
<file path=[Content_Types].xml><?xml version="1.0" encoding="utf-8"?>
<Types xmlns="http://schemas.openxmlformats.org/package/2006/content-types">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7.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8.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9.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2.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3.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4.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5.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6.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17.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18.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19.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20.xml" ContentType="application/vnd.openxmlformats-officedocument.presentationml.notesSl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notesSlides/notesSlide21.xml" ContentType="application/vnd.openxmlformats-officedocument.presentationml.notesSlid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notesSlides/notesSlide22.xml" ContentType="application/vnd.openxmlformats-officedocument.presentationml.notesSlid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7" r:id="rId5"/>
    <p:sldMasterId id="2147483687" r:id="rId6"/>
    <p:sldMasterId id="2147483697" r:id="rId7"/>
  </p:sldMasterIdLst>
  <p:notesMasterIdLst>
    <p:notesMasterId r:id="rId38"/>
  </p:notesMasterIdLst>
  <p:handoutMasterIdLst>
    <p:handoutMasterId r:id="rId39"/>
  </p:handoutMasterIdLst>
  <p:sldIdLst>
    <p:sldId id="256" r:id="rId8"/>
    <p:sldId id="260" r:id="rId9"/>
    <p:sldId id="262" r:id="rId10"/>
    <p:sldId id="275" r:id="rId11"/>
    <p:sldId id="283" r:id="rId12"/>
    <p:sldId id="343" r:id="rId13"/>
    <p:sldId id="322" r:id="rId14"/>
    <p:sldId id="294" r:id="rId15"/>
    <p:sldId id="342" r:id="rId16"/>
    <p:sldId id="352" r:id="rId17"/>
    <p:sldId id="353" r:id="rId18"/>
    <p:sldId id="354" r:id="rId19"/>
    <p:sldId id="355" r:id="rId20"/>
    <p:sldId id="288" r:id="rId21"/>
    <p:sldId id="356" r:id="rId22"/>
    <p:sldId id="357" r:id="rId23"/>
    <p:sldId id="358" r:id="rId24"/>
    <p:sldId id="359" r:id="rId25"/>
    <p:sldId id="360" r:id="rId26"/>
    <p:sldId id="361" r:id="rId27"/>
    <p:sldId id="369" r:id="rId28"/>
    <p:sldId id="364" r:id="rId29"/>
    <p:sldId id="366" r:id="rId30"/>
    <p:sldId id="362" r:id="rId31"/>
    <p:sldId id="363" r:id="rId32"/>
    <p:sldId id="371" r:id="rId33"/>
    <p:sldId id="372" r:id="rId34"/>
    <p:sldId id="373" r:id="rId35"/>
    <p:sldId id="375" r:id="rId36"/>
    <p:sldId id="289"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C592E3B0-D0D5-FB59-2D87-1A7CBC8DE0F2}" name="Hanner, Olsen" initials="OH" userId="S::61097@icf.com::8f966b24-7479-4073-89bd-2f70180eddce"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 id="{8F12D6EF-8EE2-ADE9-B2E7-9923B196157B}" name="Twesigye, Gloria" initials="TG" userId="S::59766@icf.com::6464a502-8a44-4d67-8fab-8f3aa949582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48C45"/>
    <a:srgbClr val="6F3882"/>
    <a:srgbClr val="A789B1"/>
    <a:srgbClr val="DBD0E0"/>
    <a:srgbClr val="F2E208"/>
    <a:srgbClr val="EE2332"/>
    <a:srgbClr val="00A1E0"/>
    <a:srgbClr val="F0E7FF"/>
    <a:srgbClr val="CFAFFF"/>
    <a:srgbClr val="A3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3BC57E6-F426-4F6D-B5D8-08CA87F0DAC6}" v="54" dt="2023-12-15T20:46:34.67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6954" autoAdjust="0"/>
    <p:restoredTop sz="82948" autoAdjust="0"/>
  </p:normalViewPr>
  <p:slideViewPr>
    <p:cSldViewPr snapToGrid="0">
      <p:cViewPr varScale="1">
        <p:scale>
          <a:sx n="151" d="100"/>
          <a:sy n="151" d="100"/>
        </p:scale>
        <p:origin x="1200" y="150"/>
      </p:cViewPr>
      <p:guideLst/>
    </p:cSldViewPr>
  </p:slideViewPr>
  <p:outlineViewPr>
    <p:cViewPr>
      <p:scale>
        <a:sx n="33" d="100"/>
        <a:sy n="33" d="100"/>
      </p:scale>
      <p:origin x="0" y="-7771"/>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handoutMaster" Target="handoutMasters/handoutMaster1.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theme" Target="theme/theme1.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microsoft.com/office/2016/11/relationships/changesInfo" Target="changesInfos/changesInfo1.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tableStyles" Target="tableStyles.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notesMaster" Target="notesMasters/notesMaster1.xml"/><Relationship Id="rId46" Type="http://schemas.microsoft.com/office/2018/10/relationships/authors" Target="authors.xml"/><Relationship Id="rId20" Type="http://schemas.openxmlformats.org/officeDocument/2006/relationships/slide" Target="slides/slide13.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nner, Olsen" userId="8f966b24-7479-4073-89bd-2f70180eddce" providerId="ADAL" clId="{5B3DA4D1-CF45-4EE1-A778-9DFC091AD1EA}"/>
    <pc:docChg chg="modSld">
      <pc:chgData name="Hanner, Olsen" userId="8f966b24-7479-4073-89bd-2f70180eddce" providerId="ADAL" clId="{5B3DA4D1-CF45-4EE1-A778-9DFC091AD1EA}" dt="2023-11-10T15:22:22.301" v="27" actId="207"/>
      <pc:docMkLst>
        <pc:docMk/>
      </pc:docMkLst>
      <pc:sldChg chg="modCm">
        <pc:chgData name="Hanner, Olsen" userId="8f966b24-7479-4073-89bd-2f70180eddce" providerId="ADAL" clId="{5B3DA4D1-CF45-4EE1-A778-9DFC091AD1EA}" dt="2023-11-09T20:54:13.152" v="0"/>
        <pc:sldMkLst>
          <pc:docMk/>
          <pc:sldMk cId="4165731788" sldId="342"/>
        </pc:sldMkLst>
        <pc:extLst>
          <p:ext xmlns:p="http://schemas.openxmlformats.org/presentationml/2006/main" uri="{D6D511B9-2390-475A-947B-AFAB55BFBCF1}">
            <pc226:cmChg xmlns:pc226="http://schemas.microsoft.com/office/powerpoint/2022/06/main/command" chg="mod">
              <pc226:chgData name="Hanner, Olsen" userId="8f966b24-7479-4073-89bd-2f70180eddce" providerId="ADAL" clId="{5B3DA4D1-CF45-4EE1-A778-9DFC091AD1EA}" dt="2023-11-09T20:54:13.152" v="0"/>
              <pc2:cmMkLst xmlns:pc2="http://schemas.microsoft.com/office/powerpoint/2019/9/main/command">
                <pc:docMk/>
                <pc:sldMk cId="4165731788" sldId="342"/>
                <pc2:cmMk id="{DD55D443-58FF-4091-A63F-70114EC0C329}"/>
              </pc2:cmMkLst>
            </pc226:cmChg>
          </p:ext>
        </pc:extLst>
      </pc:sldChg>
      <pc:sldChg chg="modSp mod">
        <pc:chgData name="Hanner, Olsen" userId="8f966b24-7479-4073-89bd-2f70180eddce" providerId="ADAL" clId="{5B3DA4D1-CF45-4EE1-A778-9DFC091AD1EA}" dt="2023-11-10T15:21:13.138" v="11" actId="207"/>
        <pc:sldMkLst>
          <pc:docMk/>
          <pc:sldMk cId="2781894779" sldId="343"/>
        </pc:sldMkLst>
        <pc:spChg chg="mod">
          <ac:chgData name="Hanner, Olsen" userId="8f966b24-7479-4073-89bd-2f70180eddce" providerId="ADAL" clId="{5B3DA4D1-CF45-4EE1-A778-9DFC091AD1EA}" dt="2023-11-10T15:20:59.478" v="7" actId="207"/>
          <ac:spMkLst>
            <pc:docMk/>
            <pc:sldMk cId="2781894779" sldId="343"/>
            <ac:spMk id="6" creationId="{66E6C32F-FA0C-EE76-AEBB-3EE3DEC768A8}"/>
          </ac:spMkLst>
        </pc:spChg>
        <pc:spChg chg="mod">
          <ac:chgData name="Hanner, Olsen" userId="8f966b24-7479-4073-89bd-2f70180eddce" providerId="ADAL" clId="{5B3DA4D1-CF45-4EE1-A778-9DFC091AD1EA}" dt="2023-11-10T15:20:43.848" v="2" actId="207"/>
          <ac:spMkLst>
            <pc:docMk/>
            <pc:sldMk cId="2781894779" sldId="343"/>
            <ac:spMk id="14" creationId="{F8A07E96-08E0-FCD9-FDB2-DB94ABE6B34B}"/>
          </ac:spMkLst>
        </pc:spChg>
        <pc:spChg chg="mod">
          <ac:chgData name="Hanner, Olsen" userId="8f966b24-7479-4073-89bd-2f70180eddce" providerId="ADAL" clId="{5B3DA4D1-CF45-4EE1-A778-9DFC091AD1EA}" dt="2023-11-10T15:21:10.633" v="10" actId="207"/>
          <ac:spMkLst>
            <pc:docMk/>
            <pc:sldMk cId="2781894779" sldId="343"/>
            <ac:spMk id="15" creationId="{B3A3D235-4096-C45B-F5BC-46A3EDE763AE}"/>
          </ac:spMkLst>
        </pc:spChg>
        <pc:spChg chg="mod">
          <ac:chgData name="Hanner, Olsen" userId="8f966b24-7479-4073-89bd-2f70180eddce" providerId="ADAL" clId="{5B3DA4D1-CF45-4EE1-A778-9DFC091AD1EA}" dt="2023-11-10T15:20:46.864" v="3" actId="207"/>
          <ac:spMkLst>
            <pc:docMk/>
            <pc:sldMk cId="2781894779" sldId="343"/>
            <ac:spMk id="17" creationId="{7823FD12-14BE-CE60-30CB-A8661A12D808}"/>
          </ac:spMkLst>
        </pc:spChg>
        <pc:spChg chg="mod">
          <ac:chgData name="Hanner, Olsen" userId="8f966b24-7479-4073-89bd-2f70180eddce" providerId="ADAL" clId="{5B3DA4D1-CF45-4EE1-A778-9DFC091AD1EA}" dt="2023-11-10T15:21:13.138" v="11" actId="207"/>
          <ac:spMkLst>
            <pc:docMk/>
            <pc:sldMk cId="2781894779" sldId="343"/>
            <ac:spMk id="18" creationId="{8A6A1265-4B7B-2BF2-8DAD-DE3D6FF1AC96}"/>
          </ac:spMkLst>
        </pc:spChg>
        <pc:spChg chg="mod">
          <ac:chgData name="Hanner, Olsen" userId="8f966b24-7479-4073-89bd-2f70180eddce" providerId="ADAL" clId="{5B3DA4D1-CF45-4EE1-A778-9DFC091AD1EA}" dt="2023-11-10T15:21:07.926" v="9" actId="207"/>
          <ac:spMkLst>
            <pc:docMk/>
            <pc:sldMk cId="2781894779" sldId="343"/>
            <ac:spMk id="19" creationId="{D5FD62EA-9518-4730-0D79-871FAE97FE91}"/>
          </ac:spMkLst>
        </pc:spChg>
        <pc:spChg chg="mod">
          <ac:chgData name="Hanner, Olsen" userId="8f966b24-7479-4073-89bd-2f70180eddce" providerId="ADAL" clId="{5B3DA4D1-CF45-4EE1-A778-9DFC091AD1EA}" dt="2023-11-10T15:21:05.030" v="8" actId="207"/>
          <ac:spMkLst>
            <pc:docMk/>
            <pc:sldMk cId="2781894779" sldId="343"/>
            <ac:spMk id="20" creationId="{8A9535E3-7F2B-D66F-496E-9C60BF8D91BE}"/>
          </ac:spMkLst>
        </pc:spChg>
        <pc:spChg chg="mod">
          <ac:chgData name="Hanner, Olsen" userId="8f966b24-7479-4073-89bd-2f70180eddce" providerId="ADAL" clId="{5B3DA4D1-CF45-4EE1-A778-9DFC091AD1EA}" dt="2023-11-10T15:20:55.265" v="6" actId="207"/>
          <ac:spMkLst>
            <pc:docMk/>
            <pc:sldMk cId="2781894779" sldId="343"/>
            <ac:spMk id="22" creationId="{5A6D87B6-2FEA-CCEF-75CB-93DFD6DB0CC7}"/>
          </ac:spMkLst>
        </pc:spChg>
        <pc:spChg chg="mod">
          <ac:chgData name="Hanner, Olsen" userId="8f966b24-7479-4073-89bd-2f70180eddce" providerId="ADAL" clId="{5B3DA4D1-CF45-4EE1-A778-9DFC091AD1EA}" dt="2023-11-10T15:20:49.468" v="4" actId="207"/>
          <ac:spMkLst>
            <pc:docMk/>
            <pc:sldMk cId="2781894779" sldId="343"/>
            <ac:spMk id="25" creationId="{923F6002-F482-6EED-482C-70DA109E5B61}"/>
          </ac:spMkLst>
        </pc:spChg>
      </pc:sldChg>
      <pc:sldChg chg="modCm">
        <pc:chgData name="Hanner, Olsen" userId="8f966b24-7479-4073-89bd-2f70180eddce" providerId="ADAL" clId="{5B3DA4D1-CF45-4EE1-A778-9DFC091AD1EA}" dt="2023-11-09T20:54:24.696" v="1"/>
        <pc:sldMkLst>
          <pc:docMk/>
          <pc:sldMk cId="2003946249" sldId="353"/>
        </pc:sldMkLst>
        <pc:extLst>
          <p:ext xmlns:p="http://schemas.openxmlformats.org/presentationml/2006/main" uri="{D6D511B9-2390-475A-947B-AFAB55BFBCF1}">
            <pc226:cmChg xmlns:pc226="http://schemas.microsoft.com/office/powerpoint/2022/06/main/command" chg="mod">
              <pc226:chgData name="Hanner, Olsen" userId="8f966b24-7479-4073-89bd-2f70180eddce" providerId="ADAL" clId="{5B3DA4D1-CF45-4EE1-A778-9DFC091AD1EA}" dt="2023-11-09T20:54:24.696" v="1"/>
              <pc2:cmMkLst xmlns:pc2="http://schemas.microsoft.com/office/powerpoint/2019/9/main/command">
                <pc:docMk/>
                <pc:sldMk cId="2003946249" sldId="353"/>
                <pc2:cmMk id="{C12EBD7F-8BB0-421B-9318-9AAEF656A96E}"/>
              </pc2:cmMkLst>
            </pc226:cmChg>
          </p:ext>
        </pc:extLst>
      </pc:sldChg>
      <pc:sldChg chg="modSp mod">
        <pc:chgData name="Hanner, Olsen" userId="8f966b24-7479-4073-89bd-2f70180eddce" providerId="ADAL" clId="{5B3DA4D1-CF45-4EE1-A778-9DFC091AD1EA}" dt="2023-11-10T15:21:29.848" v="14" actId="207"/>
        <pc:sldMkLst>
          <pc:docMk/>
          <pc:sldMk cId="2242751583" sldId="354"/>
        </pc:sldMkLst>
        <pc:spChg chg="mod">
          <ac:chgData name="Hanner, Olsen" userId="8f966b24-7479-4073-89bd-2f70180eddce" providerId="ADAL" clId="{5B3DA4D1-CF45-4EE1-A778-9DFC091AD1EA}" dt="2023-11-10T15:21:25.875" v="13" actId="207"/>
          <ac:spMkLst>
            <pc:docMk/>
            <pc:sldMk cId="2242751583" sldId="354"/>
            <ac:spMk id="13" creationId="{6AC9C475-204B-CFEB-4FE8-831AC011E370}"/>
          </ac:spMkLst>
        </pc:spChg>
        <pc:spChg chg="mod">
          <ac:chgData name="Hanner, Olsen" userId="8f966b24-7479-4073-89bd-2f70180eddce" providerId="ADAL" clId="{5B3DA4D1-CF45-4EE1-A778-9DFC091AD1EA}" dt="2023-11-10T15:21:21.396" v="12" actId="207"/>
          <ac:spMkLst>
            <pc:docMk/>
            <pc:sldMk cId="2242751583" sldId="354"/>
            <ac:spMk id="14" creationId="{6C5734D7-E7A1-433D-F042-F7AA9B990692}"/>
          </ac:spMkLst>
        </pc:spChg>
        <pc:spChg chg="mod">
          <ac:chgData name="Hanner, Olsen" userId="8f966b24-7479-4073-89bd-2f70180eddce" providerId="ADAL" clId="{5B3DA4D1-CF45-4EE1-A778-9DFC091AD1EA}" dt="2023-11-10T15:21:29.848" v="14" actId="207"/>
          <ac:spMkLst>
            <pc:docMk/>
            <pc:sldMk cId="2242751583" sldId="354"/>
            <ac:spMk id="25" creationId="{732D6092-0053-62BB-7A04-43D4BCD6680B}"/>
          </ac:spMkLst>
        </pc:spChg>
      </pc:sldChg>
      <pc:sldChg chg="modSp mod">
        <pc:chgData name="Hanner, Olsen" userId="8f966b24-7479-4073-89bd-2f70180eddce" providerId="ADAL" clId="{5B3DA4D1-CF45-4EE1-A778-9DFC091AD1EA}" dt="2023-11-10T15:21:57.374" v="21" actId="207"/>
        <pc:sldMkLst>
          <pc:docMk/>
          <pc:sldMk cId="3869498450" sldId="367"/>
        </pc:sldMkLst>
        <pc:spChg chg="mod">
          <ac:chgData name="Hanner, Olsen" userId="8f966b24-7479-4073-89bd-2f70180eddce" providerId="ADAL" clId="{5B3DA4D1-CF45-4EE1-A778-9DFC091AD1EA}" dt="2023-11-10T15:21:54.357" v="20" actId="207"/>
          <ac:spMkLst>
            <pc:docMk/>
            <pc:sldMk cId="3869498450" sldId="367"/>
            <ac:spMk id="6" creationId="{CECF31D6-2282-1F58-9D88-E3D2DCAAD995}"/>
          </ac:spMkLst>
        </pc:spChg>
        <pc:spChg chg="mod">
          <ac:chgData name="Hanner, Olsen" userId="8f966b24-7479-4073-89bd-2f70180eddce" providerId="ADAL" clId="{5B3DA4D1-CF45-4EE1-A778-9DFC091AD1EA}" dt="2023-11-10T15:21:49.581" v="18" actId="207"/>
          <ac:spMkLst>
            <pc:docMk/>
            <pc:sldMk cId="3869498450" sldId="367"/>
            <ac:spMk id="14" creationId="{8E391366-459A-D2F0-DACC-5AD8955F4F4C}"/>
          </ac:spMkLst>
        </pc:spChg>
        <pc:spChg chg="mod">
          <ac:chgData name="Hanner, Olsen" userId="8f966b24-7479-4073-89bd-2f70180eddce" providerId="ADAL" clId="{5B3DA4D1-CF45-4EE1-A778-9DFC091AD1EA}" dt="2023-11-10T15:21:41.571" v="15" actId="207"/>
          <ac:spMkLst>
            <pc:docMk/>
            <pc:sldMk cId="3869498450" sldId="367"/>
            <ac:spMk id="18" creationId="{E79486F3-6D10-BF69-AAD6-DE0AEF24FB67}"/>
          </ac:spMkLst>
        </pc:spChg>
        <pc:spChg chg="mod">
          <ac:chgData name="Hanner, Olsen" userId="8f966b24-7479-4073-89bd-2f70180eddce" providerId="ADAL" clId="{5B3DA4D1-CF45-4EE1-A778-9DFC091AD1EA}" dt="2023-11-10T15:21:46.517" v="17" actId="207"/>
          <ac:spMkLst>
            <pc:docMk/>
            <pc:sldMk cId="3869498450" sldId="367"/>
            <ac:spMk id="20" creationId="{18714E83-3688-AE18-9B9C-84B5C7D15B0D}"/>
          </ac:spMkLst>
        </pc:spChg>
        <pc:spChg chg="mod">
          <ac:chgData name="Hanner, Olsen" userId="8f966b24-7479-4073-89bd-2f70180eddce" providerId="ADAL" clId="{5B3DA4D1-CF45-4EE1-A778-9DFC091AD1EA}" dt="2023-11-10T15:21:44.144" v="16" actId="207"/>
          <ac:spMkLst>
            <pc:docMk/>
            <pc:sldMk cId="3869498450" sldId="367"/>
            <ac:spMk id="21" creationId="{1BDDC9CC-C1C3-CDD6-9F30-8B317B7CE294}"/>
          </ac:spMkLst>
        </pc:spChg>
        <pc:spChg chg="mod">
          <ac:chgData name="Hanner, Olsen" userId="8f966b24-7479-4073-89bd-2f70180eddce" providerId="ADAL" clId="{5B3DA4D1-CF45-4EE1-A778-9DFC091AD1EA}" dt="2023-11-10T15:21:51.958" v="19" actId="207"/>
          <ac:spMkLst>
            <pc:docMk/>
            <pc:sldMk cId="3869498450" sldId="367"/>
            <ac:spMk id="22" creationId="{5931536E-F363-92CF-6EB5-49D7B743C325}"/>
          </ac:spMkLst>
        </pc:spChg>
        <pc:spChg chg="mod">
          <ac:chgData name="Hanner, Olsen" userId="8f966b24-7479-4073-89bd-2f70180eddce" providerId="ADAL" clId="{5B3DA4D1-CF45-4EE1-A778-9DFC091AD1EA}" dt="2023-11-10T15:21:57.374" v="21" actId="207"/>
          <ac:spMkLst>
            <pc:docMk/>
            <pc:sldMk cId="3869498450" sldId="367"/>
            <ac:spMk id="25" creationId="{A9189248-2881-FFA7-BA7C-45947263BE56}"/>
          </ac:spMkLst>
        </pc:spChg>
      </pc:sldChg>
      <pc:sldChg chg="modSp mod">
        <pc:chgData name="Hanner, Olsen" userId="8f966b24-7479-4073-89bd-2f70180eddce" providerId="ADAL" clId="{5B3DA4D1-CF45-4EE1-A778-9DFC091AD1EA}" dt="2023-11-10T15:22:22.301" v="27" actId="207"/>
        <pc:sldMkLst>
          <pc:docMk/>
          <pc:sldMk cId="2188457167" sldId="375"/>
        </pc:sldMkLst>
        <pc:spChg chg="mod">
          <ac:chgData name="Hanner, Olsen" userId="8f966b24-7479-4073-89bd-2f70180eddce" providerId="ADAL" clId="{5B3DA4D1-CF45-4EE1-A778-9DFC091AD1EA}" dt="2023-11-10T15:22:18.569" v="26" actId="207"/>
          <ac:spMkLst>
            <pc:docMk/>
            <pc:sldMk cId="2188457167" sldId="375"/>
            <ac:spMk id="6" creationId="{CECF31D6-2282-1F58-9D88-E3D2DCAAD995}"/>
          </ac:spMkLst>
        </pc:spChg>
        <pc:spChg chg="mod">
          <ac:chgData name="Hanner, Olsen" userId="8f966b24-7479-4073-89bd-2f70180eddce" providerId="ADAL" clId="{5B3DA4D1-CF45-4EE1-A778-9DFC091AD1EA}" dt="2023-11-10T15:22:14.288" v="25" actId="207"/>
          <ac:spMkLst>
            <pc:docMk/>
            <pc:sldMk cId="2188457167" sldId="375"/>
            <ac:spMk id="14" creationId="{8E391366-459A-D2F0-DACC-5AD8955F4F4C}"/>
          </ac:spMkLst>
        </pc:spChg>
        <pc:spChg chg="mod">
          <ac:chgData name="Hanner, Olsen" userId="8f966b24-7479-4073-89bd-2f70180eddce" providerId="ADAL" clId="{5B3DA4D1-CF45-4EE1-A778-9DFC091AD1EA}" dt="2023-11-10T15:22:04.179" v="22" actId="207"/>
          <ac:spMkLst>
            <pc:docMk/>
            <pc:sldMk cId="2188457167" sldId="375"/>
            <ac:spMk id="18" creationId="{E79486F3-6D10-BF69-AAD6-DE0AEF24FB67}"/>
          </ac:spMkLst>
        </pc:spChg>
        <pc:spChg chg="mod">
          <ac:chgData name="Hanner, Olsen" userId="8f966b24-7479-4073-89bd-2f70180eddce" providerId="ADAL" clId="{5B3DA4D1-CF45-4EE1-A778-9DFC091AD1EA}" dt="2023-11-10T15:22:07.535" v="23" actId="207"/>
          <ac:spMkLst>
            <pc:docMk/>
            <pc:sldMk cId="2188457167" sldId="375"/>
            <ac:spMk id="19" creationId="{E6A1F870-8798-3F4F-2752-0C2BB044A85F}"/>
          </ac:spMkLst>
        </pc:spChg>
        <pc:spChg chg="mod">
          <ac:chgData name="Hanner, Olsen" userId="8f966b24-7479-4073-89bd-2f70180eddce" providerId="ADAL" clId="{5B3DA4D1-CF45-4EE1-A778-9DFC091AD1EA}" dt="2023-11-10T15:22:11.369" v="24" actId="207"/>
          <ac:spMkLst>
            <pc:docMk/>
            <pc:sldMk cId="2188457167" sldId="375"/>
            <ac:spMk id="20" creationId="{18714E83-3688-AE18-9B9C-84B5C7D15B0D}"/>
          </ac:spMkLst>
        </pc:spChg>
        <pc:spChg chg="mod">
          <ac:chgData name="Hanner, Olsen" userId="8f966b24-7479-4073-89bd-2f70180eddce" providerId="ADAL" clId="{5B3DA4D1-CF45-4EE1-A778-9DFC091AD1EA}" dt="2023-11-10T15:22:22.301" v="27" actId="207"/>
          <ac:spMkLst>
            <pc:docMk/>
            <pc:sldMk cId="2188457167" sldId="375"/>
            <ac:spMk id="25" creationId="{A9189248-2881-FFA7-BA7C-45947263BE56}"/>
          </ac:spMkLst>
        </pc:spChg>
      </pc:sldChg>
    </pc:docChg>
  </pc:docChgLst>
  <pc:docChgLst>
    <pc:chgData name="Hanner, Olsen" userId="8f966b24-7479-4073-89bd-2f70180eddce" providerId="ADAL" clId="{42B468CB-76D3-46C3-A819-3FA045ECDABD}"/>
    <pc:docChg chg="undo custSel modSld">
      <pc:chgData name="Hanner, Olsen" userId="8f966b24-7479-4073-89bd-2f70180eddce" providerId="ADAL" clId="{42B468CB-76D3-46C3-A819-3FA045ECDABD}" dt="2023-06-29T16:38:15.583" v="79" actId="313"/>
      <pc:docMkLst>
        <pc:docMk/>
      </pc:docMkLst>
      <pc:sldChg chg="modSp mod">
        <pc:chgData name="Hanner, Olsen" userId="8f966b24-7479-4073-89bd-2f70180eddce" providerId="ADAL" clId="{42B468CB-76D3-46C3-A819-3FA045ECDABD}" dt="2023-06-29T16:31:52.997" v="11" actId="20577"/>
        <pc:sldMkLst>
          <pc:docMk/>
          <pc:sldMk cId="2163988523" sldId="260"/>
        </pc:sldMkLst>
        <pc:spChg chg="mod">
          <ac:chgData name="Hanner, Olsen" userId="8f966b24-7479-4073-89bd-2f70180eddce" providerId="ADAL" clId="{42B468CB-76D3-46C3-A819-3FA045ECDABD}" dt="2023-06-29T16:31:52.997" v="11" actId="20577"/>
          <ac:spMkLst>
            <pc:docMk/>
            <pc:sldMk cId="2163988523" sldId="260"/>
            <ac:spMk id="3" creationId="{7F10B6DC-6AF4-BFD9-E1D5-B98AA266289F}"/>
          </ac:spMkLst>
        </pc:spChg>
      </pc:sldChg>
      <pc:sldChg chg="modSp mod">
        <pc:chgData name="Hanner, Olsen" userId="8f966b24-7479-4073-89bd-2f70180eddce" providerId="ADAL" clId="{42B468CB-76D3-46C3-A819-3FA045ECDABD}" dt="2023-06-29T16:32:03.847" v="13" actId="790"/>
        <pc:sldMkLst>
          <pc:docMk/>
          <pc:sldMk cId="1428788921" sldId="262"/>
        </pc:sldMkLst>
        <pc:spChg chg="mod">
          <ac:chgData name="Hanner, Olsen" userId="8f966b24-7479-4073-89bd-2f70180eddce" providerId="ADAL" clId="{42B468CB-76D3-46C3-A819-3FA045ECDABD}" dt="2023-06-29T16:31:58.554" v="12" actId="790"/>
          <ac:spMkLst>
            <pc:docMk/>
            <pc:sldMk cId="1428788921" sldId="262"/>
            <ac:spMk id="4" creationId="{7351F412-F95C-1E5B-BB6F-33A41C01B5E2}"/>
          </ac:spMkLst>
        </pc:spChg>
        <pc:spChg chg="mod">
          <ac:chgData name="Hanner, Olsen" userId="8f966b24-7479-4073-89bd-2f70180eddce" providerId="ADAL" clId="{42B468CB-76D3-46C3-A819-3FA045ECDABD}" dt="2023-06-29T16:32:03.847" v="13" actId="790"/>
          <ac:spMkLst>
            <pc:docMk/>
            <pc:sldMk cId="1428788921" sldId="262"/>
            <ac:spMk id="19" creationId="{239E272A-0788-496C-5E40-C0D6B831EBC4}"/>
          </ac:spMkLst>
        </pc:spChg>
      </pc:sldChg>
      <pc:sldChg chg="modSp mod">
        <pc:chgData name="Hanner, Olsen" userId="8f966b24-7479-4073-89bd-2f70180eddce" providerId="ADAL" clId="{42B468CB-76D3-46C3-A819-3FA045ECDABD}" dt="2023-06-29T16:34:29.217" v="30" actId="790"/>
        <pc:sldMkLst>
          <pc:docMk/>
          <pc:sldMk cId="2004344858" sldId="288"/>
        </pc:sldMkLst>
        <pc:spChg chg="mod">
          <ac:chgData name="Hanner, Olsen" userId="8f966b24-7479-4073-89bd-2f70180eddce" providerId="ADAL" clId="{42B468CB-76D3-46C3-A819-3FA045ECDABD}" dt="2023-06-29T16:34:29.217" v="30" actId="790"/>
          <ac:spMkLst>
            <pc:docMk/>
            <pc:sldMk cId="2004344858" sldId="288"/>
            <ac:spMk id="11" creationId="{8E4E40E9-D792-25A1-4B37-23D4780B1318}"/>
          </ac:spMkLst>
        </pc:spChg>
      </pc:sldChg>
      <pc:sldChg chg="modSp mod">
        <pc:chgData name="Hanner, Olsen" userId="8f966b24-7479-4073-89bd-2f70180eddce" providerId="ADAL" clId="{42B468CB-76D3-46C3-A819-3FA045ECDABD}" dt="2023-06-29T16:38:15.583" v="79" actId="313"/>
        <pc:sldMkLst>
          <pc:docMk/>
          <pc:sldMk cId="3475639167" sldId="289"/>
        </pc:sldMkLst>
        <pc:spChg chg="mod">
          <ac:chgData name="Hanner, Olsen" userId="8f966b24-7479-4073-89bd-2f70180eddce" providerId="ADAL" clId="{42B468CB-76D3-46C3-A819-3FA045ECDABD}" dt="2023-06-29T16:38:15.583" v="79" actId="313"/>
          <ac:spMkLst>
            <pc:docMk/>
            <pc:sldMk cId="3475639167" sldId="289"/>
            <ac:spMk id="6" creationId="{3178E49A-AB46-36D7-BE04-40013DE24A2A}"/>
          </ac:spMkLst>
        </pc:spChg>
      </pc:sldChg>
      <pc:sldChg chg="modSp mod">
        <pc:chgData name="Hanner, Olsen" userId="8f966b24-7479-4073-89bd-2f70180eddce" providerId="ADAL" clId="{42B468CB-76D3-46C3-A819-3FA045ECDABD}" dt="2023-06-29T16:33:36.940" v="14" actId="790"/>
        <pc:sldMkLst>
          <pc:docMk/>
          <pc:sldMk cId="4165731788" sldId="342"/>
        </pc:sldMkLst>
        <pc:spChg chg="mod">
          <ac:chgData name="Hanner, Olsen" userId="8f966b24-7479-4073-89bd-2f70180eddce" providerId="ADAL" clId="{42B468CB-76D3-46C3-A819-3FA045ECDABD}" dt="2023-06-29T16:33:36.940" v="14" actId="790"/>
          <ac:spMkLst>
            <pc:docMk/>
            <pc:sldMk cId="4165731788" sldId="342"/>
            <ac:spMk id="6" creationId="{D7655AFE-B313-2B11-D4F3-3CF4195BE833}"/>
          </ac:spMkLst>
        </pc:spChg>
      </pc:sldChg>
      <pc:sldChg chg="modSp mod">
        <pc:chgData name="Hanner, Olsen" userId="8f966b24-7479-4073-89bd-2f70180eddce" providerId="ADAL" clId="{42B468CB-76D3-46C3-A819-3FA045ECDABD}" dt="2023-06-29T16:33:58.475" v="17" actId="790"/>
        <pc:sldMkLst>
          <pc:docMk/>
          <pc:sldMk cId="4220710597" sldId="352"/>
        </pc:sldMkLst>
        <pc:spChg chg="mod">
          <ac:chgData name="Hanner, Olsen" userId="8f966b24-7479-4073-89bd-2f70180eddce" providerId="ADAL" clId="{42B468CB-76D3-46C3-A819-3FA045ECDABD}" dt="2023-06-29T16:33:58.475" v="17" actId="790"/>
          <ac:spMkLst>
            <pc:docMk/>
            <pc:sldMk cId="4220710597" sldId="352"/>
            <ac:spMk id="2" creationId="{CE8E6C25-274C-26E6-6344-0F1E889FBDE4}"/>
          </ac:spMkLst>
        </pc:spChg>
        <pc:spChg chg="mod">
          <ac:chgData name="Hanner, Olsen" userId="8f966b24-7479-4073-89bd-2f70180eddce" providerId="ADAL" clId="{42B468CB-76D3-46C3-A819-3FA045ECDABD}" dt="2023-06-29T16:33:43.249" v="15" actId="790"/>
          <ac:spMkLst>
            <pc:docMk/>
            <pc:sldMk cId="4220710597" sldId="352"/>
            <ac:spMk id="26" creationId="{D4E770C2-7B4F-7AC9-CECA-53B2861CA4CB}"/>
          </ac:spMkLst>
        </pc:spChg>
      </pc:sldChg>
      <pc:sldChg chg="modSp mod">
        <pc:chgData name="Hanner, Olsen" userId="8f966b24-7479-4073-89bd-2f70180eddce" providerId="ADAL" clId="{42B468CB-76D3-46C3-A819-3FA045ECDABD}" dt="2023-06-29T16:34:21.734" v="29" actId="20577"/>
        <pc:sldMkLst>
          <pc:docMk/>
          <pc:sldMk cId="3929556512" sldId="355"/>
        </pc:sldMkLst>
        <pc:spChg chg="mod">
          <ac:chgData name="Hanner, Olsen" userId="8f966b24-7479-4073-89bd-2f70180eddce" providerId="ADAL" clId="{42B468CB-76D3-46C3-A819-3FA045ECDABD}" dt="2023-06-29T16:34:21.734" v="29" actId="20577"/>
          <ac:spMkLst>
            <pc:docMk/>
            <pc:sldMk cId="3929556512" sldId="355"/>
            <ac:spMk id="3" creationId="{7F10B6DC-6AF4-BFD9-E1D5-B98AA266289F}"/>
          </ac:spMkLst>
        </pc:spChg>
      </pc:sldChg>
      <pc:sldChg chg="modSp mod">
        <pc:chgData name="Hanner, Olsen" userId="8f966b24-7479-4073-89bd-2f70180eddce" providerId="ADAL" clId="{42B468CB-76D3-46C3-A819-3FA045ECDABD}" dt="2023-06-29T16:34:42.875" v="42" actId="20577"/>
        <pc:sldMkLst>
          <pc:docMk/>
          <pc:sldMk cId="1805681363" sldId="357"/>
        </pc:sldMkLst>
        <pc:spChg chg="mod">
          <ac:chgData name="Hanner, Olsen" userId="8f966b24-7479-4073-89bd-2f70180eddce" providerId="ADAL" clId="{42B468CB-76D3-46C3-A819-3FA045ECDABD}" dt="2023-06-29T16:34:42.875" v="42" actId="20577"/>
          <ac:spMkLst>
            <pc:docMk/>
            <pc:sldMk cId="1805681363" sldId="357"/>
            <ac:spMk id="3" creationId="{7F10B6DC-6AF4-BFD9-E1D5-B98AA266289F}"/>
          </ac:spMkLst>
        </pc:spChg>
      </pc:sldChg>
      <pc:sldChg chg="modSp mod">
        <pc:chgData name="Hanner, Olsen" userId="8f966b24-7479-4073-89bd-2f70180eddce" providerId="ADAL" clId="{42B468CB-76D3-46C3-A819-3FA045ECDABD}" dt="2023-06-29T16:35:13.849" v="54" actId="20577"/>
        <pc:sldMkLst>
          <pc:docMk/>
          <pc:sldMk cId="1687455885" sldId="360"/>
        </pc:sldMkLst>
        <pc:spChg chg="mod">
          <ac:chgData name="Hanner, Olsen" userId="8f966b24-7479-4073-89bd-2f70180eddce" providerId="ADAL" clId="{42B468CB-76D3-46C3-A819-3FA045ECDABD}" dt="2023-06-29T16:35:13.849" v="54" actId="20577"/>
          <ac:spMkLst>
            <pc:docMk/>
            <pc:sldMk cId="1687455885" sldId="360"/>
            <ac:spMk id="3" creationId="{7F10B6DC-6AF4-BFD9-E1D5-B98AA266289F}"/>
          </ac:spMkLst>
        </pc:spChg>
      </pc:sldChg>
      <pc:sldChg chg="mod">
        <pc:chgData name="Hanner, Olsen" userId="8f966b24-7479-4073-89bd-2f70180eddce" providerId="ADAL" clId="{42B468CB-76D3-46C3-A819-3FA045ECDABD}" dt="2023-06-29T16:35:34.687" v="57" actId="27918"/>
        <pc:sldMkLst>
          <pc:docMk/>
          <pc:sldMk cId="737524450" sldId="361"/>
        </pc:sldMkLst>
      </pc:sldChg>
      <pc:sldChg chg="modSp mod">
        <pc:chgData name="Hanner, Olsen" userId="8f966b24-7479-4073-89bd-2f70180eddce" providerId="ADAL" clId="{42B468CB-76D3-46C3-A819-3FA045ECDABD}" dt="2023-06-29T16:37:30.372" v="76" actId="790"/>
        <pc:sldMkLst>
          <pc:docMk/>
          <pc:sldMk cId="3263509718" sldId="362"/>
        </pc:sldMkLst>
        <pc:spChg chg="mod">
          <ac:chgData name="Hanner, Olsen" userId="8f966b24-7479-4073-89bd-2f70180eddce" providerId="ADAL" clId="{42B468CB-76D3-46C3-A819-3FA045ECDABD}" dt="2023-06-29T16:37:23.870" v="75" actId="790"/>
          <ac:spMkLst>
            <pc:docMk/>
            <pc:sldMk cId="3263509718" sldId="362"/>
            <ac:spMk id="4" creationId="{D85C181B-4986-267A-005F-5665BC109830}"/>
          </ac:spMkLst>
        </pc:spChg>
        <pc:spChg chg="mod">
          <ac:chgData name="Hanner, Olsen" userId="8f966b24-7479-4073-89bd-2f70180eddce" providerId="ADAL" clId="{42B468CB-76D3-46C3-A819-3FA045ECDABD}" dt="2023-06-29T16:37:30.372" v="76" actId="790"/>
          <ac:spMkLst>
            <pc:docMk/>
            <pc:sldMk cId="3263509718" sldId="362"/>
            <ac:spMk id="5" creationId="{81B7F313-F52B-3C64-6295-178A95F335DE}"/>
          </ac:spMkLst>
        </pc:spChg>
      </pc:sldChg>
      <pc:sldChg chg="modSp mod">
        <pc:chgData name="Hanner, Olsen" userId="8f966b24-7479-4073-89bd-2f70180eddce" providerId="ADAL" clId="{42B468CB-76D3-46C3-A819-3FA045ECDABD}" dt="2023-06-29T16:37:41.549" v="77" actId="790"/>
        <pc:sldMkLst>
          <pc:docMk/>
          <pc:sldMk cId="1570032529" sldId="363"/>
        </pc:sldMkLst>
        <pc:spChg chg="mod">
          <ac:chgData name="Hanner, Olsen" userId="8f966b24-7479-4073-89bd-2f70180eddce" providerId="ADAL" clId="{42B468CB-76D3-46C3-A819-3FA045ECDABD}" dt="2023-06-29T16:37:41.549" v="77" actId="790"/>
          <ac:spMkLst>
            <pc:docMk/>
            <pc:sldMk cId="1570032529" sldId="363"/>
            <ac:spMk id="11" creationId="{8E4E40E9-D792-25A1-4B37-23D4780B1318}"/>
          </ac:spMkLst>
        </pc:spChg>
      </pc:sldChg>
      <pc:sldChg chg="modSp mod">
        <pc:chgData name="Hanner, Olsen" userId="8f966b24-7479-4073-89bd-2f70180eddce" providerId="ADAL" clId="{42B468CB-76D3-46C3-A819-3FA045ECDABD}" dt="2023-06-29T16:36:39.191" v="69" actId="20577"/>
        <pc:sldMkLst>
          <pc:docMk/>
          <pc:sldMk cId="1612586283" sldId="364"/>
        </pc:sldMkLst>
        <pc:spChg chg="mod">
          <ac:chgData name="Hanner, Olsen" userId="8f966b24-7479-4073-89bd-2f70180eddce" providerId="ADAL" clId="{42B468CB-76D3-46C3-A819-3FA045ECDABD}" dt="2023-06-29T16:36:39.191" v="69" actId="20577"/>
          <ac:spMkLst>
            <pc:docMk/>
            <pc:sldMk cId="1612586283" sldId="364"/>
            <ac:spMk id="3" creationId="{80022F20-08C9-406D-FD3C-4D576628D9CB}"/>
          </ac:spMkLst>
        </pc:spChg>
        <pc:spChg chg="mod">
          <ac:chgData name="Hanner, Olsen" userId="8f966b24-7479-4073-89bd-2f70180eddce" providerId="ADAL" clId="{42B468CB-76D3-46C3-A819-3FA045ECDABD}" dt="2023-06-29T16:36:22.960" v="65" actId="313"/>
          <ac:spMkLst>
            <pc:docMk/>
            <pc:sldMk cId="1612586283" sldId="364"/>
            <ac:spMk id="10" creationId="{2D953FA9-CD59-752E-4FDA-CC41FF4B8DF2}"/>
          </ac:spMkLst>
        </pc:spChg>
        <pc:spChg chg="mod">
          <ac:chgData name="Hanner, Olsen" userId="8f966b24-7479-4073-89bd-2f70180eddce" providerId="ADAL" clId="{42B468CB-76D3-46C3-A819-3FA045ECDABD}" dt="2023-06-29T16:36:26.797" v="67" actId="313"/>
          <ac:spMkLst>
            <pc:docMk/>
            <pc:sldMk cId="1612586283" sldId="364"/>
            <ac:spMk id="11" creationId="{8E4E40E9-D792-25A1-4B37-23D4780B1318}"/>
          </ac:spMkLst>
        </pc:spChg>
      </pc:sldChg>
      <pc:sldChg chg="modSp mod">
        <pc:chgData name="Hanner, Olsen" userId="8f966b24-7479-4073-89bd-2f70180eddce" providerId="ADAL" clId="{42B468CB-76D3-46C3-A819-3FA045ECDABD}" dt="2023-06-29T16:37:14.152" v="74" actId="313"/>
        <pc:sldMkLst>
          <pc:docMk/>
          <pc:sldMk cId="3598518493" sldId="366"/>
        </pc:sldMkLst>
        <pc:spChg chg="mod">
          <ac:chgData name="Hanner, Olsen" userId="8f966b24-7479-4073-89bd-2f70180eddce" providerId="ADAL" clId="{42B468CB-76D3-46C3-A819-3FA045ECDABD}" dt="2023-06-29T16:37:08.419" v="72" actId="313"/>
          <ac:spMkLst>
            <pc:docMk/>
            <pc:sldMk cId="3598518493" sldId="366"/>
            <ac:spMk id="8" creationId="{80402629-093A-AD22-9C58-6D7866510915}"/>
          </ac:spMkLst>
        </pc:spChg>
        <pc:spChg chg="mod">
          <ac:chgData name="Hanner, Olsen" userId="8f966b24-7479-4073-89bd-2f70180eddce" providerId="ADAL" clId="{42B468CB-76D3-46C3-A819-3FA045ECDABD}" dt="2023-06-29T16:37:14.152" v="74" actId="313"/>
          <ac:spMkLst>
            <pc:docMk/>
            <pc:sldMk cId="3598518493" sldId="366"/>
            <ac:spMk id="10" creationId="{E640E4E2-DCF2-5C15-E169-CB8D9189E97C}"/>
          </ac:spMkLst>
        </pc:spChg>
      </pc:sldChg>
      <pc:sldChg chg="modSp mod">
        <pc:chgData name="Hanner, Olsen" userId="8f966b24-7479-4073-89bd-2f70180eddce" providerId="ADAL" clId="{42B468CB-76D3-46C3-A819-3FA045ECDABD}" dt="2023-06-29T16:36:03.844" v="62" actId="313"/>
        <pc:sldMkLst>
          <pc:docMk/>
          <pc:sldMk cId="2993174370" sldId="369"/>
        </pc:sldMkLst>
        <pc:spChg chg="mod">
          <ac:chgData name="Hanner, Olsen" userId="8f966b24-7479-4073-89bd-2f70180eddce" providerId="ADAL" clId="{42B468CB-76D3-46C3-A819-3FA045ECDABD}" dt="2023-06-29T16:35:56.866" v="60" actId="313"/>
          <ac:spMkLst>
            <pc:docMk/>
            <pc:sldMk cId="2993174370" sldId="369"/>
            <ac:spMk id="2" creationId="{F6245169-1799-41CD-B28E-D2D20D16AD73}"/>
          </ac:spMkLst>
        </pc:spChg>
        <pc:spChg chg="mod">
          <ac:chgData name="Hanner, Olsen" userId="8f966b24-7479-4073-89bd-2f70180eddce" providerId="ADAL" clId="{42B468CB-76D3-46C3-A819-3FA045ECDABD}" dt="2023-06-29T16:36:03.844" v="62" actId="313"/>
          <ac:spMkLst>
            <pc:docMk/>
            <pc:sldMk cId="2993174370" sldId="369"/>
            <ac:spMk id="5" creationId="{85D9C36E-9AEF-ED1C-D217-61970097BB16}"/>
          </ac:spMkLst>
        </pc:spChg>
      </pc:sldChg>
    </pc:docChg>
  </pc:docChgLst>
  <pc:docChgLst>
    <pc:chgData name="Twesigye, Gloria" userId="6464a502-8a44-4d67-8fab-8f3aa9495827" providerId="ADAL" clId="{23BC57E6-F426-4F6D-B5D8-08CA87F0DAC6}"/>
    <pc:docChg chg="undo redo custSel delSld modSld modMainMaster">
      <pc:chgData name="Twesigye, Gloria" userId="6464a502-8a44-4d67-8fab-8f3aa9495827" providerId="ADAL" clId="{23BC57E6-F426-4F6D-B5D8-08CA87F0DAC6}" dt="2023-12-12T19:48:14.860" v="129"/>
      <pc:docMkLst>
        <pc:docMk/>
      </pc:docMkLst>
      <pc:sldChg chg="modSp">
        <pc:chgData name="Twesigye, Gloria" userId="6464a502-8a44-4d67-8fab-8f3aa9495827" providerId="ADAL" clId="{23BC57E6-F426-4F6D-B5D8-08CA87F0DAC6}" dt="2023-12-12T17:08:06.643" v="0"/>
        <pc:sldMkLst>
          <pc:docMk/>
          <pc:sldMk cId="109857222" sldId="256"/>
        </pc:sldMkLst>
        <pc:spChg chg="mod">
          <ac:chgData name="Twesigye, Gloria" userId="6464a502-8a44-4d67-8fab-8f3aa9495827" providerId="ADAL" clId="{23BC57E6-F426-4F6D-B5D8-08CA87F0DAC6}" dt="2023-12-12T17:08:06.643" v="0"/>
          <ac:spMkLst>
            <pc:docMk/>
            <pc:sldMk cId="109857222" sldId="256"/>
            <ac:spMk id="3" creationId="{00000000-0000-0000-0000-000000000000}"/>
          </ac:spMkLst>
        </pc:spChg>
      </pc:sldChg>
      <pc:sldChg chg="addSp delSp modSp mod">
        <pc:chgData name="Twesigye, Gloria" userId="6464a502-8a44-4d67-8fab-8f3aa9495827" providerId="ADAL" clId="{23BC57E6-F426-4F6D-B5D8-08CA87F0DAC6}" dt="2023-12-12T17:09:43.247" v="9"/>
        <pc:sldMkLst>
          <pc:docMk/>
          <pc:sldMk cId="2163988523" sldId="260"/>
        </pc:sldMkLst>
        <pc:spChg chg="del">
          <ac:chgData name="Twesigye, Gloria" userId="6464a502-8a44-4d67-8fab-8f3aa9495827" providerId="ADAL" clId="{23BC57E6-F426-4F6D-B5D8-08CA87F0DAC6}" dt="2023-12-12T17:09:42.257" v="8" actId="478"/>
          <ac:spMkLst>
            <pc:docMk/>
            <pc:sldMk cId="2163988523" sldId="260"/>
            <ac:spMk id="6" creationId="{5D0F14F3-1A09-3E96-BCB2-D8B940E469DA}"/>
          </ac:spMkLst>
        </pc:spChg>
        <pc:spChg chg="del topLvl">
          <ac:chgData name="Twesigye, Gloria" userId="6464a502-8a44-4d67-8fab-8f3aa9495827" providerId="ADAL" clId="{23BC57E6-F426-4F6D-B5D8-08CA87F0DAC6}" dt="2023-12-12T17:09:42.257" v="8" actId="478"/>
          <ac:spMkLst>
            <pc:docMk/>
            <pc:sldMk cId="2163988523" sldId="260"/>
            <ac:spMk id="7" creationId="{CE64F085-394F-89FE-55C1-94E5F28AFADD}"/>
          </ac:spMkLst>
        </pc:spChg>
        <pc:spChg chg="del">
          <ac:chgData name="Twesigye, Gloria" userId="6464a502-8a44-4d67-8fab-8f3aa9495827" providerId="ADAL" clId="{23BC57E6-F426-4F6D-B5D8-08CA87F0DAC6}" dt="2023-12-12T17:09:42.257" v="8" actId="478"/>
          <ac:spMkLst>
            <pc:docMk/>
            <pc:sldMk cId="2163988523" sldId="260"/>
            <ac:spMk id="8" creationId="{E39DAA33-FEFE-A8BD-BBEA-A8F3D8B80ECE}"/>
          </ac:spMkLst>
        </pc:spChg>
        <pc:spChg chg="topLvl">
          <ac:chgData name="Twesigye, Gloria" userId="6464a502-8a44-4d67-8fab-8f3aa9495827" providerId="ADAL" clId="{23BC57E6-F426-4F6D-B5D8-08CA87F0DAC6}" dt="2023-12-12T17:09:42.257" v="8" actId="478"/>
          <ac:spMkLst>
            <pc:docMk/>
            <pc:sldMk cId="2163988523" sldId="260"/>
            <ac:spMk id="9" creationId="{E690F70B-E368-D7F5-795E-B5139345EF71}"/>
          </ac:spMkLst>
        </pc:spChg>
        <pc:grpChg chg="del">
          <ac:chgData name="Twesigye, Gloria" userId="6464a502-8a44-4d67-8fab-8f3aa9495827" providerId="ADAL" clId="{23BC57E6-F426-4F6D-B5D8-08CA87F0DAC6}" dt="2023-12-12T17:09:42.257" v="8" actId="478"/>
          <ac:grpSpMkLst>
            <pc:docMk/>
            <pc:sldMk cId="2163988523" sldId="260"/>
            <ac:grpSpMk id="4" creationId="{FB828DB1-EDD0-CE99-94E3-00CC7D6413B3}"/>
          </ac:grpSpMkLst>
        </pc:grpChg>
        <pc:picChg chg="add mod">
          <ac:chgData name="Twesigye, Gloria" userId="6464a502-8a44-4d67-8fab-8f3aa9495827" providerId="ADAL" clId="{23BC57E6-F426-4F6D-B5D8-08CA87F0DAC6}" dt="2023-12-12T17:09:43.247" v="9"/>
          <ac:picMkLst>
            <pc:docMk/>
            <pc:sldMk cId="2163988523" sldId="260"/>
            <ac:picMk id="2" creationId="{ECA87BE3-A3B7-6C62-E4C1-93049C9A8214}"/>
          </ac:picMkLst>
        </pc:picChg>
      </pc:sldChg>
      <pc:sldChg chg="del">
        <pc:chgData name="Twesigye, Gloria" userId="6464a502-8a44-4d67-8fab-8f3aa9495827" providerId="ADAL" clId="{23BC57E6-F426-4F6D-B5D8-08CA87F0DAC6}" dt="2023-12-12T19:39:02.678" v="123" actId="2696"/>
        <pc:sldMkLst>
          <pc:docMk/>
          <pc:sldMk cId="1506493807" sldId="272"/>
        </pc:sldMkLst>
      </pc:sldChg>
      <pc:sldChg chg="delSp modSp mod">
        <pc:chgData name="Twesigye, Gloria" userId="6464a502-8a44-4d67-8fab-8f3aa9495827" providerId="ADAL" clId="{23BC57E6-F426-4F6D-B5D8-08CA87F0DAC6}" dt="2023-12-12T18:19:31.707" v="24" actId="207"/>
        <pc:sldMkLst>
          <pc:docMk/>
          <pc:sldMk cId="3502258445" sldId="283"/>
        </pc:sldMkLst>
        <pc:spChg chg="del">
          <ac:chgData name="Twesigye, Gloria" userId="6464a502-8a44-4d67-8fab-8f3aa9495827" providerId="ADAL" clId="{23BC57E6-F426-4F6D-B5D8-08CA87F0DAC6}" dt="2023-12-12T18:18:43.243" v="19" actId="478"/>
          <ac:spMkLst>
            <pc:docMk/>
            <pc:sldMk cId="3502258445" sldId="283"/>
            <ac:spMk id="13" creationId="{6D4D43AF-05AA-81BA-2D8D-F126FF832339}"/>
          </ac:spMkLst>
        </pc:spChg>
        <pc:spChg chg="mod">
          <ac:chgData name="Twesigye, Gloria" userId="6464a502-8a44-4d67-8fab-8f3aa9495827" providerId="ADAL" clId="{23BC57E6-F426-4F6D-B5D8-08CA87F0DAC6}" dt="2023-12-12T18:19:31.707" v="24" actId="207"/>
          <ac:spMkLst>
            <pc:docMk/>
            <pc:sldMk cId="3502258445" sldId="283"/>
            <ac:spMk id="21" creationId="{7C6BCE7F-F9D2-7183-4393-4BBF88AACDFF}"/>
          </ac:spMkLst>
        </pc:spChg>
        <pc:graphicFrameChg chg="mod">
          <ac:chgData name="Twesigye, Gloria" userId="6464a502-8a44-4d67-8fab-8f3aa9495827" providerId="ADAL" clId="{23BC57E6-F426-4F6D-B5D8-08CA87F0DAC6}" dt="2023-12-12T18:19:26.679" v="23" actId="207"/>
          <ac:graphicFrameMkLst>
            <pc:docMk/>
            <pc:sldMk cId="3502258445" sldId="283"/>
            <ac:graphicFrameMk id="9" creationId="{16BB2B36-D329-083C-5198-BEEC5AC12CFA}"/>
          </ac:graphicFrameMkLst>
        </pc:graphicFrameChg>
      </pc:sldChg>
      <pc:sldChg chg="modSp mod delCm modCm">
        <pc:chgData name="Twesigye, Gloria" userId="6464a502-8a44-4d67-8fab-8f3aa9495827" providerId="ADAL" clId="{23BC57E6-F426-4F6D-B5D8-08CA87F0DAC6}" dt="2023-12-12T19:48:14.860" v="129"/>
        <pc:sldMkLst>
          <pc:docMk/>
          <pc:sldMk cId="3475639167" sldId="289"/>
        </pc:sldMkLst>
        <pc:spChg chg="mod">
          <ac:chgData name="Twesigye, Gloria" userId="6464a502-8a44-4d67-8fab-8f3aa9495827" providerId="ADAL" clId="{23BC57E6-F426-4F6D-B5D8-08CA87F0DAC6}" dt="2023-12-12T19:48:12.080" v="128" actId="6549"/>
          <ac:spMkLst>
            <pc:docMk/>
            <pc:sldMk cId="3475639167" sldId="289"/>
            <ac:spMk id="6" creationId="{3178E49A-AB46-36D7-BE04-40013DE24A2A}"/>
          </ac:spMkLst>
        </pc:spChg>
        <pc:extLst>
          <p:ext xmlns:p="http://schemas.openxmlformats.org/presentationml/2006/main" uri="{D6D511B9-2390-475A-947B-AFAB55BFBCF1}">
            <pc226:cmChg xmlns:pc226="http://schemas.microsoft.com/office/powerpoint/2022/06/main/command" chg="del mod">
              <pc226:chgData name="Twesigye, Gloria" userId="6464a502-8a44-4d67-8fab-8f3aa9495827" providerId="ADAL" clId="{23BC57E6-F426-4F6D-B5D8-08CA87F0DAC6}" dt="2023-12-12T19:48:14.860" v="129"/>
              <pc2:cmMkLst xmlns:pc2="http://schemas.microsoft.com/office/powerpoint/2019/9/main/command">
                <pc:docMk/>
                <pc:sldMk cId="3475639167" sldId="289"/>
                <pc2:cmMk id="{DF039A7F-51E2-4EFE-B8F8-13EAB4084E64}"/>
              </pc2:cmMkLst>
            </pc226:cmChg>
          </p:ext>
        </pc:extLst>
      </pc:sldChg>
      <pc:sldChg chg="addSp delSp modSp mod modClrScheme chgLayout">
        <pc:chgData name="Twesigye, Gloria" userId="6464a502-8a44-4d67-8fab-8f3aa9495827" providerId="ADAL" clId="{23BC57E6-F426-4F6D-B5D8-08CA87F0DAC6}" dt="2023-12-12T18:24:13.247" v="33" actId="207"/>
        <pc:sldMkLst>
          <pc:docMk/>
          <pc:sldMk cId="3332005300" sldId="322"/>
        </pc:sldMkLst>
        <pc:spChg chg="mod">
          <ac:chgData name="Twesigye, Gloria" userId="6464a502-8a44-4d67-8fab-8f3aa9495827" providerId="ADAL" clId="{23BC57E6-F426-4F6D-B5D8-08CA87F0DAC6}" dt="2023-12-12T18:23:29.107" v="29" actId="1076"/>
          <ac:spMkLst>
            <pc:docMk/>
            <pc:sldMk cId="3332005300" sldId="322"/>
            <ac:spMk id="3" creationId="{5C7F6FEE-E7F0-F5D9-E9B3-3F78253EF8F9}"/>
          </ac:spMkLst>
        </pc:spChg>
        <pc:spChg chg="add del mod ord">
          <ac:chgData name="Twesigye, Gloria" userId="6464a502-8a44-4d67-8fab-8f3aa9495827" providerId="ADAL" clId="{23BC57E6-F426-4F6D-B5D8-08CA87F0DAC6}" dt="2023-12-12T18:24:02.518" v="32" actId="478"/>
          <ac:spMkLst>
            <pc:docMk/>
            <pc:sldMk cId="3332005300" sldId="322"/>
            <ac:spMk id="4" creationId="{FD99782A-597B-9A7E-E195-662D47A2C693}"/>
          </ac:spMkLst>
        </pc:spChg>
        <pc:spChg chg="add del mod ord">
          <ac:chgData name="Twesigye, Gloria" userId="6464a502-8a44-4d67-8fab-8f3aa9495827" providerId="ADAL" clId="{23BC57E6-F426-4F6D-B5D8-08CA87F0DAC6}" dt="2023-12-12T18:23:59.554" v="31" actId="478"/>
          <ac:spMkLst>
            <pc:docMk/>
            <pc:sldMk cId="3332005300" sldId="322"/>
            <ac:spMk id="5" creationId="{DB2AF3A2-A28D-4A9F-C697-9249C9D12EE2}"/>
          </ac:spMkLst>
        </pc:spChg>
        <pc:graphicFrameChg chg="mod">
          <ac:chgData name="Twesigye, Gloria" userId="6464a502-8a44-4d67-8fab-8f3aa9495827" providerId="ADAL" clId="{23BC57E6-F426-4F6D-B5D8-08CA87F0DAC6}" dt="2023-12-12T18:24:13.247" v="33" actId="207"/>
          <ac:graphicFrameMkLst>
            <pc:docMk/>
            <pc:sldMk cId="3332005300" sldId="322"/>
            <ac:graphicFrameMk id="6" creationId="{A9A8CC69-E7C7-8BF8-2D2D-ABB1A61EC758}"/>
          </ac:graphicFrameMkLst>
        </pc:graphicFrameChg>
      </pc:sldChg>
      <pc:sldChg chg="modSp mod delCm modNotesTx">
        <pc:chgData name="Twesigye, Gloria" userId="6464a502-8a44-4d67-8fab-8f3aa9495827" providerId="ADAL" clId="{23BC57E6-F426-4F6D-B5D8-08CA87F0DAC6}" dt="2023-12-12T18:48:21.816" v="63" actId="1076"/>
        <pc:sldMkLst>
          <pc:docMk/>
          <pc:sldMk cId="4165731788" sldId="342"/>
        </pc:sldMkLst>
        <pc:spChg chg="mod">
          <ac:chgData name="Twesigye, Gloria" userId="6464a502-8a44-4d67-8fab-8f3aa9495827" providerId="ADAL" clId="{23BC57E6-F426-4F6D-B5D8-08CA87F0DAC6}" dt="2023-12-12T18:33:13.838" v="49" actId="27636"/>
          <ac:spMkLst>
            <pc:docMk/>
            <pc:sldMk cId="4165731788" sldId="342"/>
            <ac:spMk id="6" creationId="{D7655AFE-B313-2B11-D4F3-3CF4195BE833}"/>
          </ac:spMkLst>
        </pc:spChg>
        <pc:spChg chg="mod">
          <ac:chgData name="Twesigye, Gloria" userId="6464a502-8a44-4d67-8fab-8f3aa9495827" providerId="ADAL" clId="{23BC57E6-F426-4F6D-B5D8-08CA87F0DAC6}" dt="2023-12-12T18:48:15.337" v="61" actId="1076"/>
          <ac:spMkLst>
            <pc:docMk/>
            <pc:sldMk cId="4165731788" sldId="342"/>
            <ac:spMk id="12" creationId="{3862842A-EAC4-C115-2F36-83D77BEE1E0E}"/>
          </ac:spMkLst>
        </pc:spChg>
        <pc:spChg chg="mod">
          <ac:chgData name="Twesigye, Gloria" userId="6464a502-8a44-4d67-8fab-8f3aa9495827" providerId="ADAL" clId="{23BC57E6-F426-4F6D-B5D8-08CA87F0DAC6}" dt="2023-12-12T18:48:21.816" v="63" actId="1076"/>
          <ac:spMkLst>
            <pc:docMk/>
            <pc:sldMk cId="4165731788" sldId="342"/>
            <ac:spMk id="17" creationId="{B5138D57-81A7-9062-3037-7FA0E56333ED}"/>
          </ac:spMkLst>
        </pc:spChg>
        <pc:graphicFrameChg chg="mod">
          <ac:chgData name="Twesigye, Gloria" userId="6464a502-8a44-4d67-8fab-8f3aa9495827" providerId="ADAL" clId="{23BC57E6-F426-4F6D-B5D8-08CA87F0DAC6}" dt="2023-12-12T18:48:09.897" v="59"/>
          <ac:graphicFrameMkLst>
            <pc:docMk/>
            <pc:sldMk cId="4165731788" sldId="342"/>
            <ac:graphicFrameMk id="8" creationId="{A25666F9-CCA3-9D59-B863-99CA3EC76DEB}"/>
          </ac:graphicFrameMkLst>
        </pc:graphicFrameChg>
        <pc:extLst>
          <p:ext xmlns:p="http://schemas.openxmlformats.org/presentationml/2006/main" uri="{D6D511B9-2390-475A-947B-AFAB55BFBCF1}">
            <pc226:cmChg xmlns:pc226="http://schemas.microsoft.com/office/powerpoint/2022/06/main/command" chg="del">
              <pc226:chgData name="Twesigye, Gloria" userId="6464a502-8a44-4d67-8fab-8f3aa9495827" providerId="ADAL" clId="{23BC57E6-F426-4F6D-B5D8-08CA87F0DAC6}" dt="2023-12-12T18:32:57.147" v="41"/>
              <pc2:cmMkLst xmlns:pc2="http://schemas.microsoft.com/office/powerpoint/2019/9/main/command">
                <pc:docMk/>
                <pc:sldMk cId="4165731788" sldId="342"/>
                <pc2:cmMk id="{DD55D443-58FF-4091-A63F-70114EC0C329}"/>
              </pc2:cmMkLst>
            </pc226:cmChg>
          </p:ext>
        </pc:extLst>
      </pc:sldChg>
      <pc:sldChg chg="modSp mod delCm modCm modNotesTx">
        <pc:chgData name="Twesigye, Gloria" userId="6464a502-8a44-4d67-8fab-8f3aa9495827" providerId="ADAL" clId="{23BC57E6-F426-4F6D-B5D8-08CA87F0DAC6}" dt="2023-12-12T19:04:54.027" v="93" actId="20577"/>
        <pc:sldMkLst>
          <pc:docMk/>
          <pc:sldMk cId="2003946249" sldId="353"/>
        </pc:sldMkLst>
        <pc:spChg chg="mod">
          <ac:chgData name="Twesigye, Gloria" userId="6464a502-8a44-4d67-8fab-8f3aa9495827" providerId="ADAL" clId="{23BC57E6-F426-4F6D-B5D8-08CA87F0DAC6}" dt="2023-12-12T19:04:40.495" v="82" actId="1076"/>
          <ac:spMkLst>
            <pc:docMk/>
            <pc:sldMk cId="2003946249" sldId="353"/>
            <ac:spMk id="6" creationId="{D7655AFE-B313-2B11-D4F3-3CF4195BE833}"/>
          </ac:spMkLst>
        </pc:spChg>
        <pc:spChg chg="mod">
          <ac:chgData name="Twesigye, Gloria" userId="6464a502-8a44-4d67-8fab-8f3aa9495827" providerId="ADAL" clId="{23BC57E6-F426-4F6D-B5D8-08CA87F0DAC6}" dt="2023-12-12T19:04:03.171" v="76" actId="1076"/>
          <ac:spMkLst>
            <pc:docMk/>
            <pc:sldMk cId="2003946249" sldId="353"/>
            <ac:spMk id="12" creationId="{3862842A-EAC4-C115-2F36-83D77BEE1E0E}"/>
          </ac:spMkLst>
        </pc:spChg>
        <pc:spChg chg="mod">
          <ac:chgData name="Twesigye, Gloria" userId="6464a502-8a44-4d67-8fab-8f3aa9495827" providerId="ADAL" clId="{23BC57E6-F426-4F6D-B5D8-08CA87F0DAC6}" dt="2023-12-12T19:03:55.615" v="74" actId="1076"/>
          <ac:spMkLst>
            <pc:docMk/>
            <pc:sldMk cId="2003946249" sldId="353"/>
            <ac:spMk id="17" creationId="{B5138D57-81A7-9062-3037-7FA0E56333ED}"/>
          </ac:spMkLst>
        </pc:spChg>
        <pc:graphicFrameChg chg="mod">
          <ac:chgData name="Twesigye, Gloria" userId="6464a502-8a44-4d67-8fab-8f3aa9495827" providerId="ADAL" clId="{23BC57E6-F426-4F6D-B5D8-08CA87F0DAC6}" dt="2023-12-12T19:03:51.955" v="72"/>
          <ac:graphicFrameMkLst>
            <pc:docMk/>
            <pc:sldMk cId="2003946249" sldId="353"/>
            <ac:graphicFrameMk id="8" creationId="{A25666F9-CCA3-9D59-B863-99CA3EC76DEB}"/>
          </ac:graphicFrameMkLst>
        </pc:graphicFrameChg>
        <pc:extLst>
          <p:ext xmlns:p="http://schemas.openxmlformats.org/presentationml/2006/main" uri="{D6D511B9-2390-475A-947B-AFAB55BFBCF1}">
            <pc226:cmChg xmlns:pc226="http://schemas.microsoft.com/office/powerpoint/2022/06/main/command" chg="del mod">
              <pc226:chgData name="Twesigye, Gloria" userId="6464a502-8a44-4d67-8fab-8f3aa9495827" providerId="ADAL" clId="{23BC57E6-F426-4F6D-B5D8-08CA87F0DAC6}" dt="2023-12-12T19:04:43.706" v="83"/>
              <pc2:cmMkLst xmlns:pc2="http://schemas.microsoft.com/office/powerpoint/2019/9/main/command">
                <pc:docMk/>
                <pc:sldMk cId="2003946249" sldId="353"/>
                <pc2:cmMk id="{C12EBD7F-8BB0-421B-9318-9AAEF656A96E}"/>
              </pc2:cmMkLst>
            </pc226:cmChg>
          </p:ext>
        </pc:extLst>
      </pc:sldChg>
      <pc:sldChg chg="addSp delSp modSp mod">
        <pc:chgData name="Twesigye, Gloria" userId="6464a502-8a44-4d67-8fab-8f3aa9495827" providerId="ADAL" clId="{23BC57E6-F426-4F6D-B5D8-08CA87F0DAC6}" dt="2023-12-12T17:09:52.472" v="11"/>
        <pc:sldMkLst>
          <pc:docMk/>
          <pc:sldMk cId="3929556512" sldId="355"/>
        </pc:sldMkLst>
        <pc:spChg chg="del">
          <ac:chgData name="Twesigye, Gloria" userId="6464a502-8a44-4d67-8fab-8f3aa9495827" providerId="ADAL" clId="{23BC57E6-F426-4F6D-B5D8-08CA87F0DAC6}" dt="2023-12-12T17:09:51.986" v="10" actId="478"/>
          <ac:spMkLst>
            <pc:docMk/>
            <pc:sldMk cId="3929556512" sldId="355"/>
            <ac:spMk id="6" creationId="{5D0F14F3-1A09-3E96-BCB2-D8B940E469DA}"/>
          </ac:spMkLst>
        </pc:spChg>
        <pc:spChg chg="del topLvl">
          <ac:chgData name="Twesigye, Gloria" userId="6464a502-8a44-4d67-8fab-8f3aa9495827" providerId="ADAL" clId="{23BC57E6-F426-4F6D-B5D8-08CA87F0DAC6}" dt="2023-12-12T17:09:51.986" v="10" actId="478"/>
          <ac:spMkLst>
            <pc:docMk/>
            <pc:sldMk cId="3929556512" sldId="355"/>
            <ac:spMk id="7" creationId="{CE64F085-394F-89FE-55C1-94E5F28AFADD}"/>
          </ac:spMkLst>
        </pc:spChg>
        <pc:spChg chg="del">
          <ac:chgData name="Twesigye, Gloria" userId="6464a502-8a44-4d67-8fab-8f3aa9495827" providerId="ADAL" clId="{23BC57E6-F426-4F6D-B5D8-08CA87F0DAC6}" dt="2023-12-12T17:09:51.986" v="10" actId="478"/>
          <ac:spMkLst>
            <pc:docMk/>
            <pc:sldMk cId="3929556512" sldId="355"/>
            <ac:spMk id="8" creationId="{E39DAA33-FEFE-A8BD-BBEA-A8F3D8B80ECE}"/>
          </ac:spMkLst>
        </pc:spChg>
        <pc:spChg chg="topLvl">
          <ac:chgData name="Twesigye, Gloria" userId="6464a502-8a44-4d67-8fab-8f3aa9495827" providerId="ADAL" clId="{23BC57E6-F426-4F6D-B5D8-08CA87F0DAC6}" dt="2023-12-12T17:09:51.986" v="10" actId="478"/>
          <ac:spMkLst>
            <pc:docMk/>
            <pc:sldMk cId="3929556512" sldId="355"/>
            <ac:spMk id="9" creationId="{E690F70B-E368-D7F5-795E-B5139345EF71}"/>
          </ac:spMkLst>
        </pc:spChg>
        <pc:grpChg chg="del">
          <ac:chgData name="Twesigye, Gloria" userId="6464a502-8a44-4d67-8fab-8f3aa9495827" providerId="ADAL" clId="{23BC57E6-F426-4F6D-B5D8-08CA87F0DAC6}" dt="2023-12-12T17:09:51.986" v="10" actId="478"/>
          <ac:grpSpMkLst>
            <pc:docMk/>
            <pc:sldMk cId="3929556512" sldId="355"/>
            <ac:grpSpMk id="4" creationId="{FB828DB1-EDD0-CE99-94E3-00CC7D6413B3}"/>
          </ac:grpSpMkLst>
        </pc:grpChg>
        <pc:picChg chg="add mod">
          <ac:chgData name="Twesigye, Gloria" userId="6464a502-8a44-4d67-8fab-8f3aa9495827" providerId="ADAL" clId="{23BC57E6-F426-4F6D-B5D8-08CA87F0DAC6}" dt="2023-12-12T17:09:52.472" v="11"/>
          <ac:picMkLst>
            <pc:docMk/>
            <pc:sldMk cId="3929556512" sldId="355"/>
            <ac:picMk id="2" creationId="{0DFEF4B3-B904-BAA5-CD2A-15932DFEED70}"/>
          </ac:picMkLst>
        </pc:picChg>
      </pc:sldChg>
      <pc:sldChg chg="modSp mod">
        <pc:chgData name="Twesigye, Gloria" userId="6464a502-8a44-4d67-8fab-8f3aa9495827" providerId="ADAL" clId="{23BC57E6-F426-4F6D-B5D8-08CA87F0DAC6}" dt="2023-12-12T19:18:25.524" v="105" actId="1076"/>
        <pc:sldMkLst>
          <pc:docMk/>
          <pc:sldMk cId="2500912281" sldId="356"/>
        </pc:sldMkLst>
        <pc:spChg chg="mod">
          <ac:chgData name="Twesigye, Gloria" userId="6464a502-8a44-4d67-8fab-8f3aa9495827" providerId="ADAL" clId="{23BC57E6-F426-4F6D-B5D8-08CA87F0DAC6}" dt="2023-12-12T19:18:25.524" v="105" actId="1076"/>
          <ac:spMkLst>
            <pc:docMk/>
            <pc:sldMk cId="2500912281" sldId="356"/>
            <ac:spMk id="9" creationId="{AB813A57-E925-1839-1906-37E7BA585CAE}"/>
          </ac:spMkLst>
        </pc:spChg>
        <pc:spChg chg="mod">
          <ac:chgData name="Twesigye, Gloria" userId="6464a502-8a44-4d67-8fab-8f3aa9495827" providerId="ADAL" clId="{23BC57E6-F426-4F6D-B5D8-08CA87F0DAC6}" dt="2023-12-12T19:18:20.147" v="104" actId="1076"/>
          <ac:spMkLst>
            <pc:docMk/>
            <pc:sldMk cId="2500912281" sldId="356"/>
            <ac:spMk id="12" creationId="{3862842A-EAC4-C115-2F36-83D77BEE1E0E}"/>
          </ac:spMkLst>
        </pc:spChg>
        <pc:spChg chg="mod">
          <ac:chgData name="Twesigye, Gloria" userId="6464a502-8a44-4d67-8fab-8f3aa9495827" providerId="ADAL" clId="{23BC57E6-F426-4F6D-B5D8-08CA87F0DAC6}" dt="2023-12-12T19:18:12.466" v="103" actId="1076"/>
          <ac:spMkLst>
            <pc:docMk/>
            <pc:sldMk cId="2500912281" sldId="356"/>
            <ac:spMk id="17" creationId="{B5138D57-81A7-9062-3037-7FA0E56333ED}"/>
          </ac:spMkLst>
        </pc:spChg>
        <pc:graphicFrameChg chg="mod">
          <ac:chgData name="Twesigye, Gloria" userId="6464a502-8a44-4d67-8fab-8f3aa9495827" providerId="ADAL" clId="{23BC57E6-F426-4F6D-B5D8-08CA87F0DAC6}" dt="2023-12-12T19:17:50.102" v="101"/>
          <ac:graphicFrameMkLst>
            <pc:docMk/>
            <pc:sldMk cId="2500912281" sldId="356"/>
            <ac:graphicFrameMk id="8" creationId="{A25666F9-CCA3-9D59-B863-99CA3EC76DEB}"/>
          </ac:graphicFrameMkLst>
        </pc:graphicFrameChg>
      </pc:sldChg>
      <pc:sldChg chg="addSp delSp modSp mod">
        <pc:chgData name="Twesigye, Gloria" userId="6464a502-8a44-4d67-8fab-8f3aa9495827" providerId="ADAL" clId="{23BC57E6-F426-4F6D-B5D8-08CA87F0DAC6}" dt="2023-12-12T17:10:06.972" v="16" actId="1076"/>
        <pc:sldMkLst>
          <pc:docMk/>
          <pc:sldMk cId="1805681363" sldId="357"/>
        </pc:sldMkLst>
        <pc:spChg chg="del topLvl">
          <ac:chgData name="Twesigye, Gloria" userId="6464a502-8a44-4d67-8fab-8f3aa9495827" providerId="ADAL" clId="{23BC57E6-F426-4F6D-B5D8-08CA87F0DAC6}" dt="2023-12-12T17:10:04.615" v="15" actId="478"/>
          <ac:spMkLst>
            <pc:docMk/>
            <pc:sldMk cId="1805681363" sldId="357"/>
            <ac:spMk id="6" creationId="{5D0F14F3-1A09-3E96-BCB2-D8B940E469DA}"/>
          </ac:spMkLst>
        </pc:spChg>
        <pc:spChg chg="del">
          <ac:chgData name="Twesigye, Gloria" userId="6464a502-8a44-4d67-8fab-8f3aa9495827" providerId="ADAL" clId="{23BC57E6-F426-4F6D-B5D8-08CA87F0DAC6}" dt="2023-12-12T17:09:59.954" v="12" actId="478"/>
          <ac:spMkLst>
            <pc:docMk/>
            <pc:sldMk cId="1805681363" sldId="357"/>
            <ac:spMk id="7" creationId="{CE64F085-394F-89FE-55C1-94E5F28AFADD}"/>
          </ac:spMkLst>
        </pc:spChg>
        <pc:spChg chg="del">
          <ac:chgData name="Twesigye, Gloria" userId="6464a502-8a44-4d67-8fab-8f3aa9495827" providerId="ADAL" clId="{23BC57E6-F426-4F6D-B5D8-08CA87F0DAC6}" dt="2023-12-12T17:09:59.954" v="12" actId="478"/>
          <ac:spMkLst>
            <pc:docMk/>
            <pc:sldMk cId="1805681363" sldId="357"/>
            <ac:spMk id="8" creationId="{E39DAA33-FEFE-A8BD-BBEA-A8F3D8B80ECE}"/>
          </ac:spMkLst>
        </pc:spChg>
        <pc:spChg chg="topLvl">
          <ac:chgData name="Twesigye, Gloria" userId="6464a502-8a44-4d67-8fab-8f3aa9495827" providerId="ADAL" clId="{23BC57E6-F426-4F6D-B5D8-08CA87F0DAC6}" dt="2023-12-12T17:10:04.615" v="15" actId="478"/>
          <ac:spMkLst>
            <pc:docMk/>
            <pc:sldMk cId="1805681363" sldId="357"/>
            <ac:spMk id="9" creationId="{E690F70B-E368-D7F5-795E-B5139345EF71}"/>
          </ac:spMkLst>
        </pc:spChg>
        <pc:grpChg chg="del">
          <ac:chgData name="Twesigye, Gloria" userId="6464a502-8a44-4d67-8fab-8f3aa9495827" providerId="ADAL" clId="{23BC57E6-F426-4F6D-B5D8-08CA87F0DAC6}" dt="2023-12-12T17:10:04.615" v="15" actId="478"/>
          <ac:grpSpMkLst>
            <pc:docMk/>
            <pc:sldMk cId="1805681363" sldId="357"/>
            <ac:grpSpMk id="4" creationId="{FB828DB1-EDD0-CE99-94E3-00CC7D6413B3}"/>
          </ac:grpSpMkLst>
        </pc:grpChg>
        <pc:picChg chg="add mod">
          <ac:chgData name="Twesigye, Gloria" userId="6464a502-8a44-4d67-8fab-8f3aa9495827" providerId="ADAL" clId="{23BC57E6-F426-4F6D-B5D8-08CA87F0DAC6}" dt="2023-12-12T17:10:06.972" v="16" actId="1076"/>
          <ac:picMkLst>
            <pc:docMk/>
            <pc:sldMk cId="1805681363" sldId="357"/>
            <ac:picMk id="2" creationId="{BA543300-062F-5BB9-A45A-269361959098}"/>
          </ac:picMkLst>
        </pc:picChg>
      </pc:sldChg>
      <pc:sldChg chg="modSp">
        <pc:chgData name="Twesigye, Gloria" userId="6464a502-8a44-4d67-8fab-8f3aa9495827" providerId="ADAL" clId="{23BC57E6-F426-4F6D-B5D8-08CA87F0DAC6}" dt="2023-12-12T19:19:32.776" v="109" actId="207"/>
        <pc:sldMkLst>
          <pc:docMk/>
          <pc:sldMk cId="1319658765" sldId="358"/>
        </pc:sldMkLst>
        <pc:graphicFrameChg chg="mod">
          <ac:chgData name="Twesigye, Gloria" userId="6464a502-8a44-4d67-8fab-8f3aa9495827" providerId="ADAL" clId="{23BC57E6-F426-4F6D-B5D8-08CA87F0DAC6}" dt="2023-12-12T19:19:32.776" v="109" actId="207"/>
          <ac:graphicFrameMkLst>
            <pc:docMk/>
            <pc:sldMk cId="1319658765" sldId="358"/>
            <ac:graphicFrameMk id="2" creationId="{B0A68F7A-A083-4E2B-B574-D05208620F48}"/>
          </ac:graphicFrameMkLst>
        </pc:graphicFrameChg>
      </pc:sldChg>
      <pc:sldChg chg="addSp delSp modSp mod">
        <pc:chgData name="Twesigye, Gloria" userId="6464a502-8a44-4d67-8fab-8f3aa9495827" providerId="ADAL" clId="{23BC57E6-F426-4F6D-B5D8-08CA87F0DAC6}" dt="2023-12-12T17:10:13.019" v="18"/>
        <pc:sldMkLst>
          <pc:docMk/>
          <pc:sldMk cId="1687455885" sldId="360"/>
        </pc:sldMkLst>
        <pc:spChg chg="del">
          <ac:chgData name="Twesigye, Gloria" userId="6464a502-8a44-4d67-8fab-8f3aa9495827" providerId="ADAL" clId="{23BC57E6-F426-4F6D-B5D8-08CA87F0DAC6}" dt="2023-12-12T17:10:12.078" v="17" actId="478"/>
          <ac:spMkLst>
            <pc:docMk/>
            <pc:sldMk cId="1687455885" sldId="360"/>
            <ac:spMk id="6" creationId="{5D0F14F3-1A09-3E96-BCB2-D8B940E469DA}"/>
          </ac:spMkLst>
        </pc:spChg>
        <pc:spChg chg="del topLvl">
          <ac:chgData name="Twesigye, Gloria" userId="6464a502-8a44-4d67-8fab-8f3aa9495827" providerId="ADAL" clId="{23BC57E6-F426-4F6D-B5D8-08CA87F0DAC6}" dt="2023-12-12T17:10:12.078" v="17" actId="478"/>
          <ac:spMkLst>
            <pc:docMk/>
            <pc:sldMk cId="1687455885" sldId="360"/>
            <ac:spMk id="7" creationId="{CE64F085-394F-89FE-55C1-94E5F28AFADD}"/>
          </ac:spMkLst>
        </pc:spChg>
        <pc:spChg chg="del">
          <ac:chgData name="Twesigye, Gloria" userId="6464a502-8a44-4d67-8fab-8f3aa9495827" providerId="ADAL" clId="{23BC57E6-F426-4F6D-B5D8-08CA87F0DAC6}" dt="2023-12-12T17:10:12.078" v="17" actId="478"/>
          <ac:spMkLst>
            <pc:docMk/>
            <pc:sldMk cId="1687455885" sldId="360"/>
            <ac:spMk id="8" creationId="{E39DAA33-FEFE-A8BD-BBEA-A8F3D8B80ECE}"/>
          </ac:spMkLst>
        </pc:spChg>
        <pc:spChg chg="topLvl">
          <ac:chgData name="Twesigye, Gloria" userId="6464a502-8a44-4d67-8fab-8f3aa9495827" providerId="ADAL" clId="{23BC57E6-F426-4F6D-B5D8-08CA87F0DAC6}" dt="2023-12-12T17:10:12.078" v="17" actId="478"/>
          <ac:spMkLst>
            <pc:docMk/>
            <pc:sldMk cId="1687455885" sldId="360"/>
            <ac:spMk id="9" creationId="{E690F70B-E368-D7F5-795E-B5139345EF71}"/>
          </ac:spMkLst>
        </pc:spChg>
        <pc:grpChg chg="del">
          <ac:chgData name="Twesigye, Gloria" userId="6464a502-8a44-4d67-8fab-8f3aa9495827" providerId="ADAL" clId="{23BC57E6-F426-4F6D-B5D8-08CA87F0DAC6}" dt="2023-12-12T17:10:12.078" v="17" actId="478"/>
          <ac:grpSpMkLst>
            <pc:docMk/>
            <pc:sldMk cId="1687455885" sldId="360"/>
            <ac:grpSpMk id="4" creationId="{FB828DB1-EDD0-CE99-94E3-00CC7D6413B3}"/>
          </ac:grpSpMkLst>
        </pc:grpChg>
        <pc:picChg chg="add mod">
          <ac:chgData name="Twesigye, Gloria" userId="6464a502-8a44-4d67-8fab-8f3aa9495827" providerId="ADAL" clId="{23BC57E6-F426-4F6D-B5D8-08CA87F0DAC6}" dt="2023-12-12T17:10:13.019" v="18"/>
          <ac:picMkLst>
            <pc:docMk/>
            <pc:sldMk cId="1687455885" sldId="360"/>
            <ac:picMk id="2" creationId="{C9345E52-7457-F8E5-4181-36085CC54283}"/>
          </ac:picMkLst>
        </pc:picChg>
      </pc:sldChg>
      <pc:sldChg chg="modSp">
        <pc:chgData name="Twesigye, Gloria" userId="6464a502-8a44-4d67-8fab-8f3aa9495827" providerId="ADAL" clId="{23BC57E6-F426-4F6D-B5D8-08CA87F0DAC6}" dt="2023-12-12T19:22:11.099" v="112" actId="207"/>
        <pc:sldMkLst>
          <pc:docMk/>
          <pc:sldMk cId="1612586283" sldId="364"/>
        </pc:sldMkLst>
        <pc:graphicFrameChg chg="mod">
          <ac:chgData name="Twesigye, Gloria" userId="6464a502-8a44-4d67-8fab-8f3aa9495827" providerId="ADAL" clId="{23BC57E6-F426-4F6D-B5D8-08CA87F0DAC6}" dt="2023-12-12T19:22:11.099" v="112" actId="207"/>
          <ac:graphicFrameMkLst>
            <pc:docMk/>
            <pc:sldMk cId="1612586283" sldId="364"/>
            <ac:graphicFrameMk id="2" creationId="{B0A68F7A-A083-4E2B-B574-D05208620F48}"/>
          </ac:graphicFrameMkLst>
        </pc:graphicFrameChg>
      </pc:sldChg>
      <pc:sldChg chg="del">
        <pc:chgData name="Twesigye, Gloria" userId="6464a502-8a44-4d67-8fab-8f3aa9495827" providerId="ADAL" clId="{23BC57E6-F426-4F6D-B5D8-08CA87F0DAC6}" dt="2023-12-12T19:39:07.709" v="124" actId="2696"/>
        <pc:sldMkLst>
          <pc:docMk/>
          <pc:sldMk cId="2224417355" sldId="365"/>
        </pc:sldMkLst>
      </pc:sldChg>
      <pc:sldChg chg="modSp mod">
        <pc:chgData name="Twesigye, Gloria" userId="6464a502-8a44-4d67-8fab-8f3aa9495827" providerId="ADAL" clId="{23BC57E6-F426-4F6D-B5D8-08CA87F0DAC6}" dt="2023-12-12T19:22:46.022" v="114" actId="207"/>
        <pc:sldMkLst>
          <pc:docMk/>
          <pc:sldMk cId="3598518493" sldId="366"/>
        </pc:sldMkLst>
        <pc:spChg chg="mod">
          <ac:chgData name="Twesigye, Gloria" userId="6464a502-8a44-4d67-8fab-8f3aa9495827" providerId="ADAL" clId="{23BC57E6-F426-4F6D-B5D8-08CA87F0DAC6}" dt="2023-12-12T19:22:46.022" v="114" actId="207"/>
          <ac:spMkLst>
            <pc:docMk/>
            <pc:sldMk cId="3598518493" sldId="366"/>
            <ac:spMk id="21" creationId="{7C6BCE7F-F9D2-7183-4393-4BBF88AACDFF}"/>
          </ac:spMkLst>
        </pc:spChg>
        <pc:graphicFrameChg chg="mod">
          <ac:chgData name="Twesigye, Gloria" userId="6464a502-8a44-4d67-8fab-8f3aa9495827" providerId="ADAL" clId="{23BC57E6-F426-4F6D-B5D8-08CA87F0DAC6}" dt="2023-12-12T19:22:41.202" v="113" actId="207"/>
          <ac:graphicFrameMkLst>
            <pc:docMk/>
            <pc:sldMk cId="3598518493" sldId="366"/>
            <ac:graphicFrameMk id="9" creationId="{16BB2B36-D329-083C-5198-BEEC5AC12CFA}"/>
          </ac:graphicFrameMkLst>
        </pc:graphicFrameChg>
      </pc:sldChg>
      <pc:sldChg chg="del">
        <pc:chgData name="Twesigye, Gloria" userId="6464a502-8a44-4d67-8fab-8f3aa9495827" providerId="ADAL" clId="{23BC57E6-F426-4F6D-B5D8-08CA87F0DAC6}" dt="2023-12-12T19:39:12.791" v="125" actId="2696"/>
        <pc:sldMkLst>
          <pc:docMk/>
          <pc:sldMk cId="3869498450" sldId="367"/>
        </pc:sldMkLst>
      </pc:sldChg>
      <pc:sldChg chg="modSp modNotesTx">
        <pc:chgData name="Twesigye, Gloria" userId="6464a502-8a44-4d67-8fab-8f3aa9495827" providerId="ADAL" clId="{23BC57E6-F426-4F6D-B5D8-08CA87F0DAC6}" dt="2023-12-12T19:24:04.877" v="119"/>
        <pc:sldMkLst>
          <pc:docMk/>
          <pc:sldMk cId="2993174370" sldId="369"/>
        </pc:sldMkLst>
        <pc:graphicFrameChg chg="mod">
          <ac:chgData name="Twesigye, Gloria" userId="6464a502-8a44-4d67-8fab-8f3aa9495827" providerId="ADAL" clId="{23BC57E6-F426-4F6D-B5D8-08CA87F0DAC6}" dt="2023-12-12T19:21:17.232" v="111" actId="208"/>
          <ac:graphicFrameMkLst>
            <pc:docMk/>
            <pc:sldMk cId="2993174370" sldId="369"/>
            <ac:graphicFrameMk id="8" creationId="{A25666F9-CCA3-9D59-B863-99CA3EC76DEB}"/>
          </ac:graphicFrameMkLst>
        </pc:graphicFrameChg>
      </pc:sldChg>
      <pc:sldChg chg="modSp del">
        <pc:chgData name="Twesigye, Gloria" userId="6464a502-8a44-4d67-8fab-8f3aa9495827" providerId="ADAL" clId="{23BC57E6-F426-4F6D-B5D8-08CA87F0DAC6}" dt="2023-12-12T19:24:58.440" v="120" actId="2696"/>
        <pc:sldMkLst>
          <pc:docMk/>
          <pc:sldMk cId="1155578017" sldId="370"/>
        </pc:sldMkLst>
        <pc:graphicFrameChg chg="mod">
          <ac:chgData name="Twesigye, Gloria" userId="6464a502-8a44-4d67-8fab-8f3aa9495827" providerId="ADAL" clId="{23BC57E6-F426-4F6D-B5D8-08CA87F0DAC6}" dt="2023-12-12T19:23:49.137" v="116" actId="208"/>
          <ac:graphicFrameMkLst>
            <pc:docMk/>
            <pc:sldMk cId="1155578017" sldId="370"/>
            <ac:graphicFrameMk id="8" creationId="{A25666F9-CCA3-9D59-B863-99CA3EC76DEB}"/>
          </ac:graphicFrameMkLst>
        </pc:graphicFrameChg>
      </pc:sldChg>
      <pc:sldChg chg="modSp">
        <pc:chgData name="Twesigye, Gloria" userId="6464a502-8a44-4d67-8fab-8f3aa9495827" providerId="ADAL" clId="{23BC57E6-F426-4F6D-B5D8-08CA87F0DAC6}" dt="2023-12-12T19:32:11.317" v="122" actId="208"/>
        <pc:sldMkLst>
          <pc:docMk/>
          <pc:sldMk cId="4076722982" sldId="371"/>
        </pc:sldMkLst>
        <pc:graphicFrameChg chg="mod">
          <ac:chgData name="Twesigye, Gloria" userId="6464a502-8a44-4d67-8fab-8f3aa9495827" providerId="ADAL" clId="{23BC57E6-F426-4F6D-B5D8-08CA87F0DAC6}" dt="2023-12-12T19:32:11.317" v="122" actId="208"/>
          <ac:graphicFrameMkLst>
            <pc:docMk/>
            <pc:sldMk cId="4076722982" sldId="371"/>
            <ac:graphicFrameMk id="8" creationId="{A25666F9-CCA3-9D59-B863-99CA3EC76DEB}"/>
          </ac:graphicFrameMkLst>
        </pc:graphicFrameChg>
      </pc:sldChg>
      <pc:sldChg chg="modSp mod">
        <pc:chgData name="Twesigye, Gloria" userId="6464a502-8a44-4d67-8fab-8f3aa9495827" providerId="ADAL" clId="{23BC57E6-F426-4F6D-B5D8-08CA87F0DAC6}" dt="2023-12-12T19:44:47.930" v="127" actId="207"/>
        <pc:sldMkLst>
          <pc:docMk/>
          <pc:sldMk cId="1332192975" sldId="373"/>
        </pc:sldMkLst>
        <pc:spChg chg="mod">
          <ac:chgData name="Twesigye, Gloria" userId="6464a502-8a44-4d67-8fab-8f3aa9495827" providerId="ADAL" clId="{23BC57E6-F426-4F6D-B5D8-08CA87F0DAC6}" dt="2023-12-12T19:44:47.930" v="127" actId="207"/>
          <ac:spMkLst>
            <pc:docMk/>
            <pc:sldMk cId="1332192975" sldId="373"/>
            <ac:spMk id="21" creationId="{7C6BCE7F-F9D2-7183-4393-4BBF88AACDFF}"/>
          </ac:spMkLst>
        </pc:spChg>
        <pc:graphicFrameChg chg="mod">
          <ac:chgData name="Twesigye, Gloria" userId="6464a502-8a44-4d67-8fab-8f3aa9495827" providerId="ADAL" clId="{23BC57E6-F426-4F6D-B5D8-08CA87F0DAC6}" dt="2023-12-12T19:44:42.348" v="126" actId="207"/>
          <ac:graphicFrameMkLst>
            <pc:docMk/>
            <pc:sldMk cId="1332192975" sldId="373"/>
            <ac:graphicFrameMk id="9" creationId="{16BB2B36-D329-083C-5198-BEEC5AC12CFA}"/>
          </ac:graphicFrameMkLst>
        </pc:graphicFrameChg>
      </pc:sldChg>
      <pc:sldMasterChg chg="setBg modSldLayout">
        <pc:chgData name="Twesigye, Gloria" userId="6464a502-8a44-4d67-8fab-8f3aa9495827" providerId="ADAL" clId="{23BC57E6-F426-4F6D-B5D8-08CA87F0DAC6}" dt="2023-12-12T18:23:16.809" v="27" actId="1076"/>
        <pc:sldMasterMkLst>
          <pc:docMk/>
          <pc:sldMasterMk cId="3984714580" sldId="2147483687"/>
        </pc:sldMasterMkLst>
        <pc:sldLayoutChg chg="modSp mod">
          <pc:chgData name="Twesigye, Gloria" userId="6464a502-8a44-4d67-8fab-8f3aa9495827" providerId="ADAL" clId="{23BC57E6-F426-4F6D-B5D8-08CA87F0DAC6}" dt="2023-12-12T18:23:16.809" v="27" actId="1076"/>
          <pc:sldLayoutMkLst>
            <pc:docMk/>
            <pc:sldMasterMk cId="3984714580" sldId="2147483687"/>
            <pc:sldLayoutMk cId="746083278" sldId="2147483689"/>
          </pc:sldLayoutMkLst>
          <pc:spChg chg="mod">
            <ac:chgData name="Twesigye, Gloria" userId="6464a502-8a44-4d67-8fab-8f3aa9495827" providerId="ADAL" clId="{23BC57E6-F426-4F6D-B5D8-08CA87F0DAC6}" dt="2023-12-12T18:23:16.809" v="27" actId="1076"/>
            <ac:spMkLst>
              <pc:docMk/>
              <pc:sldMasterMk cId="3984714580" sldId="2147483687"/>
              <pc:sldLayoutMk cId="746083278" sldId="2147483689"/>
              <ac:spMk id="3" creationId="{D1377EC6-E606-BCCD-FC01-0168607C70E3}"/>
            </ac:spMkLst>
          </pc:spChg>
        </pc:sldLayoutChg>
      </pc:sldMasterChg>
      <pc:sldMasterChg chg="setBg modSldLayout">
        <pc:chgData name="Twesigye, Gloria" userId="6464a502-8a44-4d67-8fab-8f3aa9495827" providerId="ADAL" clId="{23BC57E6-F426-4F6D-B5D8-08CA87F0DAC6}" dt="2023-12-12T18:23:23.529" v="28" actId="1076"/>
        <pc:sldMasterMkLst>
          <pc:docMk/>
          <pc:sldMasterMk cId="3554223567" sldId="2147483697"/>
        </pc:sldMasterMkLst>
        <pc:sldLayoutChg chg="modSp mod">
          <pc:chgData name="Twesigye, Gloria" userId="6464a502-8a44-4d67-8fab-8f3aa9495827" providerId="ADAL" clId="{23BC57E6-F426-4F6D-B5D8-08CA87F0DAC6}" dt="2023-12-12T18:23:23.529" v="28" actId="1076"/>
          <pc:sldLayoutMkLst>
            <pc:docMk/>
            <pc:sldMasterMk cId="3554223567" sldId="2147483697"/>
            <pc:sldLayoutMk cId="1114824025" sldId="2147483699"/>
          </pc:sldLayoutMkLst>
          <pc:spChg chg="mod">
            <ac:chgData name="Twesigye, Gloria" userId="6464a502-8a44-4d67-8fab-8f3aa9495827" providerId="ADAL" clId="{23BC57E6-F426-4F6D-B5D8-08CA87F0DAC6}" dt="2023-12-12T18:23:23.529" v="28" actId="1076"/>
            <ac:spMkLst>
              <pc:docMk/>
              <pc:sldMasterMk cId="3554223567" sldId="2147483697"/>
              <pc:sldLayoutMk cId="1114824025" sldId="2147483699"/>
              <ac:spMk id="3" creationId="{D1377EC6-E606-BCCD-FC01-0168607C70E3}"/>
            </ac:spMkLst>
          </pc:spChg>
        </pc:sldLayoutChg>
      </pc:sldMasterChg>
      <pc:sldMasterChg chg="delSldLayout">
        <pc:chgData name="Twesigye, Gloria" userId="6464a502-8a44-4d67-8fab-8f3aa9495827" providerId="ADAL" clId="{23BC57E6-F426-4F6D-B5D8-08CA87F0DAC6}" dt="2023-12-12T17:08:07.718" v="1" actId="2696"/>
        <pc:sldMasterMkLst>
          <pc:docMk/>
          <pc:sldMasterMk cId="1501270958" sldId="2147483707"/>
        </pc:sldMasterMkLst>
        <pc:sldLayoutChg chg="del">
          <pc:chgData name="Twesigye, Gloria" userId="6464a502-8a44-4d67-8fab-8f3aa9495827" providerId="ADAL" clId="{23BC57E6-F426-4F6D-B5D8-08CA87F0DAC6}" dt="2023-12-12T17:08:07.718" v="1" actId="2696"/>
          <pc:sldLayoutMkLst>
            <pc:docMk/>
            <pc:sldMasterMk cId="1501270958" sldId="2147483707"/>
            <pc:sldLayoutMk cId="3824787925" sldId="2147483686"/>
          </pc:sldLayoutMkLst>
        </pc:sldLayoutChg>
      </pc:sldMasterChg>
    </pc:docChg>
  </pc:docChgLst>
  <pc:docChgLst>
    <pc:chgData name="Hanner, Olsen" userId="8f966b24-7479-4073-89bd-2f70180eddce" providerId="ADAL" clId="{5AAED0D8-9633-4316-94D9-74CB2001DE6D}"/>
    <pc:docChg chg="undo custSel addSld delSld modSld sldOrd">
      <pc:chgData name="Hanner, Olsen" userId="8f966b24-7479-4073-89bd-2f70180eddce" providerId="ADAL" clId="{5AAED0D8-9633-4316-94D9-74CB2001DE6D}" dt="2023-11-09T17:15:30.507" v="2095" actId="207"/>
      <pc:docMkLst>
        <pc:docMk/>
      </pc:docMkLst>
      <pc:sldChg chg="modSp mod">
        <pc:chgData name="Hanner, Olsen" userId="8f966b24-7479-4073-89bd-2f70180eddce" providerId="ADAL" clId="{5AAED0D8-9633-4316-94D9-74CB2001DE6D}" dt="2023-11-09T15:01:37.294" v="2" actId="207"/>
        <pc:sldMkLst>
          <pc:docMk/>
          <pc:sldMk cId="2163988523" sldId="260"/>
        </pc:sldMkLst>
        <pc:spChg chg="mod">
          <ac:chgData name="Hanner, Olsen" userId="8f966b24-7479-4073-89bd-2f70180eddce" providerId="ADAL" clId="{5AAED0D8-9633-4316-94D9-74CB2001DE6D}" dt="2023-11-09T15:01:32.743" v="0" actId="207"/>
          <ac:spMkLst>
            <pc:docMk/>
            <pc:sldMk cId="2163988523" sldId="260"/>
            <ac:spMk id="3" creationId="{7F10B6DC-6AF4-BFD9-E1D5-B98AA266289F}"/>
          </ac:spMkLst>
        </pc:spChg>
        <pc:spChg chg="mod">
          <ac:chgData name="Hanner, Olsen" userId="8f966b24-7479-4073-89bd-2f70180eddce" providerId="ADAL" clId="{5AAED0D8-9633-4316-94D9-74CB2001DE6D}" dt="2023-11-09T15:01:37.294" v="2" actId="207"/>
          <ac:spMkLst>
            <pc:docMk/>
            <pc:sldMk cId="2163988523" sldId="260"/>
            <ac:spMk id="9" creationId="{E690F70B-E368-D7F5-795E-B5139345EF71}"/>
          </ac:spMkLst>
        </pc:spChg>
      </pc:sldChg>
      <pc:sldChg chg="modSp mod setBg modNotesTx">
        <pc:chgData name="Hanner, Olsen" userId="8f966b24-7479-4073-89bd-2f70180eddce" providerId="ADAL" clId="{5AAED0D8-9633-4316-94D9-74CB2001DE6D}" dt="2023-11-09T15:09:46.494" v="92" actId="20577"/>
        <pc:sldMkLst>
          <pc:docMk/>
          <pc:sldMk cId="1428788921" sldId="262"/>
        </pc:sldMkLst>
        <pc:graphicFrameChg chg="mod">
          <ac:chgData name="Hanner, Olsen" userId="8f966b24-7479-4073-89bd-2f70180eddce" providerId="ADAL" clId="{5AAED0D8-9633-4316-94D9-74CB2001DE6D}" dt="2023-11-09T15:06:19.429" v="59" actId="692"/>
          <ac:graphicFrameMkLst>
            <pc:docMk/>
            <pc:sldMk cId="1428788921" sldId="262"/>
            <ac:graphicFrameMk id="8" creationId="{A25666F9-CCA3-9D59-B863-99CA3EC76DEB}"/>
          </ac:graphicFrameMkLst>
        </pc:graphicFrameChg>
      </pc:sldChg>
      <pc:sldChg chg="modSp mod addCm modNotesTx">
        <pc:chgData name="Hanner, Olsen" userId="8f966b24-7479-4073-89bd-2f70180eddce" providerId="ADAL" clId="{5AAED0D8-9633-4316-94D9-74CB2001DE6D}" dt="2023-11-09T16:54:10.552" v="1716"/>
        <pc:sldMkLst>
          <pc:docMk/>
          <pc:sldMk cId="1506493807" sldId="272"/>
        </pc:sldMkLst>
        <pc:spChg chg="mod">
          <ac:chgData name="Hanner, Olsen" userId="8f966b24-7479-4073-89bd-2f70180eddce" providerId="ADAL" clId="{5AAED0D8-9633-4316-94D9-74CB2001DE6D}" dt="2023-11-09T16:52:19.191" v="1674" actId="113"/>
          <ac:spMkLst>
            <pc:docMk/>
            <pc:sldMk cId="1506493807" sldId="272"/>
            <ac:spMk id="10" creationId="{60355314-6F20-3BAA-36EB-AD91851608F9}"/>
          </ac:spMkLst>
        </pc:spChg>
        <pc:graphicFrameChg chg="mod">
          <ac:chgData name="Hanner, Olsen" userId="8f966b24-7479-4073-89bd-2f70180eddce" providerId="ADAL" clId="{5AAED0D8-9633-4316-94D9-74CB2001DE6D}" dt="2023-11-09T16:53:10.349" v="1685" actId="207"/>
          <ac:graphicFrameMkLst>
            <pc:docMk/>
            <pc:sldMk cId="1506493807" sldId="272"/>
            <ac:graphicFrameMk id="9" creationId="{16BB2B36-D329-083C-5198-BEEC5AC12CFA}"/>
          </ac:graphicFrameMkLst>
        </pc:graphicFrameChg>
        <pc:extLst>
          <p:ext xmlns:p="http://schemas.openxmlformats.org/presentationml/2006/main" uri="{D6D511B9-2390-475A-947B-AFAB55BFBCF1}">
            <pc226:cmChg xmlns:pc226="http://schemas.microsoft.com/office/powerpoint/2022/06/main/command" chg="add">
              <pc226:chgData name="Hanner, Olsen" userId="8f966b24-7479-4073-89bd-2f70180eddce" providerId="ADAL" clId="{5AAED0D8-9633-4316-94D9-74CB2001DE6D}" dt="2023-11-09T16:52:36.983" v="1676"/>
              <pc2:cmMkLst xmlns:pc2="http://schemas.microsoft.com/office/powerpoint/2019/9/main/command">
                <pc:docMk/>
                <pc:sldMk cId="1506493807" sldId="272"/>
                <pc2:cmMk id="{D88A31D7-FEBD-413D-9FE5-A3FCD578574B}"/>
              </pc2:cmMkLst>
            </pc226:cmChg>
          </p:ext>
        </pc:extLst>
      </pc:sldChg>
      <pc:sldChg chg="modSp mod modNotesTx">
        <pc:chgData name="Hanner, Olsen" userId="8f966b24-7479-4073-89bd-2f70180eddce" providerId="ADAL" clId="{5AAED0D8-9633-4316-94D9-74CB2001DE6D}" dt="2023-11-09T15:11:53.090" v="125" actId="207"/>
        <pc:sldMkLst>
          <pc:docMk/>
          <pc:sldMk cId="111198767" sldId="275"/>
        </pc:sldMkLst>
        <pc:graphicFrameChg chg="mod">
          <ac:chgData name="Hanner, Olsen" userId="8f966b24-7479-4073-89bd-2f70180eddce" providerId="ADAL" clId="{5AAED0D8-9633-4316-94D9-74CB2001DE6D}" dt="2023-11-09T15:11:53.090" v="125" actId="207"/>
          <ac:graphicFrameMkLst>
            <pc:docMk/>
            <pc:sldMk cId="111198767" sldId="275"/>
            <ac:graphicFrameMk id="9" creationId="{16BB2B36-D329-083C-5198-BEEC5AC12CFA}"/>
          </ac:graphicFrameMkLst>
        </pc:graphicFrameChg>
      </pc:sldChg>
      <pc:sldChg chg="mod modNotesTx">
        <pc:chgData name="Hanner, Olsen" userId="8f966b24-7479-4073-89bd-2f70180eddce" providerId="ADAL" clId="{5AAED0D8-9633-4316-94D9-74CB2001DE6D}" dt="2023-11-09T15:13:53.880" v="159" actId="27918"/>
        <pc:sldMkLst>
          <pc:docMk/>
          <pc:sldMk cId="3502258445" sldId="283"/>
        </pc:sldMkLst>
      </pc:sldChg>
      <pc:sldChg chg="modSp mod modNotesTx">
        <pc:chgData name="Hanner, Olsen" userId="8f966b24-7479-4073-89bd-2f70180eddce" providerId="ADAL" clId="{5AAED0D8-9633-4316-94D9-74CB2001DE6D}" dt="2023-11-09T16:33:06.781" v="1092" actId="207"/>
        <pc:sldMkLst>
          <pc:docMk/>
          <pc:sldMk cId="2004344858" sldId="288"/>
        </pc:sldMkLst>
        <pc:graphicFrameChg chg="mod">
          <ac:chgData name="Hanner, Olsen" userId="8f966b24-7479-4073-89bd-2f70180eddce" providerId="ADAL" clId="{5AAED0D8-9633-4316-94D9-74CB2001DE6D}" dt="2023-11-09T16:33:06.781" v="1092" actId="207"/>
          <ac:graphicFrameMkLst>
            <pc:docMk/>
            <pc:sldMk cId="2004344858" sldId="288"/>
            <ac:graphicFrameMk id="2" creationId="{B0A68F7A-A083-4E2B-B574-D05208620F48}"/>
          </ac:graphicFrameMkLst>
        </pc:graphicFrameChg>
      </pc:sldChg>
      <pc:sldChg chg="modSp mod addCm">
        <pc:chgData name="Hanner, Olsen" userId="8f966b24-7479-4073-89bd-2f70180eddce" providerId="ADAL" clId="{5AAED0D8-9633-4316-94D9-74CB2001DE6D}" dt="2023-11-09T17:14:22.526" v="2082"/>
        <pc:sldMkLst>
          <pc:docMk/>
          <pc:sldMk cId="3475639167" sldId="289"/>
        </pc:sldMkLst>
        <pc:spChg chg="mod">
          <ac:chgData name="Hanner, Olsen" userId="8f966b24-7479-4073-89bd-2f70180eddce" providerId="ADAL" clId="{5AAED0D8-9633-4316-94D9-74CB2001DE6D}" dt="2023-11-09T17:14:13.198" v="2081" actId="20577"/>
          <ac:spMkLst>
            <pc:docMk/>
            <pc:sldMk cId="3475639167" sldId="289"/>
            <ac:spMk id="6" creationId="{3178E49A-AB46-36D7-BE04-40013DE24A2A}"/>
          </ac:spMkLst>
        </pc:spChg>
        <pc:extLst>
          <p:ext xmlns:p="http://schemas.openxmlformats.org/presentationml/2006/main" uri="{D6D511B9-2390-475A-947B-AFAB55BFBCF1}">
            <pc226:cmChg xmlns:pc226="http://schemas.microsoft.com/office/powerpoint/2022/06/main/command" chg="add">
              <pc226:chgData name="Hanner, Olsen" userId="8f966b24-7479-4073-89bd-2f70180eddce" providerId="ADAL" clId="{5AAED0D8-9633-4316-94D9-74CB2001DE6D}" dt="2023-11-09T17:14:22.526" v="2082"/>
              <pc2:cmMkLst xmlns:pc2="http://schemas.microsoft.com/office/powerpoint/2019/9/main/command">
                <pc:docMk/>
                <pc:sldMk cId="3475639167" sldId="289"/>
                <pc2:cmMk id="{DF039A7F-51E2-4EFE-B8F8-13EAB4084E64}"/>
              </pc2:cmMkLst>
            </pc226:cmChg>
          </p:ext>
        </pc:extLst>
      </pc:sldChg>
      <pc:sldChg chg="mod modNotesTx">
        <pc:chgData name="Hanner, Olsen" userId="8f966b24-7479-4073-89bd-2f70180eddce" providerId="ADAL" clId="{5AAED0D8-9633-4316-94D9-74CB2001DE6D}" dt="2023-11-09T16:05:35.218" v="427" actId="20577"/>
        <pc:sldMkLst>
          <pc:docMk/>
          <pc:sldMk cId="1925132525" sldId="294"/>
        </pc:sldMkLst>
      </pc:sldChg>
      <pc:sldChg chg="modSp mod modNotesTx">
        <pc:chgData name="Hanner, Olsen" userId="8f966b24-7479-4073-89bd-2f70180eddce" providerId="ADAL" clId="{5AAED0D8-9633-4316-94D9-74CB2001DE6D}" dt="2023-11-09T16:02:00.767" v="300" actId="27918"/>
        <pc:sldMkLst>
          <pc:docMk/>
          <pc:sldMk cId="3332005300" sldId="322"/>
        </pc:sldMkLst>
        <pc:graphicFrameChg chg="mod">
          <ac:chgData name="Hanner, Olsen" userId="8f966b24-7479-4073-89bd-2f70180eddce" providerId="ADAL" clId="{5AAED0D8-9633-4316-94D9-74CB2001DE6D}" dt="2023-11-09T15:59:47.024" v="297"/>
          <ac:graphicFrameMkLst>
            <pc:docMk/>
            <pc:sldMk cId="3332005300" sldId="322"/>
            <ac:graphicFrameMk id="6" creationId="{A9A8CC69-E7C7-8BF8-2D2D-ABB1A61EC758}"/>
          </ac:graphicFrameMkLst>
        </pc:graphicFrameChg>
      </pc:sldChg>
      <pc:sldChg chg="modSp mod addCm modNotesTx">
        <pc:chgData name="Hanner, Olsen" userId="8f966b24-7479-4073-89bd-2f70180eddce" providerId="ADAL" clId="{5AAED0D8-9633-4316-94D9-74CB2001DE6D}" dt="2023-11-09T16:10:07.445" v="462" actId="1076"/>
        <pc:sldMkLst>
          <pc:docMk/>
          <pc:sldMk cId="4165731788" sldId="342"/>
        </pc:sldMkLst>
        <pc:spChg chg="mod">
          <ac:chgData name="Hanner, Olsen" userId="8f966b24-7479-4073-89bd-2f70180eddce" providerId="ADAL" clId="{5AAED0D8-9633-4316-94D9-74CB2001DE6D}" dt="2023-11-09T16:10:07.445" v="462" actId="1076"/>
          <ac:spMkLst>
            <pc:docMk/>
            <pc:sldMk cId="4165731788" sldId="342"/>
            <ac:spMk id="17" creationId="{B5138D57-81A7-9062-3037-7FA0E56333ED}"/>
          </ac:spMkLst>
        </pc:spChg>
        <pc:graphicFrameChg chg="mod">
          <ac:chgData name="Hanner, Olsen" userId="8f966b24-7479-4073-89bd-2f70180eddce" providerId="ADAL" clId="{5AAED0D8-9633-4316-94D9-74CB2001DE6D}" dt="2023-11-09T16:10:01.462" v="460"/>
          <ac:graphicFrameMkLst>
            <pc:docMk/>
            <pc:sldMk cId="4165731788" sldId="342"/>
            <ac:graphicFrameMk id="8" creationId="{A25666F9-CCA3-9D59-B863-99CA3EC76DEB}"/>
          </ac:graphicFrameMkLst>
        </pc:graphicFrameChg>
        <pc:extLst>
          <p:ext xmlns:p="http://schemas.openxmlformats.org/presentationml/2006/main" uri="{D6D511B9-2390-475A-947B-AFAB55BFBCF1}">
            <pc226:cmChg xmlns:pc226="http://schemas.microsoft.com/office/powerpoint/2022/06/main/command" chg="add">
              <pc226:chgData name="Hanner, Olsen" userId="8f966b24-7479-4073-89bd-2f70180eddce" providerId="ADAL" clId="{5AAED0D8-9633-4316-94D9-74CB2001DE6D}" dt="2023-11-09T16:09:43.712" v="455"/>
              <pc2:cmMkLst xmlns:pc2="http://schemas.microsoft.com/office/powerpoint/2019/9/main/command">
                <pc:docMk/>
                <pc:sldMk cId="4165731788" sldId="342"/>
                <pc2:cmMk id="{DD55D443-58FF-4091-A63F-70114EC0C329}"/>
              </pc2:cmMkLst>
            </pc226:cmChg>
          </p:ext>
        </pc:extLst>
      </pc:sldChg>
      <pc:sldChg chg="addSp delSp modSp mod modNotesTx">
        <pc:chgData name="Hanner, Olsen" userId="8f966b24-7479-4073-89bd-2f70180eddce" providerId="ADAL" clId="{5AAED0D8-9633-4316-94D9-74CB2001DE6D}" dt="2023-11-09T17:15:30.507" v="2095" actId="207"/>
        <pc:sldMkLst>
          <pc:docMk/>
          <pc:sldMk cId="2781894779" sldId="343"/>
        </pc:sldMkLst>
        <pc:spChg chg="mod">
          <ac:chgData name="Hanner, Olsen" userId="8f966b24-7479-4073-89bd-2f70180eddce" providerId="ADAL" clId="{5AAED0D8-9633-4316-94D9-74CB2001DE6D}" dt="2023-11-09T15:14:45.884" v="186" actId="20577"/>
          <ac:spMkLst>
            <pc:docMk/>
            <pc:sldMk cId="2781894779" sldId="343"/>
            <ac:spMk id="2" creationId="{7F0EBE42-06A1-04BD-5D5F-7FBE52EC59DB}"/>
          </ac:spMkLst>
        </pc:spChg>
        <pc:spChg chg="mod">
          <ac:chgData name="Hanner, Olsen" userId="8f966b24-7479-4073-89bd-2f70180eddce" providerId="ADAL" clId="{5AAED0D8-9633-4316-94D9-74CB2001DE6D}" dt="2023-11-09T15:14:30.028" v="162" actId="1076"/>
          <ac:spMkLst>
            <pc:docMk/>
            <pc:sldMk cId="2781894779" sldId="343"/>
            <ac:spMk id="3" creationId="{33A682CE-6FCD-4A69-3173-ED59117EED23}"/>
          </ac:spMkLst>
        </pc:spChg>
        <pc:spChg chg="mod">
          <ac:chgData name="Hanner, Olsen" userId="8f966b24-7479-4073-89bd-2f70180eddce" providerId="ADAL" clId="{5AAED0D8-9633-4316-94D9-74CB2001DE6D}" dt="2023-11-09T15:28:51.456" v="243" actId="207"/>
          <ac:spMkLst>
            <pc:docMk/>
            <pc:sldMk cId="2781894779" sldId="343"/>
            <ac:spMk id="6" creationId="{66E6C32F-FA0C-EE76-AEBB-3EE3DEC768A8}"/>
          </ac:spMkLst>
        </pc:spChg>
        <pc:spChg chg="mod">
          <ac:chgData name="Hanner, Olsen" userId="8f966b24-7479-4073-89bd-2f70180eddce" providerId="ADAL" clId="{5AAED0D8-9633-4316-94D9-74CB2001DE6D}" dt="2023-11-09T15:27:04.463" v="236" actId="20577"/>
          <ac:spMkLst>
            <pc:docMk/>
            <pc:sldMk cId="2781894779" sldId="343"/>
            <ac:spMk id="7" creationId="{85F2D63B-651B-BD9B-851D-64484854D549}"/>
          </ac:spMkLst>
        </pc:spChg>
        <pc:spChg chg="mod">
          <ac:chgData name="Hanner, Olsen" userId="8f966b24-7479-4073-89bd-2f70180eddce" providerId="ADAL" clId="{5AAED0D8-9633-4316-94D9-74CB2001DE6D}" dt="2023-11-09T15:26:31.237" v="214" actId="20577"/>
          <ac:spMkLst>
            <pc:docMk/>
            <pc:sldMk cId="2781894779" sldId="343"/>
            <ac:spMk id="8" creationId="{257A195E-D8C2-ADDE-F767-1E52BBA6274E}"/>
          </ac:spMkLst>
        </pc:spChg>
        <pc:spChg chg="mod">
          <ac:chgData name="Hanner, Olsen" userId="8f966b24-7479-4073-89bd-2f70180eddce" providerId="ADAL" clId="{5AAED0D8-9633-4316-94D9-74CB2001DE6D}" dt="2023-11-09T15:25:58.476" v="199" actId="20577"/>
          <ac:spMkLst>
            <pc:docMk/>
            <pc:sldMk cId="2781894779" sldId="343"/>
            <ac:spMk id="9" creationId="{FB6A1EA4-67D6-A079-55CC-A1A929DCAF0B}"/>
          </ac:spMkLst>
        </pc:spChg>
        <pc:spChg chg="mod">
          <ac:chgData name="Hanner, Olsen" userId="8f966b24-7479-4073-89bd-2f70180eddce" providerId="ADAL" clId="{5AAED0D8-9633-4316-94D9-74CB2001DE6D}" dt="2023-11-09T15:26:27.473" v="211" actId="20577"/>
          <ac:spMkLst>
            <pc:docMk/>
            <pc:sldMk cId="2781894779" sldId="343"/>
            <ac:spMk id="10" creationId="{78246D46-E40B-1880-EFDD-6BC6467EE202}"/>
          </ac:spMkLst>
        </pc:spChg>
        <pc:spChg chg="mod">
          <ac:chgData name="Hanner, Olsen" userId="8f966b24-7479-4073-89bd-2f70180eddce" providerId="ADAL" clId="{5AAED0D8-9633-4316-94D9-74CB2001DE6D}" dt="2023-11-09T15:26:59.887" v="233" actId="20577"/>
          <ac:spMkLst>
            <pc:docMk/>
            <pc:sldMk cId="2781894779" sldId="343"/>
            <ac:spMk id="13" creationId="{BBD703E5-58A5-FFBD-043E-C0FD89C99517}"/>
          </ac:spMkLst>
        </pc:spChg>
        <pc:spChg chg="mod">
          <ac:chgData name="Hanner, Olsen" userId="8f966b24-7479-4073-89bd-2f70180eddce" providerId="ADAL" clId="{5AAED0D8-9633-4316-94D9-74CB2001DE6D}" dt="2023-11-09T17:15:17.509" v="2091" actId="207"/>
          <ac:spMkLst>
            <pc:docMk/>
            <pc:sldMk cId="2781894779" sldId="343"/>
            <ac:spMk id="14" creationId="{F8A07E96-08E0-FCD9-FDB2-DB94ABE6B34B}"/>
          </ac:spMkLst>
        </pc:spChg>
        <pc:spChg chg="mod">
          <ac:chgData name="Hanner, Olsen" userId="8f966b24-7479-4073-89bd-2f70180eddce" providerId="ADAL" clId="{5AAED0D8-9633-4316-94D9-74CB2001DE6D}" dt="2023-11-09T17:15:10.092" v="2088" actId="207"/>
          <ac:spMkLst>
            <pc:docMk/>
            <pc:sldMk cId="2781894779" sldId="343"/>
            <ac:spMk id="15" creationId="{B3A3D235-4096-C45B-F5BC-46A3EDE763AE}"/>
          </ac:spMkLst>
        </pc:spChg>
        <pc:spChg chg="mod">
          <ac:chgData name="Hanner, Olsen" userId="8f966b24-7479-4073-89bd-2f70180eddce" providerId="ADAL" clId="{5AAED0D8-9633-4316-94D9-74CB2001DE6D}" dt="2023-11-09T17:15:23.884" v="2093" actId="207"/>
          <ac:spMkLst>
            <pc:docMk/>
            <pc:sldMk cId="2781894779" sldId="343"/>
            <ac:spMk id="17" creationId="{7823FD12-14BE-CE60-30CB-A8661A12D808}"/>
          </ac:spMkLst>
        </pc:spChg>
        <pc:spChg chg="mod">
          <ac:chgData name="Hanner, Olsen" userId="8f966b24-7479-4073-89bd-2f70180eddce" providerId="ADAL" clId="{5AAED0D8-9633-4316-94D9-74CB2001DE6D}" dt="2023-11-09T17:15:15.132" v="2090" actId="207"/>
          <ac:spMkLst>
            <pc:docMk/>
            <pc:sldMk cId="2781894779" sldId="343"/>
            <ac:spMk id="18" creationId="{8A6A1265-4B7B-2BF2-8DAD-DE3D6FF1AC96}"/>
          </ac:spMkLst>
        </pc:spChg>
        <pc:spChg chg="mod">
          <ac:chgData name="Hanner, Olsen" userId="8f966b24-7479-4073-89bd-2f70180eddce" providerId="ADAL" clId="{5AAED0D8-9633-4316-94D9-74CB2001DE6D}" dt="2023-11-09T17:15:12.371" v="2089" actId="207"/>
          <ac:spMkLst>
            <pc:docMk/>
            <pc:sldMk cId="2781894779" sldId="343"/>
            <ac:spMk id="19" creationId="{D5FD62EA-9518-4730-0D79-871FAE97FE91}"/>
          </ac:spMkLst>
        </pc:spChg>
        <pc:spChg chg="mod">
          <ac:chgData name="Hanner, Olsen" userId="8f966b24-7479-4073-89bd-2f70180eddce" providerId="ADAL" clId="{5AAED0D8-9633-4316-94D9-74CB2001DE6D}" dt="2023-11-09T17:15:20.951" v="2092" actId="207"/>
          <ac:spMkLst>
            <pc:docMk/>
            <pc:sldMk cId="2781894779" sldId="343"/>
            <ac:spMk id="20" creationId="{8A9535E3-7F2B-D66F-496E-9C60BF8D91BE}"/>
          </ac:spMkLst>
        </pc:spChg>
        <pc:spChg chg="mod">
          <ac:chgData name="Hanner, Olsen" userId="8f966b24-7479-4073-89bd-2f70180eddce" providerId="ADAL" clId="{5AAED0D8-9633-4316-94D9-74CB2001DE6D}" dt="2023-11-09T15:26:45.622" v="224" actId="20577"/>
          <ac:spMkLst>
            <pc:docMk/>
            <pc:sldMk cId="2781894779" sldId="343"/>
            <ac:spMk id="21" creationId="{1B0E8A51-2B48-7591-60B4-63DF17B968C0}"/>
          </ac:spMkLst>
        </pc:spChg>
        <pc:spChg chg="mod">
          <ac:chgData name="Hanner, Olsen" userId="8f966b24-7479-4073-89bd-2f70180eddce" providerId="ADAL" clId="{5AAED0D8-9633-4316-94D9-74CB2001DE6D}" dt="2023-11-09T17:15:26.636" v="2094" actId="207"/>
          <ac:spMkLst>
            <pc:docMk/>
            <pc:sldMk cId="2781894779" sldId="343"/>
            <ac:spMk id="22" creationId="{5A6D87B6-2FEA-CCEF-75CB-93DFD6DB0CC7}"/>
          </ac:spMkLst>
        </pc:spChg>
        <pc:spChg chg="mod">
          <ac:chgData name="Hanner, Olsen" userId="8f966b24-7479-4073-89bd-2f70180eddce" providerId="ADAL" clId="{5AAED0D8-9633-4316-94D9-74CB2001DE6D}" dt="2023-11-09T15:26:06.577" v="202" actId="20577"/>
          <ac:spMkLst>
            <pc:docMk/>
            <pc:sldMk cId="2781894779" sldId="343"/>
            <ac:spMk id="23" creationId="{222EA297-1DA3-3477-5101-F0429F517580}"/>
          </ac:spMkLst>
        </pc:spChg>
        <pc:spChg chg="mod">
          <ac:chgData name="Hanner, Olsen" userId="8f966b24-7479-4073-89bd-2f70180eddce" providerId="ADAL" clId="{5AAED0D8-9633-4316-94D9-74CB2001DE6D}" dt="2023-11-09T17:15:30.507" v="2095" actId="207"/>
          <ac:spMkLst>
            <pc:docMk/>
            <pc:sldMk cId="2781894779" sldId="343"/>
            <ac:spMk id="25" creationId="{923F6002-F482-6EED-482C-70DA109E5B61}"/>
          </ac:spMkLst>
        </pc:spChg>
        <pc:spChg chg="mod">
          <ac:chgData name="Hanner, Olsen" userId="8f966b24-7479-4073-89bd-2f70180eddce" providerId="ADAL" clId="{5AAED0D8-9633-4316-94D9-74CB2001DE6D}" dt="2023-11-09T15:14:21.094" v="160"/>
          <ac:spMkLst>
            <pc:docMk/>
            <pc:sldMk cId="2781894779" sldId="343"/>
            <ac:spMk id="28" creationId="{2C32FDA1-1F41-5060-13A3-DDC014003A0E}"/>
          </ac:spMkLst>
        </pc:spChg>
        <pc:spChg chg="mod">
          <ac:chgData name="Hanner, Olsen" userId="8f966b24-7479-4073-89bd-2f70180eddce" providerId="ADAL" clId="{5AAED0D8-9633-4316-94D9-74CB2001DE6D}" dt="2023-11-09T15:30:13.758" v="249" actId="207"/>
          <ac:spMkLst>
            <pc:docMk/>
            <pc:sldMk cId="2781894779" sldId="343"/>
            <ac:spMk id="29" creationId="{F48E3ECC-4FF7-3F16-F363-919E1F42FBFE}"/>
          </ac:spMkLst>
        </pc:spChg>
        <pc:spChg chg="mod">
          <ac:chgData name="Hanner, Olsen" userId="8f966b24-7479-4073-89bd-2f70180eddce" providerId="ADAL" clId="{5AAED0D8-9633-4316-94D9-74CB2001DE6D}" dt="2023-11-09T15:14:21.094" v="160"/>
          <ac:spMkLst>
            <pc:docMk/>
            <pc:sldMk cId="2781894779" sldId="343"/>
            <ac:spMk id="30" creationId="{6D43E3CF-A040-3679-8EE1-5F1FF56DB811}"/>
          </ac:spMkLst>
        </pc:spChg>
        <pc:spChg chg="mod">
          <ac:chgData name="Hanner, Olsen" userId="8f966b24-7479-4073-89bd-2f70180eddce" providerId="ADAL" clId="{5AAED0D8-9633-4316-94D9-74CB2001DE6D}" dt="2023-11-09T15:14:21.094" v="160"/>
          <ac:spMkLst>
            <pc:docMk/>
            <pc:sldMk cId="2781894779" sldId="343"/>
            <ac:spMk id="31" creationId="{B77B95EF-44AE-382C-1F06-EABAF334B96C}"/>
          </ac:spMkLst>
        </pc:spChg>
        <pc:spChg chg="mod">
          <ac:chgData name="Hanner, Olsen" userId="8f966b24-7479-4073-89bd-2f70180eddce" providerId="ADAL" clId="{5AAED0D8-9633-4316-94D9-74CB2001DE6D}" dt="2023-11-09T15:14:21.094" v="160"/>
          <ac:spMkLst>
            <pc:docMk/>
            <pc:sldMk cId="2781894779" sldId="343"/>
            <ac:spMk id="32" creationId="{6CBB7126-3AD9-9E47-AE40-7B49A22B2F48}"/>
          </ac:spMkLst>
        </pc:spChg>
        <pc:spChg chg="mod">
          <ac:chgData name="Hanner, Olsen" userId="8f966b24-7479-4073-89bd-2f70180eddce" providerId="ADAL" clId="{5AAED0D8-9633-4316-94D9-74CB2001DE6D}" dt="2023-11-09T15:14:21.094" v="160"/>
          <ac:spMkLst>
            <pc:docMk/>
            <pc:sldMk cId="2781894779" sldId="343"/>
            <ac:spMk id="33" creationId="{B00FF115-986B-5175-CFA6-A0375586FA78}"/>
          </ac:spMkLst>
        </pc:spChg>
        <pc:spChg chg="mod">
          <ac:chgData name="Hanner, Olsen" userId="8f966b24-7479-4073-89bd-2f70180eddce" providerId="ADAL" clId="{5AAED0D8-9633-4316-94D9-74CB2001DE6D}" dt="2023-11-09T15:14:21.094" v="160"/>
          <ac:spMkLst>
            <pc:docMk/>
            <pc:sldMk cId="2781894779" sldId="343"/>
            <ac:spMk id="34" creationId="{2280497D-0528-A771-1D71-88DCFDB4457A}"/>
          </ac:spMkLst>
        </pc:spChg>
        <pc:spChg chg="mod">
          <ac:chgData name="Hanner, Olsen" userId="8f966b24-7479-4073-89bd-2f70180eddce" providerId="ADAL" clId="{5AAED0D8-9633-4316-94D9-74CB2001DE6D}" dt="2023-11-09T15:14:21.094" v="160"/>
          <ac:spMkLst>
            <pc:docMk/>
            <pc:sldMk cId="2781894779" sldId="343"/>
            <ac:spMk id="35" creationId="{781FE52F-737B-E7C5-734C-D5CBA684F8DF}"/>
          </ac:spMkLst>
        </pc:spChg>
        <pc:spChg chg="mod">
          <ac:chgData name="Hanner, Olsen" userId="8f966b24-7479-4073-89bd-2f70180eddce" providerId="ADAL" clId="{5AAED0D8-9633-4316-94D9-74CB2001DE6D}" dt="2023-11-09T15:29:39.026" v="246" actId="207"/>
          <ac:spMkLst>
            <pc:docMk/>
            <pc:sldMk cId="2781894779" sldId="343"/>
            <ac:spMk id="36" creationId="{B2B55C24-7DA2-34F1-B15D-A1720338CD74}"/>
          </ac:spMkLst>
        </pc:spChg>
        <pc:spChg chg="mod">
          <ac:chgData name="Hanner, Olsen" userId="8f966b24-7479-4073-89bd-2f70180eddce" providerId="ADAL" clId="{5AAED0D8-9633-4316-94D9-74CB2001DE6D}" dt="2023-11-09T15:29:44.155" v="247" actId="207"/>
          <ac:spMkLst>
            <pc:docMk/>
            <pc:sldMk cId="2781894779" sldId="343"/>
            <ac:spMk id="37" creationId="{35F8224B-50EB-75ED-6065-DAA0685AFB41}"/>
          </ac:spMkLst>
        </pc:spChg>
        <pc:spChg chg="mod">
          <ac:chgData name="Hanner, Olsen" userId="8f966b24-7479-4073-89bd-2f70180eddce" providerId="ADAL" clId="{5AAED0D8-9633-4316-94D9-74CB2001DE6D}" dt="2023-11-09T15:14:21.094" v="160"/>
          <ac:spMkLst>
            <pc:docMk/>
            <pc:sldMk cId="2781894779" sldId="343"/>
            <ac:spMk id="38" creationId="{D2E5F3A3-4FCC-5E20-4CED-C78AA94537B7}"/>
          </ac:spMkLst>
        </pc:spChg>
        <pc:spChg chg="mod">
          <ac:chgData name="Hanner, Olsen" userId="8f966b24-7479-4073-89bd-2f70180eddce" providerId="ADAL" clId="{5AAED0D8-9633-4316-94D9-74CB2001DE6D}" dt="2023-11-09T15:14:21.094" v="160"/>
          <ac:spMkLst>
            <pc:docMk/>
            <pc:sldMk cId="2781894779" sldId="343"/>
            <ac:spMk id="39" creationId="{09F55A23-A65C-0CCE-54D3-2C747AABC9F0}"/>
          </ac:spMkLst>
        </pc:spChg>
        <pc:spChg chg="mod">
          <ac:chgData name="Hanner, Olsen" userId="8f966b24-7479-4073-89bd-2f70180eddce" providerId="ADAL" clId="{5AAED0D8-9633-4316-94D9-74CB2001DE6D}" dt="2023-11-09T15:14:21.094" v="160"/>
          <ac:spMkLst>
            <pc:docMk/>
            <pc:sldMk cId="2781894779" sldId="343"/>
            <ac:spMk id="40" creationId="{6D6225C2-F34D-3E13-92C5-8648E85462A4}"/>
          </ac:spMkLst>
        </pc:spChg>
        <pc:spChg chg="mod">
          <ac:chgData name="Hanner, Olsen" userId="8f966b24-7479-4073-89bd-2f70180eddce" providerId="ADAL" clId="{5AAED0D8-9633-4316-94D9-74CB2001DE6D}" dt="2023-11-09T15:28:31.290" v="240" actId="207"/>
          <ac:spMkLst>
            <pc:docMk/>
            <pc:sldMk cId="2781894779" sldId="343"/>
            <ac:spMk id="41" creationId="{BE2D5402-6694-7D53-B17D-29141DB0CDE0}"/>
          </ac:spMkLst>
        </pc:spChg>
        <pc:spChg chg="mod">
          <ac:chgData name="Hanner, Olsen" userId="8f966b24-7479-4073-89bd-2f70180eddce" providerId="ADAL" clId="{5AAED0D8-9633-4316-94D9-74CB2001DE6D}" dt="2023-11-09T15:28:39.990" v="241" actId="207"/>
          <ac:spMkLst>
            <pc:docMk/>
            <pc:sldMk cId="2781894779" sldId="343"/>
            <ac:spMk id="42" creationId="{94E1C870-12A5-52DE-7335-6CC11B0D307E}"/>
          </ac:spMkLst>
        </pc:spChg>
        <pc:spChg chg="mod">
          <ac:chgData name="Hanner, Olsen" userId="8f966b24-7479-4073-89bd-2f70180eddce" providerId="ADAL" clId="{5AAED0D8-9633-4316-94D9-74CB2001DE6D}" dt="2023-11-09T15:14:21.094" v="160"/>
          <ac:spMkLst>
            <pc:docMk/>
            <pc:sldMk cId="2781894779" sldId="343"/>
            <ac:spMk id="43" creationId="{630BA40A-832E-4D79-3DDB-1E9103CC6369}"/>
          </ac:spMkLst>
        </pc:spChg>
        <pc:spChg chg="mod">
          <ac:chgData name="Hanner, Olsen" userId="8f966b24-7479-4073-89bd-2f70180eddce" providerId="ADAL" clId="{5AAED0D8-9633-4316-94D9-74CB2001DE6D}" dt="2023-11-09T15:14:21.094" v="160"/>
          <ac:spMkLst>
            <pc:docMk/>
            <pc:sldMk cId="2781894779" sldId="343"/>
            <ac:spMk id="44" creationId="{957ECE13-3A20-3535-36E2-693A9B9209BE}"/>
          </ac:spMkLst>
        </pc:spChg>
        <pc:spChg chg="mod">
          <ac:chgData name="Hanner, Olsen" userId="8f966b24-7479-4073-89bd-2f70180eddce" providerId="ADAL" clId="{5AAED0D8-9633-4316-94D9-74CB2001DE6D}" dt="2023-11-09T15:29:18.160" v="244" actId="207"/>
          <ac:spMkLst>
            <pc:docMk/>
            <pc:sldMk cId="2781894779" sldId="343"/>
            <ac:spMk id="45" creationId="{6CFD7433-92C6-09AD-C46D-436519E8A4C0}"/>
          </ac:spMkLst>
        </pc:spChg>
        <pc:spChg chg="mod">
          <ac:chgData name="Hanner, Olsen" userId="8f966b24-7479-4073-89bd-2f70180eddce" providerId="ADAL" clId="{5AAED0D8-9633-4316-94D9-74CB2001DE6D}" dt="2023-11-09T15:14:21.094" v="160"/>
          <ac:spMkLst>
            <pc:docMk/>
            <pc:sldMk cId="2781894779" sldId="343"/>
            <ac:spMk id="46" creationId="{90487C39-3D6A-3DD1-9374-E4D6BD5241CC}"/>
          </ac:spMkLst>
        </pc:spChg>
        <pc:spChg chg="mod">
          <ac:chgData name="Hanner, Olsen" userId="8f966b24-7479-4073-89bd-2f70180eddce" providerId="ADAL" clId="{5AAED0D8-9633-4316-94D9-74CB2001DE6D}" dt="2023-11-09T15:14:21.094" v="160"/>
          <ac:spMkLst>
            <pc:docMk/>
            <pc:sldMk cId="2781894779" sldId="343"/>
            <ac:spMk id="47" creationId="{149B3E17-6DF6-09BE-1BC1-13D2D64C7247}"/>
          </ac:spMkLst>
        </pc:spChg>
        <pc:spChg chg="mod">
          <ac:chgData name="Hanner, Olsen" userId="8f966b24-7479-4073-89bd-2f70180eddce" providerId="ADAL" clId="{5AAED0D8-9633-4316-94D9-74CB2001DE6D}" dt="2023-11-09T15:14:21.094" v="160"/>
          <ac:spMkLst>
            <pc:docMk/>
            <pc:sldMk cId="2781894779" sldId="343"/>
            <ac:spMk id="48" creationId="{AC8FF694-91D3-F82B-9611-4B3F609CD8CB}"/>
          </ac:spMkLst>
        </pc:spChg>
        <pc:spChg chg="mod">
          <ac:chgData name="Hanner, Olsen" userId="8f966b24-7479-4073-89bd-2f70180eddce" providerId="ADAL" clId="{5AAED0D8-9633-4316-94D9-74CB2001DE6D}" dt="2023-11-09T15:14:21.094" v="160"/>
          <ac:spMkLst>
            <pc:docMk/>
            <pc:sldMk cId="2781894779" sldId="343"/>
            <ac:spMk id="49" creationId="{F3C14167-B033-D813-FC52-B233CEDFF346}"/>
          </ac:spMkLst>
        </pc:spChg>
        <pc:spChg chg="mod">
          <ac:chgData name="Hanner, Olsen" userId="8f966b24-7479-4073-89bd-2f70180eddce" providerId="ADAL" clId="{5AAED0D8-9633-4316-94D9-74CB2001DE6D}" dt="2023-11-09T15:14:21.094" v="160"/>
          <ac:spMkLst>
            <pc:docMk/>
            <pc:sldMk cId="2781894779" sldId="343"/>
            <ac:spMk id="50" creationId="{E7EF9D48-506A-A500-CAC2-99AF5C775782}"/>
          </ac:spMkLst>
        </pc:spChg>
        <pc:spChg chg="mod">
          <ac:chgData name="Hanner, Olsen" userId="8f966b24-7479-4073-89bd-2f70180eddce" providerId="ADAL" clId="{5AAED0D8-9633-4316-94D9-74CB2001DE6D}" dt="2023-11-09T15:14:21.094" v="160"/>
          <ac:spMkLst>
            <pc:docMk/>
            <pc:sldMk cId="2781894779" sldId="343"/>
            <ac:spMk id="51" creationId="{95F244FE-A1ED-215D-40A8-CC3F9BCDCE6F}"/>
          </ac:spMkLst>
        </pc:spChg>
        <pc:spChg chg="mod">
          <ac:chgData name="Hanner, Olsen" userId="8f966b24-7479-4073-89bd-2f70180eddce" providerId="ADAL" clId="{5AAED0D8-9633-4316-94D9-74CB2001DE6D}" dt="2023-11-09T15:30:10.052" v="248" actId="207"/>
          <ac:spMkLst>
            <pc:docMk/>
            <pc:sldMk cId="2781894779" sldId="343"/>
            <ac:spMk id="52" creationId="{183D3E17-D2FD-3AA9-9CB5-A97DB4901A04}"/>
          </ac:spMkLst>
        </pc:spChg>
        <pc:spChg chg="mod">
          <ac:chgData name="Hanner, Olsen" userId="8f966b24-7479-4073-89bd-2f70180eddce" providerId="ADAL" clId="{5AAED0D8-9633-4316-94D9-74CB2001DE6D}" dt="2023-11-09T15:14:21.094" v="160"/>
          <ac:spMkLst>
            <pc:docMk/>
            <pc:sldMk cId="2781894779" sldId="343"/>
            <ac:spMk id="53" creationId="{2643B422-A445-FFBB-07DA-040AC3B36EE4}"/>
          </ac:spMkLst>
        </pc:spChg>
        <pc:spChg chg="mod">
          <ac:chgData name="Hanner, Olsen" userId="8f966b24-7479-4073-89bd-2f70180eddce" providerId="ADAL" clId="{5AAED0D8-9633-4316-94D9-74CB2001DE6D}" dt="2023-11-09T15:14:21.094" v="160"/>
          <ac:spMkLst>
            <pc:docMk/>
            <pc:sldMk cId="2781894779" sldId="343"/>
            <ac:spMk id="54" creationId="{F35F913F-3B16-AC48-F405-72C460FFBDFE}"/>
          </ac:spMkLst>
        </pc:spChg>
        <pc:spChg chg="mod">
          <ac:chgData name="Hanner, Olsen" userId="8f966b24-7479-4073-89bd-2f70180eddce" providerId="ADAL" clId="{5AAED0D8-9633-4316-94D9-74CB2001DE6D}" dt="2023-11-09T15:14:21.094" v="160"/>
          <ac:spMkLst>
            <pc:docMk/>
            <pc:sldMk cId="2781894779" sldId="343"/>
            <ac:spMk id="55" creationId="{662AA1D4-B249-ECD1-64B1-4FDCDA48C772}"/>
          </ac:spMkLst>
        </pc:spChg>
        <pc:spChg chg="mod">
          <ac:chgData name="Hanner, Olsen" userId="8f966b24-7479-4073-89bd-2f70180eddce" providerId="ADAL" clId="{5AAED0D8-9633-4316-94D9-74CB2001DE6D}" dt="2023-11-09T15:14:21.094" v="160"/>
          <ac:spMkLst>
            <pc:docMk/>
            <pc:sldMk cId="2781894779" sldId="343"/>
            <ac:spMk id="56" creationId="{5F5DBC68-A667-0315-2F20-3B96939DAEE1}"/>
          </ac:spMkLst>
        </pc:spChg>
        <pc:spChg chg="mod">
          <ac:chgData name="Hanner, Olsen" userId="8f966b24-7479-4073-89bd-2f70180eddce" providerId="ADAL" clId="{5AAED0D8-9633-4316-94D9-74CB2001DE6D}" dt="2023-11-09T15:14:21.094" v="160"/>
          <ac:spMkLst>
            <pc:docMk/>
            <pc:sldMk cId="2781894779" sldId="343"/>
            <ac:spMk id="57" creationId="{7A692EE2-F3CD-EA32-0407-7AA3FDED61FB}"/>
          </ac:spMkLst>
        </pc:spChg>
        <pc:spChg chg="mod">
          <ac:chgData name="Hanner, Olsen" userId="8f966b24-7479-4073-89bd-2f70180eddce" providerId="ADAL" clId="{5AAED0D8-9633-4316-94D9-74CB2001DE6D}" dt="2023-11-09T15:14:21.094" v="160"/>
          <ac:spMkLst>
            <pc:docMk/>
            <pc:sldMk cId="2781894779" sldId="343"/>
            <ac:spMk id="58" creationId="{CCEE3CE0-1E7F-3AFB-A99B-10CDB6F833EF}"/>
          </ac:spMkLst>
        </pc:spChg>
        <pc:spChg chg="mod">
          <ac:chgData name="Hanner, Olsen" userId="8f966b24-7479-4073-89bd-2f70180eddce" providerId="ADAL" clId="{5AAED0D8-9633-4316-94D9-74CB2001DE6D}" dt="2023-11-09T15:14:21.094" v="160"/>
          <ac:spMkLst>
            <pc:docMk/>
            <pc:sldMk cId="2781894779" sldId="343"/>
            <ac:spMk id="59" creationId="{0A4FCBC3-5157-495B-7737-FFA8D8D52CF1}"/>
          </ac:spMkLst>
        </pc:spChg>
        <pc:spChg chg="mod">
          <ac:chgData name="Hanner, Olsen" userId="8f966b24-7479-4073-89bd-2f70180eddce" providerId="ADAL" clId="{5AAED0D8-9633-4316-94D9-74CB2001DE6D}" dt="2023-11-09T15:30:20.569" v="250" actId="207"/>
          <ac:spMkLst>
            <pc:docMk/>
            <pc:sldMk cId="2781894779" sldId="343"/>
            <ac:spMk id="60" creationId="{71719567-07ED-934F-62B2-5BF6DAEC012E}"/>
          </ac:spMkLst>
        </pc:spChg>
        <pc:spChg chg="mod">
          <ac:chgData name="Hanner, Olsen" userId="8f966b24-7479-4073-89bd-2f70180eddce" providerId="ADAL" clId="{5AAED0D8-9633-4316-94D9-74CB2001DE6D}" dt="2023-11-09T15:14:21.094" v="160"/>
          <ac:spMkLst>
            <pc:docMk/>
            <pc:sldMk cId="2781894779" sldId="343"/>
            <ac:spMk id="61" creationId="{A2A09AD9-12A0-2B78-C1EB-6DF70C040CFD}"/>
          </ac:spMkLst>
        </pc:spChg>
        <pc:spChg chg="mod">
          <ac:chgData name="Hanner, Olsen" userId="8f966b24-7479-4073-89bd-2f70180eddce" providerId="ADAL" clId="{5AAED0D8-9633-4316-94D9-74CB2001DE6D}" dt="2023-11-09T15:14:21.094" v="160"/>
          <ac:spMkLst>
            <pc:docMk/>
            <pc:sldMk cId="2781894779" sldId="343"/>
            <ac:spMk id="62" creationId="{B6C8D6D2-F40A-69FD-41E9-344B8D716C8D}"/>
          </ac:spMkLst>
        </pc:spChg>
        <pc:spChg chg="mod">
          <ac:chgData name="Hanner, Olsen" userId="8f966b24-7479-4073-89bd-2f70180eddce" providerId="ADAL" clId="{5AAED0D8-9633-4316-94D9-74CB2001DE6D}" dt="2023-11-09T15:29:31.887" v="245" actId="207"/>
          <ac:spMkLst>
            <pc:docMk/>
            <pc:sldMk cId="2781894779" sldId="343"/>
            <ac:spMk id="63" creationId="{C085757C-933F-5346-EC4A-355E3FD09182}"/>
          </ac:spMkLst>
        </pc:spChg>
        <pc:spChg chg="mod">
          <ac:chgData name="Hanner, Olsen" userId="8f966b24-7479-4073-89bd-2f70180eddce" providerId="ADAL" clId="{5AAED0D8-9633-4316-94D9-74CB2001DE6D}" dt="2023-11-09T15:14:21.094" v="160"/>
          <ac:spMkLst>
            <pc:docMk/>
            <pc:sldMk cId="2781894779" sldId="343"/>
            <ac:spMk id="1024" creationId="{47778C72-06D1-BE09-4537-4BE70B47A839}"/>
          </ac:spMkLst>
        </pc:spChg>
        <pc:spChg chg="mod">
          <ac:chgData name="Hanner, Olsen" userId="8f966b24-7479-4073-89bd-2f70180eddce" providerId="ADAL" clId="{5AAED0D8-9633-4316-94D9-74CB2001DE6D}" dt="2023-11-09T15:14:21.094" v="160"/>
          <ac:spMkLst>
            <pc:docMk/>
            <pc:sldMk cId="2781894779" sldId="343"/>
            <ac:spMk id="1025" creationId="{94AA3869-EB52-D7C1-2668-AB4738BE9852}"/>
          </ac:spMkLst>
        </pc:spChg>
        <pc:spChg chg="mod">
          <ac:chgData name="Hanner, Olsen" userId="8f966b24-7479-4073-89bd-2f70180eddce" providerId="ADAL" clId="{5AAED0D8-9633-4316-94D9-74CB2001DE6D}" dt="2023-11-09T15:30:27.055" v="251" actId="207"/>
          <ac:spMkLst>
            <pc:docMk/>
            <pc:sldMk cId="2781894779" sldId="343"/>
            <ac:spMk id="1026" creationId="{2C539B9D-E197-466C-76F8-7D1619719366}"/>
          </ac:spMkLst>
        </pc:spChg>
        <pc:spChg chg="mod">
          <ac:chgData name="Hanner, Olsen" userId="8f966b24-7479-4073-89bd-2f70180eddce" providerId="ADAL" clId="{5AAED0D8-9633-4316-94D9-74CB2001DE6D}" dt="2023-11-09T15:14:21.094" v="160"/>
          <ac:spMkLst>
            <pc:docMk/>
            <pc:sldMk cId="2781894779" sldId="343"/>
            <ac:spMk id="1027" creationId="{C541EBC2-C122-7D2B-B92C-196F8A27D116}"/>
          </ac:spMkLst>
        </pc:spChg>
        <pc:spChg chg="mod">
          <ac:chgData name="Hanner, Olsen" userId="8f966b24-7479-4073-89bd-2f70180eddce" providerId="ADAL" clId="{5AAED0D8-9633-4316-94D9-74CB2001DE6D}" dt="2023-11-09T15:28:45.997" v="242" actId="207"/>
          <ac:spMkLst>
            <pc:docMk/>
            <pc:sldMk cId="2781894779" sldId="343"/>
            <ac:spMk id="1028" creationId="{A4EC65AA-2AC6-5C42-80A3-4211463685AD}"/>
          </ac:spMkLst>
        </pc:spChg>
        <pc:spChg chg="mod">
          <ac:chgData name="Hanner, Olsen" userId="8f966b24-7479-4073-89bd-2f70180eddce" providerId="ADAL" clId="{5AAED0D8-9633-4316-94D9-74CB2001DE6D}" dt="2023-11-09T15:14:21.094" v="160"/>
          <ac:spMkLst>
            <pc:docMk/>
            <pc:sldMk cId="2781894779" sldId="343"/>
            <ac:spMk id="1029" creationId="{FEF00083-8074-6232-0B02-C84DEA676A1F}"/>
          </ac:spMkLst>
        </pc:spChg>
        <pc:spChg chg="add mod">
          <ac:chgData name="Hanner, Olsen" userId="8f966b24-7479-4073-89bd-2f70180eddce" providerId="ADAL" clId="{5AAED0D8-9633-4316-94D9-74CB2001DE6D}" dt="2023-11-09T15:19:20.896" v="190" actId="20577"/>
          <ac:spMkLst>
            <pc:docMk/>
            <pc:sldMk cId="2781894779" sldId="343"/>
            <ac:spMk id="1031" creationId="{9FAF2126-8659-84F5-E6BA-5325231A19C6}"/>
          </ac:spMkLst>
        </pc:spChg>
        <pc:spChg chg="del">
          <ac:chgData name="Hanner, Olsen" userId="8f966b24-7479-4073-89bd-2f70180eddce" providerId="ADAL" clId="{5AAED0D8-9633-4316-94D9-74CB2001DE6D}" dt="2023-11-09T15:14:24.124" v="161" actId="478"/>
          <ac:spMkLst>
            <pc:docMk/>
            <pc:sldMk cId="2781894779" sldId="343"/>
            <ac:spMk id="1046" creationId="{8A57591F-F75D-FBB3-BD7E-757A1AFC2F44}"/>
          </ac:spMkLst>
        </pc:spChg>
        <pc:grpChg chg="add mod">
          <ac:chgData name="Hanner, Olsen" userId="8f966b24-7479-4073-89bd-2f70180eddce" providerId="ADAL" clId="{5AAED0D8-9633-4316-94D9-74CB2001DE6D}" dt="2023-11-09T15:14:21.094" v="160"/>
          <ac:grpSpMkLst>
            <pc:docMk/>
            <pc:sldMk cId="2781894779" sldId="343"/>
            <ac:grpSpMk id="4" creationId="{12652D3E-4331-D23E-B272-F8544FFA6FE5}"/>
          </ac:grpSpMkLst>
        </pc:grpChg>
        <pc:grpChg chg="mod">
          <ac:chgData name="Hanner, Olsen" userId="8f966b24-7479-4073-89bd-2f70180eddce" providerId="ADAL" clId="{5AAED0D8-9633-4316-94D9-74CB2001DE6D}" dt="2023-11-09T15:14:21.094" v="160"/>
          <ac:grpSpMkLst>
            <pc:docMk/>
            <pc:sldMk cId="2781894779" sldId="343"/>
            <ac:grpSpMk id="5" creationId="{EEC849EA-131B-E974-BAF9-1DB9701197B4}"/>
          </ac:grpSpMkLst>
        </pc:grpChg>
        <pc:grpChg chg="mod">
          <ac:chgData name="Hanner, Olsen" userId="8f966b24-7479-4073-89bd-2f70180eddce" providerId="ADAL" clId="{5AAED0D8-9633-4316-94D9-74CB2001DE6D}" dt="2023-11-09T15:14:21.094" v="160"/>
          <ac:grpSpMkLst>
            <pc:docMk/>
            <pc:sldMk cId="2781894779" sldId="343"/>
            <ac:grpSpMk id="12" creationId="{29722731-0F1C-668B-3640-2A9A1BC7C528}"/>
          </ac:grpSpMkLst>
        </pc:grpChg>
        <pc:cxnChg chg="mod">
          <ac:chgData name="Hanner, Olsen" userId="8f966b24-7479-4073-89bd-2f70180eddce" providerId="ADAL" clId="{5AAED0D8-9633-4316-94D9-74CB2001DE6D}" dt="2023-11-09T15:14:21.094" v="160"/>
          <ac:cxnSpMkLst>
            <pc:docMk/>
            <pc:sldMk cId="2781894779" sldId="343"/>
            <ac:cxnSpMk id="11" creationId="{1EDD7836-960F-C572-BBEE-1DE2B6ED54AE}"/>
          </ac:cxnSpMkLst>
        </pc:cxnChg>
        <pc:cxnChg chg="mod">
          <ac:chgData name="Hanner, Olsen" userId="8f966b24-7479-4073-89bd-2f70180eddce" providerId="ADAL" clId="{5AAED0D8-9633-4316-94D9-74CB2001DE6D}" dt="2023-11-09T15:14:21.094" v="160"/>
          <ac:cxnSpMkLst>
            <pc:docMk/>
            <pc:sldMk cId="2781894779" sldId="343"/>
            <ac:cxnSpMk id="16" creationId="{37A7E391-6B7A-F3BD-04F5-C6E4F3A4D0A7}"/>
          </ac:cxnSpMkLst>
        </pc:cxnChg>
        <pc:cxnChg chg="mod">
          <ac:chgData name="Hanner, Olsen" userId="8f966b24-7479-4073-89bd-2f70180eddce" providerId="ADAL" clId="{5AAED0D8-9633-4316-94D9-74CB2001DE6D}" dt="2023-11-09T15:14:21.094" v="160"/>
          <ac:cxnSpMkLst>
            <pc:docMk/>
            <pc:sldMk cId="2781894779" sldId="343"/>
            <ac:cxnSpMk id="24" creationId="{808B9AD2-4F77-56A0-F0F8-C8C3B8EFDA8D}"/>
          </ac:cxnSpMkLst>
        </pc:cxnChg>
        <pc:cxnChg chg="mod">
          <ac:chgData name="Hanner, Olsen" userId="8f966b24-7479-4073-89bd-2f70180eddce" providerId="ADAL" clId="{5AAED0D8-9633-4316-94D9-74CB2001DE6D}" dt="2023-11-09T15:14:21.094" v="160"/>
          <ac:cxnSpMkLst>
            <pc:docMk/>
            <pc:sldMk cId="2781894779" sldId="343"/>
            <ac:cxnSpMk id="26" creationId="{255C3350-941F-730C-AE2E-E769F117040B}"/>
          </ac:cxnSpMkLst>
        </pc:cxnChg>
        <pc:cxnChg chg="mod">
          <ac:chgData name="Hanner, Olsen" userId="8f966b24-7479-4073-89bd-2f70180eddce" providerId="ADAL" clId="{5AAED0D8-9633-4316-94D9-74CB2001DE6D}" dt="2023-11-09T15:14:21.094" v="160"/>
          <ac:cxnSpMkLst>
            <pc:docMk/>
            <pc:sldMk cId="2781894779" sldId="343"/>
            <ac:cxnSpMk id="27" creationId="{925E3DF8-31C2-F197-48E6-88A54E72E00D}"/>
          </ac:cxnSpMkLst>
        </pc:cxnChg>
        <pc:cxnChg chg="add mod">
          <ac:chgData name="Hanner, Olsen" userId="8f966b24-7479-4073-89bd-2f70180eddce" providerId="ADAL" clId="{5AAED0D8-9633-4316-94D9-74CB2001DE6D}" dt="2023-11-09T15:14:21.094" v="160"/>
          <ac:cxnSpMkLst>
            <pc:docMk/>
            <pc:sldMk cId="2781894779" sldId="343"/>
            <ac:cxnSpMk id="1030" creationId="{B858AF46-768E-A55A-355B-C9A3F843808A}"/>
          </ac:cxnSpMkLst>
        </pc:cxnChg>
      </pc:sldChg>
      <pc:sldChg chg="mod modNotesTx">
        <pc:chgData name="Hanner, Olsen" userId="8f966b24-7479-4073-89bd-2f70180eddce" providerId="ADAL" clId="{5AAED0D8-9633-4316-94D9-74CB2001DE6D}" dt="2023-11-09T16:13:34.887" v="715"/>
        <pc:sldMkLst>
          <pc:docMk/>
          <pc:sldMk cId="4220710597" sldId="352"/>
        </pc:sldMkLst>
      </pc:sldChg>
      <pc:sldChg chg="modSp mod addCm modNotesTx">
        <pc:chgData name="Hanner, Olsen" userId="8f966b24-7479-4073-89bd-2f70180eddce" providerId="ADAL" clId="{5AAED0D8-9633-4316-94D9-74CB2001DE6D}" dt="2023-11-09T16:22:28.205" v="816"/>
        <pc:sldMkLst>
          <pc:docMk/>
          <pc:sldMk cId="2003946249" sldId="353"/>
        </pc:sldMkLst>
        <pc:spChg chg="mod">
          <ac:chgData name="Hanner, Olsen" userId="8f966b24-7479-4073-89bd-2f70180eddce" providerId="ADAL" clId="{5AAED0D8-9633-4316-94D9-74CB2001DE6D}" dt="2023-11-09T16:21:43.088" v="800" actId="1076"/>
          <ac:spMkLst>
            <pc:docMk/>
            <pc:sldMk cId="2003946249" sldId="353"/>
            <ac:spMk id="12" creationId="{3862842A-EAC4-C115-2F36-83D77BEE1E0E}"/>
          </ac:spMkLst>
        </pc:spChg>
        <pc:spChg chg="mod">
          <ac:chgData name="Hanner, Olsen" userId="8f966b24-7479-4073-89bd-2f70180eddce" providerId="ADAL" clId="{5AAED0D8-9633-4316-94D9-74CB2001DE6D}" dt="2023-11-09T16:21:45.992" v="801" actId="1076"/>
          <ac:spMkLst>
            <pc:docMk/>
            <pc:sldMk cId="2003946249" sldId="353"/>
            <ac:spMk id="17" creationId="{B5138D57-81A7-9062-3037-7FA0E56333ED}"/>
          </ac:spMkLst>
        </pc:spChg>
        <pc:graphicFrameChg chg="mod">
          <ac:chgData name="Hanner, Olsen" userId="8f966b24-7479-4073-89bd-2f70180eddce" providerId="ADAL" clId="{5AAED0D8-9633-4316-94D9-74CB2001DE6D}" dt="2023-11-09T16:21:37.589" v="799"/>
          <ac:graphicFrameMkLst>
            <pc:docMk/>
            <pc:sldMk cId="2003946249" sldId="353"/>
            <ac:graphicFrameMk id="8" creationId="{A25666F9-CCA3-9D59-B863-99CA3EC76DEB}"/>
          </ac:graphicFrameMkLst>
        </pc:graphicFrameChg>
        <pc:extLst>
          <p:ext xmlns:p="http://schemas.openxmlformats.org/presentationml/2006/main" uri="{D6D511B9-2390-475A-947B-AFAB55BFBCF1}">
            <pc226:cmChg xmlns:pc226="http://schemas.microsoft.com/office/powerpoint/2022/06/main/command" chg="add">
              <pc226:chgData name="Hanner, Olsen" userId="8f966b24-7479-4073-89bd-2f70180eddce" providerId="ADAL" clId="{5AAED0D8-9633-4316-94D9-74CB2001DE6D}" dt="2023-11-09T16:22:28.205" v="816"/>
              <pc2:cmMkLst xmlns:pc2="http://schemas.microsoft.com/office/powerpoint/2019/9/main/command">
                <pc:docMk/>
                <pc:sldMk cId="2003946249" sldId="353"/>
                <pc2:cmMk id="{C12EBD7F-8BB0-421B-9318-9AAEF656A96E}"/>
              </pc2:cmMkLst>
            </pc226:cmChg>
          </p:ext>
        </pc:extLst>
      </pc:sldChg>
      <pc:sldChg chg="addSp delSp modSp mod modNotesTx">
        <pc:chgData name="Hanner, Olsen" userId="8f966b24-7479-4073-89bd-2f70180eddce" providerId="ADAL" clId="{5AAED0D8-9633-4316-94D9-74CB2001DE6D}" dt="2023-11-09T17:15:01.993" v="2087" actId="207"/>
        <pc:sldMkLst>
          <pc:docMk/>
          <pc:sldMk cId="2242751583" sldId="354"/>
        </pc:sldMkLst>
        <pc:spChg chg="mod">
          <ac:chgData name="Hanner, Olsen" userId="8f966b24-7479-4073-89bd-2f70180eddce" providerId="ADAL" clId="{5AAED0D8-9633-4316-94D9-74CB2001DE6D}" dt="2023-11-09T16:22:55.535" v="825" actId="1076"/>
          <ac:spMkLst>
            <pc:docMk/>
            <pc:sldMk cId="2242751583" sldId="354"/>
            <ac:spMk id="4" creationId="{E8687D3E-274B-5827-19C0-0B6D39EC87C8}"/>
          </ac:spMkLst>
        </pc:spChg>
        <pc:spChg chg="mod">
          <ac:chgData name="Hanner, Olsen" userId="8f966b24-7479-4073-89bd-2f70180eddce" providerId="ADAL" clId="{5AAED0D8-9633-4316-94D9-74CB2001DE6D}" dt="2023-11-09T16:27:31.265" v="860" actId="20577"/>
          <ac:spMkLst>
            <pc:docMk/>
            <pc:sldMk cId="2242751583" sldId="354"/>
            <ac:spMk id="5" creationId="{666ACA21-1A07-AB56-DA47-07F5DAA3D217}"/>
          </ac:spMkLst>
        </pc:spChg>
        <pc:spChg chg="mod">
          <ac:chgData name="Hanner, Olsen" userId="8f966b24-7479-4073-89bd-2f70180eddce" providerId="ADAL" clId="{5AAED0D8-9633-4316-94D9-74CB2001DE6D}" dt="2023-11-09T16:28:44.632" v="916" actId="20577"/>
          <ac:spMkLst>
            <pc:docMk/>
            <pc:sldMk cId="2242751583" sldId="354"/>
            <ac:spMk id="6" creationId="{1B709B9F-499B-AF17-8FDA-16E89EBF3960}"/>
          </ac:spMkLst>
        </pc:spChg>
        <pc:spChg chg="mod">
          <ac:chgData name="Hanner, Olsen" userId="8f966b24-7479-4073-89bd-2f70180eddce" providerId="ADAL" clId="{5AAED0D8-9633-4316-94D9-74CB2001DE6D}" dt="2023-11-09T16:28:09.936" v="888" actId="20577"/>
          <ac:spMkLst>
            <pc:docMk/>
            <pc:sldMk cId="2242751583" sldId="354"/>
            <ac:spMk id="7" creationId="{A844568E-95DB-BF47-BBB9-A9612885AA76}"/>
          </ac:spMkLst>
        </pc:spChg>
        <pc:spChg chg="mod">
          <ac:chgData name="Hanner, Olsen" userId="8f966b24-7479-4073-89bd-2f70180eddce" providerId="ADAL" clId="{5AAED0D8-9633-4316-94D9-74CB2001DE6D}" dt="2023-11-09T16:27:41.556" v="868" actId="20577"/>
          <ac:spMkLst>
            <pc:docMk/>
            <pc:sldMk cId="2242751583" sldId="354"/>
            <ac:spMk id="8" creationId="{4222B3FB-881B-D027-E849-B504148A3D22}"/>
          </ac:spMkLst>
        </pc:spChg>
        <pc:spChg chg="mod">
          <ac:chgData name="Hanner, Olsen" userId="8f966b24-7479-4073-89bd-2f70180eddce" providerId="ADAL" clId="{5AAED0D8-9633-4316-94D9-74CB2001DE6D}" dt="2023-11-09T16:28:04.866" v="884" actId="20577"/>
          <ac:spMkLst>
            <pc:docMk/>
            <pc:sldMk cId="2242751583" sldId="354"/>
            <ac:spMk id="9" creationId="{8AF32C1B-441B-DE3A-EEC5-9A762B4275ED}"/>
          </ac:spMkLst>
        </pc:spChg>
        <pc:spChg chg="mod">
          <ac:chgData name="Hanner, Olsen" userId="8f966b24-7479-4073-89bd-2f70180eddce" providerId="ADAL" clId="{5AAED0D8-9633-4316-94D9-74CB2001DE6D}" dt="2023-11-09T16:28:38.548" v="912" actId="20577"/>
          <ac:spMkLst>
            <pc:docMk/>
            <pc:sldMk cId="2242751583" sldId="354"/>
            <ac:spMk id="12" creationId="{FA86A64C-E151-DFF9-8491-1261E0BE2D74}"/>
          </ac:spMkLst>
        </pc:spChg>
        <pc:spChg chg="mod">
          <ac:chgData name="Hanner, Olsen" userId="8f966b24-7479-4073-89bd-2f70180eddce" providerId="ADAL" clId="{5AAED0D8-9633-4316-94D9-74CB2001DE6D}" dt="2023-11-09T17:14:53.453" v="2085" actId="207"/>
          <ac:spMkLst>
            <pc:docMk/>
            <pc:sldMk cId="2242751583" sldId="354"/>
            <ac:spMk id="13" creationId="{6AC9C475-204B-CFEB-4FE8-831AC011E370}"/>
          </ac:spMkLst>
        </pc:spChg>
        <pc:spChg chg="mod">
          <ac:chgData name="Hanner, Olsen" userId="8f966b24-7479-4073-89bd-2f70180eddce" providerId="ADAL" clId="{5AAED0D8-9633-4316-94D9-74CB2001DE6D}" dt="2023-11-09T17:14:56.839" v="2086" actId="207"/>
          <ac:spMkLst>
            <pc:docMk/>
            <pc:sldMk cId="2242751583" sldId="354"/>
            <ac:spMk id="14" creationId="{6C5734D7-E7A1-433D-F042-F7AA9B990692}"/>
          </ac:spMkLst>
        </pc:spChg>
        <pc:spChg chg="mod">
          <ac:chgData name="Hanner, Olsen" userId="8f966b24-7479-4073-89bd-2f70180eddce" providerId="ADAL" clId="{5AAED0D8-9633-4316-94D9-74CB2001DE6D}" dt="2023-11-09T16:30:09.729" v="931" actId="207"/>
          <ac:spMkLst>
            <pc:docMk/>
            <pc:sldMk cId="2242751583" sldId="354"/>
            <ac:spMk id="16" creationId="{FE57331D-0D17-E797-2D73-75F5FA8C21DA}"/>
          </ac:spMkLst>
        </pc:spChg>
        <pc:spChg chg="mod">
          <ac:chgData name="Hanner, Olsen" userId="8f966b24-7479-4073-89bd-2f70180eddce" providerId="ADAL" clId="{5AAED0D8-9633-4316-94D9-74CB2001DE6D}" dt="2023-11-09T16:29:48.003" v="927" actId="207"/>
          <ac:spMkLst>
            <pc:docMk/>
            <pc:sldMk cId="2242751583" sldId="354"/>
            <ac:spMk id="17" creationId="{996E7BDB-38CB-763B-1DE7-2E9C317B9F63}"/>
          </ac:spMkLst>
        </pc:spChg>
        <pc:spChg chg="mod">
          <ac:chgData name="Hanner, Olsen" userId="8f966b24-7479-4073-89bd-2f70180eddce" providerId="ADAL" clId="{5AAED0D8-9633-4316-94D9-74CB2001DE6D}" dt="2023-11-09T16:22:37.557" v="822" actId="20577"/>
          <ac:spMkLst>
            <pc:docMk/>
            <pc:sldMk cId="2242751583" sldId="354"/>
            <ac:spMk id="18" creationId="{14C4413A-939B-4AF8-B9BC-3C820EBA3645}"/>
          </ac:spMkLst>
        </pc:spChg>
        <pc:spChg chg="mod">
          <ac:chgData name="Hanner, Olsen" userId="8f966b24-7479-4073-89bd-2f70180eddce" providerId="ADAL" clId="{5AAED0D8-9633-4316-94D9-74CB2001DE6D}" dt="2023-11-09T16:28:32.872" v="908" actId="20577"/>
          <ac:spMkLst>
            <pc:docMk/>
            <pc:sldMk cId="2242751583" sldId="354"/>
            <ac:spMk id="19" creationId="{EBF8D37C-6CD6-DB0C-4AD9-4B25953AA82F}"/>
          </ac:spMkLst>
        </pc:spChg>
        <pc:spChg chg="mod">
          <ac:chgData name="Hanner, Olsen" userId="8f966b24-7479-4073-89bd-2f70180eddce" providerId="ADAL" clId="{5AAED0D8-9633-4316-94D9-74CB2001DE6D}" dt="2023-11-09T16:28:19.748" v="896" actId="20577"/>
          <ac:spMkLst>
            <pc:docMk/>
            <pc:sldMk cId="2242751583" sldId="354"/>
            <ac:spMk id="20" creationId="{5E4B2DC5-20B0-42F7-21EB-46F3E0DCCB4B}"/>
          </ac:spMkLst>
        </pc:spChg>
        <pc:spChg chg="mod">
          <ac:chgData name="Hanner, Olsen" userId="8f966b24-7479-4073-89bd-2f70180eddce" providerId="ADAL" clId="{5AAED0D8-9633-4316-94D9-74CB2001DE6D}" dt="2023-11-09T16:28:24.383" v="900" actId="20577"/>
          <ac:spMkLst>
            <pc:docMk/>
            <pc:sldMk cId="2242751583" sldId="354"/>
            <ac:spMk id="21" creationId="{EB6E2F2E-F2E5-FAE8-9A1C-84E38D675A3E}"/>
          </ac:spMkLst>
        </pc:spChg>
        <pc:spChg chg="mod">
          <ac:chgData name="Hanner, Olsen" userId="8f966b24-7479-4073-89bd-2f70180eddce" providerId="ADAL" clId="{5AAED0D8-9633-4316-94D9-74CB2001DE6D}" dt="2023-11-09T16:29:58.268" v="929" actId="207"/>
          <ac:spMkLst>
            <pc:docMk/>
            <pc:sldMk cId="2242751583" sldId="354"/>
            <ac:spMk id="22" creationId="{D27648D4-F44A-F47F-8E05-376E04D5B510}"/>
          </ac:spMkLst>
        </pc:spChg>
        <pc:spChg chg="mod">
          <ac:chgData name="Hanner, Olsen" userId="8f966b24-7479-4073-89bd-2f70180eddce" providerId="ADAL" clId="{5AAED0D8-9633-4316-94D9-74CB2001DE6D}" dt="2023-11-09T16:27:49.371" v="872" actId="20577"/>
          <ac:spMkLst>
            <pc:docMk/>
            <pc:sldMk cId="2242751583" sldId="354"/>
            <ac:spMk id="23" creationId="{985E1762-3DA7-76E6-F76F-C4358EE04335}"/>
          </ac:spMkLst>
        </pc:spChg>
        <pc:spChg chg="mod">
          <ac:chgData name="Hanner, Olsen" userId="8f966b24-7479-4073-89bd-2f70180eddce" providerId="ADAL" clId="{5AAED0D8-9633-4316-94D9-74CB2001DE6D}" dt="2023-11-09T17:15:01.993" v="2087" actId="207"/>
          <ac:spMkLst>
            <pc:docMk/>
            <pc:sldMk cId="2242751583" sldId="354"/>
            <ac:spMk id="25" creationId="{732D6092-0053-62BB-7A04-43D4BCD6680B}"/>
          </ac:spMkLst>
        </pc:spChg>
        <pc:spChg chg="mod">
          <ac:chgData name="Hanner, Olsen" userId="8f966b24-7479-4073-89bd-2f70180eddce" providerId="ADAL" clId="{5AAED0D8-9633-4316-94D9-74CB2001DE6D}" dt="2023-11-09T16:22:51.098" v="824"/>
          <ac:spMkLst>
            <pc:docMk/>
            <pc:sldMk cId="2242751583" sldId="354"/>
            <ac:spMk id="28" creationId="{F64B1195-E68A-8197-5227-63769BE76513}"/>
          </ac:spMkLst>
        </pc:spChg>
        <pc:spChg chg="mod">
          <ac:chgData name="Hanner, Olsen" userId="8f966b24-7479-4073-89bd-2f70180eddce" providerId="ADAL" clId="{5AAED0D8-9633-4316-94D9-74CB2001DE6D}" dt="2023-11-09T16:22:51.098" v="824"/>
          <ac:spMkLst>
            <pc:docMk/>
            <pc:sldMk cId="2242751583" sldId="354"/>
            <ac:spMk id="29" creationId="{C9130A22-3A17-AE84-E11D-AC0A366C4E6C}"/>
          </ac:spMkLst>
        </pc:spChg>
        <pc:spChg chg="mod">
          <ac:chgData name="Hanner, Olsen" userId="8f966b24-7479-4073-89bd-2f70180eddce" providerId="ADAL" clId="{5AAED0D8-9633-4316-94D9-74CB2001DE6D}" dt="2023-11-09T16:22:51.098" v="824"/>
          <ac:spMkLst>
            <pc:docMk/>
            <pc:sldMk cId="2242751583" sldId="354"/>
            <ac:spMk id="30" creationId="{86485787-D6AD-8228-BA2E-AE32A700DE53}"/>
          </ac:spMkLst>
        </pc:spChg>
        <pc:spChg chg="mod">
          <ac:chgData name="Hanner, Olsen" userId="8f966b24-7479-4073-89bd-2f70180eddce" providerId="ADAL" clId="{5AAED0D8-9633-4316-94D9-74CB2001DE6D}" dt="2023-11-09T16:22:51.098" v="824"/>
          <ac:spMkLst>
            <pc:docMk/>
            <pc:sldMk cId="2242751583" sldId="354"/>
            <ac:spMk id="31" creationId="{104C262D-C856-7AEA-9F90-D4A96B9CC0F5}"/>
          </ac:spMkLst>
        </pc:spChg>
        <pc:spChg chg="mod">
          <ac:chgData name="Hanner, Olsen" userId="8f966b24-7479-4073-89bd-2f70180eddce" providerId="ADAL" clId="{5AAED0D8-9633-4316-94D9-74CB2001DE6D}" dt="2023-11-09T16:30:06.098" v="930" actId="207"/>
          <ac:spMkLst>
            <pc:docMk/>
            <pc:sldMk cId="2242751583" sldId="354"/>
            <ac:spMk id="32" creationId="{D7B45C6E-BC8E-27F8-EC88-C49BD90765C8}"/>
          </ac:spMkLst>
        </pc:spChg>
        <pc:spChg chg="mod">
          <ac:chgData name="Hanner, Olsen" userId="8f966b24-7479-4073-89bd-2f70180eddce" providerId="ADAL" clId="{5AAED0D8-9633-4316-94D9-74CB2001DE6D}" dt="2023-11-09T16:22:51.098" v="824"/>
          <ac:spMkLst>
            <pc:docMk/>
            <pc:sldMk cId="2242751583" sldId="354"/>
            <ac:spMk id="33" creationId="{51597EA2-81C6-864D-C74A-C3700139F5FB}"/>
          </ac:spMkLst>
        </pc:spChg>
        <pc:spChg chg="mod">
          <ac:chgData name="Hanner, Olsen" userId="8f966b24-7479-4073-89bd-2f70180eddce" providerId="ADAL" clId="{5AAED0D8-9633-4316-94D9-74CB2001DE6D}" dt="2023-11-09T16:22:51.098" v="824"/>
          <ac:spMkLst>
            <pc:docMk/>
            <pc:sldMk cId="2242751583" sldId="354"/>
            <ac:spMk id="34" creationId="{2F335EBC-EC94-1426-5968-58D73B017B78}"/>
          </ac:spMkLst>
        </pc:spChg>
        <pc:spChg chg="mod">
          <ac:chgData name="Hanner, Olsen" userId="8f966b24-7479-4073-89bd-2f70180eddce" providerId="ADAL" clId="{5AAED0D8-9633-4316-94D9-74CB2001DE6D}" dt="2023-11-09T16:22:51.098" v="824"/>
          <ac:spMkLst>
            <pc:docMk/>
            <pc:sldMk cId="2242751583" sldId="354"/>
            <ac:spMk id="35" creationId="{35514426-2006-6366-A909-44CA53AF734C}"/>
          </ac:spMkLst>
        </pc:spChg>
        <pc:spChg chg="mod">
          <ac:chgData name="Hanner, Olsen" userId="8f966b24-7479-4073-89bd-2f70180eddce" providerId="ADAL" clId="{5AAED0D8-9633-4316-94D9-74CB2001DE6D}" dt="2023-11-09T16:22:51.098" v="824"/>
          <ac:spMkLst>
            <pc:docMk/>
            <pc:sldMk cId="2242751583" sldId="354"/>
            <ac:spMk id="36" creationId="{C79679FE-F955-9E42-269E-8367B05FD70D}"/>
          </ac:spMkLst>
        </pc:spChg>
        <pc:spChg chg="mod">
          <ac:chgData name="Hanner, Olsen" userId="8f966b24-7479-4073-89bd-2f70180eddce" providerId="ADAL" clId="{5AAED0D8-9633-4316-94D9-74CB2001DE6D}" dt="2023-11-09T16:30:48.483" v="934" actId="207"/>
          <ac:spMkLst>
            <pc:docMk/>
            <pc:sldMk cId="2242751583" sldId="354"/>
            <ac:spMk id="37" creationId="{A1075D78-FF89-6276-57F8-EB79254C1E49}"/>
          </ac:spMkLst>
        </pc:spChg>
        <pc:spChg chg="mod">
          <ac:chgData name="Hanner, Olsen" userId="8f966b24-7479-4073-89bd-2f70180eddce" providerId="ADAL" clId="{5AAED0D8-9633-4316-94D9-74CB2001DE6D}" dt="2023-11-09T16:22:51.098" v="824"/>
          <ac:spMkLst>
            <pc:docMk/>
            <pc:sldMk cId="2242751583" sldId="354"/>
            <ac:spMk id="38" creationId="{09B0746B-A669-DE08-163D-131F7C7C2E6E}"/>
          </ac:spMkLst>
        </pc:spChg>
        <pc:spChg chg="mod">
          <ac:chgData name="Hanner, Olsen" userId="8f966b24-7479-4073-89bd-2f70180eddce" providerId="ADAL" clId="{5AAED0D8-9633-4316-94D9-74CB2001DE6D}" dt="2023-11-09T16:29:54.526" v="928" actId="207"/>
          <ac:spMkLst>
            <pc:docMk/>
            <pc:sldMk cId="2242751583" sldId="354"/>
            <ac:spMk id="39" creationId="{1EAFFA31-C439-9C8D-5E88-4FFAA6663D93}"/>
          </ac:spMkLst>
        </pc:spChg>
        <pc:spChg chg="mod">
          <ac:chgData name="Hanner, Olsen" userId="8f966b24-7479-4073-89bd-2f70180eddce" providerId="ADAL" clId="{5AAED0D8-9633-4316-94D9-74CB2001DE6D}" dt="2023-11-09T16:22:51.098" v="824"/>
          <ac:spMkLst>
            <pc:docMk/>
            <pc:sldMk cId="2242751583" sldId="354"/>
            <ac:spMk id="40" creationId="{E074A169-50F2-C9D1-26A0-2A3FA4762FEA}"/>
          </ac:spMkLst>
        </pc:spChg>
        <pc:spChg chg="mod">
          <ac:chgData name="Hanner, Olsen" userId="8f966b24-7479-4073-89bd-2f70180eddce" providerId="ADAL" clId="{5AAED0D8-9633-4316-94D9-74CB2001DE6D}" dt="2023-11-09T16:22:51.098" v="824"/>
          <ac:spMkLst>
            <pc:docMk/>
            <pc:sldMk cId="2242751583" sldId="354"/>
            <ac:spMk id="41" creationId="{49826A28-8518-EB1B-CEFB-0E13348676A2}"/>
          </ac:spMkLst>
        </pc:spChg>
        <pc:spChg chg="mod">
          <ac:chgData name="Hanner, Olsen" userId="8f966b24-7479-4073-89bd-2f70180eddce" providerId="ADAL" clId="{5AAED0D8-9633-4316-94D9-74CB2001DE6D}" dt="2023-11-09T16:30:26.348" v="932" actId="207"/>
          <ac:spMkLst>
            <pc:docMk/>
            <pc:sldMk cId="2242751583" sldId="354"/>
            <ac:spMk id="42" creationId="{50E5A2BD-E1D4-0AC9-0AE8-F06397E44C08}"/>
          </ac:spMkLst>
        </pc:spChg>
        <pc:spChg chg="mod">
          <ac:chgData name="Hanner, Olsen" userId="8f966b24-7479-4073-89bd-2f70180eddce" providerId="ADAL" clId="{5AAED0D8-9633-4316-94D9-74CB2001DE6D}" dt="2023-11-09T16:22:51.098" v="824"/>
          <ac:spMkLst>
            <pc:docMk/>
            <pc:sldMk cId="2242751583" sldId="354"/>
            <ac:spMk id="43" creationId="{176E25F9-1E4A-45C7-30E9-CFA168C0F4FE}"/>
          </ac:spMkLst>
        </pc:spChg>
        <pc:spChg chg="mod">
          <ac:chgData name="Hanner, Olsen" userId="8f966b24-7479-4073-89bd-2f70180eddce" providerId="ADAL" clId="{5AAED0D8-9633-4316-94D9-74CB2001DE6D}" dt="2023-11-09T16:22:51.098" v="824"/>
          <ac:spMkLst>
            <pc:docMk/>
            <pc:sldMk cId="2242751583" sldId="354"/>
            <ac:spMk id="44" creationId="{09733B69-B38B-8F01-CF4D-42ACECFC5731}"/>
          </ac:spMkLst>
        </pc:spChg>
        <pc:spChg chg="mod">
          <ac:chgData name="Hanner, Olsen" userId="8f966b24-7479-4073-89bd-2f70180eddce" providerId="ADAL" clId="{5AAED0D8-9633-4316-94D9-74CB2001DE6D}" dt="2023-11-09T16:29:42.039" v="925" actId="207"/>
          <ac:spMkLst>
            <pc:docMk/>
            <pc:sldMk cId="2242751583" sldId="354"/>
            <ac:spMk id="45" creationId="{C2E042D1-1D04-534B-0716-F864056C527C}"/>
          </ac:spMkLst>
        </pc:spChg>
        <pc:spChg chg="mod">
          <ac:chgData name="Hanner, Olsen" userId="8f966b24-7479-4073-89bd-2f70180eddce" providerId="ADAL" clId="{5AAED0D8-9633-4316-94D9-74CB2001DE6D}" dt="2023-11-09T16:22:51.098" v="824"/>
          <ac:spMkLst>
            <pc:docMk/>
            <pc:sldMk cId="2242751583" sldId="354"/>
            <ac:spMk id="46" creationId="{7E883A07-86C5-5A94-691A-0917CB95B55E}"/>
          </ac:spMkLst>
        </pc:spChg>
        <pc:spChg chg="mod">
          <ac:chgData name="Hanner, Olsen" userId="8f966b24-7479-4073-89bd-2f70180eddce" providerId="ADAL" clId="{5AAED0D8-9633-4316-94D9-74CB2001DE6D}" dt="2023-11-09T16:22:51.098" v="824"/>
          <ac:spMkLst>
            <pc:docMk/>
            <pc:sldMk cId="2242751583" sldId="354"/>
            <ac:spMk id="47" creationId="{C07DEF2C-CCB4-FCD3-A07E-E0EB6AA3609C}"/>
          </ac:spMkLst>
        </pc:spChg>
        <pc:spChg chg="mod">
          <ac:chgData name="Hanner, Olsen" userId="8f966b24-7479-4073-89bd-2f70180eddce" providerId="ADAL" clId="{5AAED0D8-9633-4316-94D9-74CB2001DE6D}" dt="2023-11-09T16:22:51.098" v="824"/>
          <ac:spMkLst>
            <pc:docMk/>
            <pc:sldMk cId="2242751583" sldId="354"/>
            <ac:spMk id="48" creationId="{A3EFC749-DA44-AFDD-4F3A-FA6FA5B25D65}"/>
          </ac:spMkLst>
        </pc:spChg>
        <pc:spChg chg="mod">
          <ac:chgData name="Hanner, Olsen" userId="8f966b24-7479-4073-89bd-2f70180eddce" providerId="ADAL" clId="{5AAED0D8-9633-4316-94D9-74CB2001DE6D}" dt="2023-11-09T16:22:51.098" v="824"/>
          <ac:spMkLst>
            <pc:docMk/>
            <pc:sldMk cId="2242751583" sldId="354"/>
            <ac:spMk id="49" creationId="{C149A1EA-A0F1-40B8-8849-9EF077E3990B}"/>
          </ac:spMkLst>
        </pc:spChg>
        <pc:spChg chg="mod">
          <ac:chgData name="Hanner, Olsen" userId="8f966b24-7479-4073-89bd-2f70180eddce" providerId="ADAL" clId="{5AAED0D8-9633-4316-94D9-74CB2001DE6D}" dt="2023-11-09T16:22:51.098" v="824"/>
          <ac:spMkLst>
            <pc:docMk/>
            <pc:sldMk cId="2242751583" sldId="354"/>
            <ac:spMk id="50" creationId="{255553D7-B0EC-FED4-39F2-348C8A875C6A}"/>
          </ac:spMkLst>
        </pc:spChg>
        <pc:spChg chg="mod">
          <ac:chgData name="Hanner, Olsen" userId="8f966b24-7479-4073-89bd-2f70180eddce" providerId="ADAL" clId="{5AAED0D8-9633-4316-94D9-74CB2001DE6D}" dt="2023-11-09T16:22:51.098" v="824"/>
          <ac:spMkLst>
            <pc:docMk/>
            <pc:sldMk cId="2242751583" sldId="354"/>
            <ac:spMk id="51" creationId="{038AC231-6B15-39F8-37D1-9A16EBC8CFBC}"/>
          </ac:spMkLst>
        </pc:spChg>
        <pc:spChg chg="mod">
          <ac:chgData name="Hanner, Olsen" userId="8f966b24-7479-4073-89bd-2f70180eddce" providerId="ADAL" clId="{5AAED0D8-9633-4316-94D9-74CB2001DE6D}" dt="2023-11-09T16:22:51.098" v="824"/>
          <ac:spMkLst>
            <pc:docMk/>
            <pc:sldMk cId="2242751583" sldId="354"/>
            <ac:spMk id="52" creationId="{5886B166-713F-6EBD-5363-A56F41320F14}"/>
          </ac:spMkLst>
        </pc:spChg>
        <pc:spChg chg="mod">
          <ac:chgData name="Hanner, Olsen" userId="8f966b24-7479-4073-89bd-2f70180eddce" providerId="ADAL" clId="{5AAED0D8-9633-4316-94D9-74CB2001DE6D}" dt="2023-11-09T16:22:51.098" v="824"/>
          <ac:spMkLst>
            <pc:docMk/>
            <pc:sldMk cId="2242751583" sldId="354"/>
            <ac:spMk id="53" creationId="{220B6A68-4CC4-2B60-E622-7D4D5A48452C}"/>
          </ac:spMkLst>
        </pc:spChg>
        <pc:spChg chg="mod">
          <ac:chgData name="Hanner, Olsen" userId="8f966b24-7479-4073-89bd-2f70180eddce" providerId="ADAL" clId="{5AAED0D8-9633-4316-94D9-74CB2001DE6D}" dt="2023-11-09T16:22:51.098" v="824"/>
          <ac:spMkLst>
            <pc:docMk/>
            <pc:sldMk cId="2242751583" sldId="354"/>
            <ac:spMk id="54" creationId="{E1DBC219-7063-8043-7B60-1C8B24ED3C63}"/>
          </ac:spMkLst>
        </pc:spChg>
        <pc:spChg chg="mod">
          <ac:chgData name="Hanner, Olsen" userId="8f966b24-7479-4073-89bd-2f70180eddce" providerId="ADAL" clId="{5AAED0D8-9633-4316-94D9-74CB2001DE6D}" dt="2023-11-09T16:30:56.686" v="935" actId="207"/>
          <ac:spMkLst>
            <pc:docMk/>
            <pc:sldMk cId="2242751583" sldId="354"/>
            <ac:spMk id="55" creationId="{34506455-0F0A-7FA7-600C-7A00C83E6381}"/>
          </ac:spMkLst>
        </pc:spChg>
        <pc:spChg chg="mod">
          <ac:chgData name="Hanner, Olsen" userId="8f966b24-7479-4073-89bd-2f70180eddce" providerId="ADAL" clId="{5AAED0D8-9633-4316-94D9-74CB2001DE6D}" dt="2023-11-09T16:22:51.098" v="824"/>
          <ac:spMkLst>
            <pc:docMk/>
            <pc:sldMk cId="2242751583" sldId="354"/>
            <ac:spMk id="56" creationId="{B9BE1B13-9E01-DAB3-26CD-279E2A156700}"/>
          </ac:spMkLst>
        </pc:spChg>
        <pc:spChg chg="mod">
          <ac:chgData name="Hanner, Olsen" userId="8f966b24-7479-4073-89bd-2f70180eddce" providerId="ADAL" clId="{5AAED0D8-9633-4316-94D9-74CB2001DE6D}" dt="2023-11-09T16:22:51.098" v="824"/>
          <ac:spMkLst>
            <pc:docMk/>
            <pc:sldMk cId="2242751583" sldId="354"/>
            <ac:spMk id="57" creationId="{A3724A31-2797-F098-3720-F3F1B39A2BB1}"/>
          </ac:spMkLst>
        </pc:spChg>
        <pc:spChg chg="mod">
          <ac:chgData name="Hanner, Olsen" userId="8f966b24-7479-4073-89bd-2f70180eddce" providerId="ADAL" clId="{5AAED0D8-9633-4316-94D9-74CB2001DE6D}" dt="2023-11-09T16:22:51.098" v="824"/>
          <ac:spMkLst>
            <pc:docMk/>
            <pc:sldMk cId="2242751583" sldId="354"/>
            <ac:spMk id="58" creationId="{D5B2A1E9-B425-6FC7-DC07-884551EB9BD3}"/>
          </ac:spMkLst>
        </pc:spChg>
        <pc:spChg chg="mod">
          <ac:chgData name="Hanner, Olsen" userId="8f966b24-7479-4073-89bd-2f70180eddce" providerId="ADAL" clId="{5AAED0D8-9633-4316-94D9-74CB2001DE6D}" dt="2023-11-09T16:22:51.098" v="824"/>
          <ac:spMkLst>
            <pc:docMk/>
            <pc:sldMk cId="2242751583" sldId="354"/>
            <ac:spMk id="59" creationId="{822D4331-1C43-21EC-BC9F-047F2D8AA687}"/>
          </ac:spMkLst>
        </pc:spChg>
        <pc:spChg chg="mod">
          <ac:chgData name="Hanner, Olsen" userId="8f966b24-7479-4073-89bd-2f70180eddce" providerId="ADAL" clId="{5AAED0D8-9633-4316-94D9-74CB2001DE6D}" dt="2023-11-09T16:22:51.098" v="824"/>
          <ac:spMkLst>
            <pc:docMk/>
            <pc:sldMk cId="2242751583" sldId="354"/>
            <ac:spMk id="60" creationId="{D4927387-630C-1167-C7D5-5310A8B5A367}"/>
          </ac:spMkLst>
        </pc:spChg>
        <pc:spChg chg="mod">
          <ac:chgData name="Hanner, Olsen" userId="8f966b24-7479-4073-89bd-2f70180eddce" providerId="ADAL" clId="{5AAED0D8-9633-4316-94D9-74CB2001DE6D}" dt="2023-11-09T16:22:51.098" v="824"/>
          <ac:spMkLst>
            <pc:docMk/>
            <pc:sldMk cId="2242751583" sldId="354"/>
            <ac:spMk id="61" creationId="{4E117218-40B9-BF77-53C8-2E165CC5B54E}"/>
          </ac:spMkLst>
        </pc:spChg>
        <pc:spChg chg="mod">
          <ac:chgData name="Hanner, Olsen" userId="8f966b24-7479-4073-89bd-2f70180eddce" providerId="ADAL" clId="{5AAED0D8-9633-4316-94D9-74CB2001DE6D}" dt="2023-11-09T16:22:51.098" v="824"/>
          <ac:spMkLst>
            <pc:docMk/>
            <pc:sldMk cId="2242751583" sldId="354"/>
            <ac:spMk id="62" creationId="{196906E8-2EAF-0580-C671-E980036EBD53}"/>
          </ac:spMkLst>
        </pc:spChg>
        <pc:spChg chg="mod">
          <ac:chgData name="Hanner, Olsen" userId="8f966b24-7479-4073-89bd-2f70180eddce" providerId="ADAL" clId="{5AAED0D8-9633-4316-94D9-74CB2001DE6D}" dt="2023-11-09T16:22:51.098" v="824"/>
          <ac:spMkLst>
            <pc:docMk/>
            <pc:sldMk cId="2242751583" sldId="354"/>
            <ac:spMk id="63" creationId="{11105D7A-C52D-A748-20AE-D146354317EE}"/>
          </ac:spMkLst>
        </pc:spChg>
        <pc:spChg chg="mod">
          <ac:chgData name="Hanner, Olsen" userId="8f966b24-7479-4073-89bd-2f70180eddce" providerId="ADAL" clId="{5AAED0D8-9633-4316-94D9-74CB2001DE6D}" dt="2023-11-09T16:22:51.098" v="824"/>
          <ac:spMkLst>
            <pc:docMk/>
            <pc:sldMk cId="2242751583" sldId="354"/>
            <ac:spMk id="1024" creationId="{57FA0954-F9B7-E221-20B9-2F65E012C9D8}"/>
          </ac:spMkLst>
        </pc:spChg>
        <pc:spChg chg="mod">
          <ac:chgData name="Hanner, Olsen" userId="8f966b24-7479-4073-89bd-2f70180eddce" providerId="ADAL" clId="{5AAED0D8-9633-4316-94D9-74CB2001DE6D}" dt="2023-11-09T16:22:51.098" v="824"/>
          <ac:spMkLst>
            <pc:docMk/>
            <pc:sldMk cId="2242751583" sldId="354"/>
            <ac:spMk id="1025" creationId="{D666D161-0543-2050-E3CA-652466A61CD0}"/>
          </ac:spMkLst>
        </pc:spChg>
        <pc:spChg chg="mod">
          <ac:chgData name="Hanner, Olsen" userId="8f966b24-7479-4073-89bd-2f70180eddce" providerId="ADAL" clId="{5AAED0D8-9633-4316-94D9-74CB2001DE6D}" dt="2023-11-09T16:30:34.132" v="933" actId="207"/>
          <ac:spMkLst>
            <pc:docMk/>
            <pc:sldMk cId="2242751583" sldId="354"/>
            <ac:spMk id="1026" creationId="{E97DD1BD-B9A5-72D6-2CDD-EE025126F3C2}"/>
          </ac:spMkLst>
        </pc:spChg>
        <pc:spChg chg="mod">
          <ac:chgData name="Hanner, Olsen" userId="8f966b24-7479-4073-89bd-2f70180eddce" providerId="ADAL" clId="{5AAED0D8-9633-4316-94D9-74CB2001DE6D}" dt="2023-11-09T16:22:51.098" v="824"/>
          <ac:spMkLst>
            <pc:docMk/>
            <pc:sldMk cId="2242751583" sldId="354"/>
            <ac:spMk id="1027" creationId="{1E1A5BFA-FE9D-D904-4982-D2167EA18926}"/>
          </ac:spMkLst>
        </pc:spChg>
        <pc:spChg chg="mod">
          <ac:chgData name="Hanner, Olsen" userId="8f966b24-7479-4073-89bd-2f70180eddce" providerId="ADAL" clId="{5AAED0D8-9633-4316-94D9-74CB2001DE6D}" dt="2023-11-09T16:22:51.098" v="824"/>
          <ac:spMkLst>
            <pc:docMk/>
            <pc:sldMk cId="2242751583" sldId="354"/>
            <ac:spMk id="1028" creationId="{BDB8F9BF-596B-5562-01D6-F89BB662376B}"/>
          </ac:spMkLst>
        </pc:spChg>
        <pc:spChg chg="mod">
          <ac:chgData name="Hanner, Olsen" userId="8f966b24-7479-4073-89bd-2f70180eddce" providerId="ADAL" clId="{5AAED0D8-9633-4316-94D9-74CB2001DE6D}" dt="2023-11-09T16:22:51.098" v="824"/>
          <ac:spMkLst>
            <pc:docMk/>
            <pc:sldMk cId="2242751583" sldId="354"/>
            <ac:spMk id="1029" creationId="{0268D682-04F2-635E-7035-B3308B53A809}"/>
          </ac:spMkLst>
        </pc:spChg>
        <pc:spChg chg="add mod">
          <ac:chgData name="Hanner, Olsen" userId="8f966b24-7479-4073-89bd-2f70180eddce" providerId="ADAL" clId="{5AAED0D8-9633-4316-94D9-74CB2001DE6D}" dt="2023-11-09T16:28:58.181" v="924" actId="20577"/>
          <ac:spMkLst>
            <pc:docMk/>
            <pc:sldMk cId="2242751583" sldId="354"/>
            <ac:spMk id="1031" creationId="{C287E07B-6B33-B31B-A3DA-E1C64133D2E8}"/>
          </ac:spMkLst>
        </pc:spChg>
        <pc:spChg chg="del">
          <ac:chgData name="Hanner, Olsen" userId="8f966b24-7479-4073-89bd-2f70180eddce" providerId="ADAL" clId="{5AAED0D8-9633-4316-94D9-74CB2001DE6D}" dt="2023-11-09T16:22:40.648" v="823" actId="478"/>
          <ac:spMkLst>
            <pc:docMk/>
            <pc:sldMk cId="2242751583" sldId="354"/>
            <ac:spMk id="1046" creationId="{8A57591F-F75D-FBB3-BD7E-757A1AFC2F44}"/>
          </ac:spMkLst>
        </pc:spChg>
        <pc:grpChg chg="add mod">
          <ac:chgData name="Hanner, Olsen" userId="8f966b24-7479-4073-89bd-2f70180eddce" providerId="ADAL" clId="{5AAED0D8-9633-4316-94D9-74CB2001DE6D}" dt="2023-11-09T16:22:51.098" v="824"/>
          <ac:grpSpMkLst>
            <pc:docMk/>
            <pc:sldMk cId="2242751583" sldId="354"/>
            <ac:grpSpMk id="2" creationId="{1C6861CC-5F64-90F8-D38E-3BE32C16CCE0}"/>
          </ac:grpSpMkLst>
        </pc:grpChg>
        <pc:grpChg chg="mod">
          <ac:chgData name="Hanner, Olsen" userId="8f966b24-7479-4073-89bd-2f70180eddce" providerId="ADAL" clId="{5AAED0D8-9633-4316-94D9-74CB2001DE6D}" dt="2023-11-09T16:22:51.098" v="824"/>
          <ac:grpSpMkLst>
            <pc:docMk/>
            <pc:sldMk cId="2242751583" sldId="354"/>
            <ac:grpSpMk id="3" creationId="{7E31B010-0BA5-CB4C-F9C9-9F41B7E8E665}"/>
          </ac:grpSpMkLst>
        </pc:grpChg>
        <pc:grpChg chg="mod">
          <ac:chgData name="Hanner, Olsen" userId="8f966b24-7479-4073-89bd-2f70180eddce" providerId="ADAL" clId="{5AAED0D8-9633-4316-94D9-74CB2001DE6D}" dt="2023-11-09T16:22:51.098" v="824"/>
          <ac:grpSpMkLst>
            <pc:docMk/>
            <pc:sldMk cId="2242751583" sldId="354"/>
            <ac:grpSpMk id="11" creationId="{69FEEE6E-B9E1-EA53-2115-7731B26F04BE}"/>
          </ac:grpSpMkLst>
        </pc:grpChg>
        <pc:cxnChg chg="mod">
          <ac:chgData name="Hanner, Olsen" userId="8f966b24-7479-4073-89bd-2f70180eddce" providerId="ADAL" clId="{5AAED0D8-9633-4316-94D9-74CB2001DE6D}" dt="2023-11-09T16:22:51.098" v="824"/>
          <ac:cxnSpMkLst>
            <pc:docMk/>
            <pc:sldMk cId="2242751583" sldId="354"/>
            <ac:cxnSpMk id="10" creationId="{8D779C5E-0F32-CBE9-F063-93D07DAF7FC9}"/>
          </ac:cxnSpMkLst>
        </pc:cxnChg>
        <pc:cxnChg chg="mod">
          <ac:chgData name="Hanner, Olsen" userId="8f966b24-7479-4073-89bd-2f70180eddce" providerId="ADAL" clId="{5AAED0D8-9633-4316-94D9-74CB2001DE6D}" dt="2023-11-09T16:22:51.098" v="824"/>
          <ac:cxnSpMkLst>
            <pc:docMk/>
            <pc:sldMk cId="2242751583" sldId="354"/>
            <ac:cxnSpMk id="15" creationId="{F4BA3289-3066-7568-4B2D-A7E5FF4299F3}"/>
          </ac:cxnSpMkLst>
        </pc:cxnChg>
        <pc:cxnChg chg="mod">
          <ac:chgData name="Hanner, Olsen" userId="8f966b24-7479-4073-89bd-2f70180eddce" providerId="ADAL" clId="{5AAED0D8-9633-4316-94D9-74CB2001DE6D}" dt="2023-11-09T16:22:51.098" v="824"/>
          <ac:cxnSpMkLst>
            <pc:docMk/>
            <pc:sldMk cId="2242751583" sldId="354"/>
            <ac:cxnSpMk id="24" creationId="{4FFBE916-3E1E-7851-134E-01C7D1FDFA63}"/>
          </ac:cxnSpMkLst>
        </pc:cxnChg>
        <pc:cxnChg chg="mod">
          <ac:chgData name="Hanner, Olsen" userId="8f966b24-7479-4073-89bd-2f70180eddce" providerId="ADAL" clId="{5AAED0D8-9633-4316-94D9-74CB2001DE6D}" dt="2023-11-09T16:22:51.098" v="824"/>
          <ac:cxnSpMkLst>
            <pc:docMk/>
            <pc:sldMk cId="2242751583" sldId="354"/>
            <ac:cxnSpMk id="26" creationId="{A58502AB-A8FE-4D6F-ED0A-E06C89CD0D58}"/>
          </ac:cxnSpMkLst>
        </pc:cxnChg>
        <pc:cxnChg chg="mod">
          <ac:chgData name="Hanner, Olsen" userId="8f966b24-7479-4073-89bd-2f70180eddce" providerId="ADAL" clId="{5AAED0D8-9633-4316-94D9-74CB2001DE6D}" dt="2023-11-09T16:22:51.098" v="824"/>
          <ac:cxnSpMkLst>
            <pc:docMk/>
            <pc:sldMk cId="2242751583" sldId="354"/>
            <ac:cxnSpMk id="27" creationId="{7AC24CCA-AB97-D90C-CCD5-E9A789B82122}"/>
          </ac:cxnSpMkLst>
        </pc:cxnChg>
        <pc:cxnChg chg="add mod">
          <ac:chgData name="Hanner, Olsen" userId="8f966b24-7479-4073-89bd-2f70180eddce" providerId="ADAL" clId="{5AAED0D8-9633-4316-94D9-74CB2001DE6D}" dt="2023-11-09T16:22:51.098" v="824"/>
          <ac:cxnSpMkLst>
            <pc:docMk/>
            <pc:sldMk cId="2242751583" sldId="354"/>
            <ac:cxnSpMk id="1030" creationId="{16C83371-A6D0-6466-7297-EAC01995EFF9}"/>
          </ac:cxnSpMkLst>
        </pc:cxnChg>
      </pc:sldChg>
      <pc:sldChg chg="modSp mod">
        <pc:chgData name="Hanner, Olsen" userId="8f966b24-7479-4073-89bd-2f70180eddce" providerId="ADAL" clId="{5AAED0D8-9633-4316-94D9-74CB2001DE6D}" dt="2023-11-09T16:31:12.390" v="937" actId="207"/>
        <pc:sldMkLst>
          <pc:docMk/>
          <pc:sldMk cId="3929556512" sldId="355"/>
        </pc:sldMkLst>
        <pc:spChg chg="mod">
          <ac:chgData name="Hanner, Olsen" userId="8f966b24-7479-4073-89bd-2f70180eddce" providerId="ADAL" clId="{5AAED0D8-9633-4316-94D9-74CB2001DE6D}" dt="2023-11-09T16:31:09.896" v="936" actId="207"/>
          <ac:spMkLst>
            <pc:docMk/>
            <pc:sldMk cId="3929556512" sldId="355"/>
            <ac:spMk id="3" creationId="{7F10B6DC-6AF4-BFD9-E1D5-B98AA266289F}"/>
          </ac:spMkLst>
        </pc:spChg>
        <pc:spChg chg="mod">
          <ac:chgData name="Hanner, Olsen" userId="8f966b24-7479-4073-89bd-2f70180eddce" providerId="ADAL" clId="{5AAED0D8-9633-4316-94D9-74CB2001DE6D}" dt="2023-11-09T16:31:12.390" v="937" actId="207"/>
          <ac:spMkLst>
            <pc:docMk/>
            <pc:sldMk cId="3929556512" sldId="355"/>
            <ac:spMk id="9" creationId="{E690F70B-E368-D7F5-795E-B5139345EF71}"/>
          </ac:spMkLst>
        </pc:spChg>
      </pc:sldChg>
      <pc:sldChg chg="modSp mod modNotesTx">
        <pc:chgData name="Hanner, Olsen" userId="8f966b24-7479-4073-89bd-2f70180eddce" providerId="ADAL" clId="{5AAED0D8-9633-4316-94D9-74CB2001DE6D}" dt="2023-11-09T16:36:12.050" v="1164" actId="1076"/>
        <pc:sldMkLst>
          <pc:docMk/>
          <pc:sldMk cId="2500912281" sldId="356"/>
        </pc:sldMkLst>
        <pc:spChg chg="mod">
          <ac:chgData name="Hanner, Olsen" userId="8f966b24-7479-4073-89bd-2f70180eddce" providerId="ADAL" clId="{5AAED0D8-9633-4316-94D9-74CB2001DE6D}" dt="2023-11-09T16:36:07.939" v="1163" actId="1076"/>
          <ac:spMkLst>
            <pc:docMk/>
            <pc:sldMk cId="2500912281" sldId="356"/>
            <ac:spMk id="9" creationId="{AB813A57-E925-1839-1906-37E7BA585CAE}"/>
          </ac:spMkLst>
        </pc:spChg>
        <pc:spChg chg="mod">
          <ac:chgData name="Hanner, Olsen" userId="8f966b24-7479-4073-89bd-2f70180eddce" providerId="ADAL" clId="{5AAED0D8-9633-4316-94D9-74CB2001DE6D}" dt="2023-11-09T16:36:12.050" v="1164" actId="1076"/>
          <ac:spMkLst>
            <pc:docMk/>
            <pc:sldMk cId="2500912281" sldId="356"/>
            <ac:spMk id="17" creationId="{B5138D57-81A7-9062-3037-7FA0E56333ED}"/>
          </ac:spMkLst>
        </pc:spChg>
      </pc:sldChg>
      <pc:sldChg chg="modSp mod">
        <pc:chgData name="Hanner, Olsen" userId="8f966b24-7479-4073-89bd-2f70180eddce" providerId="ADAL" clId="{5AAED0D8-9633-4316-94D9-74CB2001DE6D}" dt="2023-11-09T16:36:20.959" v="1166" actId="207"/>
        <pc:sldMkLst>
          <pc:docMk/>
          <pc:sldMk cId="1805681363" sldId="357"/>
        </pc:sldMkLst>
        <pc:spChg chg="mod">
          <ac:chgData name="Hanner, Olsen" userId="8f966b24-7479-4073-89bd-2f70180eddce" providerId="ADAL" clId="{5AAED0D8-9633-4316-94D9-74CB2001DE6D}" dt="2023-11-09T16:36:18.710" v="1165" actId="207"/>
          <ac:spMkLst>
            <pc:docMk/>
            <pc:sldMk cId="1805681363" sldId="357"/>
            <ac:spMk id="3" creationId="{7F10B6DC-6AF4-BFD9-E1D5-B98AA266289F}"/>
          </ac:spMkLst>
        </pc:spChg>
        <pc:spChg chg="mod">
          <ac:chgData name="Hanner, Olsen" userId="8f966b24-7479-4073-89bd-2f70180eddce" providerId="ADAL" clId="{5AAED0D8-9633-4316-94D9-74CB2001DE6D}" dt="2023-11-09T16:36:20.959" v="1166" actId="207"/>
          <ac:spMkLst>
            <pc:docMk/>
            <pc:sldMk cId="1805681363" sldId="357"/>
            <ac:spMk id="9" creationId="{E690F70B-E368-D7F5-795E-B5139345EF71}"/>
          </ac:spMkLst>
        </pc:spChg>
      </pc:sldChg>
      <pc:sldChg chg="modSp mod modNotesTx">
        <pc:chgData name="Hanner, Olsen" userId="8f966b24-7479-4073-89bd-2f70180eddce" providerId="ADAL" clId="{5AAED0D8-9633-4316-94D9-74CB2001DE6D}" dt="2023-11-09T16:37:54.651" v="1251" actId="207"/>
        <pc:sldMkLst>
          <pc:docMk/>
          <pc:sldMk cId="1319658765" sldId="358"/>
        </pc:sldMkLst>
        <pc:graphicFrameChg chg="mod">
          <ac:chgData name="Hanner, Olsen" userId="8f966b24-7479-4073-89bd-2f70180eddce" providerId="ADAL" clId="{5AAED0D8-9633-4316-94D9-74CB2001DE6D}" dt="2023-11-09T16:37:54.651" v="1251" actId="207"/>
          <ac:graphicFrameMkLst>
            <pc:docMk/>
            <pc:sldMk cId="1319658765" sldId="358"/>
            <ac:graphicFrameMk id="2" creationId="{B0A68F7A-A083-4E2B-B574-D05208620F48}"/>
          </ac:graphicFrameMkLst>
        </pc:graphicFrameChg>
      </pc:sldChg>
      <pc:sldChg chg="mod modNotesTx">
        <pc:chgData name="Hanner, Olsen" userId="8f966b24-7479-4073-89bd-2f70180eddce" providerId="ADAL" clId="{5AAED0D8-9633-4316-94D9-74CB2001DE6D}" dt="2023-11-09T16:39:45.652" v="1287"/>
        <pc:sldMkLst>
          <pc:docMk/>
          <pc:sldMk cId="3319088865" sldId="359"/>
        </pc:sldMkLst>
      </pc:sldChg>
      <pc:sldChg chg="modSp mod">
        <pc:chgData name="Hanner, Olsen" userId="8f966b24-7479-4073-89bd-2f70180eddce" providerId="ADAL" clId="{5AAED0D8-9633-4316-94D9-74CB2001DE6D}" dt="2023-11-09T16:39:54.323" v="1289" actId="207"/>
        <pc:sldMkLst>
          <pc:docMk/>
          <pc:sldMk cId="1687455885" sldId="360"/>
        </pc:sldMkLst>
        <pc:spChg chg="mod">
          <ac:chgData name="Hanner, Olsen" userId="8f966b24-7479-4073-89bd-2f70180eddce" providerId="ADAL" clId="{5AAED0D8-9633-4316-94D9-74CB2001DE6D}" dt="2023-11-09T16:39:51.241" v="1288" actId="207"/>
          <ac:spMkLst>
            <pc:docMk/>
            <pc:sldMk cId="1687455885" sldId="360"/>
            <ac:spMk id="3" creationId="{7F10B6DC-6AF4-BFD9-E1D5-B98AA266289F}"/>
          </ac:spMkLst>
        </pc:spChg>
        <pc:spChg chg="mod">
          <ac:chgData name="Hanner, Olsen" userId="8f966b24-7479-4073-89bd-2f70180eddce" providerId="ADAL" clId="{5AAED0D8-9633-4316-94D9-74CB2001DE6D}" dt="2023-11-09T16:39:54.323" v="1289" actId="207"/>
          <ac:spMkLst>
            <pc:docMk/>
            <pc:sldMk cId="1687455885" sldId="360"/>
            <ac:spMk id="9" creationId="{E690F70B-E368-D7F5-795E-B5139345EF71}"/>
          </ac:spMkLst>
        </pc:spChg>
      </pc:sldChg>
      <pc:sldChg chg="modSp mod modNotesTx">
        <pc:chgData name="Hanner, Olsen" userId="8f966b24-7479-4073-89bd-2f70180eddce" providerId="ADAL" clId="{5AAED0D8-9633-4316-94D9-74CB2001DE6D}" dt="2023-11-09T16:41:02.158" v="1326" actId="207"/>
        <pc:sldMkLst>
          <pc:docMk/>
          <pc:sldMk cId="737524450" sldId="361"/>
        </pc:sldMkLst>
        <pc:graphicFrameChg chg="mod">
          <ac:chgData name="Hanner, Olsen" userId="8f966b24-7479-4073-89bd-2f70180eddce" providerId="ADAL" clId="{5AAED0D8-9633-4316-94D9-74CB2001DE6D}" dt="2023-11-09T16:41:02.158" v="1326" actId="207"/>
          <ac:graphicFrameMkLst>
            <pc:docMk/>
            <pc:sldMk cId="737524450" sldId="361"/>
            <ac:graphicFrameMk id="2" creationId="{B0A68F7A-A083-4E2B-B574-D05208620F48}"/>
          </ac:graphicFrameMkLst>
        </pc:graphicFrameChg>
      </pc:sldChg>
      <pc:sldChg chg="mod modNotesTx">
        <pc:chgData name="Hanner, Olsen" userId="8f966b24-7479-4073-89bd-2f70180eddce" providerId="ADAL" clId="{5AAED0D8-9633-4316-94D9-74CB2001DE6D}" dt="2023-11-09T16:49:33.302" v="1582" actId="20577"/>
        <pc:sldMkLst>
          <pc:docMk/>
          <pc:sldMk cId="1570032529" sldId="363"/>
        </pc:sldMkLst>
      </pc:sldChg>
      <pc:sldChg chg="modSp mod modNotesTx">
        <pc:chgData name="Hanner, Olsen" userId="8f966b24-7479-4073-89bd-2f70180eddce" providerId="ADAL" clId="{5AAED0D8-9633-4316-94D9-74CB2001DE6D}" dt="2023-11-09T16:44:47.351" v="1446" actId="207"/>
        <pc:sldMkLst>
          <pc:docMk/>
          <pc:sldMk cId="1612586283" sldId="364"/>
        </pc:sldMkLst>
        <pc:spChg chg="mod">
          <ac:chgData name="Hanner, Olsen" userId="8f966b24-7479-4073-89bd-2f70180eddce" providerId="ADAL" clId="{5AAED0D8-9633-4316-94D9-74CB2001DE6D}" dt="2023-11-09T16:44:33.649" v="1443" actId="20577"/>
          <ac:spMkLst>
            <pc:docMk/>
            <pc:sldMk cId="1612586283" sldId="364"/>
            <ac:spMk id="3" creationId="{80022F20-08C9-406D-FD3C-4D576628D9CB}"/>
          </ac:spMkLst>
        </pc:spChg>
        <pc:graphicFrameChg chg="mod">
          <ac:chgData name="Hanner, Olsen" userId="8f966b24-7479-4073-89bd-2f70180eddce" providerId="ADAL" clId="{5AAED0D8-9633-4316-94D9-74CB2001DE6D}" dt="2023-11-09T16:44:47.351" v="1446" actId="207"/>
          <ac:graphicFrameMkLst>
            <pc:docMk/>
            <pc:sldMk cId="1612586283" sldId="364"/>
            <ac:graphicFrameMk id="2" creationId="{B0A68F7A-A083-4E2B-B574-D05208620F48}"/>
          </ac:graphicFrameMkLst>
        </pc:graphicFrameChg>
      </pc:sldChg>
      <pc:sldChg chg="delSp modSp mod addCm modNotesTx">
        <pc:chgData name="Hanner, Olsen" userId="8f966b24-7479-4073-89bd-2f70180eddce" providerId="ADAL" clId="{5AAED0D8-9633-4316-94D9-74CB2001DE6D}" dt="2023-11-09T16:56:21.342" v="1789"/>
        <pc:sldMkLst>
          <pc:docMk/>
          <pc:sldMk cId="2224417355" sldId="365"/>
        </pc:sldMkLst>
        <pc:spChg chg="mod">
          <ac:chgData name="Hanner, Olsen" userId="8f966b24-7479-4073-89bd-2f70180eddce" providerId="ADAL" clId="{5AAED0D8-9633-4316-94D9-74CB2001DE6D}" dt="2023-11-09T16:54:34.481" v="1744" actId="13926"/>
          <ac:spMkLst>
            <pc:docMk/>
            <pc:sldMk cId="2224417355" sldId="365"/>
            <ac:spMk id="7" creationId="{525CD2D6-6AEB-1934-6F26-90016FC0C4CD}"/>
          </ac:spMkLst>
        </pc:spChg>
        <pc:spChg chg="del">
          <ac:chgData name="Hanner, Olsen" userId="8f966b24-7479-4073-89bd-2f70180eddce" providerId="ADAL" clId="{5AAED0D8-9633-4316-94D9-74CB2001DE6D}" dt="2023-11-09T16:55:28.523" v="1774" actId="478"/>
          <ac:spMkLst>
            <pc:docMk/>
            <pc:sldMk cId="2224417355" sldId="365"/>
            <ac:spMk id="13" creationId="{6D4D43AF-05AA-81BA-2D8D-F126FF832339}"/>
          </ac:spMkLst>
        </pc:spChg>
        <pc:graphicFrameChg chg="mod">
          <ac:chgData name="Hanner, Olsen" userId="8f966b24-7479-4073-89bd-2f70180eddce" providerId="ADAL" clId="{5AAED0D8-9633-4316-94D9-74CB2001DE6D}" dt="2023-11-09T16:55:37.694" v="1777" actId="113"/>
          <ac:graphicFrameMkLst>
            <pc:docMk/>
            <pc:sldMk cId="2224417355" sldId="365"/>
            <ac:graphicFrameMk id="9" creationId="{16BB2B36-D329-083C-5198-BEEC5AC12CFA}"/>
          </ac:graphicFrameMkLst>
        </pc:graphicFrameChg>
        <pc:extLst>
          <p:ext xmlns:p="http://schemas.openxmlformats.org/presentationml/2006/main" uri="{D6D511B9-2390-475A-947B-AFAB55BFBCF1}">
            <pc226:cmChg xmlns:pc226="http://schemas.microsoft.com/office/powerpoint/2022/06/main/command" chg="add">
              <pc226:chgData name="Hanner, Olsen" userId="8f966b24-7479-4073-89bd-2f70180eddce" providerId="ADAL" clId="{5AAED0D8-9633-4316-94D9-74CB2001DE6D}" dt="2023-11-09T16:55:00.160" v="1766"/>
              <pc2:cmMkLst xmlns:pc2="http://schemas.microsoft.com/office/powerpoint/2019/9/main/command">
                <pc:docMk/>
                <pc:sldMk cId="2224417355" sldId="365"/>
                <pc2:cmMk id="{716E6389-4ADB-43F5-8E51-680054C2DC4B}"/>
              </pc2:cmMkLst>
            </pc226:cmChg>
          </p:ext>
        </pc:extLst>
      </pc:sldChg>
      <pc:sldChg chg="delSp modSp mod modNotesTx">
        <pc:chgData name="Hanner, Olsen" userId="8f966b24-7479-4073-89bd-2f70180eddce" providerId="ADAL" clId="{5AAED0D8-9633-4316-94D9-74CB2001DE6D}" dt="2023-11-09T16:45:35.741" v="1458" actId="113"/>
        <pc:sldMkLst>
          <pc:docMk/>
          <pc:sldMk cId="3598518493" sldId="366"/>
        </pc:sldMkLst>
        <pc:spChg chg="del">
          <ac:chgData name="Hanner, Olsen" userId="8f966b24-7479-4073-89bd-2f70180eddce" providerId="ADAL" clId="{5AAED0D8-9633-4316-94D9-74CB2001DE6D}" dt="2023-11-09T16:45:23.055" v="1455" actId="478"/>
          <ac:spMkLst>
            <pc:docMk/>
            <pc:sldMk cId="3598518493" sldId="366"/>
            <ac:spMk id="13" creationId="{6D4D43AF-05AA-81BA-2D8D-F126FF832339}"/>
          </ac:spMkLst>
        </pc:spChg>
        <pc:graphicFrameChg chg="mod">
          <ac:chgData name="Hanner, Olsen" userId="8f966b24-7479-4073-89bd-2f70180eddce" providerId="ADAL" clId="{5AAED0D8-9633-4316-94D9-74CB2001DE6D}" dt="2023-11-09T16:45:35.741" v="1458" actId="113"/>
          <ac:graphicFrameMkLst>
            <pc:docMk/>
            <pc:sldMk cId="3598518493" sldId="366"/>
            <ac:graphicFrameMk id="9" creationId="{16BB2B36-D329-083C-5198-BEEC5AC12CFA}"/>
          </ac:graphicFrameMkLst>
        </pc:graphicFrameChg>
      </pc:sldChg>
      <pc:sldChg chg="addSp delSp modSp mod addCm modNotesTx">
        <pc:chgData name="Hanner, Olsen" userId="8f966b24-7479-4073-89bd-2f70180eddce" providerId="ADAL" clId="{5AAED0D8-9633-4316-94D9-74CB2001DE6D}" dt="2023-11-09T17:14:33.574" v="2083"/>
        <pc:sldMkLst>
          <pc:docMk/>
          <pc:sldMk cId="3869498450" sldId="367"/>
        </pc:sldMkLst>
        <pc:spChg chg="mod">
          <ac:chgData name="Hanner, Olsen" userId="8f966b24-7479-4073-89bd-2f70180eddce" providerId="ADAL" clId="{5AAED0D8-9633-4316-94D9-74CB2001DE6D}" dt="2023-11-09T16:57:14.265" v="1821" actId="13926"/>
          <ac:spMkLst>
            <pc:docMk/>
            <pc:sldMk cId="3869498450" sldId="367"/>
            <ac:spMk id="3" creationId="{3C14FB70-F910-C1E6-0875-4EBA23F955D1}"/>
          </ac:spMkLst>
        </pc:spChg>
        <pc:spChg chg="mod">
          <ac:chgData name="Hanner, Olsen" userId="8f966b24-7479-4073-89bd-2f70180eddce" providerId="ADAL" clId="{5AAED0D8-9633-4316-94D9-74CB2001DE6D}" dt="2023-11-09T16:57:06.706" v="1816" actId="20577"/>
          <ac:spMkLst>
            <pc:docMk/>
            <pc:sldMk cId="3869498450" sldId="367"/>
            <ac:spMk id="4" creationId="{A2597F0B-1069-487F-0A8D-635ABFA37DEE}"/>
          </ac:spMkLst>
        </pc:spChg>
        <pc:spChg chg="mod">
          <ac:chgData name="Hanner, Olsen" userId="8f966b24-7479-4073-89bd-2f70180eddce" providerId="ADAL" clId="{5AAED0D8-9633-4316-94D9-74CB2001DE6D}" dt="2023-11-09T16:59:10.862" v="1848" actId="20577"/>
          <ac:spMkLst>
            <pc:docMk/>
            <pc:sldMk cId="3869498450" sldId="367"/>
            <ac:spMk id="6" creationId="{CECF31D6-2282-1F58-9D88-E3D2DCAAD995}"/>
          </ac:spMkLst>
        </pc:spChg>
        <pc:spChg chg="mod">
          <ac:chgData name="Hanner, Olsen" userId="8f966b24-7479-4073-89bd-2f70180eddce" providerId="ADAL" clId="{5AAED0D8-9633-4316-94D9-74CB2001DE6D}" dt="2023-11-09T17:00:07.928" v="1901" actId="20577"/>
          <ac:spMkLst>
            <pc:docMk/>
            <pc:sldMk cId="3869498450" sldId="367"/>
            <ac:spMk id="7" creationId="{E1CAFBAF-519E-1A77-2081-F2902DDD86A7}"/>
          </ac:spMkLst>
        </pc:spChg>
        <pc:spChg chg="mod">
          <ac:chgData name="Hanner, Olsen" userId="8f966b24-7479-4073-89bd-2f70180eddce" providerId="ADAL" clId="{5AAED0D8-9633-4316-94D9-74CB2001DE6D}" dt="2023-11-09T16:59:40.025" v="1873" actId="20577"/>
          <ac:spMkLst>
            <pc:docMk/>
            <pc:sldMk cId="3869498450" sldId="367"/>
            <ac:spMk id="8" creationId="{6870FA2D-B577-E169-78C7-68F9FA5A472F}"/>
          </ac:spMkLst>
        </pc:spChg>
        <pc:spChg chg="mod">
          <ac:chgData name="Hanner, Olsen" userId="8f966b24-7479-4073-89bd-2f70180eddce" providerId="ADAL" clId="{5AAED0D8-9633-4316-94D9-74CB2001DE6D}" dt="2023-11-09T16:59:19.953" v="1853" actId="20577"/>
          <ac:spMkLst>
            <pc:docMk/>
            <pc:sldMk cId="3869498450" sldId="367"/>
            <ac:spMk id="9" creationId="{28A980E2-73D7-0F4C-C5B9-E8FA765BB0DB}"/>
          </ac:spMkLst>
        </pc:spChg>
        <pc:spChg chg="mod">
          <ac:chgData name="Hanner, Olsen" userId="8f966b24-7479-4073-89bd-2f70180eddce" providerId="ADAL" clId="{5AAED0D8-9633-4316-94D9-74CB2001DE6D}" dt="2023-11-09T16:59:36.647" v="1869" actId="20577"/>
          <ac:spMkLst>
            <pc:docMk/>
            <pc:sldMk cId="3869498450" sldId="367"/>
            <ac:spMk id="10" creationId="{B1BCEB43-0E4A-C48B-D86A-ACBEAC4A4233}"/>
          </ac:spMkLst>
        </pc:spChg>
        <pc:spChg chg="mod">
          <ac:chgData name="Hanner, Olsen" userId="8f966b24-7479-4073-89bd-2f70180eddce" providerId="ADAL" clId="{5AAED0D8-9633-4316-94D9-74CB2001DE6D}" dt="2023-11-09T17:00:04.039" v="1897" actId="20577"/>
          <ac:spMkLst>
            <pc:docMk/>
            <pc:sldMk cId="3869498450" sldId="367"/>
            <ac:spMk id="13" creationId="{E0F5FE3C-4BD6-653E-7440-DC3F4B6B184B}"/>
          </ac:spMkLst>
        </pc:spChg>
        <pc:spChg chg="mod">
          <ac:chgData name="Hanner, Olsen" userId="8f966b24-7479-4073-89bd-2f70180eddce" providerId="ADAL" clId="{5AAED0D8-9633-4316-94D9-74CB2001DE6D}" dt="2023-11-09T17:02:23.210" v="1915" actId="207"/>
          <ac:spMkLst>
            <pc:docMk/>
            <pc:sldMk cId="3869498450" sldId="367"/>
            <ac:spMk id="14" creationId="{8E391366-459A-D2F0-DACC-5AD8955F4F4C}"/>
          </ac:spMkLst>
        </pc:spChg>
        <pc:spChg chg="mod">
          <ac:chgData name="Hanner, Olsen" userId="8f966b24-7479-4073-89bd-2f70180eddce" providerId="ADAL" clId="{5AAED0D8-9633-4316-94D9-74CB2001DE6D}" dt="2023-11-09T17:04:42.939" v="1932" actId="207"/>
          <ac:spMkLst>
            <pc:docMk/>
            <pc:sldMk cId="3869498450" sldId="367"/>
            <ac:spMk id="15" creationId="{6FBE0B40-29F6-1F9D-127F-0CA5F9050125}"/>
          </ac:spMkLst>
        </pc:spChg>
        <pc:spChg chg="mod">
          <ac:chgData name="Hanner, Olsen" userId="8f966b24-7479-4073-89bd-2f70180eddce" providerId="ADAL" clId="{5AAED0D8-9633-4316-94D9-74CB2001DE6D}" dt="2023-11-09T17:01:35.394" v="1908" actId="207"/>
          <ac:spMkLst>
            <pc:docMk/>
            <pc:sldMk cId="3869498450" sldId="367"/>
            <ac:spMk id="17" creationId="{757AE55D-97E5-55E8-82D1-453826259C9D}"/>
          </ac:spMkLst>
        </pc:spChg>
        <pc:spChg chg="mod">
          <ac:chgData name="Hanner, Olsen" userId="8f966b24-7479-4073-89bd-2f70180eddce" providerId="ADAL" clId="{5AAED0D8-9633-4316-94D9-74CB2001DE6D}" dt="2023-11-09T17:03:19.434" v="1920" actId="207"/>
          <ac:spMkLst>
            <pc:docMk/>
            <pc:sldMk cId="3869498450" sldId="367"/>
            <ac:spMk id="18" creationId="{E79486F3-6D10-BF69-AAD6-DE0AEF24FB67}"/>
          </ac:spMkLst>
        </pc:spChg>
        <pc:spChg chg="mod">
          <ac:chgData name="Hanner, Olsen" userId="8f966b24-7479-4073-89bd-2f70180eddce" providerId="ADAL" clId="{5AAED0D8-9633-4316-94D9-74CB2001DE6D}" dt="2023-11-09T17:04:17.594" v="1929" actId="207"/>
          <ac:spMkLst>
            <pc:docMk/>
            <pc:sldMk cId="3869498450" sldId="367"/>
            <ac:spMk id="19" creationId="{E6A1F870-8798-3F4F-2752-0C2BB044A85F}"/>
          </ac:spMkLst>
        </pc:spChg>
        <pc:spChg chg="mod">
          <ac:chgData name="Hanner, Olsen" userId="8f966b24-7479-4073-89bd-2f70180eddce" providerId="ADAL" clId="{5AAED0D8-9633-4316-94D9-74CB2001DE6D}" dt="2023-11-09T17:05:05.433" v="1938" actId="1076"/>
          <ac:spMkLst>
            <pc:docMk/>
            <pc:sldMk cId="3869498450" sldId="367"/>
            <ac:spMk id="20" creationId="{18714E83-3688-AE18-9B9C-84B5C7D15B0D}"/>
          </ac:spMkLst>
        </pc:spChg>
        <pc:spChg chg="mod">
          <ac:chgData name="Hanner, Olsen" userId="8f966b24-7479-4073-89bd-2f70180eddce" providerId="ADAL" clId="{5AAED0D8-9633-4316-94D9-74CB2001DE6D}" dt="2023-11-09T17:04:07.745" v="1927" actId="207"/>
          <ac:spMkLst>
            <pc:docMk/>
            <pc:sldMk cId="3869498450" sldId="367"/>
            <ac:spMk id="21" creationId="{1BDDC9CC-C1C3-CDD6-9F30-8B317B7CE294}"/>
          </ac:spMkLst>
        </pc:spChg>
        <pc:spChg chg="mod">
          <ac:chgData name="Hanner, Olsen" userId="8f966b24-7479-4073-89bd-2f70180eddce" providerId="ADAL" clId="{5AAED0D8-9633-4316-94D9-74CB2001DE6D}" dt="2023-11-09T17:02:07.196" v="1914" actId="207"/>
          <ac:spMkLst>
            <pc:docMk/>
            <pc:sldMk cId="3869498450" sldId="367"/>
            <ac:spMk id="22" creationId="{5931536E-F363-92CF-6EB5-49D7B743C325}"/>
          </ac:spMkLst>
        </pc:spChg>
        <pc:spChg chg="mod">
          <ac:chgData name="Hanner, Olsen" userId="8f966b24-7479-4073-89bd-2f70180eddce" providerId="ADAL" clId="{5AAED0D8-9633-4316-94D9-74CB2001DE6D}" dt="2023-11-09T16:59:24.288" v="1857" actId="20577"/>
          <ac:spMkLst>
            <pc:docMk/>
            <pc:sldMk cId="3869498450" sldId="367"/>
            <ac:spMk id="23" creationId="{66792404-15E6-F0A5-8FD9-B6C4ABD7C4A0}"/>
          </ac:spMkLst>
        </pc:spChg>
        <pc:spChg chg="mod">
          <ac:chgData name="Hanner, Olsen" userId="8f966b24-7479-4073-89bd-2f70180eddce" providerId="ADAL" clId="{5AAED0D8-9633-4316-94D9-74CB2001DE6D}" dt="2023-11-09T17:02:29.435" v="1916" actId="207"/>
          <ac:spMkLst>
            <pc:docMk/>
            <pc:sldMk cId="3869498450" sldId="367"/>
            <ac:spMk id="25" creationId="{A9189248-2881-FFA7-BA7C-45947263BE56}"/>
          </ac:spMkLst>
        </pc:spChg>
        <pc:spChg chg="mod">
          <ac:chgData name="Hanner, Olsen" userId="8f966b24-7479-4073-89bd-2f70180eddce" providerId="ADAL" clId="{5AAED0D8-9633-4316-94D9-74CB2001DE6D}" dt="2023-11-09T16:56:44.204" v="1791"/>
          <ac:spMkLst>
            <pc:docMk/>
            <pc:sldMk cId="3869498450" sldId="367"/>
            <ac:spMk id="28" creationId="{1BF56ADE-24D0-E7E9-298D-EBFB40D95A2C}"/>
          </ac:spMkLst>
        </pc:spChg>
        <pc:spChg chg="mod">
          <ac:chgData name="Hanner, Olsen" userId="8f966b24-7479-4073-89bd-2f70180eddce" providerId="ADAL" clId="{5AAED0D8-9633-4316-94D9-74CB2001DE6D}" dt="2023-11-09T17:03:43.777" v="1922" actId="207"/>
          <ac:spMkLst>
            <pc:docMk/>
            <pc:sldMk cId="3869498450" sldId="367"/>
            <ac:spMk id="29" creationId="{BA078A21-B268-2176-B6EB-DFBA16BEF286}"/>
          </ac:spMkLst>
        </pc:spChg>
        <pc:spChg chg="mod">
          <ac:chgData name="Hanner, Olsen" userId="8f966b24-7479-4073-89bd-2f70180eddce" providerId="ADAL" clId="{5AAED0D8-9633-4316-94D9-74CB2001DE6D}" dt="2023-11-09T17:03:31.017" v="1921" actId="207"/>
          <ac:spMkLst>
            <pc:docMk/>
            <pc:sldMk cId="3869498450" sldId="367"/>
            <ac:spMk id="30" creationId="{5C897922-C70F-95CE-8E98-AA1BE00E99EE}"/>
          </ac:spMkLst>
        </pc:spChg>
        <pc:spChg chg="mod">
          <ac:chgData name="Hanner, Olsen" userId="8f966b24-7479-4073-89bd-2f70180eddce" providerId="ADAL" clId="{5AAED0D8-9633-4316-94D9-74CB2001DE6D}" dt="2023-11-09T16:56:44.204" v="1791"/>
          <ac:spMkLst>
            <pc:docMk/>
            <pc:sldMk cId="3869498450" sldId="367"/>
            <ac:spMk id="31" creationId="{B28F1590-1EA4-BB2A-255B-41191457E4B5}"/>
          </ac:spMkLst>
        </pc:spChg>
        <pc:spChg chg="mod">
          <ac:chgData name="Hanner, Olsen" userId="8f966b24-7479-4073-89bd-2f70180eddce" providerId="ADAL" clId="{5AAED0D8-9633-4316-94D9-74CB2001DE6D}" dt="2023-11-09T17:01:30.832" v="1907" actId="207"/>
          <ac:spMkLst>
            <pc:docMk/>
            <pc:sldMk cId="3869498450" sldId="367"/>
            <ac:spMk id="32" creationId="{D25766BF-C51A-164E-FE54-1DF3D3364F4F}"/>
          </ac:spMkLst>
        </pc:spChg>
        <pc:spChg chg="mod">
          <ac:chgData name="Hanner, Olsen" userId="8f966b24-7479-4073-89bd-2f70180eddce" providerId="ADAL" clId="{5AAED0D8-9633-4316-94D9-74CB2001DE6D}" dt="2023-11-09T16:56:44.204" v="1791"/>
          <ac:spMkLst>
            <pc:docMk/>
            <pc:sldMk cId="3869498450" sldId="367"/>
            <ac:spMk id="33" creationId="{4D2428CE-B254-0477-AD92-C39D94D1547A}"/>
          </ac:spMkLst>
        </pc:spChg>
        <pc:spChg chg="mod">
          <ac:chgData name="Hanner, Olsen" userId="8f966b24-7479-4073-89bd-2f70180eddce" providerId="ADAL" clId="{5AAED0D8-9633-4316-94D9-74CB2001DE6D}" dt="2023-11-09T16:56:44.204" v="1791"/>
          <ac:spMkLst>
            <pc:docMk/>
            <pc:sldMk cId="3869498450" sldId="367"/>
            <ac:spMk id="34" creationId="{1B1C14C8-E8AB-D446-81CE-A6CA079A7DC6}"/>
          </ac:spMkLst>
        </pc:spChg>
        <pc:spChg chg="mod">
          <ac:chgData name="Hanner, Olsen" userId="8f966b24-7479-4073-89bd-2f70180eddce" providerId="ADAL" clId="{5AAED0D8-9633-4316-94D9-74CB2001DE6D}" dt="2023-11-09T16:56:44.204" v="1791"/>
          <ac:spMkLst>
            <pc:docMk/>
            <pc:sldMk cId="3869498450" sldId="367"/>
            <ac:spMk id="35" creationId="{7C5EA016-74C4-C228-600D-D42F33AF51EC}"/>
          </ac:spMkLst>
        </pc:spChg>
        <pc:spChg chg="mod">
          <ac:chgData name="Hanner, Olsen" userId="8f966b24-7479-4073-89bd-2f70180eddce" providerId="ADAL" clId="{5AAED0D8-9633-4316-94D9-74CB2001DE6D}" dt="2023-11-09T16:56:44.204" v="1791"/>
          <ac:spMkLst>
            <pc:docMk/>
            <pc:sldMk cId="3869498450" sldId="367"/>
            <ac:spMk id="36" creationId="{B04CFE28-469A-BFAE-45D1-5154BBF7BDEE}"/>
          </ac:spMkLst>
        </pc:spChg>
        <pc:spChg chg="mod">
          <ac:chgData name="Hanner, Olsen" userId="8f966b24-7479-4073-89bd-2f70180eddce" providerId="ADAL" clId="{5AAED0D8-9633-4316-94D9-74CB2001DE6D}" dt="2023-11-09T17:04:54.833" v="1937" actId="1076"/>
          <ac:spMkLst>
            <pc:docMk/>
            <pc:sldMk cId="3869498450" sldId="367"/>
            <ac:spMk id="37" creationId="{B3FE6CE5-1B72-957A-CF82-A6751229A979}"/>
          </ac:spMkLst>
        </pc:spChg>
        <pc:spChg chg="mod">
          <ac:chgData name="Hanner, Olsen" userId="8f966b24-7479-4073-89bd-2f70180eddce" providerId="ADAL" clId="{5AAED0D8-9633-4316-94D9-74CB2001DE6D}" dt="2023-11-09T16:56:44.204" v="1791"/>
          <ac:spMkLst>
            <pc:docMk/>
            <pc:sldMk cId="3869498450" sldId="367"/>
            <ac:spMk id="38" creationId="{2206AE8D-0FBE-3D5A-8893-F5BB0AB8840B}"/>
          </ac:spMkLst>
        </pc:spChg>
        <pc:spChg chg="mod">
          <ac:chgData name="Hanner, Olsen" userId="8f966b24-7479-4073-89bd-2f70180eddce" providerId="ADAL" clId="{5AAED0D8-9633-4316-94D9-74CB2001DE6D}" dt="2023-11-09T17:01:54.857" v="1911" actId="207"/>
          <ac:spMkLst>
            <pc:docMk/>
            <pc:sldMk cId="3869498450" sldId="367"/>
            <ac:spMk id="39" creationId="{4DC2E995-20FF-8FCB-A6BF-0A422138F4E0}"/>
          </ac:spMkLst>
        </pc:spChg>
        <pc:spChg chg="mod">
          <ac:chgData name="Hanner, Olsen" userId="8f966b24-7479-4073-89bd-2f70180eddce" providerId="ADAL" clId="{5AAED0D8-9633-4316-94D9-74CB2001DE6D}" dt="2023-11-09T16:56:44.204" v="1791"/>
          <ac:spMkLst>
            <pc:docMk/>
            <pc:sldMk cId="3869498450" sldId="367"/>
            <ac:spMk id="40" creationId="{29D34FA1-F984-6606-CD9C-705ECB16359F}"/>
          </ac:spMkLst>
        </pc:spChg>
        <pc:spChg chg="mod">
          <ac:chgData name="Hanner, Olsen" userId="8f966b24-7479-4073-89bd-2f70180eddce" providerId="ADAL" clId="{5AAED0D8-9633-4316-94D9-74CB2001DE6D}" dt="2023-11-09T17:01:26.472" v="1906" actId="207"/>
          <ac:spMkLst>
            <pc:docMk/>
            <pc:sldMk cId="3869498450" sldId="367"/>
            <ac:spMk id="41" creationId="{FAF37F3B-8872-2C62-D889-02225AC37BF6}"/>
          </ac:spMkLst>
        </pc:spChg>
        <pc:spChg chg="mod">
          <ac:chgData name="Hanner, Olsen" userId="8f966b24-7479-4073-89bd-2f70180eddce" providerId="ADAL" clId="{5AAED0D8-9633-4316-94D9-74CB2001DE6D}" dt="2023-11-09T17:04:33.392" v="1930" actId="207"/>
          <ac:spMkLst>
            <pc:docMk/>
            <pc:sldMk cId="3869498450" sldId="367"/>
            <ac:spMk id="42" creationId="{E070CFFB-7EF2-9FC1-7FB6-B455A6EF66AE}"/>
          </ac:spMkLst>
        </pc:spChg>
        <pc:spChg chg="mod">
          <ac:chgData name="Hanner, Olsen" userId="8f966b24-7479-4073-89bd-2f70180eddce" providerId="ADAL" clId="{5AAED0D8-9633-4316-94D9-74CB2001DE6D}" dt="2023-11-09T16:56:44.204" v="1791"/>
          <ac:spMkLst>
            <pc:docMk/>
            <pc:sldMk cId="3869498450" sldId="367"/>
            <ac:spMk id="43" creationId="{D3CFF48A-6C62-D456-55BF-8517A16DD6E7}"/>
          </ac:spMkLst>
        </pc:spChg>
        <pc:spChg chg="mod">
          <ac:chgData name="Hanner, Olsen" userId="8f966b24-7479-4073-89bd-2f70180eddce" providerId="ADAL" clId="{5AAED0D8-9633-4316-94D9-74CB2001DE6D}" dt="2023-11-09T16:56:44.204" v="1791"/>
          <ac:spMkLst>
            <pc:docMk/>
            <pc:sldMk cId="3869498450" sldId="367"/>
            <ac:spMk id="44" creationId="{150150B6-8D4D-E3FD-B247-0C8130706126}"/>
          </ac:spMkLst>
        </pc:spChg>
        <pc:spChg chg="mod">
          <ac:chgData name="Hanner, Olsen" userId="8f966b24-7479-4073-89bd-2f70180eddce" providerId="ADAL" clId="{5AAED0D8-9633-4316-94D9-74CB2001DE6D}" dt="2023-11-09T17:03:13.294" v="1919" actId="207"/>
          <ac:spMkLst>
            <pc:docMk/>
            <pc:sldMk cId="3869498450" sldId="367"/>
            <ac:spMk id="45" creationId="{699D5F27-5A5E-A4CB-9950-FE091D84752C}"/>
          </ac:spMkLst>
        </pc:spChg>
        <pc:spChg chg="mod">
          <ac:chgData name="Hanner, Olsen" userId="8f966b24-7479-4073-89bd-2f70180eddce" providerId="ADAL" clId="{5AAED0D8-9633-4316-94D9-74CB2001DE6D}" dt="2023-11-09T16:56:44.204" v="1791"/>
          <ac:spMkLst>
            <pc:docMk/>
            <pc:sldMk cId="3869498450" sldId="367"/>
            <ac:spMk id="46" creationId="{18D42453-A8D8-7F9B-5946-1AF337DE8929}"/>
          </ac:spMkLst>
        </pc:spChg>
        <pc:spChg chg="mod">
          <ac:chgData name="Hanner, Olsen" userId="8f966b24-7479-4073-89bd-2f70180eddce" providerId="ADAL" clId="{5AAED0D8-9633-4316-94D9-74CB2001DE6D}" dt="2023-11-09T16:56:44.204" v="1791"/>
          <ac:spMkLst>
            <pc:docMk/>
            <pc:sldMk cId="3869498450" sldId="367"/>
            <ac:spMk id="47" creationId="{5CC29E50-D6C5-85A1-1AEA-243CFEB78814}"/>
          </ac:spMkLst>
        </pc:spChg>
        <pc:spChg chg="mod">
          <ac:chgData name="Hanner, Olsen" userId="8f966b24-7479-4073-89bd-2f70180eddce" providerId="ADAL" clId="{5AAED0D8-9633-4316-94D9-74CB2001DE6D}" dt="2023-11-09T16:56:44.204" v="1791"/>
          <ac:spMkLst>
            <pc:docMk/>
            <pc:sldMk cId="3869498450" sldId="367"/>
            <ac:spMk id="48" creationId="{79EBED6C-C2D5-F47C-9363-CA6C34BC202B}"/>
          </ac:spMkLst>
        </pc:spChg>
        <pc:spChg chg="mod">
          <ac:chgData name="Hanner, Olsen" userId="8f966b24-7479-4073-89bd-2f70180eddce" providerId="ADAL" clId="{5AAED0D8-9633-4316-94D9-74CB2001DE6D}" dt="2023-11-09T16:56:44.204" v="1791"/>
          <ac:spMkLst>
            <pc:docMk/>
            <pc:sldMk cId="3869498450" sldId="367"/>
            <ac:spMk id="49" creationId="{45017CAE-FB7B-D5CB-CBAF-F6F17B3CA2BB}"/>
          </ac:spMkLst>
        </pc:spChg>
        <pc:spChg chg="mod">
          <ac:chgData name="Hanner, Olsen" userId="8f966b24-7479-4073-89bd-2f70180eddce" providerId="ADAL" clId="{5AAED0D8-9633-4316-94D9-74CB2001DE6D}" dt="2023-11-09T16:56:44.204" v="1791"/>
          <ac:spMkLst>
            <pc:docMk/>
            <pc:sldMk cId="3869498450" sldId="367"/>
            <ac:spMk id="50" creationId="{43E99DDA-1A8E-74B2-13A2-7A31FFCAC769}"/>
          </ac:spMkLst>
        </pc:spChg>
        <pc:spChg chg="mod">
          <ac:chgData name="Hanner, Olsen" userId="8f966b24-7479-4073-89bd-2f70180eddce" providerId="ADAL" clId="{5AAED0D8-9633-4316-94D9-74CB2001DE6D}" dt="2023-11-09T16:56:44.204" v="1791"/>
          <ac:spMkLst>
            <pc:docMk/>
            <pc:sldMk cId="3869498450" sldId="367"/>
            <ac:spMk id="51" creationId="{554DDFF8-1BE0-17D9-9E2B-739EF2A5E253}"/>
          </ac:spMkLst>
        </pc:spChg>
        <pc:spChg chg="mod">
          <ac:chgData name="Hanner, Olsen" userId="8f966b24-7479-4073-89bd-2f70180eddce" providerId="ADAL" clId="{5AAED0D8-9633-4316-94D9-74CB2001DE6D}" dt="2023-11-09T17:04:05.346" v="1926" actId="207"/>
          <ac:spMkLst>
            <pc:docMk/>
            <pc:sldMk cId="3869498450" sldId="367"/>
            <ac:spMk id="52" creationId="{B72E59B3-5E70-B4FE-DA4F-26589DA0E9ED}"/>
          </ac:spMkLst>
        </pc:spChg>
        <pc:spChg chg="mod">
          <ac:chgData name="Hanner, Olsen" userId="8f966b24-7479-4073-89bd-2f70180eddce" providerId="ADAL" clId="{5AAED0D8-9633-4316-94D9-74CB2001DE6D}" dt="2023-11-09T16:56:44.204" v="1791"/>
          <ac:spMkLst>
            <pc:docMk/>
            <pc:sldMk cId="3869498450" sldId="367"/>
            <ac:spMk id="53" creationId="{FD6C935C-A3DA-CA5E-1C04-47B03F09E43A}"/>
          </ac:spMkLst>
        </pc:spChg>
        <pc:spChg chg="mod">
          <ac:chgData name="Hanner, Olsen" userId="8f966b24-7479-4073-89bd-2f70180eddce" providerId="ADAL" clId="{5AAED0D8-9633-4316-94D9-74CB2001DE6D}" dt="2023-11-09T16:56:44.204" v="1791"/>
          <ac:spMkLst>
            <pc:docMk/>
            <pc:sldMk cId="3869498450" sldId="367"/>
            <ac:spMk id="54" creationId="{82B62D13-BD23-B577-E6FE-10C90B434E58}"/>
          </ac:spMkLst>
        </pc:spChg>
        <pc:spChg chg="mod">
          <ac:chgData name="Hanner, Olsen" userId="8f966b24-7479-4073-89bd-2f70180eddce" providerId="ADAL" clId="{5AAED0D8-9633-4316-94D9-74CB2001DE6D}" dt="2023-11-09T17:04:14.541" v="1928" actId="207"/>
          <ac:spMkLst>
            <pc:docMk/>
            <pc:sldMk cId="3869498450" sldId="367"/>
            <ac:spMk id="55" creationId="{13351DC0-FB42-49F6-50DE-32480A9E2DE0}"/>
          </ac:spMkLst>
        </pc:spChg>
        <pc:spChg chg="mod">
          <ac:chgData name="Hanner, Olsen" userId="8f966b24-7479-4073-89bd-2f70180eddce" providerId="ADAL" clId="{5AAED0D8-9633-4316-94D9-74CB2001DE6D}" dt="2023-11-09T16:56:44.204" v="1791"/>
          <ac:spMkLst>
            <pc:docMk/>
            <pc:sldMk cId="3869498450" sldId="367"/>
            <ac:spMk id="56" creationId="{C36AD7FC-8E58-5F49-A675-CE582528473C}"/>
          </ac:spMkLst>
        </pc:spChg>
        <pc:spChg chg="mod">
          <ac:chgData name="Hanner, Olsen" userId="8f966b24-7479-4073-89bd-2f70180eddce" providerId="ADAL" clId="{5AAED0D8-9633-4316-94D9-74CB2001DE6D}" dt="2023-11-09T16:56:44.204" v="1791"/>
          <ac:spMkLst>
            <pc:docMk/>
            <pc:sldMk cId="3869498450" sldId="367"/>
            <ac:spMk id="57" creationId="{C4BAD7E0-B8F4-7641-F9F2-359C50C6BA23}"/>
          </ac:spMkLst>
        </pc:spChg>
        <pc:spChg chg="mod">
          <ac:chgData name="Hanner, Olsen" userId="8f966b24-7479-4073-89bd-2f70180eddce" providerId="ADAL" clId="{5AAED0D8-9633-4316-94D9-74CB2001DE6D}" dt="2023-11-09T16:56:44.204" v="1791"/>
          <ac:spMkLst>
            <pc:docMk/>
            <pc:sldMk cId="3869498450" sldId="367"/>
            <ac:spMk id="58" creationId="{781F416A-AC29-346C-03A0-D241E79E4434}"/>
          </ac:spMkLst>
        </pc:spChg>
        <pc:spChg chg="mod">
          <ac:chgData name="Hanner, Olsen" userId="8f966b24-7479-4073-89bd-2f70180eddce" providerId="ADAL" clId="{5AAED0D8-9633-4316-94D9-74CB2001DE6D}" dt="2023-11-09T16:56:44.204" v="1791"/>
          <ac:spMkLst>
            <pc:docMk/>
            <pc:sldMk cId="3869498450" sldId="367"/>
            <ac:spMk id="59" creationId="{B8912F58-F466-4877-5178-072F9C846BAF}"/>
          </ac:spMkLst>
        </pc:spChg>
        <pc:spChg chg="mod">
          <ac:chgData name="Hanner, Olsen" userId="8f966b24-7479-4073-89bd-2f70180eddce" providerId="ADAL" clId="{5AAED0D8-9633-4316-94D9-74CB2001DE6D}" dt="2023-11-09T17:04:48.420" v="1933" actId="207"/>
          <ac:spMkLst>
            <pc:docMk/>
            <pc:sldMk cId="3869498450" sldId="367"/>
            <ac:spMk id="60" creationId="{D62B05AF-DF08-0709-76E5-D49DEA2BBB05}"/>
          </ac:spMkLst>
        </pc:spChg>
        <pc:spChg chg="mod">
          <ac:chgData name="Hanner, Olsen" userId="8f966b24-7479-4073-89bd-2f70180eddce" providerId="ADAL" clId="{5AAED0D8-9633-4316-94D9-74CB2001DE6D}" dt="2023-11-09T16:56:44.204" v="1791"/>
          <ac:spMkLst>
            <pc:docMk/>
            <pc:sldMk cId="3869498450" sldId="367"/>
            <ac:spMk id="61" creationId="{E0045850-70C5-BF17-7D6C-E458E89B9653}"/>
          </ac:spMkLst>
        </pc:spChg>
        <pc:spChg chg="mod">
          <ac:chgData name="Hanner, Olsen" userId="8f966b24-7479-4073-89bd-2f70180eddce" providerId="ADAL" clId="{5AAED0D8-9633-4316-94D9-74CB2001DE6D}" dt="2023-11-09T16:56:44.204" v="1791"/>
          <ac:spMkLst>
            <pc:docMk/>
            <pc:sldMk cId="3869498450" sldId="367"/>
            <ac:spMk id="62" creationId="{873EA39F-8C31-777E-B174-D18E023C00BF}"/>
          </ac:spMkLst>
        </pc:spChg>
        <pc:spChg chg="mod">
          <ac:chgData name="Hanner, Olsen" userId="8f966b24-7479-4073-89bd-2f70180eddce" providerId="ADAL" clId="{5AAED0D8-9633-4316-94D9-74CB2001DE6D}" dt="2023-11-09T17:04:37.935" v="1931" actId="207"/>
          <ac:spMkLst>
            <pc:docMk/>
            <pc:sldMk cId="3869498450" sldId="367"/>
            <ac:spMk id="63" creationId="{87B7E0D2-419E-5C62-38DC-BCD9763EB6C0}"/>
          </ac:spMkLst>
        </pc:spChg>
        <pc:spChg chg="mod">
          <ac:chgData name="Hanner, Olsen" userId="8f966b24-7479-4073-89bd-2f70180eddce" providerId="ADAL" clId="{5AAED0D8-9633-4316-94D9-74CB2001DE6D}" dt="2023-11-09T16:56:44.204" v="1791"/>
          <ac:spMkLst>
            <pc:docMk/>
            <pc:sldMk cId="3869498450" sldId="367"/>
            <ac:spMk id="1024" creationId="{584A77E1-BF52-A2E8-21CD-F094720BBE6D}"/>
          </ac:spMkLst>
        </pc:spChg>
        <pc:spChg chg="mod">
          <ac:chgData name="Hanner, Olsen" userId="8f966b24-7479-4073-89bd-2f70180eddce" providerId="ADAL" clId="{5AAED0D8-9633-4316-94D9-74CB2001DE6D}" dt="2023-11-09T16:56:44.204" v="1791"/>
          <ac:spMkLst>
            <pc:docMk/>
            <pc:sldMk cId="3869498450" sldId="367"/>
            <ac:spMk id="1025" creationId="{A61AF295-5F0F-D7CE-58CD-6FC743D8E529}"/>
          </ac:spMkLst>
        </pc:spChg>
        <pc:spChg chg="mod">
          <ac:chgData name="Hanner, Olsen" userId="8f966b24-7479-4073-89bd-2f70180eddce" providerId="ADAL" clId="{5AAED0D8-9633-4316-94D9-74CB2001DE6D}" dt="2023-11-09T17:01:48.799" v="1910" actId="207"/>
          <ac:spMkLst>
            <pc:docMk/>
            <pc:sldMk cId="3869498450" sldId="367"/>
            <ac:spMk id="1026" creationId="{AA166FAA-4253-6785-B5D5-5D2F566AFFF2}"/>
          </ac:spMkLst>
        </pc:spChg>
        <pc:spChg chg="mod">
          <ac:chgData name="Hanner, Olsen" userId="8f966b24-7479-4073-89bd-2f70180eddce" providerId="ADAL" clId="{5AAED0D8-9633-4316-94D9-74CB2001DE6D}" dt="2023-11-09T16:56:44.204" v="1791"/>
          <ac:spMkLst>
            <pc:docMk/>
            <pc:sldMk cId="3869498450" sldId="367"/>
            <ac:spMk id="1027" creationId="{D30A2ADB-B6E7-2C07-DA3A-3D1680EFBC48}"/>
          </ac:spMkLst>
        </pc:spChg>
        <pc:spChg chg="mod">
          <ac:chgData name="Hanner, Olsen" userId="8f966b24-7479-4073-89bd-2f70180eddce" providerId="ADAL" clId="{5AAED0D8-9633-4316-94D9-74CB2001DE6D}" dt="2023-11-09T17:03:58.439" v="1925" actId="207"/>
          <ac:spMkLst>
            <pc:docMk/>
            <pc:sldMk cId="3869498450" sldId="367"/>
            <ac:spMk id="1028" creationId="{C2824402-9373-C1D1-76EC-A46CA0B1D4C2}"/>
          </ac:spMkLst>
        </pc:spChg>
        <pc:spChg chg="mod">
          <ac:chgData name="Hanner, Olsen" userId="8f966b24-7479-4073-89bd-2f70180eddce" providerId="ADAL" clId="{5AAED0D8-9633-4316-94D9-74CB2001DE6D}" dt="2023-11-09T17:01:41.547" v="1909" actId="207"/>
          <ac:spMkLst>
            <pc:docMk/>
            <pc:sldMk cId="3869498450" sldId="367"/>
            <ac:spMk id="1029" creationId="{D50752FE-C7AA-2E9C-E578-40D4A40DA3A2}"/>
          </ac:spMkLst>
        </pc:spChg>
        <pc:spChg chg="add mod">
          <ac:chgData name="Hanner, Olsen" userId="8f966b24-7479-4073-89bd-2f70180eddce" providerId="ADAL" clId="{5AAED0D8-9633-4316-94D9-74CB2001DE6D}" dt="2023-11-09T16:57:39.181" v="1844" actId="20577"/>
          <ac:spMkLst>
            <pc:docMk/>
            <pc:sldMk cId="3869498450" sldId="367"/>
            <ac:spMk id="1031" creationId="{81937B4A-F88A-40BE-E420-C5EC4C2A7C85}"/>
          </ac:spMkLst>
        </pc:spChg>
        <pc:spChg chg="del">
          <ac:chgData name="Hanner, Olsen" userId="8f966b24-7479-4073-89bd-2f70180eddce" providerId="ADAL" clId="{5AAED0D8-9633-4316-94D9-74CB2001DE6D}" dt="2023-11-09T16:57:18.258" v="1822" actId="478"/>
          <ac:spMkLst>
            <pc:docMk/>
            <pc:sldMk cId="3869498450" sldId="367"/>
            <ac:spMk id="1046" creationId="{8A57591F-F75D-FBB3-BD7E-757A1AFC2F44}"/>
          </ac:spMkLst>
        </pc:spChg>
        <pc:grpChg chg="add mod">
          <ac:chgData name="Hanner, Olsen" userId="8f966b24-7479-4073-89bd-2f70180eddce" providerId="ADAL" clId="{5AAED0D8-9633-4316-94D9-74CB2001DE6D}" dt="2023-11-09T16:56:44.204" v="1791"/>
          <ac:grpSpMkLst>
            <pc:docMk/>
            <pc:sldMk cId="3869498450" sldId="367"/>
            <ac:grpSpMk id="2" creationId="{18847847-30C6-E25B-2AA5-004547D7CD0A}"/>
          </ac:grpSpMkLst>
        </pc:grpChg>
        <pc:grpChg chg="mod">
          <ac:chgData name="Hanner, Olsen" userId="8f966b24-7479-4073-89bd-2f70180eddce" providerId="ADAL" clId="{5AAED0D8-9633-4316-94D9-74CB2001DE6D}" dt="2023-11-09T16:56:44.204" v="1791"/>
          <ac:grpSpMkLst>
            <pc:docMk/>
            <pc:sldMk cId="3869498450" sldId="367"/>
            <ac:grpSpMk id="5" creationId="{44E63FDC-3A72-7FA0-E9E9-C11DE5C99CA5}"/>
          </ac:grpSpMkLst>
        </pc:grpChg>
        <pc:grpChg chg="mod">
          <ac:chgData name="Hanner, Olsen" userId="8f966b24-7479-4073-89bd-2f70180eddce" providerId="ADAL" clId="{5AAED0D8-9633-4316-94D9-74CB2001DE6D}" dt="2023-11-09T16:56:44.204" v="1791"/>
          <ac:grpSpMkLst>
            <pc:docMk/>
            <pc:sldMk cId="3869498450" sldId="367"/>
            <ac:grpSpMk id="12" creationId="{D8F37C0B-E55C-62B4-CD09-29C172ED62A7}"/>
          </ac:grpSpMkLst>
        </pc:grpChg>
        <pc:cxnChg chg="mod">
          <ac:chgData name="Hanner, Olsen" userId="8f966b24-7479-4073-89bd-2f70180eddce" providerId="ADAL" clId="{5AAED0D8-9633-4316-94D9-74CB2001DE6D}" dt="2023-11-09T16:56:44.204" v="1791"/>
          <ac:cxnSpMkLst>
            <pc:docMk/>
            <pc:sldMk cId="3869498450" sldId="367"/>
            <ac:cxnSpMk id="11" creationId="{1A006B5E-FA2D-D9E2-AB0E-130E89EC4C84}"/>
          </ac:cxnSpMkLst>
        </pc:cxnChg>
        <pc:cxnChg chg="mod">
          <ac:chgData name="Hanner, Olsen" userId="8f966b24-7479-4073-89bd-2f70180eddce" providerId="ADAL" clId="{5AAED0D8-9633-4316-94D9-74CB2001DE6D}" dt="2023-11-09T16:56:44.204" v="1791"/>
          <ac:cxnSpMkLst>
            <pc:docMk/>
            <pc:sldMk cId="3869498450" sldId="367"/>
            <ac:cxnSpMk id="16" creationId="{C9247872-5409-AAAF-7343-ED23D13FF9E6}"/>
          </ac:cxnSpMkLst>
        </pc:cxnChg>
        <pc:cxnChg chg="mod">
          <ac:chgData name="Hanner, Olsen" userId="8f966b24-7479-4073-89bd-2f70180eddce" providerId="ADAL" clId="{5AAED0D8-9633-4316-94D9-74CB2001DE6D}" dt="2023-11-09T16:56:44.204" v="1791"/>
          <ac:cxnSpMkLst>
            <pc:docMk/>
            <pc:sldMk cId="3869498450" sldId="367"/>
            <ac:cxnSpMk id="24" creationId="{E38A1C21-65AE-7B3F-DFF0-4049052D58B2}"/>
          </ac:cxnSpMkLst>
        </pc:cxnChg>
        <pc:cxnChg chg="mod">
          <ac:chgData name="Hanner, Olsen" userId="8f966b24-7479-4073-89bd-2f70180eddce" providerId="ADAL" clId="{5AAED0D8-9633-4316-94D9-74CB2001DE6D}" dt="2023-11-09T16:56:44.204" v="1791"/>
          <ac:cxnSpMkLst>
            <pc:docMk/>
            <pc:sldMk cId="3869498450" sldId="367"/>
            <ac:cxnSpMk id="26" creationId="{D7E6A68D-1EF4-EB5D-E913-AFA6EC91617B}"/>
          </ac:cxnSpMkLst>
        </pc:cxnChg>
        <pc:cxnChg chg="mod">
          <ac:chgData name="Hanner, Olsen" userId="8f966b24-7479-4073-89bd-2f70180eddce" providerId="ADAL" clId="{5AAED0D8-9633-4316-94D9-74CB2001DE6D}" dt="2023-11-09T16:56:44.204" v="1791"/>
          <ac:cxnSpMkLst>
            <pc:docMk/>
            <pc:sldMk cId="3869498450" sldId="367"/>
            <ac:cxnSpMk id="27" creationId="{42B79153-3475-607F-56A8-D8D39A72DBF6}"/>
          </ac:cxnSpMkLst>
        </pc:cxnChg>
        <pc:cxnChg chg="add mod">
          <ac:chgData name="Hanner, Olsen" userId="8f966b24-7479-4073-89bd-2f70180eddce" providerId="ADAL" clId="{5AAED0D8-9633-4316-94D9-74CB2001DE6D}" dt="2023-11-09T16:56:44.204" v="1791"/>
          <ac:cxnSpMkLst>
            <pc:docMk/>
            <pc:sldMk cId="3869498450" sldId="367"/>
            <ac:cxnSpMk id="1030" creationId="{71DA0534-BD2E-E9BD-0F9F-D5F289EF2DA3}"/>
          </ac:cxnSpMkLst>
        </pc:cxnChg>
        <pc:extLst>
          <p:ext xmlns:p="http://schemas.openxmlformats.org/presentationml/2006/main" uri="{D6D511B9-2390-475A-947B-AFAB55BFBCF1}">
            <pc226:cmChg xmlns:pc226="http://schemas.microsoft.com/office/powerpoint/2022/06/main/command" chg="add">
              <pc226:chgData name="Hanner, Olsen" userId="8f966b24-7479-4073-89bd-2f70180eddce" providerId="ADAL" clId="{5AAED0D8-9633-4316-94D9-74CB2001DE6D}" dt="2023-11-09T17:07:10.529" v="1949"/>
              <pc2:cmMkLst xmlns:pc2="http://schemas.microsoft.com/office/powerpoint/2019/9/main/command">
                <pc:docMk/>
                <pc:sldMk cId="3869498450" sldId="367"/>
                <pc2:cmMk id="{5FC2A47F-8519-4ABF-B5CC-9441FF991AF5}"/>
              </pc2:cmMkLst>
            </pc226:cmChg>
          </p:ext>
        </pc:extLst>
      </pc:sldChg>
      <pc:sldChg chg="del">
        <pc:chgData name="Hanner, Olsen" userId="8f966b24-7479-4073-89bd-2f70180eddce" providerId="ADAL" clId="{5AAED0D8-9633-4316-94D9-74CB2001DE6D}" dt="2023-11-09T16:48:49.603" v="1527" actId="2696"/>
        <pc:sldMkLst>
          <pc:docMk/>
          <pc:sldMk cId="3255498171" sldId="368"/>
        </pc:sldMkLst>
      </pc:sldChg>
      <pc:sldChg chg="mod modNotesTx">
        <pc:chgData name="Hanner, Olsen" userId="8f966b24-7479-4073-89bd-2f70180eddce" providerId="ADAL" clId="{5AAED0D8-9633-4316-94D9-74CB2001DE6D}" dt="2023-11-09T16:42:29.482" v="1374" actId="27918"/>
        <pc:sldMkLst>
          <pc:docMk/>
          <pc:sldMk cId="2993174370" sldId="369"/>
        </pc:sldMkLst>
      </pc:sldChg>
      <pc:sldChg chg="modSp add mod ord addCm modNotesTx">
        <pc:chgData name="Hanner, Olsen" userId="8f966b24-7479-4073-89bd-2f70180eddce" providerId="ADAL" clId="{5AAED0D8-9633-4316-94D9-74CB2001DE6D}" dt="2023-11-09T16:50:55.543" v="1641"/>
        <pc:sldMkLst>
          <pc:docMk/>
          <pc:sldMk cId="1155578017" sldId="370"/>
        </pc:sldMkLst>
        <pc:spChg chg="mod">
          <ac:chgData name="Hanner, Olsen" userId="8f966b24-7479-4073-89bd-2f70180eddce" providerId="ADAL" clId="{5AAED0D8-9633-4316-94D9-74CB2001DE6D}" dt="2023-11-09T16:48:09.829" v="1514" actId="13926"/>
          <ac:spMkLst>
            <pc:docMk/>
            <pc:sldMk cId="1155578017" sldId="370"/>
            <ac:spMk id="2" creationId="{F6245169-1799-41CD-B28E-D2D20D16AD73}"/>
          </ac:spMkLst>
        </pc:spChg>
        <pc:spChg chg="mod">
          <ac:chgData name="Hanner, Olsen" userId="8f966b24-7479-4073-89bd-2f70180eddce" providerId="ADAL" clId="{5AAED0D8-9633-4316-94D9-74CB2001DE6D}" dt="2023-11-09T16:48:16.077" v="1516" actId="113"/>
          <ac:spMkLst>
            <pc:docMk/>
            <pc:sldMk cId="1155578017" sldId="370"/>
            <ac:spMk id="6" creationId="{98773D28-4102-01C2-1A54-993FF2CE2B8D}"/>
          </ac:spMkLst>
        </pc:spChg>
        <pc:extLst>
          <p:ext xmlns:p="http://schemas.openxmlformats.org/presentationml/2006/main" uri="{D6D511B9-2390-475A-947B-AFAB55BFBCF1}">
            <pc226:cmChg xmlns:pc226="http://schemas.microsoft.com/office/powerpoint/2022/06/main/command" chg="add">
              <pc226:chgData name="Hanner, Olsen" userId="8f966b24-7479-4073-89bd-2f70180eddce" providerId="ADAL" clId="{5AAED0D8-9633-4316-94D9-74CB2001DE6D}" dt="2023-11-09T16:49:15.468" v="1550"/>
              <pc2:cmMkLst xmlns:pc2="http://schemas.microsoft.com/office/powerpoint/2019/9/main/command">
                <pc:docMk/>
                <pc:sldMk cId="1155578017" sldId="370"/>
                <pc2:cmMk id="{CE491209-320F-41BF-BF56-44213E3F0ED8}"/>
              </pc2:cmMkLst>
            </pc226:cmChg>
          </p:ext>
        </pc:extLst>
      </pc:sldChg>
      <pc:sldChg chg="modSp add mod modNotesTx">
        <pc:chgData name="Hanner, Olsen" userId="8f966b24-7479-4073-89bd-2f70180eddce" providerId="ADAL" clId="{5AAED0D8-9633-4316-94D9-74CB2001DE6D}" dt="2023-11-09T16:51:49.936" v="1666" actId="27918"/>
        <pc:sldMkLst>
          <pc:docMk/>
          <pc:sldMk cId="4076722982" sldId="371"/>
        </pc:sldMkLst>
        <pc:spChg chg="mod">
          <ac:chgData name="Hanner, Olsen" userId="8f966b24-7479-4073-89bd-2f70180eddce" providerId="ADAL" clId="{5AAED0D8-9633-4316-94D9-74CB2001DE6D}" dt="2023-11-09T16:48:54.504" v="1537" actId="20577"/>
          <ac:spMkLst>
            <pc:docMk/>
            <pc:sldMk cId="4076722982" sldId="371"/>
            <ac:spMk id="2" creationId="{F6245169-1799-41CD-B28E-D2D20D16AD73}"/>
          </ac:spMkLst>
        </pc:spChg>
        <pc:spChg chg="mod">
          <ac:chgData name="Hanner, Olsen" userId="8f966b24-7479-4073-89bd-2f70180eddce" providerId="ADAL" clId="{5AAED0D8-9633-4316-94D9-74CB2001DE6D}" dt="2023-11-09T16:48:58.796" v="1549" actId="20577"/>
          <ac:spMkLst>
            <pc:docMk/>
            <pc:sldMk cId="4076722982" sldId="371"/>
            <ac:spMk id="6" creationId="{98773D28-4102-01C2-1A54-993FF2CE2B8D}"/>
          </ac:spMkLst>
        </pc:spChg>
      </pc:sldChg>
      <pc:sldChg chg="modSp add mod modNotesTx">
        <pc:chgData name="Hanner, Olsen" userId="8f966b24-7479-4073-89bd-2f70180eddce" providerId="ADAL" clId="{5AAED0D8-9633-4316-94D9-74CB2001DE6D}" dt="2023-11-09T16:54:41.084" v="1755" actId="20577"/>
        <pc:sldMkLst>
          <pc:docMk/>
          <pc:sldMk cId="742173308" sldId="372"/>
        </pc:sldMkLst>
        <pc:spChg chg="mod">
          <ac:chgData name="Hanner, Olsen" userId="8f966b24-7479-4073-89bd-2f70180eddce" providerId="ADAL" clId="{5AAED0D8-9633-4316-94D9-74CB2001DE6D}" dt="2023-11-09T16:54:41.084" v="1755" actId="20577"/>
          <ac:spMkLst>
            <pc:docMk/>
            <pc:sldMk cId="742173308" sldId="372"/>
            <ac:spMk id="10" creationId="{60355314-6F20-3BAA-36EB-AD91851608F9}"/>
          </ac:spMkLst>
        </pc:spChg>
        <pc:graphicFrameChg chg="mod">
          <ac:chgData name="Hanner, Olsen" userId="8f966b24-7479-4073-89bd-2f70180eddce" providerId="ADAL" clId="{5AAED0D8-9633-4316-94D9-74CB2001DE6D}" dt="2023-11-09T16:53:39.828" v="1694" actId="207"/>
          <ac:graphicFrameMkLst>
            <pc:docMk/>
            <pc:sldMk cId="742173308" sldId="372"/>
            <ac:graphicFrameMk id="9" creationId="{16BB2B36-D329-083C-5198-BEEC5AC12CFA}"/>
          </ac:graphicFrameMkLst>
        </pc:graphicFrameChg>
      </pc:sldChg>
      <pc:sldChg chg="add del">
        <pc:chgData name="Hanner, Olsen" userId="8f966b24-7479-4073-89bd-2f70180eddce" providerId="ADAL" clId="{5AAED0D8-9633-4316-94D9-74CB2001DE6D}" dt="2023-11-09T16:52:07.392" v="1669" actId="2890"/>
        <pc:sldMkLst>
          <pc:docMk/>
          <pc:sldMk cId="3571423235" sldId="372"/>
        </pc:sldMkLst>
      </pc:sldChg>
      <pc:sldChg chg="delSp modSp add mod modNotesTx">
        <pc:chgData name="Hanner, Olsen" userId="8f966b24-7479-4073-89bd-2f70180eddce" providerId="ADAL" clId="{5AAED0D8-9633-4316-94D9-74CB2001DE6D}" dt="2023-11-09T16:56:26.959" v="1790"/>
        <pc:sldMkLst>
          <pc:docMk/>
          <pc:sldMk cId="1332192975" sldId="373"/>
        </pc:sldMkLst>
        <pc:spChg chg="mod">
          <ac:chgData name="Hanner, Olsen" userId="8f966b24-7479-4073-89bd-2f70180eddce" providerId="ADAL" clId="{5AAED0D8-9633-4316-94D9-74CB2001DE6D}" dt="2023-11-09T16:54:47.278" v="1765" actId="20577"/>
          <ac:spMkLst>
            <pc:docMk/>
            <pc:sldMk cId="1332192975" sldId="373"/>
            <ac:spMk id="7" creationId="{525CD2D6-6AEB-1934-6F26-90016FC0C4CD}"/>
          </ac:spMkLst>
        </pc:spChg>
        <pc:spChg chg="del">
          <ac:chgData name="Hanner, Olsen" userId="8f966b24-7479-4073-89bd-2f70180eddce" providerId="ADAL" clId="{5AAED0D8-9633-4316-94D9-74CB2001DE6D}" dt="2023-11-09T16:56:00.151" v="1785" actId="478"/>
          <ac:spMkLst>
            <pc:docMk/>
            <pc:sldMk cId="1332192975" sldId="373"/>
            <ac:spMk id="13" creationId="{6D4D43AF-05AA-81BA-2D8D-F126FF832339}"/>
          </ac:spMkLst>
        </pc:spChg>
        <pc:graphicFrameChg chg="mod">
          <ac:chgData name="Hanner, Olsen" userId="8f966b24-7479-4073-89bd-2f70180eddce" providerId="ADAL" clId="{5AAED0D8-9633-4316-94D9-74CB2001DE6D}" dt="2023-11-09T16:56:08.084" v="1788" actId="113"/>
          <ac:graphicFrameMkLst>
            <pc:docMk/>
            <pc:sldMk cId="1332192975" sldId="373"/>
            <ac:graphicFrameMk id="9" creationId="{16BB2B36-D329-083C-5198-BEEC5AC12CFA}"/>
          </ac:graphicFrameMkLst>
        </pc:graphicFrameChg>
      </pc:sldChg>
      <pc:sldChg chg="modSp add del mod">
        <pc:chgData name="Hanner, Olsen" userId="8f966b24-7479-4073-89bd-2f70180eddce" providerId="ADAL" clId="{5AAED0D8-9633-4316-94D9-74CB2001DE6D}" dt="2023-11-09T17:06:51.593" v="1948" actId="2696"/>
        <pc:sldMkLst>
          <pc:docMk/>
          <pc:sldMk cId="1979684017" sldId="374"/>
        </pc:sldMkLst>
        <pc:spChg chg="mod">
          <ac:chgData name="Hanner, Olsen" userId="8f966b24-7479-4073-89bd-2f70180eddce" providerId="ADAL" clId="{5AAED0D8-9633-4316-94D9-74CB2001DE6D}" dt="2023-11-09T16:57:25.290" v="1833" actId="20577"/>
          <ac:spMkLst>
            <pc:docMk/>
            <pc:sldMk cId="1979684017" sldId="374"/>
            <ac:spMk id="3" creationId="{3C14FB70-F910-C1E6-0875-4EBA23F955D1}"/>
          </ac:spMkLst>
        </pc:spChg>
        <pc:spChg chg="mod">
          <ac:chgData name="Hanner, Olsen" userId="8f966b24-7479-4073-89bd-2f70180eddce" providerId="ADAL" clId="{5AAED0D8-9633-4316-94D9-74CB2001DE6D}" dt="2023-11-09T17:06:40.508" v="1942" actId="20577"/>
          <ac:spMkLst>
            <pc:docMk/>
            <pc:sldMk cId="1979684017" sldId="374"/>
            <ac:spMk id="6" creationId="{CECF31D6-2282-1F58-9D88-E3D2DCAAD995}"/>
          </ac:spMkLst>
        </pc:spChg>
        <pc:spChg chg="mod">
          <ac:chgData name="Hanner, Olsen" userId="8f966b24-7479-4073-89bd-2f70180eddce" providerId="ADAL" clId="{5AAED0D8-9633-4316-94D9-74CB2001DE6D}" dt="2023-11-09T17:06:45.188" v="1946" actId="20577"/>
          <ac:spMkLst>
            <pc:docMk/>
            <pc:sldMk cId="1979684017" sldId="374"/>
            <ac:spMk id="25" creationId="{A9189248-2881-FFA7-BA7C-45947263BE56}"/>
          </ac:spMkLst>
        </pc:spChg>
        <pc:spChg chg="mod">
          <ac:chgData name="Hanner, Olsen" userId="8f966b24-7479-4073-89bd-2f70180eddce" providerId="ADAL" clId="{5AAED0D8-9633-4316-94D9-74CB2001DE6D}" dt="2023-11-09T16:57:33.843" v="1840" actId="20577"/>
          <ac:spMkLst>
            <pc:docMk/>
            <pc:sldMk cId="1979684017" sldId="374"/>
            <ac:spMk id="1031" creationId="{81937B4A-F88A-40BE-E420-C5EC4C2A7C85}"/>
          </ac:spMkLst>
        </pc:spChg>
      </pc:sldChg>
      <pc:sldChg chg="modSp add mod modNotesTx">
        <pc:chgData name="Hanner, Olsen" userId="8f966b24-7479-4073-89bd-2f70180eddce" providerId="ADAL" clId="{5AAED0D8-9633-4316-94D9-74CB2001DE6D}" dt="2023-11-09T17:14:40.022" v="2084"/>
        <pc:sldMkLst>
          <pc:docMk/>
          <pc:sldMk cId="2188457167" sldId="375"/>
        </pc:sldMkLst>
        <pc:spChg chg="mod">
          <ac:chgData name="Hanner, Olsen" userId="8f966b24-7479-4073-89bd-2f70180eddce" providerId="ADAL" clId="{5AAED0D8-9633-4316-94D9-74CB2001DE6D}" dt="2023-11-09T17:07:21.473" v="1961" actId="20577"/>
          <ac:spMkLst>
            <pc:docMk/>
            <pc:sldMk cId="2188457167" sldId="375"/>
            <ac:spMk id="3" creationId="{3C14FB70-F910-C1E6-0875-4EBA23F955D1}"/>
          </ac:spMkLst>
        </pc:spChg>
        <pc:spChg chg="mod">
          <ac:chgData name="Hanner, Olsen" userId="8f966b24-7479-4073-89bd-2f70180eddce" providerId="ADAL" clId="{5AAED0D8-9633-4316-94D9-74CB2001DE6D}" dt="2023-11-09T17:07:26.724" v="1968" actId="20577"/>
          <ac:spMkLst>
            <pc:docMk/>
            <pc:sldMk cId="2188457167" sldId="375"/>
            <ac:spMk id="6" creationId="{CECF31D6-2282-1F58-9D88-E3D2DCAAD995}"/>
          </ac:spMkLst>
        </pc:spChg>
        <pc:spChg chg="mod">
          <ac:chgData name="Hanner, Olsen" userId="8f966b24-7479-4073-89bd-2f70180eddce" providerId="ADAL" clId="{5AAED0D8-9633-4316-94D9-74CB2001DE6D}" dt="2023-11-09T17:08:30.165" v="2012" actId="20577"/>
          <ac:spMkLst>
            <pc:docMk/>
            <pc:sldMk cId="2188457167" sldId="375"/>
            <ac:spMk id="7" creationId="{E1CAFBAF-519E-1A77-2081-F2902DDD86A7}"/>
          </ac:spMkLst>
        </pc:spChg>
        <pc:spChg chg="mod">
          <ac:chgData name="Hanner, Olsen" userId="8f966b24-7479-4073-89bd-2f70180eddce" providerId="ADAL" clId="{5AAED0D8-9633-4316-94D9-74CB2001DE6D}" dt="2023-11-09T17:08:00.411" v="1988" actId="20577"/>
          <ac:spMkLst>
            <pc:docMk/>
            <pc:sldMk cId="2188457167" sldId="375"/>
            <ac:spMk id="8" creationId="{6870FA2D-B577-E169-78C7-68F9FA5A472F}"/>
          </ac:spMkLst>
        </pc:spChg>
        <pc:spChg chg="mod">
          <ac:chgData name="Hanner, Olsen" userId="8f966b24-7479-4073-89bd-2f70180eddce" providerId="ADAL" clId="{5AAED0D8-9633-4316-94D9-74CB2001DE6D}" dt="2023-11-09T17:07:33.998" v="1972" actId="20577"/>
          <ac:spMkLst>
            <pc:docMk/>
            <pc:sldMk cId="2188457167" sldId="375"/>
            <ac:spMk id="9" creationId="{28A980E2-73D7-0F4C-C5B9-E8FA765BB0DB}"/>
          </ac:spMkLst>
        </pc:spChg>
        <pc:spChg chg="mod">
          <ac:chgData name="Hanner, Olsen" userId="8f966b24-7479-4073-89bd-2f70180eddce" providerId="ADAL" clId="{5AAED0D8-9633-4316-94D9-74CB2001DE6D}" dt="2023-11-09T17:07:56.630" v="1984" actId="20577"/>
          <ac:spMkLst>
            <pc:docMk/>
            <pc:sldMk cId="2188457167" sldId="375"/>
            <ac:spMk id="10" creationId="{B1BCEB43-0E4A-C48B-D86A-ACBEAC4A4233}"/>
          </ac:spMkLst>
        </pc:spChg>
        <pc:spChg chg="mod">
          <ac:chgData name="Hanner, Olsen" userId="8f966b24-7479-4073-89bd-2f70180eddce" providerId="ADAL" clId="{5AAED0D8-9633-4316-94D9-74CB2001DE6D}" dt="2023-11-09T17:08:24.459" v="2008" actId="20577"/>
          <ac:spMkLst>
            <pc:docMk/>
            <pc:sldMk cId="2188457167" sldId="375"/>
            <ac:spMk id="13" creationId="{E0F5FE3C-4BD6-653E-7440-DC3F4B6B184B}"/>
          </ac:spMkLst>
        </pc:spChg>
        <pc:spChg chg="mod">
          <ac:chgData name="Hanner, Olsen" userId="8f966b24-7479-4073-89bd-2f70180eddce" providerId="ADAL" clId="{5AAED0D8-9633-4316-94D9-74CB2001DE6D}" dt="2023-11-09T17:08:04.379" v="1990" actId="20577"/>
          <ac:spMkLst>
            <pc:docMk/>
            <pc:sldMk cId="2188457167" sldId="375"/>
            <ac:spMk id="14" creationId="{8E391366-459A-D2F0-DACC-5AD8955F4F4C}"/>
          </ac:spMkLst>
        </pc:spChg>
        <pc:spChg chg="mod">
          <ac:chgData name="Hanner, Olsen" userId="8f966b24-7479-4073-89bd-2f70180eddce" providerId="ADAL" clId="{5AAED0D8-9633-4316-94D9-74CB2001DE6D}" dt="2023-11-09T17:08:33.578" v="2016" actId="20577"/>
          <ac:spMkLst>
            <pc:docMk/>
            <pc:sldMk cId="2188457167" sldId="375"/>
            <ac:spMk id="15" creationId="{6FBE0B40-29F6-1F9D-127F-0CA5F9050125}"/>
          </ac:spMkLst>
        </pc:spChg>
        <pc:spChg chg="mod">
          <ac:chgData name="Hanner, Olsen" userId="8f966b24-7479-4073-89bd-2f70180eddce" providerId="ADAL" clId="{5AAED0D8-9633-4316-94D9-74CB2001DE6D}" dt="2023-11-09T17:07:51.743" v="1981" actId="20577"/>
          <ac:spMkLst>
            <pc:docMk/>
            <pc:sldMk cId="2188457167" sldId="375"/>
            <ac:spMk id="17" creationId="{757AE55D-97E5-55E8-82D1-453826259C9D}"/>
          </ac:spMkLst>
        </pc:spChg>
        <pc:spChg chg="mod">
          <ac:chgData name="Hanner, Olsen" userId="8f966b24-7479-4073-89bd-2f70180eddce" providerId="ADAL" clId="{5AAED0D8-9633-4316-94D9-74CB2001DE6D}" dt="2023-11-09T17:08:16.922" v="2000" actId="20577"/>
          <ac:spMkLst>
            <pc:docMk/>
            <pc:sldMk cId="2188457167" sldId="375"/>
            <ac:spMk id="18" creationId="{E79486F3-6D10-BF69-AAD6-DE0AEF24FB67}"/>
          </ac:spMkLst>
        </pc:spChg>
        <pc:spChg chg="mod">
          <ac:chgData name="Hanner, Olsen" userId="8f966b24-7479-4073-89bd-2f70180eddce" providerId="ADAL" clId="{5AAED0D8-9633-4316-94D9-74CB2001DE6D}" dt="2023-11-09T17:08:20.681" v="2004" actId="20577"/>
          <ac:spMkLst>
            <pc:docMk/>
            <pc:sldMk cId="2188457167" sldId="375"/>
            <ac:spMk id="19" creationId="{E6A1F870-8798-3F4F-2752-0C2BB044A85F}"/>
          </ac:spMkLst>
        </pc:spChg>
        <pc:spChg chg="mod">
          <ac:chgData name="Hanner, Olsen" userId="8f966b24-7479-4073-89bd-2f70180eddce" providerId="ADAL" clId="{5AAED0D8-9633-4316-94D9-74CB2001DE6D}" dt="2023-11-09T17:08:08.813" v="1994" actId="20577"/>
          <ac:spMkLst>
            <pc:docMk/>
            <pc:sldMk cId="2188457167" sldId="375"/>
            <ac:spMk id="20" creationId="{18714E83-3688-AE18-9B9C-84B5C7D15B0D}"/>
          </ac:spMkLst>
        </pc:spChg>
        <pc:spChg chg="mod">
          <ac:chgData name="Hanner, Olsen" userId="8f966b24-7479-4073-89bd-2f70180eddce" providerId="ADAL" clId="{5AAED0D8-9633-4316-94D9-74CB2001DE6D}" dt="2023-11-09T17:08:13.224" v="1998" actId="20577"/>
          <ac:spMkLst>
            <pc:docMk/>
            <pc:sldMk cId="2188457167" sldId="375"/>
            <ac:spMk id="21" creationId="{1BDDC9CC-C1C3-CDD6-9F30-8B317B7CE294}"/>
          </ac:spMkLst>
        </pc:spChg>
        <pc:spChg chg="mod">
          <ac:chgData name="Hanner, Olsen" userId="8f966b24-7479-4073-89bd-2f70180eddce" providerId="ADAL" clId="{5AAED0D8-9633-4316-94D9-74CB2001DE6D}" dt="2023-11-09T17:09:31.948" v="2018" actId="207"/>
          <ac:spMkLst>
            <pc:docMk/>
            <pc:sldMk cId="2188457167" sldId="375"/>
            <ac:spMk id="22" creationId="{5931536E-F363-92CF-6EB5-49D7B743C325}"/>
          </ac:spMkLst>
        </pc:spChg>
        <pc:spChg chg="mod">
          <ac:chgData name="Hanner, Olsen" userId="8f966b24-7479-4073-89bd-2f70180eddce" providerId="ADAL" clId="{5AAED0D8-9633-4316-94D9-74CB2001DE6D}" dt="2023-11-09T17:07:36.937" v="1975" actId="20577"/>
          <ac:spMkLst>
            <pc:docMk/>
            <pc:sldMk cId="2188457167" sldId="375"/>
            <ac:spMk id="23" creationId="{66792404-15E6-F0A5-8FD9-B6C4ABD7C4A0}"/>
          </ac:spMkLst>
        </pc:spChg>
        <pc:spChg chg="mod">
          <ac:chgData name="Hanner, Olsen" userId="8f966b24-7479-4073-89bd-2f70180eddce" providerId="ADAL" clId="{5AAED0D8-9633-4316-94D9-74CB2001DE6D}" dt="2023-11-09T17:07:29.482" v="1970" actId="20577"/>
          <ac:spMkLst>
            <pc:docMk/>
            <pc:sldMk cId="2188457167" sldId="375"/>
            <ac:spMk id="25" creationId="{A9189248-2881-FFA7-BA7C-45947263BE56}"/>
          </ac:spMkLst>
        </pc:spChg>
        <pc:spChg chg="mod">
          <ac:chgData name="Hanner, Olsen" userId="8f966b24-7479-4073-89bd-2f70180eddce" providerId="ADAL" clId="{5AAED0D8-9633-4316-94D9-74CB2001DE6D}" dt="2023-11-09T17:09:27.242" v="2017" actId="207"/>
          <ac:spMkLst>
            <pc:docMk/>
            <pc:sldMk cId="2188457167" sldId="375"/>
            <ac:spMk id="39" creationId="{4DC2E995-20FF-8FCB-A6BF-0A422138F4E0}"/>
          </ac:spMkLst>
        </pc:spChg>
        <pc:spChg chg="mod">
          <ac:chgData name="Hanner, Olsen" userId="8f966b24-7479-4073-89bd-2f70180eddce" providerId="ADAL" clId="{5AAED0D8-9633-4316-94D9-74CB2001DE6D}" dt="2023-11-09T17:09:58.827" v="2019" actId="207"/>
          <ac:spMkLst>
            <pc:docMk/>
            <pc:sldMk cId="2188457167" sldId="375"/>
            <ac:spMk id="42" creationId="{E070CFFB-7EF2-9FC1-7FB6-B455A6EF66AE}"/>
          </ac:spMkLst>
        </pc:spChg>
        <pc:spChg chg="mod">
          <ac:chgData name="Hanner, Olsen" userId="8f966b24-7479-4073-89bd-2f70180eddce" providerId="ADAL" clId="{5AAED0D8-9633-4316-94D9-74CB2001DE6D}" dt="2023-11-09T17:10:37.267" v="2023" actId="207"/>
          <ac:spMkLst>
            <pc:docMk/>
            <pc:sldMk cId="2188457167" sldId="375"/>
            <ac:spMk id="52" creationId="{B72E59B3-5E70-B4FE-DA4F-26589DA0E9ED}"/>
          </ac:spMkLst>
        </pc:spChg>
        <pc:spChg chg="mod">
          <ac:chgData name="Hanner, Olsen" userId="8f966b24-7479-4073-89bd-2f70180eddce" providerId="ADAL" clId="{5AAED0D8-9633-4316-94D9-74CB2001DE6D}" dt="2023-11-09T17:10:32.416" v="2022" actId="207"/>
          <ac:spMkLst>
            <pc:docMk/>
            <pc:sldMk cId="2188457167" sldId="375"/>
            <ac:spMk id="53" creationId="{FD6C935C-A3DA-CA5E-1C04-47B03F09E43A}"/>
          </ac:spMkLst>
        </pc:spChg>
        <pc:spChg chg="mod">
          <ac:chgData name="Hanner, Olsen" userId="8f966b24-7479-4073-89bd-2f70180eddce" providerId="ADAL" clId="{5AAED0D8-9633-4316-94D9-74CB2001DE6D}" dt="2023-11-09T17:10:18.693" v="2020" actId="207"/>
          <ac:spMkLst>
            <pc:docMk/>
            <pc:sldMk cId="2188457167" sldId="375"/>
            <ac:spMk id="55" creationId="{13351DC0-FB42-49F6-50DE-32480A9E2DE0}"/>
          </ac:spMkLst>
        </pc:spChg>
        <pc:spChg chg="mod">
          <ac:chgData name="Hanner, Olsen" userId="8f966b24-7479-4073-89bd-2f70180eddce" providerId="ADAL" clId="{5AAED0D8-9633-4316-94D9-74CB2001DE6D}" dt="2023-11-09T17:10:26.545" v="2021" actId="207"/>
          <ac:spMkLst>
            <pc:docMk/>
            <pc:sldMk cId="2188457167" sldId="375"/>
            <ac:spMk id="60" creationId="{D62B05AF-DF08-0709-76E5-D49DEA2BBB05}"/>
          </ac:spMkLst>
        </pc:spChg>
        <pc:spChg chg="mod">
          <ac:chgData name="Hanner, Olsen" userId="8f966b24-7479-4073-89bd-2f70180eddce" providerId="ADAL" clId="{5AAED0D8-9633-4316-94D9-74CB2001DE6D}" dt="2023-11-09T17:07:23.844" v="1964" actId="20577"/>
          <ac:spMkLst>
            <pc:docMk/>
            <pc:sldMk cId="2188457167" sldId="375"/>
            <ac:spMk id="1031" creationId="{81937B4A-F88A-40BE-E420-C5EC4C2A7C85}"/>
          </ac:spMkLst>
        </pc:spChg>
      </pc:sldChg>
    </pc:docChg>
  </pc:docChgLst>
  <pc:docChgLst>
    <pc:chgData name="Balian, Sarah (CNTR)" userId="b3b060d9-4d34-479b-ad68-688eaebf93c5" providerId="ADAL" clId="{748D7E5F-8C6E-4C94-91C0-6A2C562446E8}"/>
    <pc:docChg chg="undo custSel addSld delSld modSld sldOrd">
      <pc:chgData name="Balian, Sarah (CNTR)" userId="b3b060d9-4d34-479b-ad68-688eaebf93c5" providerId="ADAL" clId="{748D7E5F-8C6E-4C94-91C0-6A2C562446E8}" dt="2023-02-20T22:53:04.094" v="2858" actId="207"/>
      <pc:docMkLst>
        <pc:docMk/>
      </pc:docMkLst>
      <pc:sldChg chg="modSp mod">
        <pc:chgData name="Balian, Sarah (CNTR)" userId="b3b060d9-4d34-479b-ad68-688eaebf93c5" providerId="ADAL" clId="{748D7E5F-8C6E-4C94-91C0-6A2C562446E8}" dt="2023-02-20T18:44:14.825" v="8" actId="20577"/>
        <pc:sldMkLst>
          <pc:docMk/>
          <pc:sldMk cId="109857222" sldId="256"/>
        </pc:sldMkLst>
        <pc:spChg chg="mod">
          <ac:chgData name="Balian, Sarah (CNTR)" userId="b3b060d9-4d34-479b-ad68-688eaebf93c5" providerId="ADAL" clId="{748D7E5F-8C6E-4C94-91C0-6A2C562446E8}" dt="2023-02-20T18:44:14.825" v="8" actId="20577"/>
          <ac:spMkLst>
            <pc:docMk/>
            <pc:sldMk cId="109857222" sldId="256"/>
            <ac:spMk id="3" creationId="{00000000-0000-0000-0000-000000000000}"/>
          </ac:spMkLst>
        </pc:spChg>
      </pc:sldChg>
      <pc:sldChg chg="addSp modSp mod">
        <pc:chgData name="Balian, Sarah (CNTR)" userId="b3b060d9-4d34-479b-ad68-688eaebf93c5" providerId="ADAL" clId="{748D7E5F-8C6E-4C94-91C0-6A2C562446E8}" dt="2023-02-20T20:08:37.879" v="1149" actId="1076"/>
        <pc:sldMkLst>
          <pc:docMk/>
          <pc:sldMk cId="2163988523" sldId="260"/>
        </pc:sldMkLst>
        <pc:spChg chg="mod">
          <ac:chgData name="Balian, Sarah (CNTR)" userId="b3b060d9-4d34-479b-ad68-688eaebf93c5" providerId="ADAL" clId="{748D7E5F-8C6E-4C94-91C0-6A2C562446E8}" dt="2023-02-20T20:08:37.879" v="1149" actId="1076"/>
          <ac:spMkLst>
            <pc:docMk/>
            <pc:sldMk cId="2163988523" sldId="260"/>
            <ac:spMk id="3" creationId="{7F10B6DC-6AF4-BFD9-E1D5-B98AA266289F}"/>
          </ac:spMkLst>
        </pc:spChg>
        <pc:spChg chg="mod">
          <ac:chgData name="Balian, Sarah (CNTR)" userId="b3b060d9-4d34-479b-ad68-688eaebf93c5" providerId="ADAL" clId="{748D7E5F-8C6E-4C94-91C0-6A2C562446E8}" dt="2023-02-20T20:08:34.360" v="1148" actId="164"/>
          <ac:spMkLst>
            <pc:docMk/>
            <pc:sldMk cId="2163988523" sldId="260"/>
            <ac:spMk id="6" creationId="{5D0F14F3-1A09-3E96-BCB2-D8B940E469DA}"/>
          </ac:spMkLst>
        </pc:spChg>
        <pc:spChg chg="mod">
          <ac:chgData name="Balian, Sarah (CNTR)" userId="b3b060d9-4d34-479b-ad68-688eaebf93c5" providerId="ADAL" clId="{748D7E5F-8C6E-4C94-91C0-6A2C562446E8}" dt="2023-02-20T20:08:34.360" v="1148" actId="164"/>
          <ac:spMkLst>
            <pc:docMk/>
            <pc:sldMk cId="2163988523" sldId="260"/>
            <ac:spMk id="7" creationId="{CE64F085-394F-89FE-55C1-94E5F28AFADD}"/>
          </ac:spMkLst>
        </pc:spChg>
        <pc:spChg chg="mod">
          <ac:chgData name="Balian, Sarah (CNTR)" userId="b3b060d9-4d34-479b-ad68-688eaebf93c5" providerId="ADAL" clId="{748D7E5F-8C6E-4C94-91C0-6A2C562446E8}" dt="2023-02-20T20:08:34.360" v="1148" actId="164"/>
          <ac:spMkLst>
            <pc:docMk/>
            <pc:sldMk cId="2163988523" sldId="260"/>
            <ac:spMk id="8" creationId="{E39DAA33-FEFE-A8BD-BBEA-A8F3D8B80ECE}"/>
          </ac:spMkLst>
        </pc:spChg>
        <pc:spChg chg="mod">
          <ac:chgData name="Balian, Sarah (CNTR)" userId="b3b060d9-4d34-479b-ad68-688eaebf93c5" providerId="ADAL" clId="{748D7E5F-8C6E-4C94-91C0-6A2C562446E8}" dt="2023-02-20T20:08:34.360" v="1148" actId="164"/>
          <ac:spMkLst>
            <pc:docMk/>
            <pc:sldMk cId="2163988523" sldId="260"/>
            <ac:spMk id="9" creationId="{E690F70B-E368-D7F5-795E-B5139345EF71}"/>
          </ac:spMkLst>
        </pc:spChg>
        <pc:grpChg chg="add mod">
          <ac:chgData name="Balian, Sarah (CNTR)" userId="b3b060d9-4d34-479b-ad68-688eaebf93c5" providerId="ADAL" clId="{748D7E5F-8C6E-4C94-91C0-6A2C562446E8}" dt="2023-02-20T20:08:32.068" v="1147" actId="164"/>
          <ac:grpSpMkLst>
            <pc:docMk/>
            <pc:sldMk cId="2163988523" sldId="260"/>
            <ac:grpSpMk id="2" creationId="{7594F96F-239F-140F-026C-ED52EE153D6A}"/>
          </ac:grpSpMkLst>
        </pc:grpChg>
        <pc:grpChg chg="add mod">
          <ac:chgData name="Balian, Sarah (CNTR)" userId="b3b060d9-4d34-479b-ad68-688eaebf93c5" providerId="ADAL" clId="{748D7E5F-8C6E-4C94-91C0-6A2C562446E8}" dt="2023-02-20T20:08:34.360" v="1148" actId="164"/>
          <ac:grpSpMkLst>
            <pc:docMk/>
            <pc:sldMk cId="2163988523" sldId="260"/>
            <ac:grpSpMk id="4" creationId="{FB828DB1-EDD0-CE99-94E3-00CC7D6413B3}"/>
          </ac:grpSpMkLst>
        </pc:grpChg>
      </pc:sldChg>
      <pc:sldChg chg="addSp delSp modSp mod ord">
        <pc:chgData name="Balian, Sarah (CNTR)" userId="b3b060d9-4d34-479b-ad68-688eaebf93c5" providerId="ADAL" clId="{748D7E5F-8C6E-4C94-91C0-6A2C562446E8}" dt="2023-02-20T18:54:01.990" v="416" actId="20577"/>
        <pc:sldMkLst>
          <pc:docMk/>
          <pc:sldMk cId="1428788921" sldId="262"/>
        </pc:sldMkLst>
        <pc:spChg chg="mod">
          <ac:chgData name="Balian, Sarah (CNTR)" userId="b3b060d9-4d34-479b-ad68-688eaebf93c5" providerId="ADAL" clId="{748D7E5F-8C6E-4C94-91C0-6A2C562446E8}" dt="2023-02-20T18:53:52.801" v="408" actId="1076"/>
          <ac:spMkLst>
            <pc:docMk/>
            <pc:sldMk cId="1428788921" sldId="262"/>
            <ac:spMk id="2" creationId="{F6245169-1799-41CD-B28E-D2D20D16AD73}"/>
          </ac:spMkLst>
        </pc:spChg>
        <pc:spChg chg="add del mod">
          <ac:chgData name="Balian, Sarah (CNTR)" userId="b3b060d9-4d34-479b-ad68-688eaebf93c5" providerId="ADAL" clId="{748D7E5F-8C6E-4C94-91C0-6A2C562446E8}" dt="2023-02-20T18:51:54.793" v="322" actId="478"/>
          <ac:spMkLst>
            <pc:docMk/>
            <pc:sldMk cId="1428788921" sldId="262"/>
            <ac:spMk id="4" creationId="{F3DE4EE9-E133-EF9E-F9F5-F80C3EC0FAD9}"/>
          </ac:spMkLst>
        </pc:spChg>
        <pc:spChg chg="add mod">
          <ac:chgData name="Balian, Sarah (CNTR)" userId="b3b060d9-4d34-479b-ad68-688eaebf93c5" providerId="ADAL" clId="{748D7E5F-8C6E-4C94-91C0-6A2C562446E8}" dt="2023-02-20T18:54:01.990" v="416" actId="20577"/>
          <ac:spMkLst>
            <pc:docMk/>
            <pc:sldMk cId="1428788921" sldId="262"/>
            <ac:spMk id="5" creationId="{C304CF6F-7154-6EB7-5B56-C541DD075CD8}"/>
          </ac:spMkLst>
        </pc:spChg>
        <pc:spChg chg="del">
          <ac:chgData name="Balian, Sarah (CNTR)" userId="b3b060d9-4d34-479b-ad68-688eaebf93c5" providerId="ADAL" clId="{748D7E5F-8C6E-4C94-91C0-6A2C562446E8}" dt="2023-02-20T18:52:14.305" v="326" actId="478"/>
          <ac:spMkLst>
            <pc:docMk/>
            <pc:sldMk cId="1428788921" sldId="262"/>
            <ac:spMk id="11" creationId="{B854967F-8043-B86D-C735-482989D83C1E}"/>
          </ac:spMkLst>
        </pc:spChg>
        <pc:spChg chg="del">
          <ac:chgData name="Balian, Sarah (CNTR)" userId="b3b060d9-4d34-479b-ad68-688eaebf93c5" providerId="ADAL" clId="{748D7E5F-8C6E-4C94-91C0-6A2C562446E8}" dt="2023-02-20T18:52:18.217" v="328" actId="478"/>
          <ac:spMkLst>
            <pc:docMk/>
            <pc:sldMk cId="1428788921" sldId="262"/>
            <ac:spMk id="12" creationId="{3862842A-EAC4-C115-2F36-83D77BEE1E0E}"/>
          </ac:spMkLst>
        </pc:spChg>
        <pc:spChg chg="del">
          <ac:chgData name="Balian, Sarah (CNTR)" userId="b3b060d9-4d34-479b-ad68-688eaebf93c5" providerId="ADAL" clId="{748D7E5F-8C6E-4C94-91C0-6A2C562446E8}" dt="2023-02-20T18:51:52.167" v="321" actId="478"/>
          <ac:spMkLst>
            <pc:docMk/>
            <pc:sldMk cId="1428788921" sldId="262"/>
            <ac:spMk id="16" creationId="{7EF9F444-652D-626D-94F0-686DE3F451C0}"/>
          </ac:spMkLst>
        </pc:spChg>
        <pc:spChg chg="del">
          <ac:chgData name="Balian, Sarah (CNTR)" userId="b3b060d9-4d34-479b-ad68-688eaebf93c5" providerId="ADAL" clId="{748D7E5F-8C6E-4C94-91C0-6A2C562446E8}" dt="2023-02-20T18:52:16.584" v="327" actId="478"/>
          <ac:spMkLst>
            <pc:docMk/>
            <pc:sldMk cId="1428788921" sldId="262"/>
            <ac:spMk id="17" creationId="{B5138D57-81A7-9062-3037-7FA0E56333ED}"/>
          </ac:spMkLst>
        </pc:spChg>
        <pc:spChg chg="mod">
          <ac:chgData name="Balian, Sarah (CNTR)" userId="b3b060d9-4d34-479b-ad68-688eaebf93c5" providerId="ADAL" clId="{748D7E5F-8C6E-4C94-91C0-6A2C562446E8}" dt="2023-02-20T18:53:38.369" v="407" actId="14100"/>
          <ac:spMkLst>
            <pc:docMk/>
            <pc:sldMk cId="1428788921" sldId="262"/>
            <ac:spMk id="19" creationId="{239E272A-0788-496C-5E40-C0D6B831EBC4}"/>
          </ac:spMkLst>
        </pc:spChg>
        <pc:graphicFrameChg chg="mod">
          <ac:chgData name="Balian, Sarah (CNTR)" userId="b3b060d9-4d34-479b-ad68-688eaebf93c5" providerId="ADAL" clId="{748D7E5F-8C6E-4C94-91C0-6A2C562446E8}" dt="2023-02-20T18:52:56.096" v="346" actId="14100"/>
          <ac:graphicFrameMkLst>
            <pc:docMk/>
            <pc:sldMk cId="1428788921" sldId="262"/>
            <ac:graphicFrameMk id="8" creationId="{A25666F9-CCA3-9D59-B863-99CA3EC76DEB}"/>
          </ac:graphicFrameMkLst>
        </pc:graphicFrameChg>
      </pc:sldChg>
      <pc:sldChg chg="del">
        <pc:chgData name="Balian, Sarah (CNTR)" userId="b3b060d9-4d34-479b-ad68-688eaebf93c5" providerId="ADAL" clId="{748D7E5F-8C6E-4C94-91C0-6A2C562446E8}" dt="2023-02-20T22:37:56.191" v="2531" actId="47"/>
        <pc:sldMkLst>
          <pc:docMk/>
          <pc:sldMk cId="1887431401" sldId="263"/>
        </pc:sldMkLst>
      </pc:sldChg>
      <pc:sldChg chg="del">
        <pc:chgData name="Balian, Sarah (CNTR)" userId="b3b060d9-4d34-479b-ad68-688eaebf93c5" providerId="ADAL" clId="{748D7E5F-8C6E-4C94-91C0-6A2C562446E8}" dt="2023-02-20T22:37:53.811" v="2530" actId="47"/>
        <pc:sldMkLst>
          <pc:docMk/>
          <pc:sldMk cId="2479953464" sldId="264"/>
        </pc:sldMkLst>
      </pc:sldChg>
      <pc:sldChg chg="addSp delSp modSp mod">
        <pc:chgData name="Balian, Sarah (CNTR)" userId="b3b060d9-4d34-479b-ad68-688eaebf93c5" providerId="ADAL" clId="{748D7E5F-8C6E-4C94-91C0-6A2C562446E8}" dt="2023-02-20T22:37:44.041" v="2529" actId="14100"/>
        <pc:sldMkLst>
          <pc:docMk/>
          <pc:sldMk cId="1506493807" sldId="272"/>
        </pc:sldMkLst>
        <pc:spChg chg="del">
          <ac:chgData name="Balian, Sarah (CNTR)" userId="b3b060d9-4d34-479b-ad68-688eaebf93c5" providerId="ADAL" clId="{748D7E5F-8C6E-4C94-91C0-6A2C562446E8}" dt="2023-02-20T22:37:22.592" v="2497" actId="478"/>
          <ac:spMkLst>
            <pc:docMk/>
            <pc:sldMk cId="1506493807" sldId="272"/>
            <ac:spMk id="2" creationId="{F6245169-1799-41CD-B28E-D2D20D16AD73}"/>
          </ac:spMkLst>
        </pc:spChg>
        <pc:spChg chg="del">
          <ac:chgData name="Balian, Sarah (CNTR)" userId="b3b060d9-4d34-479b-ad68-688eaebf93c5" providerId="ADAL" clId="{748D7E5F-8C6E-4C94-91C0-6A2C562446E8}" dt="2023-02-20T22:37:22.592" v="2497" actId="478"/>
          <ac:spMkLst>
            <pc:docMk/>
            <pc:sldMk cId="1506493807" sldId="272"/>
            <ac:spMk id="3" creationId="{E4FD1E92-5DBC-B105-F246-2355E4FF9A74}"/>
          </ac:spMkLst>
        </pc:spChg>
        <pc:spChg chg="add del mod">
          <ac:chgData name="Balian, Sarah (CNTR)" userId="b3b060d9-4d34-479b-ad68-688eaebf93c5" providerId="ADAL" clId="{748D7E5F-8C6E-4C94-91C0-6A2C562446E8}" dt="2023-02-20T22:37:24.617" v="2498" actId="478"/>
          <ac:spMkLst>
            <pc:docMk/>
            <pc:sldMk cId="1506493807" sldId="272"/>
            <ac:spMk id="5" creationId="{FEB4CEBB-C061-F047-57CF-CAF73549C176}"/>
          </ac:spMkLst>
        </pc:spChg>
        <pc:spChg chg="add del mod">
          <ac:chgData name="Balian, Sarah (CNTR)" userId="b3b060d9-4d34-479b-ad68-688eaebf93c5" providerId="ADAL" clId="{748D7E5F-8C6E-4C94-91C0-6A2C562446E8}" dt="2023-02-20T22:37:24.617" v="2498" actId="478"/>
          <ac:spMkLst>
            <pc:docMk/>
            <pc:sldMk cId="1506493807" sldId="272"/>
            <ac:spMk id="7" creationId="{744A3755-17C1-3272-ED6B-E27C44F34B34}"/>
          </ac:spMkLst>
        </pc:spChg>
        <pc:spChg chg="add mod">
          <ac:chgData name="Balian, Sarah (CNTR)" userId="b3b060d9-4d34-479b-ad68-688eaebf93c5" providerId="ADAL" clId="{748D7E5F-8C6E-4C94-91C0-6A2C562446E8}" dt="2023-02-20T22:37:44.041" v="2529" actId="14100"/>
          <ac:spMkLst>
            <pc:docMk/>
            <pc:sldMk cId="1506493807" sldId="272"/>
            <ac:spMk id="8" creationId="{974DFF41-178B-45FF-97EF-CBF7661FD36F}"/>
          </ac:spMkLst>
        </pc:spChg>
        <pc:spChg chg="add mod">
          <ac:chgData name="Balian, Sarah (CNTR)" userId="b3b060d9-4d34-479b-ad68-688eaebf93c5" providerId="ADAL" clId="{748D7E5F-8C6E-4C94-91C0-6A2C562446E8}" dt="2023-02-20T22:37:40.657" v="2527" actId="1076"/>
          <ac:spMkLst>
            <pc:docMk/>
            <pc:sldMk cId="1506493807" sldId="272"/>
            <ac:spMk id="10" creationId="{60355314-6F20-3BAA-36EB-AD91851608F9}"/>
          </ac:spMkLst>
        </pc:spChg>
      </pc:sldChg>
      <pc:sldChg chg="modSp mod ord">
        <pc:chgData name="Balian, Sarah (CNTR)" userId="b3b060d9-4d34-479b-ad68-688eaebf93c5" providerId="ADAL" clId="{748D7E5F-8C6E-4C94-91C0-6A2C562446E8}" dt="2023-02-20T18:50:40.429" v="298" actId="207"/>
        <pc:sldMkLst>
          <pc:docMk/>
          <pc:sldMk cId="111198767" sldId="275"/>
        </pc:sldMkLst>
        <pc:spChg chg="mod">
          <ac:chgData name="Balian, Sarah (CNTR)" userId="b3b060d9-4d34-479b-ad68-688eaebf93c5" providerId="ADAL" clId="{748D7E5F-8C6E-4C94-91C0-6A2C562446E8}" dt="2023-02-20T18:49:20.393" v="253" actId="20577"/>
          <ac:spMkLst>
            <pc:docMk/>
            <pc:sldMk cId="111198767" sldId="275"/>
            <ac:spMk id="2" creationId="{F6245169-1799-41CD-B28E-D2D20D16AD73}"/>
          </ac:spMkLst>
        </pc:spChg>
        <pc:spChg chg="mod">
          <ac:chgData name="Balian, Sarah (CNTR)" userId="b3b060d9-4d34-479b-ad68-688eaebf93c5" providerId="ADAL" clId="{748D7E5F-8C6E-4C94-91C0-6A2C562446E8}" dt="2023-02-20T18:49:46.623" v="289" actId="14100"/>
          <ac:spMkLst>
            <pc:docMk/>
            <pc:sldMk cId="111198767" sldId="275"/>
            <ac:spMk id="3" creationId="{E4FD1E92-5DBC-B105-F246-2355E4FF9A74}"/>
          </ac:spMkLst>
        </pc:spChg>
        <pc:graphicFrameChg chg="mod">
          <ac:chgData name="Balian, Sarah (CNTR)" userId="b3b060d9-4d34-479b-ad68-688eaebf93c5" providerId="ADAL" clId="{748D7E5F-8C6E-4C94-91C0-6A2C562446E8}" dt="2023-02-20T18:50:40.429" v="298" actId="207"/>
          <ac:graphicFrameMkLst>
            <pc:docMk/>
            <pc:sldMk cId="111198767" sldId="275"/>
            <ac:graphicFrameMk id="9" creationId="{16BB2B36-D329-083C-5198-BEEC5AC12CFA}"/>
          </ac:graphicFrameMkLst>
        </pc:graphicFrameChg>
      </pc:sldChg>
      <pc:sldChg chg="addSp delSp modSp mod ord">
        <pc:chgData name="Balian, Sarah (CNTR)" userId="b3b060d9-4d34-479b-ad68-688eaebf93c5" providerId="ADAL" clId="{748D7E5F-8C6E-4C94-91C0-6A2C562446E8}" dt="2023-02-20T18:57:46.754" v="456" actId="1076"/>
        <pc:sldMkLst>
          <pc:docMk/>
          <pc:sldMk cId="3502258445" sldId="283"/>
        </pc:sldMkLst>
        <pc:spChg chg="del">
          <ac:chgData name="Balian, Sarah (CNTR)" userId="b3b060d9-4d34-479b-ad68-688eaebf93c5" providerId="ADAL" clId="{748D7E5F-8C6E-4C94-91C0-6A2C562446E8}" dt="2023-02-20T18:57:06.939" v="449" actId="478"/>
          <ac:spMkLst>
            <pc:docMk/>
            <pc:sldMk cId="3502258445" sldId="283"/>
            <ac:spMk id="3" creationId="{EC3062BA-27BB-6C70-CB63-6793B2CF3E67}"/>
          </ac:spMkLst>
        </pc:spChg>
        <pc:spChg chg="del">
          <ac:chgData name="Balian, Sarah (CNTR)" userId="b3b060d9-4d34-479b-ad68-688eaebf93c5" providerId="ADAL" clId="{748D7E5F-8C6E-4C94-91C0-6A2C562446E8}" dt="2023-02-20T18:54:44.186" v="447" actId="478"/>
          <ac:spMkLst>
            <pc:docMk/>
            <pc:sldMk cId="3502258445" sldId="283"/>
            <ac:spMk id="17" creationId="{A404C255-3A38-C829-F73F-FBF80797E451}"/>
          </ac:spMkLst>
        </pc:spChg>
        <pc:spChg chg="mod">
          <ac:chgData name="Balian, Sarah (CNTR)" userId="b3b060d9-4d34-479b-ad68-688eaebf93c5" providerId="ADAL" clId="{748D7E5F-8C6E-4C94-91C0-6A2C562446E8}" dt="2023-02-20T18:57:26.017" v="452" actId="1076"/>
          <ac:spMkLst>
            <pc:docMk/>
            <pc:sldMk cId="3502258445" sldId="283"/>
            <ac:spMk id="18" creationId="{DE86525C-1C20-430A-E192-D59011362E2B}"/>
          </ac:spMkLst>
        </pc:spChg>
        <pc:spChg chg="del">
          <ac:chgData name="Balian, Sarah (CNTR)" userId="b3b060d9-4d34-479b-ad68-688eaebf93c5" providerId="ADAL" clId="{748D7E5F-8C6E-4C94-91C0-6A2C562446E8}" dt="2023-02-20T18:54:29.191" v="443" actId="478"/>
          <ac:spMkLst>
            <pc:docMk/>
            <pc:sldMk cId="3502258445" sldId="283"/>
            <ac:spMk id="19" creationId="{A9FB3753-1BC4-B8AA-3C77-E1F518F1303B}"/>
          </ac:spMkLst>
        </pc:spChg>
        <pc:spChg chg="add del mod">
          <ac:chgData name="Balian, Sarah (CNTR)" userId="b3b060d9-4d34-479b-ad68-688eaebf93c5" providerId="ADAL" clId="{748D7E5F-8C6E-4C94-91C0-6A2C562446E8}" dt="2023-02-20T18:54:30.826" v="444" actId="478"/>
          <ac:spMkLst>
            <pc:docMk/>
            <pc:sldMk cId="3502258445" sldId="283"/>
            <ac:spMk id="25" creationId="{AD69ABDE-209E-FDFD-9D13-99C2E03334D1}"/>
          </ac:spMkLst>
        </pc:spChg>
        <pc:spChg chg="add mod">
          <ac:chgData name="Balian, Sarah (CNTR)" userId="b3b060d9-4d34-479b-ad68-688eaebf93c5" providerId="ADAL" clId="{748D7E5F-8C6E-4C94-91C0-6A2C562446E8}" dt="2023-02-20T18:57:46.754" v="456" actId="1076"/>
          <ac:spMkLst>
            <pc:docMk/>
            <pc:sldMk cId="3502258445" sldId="283"/>
            <ac:spMk id="26" creationId="{D4E770C2-7B4F-7AC9-CECA-53B2861CA4CB}"/>
          </ac:spMkLst>
        </pc:spChg>
        <pc:grpChg chg="mod">
          <ac:chgData name="Balian, Sarah (CNTR)" userId="b3b060d9-4d34-479b-ad68-688eaebf93c5" providerId="ADAL" clId="{748D7E5F-8C6E-4C94-91C0-6A2C562446E8}" dt="2023-02-20T18:54:48.179" v="448" actId="1076"/>
          <ac:grpSpMkLst>
            <pc:docMk/>
            <pc:sldMk cId="3502258445" sldId="283"/>
            <ac:grpSpMk id="20" creationId="{F73FAC92-A2E5-4D63-44D5-929E6AFEB2E8}"/>
          </ac:grpSpMkLst>
        </pc:grpChg>
        <pc:picChg chg="del">
          <ac:chgData name="Balian, Sarah (CNTR)" userId="b3b060d9-4d34-479b-ad68-688eaebf93c5" providerId="ADAL" clId="{748D7E5F-8C6E-4C94-91C0-6A2C562446E8}" dt="2023-02-20T18:57:06.939" v="449" actId="478"/>
          <ac:picMkLst>
            <pc:docMk/>
            <pc:sldMk cId="3502258445" sldId="283"/>
            <ac:picMk id="4" creationId="{FF5D2ACE-856C-D758-28D1-C657ECA6E4B1}"/>
          </ac:picMkLst>
        </pc:picChg>
      </pc:sldChg>
      <pc:sldChg chg="modSp mod ord">
        <pc:chgData name="Balian, Sarah (CNTR)" userId="b3b060d9-4d34-479b-ad68-688eaebf93c5" providerId="ADAL" clId="{748D7E5F-8C6E-4C94-91C0-6A2C562446E8}" dt="2023-02-20T21:33:31.857" v="1180" actId="20577"/>
        <pc:sldMkLst>
          <pc:docMk/>
          <pc:sldMk cId="2004344858" sldId="288"/>
        </pc:sldMkLst>
        <pc:spChg chg="mod">
          <ac:chgData name="Balian, Sarah (CNTR)" userId="b3b060d9-4d34-479b-ad68-688eaebf93c5" providerId="ADAL" clId="{748D7E5F-8C6E-4C94-91C0-6A2C562446E8}" dt="2023-02-20T21:32:47.088" v="1176" actId="1076"/>
          <ac:spMkLst>
            <pc:docMk/>
            <pc:sldMk cId="2004344858" sldId="288"/>
            <ac:spMk id="10" creationId="{2D953FA9-CD59-752E-4FDA-CC41FF4B8DF2}"/>
          </ac:spMkLst>
        </pc:spChg>
        <pc:spChg chg="mod">
          <ac:chgData name="Balian, Sarah (CNTR)" userId="b3b060d9-4d34-479b-ad68-688eaebf93c5" providerId="ADAL" clId="{748D7E5F-8C6E-4C94-91C0-6A2C562446E8}" dt="2023-02-20T21:33:31.857" v="1180" actId="20577"/>
          <ac:spMkLst>
            <pc:docMk/>
            <pc:sldMk cId="2004344858" sldId="288"/>
            <ac:spMk id="11" creationId="{8E4E40E9-D792-25A1-4B37-23D4780B1318}"/>
          </ac:spMkLst>
        </pc:spChg>
        <pc:graphicFrameChg chg="mod">
          <ac:chgData name="Balian, Sarah (CNTR)" userId="b3b060d9-4d34-479b-ad68-688eaebf93c5" providerId="ADAL" clId="{748D7E5F-8C6E-4C94-91C0-6A2C562446E8}" dt="2023-02-20T21:32:39.410" v="1175"/>
          <ac:graphicFrameMkLst>
            <pc:docMk/>
            <pc:sldMk cId="2004344858" sldId="288"/>
            <ac:graphicFrameMk id="2" creationId="{B0A68F7A-A083-4E2B-B574-D05208620F48}"/>
          </ac:graphicFrameMkLst>
        </pc:graphicFrameChg>
      </pc:sldChg>
      <pc:sldChg chg="modSp mod">
        <pc:chgData name="Balian, Sarah (CNTR)" userId="b3b060d9-4d34-479b-ad68-688eaebf93c5" providerId="ADAL" clId="{748D7E5F-8C6E-4C94-91C0-6A2C562446E8}" dt="2023-02-20T22:53:04.094" v="2858" actId="207"/>
        <pc:sldMkLst>
          <pc:docMk/>
          <pc:sldMk cId="3475639167" sldId="289"/>
        </pc:sldMkLst>
        <pc:spChg chg="mod">
          <ac:chgData name="Balian, Sarah (CNTR)" userId="b3b060d9-4d34-479b-ad68-688eaebf93c5" providerId="ADAL" clId="{748D7E5F-8C6E-4C94-91C0-6A2C562446E8}" dt="2023-02-20T22:53:04.094" v="2858" actId="207"/>
          <ac:spMkLst>
            <pc:docMk/>
            <pc:sldMk cId="3475639167" sldId="289"/>
            <ac:spMk id="6" creationId="{3178E49A-AB46-36D7-BE04-40013DE24A2A}"/>
          </ac:spMkLst>
        </pc:spChg>
      </pc:sldChg>
      <pc:sldChg chg="addSp delSp modSp mod ord">
        <pc:chgData name="Balian, Sarah (CNTR)" userId="b3b060d9-4d34-479b-ad68-688eaebf93c5" providerId="ADAL" clId="{748D7E5F-8C6E-4C94-91C0-6A2C562446E8}" dt="2023-02-20T19:04:41.865" v="610" actId="790"/>
        <pc:sldMkLst>
          <pc:docMk/>
          <pc:sldMk cId="1925132525" sldId="294"/>
        </pc:sldMkLst>
        <pc:spChg chg="mod">
          <ac:chgData name="Balian, Sarah (CNTR)" userId="b3b060d9-4d34-479b-ad68-688eaebf93c5" providerId="ADAL" clId="{748D7E5F-8C6E-4C94-91C0-6A2C562446E8}" dt="2023-02-20T19:03:04.374" v="591" actId="20577"/>
          <ac:spMkLst>
            <pc:docMk/>
            <pc:sldMk cId="1925132525" sldId="294"/>
            <ac:spMk id="2" creationId="{F6245169-1799-41CD-B28E-D2D20D16AD73}"/>
          </ac:spMkLst>
        </pc:spChg>
        <pc:spChg chg="del">
          <ac:chgData name="Balian, Sarah (CNTR)" userId="b3b060d9-4d34-479b-ad68-688eaebf93c5" providerId="ADAL" clId="{748D7E5F-8C6E-4C94-91C0-6A2C562446E8}" dt="2023-02-20T19:03:11.472" v="593" actId="478"/>
          <ac:spMkLst>
            <pc:docMk/>
            <pc:sldMk cId="1925132525" sldId="294"/>
            <ac:spMk id="3" creationId="{E4FD1E92-5DBC-B105-F246-2355E4FF9A74}"/>
          </ac:spMkLst>
        </pc:spChg>
        <pc:spChg chg="del">
          <ac:chgData name="Balian, Sarah (CNTR)" userId="b3b060d9-4d34-479b-ad68-688eaebf93c5" providerId="ADAL" clId="{748D7E5F-8C6E-4C94-91C0-6A2C562446E8}" dt="2023-02-20T19:03:07.622" v="592" actId="478"/>
          <ac:spMkLst>
            <pc:docMk/>
            <pc:sldMk cId="1925132525" sldId="294"/>
            <ac:spMk id="4" creationId="{87E0FD17-000E-F917-D7E1-AFF7CACBF13D}"/>
          </ac:spMkLst>
        </pc:spChg>
        <pc:spChg chg="add del mod">
          <ac:chgData name="Balian, Sarah (CNTR)" userId="b3b060d9-4d34-479b-ad68-688eaebf93c5" providerId="ADAL" clId="{748D7E5F-8C6E-4C94-91C0-6A2C562446E8}" dt="2023-02-20T19:03:12.484" v="594" actId="478"/>
          <ac:spMkLst>
            <pc:docMk/>
            <pc:sldMk cId="1925132525" sldId="294"/>
            <ac:spMk id="8" creationId="{1B23D59A-210B-8BB5-1422-42F60E412CD4}"/>
          </ac:spMkLst>
        </pc:spChg>
        <pc:spChg chg="add mod">
          <ac:chgData name="Balian, Sarah (CNTR)" userId="b3b060d9-4d34-479b-ad68-688eaebf93c5" providerId="ADAL" clId="{748D7E5F-8C6E-4C94-91C0-6A2C562446E8}" dt="2023-02-20T19:04:41.865" v="610" actId="790"/>
          <ac:spMkLst>
            <pc:docMk/>
            <pc:sldMk cId="1925132525" sldId="294"/>
            <ac:spMk id="10" creationId="{BD513B15-3CE4-217F-F037-B4E51CD9A610}"/>
          </ac:spMkLst>
        </pc:spChg>
      </pc:sldChg>
      <pc:sldChg chg="addSp delSp modSp mod">
        <pc:chgData name="Balian, Sarah (CNTR)" userId="b3b060d9-4d34-479b-ad68-688eaebf93c5" providerId="ADAL" clId="{748D7E5F-8C6E-4C94-91C0-6A2C562446E8}" dt="2023-02-20T19:01:51.772" v="536" actId="14100"/>
        <pc:sldMkLst>
          <pc:docMk/>
          <pc:sldMk cId="3332005300" sldId="322"/>
        </pc:sldMkLst>
        <pc:spChg chg="del">
          <ac:chgData name="Balian, Sarah (CNTR)" userId="b3b060d9-4d34-479b-ad68-688eaebf93c5" providerId="ADAL" clId="{748D7E5F-8C6E-4C94-91C0-6A2C562446E8}" dt="2023-02-20T18:59:41.539" v="474" actId="478"/>
          <ac:spMkLst>
            <pc:docMk/>
            <pc:sldMk cId="3332005300" sldId="322"/>
            <ac:spMk id="2" creationId="{F6245169-1799-41CD-B28E-D2D20D16AD73}"/>
          </ac:spMkLst>
        </pc:spChg>
        <pc:spChg chg="del">
          <ac:chgData name="Balian, Sarah (CNTR)" userId="b3b060d9-4d34-479b-ad68-688eaebf93c5" providerId="ADAL" clId="{748D7E5F-8C6E-4C94-91C0-6A2C562446E8}" dt="2023-02-20T18:59:41.539" v="474" actId="478"/>
          <ac:spMkLst>
            <pc:docMk/>
            <pc:sldMk cId="3332005300" sldId="322"/>
            <ac:spMk id="3" creationId="{E4FD1E92-5DBC-B105-F246-2355E4FF9A74}"/>
          </ac:spMkLst>
        </pc:spChg>
        <pc:spChg chg="del">
          <ac:chgData name="Balian, Sarah (CNTR)" userId="b3b060d9-4d34-479b-ad68-688eaebf93c5" providerId="ADAL" clId="{748D7E5F-8C6E-4C94-91C0-6A2C562446E8}" dt="2023-02-20T18:59:47.540" v="476" actId="478"/>
          <ac:spMkLst>
            <pc:docMk/>
            <pc:sldMk cId="3332005300" sldId="322"/>
            <ac:spMk id="5" creationId="{2DB53C78-DA00-2BC5-996C-8D5C0A276C42}"/>
          </ac:spMkLst>
        </pc:spChg>
        <pc:spChg chg="add del mod">
          <ac:chgData name="Balian, Sarah (CNTR)" userId="b3b060d9-4d34-479b-ad68-688eaebf93c5" providerId="ADAL" clId="{748D7E5F-8C6E-4C94-91C0-6A2C562446E8}" dt="2023-02-20T18:59:43.940" v="475" actId="478"/>
          <ac:spMkLst>
            <pc:docMk/>
            <pc:sldMk cId="3332005300" sldId="322"/>
            <ac:spMk id="7" creationId="{A237BF2E-9774-3C83-6301-0CE3A5058F82}"/>
          </ac:spMkLst>
        </pc:spChg>
        <pc:spChg chg="add del mod">
          <ac:chgData name="Balian, Sarah (CNTR)" userId="b3b060d9-4d34-479b-ad68-688eaebf93c5" providerId="ADAL" clId="{748D7E5F-8C6E-4C94-91C0-6A2C562446E8}" dt="2023-02-20T18:59:43.940" v="475" actId="478"/>
          <ac:spMkLst>
            <pc:docMk/>
            <pc:sldMk cId="3332005300" sldId="322"/>
            <ac:spMk id="9" creationId="{64FBB5E2-9D06-877D-DFA0-E2DC01A6A03D}"/>
          </ac:spMkLst>
        </pc:spChg>
        <pc:spChg chg="add mod">
          <ac:chgData name="Balian, Sarah (CNTR)" userId="b3b060d9-4d34-479b-ad68-688eaebf93c5" providerId="ADAL" clId="{748D7E5F-8C6E-4C94-91C0-6A2C562446E8}" dt="2023-02-20T19:00:01.074" v="496" actId="20577"/>
          <ac:spMkLst>
            <pc:docMk/>
            <pc:sldMk cId="3332005300" sldId="322"/>
            <ac:spMk id="10" creationId="{4597BC05-2241-579E-F615-C195148E74AC}"/>
          </ac:spMkLst>
        </pc:spChg>
        <pc:spChg chg="add mod">
          <ac:chgData name="Balian, Sarah (CNTR)" userId="b3b060d9-4d34-479b-ad68-688eaebf93c5" providerId="ADAL" clId="{748D7E5F-8C6E-4C94-91C0-6A2C562446E8}" dt="2023-02-20T19:00:19.007" v="517" actId="6549"/>
          <ac:spMkLst>
            <pc:docMk/>
            <pc:sldMk cId="3332005300" sldId="322"/>
            <ac:spMk id="11" creationId="{F68D1C07-76EB-AE6E-1304-23B322878417}"/>
          </ac:spMkLst>
        </pc:spChg>
        <pc:graphicFrameChg chg="mod">
          <ac:chgData name="Balian, Sarah (CNTR)" userId="b3b060d9-4d34-479b-ad68-688eaebf93c5" providerId="ADAL" clId="{748D7E5F-8C6E-4C94-91C0-6A2C562446E8}" dt="2023-02-20T19:01:51.772" v="536" actId="14100"/>
          <ac:graphicFrameMkLst>
            <pc:docMk/>
            <pc:sldMk cId="3332005300" sldId="322"/>
            <ac:graphicFrameMk id="6" creationId="{A9A8CC69-E7C7-8BF8-2D2D-ABB1A61EC758}"/>
          </ac:graphicFrameMkLst>
        </pc:graphicFrameChg>
      </pc:sldChg>
      <pc:sldChg chg="del">
        <pc:chgData name="Balian, Sarah (CNTR)" userId="b3b060d9-4d34-479b-ad68-688eaebf93c5" providerId="ADAL" clId="{748D7E5F-8C6E-4C94-91C0-6A2C562446E8}" dt="2023-02-20T22:32:00.129" v="2262" actId="47"/>
        <pc:sldMkLst>
          <pc:docMk/>
          <pc:sldMk cId="1702557876" sldId="324"/>
        </pc:sldMkLst>
      </pc:sldChg>
      <pc:sldChg chg="del">
        <pc:chgData name="Balian, Sarah (CNTR)" userId="b3b060d9-4d34-479b-ad68-688eaebf93c5" providerId="ADAL" clId="{748D7E5F-8C6E-4C94-91C0-6A2C562446E8}" dt="2023-02-20T22:31:38.415" v="2261" actId="47"/>
        <pc:sldMkLst>
          <pc:docMk/>
          <pc:sldMk cId="3441600197" sldId="340"/>
        </pc:sldMkLst>
      </pc:sldChg>
      <pc:sldChg chg="del">
        <pc:chgData name="Balian, Sarah (CNTR)" userId="b3b060d9-4d34-479b-ad68-688eaebf93c5" providerId="ADAL" clId="{748D7E5F-8C6E-4C94-91C0-6A2C562446E8}" dt="2023-02-20T22:19:34.441" v="1478" actId="47"/>
        <pc:sldMkLst>
          <pc:docMk/>
          <pc:sldMk cId="2701551733" sldId="341"/>
        </pc:sldMkLst>
      </pc:sldChg>
      <pc:sldChg chg="addSp delSp modSp mod ord">
        <pc:chgData name="Balian, Sarah (CNTR)" userId="b3b060d9-4d34-479b-ad68-688eaebf93c5" providerId="ADAL" clId="{748D7E5F-8C6E-4C94-91C0-6A2C562446E8}" dt="2023-02-20T19:08:48.216" v="722" actId="20577"/>
        <pc:sldMkLst>
          <pc:docMk/>
          <pc:sldMk cId="4165731788" sldId="342"/>
        </pc:sldMkLst>
        <pc:spChg chg="mod">
          <ac:chgData name="Balian, Sarah (CNTR)" userId="b3b060d9-4d34-479b-ad68-688eaebf93c5" providerId="ADAL" clId="{748D7E5F-8C6E-4C94-91C0-6A2C562446E8}" dt="2023-02-20T19:08:00.584" v="670" actId="1076"/>
          <ac:spMkLst>
            <pc:docMk/>
            <pc:sldMk cId="4165731788" sldId="342"/>
            <ac:spMk id="2" creationId="{F6245169-1799-41CD-B28E-D2D20D16AD73}"/>
          </ac:spMkLst>
        </pc:spChg>
        <pc:spChg chg="add del mod">
          <ac:chgData name="Balian, Sarah (CNTR)" userId="b3b060d9-4d34-479b-ad68-688eaebf93c5" providerId="ADAL" clId="{748D7E5F-8C6E-4C94-91C0-6A2C562446E8}" dt="2023-02-20T19:07:46.150" v="668" actId="478"/>
          <ac:spMkLst>
            <pc:docMk/>
            <pc:sldMk cId="4165731788" sldId="342"/>
            <ac:spMk id="4" creationId="{96C04EC7-826E-6341-5CC4-AF591AD79C32}"/>
          </ac:spMkLst>
        </pc:spChg>
        <pc:spChg chg="add mod">
          <ac:chgData name="Balian, Sarah (CNTR)" userId="b3b060d9-4d34-479b-ad68-688eaebf93c5" providerId="ADAL" clId="{748D7E5F-8C6E-4C94-91C0-6A2C562446E8}" dt="2023-02-20T19:08:03.023" v="671" actId="1076"/>
          <ac:spMkLst>
            <pc:docMk/>
            <pc:sldMk cId="4165731788" sldId="342"/>
            <ac:spMk id="5" creationId="{90BEED5B-D3B4-6AF2-EC2C-A38BF46A0BF8}"/>
          </ac:spMkLst>
        </pc:spChg>
        <pc:spChg chg="add mod">
          <ac:chgData name="Balian, Sarah (CNTR)" userId="b3b060d9-4d34-479b-ad68-688eaebf93c5" providerId="ADAL" clId="{748D7E5F-8C6E-4C94-91C0-6A2C562446E8}" dt="2023-02-20T19:08:15.904" v="674" actId="14100"/>
          <ac:spMkLst>
            <pc:docMk/>
            <pc:sldMk cId="4165731788" sldId="342"/>
            <ac:spMk id="6" creationId="{D7655AFE-B313-2B11-D4F3-3CF4195BE833}"/>
          </ac:spMkLst>
        </pc:spChg>
        <pc:spChg chg="mod">
          <ac:chgData name="Balian, Sarah (CNTR)" userId="b3b060d9-4d34-479b-ad68-688eaebf93c5" providerId="ADAL" clId="{748D7E5F-8C6E-4C94-91C0-6A2C562446E8}" dt="2023-02-20T19:08:32.049" v="695" actId="20577"/>
          <ac:spMkLst>
            <pc:docMk/>
            <pc:sldMk cId="4165731788" sldId="342"/>
            <ac:spMk id="12" creationId="{3862842A-EAC4-C115-2F36-83D77BEE1E0E}"/>
          </ac:spMkLst>
        </pc:spChg>
        <pc:spChg chg="del">
          <ac:chgData name="Balian, Sarah (CNTR)" userId="b3b060d9-4d34-479b-ad68-688eaebf93c5" providerId="ADAL" clId="{748D7E5F-8C6E-4C94-91C0-6A2C562446E8}" dt="2023-02-20T19:07:43.516" v="667" actId="478"/>
          <ac:spMkLst>
            <pc:docMk/>
            <pc:sldMk cId="4165731788" sldId="342"/>
            <ac:spMk id="16" creationId="{7EF9F444-652D-626D-94F0-686DE3F451C0}"/>
          </ac:spMkLst>
        </pc:spChg>
        <pc:spChg chg="mod">
          <ac:chgData name="Balian, Sarah (CNTR)" userId="b3b060d9-4d34-479b-ad68-688eaebf93c5" providerId="ADAL" clId="{748D7E5F-8C6E-4C94-91C0-6A2C562446E8}" dt="2023-02-20T19:08:48.216" v="722" actId="20577"/>
          <ac:spMkLst>
            <pc:docMk/>
            <pc:sldMk cId="4165731788" sldId="342"/>
            <ac:spMk id="17" creationId="{B5138D57-81A7-9062-3037-7FA0E56333ED}"/>
          </ac:spMkLst>
        </pc:spChg>
        <pc:graphicFrameChg chg="mod">
          <ac:chgData name="Balian, Sarah (CNTR)" userId="b3b060d9-4d34-479b-ad68-688eaebf93c5" providerId="ADAL" clId="{748D7E5F-8C6E-4C94-91C0-6A2C562446E8}" dt="2023-02-20T19:08:05.735" v="672" actId="14100"/>
          <ac:graphicFrameMkLst>
            <pc:docMk/>
            <pc:sldMk cId="4165731788" sldId="342"/>
            <ac:graphicFrameMk id="8" creationId="{A25666F9-CCA3-9D59-B863-99CA3EC76DEB}"/>
          </ac:graphicFrameMkLst>
        </pc:graphicFrameChg>
      </pc:sldChg>
      <pc:sldChg chg="addSp delSp modSp mod ord">
        <pc:chgData name="Balian, Sarah (CNTR)" userId="b3b060d9-4d34-479b-ad68-688eaebf93c5" providerId="ADAL" clId="{748D7E5F-8C6E-4C94-91C0-6A2C562446E8}" dt="2023-02-20T18:58:40.700" v="473" actId="1076"/>
        <pc:sldMkLst>
          <pc:docMk/>
          <pc:sldMk cId="2781894779" sldId="343"/>
        </pc:sldMkLst>
        <pc:spChg chg="del">
          <ac:chgData name="Balian, Sarah (CNTR)" userId="b3b060d9-4d34-479b-ad68-688eaebf93c5" providerId="ADAL" clId="{748D7E5F-8C6E-4C94-91C0-6A2C562446E8}" dt="2023-02-20T18:58:11.580" v="459" actId="478"/>
          <ac:spMkLst>
            <pc:docMk/>
            <pc:sldMk cId="2781894779" sldId="343"/>
            <ac:spMk id="3" creationId="{6B3753DE-F81D-B1EC-6B5E-00EC4762952A}"/>
          </ac:spMkLst>
        </pc:spChg>
        <pc:spChg chg="del">
          <ac:chgData name="Balian, Sarah (CNTR)" userId="b3b060d9-4d34-479b-ad68-688eaebf93c5" providerId="ADAL" clId="{748D7E5F-8C6E-4C94-91C0-6A2C562446E8}" dt="2023-02-20T18:58:23.276" v="461" actId="478"/>
          <ac:spMkLst>
            <pc:docMk/>
            <pc:sldMk cId="2781894779" sldId="343"/>
            <ac:spMk id="11" creationId="{45436869-0DDF-0225-1BDF-C5547ED1E6B9}"/>
          </ac:spMkLst>
        </pc:spChg>
        <pc:spChg chg="del">
          <ac:chgData name="Balian, Sarah (CNTR)" userId="b3b060d9-4d34-479b-ad68-688eaebf93c5" providerId="ADAL" clId="{748D7E5F-8C6E-4C94-91C0-6A2C562446E8}" dt="2023-02-20T18:58:11.580" v="459" actId="478"/>
          <ac:spMkLst>
            <pc:docMk/>
            <pc:sldMk cId="2781894779" sldId="343"/>
            <ac:spMk id="12" creationId="{80B81B24-9C2F-BF95-41AD-D4B2EC832A87}"/>
          </ac:spMkLst>
        </pc:spChg>
        <pc:spChg chg="del">
          <ac:chgData name="Balian, Sarah (CNTR)" userId="b3b060d9-4d34-479b-ad68-688eaebf93c5" providerId="ADAL" clId="{748D7E5F-8C6E-4C94-91C0-6A2C562446E8}" dt="2023-02-20T18:58:11.580" v="459" actId="478"/>
          <ac:spMkLst>
            <pc:docMk/>
            <pc:sldMk cId="2781894779" sldId="343"/>
            <ac:spMk id="13" creationId="{87D597F1-F7B6-6650-DD21-A6EE4982B939}"/>
          </ac:spMkLst>
        </pc:spChg>
        <pc:spChg chg="add del mod">
          <ac:chgData name="Balian, Sarah (CNTR)" userId="b3b060d9-4d34-479b-ad68-688eaebf93c5" providerId="ADAL" clId="{748D7E5F-8C6E-4C94-91C0-6A2C562446E8}" dt="2023-02-20T18:58:21.162" v="460" actId="478"/>
          <ac:spMkLst>
            <pc:docMk/>
            <pc:sldMk cId="2781894779" sldId="343"/>
            <ac:spMk id="15" creationId="{238FB19C-7C85-D1C5-B189-74F86CAA4BF8}"/>
          </ac:spMkLst>
        </pc:spChg>
        <pc:spChg chg="add del mod">
          <ac:chgData name="Balian, Sarah (CNTR)" userId="b3b060d9-4d34-479b-ad68-688eaebf93c5" providerId="ADAL" clId="{748D7E5F-8C6E-4C94-91C0-6A2C562446E8}" dt="2023-02-20T18:58:21.162" v="460" actId="478"/>
          <ac:spMkLst>
            <pc:docMk/>
            <pc:sldMk cId="2781894779" sldId="343"/>
            <ac:spMk id="17" creationId="{9FA79BF1-CD09-F503-144A-C05DA3854894}"/>
          </ac:spMkLst>
        </pc:spChg>
        <pc:spChg chg="add mod">
          <ac:chgData name="Balian, Sarah (CNTR)" userId="b3b060d9-4d34-479b-ad68-688eaebf93c5" providerId="ADAL" clId="{748D7E5F-8C6E-4C94-91C0-6A2C562446E8}" dt="2023-02-20T18:58:35.671" v="472" actId="20577"/>
          <ac:spMkLst>
            <pc:docMk/>
            <pc:sldMk cId="2781894779" sldId="343"/>
            <ac:spMk id="18" creationId="{14C4413A-939B-4AF8-B9BC-3C820EBA3645}"/>
          </ac:spMkLst>
        </pc:spChg>
        <pc:spChg chg="add mod">
          <ac:chgData name="Balian, Sarah (CNTR)" userId="b3b060d9-4d34-479b-ad68-688eaebf93c5" providerId="ADAL" clId="{748D7E5F-8C6E-4C94-91C0-6A2C562446E8}" dt="2023-02-20T18:58:40.700" v="473" actId="1076"/>
          <ac:spMkLst>
            <pc:docMk/>
            <pc:sldMk cId="2781894779" sldId="343"/>
            <ac:spMk id="19" creationId="{14687775-DD21-E5A6-E914-C1CF13ED5523}"/>
          </ac:spMkLst>
        </pc:spChg>
        <pc:picChg chg="del">
          <ac:chgData name="Balian, Sarah (CNTR)" userId="b3b060d9-4d34-479b-ad68-688eaebf93c5" providerId="ADAL" clId="{748D7E5F-8C6E-4C94-91C0-6A2C562446E8}" dt="2023-02-20T18:58:11.580" v="459" actId="478"/>
          <ac:picMkLst>
            <pc:docMk/>
            <pc:sldMk cId="2781894779" sldId="343"/>
            <ac:picMk id="5" creationId="{7E724FC1-8778-4597-97AD-95EB6330ABF1}"/>
          </ac:picMkLst>
        </pc:picChg>
      </pc:sldChg>
      <pc:sldChg chg="del">
        <pc:chgData name="Balian, Sarah (CNTR)" userId="b3b060d9-4d34-479b-ad68-688eaebf93c5" providerId="ADAL" clId="{748D7E5F-8C6E-4C94-91C0-6A2C562446E8}" dt="2023-02-20T22:31:36.843" v="2260" actId="47"/>
        <pc:sldMkLst>
          <pc:docMk/>
          <pc:sldMk cId="1246765326" sldId="344"/>
        </pc:sldMkLst>
      </pc:sldChg>
      <pc:sldChg chg="del">
        <pc:chgData name="Balian, Sarah (CNTR)" userId="b3b060d9-4d34-479b-ad68-688eaebf93c5" providerId="ADAL" clId="{748D7E5F-8C6E-4C94-91C0-6A2C562446E8}" dt="2023-02-20T22:19:36.475" v="1479" actId="47"/>
        <pc:sldMkLst>
          <pc:docMk/>
          <pc:sldMk cId="2954765300" sldId="345"/>
        </pc:sldMkLst>
      </pc:sldChg>
      <pc:sldChg chg="addSp delSp modSp del">
        <pc:chgData name="Balian, Sarah (CNTR)" userId="b3b060d9-4d34-479b-ad68-688eaebf93c5" providerId="ADAL" clId="{748D7E5F-8C6E-4C94-91C0-6A2C562446E8}" dt="2023-02-20T22:37:58.550" v="2532" actId="47"/>
        <pc:sldMkLst>
          <pc:docMk/>
          <pc:sldMk cId="3434176857" sldId="346"/>
        </pc:sldMkLst>
        <pc:spChg chg="add del mod">
          <ac:chgData name="Balian, Sarah (CNTR)" userId="b3b060d9-4d34-479b-ad68-688eaebf93c5" providerId="ADAL" clId="{748D7E5F-8C6E-4C94-91C0-6A2C562446E8}" dt="2023-02-20T22:35:45.067" v="2398"/>
          <ac:spMkLst>
            <pc:docMk/>
            <pc:sldMk cId="3434176857" sldId="346"/>
            <ac:spMk id="3" creationId="{B254F276-BFC6-FACF-3F81-3E700C7F743A}"/>
          </ac:spMkLst>
        </pc:spChg>
      </pc:sldChg>
      <pc:sldChg chg="addSp modSp del">
        <pc:chgData name="Balian, Sarah (CNTR)" userId="b3b060d9-4d34-479b-ad68-688eaebf93c5" providerId="ADAL" clId="{748D7E5F-8C6E-4C94-91C0-6A2C562446E8}" dt="2023-02-20T22:48:46.330" v="2766" actId="47"/>
        <pc:sldMkLst>
          <pc:docMk/>
          <pc:sldMk cId="1233236921" sldId="347"/>
        </pc:sldMkLst>
        <pc:spChg chg="add mod">
          <ac:chgData name="Balian, Sarah (CNTR)" userId="b3b060d9-4d34-479b-ad68-688eaebf93c5" providerId="ADAL" clId="{748D7E5F-8C6E-4C94-91C0-6A2C562446E8}" dt="2023-02-20T22:35:41.262" v="2396"/>
          <ac:spMkLst>
            <pc:docMk/>
            <pc:sldMk cId="1233236921" sldId="347"/>
            <ac:spMk id="3" creationId="{0DF6B089-526A-B6C3-CB95-0C967661C0AB}"/>
          </ac:spMkLst>
        </pc:spChg>
      </pc:sldChg>
      <pc:sldChg chg="del">
        <pc:chgData name="Balian, Sarah (CNTR)" userId="b3b060d9-4d34-479b-ad68-688eaebf93c5" providerId="ADAL" clId="{748D7E5F-8C6E-4C94-91C0-6A2C562446E8}" dt="2023-02-20T22:19:39.212" v="1480" actId="47"/>
        <pc:sldMkLst>
          <pc:docMk/>
          <pc:sldMk cId="670098642" sldId="348"/>
        </pc:sldMkLst>
      </pc:sldChg>
      <pc:sldChg chg="del">
        <pc:chgData name="Balian, Sarah (CNTR)" userId="b3b060d9-4d34-479b-ad68-688eaebf93c5" providerId="ADAL" clId="{748D7E5F-8C6E-4C94-91C0-6A2C562446E8}" dt="2023-02-20T22:35:56.978" v="2401" actId="47"/>
        <pc:sldMkLst>
          <pc:docMk/>
          <pc:sldMk cId="2945900005" sldId="349"/>
        </pc:sldMkLst>
      </pc:sldChg>
      <pc:sldChg chg="del">
        <pc:chgData name="Balian, Sarah (CNTR)" userId="b3b060d9-4d34-479b-ad68-688eaebf93c5" providerId="ADAL" clId="{748D7E5F-8C6E-4C94-91C0-6A2C562446E8}" dt="2023-02-20T22:35:58.214" v="2402" actId="47"/>
        <pc:sldMkLst>
          <pc:docMk/>
          <pc:sldMk cId="3840754402" sldId="350"/>
        </pc:sldMkLst>
      </pc:sldChg>
      <pc:sldChg chg="del">
        <pc:chgData name="Balian, Sarah (CNTR)" userId="b3b060d9-4d34-479b-ad68-688eaebf93c5" providerId="ADAL" clId="{748D7E5F-8C6E-4C94-91C0-6A2C562446E8}" dt="2023-02-20T22:35:54.403" v="2400" actId="47"/>
        <pc:sldMkLst>
          <pc:docMk/>
          <pc:sldMk cId="587045458" sldId="351"/>
        </pc:sldMkLst>
      </pc:sldChg>
      <pc:sldChg chg="addSp delSp modSp add mod">
        <pc:chgData name="Balian, Sarah (CNTR)" userId="b3b060d9-4d34-479b-ad68-688eaebf93c5" providerId="ADAL" clId="{748D7E5F-8C6E-4C94-91C0-6A2C562446E8}" dt="2023-02-20T20:04:53.486" v="934" actId="27918"/>
        <pc:sldMkLst>
          <pc:docMk/>
          <pc:sldMk cId="4220710597" sldId="352"/>
        </pc:sldMkLst>
        <pc:spChg chg="add mod">
          <ac:chgData name="Balian, Sarah (CNTR)" userId="b3b060d9-4d34-479b-ad68-688eaebf93c5" providerId="ADAL" clId="{748D7E5F-8C6E-4C94-91C0-6A2C562446E8}" dt="2023-02-20T20:04:27.283" v="930" actId="1076"/>
          <ac:spMkLst>
            <pc:docMk/>
            <pc:sldMk cId="4220710597" sldId="352"/>
            <ac:spMk id="2" creationId="{CE8E6C25-274C-26E6-6344-0F1E889FBDE4}"/>
          </ac:spMkLst>
        </pc:spChg>
        <pc:spChg chg="del mod">
          <ac:chgData name="Balian, Sarah (CNTR)" userId="b3b060d9-4d34-479b-ad68-688eaebf93c5" providerId="ADAL" clId="{748D7E5F-8C6E-4C94-91C0-6A2C562446E8}" dt="2023-02-20T19:13:04.970" v="882" actId="478"/>
          <ac:spMkLst>
            <pc:docMk/>
            <pc:sldMk cId="4220710597" sldId="352"/>
            <ac:spMk id="13" creationId="{6D4D43AF-05AA-81BA-2D8D-F126FF832339}"/>
          </ac:spMkLst>
        </pc:spChg>
        <pc:spChg chg="mod">
          <ac:chgData name="Balian, Sarah (CNTR)" userId="b3b060d9-4d34-479b-ad68-688eaebf93c5" providerId="ADAL" clId="{748D7E5F-8C6E-4C94-91C0-6A2C562446E8}" dt="2023-02-20T19:11:22.090" v="789" actId="14100"/>
          <ac:spMkLst>
            <pc:docMk/>
            <pc:sldMk cId="4220710597" sldId="352"/>
            <ac:spMk id="18" creationId="{DE86525C-1C20-430A-E192-D59011362E2B}"/>
          </ac:spMkLst>
        </pc:spChg>
        <pc:spChg chg="mod">
          <ac:chgData name="Balian, Sarah (CNTR)" userId="b3b060d9-4d34-479b-ad68-688eaebf93c5" providerId="ADAL" clId="{748D7E5F-8C6E-4C94-91C0-6A2C562446E8}" dt="2023-02-20T19:13:09.514" v="883" actId="1076"/>
          <ac:spMkLst>
            <pc:docMk/>
            <pc:sldMk cId="4220710597" sldId="352"/>
            <ac:spMk id="26" creationId="{D4E770C2-7B4F-7AC9-CECA-53B2861CA4CB}"/>
          </ac:spMkLst>
        </pc:spChg>
        <pc:grpChg chg="del">
          <ac:chgData name="Balian, Sarah (CNTR)" userId="b3b060d9-4d34-479b-ad68-688eaebf93c5" providerId="ADAL" clId="{748D7E5F-8C6E-4C94-91C0-6A2C562446E8}" dt="2023-02-20T19:09:26.651" v="724" actId="478"/>
          <ac:grpSpMkLst>
            <pc:docMk/>
            <pc:sldMk cId="4220710597" sldId="352"/>
            <ac:grpSpMk id="20" creationId="{F73FAC92-A2E5-4D63-44D5-929E6AFEB2E8}"/>
          </ac:grpSpMkLst>
        </pc:grpChg>
        <pc:graphicFrameChg chg="mod">
          <ac:chgData name="Balian, Sarah (CNTR)" userId="b3b060d9-4d34-479b-ad68-688eaebf93c5" providerId="ADAL" clId="{748D7E5F-8C6E-4C94-91C0-6A2C562446E8}" dt="2023-02-20T19:13:00.758" v="881" actId="207"/>
          <ac:graphicFrameMkLst>
            <pc:docMk/>
            <pc:sldMk cId="4220710597" sldId="352"/>
            <ac:graphicFrameMk id="9" creationId="{16BB2B36-D329-083C-5198-BEEC5AC12CFA}"/>
          </ac:graphicFrameMkLst>
        </pc:graphicFrameChg>
        <pc:cxnChg chg="add mod">
          <ac:chgData name="Balian, Sarah (CNTR)" userId="b3b060d9-4d34-479b-ad68-688eaebf93c5" providerId="ADAL" clId="{748D7E5F-8C6E-4C94-91C0-6A2C562446E8}" dt="2023-02-20T20:04:22.768" v="929" actId="12789"/>
          <ac:cxnSpMkLst>
            <pc:docMk/>
            <pc:sldMk cId="4220710597" sldId="352"/>
            <ac:cxnSpMk id="4" creationId="{04622B5E-40FA-08AE-EAFC-16C238369C43}"/>
          </ac:cxnSpMkLst>
        </pc:cxnChg>
        <pc:cxnChg chg="add mod">
          <ac:chgData name="Balian, Sarah (CNTR)" userId="b3b060d9-4d34-479b-ad68-688eaebf93c5" providerId="ADAL" clId="{748D7E5F-8C6E-4C94-91C0-6A2C562446E8}" dt="2023-02-20T20:04:22.768" v="929" actId="12789"/>
          <ac:cxnSpMkLst>
            <pc:docMk/>
            <pc:sldMk cId="4220710597" sldId="352"/>
            <ac:cxnSpMk id="6" creationId="{152C96D7-556E-5D0F-D84C-C95F3616BD60}"/>
          </ac:cxnSpMkLst>
        </pc:cxnChg>
      </pc:sldChg>
      <pc:sldChg chg="modSp add mod">
        <pc:chgData name="Balian, Sarah (CNTR)" userId="b3b060d9-4d34-479b-ad68-688eaebf93c5" providerId="ADAL" clId="{748D7E5F-8C6E-4C94-91C0-6A2C562446E8}" dt="2023-02-20T20:06:51.576" v="1102" actId="1076"/>
        <pc:sldMkLst>
          <pc:docMk/>
          <pc:sldMk cId="2003946249" sldId="353"/>
        </pc:sldMkLst>
        <pc:spChg chg="mod">
          <ac:chgData name="Balian, Sarah (CNTR)" userId="b3b060d9-4d34-479b-ad68-688eaebf93c5" providerId="ADAL" clId="{748D7E5F-8C6E-4C94-91C0-6A2C562446E8}" dt="2023-02-20T20:05:47.529" v="990" actId="14100"/>
          <ac:spMkLst>
            <pc:docMk/>
            <pc:sldMk cId="2003946249" sldId="353"/>
            <ac:spMk id="2" creationId="{F6245169-1799-41CD-B28E-D2D20D16AD73}"/>
          </ac:spMkLst>
        </pc:spChg>
        <pc:spChg chg="mod">
          <ac:chgData name="Balian, Sarah (CNTR)" userId="b3b060d9-4d34-479b-ad68-688eaebf93c5" providerId="ADAL" clId="{748D7E5F-8C6E-4C94-91C0-6A2C562446E8}" dt="2023-02-20T20:06:21.195" v="1056" actId="20577"/>
          <ac:spMkLst>
            <pc:docMk/>
            <pc:sldMk cId="2003946249" sldId="353"/>
            <ac:spMk id="5" creationId="{90BEED5B-D3B4-6AF2-EC2C-A38BF46A0BF8}"/>
          </ac:spMkLst>
        </pc:spChg>
        <pc:spChg chg="mod">
          <ac:chgData name="Balian, Sarah (CNTR)" userId="b3b060d9-4d34-479b-ad68-688eaebf93c5" providerId="ADAL" clId="{748D7E5F-8C6E-4C94-91C0-6A2C562446E8}" dt="2023-02-20T20:06:39.946" v="1085" actId="20577"/>
          <ac:spMkLst>
            <pc:docMk/>
            <pc:sldMk cId="2003946249" sldId="353"/>
            <ac:spMk id="12" creationId="{3862842A-EAC4-C115-2F36-83D77BEE1E0E}"/>
          </ac:spMkLst>
        </pc:spChg>
        <pc:spChg chg="mod">
          <ac:chgData name="Balian, Sarah (CNTR)" userId="b3b060d9-4d34-479b-ad68-688eaebf93c5" providerId="ADAL" clId="{748D7E5F-8C6E-4C94-91C0-6A2C562446E8}" dt="2023-02-20T20:06:51.576" v="1102" actId="1076"/>
          <ac:spMkLst>
            <pc:docMk/>
            <pc:sldMk cId="2003946249" sldId="353"/>
            <ac:spMk id="17" creationId="{B5138D57-81A7-9062-3037-7FA0E56333ED}"/>
          </ac:spMkLst>
        </pc:spChg>
      </pc:sldChg>
      <pc:sldChg chg="addSp delSp modSp add mod">
        <pc:chgData name="Balian, Sarah (CNTR)" userId="b3b060d9-4d34-479b-ad68-688eaebf93c5" providerId="ADAL" clId="{748D7E5F-8C6E-4C94-91C0-6A2C562446E8}" dt="2023-02-20T20:07:54.477" v="1141" actId="6549"/>
        <pc:sldMkLst>
          <pc:docMk/>
          <pc:sldMk cId="2242751583" sldId="354"/>
        </pc:sldMkLst>
        <pc:spChg chg="add del mod">
          <ac:chgData name="Balian, Sarah (CNTR)" userId="b3b060d9-4d34-479b-ad68-688eaebf93c5" providerId="ADAL" clId="{748D7E5F-8C6E-4C94-91C0-6A2C562446E8}" dt="2023-02-20T20:07:46.340" v="1139" actId="478"/>
          <ac:spMkLst>
            <pc:docMk/>
            <pc:sldMk cId="2242751583" sldId="354"/>
            <ac:spMk id="3" creationId="{CC2241F6-27E2-64DC-A338-B58AAC829BDA}"/>
          </ac:spMkLst>
        </pc:spChg>
        <pc:spChg chg="add mod">
          <ac:chgData name="Balian, Sarah (CNTR)" userId="b3b060d9-4d34-479b-ad68-688eaebf93c5" providerId="ADAL" clId="{748D7E5F-8C6E-4C94-91C0-6A2C562446E8}" dt="2023-02-20T20:07:54.477" v="1141" actId="6549"/>
          <ac:spMkLst>
            <pc:docMk/>
            <pc:sldMk cId="2242751583" sldId="354"/>
            <ac:spMk id="4" creationId="{E8687D3E-274B-5827-19C0-0B6D39EC87C8}"/>
          </ac:spMkLst>
        </pc:spChg>
        <pc:spChg chg="mod">
          <ac:chgData name="Balian, Sarah (CNTR)" userId="b3b060d9-4d34-479b-ad68-688eaebf93c5" providerId="ADAL" clId="{748D7E5F-8C6E-4C94-91C0-6A2C562446E8}" dt="2023-02-20T20:07:38.353" v="1136" actId="20577"/>
          <ac:spMkLst>
            <pc:docMk/>
            <pc:sldMk cId="2242751583" sldId="354"/>
            <ac:spMk id="18" creationId="{14C4413A-939B-4AF8-B9BC-3C820EBA3645}"/>
          </ac:spMkLst>
        </pc:spChg>
        <pc:spChg chg="del mod">
          <ac:chgData name="Balian, Sarah (CNTR)" userId="b3b060d9-4d34-479b-ad68-688eaebf93c5" providerId="ADAL" clId="{748D7E5F-8C6E-4C94-91C0-6A2C562446E8}" dt="2023-02-20T20:07:45.095" v="1138" actId="478"/>
          <ac:spMkLst>
            <pc:docMk/>
            <pc:sldMk cId="2242751583" sldId="354"/>
            <ac:spMk id="19" creationId="{14687775-DD21-E5A6-E914-C1CF13ED5523}"/>
          </ac:spMkLst>
        </pc:spChg>
      </pc:sldChg>
      <pc:sldChg chg="modSp add mod">
        <pc:chgData name="Balian, Sarah (CNTR)" userId="b3b060d9-4d34-479b-ad68-688eaebf93c5" providerId="ADAL" clId="{748D7E5F-8C6E-4C94-91C0-6A2C562446E8}" dt="2023-02-20T20:08:55.118" v="1154" actId="207"/>
        <pc:sldMkLst>
          <pc:docMk/>
          <pc:sldMk cId="3929556512" sldId="355"/>
        </pc:sldMkLst>
        <pc:spChg chg="mod">
          <ac:chgData name="Balian, Sarah (CNTR)" userId="b3b060d9-4d34-479b-ad68-688eaebf93c5" providerId="ADAL" clId="{748D7E5F-8C6E-4C94-91C0-6A2C562446E8}" dt="2023-02-20T20:08:55.118" v="1154" actId="207"/>
          <ac:spMkLst>
            <pc:docMk/>
            <pc:sldMk cId="3929556512" sldId="355"/>
            <ac:spMk id="3" creationId="{7F10B6DC-6AF4-BFD9-E1D5-B98AA266289F}"/>
          </ac:spMkLst>
        </pc:spChg>
      </pc:sldChg>
      <pc:sldChg chg="addSp delSp modSp add mod">
        <pc:chgData name="Balian, Sarah (CNTR)" userId="b3b060d9-4d34-479b-ad68-688eaebf93c5" providerId="ADAL" clId="{748D7E5F-8C6E-4C94-91C0-6A2C562446E8}" dt="2023-02-20T21:49:08.082" v="1270" actId="1036"/>
        <pc:sldMkLst>
          <pc:docMk/>
          <pc:sldMk cId="2500912281" sldId="356"/>
        </pc:sldMkLst>
        <pc:spChg chg="mod">
          <ac:chgData name="Balian, Sarah (CNTR)" userId="b3b060d9-4d34-479b-ad68-688eaebf93c5" providerId="ADAL" clId="{748D7E5F-8C6E-4C94-91C0-6A2C562446E8}" dt="2023-02-20T21:43:45.353" v="1192" actId="14100"/>
          <ac:spMkLst>
            <pc:docMk/>
            <pc:sldMk cId="2500912281" sldId="356"/>
            <ac:spMk id="2" creationId="{F6245169-1799-41CD-B28E-D2D20D16AD73}"/>
          </ac:spMkLst>
        </pc:spChg>
        <pc:spChg chg="add del mod">
          <ac:chgData name="Balian, Sarah (CNTR)" userId="b3b060d9-4d34-479b-ad68-688eaebf93c5" providerId="ADAL" clId="{748D7E5F-8C6E-4C94-91C0-6A2C562446E8}" dt="2023-02-20T21:43:25.471" v="1189" actId="478"/>
          <ac:spMkLst>
            <pc:docMk/>
            <pc:sldMk cId="2500912281" sldId="356"/>
            <ac:spMk id="4" creationId="{86B9155E-AE29-62A1-6CCF-A9661331D0FC}"/>
          </ac:spMkLst>
        </pc:spChg>
        <pc:spChg chg="del">
          <ac:chgData name="Balian, Sarah (CNTR)" userId="b3b060d9-4d34-479b-ad68-688eaebf93c5" providerId="ADAL" clId="{748D7E5F-8C6E-4C94-91C0-6A2C562446E8}" dt="2023-02-20T21:43:21.998" v="1188" actId="478"/>
          <ac:spMkLst>
            <pc:docMk/>
            <pc:sldMk cId="2500912281" sldId="356"/>
            <ac:spMk id="5" creationId="{90BEED5B-D3B4-6AF2-EC2C-A38BF46A0BF8}"/>
          </ac:spMkLst>
        </pc:spChg>
        <pc:spChg chg="del">
          <ac:chgData name="Balian, Sarah (CNTR)" userId="b3b060d9-4d34-479b-ad68-688eaebf93c5" providerId="ADAL" clId="{748D7E5F-8C6E-4C94-91C0-6A2C562446E8}" dt="2023-02-20T21:48:55.300" v="1251" actId="478"/>
          <ac:spMkLst>
            <pc:docMk/>
            <pc:sldMk cId="2500912281" sldId="356"/>
            <ac:spMk id="6" creationId="{D7655AFE-B313-2B11-D4F3-3CF4195BE833}"/>
          </ac:spMkLst>
        </pc:spChg>
        <pc:spChg chg="add mod">
          <ac:chgData name="Balian, Sarah (CNTR)" userId="b3b060d9-4d34-479b-ad68-688eaebf93c5" providerId="ADAL" clId="{748D7E5F-8C6E-4C94-91C0-6A2C562446E8}" dt="2023-02-20T21:43:55.230" v="1195" actId="14100"/>
          <ac:spMkLst>
            <pc:docMk/>
            <pc:sldMk cId="2500912281" sldId="356"/>
            <ac:spMk id="7" creationId="{14A00683-55F6-4BAF-DEA2-30924112C144}"/>
          </ac:spMkLst>
        </pc:spChg>
        <pc:spChg chg="add mod">
          <ac:chgData name="Balian, Sarah (CNTR)" userId="b3b060d9-4d34-479b-ad68-688eaebf93c5" providerId="ADAL" clId="{748D7E5F-8C6E-4C94-91C0-6A2C562446E8}" dt="2023-02-20T21:49:08.082" v="1270" actId="1036"/>
          <ac:spMkLst>
            <pc:docMk/>
            <pc:sldMk cId="2500912281" sldId="356"/>
            <ac:spMk id="9" creationId="{AB813A57-E925-1839-1906-37E7BA585CAE}"/>
          </ac:spMkLst>
        </pc:spChg>
        <pc:spChg chg="mod">
          <ac:chgData name="Balian, Sarah (CNTR)" userId="b3b060d9-4d34-479b-ad68-688eaebf93c5" providerId="ADAL" clId="{748D7E5F-8C6E-4C94-91C0-6A2C562446E8}" dt="2023-02-20T21:49:08.082" v="1270" actId="1036"/>
          <ac:spMkLst>
            <pc:docMk/>
            <pc:sldMk cId="2500912281" sldId="356"/>
            <ac:spMk id="12" creationId="{3862842A-EAC4-C115-2F36-83D77BEE1E0E}"/>
          </ac:spMkLst>
        </pc:spChg>
        <pc:spChg chg="mod">
          <ac:chgData name="Balian, Sarah (CNTR)" userId="b3b060d9-4d34-479b-ad68-688eaebf93c5" providerId="ADAL" clId="{748D7E5F-8C6E-4C94-91C0-6A2C562446E8}" dt="2023-02-20T21:49:08.082" v="1270" actId="1036"/>
          <ac:spMkLst>
            <pc:docMk/>
            <pc:sldMk cId="2500912281" sldId="356"/>
            <ac:spMk id="17" creationId="{B5138D57-81A7-9062-3037-7FA0E56333ED}"/>
          </ac:spMkLst>
        </pc:spChg>
        <pc:graphicFrameChg chg="mod">
          <ac:chgData name="Balian, Sarah (CNTR)" userId="b3b060d9-4d34-479b-ad68-688eaebf93c5" providerId="ADAL" clId="{748D7E5F-8C6E-4C94-91C0-6A2C562446E8}" dt="2023-02-20T21:48:59.035" v="1252" actId="1076"/>
          <ac:graphicFrameMkLst>
            <pc:docMk/>
            <pc:sldMk cId="2500912281" sldId="356"/>
            <ac:graphicFrameMk id="8" creationId="{A25666F9-CCA3-9D59-B863-99CA3EC76DEB}"/>
          </ac:graphicFrameMkLst>
        </pc:graphicFrameChg>
      </pc:sldChg>
      <pc:sldChg chg="modSp add mod">
        <pc:chgData name="Balian, Sarah (CNTR)" userId="b3b060d9-4d34-479b-ad68-688eaebf93c5" providerId="ADAL" clId="{748D7E5F-8C6E-4C94-91C0-6A2C562446E8}" dt="2023-02-20T21:49:40.138" v="1275" actId="207"/>
        <pc:sldMkLst>
          <pc:docMk/>
          <pc:sldMk cId="1805681363" sldId="357"/>
        </pc:sldMkLst>
        <pc:spChg chg="mod">
          <ac:chgData name="Balian, Sarah (CNTR)" userId="b3b060d9-4d34-479b-ad68-688eaebf93c5" providerId="ADAL" clId="{748D7E5F-8C6E-4C94-91C0-6A2C562446E8}" dt="2023-02-20T21:49:40.138" v="1275" actId="207"/>
          <ac:spMkLst>
            <pc:docMk/>
            <pc:sldMk cId="1805681363" sldId="357"/>
            <ac:spMk id="3" creationId="{7F10B6DC-6AF4-BFD9-E1D5-B98AA266289F}"/>
          </ac:spMkLst>
        </pc:spChg>
      </pc:sldChg>
      <pc:sldChg chg="modSp add mod">
        <pc:chgData name="Balian, Sarah (CNTR)" userId="b3b060d9-4d34-479b-ad68-688eaebf93c5" providerId="ADAL" clId="{748D7E5F-8C6E-4C94-91C0-6A2C562446E8}" dt="2023-02-20T21:55:02.462" v="1325"/>
        <pc:sldMkLst>
          <pc:docMk/>
          <pc:sldMk cId="1319658765" sldId="358"/>
        </pc:sldMkLst>
        <pc:spChg chg="mod">
          <ac:chgData name="Balian, Sarah (CNTR)" userId="b3b060d9-4d34-479b-ad68-688eaebf93c5" providerId="ADAL" clId="{748D7E5F-8C6E-4C94-91C0-6A2C562446E8}" dt="2023-02-20T21:51:31.149" v="1299" actId="20577"/>
          <ac:spMkLst>
            <pc:docMk/>
            <pc:sldMk cId="1319658765" sldId="358"/>
            <ac:spMk id="10" creationId="{2D953FA9-CD59-752E-4FDA-CC41FF4B8DF2}"/>
          </ac:spMkLst>
        </pc:spChg>
        <pc:graphicFrameChg chg="mod">
          <ac:chgData name="Balian, Sarah (CNTR)" userId="b3b060d9-4d34-479b-ad68-688eaebf93c5" providerId="ADAL" clId="{748D7E5F-8C6E-4C94-91C0-6A2C562446E8}" dt="2023-02-20T21:55:02.462" v="1325"/>
          <ac:graphicFrameMkLst>
            <pc:docMk/>
            <pc:sldMk cId="1319658765" sldId="358"/>
            <ac:graphicFrameMk id="2" creationId="{B0A68F7A-A083-4E2B-B574-D05208620F48}"/>
          </ac:graphicFrameMkLst>
        </pc:graphicFrameChg>
      </pc:sldChg>
      <pc:sldChg chg="addSp delSp modSp add mod">
        <pc:chgData name="Balian, Sarah (CNTR)" userId="b3b060d9-4d34-479b-ad68-688eaebf93c5" providerId="ADAL" clId="{748D7E5F-8C6E-4C94-91C0-6A2C562446E8}" dt="2023-02-20T22:17:26.229" v="1468" actId="14100"/>
        <pc:sldMkLst>
          <pc:docMk/>
          <pc:sldMk cId="3319088865" sldId="359"/>
        </pc:sldMkLst>
        <pc:spChg chg="del">
          <ac:chgData name="Balian, Sarah (CNTR)" userId="b3b060d9-4d34-479b-ad68-688eaebf93c5" providerId="ADAL" clId="{748D7E5F-8C6E-4C94-91C0-6A2C562446E8}" dt="2023-02-20T22:07:04.264" v="1362" actId="478"/>
          <ac:spMkLst>
            <pc:docMk/>
            <pc:sldMk cId="3319088865" sldId="359"/>
            <ac:spMk id="2" creationId="{CE8E6C25-274C-26E6-6344-0F1E889FBDE4}"/>
          </ac:spMkLst>
        </pc:spChg>
        <pc:spChg chg="mod">
          <ac:chgData name="Balian, Sarah (CNTR)" userId="b3b060d9-4d34-479b-ad68-688eaebf93c5" providerId="ADAL" clId="{748D7E5F-8C6E-4C94-91C0-6A2C562446E8}" dt="2023-02-20T22:16:55.741" v="1458" actId="1076"/>
          <ac:spMkLst>
            <pc:docMk/>
            <pc:sldMk cId="3319088865" sldId="359"/>
            <ac:spMk id="18" creationId="{DE86525C-1C20-430A-E192-D59011362E2B}"/>
          </ac:spMkLst>
        </pc:spChg>
        <pc:spChg chg="mod">
          <ac:chgData name="Balian, Sarah (CNTR)" userId="b3b060d9-4d34-479b-ad68-688eaebf93c5" providerId="ADAL" clId="{748D7E5F-8C6E-4C94-91C0-6A2C562446E8}" dt="2023-02-20T22:17:15.413" v="1464" actId="14100"/>
          <ac:spMkLst>
            <pc:docMk/>
            <pc:sldMk cId="3319088865" sldId="359"/>
            <ac:spMk id="26" creationId="{D4E770C2-7B4F-7AC9-CECA-53B2861CA4CB}"/>
          </ac:spMkLst>
        </pc:spChg>
        <pc:graphicFrameChg chg="add mod">
          <ac:chgData name="Balian, Sarah (CNTR)" userId="b3b060d9-4d34-479b-ad68-688eaebf93c5" providerId="ADAL" clId="{748D7E5F-8C6E-4C94-91C0-6A2C562446E8}" dt="2023-02-20T22:17:26.229" v="1468" actId="14100"/>
          <ac:graphicFrameMkLst>
            <pc:docMk/>
            <pc:sldMk cId="3319088865" sldId="359"/>
            <ac:graphicFrameMk id="7" creationId="{88ED0AC1-291C-971F-D52E-39574AE5D7C3}"/>
          </ac:graphicFrameMkLst>
        </pc:graphicFrameChg>
        <pc:graphicFrameChg chg="del mod">
          <ac:chgData name="Balian, Sarah (CNTR)" userId="b3b060d9-4d34-479b-ad68-688eaebf93c5" providerId="ADAL" clId="{748D7E5F-8C6E-4C94-91C0-6A2C562446E8}" dt="2023-02-20T22:13:10.134" v="1417" actId="478"/>
          <ac:graphicFrameMkLst>
            <pc:docMk/>
            <pc:sldMk cId="3319088865" sldId="359"/>
            <ac:graphicFrameMk id="9" creationId="{16BB2B36-D329-083C-5198-BEEC5AC12CFA}"/>
          </ac:graphicFrameMkLst>
        </pc:graphicFrameChg>
        <pc:cxnChg chg="del">
          <ac:chgData name="Balian, Sarah (CNTR)" userId="b3b060d9-4d34-479b-ad68-688eaebf93c5" providerId="ADAL" clId="{748D7E5F-8C6E-4C94-91C0-6A2C562446E8}" dt="2023-02-20T22:17:17.364" v="1465" actId="478"/>
          <ac:cxnSpMkLst>
            <pc:docMk/>
            <pc:sldMk cId="3319088865" sldId="359"/>
            <ac:cxnSpMk id="4" creationId="{04622B5E-40FA-08AE-EAFC-16C238369C43}"/>
          </ac:cxnSpMkLst>
        </pc:cxnChg>
        <pc:cxnChg chg="del">
          <ac:chgData name="Balian, Sarah (CNTR)" userId="b3b060d9-4d34-479b-ad68-688eaebf93c5" providerId="ADAL" clId="{748D7E5F-8C6E-4C94-91C0-6A2C562446E8}" dt="2023-02-20T22:07:05.458" v="1363" actId="478"/>
          <ac:cxnSpMkLst>
            <pc:docMk/>
            <pc:sldMk cId="3319088865" sldId="359"/>
            <ac:cxnSpMk id="6" creationId="{152C96D7-556E-5D0F-D84C-C95F3616BD60}"/>
          </ac:cxnSpMkLst>
        </pc:cxnChg>
      </pc:sldChg>
      <pc:sldChg chg="modSp add mod">
        <pc:chgData name="Balian, Sarah (CNTR)" userId="b3b060d9-4d34-479b-ad68-688eaebf93c5" providerId="ADAL" clId="{748D7E5F-8C6E-4C94-91C0-6A2C562446E8}" dt="2023-02-20T22:19:04.069" v="1476" actId="27636"/>
        <pc:sldMkLst>
          <pc:docMk/>
          <pc:sldMk cId="1687455885" sldId="360"/>
        </pc:sldMkLst>
        <pc:spChg chg="mod">
          <ac:chgData name="Balian, Sarah (CNTR)" userId="b3b060d9-4d34-479b-ad68-688eaebf93c5" providerId="ADAL" clId="{748D7E5F-8C6E-4C94-91C0-6A2C562446E8}" dt="2023-02-20T22:19:04.069" v="1476" actId="27636"/>
          <ac:spMkLst>
            <pc:docMk/>
            <pc:sldMk cId="1687455885" sldId="360"/>
            <ac:spMk id="3" creationId="{7F10B6DC-6AF4-BFD9-E1D5-B98AA266289F}"/>
          </ac:spMkLst>
        </pc:spChg>
      </pc:sldChg>
      <pc:sldChg chg="modSp add mod">
        <pc:chgData name="Balian, Sarah (CNTR)" userId="b3b060d9-4d34-479b-ad68-688eaebf93c5" providerId="ADAL" clId="{748D7E5F-8C6E-4C94-91C0-6A2C562446E8}" dt="2023-02-20T22:23:50.553" v="1633" actId="27918"/>
        <pc:sldMkLst>
          <pc:docMk/>
          <pc:sldMk cId="737524450" sldId="361"/>
        </pc:sldMkLst>
        <pc:spChg chg="mod">
          <ac:chgData name="Balian, Sarah (CNTR)" userId="b3b060d9-4d34-479b-ad68-688eaebf93c5" providerId="ADAL" clId="{748D7E5F-8C6E-4C94-91C0-6A2C562446E8}" dt="2023-02-20T22:20:00.826" v="1500" actId="20577"/>
          <ac:spMkLst>
            <pc:docMk/>
            <pc:sldMk cId="737524450" sldId="361"/>
            <ac:spMk id="10" creationId="{2D953FA9-CD59-752E-4FDA-CC41FF4B8DF2}"/>
          </ac:spMkLst>
        </pc:spChg>
        <pc:spChg chg="mod">
          <ac:chgData name="Balian, Sarah (CNTR)" userId="b3b060d9-4d34-479b-ad68-688eaebf93c5" providerId="ADAL" clId="{748D7E5F-8C6E-4C94-91C0-6A2C562446E8}" dt="2023-02-20T22:20:51.833" v="1623" actId="14100"/>
          <ac:spMkLst>
            <pc:docMk/>
            <pc:sldMk cId="737524450" sldId="361"/>
            <ac:spMk id="11" creationId="{8E4E40E9-D792-25A1-4B37-23D4780B1318}"/>
          </ac:spMkLst>
        </pc:spChg>
      </pc:sldChg>
      <pc:sldChg chg="addSp delSp modSp new mod">
        <pc:chgData name="Balian, Sarah (CNTR)" userId="b3b060d9-4d34-479b-ad68-688eaebf93c5" providerId="ADAL" clId="{748D7E5F-8C6E-4C94-91C0-6A2C562446E8}" dt="2023-02-20T22:30:21.843" v="2259" actId="790"/>
        <pc:sldMkLst>
          <pc:docMk/>
          <pc:sldMk cId="3263509718" sldId="362"/>
        </pc:sldMkLst>
        <pc:spChg chg="mod">
          <ac:chgData name="Balian, Sarah (CNTR)" userId="b3b060d9-4d34-479b-ad68-688eaebf93c5" providerId="ADAL" clId="{748D7E5F-8C6E-4C94-91C0-6A2C562446E8}" dt="2023-02-20T22:25:12.624" v="1676" actId="20577"/>
          <ac:spMkLst>
            <pc:docMk/>
            <pc:sldMk cId="3263509718" sldId="362"/>
            <ac:spMk id="2" creationId="{125B2322-F23E-C5A4-94E0-7482705AA72F}"/>
          </ac:spMkLst>
        </pc:spChg>
        <pc:spChg chg="del">
          <ac:chgData name="Balian, Sarah (CNTR)" userId="b3b060d9-4d34-479b-ad68-688eaebf93c5" providerId="ADAL" clId="{748D7E5F-8C6E-4C94-91C0-6A2C562446E8}" dt="2023-02-20T22:25:16.863" v="1677" actId="478"/>
          <ac:spMkLst>
            <pc:docMk/>
            <pc:sldMk cId="3263509718" sldId="362"/>
            <ac:spMk id="3" creationId="{4DA16E18-7800-7F53-D5FC-872D1406071B}"/>
          </ac:spMkLst>
        </pc:spChg>
        <pc:spChg chg="add mod">
          <ac:chgData name="Balian, Sarah (CNTR)" userId="b3b060d9-4d34-479b-ad68-688eaebf93c5" providerId="ADAL" clId="{748D7E5F-8C6E-4C94-91C0-6A2C562446E8}" dt="2023-02-20T22:30:21.843" v="2259" actId="790"/>
          <ac:spMkLst>
            <pc:docMk/>
            <pc:sldMk cId="3263509718" sldId="362"/>
            <ac:spMk id="4" creationId="{D85C181B-4986-267A-005F-5665BC109830}"/>
          </ac:spMkLst>
        </pc:spChg>
        <pc:spChg chg="add mod">
          <ac:chgData name="Balian, Sarah (CNTR)" userId="b3b060d9-4d34-479b-ad68-688eaebf93c5" providerId="ADAL" clId="{748D7E5F-8C6E-4C94-91C0-6A2C562446E8}" dt="2023-02-20T22:30:21.843" v="2259" actId="790"/>
          <ac:spMkLst>
            <pc:docMk/>
            <pc:sldMk cId="3263509718" sldId="362"/>
            <ac:spMk id="5" creationId="{81B7F313-F52B-3C64-6295-178A95F335DE}"/>
          </ac:spMkLst>
        </pc:spChg>
      </pc:sldChg>
      <pc:sldChg chg="addSp delSp modSp add mod ord addCm delCm">
        <pc:chgData name="Balian, Sarah (CNTR)" userId="b3b060d9-4d34-479b-ad68-688eaebf93c5" providerId="ADAL" clId="{748D7E5F-8C6E-4C94-91C0-6A2C562446E8}" dt="2023-02-20T22:47:55.215" v="2764" actId="20577"/>
        <pc:sldMkLst>
          <pc:docMk/>
          <pc:sldMk cId="1570032529" sldId="363"/>
        </pc:sldMkLst>
        <pc:spChg chg="add mod">
          <ac:chgData name="Balian, Sarah (CNTR)" userId="b3b060d9-4d34-479b-ad68-688eaebf93c5" providerId="ADAL" clId="{748D7E5F-8C6E-4C94-91C0-6A2C562446E8}" dt="2023-02-20T22:35:17.565" v="2395" actId="20577"/>
          <ac:spMkLst>
            <pc:docMk/>
            <pc:sldMk cId="1570032529" sldId="363"/>
            <ac:spMk id="3" creationId="{80022F20-08C9-406D-FD3C-4D576628D9CB}"/>
          </ac:spMkLst>
        </pc:spChg>
        <pc:spChg chg="mod">
          <ac:chgData name="Balian, Sarah (CNTR)" userId="b3b060d9-4d34-479b-ad68-688eaebf93c5" providerId="ADAL" clId="{748D7E5F-8C6E-4C94-91C0-6A2C562446E8}" dt="2023-02-20T22:32:19.450" v="2311" actId="20577"/>
          <ac:spMkLst>
            <pc:docMk/>
            <pc:sldMk cId="1570032529" sldId="363"/>
            <ac:spMk id="10" creationId="{2D953FA9-CD59-752E-4FDA-CC41FF4B8DF2}"/>
          </ac:spMkLst>
        </pc:spChg>
        <pc:spChg chg="mod">
          <ac:chgData name="Balian, Sarah (CNTR)" userId="b3b060d9-4d34-479b-ad68-688eaebf93c5" providerId="ADAL" clId="{748D7E5F-8C6E-4C94-91C0-6A2C562446E8}" dt="2023-02-20T22:47:55.215" v="2764" actId="20577"/>
          <ac:spMkLst>
            <pc:docMk/>
            <pc:sldMk cId="1570032529" sldId="363"/>
            <ac:spMk id="11" creationId="{8E4E40E9-D792-25A1-4B37-23D4780B1318}"/>
          </ac:spMkLst>
        </pc:spChg>
        <pc:graphicFrameChg chg="del mod">
          <ac:chgData name="Balian, Sarah (CNTR)" userId="b3b060d9-4d34-479b-ad68-688eaebf93c5" providerId="ADAL" clId="{748D7E5F-8C6E-4C94-91C0-6A2C562446E8}" dt="2023-02-20T22:43:37.767" v="2665" actId="478"/>
          <ac:graphicFrameMkLst>
            <pc:docMk/>
            <pc:sldMk cId="1570032529" sldId="363"/>
            <ac:graphicFrameMk id="2" creationId="{B0A68F7A-A083-4E2B-B574-D05208620F48}"/>
          </ac:graphicFrameMkLst>
        </pc:graphicFrameChg>
        <pc:graphicFrameChg chg="add del mod">
          <ac:chgData name="Balian, Sarah (CNTR)" userId="b3b060d9-4d34-479b-ad68-688eaebf93c5" providerId="ADAL" clId="{748D7E5F-8C6E-4C94-91C0-6A2C562446E8}" dt="2023-02-20T22:44:28.931" v="2680" actId="478"/>
          <ac:graphicFrameMkLst>
            <pc:docMk/>
            <pc:sldMk cId="1570032529" sldId="363"/>
            <ac:graphicFrameMk id="4" creationId="{974B8539-F917-84BB-EF97-130078CA5E81}"/>
          </ac:graphicFrameMkLst>
        </pc:graphicFrameChg>
        <pc:graphicFrameChg chg="add mod">
          <ac:chgData name="Balian, Sarah (CNTR)" userId="b3b060d9-4d34-479b-ad68-688eaebf93c5" providerId="ADAL" clId="{748D7E5F-8C6E-4C94-91C0-6A2C562446E8}" dt="2023-02-20T22:47:30.645" v="2727" actId="1076"/>
          <ac:graphicFrameMkLst>
            <pc:docMk/>
            <pc:sldMk cId="1570032529" sldId="363"/>
            <ac:graphicFrameMk id="7" creationId="{E0269C68-46D4-3CFE-31AA-5765DBFC9E48}"/>
          </ac:graphicFrameMkLst>
        </pc:graphicFrameChg>
        <pc:extLst>
          <p:ext xmlns:p="http://schemas.openxmlformats.org/presentationml/2006/main" uri="{D6D511B9-2390-475A-947B-AFAB55BFBCF1}">
            <pc226:cmChg xmlns:pc226="http://schemas.microsoft.com/office/powerpoint/2022/06/main/command" chg="add del">
              <pc226:chgData name="Balian, Sarah (CNTR)" userId="b3b060d9-4d34-479b-ad68-688eaebf93c5" providerId="ADAL" clId="{748D7E5F-8C6E-4C94-91C0-6A2C562446E8}" dt="2023-02-20T22:47:40.096" v="2728"/>
              <pc2:cmMkLst xmlns:pc2="http://schemas.microsoft.com/office/powerpoint/2019/9/main/command">
                <pc:docMk/>
                <pc:sldMk cId="1570032529" sldId="363"/>
                <pc2:cmMk id="{CF39A809-CAA2-4F1A-AB7D-AFAAD914D3E7}"/>
              </pc2:cmMkLst>
            </pc226:cmChg>
          </p:ext>
        </pc:extLst>
      </pc:sldChg>
      <pc:sldChg chg="modSp add mod delCm modCm">
        <pc:chgData name="Balian, Sarah (CNTR)" userId="b3b060d9-4d34-479b-ad68-688eaebf93c5" providerId="ADAL" clId="{748D7E5F-8C6E-4C94-91C0-6A2C562446E8}" dt="2023-02-20T22:43:04.181" v="2662" actId="27918"/>
        <pc:sldMkLst>
          <pc:docMk/>
          <pc:sldMk cId="1612586283" sldId="364"/>
        </pc:sldMkLst>
        <pc:spChg chg="mod">
          <ac:chgData name="Balian, Sarah (CNTR)" userId="b3b060d9-4d34-479b-ad68-688eaebf93c5" providerId="ADAL" clId="{748D7E5F-8C6E-4C94-91C0-6A2C562446E8}" dt="2023-02-20T22:36:26.875" v="2449" actId="14100"/>
          <ac:spMkLst>
            <pc:docMk/>
            <pc:sldMk cId="1612586283" sldId="364"/>
            <ac:spMk id="10" creationId="{2D953FA9-CD59-752E-4FDA-CC41FF4B8DF2}"/>
          </ac:spMkLst>
        </pc:spChg>
        <pc:spChg chg="mod">
          <ac:chgData name="Balian, Sarah (CNTR)" userId="b3b060d9-4d34-479b-ad68-688eaebf93c5" providerId="ADAL" clId="{748D7E5F-8C6E-4C94-91C0-6A2C562446E8}" dt="2023-02-20T22:37:10.698" v="2496" actId="14100"/>
          <ac:spMkLst>
            <pc:docMk/>
            <pc:sldMk cId="1612586283" sldId="364"/>
            <ac:spMk id="11" creationId="{8E4E40E9-D792-25A1-4B37-23D4780B1318}"/>
          </ac:spMkLst>
        </pc:spChg>
        <pc:graphicFrameChg chg="mod">
          <ac:chgData name="Balian, Sarah (CNTR)" userId="b3b060d9-4d34-479b-ad68-688eaebf93c5" providerId="ADAL" clId="{748D7E5F-8C6E-4C94-91C0-6A2C562446E8}" dt="2023-02-20T22:36:44.251" v="2454" actId="14100"/>
          <ac:graphicFrameMkLst>
            <pc:docMk/>
            <pc:sldMk cId="1612586283" sldId="364"/>
            <ac:graphicFrameMk id="2" creationId="{B0A68F7A-A083-4E2B-B574-D05208620F48}"/>
          </ac:graphicFrameMkLst>
        </pc:graphicFrameChg>
        <pc:extLst>
          <p:ext xmlns:p="http://schemas.openxmlformats.org/presentationml/2006/main" uri="{D6D511B9-2390-475A-947B-AFAB55BFBCF1}">
            <pc226:cmChg xmlns:pc226="http://schemas.microsoft.com/office/powerpoint/2022/06/main/command" chg="del mod">
              <pc226:chgData name="Balian, Sarah (CNTR)" userId="b3b060d9-4d34-479b-ad68-688eaebf93c5" providerId="ADAL" clId="{748D7E5F-8C6E-4C94-91C0-6A2C562446E8}" dt="2023-02-20T22:36:53.156" v="2467"/>
              <pc2:cmMkLst xmlns:pc2="http://schemas.microsoft.com/office/powerpoint/2019/9/main/command">
                <pc:docMk/>
                <pc:sldMk cId="1612586283" sldId="364"/>
                <pc2:cmMk id="{B7D929FE-4663-425C-A3F4-04FF80BD10A8}"/>
              </pc2:cmMkLst>
            </pc226:cmChg>
          </p:ext>
        </pc:extLst>
      </pc:sldChg>
      <pc:sldChg chg="addSp delSp modSp mod">
        <pc:chgData name="Balian, Sarah (CNTR)" userId="b3b060d9-4d34-479b-ad68-688eaebf93c5" providerId="ADAL" clId="{748D7E5F-8C6E-4C94-91C0-6A2C562446E8}" dt="2023-02-20T22:39:28.975" v="2564" actId="14100"/>
        <pc:sldMkLst>
          <pc:docMk/>
          <pc:sldMk cId="2224417355" sldId="365"/>
        </pc:sldMkLst>
        <pc:spChg chg="add del mod">
          <ac:chgData name="Balian, Sarah (CNTR)" userId="b3b060d9-4d34-479b-ad68-688eaebf93c5" providerId="ADAL" clId="{748D7E5F-8C6E-4C94-91C0-6A2C562446E8}" dt="2023-02-20T22:38:41.776" v="2534" actId="478"/>
          <ac:spMkLst>
            <pc:docMk/>
            <pc:sldMk cId="2224417355" sldId="365"/>
            <ac:spMk id="3" creationId="{4AC2CDA5-A8F3-45B6-2273-52E294F9D0E7}"/>
          </ac:spMkLst>
        </pc:spChg>
        <pc:spChg chg="add del mod">
          <ac:chgData name="Balian, Sarah (CNTR)" userId="b3b060d9-4d34-479b-ad68-688eaebf93c5" providerId="ADAL" clId="{748D7E5F-8C6E-4C94-91C0-6A2C562446E8}" dt="2023-02-20T22:38:41.776" v="2534" actId="478"/>
          <ac:spMkLst>
            <pc:docMk/>
            <pc:sldMk cId="2224417355" sldId="365"/>
            <ac:spMk id="5" creationId="{0F4AE3CF-F6C1-2D1F-4F20-BF750C41A659}"/>
          </ac:spMkLst>
        </pc:spChg>
        <pc:spChg chg="add mod">
          <ac:chgData name="Balian, Sarah (CNTR)" userId="b3b060d9-4d34-479b-ad68-688eaebf93c5" providerId="ADAL" clId="{748D7E5F-8C6E-4C94-91C0-6A2C562446E8}" dt="2023-02-20T22:39:28.975" v="2564" actId="14100"/>
          <ac:spMkLst>
            <pc:docMk/>
            <pc:sldMk cId="2224417355" sldId="365"/>
            <ac:spMk id="6" creationId="{75AE46EE-1357-5FC7-373A-BC38817B4555}"/>
          </ac:spMkLst>
        </pc:spChg>
        <pc:spChg chg="add mod">
          <ac:chgData name="Balian, Sarah (CNTR)" userId="b3b060d9-4d34-479b-ad68-688eaebf93c5" providerId="ADAL" clId="{748D7E5F-8C6E-4C94-91C0-6A2C562446E8}" dt="2023-02-20T22:39:24.055" v="2562" actId="14100"/>
          <ac:spMkLst>
            <pc:docMk/>
            <pc:sldMk cId="2224417355" sldId="365"/>
            <ac:spMk id="7" creationId="{525CD2D6-6AEB-1934-6F26-90016FC0C4CD}"/>
          </ac:spMkLst>
        </pc:spChg>
        <pc:spChg chg="del">
          <ac:chgData name="Balian, Sarah (CNTR)" userId="b3b060d9-4d34-479b-ad68-688eaebf93c5" providerId="ADAL" clId="{748D7E5F-8C6E-4C94-91C0-6A2C562446E8}" dt="2023-02-20T22:38:39.859" v="2533" actId="478"/>
          <ac:spMkLst>
            <pc:docMk/>
            <pc:sldMk cId="2224417355" sldId="365"/>
            <ac:spMk id="18" creationId="{DE86525C-1C20-430A-E192-D59011362E2B}"/>
          </ac:spMkLst>
        </pc:spChg>
        <pc:spChg chg="del">
          <ac:chgData name="Balian, Sarah (CNTR)" userId="b3b060d9-4d34-479b-ad68-688eaebf93c5" providerId="ADAL" clId="{748D7E5F-8C6E-4C94-91C0-6A2C562446E8}" dt="2023-02-20T22:38:39.859" v="2533" actId="478"/>
          <ac:spMkLst>
            <pc:docMk/>
            <pc:sldMk cId="2224417355" sldId="365"/>
            <ac:spMk id="26" creationId="{D4E770C2-7B4F-7AC9-CECA-53B2861CA4CB}"/>
          </ac:spMkLst>
        </pc:spChg>
      </pc:sldChg>
      <pc:sldChg chg="addSp delSp modSp mod">
        <pc:chgData name="Balian, Sarah (CNTR)" userId="b3b060d9-4d34-479b-ad68-688eaebf93c5" providerId="ADAL" clId="{748D7E5F-8C6E-4C94-91C0-6A2C562446E8}" dt="2023-02-20T22:39:52.939" v="2591" actId="404"/>
        <pc:sldMkLst>
          <pc:docMk/>
          <pc:sldMk cId="3598518493" sldId="366"/>
        </pc:sldMkLst>
        <pc:spChg chg="add del mod">
          <ac:chgData name="Balian, Sarah (CNTR)" userId="b3b060d9-4d34-479b-ad68-688eaebf93c5" providerId="ADAL" clId="{748D7E5F-8C6E-4C94-91C0-6A2C562446E8}" dt="2023-02-20T22:39:10.523" v="2537" actId="478"/>
          <ac:spMkLst>
            <pc:docMk/>
            <pc:sldMk cId="3598518493" sldId="366"/>
            <ac:spMk id="3" creationId="{8E905BF5-C7D2-ABEA-9478-002398E939AE}"/>
          </ac:spMkLst>
        </pc:spChg>
        <pc:spChg chg="add del mod">
          <ac:chgData name="Balian, Sarah (CNTR)" userId="b3b060d9-4d34-479b-ad68-688eaebf93c5" providerId="ADAL" clId="{748D7E5F-8C6E-4C94-91C0-6A2C562446E8}" dt="2023-02-20T22:39:10.523" v="2537" actId="478"/>
          <ac:spMkLst>
            <pc:docMk/>
            <pc:sldMk cId="3598518493" sldId="366"/>
            <ac:spMk id="5" creationId="{159BF16B-670F-4B9B-8E21-78ABBFD60682}"/>
          </ac:spMkLst>
        </pc:spChg>
        <pc:spChg chg="del">
          <ac:chgData name="Balian, Sarah (CNTR)" userId="b3b060d9-4d34-479b-ad68-688eaebf93c5" providerId="ADAL" clId="{748D7E5F-8C6E-4C94-91C0-6A2C562446E8}" dt="2023-02-20T22:39:08.406" v="2536" actId="478"/>
          <ac:spMkLst>
            <pc:docMk/>
            <pc:sldMk cId="3598518493" sldId="366"/>
            <ac:spMk id="6" creationId="{75AE46EE-1357-5FC7-373A-BC38817B4555}"/>
          </ac:spMkLst>
        </pc:spChg>
        <pc:spChg chg="del">
          <ac:chgData name="Balian, Sarah (CNTR)" userId="b3b060d9-4d34-479b-ad68-688eaebf93c5" providerId="ADAL" clId="{748D7E5F-8C6E-4C94-91C0-6A2C562446E8}" dt="2023-02-20T22:39:08.406" v="2536" actId="478"/>
          <ac:spMkLst>
            <pc:docMk/>
            <pc:sldMk cId="3598518493" sldId="366"/>
            <ac:spMk id="7" creationId="{525CD2D6-6AEB-1934-6F26-90016FC0C4CD}"/>
          </ac:spMkLst>
        </pc:spChg>
        <pc:spChg chg="add mod">
          <ac:chgData name="Balian, Sarah (CNTR)" userId="b3b060d9-4d34-479b-ad68-688eaebf93c5" providerId="ADAL" clId="{748D7E5F-8C6E-4C94-91C0-6A2C562446E8}" dt="2023-02-20T22:39:52.939" v="2591" actId="404"/>
          <ac:spMkLst>
            <pc:docMk/>
            <pc:sldMk cId="3598518493" sldId="366"/>
            <ac:spMk id="8" creationId="{80402629-093A-AD22-9C58-6D7866510915}"/>
          </ac:spMkLst>
        </pc:spChg>
        <pc:spChg chg="add mod">
          <ac:chgData name="Balian, Sarah (CNTR)" userId="b3b060d9-4d34-479b-ad68-688eaebf93c5" providerId="ADAL" clId="{748D7E5F-8C6E-4C94-91C0-6A2C562446E8}" dt="2023-02-20T22:39:38.357" v="2565"/>
          <ac:spMkLst>
            <pc:docMk/>
            <pc:sldMk cId="3598518493" sldId="366"/>
            <ac:spMk id="10" creationId="{E640E4E2-DCF2-5C15-E169-CB8D9189E97C}"/>
          </ac:spMkLst>
        </pc:spChg>
      </pc:sldChg>
      <pc:sldChg chg="addSp delSp modSp add mod">
        <pc:chgData name="Balian, Sarah (CNTR)" userId="b3b060d9-4d34-479b-ad68-688eaebf93c5" providerId="ADAL" clId="{748D7E5F-8C6E-4C94-91C0-6A2C562446E8}" dt="2023-02-20T22:40:25.104" v="2604" actId="20577"/>
        <pc:sldMkLst>
          <pc:docMk/>
          <pc:sldMk cId="3869498450" sldId="367"/>
        </pc:sldMkLst>
        <pc:spChg chg="add del mod">
          <ac:chgData name="Balian, Sarah (CNTR)" userId="b3b060d9-4d34-479b-ad68-688eaebf93c5" providerId="ADAL" clId="{748D7E5F-8C6E-4C94-91C0-6A2C562446E8}" dt="2023-02-20T22:40:16.829" v="2594" actId="478"/>
          <ac:spMkLst>
            <pc:docMk/>
            <pc:sldMk cId="3869498450" sldId="367"/>
            <ac:spMk id="3" creationId="{F359B607-4B6F-2BC9-F025-F7D2C2876165}"/>
          </ac:spMkLst>
        </pc:spChg>
        <pc:spChg chg="del">
          <ac:chgData name="Balian, Sarah (CNTR)" userId="b3b060d9-4d34-479b-ad68-688eaebf93c5" providerId="ADAL" clId="{748D7E5F-8C6E-4C94-91C0-6A2C562446E8}" dt="2023-02-20T22:40:14.889" v="2593" actId="478"/>
          <ac:spMkLst>
            <pc:docMk/>
            <pc:sldMk cId="3869498450" sldId="367"/>
            <ac:spMk id="4" creationId="{E8687D3E-274B-5827-19C0-0B6D39EC87C8}"/>
          </ac:spMkLst>
        </pc:spChg>
        <pc:spChg chg="add del mod">
          <ac:chgData name="Balian, Sarah (CNTR)" userId="b3b060d9-4d34-479b-ad68-688eaebf93c5" providerId="ADAL" clId="{748D7E5F-8C6E-4C94-91C0-6A2C562446E8}" dt="2023-02-20T22:40:16.829" v="2594" actId="478"/>
          <ac:spMkLst>
            <pc:docMk/>
            <pc:sldMk cId="3869498450" sldId="367"/>
            <ac:spMk id="6" creationId="{76E61CC3-1D26-B6E3-20C6-FF1CB84B6867}"/>
          </ac:spMkLst>
        </pc:spChg>
        <pc:spChg chg="add mod">
          <ac:chgData name="Balian, Sarah (CNTR)" userId="b3b060d9-4d34-479b-ad68-688eaebf93c5" providerId="ADAL" clId="{748D7E5F-8C6E-4C94-91C0-6A2C562446E8}" dt="2023-02-20T22:40:25.104" v="2604" actId="20577"/>
          <ac:spMkLst>
            <pc:docMk/>
            <pc:sldMk cId="3869498450" sldId="367"/>
            <ac:spMk id="7" creationId="{F2C956E8-250A-590E-CBEC-FC09C7D759BE}"/>
          </ac:spMkLst>
        </pc:spChg>
        <pc:spChg chg="add mod">
          <ac:chgData name="Balian, Sarah (CNTR)" userId="b3b060d9-4d34-479b-ad68-688eaebf93c5" providerId="ADAL" clId="{748D7E5F-8C6E-4C94-91C0-6A2C562446E8}" dt="2023-02-20T22:40:21.698" v="2595"/>
          <ac:spMkLst>
            <pc:docMk/>
            <pc:sldMk cId="3869498450" sldId="367"/>
            <ac:spMk id="8" creationId="{50465140-704C-78EA-1C8C-C2CC0557B59A}"/>
          </ac:spMkLst>
        </pc:spChg>
        <pc:spChg chg="del">
          <ac:chgData name="Balian, Sarah (CNTR)" userId="b3b060d9-4d34-479b-ad68-688eaebf93c5" providerId="ADAL" clId="{748D7E5F-8C6E-4C94-91C0-6A2C562446E8}" dt="2023-02-20T22:40:14.889" v="2593" actId="478"/>
          <ac:spMkLst>
            <pc:docMk/>
            <pc:sldMk cId="3869498450" sldId="367"/>
            <ac:spMk id="18" creationId="{14C4413A-939B-4AF8-B9BC-3C820EBA3645}"/>
          </ac:spMkLst>
        </pc:spChg>
      </pc:sldChg>
      <pc:sldChg chg="addSp delSp modSp add mod addCm">
        <pc:chgData name="Balian, Sarah (CNTR)" userId="b3b060d9-4d34-479b-ad68-688eaebf93c5" providerId="ADAL" clId="{748D7E5F-8C6E-4C94-91C0-6A2C562446E8}" dt="2023-02-20T22:49:42.550" v="2770" actId="20577"/>
        <pc:sldMkLst>
          <pc:docMk/>
          <pc:sldMk cId="3255498171" sldId="368"/>
        </pc:sldMkLst>
        <pc:spChg chg="mod">
          <ac:chgData name="Balian, Sarah (CNTR)" userId="b3b060d9-4d34-479b-ad68-688eaebf93c5" providerId="ADAL" clId="{748D7E5F-8C6E-4C94-91C0-6A2C562446E8}" dt="2023-02-20T22:49:42.550" v="2770" actId="20577"/>
          <ac:spMkLst>
            <pc:docMk/>
            <pc:sldMk cId="3255498171" sldId="368"/>
            <ac:spMk id="2" creationId="{F6245169-1799-41CD-B28E-D2D20D16AD73}"/>
          </ac:spMkLst>
        </pc:spChg>
        <pc:spChg chg="add del mod">
          <ac:chgData name="Balian, Sarah (CNTR)" userId="b3b060d9-4d34-479b-ad68-688eaebf93c5" providerId="ADAL" clId="{748D7E5F-8C6E-4C94-91C0-6A2C562446E8}" dt="2023-02-20T22:41:17.167" v="2638" actId="478"/>
          <ac:spMkLst>
            <pc:docMk/>
            <pc:sldMk cId="3255498171" sldId="368"/>
            <ac:spMk id="4" creationId="{77743A3E-456B-540A-0110-F0E5BF4793A4}"/>
          </ac:spMkLst>
        </pc:spChg>
        <pc:spChg chg="del">
          <ac:chgData name="Balian, Sarah (CNTR)" userId="b3b060d9-4d34-479b-ad68-688eaebf93c5" providerId="ADAL" clId="{748D7E5F-8C6E-4C94-91C0-6A2C562446E8}" dt="2023-02-20T22:41:11.940" v="2637" actId="478"/>
          <ac:spMkLst>
            <pc:docMk/>
            <pc:sldMk cId="3255498171" sldId="368"/>
            <ac:spMk id="5" creationId="{C304CF6F-7154-6EB7-5B56-C541DD075CD8}"/>
          </ac:spMkLst>
        </pc:spChg>
        <pc:spChg chg="add mod">
          <ac:chgData name="Balian, Sarah (CNTR)" userId="b3b060d9-4d34-479b-ad68-688eaebf93c5" providerId="ADAL" clId="{748D7E5F-8C6E-4C94-91C0-6A2C562446E8}" dt="2023-02-20T22:41:31.640" v="2641"/>
          <ac:spMkLst>
            <pc:docMk/>
            <pc:sldMk cId="3255498171" sldId="368"/>
            <ac:spMk id="6" creationId="{98773D28-4102-01C2-1A54-993FF2CE2B8D}"/>
          </ac:spMkLst>
        </pc:spChg>
        <pc:spChg chg="del">
          <ac:chgData name="Balian, Sarah (CNTR)" userId="b3b060d9-4d34-479b-ad68-688eaebf93c5" providerId="ADAL" clId="{748D7E5F-8C6E-4C94-91C0-6A2C562446E8}" dt="2023-02-20T22:41:18.951" v="2639" actId="478"/>
          <ac:spMkLst>
            <pc:docMk/>
            <pc:sldMk cId="3255498171" sldId="368"/>
            <ac:spMk id="19" creationId="{239E272A-0788-496C-5E40-C0D6B831EBC4}"/>
          </ac:spMkLst>
        </pc:spChg>
        <pc:graphicFrameChg chg="mod">
          <ac:chgData name="Balian, Sarah (CNTR)" userId="b3b060d9-4d34-479b-ad68-688eaebf93c5" providerId="ADAL" clId="{748D7E5F-8C6E-4C94-91C0-6A2C562446E8}" dt="2023-02-20T22:41:24.773" v="2640" actId="1076"/>
          <ac:graphicFrameMkLst>
            <pc:docMk/>
            <pc:sldMk cId="3255498171" sldId="368"/>
            <ac:graphicFrameMk id="8" creationId="{A25666F9-CCA3-9D59-B863-99CA3EC76DEB}"/>
          </ac:graphicFrameMkLst>
        </pc:graphicFrameChg>
        <pc:extLst>
          <p:ext xmlns:p="http://schemas.openxmlformats.org/presentationml/2006/main" uri="{D6D511B9-2390-475A-947B-AFAB55BFBCF1}">
            <pc226:cmChg xmlns:pc226="http://schemas.microsoft.com/office/powerpoint/2022/06/main/command" chg="add">
              <pc226:chgData name="Balian, Sarah (CNTR)" userId="b3b060d9-4d34-479b-ad68-688eaebf93c5" providerId="ADAL" clId="{748D7E5F-8C6E-4C94-91C0-6A2C562446E8}" dt="2023-02-20T22:48:37.528" v="2765"/>
              <pc2:cmMkLst xmlns:pc2="http://schemas.microsoft.com/office/powerpoint/2019/9/main/command">
                <pc:docMk/>
                <pc:sldMk cId="3255498171" sldId="368"/>
                <pc2:cmMk id="{6FA50754-89D5-4F27-9FCC-496E69AE84C1}"/>
              </pc2:cmMkLst>
            </pc226:cmChg>
          </p:ext>
        </pc:extLst>
      </pc:sldChg>
      <pc:sldChg chg="addSp delSp modSp add mod modCm">
        <pc:chgData name="Balian, Sarah (CNTR)" userId="b3b060d9-4d34-479b-ad68-688eaebf93c5" providerId="ADAL" clId="{748D7E5F-8C6E-4C94-91C0-6A2C562446E8}" dt="2023-02-20T22:50:18.881" v="2816"/>
        <pc:sldMkLst>
          <pc:docMk/>
          <pc:sldMk cId="2993174370" sldId="369"/>
        </pc:sldMkLst>
        <pc:spChg chg="mod">
          <ac:chgData name="Balian, Sarah (CNTR)" userId="b3b060d9-4d34-479b-ad68-688eaebf93c5" providerId="ADAL" clId="{748D7E5F-8C6E-4C94-91C0-6A2C562446E8}" dt="2023-02-20T22:50:05.237" v="2812" actId="14100"/>
          <ac:spMkLst>
            <pc:docMk/>
            <pc:sldMk cId="2993174370" sldId="369"/>
            <ac:spMk id="2" creationId="{F6245169-1799-41CD-B28E-D2D20D16AD73}"/>
          </ac:spMkLst>
        </pc:spChg>
        <pc:spChg chg="add del mod">
          <ac:chgData name="Balian, Sarah (CNTR)" userId="b3b060d9-4d34-479b-ad68-688eaebf93c5" providerId="ADAL" clId="{748D7E5F-8C6E-4C94-91C0-6A2C562446E8}" dt="2023-02-20T22:50:12.758" v="2815" actId="478"/>
          <ac:spMkLst>
            <pc:docMk/>
            <pc:sldMk cId="2993174370" sldId="369"/>
            <ac:spMk id="4" creationId="{1EDF2EE3-7DFD-D135-D184-03F8915BF8FE}"/>
          </ac:spMkLst>
        </pc:spChg>
        <pc:spChg chg="add mod">
          <ac:chgData name="Balian, Sarah (CNTR)" userId="b3b060d9-4d34-479b-ad68-688eaebf93c5" providerId="ADAL" clId="{748D7E5F-8C6E-4C94-91C0-6A2C562446E8}" dt="2023-02-20T22:50:18.881" v="2816"/>
          <ac:spMkLst>
            <pc:docMk/>
            <pc:sldMk cId="2993174370" sldId="369"/>
            <ac:spMk id="5" creationId="{85D9C36E-9AEF-ED1C-D217-61970097BB16}"/>
          </ac:spMkLst>
        </pc:spChg>
        <pc:spChg chg="del mod">
          <ac:chgData name="Balian, Sarah (CNTR)" userId="b3b060d9-4d34-479b-ad68-688eaebf93c5" providerId="ADAL" clId="{748D7E5F-8C6E-4C94-91C0-6A2C562446E8}" dt="2023-02-20T22:50:11.459" v="2813" actId="478"/>
          <ac:spMkLst>
            <pc:docMk/>
            <pc:sldMk cId="2993174370" sldId="369"/>
            <ac:spMk id="6" creationId="{98773D28-4102-01C2-1A54-993FF2CE2B8D}"/>
          </ac:spMkLst>
        </pc:spChg>
        <pc:extLst>
          <p:ext xmlns:p="http://schemas.openxmlformats.org/presentationml/2006/main" uri="{D6D511B9-2390-475A-947B-AFAB55BFBCF1}">
            <pc226:cmChg xmlns:pc226="http://schemas.microsoft.com/office/powerpoint/2022/06/main/command" chg="mod">
              <pc226:chgData name="Balian, Sarah (CNTR)" userId="b3b060d9-4d34-479b-ad68-688eaebf93c5" providerId="ADAL" clId="{748D7E5F-8C6E-4C94-91C0-6A2C562446E8}" dt="2023-02-20T22:50:11.461" v="2814" actId="2056"/>
              <pc2:cmMkLst xmlns:pc2="http://schemas.microsoft.com/office/powerpoint/2019/9/main/command">
                <pc:docMk/>
                <pc:sldMk cId="2993174370" sldId="369"/>
                <pc2:cmMk id="{E9A4F59B-164C-4325-9EE9-95A23E35CA46}"/>
              </pc2:cmMkLst>
            </pc226:cmChg>
          </p:ext>
        </pc:extLst>
      </pc:sldChg>
    </pc:docChg>
  </pc:docChgLst>
  <pc:docChgLst>
    <pc:chgData name="McFarland, Annette (CNTR)" userId="e93d1f50-85ab-41a8-a34a-185a53159573" providerId="ADAL" clId="{1BF4692A-8E19-4669-9374-923FE033C270}"/>
    <pc:docChg chg="undo redo custSel modSld sldOrd modMainMaster">
      <pc:chgData name="McFarland, Annette (CNTR)" userId="e93d1f50-85ab-41a8-a34a-185a53159573" providerId="ADAL" clId="{1BF4692A-8E19-4669-9374-923FE033C270}" dt="2023-04-21T15:50:30.854" v="7565" actId="20577"/>
      <pc:docMkLst>
        <pc:docMk/>
      </pc:docMkLst>
      <pc:sldChg chg="modSp mod">
        <pc:chgData name="McFarland, Annette (CNTR)" userId="e93d1f50-85ab-41a8-a34a-185a53159573" providerId="ADAL" clId="{1BF4692A-8E19-4669-9374-923FE033C270}" dt="2023-04-19T20:16:05.014" v="7" actId="14100"/>
        <pc:sldMkLst>
          <pc:docMk/>
          <pc:sldMk cId="109857222" sldId="256"/>
        </pc:sldMkLst>
        <pc:spChg chg="mod">
          <ac:chgData name="McFarland, Annette (CNTR)" userId="e93d1f50-85ab-41a8-a34a-185a53159573" providerId="ADAL" clId="{1BF4692A-8E19-4669-9374-923FE033C270}" dt="2023-04-19T20:16:05.014" v="7" actId="14100"/>
          <ac:spMkLst>
            <pc:docMk/>
            <pc:sldMk cId="109857222" sldId="256"/>
            <ac:spMk id="3" creationId="{00000000-0000-0000-0000-000000000000}"/>
          </ac:spMkLst>
        </pc:spChg>
      </pc:sldChg>
      <pc:sldChg chg="modSp mod addCm delCm">
        <pc:chgData name="McFarland, Annette (CNTR)" userId="e93d1f50-85ab-41a8-a34a-185a53159573" providerId="ADAL" clId="{1BF4692A-8E19-4669-9374-923FE033C270}" dt="2023-04-20T20:27:28.442" v="6794" actId="20577"/>
        <pc:sldMkLst>
          <pc:docMk/>
          <pc:sldMk cId="2163988523" sldId="260"/>
        </pc:sldMkLst>
        <pc:spChg chg="mod">
          <ac:chgData name="McFarland, Annette (CNTR)" userId="e93d1f50-85ab-41a8-a34a-185a53159573" providerId="ADAL" clId="{1BF4692A-8E19-4669-9374-923FE033C270}" dt="2023-04-20T13:29:36.930" v="1930" actId="20577"/>
          <ac:spMkLst>
            <pc:docMk/>
            <pc:sldMk cId="2163988523" sldId="260"/>
            <ac:spMk id="3" creationId="{7F10B6DC-6AF4-BFD9-E1D5-B98AA266289F}"/>
          </ac:spMkLst>
        </pc:spChg>
        <pc:spChg chg="mod">
          <ac:chgData name="McFarland, Annette (CNTR)" userId="e93d1f50-85ab-41a8-a34a-185a53159573" providerId="ADAL" clId="{1BF4692A-8E19-4669-9374-923FE033C270}" dt="2023-04-20T20:27:28.442" v="6794" actId="20577"/>
          <ac:spMkLst>
            <pc:docMk/>
            <pc:sldMk cId="2163988523" sldId="260"/>
            <ac:spMk id="9" creationId="{E690F70B-E368-D7F5-795E-B5139345EF71}"/>
          </ac:spMkLst>
        </pc:spChg>
        <pc:extLst>
          <p:ext xmlns:p="http://schemas.openxmlformats.org/presentationml/2006/main" uri="{D6D511B9-2390-475A-947B-AFAB55BFBCF1}">
            <pc226:cmChg xmlns:pc226="http://schemas.microsoft.com/office/powerpoint/2022/06/main/command" chg="add del">
              <pc226:chgData name="McFarland, Annette (CNTR)" userId="e93d1f50-85ab-41a8-a34a-185a53159573" providerId="ADAL" clId="{1BF4692A-8E19-4669-9374-923FE033C270}" dt="2023-04-20T20:27:24.172" v="6792"/>
              <pc2:cmMkLst xmlns:pc2="http://schemas.microsoft.com/office/powerpoint/2019/9/main/command">
                <pc:docMk/>
                <pc:sldMk cId="2163988523" sldId="260"/>
                <pc2:cmMk id="{3AD7C19F-C476-41FE-BAC3-313EDE1A4EC0}"/>
              </pc2:cmMkLst>
            </pc226:cmChg>
          </p:ext>
        </pc:extLst>
      </pc:sldChg>
      <pc:sldChg chg="addSp delSp modSp mod">
        <pc:chgData name="McFarland, Annette (CNTR)" userId="e93d1f50-85ab-41a8-a34a-185a53159573" providerId="ADAL" clId="{1BF4692A-8E19-4669-9374-923FE033C270}" dt="2023-04-20T20:29:50.353" v="6873" actId="478"/>
        <pc:sldMkLst>
          <pc:docMk/>
          <pc:sldMk cId="1428788921" sldId="262"/>
        </pc:sldMkLst>
        <pc:spChg chg="add del mod">
          <ac:chgData name="McFarland, Annette (CNTR)" userId="e93d1f50-85ab-41a8-a34a-185a53159573" providerId="ADAL" clId="{1BF4692A-8E19-4669-9374-923FE033C270}" dt="2023-04-20T20:29:19.702" v="6829" actId="478"/>
          <ac:spMkLst>
            <pc:docMk/>
            <pc:sldMk cId="1428788921" sldId="262"/>
            <ac:spMk id="2" creationId="{F6245169-1799-41CD-B28E-D2D20D16AD73}"/>
          </ac:spMkLst>
        </pc:spChg>
        <pc:spChg chg="add del mod">
          <ac:chgData name="McFarland, Annette (CNTR)" userId="e93d1f50-85ab-41a8-a34a-185a53159573" providerId="ADAL" clId="{1BF4692A-8E19-4669-9374-923FE033C270}" dt="2023-04-20T20:29:14.780" v="6827" actId="478"/>
          <ac:spMkLst>
            <pc:docMk/>
            <pc:sldMk cId="1428788921" sldId="262"/>
            <ac:spMk id="3" creationId="{C28A6C4C-E90D-FBD4-2E63-770BBA80F72A}"/>
          </ac:spMkLst>
        </pc:spChg>
        <pc:spChg chg="add mod">
          <ac:chgData name="McFarland, Annette (CNTR)" userId="e93d1f50-85ab-41a8-a34a-185a53159573" providerId="ADAL" clId="{1BF4692A-8E19-4669-9374-923FE033C270}" dt="2023-04-20T20:29:43.690" v="6871" actId="20577"/>
          <ac:spMkLst>
            <pc:docMk/>
            <pc:sldMk cId="1428788921" sldId="262"/>
            <ac:spMk id="4" creationId="{7351F412-F95C-1E5B-BB6F-33A41C01B5E2}"/>
          </ac:spMkLst>
        </pc:spChg>
        <pc:spChg chg="del mod">
          <ac:chgData name="McFarland, Annette (CNTR)" userId="e93d1f50-85ab-41a8-a34a-185a53159573" providerId="ADAL" clId="{1BF4692A-8E19-4669-9374-923FE033C270}" dt="2023-04-20T20:29:47.305" v="6872" actId="478"/>
          <ac:spMkLst>
            <pc:docMk/>
            <pc:sldMk cId="1428788921" sldId="262"/>
            <ac:spMk id="5" creationId="{C304CF6F-7154-6EB7-5B56-C541DD075CD8}"/>
          </ac:spMkLst>
        </pc:spChg>
        <pc:spChg chg="add del mod">
          <ac:chgData name="McFarland, Annette (CNTR)" userId="e93d1f50-85ab-41a8-a34a-185a53159573" providerId="ADAL" clId="{1BF4692A-8E19-4669-9374-923FE033C270}" dt="2023-04-20T20:29:15.298" v="6828" actId="478"/>
          <ac:spMkLst>
            <pc:docMk/>
            <pc:sldMk cId="1428788921" sldId="262"/>
            <ac:spMk id="7" creationId="{63BB3801-42C1-03F8-3602-8D91E0E714FF}"/>
          </ac:spMkLst>
        </pc:spChg>
        <pc:spChg chg="add del mod">
          <ac:chgData name="McFarland, Annette (CNTR)" userId="e93d1f50-85ab-41a8-a34a-185a53159573" providerId="ADAL" clId="{1BF4692A-8E19-4669-9374-923FE033C270}" dt="2023-04-20T20:29:21.497" v="6830" actId="478"/>
          <ac:spMkLst>
            <pc:docMk/>
            <pc:sldMk cId="1428788921" sldId="262"/>
            <ac:spMk id="10" creationId="{FF44B75C-37E6-E971-77BD-4167081197C7}"/>
          </ac:spMkLst>
        </pc:spChg>
        <pc:spChg chg="add del mod">
          <ac:chgData name="McFarland, Annette (CNTR)" userId="e93d1f50-85ab-41a8-a34a-185a53159573" providerId="ADAL" clId="{1BF4692A-8E19-4669-9374-923FE033C270}" dt="2023-04-20T20:29:50.353" v="6873" actId="478"/>
          <ac:spMkLst>
            <pc:docMk/>
            <pc:sldMk cId="1428788921" sldId="262"/>
            <ac:spMk id="12" creationId="{03CE0D50-1C0E-60CC-0AC7-5C751178418A}"/>
          </ac:spMkLst>
        </pc:spChg>
        <pc:spChg chg="mod">
          <ac:chgData name="McFarland, Annette (CNTR)" userId="e93d1f50-85ab-41a8-a34a-185a53159573" providerId="ADAL" clId="{1BF4692A-8E19-4669-9374-923FE033C270}" dt="2023-04-20T13:11:19.202" v="1323" actId="20577"/>
          <ac:spMkLst>
            <pc:docMk/>
            <pc:sldMk cId="1428788921" sldId="262"/>
            <ac:spMk id="19" creationId="{239E272A-0788-496C-5E40-C0D6B831EBC4}"/>
          </ac:spMkLst>
        </pc:spChg>
      </pc:sldChg>
      <pc:sldChg chg="addSp delSp modSp mod">
        <pc:chgData name="McFarland, Annette (CNTR)" userId="e93d1f50-85ab-41a8-a34a-185a53159573" providerId="ADAL" clId="{1BF4692A-8E19-4669-9374-923FE033C270}" dt="2023-04-20T20:54:26.055" v="7408" actId="478"/>
        <pc:sldMkLst>
          <pc:docMk/>
          <pc:sldMk cId="1506493807" sldId="272"/>
        </pc:sldMkLst>
        <pc:spChg chg="add del mod">
          <ac:chgData name="McFarland, Annette (CNTR)" userId="e93d1f50-85ab-41a8-a34a-185a53159573" providerId="ADAL" clId="{1BF4692A-8E19-4669-9374-923FE033C270}" dt="2023-04-20T20:54:26.055" v="7408" actId="478"/>
          <ac:spMkLst>
            <pc:docMk/>
            <pc:sldMk cId="1506493807" sldId="272"/>
            <ac:spMk id="2" creationId="{79A0B845-7A60-C42F-FEB0-51B4BF124358}"/>
          </ac:spMkLst>
        </pc:spChg>
        <pc:spChg chg="add del mod">
          <ac:chgData name="McFarland, Annette (CNTR)" userId="e93d1f50-85ab-41a8-a34a-185a53159573" providerId="ADAL" clId="{1BF4692A-8E19-4669-9374-923FE033C270}" dt="2023-04-20T20:54:01.647" v="7404" actId="478"/>
          <ac:spMkLst>
            <pc:docMk/>
            <pc:sldMk cId="1506493807" sldId="272"/>
            <ac:spMk id="3" creationId="{510FB1C4-9D79-5B71-B24B-B209DA45D728}"/>
          </ac:spMkLst>
        </pc:spChg>
        <pc:spChg chg="mod">
          <ac:chgData name="McFarland, Annette (CNTR)" userId="e93d1f50-85ab-41a8-a34a-185a53159573" providerId="ADAL" clId="{1BF4692A-8E19-4669-9374-923FE033C270}" dt="2023-04-20T20:54:20.395" v="7407" actId="404"/>
          <ac:spMkLst>
            <pc:docMk/>
            <pc:sldMk cId="1506493807" sldId="272"/>
            <ac:spMk id="8" creationId="{974DFF41-178B-45FF-97EF-CBF7661FD36F}"/>
          </ac:spMkLst>
        </pc:spChg>
        <pc:spChg chg="mod">
          <ac:chgData name="McFarland, Annette (CNTR)" userId="e93d1f50-85ab-41a8-a34a-185a53159573" providerId="ADAL" clId="{1BF4692A-8E19-4669-9374-923FE033C270}" dt="2023-04-20T20:53:57.649" v="7403" actId="1076"/>
          <ac:spMkLst>
            <pc:docMk/>
            <pc:sldMk cId="1506493807" sldId="272"/>
            <ac:spMk id="10" creationId="{60355314-6F20-3BAA-36EB-AD91851608F9}"/>
          </ac:spMkLst>
        </pc:spChg>
      </pc:sldChg>
      <pc:sldChg chg="modSp mod">
        <pc:chgData name="McFarland, Annette (CNTR)" userId="e93d1f50-85ab-41a8-a34a-185a53159573" providerId="ADAL" clId="{1BF4692A-8E19-4669-9374-923FE033C270}" dt="2023-04-20T20:30:11.984" v="6875"/>
        <pc:sldMkLst>
          <pc:docMk/>
          <pc:sldMk cId="111198767" sldId="275"/>
        </pc:sldMkLst>
        <pc:spChg chg="mod">
          <ac:chgData name="McFarland, Annette (CNTR)" userId="e93d1f50-85ab-41a8-a34a-185a53159573" providerId="ADAL" clId="{1BF4692A-8E19-4669-9374-923FE033C270}" dt="2023-04-19T20:54:27.887" v="615" actId="790"/>
          <ac:spMkLst>
            <pc:docMk/>
            <pc:sldMk cId="111198767" sldId="275"/>
            <ac:spMk id="2" creationId="{F6245169-1799-41CD-B28E-D2D20D16AD73}"/>
          </ac:spMkLst>
        </pc:spChg>
        <pc:spChg chg="mod">
          <ac:chgData name="McFarland, Annette (CNTR)" userId="e93d1f50-85ab-41a8-a34a-185a53159573" providerId="ADAL" clId="{1BF4692A-8E19-4669-9374-923FE033C270}" dt="2023-04-19T20:54:27.887" v="615" actId="790"/>
          <ac:spMkLst>
            <pc:docMk/>
            <pc:sldMk cId="111198767" sldId="275"/>
            <ac:spMk id="3" creationId="{E4FD1E92-5DBC-B105-F246-2355E4FF9A74}"/>
          </ac:spMkLst>
        </pc:spChg>
        <pc:graphicFrameChg chg="mod">
          <ac:chgData name="McFarland, Annette (CNTR)" userId="e93d1f50-85ab-41a8-a34a-185a53159573" providerId="ADAL" clId="{1BF4692A-8E19-4669-9374-923FE033C270}" dt="2023-04-20T20:30:11.984" v="6875"/>
          <ac:graphicFrameMkLst>
            <pc:docMk/>
            <pc:sldMk cId="111198767" sldId="275"/>
            <ac:graphicFrameMk id="9" creationId="{16BB2B36-D329-083C-5198-BEEC5AC12CFA}"/>
          </ac:graphicFrameMkLst>
        </pc:graphicFrameChg>
      </pc:sldChg>
      <pc:sldChg chg="addSp delSp modSp mod">
        <pc:chgData name="McFarland, Annette (CNTR)" userId="e93d1f50-85ab-41a8-a34a-185a53159573" providerId="ADAL" clId="{1BF4692A-8E19-4669-9374-923FE033C270}" dt="2023-04-20T20:31:21.667" v="6911" actId="478"/>
        <pc:sldMkLst>
          <pc:docMk/>
          <pc:sldMk cId="3502258445" sldId="283"/>
        </pc:sldMkLst>
        <pc:spChg chg="add mod">
          <ac:chgData name="McFarland, Annette (CNTR)" userId="e93d1f50-85ab-41a8-a34a-185a53159573" providerId="ADAL" clId="{1BF4692A-8E19-4669-9374-923FE033C270}" dt="2023-04-20T20:30:33.995" v="6899" actId="20577"/>
          <ac:spMkLst>
            <pc:docMk/>
            <pc:sldMk cId="3502258445" sldId="283"/>
            <ac:spMk id="2" creationId="{738E44F4-EF7E-3581-C34F-CB726D220578}"/>
          </ac:spMkLst>
        </pc:spChg>
        <pc:spChg chg="add mod">
          <ac:chgData name="McFarland, Annette (CNTR)" userId="e93d1f50-85ab-41a8-a34a-185a53159573" providerId="ADAL" clId="{1BF4692A-8E19-4669-9374-923FE033C270}" dt="2023-04-20T20:31:14.363" v="6909" actId="6549"/>
          <ac:spMkLst>
            <pc:docMk/>
            <pc:sldMk cId="3502258445" sldId="283"/>
            <ac:spMk id="3" creationId="{ED627CBE-DEC8-B43A-2710-F835B85F09E4}"/>
          </ac:spMkLst>
        </pc:spChg>
        <pc:spChg chg="add del mod">
          <ac:chgData name="McFarland, Annette (CNTR)" userId="e93d1f50-85ab-41a8-a34a-185a53159573" providerId="ADAL" clId="{1BF4692A-8E19-4669-9374-923FE033C270}" dt="2023-04-20T20:30:45.705" v="6901" actId="478"/>
          <ac:spMkLst>
            <pc:docMk/>
            <pc:sldMk cId="3502258445" sldId="283"/>
            <ac:spMk id="5" creationId="{AD641067-C8FC-04AA-3741-4AE9D025BB75}"/>
          </ac:spMkLst>
        </pc:spChg>
        <pc:spChg chg="add del mod">
          <ac:chgData name="McFarland, Annette (CNTR)" userId="e93d1f50-85ab-41a8-a34a-185a53159573" providerId="ADAL" clId="{1BF4692A-8E19-4669-9374-923FE033C270}" dt="2023-04-20T20:31:21.667" v="6911" actId="478"/>
          <ac:spMkLst>
            <pc:docMk/>
            <pc:sldMk cId="3502258445" sldId="283"/>
            <ac:spMk id="7" creationId="{F059C285-2B82-5C01-52EE-16415F8500B0}"/>
          </ac:spMkLst>
        </pc:spChg>
        <pc:spChg chg="del mod">
          <ac:chgData name="McFarland, Annette (CNTR)" userId="e93d1f50-85ab-41a8-a34a-185a53159573" providerId="ADAL" clId="{1BF4692A-8E19-4669-9374-923FE033C270}" dt="2023-04-20T20:30:43.571" v="6900" actId="478"/>
          <ac:spMkLst>
            <pc:docMk/>
            <pc:sldMk cId="3502258445" sldId="283"/>
            <ac:spMk id="18" creationId="{DE86525C-1C20-430A-E192-D59011362E2B}"/>
          </ac:spMkLst>
        </pc:spChg>
        <pc:spChg chg="mod">
          <ac:chgData name="McFarland, Annette (CNTR)" userId="e93d1f50-85ab-41a8-a34a-185a53159573" providerId="ADAL" clId="{1BF4692A-8E19-4669-9374-923FE033C270}" dt="2023-04-19T20:55:45.373" v="769" actId="790"/>
          <ac:spMkLst>
            <pc:docMk/>
            <pc:sldMk cId="3502258445" sldId="283"/>
            <ac:spMk id="21" creationId="{7C6BCE7F-F9D2-7183-4393-4BBF88AACDFF}"/>
          </ac:spMkLst>
        </pc:spChg>
        <pc:spChg chg="mod">
          <ac:chgData name="McFarland, Annette (CNTR)" userId="e93d1f50-85ab-41a8-a34a-185a53159573" providerId="ADAL" clId="{1BF4692A-8E19-4669-9374-923FE033C270}" dt="2023-04-19T20:55:45.373" v="769" actId="790"/>
          <ac:spMkLst>
            <pc:docMk/>
            <pc:sldMk cId="3502258445" sldId="283"/>
            <ac:spMk id="22" creationId="{88F10D0D-C493-936C-FB87-D8A8ABAF5469}"/>
          </ac:spMkLst>
        </pc:spChg>
        <pc:spChg chg="mod">
          <ac:chgData name="McFarland, Annette (CNTR)" userId="e93d1f50-85ab-41a8-a34a-185a53159573" providerId="ADAL" clId="{1BF4692A-8E19-4669-9374-923FE033C270}" dt="2023-04-19T20:55:45.373" v="769" actId="790"/>
          <ac:spMkLst>
            <pc:docMk/>
            <pc:sldMk cId="3502258445" sldId="283"/>
            <ac:spMk id="23" creationId="{1A8A73DB-544A-F1D4-E8EF-B4883973CC12}"/>
          </ac:spMkLst>
        </pc:spChg>
        <pc:spChg chg="del mod">
          <ac:chgData name="McFarland, Annette (CNTR)" userId="e93d1f50-85ab-41a8-a34a-185a53159573" providerId="ADAL" clId="{1BF4692A-8E19-4669-9374-923FE033C270}" dt="2023-04-20T20:31:18.144" v="6910" actId="478"/>
          <ac:spMkLst>
            <pc:docMk/>
            <pc:sldMk cId="3502258445" sldId="283"/>
            <ac:spMk id="26" creationId="{D4E770C2-7B4F-7AC9-CECA-53B2861CA4CB}"/>
          </ac:spMkLst>
        </pc:spChg>
      </pc:sldChg>
      <pc:sldChg chg="addSp delSp modSp mod">
        <pc:chgData name="McFarland, Annette (CNTR)" userId="e93d1f50-85ab-41a8-a34a-185a53159573" providerId="ADAL" clId="{1BF4692A-8E19-4669-9374-923FE033C270}" dt="2023-04-20T20:41:08.505" v="7251" actId="478"/>
        <pc:sldMkLst>
          <pc:docMk/>
          <pc:sldMk cId="2004344858" sldId="288"/>
        </pc:sldMkLst>
        <pc:spChg chg="add del mod">
          <ac:chgData name="McFarland, Annette (CNTR)" userId="e93d1f50-85ab-41a8-a34a-185a53159573" providerId="ADAL" clId="{1BF4692A-8E19-4669-9374-923FE033C270}" dt="2023-04-20T20:41:08.505" v="7251" actId="478"/>
          <ac:spMkLst>
            <pc:docMk/>
            <pc:sldMk cId="2004344858" sldId="288"/>
            <ac:spMk id="3" creationId="{8B11765D-7F85-BBF5-CBAE-539E7D7853B4}"/>
          </ac:spMkLst>
        </pc:spChg>
        <pc:spChg chg="add del mod">
          <ac:chgData name="McFarland, Annette (CNTR)" userId="e93d1f50-85ab-41a8-a34a-185a53159573" providerId="ADAL" clId="{1BF4692A-8E19-4669-9374-923FE033C270}" dt="2023-04-20T20:41:04.552" v="7250" actId="478"/>
          <ac:spMkLst>
            <pc:docMk/>
            <pc:sldMk cId="2004344858" sldId="288"/>
            <ac:spMk id="4" creationId="{5CCDE3B0-2728-77D2-C0E0-632BE0371840}"/>
          </ac:spMkLst>
        </pc:spChg>
        <pc:spChg chg="mod">
          <ac:chgData name="McFarland, Annette (CNTR)" userId="e93d1f50-85ab-41a8-a34a-185a53159573" providerId="ADAL" clId="{1BF4692A-8E19-4669-9374-923FE033C270}" dt="2023-04-20T20:40:52.534" v="7247" actId="14100"/>
          <ac:spMkLst>
            <pc:docMk/>
            <pc:sldMk cId="2004344858" sldId="288"/>
            <ac:spMk id="10" creationId="{2D953FA9-CD59-752E-4FDA-CC41FF4B8DF2}"/>
          </ac:spMkLst>
        </pc:spChg>
        <pc:spChg chg="mod">
          <ac:chgData name="McFarland, Annette (CNTR)" userId="e93d1f50-85ab-41a8-a34a-185a53159573" providerId="ADAL" clId="{1BF4692A-8E19-4669-9374-923FE033C270}" dt="2023-04-20T20:41:00.372" v="7249" actId="14100"/>
          <ac:spMkLst>
            <pc:docMk/>
            <pc:sldMk cId="2004344858" sldId="288"/>
            <ac:spMk id="11" creationId="{8E4E40E9-D792-25A1-4B37-23D4780B1318}"/>
          </ac:spMkLst>
        </pc:spChg>
        <pc:graphicFrameChg chg="mod">
          <ac:chgData name="McFarland, Annette (CNTR)" userId="e93d1f50-85ab-41a8-a34a-185a53159573" providerId="ADAL" clId="{1BF4692A-8E19-4669-9374-923FE033C270}" dt="2023-04-20T13:50:05.565" v="2415"/>
          <ac:graphicFrameMkLst>
            <pc:docMk/>
            <pc:sldMk cId="2004344858" sldId="288"/>
            <ac:graphicFrameMk id="2" creationId="{B0A68F7A-A083-4E2B-B574-D05208620F48}"/>
          </ac:graphicFrameMkLst>
        </pc:graphicFrameChg>
      </pc:sldChg>
      <pc:sldChg chg="addSp delSp modSp mod">
        <pc:chgData name="McFarland, Annette (CNTR)" userId="e93d1f50-85ab-41a8-a34a-185a53159573" providerId="ADAL" clId="{1BF4692A-8E19-4669-9374-923FE033C270}" dt="2023-04-20T20:57:54.846" v="7475" actId="255"/>
        <pc:sldMkLst>
          <pc:docMk/>
          <pc:sldMk cId="3475639167" sldId="289"/>
        </pc:sldMkLst>
        <pc:spChg chg="mod">
          <ac:chgData name="McFarland, Annette (CNTR)" userId="e93d1f50-85ab-41a8-a34a-185a53159573" providerId="ADAL" clId="{1BF4692A-8E19-4669-9374-923FE033C270}" dt="2023-04-20T20:57:54.846" v="7475" actId="255"/>
          <ac:spMkLst>
            <pc:docMk/>
            <pc:sldMk cId="3475639167" sldId="289"/>
            <ac:spMk id="2" creationId="{E2C1E771-73A1-701F-1EF7-0950A106EB3A}"/>
          </ac:spMkLst>
        </pc:spChg>
        <pc:spChg chg="add del mod">
          <ac:chgData name="McFarland, Annette (CNTR)" userId="e93d1f50-85ab-41a8-a34a-185a53159573" providerId="ADAL" clId="{1BF4692A-8E19-4669-9374-923FE033C270}" dt="2023-04-20T20:57:19.199" v="7468" actId="478"/>
          <ac:spMkLst>
            <pc:docMk/>
            <pc:sldMk cId="3475639167" sldId="289"/>
            <ac:spMk id="3" creationId="{BC792B68-B972-E48A-2E5B-2B5136E7784F}"/>
          </ac:spMkLst>
        </pc:spChg>
        <pc:spChg chg="add del mod">
          <ac:chgData name="McFarland, Annette (CNTR)" userId="e93d1f50-85ab-41a8-a34a-185a53159573" providerId="ADAL" clId="{1BF4692A-8E19-4669-9374-923FE033C270}" dt="2023-04-20T20:57:49.107" v="7474" actId="478"/>
          <ac:spMkLst>
            <pc:docMk/>
            <pc:sldMk cId="3475639167" sldId="289"/>
            <ac:spMk id="4" creationId="{3D714002-129F-FFCC-3910-4C955B44ED0A}"/>
          </ac:spMkLst>
        </pc:spChg>
        <pc:spChg chg="mod">
          <ac:chgData name="McFarland, Annette (CNTR)" userId="e93d1f50-85ab-41a8-a34a-185a53159573" providerId="ADAL" clId="{1BF4692A-8E19-4669-9374-923FE033C270}" dt="2023-04-20T20:25:35.211" v="6748" actId="20577"/>
          <ac:spMkLst>
            <pc:docMk/>
            <pc:sldMk cId="3475639167" sldId="289"/>
            <ac:spMk id="6" creationId="{3178E49A-AB46-36D7-BE04-40013DE24A2A}"/>
          </ac:spMkLst>
        </pc:spChg>
      </pc:sldChg>
      <pc:sldChg chg="modSp mod">
        <pc:chgData name="McFarland, Annette (CNTR)" userId="e93d1f50-85ab-41a8-a34a-185a53159573" providerId="ADAL" clId="{1BF4692A-8E19-4669-9374-923FE033C270}" dt="2023-04-20T20:34:41.301" v="7011" actId="1076"/>
        <pc:sldMkLst>
          <pc:docMk/>
          <pc:sldMk cId="1925132525" sldId="294"/>
        </pc:sldMkLst>
        <pc:spChg chg="mod">
          <ac:chgData name="McFarland, Annette (CNTR)" userId="e93d1f50-85ab-41a8-a34a-185a53159573" providerId="ADAL" clId="{1BF4692A-8E19-4669-9374-923FE033C270}" dt="2023-04-20T20:34:41.301" v="7011" actId="1076"/>
          <ac:spMkLst>
            <pc:docMk/>
            <pc:sldMk cId="1925132525" sldId="294"/>
            <ac:spMk id="2" creationId="{F6245169-1799-41CD-B28E-D2D20D16AD73}"/>
          </ac:spMkLst>
        </pc:spChg>
        <pc:spChg chg="mod">
          <ac:chgData name="McFarland, Annette (CNTR)" userId="e93d1f50-85ab-41a8-a34a-185a53159573" providerId="ADAL" clId="{1BF4692A-8E19-4669-9374-923FE033C270}" dt="2023-04-20T20:34:25.860" v="7010" actId="14100"/>
          <ac:spMkLst>
            <pc:docMk/>
            <pc:sldMk cId="1925132525" sldId="294"/>
            <ac:spMk id="10" creationId="{BD513B15-3CE4-217F-F037-B4E51CD9A610}"/>
          </ac:spMkLst>
        </pc:spChg>
      </pc:sldChg>
      <pc:sldChg chg="addSp delSp modSp mod">
        <pc:chgData name="McFarland, Annette (CNTR)" userId="e93d1f50-85ab-41a8-a34a-185a53159573" providerId="ADAL" clId="{1BF4692A-8E19-4669-9374-923FE033C270}" dt="2023-04-20T20:34:14.616" v="7008" actId="1076"/>
        <pc:sldMkLst>
          <pc:docMk/>
          <pc:sldMk cId="3332005300" sldId="322"/>
        </pc:sldMkLst>
        <pc:spChg chg="add mod">
          <ac:chgData name="McFarland, Annette (CNTR)" userId="e93d1f50-85ab-41a8-a34a-185a53159573" providerId="ADAL" clId="{1BF4692A-8E19-4669-9374-923FE033C270}" dt="2023-04-20T20:32:53.868" v="6997" actId="20577"/>
          <ac:spMkLst>
            <pc:docMk/>
            <pc:sldMk cId="3332005300" sldId="322"/>
            <ac:spMk id="2" creationId="{6A7203FF-0C11-AE49-30BF-07E5B296DD00}"/>
          </ac:spMkLst>
        </pc:spChg>
        <pc:spChg chg="add mod">
          <ac:chgData name="McFarland, Annette (CNTR)" userId="e93d1f50-85ab-41a8-a34a-185a53159573" providerId="ADAL" clId="{1BF4692A-8E19-4669-9374-923FE033C270}" dt="2023-04-20T20:32:27.849" v="6961" actId="20577"/>
          <ac:spMkLst>
            <pc:docMk/>
            <pc:sldMk cId="3332005300" sldId="322"/>
            <ac:spMk id="3" creationId="{5C7F6FEE-E7F0-F5D9-E9B3-3F78253EF8F9}"/>
          </ac:spMkLst>
        </pc:spChg>
        <pc:spChg chg="add del mod">
          <ac:chgData name="McFarland, Annette (CNTR)" userId="e93d1f50-85ab-41a8-a34a-185a53159573" providerId="ADAL" clId="{1BF4692A-8E19-4669-9374-923FE033C270}" dt="2023-04-20T20:32:37.673" v="6965" actId="478"/>
          <ac:spMkLst>
            <pc:docMk/>
            <pc:sldMk cId="3332005300" sldId="322"/>
            <ac:spMk id="5" creationId="{E717DA70-3E59-BD1C-27DC-6C72872A3BCA}"/>
          </ac:spMkLst>
        </pc:spChg>
        <pc:spChg chg="add del mod">
          <ac:chgData name="McFarland, Annette (CNTR)" userId="e93d1f50-85ab-41a8-a34a-185a53159573" providerId="ADAL" clId="{1BF4692A-8E19-4669-9374-923FE033C270}" dt="2023-04-20T20:33:21.583" v="7001" actId="478"/>
          <ac:spMkLst>
            <pc:docMk/>
            <pc:sldMk cId="3332005300" sldId="322"/>
            <ac:spMk id="8" creationId="{485EFA55-9256-551D-0D84-9D53F6CB7B80}"/>
          </ac:spMkLst>
        </pc:spChg>
        <pc:spChg chg="del mod">
          <ac:chgData name="McFarland, Annette (CNTR)" userId="e93d1f50-85ab-41a8-a34a-185a53159573" providerId="ADAL" clId="{1BF4692A-8E19-4669-9374-923FE033C270}" dt="2023-04-20T20:32:56.784" v="6998" actId="478"/>
          <ac:spMkLst>
            <pc:docMk/>
            <pc:sldMk cId="3332005300" sldId="322"/>
            <ac:spMk id="10" creationId="{4597BC05-2241-579E-F615-C195148E74AC}"/>
          </ac:spMkLst>
        </pc:spChg>
        <pc:spChg chg="del mod">
          <ac:chgData name="McFarland, Annette (CNTR)" userId="e93d1f50-85ab-41a8-a34a-185a53159573" providerId="ADAL" clId="{1BF4692A-8E19-4669-9374-923FE033C270}" dt="2023-04-20T20:32:30.903" v="6962" actId="478"/>
          <ac:spMkLst>
            <pc:docMk/>
            <pc:sldMk cId="3332005300" sldId="322"/>
            <ac:spMk id="11" creationId="{F68D1C07-76EB-AE6E-1304-23B322878417}"/>
          </ac:spMkLst>
        </pc:spChg>
        <pc:graphicFrameChg chg="add del mod">
          <ac:chgData name="McFarland, Annette (CNTR)" userId="e93d1f50-85ab-41a8-a34a-185a53159573" providerId="ADAL" clId="{1BF4692A-8E19-4669-9374-923FE033C270}" dt="2023-04-20T20:34:14.616" v="7008" actId="1076"/>
          <ac:graphicFrameMkLst>
            <pc:docMk/>
            <pc:sldMk cId="3332005300" sldId="322"/>
            <ac:graphicFrameMk id="6" creationId="{A9A8CC69-E7C7-8BF8-2D2D-ABB1A61EC758}"/>
          </ac:graphicFrameMkLst>
        </pc:graphicFrameChg>
      </pc:sldChg>
      <pc:sldChg chg="addSp delSp modSp mod">
        <pc:chgData name="McFarland, Annette (CNTR)" userId="e93d1f50-85ab-41a8-a34a-185a53159573" providerId="ADAL" clId="{1BF4692A-8E19-4669-9374-923FE033C270}" dt="2023-04-20T20:36:17.051" v="7164" actId="14100"/>
        <pc:sldMkLst>
          <pc:docMk/>
          <pc:sldMk cId="4165731788" sldId="342"/>
        </pc:sldMkLst>
        <pc:spChg chg="del mod">
          <ac:chgData name="McFarland, Annette (CNTR)" userId="e93d1f50-85ab-41a8-a34a-185a53159573" providerId="ADAL" clId="{1BF4692A-8E19-4669-9374-923FE033C270}" dt="2023-04-20T20:35:20.101" v="7043" actId="478"/>
          <ac:spMkLst>
            <pc:docMk/>
            <pc:sldMk cId="4165731788" sldId="342"/>
            <ac:spMk id="2" creationId="{F6245169-1799-41CD-B28E-D2D20D16AD73}"/>
          </ac:spMkLst>
        </pc:spChg>
        <pc:spChg chg="add del mod">
          <ac:chgData name="McFarland, Annette (CNTR)" userId="e93d1f50-85ab-41a8-a34a-185a53159573" providerId="ADAL" clId="{1BF4692A-8E19-4669-9374-923FE033C270}" dt="2023-04-20T20:35:17.322" v="7042" actId="478"/>
          <ac:spMkLst>
            <pc:docMk/>
            <pc:sldMk cId="4165731788" sldId="342"/>
            <ac:spMk id="3" creationId="{57ECB3FC-A09B-720E-100F-9FF6259135EA}"/>
          </ac:spMkLst>
        </pc:spChg>
        <pc:spChg chg="add mod">
          <ac:chgData name="McFarland, Annette (CNTR)" userId="e93d1f50-85ab-41a8-a34a-185a53159573" providerId="ADAL" clId="{1BF4692A-8E19-4669-9374-923FE033C270}" dt="2023-04-20T20:35:55.115" v="7159" actId="255"/>
          <ac:spMkLst>
            <pc:docMk/>
            <pc:sldMk cId="4165731788" sldId="342"/>
            <ac:spMk id="4" creationId="{B21B72BF-72E1-82D9-6E1D-11CBA0F0EA27}"/>
          </ac:spMkLst>
        </pc:spChg>
        <pc:spChg chg="del mod">
          <ac:chgData name="McFarland, Annette (CNTR)" userId="e93d1f50-85ab-41a8-a34a-185a53159573" providerId="ADAL" clId="{1BF4692A-8E19-4669-9374-923FE033C270}" dt="2023-04-20T20:36:04.464" v="7161" actId="478"/>
          <ac:spMkLst>
            <pc:docMk/>
            <pc:sldMk cId="4165731788" sldId="342"/>
            <ac:spMk id="5" creationId="{90BEED5B-D3B4-6AF2-EC2C-A38BF46A0BF8}"/>
          </ac:spMkLst>
        </pc:spChg>
        <pc:spChg chg="mod">
          <ac:chgData name="McFarland, Annette (CNTR)" userId="e93d1f50-85ab-41a8-a34a-185a53159573" providerId="ADAL" clId="{1BF4692A-8E19-4669-9374-923FE033C270}" dt="2023-04-20T20:36:17.051" v="7164" actId="14100"/>
          <ac:spMkLst>
            <pc:docMk/>
            <pc:sldMk cId="4165731788" sldId="342"/>
            <ac:spMk id="6" creationId="{D7655AFE-B313-2B11-D4F3-3CF4195BE833}"/>
          </ac:spMkLst>
        </pc:spChg>
        <pc:spChg chg="add del mod">
          <ac:chgData name="McFarland, Annette (CNTR)" userId="e93d1f50-85ab-41a8-a34a-185a53159573" providerId="ADAL" clId="{1BF4692A-8E19-4669-9374-923FE033C270}" dt="2023-04-20T20:35:22.550" v="7044" actId="478"/>
          <ac:spMkLst>
            <pc:docMk/>
            <pc:sldMk cId="4165731788" sldId="342"/>
            <ac:spMk id="9" creationId="{DAB4623A-86C8-8302-FBF6-6349558D9F86}"/>
          </ac:spMkLst>
        </pc:spChg>
        <pc:spChg chg="add del mod">
          <ac:chgData name="McFarland, Annette (CNTR)" userId="e93d1f50-85ab-41a8-a34a-185a53159573" providerId="ADAL" clId="{1BF4692A-8E19-4669-9374-923FE033C270}" dt="2023-04-20T20:36:06.258" v="7162" actId="478"/>
          <ac:spMkLst>
            <pc:docMk/>
            <pc:sldMk cId="4165731788" sldId="342"/>
            <ac:spMk id="11" creationId="{6F2E27A1-D187-20FA-A5F8-13A44E5A75EA}"/>
          </ac:spMkLst>
        </pc:spChg>
        <pc:spChg chg="mod">
          <ac:chgData name="McFarland, Annette (CNTR)" userId="e93d1f50-85ab-41a8-a34a-185a53159573" providerId="ADAL" clId="{1BF4692A-8E19-4669-9374-923FE033C270}" dt="2023-04-20T20:36:11.047" v="7163" actId="1076"/>
          <ac:spMkLst>
            <pc:docMk/>
            <pc:sldMk cId="4165731788" sldId="342"/>
            <ac:spMk id="12" creationId="{3862842A-EAC4-C115-2F36-83D77BEE1E0E}"/>
          </ac:spMkLst>
        </pc:spChg>
        <pc:spChg chg="mod">
          <ac:chgData name="McFarland, Annette (CNTR)" userId="e93d1f50-85ab-41a8-a34a-185a53159573" providerId="ADAL" clId="{1BF4692A-8E19-4669-9374-923FE033C270}" dt="2023-04-20T13:12:04.366" v="1329" actId="790"/>
          <ac:spMkLst>
            <pc:docMk/>
            <pc:sldMk cId="4165731788" sldId="342"/>
            <ac:spMk id="17" creationId="{B5138D57-81A7-9062-3037-7FA0E56333ED}"/>
          </ac:spMkLst>
        </pc:spChg>
        <pc:graphicFrameChg chg="mod">
          <ac:chgData name="McFarland, Annette (CNTR)" userId="e93d1f50-85ab-41a8-a34a-185a53159573" providerId="ADAL" clId="{1BF4692A-8E19-4669-9374-923FE033C270}" dt="2023-04-20T20:36:00.901" v="7160" actId="14100"/>
          <ac:graphicFrameMkLst>
            <pc:docMk/>
            <pc:sldMk cId="4165731788" sldId="342"/>
            <ac:graphicFrameMk id="8" creationId="{A25666F9-CCA3-9D59-B863-99CA3EC76DEB}"/>
          </ac:graphicFrameMkLst>
        </pc:graphicFrameChg>
      </pc:sldChg>
      <pc:sldChg chg="addSp delSp modSp mod">
        <pc:chgData name="McFarland, Annette (CNTR)" userId="e93d1f50-85ab-41a8-a34a-185a53159573" providerId="ADAL" clId="{1BF4692A-8E19-4669-9374-923FE033C270}" dt="2023-04-20T20:32:02.698" v="6934" actId="20577"/>
        <pc:sldMkLst>
          <pc:docMk/>
          <pc:sldMk cId="2781894779" sldId="343"/>
        </pc:sldMkLst>
        <pc:spChg chg="add mod">
          <ac:chgData name="McFarland, Annette (CNTR)" userId="e93d1f50-85ab-41a8-a34a-185a53159573" providerId="ADAL" clId="{1BF4692A-8E19-4669-9374-923FE033C270}" dt="2023-04-20T20:32:02.698" v="6934" actId="20577"/>
          <ac:spMkLst>
            <pc:docMk/>
            <pc:sldMk cId="2781894779" sldId="343"/>
            <ac:spMk id="2" creationId="{7F0EBE42-06A1-04BD-5D5F-7FBE52EC59DB}"/>
          </ac:spMkLst>
        </pc:spChg>
        <pc:spChg chg="add mod">
          <ac:chgData name="McFarland, Annette (CNTR)" userId="e93d1f50-85ab-41a8-a34a-185a53159573" providerId="ADAL" clId="{1BF4692A-8E19-4669-9374-923FE033C270}" dt="2023-04-20T20:31:35.222" v="6912"/>
          <ac:spMkLst>
            <pc:docMk/>
            <pc:sldMk cId="2781894779" sldId="343"/>
            <ac:spMk id="3" creationId="{33A682CE-6FCD-4A69-3173-ED59117EED23}"/>
          </ac:spMkLst>
        </pc:spChg>
        <pc:spChg chg="add del mod">
          <ac:chgData name="McFarland, Annette (CNTR)" userId="e93d1f50-85ab-41a8-a34a-185a53159573" providerId="ADAL" clId="{1BF4692A-8E19-4669-9374-923FE033C270}" dt="2023-04-20T20:31:45.872" v="6914" actId="478"/>
          <ac:spMkLst>
            <pc:docMk/>
            <pc:sldMk cId="2781894779" sldId="343"/>
            <ac:spMk id="5" creationId="{ECC08095-99C4-C55A-371E-146B8FC225DE}"/>
          </ac:spMkLst>
        </pc:spChg>
        <pc:spChg chg="add del mod">
          <ac:chgData name="McFarland, Annette (CNTR)" userId="e93d1f50-85ab-41a8-a34a-185a53159573" providerId="ADAL" clId="{1BF4692A-8E19-4669-9374-923FE033C270}" dt="2023-04-20T20:31:56.786" v="6916" actId="478"/>
          <ac:spMkLst>
            <pc:docMk/>
            <pc:sldMk cId="2781894779" sldId="343"/>
            <ac:spMk id="7" creationId="{C04DE391-58D7-FE74-A355-B35BA4AFA315}"/>
          </ac:spMkLst>
        </pc:spChg>
        <pc:spChg chg="del mod">
          <ac:chgData name="McFarland, Annette (CNTR)" userId="e93d1f50-85ab-41a8-a34a-185a53159573" providerId="ADAL" clId="{1BF4692A-8E19-4669-9374-923FE033C270}" dt="2023-04-20T20:31:52.615" v="6915" actId="478"/>
          <ac:spMkLst>
            <pc:docMk/>
            <pc:sldMk cId="2781894779" sldId="343"/>
            <ac:spMk id="18" creationId="{14C4413A-939B-4AF8-B9BC-3C820EBA3645}"/>
          </ac:spMkLst>
        </pc:spChg>
        <pc:spChg chg="del mod">
          <ac:chgData name="McFarland, Annette (CNTR)" userId="e93d1f50-85ab-41a8-a34a-185a53159573" providerId="ADAL" clId="{1BF4692A-8E19-4669-9374-923FE033C270}" dt="2023-04-20T20:31:44.182" v="6913" actId="478"/>
          <ac:spMkLst>
            <pc:docMk/>
            <pc:sldMk cId="2781894779" sldId="343"/>
            <ac:spMk id="19" creationId="{14687775-DD21-E5A6-E914-C1CF13ED5523}"/>
          </ac:spMkLst>
        </pc:spChg>
      </pc:sldChg>
      <pc:sldChg chg="addSp delSp modSp mod">
        <pc:chgData name="McFarland, Annette (CNTR)" userId="e93d1f50-85ab-41a8-a34a-185a53159573" providerId="ADAL" clId="{1BF4692A-8E19-4669-9374-923FE033C270}" dt="2023-04-20T20:37:00.531" v="7172" actId="478"/>
        <pc:sldMkLst>
          <pc:docMk/>
          <pc:sldMk cId="4220710597" sldId="352"/>
        </pc:sldMkLst>
        <pc:spChg chg="mod">
          <ac:chgData name="McFarland, Annette (CNTR)" userId="e93d1f50-85ab-41a8-a34a-185a53159573" providerId="ADAL" clId="{1BF4692A-8E19-4669-9374-923FE033C270}" dt="2023-04-20T13:18:47.233" v="1530" actId="790"/>
          <ac:spMkLst>
            <pc:docMk/>
            <pc:sldMk cId="4220710597" sldId="352"/>
            <ac:spMk id="2" creationId="{CE8E6C25-274C-26E6-6344-0F1E889FBDE4}"/>
          </ac:spMkLst>
        </pc:spChg>
        <pc:spChg chg="add mod">
          <ac:chgData name="McFarland, Annette (CNTR)" userId="e93d1f50-85ab-41a8-a34a-185a53159573" providerId="ADAL" clId="{1BF4692A-8E19-4669-9374-923FE033C270}" dt="2023-04-20T20:36:53.554" v="7170" actId="20577"/>
          <ac:spMkLst>
            <pc:docMk/>
            <pc:sldMk cId="4220710597" sldId="352"/>
            <ac:spMk id="3" creationId="{73675E8E-F3AD-8A28-1EF0-CE2C458F20CD}"/>
          </ac:spMkLst>
        </pc:spChg>
        <pc:spChg chg="add del mod">
          <ac:chgData name="McFarland, Annette (CNTR)" userId="e93d1f50-85ab-41a8-a34a-185a53159573" providerId="ADAL" clId="{1BF4692A-8E19-4669-9374-923FE033C270}" dt="2023-04-20T20:36:41.796" v="7166" actId="478"/>
          <ac:spMkLst>
            <pc:docMk/>
            <pc:sldMk cId="4220710597" sldId="352"/>
            <ac:spMk id="5" creationId="{284DF457-CFD6-544A-97D5-BFE8189BE71C}"/>
          </ac:spMkLst>
        </pc:spChg>
        <pc:spChg chg="add del mod">
          <ac:chgData name="McFarland, Annette (CNTR)" userId="e93d1f50-85ab-41a8-a34a-185a53159573" providerId="ADAL" clId="{1BF4692A-8E19-4669-9374-923FE033C270}" dt="2023-04-20T20:37:00.531" v="7172" actId="478"/>
          <ac:spMkLst>
            <pc:docMk/>
            <pc:sldMk cId="4220710597" sldId="352"/>
            <ac:spMk id="8" creationId="{261B702B-789B-8AA5-C618-8F2D375365D4}"/>
          </ac:spMkLst>
        </pc:spChg>
        <pc:spChg chg="del mod">
          <ac:chgData name="McFarland, Annette (CNTR)" userId="e93d1f50-85ab-41a8-a34a-185a53159573" providerId="ADAL" clId="{1BF4692A-8E19-4669-9374-923FE033C270}" dt="2023-04-20T20:36:56.932" v="7171" actId="478"/>
          <ac:spMkLst>
            <pc:docMk/>
            <pc:sldMk cId="4220710597" sldId="352"/>
            <ac:spMk id="18" creationId="{DE86525C-1C20-430A-E192-D59011362E2B}"/>
          </ac:spMkLst>
        </pc:spChg>
        <pc:spChg chg="mod">
          <ac:chgData name="McFarland, Annette (CNTR)" userId="e93d1f50-85ab-41a8-a34a-185a53159573" providerId="ADAL" clId="{1BF4692A-8E19-4669-9374-923FE033C270}" dt="2023-04-20T13:18:47.233" v="1530" actId="790"/>
          <ac:spMkLst>
            <pc:docMk/>
            <pc:sldMk cId="4220710597" sldId="352"/>
            <ac:spMk id="26" creationId="{D4E770C2-7B4F-7AC9-CECA-53B2861CA4CB}"/>
          </ac:spMkLst>
        </pc:spChg>
        <pc:graphicFrameChg chg="mod">
          <ac:chgData name="McFarland, Annette (CNTR)" userId="e93d1f50-85ab-41a8-a34a-185a53159573" providerId="ADAL" clId="{1BF4692A-8E19-4669-9374-923FE033C270}" dt="2023-04-20T13:20:54.551" v="1540" actId="14100"/>
          <ac:graphicFrameMkLst>
            <pc:docMk/>
            <pc:sldMk cId="4220710597" sldId="352"/>
            <ac:graphicFrameMk id="9" creationId="{16BB2B36-D329-083C-5198-BEEC5AC12CFA}"/>
          </ac:graphicFrameMkLst>
        </pc:graphicFrameChg>
      </pc:sldChg>
      <pc:sldChg chg="addSp delSp modSp mod">
        <pc:chgData name="McFarland, Annette (CNTR)" userId="e93d1f50-85ab-41a8-a34a-185a53159573" providerId="ADAL" clId="{1BF4692A-8E19-4669-9374-923FE033C270}" dt="2023-04-20T20:38:45.094" v="7234" actId="478"/>
        <pc:sldMkLst>
          <pc:docMk/>
          <pc:sldMk cId="2003946249" sldId="353"/>
        </pc:sldMkLst>
        <pc:spChg chg="del mod">
          <ac:chgData name="McFarland, Annette (CNTR)" userId="e93d1f50-85ab-41a8-a34a-185a53159573" providerId="ADAL" clId="{1BF4692A-8E19-4669-9374-923FE033C270}" dt="2023-04-20T20:38:29.430" v="7230" actId="478"/>
          <ac:spMkLst>
            <pc:docMk/>
            <pc:sldMk cId="2003946249" sldId="353"/>
            <ac:spMk id="2" creationId="{F6245169-1799-41CD-B28E-D2D20D16AD73}"/>
          </ac:spMkLst>
        </pc:spChg>
        <pc:spChg chg="add del mod">
          <ac:chgData name="McFarland, Annette (CNTR)" userId="e93d1f50-85ab-41a8-a34a-185a53159573" providerId="ADAL" clId="{1BF4692A-8E19-4669-9374-923FE033C270}" dt="2023-04-20T20:38:36.849" v="7232" actId="20577"/>
          <ac:spMkLst>
            <pc:docMk/>
            <pc:sldMk cId="2003946249" sldId="353"/>
            <ac:spMk id="3" creationId="{8BAF706A-9945-17B3-FA81-5A78872C770C}"/>
          </ac:spMkLst>
        </pc:spChg>
        <pc:spChg chg="add del mod">
          <ac:chgData name="McFarland, Annette (CNTR)" userId="e93d1f50-85ab-41a8-a34a-185a53159573" providerId="ADAL" clId="{1BF4692A-8E19-4669-9374-923FE033C270}" dt="2023-04-20T20:38:45.094" v="7234" actId="478"/>
          <ac:spMkLst>
            <pc:docMk/>
            <pc:sldMk cId="2003946249" sldId="353"/>
            <ac:spMk id="4" creationId="{9BD6721E-34E1-C052-E104-A3D954279A81}"/>
          </ac:spMkLst>
        </pc:spChg>
        <pc:spChg chg="mod">
          <ac:chgData name="McFarland, Annette (CNTR)" userId="e93d1f50-85ab-41a8-a34a-185a53159573" providerId="ADAL" clId="{1BF4692A-8E19-4669-9374-923FE033C270}" dt="2023-04-20T20:38:41.274" v="7233" actId="14100"/>
          <ac:spMkLst>
            <pc:docMk/>
            <pc:sldMk cId="2003946249" sldId="353"/>
            <ac:spMk id="5" creationId="{90BEED5B-D3B4-6AF2-EC2C-A38BF46A0BF8}"/>
          </ac:spMkLst>
        </pc:spChg>
        <pc:spChg chg="mod">
          <ac:chgData name="McFarland, Annette (CNTR)" userId="e93d1f50-85ab-41a8-a34a-185a53159573" providerId="ADAL" clId="{1BF4692A-8E19-4669-9374-923FE033C270}" dt="2023-04-20T13:11:32.344" v="1327" actId="27636"/>
          <ac:spMkLst>
            <pc:docMk/>
            <pc:sldMk cId="2003946249" sldId="353"/>
            <ac:spMk id="6" creationId="{D7655AFE-B313-2B11-D4F3-3CF4195BE833}"/>
          </ac:spMkLst>
        </pc:spChg>
        <pc:spChg chg="add del mod">
          <ac:chgData name="McFarland, Annette (CNTR)" userId="e93d1f50-85ab-41a8-a34a-185a53159573" providerId="ADAL" clId="{1BF4692A-8E19-4669-9374-923FE033C270}" dt="2023-04-20T20:38:33.726" v="7231" actId="478"/>
          <ac:spMkLst>
            <pc:docMk/>
            <pc:sldMk cId="2003946249" sldId="353"/>
            <ac:spMk id="9" creationId="{84A98122-491D-74E2-E8A5-22BE9A720D0B}"/>
          </ac:spMkLst>
        </pc:spChg>
        <pc:spChg chg="mod">
          <ac:chgData name="McFarland, Annette (CNTR)" userId="e93d1f50-85ab-41a8-a34a-185a53159573" providerId="ADAL" clId="{1BF4692A-8E19-4669-9374-923FE033C270}" dt="2023-04-20T20:37:32.182" v="7173" actId="790"/>
          <ac:spMkLst>
            <pc:docMk/>
            <pc:sldMk cId="2003946249" sldId="353"/>
            <ac:spMk id="12" creationId="{3862842A-EAC4-C115-2F36-83D77BEE1E0E}"/>
          </ac:spMkLst>
        </pc:spChg>
        <pc:spChg chg="mod">
          <ac:chgData name="McFarland, Annette (CNTR)" userId="e93d1f50-85ab-41a8-a34a-185a53159573" providerId="ADAL" clId="{1BF4692A-8E19-4669-9374-923FE033C270}" dt="2023-04-20T20:37:42.882" v="7174" actId="790"/>
          <ac:spMkLst>
            <pc:docMk/>
            <pc:sldMk cId="2003946249" sldId="353"/>
            <ac:spMk id="17" creationId="{B5138D57-81A7-9062-3037-7FA0E56333ED}"/>
          </ac:spMkLst>
        </pc:spChg>
      </pc:sldChg>
      <pc:sldChg chg="addSp delSp modSp mod">
        <pc:chgData name="McFarland, Annette (CNTR)" userId="e93d1f50-85ab-41a8-a34a-185a53159573" providerId="ADAL" clId="{1BF4692A-8E19-4669-9374-923FE033C270}" dt="2023-04-20T20:39:45.075" v="7242" actId="478"/>
        <pc:sldMkLst>
          <pc:docMk/>
          <pc:sldMk cId="2242751583" sldId="354"/>
        </pc:sldMkLst>
        <pc:spChg chg="add del mod">
          <ac:chgData name="McFarland, Annette (CNTR)" userId="e93d1f50-85ab-41a8-a34a-185a53159573" providerId="ADAL" clId="{1BF4692A-8E19-4669-9374-923FE033C270}" dt="2023-04-20T20:39:18.508" v="7237" actId="478"/>
          <ac:spMkLst>
            <pc:docMk/>
            <pc:sldMk cId="2242751583" sldId="354"/>
            <ac:spMk id="2" creationId="{42BD6FD7-F45B-8F68-4FDE-8CD492DB0B3C}"/>
          </ac:spMkLst>
        </pc:spChg>
        <pc:spChg chg="add del mod">
          <ac:chgData name="McFarland, Annette (CNTR)" userId="e93d1f50-85ab-41a8-a34a-185a53159573" providerId="ADAL" clId="{1BF4692A-8E19-4669-9374-923FE033C270}" dt="2023-04-20T20:39:45.075" v="7242" actId="478"/>
          <ac:spMkLst>
            <pc:docMk/>
            <pc:sldMk cId="2242751583" sldId="354"/>
            <ac:spMk id="3" creationId="{C0A038DC-2759-2992-202D-A0D96E033F20}"/>
          </ac:spMkLst>
        </pc:spChg>
        <pc:spChg chg="add del mod">
          <ac:chgData name="McFarland, Annette (CNTR)" userId="e93d1f50-85ab-41a8-a34a-185a53159573" providerId="ADAL" clId="{1BF4692A-8E19-4669-9374-923FE033C270}" dt="2023-04-20T20:39:40.408" v="7241" actId="478"/>
          <ac:spMkLst>
            <pc:docMk/>
            <pc:sldMk cId="2242751583" sldId="354"/>
            <ac:spMk id="4" creationId="{E8687D3E-274B-5827-19C0-0B6D39EC87C8}"/>
          </ac:spMkLst>
        </pc:spChg>
        <pc:spChg chg="add del mod">
          <ac:chgData name="McFarland, Annette (CNTR)" userId="e93d1f50-85ab-41a8-a34a-185a53159573" providerId="ADAL" clId="{1BF4692A-8E19-4669-9374-923FE033C270}" dt="2023-04-20T20:39:40.408" v="7241" actId="478"/>
          <ac:spMkLst>
            <pc:docMk/>
            <pc:sldMk cId="2242751583" sldId="354"/>
            <ac:spMk id="6" creationId="{648C61F6-8A26-7AA8-CFE1-63EE4FAEE826}"/>
          </ac:spMkLst>
        </pc:spChg>
        <pc:spChg chg="mod">
          <ac:chgData name="McFarland, Annette (CNTR)" userId="e93d1f50-85ab-41a8-a34a-185a53159573" providerId="ADAL" clId="{1BF4692A-8E19-4669-9374-923FE033C270}" dt="2023-04-20T20:39:12.232" v="7236" actId="14100"/>
          <ac:spMkLst>
            <pc:docMk/>
            <pc:sldMk cId="2242751583" sldId="354"/>
            <ac:spMk id="18" creationId="{14C4413A-939B-4AF8-B9BC-3C820EBA3645}"/>
          </ac:spMkLst>
        </pc:spChg>
      </pc:sldChg>
      <pc:sldChg chg="modSp mod">
        <pc:chgData name="McFarland, Annette (CNTR)" userId="e93d1f50-85ab-41a8-a34a-185a53159573" providerId="ADAL" clId="{1BF4692A-8E19-4669-9374-923FE033C270}" dt="2023-04-20T13:31:22.998" v="2127" actId="790"/>
        <pc:sldMkLst>
          <pc:docMk/>
          <pc:sldMk cId="3929556512" sldId="355"/>
        </pc:sldMkLst>
        <pc:spChg chg="mod">
          <ac:chgData name="McFarland, Annette (CNTR)" userId="e93d1f50-85ab-41a8-a34a-185a53159573" providerId="ADAL" clId="{1BF4692A-8E19-4669-9374-923FE033C270}" dt="2023-04-20T13:31:16.713" v="2126" actId="790"/>
          <ac:spMkLst>
            <pc:docMk/>
            <pc:sldMk cId="3929556512" sldId="355"/>
            <ac:spMk id="3" creationId="{7F10B6DC-6AF4-BFD9-E1D5-B98AA266289F}"/>
          </ac:spMkLst>
        </pc:spChg>
        <pc:spChg chg="mod">
          <ac:chgData name="McFarland, Annette (CNTR)" userId="e93d1f50-85ab-41a8-a34a-185a53159573" providerId="ADAL" clId="{1BF4692A-8E19-4669-9374-923FE033C270}" dt="2023-04-20T13:31:22.998" v="2127" actId="790"/>
          <ac:spMkLst>
            <pc:docMk/>
            <pc:sldMk cId="3929556512" sldId="355"/>
            <ac:spMk id="9" creationId="{E690F70B-E368-D7F5-795E-B5139345EF71}"/>
          </ac:spMkLst>
        </pc:spChg>
      </pc:sldChg>
      <pc:sldChg chg="addSp delSp modSp mod">
        <pc:chgData name="McFarland, Annette (CNTR)" userId="e93d1f50-85ab-41a8-a34a-185a53159573" providerId="ADAL" clId="{1BF4692A-8E19-4669-9374-923FE033C270}" dt="2023-04-20T20:42:39.837" v="7267" actId="478"/>
        <pc:sldMkLst>
          <pc:docMk/>
          <pc:sldMk cId="2500912281" sldId="356"/>
        </pc:sldMkLst>
        <pc:spChg chg="mod">
          <ac:chgData name="McFarland, Annette (CNTR)" userId="e93d1f50-85ab-41a8-a34a-185a53159573" providerId="ADAL" clId="{1BF4692A-8E19-4669-9374-923FE033C270}" dt="2023-04-20T20:42:33.397" v="7265" actId="14100"/>
          <ac:spMkLst>
            <pc:docMk/>
            <pc:sldMk cId="2500912281" sldId="356"/>
            <ac:spMk id="2" creationId="{F6245169-1799-41CD-B28E-D2D20D16AD73}"/>
          </ac:spMkLst>
        </pc:spChg>
        <pc:spChg chg="add del mod">
          <ac:chgData name="McFarland, Annette (CNTR)" userId="e93d1f50-85ab-41a8-a34a-185a53159573" providerId="ADAL" clId="{1BF4692A-8E19-4669-9374-923FE033C270}" dt="2023-04-20T20:41:52.382" v="7257"/>
          <ac:spMkLst>
            <pc:docMk/>
            <pc:sldMk cId="2500912281" sldId="356"/>
            <ac:spMk id="3" creationId="{7E01E1D4-AE95-A362-2A89-297B9FBF130E}"/>
          </ac:spMkLst>
        </pc:spChg>
        <pc:spChg chg="add del mod">
          <ac:chgData name="McFarland, Annette (CNTR)" userId="e93d1f50-85ab-41a8-a34a-185a53159573" providerId="ADAL" clId="{1BF4692A-8E19-4669-9374-923FE033C270}" dt="2023-04-20T20:41:52.382" v="7257"/>
          <ac:spMkLst>
            <pc:docMk/>
            <pc:sldMk cId="2500912281" sldId="356"/>
            <ac:spMk id="4" creationId="{41EFB134-D7AA-5DF6-E1EA-4961DC1982AC}"/>
          </ac:spMkLst>
        </pc:spChg>
        <pc:spChg chg="add del mod">
          <ac:chgData name="McFarland, Annette (CNTR)" userId="e93d1f50-85ab-41a8-a34a-185a53159573" providerId="ADAL" clId="{1BF4692A-8E19-4669-9374-923FE033C270}" dt="2023-04-20T20:42:36.493" v="7266" actId="478"/>
          <ac:spMkLst>
            <pc:docMk/>
            <pc:sldMk cId="2500912281" sldId="356"/>
            <ac:spMk id="5" creationId="{47E5AE1F-C263-4CD8-173E-75906E07450A}"/>
          </ac:spMkLst>
        </pc:spChg>
        <pc:spChg chg="add del mod">
          <ac:chgData name="McFarland, Annette (CNTR)" userId="e93d1f50-85ab-41a8-a34a-185a53159573" providerId="ADAL" clId="{1BF4692A-8E19-4669-9374-923FE033C270}" dt="2023-04-20T20:42:39.837" v="7267" actId="478"/>
          <ac:spMkLst>
            <pc:docMk/>
            <pc:sldMk cId="2500912281" sldId="356"/>
            <ac:spMk id="6" creationId="{17D50963-8106-2408-2425-00E44DD6274C}"/>
          </ac:spMkLst>
        </pc:spChg>
        <pc:spChg chg="mod">
          <ac:chgData name="McFarland, Annette (CNTR)" userId="e93d1f50-85ab-41a8-a34a-185a53159573" providerId="ADAL" clId="{1BF4692A-8E19-4669-9374-923FE033C270}" dt="2023-04-20T20:42:14.592" v="7260" actId="1076"/>
          <ac:spMkLst>
            <pc:docMk/>
            <pc:sldMk cId="2500912281" sldId="356"/>
            <ac:spMk id="7" creationId="{14A00683-55F6-4BAF-DEA2-30924112C144}"/>
          </ac:spMkLst>
        </pc:spChg>
        <pc:spChg chg="mod">
          <ac:chgData name="McFarland, Annette (CNTR)" userId="e93d1f50-85ab-41a8-a34a-185a53159573" providerId="ADAL" clId="{1BF4692A-8E19-4669-9374-923FE033C270}" dt="2023-04-20T13:50:45.422" v="2433" actId="20577"/>
          <ac:spMkLst>
            <pc:docMk/>
            <pc:sldMk cId="2500912281" sldId="356"/>
            <ac:spMk id="9" creationId="{AB813A57-E925-1839-1906-37E7BA585CAE}"/>
          </ac:spMkLst>
        </pc:spChg>
        <pc:spChg chg="mod">
          <ac:chgData name="McFarland, Annette (CNTR)" userId="e93d1f50-85ab-41a8-a34a-185a53159573" providerId="ADAL" clId="{1BF4692A-8E19-4669-9374-923FE033C270}" dt="2023-04-20T13:50:39.039" v="2428" actId="20577"/>
          <ac:spMkLst>
            <pc:docMk/>
            <pc:sldMk cId="2500912281" sldId="356"/>
            <ac:spMk id="12" creationId="{3862842A-EAC4-C115-2F36-83D77BEE1E0E}"/>
          </ac:spMkLst>
        </pc:spChg>
        <pc:spChg chg="mod">
          <ac:chgData name="McFarland, Annette (CNTR)" userId="e93d1f50-85ab-41a8-a34a-185a53159573" providerId="ADAL" clId="{1BF4692A-8E19-4669-9374-923FE033C270}" dt="2023-04-20T13:50:34.701" v="2424" actId="20577"/>
          <ac:spMkLst>
            <pc:docMk/>
            <pc:sldMk cId="2500912281" sldId="356"/>
            <ac:spMk id="17" creationId="{B5138D57-81A7-9062-3037-7FA0E56333ED}"/>
          </ac:spMkLst>
        </pc:spChg>
        <pc:graphicFrameChg chg="mod">
          <ac:chgData name="McFarland, Annette (CNTR)" userId="e93d1f50-85ab-41a8-a34a-185a53159573" providerId="ADAL" clId="{1BF4692A-8E19-4669-9374-923FE033C270}" dt="2023-04-20T13:50:41.680" v="2429"/>
          <ac:graphicFrameMkLst>
            <pc:docMk/>
            <pc:sldMk cId="2500912281" sldId="356"/>
            <ac:graphicFrameMk id="8" creationId="{A25666F9-CCA3-9D59-B863-99CA3EC76DEB}"/>
          </ac:graphicFrameMkLst>
        </pc:graphicFrameChg>
      </pc:sldChg>
      <pc:sldChg chg="modSp mod">
        <pc:chgData name="McFarland, Annette (CNTR)" userId="e93d1f50-85ab-41a8-a34a-185a53159573" providerId="ADAL" clId="{1BF4692A-8E19-4669-9374-923FE033C270}" dt="2023-04-20T13:55:51.333" v="2864" actId="790"/>
        <pc:sldMkLst>
          <pc:docMk/>
          <pc:sldMk cId="1805681363" sldId="357"/>
        </pc:sldMkLst>
        <pc:spChg chg="mod">
          <ac:chgData name="McFarland, Annette (CNTR)" userId="e93d1f50-85ab-41a8-a34a-185a53159573" providerId="ADAL" clId="{1BF4692A-8E19-4669-9374-923FE033C270}" dt="2023-04-20T13:55:51.333" v="2864" actId="790"/>
          <ac:spMkLst>
            <pc:docMk/>
            <pc:sldMk cId="1805681363" sldId="357"/>
            <ac:spMk id="3" creationId="{7F10B6DC-6AF4-BFD9-E1D5-B98AA266289F}"/>
          </ac:spMkLst>
        </pc:spChg>
        <pc:spChg chg="mod">
          <ac:chgData name="McFarland, Annette (CNTR)" userId="e93d1f50-85ab-41a8-a34a-185a53159573" providerId="ADAL" clId="{1BF4692A-8E19-4669-9374-923FE033C270}" dt="2023-04-20T13:55:41.422" v="2863" actId="790"/>
          <ac:spMkLst>
            <pc:docMk/>
            <pc:sldMk cId="1805681363" sldId="357"/>
            <ac:spMk id="9" creationId="{E690F70B-E368-D7F5-795E-B5139345EF71}"/>
          </ac:spMkLst>
        </pc:spChg>
      </pc:sldChg>
      <pc:sldChg chg="addSp delSp modSp mod">
        <pc:chgData name="McFarland, Annette (CNTR)" userId="e93d1f50-85ab-41a8-a34a-185a53159573" providerId="ADAL" clId="{1BF4692A-8E19-4669-9374-923FE033C270}" dt="2023-04-20T20:44:11.296" v="7286" actId="404"/>
        <pc:sldMkLst>
          <pc:docMk/>
          <pc:sldMk cId="1319658765" sldId="358"/>
        </pc:sldMkLst>
        <pc:spChg chg="add mod">
          <ac:chgData name="McFarland, Annette (CNTR)" userId="e93d1f50-85ab-41a8-a34a-185a53159573" providerId="ADAL" clId="{1BF4692A-8E19-4669-9374-923FE033C270}" dt="2023-04-20T14:10:20.275" v="2988" actId="14100"/>
          <ac:spMkLst>
            <pc:docMk/>
            <pc:sldMk cId="1319658765" sldId="358"/>
            <ac:spMk id="3" creationId="{1D6A0355-32A2-F2E9-C86B-D9F9CAF75215}"/>
          </ac:spMkLst>
        </pc:spChg>
        <pc:spChg chg="add mod">
          <ac:chgData name="McFarland, Annette (CNTR)" userId="e93d1f50-85ab-41a8-a34a-185a53159573" providerId="ADAL" clId="{1BF4692A-8E19-4669-9374-923FE033C270}" dt="2023-04-20T14:08:59.513" v="2983" actId="1076"/>
          <ac:spMkLst>
            <pc:docMk/>
            <pc:sldMk cId="1319658765" sldId="358"/>
            <ac:spMk id="4" creationId="{13874FAB-1159-E755-8153-77AF6DF2DCCD}"/>
          </ac:spMkLst>
        </pc:spChg>
        <pc:spChg chg="add del mod">
          <ac:chgData name="McFarland, Annette (CNTR)" userId="e93d1f50-85ab-41a8-a34a-185a53159573" providerId="ADAL" clId="{1BF4692A-8E19-4669-9374-923FE033C270}" dt="2023-04-20T14:03:09.755" v="2974" actId="478"/>
          <ac:spMkLst>
            <pc:docMk/>
            <pc:sldMk cId="1319658765" sldId="358"/>
            <ac:spMk id="8" creationId="{05E01487-4F8D-0746-3070-6608031C028E}"/>
          </ac:spMkLst>
        </pc:spChg>
        <pc:spChg chg="add del mod">
          <ac:chgData name="McFarland, Annette (CNTR)" userId="e93d1f50-85ab-41a8-a34a-185a53159573" providerId="ADAL" clId="{1BF4692A-8E19-4669-9374-923FE033C270}" dt="2023-04-20T20:44:11.296" v="7286" actId="404"/>
          <ac:spMkLst>
            <pc:docMk/>
            <pc:sldMk cId="1319658765" sldId="358"/>
            <ac:spMk id="10" creationId="{2D953FA9-CD59-752E-4FDA-CC41FF4B8DF2}"/>
          </ac:spMkLst>
        </pc:spChg>
        <pc:spChg chg="del mod">
          <ac:chgData name="McFarland, Annette (CNTR)" userId="e93d1f50-85ab-41a8-a34a-185a53159573" providerId="ADAL" clId="{1BF4692A-8E19-4669-9374-923FE033C270}" dt="2023-04-20T14:03:05.138" v="2973" actId="478"/>
          <ac:spMkLst>
            <pc:docMk/>
            <pc:sldMk cId="1319658765" sldId="358"/>
            <ac:spMk id="11" creationId="{8E4E40E9-D792-25A1-4B37-23D4780B1318}"/>
          </ac:spMkLst>
        </pc:spChg>
        <pc:spChg chg="add del mod">
          <ac:chgData name="McFarland, Annette (CNTR)" userId="e93d1f50-85ab-41a8-a34a-185a53159573" providerId="ADAL" clId="{1BF4692A-8E19-4669-9374-923FE033C270}" dt="2023-04-20T14:11:11.771" v="2995"/>
          <ac:spMkLst>
            <pc:docMk/>
            <pc:sldMk cId="1319658765" sldId="358"/>
            <ac:spMk id="14" creationId="{7F98D42A-00C5-6392-2F45-4E27FE2DBDF6}"/>
          </ac:spMkLst>
        </pc:spChg>
        <pc:spChg chg="add del mod">
          <ac:chgData name="McFarland, Annette (CNTR)" userId="e93d1f50-85ab-41a8-a34a-185a53159573" providerId="ADAL" clId="{1BF4692A-8E19-4669-9374-923FE033C270}" dt="2023-04-20T14:11:11.771" v="2995"/>
          <ac:spMkLst>
            <pc:docMk/>
            <pc:sldMk cId="1319658765" sldId="358"/>
            <ac:spMk id="15" creationId="{7AB9325A-B528-0BB5-EE52-BCC16623DBC5}"/>
          </ac:spMkLst>
        </pc:spChg>
        <pc:spChg chg="add del mod ord">
          <ac:chgData name="McFarland, Annette (CNTR)" userId="e93d1f50-85ab-41a8-a34a-185a53159573" providerId="ADAL" clId="{1BF4692A-8E19-4669-9374-923FE033C270}" dt="2023-04-20T20:43:54.459" v="7283" actId="478"/>
          <ac:spMkLst>
            <pc:docMk/>
            <pc:sldMk cId="1319658765" sldId="358"/>
            <ac:spMk id="18" creationId="{6D8A0408-8128-F4AC-E113-94BE668CD912}"/>
          </ac:spMkLst>
        </pc:spChg>
        <pc:spChg chg="add del mod">
          <ac:chgData name="McFarland, Annette (CNTR)" userId="e93d1f50-85ab-41a8-a34a-185a53159573" providerId="ADAL" clId="{1BF4692A-8E19-4669-9374-923FE033C270}" dt="2023-04-20T20:43:01.460" v="7269" actId="478"/>
          <ac:spMkLst>
            <pc:docMk/>
            <pc:sldMk cId="1319658765" sldId="358"/>
            <ac:spMk id="19" creationId="{B523D3C3-1775-C9B2-9247-DDA4FC7E6276}"/>
          </ac:spMkLst>
        </pc:spChg>
        <pc:spChg chg="add del mod">
          <ac:chgData name="McFarland, Annette (CNTR)" userId="e93d1f50-85ab-41a8-a34a-185a53159573" providerId="ADAL" clId="{1BF4692A-8E19-4669-9374-923FE033C270}" dt="2023-04-20T20:43:19.768" v="7273" actId="478"/>
          <ac:spMkLst>
            <pc:docMk/>
            <pc:sldMk cId="1319658765" sldId="358"/>
            <ac:spMk id="21" creationId="{5851A073-E6CA-222A-EE4C-1C67A0C8840D}"/>
          </ac:spMkLst>
        </pc:spChg>
        <pc:spChg chg="add del mod">
          <ac:chgData name="McFarland, Annette (CNTR)" userId="e93d1f50-85ab-41a8-a34a-185a53159573" providerId="ADAL" clId="{1BF4692A-8E19-4669-9374-923FE033C270}" dt="2023-04-20T20:43:39.029" v="7276" actId="478"/>
          <ac:spMkLst>
            <pc:docMk/>
            <pc:sldMk cId="1319658765" sldId="358"/>
            <ac:spMk id="23" creationId="{AC0EE547-4F49-4776-F57A-89EB006C86FC}"/>
          </ac:spMkLst>
        </pc:spChg>
        <pc:graphicFrameChg chg="mod">
          <ac:chgData name="McFarland, Annette (CNTR)" userId="e93d1f50-85ab-41a8-a34a-185a53159573" providerId="ADAL" clId="{1BF4692A-8E19-4669-9374-923FE033C270}" dt="2023-04-20T14:17:48.856" v="2996"/>
          <ac:graphicFrameMkLst>
            <pc:docMk/>
            <pc:sldMk cId="1319658765" sldId="358"/>
            <ac:graphicFrameMk id="2" creationId="{B0A68F7A-A083-4E2B-B574-D05208620F48}"/>
          </ac:graphicFrameMkLst>
        </pc:graphicFrameChg>
        <pc:cxnChg chg="add mod">
          <ac:chgData name="McFarland, Annette (CNTR)" userId="e93d1f50-85ab-41a8-a34a-185a53159573" providerId="ADAL" clId="{1BF4692A-8E19-4669-9374-923FE033C270}" dt="2023-04-20T14:10:27.180" v="2990" actId="14100"/>
          <ac:cxnSpMkLst>
            <pc:docMk/>
            <pc:sldMk cId="1319658765" sldId="358"/>
            <ac:cxnSpMk id="5" creationId="{3CBB2A96-AC07-0DE3-4CCB-0639611EB0DC}"/>
          </ac:cxnSpMkLst>
        </pc:cxnChg>
        <pc:cxnChg chg="add mod">
          <ac:chgData name="McFarland, Annette (CNTR)" userId="e93d1f50-85ab-41a8-a34a-185a53159573" providerId="ADAL" clId="{1BF4692A-8E19-4669-9374-923FE033C270}" dt="2023-04-20T14:08:53.190" v="2982" actId="14100"/>
          <ac:cxnSpMkLst>
            <pc:docMk/>
            <pc:sldMk cId="1319658765" sldId="358"/>
            <ac:cxnSpMk id="6" creationId="{03CD4C01-A387-1ED0-258A-391E905B17C5}"/>
          </ac:cxnSpMkLst>
        </pc:cxnChg>
        <pc:cxnChg chg="add del mod">
          <ac:chgData name="McFarland, Annette (CNTR)" userId="e93d1f50-85ab-41a8-a34a-185a53159573" providerId="ADAL" clId="{1BF4692A-8E19-4669-9374-923FE033C270}" dt="2023-04-20T14:11:11.771" v="2995"/>
          <ac:cxnSpMkLst>
            <pc:docMk/>
            <pc:sldMk cId="1319658765" sldId="358"/>
            <ac:cxnSpMk id="16" creationId="{6553FB24-F7D2-962F-FB80-05DD44C9AEDD}"/>
          </ac:cxnSpMkLst>
        </pc:cxnChg>
        <pc:cxnChg chg="add del mod">
          <ac:chgData name="McFarland, Annette (CNTR)" userId="e93d1f50-85ab-41a8-a34a-185a53159573" providerId="ADAL" clId="{1BF4692A-8E19-4669-9374-923FE033C270}" dt="2023-04-20T14:11:11.771" v="2995"/>
          <ac:cxnSpMkLst>
            <pc:docMk/>
            <pc:sldMk cId="1319658765" sldId="358"/>
            <ac:cxnSpMk id="17" creationId="{89AF2118-CE32-83D1-30A4-E8DCFB267FB0}"/>
          </ac:cxnSpMkLst>
        </pc:cxnChg>
      </pc:sldChg>
      <pc:sldChg chg="addSp delSp modSp mod">
        <pc:chgData name="McFarland, Annette (CNTR)" userId="e93d1f50-85ab-41a8-a34a-185a53159573" providerId="ADAL" clId="{1BF4692A-8E19-4669-9374-923FE033C270}" dt="2023-04-20T20:44:59.623" v="7313" actId="14100"/>
        <pc:sldMkLst>
          <pc:docMk/>
          <pc:sldMk cId="3319088865" sldId="359"/>
        </pc:sldMkLst>
        <pc:spChg chg="add del mod">
          <ac:chgData name="McFarland, Annette (CNTR)" userId="e93d1f50-85ab-41a8-a34a-185a53159573" providerId="ADAL" clId="{1BF4692A-8E19-4669-9374-923FE033C270}" dt="2023-04-20T20:44:54.835" v="7312" actId="478"/>
          <ac:spMkLst>
            <pc:docMk/>
            <pc:sldMk cId="3319088865" sldId="359"/>
            <ac:spMk id="2" creationId="{56E101AB-7EAF-CE89-0092-4DE03C950C42}"/>
          </ac:spMkLst>
        </pc:spChg>
        <pc:spChg chg="add del mod">
          <ac:chgData name="McFarland, Annette (CNTR)" userId="e93d1f50-85ab-41a8-a34a-185a53159573" providerId="ADAL" clId="{1BF4692A-8E19-4669-9374-923FE033C270}" dt="2023-04-20T20:44:46.133" v="7292" actId="478"/>
          <ac:spMkLst>
            <pc:docMk/>
            <pc:sldMk cId="3319088865" sldId="359"/>
            <ac:spMk id="3" creationId="{E83FBF5B-4B13-8F1F-43A2-29B29DF51068}"/>
          </ac:spMkLst>
        </pc:spChg>
        <pc:spChg chg="mod">
          <ac:chgData name="McFarland, Annette (CNTR)" userId="e93d1f50-85ab-41a8-a34a-185a53159573" providerId="ADAL" clId="{1BF4692A-8E19-4669-9374-923FE033C270}" dt="2023-04-20T20:44:30.637" v="7289" actId="1076"/>
          <ac:spMkLst>
            <pc:docMk/>
            <pc:sldMk cId="3319088865" sldId="359"/>
            <ac:spMk id="18" creationId="{DE86525C-1C20-430A-E192-D59011362E2B}"/>
          </ac:spMkLst>
        </pc:spChg>
        <pc:spChg chg="mod">
          <ac:chgData name="McFarland, Annette (CNTR)" userId="e93d1f50-85ab-41a8-a34a-185a53159573" providerId="ADAL" clId="{1BF4692A-8E19-4669-9374-923FE033C270}" dt="2023-04-20T20:44:41.412" v="7291" actId="14100"/>
          <ac:spMkLst>
            <pc:docMk/>
            <pc:sldMk cId="3319088865" sldId="359"/>
            <ac:spMk id="26" creationId="{D4E770C2-7B4F-7AC9-CECA-53B2861CA4CB}"/>
          </ac:spMkLst>
        </pc:spChg>
        <pc:graphicFrameChg chg="mod">
          <ac:chgData name="McFarland, Annette (CNTR)" userId="e93d1f50-85ab-41a8-a34a-185a53159573" providerId="ADAL" clId="{1BF4692A-8E19-4669-9374-923FE033C270}" dt="2023-04-20T20:44:59.623" v="7313" actId="14100"/>
          <ac:graphicFrameMkLst>
            <pc:docMk/>
            <pc:sldMk cId="3319088865" sldId="359"/>
            <ac:graphicFrameMk id="7" creationId="{88ED0AC1-291C-971F-D52E-39574AE5D7C3}"/>
          </ac:graphicFrameMkLst>
        </pc:graphicFrameChg>
      </pc:sldChg>
      <pc:sldChg chg="modSp mod">
        <pc:chgData name="McFarland, Annette (CNTR)" userId="e93d1f50-85ab-41a8-a34a-185a53159573" providerId="ADAL" clId="{1BF4692A-8E19-4669-9374-923FE033C270}" dt="2023-04-20T14:48:53.353" v="3402" actId="790"/>
        <pc:sldMkLst>
          <pc:docMk/>
          <pc:sldMk cId="1687455885" sldId="360"/>
        </pc:sldMkLst>
        <pc:spChg chg="mod">
          <ac:chgData name="McFarland, Annette (CNTR)" userId="e93d1f50-85ab-41a8-a34a-185a53159573" providerId="ADAL" clId="{1BF4692A-8E19-4669-9374-923FE033C270}" dt="2023-04-20T14:48:46.225" v="3401" actId="790"/>
          <ac:spMkLst>
            <pc:docMk/>
            <pc:sldMk cId="1687455885" sldId="360"/>
            <ac:spMk id="3" creationId="{7F10B6DC-6AF4-BFD9-E1D5-B98AA266289F}"/>
          </ac:spMkLst>
        </pc:spChg>
        <pc:spChg chg="mod">
          <ac:chgData name="McFarland, Annette (CNTR)" userId="e93d1f50-85ab-41a8-a34a-185a53159573" providerId="ADAL" clId="{1BF4692A-8E19-4669-9374-923FE033C270}" dt="2023-04-20T14:48:53.353" v="3402" actId="790"/>
          <ac:spMkLst>
            <pc:docMk/>
            <pc:sldMk cId="1687455885" sldId="360"/>
            <ac:spMk id="9" creationId="{E690F70B-E368-D7F5-795E-B5139345EF71}"/>
          </ac:spMkLst>
        </pc:spChg>
      </pc:sldChg>
      <pc:sldChg chg="addSp delSp modSp mod">
        <pc:chgData name="McFarland, Annette (CNTR)" userId="e93d1f50-85ab-41a8-a34a-185a53159573" providerId="ADAL" clId="{1BF4692A-8E19-4669-9374-923FE033C270}" dt="2023-04-20T20:45:52.850" v="7321" actId="404"/>
        <pc:sldMkLst>
          <pc:docMk/>
          <pc:sldMk cId="737524450" sldId="361"/>
        </pc:sldMkLst>
        <pc:spChg chg="add del mod">
          <ac:chgData name="McFarland, Annette (CNTR)" userId="e93d1f50-85ab-41a8-a34a-185a53159573" providerId="ADAL" clId="{1BF4692A-8E19-4669-9374-923FE033C270}" dt="2023-04-20T20:45:40.034" v="7320" actId="478"/>
          <ac:spMkLst>
            <pc:docMk/>
            <pc:sldMk cId="737524450" sldId="361"/>
            <ac:spMk id="3" creationId="{54732B2D-FA1F-3387-05A3-AD8F3EF192DD}"/>
          </ac:spMkLst>
        </pc:spChg>
        <pc:spChg chg="add del mod">
          <ac:chgData name="McFarland, Annette (CNTR)" userId="e93d1f50-85ab-41a8-a34a-185a53159573" providerId="ADAL" clId="{1BF4692A-8E19-4669-9374-923FE033C270}" dt="2023-04-20T20:45:35.933" v="7319" actId="478"/>
          <ac:spMkLst>
            <pc:docMk/>
            <pc:sldMk cId="737524450" sldId="361"/>
            <ac:spMk id="4" creationId="{81AA7CF5-C953-B165-AF2F-92D409811492}"/>
          </ac:spMkLst>
        </pc:spChg>
        <pc:spChg chg="mod">
          <ac:chgData name="McFarland, Annette (CNTR)" userId="e93d1f50-85ab-41a8-a34a-185a53159573" providerId="ADAL" clId="{1BF4692A-8E19-4669-9374-923FE033C270}" dt="2023-04-20T20:45:52.850" v="7321" actId="404"/>
          <ac:spMkLst>
            <pc:docMk/>
            <pc:sldMk cId="737524450" sldId="361"/>
            <ac:spMk id="10" creationId="{2D953FA9-CD59-752E-4FDA-CC41FF4B8DF2}"/>
          </ac:spMkLst>
        </pc:spChg>
        <pc:spChg chg="mod">
          <ac:chgData name="McFarland, Annette (CNTR)" userId="e93d1f50-85ab-41a8-a34a-185a53159573" providerId="ADAL" clId="{1BF4692A-8E19-4669-9374-923FE033C270}" dt="2023-04-20T20:45:30.916" v="7318" actId="14100"/>
          <ac:spMkLst>
            <pc:docMk/>
            <pc:sldMk cId="737524450" sldId="361"/>
            <ac:spMk id="11" creationId="{8E4E40E9-D792-25A1-4B37-23D4780B1318}"/>
          </ac:spMkLst>
        </pc:spChg>
      </pc:sldChg>
      <pc:sldChg chg="addSp delSp modSp mod">
        <pc:chgData name="McFarland, Annette (CNTR)" userId="e93d1f50-85ab-41a8-a34a-185a53159573" providerId="ADAL" clId="{1BF4692A-8E19-4669-9374-923FE033C270}" dt="2023-04-20T20:51:27.405" v="7372" actId="1076"/>
        <pc:sldMkLst>
          <pc:docMk/>
          <pc:sldMk cId="3263509718" sldId="362"/>
        </pc:sldMkLst>
        <pc:spChg chg="mod">
          <ac:chgData name="McFarland, Annette (CNTR)" userId="e93d1f50-85ab-41a8-a34a-185a53159573" providerId="ADAL" clId="{1BF4692A-8E19-4669-9374-923FE033C270}" dt="2023-04-20T20:50:47.908" v="7366" actId="14100"/>
          <ac:spMkLst>
            <pc:docMk/>
            <pc:sldMk cId="3263509718" sldId="362"/>
            <ac:spMk id="2" creationId="{125B2322-F23E-C5A4-94E0-7482705AA72F}"/>
          </ac:spMkLst>
        </pc:spChg>
        <pc:spChg chg="add del mod">
          <ac:chgData name="McFarland, Annette (CNTR)" userId="e93d1f50-85ab-41a8-a34a-185a53159573" providerId="ADAL" clId="{1BF4692A-8E19-4669-9374-923FE033C270}" dt="2023-04-20T20:50:51.312" v="7367" actId="478"/>
          <ac:spMkLst>
            <pc:docMk/>
            <pc:sldMk cId="3263509718" sldId="362"/>
            <ac:spMk id="3" creationId="{8AFC5113-3AB1-289A-B1E1-C876D34C12B5}"/>
          </ac:spMkLst>
        </pc:spChg>
        <pc:spChg chg="mod">
          <ac:chgData name="McFarland, Annette (CNTR)" userId="e93d1f50-85ab-41a8-a34a-185a53159573" providerId="ADAL" clId="{1BF4692A-8E19-4669-9374-923FE033C270}" dt="2023-04-20T20:51:27.405" v="7372" actId="1076"/>
          <ac:spMkLst>
            <pc:docMk/>
            <pc:sldMk cId="3263509718" sldId="362"/>
            <ac:spMk id="4" creationId="{D85C181B-4986-267A-005F-5665BC109830}"/>
          </ac:spMkLst>
        </pc:spChg>
        <pc:spChg chg="mod">
          <ac:chgData name="McFarland, Annette (CNTR)" userId="e93d1f50-85ab-41a8-a34a-185a53159573" providerId="ADAL" clId="{1BF4692A-8E19-4669-9374-923FE033C270}" dt="2023-04-20T20:51:20.903" v="7371" actId="1076"/>
          <ac:spMkLst>
            <pc:docMk/>
            <pc:sldMk cId="3263509718" sldId="362"/>
            <ac:spMk id="5" creationId="{81B7F313-F52B-3C64-6295-178A95F335DE}"/>
          </ac:spMkLst>
        </pc:spChg>
        <pc:spChg chg="add del mod">
          <ac:chgData name="McFarland, Annette (CNTR)" userId="e93d1f50-85ab-41a8-a34a-185a53159573" providerId="ADAL" clId="{1BF4692A-8E19-4669-9374-923FE033C270}" dt="2023-04-20T20:50:41.769" v="7365" actId="478"/>
          <ac:spMkLst>
            <pc:docMk/>
            <pc:sldMk cId="3263509718" sldId="362"/>
            <ac:spMk id="6" creationId="{3304C8AC-4052-7DB1-1909-112D9069A489}"/>
          </ac:spMkLst>
        </pc:spChg>
      </pc:sldChg>
      <pc:sldChg chg="addSp delSp modSp mod">
        <pc:chgData name="McFarland, Annette (CNTR)" userId="e93d1f50-85ab-41a8-a34a-185a53159573" providerId="ADAL" clId="{1BF4692A-8E19-4669-9374-923FE033C270}" dt="2023-04-20T20:53:00.142" v="7394" actId="404"/>
        <pc:sldMkLst>
          <pc:docMk/>
          <pc:sldMk cId="1570032529" sldId="363"/>
        </pc:sldMkLst>
        <pc:spChg chg="add del mod">
          <ac:chgData name="McFarland, Annette (CNTR)" userId="e93d1f50-85ab-41a8-a34a-185a53159573" providerId="ADAL" clId="{1BF4692A-8E19-4669-9374-923FE033C270}" dt="2023-04-20T20:51:58.521" v="7378" actId="478"/>
          <ac:spMkLst>
            <pc:docMk/>
            <pc:sldMk cId="1570032529" sldId="363"/>
            <ac:spMk id="2" creationId="{B460279A-B5D2-7117-9542-AE2F2742CC6B}"/>
          </ac:spMkLst>
        </pc:spChg>
        <pc:spChg chg="mod">
          <ac:chgData name="McFarland, Annette (CNTR)" userId="e93d1f50-85ab-41a8-a34a-185a53159573" providerId="ADAL" clId="{1BF4692A-8E19-4669-9374-923FE033C270}" dt="2023-04-20T20:26:29.831" v="6789" actId="790"/>
          <ac:spMkLst>
            <pc:docMk/>
            <pc:sldMk cId="1570032529" sldId="363"/>
            <ac:spMk id="3" creationId="{80022F20-08C9-406D-FD3C-4D576628D9CB}"/>
          </ac:spMkLst>
        </pc:spChg>
        <pc:spChg chg="add del mod">
          <ac:chgData name="McFarland, Annette (CNTR)" userId="e93d1f50-85ab-41a8-a34a-185a53159573" providerId="ADAL" clId="{1BF4692A-8E19-4669-9374-923FE033C270}" dt="2023-04-20T20:52:51.757" v="7393" actId="478"/>
          <ac:spMkLst>
            <pc:docMk/>
            <pc:sldMk cId="1570032529" sldId="363"/>
            <ac:spMk id="4" creationId="{4A283193-151E-7F4A-1A4F-41634E03CF27}"/>
          </ac:spMkLst>
        </pc:spChg>
        <pc:spChg chg="mod">
          <ac:chgData name="McFarland, Annette (CNTR)" userId="e93d1f50-85ab-41a8-a34a-185a53159573" providerId="ADAL" clId="{1BF4692A-8E19-4669-9374-923FE033C270}" dt="2023-04-20T20:53:00.142" v="7394" actId="404"/>
          <ac:spMkLst>
            <pc:docMk/>
            <pc:sldMk cId="1570032529" sldId="363"/>
            <ac:spMk id="10" creationId="{2D953FA9-CD59-752E-4FDA-CC41FF4B8DF2}"/>
          </ac:spMkLst>
        </pc:spChg>
        <pc:spChg chg="mod">
          <ac:chgData name="McFarland, Annette (CNTR)" userId="e93d1f50-85ab-41a8-a34a-185a53159573" providerId="ADAL" clId="{1BF4692A-8E19-4669-9374-923FE033C270}" dt="2023-04-20T20:52:38.888" v="7390" actId="14100"/>
          <ac:spMkLst>
            <pc:docMk/>
            <pc:sldMk cId="1570032529" sldId="363"/>
            <ac:spMk id="11" creationId="{8E4E40E9-D792-25A1-4B37-23D4780B1318}"/>
          </ac:spMkLst>
        </pc:spChg>
        <pc:graphicFrameChg chg="mod">
          <ac:chgData name="McFarland, Annette (CNTR)" userId="e93d1f50-85ab-41a8-a34a-185a53159573" providerId="ADAL" clId="{1BF4692A-8E19-4669-9374-923FE033C270}" dt="2023-04-20T20:52:47.139" v="7392"/>
          <ac:graphicFrameMkLst>
            <pc:docMk/>
            <pc:sldMk cId="1570032529" sldId="363"/>
            <ac:graphicFrameMk id="7" creationId="{E0269C68-46D4-3CFE-31AA-5765DBFC9E48}"/>
          </ac:graphicFrameMkLst>
        </pc:graphicFrameChg>
      </pc:sldChg>
      <pc:sldChg chg="addSp delSp modSp mod ord">
        <pc:chgData name="McFarland, Annette (CNTR)" userId="e93d1f50-85ab-41a8-a34a-185a53159573" providerId="ADAL" clId="{1BF4692A-8E19-4669-9374-923FE033C270}" dt="2023-04-20T20:48:46.617" v="7349" actId="478"/>
        <pc:sldMkLst>
          <pc:docMk/>
          <pc:sldMk cId="1612586283" sldId="364"/>
        </pc:sldMkLst>
        <pc:spChg chg="add del mod">
          <ac:chgData name="McFarland, Annette (CNTR)" userId="e93d1f50-85ab-41a8-a34a-185a53159573" providerId="ADAL" clId="{1BF4692A-8E19-4669-9374-923FE033C270}" dt="2023-04-20T20:48:30.345" v="7347" actId="478"/>
          <ac:spMkLst>
            <pc:docMk/>
            <pc:sldMk cId="1612586283" sldId="364"/>
            <ac:spMk id="4" creationId="{20C89C59-6B1F-3D5B-51D9-2C4CAAC87BA3}"/>
          </ac:spMkLst>
        </pc:spChg>
        <pc:spChg chg="add del mod">
          <ac:chgData name="McFarland, Annette (CNTR)" userId="e93d1f50-85ab-41a8-a34a-185a53159573" providerId="ADAL" clId="{1BF4692A-8E19-4669-9374-923FE033C270}" dt="2023-04-20T20:48:46.617" v="7349" actId="478"/>
          <ac:spMkLst>
            <pc:docMk/>
            <pc:sldMk cId="1612586283" sldId="364"/>
            <ac:spMk id="5" creationId="{A473E2C2-259D-210E-C76D-C277769CAE83}"/>
          </ac:spMkLst>
        </pc:spChg>
        <pc:spChg chg="mod">
          <ac:chgData name="McFarland, Annette (CNTR)" userId="e93d1f50-85ab-41a8-a34a-185a53159573" providerId="ADAL" clId="{1BF4692A-8E19-4669-9374-923FE033C270}" dt="2023-04-20T20:48:26.377" v="7346" actId="14100"/>
          <ac:spMkLst>
            <pc:docMk/>
            <pc:sldMk cId="1612586283" sldId="364"/>
            <ac:spMk id="10" creationId="{2D953FA9-CD59-752E-4FDA-CC41FF4B8DF2}"/>
          </ac:spMkLst>
        </pc:spChg>
        <pc:spChg chg="mod">
          <ac:chgData name="McFarland, Annette (CNTR)" userId="e93d1f50-85ab-41a8-a34a-185a53159573" providerId="ADAL" clId="{1BF4692A-8E19-4669-9374-923FE033C270}" dt="2023-04-20T20:48:37.672" v="7348" actId="1076"/>
          <ac:spMkLst>
            <pc:docMk/>
            <pc:sldMk cId="1612586283" sldId="364"/>
            <ac:spMk id="11" creationId="{8E4E40E9-D792-25A1-4B37-23D4780B1318}"/>
          </ac:spMkLst>
        </pc:spChg>
      </pc:sldChg>
      <pc:sldChg chg="addSp delSp modSp mod">
        <pc:chgData name="McFarland, Annette (CNTR)" userId="e93d1f50-85ab-41a8-a34a-185a53159573" providerId="ADAL" clId="{1BF4692A-8E19-4669-9374-923FE033C270}" dt="2023-04-20T20:55:57.189" v="7437" actId="20577"/>
        <pc:sldMkLst>
          <pc:docMk/>
          <pc:sldMk cId="2224417355" sldId="365"/>
        </pc:sldMkLst>
        <pc:spChg chg="add del mod">
          <ac:chgData name="McFarland, Annette (CNTR)" userId="e93d1f50-85ab-41a8-a34a-185a53159573" providerId="ADAL" clId="{1BF4692A-8E19-4669-9374-923FE033C270}" dt="2023-04-20T20:54:57.926" v="7413" actId="478"/>
          <ac:spMkLst>
            <pc:docMk/>
            <pc:sldMk cId="2224417355" sldId="365"/>
            <ac:spMk id="2" creationId="{4A24642B-8C84-29EC-D388-012C93E976E3}"/>
          </ac:spMkLst>
        </pc:spChg>
        <pc:spChg chg="add del mod">
          <ac:chgData name="McFarland, Annette (CNTR)" userId="e93d1f50-85ab-41a8-a34a-185a53159573" providerId="ADAL" clId="{1BF4692A-8E19-4669-9374-923FE033C270}" dt="2023-04-20T20:55:19.391" v="7418" actId="478"/>
          <ac:spMkLst>
            <pc:docMk/>
            <pc:sldMk cId="2224417355" sldId="365"/>
            <ac:spMk id="3" creationId="{4566F40F-E0DC-31F9-8318-C2641C180606}"/>
          </ac:spMkLst>
        </pc:spChg>
        <pc:spChg chg="add mod">
          <ac:chgData name="McFarland, Annette (CNTR)" userId="e93d1f50-85ab-41a8-a34a-185a53159573" providerId="ADAL" clId="{1BF4692A-8E19-4669-9374-923FE033C270}" dt="2023-04-20T20:55:57.189" v="7437" actId="20577"/>
          <ac:spMkLst>
            <pc:docMk/>
            <pc:sldMk cId="2224417355" sldId="365"/>
            <ac:spMk id="4" creationId="{D40EA39F-37D0-491F-2793-EA49227129DD}"/>
          </ac:spMkLst>
        </pc:spChg>
        <pc:spChg chg="del mod">
          <ac:chgData name="McFarland, Annette (CNTR)" userId="e93d1f50-85ab-41a8-a34a-185a53159573" providerId="ADAL" clId="{1BF4692A-8E19-4669-9374-923FE033C270}" dt="2023-04-20T20:55:47.823" v="7420" actId="478"/>
          <ac:spMkLst>
            <pc:docMk/>
            <pc:sldMk cId="2224417355" sldId="365"/>
            <ac:spMk id="6" creationId="{75AE46EE-1357-5FC7-373A-BC38817B4555}"/>
          </ac:spMkLst>
        </pc:spChg>
        <pc:spChg chg="mod">
          <ac:chgData name="McFarland, Annette (CNTR)" userId="e93d1f50-85ab-41a8-a34a-185a53159573" providerId="ADAL" clId="{1BF4692A-8E19-4669-9374-923FE033C270}" dt="2023-04-20T20:55:16.236" v="7417" actId="1076"/>
          <ac:spMkLst>
            <pc:docMk/>
            <pc:sldMk cId="2224417355" sldId="365"/>
            <ac:spMk id="7" creationId="{525CD2D6-6AEB-1934-6F26-90016FC0C4CD}"/>
          </ac:spMkLst>
        </pc:spChg>
        <pc:spChg chg="add del mod">
          <ac:chgData name="McFarland, Annette (CNTR)" userId="e93d1f50-85ab-41a8-a34a-185a53159573" providerId="ADAL" clId="{1BF4692A-8E19-4669-9374-923FE033C270}" dt="2023-04-20T20:55:50.957" v="7421" actId="478"/>
          <ac:spMkLst>
            <pc:docMk/>
            <pc:sldMk cId="2224417355" sldId="365"/>
            <ac:spMk id="8" creationId="{4134935C-8812-389D-01BC-BB293D2CD9EB}"/>
          </ac:spMkLst>
        </pc:spChg>
        <pc:spChg chg="mod">
          <ac:chgData name="McFarland, Annette (CNTR)" userId="e93d1f50-85ab-41a8-a34a-185a53159573" providerId="ADAL" clId="{1BF4692A-8E19-4669-9374-923FE033C270}" dt="2023-04-20T20:15:56.469" v="5539" actId="790"/>
          <ac:spMkLst>
            <pc:docMk/>
            <pc:sldMk cId="2224417355" sldId="365"/>
            <ac:spMk id="22" creationId="{88F10D0D-C493-936C-FB87-D8A8ABAF5469}"/>
          </ac:spMkLst>
        </pc:spChg>
        <pc:spChg chg="mod">
          <ac:chgData name="McFarland, Annette (CNTR)" userId="e93d1f50-85ab-41a8-a34a-185a53159573" providerId="ADAL" clId="{1BF4692A-8E19-4669-9374-923FE033C270}" dt="2023-04-20T20:15:56.469" v="5539" actId="790"/>
          <ac:spMkLst>
            <pc:docMk/>
            <pc:sldMk cId="2224417355" sldId="365"/>
            <ac:spMk id="23" creationId="{1A8A73DB-544A-F1D4-E8EF-B4883973CC12}"/>
          </ac:spMkLst>
        </pc:spChg>
      </pc:sldChg>
      <pc:sldChg chg="addSp delSp modSp mod ord">
        <pc:chgData name="McFarland, Annette (CNTR)" userId="e93d1f50-85ab-41a8-a34a-185a53159573" providerId="ADAL" clId="{1BF4692A-8E19-4669-9374-923FE033C270}" dt="2023-04-20T20:50:17.961" v="7362" actId="478"/>
        <pc:sldMkLst>
          <pc:docMk/>
          <pc:sldMk cId="3598518493" sldId="366"/>
        </pc:sldMkLst>
        <pc:spChg chg="add del mod">
          <ac:chgData name="McFarland, Annette (CNTR)" userId="e93d1f50-85ab-41a8-a34a-185a53159573" providerId="ADAL" clId="{1BF4692A-8E19-4669-9374-923FE033C270}" dt="2023-04-20T20:50:17.961" v="7362" actId="478"/>
          <ac:spMkLst>
            <pc:docMk/>
            <pc:sldMk cId="3598518493" sldId="366"/>
            <ac:spMk id="2" creationId="{02A8CF0B-5653-5059-29F4-8C7D5F5BF254}"/>
          </ac:spMkLst>
        </pc:spChg>
        <pc:spChg chg="add del mod">
          <ac:chgData name="McFarland, Annette (CNTR)" userId="e93d1f50-85ab-41a8-a34a-185a53159573" providerId="ADAL" clId="{1BF4692A-8E19-4669-9374-923FE033C270}" dt="2023-04-20T20:49:57.842" v="7358" actId="478"/>
          <ac:spMkLst>
            <pc:docMk/>
            <pc:sldMk cId="3598518493" sldId="366"/>
            <ac:spMk id="3" creationId="{A9D030E6-B5D8-F9C7-F0D0-49DF32880B93}"/>
          </ac:spMkLst>
        </pc:spChg>
        <pc:spChg chg="add del mod">
          <ac:chgData name="McFarland, Annette (CNTR)" userId="e93d1f50-85ab-41a8-a34a-185a53159573" providerId="ADAL" clId="{1BF4692A-8E19-4669-9374-923FE033C270}" dt="2023-04-20T20:49:26.409" v="7355" actId="478"/>
          <ac:spMkLst>
            <pc:docMk/>
            <pc:sldMk cId="3598518493" sldId="366"/>
            <ac:spMk id="5" creationId="{D3CD22F6-D437-4950-0E77-883DCC6F6C98}"/>
          </ac:spMkLst>
        </pc:spChg>
        <pc:spChg chg="add del mod">
          <ac:chgData name="McFarland, Annette (CNTR)" userId="e93d1f50-85ab-41a8-a34a-185a53159573" providerId="ADAL" clId="{1BF4692A-8E19-4669-9374-923FE033C270}" dt="2023-04-20T20:49:42.587" v="7357" actId="478"/>
          <ac:spMkLst>
            <pc:docMk/>
            <pc:sldMk cId="3598518493" sldId="366"/>
            <ac:spMk id="7" creationId="{10DDFAFF-D2C5-52D9-4310-D48033AC7EC9}"/>
          </ac:spMkLst>
        </pc:spChg>
        <pc:spChg chg="mod">
          <ac:chgData name="McFarland, Annette (CNTR)" userId="e93d1f50-85ab-41a8-a34a-185a53159573" providerId="ADAL" clId="{1BF4692A-8E19-4669-9374-923FE033C270}" dt="2023-04-20T20:50:12.527" v="7361" actId="14100"/>
          <ac:spMkLst>
            <pc:docMk/>
            <pc:sldMk cId="3598518493" sldId="366"/>
            <ac:spMk id="8" creationId="{80402629-093A-AD22-9C58-6D7866510915}"/>
          </ac:spMkLst>
        </pc:spChg>
        <pc:spChg chg="add del mod">
          <ac:chgData name="McFarland, Annette (CNTR)" userId="e93d1f50-85ab-41a8-a34a-185a53159573" providerId="ADAL" clId="{1BF4692A-8E19-4669-9374-923FE033C270}" dt="2023-04-20T20:49:42.587" v="7357" actId="478"/>
          <ac:spMkLst>
            <pc:docMk/>
            <pc:sldMk cId="3598518493" sldId="366"/>
            <ac:spMk id="10" creationId="{E640E4E2-DCF2-5C15-E169-CB8D9189E97C}"/>
          </ac:spMkLst>
        </pc:spChg>
        <pc:spChg chg="mod">
          <ac:chgData name="McFarland, Annette (CNTR)" userId="e93d1f50-85ab-41a8-a34a-185a53159573" providerId="ADAL" clId="{1BF4692A-8E19-4669-9374-923FE033C270}" dt="2023-04-20T20:00:08.013" v="5246" actId="790"/>
          <ac:spMkLst>
            <pc:docMk/>
            <pc:sldMk cId="3598518493" sldId="366"/>
            <ac:spMk id="22" creationId="{88F10D0D-C493-936C-FB87-D8A8ABAF5469}"/>
          </ac:spMkLst>
        </pc:spChg>
        <pc:spChg chg="mod">
          <ac:chgData name="McFarland, Annette (CNTR)" userId="e93d1f50-85ab-41a8-a34a-185a53159573" providerId="ADAL" clId="{1BF4692A-8E19-4669-9374-923FE033C270}" dt="2023-04-20T20:00:18.313" v="5271" actId="790"/>
          <ac:spMkLst>
            <pc:docMk/>
            <pc:sldMk cId="3598518493" sldId="366"/>
            <ac:spMk id="23" creationId="{1A8A73DB-544A-F1D4-E8EF-B4883973CC12}"/>
          </ac:spMkLst>
        </pc:spChg>
      </pc:sldChg>
      <pc:sldChg chg="addSp delSp modSp mod">
        <pc:chgData name="McFarland, Annette (CNTR)" userId="e93d1f50-85ab-41a8-a34a-185a53159573" providerId="ADAL" clId="{1BF4692A-8E19-4669-9374-923FE033C270}" dt="2023-04-20T20:57:04.372" v="7465" actId="478"/>
        <pc:sldMkLst>
          <pc:docMk/>
          <pc:sldMk cId="3869498450" sldId="367"/>
        </pc:sldMkLst>
        <pc:spChg chg="add del mod">
          <ac:chgData name="McFarland, Annette (CNTR)" userId="e93d1f50-85ab-41a8-a34a-185a53159573" providerId="ADAL" clId="{1BF4692A-8E19-4669-9374-923FE033C270}" dt="2023-04-20T20:56:14.295" v="7440"/>
          <ac:spMkLst>
            <pc:docMk/>
            <pc:sldMk cId="3869498450" sldId="367"/>
            <ac:spMk id="2" creationId="{1F73BBCE-B411-5E0F-03A0-ECBF25D57EB5}"/>
          </ac:spMkLst>
        </pc:spChg>
        <pc:spChg chg="add del mod">
          <ac:chgData name="McFarland, Annette (CNTR)" userId="e93d1f50-85ab-41a8-a34a-185a53159573" providerId="ADAL" clId="{1BF4692A-8E19-4669-9374-923FE033C270}" dt="2023-04-20T20:56:56.253" v="7463" actId="478"/>
          <ac:spMkLst>
            <pc:docMk/>
            <pc:sldMk cId="3869498450" sldId="367"/>
            <ac:spMk id="3" creationId="{3C14FB70-F910-C1E6-0875-4EBA23F955D1}"/>
          </ac:spMkLst>
        </pc:spChg>
        <pc:spChg chg="add mod">
          <ac:chgData name="McFarland, Annette (CNTR)" userId="e93d1f50-85ab-41a8-a34a-185a53159573" providerId="ADAL" clId="{1BF4692A-8E19-4669-9374-923FE033C270}" dt="2023-04-20T20:56:44.596" v="7461" actId="20577"/>
          <ac:spMkLst>
            <pc:docMk/>
            <pc:sldMk cId="3869498450" sldId="367"/>
            <ac:spMk id="4" creationId="{A2597F0B-1069-487F-0A8D-635ABFA37DEE}"/>
          </ac:spMkLst>
        </pc:spChg>
        <pc:spChg chg="add del mod">
          <ac:chgData name="McFarland, Annette (CNTR)" userId="e93d1f50-85ab-41a8-a34a-185a53159573" providerId="ADAL" clId="{1BF4692A-8E19-4669-9374-923FE033C270}" dt="2023-04-20T20:56:39.660" v="7443" actId="478"/>
          <ac:spMkLst>
            <pc:docMk/>
            <pc:sldMk cId="3869498450" sldId="367"/>
            <ac:spMk id="6" creationId="{81E39BE6-BAC6-658F-8983-5428681631CA}"/>
          </ac:spMkLst>
        </pc:spChg>
        <pc:spChg chg="del mod">
          <ac:chgData name="McFarland, Annette (CNTR)" userId="e93d1f50-85ab-41a8-a34a-185a53159573" providerId="ADAL" clId="{1BF4692A-8E19-4669-9374-923FE033C270}" dt="2023-04-20T20:56:37.684" v="7442" actId="478"/>
          <ac:spMkLst>
            <pc:docMk/>
            <pc:sldMk cId="3869498450" sldId="367"/>
            <ac:spMk id="7" creationId="{F2C956E8-250A-590E-CBEC-FC09C7D759BE}"/>
          </ac:spMkLst>
        </pc:spChg>
        <pc:spChg chg="del mod">
          <ac:chgData name="McFarland, Annette (CNTR)" userId="e93d1f50-85ab-41a8-a34a-185a53159573" providerId="ADAL" clId="{1BF4692A-8E19-4669-9374-923FE033C270}" dt="2023-04-20T20:57:01.778" v="7464" actId="478"/>
          <ac:spMkLst>
            <pc:docMk/>
            <pc:sldMk cId="3869498450" sldId="367"/>
            <ac:spMk id="8" creationId="{50465140-704C-78EA-1C8C-C2CC0557B59A}"/>
          </ac:spMkLst>
        </pc:spChg>
        <pc:spChg chg="add del mod">
          <ac:chgData name="McFarland, Annette (CNTR)" userId="e93d1f50-85ab-41a8-a34a-185a53159573" providerId="ADAL" clId="{1BF4692A-8E19-4669-9374-923FE033C270}" dt="2023-04-20T20:57:04.372" v="7465" actId="478"/>
          <ac:spMkLst>
            <pc:docMk/>
            <pc:sldMk cId="3869498450" sldId="367"/>
            <ac:spMk id="10" creationId="{815E4AA2-7719-7B65-DF3A-773CCD750DA4}"/>
          </ac:spMkLst>
        </pc:spChg>
        <pc:spChg chg="mod">
          <ac:chgData name="McFarland, Annette (CNTR)" userId="e93d1f50-85ab-41a8-a34a-185a53159573" providerId="ADAL" clId="{1BF4692A-8E19-4669-9374-923FE033C270}" dt="2023-04-20T20:26:14.614" v="6788" actId="20577"/>
          <ac:spMkLst>
            <pc:docMk/>
            <pc:sldMk cId="3869498450" sldId="367"/>
            <ac:spMk id="1046" creationId="{8A57591F-F75D-FBB3-BD7E-757A1AFC2F44}"/>
          </ac:spMkLst>
        </pc:spChg>
      </pc:sldChg>
      <pc:sldChg chg="addSp delSp modSp mod modCm">
        <pc:chgData name="McFarland, Annette (CNTR)" userId="e93d1f50-85ab-41a8-a34a-185a53159573" providerId="ADAL" clId="{1BF4692A-8E19-4669-9374-923FE033C270}" dt="2023-04-20T20:53:42.525" v="7401" actId="14100"/>
        <pc:sldMkLst>
          <pc:docMk/>
          <pc:sldMk cId="3255498171" sldId="368"/>
        </pc:sldMkLst>
        <pc:spChg chg="mod">
          <ac:chgData name="McFarland, Annette (CNTR)" userId="e93d1f50-85ab-41a8-a34a-185a53159573" providerId="ADAL" clId="{1BF4692A-8E19-4669-9374-923FE033C270}" dt="2023-04-20T20:53:42.525" v="7401" actId="14100"/>
          <ac:spMkLst>
            <pc:docMk/>
            <pc:sldMk cId="3255498171" sldId="368"/>
            <ac:spMk id="2" creationId="{F6245169-1799-41CD-B28E-D2D20D16AD73}"/>
          </ac:spMkLst>
        </pc:spChg>
        <pc:spChg chg="add del mod">
          <ac:chgData name="McFarland, Annette (CNTR)" userId="e93d1f50-85ab-41a8-a34a-185a53159573" providerId="ADAL" clId="{1BF4692A-8E19-4669-9374-923FE033C270}" dt="2023-04-20T20:53:30.998" v="7400" actId="478"/>
          <ac:spMkLst>
            <pc:docMk/>
            <pc:sldMk cId="3255498171" sldId="368"/>
            <ac:spMk id="3" creationId="{512ECB63-0806-7DF5-4AF7-52795626E4C9}"/>
          </ac:spMkLst>
        </pc:spChg>
        <pc:spChg chg="add del mod">
          <ac:chgData name="McFarland, Annette (CNTR)" userId="e93d1f50-85ab-41a8-a34a-185a53159573" providerId="ADAL" clId="{1BF4692A-8E19-4669-9374-923FE033C270}" dt="2023-04-20T20:53:20.037" v="7398" actId="478"/>
          <ac:spMkLst>
            <pc:docMk/>
            <pc:sldMk cId="3255498171" sldId="368"/>
            <ac:spMk id="4" creationId="{3FFCE1BD-F759-2FE1-8E26-0CF78E18718D}"/>
          </ac:spMkLst>
        </pc:spChg>
        <pc:spChg chg="mod">
          <ac:chgData name="McFarland, Annette (CNTR)" userId="e93d1f50-85ab-41a8-a34a-185a53159573" providerId="ADAL" clId="{1BF4692A-8E19-4669-9374-923FE033C270}" dt="2023-04-20T20:53:16.714" v="7397" actId="14100"/>
          <ac:spMkLst>
            <pc:docMk/>
            <pc:sldMk cId="3255498171" sldId="368"/>
            <ac:spMk id="6" creationId="{98773D28-4102-01C2-1A54-993FF2CE2B8D}"/>
          </ac:spMkLst>
        </pc:spChg>
        <pc:extLst>
          <p:ext xmlns:p="http://schemas.openxmlformats.org/presentationml/2006/main" uri="{D6D511B9-2390-475A-947B-AFAB55BFBCF1}">
            <pc226:cmChg xmlns:pc226="http://schemas.microsoft.com/office/powerpoint/2022/06/main/command" chg="mod">
              <pc226:chgData name="McFarland, Annette (CNTR)" userId="e93d1f50-85ab-41a8-a34a-185a53159573" providerId="ADAL" clId="{1BF4692A-8E19-4669-9374-923FE033C270}" dt="2023-04-20T18:45:24.387" v="5040" actId="6549"/>
              <pc2:cmMkLst xmlns:pc2="http://schemas.microsoft.com/office/powerpoint/2019/9/main/command">
                <pc:docMk/>
                <pc:sldMk cId="3255498171" sldId="368"/>
                <pc2:cmMk id="{6FA50754-89D5-4F27-9FCC-496E69AE84C1}"/>
              </pc2:cmMkLst>
            </pc226:cmChg>
          </p:ext>
        </pc:extLst>
      </pc:sldChg>
      <pc:sldChg chg="addSp delSp modSp mod ord delCm">
        <pc:chgData name="McFarland, Annette (CNTR)" userId="e93d1f50-85ab-41a8-a34a-185a53159573" providerId="ADAL" clId="{1BF4692A-8E19-4669-9374-923FE033C270}" dt="2023-04-20T20:47:57.889" v="7341" actId="478"/>
        <pc:sldMkLst>
          <pc:docMk/>
          <pc:sldMk cId="2993174370" sldId="369"/>
        </pc:sldMkLst>
        <pc:spChg chg="mod">
          <ac:chgData name="McFarland, Annette (CNTR)" userId="e93d1f50-85ab-41a8-a34a-185a53159573" providerId="ADAL" clId="{1BF4692A-8E19-4669-9374-923FE033C270}" dt="2023-04-20T20:47:53.532" v="7340" actId="14100"/>
          <ac:spMkLst>
            <pc:docMk/>
            <pc:sldMk cId="2993174370" sldId="369"/>
            <ac:spMk id="2" creationId="{F6245169-1799-41CD-B28E-D2D20D16AD73}"/>
          </ac:spMkLst>
        </pc:spChg>
        <pc:spChg chg="add del mod">
          <ac:chgData name="McFarland, Annette (CNTR)" userId="e93d1f50-85ab-41a8-a34a-185a53159573" providerId="ADAL" clId="{1BF4692A-8E19-4669-9374-923FE033C270}" dt="2023-04-20T20:47:57.889" v="7341" actId="478"/>
          <ac:spMkLst>
            <pc:docMk/>
            <pc:sldMk cId="2993174370" sldId="369"/>
            <ac:spMk id="3" creationId="{34C03068-EDC3-F082-2AA2-20C074960A43}"/>
          </ac:spMkLst>
        </pc:spChg>
        <pc:spChg chg="add del mod ord">
          <ac:chgData name="McFarland, Annette (CNTR)" userId="e93d1f50-85ab-41a8-a34a-185a53159573" providerId="ADAL" clId="{1BF4692A-8E19-4669-9374-923FE033C270}" dt="2023-04-20T20:47:39.579" v="7337" actId="478"/>
          <ac:spMkLst>
            <pc:docMk/>
            <pc:sldMk cId="2993174370" sldId="369"/>
            <ac:spMk id="4" creationId="{061E5DED-0DCD-B8A6-9B97-F3C1D5AE123C}"/>
          </ac:spMkLst>
        </pc:spChg>
        <pc:spChg chg="add del mod">
          <ac:chgData name="McFarland, Annette (CNTR)" userId="e93d1f50-85ab-41a8-a34a-185a53159573" providerId="ADAL" clId="{1BF4692A-8E19-4669-9374-923FE033C270}" dt="2023-04-20T20:47:26.588" v="7335" actId="478"/>
          <ac:spMkLst>
            <pc:docMk/>
            <pc:sldMk cId="2993174370" sldId="369"/>
            <ac:spMk id="5" creationId="{85D9C36E-9AEF-ED1C-D217-61970097BB16}"/>
          </ac:spMkLst>
        </pc:spChg>
        <pc:spChg chg="add del mod">
          <ac:chgData name="McFarland, Annette (CNTR)" userId="e93d1f50-85ab-41a8-a34a-185a53159573" providerId="ADAL" clId="{1BF4692A-8E19-4669-9374-923FE033C270}" dt="2023-04-20T20:47:03.062" v="7329" actId="478"/>
          <ac:spMkLst>
            <pc:docMk/>
            <pc:sldMk cId="2993174370" sldId="369"/>
            <ac:spMk id="7" creationId="{1059A21C-48D0-27C7-2D10-A214ABBB0A52}"/>
          </ac:spMkLst>
        </pc:spChg>
        <pc:spChg chg="add del mod">
          <ac:chgData name="McFarland, Annette (CNTR)" userId="e93d1f50-85ab-41a8-a34a-185a53159573" providerId="ADAL" clId="{1BF4692A-8E19-4669-9374-923FE033C270}" dt="2023-04-20T20:47:19.095" v="7332" actId="478"/>
          <ac:spMkLst>
            <pc:docMk/>
            <pc:sldMk cId="2993174370" sldId="369"/>
            <ac:spMk id="10" creationId="{7D0E7976-CF1C-40A1-B6BC-AA7B24D0ACA2}"/>
          </ac:spMkLst>
        </pc:spChg>
        <pc:spChg chg="add del mod">
          <ac:chgData name="McFarland, Annette (CNTR)" userId="e93d1f50-85ab-41a8-a34a-185a53159573" providerId="ADAL" clId="{1BF4692A-8E19-4669-9374-923FE033C270}" dt="2023-04-20T20:47:26.588" v="7335" actId="478"/>
          <ac:spMkLst>
            <pc:docMk/>
            <pc:sldMk cId="2993174370" sldId="369"/>
            <ac:spMk id="12" creationId="{B00AAA12-77EA-2D8A-4F2A-4650D03ADA63}"/>
          </ac:spMkLst>
        </pc:spChg>
        <pc:extLst>
          <p:ext xmlns:p="http://schemas.openxmlformats.org/presentationml/2006/main" uri="{D6D511B9-2390-475A-947B-AFAB55BFBCF1}">
            <pc226:cmChg xmlns:pc226="http://schemas.microsoft.com/office/powerpoint/2022/06/main/command" chg="del">
              <pc226:chgData name="McFarland, Annette (CNTR)" userId="e93d1f50-85ab-41a8-a34a-185a53159573" providerId="ADAL" clId="{1BF4692A-8E19-4669-9374-923FE033C270}" dt="2023-04-20T20:26:42.822" v="6790"/>
              <pc2:cmMkLst xmlns:pc2="http://schemas.microsoft.com/office/powerpoint/2019/9/main/command">
                <pc:docMk/>
                <pc:sldMk cId="2993174370" sldId="369"/>
                <pc2:cmMk id="{E9A4F59B-164C-4325-9EE9-95A23E35CA46}"/>
              </pc2:cmMkLst>
            </pc226:cmChg>
          </p:ext>
        </pc:extLst>
      </pc:sldChg>
      <pc:sldMasterChg chg="modSp mod modSldLayout">
        <pc:chgData name="McFarland, Annette (CNTR)" userId="e93d1f50-85ab-41a8-a34a-185a53159573" providerId="ADAL" clId="{1BF4692A-8E19-4669-9374-923FE033C270}" dt="2023-04-21T15:50:30.854" v="7565" actId="20577"/>
        <pc:sldMasterMkLst>
          <pc:docMk/>
          <pc:sldMasterMk cId="3850865728" sldId="2147483662"/>
        </pc:sldMasterMkLst>
        <pc:spChg chg="mod">
          <ac:chgData name="McFarland, Annette (CNTR)" userId="e93d1f50-85ab-41a8-a34a-185a53159573" providerId="ADAL" clId="{1BF4692A-8E19-4669-9374-923FE033C270}" dt="2023-04-21T15:50:15.028" v="7555" actId="20577"/>
          <ac:spMkLst>
            <pc:docMk/>
            <pc:sldMasterMk cId="3850865728" sldId="2147483662"/>
            <ac:spMk id="2" creationId="{A1AF6A25-C05E-275F-43E1-F8E93E3EEC0C}"/>
          </ac:spMkLst>
        </pc:spChg>
        <pc:spChg chg="mod">
          <ac:chgData name="McFarland, Annette (CNTR)" userId="e93d1f50-85ab-41a8-a34a-185a53159573" providerId="ADAL" clId="{1BF4692A-8E19-4669-9374-923FE033C270}" dt="2023-04-21T15:48:55.187" v="7531" actId="6549"/>
          <ac:spMkLst>
            <pc:docMk/>
            <pc:sldMasterMk cId="3850865728" sldId="2147483662"/>
            <ac:spMk id="9" creationId="{3E4488E0-ED17-9369-58EE-ADE445C1049F}"/>
          </ac:spMkLst>
        </pc:spChg>
        <pc:sldLayoutChg chg="addSp delSp modSp mod">
          <pc:chgData name="McFarland, Annette (CNTR)" userId="e93d1f50-85ab-41a8-a34a-185a53159573" providerId="ADAL" clId="{1BF4692A-8E19-4669-9374-923FE033C270}" dt="2023-04-21T15:50:30.854" v="7565" actId="20577"/>
          <pc:sldLayoutMkLst>
            <pc:docMk/>
            <pc:sldMasterMk cId="1501270958" sldId="2147483707"/>
            <pc:sldLayoutMk cId="3824787925" sldId="2147483686"/>
          </pc:sldLayoutMkLst>
          <pc:spChg chg="add del mod">
            <ac:chgData name="McFarland, Annette (CNTR)" userId="e93d1f50-85ab-41a8-a34a-185a53159573" providerId="ADAL" clId="{1BF4692A-8E19-4669-9374-923FE033C270}" dt="2023-04-21T15:50:06.816" v="7544"/>
            <ac:spMkLst>
              <pc:docMk/>
              <pc:sldMasterMk cId="1501270958" sldId="2147483707"/>
              <pc:sldLayoutMk cId="3824787925" sldId="2147483686"/>
              <ac:spMk id="2" creationId="{437F535F-F4E1-C8D6-4468-DF4A92093367}"/>
            </ac:spMkLst>
          </pc:spChg>
          <pc:spChg chg="add del mod">
            <ac:chgData name="McFarland, Annette (CNTR)" userId="e93d1f50-85ab-41a8-a34a-185a53159573" providerId="ADAL" clId="{1BF4692A-8E19-4669-9374-923FE033C270}" dt="2023-04-21T15:50:30.854" v="7565" actId="20577"/>
            <ac:spMkLst>
              <pc:docMk/>
              <pc:sldMasterMk cId="1501270958" sldId="2147483707"/>
              <pc:sldLayoutMk cId="3824787925" sldId="2147483686"/>
              <ac:spMk id="4" creationId="{EC71831F-1B8F-EA98-3184-E4EB3C6D8FB1}"/>
            </ac:spMkLst>
          </pc:spChg>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8.xml"/><Relationship Id="rId1" Type="http://schemas.microsoft.com/office/2011/relationships/chartStyle" Target="style18.xml"/></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19.xml"/><Relationship Id="rId1" Type="http://schemas.microsoft.com/office/2011/relationships/chartStyle" Target="style19.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package" Target="../embeddings/Microsoft_Excel_Worksheet19.xlsx"/><Relationship Id="rId2" Type="http://schemas.microsoft.com/office/2011/relationships/chartColorStyle" Target="colors20.xml"/><Relationship Id="rId1" Type="http://schemas.microsoft.com/office/2011/relationships/chartStyle" Target="style20.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9555555555555555E-2"/>
          <c:y val="7.6086961012818061E-2"/>
          <c:w val="0.9608888888888889"/>
          <c:h val="0.81652113804443094"/>
        </c:manualLayout>
      </c:layout>
      <c:lineChart>
        <c:grouping val="standard"/>
        <c:varyColors val="0"/>
        <c:ser>
          <c:idx val="0"/>
          <c:order val="0"/>
          <c:tx>
            <c:strRef>
              <c:f>Sheet1!$B$1</c:f>
              <c:strCache>
                <c:ptCount val="1"/>
                <c:pt idx="0">
                  <c:v>Any ANC from a skilled provider</c:v>
                </c:pt>
              </c:strCache>
            </c:strRef>
          </c:tx>
          <c:spPr>
            <a:ln w="38100" cap="rnd">
              <a:solidFill>
                <a:srgbClr val="048C45"/>
              </a:solidFill>
              <a:round/>
            </a:ln>
            <a:effectLst/>
          </c:spPr>
          <c:marker>
            <c:symbol val="circle"/>
            <c:size val="5"/>
            <c:spPr>
              <a:solidFill>
                <a:srgbClr val="048C45"/>
              </a:solidFill>
              <a:ln w="38100">
                <a:solidFill>
                  <a:srgbClr val="048C45"/>
                </a:solidFill>
              </a:ln>
              <a:effectLst/>
            </c:spPr>
          </c:marker>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2008 GDHS</c:v>
                </c:pt>
                <c:pt idx="1">
                  <c:v>2014 GDHS</c:v>
                </c:pt>
                <c:pt idx="2">
                  <c:v>2016 GMIS</c:v>
                </c:pt>
                <c:pt idx="3">
                  <c:v>2019 GMIS</c:v>
                </c:pt>
                <c:pt idx="4">
                  <c:v>2022 GHDS</c:v>
                </c:pt>
              </c:strCache>
            </c:strRef>
          </c:cat>
          <c:val>
            <c:numRef>
              <c:f>Sheet1!$B$2:$B$6</c:f>
              <c:numCache>
                <c:formatCode>General</c:formatCode>
                <c:ptCount val="5"/>
                <c:pt idx="0">
                  <c:v>42</c:v>
                </c:pt>
                <c:pt idx="1">
                  <c:v>68</c:v>
                </c:pt>
                <c:pt idx="2" formatCode="0">
                  <c:v>73</c:v>
                </c:pt>
                <c:pt idx="3">
                  <c:v>74</c:v>
                </c:pt>
                <c:pt idx="4">
                  <c:v>67</c:v>
                </c:pt>
              </c:numCache>
            </c:numRef>
          </c:val>
          <c:smooth val="0"/>
          <c:extLst>
            <c:ext xmlns:c16="http://schemas.microsoft.com/office/drawing/2014/chart" uri="{C3380CC4-5D6E-409C-BE32-E72D297353CC}">
              <c16:uniqueId val="{00000000-1089-47AE-A0CB-AAADC8A2FF6B}"/>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11586815"/>
        <c:crosses val="autoZero"/>
        <c:auto val="1"/>
        <c:lblAlgn val="ctr"/>
        <c:lblOffset val="100"/>
        <c:noMultiLvlLbl val="0"/>
      </c:catAx>
      <c:valAx>
        <c:axId val="211586815"/>
        <c:scaling>
          <c:orientation val="minMax"/>
          <c:max val="10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9555555555555555E-2"/>
          <c:y val="8.1334337634391726E-2"/>
          <c:w val="0.9608888888888889"/>
          <c:h val="0.81127376142285723"/>
        </c:manualLayout>
      </c:layout>
      <c:lineChart>
        <c:grouping val="standard"/>
        <c:varyColors val="0"/>
        <c:ser>
          <c:idx val="0"/>
          <c:order val="0"/>
          <c:tx>
            <c:strRef>
              <c:f>Sheet1!$B$1</c:f>
              <c:strCache>
                <c:ptCount val="1"/>
                <c:pt idx="0">
                  <c:v>TPIg 1+</c:v>
                </c:pt>
              </c:strCache>
            </c:strRef>
          </c:tx>
          <c:spPr>
            <a:ln w="38100" cap="rnd">
              <a:solidFill>
                <a:schemeClr val="accent4"/>
              </a:solidFill>
              <a:round/>
            </a:ln>
            <a:effectLst/>
          </c:spPr>
          <c:marker>
            <c:symbol val="circle"/>
            <c:size val="5"/>
            <c:spPr>
              <a:solidFill>
                <a:schemeClr val="accent4"/>
              </a:solidFill>
              <a:ln w="38100">
                <a:solidFill>
                  <a:schemeClr val="accent4"/>
                </a:solidFill>
              </a:ln>
              <a:effectLst/>
            </c:spPr>
          </c:marker>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2008 GDHS</c:v>
                </c:pt>
                <c:pt idx="1">
                  <c:v>2014 GDHS</c:v>
                </c:pt>
                <c:pt idx="2">
                  <c:v>2016 GMIS</c:v>
                </c:pt>
                <c:pt idx="3">
                  <c:v>2019 GMIS</c:v>
                </c:pt>
                <c:pt idx="4">
                  <c:v>2022 GDHS</c:v>
                </c:pt>
              </c:strCache>
            </c:strRef>
          </c:cat>
          <c:val>
            <c:numRef>
              <c:f>Sheet1!$B$2:$B$6</c:f>
              <c:numCache>
                <c:formatCode>General</c:formatCode>
                <c:ptCount val="5"/>
                <c:pt idx="0">
                  <c:v>58</c:v>
                </c:pt>
                <c:pt idx="1">
                  <c:v>83</c:v>
                </c:pt>
                <c:pt idx="2" formatCode="0">
                  <c:v>85</c:v>
                </c:pt>
                <c:pt idx="3">
                  <c:v>91</c:v>
                </c:pt>
                <c:pt idx="4">
                  <c:v>90</c:v>
                </c:pt>
              </c:numCache>
            </c:numRef>
          </c:val>
          <c:smooth val="0"/>
          <c:extLst>
            <c:ext xmlns:c16="http://schemas.microsoft.com/office/drawing/2014/chart" uri="{C3380CC4-5D6E-409C-BE32-E72D297353CC}">
              <c16:uniqueId val="{00000000-1089-47AE-A0CB-AAADC8A2FF6B}"/>
            </c:ext>
          </c:extLst>
        </c:ser>
        <c:ser>
          <c:idx val="1"/>
          <c:order val="1"/>
          <c:tx>
            <c:strRef>
              <c:f>Sheet1!$C$1</c:f>
              <c:strCache>
                <c:ptCount val="1"/>
                <c:pt idx="0">
                  <c:v>TPIg 2+</c:v>
                </c:pt>
              </c:strCache>
            </c:strRef>
          </c:tx>
          <c:spPr>
            <a:ln w="38100" cap="rnd">
              <a:solidFill>
                <a:schemeClr val="accent5"/>
              </a:solidFill>
              <a:round/>
            </a:ln>
            <a:effectLst/>
          </c:spPr>
          <c:marker>
            <c:symbol val="circle"/>
            <c:size val="5"/>
            <c:spPr>
              <a:solidFill>
                <a:schemeClr val="accent5"/>
              </a:solidFill>
              <a:ln w="38100">
                <a:solidFill>
                  <a:schemeClr val="accent5"/>
                </a:solidFill>
              </a:ln>
              <a:effectLst/>
            </c:spPr>
          </c:marker>
          <c:dLbls>
            <c:dLbl>
              <c:idx val="2"/>
              <c:layout>
                <c:manualLayout>
                  <c:x val="-8.1149276630866727E-6"/>
                  <c:y val="-2.9131398580275556E-2"/>
                </c:manualLayout>
              </c:layout>
              <c:dLblPos val="r"/>
              <c:showLegendKey val="0"/>
              <c:showVal val="1"/>
              <c:showCatName val="0"/>
              <c:showSerName val="0"/>
              <c:showPercent val="0"/>
              <c:showBubbleSize val="0"/>
              <c:extLst>
                <c:ext xmlns:c15="http://schemas.microsoft.com/office/drawing/2012/chart" uri="{CE6537A1-D6FC-4f65-9D91-7224C49458BB}">
                  <c15:layout>
                    <c:manualLayout>
                      <c:w val="4.6714975845410629E-2"/>
                      <c:h val="7.2387084662536294E-2"/>
                    </c:manualLayout>
                  </c15:layout>
                </c:ext>
                <c:ext xmlns:c16="http://schemas.microsoft.com/office/drawing/2014/chart" uri="{C3380CC4-5D6E-409C-BE32-E72D297353CC}">
                  <c16:uniqueId val="{00000000-E1C9-4301-8948-3EB836182026}"/>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2008 GDHS</c:v>
                </c:pt>
                <c:pt idx="1">
                  <c:v>2014 GDHS</c:v>
                </c:pt>
                <c:pt idx="2">
                  <c:v>2016 GMIS</c:v>
                </c:pt>
                <c:pt idx="3">
                  <c:v>2019 GMIS</c:v>
                </c:pt>
                <c:pt idx="4">
                  <c:v>2022 GDHS</c:v>
                </c:pt>
              </c:strCache>
            </c:strRef>
          </c:cat>
          <c:val>
            <c:numRef>
              <c:f>Sheet1!$C$2:$C$6</c:f>
              <c:numCache>
                <c:formatCode>General</c:formatCode>
                <c:ptCount val="5"/>
                <c:pt idx="0">
                  <c:v>46</c:v>
                </c:pt>
                <c:pt idx="1">
                  <c:v>68</c:v>
                </c:pt>
                <c:pt idx="2">
                  <c:v>78</c:v>
                </c:pt>
                <c:pt idx="3">
                  <c:v>80</c:v>
                </c:pt>
                <c:pt idx="4">
                  <c:v>77</c:v>
                </c:pt>
              </c:numCache>
            </c:numRef>
          </c:val>
          <c:smooth val="0"/>
          <c:extLst>
            <c:ext xmlns:c16="http://schemas.microsoft.com/office/drawing/2014/chart" uri="{C3380CC4-5D6E-409C-BE32-E72D297353CC}">
              <c16:uniqueId val="{00000004-1089-47AE-A0CB-AAADC8A2FF6B}"/>
            </c:ext>
          </c:extLst>
        </c:ser>
        <c:ser>
          <c:idx val="2"/>
          <c:order val="2"/>
          <c:tx>
            <c:strRef>
              <c:f>Sheet1!$D$1</c:f>
              <c:strCache>
                <c:ptCount val="1"/>
                <c:pt idx="0">
                  <c:v>TPIg 3+</c:v>
                </c:pt>
              </c:strCache>
            </c:strRef>
          </c:tx>
          <c:spPr>
            <a:ln w="38100" cap="rnd">
              <a:solidFill>
                <a:schemeClr val="accent1"/>
              </a:solidFill>
              <a:round/>
            </a:ln>
            <a:effectLst/>
          </c:spPr>
          <c:marker>
            <c:symbol val="square"/>
            <c:size val="7"/>
            <c:spPr>
              <a:solidFill>
                <a:schemeClr val="accent1"/>
              </a:solidFill>
              <a:ln w="9525">
                <a:no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2008 GDHS</c:v>
                </c:pt>
                <c:pt idx="1">
                  <c:v>2014 GDHS</c:v>
                </c:pt>
                <c:pt idx="2">
                  <c:v>2016 GMIS</c:v>
                </c:pt>
                <c:pt idx="3">
                  <c:v>2019 GMIS</c:v>
                </c:pt>
                <c:pt idx="4">
                  <c:v>2022 GDHS</c:v>
                </c:pt>
              </c:strCache>
            </c:strRef>
          </c:cat>
          <c:val>
            <c:numRef>
              <c:f>Sheet1!$D$2:$D$6</c:f>
              <c:numCache>
                <c:formatCode>General</c:formatCode>
                <c:ptCount val="5"/>
                <c:pt idx="0">
                  <c:v>28</c:v>
                </c:pt>
                <c:pt idx="1">
                  <c:v>39</c:v>
                </c:pt>
                <c:pt idx="2" formatCode="0">
                  <c:v>60</c:v>
                </c:pt>
                <c:pt idx="3">
                  <c:v>61</c:v>
                </c:pt>
                <c:pt idx="4">
                  <c:v>60</c:v>
                </c:pt>
              </c:numCache>
            </c:numRef>
          </c:val>
          <c:smooth val="0"/>
          <c:extLst>
            <c:ext xmlns:c16="http://schemas.microsoft.com/office/drawing/2014/chart" uri="{C3380CC4-5D6E-409C-BE32-E72D297353CC}">
              <c16:uniqueId val="{00000000-EA58-4B28-9F6D-5E6958BB2C08}"/>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11586815"/>
        <c:crosses val="autoZero"/>
        <c:auto val="1"/>
        <c:lblAlgn val="ctr"/>
        <c:lblOffset val="100"/>
        <c:noMultiLvlLbl val="0"/>
      </c:catAx>
      <c:valAx>
        <c:axId val="211586815"/>
        <c:scaling>
          <c:orientation val="minMax"/>
          <c:max val="10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9975236791053285E-2"/>
          <c:y val="7.9885016860791497E-2"/>
          <c:w val="0.92748385256190813"/>
          <c:h val="0.59185755281019736"/>
        </c:manualLayout>
      </c:layout>
      <c:barChart>
        <c:barDir val="col"/>
        <c:grouping val="clustered"/>
        <c:varyColors val="0"/>
        <c:ser>
          <c:idx val="0"/>
          <c:order val="0"/>
          <c:tx>
            <c:strRef>
              <c:f>Sheet1!$A$2</c:f>
              <c:strCache>
                <c:ptCount val="1"/>
                <c:pt idx="0">
                  <c:v>Fever in the 2 weeks before the survey</c:v>
                </c:pt>
              </c:strCache>
            </c:strRef>
          </c:tx>
          <c:spPr>
            <a:solidFill>
              <a:schemeClr val="accent4">
                <a:lumMod val="60000"/>
                <a:lumOff val="40000"/>
              </a:schemeClr>
            </a:solidFill>
            <a:ln>
              <a:noFill/>
            </a:ln>
            <a:effectLst/>
          </c:spPr>
          <c:invertIfNegative val="0"/>
          <c:dPt>
            <c:idx val="0"/>
            <c:invertIfNegative val="0"/>
            <c:bubble3D val="0"/>
            <c:spPr>
              <a:solidFill>
                <a:schemeClr val="accent4">
                  <a:lumMod val="75000"/>
                </a:schemeClr>
              </a:solidFill>
              <a:ln>
                <a:noFill/>
              </a:ln>
              <a:effectLst/>
            </c:spPr>
            <c:extLst>
              <c:ext xmlns:c16="http://schemas.microsoft.com/office/drawing/2014/chart" uri="{C3380CC4-5D6E-409C-BE32-E72D297353CC}">
                <c16:uniqueId val="{00000002-5D10-4FA1-BFED-AED57BD1C631}"/>
              </c:ext>
            </c:extLst>
          </c:dPt>
          <c:dPt>
            <c:idx val="1"/>
            <c:invertIfNegative val="0"/>
            <c:bubble3D val="0"/>
            <c:spPr>
              <a:solidFill>
                <a:schemeClr val="accent4">
                  <a:lumMod val="60000"/>
                  <a:lumOff val="40000"/>
                </a:schemeClr>
              </a:solidFill>
              <a:ln>
                <a:noFill/>
              </a:ln>
              <a:effectLst/>
            </c:spPr>
            <c:extLst>
              <c:ext xmlns:c16="http://schemas.microsoft.com/office/drawing/2014/chart" uri="{C3380CC4-5D6E-409C-BE32-E72D297353CC}">
                <c16:uniqueId val="{00000001-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Fever in the 2 weeks before the survey</c:v>
                </c:pt>
                <c:pt idx="2">
                  <c:v>Advice or treatment was sought</c:v>
                </c:pt>
                <c:pt idx="3">
                  <c:v>Blood taken from a finger or heel for testing</c:v>
                </c:pt>
                <c:pt idx="4">
                  <c:v>Diagnosed with malaria by a health care provider</c:v>
                </c:pt>
              </c:strCache>
            </c:strRef>
          </c:cat>
          <c:val>
            <c:numRef>
              <c:f>Sheet1!$B$2:$B$6</c:f>
              <c:numCache>
                <c:formatCode>General</c:formatCode>
                <c:ptCount val="5"/>
                <c:pt idx="0">
                  <c:v>15</c:v>
                </c:pt>
                <c:pt idx="2">
                  <c:v>57</c:v>
                </c:pt>
                <c:pt idx="3">
                  <c:v>40</c:v>
                </c:pt>
                <c:pt idx="4">
                  <c:v>40</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Other antimalarial</c:v>
                </c:pt>
                <c:pt idx="1">
                  <c:v>Artesunate injection/IV</c:v>
                </c:pt>
                <c:pt idx="2">
                  <c:v>Artesunate rectal</c:v>
                </c:pt>
                <c:pt idx="3">
                  <c:v>Quinine injection/IV</c:v>
                </c:pt>
                <c:pt idx="4">
                  <c:v>Quinine pills</c:v>
                </c:pt>
                <c:pt idx="5">
                  <c:v>Amodiaquine</c:v>
                </c:pt>
                <c:pt idx="6">
                  <c:v>Chloroquine</c:v>
                </c:pt>
                <c:pt idx="7">
                  <c:v>SP/Fansidar</c:v>
                </c:pt>
                <c:pt idx="8">
                  <c:v>Any ACT</c:v>
                </c:pt>
              </c:strCache>
            </c:strRef>
          </c:cat>
          <c:val>
            <c:numRef>
              <c:f>Sheet1!$B$2:$B$10</c:f>
              <c:numCache>
                <c:formatCode>General</c:formatCode>
                <c:ptCount val="9"/>
                <c:pt idx="0">
                  <c:v>2</c:v>
                </c:pt>
                <c:pt idx="1">
                  <c:v>7</c:v>
                </c:pt>
                <c:pt idx="2">
                  <c:v>4</c:v>
                </c:pt>
                <c:pt idx="3">
                  <c:v>1</c:v>
                </c:pt>
                <c:pt idx="4">
                  <c:v>2</c:v>
                </c:pt>
                <c:pt idx="5">
                  <c:v>6</c:v>
                </c:pt>
                <c:pt idx="6">
                  <c:v>2</c:v>
                </c:pt>
                <c:pt idx="7">
                  <c:v>4</c:v>
                </c:pt>
                <c:pt idx="8">
                  <c:v>78</c:v>
                </c:pt>
              </c:numCache>
            </c:numRef>
          </c:val>
          <c:extLst>
            <c:ext xmlns:c16="http://schemas.microsoft.com/office/drawing/2014/chart" uri="{C3380CC4-5D6E-409C-BE32-E72D297353CC}">
              <c16:uniqueId val="{00000000-8448-4686-B924-73986F2DE890}"/>
            </c:ext>
          </c:extLst>
        </c:ser>
        <c:dLbls>
          <c:dLblPos val="outEnd"/>
          <c:showLegendKey val="0"/>
          <c:showVal val="1"/>
          <c:showCatName val="0"/>
          <c:showSerName val="0"/>
          <c:showPercent val="0"/>
          <c:showBubbleSize val="0"/>
        </c:dLbls>
        <c:gapWidth val="100"/>
        <c:axId val="1955625791"/>
        <c:axId val="1955631199"/>
      </c:barChart>
      <c:catAx>
        <c:axId val="1955625791"/>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fr-FR"/>
          </a:p>
        </c:txPr>
        <c:crossAx val="1955631199"/>
        <c:crosses val="autoZero"/>
        <c:auto val="1"/>
        <c:lblAlgn val="ctr"/>
        <c:lblOffset val="100"/>
        <c:noMultiLvlLbl val="0"/>
      </c:catAx>
      <c:valAx>
        <c:axId val="1955631199"/>
        <c:scaling>
          <c:orientation val="minMax"/>
        </c:scaling>
        <c:delete val="1"/>
        <c:axPos val="b"/>
        <c:numFmt formatCode="General" sourceLinked="1"/>
        <c:majorTickMark val="none"/>
        <c:minorTickMark val="none"/>
        <c:tickLblPos val="nextTo"/>
        <c:crossAx val="19556257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defRPr>
      </a:pPr>
      <a:endParaRPr lang="fr-FR"/>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10232027259915284"/>
          <c:w val="0.99392242559276067"/>
          <c:h val="0.75170924065590239"/>
        </c:manualLayout>
      </c:layout>
      <c:barChart>
        <c:barDir val="col"/>
        <c:grouping val="clustered"/>
        <c:varyColors val="0"/>
        <c:ser>
          <c:idx val="0"/>
          <c:order val="0"/>
          <c:tx>
            <c:strRef>
              <c:f>Sheet1!$A$2</c:f>
              <c:strCache>
                <c:ptCount val="1"/>
                <c:pt idx="0">
                  <c:v>Anaemia</c:v>
                </c:pt>
              </c:strCache>
            </c:strRef>
          </c:tx>
          <c:spPr>
            <a:solidFill>
              <a:srgbClr val="048C45"/>
            </a:solidFill>
            <a:ln>
              <a:noFill/>
            </a:ln>
            <a:effectLst/>
          </c:spPr>
          <c:invertIfNegative val="0"/>
          <c:dPt>
            <c:idx val="1"/>
            <c:invertIfNegative val="0"/>
            <c:bubble3D val="0"/>
            <c:spPr>
              <a:solidFill>
                <a:srgbClr val="048C45"/>
              </a:solidFill>
              <a:ln>
                <a:noFill/>
              </a:ln>
              <a:effectLst/>
            </c:spPr>
            <c:extLst>
              <c:ext xmlns:c16="http://schemas.microsoft.com/office/drawing/2014/chart" uri="{C3380CC4-5D6E-409C-BE32-E72D297353CC}">
                <c16:uniqueId val="{00000001-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Anaemia</c:v>
                </c:pt>
                <c:pt idx="1">
                  <c:v>Malaria with rapid diagnostic test (RDT)</c:v>
                </c:pt>
                <c:pt idx="2">
                  <c:v>Malaria by microscopy</c:v>
                </c:pt>
              </c:strCache>
            </c:strRef>
          </c:cat>
          <c:val>
            <c:numRef>
              <c:f>Sheet1!$B$2:$B$4</c:f>
              <c:numCache>
                <c:formatCode>General</c:formatCode>
                <c:ptCount val="3"/>
                <c:pt idx="0">
                  <c:v>97</c:v>
                </c:pt>
                <c:pt idx="1">
                  <c:v>97</c:v>
                </c:pt>
                <c:pt idx="2">
                  <c:v>97</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9555555555555555E-2"/>
          <c:y val="7.6086961012818061E-2"/>
          <c:w val="0.9608888888888889"/>
          <c:h val="0.81652113804443094"/>
        </c:manualLayout>
      </c:layout>
      <c:lineChart>
        <c:grouping val="standard"/>
        <c:varyColors val="0"/>
        <c:ser>
          <c:idx val="0"/>
          <c:order val="0"/>
          <c:tx>
            <c:strRef>
              <c:f>Sheet1!$B$1</c:f>
              <c:strCache>
                <c:ptCount val="1"/>
                <c:pt idx="0">
                  <c:v>Any ANC from a skilled provider</c:v>
                </c:pt>
              </c:strCache>
            </c:strRef>
          </c:tx>
          <c:spPr>
            <a:ln w="38100" cap="rnd">
              <a:solidFill>
                <a:schemeClr val="accent1"/>
              </a:solidFill>
              <a:round/>
            </a:ln>
            <a:effectLst/>
          </c:spPr>
          <c:marker>
            <c:symbol val="circle"/>
            <c:size val="5"/>
            <c:spPr>
              <a:solidFill>
                <a:schemeClr val="accent1"/>
              </a:solidFill>
              <a:ln w="38100">
                <a:solidFill>
                  <a:schemeClr val="accent1"/>
                </a:solidFill>
              </a:ln>
              <a:effectLst/>
            </c:spPr>
          </c:marker>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2008 GDHS</c:v>
                </c:pt>
                <c:pt idx="1">
                  <c:v>2014 GDHS</c:v>
                </c:pt>
                <c:pt idx="2">
                  <c:v>2016 GMIS</c:v>
                </c:pt>
                <c:pt idx="3">
                  <c:v>2019 GMIS</c:v>
                </c:pt>
                <c:pt idx="4">
                  <c:v>2022 GDHS</c:v>
                </c:pt>
              </c:strCache>
            </c:strRef>
          </c:cat>
          <c:val>
            <c:numRef>
              <c:f>Sheet1!$B$2:$B$6</c:f>
              <c:numCache>
                <c:formatCode>General</c:formatCode>
                <c:ptCount val="5"/>
                <c:pt idx="0">
                  <c:v>19</c:v>
                </c:pt>
                <c:pt idx="1">
                  <c:v>8</c:v>
                </c:pt>
                <c:pt idx="2" formatCode="0">
                  <c:v>7</c:v>
                </c:pt>
                <c:pt idx="3">
                  <c:v>4</c:v>
                </c:pt>
                <c:pt idx="4">
                  <c:v>2</c:v>
                </c:pt>
              </c:numCache>
            </c:numRef>
          </c:val>
          <c:smooth val="0"/>
          <c:extLst>
            <c:ext xmlns:c16="http://schemas.microsoft.com/office/drawing/2014/chart" uri="{C3380CC4-5D6E-409C-BE32-E72D297353CC}">
              <c16:uniqueId val="{00000000-1089-47AE-A0CB-AAADC8A2FF6B}"/>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11586815"/>
        <c:crosses val="autoZero"/>
        <c:auto val="1"/>
        <c:lblAlgn val="ctr"/>
        <c:lblOffset val="100"/>
        <c:noMultiLvlLbl val="0"/>
      </c:catAx>
      <c:valAx>
        <c:axId val="211586815"/>
        <c:scaling>
          <c:orientation val="minMax"/>
          <c:max val="100"/>
          <c:min val="0"/>
        </c:scaling>
        <c:delete val="1"/>
        <c:axPos val="l"/>
        <c:numFmt formatCode="General" sourceLinked="1"/>
        <c:majorTickMark val="out"/>
        <c:minorTickMark val="none"/>
        <c:tickLblPos val="nextTo"/>
        <c:crossAx val="211592223"/>
        <c:crosses val="autoZero"/>
        <c:crossBetween val="between"/>
      </c:valAx>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10232027259915284"/>
          <c:w val="0.99392242559276067"/>
          <c:h val="0.75170924065590239"/>
        </c:manualLayout>
      </c:layout>
      <c:barChart>
        <c:barDir val="col"/>
        <c:grouping val="clustered"/>
        <c:varyColors val="0"/>
        <c:ser>
          <c:idx val="0"/>
          <c:order val="0"/>
          <c:tx>
            <c:strRef>
              <c:f>Sheet1!$A$2</c:f>
              <c:strCache>
                <c:ptCount val="1"/>
                <c:pt idx="0">
                  <c:v>Total</c:v>
                </c:pt>
              </c:strCache>
            </c:strRef>
          </c:tx>
          <c:spPr>
            <a:solidFill>
              <a:schemeClr val="accent1"/>
            </a:solidFill>
            <a:ln>
              <a:noFill/>
            </a:ln>
            <a:effectLst/>
          </c:spPr>
          <c:invertIfNegative val="0"/>
          <c:dPt>
            <c:idx val="1"/>
            <c:invertIfNegative val="0"/>
            <c:bubble3D val="0"/>
            <c:spPr>
              <a:solidFill>
                <a:schemeClr val="accent1"/>
              </a:solidFill>
              <a:ln>
                <a:noFill/>
              </a:ln>
              <a:effectLst/>
            </c:spPr>
            <c:extLst>
              <c:ext xmlns:c16="http://schemas.microsoft.com/office/drawing/2014/chart" uri="{C3380CC4-5D6E-409C-BE32-E72D297353CC}">
                <c16:uniqueId val="{00000001-DF6C-4989-9D1D-C38509042BBD}"/>
              </c:ext>
            </c:extLst>
          </c:dPt>
          <c:dLbls>
            <c:dLbl>
              <c:idx val="1"/>
              <c:tx>
                <c:rich>
                  <a:bodyPr/>
                  <a:lstStyle/>
                  <a:p>
                    <a:r>
                      <a:rPr lang="en-US"/>
                      <a:t>&lt;1</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DF6C-4989-9D1D-C38509042BBD}"/>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Total</c:v>
                </c:pt>
                <c:pt idx="1">
                  <c:v>6-8</c:v>
                </c:pt>
                <c:pt idx="2">
                  <c:v>9-11</c:v>
                </c:pt>
                <c:pt idx="3">
                  <c:v>12-17</c:v>
                </c:pt>
                <c:pt idx="4">
                  <c:v>18-23</c:v>
                </c:pt>
                <c:pt idx="5">
                  <c:v>24-35</c:v>
                </c:pt>
                <c:pt idx="6">
                  <c:v>36-47</c:v>
                </c:pt>
                <c:pt idx="7">
                  <c:v>48-59</c:v>
                </c:pt>
              </c:strCache>
            </c:strRef>
          </c:cat>
          <c:val>
            <c:numRef>
              <c:f>Sheet1!$B$2:$B$9</c:f>
              <c:numCache>
                <c:formatCode>General</c:formatCode>
                <c:ptCount val="8"/>
                <c:pt idx="0">
                  <c:v>2</c:v>
                </c:pt>
                <c:pt idx="1">
                  <c:v>0.2</c:v>
                </c:pt>
                <c:pt idx="2">
                  <c:v>1</c:v>
                </c:pt>
                <c:pt idx="3">
                  <c:v>5</c:v>
                </c:pt>
                <c:pt idx="4">
                  <c:v>4</c:v>
                </c:pt>
                <c:pt idx="5">
                  <c:v>3</c:v>
                </c:pt>
                <c:pt idx="6">
                  <c:v>2</c:v>
                </c:pt>
                <c:pt idx="7">
                  <c:v>1</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0335222163478702"/>
          <c:w val="0.95416666666666672"/>
          <c:h val="0.77065738519030647"/>
        </c:manualLayout>
      </c:layout>
      <c:barChart>
        <c:barDir val="col"/>
        <c:grouping val="clustered"/>
        <c:varyColors val="0"/>
        <c:ser>
          <c:idx val="0"/>
          <c:order val="0"/>
          <c:tx>
            <c:strRef>
              <c:f>Sheet1!$A$2</c:f>
              <c:strCache>
                <c:ptCount val="1"/>
                <c:pt idx="0">
                  <c:v>Lowest</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0</c:formatCode>
                <c:ptCount val="5"/>
                <c:pt idx="0" formatCode="General">
                  <c:v>4</c:v>
                </c:pt>
                <c:pt idx="1">
                  <c:v>3</c:v>
                </c:pt>
                <c:pt idx="2" formatCode="General">
                  <c:v>2</c:v>
                </c:pt>
                <c:pt idx="3" formatCode="General">
                  <c:v>1</c:v>
                </c:pt>
                <c:pt idx="4" formatCode="General">
                  <c:v>1</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601983895481419E-2"/>
          <c:y val="9.7597657641918648E-2"/>
          <c:w val="0.9667960322090372"/>
          <c:h val="0.78626920809361034"/>
        </c:manualLayout>
      </c:layout>
      <c:barChart>
        <c:barDir val="col"/>
        <c:grouping val="clustered"/>
        <c:varyColors val="0"/>
        <c:ser>
          <c:idx val="0"/>
          <c:order val="0"/>
          <c:tx>
            <c:strRef>
              <c:f>Sheet1!$B$1</c:f>
              <c:strCache>
                <c:ptCount val="1"/>
                <c:pt idx="0">
                  <c:v>RDT</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Ghana</c:v>
                </c:pt>
                <c:pt idx="1">
                  <c:v>6-8</c:v>
                </c:pt>
                <c:pt idx="2">
                  <c:v>9-11</c:v>
                </c:pt>
                <c:pt idx="3">
                  <c:v>12-17</c:v>
                </c:pt>
                <c:pt idx="4">
                  <c:v>18-23</c:v>
                </c:pt>
                <c:pt idx="5">
                  <c:v>24-35</c:v>
                </c:pt>
                <c:pt idx="6">
                  <c:v>36-47</c:v>
                </c:pt>
                <c:pt idx="7">
                  <c:v>48-59</c:v>
                </c:pt>
              </c:strCache>
            </c:strRef>
          </c:cat>
          <c:val>
            <c:numRef>
              <c:f>Sheet1!$B$2:$B$9</c:f>
              <c:numCache>
                <c:formatCode>General</c:formatCode>
                <c:ptCount val="8"/>
                <c:pt idx="0">
                  <c:v>17</c:v>
                </c:pt>
                <c:pt idx="1">
                  <c:v>9</c:v>
                </c:pt>
                <c:pt idx="2">
                  <c:v>10</c:v>
                </c:pt>
                <c:pt idx="3">
                  <c:v>14</c:v>
                </c:pt>
                <c:pt idx="4">
                  <c:v>12</c:v>
                </c:pt>
                <c:pt idx="5">
                  <c:v>17</c:v>
                </c:pt>
                <c:pt idx="6">
                  <c:v>18</c:v>
                </c:pt>
                <c:pt idx="7">
                  <c:v>21</c:v>
                </c:pt>
              </c:numCache>
            </c:numRef>
          </c:val>
          <c:extLst>
            <c:ext xmlns:c16="http://schemas.microsoft.com/office/drawing/2014/chart" uri="{C3380CC4-5D6E-409C-BE32-E72D297353CC}">
              <c16:uniqueId val="{00000000-F053-47C7-B9D0-4187040DD791}"/>
            </c:ext>
          </c:extLst>
        </c:ser>
        <c:ser>
          <c:idx val="1"/>
          <c:order val="1"/>
          <c:tx>
            <c:strRef>
              <c:f>Sheet1!$C$1</c:f>
              <c:strCache>
                <c:ptCount val="1"/>
                <c:pt idx="0">
                  <c:v>Microscopy</c:v>
                </c:pt>
              </c:strCache>
            </c:strRef>
          </c:tx>
          <c:spPr>
            <a:solidFill>
              <a:schemeClr val="accent2">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Ghana</c:v>
                </c:pt>
                <c:pt idx="1">
                  <c:v>6-8</c:v>
                </c:pt>
                <c:pt idx="2">
                  <c:v>9-11</c:v>
                </c:pt>
                <c:pt idx="3">
                  <c:v>12-17</c:v>
                </c:pt>
                <c:pt idx="4">
                  <c:v>18-23</c:v>
                </c:pt>
                <c:pt idx="5">
                  <c:v>24-35</c:v>
                </c:pt>
                <c:pt idx="6">
                  <c:v>36-47</c:v>
                </c:pt>
                <c:pt idx="7">
                  <c:v>48-59</c:v>
                </c:pt>
              </c:strCache>
            </c:strRef>
          </c:cat>
          <c:val>
            <c:numRef>
              <c:f>Sheet1!$C$2:$C$9</c:f>
              <c:numCache>
                <c:formatCode>General</c:formatCode>
                <c:ptCount val="8"/>
                <c:pt idx="0">
                  <c:v>9</c:v>
                </c:pt>
                <c:pt idx="1">
                  <c:v>7</c:v>
                </c:pt>
                <c:pt idx="2">
                  <c:v>5</c:v>
                </c:pt>
                <c:pt idx="3">
                  <c:v>6</c:v>
                </c:pt>
                <c:pt idx="4">
                  <c:v>6</c:v>
                </c:pt>
                <c:pt idx="5">
                  <c:v>7</c:v>
                </c:pt>
                <c:pt idx="6">
                  <c:v>11</c:v>
                </c:pt>
                <c:pt idx="7">
                  <c:v>12</c:v>
                </c:pt>
              </c:numCache>
            </c:numRef>
          </c:val>
          <c:extLst>
            <c:ext xmlns:c16="http://schemas.microsoft.com/office/drawing/2014/chart" uri="{C3380CC4-5D6E-409C-BE32-E72D297353CC}">
              <c16:uniqueId val="{00000001-F053-47C7-B9D0-4187040DD791}"/>
            </c:ext>
          </c:extLst>
        </c:ser>
        <c:dLbls>
          <c:dLblPos val="outEnd"/>
          <c:showLegendKey val="0"/>
          <c:showVal val="1"/>
          <c:showCatName val="0"/>
          <c:showSerName val="0"/>
          <c:showPercent val="0"/>
          <c:showBubbleSize val="0"/>
        </c:dLbls>
        <c:gapWidth val="100"/>
        <c:overlap val="-5"/>
        <c:axId val="2076149471"/>
        <c:axId val="2076149887"/>
      </c:barChart>
      <c:catAx>
        <c:axId val="2076149471"/>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fr-FR"/>
          </a:p>
        </c:txPr>
        <c:crossAx val="2076149887"/>
        <c:crosses val="autoZero"/>
        <c:auto val="1"/>
        <c:lblAlgn val="ctr"/>
        <c:lblOffset val="100"/>
        <c:noMultiLvlLbl val="0"/>
      </c:catAx>
      <c:valAx>
        <c:axId val="2076149887"/>
        <c:scaling>
          <c:orientation val="minMax"/>
          <c:max val="100"/>
        </c:scaling>
        <c:delete val="1"/>
        <c:axPos val="l"/>
        <c:numFmt formatCode="General" sourceLinked="1"/>
        <c:majorTickMark val="none"/>
        <c:minorTickMark val="none"/>
        <c:tickLblPos val="nextTo"/>
        <c:crossAx val="2076149471"/>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defRPr>
      </a:pPr>
      <a:endParaRPr lang="fr-FR"/>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9555555555555555E-2"/>
          <c:y val="7.6086961012818061E-2"/>
          <c:w val="0.9608888888888889"/>
          <c:h val="0.81652113804443094"/>
        </c:manualLayout>
      </c:layout>
      <c:lineChart>
        <c:grouping val="standard"/>
        <c:varyColors val="0"/>
        <c:ser>
          <c:idx val="0"/>
          <c:order val="0"/>
          <c:tx>
            <c:strRef>
              <c:f>Sheet1!$B$1</c:f>
              <c:strCache>
                <c:ptCount val="1"/>
                <c:pt idx="0">
                  <c:v>Any ANC from a skilled provider</c:v>
                </c:pt>
              </c:strCache>
            </c:strRef>
          </c:tx>
          <c:spPr>
            <a:ln w="38100" cap="rnd">
              <a:solidFill>
                <a:schemeClr val="accent5"/>
              </a:solidFill>
              <a:round/>
            </a:ln>
            <a:effectLst/>
          </c:spPr>
          <c:marker>
            <c:symbol val="circle"/>
            <c:size val="5"/>
            <c:spPr>
              <a:solidFill>
                <a:schemeClr val="accent5"/>
              </a:solidFill>
              <a:ln w="38100">
                <a:solidFill>
                  <a:schemeClr val="accent5"/>
                </a:solidFill>
              </a:ln>
              <a:effectLst/>
            </c:spPr>
          </c:marker>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2014 GDHS</c:v>
                </c:pt>
                <c:pt idx="1">
                  <c:v>2016 GMIS</c:v>
                </c:pt>
                <c:pt idx="2">
                  <c:v>2019 GMIS</c:v>
                </c:pt>
                <c:pt idx="3">
                  <c:v>2022 GDHS</c:v>
                </c:pt>
              </c:strCache>
            </c:strRef>
          </c:cat>
          <c:val>
            <c:numRef>
              <c:f>Sheet1!$B$2:$B$5</c:f>
              <c:numCache>
                <c:formatCode>0</c:formatCode>
                <c:ptCount val="4"/>
                <c:pt idx="0" formatCode="General">
                  <c:v>27</c:v>
                </c:pt>
                <c:pt idx="1">
                  <c:v>21</c:v>
                </c:pt>
                <c:pt idx="2" formatCode="General">
                  <c:v>14</c:v>
                </c:pt>
                <c:pt idx="3" formatCode="General">
                  <c:v>9</c:v>
                </c:pt>
              </c:numCache>
            </c:numRef>
          </c:val>
          <c:smooth val="0"/>
          <c:extLst>
            <c:ext xmlns:c16="http://schemas.microsoft.com/office/drawing/2014/chart" uri="{C3380CC4-5D6E-409C-BE32-E72D297353CC}">
              <c16:uniqueId val="{00000000-1089-47AE-A0CB-AAADC8A2FF6B}"/>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11586815"/>
        <c:crosses val="autoZero"/>
        <c:auto val="1"/>
        <c:lblAlgn val="ctr"/>
        <c:lblOffset val="100"/>
        <c:noMultiLvlLbl val="0"/>
      </c:catAx>
      <c:valAx>
        <c:axId val="211586815"/>
        <c:scaling>
          <c:orientation val="minMax"/>
          <c:max val="100"/>
          <c:min val="0"/>
        </c:scaling>
        <c:delete val="1"/>
        <c:axPos val="l"/>
        <c:numFmt formatCode="General" sourceLinked="1"/>
        <c:majorTickMark val="out"/>
        <c:minorTickMark val="none"/>
        <c:tickLblPos val="nextTo"/>
        <c:crossAx val="211592223"/>
        <c:crosses val="autoZero"/>
        <c:crossBetween val="between"/>
      </c:valAx>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1.5225349426477399E-2"/>
          <c:w val="0.95416666666666672"/>
          <c:h val="0.85878451352750451"/>
        </c:manualLayout>
      </c:layout>
      <c:barChart>
        <c:barDir val="col"/>
        <c:grouping val="clustered"/>
        <c:varyColors val="0"/>
        <c:ser>
          <c:idx val="0"/>
          <c:order val="0"/>
          <c:tx>
            <c:strRef>
              <c:f>Sheet1!$A$2</c:f>
              <c:strCache>
                <c:ptCount val="1"/>
                <c:pt idx="0">
                  <c:v>Ghana</c:v>
                </c:pt>
              </c:strCache>
            </c:strRef>
          </c:tx>
          <c:spPr>
            <a:solidFill>
              <a:schemeClr val="accent5"/>
            </a:solidFill>
            <a:ln>
              <a:noFill/>
            </a:ln>
            <a:effectLst/>
          </c:spPr>
          <c:invertIfNegative val="0"/>
          <c:dPt>
            <c:idx val="0"/>
            <c:invertIfNegative val="0"/>
            <c:bubble3D val="0"/>
            <c:spPr>
              <a:solidFill>
                <a:srgbClr val="048C45"/>
              </a:solidFill>
              <a:ln>
                <a:noFill/>
              </a:ln>
              <a:effectLst/>
            </c:spPr>
            <c:extLst>
              <c:ext xmlns:c16="http://schemas.microsoft.com/office/drawing/2014/chart" uri="{C3380CC4-5D6E-409C-BE32-E72D297353CC}">
                <c16:uniqueId val="{00000004-3E8C-4859-B113-AB17F1443F1A}"/>
              </c:ext>
            </c:extLst>
          </c:dPt>
          <c:dPt>
            <c:idx val="1"/>
            <c:invertIfNegative val="0"/>
            <c:bubble3D val="0"/>
            <c:spPr>
              <a:solidFill>
                <a:srgbClr val="EE2332"/>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rgbClr val="F2E208"/>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Ghana</c:v>
                </c:pt>
                <c:pt idx="1">
                  <c:v>Urban</c:v>
                </c:pt>
                <c:pt idx="2">
                  <c:v>Rural</c:v>
                </c:pt>
              </c:strCache>
            </c:strRef>
          </c:cat>
          <c:val>
            <c:numRef>
              <c:f>Sheet1!$B$2:$B$4</c:f>
              <c:numCache>
                <c:formatCode>General</c:formatCode>
                <c:ptCount val="3"/>
                <c:pt idx="0">
                  <c:v>9</c:v>
                </c:pt>
                <c:pt idx="1">
                  <c:v>4</c:v>
                </c:pt>
                <c:pt idx="2">
                  <c:v>13</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0622593247213989"/>
          <c:w val="0.95416666666666672"/>
          <c:h val="0.76778404867263705"/>
        </c:manualLayout>
      </c:layout>
      <c:barChart>
        <c:barDir val="col"/>
        <c:grouping val="clustered"/>
        <c:varyColors val="0"/>
        <c:ser>
          <c:idx val="0"/>
          <c:order val="0"/>
          <c:tx>
            <c:strRef>
              <c:f>Sheet1!$B$1</c:f>
              <c:strCache>
                <c:ptCount val="1"/>
                <c:pt idx="0">
                  <c:v>Ghana</c:v>
                </c:pt>
              </c:strCache>
            </c:strRef>
          </c:tx>
          <c:spPr>
            <a:solidFill>
              <a:srgbClr val="048C4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Any mosquito net</c:v>
                </c:pt>
                <c:pt idx="1">
                  <c:v>Any insecticide-treated net (ITN)</c:v>
                </c:pt>
              </c:strCache>
            </c:strRef>
          </c:cat>
          <c:val>
            <c:numRef>
              <c:f>Sheet1!$B$2:$B$3</c:f>
              <c:numCache>
                <c:formatCode>General</c:formatCode>
                <c:ptCount val="2"/>
                <c:pt idx="0">
                  <c:v>67</c:v>
                </c:pt>
                <c:pt idx="1">
                  <c:v>67</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Urban</c:v>
                </c:pt>
              </c:strCache>
            </c:strRef>
          </c:tx>
          <c:spPr>
            <a:solidFill>
              <a:srgbClr val="EE233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Any mosquito net</c:v>
                </c:pt>
                <c:pt idx="1">
                  <c:v>Any insecticide-treated net (ITN)</c:v>
                </c:pt>
              </c:strCache>
            </c:strRef>
          </c:cat>
          <c:val>
            <c:numRef>
              <c:f>Sheet1!$C$2:$C$3</c:f>
              <c:numCache>
                <c:formatCode>General</c:formatCode>
                <c:ptCount val="2"/>
                <c:pt idx="0">
                  <c:v>58</c:v>
                </c:pt>
                <c:pt idx="1">
                  <c:v>58</c:v>
                </c:pt>
              </c:numCache>
            </c:numRef>
          </c:val>
          <c:extLst>
            <c:ext xmlns:c16="http://schemas.microsoft.com/office/drawing/2014/chart" uri="{C3380CC4-5D6E-409C-BE32-E72D297353CC}">
              <c16:uniqueId val="{00000001-F103-4BD6-A737-F89A69E717A2}"/>
            </c:ext>
          </c:extLst>
        </c:ser>
        <c:ser>
          <c:idx val="2"/>
          <c:order val="2"/>
          <c:tx>
            <c:strRef>
              <c:f>Sheet1!$D$1</c:f>
              <c:strCache>
                <c:ptCount val="1"/>
                <c:pt idx="0">
                  <c:v>Rural</c:v>
                </c:pt>
              </c:strCache>
            </c:strRef>
          </c:tx>
          <c:spPr>
            <a:solidFill>
              <a:srgbClr val="F2E208"/>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Any mosquito net</c:v>
                </c:pt>
                <c:pt idx="1">
                  <c:v>Any insecticide-treated net (ITN)</c:v>
                </c:pt>
              </c:strCache>
            </c:strRef>
          </c:cat>
          <c:val>
            <c:numRef>
              <c:f>Sheet1!$D$2:$D$3</c:f>
              <c:numCache>
                <c:formatCode>General</c:formatCode>
                <c:ptCount val="2"/>
                <c:pt idx="0">
                  <c:v>78</c:v>
                </c:pt>
                <c:pt idx="1">
                  <c:v>78</c:v>
                </c:pt>
              </c:numCache>
            </c:numRef>
          </c:val>
          <c:extLst>
            <c:ext xmlns:c16="http://schemas.microsoft.com/office/drawing/2014/chart" uri="{C3380CC4-5D6E-409C-BE32-E72D297353CC}">
              <c16:uniqueId val="{00000002-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0335222163478702"/>
          <c:w val="0.95416666666666672"/>
          <c:h val="0.77065738519030647"/>
        </c:manualLayout>
      </c:layout>
      <c:barChart>
        <c:barDir val="col"/>
        <c:grouping val="clustered"/>
        <c:varyColors val="0"/>
        <c:ser>
          <c:idx val="0"/>
          <c:order val="0"/>
          <c:tx>
            <c:strRef>
              <c:f>Sheet1!$A$2</c:f>
              <c:strCache>
                <c:ptCount val="1"/>
                <c:pt idx="0">
                  <c:v>Lowest</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0</c:formatCode>
                <c:ptCount val="5"/>
                <c:pt idx="0" formatCode="General">
                  <c:v>16</c:v>
                </c:pt>
                <c:pt idx="1">
                  <c:v>11</c:v>
                </c:pt>
                <c:pt idx="2" formatCode="General">
                  <c:v>8</c:v>
                </c:pt>
                <c:pt idx="3" formatCode="General">
                  <c:v>5</c:v>
                </c:pt>
                <c:pt idx="4" formatCode="General">
                  <c:v>1</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0335222163478702"/>
          <c:w val="0.95416666666666672"/>
          <c:h val="0.77065738519030647"/>
        </c:manualLayout>
      </c:layout>
      <c:barChart>
        <c:barDir val="col"/>
        <c:grouping val="clustered"/>
        <c:varyColors val="0"/>
        <c:ser>
          <c:idx val="0"/>
          <c:order val="0"/>
          <c:tx>
            <c:strRef>
              <c:f>Sheet1!$A$2</c:f>
              <c:strCache>
                <c:ptCount val="1"/>
                <c:pt idx="0">
                  <c:v>Lowest</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0</c:formatCode>
                <c:ptCount val="5"/>
                <c:pt idx="0" formatCode="General">
                  <c:v>81</c:v>
                </c:pt>
                <c:pt idx="1">
                  <c:v>79</c:v>
                </c:pt>
                <c:pt idx="2" formatCode="General">
                  <c:v>69</c:v>
                </c:pt>
                <c:pt idx="3" formatCode="General">
                  <c:v>59</c:v>
                </c:pt>
                <c:pt idx="4" formatCode="General">
                  <c:v>53</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3567464608359698"/>
          <c:y val="3.4616621144475418E-2"/>
          <c:w val="0.63877575202717118"/>
          <c:h val="0.95816374755233324"/>
        </c:manualLayout>
      </c:layout>
      <c:pieChart>
        <c:varyColors val="1"/>
        <c:ser>
          <c:idx val="0"/>
          <c:order val="0"/>
          <c:tx>
            <c:strRef>
              <c:f>Sheet1!$B$1</c:f>
              <c:strCache>
                <c:ptCount val="1"/>
                <c:pt idx="0">
                  <c:v>Sales</c:v>
                </c:pt>
              </c:strCache>
            </c:strRef>
          </c:tx>
          <c:explosion val="1"/>
          <c:dPt>
            <c:idx val="0"/>
            <c:bubble3D val="0"/>
            <c:spPr>
              <a:solidFill>
                <a:schemeClr val="accent4"/>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chemeClr val="accent1"/>
              </a:solidFill>
              <a:ln w="19050">
                <a:solidFill>
                  <a:schemeClr val="lt1"/>
                </a:solidFill>
              </a:ln>
              <a:effectLst/>
            </c:spPr>
            <c:extLst>
              <c:ext xmlns:c16="http://schemas.microsoft.com/office/drawing/2014/chart" uri="{C3380CC4-5D6E-409C-BE32-E72D297353CC}">
                <c16:uniqueId val="{00000001-908B-4CA9-A2FA-30018FEB18CC}"/>
              </c:ext>
            </c:extLst>
          </c:dPt>
          <c:dLbls>
            <c:dLbl>
              <c:idx val="0"/>
              <c:layout>
                <c:manualLayout>
                  <c:x val="-0.14404970233232267"/>
                  <c:y val="-0.17641122995175709"/>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AFA1-4794-A37B-898FEAB5CD79}"/>
                </c:ext>
              </c:extLst>
            </c:dLbl>
            <c:dLbl>
              <c:idx val="1"/>
              <c:layout>
                <c:manualLayout>
                  <c:x val="-8.6801459194602287E-3"/>
                  <c:y val="-3.7191490472023657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6295537292340465"/>
                      <c:h val="0.41419263927351713"/>
                    </c:manualLayout>
                  </c15:layout>
                </c:ext>
                <c:ext xmlns:c16="http://schemas.microsoft.com/office/drawing/2014/chart" uri="{C3380CC4-5D6E-409C-BE32-E72D297353CC}">
                  <c16:uniqueId val="{00000001-AFA1-4794-A37B-898FEAB5CD79}"/>
                </c:ext>
              </c:extLst>
            </c:dLbl>
            <c:dLbl>
              <c:idx val="2"/>
              <c:layout>
                <c:manualLayout>
                  <c:x val="1.1057649157808908E-2"/>
                  <c:y val="0.13787259936837376"/>
                </c:manualLayout>
              </c:layout>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481601730251842"/>
                      <c:h val="0.29609026235187053"/>
                    </c:manualLayout>
                  </c15:layout>
                </c:ext>
                <c:ext xmlns:c16="http://schemas.microsoft.com/office/drawing/2014/chart" uri="{C3380CC4-5D6E-409C-BE32-E72D297353CC}">
                  <c16:uniqueId val="{00000001-908B-4CA9-A2FA-30018FEB18CC}"/>
                </c:ext>
              </c:extLst>
            </c:dLbl>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fr-FR"/>
              </a:p>
            </c:txPr>
            <c:dLblPos val="inEnd"/>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No ITN</c:v>
                </c:pt>
                <c:pt idx="1">
                  <c:v>At least 1 ITN but not enough for all household members</c:v>
                </c:pt>
                <c:pt idx="2">
                  <c:v>At least 1 ITN for every 2 people in the household</c:v>
                </c:pt>
              </c:strCache>
            </c:strRef>
          </c:cat>
          <c:val>
            <c:numRef>
              <c:f>Sheet1!$B$2:$B$4</c:f>
              <c:numCache>
                <c:formatCode>General</c:formatCode>
                <c:ptCount val="3"/>
                <c:pt idx="0">
                  <c:v>33</c:v>
                </c:pt>
                <c:pt idx="1">
                  <c:v>20</c:v>
                </c:pt>
                <c:pt idx="2">
                  <c:v>47</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83"/>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0243633999495243"/>
          <c:w val="0.95416666666666672"/>
          <c:h val="0.77157336177052538"/>
        </c:manualLayout>
      </c:layout>
      <c:barChart>
        <c:barDir val="col"/>
        <c:grouping val="clustered"/>
        <c:varyColors val="0"/>
        <c:ser>
          <c:idx val="0"/>
          <c:order val="0"/>
          <c:tx>
            <c:strRef>
              <c:f>Sheet1!$B$1</c:f>
              <c:strCache>
                <c:ptCount val="1"/>
                <c:pt idx="0">
                  <c:v>Access to an ITN</c:v>
                </c:pt>
              </c:strCache>
            </c:strRef>
          </c:tx>
          <c:spPr>
            <a:solidFill>
              <a:schemeClr val="accent2">
                <a:lumMod val="75000"/>
              </a:schemeClr>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Ghana</c:v>
                </c:pt>
                <c:pt idx="1">
                  <c:v>Urban</c:v>
                </c:pt>
                <c:pt idx="2">
                  <c:v>Rural</c:v>
                </c:pt>
              </c:strCache>
            </c:strRef>
          </c:cat>
          <c:val>
            <c:numRef>
              <c:f>Sheet1!$B$2:$B$4</c:f>
              <c:numCache>
                <c:formatCode>0</c:formatCode>
                <c:ptCount val="3"/>
                <c:pt idx="0">
                  <c:v>61</c:v>
                </c:pt>
                <c:pt idx="1">
                  <c:v>54</c:v>
                </c:pt>
                <c:pt idx="2">
                  <c:v>69</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Slept under an ITN</c:v>
                </c:pt>
              </c:strCache>
            </c:strRef>
          </c:tx>
          <c:spPr>
            <a:solidFill>
              <a:schemeClr val="tx2"/>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Ghana</c:v>
                </c:pt>
                <c:pt idx="1">
                  <c:v>Urban</c:v>
                </c:pt>
                <c:pt idx="2">
                  <c:v>Rural</c:v>
                </c:pt>
              </c:strCache>
            </c:strRef>
          </c:cat>
          <c:val>
            <c:numRef>
              <c:f>Sheet1!$C$2:$C$4</c:f>
              <c:numCache>
                <c:formatCode>0</c:formatCode>
                <c:ptCount val="3"/>
                <c:pt idx="0">
                  <c:v>40</c:v>
                </c:pt>
                <c:pt idx="1">
                  <c:v>27</c:v>
                </c:pt>
                <c:pt idx="2">
                  <c:v>54</c:v>
                </c:pt>
              </c:numCache>
            </c:numRef>
          </c:val>
          <c:extLst>
            <c:ext xmlns:c16="http://schemas.microsoft.com/office/drawing/2014/chart" uri="{C3380CC4-5D6E-409C-BE32-E72D297353CC}">
              <c16:uniqueId val="{00000000-CD90-40BC-BCF0-BE8284E253C6}"/>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0"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9555555555555555E-2"/>
          <c:y val="8.1334337634391726E-2"/>
          <c:w val="0.9608888888888889"/>
          <c:h val="0.81127376142285723"/>
        </c:manualLayout>
      </c:layout>
      <c:lineChart>
        <c:grouping val="standard"/>
        <c:varyColors val="0"/>
        <c:ser>
          <c:idx val="0"/>
          <c:order val="0"/>
          <c:tx>
            <c:strRef>
              <c:f>Sheet1!$B$1</c:f>
              <c:strCache>
                <c:ptCount val="1"/>
                <c:pt idx="0">
                  <c:v>Access</c:v>
                </c:pt>
              </c:strCache>
            </c:strRef>
          </c:tx>
          <c:spPr>
            <a:ln w="38100" cap="rnd">
              <a:solidFill>
                <a:schemeClr val="accent6"/>
              </a:solidFill>
              <a:round/>
            </a:ln>
            <a:effectLst/>
          </c:spPr>
          <c:marker>
            <c:symbol val="circle"/>
            <c:size val="5"/>
            <c:spPr>
              <a:solidFill>
                <a:schemeClr val="accent6"/>
              </a:solidFill>
              <a:ln w="38100">
                <a:solidFill>
                  <a:schemeClr val="accent6"/>
                </a:solidFill>
              </a:ln>
              <a:effectLst/>
            </c:spPr>
          </c:marker>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2008 GDHS</c:v>
                </c:pt>
                <c:pt idx="1">
                  <c:v>2014 GDHS</c:v>
                </c:pt>
                <c:pt idx="2">
                  <c:v>2016 GMIS</c:v>
                </c:pt>
                <c:pt idx="3">
                  <c:v>2019 GMIS</c:v>
                </c:pt>
                <c:pt idx="4">
                  <c:v>2022 GHDS</c:v>
                </c:pt>
              </c:strCache>
            </c:strRef>
          </c:cat>
          <c:val>
            <c:numRef>
              <c:f>Sheet1!$B$2:$B$6</c:f>
              <c:numCache>
                <c:formatCode>General</c:formatCode>
                <c:ptCount val="5"/>
                <c:pt idx="0">
                  <c:v>30</c:v>
                </c:pt>
                <c:pt idx="1">
                  <c:v>59</c:v>
                </c:pt>
                <c:pt idx="2" formatCode="0">
                  <c:v>66</c:v>
                </c:pt>
                <c:pt idx="3">
                  <c:v>67</c:v>
                </c:pt>
                <c:pt idx="4">
                  <c:v>61</c:v>
                </c:pt>
              </c:numCache>
            </c:numRef>
          </c:val>
          <c:smooth val="0"/>
          <c:extLst>
            <c:ext xmlns:c16="http://schemas.microsoft.com/office/drawing/2014/chart" uri="{C3380CC4-5D6E-409C-BE32-E72D297353CC}">
              <c16:uniqueId val="{00000000-1089-47AE-A0CB-AAADC8A2FF6B}"/>
            </c:ext>
          </c:extLst>
        </c:ser>
        <c:ser>
          <c:idx val="1"/>
          <c:order val="1"/>
          <c:tx>
            <c:strRef>
              <c:f>Sheet1!$C$1</c:f>
              <c:strCache>
                <c:ptCount val="1"/>
                <c:pt idx="0">
                  <c:v>Slept under</c:v>
                </c:pt>
              </c:strCache>
            </c:strRef>
          </c:tx>
          <c:spPr>
            <a:ln w="38100" cap="rnd">
              <a:solidFill>
                <a:schemeClr val="accent2"/>
              </a:solidFill>
              <a:round/>
            </a:ln>
            <a:effectLst/>
          </c:spPr>
          <c:marker>
            <c:symbol val="circle"/>
            <c:size val="5"/>
            <c:spPr>
              <a:solidFill>
                <a:schemeClr val="accent2"/>
              </a:solidFill>
              <a:ln w="38100">
                <a:solidFill>
                  <a:schemeClr val="accent2"/>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2008 GDHS</c:v>
                </c:pt>
                <c:pt idx="1">
                  <c:v>2014 GDHS</c:v>
                </c:pt>
                <c:pt idx="2">
                  <c:v>2016 GMIS</c:v>
                </c:pt>
                <c:pt idx="3">
                  <c:v>2019 GMIS</c:v>
                </c:pt>
                <c:pt idx="4">
                  <c:v>2022 GHDS</c:v>
                </c:pt>
              </c:strCache>
            </c:strRef>
          </c:cat>
          <c:val>
            <c:numRef>
              <c:f>Sheet1!$C$2:$C$6</c:f>
              <c:numCache>
                <c:formatCode>General</c:formatCode>
                <c:ptCount val="5"/>
                <c:pt idx="0">
                  <c:v>21</c:v>
                </c:pt>
                <c:pt idx="1">
                  <c:v>36</c:v>
                </c:pt>
                <c:pt idx="2">
                  <c:v>42</c:v>
                </c:pt>
                <c:pt idx="3">
                  <c:v>43</c:v>
                </c:pt>
                <c:pt idx="4">
                  <c:v>40</c:v>
                </c:pt>
              </c:numCache>
            </c:numRef>
          </c:val>
          <c:smooth val="0"/>
          <c:extLst>
            <c:ext xmlns:c16="http://schemas.microsoft.com/office/drawing/2014/chart" uri="{C3380CC4-5D6E-409C-BE32-E72D297353CC}">
              <c16:uniqueId val="{00000004-1089-47AE-A0CB-AAADC8A2FF6B}"/>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11586815"/>
        <c:crosses val="autoZero"/>
        <c:auto val="1"/>
        <c:lblAlgn val="ctr"/>
        <c:lblOffset val="100"/>
        <c:noMultiLvlLbl val="0"/>
      </c:catAx>
      <c:valAx>
        <c:axId val="211586815"/>
        <c:scaling>
          <c:orientation val="minMax"/>
          <c:max val="10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0335222163478702"/>
          <c:w val="0.95416666666666672"/>
          <c:h val="0.77065738519030647"/>
        </c:manualLayout>
      </c:layout>
      <c:barChart>
        <c:barDir val="col"/>
        <c:grouping val="clustered"/>
        <c:varyColors val="0"/>
        <c:ser>
          <c:idx val="0"/>
          <c:order val="0"/>
          <c:tx>
            <c:strRef>
              <c:f>Sheet1!$A$2</c:f>
              <c:strCache>
                <c:ptCount val="1"/>
                <c:pt idx="0">
                  <c:v>All household members</c:v>
                </c:pt>
              </c:strCache>
            </c:strRef>
          </c:tx>
          <c:spPr>
            <a:solidFill>
              <a:schemeClr val="accent5"/>
            </a:solidFill>
            <a:ln>
              <a:noFill/>
            </a:ln>
            <a:effectLst/>
          </c:spPr>
          <c:invertIfNegative val="0"/>
          <c:dPt>
            <c:idx val="0"/>
            <c:invertIfNegative val="0"/>
            <c:bubble3D val="0"/>
            <c:spPr>
              <a:solidFill>
                <a:schemeClr val="accent6"/>
              </a:solidFill>
              <a:ln>
                <a:noFill/>
              </a:ln>
              <a:effectLst/>
            </c:spPr>
            <c:extLst>
              <c:ext xmlns:c16="http://schemas.microsoft.com/office/drawing/2014/chart" uri="{C3380CC4-5D6E-409C-BE32-E72D297353CC}">
                <c16:uniqueId val="{00000000-BA95-420F-B81F-2A9BF41426D6}"/>
              </c:ext>
            </c:extLst>
          </c:dPt>
          <c:dPt>
            <c:idx val="1"/>
            <c:invertIfNegative val="0"/>
            <c:bubble3D val="0"/>
            <c:spPr>
              <a:solidFill>
                <a:schemeClr val="accent6"/>
              </a:solidFill>
              <a:ln>
                <a:noFill/>
              </a:ln>
              <a:effectLst/>
            </c:spPr>
            <c:extLst>
              <c:ext xmlns:c16="http://schemas.microsoft.com/office/drawing/2014/chart" uri="{C3380CC4-5D6E-409C-BE32-E72D297353CC}">
                <c16:uniqueId val="{00000001-BA95-420F-B81F-2A9BF41426D6}"/>
              </c:ext>
            </c:extLst>
          </c:dPt>
          <c:dPt>
            <c:idx val="2"/>
            <c:invertIfNegative val="0"/>
            <c:bubble3D val="0"/>
            <c:spPr>
              <a:solidFill>
                <a:schemeClr val="accent6"/>
              </a:solidFill>
              <a:ln>
                <a:noFill/>
              </a:ln>
              <a:effectLst/>
            </c:spPr>
            <c:extLst>
              <c:ext xmlns:c16="http://schemas.microsoft.com/office/drawing/2014/chart" uri="{C3380CC4-5D6E-409C-BE32-E72D297353CC}">
                <c16:uniqueId val="{00000002-BA95-420F-B81F-2A9BF41426D6}"/>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All household members</c:v>
                </c:pt>
                <c:pt idx="1">
                  <c:v>Children &lt;5</c:v>
                </c:pt>
                <c:pt idx="2">
                  <c:v>Pregnant women</c:v>
                </c:pt>
                <c:pt idx="4">
                  <c:v>All household members</c:v>
                </c:pt>
                <c:pt idx="5">
                  <c:v>Children &lt;5</c:v>
                </c:pt>
                <c:pt idx="6">
                  <c:v>Pregnant women</c:v>
                </c:pt>
              </c:strCache>
            </c:strRef>
          </c:cat>
          <c:val>
            <c:numRef>
              <c:f>Sheet1!$B$2:$B$8</c:f>
              <c:numCache>
                <c:formatCode>0</c:formatCode>
                <c:ptCount val="7"/>
                <c:pt idx="0" formatCode="General">
                  <c:v>40</c:v>
                </c:pt>
                <c:pt idx="1">
                  <c:v>49</c:v>
                </c:pt>
                <c:pt idx="2" formatCode="General">
                  <c:v>48</c:v>
                </c:pt>
                <c:pt idx="4" formatCode="General">
                  <c:v>54</c:v>
                </c:pt>
                <c:pt idx="5" formatCode="General">
                  <c:v>62</c:v>
                </c:pt>
                <c:pt idx="6" formatCode="General">
                  <c:v>60</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9555555555555555E-2"/>
          <c:y val="8.1334337634391726E-2"/>
          <c:w val="0.9608888888888889"/>
          <c:h val="0.81127376142285723"/>
        </c:manualLayout>
      </c:layout>
      <c:lineChart>
        <c:grouping val="standard"/>
        <c:varyColors val="0"/>
        <c:ser>
          <c:idx val="0"/>
          <c:order val="0"/>
          <c:tx>
            <c:strRef>
              <c:f>Sheet1!$B$1</c:f>
              <c:strCache>
                <c:ptCount val="1"/>
                <c:pt idx="0">
                  <c:v>Pregnant women</c:v>
                </c:pt>
              </c:strCache>
            </c:strRef>
          </c:tx>
          <c:spPr>
            <a:ln w="38100" cap="rnd">
              <a:solidFill>
                <a:schemeClr val="accent1">
                  <a:lumMod val="60000"/>
                  <a:lumOff val="40000"/>
                </a:schemeClr>
              </a:solidFill>
              <a:round/>
            </a:ln>
            <a:effectLst/>
          </c:spPr>
          <c:marker>
            <c:symbol val="circle"/>
            <c:size val="5"/>
            <c:spPr>
              <a:solidFill>
                <a:schemeClr val="accent1">
                  <a:lumMod val="60000"/>
                  <a:lumOff val="40000"/>
                </a:schemeClr>
              </a:solidFill>
              <a:ln w="38100">
                <a:solidFill>
                  <a:schemeClr val="accent1">
                    <a:lumMod val="60000"/>
                    <a:lumOff val="40000"/>
                  </a:schemeClr>
                </a:solidFill>
              </a:ln>
              <a:effectLst/>
            </c:spPr>
          </c:marker>
          <c:dLbls>
            <c:dLbl>
              <c:idx val="0"/>
              <c:layout>
                <c:manualLayout>
                  <c:x val="-2.7383316215907793E-2"/>
                  <c:y val="4.14900389296503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3C1-4DC5-9FAD-A107FA2C9C31}"/>
                </c:ext>
              </c:extLst>
            </c:dLbl>
            <c:dLbl>
              <c:idx val="1"/>
              <c:layout>
                <c:manualLayout>
                  <c:x val="-2.5773010257775748E-2"/>
                  <c:y val="3.584032392885629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3C1-4DC5-9FAD-A107FA2C9C31}"/>
                </c:ext>
              </c:extLst>
            </c:dLbl>
            <c:dLbl>
              <c:idx val="2"/>
              <c:layout>
                <c:manualLayout>
                  <c:x val="-2.4162704299643702E-2"/>
                  <c:y val="4.149003892965026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3C1-4DC5-9FAD-A107FA2C9C31}"/>
                </c:ext>
              </c:extLst>
            </c:dLbl>
            <c:dLbl>
              <c:idx val="3"/>
              <c:layout>
                <c:manualLayout>
                  <c:x val="-2.8993622174039838E-2"/>
                  <c:y val="4.713975393044433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03C1-4DC5-9FAD-A107FA2C9C31}"/>
                </c:ext>
              </c:extLst>
            </c:dLbl>
            <c:dLbl>
              <c:idx val="4"/>
              <c:layout>
                <c:manualLayout>
                  <c:x val="-3.0603928132171884E-2"/>
                  <c:y val="3.866518142925333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03C1-4DC5-9FAD-A107FA2C9C31}"/>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2008 GDHS</c:v>
                </c:pt>
                <c:pt idx="1">
                  <c:v>2014 GDHS</c:v>
                </c:pt>
                <c:pt idx="2">
                  <c:v>2016 GMIS</c:v>
                </c:pt>
                <c:pt idx="3">
                  <c:v>2019 GMIS</c:v>
                </c:pt>
                <c:pt idx="4">
                  <c:v>2022 GDHS</c:v>
                </c:pt>
              </c:strCache>
            </c:strRef>
          </c:cat>
          <c:val>
            <c:numRef>
              <c:f>Sheet1!$B$2:$B$6</c:f>
              <c:numCache>
                <c:formatCode>General</c:formatCode>
                <c:ptCount val="5"/>
                <c:pt idx="0">
                  <c:v>27</c:v>
                </c:pt>
                <c:pt idx="1">
                  <c:v>43</c:v>
                </c:pt>
                <c:pt idx="2" formatCode="0">
                  <c:v>50</c:v>
                </c:pt>
                <c:pt idx="3">
                  <c:v>49</c:v>
                </c:pt>
                <c:pt idx="4">
                  <c:v>48</c:v>
                </c:pt>
              </c:numCache>
            </c:numRef>
          </c:val>
          <c:smooth val="0"/>
          <c:extLst>
            <c:ext xmlns:c16="http://schemas.microsoft.com/office/drawing/2014/chart" uri="{C3380CC4-5D6E-409C-BE32-E72D297353CC}">
              <c16:uniqueId val="{00000000-1089-47AE-A0CB-AAADC8A2FF6B}"/>
            </c:ext>
          </c:extLst>
        </c:ser>
        <c:ser>
          <c:idx val="1"/>
          <c:order val="1"/>
          <c:tx>
            <c:strRef>
              <c:f>Sheet1!$C$1</c:f>
              <c:strCache>
                <c:ptCount val="1"/>
                <c:pt idx="0">
                  <c:v>Children</c:v>
                </c:pt>
              </c:strCache>
            </c:strRef>
          </c:tx>
          <c:spPr>
            <a:ln w="38100" cap="rnd">
              <a:solidFill>
                <a:schemeClr val="accent5"/>
              </a:solidFill>
              <a:round/>
            </a:ln>
            <a:effectLst/>
          </c:spPr>
          <c:marker>
            <c:symbol val="circle"/>
            <c:size val="5"/>
            <c:spPr>
              <a:solidFill>
                <a:schemeClr val="accent5"/>
              </a:solidFill>
              <a:ln w="38100">
                <a:solidFill>
                  <a:schemeClr val="accent5"/>
                </a:solidFill>
              </a:ln>
              <a:effectLst/>
            </c:spPr>
          </c:marker>
          <c:dLbls>
            <c:dLbl>
              <c:idx val="2"/>
              <c:layout>
                <c:manualLayout>
                  <c:x val="-2.8993622174039897E-2"/>
                  <c:y val="-4.608054358265777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3C1-4DC5-9FAD-A107FA2C9C31}"/>
                </c:ext>
              </c:extLst>
            </c:dLbl>
            <c:dLbl>
              <c:idx val="4"/>
              <c:layout>
                <c:manualLayout>
                  <c:x val="-2.5773010257775748E-2"/>
                  <c:y val="-4.043082858186370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03C1-4DC5-9FAD-A107FA2C9C31}"/>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2008 GDHS</c:v>
                </c:pt>
                <c:pt idx="1">
                  <c:v>2014 GDHS</c:v>
                </c:pt>
                <c:pt idx="2">
                  <c:v>2016 GMIS</c:v>
                </c:pt>
                <c:pt idx="3">
                  <c:v>2019 GMIS</c:v>
                </c:pt>
                <c:pt idx="4">
                  <c:v>2022 GDHS</c:v>
                </c:pt>
              </c:strCache>
            </c:strRef>
          </c:cat>
          <c:val>
            <c:numRef>
              <c:f>Sheet1!$C$2:$C$6</c:f>
              <c:numCache>
                <c:formatCode>General</c:formatCode>
                <c:ptCount val="5"/>
                <c:pt idx="0">
                  <c:v>39</c:v>
                </c:pt>
                <c:pt idx="1">
                  <c:v>47</c:v>
                </c:pt>
                <c:pt idx="2">
                  <c:v>52</c:v>
                </c:pt>
                <c:pt idx="3">
                  <c:v>54</c:v>
                </c:pt>
                <c:pt idx="4">
                  <c:v>49</c:v>
                </c:pt>
              </c:numCache>
            </c:numRef>
          </c:val>
          <c:smooth val="0"/>
          <c:extLst>
            <c:ext xmlns:c16="http://schemas.microsoft.com/office/drawing/2014/chart" uri="{C3380CC4-5D6E-409C-BE32-E72D297353CC}">
              <c16:uniqueId val="{00000004-1089-47AE-A0CB-AAADC8A2FF6B}"/>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11586815"/>
        <c:crosses val="autoZero"/>
        <c:auto val="1"/>
        <c:lblAlgn val="ctr"/>
        <c:lblOffset val="100"/>
        <c:noMultiLvlLbl val="0"/>
      </c:catAx>
      <c:valAx>
        <c:axId val="211586815"/>
        <c:scaling>
          <c:orientation val="minMax"/>
          <c:max val="10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5348940022747854E-3"/>
          <c:y val="0.10232027259915284"/>
          <c:w val="0.99392242559276067"/>
          <c:h val="0.75170924065590239"/>
        </c:manualLayout>
      </c:layout>
      <c:barChart>
        <c:barDir val="col"/>
        <c:grouping val="clustered"/>
        <c:varyColors val="0"/>
        <c:ser>
          <c:idx val="0"/>
          <c:order val="0"/>
          <c:tx>
            <c:strRef>
              <c:f>Sheet1!$A$2</c:f>
              <c:strCache>
                <c:ptCount val="1"/>
                <c:pt idx="0">
                  <c:v>1+ doses of SP/ Fansidar
(TPIg1+)</c:v>
                </c:pt>
              </c:strCache>
            </c:strRef>
          </c:tx>
          <c:spPr>
            <a:solidFill>
              <a:srgbClr val="048C45"/>
            </a:solidFill>
            <a:ln>
              <a:noFill/>
            </a:ln>
            <a:effectLst/>
          </c:spPr>
          <c:invertIfNegative val="0"/>
          <c:dPt>
            <c:idx val="1"/>
            <c:invertIfNegative val="0"/>
            <c:bubble3D val="0"/>
            <c:spPr>
              <a:solidFill>
                <a:srgbClr val="048C45"/>
              </a:solidFill>
              <a:ln>
                <a:noFill/>
              </a:ln>
              <a:effectLst/>
            </c:spPr>
            <c:extLst>
              <c:ext xmlns:c16="http://schemas.microsoft.com/office/drawing/2014/chart" uri="{C3380CC4-5D6E-409C-BE32-E72D297353CC}">
                <c16:uniqueId val="{00000001-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1+ doses of SP/ Fansidar
(TPIg1+)</c:v>
                </c:pt>
                <c:pt idx="1">
                  <c:v>2+ doses of SP/ Fansidar
(TPIg2+)</c:v>
                </c:pt>
                <c:pt idx="2">
                  <c:v>3+ doses of SP/ Fansidar
(TPIg3+)</c:v>
                </c:pt>
              </c:strCache>
            </c:strRef>
          </c:cat>
          <c:val>
            <c:numRef>
              <c:f>Sheet1!$B$2:$B$4</c:f>
              <c:numCache>
                <c:formatCode>General</c:formatCode>
                <c:ptCount val="3"/>
                <c:pt idx="0">
                  <c:v>90</c:v>
                </c:pt>
                <c:pt idx="1">
                  <c:v>77</c:v>
                </c:pt>
                <c:pt idx="2">
                  <c:v>60</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12/15/2023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0E743B-A7C3-43D5-8D14-D0B0ECD816F9}" type="datetimeFigureOut">
              <a:rPr lang="en-US" smtClean="0"/>
              <a:t>12/15/2023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3483AE-61A7-4612-A3AC-24729FE3FB25}" type="slidenum">
              <a:rPr lang="en-US" smtClean="0"/>
              <a:t>‹#›</a:t>
            </a:fld>
            <a:endParaRPr lang="en-US"/>
          </a:p>
        </p:txBody>
      </p:sp>
    </p:spTree>
    <p:extLst>
      <p:ext uri="{BB962C8B-B14F-4D97-AF65-F5344CB8AC3E}">
        <p14:creationId xmlns:p14="http://schemas.microsoft.com/office/powerpoint/2010/main" val="1775060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12.1 (col 2) &amp; </a:t>
            </a:r>
            <a:r>
              <a:rPr lang="en-US" dirty="0" err="1"/>
              <a:t>STATcompiler</a:t>
            </a:r>
            <a:r>
              <a:rPr lang="en-US" dirty="0"/>
              <a:t>: https://www.statcompiler.com/en/?cc=GH&amp;ucc=&amp;ic=ML_NETP_H_ITN&amp;scl=1000&amp;dt=0&amp;pt=0&amp;ss=0&amp;lvlRnk=0&amp;brk=Natural&amp;si=ML_NETP_H_ITN&amp;sbv=</a:t>
            </a:r>
          </a:p>
          <a:p>
            <a:endParaRPr lang="en-US" dirty="0"/>
          </a:p>
          <a:p>
            <a:r>
              <a:rPr lang="en-US" dirty="0"/>
              <a:t>Note: </a:t>
            </a:r>
            <a:r>
              <a:rPr lang="en-GB" sz="1800" dirty="0">
                <a:effectLst/>
                <a:latin typeface="Arial" panose="020B0604020202020204" pitchFamily="34" charset="0"/>
                <a:ea typeface="Times New Roman" panose="02020603050405020304" pitchFamily="18" charset="0"/>
              </a:rPr>
              <a:t>An insecticide-treated net (ITN) is a factory-treated net that does not require any further treatment. In the 2008 GDHS, 2014 GDHS, and 2016 GMIS, this was known as a long-lasting insecticidal net (LLIN).</a:t>
            </a:r>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3</a:t>
            </a:fld>
            <a:endParaRPr lang="en-US"/>
          </a:p>
        </p:txBody>
      </p:sp>
    </p:spTree>
    <p:extLst>
      <p:ext uri="{BB962C8B-B14F-4D97-AF65-F5344CB8AC3E}">
        <p14:creationId xmlns:p14="http://schemas.microsoft.com/office/powerpoint/2010/main" val="25707443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12.6 (col 2)</a:t>
            </a:r>
          </a:p>
          <a:p>
            <a:endParaRPr lang="en-US" dirty="0"/>
          </a:p>
          <a:p>
            <a:pPr algn="just"/>
            <a:r>
              <a:rPr lang="en-GB" sz="1800" dirty="0">
                <a:effectLst/>
                <a:latin typeface="Arial" panose="020B0604020202020204" pitchFamily="34" charset="0"/>
                <a:ea typeface="Times New Roman" panose="02020603050405020304" pitchFamily="18" charset="0"/>
                <a:cs typeface="Arial" panose="020B0604020202020204" pitchFamily="34" charset="0"/>
              </a:rPr>
              <a:t>Note: Table is based on children who stayed in the household the night before the interview.</a:t>
            </a:r>
          </a:p>
          <a:p>
            <a:pPr algn="just"/>
            <a:r>
              <a:rPr lang="en-US" sz="1800" dirty="0">
                <a:effectLst/>
                <a:latin typeface="Arial" panose="020B0604020202020204" pitchFamily="34" charset="0"/>
                <a:ea typeface="Times New Roman" panose="02020603050405020304" pitchFamily="18" charset="0"/>
                <a:cs typeface="Times New Roman" panose="02020603050405020304" pitchFamily="18" charset="0"/>
              </a:rPr>
              <a:t>Note: </a:t>
            </a:r>
            <a:r>
              <a:rPr lang="en-GB" sz="1800" dirty="0">
                <a:effectLst/>
                <a:latin typeface="Arial" panose="020B0604020202020204" pitchFamily="34" charset="0"/>
                <a:ea typeface="Times New Roman" panose="02020603050405020304" pitchFamily="18" charset="0"/>
                <a:cs typeface="Arial" panose="020B0604020202020204" pitchFamily="34" charset="0"/>
              </a:rPr>
              <a:t>An insecticide-treated net (ITN) is a factory-treated net that does not require any further treatment. In the 2008 GDHS, 2014 GDHS, and 2016 GMIS, this was known as a long-lasting insecticidal net (LLIN).</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pPr algn="ctr"/>
            <a:r>
              <a:rPr lang="en-GB" sz="1800" dirty="0">
                <a:effectLst/>
                <a:latin typeface="Arial" panose="020B0604020202020204" pitchFamily="34" charset="0"/>
                <a:ea typeface="Times New Roman" panose="02020603050405020304" pitchFamily="18" charset="0"/>
                <a:cs typeface="Arial" panose="020B0604020202020204" pitchFamily="34" charset="0"/>
              </a:rPr>
              <a:t> </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12</a:t>
            </a:fld>
            <a:endParaRPr lang="en-US"/>
          </a:p>
        </p:txBody>
      </p:sp>
    </p:spTree>
    <p:extLst>
      <p:ext uri="{BB962C8B-B14F-4D97-AF65-F5344CB8AC3E}">
        <p14:creationId xmlns:p14="http://schemas.microsoft.com/office/powerpoint/2010/main" val="40978043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12.9 (cols 1-3) </a:t>
            </a:r>
            <a:r>
              <a:rPr lang="en-US" i="1" dirty="0"/>
              <a:t>Use values including both live births and stillbirths</a:t>
            </a:r>
            <a:endParaRPr lang="en-US" i="0" dirty="0"/>
          </a:p>
          <a:p>
            <a:endParaRPr lang="en-US" i="0" dirty="0"/>
          </a:p>
          <a:p>
            <a:pPr algn="just"/>
            <a:r>
              <a:rPr lang="en-GB" sz="1800" dirty="0">
                <a:effectLst/>
                <a:latin typeface="Arial" panose="020B0604020202020204" pitchFamily="34" charset="0"/>
                <a:ea typeface="Times New Roman" panose="02020603050405020304" pitchFamily="18" charset="0"/>
                <a:cs typeface="Arial" panose="020B0604020202020204" pitchFamily="34" charset="0"/>
              </a:rPr>
              <a:t>Note: Stillbirths are foetal deaths in pregnancies lasting 28 or more weeks. When pregnancy duration is reported in months, stillbirths are foetal deaths in pregnancies lasting 7 or more months.</a:t>
            </a:r>
            <a:r>
              <a:rPr lang="en-GB" sz="1800" dirty="0">
                <a:effectLst/>
                <a:latin typeface="Arial" panose="020B0604020202020204" pitchFamily="34" charset="0"/>
                <a:ea typeface="Calibri" panose="020F0502020204030204" pitchFamily="34" charset="0"/>
                <a:cs typeface="Arial" panose="020B0604020202020204" pitchFamily="34" charset="0"/>
              </a:rPr>
              <a:t> </a:t>
            </a:r>
            <a:r>
              <a:rPr lang="en-US" sz="1800" dirty="0">
                <a:effectLst/>
                <a:latin typeface="Arial" panose="020B0604020202020204" pitchFamily="34" charset="0"/>
                <a:ea typeface="Calibri" panose="020F0502020204030204" pitchFamily="34" charset="0"/>
                <a:cs typeface="Arial" panose="020B0604020202020204" pitchFamily="34" charset="0"/>
              </a:rPr>
              <a:t>Figures in parentheses are based on 25–49 unweighted cases.</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pPr algn="just"/>
            <a:r>
              <a:rPr lang="en-US" sz="1800" dirty="0">
                <a:effectLst/>
                <a:latin typeface="Arial" panose="020B0604020202020204" pitchFamily="34" charset="0"/>
                <a:ea typeface="Times New Roman" panose="02020603050405020304" pitchFamily="18" charset="0"/>
                <a:cs typeface="Times New Roman" panose="02020603050405020304" pitchFamily="18" charset="0"/>
              </a:rPr>
              <a:t>SP =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sulfadoxine</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-pyrimethamine </a:t>
            </a:r>
          </a:p>
          <a:p>
            <a:pPr algn="just"/>
            <a:r>
              <a:rPr lang="en-GB" sz="1800" dirty="0">
                <a:effectLst/>
                <a:latin typeface="Arial" panose="020B0604020202020204" pitchFamily="34" charset="0"/>
                <a:ea typeface="Times New Roman" panose="02020603050405020304" pitchFamily="18" charset="0"/>
                <a:cs typeface="Arial" panose="020B0604020202020204" pitchFamily="34" charset="0"/>
              </a:rPr>
              <a:t>Note: For </a:t>
            </a:r>
            <a:r>
              <a:rPr lang="en-GB" sz="18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800" dirty="0">
                <a:effectLst/>
                <a:latin typeface="Arial" panose="020B0604020202020204" pitchFamily="34" charset="0"/>
                <a:ea typeface="Times New Roman" panose="02020603050405020304" pitchFamily="18" charset="0"/>
                <a:cs typeface="Arial" panose="020B0604020202020204" pitchFamily="34" charset="0"/>
              </a:rPr>
              <a:t>women who had both a live birth and a stillbirth in the 2 years preceding the survey, data are tabulated for the most recent birth only.</a:t>
            </a:r>
            <a:r>
              <a:rPr lang="en-GB" sz="18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US" dirty="0"/>
          </a:p>
          <a:p>
            <a:endParaRPr lang="en-US" dirty="0"/>
          </a:p>
          <a:p>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14</a:t>
            </a:fld>
            <a:endParaRPr lang="en-US"/>
          </a:p>
        </p:txBody>
      </p:sp>
    </p:spTree>
    <p:extLst>
      <p:ext uri="{BB962C8B-B14F-4D97-AF65-F5344CB8AC3E}">
        <p14:creationId xmlns:p14="http://schemas.microsoft.com/office/powerpoint/2010/main" val="36223138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12.9 (cols 1-3) &amp; </a:t>
            </a:r>
            <a:r>
              <a:rPr lang="en-US" dirty="0" err="1"/>
              <a:t>STATcompiler</a:t>
            </a:r>
            <a:r>
              <a:rPr lang="en-US" dirty="0"/>
              <a:t>: https://www.statcompiler.com/en/?cc=GH&amp;ucc=&amp;ic=ML_IPTP_W_SPF,ML_IPTP_W_2SP,ML_IPTP_W_3SP&amp;scl=1000&amp;dt=0&amp;pt=0&amp;ss=0&amp;lvlRnk=0&amp;brk=Natural&amp;si=ML_IPTP_W_SPF&amp;sbv=</a:t>
            </a:r>
          </a:p>
          <a:p>
            <a:endParaRPr lang="en-US" dirty="0"/>
          </a:p>
          <a:p>
            <a:pPr algn="just"/>
            <a:r>
              <a:rPr lang="en-GB" sz="1200" dirty="0">
                <a:effectLst/>
                <a:latin typeface="Arial" panose="020B0604020202020204" pitchFamily="34" charset="0"/>
                <a:ea typeface="Times New Roman" panose="02020603050405020304" pitchFamily="18" charset="0"/>
                <a:cs typeface="Arial" panose="020B0604020202020204" pitchFamily="34" charset="0"/>
              </a:rPr>
              <a:t>Note: Stillbirths are foetal deaths in pregnancies lasting 28 or more weeks. When pregnancy duration is reported in months, stillbirths are foetal deaths in pregnancies lasting 7 or more months.</a:t>
            </a:r>
            <a:r>
              <a:rPr lang="en-GB" sz="1200" dirty="0">
                <a:effectLst/>
                <a:latin typeface="Arial" panose="020B0604020202020204" pitchFamily="34" charset="0"/>
                <a:ea typeface="Calibri" panose="020F0502020204030204" pitchFamily="34" charset="0"/>
                <a:cs typeface="Arial" panose="020B0604020202020204" pitchFamily="34" charset="0"/>
              </a:rPr>
              <a:t> </a:t>
            </a:r>
            <a:r>
              <a:rPr lang="en-US" sz="1200" dirty="0">
                <a:effectLst/>
                <a:latin typeface="Arial" panose="020B0604020202020204" pitchFamily="34" charset="0"/>
                <a:ea typeface="Calibri" panose="020F0502020204030204" pitchFamily="34" charset="0"/>
                <a:cs typeface="Arial" panose="020B0604020202020204" pitchFamily="34" charset="0"/>
              </a:rPr>
              <a:t>Figures in parentheses are based on 25–49 unweighted cases.</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p>
            <a:pPr algn="just"/>
            <a:r>
              <a:rPr lang="en-US" sz="1200" dirty="0">
                <a:effectLst/>
                <a:latin typeface="Arial" panose="020B0604020202020204" pitchFamily="34" charset="0"/>
                <a:ea typeface="Times New Roman" panose="02020603050405020304" pitchFamily="18" charset="0"/>
                <a:cs typeface="Times New Roman" panose="02020603050405020304" pitchFamily="18" charset="0"/>
              </a:rPr>
              <a:t>SP = </a:t>
            </a:r>
            <a:r>
              <a:rPr lang="en-US" sz="1200" dirty="0" err="1">
                <a:effectLst/>
                <a:latin typeface="Arial" panose="020B0604020202020204" pitchFamily="34" charset="0"/>
                <a:ea typeface="Times New Roman" panose="02020603050405020304" pitchFamily="18" charset="0"/>
                <a:cs typeface="Times New Roman" panose="02020603050405020304" pitchFamily="18" charset="0"/>
              </a:rPr>
              <a:t>sulfadoxine</a:t>
            </a:r>
            <a:r>
              <a:rPr lang="en-US" sz="1200" dirty="0">
                <a:effectLst/>
                <a:latin typeface="Arial" panose="020B0604020202020204" pitchFamily="34" charset="0"/>
                <a:ea typeface="Times New Roman" panose="02020603050405020304" pitchFamily="18" charset="0"/>
                <a:cs typeface="Times New Roman" panose="02020603050405020304" pitchFamily="18" charset="0"/>
              </a:rPr>
              <a:t>-pyrimethamine </a:t>
            </a:r>
          </a:p>
          <a:p>
            <a:pPr algn="just"/>
            <a:r>
              <a:rPr lang="en-GB" sz="1200" dirty="0">
                <a:effectLst/>
                <a:latin typeface="Arial" panose="020B0604020202020204" pitchFamily="34" charset="0"/>
                <a:ea typeface="Times New Roman" panose="02020603050405020304" pitchFamily="18" charset="0"/>
                <a:cs typeface="Arial" panose="020B0604020202020204" pitchFamily="34" charset="0"/>
              </a:rPr>
              <a:t>Note: For </a:t>
            </a:r>
            <a:r>
              <a:rPr lang="en-GB" sz="12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200" dirty="0">
                <a:effectLst/>
                <a:latin typeface="Arial" panose="020B0604020202020204" pitchFamily="34" charset="0"/>
                <a:ea typeface="Times New Roman" panose="02020603050405020304" pitchFamily="18" charset="0"/>
                <a:cs typeface="Arial" panose="020B0604020202020204" pitchFamily="34" charset="0"/>
              </a:rPr>
              <a:t>women who had both a live birth and a stillbirth in the 2 years preceding the survey, data are tabulated for the most recent birth only.</a:t>
            </a:r>
            <a:r>
              <a:rPr lang="en-GB" sz="12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15</a:t>
            </a:fld>
            <a:endParaRPr lang="en-US"/>
          </a:p>
        </p:txBody>
      </p:sp>
    </p:spTree>
    <p:extLst>
      <p:ext uri="{BB962C8B-B14F-4D97-AF65-F5344CB8AC3E}">
        <p14:creationId xmlns:p14="http://schemas.microsoft.com/office/powerpoint/2010/main" val="2764902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12.10 (cols 1, 3, 5, &amp; 6)</a:t>
            </a:r>
          </a:p>
          <a:p>
            <a:endParaRPr lang="en-US" dirty="0"/>
          </a:p>
          <a:p>
            <a:r>
              <a:rPr lang="en-US" dirty="0"/>
              <a:t>Advice or treatment = </a:t>
            </a:r>
            <a:r>
              <a:rPr lang="en-GB" sz="1800" dirty="0">
                <a:effectLst/>
                <a:latin typeface="Arial" panose="020B0604020202020204" pitchFamily="34" charset="0"/>
                <a:ea typeface="Times New Roman" panose="02020603050405020304" pitchFamily="18" charset="0"/>
              </a:rPr>
              <a:t>Includes advice or treatment from the following sources: public sector, private medical sector, NGO medical sector, shop/market, drug peddler. Excludes advice or treatment from a traditional practitioner</a:t>
            </a:r>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17</a:t>
            </a:fld>
            <a:endParaRPr lang="en-US"/>
          </a:p>
        </p:txBody>
      </p:sp>
    </p:spTree>
    <p:extLst>
      <p:ext uri="{BB962C8B-B14F-4D97-AF65-F5344CB8AC3E}">
        <p14:creationId xmlns:p14="http://schemas.microsoft.com/office/powerpoint/2010/main" val="14823441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12.12 (cols 1-9)</a:t>
            </a:r>
          </a:p>
          <a:p>
            <a:endParaRPr lang="en-US" dirty="0"/>
          </a:p>
          <a:p>
            <a:pPr algn="just"/>
            <a:r>
              <a:rPr lang="en-GB" sz="1800" dirty="0">
                <a:effectLst/>
                <a:latin typeface="Arial" panose="020B0604020202020204" pitchFamily="34" charset="0"/>
                <a:ea typeface="Times New Roman" panose="02020603050405020304" pitchFamily="18" charset="0"/>
                <a:cs typeface="Arial" panose="020B0604020202020204" pitchFamily="34" charset="0"/>
              </a:rPr>
              <a:t>ACT = artemisinin-based combination therapy</a:t>
            </a:r>
            <a:r>
              <a:rPr lang="en-GB" sz="18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800" dirty="0">
                <a:effectLst/>
                <a:latin typeface="Arial" panose="020B0604020202020204" pitchFamily="34" charset="0"/>
                <a:ea typeface="Times New Roman" panose="02020603050405020304" pitchFamily="18" charset="0"/>
                <a:cs typeface="Arial" panose="020B0604020202020204" pitchFamily="34" charset="0"/>
              </a:rPr>
              <a:t> </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r>
              <a:rPr lang="en-US" sz="1800" dirty="0">
                <a:effectLst/>
                <a:latin typeface="Arial" panose="020B0604020202020204" pitchFamily="34" charset="0"/>
                <a:ea typeface="Times New Roman" panose="02020603050405020304" pitchFamily="18" charset="0"/>
              </a:rPr>
              <a:t>SP = </a:t>
            </a:r>
            <a:r>
              <a:rPr lang="en-US" sz="1800" dirty="0" err="1">
                <a:effectLst/>
                <a:latin typeface="Arial" panose="020B0604020202020204" pitchFamily="34" charset="0"/>
                <a:ea typeface="Times New Roman" panose="02020603050405020304" pitchFamily="18" charset="0"/>
              </a:rPr>
              <a:t>sulfadoxine</a:t>
            </a:r>
            <a:r>
              <a:rPr lang="en-US" sz="1800" dirty="0">
                <a:effectLst/>
                <a:latin typeface="Arial" panose="020B0604020202020204" pitchFamily="34" charset="0"/>
                <a:ea typeface="Times New Roman" panose="02020603050405020304" pitchFamily="18" charset="0"/>
              </a:rPr>
              <a:t> pyrimethamine</a:t>
            </a:r>
            <a:r>
              <a:rPr lang="en-US" dirty="0">
                <a:effectLst/>
              </a:rPr>
              <a:t> </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Add note for parentheses and asterisks</a:t>
            </a:r>
          </a:p>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 </a:t>
            </a:r>
          </a:p>
          <a:p>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18</a:t>
            </a:fld>
            <a:endParaRPr lang="en-US"/>
          </a:p>
        </p:txBody>
      </p:sp>
    </p:spTree>
    <p:extLst>
      <p:ext uri="{BB962C8B-B14F-4D97-AF65-F5344CB8AC3E}">
        <p14:creationId xmlns:p14="http://schemas.microsoft.com/office/powerpoint/2010/main" val="675264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12.13 (cols 1-3)</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Times New Roman" panose="02020603050405020304" pitchFamily="18" charset="0"/>
                <a:cs typeface="Arial" panose="020B0604020202020204" pitchFamily="34" charset="0"/>
              </a:rPr>
              <a:t>RDT = rapid diagnostic test (Abbott </a:t>
            </a:r>
            <a:r>
              <a:rPr lang="en-GB" sz="1800" dirty="0" err="1">
                <a:effectLst/>
                <a:latin typeface="Arial" panose="020B0604020202020204" pitchFamily="34" charset="0"/>
                <a:ea typeface="Times New Roman" panose="02020603050405020304" pitchFamily="18" charset="0"/>
                <a:cs typeface="Arial" panose="020B0604020202020204" pitchFamily="34" charset="0"/>
              </a:rPr>
              <a:t>Bioline</a:t>
            </a:r>
            <a:r>
              <a:rPr lang="en-GB" sz="1800" dirty="0">
                <a:effectLst/>
                <a:latin typeface="Arial" panose="020B0604020202020204" pitchFamily="34" charset="0"/>
                <a:ea typeface="Times New Roman" panose="02020603050405020304" pitchFamily="18" charset="0"/>
                <a:cs typeface="Arial" panose="020B0604020202020204" pitchFamily="34" charset="0"/>
              </a:rPr>
              <a:t>)</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r>
              <a:rPr lang="en-US" dirty="0"/>
              <a:t>Note: </a:t>
            </a:r>
            <a:r>
              <a:rPr lang="en-GB" sz="1800" dirty="0">
                <a:effectLst/>
                <a:latin typeface="Arial" panose="020B0604020202020204" pitchFamily="34" charset="0"/>
                <a:ea typeface="Times New Roman" panose="02020603050405020304" pitchFamily="18" charset="0"/>
              </a:rPr>
              <a:t>Excludes children whose mothers are not listed in the Household Questionnaire</a:t>
            </a:r>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20</a:t>
            </a:fld>
            <a:endParaRPr lang="en-US"/>
          </a:p>
        </p:txBody>
      </p:sp>
    </p:spTree>
    <p:extLst>
      <p:ext uri="{BB962C8B-B14F-4D97-AF65-F5344CB8AC3E}">
        <p14:creationId xmlns:p14="http://schemas.microsoft.com/office/powerpoint/2010/main" val="40491006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12.14 (col 1) &amp; </a:t>
            </a:r>
            <a:r>
              <a:rPr lang="en-US" dirty="0" err="1"/>
              <a:t>STATcompiler</a:t>
            </a:r>
            <a:r>
              <a:rPr lang="en-US" dirty="0"/>
              <a:t>: </a:t>
            </a:r>
          </a:p>
          <a:p>
            <a:endParaRPr lang="en-US" dirty="0"/>
          </a:p>
          <a:p>
            <a:r>
              <a:rPr lang="fr-FR" dirty="0"/>
              <a:t>https://www.statcompiler.com/en/?cc=GH&amp;ucc=&amp;ic=ML_HEMO_C_HL8&amp;scl=1000&amp;dt=0&amp;pt=0&amp;ss=1&amp;sy=GH-2003&amp;lvlRnk=0&amp;brk=Natural&amp;si=ML_HEMO_C_HL8&amp;sbv=</a:t>
            </a:r>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21</a:t>
            </a:fld>
            <a:endParaRPr lang="en-US"/>
          </a:p>
        </p:txBody>
      </p:sp>
    </p:spTree>
    <p:extLst>
      <p:ext uri="{BB962C8B-B14F-4D97-AF65-F5344CB8AC3E}">
        <p14:creationId xmlns:p14="http://schemas.microsoft.com/office/powerpoint/2010/main" val="25450203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12.14 (col 1)</a:t>
            </a:r>
          </a:p>
          <a:p>
            <a:endParaRPr lang="en-US" dirty="0"/>
          </a:p>
          <a:p>
            <a:pPr algn="just"/>
            <a:r>
              <a:rPr lang="en-GB" sz="1800" dirty="0">
                <a:effectLst/>
                <a:latin typeface="Arial" panose="020B0604020202020204" pitchFamily="34" charset="0"/>
                <a:ea typeface="Times New Roman" panose="02020603050405020304" pitchFamily="18" charset="0"/>
                <a:cs typeface="Arial" panose="020B0604020202020204" pitchFamily="34" charset="0"/>
              </a:rPr>
              <a:t>Note: Table is based on children who stayed in the household the night before the interview and who were tested for anaemia. Haemoglobin levels are adjusted for altitude using CDC formulas (CDC 1998). Haemoglobin is measured in grams per decilitre (g/dl) using the </a:t>
            </a:r>
            <a:r>
              <a:rPr lang="en-GB" sz="1800" dirty="0" err="1">
                <a:effectLst/>
                <a:latin typeface="Arial" panose="020B0604020202020204" pitchFamily="34" charset="0"/>
                <a:ea typeface="Times New Roman" panose="02020603050405020304" pitchFamily="18" charset="0"/>
                <a:cs typeface="Arial" panose="020B0604020202020204" pitchFamily="34" charset="0"/>
              </a:rPr>
              <a:t>HemoCue</a:t>
            </a:r>
            <a:r>
              <a:rPr lang="en-GB" sz="1800" dirty="0">
                <a:effectLst/>
                <a:latin typeface="Arial" panose="020B0604020202020204" pitchFamily="34" charset="0"/>
                <a:ea typeface="Times New Roman" panose="02020603050405020304" pitchFamily="18" charset="0"/>
                <a:cs typeface="Arial" panose="020B0604020202020204" pitchFamily="34" charset="0"/>
              </a:rPr>
              <a:t> 201+ </a:t>
            </a:r>
            <a:r>
              <a:rPr lang="en-GB" sz="18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800" dirty="0">
                <a:effectLst/>
                <a:latin typeface="Arial" panose="020B0604020202020204" pitchFamily="34" charset="0"/>
                <a:ea typeface="Times New Roman" panose="02020603050405020304" pitchFamily="18" charset="0"/>
                <a:cs typeface="Arial" panose="020B0604020202020204" pitchFamily="34" charset="0"/>
              </a:rPr>
              <a:t>device.</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r>
              <a:rPr lang="en-US" dirty="0"/>
              <a:t>Note: </a:t>
            </a:r>
            <a:r>
              <a:rPr lang="en-GB" sz="1800" dirty="0">
                <a:effectLst/>
                <a:latin typeface="Arial" panose="020B0604020202020204" pitchFamily="34" charset="0"/>
                <a:ea typeface="Times New Roman" panose="02020603050405020304" pitchFamily="18" charset="0"/>
              </a:rPr>
              <a:t>Excludes children whose mothers are not listed in the Household Questionnaire.</a:t>
            </a:r>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22</a:t>
            </a:fld>
            <a:endParaRPr lang="en-US"/>
          </a:p>
        </p:txBody>
      </p:sp>
    </p:spTree>
    <p:extLst>
      <p:ext uri="{BB962C8B-B14F-4D97-AF65-F5344CB8AC3E}">
        <p14:creationId xmlns:p14="http://schemas.microsoft.com/office/powerpoint/2010/main" val="37708113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12.14 (col 1)</a:t>
            </a:r>
          </a:p>
          <a:p>
            <a:endParaRPr lang="en-US" dirty="0"/>
          </a:p>
          <a:p>
            <a:pPr algn="just"/>
            <a:r>
              <a:rPr lang="en-GB" sz="1200" dirty="0">
                <a:effectLst/>
                <a:latin typeface="Arial" panose="020B0604020202020204" pitchFamily="34" charset="0"/>
                <a:ea typeface="Times New Roman" panose="02020603050405020304" pitchFamily="18" charset="0"/>
                <a:cs typeface="Arial" panose="020B0604020202020204" pitchFamily="34" charset="0"/>
              </a:rPr>
              <a:t>Note: Table is based on children who stayed in the household the night before the interview and who were tested for anaemia. Haemoglobin levels are adjusted for altitude using CDC formulas (CDC 1998). Haemoglobin is measured in grams per decilitre (g/dl) using the </a:t>
            </a:r>
            <a:r>
              <a:rPr lang="en-GB" sz="1200" dirty="0" err="1">
                <a:effectLst/>
                <a:latin typeface="Arial" panose="020B0604020202020204" pitchFamily="34" charset="0"/>
                <a:ea typeface="Times New Roman" panose="02020603050405020304" pitchFamily="18" charset="0"/>
                <a:cs typeface="Arial" panose="020B0604020202020204" pitchFamily="34" charset="0"/>
              </a:rPr>
              <a:t>HemoCue</a:t>
            </a:r>
            <a:r>
              <a:rPr lang="en-GB" sz="1200" dirty="0">
                <a:effectLst/>
                <a:latin typeface="Arial" panose="020B0604020202020204" pitchFamily="34" charset="0"/>
                <a:ea typeface="Times New Roman" panose="02020603050405020304" pitchFamily="18" charset="0"/>
                <a:cs typeface="Arial" panose="020B0604020202020204" pitchFamily="34" charset="0"/>
              </a:rPr>
              <a:t> 201+ </a:t>
            </a:r>
            <a:r>
              <a:rPr lang="en-GB" sz="12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200" dirty="0">
                <a:effectLst/>
                <a:latin typeface="Arial" panose="020B0604020202020204" pitchFamily="34" charset="0"/>
                <a:ea typeface="Times New Roman" panose="02020603050405020304" pitchFamily="18" charset="0"/>
                <a:cs typeface="Arial" panose="020B0604020202020204" pitchFamily="34" charset="0"/>
              </a:rPr>
              <a:t>device.</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p>
            <a:r>
              <a:rPr lang="en-US" dirty="0"/>
              <a:t>Note: </a:t>
            </a:r>
            <a:r>
              <a:rPr lang="en-GB" sz="1200" dirty="0">
                <a:effectLst/>
                <a:latin typeface="Arial" panose="020B0604020202020204" pitchFamily="34" charset="0"/>
                <a:ea typeface="Times New Roman" panose="02020603050405020304" pitchFamily="18" charset="0"/>
              </a:rPr>
              <a:t>Excludes children whose mothers are not listed in the Household Questionnaire.</a:t>
            </a:r>
            <a:endParaRPr lang="bn-BD" dirty="0"/>
          </a:p>
          <a:p>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23</a:t>
            </a:fld>
            <a:endParaRPr lang="en-US"/>
          </a:p>
        </p:txBody>
      </p:sp>
    </p:spTree>
    <p:extLst>
      <p:ext uri="{BB962C8B-B14F-4D97-AF65-F5344CB8AC3E}">
        <p14:creationId xmlns:p14="http://schemas.microsoft.com/office/powerpoint/2010/main" val="3177840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12.15 (cols 1 &amp; 3)</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Times New Roman" panose="02020603050405020304" pitchFamily="18" charset="0"/>
                <a:cs typeface="Arial" panose="020B0604020202020204" pitchFamily="34" charset="0"/>
              </a:rPr>
              <a:t>RDT = rapid diagnostic test (Abbott </a:t>
            </a:r>
            <a:r>
              <a:rPr lang="en-GB" sz="1800" dirty="0" err="1">
                <a:effectLst/>
                <a:latin typeface="Arial" panose="020B0604020202020204" pitchFamily="34" charset="0"/>
                <a:ea typeface="Times New Roman" panose="02020603050405020304" pitchFamily="18" charset="0"/>
                <a:cs typeface="Arial" panose="020B0604020202020204" pitchFamily="34" charset="0"/>
              </a:rPr>
              <a:t>Bioline</a:t>
            </a:r>
            <a:r>
              <a:rPr lang="en-GB" sz="1800" dirty="0">
                <a:effectLst/>
                <a:latin typeface="Arial" panose="020B0604020202020204" pitchFamily="34" charset="0"/>
                <a:ea typeface="Times New Roman" panose="02020603050405020304" pitchFamily="18" charset="0"/>
                <a:cs typeface="Arial" panose="020B0604020202020204" pitchFamily="34" charset="0"/>
              </a:rPr>
              <a:t>)</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r>
              <a:rPr lang="en-GB" sz="1800" dirty="0">
                <a:effectLst/>
                <a:latin typeface="Arial" panose="020B0604020202020204" pitchFamily="34" charset="0"/>
                <a:ea typeface="Times New Roman" panose="02020603050405020304" pitchFamily="18" charset="0"/>
              </a:rPr>
              <a:t>Note: Excludes children whose mothers are not listed in the Household Questionnaire.</a:t>
            </a:r>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25</a:t>
            </a:fld>
            <a:endParaRPr lang="en-US"/>
          </a:p>
        </p:txBody>
      </p:sp>
    </p:spTree>
    <p:extLst>
      <p:ext uri="{BB962C8B-B14F-4D97-AF65-F5344CB8AC3E}">
        <p14:creationId xmlns:p14="http://schemas.microsoft.com/office/powerpoint/2010/main" val="14540376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12.1 (cols 1 &amp; 2)</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a:t>
            </a:r>
            <a:r>
              <a:rPr lang="en-GB" sz="1200" dirty="0">
                <a:effectLst/>
                <a:latin typeface="Arial" panose="020B0604020202020204" pitchFamily="34" charset="0"/>
                <a:ea typeface="Times New Roman" panose="02020603050405020304" pitchFamily="18" charset="0"/>
              </a:rPr>
              <a:t>An insecticide-treated net (ITN) is a factory-treated net that does not require any further treatment. In the 2008 GDHS, 2014 GDHS, and 2016 GMIS, this was known as a long-lasting insecticidal net (LLIN).</a:t>
            </a:r>
            <a:endParaRPr lang="bn-BD" dirty="0"/>
          </a:p>
          <a:p>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4</a:t>
            </a:fld>
            <a:endParaRPr lang="en-US"/>
          </a:p>
        </p:txBody>
      </p:sp>
    </p:spTree>
    <p:extLst>
      <p:ext uri="{BB962C8B-B14F-4D97-AF65-F5344CB8AC3E}">
        <p14:creationId xmlns:p14="http://schemas.microsoft.com/office/powerpoint/2010/main" val="16130302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12.15 (col 3) &amp; </a:t>
            </a:r>
            <a:r>
              <a:rPr lang="en-US" dirty="0" err="1"/>
              <a:t>STATcompiler</a:t>
            </a:r>
            <a:r>
              <a:rPr lang="en-US" dirty="0"/>
              <a:t>: https://www.statcompiler.com/en/?cc=GH&amp;ucc=&amp;ic=ML_PMAL_C_MSY&amp;scl=1000&amp;dt=0&amp;pt=0&amp;ss=0&amp;lvlRnk=0&amp;brk=Natural&amp;si=ML_PMAL_C_MSY&amp;sbv=</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Arial" panose="020B0604020202020204" pitchFamily="34" charset="0"/>
                <a:ea typeface="Times New Roman" panose="02020603050405020304" pitchFamily="18" charset="0"/>
              </a:rPr>
              <a:t>Note: Excludes children whose mothers are not listed in the Household Questionnaire.</a:t>
            </a:r>
            <a:endParaRPr lang="bn-BD" dirty="0"/>
          </a:p>
          <a:p>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26</a:t>
            </a:fld>
            <a:endParaRPr lang="en-US"/>
          </a:p>
        </p:txBody>
      </p:sp>
    </p:spTree>
    <p:extLst>
      <p:ext uri="{BB962C8B-B14F-4D97-AF65-F5344CB8AC3E}">
        <p14:creationId xmlns:p14="http://schemas.microsoft.com/office/powerpoint/2010/main" val="30725170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12.15 (col 3)</a:t>
            </a:r>
          </a:p>
          <a:p>
            <a:endParaRPr lang="en-US" dirty="0"/>
          </a:p>
          <a:p>
            <a:r>
              <a:rPr lang="en-GB" sz="1200" dirty="0">
                <a:effectLst/>
                <a:latin typeface="Arial" panose="020B0604020202020204" pitchFamily="34" charset="0"/>
                <a:ea typeface="Times New Roman" panose="02020603050405020304" pitchFamily="18" charset="0"/>
              </a:rPr>
              <a:t>Note: Excludes children whose mothers are not listed in the Household Questionnaire.</a:t>
            </a:r>
            <a:endParaRPr lang="bn-BD" dirty="0"/>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27</a:t>
            </a:fld>
            <a:endParaRPr lang="en-US"/>
          </a:p>
        </p:txBody>
      </p:sp>
    </p:spTree>
    <p:extLst>
      <p:ext uri="{BB962C8B-B14F-4D97-AF65-F5344CB8AC3E}">
        <p14:creationId xmlns:p14="http://schemas.microsoft.com/office/powerpoint/2010/main" val="1380257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12.15 (col 3)</a:t>
            </a:r>
          </a:p>
          <a:p>
            <a:endParaRPr lang="en-US" dirty="0"/>
          </a:p>
          <a:p>
            <a:r>
              <a:rPr lang="en-GB" sz="1200" dirty="0">
                <a:effectLst/>
                <a:latin typeface="Arial" panose="020B0604020202020204" pitchFamily="34" charset="0"/>
                <a:ea typeface="Times New Roman" panose="02020603050405020304" pitchFamily="18" charset="0"/>
              </a:rPr>
              <a:t>Note: Excludes children whose mothers are not listed in the Household Questionnaire.</a:t>
            </a:r>
            <a:endParaRPr lang="bn-BD" dirty="0"/>
          </a:p>
          <a:p>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28</a:t>
            </a:fld>
            <a:endParaRPr lang="en-US"/>
          </a:p>
        </p:txBody>
      </p:sp>
    </p:spTree>
    <p:extLst>
      <p:ext uri="{BB962C8B-B14F-4D97-AF65-F5344CB8AC3E}">
        <p14:creationId xmlns:p14="http://schemas.microsoft.com/office/powerpoint/2010/main" val="5887509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12.15 (col 3)</a:t>
            </a:r>
          </a:p>
          <a:p>
            <a:endParaRPr lang="en-US" dirty="0"/>
          </a:p>
          <a:p>
            <a:r>
              <a:rPr lang="en-GB" sz="1200" dirty="0">
                <a:effectLst/>
                <a:latin typeface="Arial" panose="020B0604020202020204" pitchFamily="34" charset="0"/>
                <a:ea typeface="Times New Roman" panose="02020603050405020304" pitchFamily="18" charset="0"/>
              </a:rPr>
              <a:t>Note: Excludes children whose mothers are not listed in the Household Questionnaire.</a:t>
            </a:r>
            <a:endParaRPr lang="bn-BD" dirty="0"/>
          </a:p>
          <a:p>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29</a:t>
            </a:fld>
            <a:endParaRPr lang="en-US"/>
          </a:p>
        </p:txBody>
      </p:sp>
    </p:spTree>
    <p:extLst>
      <p:ext uri="{BB962C8B-B14F-4D97-AF65-F5344CB8AC3E}">
        <p14:creationId xmlns:p14="http://schemas.microsoft.com/office/powerpoint/2010/main" val="42399998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Table 12.1 (col 2)</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a:t>
            </a:r>
            <a:r>
              <a:rPr lang="en-GB" sz="1200" dirty="0">
                <a:effectLst/>
                <a:latin typeface="Arial" panose="020B0604020202020204" pitchFamily="34" charset="0"/>
                <a:ea typeface="Times New Roman" panose="02020603050405020304" pitchFamily="18" charset="0"/>
              </a:rPr>
              <a:t>An insecticide-treated net (ITN) is a factory-treated net that does not require any further treatment. In the 2008 GDHS, 2014 GDHS, and 2016 GMIS, this was known as a long-lasting insecticidal net (LLIN).</a:t>
            </a:r>
            <a:endParaRPr lang="bn-BD" dirty="0"/>
          </a:p>
          <a:p>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5</a:t>
            </a:fld>
            <a:endParaRPr lang="en-US"/>
          </a:p>
        </p:txBody>
      </p:sp>
    </p:spTree>
    <p:extLst>
      <p:ext uri="{BB962C8B-B14F-4D97-AF65-F5344CB8AC3E}">
        <p14:creationId xmlns:p14="http://schemas.microsoft.com/office/powerpoint/2010/main" val="41351177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Table 12.1 (col 2)</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a:t>
            </a:r>
            <a:r>
              <a:rPr lang="en-GB" sz="1200" dirty="0">
                <a:effectLst/>
                <a:latin typeface="Arial" panose="020B0604020202020204" pitchFamily="34" charset="0"/>
                <a:ea typeface="Times New Roman" panose="02020603050405020304" pitchFamily="18" charset="0"/>
              </a:rPr>
              <a:t>An insecticide-treated net (ITN) is a factory-treated net that does not require any further treatment. In the 2008 GDHS, 2014 GDHS, and 2016 GMIS, this was known as a long-lasting insecticidal net (LLIN).</a:t>
            </a:r>
            <a:endParaRPr lang="bn-BD" dirty="0"/>
          </a:p>
          <a:p>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6</a:t>
            </a:fld>
            <a:endParaRPr lang="en-US"/>
          </a:p>
        </p:txBody>
      </p:sp>
    </p:spTree>
    <p:extLst>
      <p:ext uri="{BB962C8B-B14F-4D97-AF65-F5344CB8AC3E}">
        <p14:creationId xmlns:p14="http://schemas.microsoft.com/office/powerpoint/2010/main" val="7328289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12.1 (cols 2 &amp; 7)</a:t>
            </a:r>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7</a:t>
            </a:fld>
            <a:endParaRPr lang="en-US"/>
          </a:p>
        </p:txBody>
      </p:sp>
    </p:spTree>
    <p:extLst>
      <p:ext uri="{BB962C8B-B14F-4D97-AF65-F5344CB8AC3E}">
        <p14:creationId xmlns:p14="http://schemas.microsoft.com/office/powerpoint/2010/main" val="28906447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12.3 (col 1) &amp; Table 12.4 (col 2) </a:t>
            </a:r>
          </a:p>
          <a:p>
            <a:endParaRPr lang="en-US" dirty="0"/>
          </a:p>
          <a:p>
            <a:pPr algn="just"/>
            <a:r>
              <a:rPr lang="en-GB" sz="1800" dirty="0">
                <a:effectLst/>
                <a:latin typeface="Arial" panose="020B0604020202020204" pitchFamily="34" charset="0"/>
                <a:ea typeface="Times New Roman" panose="02020603050405020304" pitchFamily="18" charset="0"/>
                <a:cs typeface="Arial" panose="020B0604020202020204" pitchFamily="34" charset="0"/>
              </a:rPr>
              <a:t>Note An insecticide-treated net (ITN) is a factory-treated net that does not require any further treatment. In the 2008 GDHS, 2014 GDHS, and 2016 GMIS, this was known as a long-lasting insecticidal net (LLIN).</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r>
              <a:rPr lang="en-GB" sz="1800" dirty="0">
                <a:effectLst/>
                <a:latin typeface="Arial" panose="020B0604020202020204" pitchFamily="34" charset="0"/>
                <a:ea typeface="Times New Roman" panose="02020603050405020304" pitchFamily="18" charset="0"/>
              </a:rPr>
              <a:t>ITN access = percentage of the de facto household population that could sleep under an ITN if each ITN in the household were used by up to two people</a:t>
            </a:r>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8</a:t>
            </a:fld>
            <a:endParaRPr lang="en-US"/>
          </a:p>
        </p:txBody>
      </p:sp>
    </p:spTree>
    <p:extLst>
      <p:ext uri="{BB962C8B-B14F-4D97-AF65-F5344CB8AC3E}">
        <p14:creationId xmlns:p14="http://schemas.microsoft.com/office/powerpoint/2010/main" val="26675286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Table 12.3 (col 1) &amp; Table 12.4 (col 2)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Arial" panose="020B060402020202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Times New Roman" panose="02020603050405020304" pitchFamily="18" charset="0"/>
              </a:rPr>
              <a:t>https://www.statcompiler.com/en/?cc=GH&amp;ucc=&amp;ic=ML_ITNA_P_ACC,ML_NETU_P_ITN&amp;scl=1000&amp;dt=0&amp;pt=0&amp;ss=1&amp;sy=GH-2003&amp;lvlRnk=0&amp;syr=2008-2019&amp;brk=Natural&amp;si=ML_NETU_P_ITN&amp;sbv=</a:t>
            </a:r>
          </a:p>
          <a:p>
            <a:endParaRPr lang="en-GB" sz="1800" dirty="0">
              <a:effectLst/>
              <a:latin typeface="Arial" panose="020B0604020202020204" pitchFamily="34" charset="0"/>
              <a:ea typeface="Times New Roman" panose="02020603050405020304" pitchFamily="18" charset="0"/>
            </a:endParaRPr>
          </a:p>
          <a:p>
            <a:r>
              <a:rPr lang="en-GB" sz="1800" dirty="0">
                <a:effectLst/>
                <a:latin typeface="Arial" panose="020B0604020202020204" pitchFamily="34" charset="0"/>
                <a:ea typeface="Times New Roman" panose="02020603050405020304" pitchFamily="18" charset="0"/>
              </a:rPr>
              <a:t>Note: An insecticide-treated net (ITN) is a factory-treated net that does not require any further treatment. In the 2008 GDHS, 2014 GDHS, and 2016 GMIS, this was known as a long-lasting insecticidal net (LLIN).</a:t>
            </a:r>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9</a:t>
            </a:fld>
            <a:endParaRPr lang="en-US"/>
          </a:p>
        </p:txBody>
      </p:sp>
    </p:spTree>
    <p:extLst>
      <p:ext uri="{BB962C8B-B14F-4D97-AF65-F5344CB8AC3E}">
        <p14:creationId xmlns:p14="http://schemas.microsoft.com/office/powerpoint/2010/main" val="12145180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12.4 (cols 2 &amp; 4), Table 12.6 (cols 2 &amp; 4), and Table 12.7 (cols 2 &amp; 4)</a:t>
            </a:r>
          </a:p>
          <a:p>
            <a:endParaRPr lang="en-US" dirty="0"/>
          </a:p>
          <a:p>
            <a:r>
              <a:rPr lang="en-US" dirty="0"/>
              <a:t>Note: for children and pregnant women, table is based on those who stayed in the HH the night before the interview.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Arial" panose="020B0604020202020204" pitchFamily="34" charset="0"/>
                <a:ea typeface="Times New Roman" panose="02020603050405020304" pitchFamily="18" charset="0"/>
              </a:rPr>
              <a:t>Note: An insecticide-treated net (ITN) is a factory-treated net that does not require any further treatment. In the 2008 GDHS, 2014 GDHS, and 2016 GMIS, this was known as a long-lasting insecticidal net (LLIN).</a:t>
            </a:r>
            <a:endParaRPr lang="bn-BD" dirty="0"/>
          </a:p>
          <a:p>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10</a:t>
            </a:fld>
            <a:endParaRPr lang="en-US"/>
          </a:p>
        </p:txBody>
      </p:sp>
    </p:spTree>
    <p:extLst>
      <p:ext uri="{BB962C8B-B14F-4D97-AF65-F5344CB8AC3E}">
        <p14:creationId xmlns:p14="http://schemas.microsoft.com/office/powerpoint/2010/main" val="15509851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Tables 12.6 &amp; 12.7 (col 2)</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for children and pregnant women, table is based on those who stayed in the household the night before the interview.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a:t>
            </a:r>
            <a:r>
              <a:rPr lang="en-GB" sz="1800" dirty="0">
                <a:effectLst/>
                <a:latin typeface="Arial" panose="020B0604020202020204" pitchFamily="34" charset="0"/>
                <a:ea typeface="Times New Roman" panose="02020603050405020304" pitchFamily="18" charset="0"/>
              </a:rPr>
              <a:t>An insecticide-treated net (ITN) is a factory-treated net that does not require any further treatment. In the 2008 GDHS, 2014 GDHS, and 2016 GMIS, this was known as a long-lasting insecticidal net (LLIN).</a:t>
            </a:r>
            <a:r>
              <a:rPr lang="en-GB" sz="1800" dirty="0">
                <a:effectLst/>
                <a:latin typeface="Arial" panose="020B0604020202020204" pitchFamily="34" charset="0"/>
                <a:ea typeface="Times New Roman" panose="02020603050405020304" pitchFamily="18" charset="0"/>
                <a:cs typeface="Times New Roman" panose="02020603050405020304" pitchFamily="18" charset="0"/>
              </a:rPr>
              <a:t> </a:t>
            </a:r>
            <a:r>
              <a:rPr lang="en-US" dirty="0">
                <a:effectLst/>
              </a:rPr>
              <a:t> </a:t>
            </a:r>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11</a:t>
            </a:fld>
            <a:endParaRPr lang="en-US"/>
          </a:p>
        </p:txBody>
      </p:sp>
    </p:spTree>
    <p:extLst>
      <p:ext uri="{BB962C8B-B14F-4D97-AF65-F5344CB8AC3E}">
        <p14:creationId xmlns:p14="http://schemas.microsoft.com/office/powerpoint/2010/main" val="8773294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a:p>
        </p:txBody>
      </p:sp>
      <p:sp>
        <p:nvSpPr>
          <p:cNvPr id="4" name="Title Placeholder 1">
            <a:extLst>
              <a:ext uri="{FF2B5EF4-FFF2-40B4-BE49-F238E27FC236}">
                <a16:creationId xmlns:a16="http://schemas.microsoft.com/office/drawing/2014/main" id="{EC71831F-1B8F-EA98-3184-E4EB3C6D8FB1}"/>
              </a:ext>
            </a:extLst>
          </p:cNvPr>
          <p:cNvSpPr txBox="1">
            <a:spLocks/>
          </p:cNvSpPr>
          <p:nvPr userDrawn="1"/>
        </p:nvSpPr>
        <p:spPr>
          <a:xfrm>
            <a:off x="628650" y="1100157"/>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r>
              <a:rPr lang="en-US" b="0" dirty="0">
                <a:latin typeface="Source Sans Pro SemiBold" panose="020B0603030403020204" pitchFamily="34" charset="0"/>
                <a:ea typeface="Source Sans Pro SemiBold" panose="020B0603030403020204" pitchFamily="34" charset="0"/>
              </a:rPr>
              <a:t>#GhanaDHS</a:t>
            </a:r>
          </a:p>
        </p:txBody>
      </p:sp>
    </p:spTree>
    <p:extLst>
      <p:ext uri="{BB962C8B-B14F-4D97-AF65-F5344CB8AC3E}">
        <p14:creationId xmlns:p14="http://schemas.microsoft.com/office/powerpoint/2010/main" val="39068466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hasCustomPrompt="1"/>
          </p:nvPr>
        </p:nvSpPr>
        <p:spPr>
          <a:xfrm>
            <a:off x="630238" y="457200"/>
            <a:ext cx="2949575" cy="1600200"/>
          </a:xfrm>
        </p:spPr>
        <p:txBody>
          <a:bodyPr anchor="b"/>
          <a:lstStyle>
            <a:lvl1pPr>
              <a:defRPr sz="3200"/>
            </a:lvl1pPr>
          </a:lstStyle>
          <a:p>
            <a:r>
              <a:rPr lang="fr-FR" noProof="0"/>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noProof="0"/>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093831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hasCustomPrompt="1"/>
          </p:nvPr>
        </p:nvSpPr>
        <p:spPr>
          <a:xfrm>
            <a:off x="1143000" y="1122363"/>
            <a:ext cx="6858000" cy="2387600"/>
          </a:xfrm>
        </p:spPr>
        <p:txBody>
          <a:bodyPr anchor="b"/>
          <a:lstStyle>
            <a:lvl1pPr algn="ctr">
              <a:defRPr sz="6000"/>
            </a:lvl1pPr>
          </a:lstStyle>
          <a:p>
            <a:r>
              <a:rPr lang="fr-FR" noProof="0"/>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hasCustomPrompt="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noProof="0"/>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41845032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hasCustomPrompt="1"/>
          </p:nvPr>
        </p:nvSpPr>
        <p:spPr>
          <a:xfrm>
            <a:off x="628650" y="330985"/>
            <a:ext cx="7886700" cy="700104"/>
          </a:xfrm>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hasCustomPrompt="1"/>
          </p:nvPr>
        </p:nvSpPr>
        <p:spPr>
          <a:xfrm>
            <a:off x="628650" y="1182445"/>
            <a:ext cx="7886700" cy="810706"/>
          </a:xfrm>
        </p:spPr>
        <p:txBody>
          <a:bodyPr/>
          <a:lstStyle/>
          <a:p>
            <a:pPr lvl="0"/>
            <a:r>
              <a:rPr lang="fr-FR" noProof="0" dirty="0"/>
              <a:t>Click to </a:t>
            </a:r>
            <a:r>
              <a:rPr lang="fr-FR" noProof="0" dirty="0" err="1"/>
              <a:t>edit</a:t>
            </a:r>
            <a:r>
              <a:rPr lang="fr-FR" noProof="0" dirty="0"/>
              <a:t> Master </a:t>
            </a:r>
            <a:r>
              <a:rPr lang="fr-FR" noProof="0" dirty="0" err="1"/>
              <a:t>text</a:t>
            </a:r>
            <a:r>
              <a:rPr lang="fr-FR" noProof="0" dirty="0"/>
              <a:t> styles</a:t>
            </a:r>
          </a:p>
          <a:p>
            <a:pPr lvl="1"/>
            <a:r>
              <a:rPr lang="fr-FR" noProof="0" dirty="0"/>
              <a:t>Second </a:t>
            </a:r>
            <a:r>
              <a:rPr lang="fr-FR" noProof="0" dirty="0" err="1"/>
              <a:t>level</a:t>
            </a:r>
            <a:endParaRPr lang="fr-FR" noProof="0" dirty="0"/>
          </a:p>
          <a:p>
            <a:pPr lvl="2"/>
            <a:r>
              <a:rPr lang="fr-FR" noProof="0" dirty="0" err="1"/>
              <a:t>Third</a:t>
            </a:r>
            <a:r>
              <a:rPr lang="fr-FR" noProof="0" dirty="0"/>
              <a:t> </a:t>
            </a:r>
            <a:r>
              <a:rPr lang="fr-FR" noProof="0" dirty="0" err="1"/>
              <a:t>level</a:t>
            </a:r>
            <a:endParaRPr lang="fr-FR" noProof="0" dirty="0"/>
          </a:p>
          <a:p>
            <a:pPr lvl="3"/>
            <a:r>
              <a:rPr lang="fr-FR" noProof="0" dirty="0" err="1"/>
              <a:t>Fourth</a:t>
            </a:r>
            <a:r>
              <a:rPr lang="fr-FR" noProof="0" dirty="0"/>
              <a:t> </a:t>
            </a:r>
            <a:r>
              <a:rPr lang="fr-FR" noProof="0" dirty="0" err="1"/>
              <a:t>level</a:t>
            </a:r>
            <a:endParaRPr lang="fr-FR" noProof="0" dirty="0"/>
          </a:p>
          <a:p>
            <a:pPr lvl="4"/>
            <a:r>
              <a:rPr lang="fr-FR" noProof="0" dirty="0" err="1"/>
              <a:t>Fifth</a:t>
            </a:r>
            <a:r>
              <a:rPr lang="fr-FR" noProof="0" dirty="0"/>
              <a:t> </a:t>
            </a:r>
            <a:r>
              <a:rPr lang="fr-FR" noProof="0" dirty="0" err="1"/>
              <a:t>level</a:t>
            </a:r>
            <a:endParaRPr lang="fr-FR" noProof="0" dirty="0"/>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1148240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hasCustomPrompt="1"/>
          </p:nvPr>
        </p:nvSpPr>
        <p:spPr>
          <a:xfrm>
            <a:off x="623888" y="1709738"/>
            <a:ext cx="7886700" cy="2852737"/>
          </a:xfrm>
        </p:spPr>
        <p:txBody>
          <a:bodyPr anchor="b"/>
          <a:lstStyle>
            <a:lvl1pPr>
              <a:defRPr sz="6000"/>
            </a:lvl1pPr>
          </a:lstStyle>
          <a:p>
            <a:r>
              <a:rPr lang="fr-FR" noProof="0"/>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hasCustomPrompt="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noProof="0"/>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42222234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hasCustomPrompt="1"/>
          </p:nvPr>
        </p:nvSpPr>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hasCustomPrompt="1"/>
          </p:nvPr>
        </p:nvSpPr>
        <p:spPr>
          <a:xfrm>
            <a:off x="62865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hasCustomPrompt="1"/>
          </p:nvPr>
        </p:nvSpPr>
        <p:spPr>
          <a:xfrm>
            <a:off x="464820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624354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hasCustomPrompt="1"/>
          </p:nvPr>
        </p:nvSpPr>
        <p:spPr>
          <a:xfrm>
            <a:off x="630238" y="365125"/>
            <a:ext cx="7886700" cy="1325563"/>
          </a:xfrm>
        </p:spPr>
        <p:txBody>
          <a:bodyPr/>
          <a:lstStyle/>
          <a:p>
            <a:r>
              <a:rPr lang="fr-FR" noProof="0"/>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hasCustomPrompt="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hasCustomPrompt="1"/>
          </p:nvPr>
        </p:nvSpPr>
        <p:spPr>
          <a:xfrm>
            <a:off x="630238" y="2505075"/>
            <a:ext cx="3868737"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hasCustomPrompt="1"/>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hasCustomPrompt="1"/>
          </p:nvPr>
        </p:nvSpPr>
        <p:spPr>
          <a:xfrm>
            <a:off x="4629150" y="2505075"/>
            <a:ext cx="3887788"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6105583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hasCustomPrompt="1"/>
          </p:nvPr>
        </p:nvSpPr>
        <p:spPr/>
        <p:txBody>
          <a:bodyPr/>
          <a:lstStyle/>
          <a:p>
            <a:r>
              <a:rPr lang="fr-FR" noProof="0"/>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9070816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fr-FR" noProof="0" smtClean="0"/>
              <a:t>15/12/2023</a:t>
            </a:fld>
            <a:endParaRPr lang="fr-FR" noProof="0"/>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237275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hasCustomPrompt="1"/>
          </p:nvPr>
        </p:nvSpPr>
        <p:spPr>
          <a:xfrm>
            <a:off x="630238" y="457200"/>
            <a:ext cx="2949575" cy="1600200"/>
          </a:xfrm>
        </p:spPr>
        <p:txBody>
          <a:bodyPr anchor="b"/>
          <a:lstStyle>
            <a:lvl1pPr>
              <a:defRPr sz="3200"/>
            </a:lvl1pPr>
          </a:lstStyle>
          <a:p>
            <a:r>
              <a:rPr lang="fr-FR" noProof="0"/>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hasCustomPrompt="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4266382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hasCustomPrompt="1"/>
          </p:nvPr>
        </p:nvSpPr>
        <p:spPr>
          <a:xfrm>
            <a:off x="630238" y="457200"/>
            <a:ext cx="2949575" cy="1600200"/>
          </a:xfrm>
        </p:spPr>
        <p:txBody>
          <a:bodyPr anchor="b"/>
          <a:lstStyle>
            <a:lvl1pPr>
              <a:defRPr sz="3200"/>
            </a:lvl1pPr>
          </a:lstStyle>
          <a:p>
            <a:r>
              <a:rPr lang="fr-FR" noProof="0"/>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noProof="0"/>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7133665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hasCustomPrompt="1"/>
          </p:nvPr>
        </p:nvSpPr>
        <p:spPr>
          <a:xfrm>
            <a:off x="1143000" y="1122363"/>
            <a:ext cx="6858000" cy="2387600"/>
          </a:xfrm>
        </p:spPr>
        <p:txBody>
          <a:bodyPr anchor="b"/>
          <a:lstStyle>
            <a:lvl1pPr algn="ctr">
              <a:defRPr sz="6000"/>
            </a:lvl1pPr>
          </a:lstStyle>
          <a:p>
            <a:r>
              <a:rPr lang="fr-FR" noProof="0"/>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hasCustomPrompt="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noProof="0"/>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029731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hasCustomPrompt="1"/>
          </p:nvPr>
        </p:nvSpPr>
        <p:spPr>
          <a:xfrm>
            <a:off x="628650" y="330985"/>
            <a:ext cx="7886700" cy="700104"/>
          </a:xfrm>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hasCustomPrompt="1"/>
          </p:nvPr>
        </p:nvSpPr>
        <p:spPr>
          <a:xfrm>
            <a:off x="628650" y="1357936"/>
            <a:ext cx="7886700" cy="810706"/>
          </a:xfrm>
        </p:spPr>
        <p:txBody>
          <a:bodyPr/>
          <a:lstStyle/>
          <a:p>
            <a:pPr lvl="0"/>
            <a:r>
              <a:rPr lang="fr-FR" noProof="0" dirty="0"/>
              <a:t>Click to </a:t>
            </a:r>
            <a:r>
              <a:rPr lang="fr-FR" noProof="0" dirty="0" err="1"/>
              <a:t>edit</a:t>
            </a:r>
            <a:r>
              <a:rPr lang="fr-FR" noProof="0" dirty="0"/>
              <a:t> Master </a:t>
            </a:r>
            <a:r>
              <a:rPr lang="fr-FR" noProof="0" dirty="0" err="1"/>
              <a:t>text</a:t>
            </a:r>
            <a:r>
              <a:rPr lang="fr-FR" noProof="0" dirty="0"/>
              <a:t> styles</a:t>
            </a:r>
          </a:p>
          <a:p>
            <a:pPr lvl="1"/>
            <a:r>
              <a:rPr lang="fr-FR" noProof="0" dirty="0"/>
              <a:t>Second </a:t>
            </a:r>
            <a:r>
              <a:rPr lang="fr-FR" noProof="0" dirty="0" err="1"/>
              <a:t>level</a:t>
            </a:r>
            <a:endParaRPr lang="fr-FR" noProof="0" dirty="0"/>
          </a:p>
          <a:p>
            <a:pPr lvl="2"/>
            <a:r>
              <a:rPr lang="fr-FR" noProof="0" dirty="0" err="1"/>
              <a:t>Third</a:t>
            </a:r>
            <a:r>
              <a:rPr lang="fr-FR" noProof="0" dirty="0"/>
              <a:t> </a:t>
            </a:r>
            <a:r>
              <a:rPr lang="fr-FR" noProof="0" dirty="0" err="1"/>
              <a:t>level</a:t>
            </a:r>
            <a:endParaRPr lang="fr-FR" noProof="0" dirty="0"/>
          </a:p>
          <a:p>
            <a:pPr lvl="3"/>
            <a:r>
              <a:rPr lang="fr-FR" noProof="0" dirty="0" err="1"/>
              <a:t>Fourth</a:t>
            </a:r>
            <a:r>
              <a:rPr lang="fr-FR" noProof="0" dirty="0"/>
              <a:t> </a:t>
            </a:r>
            <a:r>
              <a:rPr lang="fr-FR" noProof="0" dirty="0" err="1"/>
              <a:t>level</a:t>
            </a:r>
            <a:endParaRPr lang="fr-FR" noProof="0" dirty="0"/>
          </a:p>
          <a:p>
            <a:pPr lvl="4"/>
            <a:r>
              <a:rPr lang="fr-FR" noProof="0" dirty="0" err="1"/>
              <a:t>Fifth</a:t>
            </a:r>
            <a:r>
              <a:rPr lang="fr-FR" noProof="0" dirty="0"/>
              <a:t> </a:t>
            </a:r>
            <a:r>
              <a:rPr lang="fr-FR" noProof="0" dirty="0" err="1"/>
              <a:t>level</a:t>
            </a:r>
            <a:endParaRPr lang="fr-FR" noProof="0" dirty="0"/>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hasCustomPrompt="1"/>
          </p:nvPr>
        </p:nvSpPr>
        <p:spPr>
          <a:xfrm>
            <a:off x="623888" y="1709738"/>
            <a:ext cx="7886700" cy="2852737"/>
          </a:xfrm>
        </p:spPr>
        <p:txBody>
          <a:bodyPr anchor="b"/>
          <a:lstStyle>
            <a:lvl1pPr>
              <a:defRPr sz="6000"/>
            </a:lvl1pPr>
          </a:lstStyle>
          <a:p>
            <a:r>
              <a:rPr lang="fr-FR" noProof="0"/>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hasCustomPrompt="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noProof="0"/>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hasCustomPrompt="1"/>
          </p:nvPr>
        </p:nvSpPr>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hasCustomPrompt="1"/>
          </p:nvPr>
        </p:nvSpPr>
        <p:spPr>
          <a:xfrm>
            <a:off x="62865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hasCustomPrompt="1"/>
          </p:nvPr>
        </p:nvSpPr>
        <p:spPr>
          <a:xfrm>
            <a:off x="464820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hasCustomPrompt="1"/>
          </p:nvPr>
        </p:nvSpPr>
        <p:spPr>
          <a:xfrm>
            <a:off x="630238" y="365125"/>
            <a:ext cx="7886700" cy="1325563"/>
          </a:xfrm>
        </p:spPr>
        <p:txBody>
          <a:bodyPr/>
          <a:lstStyle/>
          <a:p>
            <a:r>
              <a:rPr lang="fr-FR" noProof="0"/>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hasCustomPrompt="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hasCustomPrompt="1"/>
          </p:nvPr>
        </p:nvSpPr>
        <p:spPr>
          <a:xfrm>
            <a:off x="630238" y="2505075"/>
            <a:ext cx="3868737"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hasCustomPrompt="1"/>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hasCustomPrompt="1"/>
          </p:nvPr>
        </p:nvSpPr>
        <p:spPr>
          <a:xfrm>
            <a:off x="4629150" y="2505075"/>
            <a:ext cx="3887788"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hasCustomPrompt="1"/>
          </p:nvPr>
        </p:nvSpPr>
        <p:spPr/>
        <p:txBody>
          <a:bodyPr/>
          <a:lstStyle/>
          <a:p>
            <a:r>
              <a:rPr lang="fr-FR" noProof="0"/>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fr-FR" noProof="0" smtClean="0"/>
              <a:t>15/12/2023</a:t>
            </a:fld>
            <a:endParaRPr lang="fr-FR" noProof="0"/>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hasCustomPrompt="1"/>
          </p:nvPr>
        </p:nvSpPr>
        <p:spPr>
          <a:xfrm>
            <a:off x="630238" y="457200"/>
            <a:ext cx="2949575" cy="1600200"/>
          </a:xfrm>
        </p:spPr>
        <p:txBody>
          <a:bodyPr anchor="b"/>
          <a:lstStyle>
            <a:lvl1pPr>
              <a:defRPr sz="3200"/>
            </a:lvl1pPr>
          </a:lstStyle>
          <a:p>
            <a:r>
              <a:rPr lang="fr-FR" noProof="0"/>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hasCustomPrompt="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theme" Target="../theme/theme3.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6F388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1AF6A25-C05E-275F-43E1-F8E93E3EEC0C}"/>
              </a:ext>
            </a:extLst>
          </p:cNvPr>
          <p:cNvSpPr>
            <a:spLocks noGrp="1"/>
          </p:cNvSpPr>
          <p:nvPr>
            <p:ph type="title"/>
          </p:nvPr>
        </p:nvSpPr>
        <p:spPr>
          <a:xfrm>
            <a:off x="628650" y="1056687"/>
            <a:ext cx="7886700" cy="531192"/>
          </a:xfrm>
          <a:prstGeom prst="rect">
            <a:avLst/>
          </a:prstGeom>
        </p:spPr>
        <p:txBody>
          <a:bodyPr vert="horz" lIns="91440" tIns="45720" rIns="91440" bIns="45720" rtlCol="0" anchor="ctr">
            <a:normAutofit/>
          </a:bodyPr>
          <a:lstStyle/>
          <a:p>
            <a:r>
              <a:rPr lang="en-US" noProof="0" dirty="0"/>
              <a:t>#GhanaDHS</a:t>
            </a:r>
          </a:p>
        </p:txBody>
      </p:sp>
      <p:sp>
        <p:nvSpPr>
          <p:cNvPr id="4" name="TextBox 3">
            <a:extLst>
              <a:ext uri="{FF2B5EF4-FFF2-40B4-BE49-F238E27FC236}">
                <a16:creationId xmlns:a16="http://schemas.microsoft.com/office/drawing/2014/main" id="{0B609212-0AFA-BD44-BB7F-4D988B3E7A6C}"/>
              </a:ext>
            </a:extLst>
          </p:cNvPr>
          <p:cNvSpPr txBox="1"/>
          <p:nvPr userDrawn="1"/>
        </p:nvSpPr>
        <p:spPr>
          <a:xfrm>
            <a:off x="358219" y="5542961"/>
            <a:ext cx="8531257"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b="1" noProof="0" dirty="0">
                <a:solidFill>
                  <a:schemeClr val="bg1"/>
                </a:solidFill>
                <a:latin typeface="Source Sans Pro" panose="020B0503030403020204" pitchFamily="34" charset="0"/>
                <a:ea typeface="Source Sans Pro" panose="020B0503030403020204" pitchFamily="34" charset="0"/>
              </a:rPr>
              <a:t>2022 Ghana Demographic and Health Survey (GDHS)</a:t>
            </a:r>
          </a:p>
        </p:txBody>
      </p:sp>
      <p:pic>
        <p:nvPicPr>
          <p:cNvPr id="5" name="Picture 4" descr="A purple background with white text and symbols&#10;&#10;Description automatically generated">
            <a:extLst>
              <a:ext uri="{FF2B5EF4-FFF2-40B4-BE49-F238E27FC236}">
                <a16:creationId xmlns:a16="http://schemas.microsoft.com/office/drawing/2014/main" id="{A8FDDCA8-BD40-2E08-01D7-E71CF6A7F981}"/>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28796" b="38889"/>
          <a:stretch/>
        </p:blipFill>
        <p:spPr>
          <a:xfrm>
            <a:off x="0" y="1476111"/>
            <a:ext cx="9144000" cy="4178618"/>
          </a:xfrm>
          <a:prstGeom prst="rect">
            <a:avLst/>
          </a:prstGeom>
        </p:spPr>
      </p:pic>
    </p:spTree>
    <p:extLst>
      <p:ext uri="{BB962C8B-B14F-4D97-AF65-F5344CB8AC3E}">
        <p14:creationId xmlns:p14="http://schemas.microsoft.com/office/powerpoint/2010/main" val="1501270958"/>
      </p:ext>
    </p:extLst>
  </p:cSld>
  <p:clrMap bg1="lt1" tx1="dk1" bg2="lt2" tx2="dk2" accent1="accent1" accent2="accent2" accent3="accent3" accent4="accent4" accent5="accent5" accent6="accent6" hlink="hlink" folHlink="folHlink"/>
  <p:sldLayoutIdLst>
    <p:sldLayoutId id="2147483708"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alpha val="3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fr-FR" noProof="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fr-FR" noProof="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fr-FR" noProof="0" smtClean="0"/>
              <a:pPr/>
              <a:t>‹#›</a:t>
            </a:fld>
            <a:endParaRPr lang="fr-FR" noProof="0"/>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4">
            <a:alpha val="3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fr-FR" noProof="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fr-FR" noProof="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fr-FR" noProof="0" smtClean="0"/>
              <a:pPr/>
              <a:t>‹#›</a:t>
            </a:fld>
            <a:endParaRPr lang="fr-FR" noProof="0"/>
          </a:p>
        </p:txBody>
      </p:sp>
    </p:spTree>
    <p:extLst>
      <p:ext uri="{BB962C8B-B14F-4D97-AF65-F5344CB8AC3E}">
        <p14:creationId xmlns:p14="http://schemas.microsoft.com/office/powerpoint/2010/main" val="3554223567"/>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6088"/>
            <a:ext cx="9144000" cy="735012"/>
          </a:xfrm>
          <a:prstGeom prst="rect">
            <a:avLst/>
          </a:prstGeom>
        </p:spPr>
        <p:txBody>
          <a:bodyPr/>
          <a:lstStyle/>
          <a:p>
            <a:r>
              <a:rPr lang="fr-FR" noProof="0" dirty="0"/>
              <a:t>Malaria</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848111753"/>
              </p:ext>
            </p:extLst>
          </p:nvPr>
        </p:nvGraphicFramePr>
        <p:xfrm>
          <a:off x="485248" y="2099649"/>
          <a:ext cx="8173504" cy="4084366"/>
        </p:xfrm>
        <a:graphic>
          <a:graphicData uri="http://schemas.openxmlformats.org/drawingml/2006/chart">
            <c:chart xmlns:c="http://schemas.openxmlformats.org/drawingml/2006/chart" xmlns:r="http://schemas.openxmlformats.org/officeDocument/2006/relationships" r:id="rId3"/>
          </a:graphicData>
        </a:graphic>
      </p:graphicFrame>
      <p:sp>
        <p:nvSpPr>
          <p:cNvPr id="26" name="Content Placeholder 2">
            <a:extLst>
              <a:ext uri="{FF2B5EF4-FFF2-40B4-BE49-F238E27FC236}">
                <a16:creationId xmlns:a16="http://schemas.microsoft.com/office/drawing/2014/main" id="{D4E770C2-7B4F-7AC9-CECA-53B2861CA4CB}"/>
              </a:ext>
            </a:extLst>
          </p:cNvPr>
          <p:cNvSpPr>
            <a:spLocks noGrp="1"/>
          </p:cNvSpPr>
          <p:nvPr>
            <p:ph idx="1"/>
          </p:nvPr>
        </p:nvSpPr>
        <p:spPr>
          <a:xfrm>
            <a:off x="363002" y="1038651"/>
            <a:ext cx="3871541" cy="905542"/>
          </a:xfrm>
        </p:spPr>
        <p:txBody>
          <a:bodyPr>
            <a:normAutofit/>
          </a:bodyPr>
          <a:lstStyle/>
          <a:p>
            <a:pPr algn="ctr"/>
            <a:r>
              <a:rPr lang="en-GB" noProof="0" dirty="0"/>
              <a:t>Percent who slept under an ITN the night before the survey among </a:t>
            </a:r>
            <a:r>
              <a:rPr lang="en-GB" b="1" noProof="0" dirty="0"/>
              <a:t>all </a:t>
            </a:r>
            <a:r>
              <a:rPr lang="en-GB" b="1" dirty="0"/>
              <a:t>households</a:t>
            </a:r>
            <a:endParaRPr lang="en-GB" b="1" noProof="0" dirty="0"/>
          </a:p>
        </p:txBody>
      </p:sp>
      <p:sp>
        <p:nvSpPr>
          <p:cNvPr id="2" name="Content Placeholder 2">
            <a:extLst>
              <a:ext uri="{FF2B5EF4-FFF2-40B4-BE49-F238E27FC236}">
                <a16:creationId xmlns:a16="http://schemas.microsoft.com/office/drawing/2014/main" id="{CE8E6C25-274C-26E6-6344-0F1E889FBDE4}"/>
              </a:ext>
            </a:extLst>
          </p:cNvPr>
          <p:cNvSpPr txBox="1">
            <a:spLocks/>
          </p:cNvSpPr>
          <p:nvPr/>
        </p:nvSpPr>
        <p:spPr>
          <a:xfrm>
            <a:off x="4930611" y="1014964"/>
            <a:ext cx="3871541" cy="905543"/>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GB" dirty="0"/>
              <a:t>Percent who slept under an ITN the night before the survey among </a:t>
            </a:r>
            <a:r>
              <a:rPr lang="en-GB" b="1" dirty="0"/>
              <a:t>households with at least one ITN</a:t>
            </a:r>
          </a:p>
        </p:txBody>
      </p:sp>
      <p:cxnSp>
        <p:nvCxnSpPr>
          <p:cNvPr id="4" name="Straight Connector 3">
            <a:extLst>
              <a:ext uri="{FF2B5EF4-FFF2-40B4-BE49-F238E27FC236}">
                <a16:creationId xmlns:a16="http://schemas.microsoft.com/office/drawing/2014/main" id="{04622B5E-40FA-08AE-EAFC-16C238369C43}"/>
              </a:ext>
            </a:extLst>
          </p:cNvPr>
          <p:cNvCxnSpPr>
            <a:cxnSpLocks/>
          </p:cNvCxnSpPr>
          <p:nvPr/>
        </p:nvCxnSpPr>
        <p:spPr>
          <a:xfrm>
            <a:off x="489439" y="1846221"/>
            <a:ext cx="361866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152C96D7-556E-5D0F-D84C-C95F3616BD60}"/>
              </a:ext>
            </a:extLst>
          </p:cNvPr>
          <p:cNvCxnSpPr>
            <a:cxnSpLocks/>
          </p:cNvCxnSpPr>
          <p:nvPr/>
        </p:nvCxnSpPr>
        <p:spPr>
          <a:xfrm>
            <a:off x="5040086" y="1846221"/>
            <a:ext cx="361866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73675E8E-F3AD-8A28-1EF0-CE2C458F20CD}"/>
              </a:ext>
            </a:extLst>
          </p:cNvPr>
          <p:cNvSpPr txBox="1">
            <a:spLocks/>
          </p:cNvSpPr>
          <p:nvPr/>
        </p:nvSpPr>
        <p:spPr>
          <a:xfrm>
            <a:off x="530518" y="244772"/>
            <a:ext cx="8082959" cy="82756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r>
              <a:rPr lang="en-US" sz="3200" dirty="0"/>
              <a:t>ITN Use</a:t>
            </a:r>
          </a:p>
        </p:txBody>
      </p:sp>
    </p:spTree>
    <p:extLst>
      <p:ext uri="{BB962C8B-B14F-4D97-AF65-F5344CB8AC3E}">
        <p14:creationId xmlns:p14="http://schemas.microsoft.com/office/powerpoint/2010/main" val="42207105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2895090691"/>
              </p:ext>
            </p:extLst>
          </p:nvPr>
        </p:nvGraphicFramePr>
        <p:xfrm>
          <a:off x="628650" y="1621969"/>
          <a:ext cx="7886700" cy="4495802"/>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a:extLst>
              <a:ext uri="{FF2B5EF4-FFF2-40B4-BE49-F238E27FC236}">
                <a16:creationId xmlns:a16="http://schemas.microsoft.com/office/drawing/2014/main" id="{3862842A-EAC4-C115-2F36-83D77BEE1E0E}"/>
              </a:ext>
            </a:extLst>
          </p:cNvPr>
          <p:cNvSpPr txBox="1"/>
          <p:nvPr/>
        </p:nvSpPr>
        <p:spPr>
          <a:xfrm>
            <a:off x="5332250" y="4152214"/>
            <a:ext cx="1919450" cy="464571"/>
          </a:xfrm>
          <a:prstGeom prst="rect">
            <a:avLst/>
          </a:prstGeom>
        </p:spPr>
        <p:txBody>
          <a:bodyPr vert="horz" wrap="square" lIns="91440" tIns="45720" rIns="91440" bIns="45720" rtlCol="0" anchor="ctr">
            <a:normAutofit/>
          </a:bodyPr>
          <a:lstStyle/>
          <a:p>
            <a:pPr algn="l"/>
            <a:r>
              <a:rPr lang="en-US" b="1" dirty="0">
                <a:solidFill>
                  <a:schemeClr val="accent1">
                    <a:lumMod val="60000"/>
                    <a:lumOff val="40000"/>
                  </a:schemeClr>
                </a:solidFill>
                <a:latin typeface="Source Sans Pro" panose="020B0503030403020204" pitchFamily="34" charset="0"/>
                <a:ea typeface="Source Sans Pro" panose="020B0503030403020204" pitchFamily="34" charset="0"/>
              </a:rPr>
              <a:t>Pregnant women</a:t>
            </a:r>
            <a:endParaRPr lang="en-US" sz="1800" b="1" dirty="0">
              <a:solidFill>
                <a:schemeClr val="accent1">
                  <a:lumMod val="60000"/>
                  <a:lumOff val="40000"/>
                </a:schemeClr>
              </a:solidFill>
              <a:latin typeface="Source Sans Pro" panose="020B0503030403020204" pitchFamily="34" charset="0"/>
              <a:ea typeface="Source Sans Pro" panose="020B0503030403020204" pitchFamily="34" charset="0"/>
            </a:endParaRPr>
          </a:p>
        </p:txBody>
      </p:sp>
      <p:sp>
        <p:nvSpPr>
          <p:cNvPr id="17" name="TextBox 16">
            <a:extLst>
              <a:ext uri="{FF2B5EF4-FFF2-40B4-BE49-F238E27FC236}">
                <a16:creationId xmlns:a16="http://schemas.microsoft.com/office/drawing/2014/main" id="{B5138D57-81A7-9062-3037-7FA0E56333ED}"/>
              </a:ext>
            </a:extLst>
          </p:cNvPr>
          <p:cNvSpPr txBox="1"/>
          <p:nvPr/>
        </p:nvSpPr>
        <p:spPr>
          <a:xfrm>
            <a:off x="2971550" y="2978564"/>
            <a:ext cx="1143250" cy="545192"/>
          </a:xfrm>
          <a:prstGeom prst="rect">
            <a:avLst/>
          </a:prstGeom>
        </p:spPr>
        <p:txBody>
          <a:bodyPr vert="horz" wrap="square" lIns="91440" tIns="45720" rIns="91440" bIns="45720" rtlCol="0" anchor="ctr">
            <a:normAutofit/>
          </a:bodyPr>
          <a:lstStyle/>
          <a:p>
            <a:pPr algn="l"/>
            <a:r>
              <a:rPr lang="en-US" sz="1800" b="1" dirty="0">
                <a:solidFill>
                  <a:schemeClr val="accent5"/>
                </a:solidFill>
                <a:latin typeface="Source Sans Pro" panose="020B0503030403020204" pitchFamily="34" charset="0"/>
                <a:ea typeface="Source Sans Pro" panose="020B0503030403020204" pitchFamily="34" charset="0"/>
              </a:rPr>
              <a:t>Children</a:t>
            </a:r>
          </a:p>
        </p:txBody>
      </p:sp>
      <p:sp>
        <p:nvSpPr>
          <p:cNvPr id="5" name="Content Placeholder 2">
            <a:extLst>
              <a:ext uri="{FF2B5EF4-FFF2-40B4-BE49-F238E27FC236}">
                <a16:creationId xmlns:a16="http://schemas.microsoft.com/office/drawing/2014/main" id="{90BEED5B-D3B4-6AF2-EC2C-A38BF46A0BF8}"/>
              </a:ext>
            </a:extLst>
          </p:cNvPr>
          <p:cNvSpPr>
            <a:spLocks noGrp="1"/>
          </p:cNvSpPr>
          <p:nvPr>
            <p:ph idx="1"/>
          </p:nvPr>
        </p:nvSpPr>
        <p:spPr>
          <a:xfrm>
            <a:off x="530517" y="1095714"/>
            <a:ext cx="8455315" cy="642258"/>
          </a:xfrm>
        </p:spPr>
        <p:txBody>
          <a:bodyPr>
            <a:normAutofit/>
          </a:bodyPr>
          <a:lstStyle/>
          <a:p>
            <a:pPr rtl="0">
              <a:defRPr sz="1800" b="0" i="1" u="none" strike="noStrike" kern="1200" baseline="0">
                <a:solidFill>
                  <a:sysClr val="windowText" lastClr="000000"/>
                </a:solidFill>
                <a:latin typeface="Arial" panose="020B0604020202020204" pitchFamily="34" charset="0"/>
                <a:ea typeface="+mn-ea"/>
                <a:cs typeface="Arial" panose="020B0604020202020204" pitchFamily="34" charset="0"/>
              </a:defRPr>
            </a:pPr>
            <a:r>
              <a:rPr lang="en-US" sz="1800" b="0" i="1" dirty="0">
                <a:solidFill>
                  <a:schemeClr val="tx1"/>
                </a:solidFill>
                <a:latin typeface="+mn-lt"/>
                <a:cs typeface="Arial" panose="020B0604020202020204" pitchFamily="34" charset="0"/>
              </a:rPr>
              <a:t>Percent of children under age 5 and pregnant women age 15-49 who slept under an ITN the night before the survey</a:t>
            </a:r>
          </a:p>
        </p:txBody>
      </p:sp>
      <p:sp>
        <p:nvSpPr>
          <p:cNvPr id="6" name="Content Placeholder 2">
            <a:extLst>
              <a:ext uri="{FF2B5EF4-FFF2-40B4-BE49-F238E27FC236}">
                <a16:creationId xmlns:a16="http://schemas.microsoft.com/office/drawing/2014/main" id="{D7655AFE-B313-2B11-D4F3-3CF4195BE833}"/>
              </a:ext>
            </a:extLst>
          </p:cNvPr>
          <p:cNvSpPr txBox="1">
            <a:spLocks/>
          </p:cNvSpPr>
          <p:nvPr/>
        </p:nvSpPr>
        <p:spPr>
          <a:xfrm>
            <a:off x="60033" y="6117771"/>
            <a:ext cx="8925799" cy="57638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500" dirty="0"/>
              <a:t>Note: </a:t>
            </a:r>
            <a:r>
              <a:rPr lang="en-GB" sz="1500" dirty="0">
                <a:effectLst/>
                <a:latin typeface="Arial" panose="020B0604020202020204" pitchFamily="34" charset="0"/>
                <a:ea typeface="Times New Roman" panose="02020603050405020304" pitchFamily="18" charset="0"/>
              </a:rPr>
              <a:t>An insecticide-treated net (ITN) is a factory-treated net that does not require any further treatment. In the 2008 GDHS, 2014 GDHS, and 2016 GMIS, this was known as a long-lasting insecticidal net (LLIN).</a:t>
            </a:r>
            <a:r>
              <a:rPr lang="en-GB" sz="1500"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500" dirty="0">
                <a:effectLst/>
              </a:rPr>
              <a:t> </a:t>
            </a:r>
            <a:endParaRPr lang="bn-BD" sz="1500" dirty="0"/>
          </a:p>
        </p:txBody>
      </p:sp>
      <p:sp>
        <p:nvSpPr>
          <p:cNvPr id="3" name="Title 1">
            <a:extLst>
              <a:ext uri="{FF2B5EF4-FFF2-40B4-BE49-F238E27FC236}">
                <a16:creationId xmlns:a16="http://schemas.microsoft.com/office/drawing/2014/main" id="{8BAF706A-9945-17B3-FA81-5A78872C770C}"/>
              </a:ext>
            </a:extLst>
          </p:cNvPr>
          <p:cNvSpPr txBox="1">
            <a:spLocks/>
          </p:cNvSpPr>
          <p:nvPr/>
        </p:nvSpPr>
        <p:spPr>
          <a:xfrm>
            <a:off x="530518" y="244772"/>
            <a:ext cx="8082959" cy="82756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r>
              <a:rPr lang="en-US" sz="3200" dirty="0"/>
              <a:t>Trends in ITN Use among Children and Pregnant Women</a:t>
            </a:r>
          </a:p>
        </p:txBody>
      </p:sp>
    </p:spTree>
    <p:extLst>
      <p:ext uri="{BB962C8B-B14F-4D97-AF65-F5344CB8AC3E}">
        <p14:creationId xmlns:p14="http://schemas.microsoft.com/office/powerpoint/2010/main" val="20039462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14C4413A-939B-4AF8-B9BC-3C820EBA3645}"/>
              </a:ext>
            </a:extLst>
          </p:cNvPr>
          <p:cNvSpPr>
            <a:spLocks noGrp="1"/>
          </p:cNvSpPr>
          <p:nvPr>
            <p:ph type="title"/>
          </p:nvPr>
        </p:nvSpPr>
        <p:spPr>
          <a:xfrm>
            <a:off x="530518" y="154975"/>
            <a:ext cx="8271634" cy="1039132"/>
          </a:xfrm>
        </p:spPr>
        <p:txBody>
          <a:bodyPr>
            <a:noAutofit/>
          </a:bodyPr>
          <a:lstStyle/>
          <a:p>
            <a:r>
              <a:rPr lang="en-US" sz="3200" dirty="0"/>
              <a:t>ITN Use among Children by Region</a:t>
            </a:r>
          </a:p>
        </p:txBody>
      </p:sp>
      <p:sp>
        <p:nvSpPr>
          <p:cNvPr id="4" name="Content Placeholder 2">
            <a:extLst>
              <a:ext uri="{FF2B5EF4-FFF2-40B4-BE49-F238E27FC236}">
                <a16:creationId xmlns:a16="http://schemas.microsoft.com/office/drawing/2014/main" id="{E8687D3E-274B-5827-19C0-0B6D39EC87C8}"/>
              </a:ext>
            </a:extLst>
          </p:cNvPr>
          <p:cNvSpPr>
            <a:spLocks noGrp="1"/>
          </p:cNvSpPr>
          <p:nvPr>
            <p:ph idx="1"/>
          </p:nvPr>
        </p:nvSpPr>
        <p:spPr>
          <a:xfrm>
            <a:off x="530518" y="993318"/>
            <a:ext cx="8455315" cy="562314"/>
          </a:xfrm>
        </p:spPr>
        <p:txBody>
          <a:bodyPr>
            <a:normAutofit/>
          </a:bodyPr>
          <a:lstStyle/>
          <a:p>
            <a:pPr rtl="0">
              <a:defRPr sz="1800" b="0" i="1" u="none" strike="noStrike" kern="1200" baseline="0">
                <a:solidFill>
                  <a:sysClr val="windowText" lastClr="000000"/>
                </a:solidFill>
                <a:latin typeface="Arial" panose="020B0604020202020204" pitchFamily="34" charset="0"/>
                <a:ea typeface="+mn-ea"/>
                <a:cs typeface="Arial" panose="020B0604020202020204" pitchFamily="34" charset="0"/>
              </a:defRPr>
            </a:pPr>
            <a:r>
              <a:rPr lang="en-US" sz="1800" b="0" i="1" dirty="0">
                <a:solidFill>
                  <a:schemeClr val="tx1"/>
                </a:solidFill>
                <a:latin typeface="+mn-lt"/>
                <a:cs typeface="Arial" panose="020B0604020202020204" pitchFamily="34" charset="0"/>
              </a:rPr>
              <a:t>Percent of children under age 5 who slept under an ITN the night before the survey</a:t>
            </a:r>
          </a:p>
        </p:txBody>
      </p:sp>
      <p:grpSp>
        <p:nvGrpSpPr>
          <p:cNvPr id="2" name="Group 1">
            <a:extLst>
              <a:ext uri="{FF2B5EF4-FFF2-40B4-BE49-F238E27FC236}">
                <a16:creationId xmlns:a16="http://schemas.microsoft.com/office/drawing/2014/main" id="{1C6861CC-5F64-90F8-D38E-3BE32C16CCE0}"/>
              </a:ext>
            </a:extLst>
          </p:cNvPr>
          <p:cNvGrpSpPr/>
          <p:nvPr/>
        </p:nvGrpSpPr>
        <p:grpSpPr>
          <a:xfrm>
            <a:off x="1531358" y="1285709"/>
            <a:ext cx="5947834" cy="5497515"/>
            <a:chOff x="1226420" y="992599"/>
            <a:chExt cx="6632667" cy="5783265"/>
          </a:xfrm>
        </p:grpSpPr>
        <p:grpSp>
          <p:nvGrpSpPr>
            <p:cNvPr id="3" name="Group 2">
              <a:extLst>
                <a:ext uri="{FF2B5EF4-FFF2-40B4-BE49-F238E27FC236}">
                  <a16:creationId xmlns:a16="http://schemas.microsoft.com/office/drawing/2014/main" id="{7E31B010-0BA5-CB4C-F9C9-9F41B7E8E665}"/>
                </a:ext>
              </a:extLst>
            </p:cNvPr>
            <p:cNvGrpSpPr>
              <a:grpSpLocks noChangeAspect="1"/>
            </p:cNvGrpSpPr>
            <p:nvPr/>
          </p:nvGrpSpPr>
          <p:grpSpPr bwMode="auto">
            <a:xfrm>
              <a:off x="2815986" y="992599"/>
              <a:ext cx="4007012" cy="5783265"/>
              <a:chOff x="2729" y="425"/>
              <a:chExt cx="1534" cy="2214"/>
            </a:xfrm>
          </p:grpSpPr>
          <p:sp>
            <p:nvSpPr>
              <p:cNvPr id="28" name="Freeform 14">
                <a:extLst>
                  <a:ext uri="{FF2B5EF4-FFF2-40B4-BE49-F238E27FC236}">
                    <a16:creationId xmlns:a16="http://schemas.microsoft.com/office/drawing/2014/main" id="{F64B1195-E68A-8197-5227-63769BE76513}"/>
                  </a:ext>
                </a:extLst>
              </p:cNvPr>
              <p:cNvSpPr>
                <a:spLocks/>
              </p:cNvSpPr>
              <p:nvPr/>
            </p:nvSpPr>
            <p:spPr bwMode="auto">
              <a:xfrm>
                <a:off x="2778" y="1246"/>
                <a:ext cx="418" cy="666"/>
              </a:xfrm>
              <a:custGeom>
                <a:avLst/>
                <a:gdLst>
                  <a:gd name="T0" fmla="*/ 78 w 418"/>
                  <a:gd name="T1" fmla="*/ 655 h 666"/>
                  <a:gd name="T2" fmla="*/ 69 w 418"/>
                  <a:gd name="T3" fmla="*/ 642 h 666"/>
                  <a:gd name="T4" fmla="*/ 52 w 418"/>
                  <a:gd name="T5" fmla="*/ 636 h 666"/>
                  <a:gd name="T6" fmla="*/ 36 w 418"/>
                  <a:gd name="T7" fmla="*/ 638 h 666"/>
                  <a:gd name="T8" fmla="*/ 19 w 418"/>
                  <a:gd name="T9" fmla="*/ 636 h 666"/>
                  <a:gd name="T10" fmla="*/ 8 w 418"/>
                  <a:gd name="T11" fmla="*/ 621 h 666"/>
                  <a:gd name="T12" fmla="*/ 15 w 418"/>
                  <a:gd name="T13" fmla="*/ 593 h 666"/>
                  <a:gd name="T14" fmla="*/ 52 w 418"/>
                  <a:gd name="T15" fmla="*/ 500 h 666"/>
                  <a:gd name="T16" fmla="*/ 65 w 418"/>
                  <a:gd name="T17" fmla="*/ 436 h 666"/>
                  <a:gd name="T18" fmla="*/ 100 w 418"/>
                  <a:gd name="T19" fmla="*/ 331 h 666"/>
                  <a:gd name="T20" fmla="*/ 106 w 418"/>
                  <a:gd name="T21" fmla="*/ 283 h 666"/>
                  <a:gd name="T22" fmla="*/ 167 w 418"/>
                  <a:gd name="T23" fmla="*/ 253 h 666"/>
                  <a:gd name="T24" fmla="*/ 171 w 418"/>
                  <a:gd name="T25" fmla="*/ 227 h 666"/>
                  <a:gd name="T26" fmla="*/ 185 w 418"/>
                  <a:gd name="T27" fmla="*/ 220 h 666"/>
                  <a:gd name="T28" fmla="*/ 214 w 418"/>
                  <a:gd name="T29" fmla="*/ 202 h 666"/>
                  <a:gd name="T30" fmla="*/ 198 w 418"/>
                  <a:gd name="T31" fmla="*/ 94 h 666"/>
                  <a:gd name="T32" fmla="*/ 181 w 418"/>
                  <a:gd name="T33" fmla="*/ 2 h 666"/>
                  <a:gd name="T34" fmla="*/ 196 w 418"/>
                  <a:gd name="T35" fmla="*/ 9 h 666"/>
                  <a:gd name="T36" fmla="*/ 209 w 418"/>
                  <a:gd name="T37" fmla="*/ 20 h 666"/>
                  <a:gd name="T38" fmla="*/ 216 w 418"/>
                  <a:gd name="T39" fmla="*/ 34 h 666"/>
                  <a:gd name="T40" fmla="*/ 227 w 418"/>
                  <a:gd name="T41" fmla="*/ 49 h 666"/>
                  <a:gd name="T42" fmla="*/ 240 w 418"/>
                  <a:gd name="T43" fmla="*/ 60 h 666"/>
                  <a:gd name="T44" fmla="*/ 244 w 418"/>
                  <a:gd name="T45" fmla="*/ 77 h 666"/>
                  <a:gd name="T46" fmla="*/ 258 w 418"/>
                  <a:gd name="T47" fmla="*/ 85 h 666"/>
                  <a:gd name="T48" fmla="*/ 257 w 418"/>
                  <a:gd name="T49" fmla="*/ 100 h 666"/>
                  <a:gd name="T50" fmla="*/ 268 w 418"/>
                  <a:gd name="T51" fmla="*/ 114 h 666"/>
                  <a:gd name="T52" fmla="*/ 274 w 418"/>
                  <a:gd name="T53" fmla="*/ 130 h 666"/>
                  <a:gd name="T54" fmla="*/ 281 w 418"/>
                  <a:gd name="T55" fmla="*/ 144 h 666"/>
                  <a:gd name="T56" fmla="*/ 283 w 418"/>
                  <a:gd name="T57" fmla="*/ 160 h 666"/>
                  <a:gd name="T58" fmla="*/ 292 w 418"/>
                  <a:gd name="T59" fmla="*/ 173 h 666"/>
                  <a:gd name="T60" fmla="*/ 305 w 418"/>
                  <a:gd name="T61" fmla="*/ 180 h 666"/>
                  <a:gd name="T62" fmla="*/ 313 w 418"/>
                  <a:gd name="T63" fmla="*/ 190 h 666"/>
                  <a:gd name="T64" fmla="*/ 326 w 418"/>
                  <a:gd name="T65" fmla="*/ 199 h 666"/>
                  <a:gd name="T66" fmla="*/ 333 w 418"/>
                  <a:gd name="T67" fmla="*/ 212 h 666"/>
                  <a:gd name="T68" fmla="*/ 345 w 418"/>
                  <a:gd name="T69" fmla="*/ 224 h 666"/>
                  <a:gd name="T70" fmla="*/ 355 w 418"/>
                  <a:gd name="T71" fmla="*/ 233 h 666"/>
                  <a:gd name="T72" fmla="*/ 364 w 418"/>
                  <a:gd name="T73" fmla="*/ 246 h 666"/>
                  <a:gd name="T74" fmla="*/ 375 w 418"/>
                  <a:gd name="T75" fmla="*/ 263 h 666"/>
                  <a:gd name="T76" fmla="*/ 372 w 418"/>
                  <a:gd name="T77" fmla="*/ 276 h 666"/>
                  <a:gd name="T78" fmla="*/ 379 w 418"/>
                  <a:gd name="T79" fmla="*/ 287 h 666"/>
                  <a:gd name="T80" fmla="*/ 396 w 418"/>
                  <a:gd name="T81" fmla="*/ 291 h 666"/>
                  <a:gd name="T82" fmla="*/ 417 w 418"/>
                  <a:gd name="T83" fmla="*/ 333 h 666"/>
                  <a:gd name="T84" fmla="*/ 396 w 418"/>
                  <a:gd name="T85" fmla="*/ 338 h 666"/>
                  <a:gd name="T86" fmla="*/ 370 w 418"/>
                  <a:gd name="T87" fmla="*/ 348 h 666"/>
                  <a:gd name="T88" fmla="*/ 357 w 418"/>
                  <a:gd name="T89" fmla="*/ 355 h 666"/>
                  <a:gd name="T90" fmla="*/ 359 w 418"/>
                  <a:gd name="T91" fmla="*/ 371 h 666"/>
                  <a:gd name="T92" fmla="*/ 366 w 418"/>
                  <a:gd name="T93" fmla="*/ 386 h 666"/>
                  <a:gd name="T94" fmla="*/ 354 w 418"/>
                  <a:gd name="T95" fmla="*/ 399 h 666"/>
                  <a:gd name="T96" fmla="*/ 346 w 418"/>
                  <a:gd name="T97" fmla="*/ 420 h 666"/>
                  <a:gd name="T98" fmla="*/ 337 w 418"/>
                  <a:gd name="T99" fmla="*/ 435 h 666"/>
                  <a:gd name="T100" fmla="*/ 346 w 418"/>
                  <a:gd name="T101" fmla="*/ 448 h 666"/>
                  <a:gd name="T102" fmla="*/ 345 w 418"/>
                  <a:gd name="T103" fmla="*/ 464 h 666"/>
                  <a:gd name="T104" fmla="*/ 337 w 418"/>
                  <a:gd name="T105" fmla="*/ 478 h 666"/>
                  <a:gd name="T106" fmla="*/ 334 w 418"/>
                  <a:gd name="T107" fmla="*/ 491 h 666"/>
                  <a:gd name="T108" fmla="*/ 329 w 418"/>
                  <a:gd name="T109" fmla="*/ 502 h 666"/>
                  <a:gd name="T110" fmla="*/ 319 w 418"/>
                  <a:gd name="T111" fmla="*/ 505 h 666"/>
                  <a:gd name="T112" fmla="*/ 311 w 418"/>
                  <a:gd name="T113" fmla="*/ 507 h 666"/>
                  <a:gd name="T114" fmla="*/ 302 w 418"/>
                  <a:gd name="T115" fmla="*/ 515 h 666"/>
                  <a:gd name="T116" fmla="*/ 292 w 418"/>
                  <a:gd name="T117" fmla="*/ 522 h 666"/>
                  <a:gd name="T118" fmla="*/ 294 w 418"/>
                  <a:gd name="T119" fmla="*/ 530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8" h="666">
                    <a:moveTo>
                      <a:pt x="87" y="666"/>
                    </a:moveTo>
                    <a:lnTo>
                      <a:pt x="87" y="665"/>
                    </a:lnTo>
                    <a:lnTo>
                      <a:pt x="87" y="666"/>
                    </a:lnTo>
                    <a:lnTo>
                      <a:pt x="86" y="665"/>
                    </a:lnTo>
                    <a:lnTo>
                      <a:pt x="84" y="665"/>
                    </a:lnTo>
                    <a:lnTo>
                      <a:pt x="84" y="664"/>
                    </a:lnTo>
                    <a:lnTo>
                      <a:pt x="84" y="663"/>
                    </a:lnTo>
                    <a:lnTo>
                      <a:pt x="83" y="661"/>
                    </a:lnTo>
                    <a:lnTo>
                      <a:pt x="83" y="660"/>
                    </a:lnTo>
                    <a:lnTo>
                      <a:pt x="82" y="660"/>
                    </a:lnTo>
                    <a:lnTo>
                      <a:pt x="82" y="659"/>
                    </a:lnTo>
                    <a:lnTo>
                      <a:pt x="80" y="659"/>
                    </a:lnTo>
                    <a:lnTo>
                      <a:pt x="80" y="657"/>
                    </a:lnTo>
                    <a:lnTo>
                      <a:pt x="80" y="656"/>
                    </a:lnTo>
                    <a:lnTo>
                      <a:pt x="79" y="656"/>
                    </a:lnTo>
                    <a:lnTo>
                      <a:pt x="78" y="656"/>
                    </a:lnTo>
                    <a:lnTo>
                      <a:pt x="78" y="655"/>
                    </a:lnTo>
                    <a:lnTo>
                      <a:pt x="78" y="653"/>
                    </a:lnTo>
                    <a:lnTo>
                      <a:pt x="76" y="653"/>
                    </a:lnTo>
                    <a:lnTo>
                      <a:pt x="76" y="652"/>
                    </a:lnTo>
                    <a:lnTo>
                      <a:pt x="76" y="651"/>
                    </a:lnTo>
                    <a:lnTo>
                      <a:pt x="75" y="651"/>
                    </a:lnTo>
                    <a:lnTo>
                      <a:pt x="75" y="649"/>
                    </a:lnTo>
                    <a:lnTo>
                      <a:pt x="74" y="649"/>
                    </a:lnTo>
                    <a:lnTo>
                      <a:pt x="74" y="648"/>
                    </a:lnTo>
                    <a:lnTo>
                      <a:pt x="74" y="647"/>
                    </a:lnTo>
                    <a:lnTo>
                      <a:pt x="72" y="647"/>
                    </a:lnTo>
                    <a:lnTo>
                      <a:pt x="72" y="646"/>
                    </a:lnTo>
                    <a:lnTo>
                      <a:pt x="71" y="646"/>
                    </a:lnTo>
                    <a:lnTo>
                      <a:pt x="71" y="644"/>
                    </a:lnTo>
                    <a:lnTo>
                      <a:pt x="70" y="644"/>
                    </a:lnTo>
                    <a:lnTo>
                      <a:pt x="70" y="643"/>
                    </a:lnTo>
                    <a:lnTo>
                      <a:pt x="69" y="643"/>
                    </a:lnTo>
                    <a:lnTo>
                      <a:pt x="69" y="642"/>
                    </a:lnTo>
                    <a:lnTo>
                      <a:pt x="69" y="640"/>
                    </a:lnTo>
                    <a:lnTo>
                      <a:pt x="67" y="640"/>
                    </a:lnTo>
                    <a:lnTo>
                      <a:pt x="66" y="640"/>
                    </a:lnTo>
                    <a:lnTo>
                      <a:pt x="66" y="639"/>
                    </a:lnTo>
                    <a:lnTo>
                      <a:pt x="65" y="639"/>
                    </a:lnTo>
                    <a:lnTo>
                      <a:pt x="65" y="638"/>
                    </a:lnTo>
                    <a:lnTo>
                      <a:pt x="63" y="636"/>
                    </a:lnTo>
                    <a:lnTo>
                      <a:pt x="62" y="635"/>
                    </a:lnTo>
                    <a:lnTo>
                      <a:pt x="61" y="635"/>
                    </a:lnTo>
                    <a:lnTo>
                      <a:pt x="59" y="635"/>
                    </a:lnTo>
                    <a:lnTo>
                      <a:pt x="58" y="635"/>
                    </a:lnTo>
                    <a:lnTo>
                      <a:pt x="57" y="635"/>
                    </a:lnTo>
                    <a:lnTo>
                      <a:pt x="57" y="636"/>
                    </a:lnTo>
                    <a:lnTo>
                      <a:pt x="55" y="636"/>
                    </a:lnTo>
                    <a:lnTo>
                      <a:pt x="54" y="636"/>
                    </a:lnTo>
                    <a:lnTo>
                      <a:pt x="53" y="636"/>
                    </a:lnTo>
                    <a:lnTo>
                      <a:pt x="52" y="636"/>
                    </a:lnTo>
                    <a:lnTo>
                      <a:pt x="50" y="636"/>
                    </a:lnTo>
                    <a:lnTo>
                      <a:pt x="50" y="635"/>
                    </a:lnTo>
                    <a:lnTo>
                      <a:pt x="49" y="635"/>
                    </a:lnTo>
                    <a:lnTo>
                      <a:pt x="48" y="635"/>
                    </a:lnTo>
                    <a:lnTo>
                      <a:pt x="48" y="634"/>
                    </a:lnTo>
                    <a:lnTo>
                      <a:pt x="46" y="634"/>
                    </a:lnTo>
                    <a:lnTo>
                      <a:pt x="45" y="634"/>
                    </a:lnTo>
                    <a:lnTo>
                      <a:pt x="44" y="634"/>
                    </a:lnTo>
                    <a:lnTo>
                      <a:pt x="44" y="635"/>
                    </a:lnTo>
                    <a:lnTo>
                      <a:pt x="42" y="635"/>
                    </a:lnTo>
                    <a:lnTo>
                      <a:pt x="41" y="635"/>
                    </a:lnTo>
                    <a:lnTo>
                      <a:pt x="40" y="635"/>
                    </a:lnTo>
                    <a:lnTo>
                      <a:pt x="40" y="636"/>
                    </a:lnTo>
                    <a:lnTo>
                      <a:pt x="38" y="636"/>
                    </a:lnTo>
                    <a:lnTo>
                      <a:pt x="37" y="636"/>
                    </a:lnTo>
                    <a:lnTo>
                      <a:pt x="36" y="636"/>
                    </a:lnTo>
                    <a:lnTo>
                      <a:pt x="36" y="638"/>
                    </a:lnTo>
                    <a:lnTo>
                      <a:pt x="36" y="639"/>
                    </a:lnTo>
                    <a:lnTo>
                      <a:pt x="34" y="639"/>
                    </a:lnTo>
                    <a:lnTo>
                      <a:pt x="33" y="639"/>
                    </a:lnTo>
                    <a:lnTo>
                      <a:pt x="32" y="640"/>
                    </a:lnTo>
                    <a:lnTo>
                      <a:pt x="31" y="640"/>
                    </a:lnTo>
                    <a:lnTo>
                      <a:pt x="32" y="640"/>
                    </a:lnTo>
                    <a:lnTo>
                      <a:pt x="31" y="640"/>
                    </a:lnTo>
                    <a:lnTo>
                      <a:pt x="29" y="640"/>
                    </a:lnTo>
                    <a:lnTo>
                      <a:pt x="29" y="639"/>
                    </a:lnTo>
                    <a:lnTo>
                      <a:pt x="28" y="639"/>
                    </a:lnTo>
                    <a:lnTo>
                      <a:pt x="27" y="638"/>
                    </a:lnTo>
                    <a:lnTo>
                      <a:pt x="25" y="636"/>
                    </a:lnTo>
                    <a:lnTo>
                      <a:pt x="24" y="636"/>
                    </a:lnTo>
                    <a:lnTo>
                      <a:pt x="23" y="636"/>
                    </a:lnTo>
                    <a:lnTo>
                      <a:pt x="21" y="636"/>
                    </a:lnTo>
                    <a:lnTo>
                      <a:pt x="20" y="636"/>
                    </a:lnTo>
                    <a:lnTo>
                      <a:pt x="19" y="636"/>
                    </a:lnTo>
                    <a:lnTo>
                      <a:pt x="16" y="635"/>
                    </a:lnTo>
                    <a:lnTo>
                      <a:pt x="16" y="634"/>
                    </a:lnTo>
                    <a:lnTo>
                      <a:pt x="16" y="632"/>
                    </a:lnTo>
                    <a:lnTo>
                      <a:pt x="16" y="631"/>
                    </a:lnTo>
                    <a:lnTo>
                      <a:pt x="16" y="630"/>
                    </a:lnTo>
                    <a:lnTo>
                      <a:pt x="16" y="629"/>
                    </a:lnTo>
                    <a:lnTo>
                      <a:pt x="16" y="627"/>
                    </a:lnTo>
                    <a:lnTo>
                      <a:pt x="15" y="626"/>
                    </a:lnTo>
                    <a:lnTo>
                      <a:pt x="15" y="625"/>
                    </a:lnTo>
                    <a:lnTo>
                      <a:pt x="14" y="625"/>
                    </a:lnTo>
                    <a:lnTo>
                      <a:pt x="14" y="623"/>
                    </a:lnTo>
                    <a:lnTo>
                      <a:pt x="12" y="623"/>
                    </a:lnTo>
                    <a:lnTo>
                      <a:pt x="11" y="623"/>
                    </a:lnTo>
                    <a:lnTo>
                      <a:pt x="11" y="622"/>
                    </a:lnTo>
                    <a:lnTo>
                      <a:pt x="10" y="622"/>
                    </a:lnTo>
                    <a:lnTo>
                      <a:pt x="8" y="622"/>
                    </a:lnTo>
                    <a:lnTo>
                      <a:pt x="8" y="621"/>
                    </a:lnTo>
                    <a:lnTo>
                      <a:pt x="8" y="619"/>
                    </a:lnTo>
                    <a:lnTo>
                      <a:pt x="8" y="618"/>
                    </a:lnTo>
                    <a:lnTo>
                      <a:pt x="7" y="618"/>
                    </a:lnTo>
                    <a:lnTo>
                      <a:pt x="7" y="617"/>
                    </a:lnTo>
                    <a:lnTo>
                      <a:pt x="6" y="617"/>
                    </a:lnTo>
                    <a:lnTo>
                      <a:pt x="6" y="615"/>
                    </a:lnTo>
                    <a:lnTo>
                      <a:pt x="4" y="615"/>
                    </a:lnTo>
                    <a:lnTo>
                      <a:pt x="3" y="615"/>
                    </a:lnTo>
                    <a:lnTo>
                      <a:pt x="3" y="614"/>
                    </a:lnTo>
                    <a:lnTo>
                      <a:pt x="2" y="614"/>
                    </a:lnTo>
                    <a:lnTo>
                      <a:pt x="2" y="613"/>
                    </a:lnTo>
                    <a:lnTo>
                      <a:pt x="0" y="613"/>
                    </a:lnTo>
                    <a:lnTo>
                      <a:pt x="3" y="610"/>
                    </a:lnTo>
                    <a:lnTo>
                      <a:pt x="4" y="610"/>
                    </a:lnTo>
                    <a:lnTo>
                      <a:pt x="4" y="609"/>
                    </a:lnTo>
                    <a:lnTo>
                      <a:pt x="12" y="596"/>
                    </a:lnTo>
                    <a:lnTo>
                      <a:pt x="15" y="593"/>
                    </a:lnTo>
                    <a:lnTo>
                      <a:pt x="21" y="592"/>
                    </a:lnTo>
                    <a:lnTo>
                      <a:pt x="24" y="592"/>
                    </a:lnTo>
                    <a:lnTo>
                      <a:pt x="31" y="591"/>
                    </a:lnTo>
                    <a:lnTo>
                      <a:pt x="31" y="581"/>
                    </a:lnTo>
                    <a:lnTo>
                      <a:pt x="32" y="577"/>
                    </a:lnTo>
                    <a:lnTo>
                      <a:pt x="32" y="576"/>
                    </a:lnTo>
                    <a:lnTo>
                      <a:pt x="33" y="568"/>
                    </a:lnTo>
                    <a:lnTo>
                      <a:pt x="33" y="567"/>
                    </a:lnTo>
                    <a:lnTo>
                      <a:pt x="33" y="566"/>
                    </a:lnTo>
                    <a:lnTo>
                      <a:pt x="41" y="557"/>
                    </a:lnTo>
                    <a:lnTo>
                      <a:pt x="46" y="549"/>
                    </a:lnTo>
                    <a:lnTo>
                      <a:pt x="55" y="537"/>
                    </a:lnTo>
                    <a:lnTo>
                      <a:pt x="57" y="533"/>
                    </a:lnTo>
                    <a:lnTo>
                      <a:pt x="57" y="532"/>
                    </a:lnTo>
                    <a:lnTo>
                      <a:pt x="55" y="529"/>
                    </a:lnTo>
                    <a:lnTo>
                      <a:pt x="49" y="521"/>
                    </a:lnTo>
                    <a:lnTo>
                      <a:pt x="52" y="500"/>
                    </a:lnTo>
                    <a:lnTo>
                      <a:pt x="52" y="498"/>
                    </a:lnTo>
                    <a:lnTo>
                      <a:pt x="53" y="495"/>
                    </a:lnTo>
                    <a:lnTo>
                      <a:pt x="53" y="492"/>
                    </a:lnTo>
                    <a:lnTo>
                      <a:pt x="54" y="491"/>
                    </a:lnTo>
                    <a:lnTo>
                      <a:pt x="54" y="486"/>
                    </a:lnTo>
                    <a:lnTo>
                      <a:pt x="58" y="468"/>
                    </a:lnTo>
                    <a:lnTo>
                      <a:pt x="59" y="465"/>
                    </a:lnTo>
                    <a:lnTo>
                      <a:pt x="59" y="464"/>
                    </a:lnTo>
                    <a:lnTo>
                      <a:pt x="59" y="461"/>
                    </a:lnTo>
                    <a:lnTo>
                      <a:pt x="59" y="460"/>
                    </a:lnTo>
                    <a:lnTo>
                      <a:pt x="59" y="458"/>
                    </a:lnTo>
                    <a:lnTo>
                      <a:pt x="61" y="454"/>
                    </a:lnTo>
                    <a:lnTo>
                      <a:pt x="61" y="453"/>
                    </a:lnTo>
                    <a:lnTo>
                      <a:pt x="62" y="450"/>
                    </a:lnTo>
                    <a:lnTo>
                      <a:pt x="63" y="448"/>
                    </a:lnTo>
                    <a:lnTo>
                      <a:pt x="63" y="445"/>
                    </a:lnTo>
                    <a:lnTo>
                      <a:pt x="65" y="436"/>
                    </a:lnTo>
                    <a:lnTo>
                      <a:pt x="66" y="424"/>
                    </a:lnTo>
                    <a:lnTo>
                      <a:pt x="67" y="406"/>
                    </a:lnTo>
                    <a:lnTo>
                      <a:pt x="75" y="389"/>
                    </a:lnTo>
                    <a:lnTo>
                      <a:pt x="78" y="382"/>
                    </a:lnTo>
                    <a:lnTo>
                      <a:pt x="79" y="380"/>
                    </a:lnTo>
                    <a:lnTo>
                      <a:pt x="80" y="378"/>
                    </a:lnTo>
                    <a:lnTo>
                      <a:pt x="82" y="375"/>
                    </a:lnTo>
                    <a:lnTo>
                      <a:pt x="84" y="368"/>
                    </a:lnTo>
                    <a:lnTo>
                      <a:pt x="86" y="363"/>
                    </a:lnTo>
                    <a:lnTo>
                      <a:pt x="92" y="354"/>
                    </a:lnTo>
                    <a:lnTo>
                      <a:pt x="93" y="347"/>
                    </a:lnTo>
                    <a:lnTo>
                      <a:pt x="97" y="342"/>
                    </a:lnTo>
                    <a:lnTo>
                      <a:pt x="101" y="338"/>
                    </a:lnTo>
                    <a:lnTo>
                      <a:pt x="99" y="333"/>
                    </a:lnTo>
                    <a:lnTo>
                      <a:pt x="100" y="333"/>
                    </a:lnTo>
                    <a:lnTo>
                      <a:pt x="101" y="331"/>
                    </a:lnTo>
                    <a:lnTo>
                      <a:pt x="100" y="331"/>
                    </a:lnTo>
                    <a:lnTo>
                      <a:pt x="100" y="330"/>
                    </a:lnTo>
                    <a:lnTo>
                      <a:pt x="100" y="329"/>
                    </a:lnTo>
                    <a:lnTo>
                      <a:pt x="100" y="326"/>
                    </a:lnTo>
                    <a:lnTo>
                      <a:pt x="100" y="325"/>
                    </a:lnTo>
                    <a:lnTo>
                      <a:pt x="99" y="325"/>
                    </a:lnTo>
                    <a:lnTo>
                      <a:pt x="99" y="324"/>
                    </a:lnTo>
                    <a:lnTo>
                      <a:pt x="101" y="317"/>
                    </a:lnTo>
                    <a:lnTo>
                      <a:pt x="101" y="312"/>
                    </a:lnTo>
                    <a:lnTo>
                      <a:pt x="103" y="308"/>
                    </a:lnTo>
                    <a:lnTo>
                      <a:pt x="103" y="304"/>
                    </a:lnTo>
                    <a:lnTo>
                      <a:pt x="103" y="301"/>
                    </a:lnTo>
                    <a:lnTo>
                      <a:pt x="104" y="300"/>
                    </a:lnTo>
                    <a:lnTo>
                      <a:pt x="104" y="299"/>
                    </a:lnTo>
                    <a:lnTo>
                      <a:pt x="106" y="292"/>
                    </a:lnTo>
                    <a:lnTo>
                      <a:pt x="106" y="289"/>
                    </a:lnTo>
                    <a:lnTo>
                      <a:pt x="106" y="286"/>
                    </a:lnTo>
                    <a:lnTo>
                      <a:pt x="106" y="283"/>
                    </a:lnTo>
                    <a:lnTo>
                      <a:pt x="108" y="280"/>
                    </a:lnTo>
                    <a:lnTo>
                      <a:pt x="112" y="276"/>
                    </a:lnTo>
                    <a:lnTo>
                      <a:pt x="112" y="278"/>
                    </a:lnTo>
                    <a:lnTo>
                      <a:pt x="116" y="274"/>
                    </a:lnTo>
                    <a:lnTo>
                      <a:pt x="120" y="272"/>
                    </a:lnTo>
                    <a:lnTo>
                      <a:pt x="125" y="271"/>
                    </a:lnTo>
                    <a:lnTo>
                      <a:pt x="126" y="271"/>
                    </a:lnTo>
                    <a:lnTo>
                      <a:pt x="131" y="269"/>
                    </a:lnTo>
                    <a:lnTo>
                      <a:pt x="139" y="266"/>
                    </a:lnTo>
                    <a:lnTo>
                      <a:pt x="146" y="261"/>
                    </a:lnTo>
                    <a:lnTo>
                      <a:pt x="147" y="261"/>
                    </a:lnTo>
                    <a:lnTo>
                      <a:pt x="158" y="257"/>
                    </a:lnTo>
                    <a:lnTo>
                      <a:pt x="160" y="257"/>
                    </a:lnTo>
                    <a:lnTo>
                      <a:pt x="165" y="253"/>
                    </a:lnTo>
                    <a:lnTo>
                      <a:pt x="167" y="253"/>
                    </a:lnTo>
                    <a:lnTo>
                      <a:pt x="168" y="253"/>
                    </a:lnTo>
                    <a:lnTo>
                      <a:pt x="167" y="253"/>
                    </a:lnTo>
                    <a:lnTo>
                      <a:pt x="167" y="252"/>
                    </a:lnTo>
                    <a:lnTo>
                      <a:pt x="167" y="250"/>
                    </a:lnTo>
                    <a:lnTo>
                      <a:pt x="167" y="249"/>
                    </a:lnTo>
                    <a:lnTo>
                      <a:pt x="165" y="249"/>
                    </a:lnTo>
                    <a:lnTo>
                      <a:pt x="165" y="248"/>
                    </a:lnTo>
                    <a:lnTo>
                      <a:pt x="167" y="248"/>
                    </a:lnTo>
                    <a:lnTo>
                      <a:pt x="167" y="244"/>
                    </a:lnTo>
                    <a:lnTo>
                      <a:pt x="167" y="240"/>
                    </a:lnTo>
                    <a:lnTo>
                      <a:pt x="167" y="237"/>
                    </a:lnTo>
                    <a:lnTo>
                      <a:pt x="168" y="233"/>
                    </a:lnTo>
                    <a:lnTo>
                      <a:pt x="168" y="232"/>
                    </a:lnTo>
                    <a:lnTo>
                      <a:pt x="168" y="231"/>
                    </a:lnTo>
                    <a:lnTo>
                      <a:pt x="169" y="231"/>
                    </a:lnTo>
                    <a:lnTo>
                      <a:pt x="169" y="229"/>
                    </a:lnTo>
                    <a:lnTo>
                      <a:pt x="169" y="228"/>
                    </a:lnTo>
                    <a:lnTo>
                      <a:pt x="171" y="228"/>
                    </a:lnTo>
                    <a:lnTo>
                      <a:pt x="171" y="227"/>
                    </a:lnTo>
                    <a:lnTo>
                      <a:pt x="172" y="227"/>
                    </a:lnTo>
                    <a:lnTo>
                      <a:pt x="172" y="225"/>
                    </a:lnTo>
                    <a:lnTo>
                      <a:pt x="173" y="225"/>
                    </a:lnTo>
                    <a:lnTo>
                      <a:pt x="173" y="224"/>
                    </a:lnTo>
                    <a:lnTo>
                      <a:pt x="175" y="223"/>
                    </a:lnTo>
                    <a:lnTo>
                      <a:pt x="175" y="221"/>
                    </a:lnTo>
                    <a:lnTo>
                      <a:pt x="175" y="220"/>
                    </a:lnTo>
                    <a:lnTo>
                      <a:pt x="176" y="220"/>
                    </a:lnTo>
                    <a:lnTo>
                      <a:pt x="176" y="219"/>
                    </a:lnTo>
                    <a:lnTo>
                      <a:pt x="177" y="219"/>
                    </a:lnTo>
                    <a:lnTo>
                      <a:pt x="178" y="219"/>
                    </a:lnTo>
                    <a:lnTo>
                      <a:pt x="180" y="219"/>
                    </a:lnTo>
                    <a:lnTo>
                      <a:pt x="181" y="219"/>
                    </a:lnTo>
                    <a:lnTo>
                      <a:pt x="182" y="219"/>
                    </a:lnTo>
                    <a:lnTo>
                      <a:pt x="182" y="220"/>
                    </a:lnTo>
                    <a:lnTo>
                      <a:pt x="184" y="220"/>
                    </a:lnTo>
                    <a:lnTo>
                      <a:pt x="185" y="220"/>
                    </a:lnTo>
                    <a:lnTo>
                      <a:pt x="185" y="221"/>
                    </a:lnTo>
                    <a:lnTo>
                      <a:pt x="186" y="221"/>
                    </a:lnTo>
                    <a:lnTo>
                      <a:pt x="188" y="221"/>
                    </a:lnTo>
                    <a:lnTo>
                      <a:pt x="189" y="221"/>
                    </a:lnTo>
                    <a:lnTo>
                      <a:pt x="190" y="220"/>
                    </a:lnTo>
                    <a:lnTo>
                      <a:pt x="192" y="220"/>
                    </a:lnTo>
                    <a:lnTo>
                      <a:pt x="192" y="221"/>
                    </a:lnTo>
                    <a:lnTo>
                      <a:pt x="193" y="223"/>
                    </a:lnTo>
                    <a:lnTo>
                      <a:pt x="193" y="221"/>
                    </a:lnTo>
                    <a:lnTo>
                      <a:pt x="194" y="221"/>
                    </a:lnTo>
                    <a:lnTo>
                      <a:pt x="197" y="211"/>
                    </a:lnTo>
                    <a:lnTo>
                      <a:pt x="203" y="207"/>
                    </a:lnTo>
                    <a:lnTo>
                      <a:pt x="206" y="207"/>
                    </a:lnTo>
                    <a:lnTo>
                      <a:pt x="207" y="206"/>
                    </a:lnTo>
                    <a:lnTo>
                      <a:pt x="210" y="204"/>
                    </a:lnTo>
                    <a:lnTo>
                      <a:pt x="211" y="203"/>
                    </a:lnTo>
                    <a:lnTo>
                      <a:pt x="214" y="202"/>
                    </a:lnTo>
                    <a:lnTo>
                      <a:pt x="215" y="200"/>
                    </a:lnTo>
                    <a:lnTo>
                      <a:pt x="214" y="198"/>
                    </a:lnTo>
                    <a:lnTo>
                      <a:pt x="214" y="194"/>
                    </a:lnTo>
                    <a:lnTo>
                      <a:pt x="214" y="187"/>
                    </a:lnTo>
                    <a:lnTo>
                      <a:pt x="213" y="183"/>
                    </a:lnTo>
                    <a:lnTo>
                      <a:pt x="213" y="178"/>
                    </a:lnTo>
                    <a:lnTo>
                      <a:pt x="213" y="172"/>
                    </a:lnTo>
                    <a:lnTo>
                      <a:pt x="213" y="165"/>
                    </a:lnTo>
                    <a:lnTo>
                      <a:pt x="211" y="156"/>
                    </a:lnTo>
                    <a:lnTo>
                      <a:pt x="209" y="144"/>
                    </a:lnTo>
                    <a:lnTo>
                      <a:pt x="207" y="140"/>
                    </a:lnTo>
                    <a:lnTo>
                      <a:pt x="207" y="136"/>
                    </a:lnTo>
                    <a:lnTo>
                      <a:pt x="207" y="134"/>
                    </a:lnTo>
                    <a:lnTo>
                      <a:pt x="205" y="119"/>
                    </a:lnTo>
                    <a:lnTo>
                      <a:pt x="202" y="106"/>
                    </a:lnTo>
                    <a:lnTo>
                      <a:pt x="199" y="100"/>
                    </a:lnTo>
                    <a:lnTo>
                      <a:pt x="198" y="94"/>
                    </a:lnTo>
                    <a:lnTo>
                      <a:pt x="197" y="89"/>
                    </a:lnTo>
                    <a:lnTo>
                      <a:pt x="196" y="85"/>
                    </a:lnTo>
                    <a:lnTo>
                      <a:pt x="192" y="60"/>
                    </a:lnTo>
                    <a:lnTo>
                      <a:pt x="192" y="58"/>
                    </a:lnTo>
                    <a:lnTo>
                      <a:pt x="192" y="55"/>
                    </a:lnTo>
                    <a:lnTo>
                      <a:pt x="190" y="51"/>
                    </a:lnTo>
                    <a:lnTo>
                      <a:pt x="190" y="45"/>
                    </a:lnTo>
                    <a:lnTo>
                      <a:pt x="188" y="34"/>
                    </a:lnTo>
                    <a:lnTo>
                      <a:pt x="188" y="30"/>
                    </a:lnTo>
                    <a:lnTo>
                      <a:pt x="186" y="28"/>
                    </a:lnTo>
                    <a:lnTo>
                      <a:pt x="186" y="24"/>
                    </a:lnTo>
                    <a:lnTo>
                      <a:pt x="185" y="17"/>
                    </a:lnTo>
                    <a:lnTo>
                      <a:pt x="185" y="16"/>
                    </a:lnTo>
                    <a:lnTo>
                      <a:pt x="184" y="7"/>
                    </a:lnTo>
                    <a:lnTo>
                      <a:pt x="182" y="4"/>
                    </a:lnTo>
                    <a:lnTo>
                      <a:pt x="182" y="3"/>
                    </a:lnTo>
                    <a:lnTo>
                      <a:pt x="181" y="2"/>
                    </a:lnTo>
                    <a:lnTo>
                      <a:pt x="182" y="0"/>
                    </a:lnTo>
                    <a:lnTo>
                      <a:pt x="182" y="2"/>
                    </a:lnTo>
                    <a:lnTo>
                      <a:pt x="184" y="2"/>
                    </a:lnTo>
                    <a:lnTo>
                      <a:pt x="185" y="3"/>
                    </a:lnTo>
                    <a:lnTo>
                      <a:pt x="186" y="3"/>
                    </a:lnTo>
                    <a:lnTo>
                      <a:pt x="186" y="4"/>
                    </a:lnTo>
                    <a:lnTo>
                      <a:pt x="188" y="4"/>
                    </a:lnTo>
                    <a:lnTo>
                      <a:pt x="188" y="5"/>
                    </a:lnTo>
                    <a:lnTo>
                      <a:pt x="189" y="5"/>
                    </a:lnTo>
                    <a:lnTo>
                      <a:pt x="189" y="7"/>
                    </a:lnTo>
                    <a:lnTo>
                      <a:pt x="190" y="7"/>
                    </a:lnTo>
                    <a:lnTo>
                      <a:pt x="192" y="7"/>
                    </a:lnTo>
                    <a:lnTo>
                      <a:pt x="192" y="8"/>
                    </a:lnTo>
                    <a:lnTo>
                      <a:pt x="193" y="8"/>
                    </a:lnTo>
                    <a:lnTo>
                      <a:pt x="194" y="8"/>
                    </a:lnTo>
                    <a:lnTo>
                      <a:pt x="194" y="9"/>
                    </a:lnTo>
                    <a:lnTo>
                      <a:pt x="196" y="9"/>
                    </a:lnTo>
                    <a:lnTo>
                      <a:pt x="197" y="9"/>
                    </a:lnTo>
                    <a:lnTo>
                      <a:pt x="198" y="9"/>
                    </a:lnTo>
                    <a:lnTo>
                      <a:pt x="198" y="11"/>
                    </a:lnTo>
                    <a:lnTo>
                      <a:pt x="199" y="11"/>
                    </a:lnTo>
                    <a:lnTo>
                      <a:pt x="199" y="12"/>
                    </a:lnTo>
                    <a:lnTo>
                      <a:pt x="199" y="13"/>
                    </a:lnTo>
                    <a:lnTo>
                      <a:pt x="199" y="15"/>
                    </a:lnTo>
                    <a:lnTo>
                      <a:pt x="201" y="15"/>
                    </a:lnTo>
                    <a:lnTo>
                      <a:pt x="201" y="16"/>
                    </a:lnTo>
                    <a:lnTo>
                      <a:pt x="201" y="17"/>
                    </a:lnTo>
                    <a:lnTo>
                      <a:pt x="202" y="19"/>
                    </a:lnTo>
                    <a:lnTo>
                      <a:pt x="203" y="19"/>
                    </a:lnTo>
                    <a:lnTo>
                      <a:pt x="203" y="20"/>
                    </a:lnTo>
                    <a:lnTo>
                      <a:pt x="205" y="20"/>
                    </a:lnTo>
                    <a:lnTo>
                      <a:pt x="206" y="20"/>
                    </a:lnTo>
                    <a:lnTo>
                      <a:pt x="207" y="20"/>
                    </a:lnTo>
                    <a:lnTo>
                      <a:pt x="209" y="20"/>
                    </a:lnTo>
                    <a:lnTo>
                      <a:pt x="209" y="21"/>
                    </a:lnTo>
                    <a:lnTo>
                      <a:pt x="210" y="21"/>
                    </a:lnTo>
                    <a:lnTo>
                      <a:pt x="210" y="22"/>
                    </a:lnTo>
                    <a:lnTo>
                      <a:pt x="211" y="22"/>
                    </a:lnTo>
                    <a:lnTo>
                      <a:pt x="211" y="24"/>
                    </a:lnTo>
                    <a:lnTo>
                      <a:pt x="213" y="24"/>
                    </a:lnTo>
                    <a:lnTo>
                      <a:pt x="213" y="25"/>
                    </a:lnTo>
                    <a:lnTo>
                      <a:pt x="214" y="25"/>
                    </a:lnTo>
                    <a:lnTo>
                      <a:pt x="214" y="26"/>
                    </a:lnTo>
                    <a:lnTo>
                      <a:pt x="214" y="28"/>
                    </a:lnTo>
                    <a:lnTo>
                      <a:pt x="215" y="28"/>
                    </a:lnTo>
                    <a:lnTo>
                      <a:pt x="215" y="29"/>
                    </a:lnTo>
                    <a:lnTo>
                      <a:pt x="215" y="30"/>
                    </a:lnTo>
                    <a:lnTo>
                      <a:pt x="216" y="30"/>
                    </a:lnTo>
                    <a:lnTo>
                      <a:pt x="216" y="32"/>
                    </a:lnTo>
                    <a:lnTo>
                      <a:pt x="216" y="33"/>
                    </a:lnTo>
                    <a:lnTo>
                      <a:pt x="216" y="34"/>
                    </a:lnTo>
                    <a:lnTo>
                      <a:pt x="216" y="36"/>
                    </a:lnTo>
                    <a:lnTo>
                      <a:pt x="218" y="36"/>
                    </a:lnTo>
                    <a:lnTo>
                      <a:pt x="218" y="37"/>
                    </a:lnTo>
                    <a:lnTo>
                      <a:pt x="218" y="38"/>
                    </a:lnTo>
                    <a:lnTo>
                      <a:pt x="219" y="38"/>
                    </a:lnTo>
                    <a:lnTo>
                      <a:pt x="220" y="39"/>
                    </a:lnTo>
                    <a:lnTo>
                      <a:pt x="220" y="41"/>
                    </a:lnTo>
                    <a:lnTo>
                      <a:pt x="222" y="42"/>
                    </a:lnTo>
                    <a:lnTo>
                      <a:pt x="222" y="43"/>
                    </a:lnTo>
                    <a:lnTo>
                      <a:pt x="223" y="43"/>
                    </a:lnTo>
                    <a:lnTo>
                      <a:pt x="223" y="45"/>
                    </a:lnTo>
                    <a:lnTo>
                      <a:pt x="224" y="45"/>
                    </a:lnTo>
                    <a:lnTo>
                      <a:pt x="224" y="46"/>
                    </a:lnTo>
                    <a:lnTo>
                      <a:pt x="224" y="47"/>
                    </a:lnTo>
                    <a:lnTo>
                      <a:pt x="226" y="47"/>
                    </a:lnTo>
                    <a:lnTo>
                      <a:pt x="227" y="47"/>
                    </a:lnTo>
                    <a:lnTo>
                      <a:pt x="227" y="49"/>
                    </a:lnTo>
                    <a:lnTo>
                      <a:pt x="228" y="49"/>
                    </a:lnTo>
                    <a:lnTo>
                      <a:pt x="230" y="50"/>
                    </a:lnTo>
                    <a:lnTo>
                      <a:pt x="231" y="51"/>
                    </a:lnTo>
                    <a:lnTo>
                      <a:pt x="231" y="53"/>
                    </a:lnTo>
                    <a:lnTo>
                      <a:pt x="232" y="53"/>
                    </a:lnTo>
                    <a:lnTo>
                      <a:pt x="232" y="54"/>
                    </a:lnTo>
                    <a:lnTo>
                      <a:pt x="232" y="55"/>
                    </a:lnTo>
                    <a:lnTo>
                      <a:pt x="233" y="55"/>
                    </a:lnTo>
                    <a:lnTo>
                      <a:pt x="235" y="55"/>
                    </a:lnTo>
                    <a:lnTo>
                      <a:pt x="235" y="56"/>
                    </a:lnTo>
                    <a:lnTo>
                      <a:pt x="236" y="56"/>
                    </a:lnTo>
                    <a:lnTo>
                      <a:pt x="236" y="58"/>
                    </a:lnTo>
                    <a:lnTo>
                      <a:pt x="237" y="58"/>
                    </a:lnTo>
                    <a:lnTo>
                      <a:pt x="237" y="59"/>
                    </a:lnTo>
                    <a:lnTo>
                      <a:pt x="239" y="59"/>
                    </a:lnTo>
                    <a:lnTo>
                      <a:pt x="240" y="59"/>
                    </a:lnTo>
                    <a:lnTo>
                      <a:pt x="240" y="60"/>
                    </a:lnTo>
                    <a:lnTo>
                      <a:pt x="241" y="60"/>
                    </a:lnTo>
                    <a:lnTo>
                      <a:pt x="241" y="62"/>
                    </a:lnTo>
                    <a:lnTo>
                      <a:pt x="241" y="63"/>
                    </a:lnTo>
                    <a:lnTo>
                      <a:pt x="241" y="64"/>
                    </a:lnTo>
                    <a:lnTo>
                      <a:pt x="241" y="66"/>
                    </a:lnTo>
                    <a:lnTo>
                      <a:pt x="240" y="66"/>
                    </a:lnTo>
                    <a:lnTo>
                      <a:pt x="240" y="67"/>
                    </a:lnTo>
                    <a:lnTo>
                      <a:pt x="240" y="68"/>
                    </a:lnTo>
                    <a:lnTo>
                      <a:pt x="241" y="68"/>
                    </a:lnTo>
                    <a:lnTo>
                      <a:pt x="241" y="70"/>
                    </a:lnTo>
                    <a:lnTo>
                      <a:pt x="241" y="71"/>
                    </a:lnTo>
                    <a:lnTo>
                      <a:pt x="241" y="72"/>
                    </a:lnTo>
                    <a:lnTo>
                      <a:pt x="243" y="74"/>
                    </a:lnTo>
                    <a:lnTo>
                      <a:pt x="243" y="75"/>
                    </a:lnTo>
                    <a:lnTo>
                      <a:pt x="244" y="75"/>
                    </a:lnTo>
                    <a:lnTo>
                      <a:pt x="244" y="76"/>
                    </a:lnTo>
                    <a:lnTo>
                      <a:pt x="244" y="77"/>
                    </a:lnTo>
                    <a:lnTo>
                      <a:pt x="245" y="77"/>
                    </a:lnTo>
                    <a:lnTo>
                      <a:pt x="247" y="77"/>
                    </a:lnTo>
                    <a:lnTo>
                      <a:pt x="247" y="79"/>
                    </a:lnTo>
                    <a:lnTo>
                      <a:pt x="248" y="79"/>
                    </a:lnTo>
                    <a:lnTo>
                      <a:pt x="248" y="80"/>
                    </a:lnTo>
                    <a:lnTo>
                      <a:pt x="249" y="80"/>
                    </a:lnTo>
                    <a:lnTo>
                      <a:pt x="251" y="80"/>
                    </a:lnTo>
                    <a:lnTo>
                      <a:pt x="252" y="80"/>
                    </a:lnTo>
                    <a:lnTo>
                      <a:pt x="253" y="81"/>
                    </a:lnTo>
                    <a:lnTo>
                      <a:pt x="254" y="81"/>
                    </a:lnTo>
                    <a:lnTo>
                      <a:pt x="254" y="83"/>
                    </a:lnTo>
                    <a:lnTo>
                      <a:pt x="256" y="83"/>
                    </a:lnTo>
                    <a:lnTo>
                      <a:pt x="256" y="84"/>
                    </a:lnTo>
                    <a:lnTo>
                      <a:pt x="256" y="85"/>
                    </a:lnTo>
                    <a:lnTo>
                      <a:pt x="257" y="85"/>
                    </a:lnTo>
                    <a:lnTo>
                      <a:pt x="257" y="87"/>
                    </a:lnTo>
                    <a:lnTo>
                      <a:pt x="258" y="85"/>
                    </a:lnTo>
                    <a:lnTo>
                      <a:pt x="258" y="87"/>
                    </a:lnTo>
                    <a:lnTo>
                      <a:pt x="260" y="87"/>
                    </a:lnTo>
                    <a:lnTo>
                      <a:pt x="260" y="88"/>
                    </a:lnTo>
                    <a:lnTo>
                      <a:pt x="260" y="89"/>
                    </a:lnTo>
                    <a:lnTo>
                      <a:pt x="261" y="91"/>
                    </a:lnTo>
                    <a:lnTo>
                      <a:pt x="261" y="92"/>
                    </a:lnTo>
                    <a:lnTo>
                      <a:pt x="262" y="92"/>
                    </a:lnTo>
                    <a:lnTo>
                      <a:pt x="262" y="93"/>
                    </a:lnTo>
                    <a:lnTo>
                      <a:pt x="261" y="93"/>
                    </a:lnTo>
                    <a:lnTo>
                      <a:pt x="261" y="94"/>
                    </a:lnTo>
                    <a:lnTo>
                      <a:pt x="260" y="94"/>
                    </a:lnTo>
                    <a:lnTo>
                      <a:pt x="260" y="96"/>
                    </a:lnTo>
                    <a:lnTo>
                      <a:pt x="260" y="97"/>
                    </a:lnTo>
                    <a:lnTo>
                      <a:pt x="258" y="97"/>
                    </a:lnTo>
                    <a:lnTo>
                      <a:pt x="258" y="98"/>
                    </a:lnTo>
                    <a:lnTo>
                      <a:pt x="258" y="100"/>
                    </a:lnTo>
                    <a:lnTo>
                      <a:pt x="257" y="100"/>
                    </a:lnTo>
                    <a:lnTo>
                      <a:pt x="257" y="101"/>
                    </a:lnTo>
                    <a:lnTo>
                      <a:pt x="257" y="102"/>
                    </a:lnTo>
                    <a:lnTo>
                      <a:pt x="257" y="104"/>
                    </a:lnTo>
                    <a:lnTo>
                      <a:pt x="258" y="104"/>
                    </a:lnTo>
                    <a:lnTo>
                      <a:pt x="258" y="105"/>
                    </a:lnTo>
                    <a:lnTo>
                      <a:pt x="258" y="106"/>
                    </a:lnTo>
                    <a:lnTo>
                      <a:pt x="258" y="108"/>
                    </a:lnTo>
                    <a:lnTo>
                      <a:pt x="260" y="109"/>
                    </a:lnTo>
                    <a:lnTo>
                      <a:pt x="261" y="109"/>
                    </a:lnTo>
                    <a:lnTo>
                      <a:pt x="262" y="110"/>
                    </a:lnTo>
                    <a:lnTo>
                      <a:pt x="262" y="111"/>
                    </a:lnTo>
                    <a:lnTo>
                      <a:pt x="264" y="111"/>
                    </a:lnTo>
                    <a:lnTo>
                      <a:pt x="264" y="113"/>
                    </a:lnTo>
                    <a:lnTo>
                      <a:pt x="265" y="113"/>
                    </a:lnTo>
                    <a:lnTo>
                      <a:pt x="265" y="114"/>
                    </a:lnTo>
                    <a:lnTo>
                      <a:pt x="266" y="114"/>
                    </a:lnTo>
                    <a:lnTo>
                      <a:pt x="268" y="114"/>
                    </a:lnTo>
                    <a:lnTo>
                      <a:pt x="268" y="115"/>
                    </a:lnTo>
                    <a:lnTo>
                      <a:pt x="269" y="115"/>
                    </a:lnTo>
                    <a:lnTo>
                      <a:pt x="269" y="117"/>
                    </a:lnTo>
                    <a:lnTo>
                      <a:pt x="270" y="117"/>
                    </a:lnTo>
                    <a:lnTo>
                      <a:pt x="270" y="118"/>
                    </a:lnTo>
                    <a:lnTo>
                      <a:pt x="270" y="119"/>
                    </a:lnTo>
                    <a:lnTo>
                      <a:pt x="270" y="121"/>
                    </a:lnTo>
                    <a:lnTo>
                      <a:pt x="271" y="121"/>
                    </a:lnTo>
                    <a:lnTo>
                      <a:pt x="271" y="122"/>
                    </a:lnTo>
                    <a:lnTo>
                      <a:pt x="271" y="123"/>
                    </a:lnTo>
                    <a:lnTo>
                      <a:pt x="271" y="125"/>
                    </a:lnTo>
                    <a:lnTo>
                      <a:pt x="273" y="125"/>
                    </a:lnTo>
                    <a:lnTo>
                      <a:pt x="273" y="126"/>
                    </a:lnTo>
                    <a:lnTo>
                      <a:pt x="273" y="127"/>
                    </a:lnTo>
                    <a:lnTo>
                      <a:pt x="273" y="128"/>
                    </a:lnTo>
                    <a:lnTo>
                      <a:pt x="274" y="128"/>
                    </a:lnTo>
                    <a:lnTo>
                      <a:pt x="274" y="130"/>
                    </a:lnTo>
                    <a:lnTo>
                      <a:pt x="275" y="130"/>
                    </a:lnTo>
                    <a:lnTo>
                      <a:pt x="275" y="131"/>
                    </a:lnTo>
                    <a:lnTo>
                      <a:pt x="277" y="131"/>
                    </a:lnTo>
                    <a:lnTo>
                      <a:pt x="277" y="132"/>
                    </a:lnTo>
                    <a:lnTo>
                      <a:pt x="278" y="134"/>
                    </a:lnTo>
                    <a:lnTo>
                      <a:pt x="278" y="135"/>
                    </a:lnTo>
                    <a:lnTo>
                      <a:pt x="278" y="136"/>
                    </a:lnTo>
                    <a:lnTo>
                      <a:pt x="279" y="136"/>
                    </a:lnTo>
                    <a:lnTo>
                      <a:pt x="279" y="138"/>
                    </a:lnTo>
                    <a:lnTo>
                      <a:pt x="281" y="138"/>
                    </a:lnTo>
                    <a:lnTo>
                      <a:pt x="281" y="139"/>
                    </a:lnTo>
                    <a:lnTo>
                      <a:pt x="282" y="139"/>
                    </a:lnTo>
                    <a:lnTo>
                      <a:pt x="282" y="140"/>
                    </a:lnTo>
                    <a:lnTo>
                      <a:pt x="282" y="142"/>
                    </a:lnTo>
                    <a:lnTo>
                      <a:pt x="282" y="143"/>
                    </a:lnTo>
                    <a:lnTo>
                      <a:pt x="281" y="143"/>
                    </a:lnTo>
                    <a:lnTo>
                      <a:pt x="281" y="144"/>
                    </a:lnTo>
                    <a:lnTo>
                      <a:pt x="281" y="145"/>
                    </a:lnTo>
                    <a:lnTo>
                      <a:pt x="282" y="145"/>
                    </a:lnTo>
                    <a:lnTo>
                      <a:pt x="282" y="147"/>
                    </a:lnTo>
                    <a:lnTo>
                      <a:pt x="281" y="147"/>
                    </a:lnTo>
                    <a:lnTo>
                      <a:pt x="281" y="148"/>
                    </a:lnTo>
                    <a:lnTo>
                      <a:pt x="279" y="149"/>
                    </a:lnTo>
                    <a:lnTo>
                      <a:pt x="281" y="149"/>
                    </a:lnTo>
                    <a:lnTo>
                      <a:pt x="281" y="151"/>
                    </a:lnTo>
                    <a:lnTo>
                      <a:pt x="281" y="152"/>
                    </a:lnTo>
                    <a:lnTo>
                      <a:pt x="282" y="152"/>
                    </a:lnTo>
                    <a:lnTo>
                      <a:pt x="282" y="153"/>
                    </a:lnTo>
                    <a:lnTo>
                      <a:pt x="283" y="153"/>
                    </a:lnTo>
                    <a:lnTo>
                      <a:pt x="283" y="155"/>
                    </a:lnTo>
                    <a:lnTo>
                      <a:pt x="283" y="156"/>
                    </a:lnTo>
                    <a:lnTo>
                      <a:pt x="283" y="157"/>
                    </a:lnTo>
                    <a:lnTo>
                      <a:pt x="283" y="159"/>
                    </a:lnTo>
                    <a:lnTo>
                      <a:pt x="283" y="160"/>
                    </a:lnTo>
                    <a:lnTo>
                      <a:pt x="285" y="160"/>
                    </a:lnTo>
                    <a:lnTo>
                      <a:pt x="285" y="161"/>
                    </a:lnTo>
                    <a:lnTo>
                      <a:pt x="286" y="161"/>
                    </a:lnTo>
                    <a:lnTo>
                      <a:pt x="287" y="161"/>
                    </a:lnTo>
                    <a:lnTo>
                      <a:pt x="286" y="163"/>
                    </a:lnTo>
                    <a:lnTo>
                      <a:pt x="286" y="164"/>
                    </a:lnTo>
                    <a:lnTo>
                      <a:pt x="286" y="165"/>
                    </a:lnTo>
                    <a:lnTo>
                      <a:pt x="286" y="166"/>
                    </a:lnTo>
                    <a:lnTo>
                      <a:pt x="286" y="168"/>
                    </a:lnTo>
                    <a:lnTo>
                      <a:pt x="286" y="169"/>
                    </a:lnTo>
                    <a:lnTo>
                      <a:pt x="287" y="170"/>
                    </a:lnTo>
                    <a:lnTo>
                      <a:pt x="288" y="170"/>
                    </a:lnTo>
                    <a:lnTo>
                      <a:pt x="290" y="170"/>
                    </a:lnTo>
                    <a:lnTo>
                      <a:pt x="291" y="170"/>
                    </a:lnTo>
                    <a:lnTo>
                      <a:pt x="291" y="172"/>
                    </a:lnTo>
                    <a:lnTo>
                      <a:pt x="292" y="172"/>
                    </a:lnTo>
                    <a:lnTo>
                      <a:pt x="292" y="173"/>
                    </a:lnTo>
                    <a:lnTo>
                      <a:pt x="294" y="173"/>
                    </a:lnTo>
                    <a:lnTo>
                      <a:pt x="295" y="173"/>
                    </a:lnTo>
                    <a:lnTo>
                      <a:pt x="295" y="174"/>
                    </a:lnTo>
                    <a:lnTo>
                      <a:pt x="296" y="174"/>
                    </a:lnTo>
                    <a:lnTo>
                      <a:pt x="296" y="176"/>
                    </a:lnTo>
                    <a:lnTo>
                      <a:pt x="298" y="176"/>
                    </a:lnTo>
                    <a:lnTo>
                      <a:pt x="299" y="176"/>
                    </a:lnTo>
                    <a:lnTo>
                      <a:pt x="300" y="176"/>
                    </a:lnTo>
                    <a:lnTo>
                      <a:pt x="300" y="174"/>
                    </a:lnTo>
                    <a:lnTo>
                      <a:pt x="302" y="174"/>
                    </a:lnTo>
                    <a:lnTo>
                      <a:pt x="303" y="174"/>
                    </a:lnTo>
                    <a:lnTo>
                      <a:pt x="303" y="176"/>
                    </a:lnTo>
                    <a:lnTo>
                      <a:pt x="304" y="176"/>
                    </a:lnTo>
                    <a:lnTo>
                      <a:pt x="304" y="177"/>
                    </a:lnTo>
                    <a:lnTo>
                      <a:pt x="304" y="178"/>
                    </a:lnTo>
                    <a:lnTo>
                      <a:pt x="305" y="178"/>
                    </a:lnTo>
                    <a:lnTo>
                      <a:pt x="305" y="180"/>
                    </a:lnTo>
                    <a:lnTo>
                      <a:pt x="305" y="181"/>
                    </a:lnTo>
                    <a:lnTo>
                      <a:pt x="307" y="181"/>
                    </a:lnTo>
                    <a:lnTo>
                      <a:pt x="307" y="182"/>
                    </a:lnTo>
                    <a:lnTo>
                      <a:pt x="308" y="181"/>
                    </a:lnTo>
                    <a:lnTo>
                      <a:pt x="308" y="182"/>
                    </a:lnTo>
                    <a:lnTo>
                      <a:pt x="309" y="181"/>
                    </a:lnTo>
                    <a:lnTo>
                      <a:pt x="309" y="182"/>
                    </a:lnTo>
                    <a:lnTo>
                      <a:pt x="311" y="182"/>
                    </a:lnTo>
                    <a:lnTo>
                      <a:pt x="311" y="183"/>
                    </a:lnTo>
                    <a:lnTo>
                      <a:pt x="312" y="183"/>
                    </a:lnTo>
                    <a:lnTo>
                      <a:pt x="312" y="185"/>
                    </a:lnTo>
                    <a:lnTo>
                      <a:pt x="313" y="186"/>
                    </a:lnTo>
                    <a:lnTo>
                      <a:pt x="313" y="187"/>
                    </a:lnTo>
                    <a:lnTo>
                      <a:pt x="312" y="187"/>
                    </a:lnTo>
                    <a:lnTo>
                      <a:pt x="312" y="189"/>
                    </a:lnTo>
                    <a:lnTo>
                      <a:pt x="312" y="190"/>
                    </a:lnTo>
                    <a:lnTo>
                      <a:pt x="313" y="190"/>
                    </a:lnTo>
                    <a:lnTo>
                      <a:pt x="313" y="191"/>
                    </a:lnTo>
                    <a:lnTo>
                      <a:pt x="315" y="191"/>
                    </a:lnTo>
                    <a:lnTo>
                      <a:pt x="315" y="193"/>
                    </a:lnTo>
                    <a:lnTo>
                      <a:pt x="316" y="193"/>
                    </a:lnTo>
                    <a:lnTo>
                      <a:pt x="317" y="193"/>
                    </a:lnTo>
                    <a:lnTo>
                      <a:pt x="317" y="194"/>
                    </a:lnTo>
                    <a:lnTo>
                      <a:pt x="319" y="194"/>
                    </a:lnTo>
                    <a:lnTo>
                      <a:pt x="319" y="195"/>
                    </a:lnTo>
                    <a:lnTo>
                      <a:pt x="320" y="195"/>
                    </a:lnTo>
                    <a:lnTo>
                      <a:pt x="321" y="195"/>
                    </a:lnTo>
                    <a:lnTo>
                      <a:pt x="323" y="195"/>
                    </a:lnTo>
                    <a:lnTo>
                      <a:pt x="323" y="197"/>
                    </a:lnTo>
                    <a:lnTo>
                      <a:pt x="324" y="197"/>
                    </a:lnTo>
                    <a:lnTo>
                      <a:pt x="325" y="197"/>
                    </a:lnTo>
                    <a:lnTo>
                      <a:pt x="325" y="198"/>
                    </a:lnTo>
                    <a:lnTo>
                      <a:pt x="326" y="198"/>
                    </a:lnTo>
                    <a:lnTo>
                      <a:pt x="326" y="199"/>
                    </a:lnTo>
                    <a:lnTo>
                      <a:pt x="328" y="199"/>
                    </a:lnTo>
                    <a:lnTo>
                      <a:pt x="326" y="199"/>
                    </a:lnTo>
                    <a:lnTo>
                      <a:pt x="326" y="200"/>
                    </a:lnTo>
                    <a:lnTo>
                      <a:pt x="328" y="200"/>
                    </a:lnTo>
                    <a:lnTo>
                      <a:pt x="328" y="202"/>
                    </a:lnTo>
                    <a:lnTo>
                      <a:pt x="328" y="203"/>
                    </a:lnTo>
                    <a:lnTo>
                      <a:pt x="328" y="204"/>
                    </a:lnTo>
                    <a:lnTo>
                      <a:pt x="328" y="206"/>
                    </a:lnTo>
                    <a:lnTo>
                      <a:pt x="328" y="207"/>
                    </a:lnTo>
                    <a:lnTo>
                      <a:pt x="328" y="208"/>
                    </a:lnTo>
                    <a:lnTo>
                      <a:pt x="328" y="210"/>
                    </a:lnTo>
                    <a:lnTo>
                      <a:pt x="329" y="210"/>
                    </a:lnTo>
                    <a:lnTo>
                      <a:pt x="329" y="211"/>
                    </a:lnTo>
                    <a:lnTo>
                      <a:pt x="329" y="212"/>
                    </a:lnTo>
                    <a:lnTo>
                      <a:pt x="330" y="212"/>
                    </a:lnTo>
                    <a:lnTo>
                      <a:pt x="332" y="212"/>
                    </a:lnTo>
                    <a:lnTo>
                      <a:pt x="333" y="212"/>
                    </a:lnTo>
                    <a:lnTo>
                      <a:pt x="333" y="214"/>
                    </a:lnTo>
                    <a:lnTo>
                      <a:pt x="333" y="215"/>
                    </a:lnTo>
                    <a:lnTo>
                      <a:pt x="334" y="215"/>
                    </a:lnTo>
                    <a:lnTo>
                      <a:pt x="334" y="216"/>
                    </a:lnTo>
                    <a:lnTo>
                      <a:pt x="336" y="216"/>
                    </a:lnTo>
                    <a:lnTo>
                      <a:pt x="337" y="216"/>
                    </a:lnTo>
                    <a:lnTo>
                      <a:pt x="337" y="217"/>
                    </a:lnTo>
                    <a:lnTo>
                      <a:pt x="337" y="219"/>
                    </a:lnTo>
                    <a:lnTo>
                      <a:pt x="338" y="219"/>
                    </a:lnTo>
                    <a:lnTo>
                      <a:pt x="340" y="220"/>
                    </a:lnTo>
                    <a:lnTo>
                      <a:pt x="341" y="220"/>
                    </a:lnTo>
                    <a:lnTo>
                      <a:pt x="342" y="220"/>
                    </a:lnTo>
                    <a:lnTo>
                      <a:pt x="343" y="220"/>
                    </a:lnTo>
                    <a:lnTo>
                      <a:pt x="343" y="221"/>
                    </a:lnTo>
                    <a:lnTo>
                      <a:pt x="343" y="223"/>
                    </a:lnTo>
                    <a:lnTo>
                      <a:pt x="343" y="224"/>
                    </a:lnTo>
                    <a:lnTo>
                      <a:pt x="345" y="224"/>
                    </a:lnTo>
                    <a:lnTo>
                      <a:pt x="345" y="225"/>
                    </a:lnTo>
                    <a:lnTo>
                      <a:pt x="346" y="225"/>
                    </a:lnTo>
                    <a:lnTo>
                      <a:pt x="347" y="224"/>
                    </a:lnTo>
                    <a:lnTo>
                      <a:pt x="349" y="224"/>
                    </a:lnTo>
                    <a:lnTo>
                      <a:pt x="350" y="224"/>
                    </a:lnTo>
                    <a:lnTo>
                      <a:pt x="350" y="225"/>
                    </a:lnTo>
                    <a:lnTo>
                      <a:pt x="350" y="227"/>
                    </a:lnTo>
                    <a:lnTo>
                      <a:pt x="351" y="227"/>
                    </a:lnTo>
                    <a:lnTo>
                      <a:pt x="351" y="228"/>
                    </a:lnTo>
                    <a:lnTo>
                      <a:pt x="351" y="229"/>
                    </a:lnTo>
                    <a:lnTo>
                      <a:pt x="353" y="229"/>
                    </a:lnTo>
                    <a:lnTo>
                      <a:pt x="354" y="229"/>
                    </a:lnTo>
                    <a:lnTo>
                      <a:pt x="354" y="231"/>
                    </a:lnTo>
                    <a:lnTo>
                      <a:pt x="354" y="232"/>
                    </a:lnTo>
                    <a:lnTo>
                      <a:pt x="355" y="233"/>
                    </a:lnTo>
                    <a:lnTo>
                      <a:pt x="355" y="235"/>
                    </a:lnTo>
                    <a:lnTo>
                      <a:pt x="355" y="233"/>
                    </a:lnTo>
                    <a:lnTo>
                      <a:pt x="355" y="235"/>
                    </a:lnTo>
                    <a:lnTo>
                      <a:pt x="357" y="235"/>
                    </a:lnTo>
                    <a:lnTo>
                      <a:pt x="357" y="236"/>
                    </a:lnTo>
                    <a:lnTo>
                      <a:pt x="357" y="237"/>
                    </a:lnTo>
                    <a:lnTo>
                      <a:pt x="358" y="237"/>
                    </a:lnTo>
                    <a:lnTo>
                      <a:pt x="358" y="238"/>
                    </a:lnTo>
                    <a:lnTo>
                      <a:pt x="359" y="238"/>
                    </a:lnTo>
                    <a:lnTo>
                      <a:pt x="360" y="238"/>
                    </a:lnTo>
                    <a:lnTo>
                      <a:pt x="360" y="240"/>
                    </a:lnTo>
                    <a:lnTo>
                      <a:pt x="362" y="240"/>
                    </a:lnTo>
                    <a:lnTo>
                      <a:pt x="362" y="241"/>
                    </a:lnTo>
                    <a:lnTo>
                      <a:pt x="363" y="241"/>
                    </a:lnTo>
                    <a:lnTo>
                      <a:pt x="363" y="242"/>
                    </a:lnTo>
                    <a:lnTo>
                      <a:pt x="363" y="244"/>
                    </a:lnTo>
                    <a:lnTo>
                      <a:pt x="364" y="244"/>
                    </a:lnTo>
                    <a:lnTo>
                      <a:pt x="364" y="245"/>
                    </a:lnTo>
                    <a:lnTo>
                      <a:pt x="364" y="246"/>
                    </a:lnTo>
                    <a:lnTo>
                      <a:pt x="364" y="248"/>
                    </a:lnTo>
                    <a:lnTo>
                      <a:pt x="364" y="249"/>
                    </a:lnTo>
                    <a:lnTo>
                      <a:pt x="366" y="249"/>
                    </a:lnTo>
                    <a:lnTo>
                      <a:pt x="366" y="250"/>
                    </a:lnTo>
                    <a:lnTo>
                      <a:pt x="366" y="252"/>
                    </a:lnTo>
                    <a:lnTo>
                      <a:pt x="366" y="253"/>
                    </a:lnTo>
                    <a:lnTo>
                      <a:pt x="364" y="253"/>
                    </a:lnTo>
                    <a:lnTo>
                      <a:pt x="367" y="255"/>
                    </a:lnTo>
                    <a:lnTo>
                      <a:pt x="368" y="257"/>
                    </a:lnTo>
                    <a:lnTo>
                      <a:pt x="368" y="258"/>
                    </a:lnTo>
                    <a:lnTo>
                      <a:pt x="371" y="259"/>
                    </a:lnTo>
                    <a:lnTo>
                      <a:pt x="371" y="261"/>
                    </a:lnTo>
                    <a:lnTo>
                      <a:pt x="372" y="261"/>
                    </a:lnTo>
                    <a:lnTo>
                      <a:pt x="372" y="262"/>
                    </a:lnTo>
                    <a:lnTo>
                      <a:pt x="374" y="262"/>
                    </a:lnTo>
                    <a:lnTo>
                      <a:pt x="375" y="262"/>
                    </a:lnTo>
                    <a:lnTo>
                      <a:pt x="375" y="263"/>
                    </a:lnTo>
                    <a:lnTo>
                      <a:pt x="376" y="263"/>
                    </a:lnTo>
                    <a:lnTo>
                      <a:pt x="376" y="265"/>
                    </a:lnTo>
                    <a:lnTo>
                      <a:pt x="375" y="266"/>
                    </a:lnTo>
                    <a:lnTo>
                      <a:pt x="376" y="266"/>
                    </a:lnTo>
                    <a:lnTo>
                      <a:pt x="376" y="267"/>
                    </a:lnTo>
                    <a:lnTo>
                      <a:pt x="375" y="267"/>
                    </a:lnTo>
                    <a:lnTo>
                      <a:pt x="376" y="269"/>
                    </a:lnTo>
                    <a:lnTo>
                      <a:pt x="376" y="270"/>
                    </a:lnTo>
                    <a:lnTo>
                      <a:pt x="376" y="271"/>
                    </a:lnTo>
                    <a:lnTo>
                      <a:pt x="375" y="271"/>
                    </a:lnTo>
                    <a:lnTo>
                      <a:pt x="376" y="271"/>
                    </a:lnTo>
                    <a:lnTo>
                      <a:pt x="376" y="272"/>
                    </a:lnTo>
                    <a:lnTo>
                      <a:pt x="375" y="274"/>
                    </a:lnTo>
                    <a:lnTo>
                      <a:pt x="374" y="274"/>
                    </a:lnTo>
                    <a:lnTo>
                      <a:pt x="374" y="275"/>
                    </a:lnTo>
                    <a:lnTo>
                      <a:pt x="374" y="276"/>
                    </a:lnTo>
                    <a:lnTo>
                      <a:pt x="372" y="276"/>
                    </a:lnTo>
                    <a:lnTo>
                      <a:pt x="372" y="278"/>
                    </a:lnTo>
                    <a:lnTo>
                      <a:pt x="371" y="279"/>
                    </a:lnTo>
                    <a:lnTo>
                      <a:pt x="371" y="280"/>
                    </a:lnTo>
                    <a:lnTo>
                      <a:pt x="370" y="280"/>
                    </a:lnTo>
                    <a:lnTo>
                      <a:pt x="370" y="282"/>
                    </a:lnTo>
                    <a:lnTo>
                      <a:pt x="370" y="283"/>
                    </a:lnTo>
                    <a:lnTo>
                      <a:pt x="371" y="283"/>
                    </a:lnTo>
                    <a:lnTo>
                      <a:pt x="371" y="284"/>
                    </a:lnTo>
                    <a:lnTo>
                      <a:pt x="372" y="284"/>
                    </a:lnTo>
                    <a:lnTo>
                      <a:pt x="372" y="286"/>
                    </a:lnTo>
                    <a:lnTo>
                      <a:pt x="374" y="286"/>
                    </a:lnTo>
                    <a:lnTo>
                      <a:pt x="374" y="287"/>
                    </a:lnTo>
                    <a:lnTo>
                      <a:pt x="374" y="286"/>
                    </a:lnTo>
                    <a:lnTo>
                      <a:pt x="375" y="286"/>
                    </a:lnTo>
                    <a:lnTo>
                      <a:pt x="376" y="287"/>
                    </a:lnTo>
                    <a:lnTo>
                      <a:pt x="377" y="287"/>
                    </a:lnTo>
                    <a:lnTo>
                      <a:pt x="379" y="287"/>
                    </a:lnTo>
                    <a:lnTo>
                      <a:pt x="379" y="286"/>
                    </a:lnTo>
                    <a:lnTo>
                      <a:pt x="380" y="286"/>
                    </a:lnTo>
                    <a:lnTo>
                      <a:pt x="381" y="284"/>
                    </a:lnTo>
                    <a:lnTo>
                      <a:pt x="383" y="284"/>
                    </a:lnTo>
                    <a:lnTo>
                      <a:pt x="384" y="284"/>
                    </a:lnTo>
                    <a:lnTo>
                      <a:pt x="385" y="284"/>
                    </a:lnTo>
                    <a:lnTo>
                      <a:pt x="385" y="283"/>
                    </a:lnTo>
                    <a:lnTo>
                      <a:pt x="387" y="283"/>
                    </a:lnTo>
                    <a:lnTo>
                      <a:pt x="388" y="283"/>
                    </a:lnTo>
                    <a:lnTo>
                      <a:pt x="389" y="283"/>
                    </a:lnTo>
                    <a:lnTo>
                      <a:pt x="391" y="284"/>
                    </a:lnTo>
                    <a:lnTo>
                      <a:pt x="391" y="286"/>
                    </a:lnTo>
                    <a:lnTo>
                      <a:pt x="392" y="286"/>
                    </a:lnTo>
                    <a:lnTo>
                      <a:pt x="392" y="287"/>
                    </a:lnTo>
                    <a:lnTo>
                      <a:pt x="393" y="288"/>
                    </a:lnTo>
                    <a:lnTo>
                      <a:pt x="393" y="289"/>
                    </a:lnTo>
                    <a:lnTo>
                      <a:pt x="396" y="291"/>
                    </a:lnTo>
                    <a:lnTo>
                      <a:pt x="397" y="293"/>
                    </a:lnTo>
                    <a:lnTo>
                      <a:pt x="398" y="296"/>
                    </a:lnTo>
                    <a:lnTo>
                      <a:pt x="400" y="296"/>
                    </a:lnTo>
                    <a:lnTo>
                      <a:pt x="402" y="299"/>
                    </a:lnTo>
                    <a:lnTo>
                      <a:pt x="405" y="303"/>
                    </a:lnTo>
                    <a:lnTo>
                      <a:pt x="406" y="305"/>
                    </a:lnTo>
                    <a:lnTo>
                      <a:pt x="408" y="305"/>
                    </a:lnTo>
                    <a:lnTo>
                      <a:pt x="410" y="309"/>
                    </a:lnTo>
                    <a:lnTo>
                      <a:pt x="412" y="310"/>
                    </a:lnTo>
                    <a:lnTo>
                      <a:pt x="413" y="312"/>
                    </a:lnTo>
                    <a:lnTo>
                      <a:pt x="414" y="313"/>
                    </a:lnTo>
                    <a:lnTo>
                      <a:pt x="415" y="317"/>
                    </a:lnTo>
                    <a:lnTo>
                      <a:pt x="415" y="318"/>
                    </a:lnTo>
                    <a:lnTo>
                      <a:pt x="418" y="329"/>
                    </a:lnTo>
                    <a:lnTo>
                      <a:pt x="418" y="330"/>
                    </a:lnTo>
                    <a:lnTo>
                      <a:pt x="417" y="331"/>
                    </a:lnTo>
                    <a:lnTo>
                      <a:pt x="417" y="333"/>
                    </a:lnTo>
                    <a:lnTo>
                      <a:pt x="415" y="334"/>
                    </a:lnTo>
                    <a:lnTo>
                      <a:pt x="414" y="335"/>
                    </a:lnTo>
                    <a:lnTo>
                      <a:pt x="413" y="337"/>
                    </a:lnTo>
                    <a:lnTo>
                      <a:pt x="412" y="338"/>
                    </a:lnTo>
                    <a:lnTo>
                      <a:pt x="410" y="337"/>
                    </a:lnTo>
                    <a:lnTo>
                      <a:pt x="409" y="337"/>
                    </a:lnTo>
                    <a:lnTo>
                      <a:pt x="408" y="338"/>
                    </a:lnTo>
                    <a:lnTo>
                      <a:pt x="406" y="339"/>
                    </a:lnTo>
                    <a:lnTo>
                      <a:pt x="405" y="339"/>
                    </a:lnTo>
                    <a:lnTo>
                      <a:pt x="404" y="341"/>
                    </a:lnTo>
                    <a:lnTo>
                      <a:pt x="402" y="341"/>
                    </a:lnTo>
                    <a:lnTo>
                      <a:pt x="401" y="341"/>
                    </a:lnTo>
                    <a:lnTo>
                      <a:pt x="400" y="339"/>
                    </a:lnTo>
                    <a:lnTo>
                      <a:pt x="398" y="339"/>
                    </a:lnTo>
                    <a:lnTo>
                      <a:pt x="398" y="338"/>
                    </a:lnTo>
                    <a:lnTo>
                      <a:pt x="397" y="338"/>
                    </a:lnTo>
                    <a:lnTo>
                      <a:pt x="396" y="338"/>
                    </a:lnTo>
                    <a:lnTo>
                      <a:pt x="395" y="338"/>
                    </a:lnTo>
                    <a:lnTo>
                      <a:pt x="393" y="338"/>
                    </a:lnTo>
                    <a:lnTo>
                      <a:pt x="393" y="339"/>
                    </a:lnTo>
                    <a:lnTo>
                      <a:pt x="392" y="339"/>
                    </a:lnTo>
                    <a:lnTo>
                      <a:pt x="391" y="339"/>
                    </a:lnTo>
                    <a:lnTo>
                      <a:pt x="389" y="339"/>
                    </a:lnTo>
                    <a:lnTo>
                      <a:pt x="388" y="341"/>
                    </a:lnTo>
                    <a:lnTo>
                      <a:pt x="385" y="342"/>
                    </a:lnTo>
                    <a:lnTo>
                      <a:pt x="383" y="343"/>
                    </a:lnTo>
                    <a:lnTo>
                      <a:pt x="380" y="344"/>
                    </a:lnTo>
                    <a:lnTo>
                      <a:pt x="379" y="346"/>
                    </a:lnTo>
                    <a:lnTo>
                      <a:pt x="377" y="347"/>
                    </a:lnTo>
                    <a:lnTo>
                      <a:pt x="376" y="347"/>
                    </a:lnTo>
                    <a:lnTo>
                      <a:pt x="374" y="347"/>
                    </a:lnTo>
                    <a:lnTo>
                      <a:pt x="372" y="347"/>
                    </a:lnTo>
                    <a:lnTo>
                      <a:pt x="371" y="347"/>
                    </a:lnTo>
                    <a:lnTo>
                      <a:pt x="370" y="348"/>
                    </a:lnTo>
                    <a:lnTo>
                      <a:pt x="370" y="347"/>
                    </a:lnTo>
                    <a:lnTo>
                      <a:pt x="368" y="347"/>
                    </a:lnTo>
                    <a:lnTo>
                      <a:pt x="367" y="347"/>
                    </a:lnTo>
                    <a:lnTo>
                      <a:pt x="366" y="347"/>
                    </a:lnTo>
                    <a:lnTo>
                      <a:pt x="364" y="347"/>
                    </a:lnTo>
                    <a:lnTo>
                      <a:pt x="363" y="347"/>
                    </a:lnTo>
                    <a:lnTo>
                      <a:pt x="362" y="347"/>
                    </a:lnTo>
                    <a:lnTo>
                      <a:pt x="360" y="347"/>
                    </a:lnTo>
                    <a:lnTo>
                      <a:pt x="359" y="347"/>
                    </a:lnTo>
                    <a:lnTo>
                      <a:pt x="358" y="347"/>
                    </a:lnTo>
                    <a:lnTo>
                      <a:pt x="358" y="348"/>
                    </a:lnTo>
                    <a:lnTo>
                      <a:pt x="358" y="350"/>
                    </a:lnTo>
                    <a:lnTo>
                      <a:pt x="358" y="351"/>
                    </a:lnTo>
                    <a:lnTo>
                      <a:pt x="357" y="351"/>
                    </a:lnTo>
                    <a:lnTo>
                      <a:pt x="357" y="352"/>
                    </a:lnTo>
                    <a:lnTo>
                      <a:pt x="357" y="354"/>
                    </a:lnTo>
                    <a:lnTo>
                      <a:pt x="357" y="355"/>
                    </a:lnTo>
                    <a:lnTo>
                      <a:pt x="358" y="355"/>
                    </a:lnTo>
                    <a:lnTo>
                      <a:pt x="359" y="355"/>
                    </a:lnTo>
                    <a:lnTo>
                      <a:pt x="359" y="356"/>
                    </a:lnTo>
                    <a:lnTo>
                      <a:pt x="360" y="358"/>
                    </a:lnTo>
                    <a:lnTo>
                      <a:pt x="359" y="359"/>
                    </a:lnTo>
                    <a:lnTo>
                      <a:pt x="359" y="360"/>
                    </a:lnTo>
                    <a:lnTo>
                      <a:pt x="360" y="361"/>
                    </a:lnTo>
                    <a:lnTo>
                      <a:pt x="359" y="361"/>
                    </a:lnTo>
                    <a:lnTo>
                      <a:pt x="360" y="361"/>
                    </a:lnTo>
                    <a:lnTo>
                      <a:pt x="360" y="363"/>
                    </a:lnTo>
                    <a:lnTo>
                      <a:pt x="360" y="364"/>
                    </a:lnTo>
                    <a:lnTo>
                      <a:pt x="360" y="365"/>
                    </a:lnTo>
                    <a:lnTo>
                      <a:pt x="360" y="367"/>
                    </a:lnTo>
                    <a:lnTo>
                      <a:pt x="360" y="368"/>
                    </a:lnTo>
                    <a:lnTo>
                      <a:pt x="359" y="368"/>
                    </a:lnTo>
                    <a:lnTo>
                      <a:pt x="359" y="369"/>
                    </a:lnTo>
                    <a:lnTo>
                      <a:pt x="359" y="371"/>
                    </a:lnTo>
                    <a:lnTo>
                      <a:pt x="360" y="371"/>
                    </a:lnTo>
                    <a:lnTo>
                      <a:pt x="362" y="372"/>
                    </a:lnTo>
                    <a:lnTo>
                      <a:pt x="363" y="373"/>
                    </a:lnTo>
                    <a:lnTo>
                      <a:pt x="363" y="375"/>
                    </a:lnTo>
                    <a:lnTo>
                      <a:pt x="364" y="376"/>
                    </a:lnTo>
                    <a:lnTo>
                      <a:pt x="364" y="377"/>
                    </a:lnTo>
                    <a:lnTo>
                      <a:pt x="364" y="378"/>
                    </a:lnTo>
                    <a:lnTo>
                      <a:pt x="366" y="378"/>
                    </a:lnTo>
                    <a:lnTo>
                      <a:pt x="366" y="380"/>
                    </a:lnTo>
                    <a:lnTo>
                      <a:pt x="367" y="380"/>
                    </a:lnTo>
                    <a:lnTo>
                      <a:pt x="368" y="381"/>
                    </a:lnTo>
                    <a:lnTo>
                      <a:pt x="368" y="382"/>
                    </a:lnTo>
                    <a:lnTo>
                      <a:pt x="368" y="384"/>
                    </a:lnTo>
                    <a:lnTo>
                      <a:pt x="368" y="385"/>
                    </a:lnTo>
                    <a:lnTo>
                      <a:pt x="367" y="385"/>
                    </a:lnTo>
                    <a:lnTo>
                      <a:pt x="367" y="386"/>
                    </a:lnTo>
                    <a:lnTo>
                      <a:pt x="366" y="386"/>
                    </a:lnTo>
                    <a:lnTo>
                      <a:pt x="364" y="386"/>
                    </a:lnTo>
                    <a:lnTo>
                      <a:pt x="363" y="386"/>
                    </a:lnTo>
                    <a:lnTo>
                      <a:pt x="363" y="388"/>
                    </a:lnTo>
                    <a:lnTo>
                      <a:pt x="362" y="388"/>
                    </a:lnTo>
                    <a:lnTo>
                      <a:pt x="362" y="389"/>
                    </a:lnTo>
                    <a:lnTo>
                      <a:pt x="360" y="389"/>
                    </a:lnTo>
                    <a:lnTo>
                      <a:pt x="360" y="390"/>
                    </a:lnTo>
                    <a:lnTo>
                      <a:pt x="360" y="392"/>
                    </a:lnTo>
                    <a:lnTo>
                      <a:pt x="359" y="392"/>
                    </a:lnTo>
                    <a:lnTo>
                      <a:pt x="359" y="393"/>
                    </a:lnTo>
                    <a:lnTo>
                      <a:pt x="358" y="393"/>
                    </a:lnTo>
                    <a:lnTo>
                      <a:pt x="358" y="394"/>
                    </a:lnTo>
                    <a:lnTo>
                      <a:pt x="357" y="396"/>
                    </a:lnTo>
                    <a:lnTo>
                      <a:pt x="355" y="396"/>
                    </a:lnTo>
                    <a:lnTo>
                      <a:pt x="355" y="397"/>
                    </a:lnTo>
                    <a:lnTo>
                      <a:pt x="354" y="398"/>
                    </a:lnTo>
                    <a:lnTo>
                      <a:pt x="354" y="399"/>
                    </a:lnTo>
                    <a:lnTo>
                      <a:pt x="354" y="401"/>
                    </a:lnTo>
                    <a:lnTo>
                      <a:pt x="354" y="402"/>
                    </a:lnTo>
                    <a:lnTo>
                      <a:pt x="354" y="403"/>
                    </a:lnTo>
                    <a:lnTo>
                      <a:pt x="354" y="405"/>
                    </a:lnTo>
                    <a:lnTo>
                      <a:pt x="354" y="406"/>
                    </a:lnTo>
                    <a:lnTo>
                      <a:pt x="353" y="407"/>
                    </a:lnTo>
                    <a:lnTo>
                      <a:pt x="353" y="409"/>
                    </a:lnTo>
                    <a:lnTo>
                      <a:pt x="353" y="410"/>
                    </a:lnTo>
                    <a:lnTo>
                      <a:pt x="351" y="410"/>
                    </a:lnTo>
                    <a:lnTo>
                      <a:pt x="350" y="411"/>
                    </a:lnTo>
                    <a:lnTo>
                      <a:pt x="349" y="413"/>
                    </a:lnTo>
                    <a:lnTo>
                      <a:pt x="349" y="414"/>
                    </a:lnTo>
                    <a:lnTo>
                      <a:pt x="349" y="415"/>
                    </a:lnTo>
                    <a:lnTo>
                      <a:pt x="347" y="415"/>
                    </a:lnTo>
                    <a:lnTo>
                      <a:pt x="347" y="416"/>
                    </a:lnTo>
                    <a:lnTo>
                      <a:pt x="346" y="418"/>
                    </a:lnTo>
                    <a:lnTo>
                      <a:pt x="346" y="420"/>
                    </a:lnTo>
                    <a:lnTo>
                      <a:pt x="347" y="423"/>
                    </a:lnTo>
                    <a:lnTo>
                      <a:pt x="347" y="424"/>
                    </a:lnTo>
                    <a:lnTo>
                      <a:pt x="347" y="426"/>
                    </a:lnTo>
                    <a:lnTo>
                      <a:pt x="346" y="426"/>
                    </a:lnTo>
                    <a:lnTo>
                      <a:pt x="346" y="427"/>
                    </a:lnTo>
                    <a:lnTo>
                      <a:pt x="345" y="427"/>
                    </a:lnTo>
                    <a:lnTo>
                      <a:pt x="345" y="428"/>
                    </a:lnTo>
                    <a:lnTo>
                      <a:pt x="343" y="428"/>
                    </a:lnTo>
                    <a:lnTo>
                      <a:pt x="343" y="430"/>
                    </a:lnTo>
                    <a:lnTo>
                      <a:pt x="342" y="430"/>
                    </a:lnTo>
                    <a:lnTo>
                      <a:pt x="342" y="431"/>
                    </a:lnTo>
                    <a:lnTo>
                      <a:pt x="341" y="431"/>
                    </a:lnTo>
                    <a:lnTo>
                      <a:pt x="341" y="432"/>
                    </a:lnTo>
                    <a:lnTo>
                      <a:pt x="340" y="432"/>
                    </a:lnTo>
                    <a:lnTo>
                      <a:pt x="338" y="432"/>
                    </a:lnTo>
                    <a:lnTo>
                      <a:pt x="338" y="433"/>
                    </a:lnTo>
                    <a:lnTo>
                      <a:pt x="337" y="435"/>
                    </a:lnTo>
                    <a:lnTo>
                      <a:pt x="338" y="435"/>
                    </a:lnTo>
                    <a:lnTo>
                      <a:pt x="338" y="436"/>
                    </a:lnTo>
                    <a:lnTo>
                      <a:pt x="338" y="437"/>
                    </a:lnTo>
                    <a:lnTo>
                      <a:pt x="340" y="437"/>
                    </a:lnTo>
                    <a:lnTo>
                      <a:pt x="341" y="437"/>
                    </a:lnTo>
                    <a:lnTo>
                      <a:pt x="343" y="439"/>
                    </a:lnTo>
                    <a:lnTo>
                      <a:pt x="343" y="440"/>
                    </a:lnTo>
                    <a:lnTo>
                      <a:pt x="343" y="441"/>
                    </a:lnTo>
                    <a:lnTo>
                      <a:pt x="343" y="443"/>
                    </a:lnTo>
                    <a:lnTo>
                      <a:pt x="345" y="443"/>
                    </a:lnTo>
                    <a:lnTo>
                      <a:pt x="346" y="443"/>
                    </a:lnTo>
                    <a:lnTo>
                      <a:pt x="346" y="444"/>
                    </a:lnTo>
                    <a:lnTo>
                      <a:pt x="347" y="445"/>
                    </a:lnTo>
                    <a:lnTo>
                      <a:pt x="346" y="445"/>
                    </a:lnTo>
                    <a:lnTo>
                      <a:pt x="346" y="447"/>
                    </a:lnTo>
                    <a:lnTo>
                      <a:pt x="345" y="447"/>
                    </a:lnTo>
                    <a:lnTo>
                      <a:pt x="346" y="448"/>
                    </a:lnTo>
                    <a:lnTo>
                      <a:pt x="345" y="448"/>
                    </a:lnTo>
                    <a:lnTo>
                      <a:pt x="345" y="449"/>
                    </a:lnTo>
                    <a:lnTo>
                      <a:pt x="346" y="449"/>
                    </a:lnTo>
                    <a:lnTo>
                      <a:pt x="346" y="450"/>
                    </a:lnTo>
                    <a:lnTo>
                      <a:pt x="346" y="452"/>
                    </a:lnTo>
                    <a:lnTo>
                      <a:pt x="346" y="453"/>
                    </a:lnTo>
                    <a:lnTo>
                      <a:pt x="346" y="454"/>
                    </a:lnTo>
                    <a:lnTo>
                      <a:pt x="347" y="454"/>
                    </a:lnTo>
                    <a:lnTo>
                      <a:pt x="347" y="456"/>
                    </a:lnTo>
                    <a:lnTo>
                      <a:pt x="346" y="456"/>
                    </a:lnTo>
                    <a:lnTo>
                      <a:pt x="346" y="457"/>
                    </a:lnTo>
                    <a:lnTo>
                      <a:pt x="346" y="458"/>
                    </a:lnTo>
                    <a:lnTo>
                      <a:pt x="346" y="460"/>
                    </a:lnTo>
                    <a:lnTo>
                      <a:pt x="346" y="461"/>
                    </a:lnTo>
                    <a:lnTo>
                      <a:pt x="346" y="462"/>
                    </a:lnTo>
                    <a:lnTo>
                      <a:pt x="346" y="464"/>
                    </a:lnTo>
                    <a:lnTo>
                      <a:pt x="345" y="464"/>
                    </a:lnTo>
                    <a:lnTo>
                      <a:pt x="343" y="464"/>
                    </a:lnTo>
                    <a:lnTo>
                      <a:pt x="343" y="465"/>
                    </a:lnTo>
                    <a:lnTo>
                      <a:pt x="343" y="466"/>
                    </a:lnTo>
                    <a:lnTo>
                      <a:pt x="342" y="466"/>
                    </a:lnTo>
                    <a:lnTo>
                      <a:pt x="341" y="466"/>
                    </a:lnTo>
                    <a:lnTo>
                      <a:pt x="341" y="468"/>
                    </a:lnTo>
                    <a:lnTo>
                      <a:pt x="342" y="469"/>
                    </a:lnTo>
                    <a:lnTo>
                      <a:pt x="341" y="469"/>
                    </a:lnTo>
                    <a:lnTo>
                      <a:pt x="341" y="470"/>
                    </a:lnTo>
                    <a:lnTo>
                      <a:pt x="341" y="471"/>
                    </a:lnTo>
                    <a:lnTo>
                      <a:pt x="340" y="471"/>
                    </a:lnTo>
                    <a:lnTo>
                      <a:pt x="340" y="473"/>
                    </a:lnTo>
                    <a:lnTo>
                      <a:pt x="338" y="473"/>
                    </a:lnTo>
                    <a:lnTo>
                      <a:pt x="337" y="474"/>
                    </a:lnTo>
                    <a:lnTo>
                      <a:pt x="337" y="475"/>
                    </a:lnTo>
                    <a:lnTo>
                      <a:pt x="337" y="477"/>
                    </a:lnTo>
                    <a:lnTo>
                      <a:pt x="337" y="478"/>
                    </a:lnTo>
                    <a:lnTo>
                      <a:pt x="338" y="478"/>
                    </a:lnTo>
                    <a:lnTo>
                      <a:pt x="338" y="479"/>
                    </a:lnTo>
                    <a:lnTo>
                      <a:pt x="337" y="479"/>
                    </a:lnTo>
                    <a:lnTo>
                      <a:pt x="338" y="481"/>
                    </a:lnTo>
                    <a:lnTo>
                      <a:pt x="337" y="481"/>
                    </a:lnTo>
                    <a:lnTo>
                      <a:pt x="337" y="482"/>
                    </a:lnTo>
                    <a:lnTo>
                      <a:pt x="337" y="483"/>
                    </a:lnTo>
                    <a:lnTo>
                      <a:pt x="337" y="485"/>
                    </a:lnTo>
                    <a:lnTo>
                      <a:pt x="338" y="485"/>
                    </a:lnTo>
                    <a:lnTo>
                      <a:pt x="338" y="486"/>
                    </a:lnTo>
                    <a:lnTo>
                      <a:pt x="338" y="487"/>
                    </a:lnTo>
                    <a:lnTo>
                      <a:pt x="337" y="487"/>
                    </a:lnTo>
                    <a:lnTo>
                      <a:pt x="337" y="488"/>
                    </a:lnTo>
                    <a:lnTo>
                      <a:pt x="336" y="488"/>
                    </a:lnTo>
                    <a:lnTo>
                      <a:pt x="334" y="488"/>
                    </a:lnTo>
                    <a:lnTo>
                      <a:pt x="334" y="490"/>
                    </a:lnTo>
                    <a:lnTo>
                      <a:pt x="334" y="491"/>
                    </a:lnTo>
                    <a:lnTo>
                      <a:pt x="333" y="491"/>
                    </a:lnTo>
                    <a:lnTo>
                      <a:pt x="333" y="492"/>
                    </a:lnTo>
                    <a:lnTo>
                      <a:pt x="333" y="494"/>
                    </a:lnTo>
                    <a:lnTo>
                      <a:pt x="333" y="495"/>
                    </a:lnTo>
                    <a:lnTo>
                      <a:pt x="332" y="496"/>
                    </a:lnTo>
                    <a:lnTo>
                      <a:pt x="333" y="496"/>
                    </a:lnTo>
                    <a:lnTo>
                      <a:pt x="333" y="498"/>
                    </a:lnTo>
                    <a:lnTo>
                      <a:pt x="332" y="498"/>
                    </a:lnTo>
                    <a:lnTo>
                      <a:pt x="333" y="498"/>
                    </a:lnTo>
                    <a:lnTo>
                      <a:pt x="332" y="498"/>
                    </a:lnTo>
                    <a:lnTo>
                      <a:pt x="332" y="499"/>
                    </a:lnTo>
                    <a:lnTo>
                      <a:pt x="330" y="499"/>
                    </a:lnTo>
                    <a:lnTo>
                      <a:pt x="332" y="499"/>
                    </a:lnTo>
                    <a:lnTo>
                      <a:pt x="330" y="499"/>
                    </a:lnTo>
                    <a:lnTo>
                      <a:pt x="330" y="500"/>
                    </a:lnTo>
                    <a:lnTo>
                      <a:pt x="330" y="502"/>
                    </a:lnTo>
                    <a:lnTo>
                      <a:pt x="329" y="502"/>
                    </a:lnTo>
                    <a:lnTo>
                      <a:pt x="329" y="503"/>
                    </a:lnTo>
                    <a:lnTo>
                      <a:pt x="329" y="502"/>
                    </a:lnTo>
                    <a:lnTo>
                      <a:pt x="329" y="503"/>
                    </a:lnTo>
                    <a:lnTo>
                      <a:pt x="328" y="503"/>
                    </a:lnTo>
                    <a:lnTo>
                      <a:pt x="326" y="503"/>
                    </a:lnTo>
                    <a:lnTo>
                      <a:pt x="326" y="504"/>
                    </a:lnTo>
                    <a:lnTo>
                      <a:pt x="325" y="504"/>
                    </a:lnTo>
                    <a:lnTo>
                      <a:pt x="326" y="504"/>
                    </a:lnTo>
                    <a:lnTo>
                      <a:pt x="325" y="504"/>
                    </a:lnTo>
                    <a:lnTo>
                      <a:pt x="324" y="504"/>
                    </a:lnTo>
                    <a:lnTo>
                      <a:pt x="323" y="504"/>
                    </a:lnTo>
                    <a:lnTo>
                      <a:pt x="323" y="505"/>
                    </a:lnTo>
                    <a:lnTo>
                      <a:pt x="321" y="505"/>
                    </a:lnTo>
                    <a:lnTo>
                      <a:pt x="321" y="504"/>
                    </a:lnTo>
                    <a:lnTo>
                      <a:pt x="320" y="504"/>
                    </a:lnTo>
                    <a:lnTo>
                      <a:pt x="319" y="504"/>
                    </a:lnTo>
                    <a:lnTo>
                      <a:pt x="319" y="505"/>
                    </a:lnTo>
                    <a:lnTo>
                      <a:pt x="319" y="504"/>
                    </a:lnTo>
                    <a:lnTo>
                      <a:pt x="319" y="505"/>
                    </a:lnTo>
                    <a:lnTo>
                      <a:pt x="317" y="505"/>
                    </a:lnTo>
                    <a:lnTo>
                      <a:pt x="317" y="507"/>
                    </a:lnTo>
                    <a:lnTo>
                      <a:pt x="317" y="505"/>
                    </a:lnTo>
                    <a:lnTo>
                      <a:pt x="316" y="505"/>
                    </a:lnTo>
                    <a:lnTo>
                      <a:pt x="316" y="507"/>
                    </a:lnTo>
                    <a:lnTo>
                      <a:pt x="316" y="505"/>
                    </a:lnTo>
                    <a:lnTo>
                      <a:pt x="316" y="507"/>
                    </a:lnTo>
                    <a:lnTo>
                      <a:pt x="315" y="507"/>
                    </a:lnTo>
                    <a:lnTo>
                      <a:pt x="313" y="507"/>
                    </a:lnTo>
                    <a:lnTo>
                      <a:pt x="312" y="507"/>
                    </a:lnTo>
                    <a:lnTo>
                      <a:pt x="312" y="508"/>
                    </a:lnTo>
                    <a:lnTo>
                      <a:pt x="312" y="507"/>
                    </a:lnTo>
                    <a:lnTo>
                      <a:pt x="311" y="507"/>
                    </a:lnTo>
                    <a:lnTo>
                      <a:pt x="311" y="508"/>
                    </a:lnTo>
                    <a:lnTo>
                      <a:pt x="311" y="507"/>
                    </a:lnTo>
                    <a:lnTo>
                      <a:pt x="311" y="508"/>
                    </a:lnTo>
                    <a:lnTo>
                      <a:pt x="309" y="508"/>
                    </a:lnTo>
                    <a:lnTo>
                      <a:pt x="309" y="509"/>
                    </a:lnTo>
                    <a:lnTo>
                      <a:pt x="309" y="511"/>
                    </a:lnTo>
                    <a:lnTo>
                      <a:pt x="311" y="511"/>
                    </a:lnTo>
                    <a:lnTo>
                      <a:pt x="309" y="511"/>
                    </a:lnTo>
                    <a:lnTo>
                      <a:pt x="309" y="512"/>
                    </a:lnTo>
                    <a:lnTo>
                      <a:pt x="309" y="511"/>
                    </a:lnTo>
                    <a:lnTo>
                      <a:pt x="308" y="511"/>
                    </a:lnTo>
                    <a:lnTo>
                      <a:pt x="308" y="512"/>
                    </a:lnTo>
                    <a:lnTo>
                      <a:pt x="307" y="512"/>
                    </a:lnTo>
                    <a:lnTo>
                      <a:pt x="307" y="513"/>
                    </a:lnTo>
                    <a:lnTo>
                      <a:pt x="305" y="513"/>
                    </a:lnTo>
                    <a:lnTo>
                      <a:pt x="304" y="513"/>
                    </a:lnTo>
                    <a:lnTo>
                      <a:pt x="303" y="513"/>
                    </a:lnTo>
                    <a:lnTo>
                      <a:pt x="303" y="515"/>
                    </a:lnTo>
                    <a:lnTo>
                      <a:pt x="302" y="515"/>
                    </a:lnTo>
                    <a:lnTo>
                      <a:pt x="302" y="516"/>
                    </a:lnTo>
                    <a:lnTo>
                      <a:pt x="300" y="516"/>
                    </a:lnTo>
                    <a:lnTo>
                      <a:pt x="300" y="517"/>
                    </a:lnTo>
                    <a:lnTo>
                      <a:pt x="302" y="517"/>
                    </a:lnTo>
                    <a:lnTo>
                      <a:pt x="300" y="517"/>
                    </a:lnTo>
                    <a:lnTo>
                      <a:pt x="300" y="519"/>
                    </a:lnTo>
                    <a:lnTo>
                      <a:pt x="299" y="519"/>
                    </a:lnTo>
                    <a:lnTo>
                      <a:pt x="298" y="519"/>
                    </a:lnTo>
                    <a:lnTo>
                      <a:pt x="296" y="519"/>
                    </a:lnTo>
                    <a:lnTo>
                      <a:pt x="296" y="520"/>
                    </a:lnTo>
                    <a:lnTo>
                      <a:pt x="295" y="520"/>
                    </a:lnTo>
                    <a:lnTo>
                      <a:pt x="294" y="520"/>
                    </a:lnTo>
                    <a:lnTo>
                      <a:pt x="294" y="521"/>
                    </a:lnTo>
                    <a:lnTo>
                      <a:pt x="294" y="520"/>
                    </a:lnTo>
                    <a:lnTo>
                      <a:pt x="294" y="521"/>
                    </a:lnTo>
                    <a:lnTo>
                      <a:pt x="292" y="521"/>
                    </a:lnTo>
                    <a:lnTo>
                      <a:pt x="292" y="522"/>
                    </a:lnTo>
                    <a:lnTo>
                      <a:pt x="294" y="522"/>
                    </a:lnTo>
                    <a:lnTo>
                      <a:pt x="294" y="524"/>
                    </a:lnTo>
                    <a:lnTo>
                      <a:pt x="292" y="524"/>
                    </a:lnTo>
                    <a:lnTo>
                      <a:pt x="292" y="525"/>
                    </a:lnTo>
                    <a:lnTo>
                      <a:pt x="292" y="524"/>
                    </a:lnTo>
                    <a:lnTo>
                      <a:pt x="294" y="524"/>
                    </a:lnTo>
                    <a:lnTo>
                      <a:pt x="294" y="525"/>
                    </a:lnTo>
                    <a:lnTo>
                      <a:pt x="294" y="526"/>
                    </a:lnTo>
                    <a:lnTo>
                      <a:pt x="292" y="526"/>
                    </a:lnTo>
                    <a:lnTo>
                      <a:pt x="292" y="528"/>
                    </a:lnTo>
                    <a:lnTo>
                      <a:pt x="291" y="528"/>
                    </a:lnTo>
                    <a:lnTo>
                      <a:pt x="292" y="528"/>
                    </a:lnTo>
                    <a:lnTo>
                      <a:pt x="291" y="528"/>
                    </a:lnTo>
                    <a:lnTo>
                      <a:pt x="292" y="528"/>
                    </a:lnTo>
                    <a:lnTo>
                      <a:pt x="292" y="529"/>
                    </a:lnTo>
                    <a:lnTo>
                      <a:pt x="292" y="530"/>
                    </a:lnTo>
                    <a:lnTo>
                      <a:pt x="294" y="530"/>
                    </a:lnTo>
                    <a:lnTo>
                      <a:pt x="294" y="532"/>
                    </a:lnTo>
                    <a:lnTo>
                      <a:pt x="292" y="532"/>
                    </a:lnTo>
                    <a:lnTo>
                      <a:pt x="292" y="530"/>
                    </a:lnTo>
                    <a:lnTo>
                      <a:pt x="291" y="53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9" name="Freeform 5">
                <a:extLst>
                  <a:ext uri="{FF2B5EF4-FFF2-40B4-BE49-F238E27FC236}">
                    <a16:creationId xmlns:a16="http://schemas.microsoft.com/office/drawing/2014/main" id="{C9130A22-3A17-AE84-E11D-AC0A366C4E6C}"/>
                  </a:ext>
                </a:extLst>
              </p:cNvPr>
              <p:cNvSpPr>
                <a:spLocks/>
              </p:cNvSpPr>
              <p:nvPr/>
            </p:nvSpPr>
            <p:spPr bwMode="auto">
              <a:xfrm>
                <a:off x="2861" y="1725"/>
                <a:ext cx="361" cy="358"/>
              </a:xfrm>
              <a:custGeom>
                <a:avLst/>
                <a:gdLst>
                  <a:gd name="T0" fmla="*/ 164 w 361"/>
                  <a:gd name="T1" fmla="*/ 261 h 358"/>
                  <a:gd name="T2" fmla="*/ 170 w 361"/>
                  <a:gd name="T3" fmla="*/ 274 h 358"/>
                  <a:gd name="T4" fmla="*/ 170 w 361"/>
                  <a:gd name="T5" fmla="*/ 288 h 358"/>
                  <a:gd name="T6" fmla="*/ 166 w 361"/>
                  <a:gd name="T7" fmla="*/ 307 h 358"/>
                  <a:gd name="T8" fmla="*/ 156 w 361"/>
                  <a:gd name="T9" fmla="*/ 313 h 358"/>
                  <a:gd name="T10" fmla="*/ 153 w 361"/>
                  <a:gd name="T11" fmla="*/ 320 h 358"/>
                  <a:gd name="T12" fmla="*/ 149 w 361"/>
                  <a:gd name="T13" fmla="*/ 333 h 358"/>
                  <a:gd name="T14" fmla="*/ 156 w 361"/>
                  <a:gd name="T15" fmla="*/ 351 h 358"/>
                  <a:gd name="T16" fmla="*/ 140 w 361"/>
                  <a:gd name="T17" fmla="*/ 348 h 358"/>
                  <a:gd name="T18" fmla="*/ 113 w 361"/>
                  <a:gd name="T19" fmla="*/ 337 h 358"/>
                  <a:gd name="T20" fmla="*/ 109 w 361"/>
                  <a:gd name="T21" fmla="*/ 316 h 358"/>
                  <a:gd name="T22" fmla="*/ 69 w 361"/>
                  <a:gd name="T23" fmla="*/ 303 h 358"/>
                  <a:gd name="T24" fmla="*/ 39 w 361"/>
                  <a:gd name="T25" fmla="*/ 279 h 358"/>
                  <a:gd name="T26" fmla="*/ 26 w 361"/>
                  <a:gd name="T27" fmla="*/ 270 h 358"/>
                  <a:gd name="T28" fmla="*/ 9 w 361"/>
                  <a:gd name="T29" fmla="*/ 259 h 358"/>
                  <a:gd name="T30" fmla="*/ 9 w 361"/>
                  <a:gd name="T31" fmla="*/ 252 h 358"/>
                  <a:gd name="T32" fmla="*/ 5 w 361"/>
                  <a:gd name="T33" fmla="*/ 240 h 358"/>
                  <a:gd name="T34" fmla="*/ 9 w 361"/>
                  <a:gd name="T35" fmla="*/ 227 h 358"/>
                  <a:gd name="T36" fmla="*/ 10 w 361"/>
                  <a:gd name="T37" fmla="*/ 214 h 358"/>
                  <a:gd name="T38" fmla="*/ 8 w 361"/>
                  <a:gd name="T39" fmla="*/ 195 h 358"/>
                  <a:gd name="T40" fmla="*/ 9 w 361"/>
                  <a:gd name="T41" fmla="*/ 173 h 358"/>
                  <a:gd name="T42" fmla="*/ 14 w 361"/>
                  <a:gd name="T43" fmla="*/ 151 h 358"/>
                  <a:gd name="T44" fmla="*/ 27 w 361"/>
                  <a:gd name="T45" fmla="*/ 136 h 358"/>
                  <a:gd name="T46" fmla="*/ 39 w 361"/>
                  <a:gd name="T47" fmla="*/ 122 h 358"/>
                  <a:gd name="T48" fmla="*/ 56 w 361"/>
                  <a:gd name="T49" fmla="*/ 101 h 358"/>
                  <a:gd name="T50" fmla="*/ 72 w 361"/>
                  <a:gd name="T51" fmla="*/ 88 h 358"/>
                  <a:gd name="T52" fmla="*/ 93 w 361"/>
                  <a:gd name="T53" fmla="*/ 74 h 358"/>
                  <a:gd name="T54" fmla="*/ 110 w 361"/>
                  <a:gd name="T55" fmla="*/ 57 h 358"/>
                  <a:gd name="T56" fmla="*/ 136 w 361"/>
                  <a:gd name="T57" fmla="*/ 91 h 358"/>
                  <a:gd name="T58" fmla="*/ 158 w 361"/>
                  <a:gd name="T59" fmla="*/ 105 h 358"/>
                  <a:gd name="T60" fmla="*/ 187 w 361"/>
                  <a:gd name="T61" fmla="*/ 93 h 358"/>
                  <a:gd name="T62" fmla="*/ 200 w 361"/>
                  <a:gd name="T63" fmla="*/ 101 h 358"/>
                  <a:gd name="T64" fmla="*/ 198 w 361"/>
                  <a:gd name="T65" fmla="*/ 85 h 358"/>
                  <a:gd name="T66" fmla="*/ 186 w 361"/>
                  <a:gd name="T67" fmla="*/ 61 h 358"/>
                  <a:gd name="T68" fmla="*/ 203 w 361"/>
                  <a:gd name="T69" fmla="*/ 58 h 358"/>
                  <a:gd name="T70" fmla="*/ 209 w 361"/>
                  <a:gd name="T71" fmla="*/ 50 h 358"/>
                  <a:gd name="T72" fmla="*/ 217 w 361"/>
                  <a:gd name="T73" fmla="*/ 38 h 358"/>
                  <a:gd name="T74" fmla="*/ 229 w 361"/>
                  <a:gd name="T75" fmla="*/ 28 h 358"/>
                  <a:gd name="T76" fmla="*/ 246 w 361"/>
                  <a:gd name="T77" fmla="*/ 23 h 358"/>
                  <a:gd name="T78" fmla="*/ 255 w 361"/>
                  <a:gd name="T79" fmla="*/ 6 h 358"/>
                  <a:gd name="T80" fmla="*/ 281 w 361"/>
                  <a:gd name="T81" fmla="*/ 28 h 358"/>
                  <a:gd name="T82" fmla="*/ 308 w 361"/>
                  <a:gd name="T83" fmla="*/ 33 h 358"/>
                  <a:gd name="T84" fmla="*/ 335 w 361"/>
                  <a:gd name="T85" fmla="*/ 47 h 358"/>
                  <a:gd name="T86" fmla="*/ 359 w 361"/>
                  <a:gd name="T87" fmla="*/ 47 h 358"/>
                  <a:gd name="T88" fmla="*/ 331 w 361"/>
                  <a:gd name="T89" fmla="*/ 74 h 358"/>
                  <a:gd name="T90" fmla="*/ 301 w 361"/>
                  <a:gd name="T91" fmla="*/ 110 h 358"/>
                  <a:gd name="T92" fmla="*/ 284 w 361"/>
                  <a:gd name="T93" fmla="*/ 122 h 358"/>
                  <a:gd name="T94" fmla="*/ 268 w 361"/>
                  <a:gd name="T95" fmla="*/ 131 h 358"/>
                  <a:gd name="T96" fmla="*/ 250 w 361"/>
                  <a:gd name="T97" fmla="*/ 122 h 358"/>
                  <a:gd name="T98" fmla="*/ 234 w 361"/>
                  <a:gd name="T99" fmla="*/ 126 h 358"/>
                  <a:gd name="T100" fmla="*/ 219 w 361"/>
                  <a:gd name="T101" fmla="*/ 138 h 358"/>
                  <a:gd name="T102" fmla="*/ 205 w 361"/>
                  <a:gd name="T103" fmla="*/ 151 h 358"/>
                  <a:gd name="T104" fmla="*/ 187 w 361"/>
                  <a:gd name="T105" fmla="*/ 164 h 358"/>
                  <a:gd name="T106" fmla="*/ 177 w 361"/>
                  <a:gd name="T107" fmla="*/ 173 h 358"/>
                  <a:gd name="T108" fmla="*/ 168 w 361"/>
                  <a:gd name="T109" fmla="*/ 185 h 358"/>
                  <a:gd name="T110" fmla="*/ 160 w 361"/>
                  <a:gd name="T111" fmla="*/ 194 h 358"/>
                  <a:gd name="T112" fmla="*/ 177 w 361"/>
                  <a:gd name="T113" fmla="*/ 190 h 358"/>
                  <a:gd name="T114" fmla="*/ 188 w 361"/>
                  <a:gd name="T115" fmla="*/ 204 h 358"/>
                  <a:gd name="T116" fmla="*/ 212 w 361"/>
                  <a:gd name="T117" fmla="*/ 208 h 358"/>
                  <a:gd name="T118" fmla="*/ 202 w 361"/>
                  <a:gd name="T119" fmla="*/ 235 h 358"/>
                  <a:gd name="T120" fmla="*/ 191 w 361"/>
                  <a:gd name="T121" fmla="*/ 241 h 358"/>
                  <a:gd name="T122" fmla="*/ 179 w 361"/>
                  <a:gd name="T123" fmla="*/ 242 h 358"/>
                  <a:gd name="T124" fmla="*/ 171 w 361"/>
                  <a:gd name="T125" fmla="*/ 249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1" h="358">
                    <a:moveTo>
                      <a:pt x="158" y="253"/>
                    </a:moveTo>
                    <a:lnTo>
                      <a:pt x="158" y="254"/>
                    </a:lnTo>
                    <a:lnTo>
                      <a:pt x="160" y="254"/>
                    </a:lnTo>
                    <a:lnTo>
                      <a:pt x="160" y="256"/>
                    </a:lnTo>
                    <a:lnTo>
                      <a:pt x="158" y="256"/>
                    </a:lnTo>
                    <a:lnTo>
                      <a:pt x="160" y="256"/>
                    </a:lnTo>
                    <a:lnTo>
                      <a:pt x="160" y="257"/>
                    </a:lnTo>
                    <a:lnTo>
                      <a:pt x="161" y="257"/>
                    </a:lnTo>
                    <a:lnTo>
                      <a:pt x="161" y="256"/>
                    </a:lnTo>
                    <a:lnTo>
                      <a:pt x="162" y="256"/>
                    </a:lnTo>
                    <a:lnTo>
                      <a:pt x="162" y="257"/>
                    </a:lnTo>
                    <a:lnTo>
                      <a:pt x="164" y="257"/>
                    </a:lnTo>
                    <a:lnTo>
                      <a:pt x="164" y="256"/>
                    </a:lnTo>
                    <a:lnTo>
                      <a:pt x="165" y="256"/>
                    </a:lnTo>
                    <a:lnTo>
                      <a:pt x="165" y="257"/>
                    </a:lnTo>
                    <a:lnTo>
                      <a:pt x="166" y="257"/>
                    </a:lnTo>
                    <a:lnTo>
                      <a:pt x="166" y="258"/>
                    </a:lnTo>
                    <a:lnTo>
                      <a:pt x="165" y="258"/>
                    </a:lnTo>
                    <a:lnTo>
                      <a:pt x="166" y="258"/>
                    </a:lnTo>
                    <a:lnTo>
                      <a:pt x="165" y="258"/>
                    </a:lnTo>
                    <a:lnTo>
                      <a:pt x="166" y="258"/>
                    </a:lnTo>
                    <a:lnTo>
                      <a:pt x="166" y="259"/>
                    </a:lnTo>
                    <a:lnTo>
                      <a:pt x="165" y="259"/>
                    </a:lnTo>
                    <a:lnTo>
                      <a:pt x="166" y="259"/>
                    </a:lnTo>
                    <a:lnTo>
                      <a:pt x="166" y="261"/>
                    </a:lnTo>
                    <a:lnTo>
                      <a:pt x="165" y="261"/>
                    </a:lnTo>
                    <a:lnTo>
                      <a:pt x="164" y="261"/>
                    </a:lnTo>
                    <a:lnTo>
                      <a:pt x="165" y="261"/>
                    </a:lnTo>
                    <a:lnTo>
                      <a:pt x="165" y="259"/>
                    </a:lnTo>
                    <a:lnTo>
                      <a:pt x="164" y="259"/>
                    </a:lnTo>
                    <a:lnTo>
                      <a:pt x="164" y="261"/>
                    </a:lnTo>
                    <a:lnTo>
                      <a:pt x="164" y="262"/>
                    </a:lnTo>
                    <a:lnTo>
                      <a:pt x="164" y="263"/>
                    </a:lnTo>
                    <a:lnTo>
                      <a:pt x="165" y="263"/>
                    </a:lnTo>
                    <a:lnTo>
                      <a:pt x="165" y="265"/>
                    </a:lnTo>
                    <a:lnTo>
                      <a:pt x="166" y="265"/>
                    </a:lnTo>
                    <a:lnTo>
                      <a:pt x="168" y="265"/>
                    </a:lnTo>
                    <a:lnTo>
                      <a:pt x="168" y="266"/>
                    </a:lnTo>
                    <a:lnTo>
                      <a:pt x="166" y="266"/>
                    </a:lnTo>
                    <a:lnTo>
                      <a:pt x="166" y="267"/>
                    </a:lnTo>
                    <a:lnTo>
                      <a:pt x="166" y="269"/>
                    </a:lnTo>
                    <a:lnTo>
                      <a:pt x="168" y="269"/>
                    </a:lnTo>
                    <a:lnTo>
                      <a:pt x="166" y="269"/>
                    </a:lnTo>
                    <a:lnTo>
                      <a:pt x="166" y="270"/>
                    </a:lnTo>
                    <a:lnTo>
                      <a:pt x="168" y="270"/>
                    </a:lnTo>
                    <a:lnTo>
                      <a:pt x="169" y="270"/>
                    </a:lnTo>
                    <a:lnTo>
                      <a:pt x="170" y="270"/>
                    </a:lnTo>
                    <a:lnTo>
                      <a:pt x="170" y="271"/>
                    </a:lnTo>
                    <a:lnTo>
                      <a:pt x="169" y="271"/>
                    </a:lnTo>
                    <a:lnTo>
                      <a:pt x="170" y="271"/>
                    </a:lnTo>
                    <a:lnTo>
                      <a:pt x="170" y="273"/>
                    </a:lnTo>
                    <a:lnTo>
                      <a:pt x="169" y="273"/>
                    </a:lnTo>
                    <a:lnTo>
                      <a:pt x="170" y="273"/>
                    </a:lnTo>
                    <a:lnTo>
                      <a:pt x="170" y="274"/>
                    </a:lnTo>
                    <a:lnTo>
                      <a:pt x="170" y="275"/>
                    </a:lnTo>
                    <a:lnTo>
                      <a:pt x="170" y="274"/>
                    </a:lnTo>
                    <a:lnTo>
                      <a:pt x="171" y="274"/>
                    </a:lnTo>
                    <a:lnTo>
                      <a:pt x="171" y="275"/>
                    </a:lnTo>
                    <a:lnTo>
                      <a:pt x="171" y="274"/>
                    </a:lnTo>
                    <a:lnTo>
                      <a:pt x="173" y="274"/>
                    </a:lnTo>
                    <a:lnTo>
                      <a:pt x="171" y="274"/>
                    </a:lnTo>
                    <a:lnTo>
                      <a:pt x="171" y="275"/>
                    </a:lnTo>
                    <a:lnTo>
                      <a:pt x="173" y="275"/>
                    </a:lnTo>
                    <a:lnTo>
                      <a:pt x="174" y="275"/>
                    </a:lnTo>
                    <a:lnTo>
                      <a:pt x="174" y="276"/>
                    </a:lnTo>
                    <a:lnTo>
                      <a:pt x="174" y="278"/>
                    </a:lnTo>
                    <a:lnTo>
                      <a:pt x="173" y="278"/>
                    </a:lnTo>
                    <a:lnTo>
                      <a:pt x="171" y="278"/>
                    </a:lnTo>
                    <a:lnTo>
                      <a:pt x="171" y="279"/>
                    </a:lnTo>
                    <a:lnTo>
                      <a:pt x="170" y="279"/>
                    </a:lnTo>
                    <a:lnTo>
                      <a:pt x="170" y="280"/>
                    </a:lnTo>
                    <a:lnTo>
                      <a:pt x="171" y="280"/>
                    </a:lnTo>
                    <a:lnTo>
                      <a:pt x="171" y="282"/>
                    </a:lnTo>
                    <a:lnTo>
                      <a:pt x="171" y="283"/>
                    </a:lnTo>
                    <a:lnTo>
                      <a:pt x="170" y="283"/>
                    </a:lnTo>
                    <a:lnTo>
                      <a:pt x="170" y="284"/>
                    </a:lnTo>
                    <a:lnTo>
                      <a:pt x="169" y="284"/>
                    </a:lnTo>
                    <a:lnTo>
                      <a:pt x="169" y="286"/>
                    </a:lnTo>
                    <a:lnTo>
                      <a:pt x="169" y="287"/>
                    </a:lnTo>
                    <a:lnTo>
                      <a:pt x="169" y="288"/>
                    </a:lnTo>
                    <a:lnTo>
                      <a:pt x="170" y="288"/>
                    </a:lnTo>
                    <a:lnTo>
                      <a:pt x="170" y="290"/>
                    </a:lnTo>
                    <a:lnTo>
                      <a:pt x="170" y="291"/>
                    </a:lnTo>
                    <a:lnTo>
                      <a:pt x="171" y="291"/>
                    </a:lnTo>
                    <a:lnTo>
                      <a:pt x="173" y="291"/>
                    </a:lnTo>
                    <a:lnTo>
                      <a:pt x="173" y="292"/>
                    </a:lnTo>
                    <a:lnTo>
                      <a:pt x="171" y="292"/>
                    </a:lnTo>
                    <a:lnTo>
                      <a:pt x="171" y="294"/>
                    </a:lnTo>
                    <a:lnTo>
                      <a:pt x="173" y="294"/>
                    </a:lnTo>
                    <a:lnTo>
                      <a:pt x="173" y="295"/>
                    </a:lnTo>
                    <a:lnTo>
                      <a:pt x="171" y="295"/>
                    </a:lnTo>
                    <a:lnTo>
                      <a:pt x="170" y="295"/>
                    </a:lnTo>
                    <a:lnTo>
                      <a:pt x="170" y="296"/>
                    </a:lnTo>
                    <a:lnTo>
                      <a:pt x="170" y="297"/>
                    </a:lnTo>
                    <a:lnTo>
                      <a:pt x="170" y="299"/>
                    </a:lnTo>
                    <a:lnTo>
                      <a:pt x="170" y="300"/>
                    </a:lnTo>
                    <a:lnTo>
                      <a:pt x="170" y="299"/>
                    </a:lnTo>
                    <a:lnTo>
                      <a:pt x="169" y="299"/>
                    </a:lnTo>
                    <a:lnTo>
                      <a:pt x="169" y="300"/>
                    </a:lnTo>
                    <a:lnTo>
                      <a:pt x="168" y="300"/>
                    </a:lnTo>
                    <a:lnTo>
                      <a:pt x="166" y="300"/>
                    </a:lnTo>
                    <a:lnTo>
                      <a:pt x="165" y="300"/>
                    </a:lnTo>
                    <a:lnTo>
                      <a:pt x="165" y="301"/>
                    </a:lnTo>
                    <a:lnTo>
                      <a:pt x="165" y="303"/>
                    </a:lnTo>
                    <a:lnTo>
                      <a:pt x="165" y="304"/>
                    </a:lnTo>
                    <a:lnTo>
                      <a:pt x="165" y="305"/>
                    </a:lnTo>
                    <a:lnTo>
                      <a:pt x="165" y="307"/>
                    </a:lnTo>
                    <a:lnTo>
                      <a:pt x="166" y="307"/>
                    </a:lnTo>
                    <a:lnTo>
                      <a:pt x="165" y="307"/>
                    </a:lnTo>
                    <a:lnTo>
                      <a:pt x="164" y="307"/>
                    </a:lnTo>
                    <a:lnTo>
                      <a:pt x="164" y="305"/>
                    </a:lnTo>
                    <a:lnTo>
                      <a:pt x="162" y="305"/>
                    </a:lnTo>
                    <a:lnTo>
                      <a:pt x="162" y="307"/>
                    </a:lnTo>
                    <a:lnTo>
                      <a:pt x="164" y="307"/>
                    </a:lnTo>
                    <a:lnTo>
                      <a:pt x="162" y="307"/>
                    </a:lnTo>
                    <a:lnTo>
                      <a:pt x="161" y="307"/>
                    </a:lnTo>
                    <a:lnTo>
                      <a:pt x="161" y="308"/>
                    </a:lnTo>
                    <a:lnTo>
                      <a:pt x="160" y="308"/>
                    </a:lnTo>
                    <a:lnTo>
                      <a:pt x="160" y="309"/>
                    </a:lnTo>
                    <a:lnTo>
                      <a:pt x="161" y="309"/>
                    </a:lnTo>
                    <a:lnTo>
                      <a:pt x="160" y="309"/>
                    </a:lnTo>
                    <a:lnTo>
                      <a:pt x="158" y="309"/>
                    </a:lnTo>
                    <a:lnTo>
                      <a:pt x="158" y="311"/>
                    </a:lnTo>
                    <a:lnTo>
                      <a:pt x="160" y="311"/>
                    </a:lnTo>
                    <a:lnTo>
                      <a:pt x="160" y="312"/>
                    </a:lnTo>
                    <a:lnTo>
                      <a:pt x="160" y="311"/>
                    </a:lnTo>
                    <a:lnTo>
                      <a:pt x="158" y="311"/>
                    </a:lnTo>
                    <a:lnTo>
                      <a:pt x="158" y="312"/>
                    </a:lnTo>
                    <a:lnTo>
                      <a:pt x="157" y="312"/>
                    </a:lnTo>
                    <a:lnTo>
                      <a:pt x="158" y="312"/>
                    </a:lnTo>
                    <a:lnTo>
                      <a:pt x="157" y="312"/>
                    </a:lnTo>
                    <a:lnTo>
                      <a:pt x="157" y="311"/>
                    </a:lnTo>
                    <a:lnTo>
                      <a:pt x="156" y="311"/>
                    </a:lnTo>
                    <a:lnTo>
                      <a:pt x="156" y="312"/>
                    </a:lnTo>
                    <a:lnTo>
                      <a:pt x="156" y="313"/>
                    </a:lnTo>
                    <a:lnTo>
                      <a:pt x="154" y="313"/>
                    </a:lnTo>
                    <a:lnTo>
                      <a:pt x="156" y="313"/>
                    </a:lnTo>
                    <a:lnTo>
                      <a:pt x="156" y="314"/>
                    </a:lnTo>
                    <a:lnTo>
                      <a:pt x="156" y="316"/>
                    </a:lnTo>
                    <a:lnTo>
                      <a:pt x="156" y="314"/>
                    </a:lnTo>
                    <a:lnTo>
                      <a:pt x="156" y="316"/>
                    </a:lnTo>
                    <a:lnTo>
                      <a:pt x="157" y="316"/>
                    </a:lnTo>
                    <a:lnTo>
                      <a:pt x="156" y="316"/>
                    </a:lnTo>
                    <a:lnTo>
                      <a:pt x="157" y="316"/>
                    </a:lnTo>
                    <a:lnTo>
                      <a:pt x="157" y="314"/>
                    </a:lnTo>
                    <a:lnTo>
                      <a:pt x="157" y="316"/>
                    </a:lnTo>
                    <a:lnTo>
                      <a:pt x="157" y="317"/>
                    </a:lnTo>
                    <a:lnTo>
                      <a:pt x="157" y="316"/>
                    </a:lnTo>
                    <a:lnTo>
                      <a:pt x="156" y="316"/>
                    </a:lnTo>
                    <a:lnTo>
                      <a:pt x="156" y="317"/>
                    </a:lnTo>
                    <a:lnTo>
                      <a:pt x="157" y="317"/>
                    </a:lnTo>
                    <a:lnTo>
                      <a:pt x="156" y="317"/>
                    </a:lnTo>
                    <a:lnTo>
                      <a:pt x="154" y="317"/>
                    </a:lnTo>
                    <a:lnTo>
                      <a:pt x="153" y="317"/>
                    </a:lnTo>
                    <a:lnTo>
                      <a:pt x="154" y="317"/>
                    </a:lnTo>
                    <a:lnTo>
                      <a:pt x="154" y="318"/>
                    </a:lnTo>
                    <a:lnTo>
                      <a:pt x="153" y="318"/>
                    </a:lnTo>
                    <a:lnTo>
                      <a:pt x="153" y="317"/>
                    </a:lnTo>
                    <a:lnTo>
                      <a:pt x="153" y="318"/>
                    </a:lnTo>
                    <a:lnTo>
                      <a:pt x="153" y="320"/>
                    </a:lnTo>
                    <a:lnTo>
                      <a:pt x="153" y="321"/>
                    </a:lnTo>
                    <a:lnTo>
                      <a:pt x="153" y="320"/>
                    </a:lnTo>
                    <a:lnTo>
                      <a:pt x="152" y="321"/>
                    </a:lnTo>
                    <a:lnTo>
                      <a:pt x="152" y="320"/>
                    </a:lnTo>
                    <a:lnTo>
                      <a:pt x="153" y="320"/>
                    </a:lnTo>
                    <a:lnTo>
                      <a:pt x="152" y="320"/>
                    </a:lnTo>
                    <a:lnTo>
                      <a:pt x="152" y="321"/>
                    </a:lnTo>
                    <a:lnTo>
                      <a:pt x="152" y="322"/>
                    </a:lnTo>
                    <a:lnTo>
                      <a:pt x="150" y="322"/>
                    </a:lnTo>
                    <a:lnTo>
                      <a:pt x="149" y="322"/>
                    </a:lnTo>
                    <a:lnTo>
                      <a:pt x="149" y="324"/>
                    </a:lnTo>
                    <a:lnTo>
                      <a:pt x="149" y="325"/>
                    </a:lnTo>
                    <a:lnTo>
                      <a:pt x="149" y="326"/>
                    </a:lnTo>
                    <a:lnTo>
                      <a:pt x="149" y="328"/>
                    </a:lnTo>
                    <a:lnTo>
                      <a:pt x="148" y="328"/>
                    </a:lnTo>
                    <a:lnTo>
                      <a:pt x="149" y="328"/>
                    </a:lnTo>
                    <a:lnTo>
                      <a:pt x="150" y="328"/>
                    </a:lnTo>
                    <a:lnTo>
                      <a:pt x="152" y="328"/>
                    </a:lnTo>
                    <a:lnTo>
                      <a:pt x="150" y="328"/>
                    </a:lnTo>
                    <a:lnTo>
                      <a:pt x="150" y="329"/>
                    </a:lnTo>
                    <a:lnTo>
                      <a:pt x="149" y="329"/>
                    </a:lnTo>
                    <a:lnTo>
                      <a:pt x="149" y="330"/>
                    </a:lnTo>
                    <a:lnTo>
                      <a:pt x="148" y="330"/>
                    </a:lnTo>
                    <a:lnTo>
                      <a:pt x="148" y="331"/>
                    </a:lnTo>
                    <a:lnTo>
                      <a:pt x="147" y="331"/>
                    </a:lnTo>
                    <a:lnTo>
                      <a:pt x="148" y="331"/>
                    </a:lnTo>
                    <a:lnTo>
                      <a:pt x="148" y="333"/>
                    </a:lnTo>
                    <a:lnTo>
                      <a:pt x="149" y="331"/>
                    </a:lnTo>
                    <a:lnTo>
                      <a:pt x="149" y="333"/>
                    </a:lnTo>
                    <a:lnTo>
                      <a:pt x="150" y="333"/>
                    </a:lnTo>
                    <a:lnTo>
                      <a:pt x="150" y="334"/>
                    </a:lnTo>
                    <a:lnTo>
                      <a:pt x="150" y="335"/>
                    </a:lnTo>
                    <a:lnTo>
                      <a:pt x="150" y="337"/>
                    </a:lnTo>
                    <a:lnTo>
                      <a:pt x="152" y="337"/>
                    </a:lnTo>
                    <a:lnTo>
                      <a:pt x="152" y="335"/>
                    </a:lnTo>
                    <a:lnTo>
                      <a:pt x="150" y="335"/>
                    </a:lnTo>
                    <a:lnTo>
                      <a:pt x="152" y="335"/>
                    </a:lnTo>
                    <a:lnTo>
                      <a:pt x="152" y="337"/>
                    </a:lnTo>
                    <a:lnTo>
                      <a:pt x="153" y="337"/>
                    </a:lnTo>
                    <a:lnTo>
                      <a:pt x="154" y="337"/>
                    </a:lnTo>
                    <a:lnTo>
                      <a:pt x="154" y="338"/>
                    </a:lnTo>
                    <a:lnTo>
                      <a:pt x="156" y="338"/>
                    </a:lnTo>
                    <a:lnTo>
                      <a:pt x="156" y="339"/>
                    </a:lnTo>
                    <a:lnTo>
                      <a:pt x="156" y="338"/>
                    </a:lnTo>
                    <a:lnTo>
                      <a:pt x="156" y="339"/>
                    </a:lnTo>
                    <a:lnTo>
                      <a:pt x="157" y="339"/>
                    </a:lnTo>
                    <a:lnTo>
                      <a:pt x="157" y="341"/>
                    </a:lnTo>
                    <a:lnTo>
                      <a:pt x="156" y="341"/>
                    </a:lnTo>
                    <a:lnTo>
                      <a:pt x="156" y="342"/>
                    </a:lnTo>
                    <a:lnTo>
                      <a:pt x="156" y="343"/>
                    </a:lnTo>
                    <a:lnTo>
                      <a:pt x="156" y="345"/>
                    </a:lnTo>
                    <a:lnTo>
                      <a:pt x="156" y="346"/>
                    </a:lnTo>
                    <a:lnTo>
                      <a:pt x="156" y="347"/>
                    </a:lnTo>
                    <a:lnTo>
                      <a:pt x="156" y="348"/>
                    </a:lnTo>
                    <a:lnTo>
                      <a:pt x="156" y="350"/>
                    </a:lnTo>
                    <a:lnTo>
                      <a:pt x="156" y="351"/>
                    </a:lnTo>
                    <a:lnTo>
                      <a:pt x="154" y="351"/>
                    </a:lnTo>
                    <a:lnTo>
                      <a:pt x="154" y="352"/>
                    </a:lnTo>
                    <a:lnTo>
                      <a:pt x="154" y="354"/>
                    </a:lnTo>
                    <a:lnTo>
                      <a:pt x="154" y="355"/>
                    </a:lnTo>
                    <a:lnTo>
                      <a:pt x="156" y="355"/>
                    </a:lnTo>
                    <a:lnTo>
                      <a:pt x="154" y="355"/>
                    </a:lnTo>
                    <a:lnTo>
                      <a:pt x="154" y="356"/>
                    </a:lnTo>
                    <a:lnTo>
                      <a:pt x="154" y="358"/>
                    </a:lnTo>
                    <a:lnTo>
                      <a:pt x="153" y="358"/>
                    </a:lnTo>
                    <a:lnTo>
                      <a:pt x="152" y="358"/>
                    </a:lnTo>
                    <a:lnTo>
                      <a:pt x="152" y="356"/>
                    </a:lnTo>
                    <a:lnTo>
                      <a:pt x="150" y="356"/>
                    </a:lnTo>
                    <a:lnTo>
                      <a:pt x="150" y="355"/>
                    </a:lnTo>
                    <a:lnTo>
                      <a:pt x="149" y="355"/>
                    </a:lnTo>
                    <a:lnTo>
                      <a:pt x="149" y="354"/>
                    </a:lnTo>
                    <a:lnTo>
                      <a:pt x="148" y="354"/>
                    </a:lnTo>
                    <a:lnTo>
                      <a:pt x="148" y="352"/>
                    </a:lnTo>
                    <a:lnTo>
                      <a:pt x="147" y="352"/>
                    </a:lnTo>
                    <a:lnTo>
                      <a:pt x="147" y="351"/>
                    </a:lnTo>
                    <a:lnTo>
                      <a:pt x="145" y="351"/>
                    </a:lnTo>
                    <a:lnTo>
                      <a:pt x="145" y="350"/>
                    </a:lnTo>
                    <a:lnTo>
                      <a:pt x="144" y="350"/>
                    </a:lnTo>
                    <a:lnTo>
                      <a:pt x="143" y="350"/>
                    </a:lnTo>
                    <a:lnTo>
                      <a:pt x="141" y="350"/>
                    </a:lnTo>
                    <a:lnTo>
                      <a:pt x="140" y="348"/>
                    </a:lnTo>
                    <a:lnTo>
                      <a:pt x="141" y="348"/>
                    </a:lnTo>
                    <a:lnTo>
                      <a:pt x="140" y="348"/>
                    </a:lnTo>
                    <a:lnTo>
                      <a:pt x="140" y="347"/>
                    </a:lnTo>
                    <a:lnTo>
                      <a:pt x="140" y="346"/>
                    </a:lnTo>
                    <a:lnTo>
                      <a:pt x="140" y="345"/>
                    </a:lnTo>
                    <a:lnTo>
                      <a:pt x="140" y="343"/>
                    </a:lnTo>
                    <a:lnTo>
                      <a:pt x="139" y="343"/>
                    </a:lnTo>
                    <a:lnTo>
                      <a:pt x="139" y="342"/>
                    </a:lnTo>
                    <a:lnTo>
                      <a:pt x="137" y="342"/>
                    </a:lnTo>
                    <a:lnTo>
                      <a:pt x="137" y="341"/>
                    </a:lnTo>
                    <a:lnTo>
                      <a:pt x="136" y="341"/>
                    </a:lnTo>
                    <a:lnTo>
                      <a:pt x="135" y="341"/>
                    </a:lnTo>
                    <a:lnTo>
                      <a:pt x="135" y="339"/>
                    </a:lnTo>
                    <a:lnTo>
                      <a:pt x="133" y="339"/>
                    </a:lnTo>
                    <a:lnTo>
                      <a:pt x="132" y="339"/>
                    </a:lnTo>
                    <a:lnTo>
                      <a:pt x="131" y="339"/>
                    </a:lnTo>
                    <a:lnTo>
                      <a:pt x="131" y="338"/>
                    </a:lnTo>
                    <a:lnTo>
                      <a:pt x="130" y="338"/>
                    </a:lnTo>
                    <a:lnTo>
                      <a:pt x="128" y="337"/>
                    </a:lnTo>
                    <a:lnTo>
                      <a:pt x="127" y="337"/>
                    </a:lnTo>
                    <a:lnTo>
                      <a:pt x="126" y="338"/>
                    </a:lnTo>
                    <a:lnTo>
                      <a:pt x="124" y="338"/>
                    </a:lnTo>
                    <a:lnTo>
                      <a:pt x="122" y="339"/>
                    </a:lnTo>
                    <a:lnTo>
                      <a:pt x="119" y="341"/>
                    </a:lnTo>
                    <a:lnTo>
                      <a:pt x="114" y="342"/>
                    </a:lnTo>
                    <a:lnTo>
                      <a:pt x="114" y="341"/>
                    </a:lnTo>
                    <a:lnTo>
                      <a:pt x="114" y="339"/>
                    </a:lnTo>
                    <a:lnTo>
                      <a:pt x="113" y="338"/>
                    </a:lnTo>
                    <a:lnTo>
                      <a:pt x="113" y="337"/>
                    </a:lnTo>
                    <a:lnTo>
                      <a:pt x="111" y="335"/>
                    </a:lnTo>
                    <a:lnTo>
                      <a:pt x="110" y="335"/>
                    </a:lnTo>
                    <a:lnTo>
                      <a:pt x="110" y="333"/>
                    </a:lnTo>
                    <a:lnTo>
                      <a:pt x="110" y="331"/>
                    </a:lnTo>
                    <a:lnTo>
                      <a:pt x="111" y="331"/>
                    </a:lnTo>
                    <a:lnTo>
                      <a:pt x="113" y="329"/>
                    </a:lnTo>
                    <a:lnTo>
                      <a:pt x="114" y="329"/>
                    </a:lnTo>
                    <a:lnTo>
                      <a:pt x="114" y="328"/>
                    </a:lnTo>
                    <a:lnTo>
                      <a:pt x="115" y="328"/>
                    </a:lnTo>
                    <a:lnTo>
                      <a:pt x="115" y="326"/>
                    </a:lnTo>
                    <a:lnTo>
                      <a:pt x="116" y="326"/>
                    </a:lnTo>
                    <a:lnTo>
                      <a:pt x="116" y="325"/>
                    </a:lnTo>
                    <a:lnTo>
                      <a:pt x="118" y="325"/>
                    </a:lnTo>
                    <a:lnTo>
                      <a:pt x="119" y="325"/>
                    </a:lnTo>
                    <a:lnTo>
                      <a:pt x="120" y="324"/>
                    </a:lnTo>
                    <a:lnTo>
                      <a:pt x="120" y="322"/>
                    </a:lnTo>
                    <a:lnTo>
                      <a:pt x="120" y="321"/>
                    </a:lnTo>
                    <a:lnTo>
                      <a:pt x="119" y="322"/>
                    </a:lnTo>
                    <a:lnTo>
                      <a:pt x="118" y="321"/>
                    </a:lnTo>
                    <a:lnTo>
                      <a:pt x="116" y="321"/>
                    </a:lnTo>
                    <a:lnTo>
                      <a:pt x="115" y="321"/>
                    </a:lnTo>
                    <a:lnTo>
                      <a:pt x="114" y="320"/>
                    </a:lnTo>
                    <a:lnTo>
                      <a:pt x="113" y="318"/>
                    </a:lnTo>
                    <a:lnTo>
                      <a:pt x="111" y="317"/>
                    </a:lnTo>
                    <a:lnTo>
                      <a:pt x="111" y="316"/>
                    </a:lnTo>
                    <a:lnTo>
                      <a:pt x="110" y="316"/>
                    </a:lnTo>
                    <a:lnTo>
                      <a:pt x="109" y="316"/>
                    </a:lnTo>
                    <a:lnTo>
                      <a:pt x="109" y="314"/>
                    </a:lnTo>
                    <a:lnTo>
                      <a:pt x="107" y="314"/>
                    </a:lnTo>
                    <a:lnTo>
                      <a:pt x="106" y="314"/>
                    </a:lnTo>
                    <a:lnTo>
                      <a:pt x="106" y="313"/>
                    </a:lnTo>
                    <a:lnTo>
                      <a:pt x="105" y="313"/>
                    </a:lnTo>
                    <a:lnTo>
                      <a:pt x="103" y="312"/>
                    </a:lnTo>
                    <a:lnTo>
                      <a:pt x="102" y="312"/>
                    </a:lnTo>
                    <a:lnTo>
                      <a:pt x="101" y="312"/>
                    </a:lnTo>
                    <a:lnTo>
                      <a:pt x="99" y="311"/>
                    </a:lnTo>
                    <a:lnTo>
                      <a:pt x="98" y="307"/>
                    </a:lnTo>
                    <a:lnTo>
                      <a:pt x="97" y="305"/>
                    </a:lnTo>
                    <a:lnTo>
                      <a:pt x="95" y="304"/>
                    </a:lnTo>
                    <a:lnTo>
                      <a:pt x="93" y="301"/>
                    </a:lnTo>
                    <a:lnTo>
                      <a:pt x="90" y="300"/>
                    </a:lnTo>
                    <a:lnTo>
                      <a:pt x="89" y="299"/>
                    </a:lnTo>
                    <a:lnTo>
                      <a:pt x="84" y="297"/>
                    </a:lnTo>
                    <a:lnTo>
                      <a:pt x="82" y="299"/>
                    </a:lnTo>
                    <a:lnTo>
                      <a:pt x="80" y="297"/>
                    </a:lnTo>
                    <a:lnTo>
                      <a:pt x="78" y="299"/>
                    </a:lnTo>
                    <a:lnTo>
                      <a:pt x="76" y="297"/>
                    </a:lnTo>
                    <a:lnTo>
                      <a:pt x="73" y="299"/>
                    </a:lnTo>
                    <a:lnTo>
                      <a:pt x="73" y="301"/>
                    </a:lnTo>
                    <a:lnTo>
                      <a:pt x="72" y="301"/>
                    </a:lnTo>
                    <a:lnTo>
                      <a:pt x="72" y="304"/>
                    </a:lnTo>
                    <a:lnTo>
                      <a:pt x="71" y="304"/>
                    </a:lnTo>
                    <a:lnTo>
                      <a:pt x="71" y="303"/>
                    </a:lnTo>
                    <a:lnTo>
                      <a:pt x="69" y="303"/>
                    </a:lnTo>
                    <a:lnTo>
                      <a:pt x="69" y="301"/>
                    </a:lnTo>
                    <a:lnTo>
                      <a:pt x="69" y="300"/>
                    </a:lnTo>
                    <a:lnTo>
                      <a:pt x="69" y="299"/>
                    </a:lnTo>
                    <a:lnTo>
                      <a:pt x="69" y="297"/>
                    </a:lnTo>
                    <a:lnTo>
                      <a:pt x="69" y="294"/>
                    </a:lnTo>
                    <a:lnTo>
                      <a:pt x="68" y="292"/>
                    </a:lnTo>
                    <a:lnTo>
                      <a:pt x="68" y="286"/>
                    </a:lnTo>
                    <a:lnTo>
                      <a:pt x="68" y="284"/>
                    </a:lnTo>
                    <a:lnTo>
                      <a:pt x="68" y="283"/>
                    </a:lnTo>
                    <a:lnTo>
                      <a:pt x="65" y="283"/>
                    </a:lnTo>
                    <a:lnTo>
                      <a:pt x="64" y="282"/>
                    </a:lnTo>
                    <a:lnTo>
                      <a:pt x="63" y="282"/>
                    </a:lnTo>
                    <a:lnTo>
                      <a:pt x="63" y="280"/>
                    </a:lnTo>
                    <a:lnTo>
                      <a:pt x="61" y="279"/>
                    </a:lnTo>
                    <a:lnTo>
                      <a:pt x="60" y="279"/>
                    </a:lnTo>
                    <a:lnTo>
                      <a:pt x="59" y="278"/>
                    </a:lnTo>
                    <a:lnTo>
                      <a:pt x="56" y="278"/>
                    </a:lnTo>
                    <a:lnTo>
                      <a:pt x="55" y="278"/>
                    </a:lnTo>
                    <a:lnTo>
                      <a:pt x="52" y="278"/>
                    </a:lnTo>
                    <a:lnTo>
                      <a:pt x="50" y="278"/>
                    </a:lnTo>
                    <a:lnTo>
                      <a:pt x="48" y="279"/>
                    </a:lnTo>
                    <a:lnTo>
                      <a:pt x="47" y="279"/>
                    </a:lnTo>
                    <a:lnTo>
                      <a:pt x="44" y="280"/>
                    </a:lnTo>
                    <a:lnTo>
                      <a:pt x="43" y="279"/>
                    </a:lnTo>
                    <a:lnTo>
                      <a:pt x="42" y="279"/>
                    </a:lnTo>
                    <a:lnTo>
                      <a:pt x="41" y="279"/>
                    </a:lnTo>
                    <a:lnTo>
                      <a:pt x="39" y="279"/>
                    </a:lnTo>
                    <a:lnTo>
                      <a:pt x="38" y="279"/>
                    </a:lnTo>
                    <a:lnTo>
                      <a:pt x="38" y="280"/>
                    </a:lnTo>
                    <a:lnTo>
                      <a:pt x="37" y="280"/>
                    </a:lnTo>
                    <a:lnTo>
                      <a:pt x="37" y="282"/>
                    </a:lnTo>
                    <a:lnTo>
                      <a:pt x="35" y="282"/>
                    </a:lnTo>
                    <a:lnTo>
                      <a:pt x="34" y="282"/>
                    </a:lnTo>
                    <a:lnTo>
                      <a:pt x="33" y="282"/>
                    </a:lnTo>
                    <a:lnTo>
                      <a:pt x="33" y="280"/>
                    </a:lnTo>
                    <a:lnTo>
                      <a:pt x="34" y="280"/>
                    </a:lnTo>
                    <a:lnTo>
                      <a:pt x="34" y="279"/>
                    </a:lnTo>
                    <a:lnTo>
                      <a:pt x="33" y="279"/>
                    </a:lnTo>
                    <a:lnTo>
                      <a:pt x="33" y="278"/>
                    </a:lnTo>
                    <a:lnTo>
                      <a:pt x="33" y="279"/>
                    </a:lnTo>
                    <a:lnTo>
                      <a:pt x="33" y="278"/>
                    </a:lnTo>
                    <a:lnTo>
                      <a:pt x="33" y="276"/>
                    </a:lnTo>
                    <a:lnTo>
                      <a:pt x="31" y="276"/>
                    </a:lnTo>
                    <a:lnTo>
                      <a:pt x="31" y="275"/>
                    </a:lnTo>
                    <a:lnTo>
                      <a:pt x="33" y="275"/>
                    </a:lnTo>
                    <a:lnTo>
                      <a:pt x="31" y="275"/>
                    </a:lnTo>
                    <a:lnTo>
                      <a:pt x="31" y="274"/>
                    </a:lnTo>
                    <a:lnTo>
                      <a:pt x="30" y="274"/>
                    </a:lnTo>
                    <a:lnTo>
                      <a:pt x="30" y="273"/>
                    </a:lnTo>
                    <a:lnTo>
                      <a:pt x="29" y="273"/>
                    </a:lnTo>
                    <a:lnTo>
                      <a:pt x="27" y="273"/>
                    </a:lnTo>
                    <a:lnTo>
                      <a:pt x="27" y="271"/>
                    </a:lnTo>
                    <a:lnTo>
                      <a:pt x="26" y="271"/>
                    </a:lnTo>
                    <a:lnTo>
                      <a:pt x="26" y="270"/>
                    </a:lnTo>
                    <a:lnTo>
                      <a:pt x="26" y="269"/>
                    </a:lnTo>
                    <a:lnTo>
                      <a:pt x="25" y="269"/>
                    </a:lnTo>
                    <a:lnTo>
                      <a:pt x="25" y="267"/>
                    </a:lnTo>
                    <a:lnTo>
                      <a:pt x="25" y="269"/>
                    </a:lnTo>
                    <a:lnTo>
                      <a:pt x="23" y="269"/>
                    </a:lnTo>
                    <a:lnTo>
                      <a:pt x="23" y="267"/>
                    </a:lnTo>
                    <a:lnTo>
                      <a:pt x="23" y="269"/>
                    </a:lnTo>
                    <a:lnTo>
                      <a:pt x="23" y="267"/>
                    </a:lnTo>
                    <a:lnTo>
                      <a:pt x="22" y="267"/>
                    </a:lnTo>
                    <a:lnTo>
                      <a:pt x="21" y="267"/>
                    </a:lnTo>
                    <a:lnTo>
                      <a:pt x="20" y="267"/>
                    </a:lnTo>
                    <a:lnTo>
                      <a:pt x="20" y="266"/>
                    </a:lnTo>
                    <a:lnTo>
                      <a:pt x="18" y="266"/>
                    </a:lnTo>
                    <a:lnTo>
                      <a:pt x="18" y="265"/>
                    </a:lnTo>
                    <a:lnTo>
                      <a:pt x="17" y="265"/>
                    </a:lnTo>
                    <a:lnTo>
                      <a:pt x="16" y="265"/>
                    </a:lnTo>
                    <a:lnTo>
                      <a:pt x="16" y="263"/>
                    </a:lnTo>
                    <a:lnTo>
                      <a:pt x="16" y="262"/>
                    </a:lnTo>
                    <a:lnTo>
                      <a:pt x="14" y="262"/>
                    </a:lnTo>
                    <a:lnTo>
                      <a:pt x="13" y="262"/>
                    </a:lnTo>
                    <a:lnTo>
                      <a:pt x="13" y="261"/>
                    </a:lnTo>
                    <a:lnTo>
                      <a:pt x="12" y="261"/>
                    </a:lnTo>
                    <a:lnTo>
                      <a:pt x="10" y="261"/>
                    </a:lnTo>
                    <a:lnTo>
                      <a:pt x="10" y="259"/>
                    </a:lnTo>
                    <a:lnTo>
                      <a:pt x="9" y="259"/>
                    </a:lnTo>
                    <a:lnTo>
                      <a:pt x="9" y="258"/>
                    </a:lnTo>
                    <a:lnTo>
                      <a:pt x="9" y="259"/>
                    </a:lnTo>
                    <a:lnTo>
                      <a:pt x="8" y="259"/>
                    </a:lnTo>
                    <a:lnTo>
                      <a:pt x="6" y="259"/>
                    </a:lnTo>
                    <a:lnTo>
                      <a:pt x="5" y="259"/>
                    </a:lnTo>
                    <a:lnTo>
                      <a:pt x="4" y="259"/>
                    </a:lnTo>
                    <a:lnTo>
                      <a:pt x="4" y="261"/>
                    </a:lnTo>
                    <a:lnTo>
                      <a:pt x="3" y="261"/>
                    </a:lnTo>
                    <a:lnTo>
                      <a:pt x="3" y="259"/>
                    </a:lnTo>
                    <a:lnTo>
                      <a:pt x="3" y="258"/>
                    </a:lnTo>
                    <a:lnTo>
                      <a:pt x="3" y="257"/>
                    </a:lnTo>
                    <a:lnTo>
                      <a:pt x="4" y="257"/>
                    </a:lnTo>
                    <a:lnTo>
                      <a:pt x="4" y="256"/>
                    </a:lnTo>
                    <a:lnTo>
                      <a:pt x="3" y="256"/>
                    </a:lnTo>
                    <a:lnTo>
                      <a:pt x="1" y="256"/>
                    </a:lnTo>
                    <a:lnTo>
                      <a:pt x="3" y="256"/>
                    </a:lnTo>
                    <a:lnTo>
                      <a:pt x="1" y="256"/>
                    </a:lnTo>
                    <a:lnTo>
                      <a:pt x="0" y="256"/>
                    </a:lnTo>
                    <a:lnTo>
                      <a:pt x="1" y="254"/>
                    </a:lnTo>
                    <a:lnTo>
                      <a:pt x="3" y="254"/>
                    </a:lnTo>
                    <a:lnTo>
                      <a:pt x="3" y="253"/>
                    </a:lnTo>
                    <a:lnTo>
                      <a:pt x="4" y="253"/>
                    </a:lnTo>
                    <a:lnTo>
                      <a:pt x="5" y="253"/>
                    </a:lnTo>
                    <a:lnTo>
                      <a:pt x="6" y="253"/>
                    </a:lnTo>
                    <a:lnTo>
                      <a:pt x="8" y="253"/>
                    </a:lnTo>
                    <a:lnTo>
                      <a:pt x="8" y="252"/>
                    </a:lnTo>
                    <a:lnTo>
                      <a:pt x="9" y="252"/>
                    </a:lnTo>
                    <a:lnTo>
                      <a:pt x="9" y="250"/>
                    </a:lnTo>
                    <a:lnTo>
                      <a:pt x="9" y="252"/>
                    </a:lnTo>
                    <a:lnTo>
                      <a:pt x="9" y="250"/>
                    </a:lnTo>
                    <a:lnTo>
                      <a:pt x="10" y="250"/>
                    </a:lnTo>
                    <a:lnTo>
                      <a:pt x="10" y="249"/>
                    </a:lnTo>
                    <a:lnTo>
                      <a:pt x="10" y="248"/>
                    </a:lnTo>
                    <a:lnTo>
                      <a:pt x="9" y="248"/>
                    </a:lnTo>
                    <a:lnTo>
                      <a:pt x="10" y="248"/>
                    </a:lnTo>
                    <a:lnTo>
                      <a:pt x="9" y="248"/>
                    </a:lnTo>
                    <a:lnTo>
                      <a:pt x="10" y="248"/>
                    </a:lnTo>
                    <a:lnTo>
                      <a:pt x="9" y="248"/>
                    </a:lnTo>
                    <a:lnTo>
                      <a:pt x="9" y="246"/>
                    </a:lnTo>
                    <a:lnTo>
                      <a:pt x="9" y="248"/>
                    </a:lnTo>
                    <a:lnTo>
                      <a:pt x="10" y="248"/>
                    </a:lnTo>
                    <a:lnTo>
                      <a:pt x="10" y="246"/>
                    </a:lnTo>
                    <a:lnTo>
                      <a:pt x="9" y="246"/>
                    </a:lnTo>
                    <a:lnTo>
                      <a:pt x="8" y="246"/>
                    </a:lnTo>
                    <a:lnTo>
                      <a:pt x="8" y="245"/>
                    </a:lnTo>
                    <a:lnTo>
                      <a:pt x="8" y="246"/>
                    </a:lnTo>
                    <a:lnTo>
                      <a:pt x="8" y="245"/>
                    </a:lnTo>
                    <a:lnTo>
                      <a:pt x="8" y="244"/>
                    </a:lnTo>
                    <a:lnTo>
                      <a:pt x="8" y="245"/>
                    </a:lnTo>
                    <a:lnTo>
                      <a:pt x="6" y="244"/>
                    </a:lnTo>
                    <a:lnTo>
                      <a:pt x="6" y="242"/>
                    </a:lnTo>
                    <a:lnTo>
                      <a:pt x="6" y="244"/>
                    </a:lnTo>
                    <a:lnTo>
                      <a:pt x="6" y="242"/>
                    </a:lnTo>
                    <a:lnTo>
                      <a:pt x="5" y="242"/>
                    </a:lnTo>
                    <a:lnTo>
                      <a:pt x="5" y="241"/>
                    </a:lnTo>
                    <a:lnTo>
                      <a:pt x="5" y="240"/>
                    </a:lnTo>
                    <a:lnTo>
                      <a:pt x="6" y="240"/>
                    </a:lnTo>
                    <a:lnTo>
                      <a:pt x="6" y="239"/>
                    </a:lnTo>
                    <a:lnTo>
                      <a:pt x="5" y="239"/>
                    </a:lnTo>
                    <a:lnTo>
                      <a:pt x="5" y="237"/>
                    </a:lnTo>
                    <a:lnTo>
                      <a:pt x="5" y="236"/>
                    </a:lnTo>
                    <a:lnTo>
                      <a:pt x="6" y="236"/>
                    </a:lnTo>
                    <a:lnTo>
                      <a:pt x="5" y="236"/>
                    </a:lnTo>
                    <a:lnTo>
                      <a:pt x="6" y="236"/>
                    </a:lnTo>
                    <a:lnTo>
                      <a:pt x="6" y="235"/>
                    </a:lnTo>
                    <a:lnTo>
                      <a:pt x="5" y="235"/>
                    </a:lnTo>
                    <a:lnTo>
                      <a:pt x="4" y="235"/>
                    </a:lnTo>
                    <a:lnTo>
                      <a:pt x="5" y="235"/>
                    </a:lnTo>
                    <a:lnTo>
                      <a:pt x="4" y="235"/>
                    </a:lnTo>
                    <a:lnTo>
                      <a:pt x="4" y="233"/>
                    </a:lnTo>
                    <a:lnTo>
                      <a:pt x="4" y="232"/>
                    </a:lnTo>
                    <a:lnTo>
                      <a:pt x="5" y="232"/>
                    </a:lnTo>
                    <a:lnTo>
                      <a:pt x="5" y="231"/>
                    </a:lnTo>
                    <a:lnTo>
                      <a:pt x="6" y="231"/>
                    </a:lnTo>
                    <a:lnTo>
                      <a:pt x="6" y="229"/>
                    </a:lnTo>
                    <a:lnTo>
                      <a:pt x="6" y="228"/>
                    </a:lnTo>
                    <a:lnTo>
                      <a:pt x="8" y="228"/>
                    </a:lnTo>
                    <a:lnTo>
                      <a:pt x="6" y="228"/>
                    </a:lnTo>
                    <a:lnTo>
                      <a:pt x="8" y="228"/>
                    </a:lnTo>
                    <a:lnTo>
                      <a:pt x="8" y="227"/>
                    </a:lnTo>
                    <a:lnTo>
                      <a:pt x="8" y="228"/>
                    </a:lnTo>
                    <a:lnTo>
                      <a:pt x="8" y="227"/>
                    </a:lnTo>
                    <a:lnTo>
                      <a:pt x="9" y="227"/>
                    </a:lnTo>
                    <a:lnTo>
                      <a:pt x="9" y="225"/>
                    </a:lnTo>
                    <a:lnTo>
                      <a:pt x="10" y="225"/>
                    </a:lnTo>
                    <a:lnTo>
                      <a:pt x="12" y="225"/>
                    </a:lnTo>
                    <a:lnTo>
                      <a:pt x="12" y="224"/>
                    </a:lnTo>
                    <a:lnTo>
                      <a:pt x="10" y="224"/>
                    </a:lnTo>
                    <a:lnTo>
                      <a:pt x="12" y="224"/>
                    </a:lnTo>
                    <a:lnTo>
                      <a:pt x="10" y="223"/>
                    </a:lnTo>
                    <a:lnTo>
                      <a:pt x="12" y="223"/>
                    </a:lnTo>
                    <a:lnTo>
                      <a:pt x="12" y="222"/>
                    </a:lnTo>
                    <a:lnTo>
                      <a:pt x="13" y="222"/>
                    </a:lnTo>
                    <a:lnTo>
                      <a:pt x="13" y="220"/>
                    </a:lnTo>
                    <a:lnTo>
                      <a:pt x="13" y="219"/>
                    </a:lnTo>
                    <a:lnTo>
                      <a:pt x="12" y="219"/>
                    </a:lnTo>
                    <a:lnTo>
                      <a:pt x="13" y="219"/>
                    </a:lnTo>
                    <a:lnTo>
                      <a:pt x="12" y="219"/>
                    </a:lnTo>
                    <a:lnTo>
                      <a:pt x="12" y="218"/>
                    </a:lnTo>
                    <a:lnTo>
                      <a:pt x="10" y="218"/>
                    </a:lnTo>
                    <a:lnTo>
                      <a:pt x="12" y="216"/>
                    </a:lnTo>
                    <a:lnTo>
                      <a:pt x="12" y="218"/>
                    </a:lnTo>
                    <a:lnTo>
                      <a:pt x="12" y="216"/>
                    </a:lnTo>
                    <a:lnTo>
                      <a:pt x="10" y="216"/>
                    </a:lnTo>
                    <a:lnTo>
                      <a:pt x="10" y="215"/>
                    </a:lnTo>
                    <a:lnTo>
                      <a:pt x="9" y="215"/>
                    </a:lnTo>
                    <a:lnTo>
                      <a:pt x="10" y="215"/>
                    </a:lnTo>
                    <a:lnTo>
                      <a:pt x="9" y="215"/>
                    </a:lnTo>
                    <a:lnTo>
                      <a:pt x="9" y="214"/>
                    </a:lnTo>
                    <a:lnTo>
                      <a:pt x="10" y="214"/>
                    </a:lnTo>
                    <a:lnTo>
                      <a:pt x="12" y="214"/>
                    </a:lnTo>
                    <a:lnTo>
                      <a:pt x="12" y="212"/>
                    </a:lnTo>
                    <a:lnTo>
                      <a:pt x="12" y="211"/>
                    </a:lnTo>
                    <a:lnTo>
                      <a:pt x="13" y="210"/>
                    </a:lnTo>
                    <a:lnTo>
                      <a:pt x="14" y="210"/>
                    </a:lnTo>
                    <a:lnTo>
                      <a:pt x="14" y="208"/>
                    </a:lnTo>
                    <a:lnTo>
                      <a:pt x="13" y="208"/>
                    </a:lnTo>
                    <a:lnTo>
                      <a:pt x="13" y="207"/>
                    </a:lnTo>
                    <a:lnTo>
                      <a:pt x="13" y="206"/>
                    </a:lnTo>
                    <a:lnTo>
                      <a:pt x="12" y="206"/>
                    </a:lnTo>
                    <a:lnTo>
                      <a:pt x="10" y="206"/>
                    </a:lnTo>
                    <a:lnTo>
                      <a:pt x="10" y="204"/>
                    </a:lnTo>
                    <a:lnTo>
                      <a:pt x="10" y="203"/>
                    </a:lnTo>
                    <a:lnTo>
                      <a:pt x="12" y="203"/>
                    </a:lnTo>
                    <a:lnTo>
                      <a:pt x="12" y="202"/>
                    </a:lnTo>
                    <a:lnTo>
                      <a:pt x="10" y="202"/>
                    </a:lnTo>
                    <a:lnTo>
                      <a:pt x="10" y="201"/>
                    </a:lnTo>
                    <a:lnTo>
                      <a:pt x="10" y="199"/>
                    </a:lnTo>
                    <a:lnTo>
                      <a:pt x="9" y="199"/>
                    </a:lnTo>
                    <a:lnTo>
                      <a:pt x="9" y="198"/>
                    </a:lnTo>
                    <a:lnTo>
                      <a:pt x="9" y="199"/>
                    </a:lnTo>
                    <a:lnTo>
                      <a:pt x="8" y="199"/>
                    </a:lnTo>
                    <a:lnTo>
                      <a:pt x="8" y="198"/>
                    </a:lnTo>
                    <a:lnTo>
                      <a:pt x="6" y="198"/>
                    </a:lnTo>
                    <a:lnTo>
                      <a:pt x="6" y="197"/>
                    </a:lnTo>
                    <a:lnTo>
                      <a:pt x="6" y="195"/>
                    </a:lnTo>
                    <a:lnTo>
                      <a:pt x="8" y="195"/>
                    </a:lnTo>
                    <a:lnTo>
                      <a:pt x="8" y="194"/>
                    </a:lnTo>
                    <a:lnTo>
                      <a:pt x="8" y="193"/>
                    </a:lnTo>
                    <a:lnTo>
                      <a:pt x="8" y="191"/>
                    </a:lnTo>
                    <a:lnTo>
                      <a:pt x="6" y="191"/>
                    </a:lnTo>
                    <a:lnTo>
                      <a:pt x="8" y="191"/>
                    </a:lnTo>
                    <a:lnTo>
                      <a:pt x="6" y="191"/>
                    </a:lnTo>
                    <a:lnTo>
                      <a:pt x="6" y="190"/>
                    </a:lnTo>
                    <a:lnTo>
                      <a:pt x="5" y="190"/>
                    </a:lnTo>
                    <a:lnTo>
                      <a:pt x="5" y="189"/>
                    </a:lnTo>
                    <a:lnTo>
                      <a:pt x="5" y="187"/>
                    </a:lnTo>
                    <a:lnTo>
                      <a:pt x="4" y="187"/>
                    </a:lnTo>
                    <a:lnTo>
                      <a:pt x="5" y="187"/>
                    </a:lnTo>
                    <a:lnTo>
                      <a:pt x="5" y="186"/>
                    </a:lnTo>
                    <a:lnTo>
                      <a:pt x="6" y="186"/>
                    </a:lnTo>
                    <a:lnTo>
                      <a:pt x="6" y="185"/>
                    </a:lnTo>
                    <a:lnTo>
                      <a:pt x="6" y="184"/>
                    </a:lnTo>
                    <a:lnTo>
                      <a:pt x="6" y="182"/>
                    </a:lnTo>
                    <a:lnTo>
                      <a:pt x="6" y="181"/>
                    </a:lnTo>
                    <a:lnTo>
                      <a:pt x="8" y="181"/>
                    </a:lnTo>
                    <a:lnTo>
                      <a:pt x="8" y="180"/>
                    </a:lnTo>
                    <a:lnTo>
                      <a:pt x="9" y="180"/>
                    </a:lnTo>
                    <a:lnTo>
                      <a:pt x="9" y="178"/>
                    </a:lnTo>
                    <a:lnTo>
                      <a:pt x="9" y="177"/>
                    </a:lnTo>
                    <a:lnTo>
                      <a:pt x="9" y="176"/>
                    </a:lnTo>
                    <a:lnTo>
                      <a:pt x="10" y="174"/>
                    </a:lnTo>
                    <a:lnTo>
                      <a:pt x="9" y="174"/>
                    </a:lnTo>
                    <a:lnTo>
                      <a:pt x="9" y="173"/>
                    </a:lnTo>
                    <a:lnTo>
                      <a:pt x="9" y="172"/>
                    </a:lnTo>
                    <a:lnTo>
                      <a:pt x="8" y="170"/>
                    </a:lnTo>
                    <a:lnTo>
                      <a:pt x="8" y="169"/>
                    </a:lnTo>
                    <a:lnTo>
                      <a:pt x="8" y="168"/>
                    </a:lnTo>
                    <a:lnTo>
                      <a:pt x="8" y="167"/>
                    </a:lnTo>
                    <a:lnTo>
                      <a:pt x="8" y="165"/>
                    </a:lnTo>
                    <a:lnTo>
                      <a:pt x="9" y="165"/>
                    </a:lnTo>
                    <a:lnTo>
                      <a:pt x="8" y="164"/>
                    </a:lnTo>
                    <a:lnTo>
                      <a:pt x="9" y="164"/>
                    </a:lnTo>
                    <a:lnTo>
                      <a:pt x="9" y="163"/>
                    </a:lnTo>
                    <a:lnTo>
                      <a:pt x="9" y="161"/>
                    </a:lnTo>
                    <a:lnTo>
                      <a:pt x="9" y="160"/>
                    </a:lnTo>
                    <a:lnTo>
                      <a:pt x="9" y="159"/>
                    </a:lnTo>
                    <a:lnTo>
                      <a:pt x="9" y="157"/>
                    </a:lnTo>
                    <a:lnTo>
                      <a:pt x="9" y="156"/>
                    </a:lnTo>
                    <a:lnTo>
                      <a:pt x="9" y="155"/>
                    </a:lnTo>
                    <a:lnTo>
                      <a:pt x="9" y="156"/>
                    </a:lnTo>
                    <a:lnTo>
                      <a:pt x="9" y="155"/>
                    </a:lnTo>
                    <a:lnTo>
                      <a:pt x="9" y="153"/>
                    </a:lnTo>
                    <a:lnTo>
                      <a:pt x="10" y="153"/>
                    </a:lnTo>
                    <a:lnTo>
                      <a:pt x="10" y="152"/>
                    </a:lnTo>
                    <a:lnTo>
                      <a:pt x="12" y="152"/>
                    </a:lnTo>
                    <a:lnTo>
                      <a:pt x="12" y="151"/>
                    </a:lnTo>
                    <a:lnTo>
                      <a:pt x="13" y="151"/>
                    </a:lnTo>
                    <a:lnTo>
                      <a:pt x="13" y="150"/>
                    </a:lnTo>
                    <a:lnTo>
                      <a:pt x="14" y="150"/>
                    </a:lnTo>
                    <a:lnTo>
                      <a:pt x="14" y="151"/>
                    </a:lnTo>
                    <a:lnTo>
                      <a:pt x="16" y="151"/>
                    </a:lnTo>
                    <a:lnTo>
                      <a:pt x="16" y="150"/>
                    </a:lnTo>
                    <a:lnTo>
                      <a:pt x="16" y="148"/>
                    </a:lnTo>
                    <a:lnTo>
                      <a:pt x="17" y="148"/>
                    </a:lnTo>
                    <a:lnTo>
                      <a:pt x="18" y="148"/>
                    </a:lnTo>
                    <a:lnTo>
                      <a:pt x="20" y="148"/>
                    </a:lnTo>
                    <a:lnTo>
                      <a:pt x="20" y="147"/>
                    </a:lnTo>
                    <a:lnTo>
                      <a:pt x="21" y="147"/>
                    </a:lnTo>
                    <a:lnTo>
                      <a:pt x="20" y="147"/>
                    </a:lnTo>
                    <a:lnTo>
                      <a:pt x="21" y="147"/>
                    </a:lnTo>
                    <a:lnTo>
                      <a:pt x="21" y="146"/>
                    </a:lnTo>
                    <a:lnTo>
                      <a:pt x="22" y="146"/>
                    </a:lnTo>
                    <a:lnTo>
                      <a:pt x="22" y="144"/>
                    </a:lnTo>
                    <a:lnTo>
                      <a:pt x="23" y="144"/>
                    </a:lnTo>
                    <a:lnTo>
                      <a:pt x="22" y="144"/>
                    </a:lnTo>
                    <a:lnTo>
                      <a:pt x="23" y="144"/>
                    </a:lnTo>
                    <a:lnTo>
                      <a:pt x="23" y="143"/>
                    </a:lnTo>
                    <a:lnTo>
                      <a:pt x="25" y="143"/>
                    </a:lnTo>
                    <a:lnTo>
                      <a:pt x="25" y="142"/>
                    </a:lnTo>
                    <a:lnTo>
                      <a:pt x="25" y="140"/>
                    </a:lnTo>
                    <a:lnTo>
                      <a:pt x="26" y="140"/>
                    </a:lnTo>
                    <a:lnTo>
                      <a:pt x="26" y="139"/>
                    </a:lnTo>
                    <a:lnTo>
                      <a:pt x="26" y="138"/>
                    </a:lnTo>
                    <a:lnTo>
                      <a:pt x="27" y="138"/>
                    </a:lnTo>
                    <a:lnTo>
                      <a:pt x="27" y="136"/>
                    </a:lnTo>
                    <a:lnTo>
                      <a:pt x="29" y="136"/>
                    </a:lnTo>
                    <a:lnTo>
                      <a:pt x="27" y="136"/>
                    </a:lnTo>
                    <a:lnTo>
                      <a:pt x="27" y="135"/>
                    </a:lnTo>
                    <a:lnTo>
                      <a:pt x="29" y="135"/>
                    </a:lnTo>
                    <a:lnTo>
                      <a:pt x="27" y="135"/>
                    </a:lnTo>
                    <a:lnTo>
                      <a:pt x="29" y="135"/>
                    </a:lnTo>
                    <a:lnTo>
                      <a:pt x="29" y="134"/>
                    </a:lnTo>
                    <a:lnTo>
                      <a:pt x="30" y="134"/>
                    </a:lnTo>
                    <a:lnTo>
                      <a:pt x="29" y="133"/>
                    </a:lnTo>
                    <a:lnTo>
                      <a:pt x="30" y="133"/>
                    </a:lnTo>
                    <a:lnTo>
                      <a:pt x="30" y="131"/>
                    </a:lnTo>
                    <a:lnTo>
                      <a:pt x="30" y="133"/>
                    </a:lnTo>
                    <a:lnTo>
                      <a:pt x="30" y="131"/>
                    </a:lnTo>
                    <a:lnTo>
                      <a:pt x="31" y="131"/>
                    </a:lnTo>
                    <a:lnTo>
                      <a:pt x="33" y="131"/>
                    </a:lnTo>
                    <a:lnTo>
                      <a:pt x="33" y="130"/>
                    </a:lnTo>
                    <a:lnTo>
                      <a:pt x="34" y="130"/>
                    </a:lnTo>
                    <a:lnTo>
                      <a:pt x="34" y="129"/>
                    </a:lnTo>
                    <a:lnTo>
                      <a:pt x="35" y="129"/>
                    </a:lnTo>
                    <a:lnTo>
                      <a:pt x="37" y="129"/>
                    </a:lnTo>
                    <a:lnTo>
                      <a:pt x="37" y="127"/>
                    </a:lnTo>
                    <a:lnTo>
                      <a:pt x="38" y="127"/>
                    </a:lnTo>
                    <a:lnTo>
                      <a:pt x="38" y="126"/>
                    </a:lnTo>
                    <a:lnTo>
                      <a:pt x="38" y="125"/>
                    </a:lnTo>
                    <a:lnTo>
                      <a:pt x="39" y="125"/>
                    </a:lnTo>
                    <a:lnTo>
                      <a:pt x="41" y="125"/>
                    </a:lnTo>
                    <a:lnTo>
                      <a:pt x="41" y="123"/>
                    </a:lnTo>
                    <a:lnTo>
                      <a:pt x="39" y="123"/>
                    </a:lnTo>
                    <a:lnTo>
                      <a:pt x="39" y="122"/>
                    </a:lnTo>
                    <a:lnTo>
                      <a:pt x="39" y="121"/>
                    </a:lnTo>
                    <a:lnTo>
                      <a:pt x="39" y="119"/>
                    </a:lnTo>
                    <a:lnTo>
                      <a:pt x="41" y="119"/>
                    </a:lnTo>
                    <a:lnTo>
                      <a:pt x="41" y="118"/>
                    </a:lnTo>
                    <a:lnTo>
                      <a:pt x="41" y="117"/>
                    </a:lnTo>
                    <a:lnTo>
                      <a:pt x="41" y="115"/>
                    </a:lnTo>
                    <a:lnTo>
                      <a:pt x="41" y="114"/>
                    </a:lnTo>
                    <a:lnTo>
                      <a:pt x="41" y="113"/>
                    </a:lnTo>
                    <a:lnTo>
                      <a:pt x="42" y="113"/>
                    </a:lnTo>
                    <a:lnTo>
                      <a:pt x="42" y="112"/>
                    </a:lnTo>
                    <a:lnTo>
                      <a:pt x="42" y="110"/>
                    </a:lnTo>
                    <a:lnTo>
                      <a:pt x="43" y="109"/>
                    </a:lnTo>
                    <a:lnTo>
                      <a:pt x="44" y="109"/>
                    </a:lnTo>
                    <a:lnTo>
                      <a:pt x="44" y="108"/>
                    </a:lnTo>
                    <a:lnTo>
                      <a:pt x="46" y="108"/>
                    </a:lnTo>
                    <a:lnTo>
                      <a:pt x="47" y="108"/>
                    </a:lnTo>
                    <a:lnTo>
                      <a:pt x="47" y="106"/>
                    </a:lnTo>
                    <a:lnTo>
                      <a:pt x="48" y="105"/>
                    </a:lnTo>
                    <a:lnTo>
                      <a:pt x="50" y="105"/>
                    </a:lnTo>
                    <a:lnTo>
                      <a:pt x="50" y="104"/>
                    </a:lnTo>
                    <a:lnTo>
                      <a:pt x="51" y="104"/>
                    </a:lnTo>
                    <a:lnTo>
                      <a:pt x="51" y="102"/>
                    </a:lnTo>
                    <a:lnTo>
                      <a:pt x="52" y="102"/>
                    </a:lnTo>
                    <a:lnTo>
                      <a:pt x="54" y="102"/>
                    </a:lnTo>
                    <a:lnTo>
                      <a:pt x="54" y="101"/>
                    </a:lnTo>
                    <a:lnTo>
                      <a:pt x="55" y="101"/>
                    </a:lnTo>
                    <a:lnTo>
                      <a:pt x="56" y="101"/>
                    </a:lnTo>
                    <a:lnTo>
                      <a:pt x="58" y="101"/>
                    </a:lnTo>
                    <a:lnTo>
                      <a:pt x="58" y="102"/>
                    </a:lnTo>
                    <a:lnTo>
                      <a:pt x="58" y="101"/>
                    </a:lnTo>
                    <a:lnTo>
                      <a:pt x="59" y="101"/>
                    </a:lnTo>
                    <a:lnTo>
                      <a:pt x="60" y="101"/>
                    </a:lnTo>
                    <a:lnTo>
                      <a:pt x="60" y="100"/>
                    </a:lnTo>
                    <a:lnTo>
                      <a:pt x="61" y="100"/>
                    </a:lnTo>
                    <a:lnTo>
                      <a:pt x="61" y="98"/>
                    </a:lnTo>
                    <a:lnTo>
                      <a:pt x="63" y="98"/>
                    </a:lnTo>
                    <a:lnTo>
                      <a:pt x="61" y="98"/>
                    </a:lnTo>
                    <a:lnTo>
                      <a:pt x="63" y="98"/>
                    </a:lnTo>
                    <a:lnTo>
                      <a:pt x="63" y="97"/>
                    </a:lnTo>
                    <a:lnTo>
                      <a:pt x="64" y="97"/>
                    </a:lnTo>
                    <a:lnTo>
                      <a:pt x="64" y="96"/>
                    </a:lnTo>
                    <a:lnTo>
                      <a:pt x="64" y="95"/>
                    </a:lnTo>
                    <a:lnTo>
                      <a:pt x="64" y="93"/>
                    </a:lnTo>
                    <a:lnTo>
                      <a:pt x="64" y="92"/>
                    </a:lnTo>
                    <a:lnTo>
                      <a:pt x="64" y="91"/>
                    </a:lnTo>
                    <a:lnTo>
                      <a:pt x="65" y="89"/>
                    </a:lnTo>
                    <a:lnTo>
                      <a:pt x="67" y="89"/>
                    </a:lnTo>
                    <a:lnTo>
                      <a:pt x="67" y="88"/>
                    </a:lnTo>
                    <a:lnTo>
                      <a:pt x="68" y="88"/>
                    </a:lnTo>
                    <a:lnTo>
                      <a:pt x="69" y="88"/>
                    </a:lnTo>
                    <a:lnTo>
                      <a:pt x="69" y="89"/>
                    </a:lnTo>
                    <a:lnTo>
                      <a:pt x="71" y="89"/>
                    </a:lnTo>
                    <a:lnTo>
                      <a:pt x="71" y="88"/>
                    </a:lnTo>
                    <a:lnTo>
                      <a:pt x="72" y="88"/>
                    </a:lnTo>
                    <a:lnTo>
                      <a:pt x="73" y="88"/>
                    </a:lnTo>
                    <a:lnTo>
                      <a:pt x="75" y="88"/>
                    </a:lnTo>
                    <a:lnTo>
                      <a:pt x="76" y="88"/>
                    </a:lnTo>
                    <a:lnTo>
                      <a:pt x="77" y="88"/>
                    </a:lnTo>
                    <a:lnTo>
                      <a:pt x="77" y="87"/>
                    </a:lnTo>
                    <a:lnTo>
                      <a:pt x="77" y="88"/>
                    </a:lnTo>
                    <a:lnTo>
                      <a:pt x="78" y="88"/>
                    </a:lnTo>
                    <a:lnTo>
                      <a:pt x="78" y="87"/>
                    </a:lnTo>
                    <a:lnTo>
                      <a:pt x="80" y="85"/>
                    </a:lnTo>
                    <a:lnTo>
                      <a:pt x="81" y="85"/>
                    </a:lnTo>
                    <a:lnTo>
                      <a:pt x="81" y="84"/>
                    </a:lnTo>
                    <a:lnTo>
                      <a:pt x="82" y="84"/>
                    </a:lnTo>
                    <a:lnTo>
                      <a:pt x="84" y="84"/>
                    </a:lnTo>
                    <a:lnTo>
                      <a:pt x="84" y="83"/>
                    </a:lnTo>
                    <a:lnTo>
                      <a:pt x="85" y="83"/>
                    </a:lnTo>
                    <a:lnTo>
                      <a:pt x="86" y="83"/>
                    </a:lnTo>
                    <a:lnTo>
                      <a:pt x="86" y="81"/>
                    </a:lnTo>
                    <a:lnTo>
                      <a:pt x="86" y="80"/>
                    </a:lnTo>
                    <a:lnTo>
                      <a:pt x="88" y="80"/>
                    </a:lnTo>
                    <a:lnTo>
                      <a:pt x="89" y="80"/>
                    </a:lnTo>
                    <a:lnTo>
                      <a:pt x="89" y="79"/>
                    </a:lnTo>
                    <a:lnTo>
                      <a:pt x="89" y="78"/>
                    </a:lnTo>
                    <a:lnTo>
                      <a:pt x="90" y="78"/>
                    </a:lnTo>
                    <a:lnTo>
                      <a:pt x="90" y="76"/>
                    </a:lnTo>
                    <a:lnTo>
                      <a:pt x="92" y="75"/>
                    </a:lnTo>
                    <a:lnTo>
                      <a:pt x="93" y="75"/>
                    </a:lnTo>
                    <a:lnTo>
                      <a:pt x="93" y="74"/>
                    </a:lnTo>
                    <a:lnTo>
                      <a:pt x="94" y="74"/>
                    </a:lnTo>
                    <a:lnTo>
                      <a:pt x="95" y="74"/>
                    </a:lnTo>
                    <a:lnTo>
                      <a:pt x="95" y="75"/>
                    </a:lnTo>
                    <a:lnTo>
                      <a:pt x="97" y="74"/>
                    </a:lnTo>
                    <a:lnTo>
                      <a:pt x="98" y="74"/>
                    </a:lnTo>
                    <a:lnTo>
                      <a:pt x="99" y="74"/>
                    </a:lnTo>
                    <a:lnTo>
                      <a:pt x="99" y="75"/>
                    </a:lnTo>
                    <a:lnTo>
                      <a:pt x="101" y="75"/>
                    </a:lnTo>
                    <a:lnTo>
                      <a:pt x="102" y="75"/>
                    </a:lnTo>
                    <a:lnTo>
                      <a:pt x="102" y="74"/>
                    </a:lnTo>
                    <a:lnTo>
                      <a:pt x="102" y="72"/>
                    </a:lnTo>
                    <a:lnTo>
                      <a:pt x="102" y="71"/>
                    </a:lnTo>
                    <a:lnTo>
                      <a:pt x="102" y="70"/>
                    </a:lnTo>
                    <a:lnTo>
                      <a:pt x="102" y="68"/>
                    </a:lnTo>
                    <a:lnTo>
                      <a:pt x="102" y="67"/>
                    </a:lnTo>
                    <a:lnTo>
                      <a:pt x="102" y="66"/>
                    </a:lnTo>
                    <a:lnTo>
                      <a:pt x="102" y="64"/>
                    </a:lnTo>
                    <a:lnTo>
                      <a:pt x="102" y="63"/>
                    </a:lnTo>
                    <a:lnTo>
                      <a:pt x="103" y="63"/>
                    </a:lnTo>
                    <a:lnTo>
                      <a:pt x="105" y="62"/>
                    </a:lnTo>
                    <a:lnTo>
                      <a:pt x="106" y="62"/>
                    </a:lnTo>
                    <a:lnTo>
                      <a:pt x="107" y="61"/>
                    </a:lnTo>
                    <a:lnTo>
                      <a:pt x="107" y="59"/>
                    </a:lnTo>
                    <a:lnTo>
                      <a:pt x="109" y="59"/>
                    </a:lnTo>
                    <a:lnTo>
                      <a:pt x="110" y="59"/>
                    </a:lnTo>
                    <a:lnTo>
                      <a:pt x="110" y="58"/>
                    </a:lnTo>
                    <a:lnTo>
                      <a:pt x="110" y="57"/>
                    </a:lnTo>
                    <a:lnTo>
                      <a:pt x="111" y="57"/>
                    </a:lnTo>
                    <a:lnTo>
                      <a:pt x="115" y="57"/>
                    </a:lnTo>
                    <a:lnTo>
                      <a:pt x="116" y="57"/>
                    </a:lnTo>
                    <a:lnTo>
                      <a:pt x="119" y="57"/>
                    </a:lnTo>
                    <a:lnTo>
                      <a:pt x="122" y="57"/>
                    </a:lnTo>
                    <a:lnTo>
                      <a:pt x="124" y="57"/>
                    </a:lnTo>
                    <a:lnTo>
                      <a:pt x="126" y="58"/>
                    </a:lnTo>
                    <a:lnTo>
                      <a:pt x="128" y="58"/>
                    </a:lnTo>
                    <a:lnTo>
                      <a:pt x="130" y="58"/>
                    </a:lnTo>
                    <a:lnTo>
                      <a:pt x="131" y="58"/>
                    </a:lnTo>
                    <a:lnTo>
                      <a:pt x="132" y="58"/>
                    </a:lnTo>
                    <a:lnTo>
                      <a:pt x="132" y="61"/>
                    </a:lnTo>
                    <a:lnTo>
                      <a:pt x="133" y="62"/>
                    </a:lnTo>
                    <a:lnTo>
                      <a:pt x="132" y="62"/>
                    </a:lnTo>
                    <a:lnTo>
                      <a:pt x="132" y="67"/>
                    </a:lnTo>
                    <a:lnTo>
                      <a:pt x="132" y="71"/>
                    </a:lnTo>
                    <a:lnTo>
                      <a:pt x="132" y="75"/>
                    </a:lnTo>
                    <a:lnTo>
                      <a:pt x="132" y="79"/>
                    </a:lnTo>
                    <a:lnTo>
                      <a:pt x="132" y="80"/>
                    </a:lnTo>
                    <a:lnTo>
                      <a:pt x="132" y="81"/>
                    </a:lnTo>
                    <a:lnTo>
                      <a:pt x="132" y="83"/>
                    </a:lnTo>
                    <a:lnTo>
                      <a:pt x="132" y="88"/>
                    </a:lnTo>
                    <a:lnTo>
                      <a:pt x="132" y="89"/>
                    </a:lnTo>
                    <a:lnTo>
                      <a:pt x="132" y="91"/>
                    </a:lnTo>
                    <a:lnTo>
                      <a:pt x="133" y="91"/>
                    </a:lnTo>
                    <a:lnTo>
                      <a:pt x="135" y="91"/>
                    </a:lnTo>
                    <a:lnTo>
                      <a:pt x="136" y="91"/>
                    </a:lnTo>
                    <a:lnTo>
                      <a:pt x="137" y="91"/>
                    </a:lnTo>
                    <a:lnTo>
                      <a:pt x="137" y="89"/>
                    </a:lnTo>
                    <a:lnTo>
                      <a:pt x="139" y="89"/>
                    </a:lnTo>
                    <a:lnTo>
                      <a:pt x="140" y="89"/>
                    </a:lnTo>
                    <a:lnTo>
                      <a:pt x="141" y="89"/>
                    </a:lnTo>
                    <a:lnTo>
                      <a:pt x="143" y="89"/>
                    </a:lnTo>
                    <a:lnTo>
                      <a:pt x="144" y="91"/>
                    </a:lnTo>
                    <a:lnTo>
                      <a:pt x="144" y="89"/>
                    </a:lnTo>
                    <a:lnTo>
                      <a:pt x="145" y="89"/>
                    </a:lnTo>
                    <a:lnTo>
                      <a:pt x="147" y="88"/>
                    </a:lnTo>
                    <a:lnTo>
                      <a:pt x="148" y="88"/>
                    </a:lnTo>
                    <a:lnTo>
                      <a:pt x="150" y="89"/>
                    </a:lnTo>
                    <a:lnTo>
                      <a:pt x="153" y="91"/>
                    </a:lnTo>
                    <a:lnTo>
                      <a:pt x="154" y="92"/>
                    </a:lnTo>
                    <a:lnTo>
                      <a:pt x="157" y="93"/>
                    </a:lnTo>
                    <a:lnTo>
                      <a:pt x="158" y="93"/>
                    </a:lnTo>
                    <a:lnTo>
                      <a:pt x="158" y="95"/>
                    </a:lnTo>
                    <a:lnTo>
                      <a:pt x="160" y="95"/>
                    </a:lnTo>
                    <a:lnTo>
                      <a:pt x="161" y="96"/>
                    </a:lnTo>
                    <a:lnTo>
                      <a:pt x="162" y="96"/>
                    </a:lnTo>
                    <a:lnTo>
                      <a:pt x="162" y="97"/>
                    </a:lnTo>
                    <a:lnTo>
                      <a:pt x="164" y="97"/>
                    </a:lnTo>
                    <a:lnTo>
                      <a:pt x="160" y="100"/>
                    </a:lnTo>
                    <a:lnTo>
                      <a:pt x="158" y="101"/>
                    </a:lnTo>
                    <a:lnTo>
                      <a:pt x="153" y="104"/>
                    </a:lnTo>
                    <a:lnTo>
                      <a:pt x="150" y="105"/>
                    </a:lnTo>
                    <a:lnTo>
                      <a:pt x="158" y="105"/>
                    </a:lnTo>
                    <a:lnTo>
                      <a:pt x="162" y="104"/>
                    </a:lnTo>
                    <a:lnTo>
                      <a:pt x="164" y="104"/>
                    </a:lnTo>
                    <a:lnTo>
                      <a:pt x="165" y="104"/>
                    </a:lnTo>
                    <a:lnTo>
                      <a:pt x="166" y="102"/>
                    </a:lnTo>
                    <a:lnTo>
                      <a:pt x="169" y="102"/>
                    </a:lnTo>
                    <a:lnTo>
                      <a:pt x="171" y="102"/>
                    </a:lnTo>
                    <a:lnTo>
                      <a:pt x="173" y="101"/>
                    </a:lnTo>
                    <a:lnTo>
                      <a:pt x="174" y="101"/>
                    </a:lnTo>
                    <a:lnTo>
                      <a:pt x="175" y="100"/>
                    </a:lnTo>
                    <a:lnTo>
                      <a:pt x="177" y="100"/>
                    </a:lnTo>
                    <a:lnTo>
                      <a:pt x="177" y="98"/>
                    </a:lnTo>
                    <a:lnTo>
                      <a:pt x="177" y="97"/>
                    </a:lnTo>
                    <a:lnTo>
                      <a:pt x="175" y="97"/>
                    </a:lnTo>
                    <a:lnTo>
                      <a:pt x="177" y="96"/>
                    </a:lnTo>
                    <a:lnTo>
                      <a:pt x="178" y="95"/>
                    </a:lnTo>
                    <a:lnTo>
                      <a:pt x="181" y="93"/>
                    </a:lnTo>
                    <a:lnTo>
                      <a:pt x="181" y="92"/>
                    </a:lnTo>
                    <a:lnTo>
                      <a:pt x="182" y="92"/>
                    </a:lnTo>
                    <a:lnTo>
                      <a:pt x="182" y="93"/>
                    </a:lnTo>
                    <a:lnTo>
                      <a:pt x="182" y="92"/>
                    </a:lnTo>
                    <a:lnTo>
                      <a:pt x="183" y="92"/>
                    </a:lnTo>
                    <a:lnTo>
                      <a:pt x="183" y="93"/>
                    </a:lnTo>
                    <a:lnTo>
                      <a:pt x="185" y="93"/>
                    </a:lnTo>
                    <a:lnTo>
                      <a:pt x="186" y="93"/>
                    </a:lnTo>
                    <a:lnTo>
                      <a:pt x="186" y="95"/>
                    </a:lnTo>
                    <a:lnTo>
                      <a:pt x="187" y="95"/>
                    </a:lnTo>
                    <a:lnTo>
                      <a:pt x="187" y="93"/>
                    </a:lnTo>
                    <a:lnTo>
                      <a:pt x="188" y="93"/>
                    </a:lnTo>
                    <a:lnTo>
                      <a:pt x="190" y="93"/>
                    </a:lnTo>
                    <a:lnTo>
                      <a:pt x="190" y="95"/>
                    </a:lnTo>
                    <a:lnTo>
                      <a:pt x="191" y="95"/>
                    </a:lnTo>
                    <a:lnTo>
                      <a:pt x="190" y="96"/>
                    </a:lnTo>
                    <a:lnTo>
                      <a:pt x="188" y="96"/>
                    </a:lnTo>
                    <a:lnTo>
                      <a:pt x="188" y="97"/>
                    </a:lnTo>
                    <a:lnTo>
                      <a:pt x="188" y="96"/>
                    </a:lnTo>
                    <a:lnTo>
                      <a:pt x="188" y="97"/>
                    </a:lnTo>
                    <a:lnTo>
                      <a:pt x="187" y="98"/>
                    </a:lnTo>
                    <a:lnTo>
                      <a:pt x="188" y="98"/>
                    </a:lnTo>
                    <a:lnTo>
                      <a:pt x="188" y="100"/>
                    </a:lnTo>
                    <a:lnTo>
                      <a:pt x="190" y="100"/>
                    </a:lnTo>
                    <a:lnTo>
                      <a:pt x="191" y="100"/>
                    </a:lnTo>
                    <a:lnTo>
                      <a:pt x="191" y="101"/>
                    </a:lnTo>
                    <a:lnTo>
                      <a:pt x="192" y="101"/>
                    </a:lnTo>
                    <a:lnTo>
                      <a:pt x="192" y="100"/>
                    </a:lnTo>
                    <a:lnTo>
                      <a:pt x="194" y="100"/>
                    </a:lnTo>
                    <a:lnTo>
                      <a:pt x="195" y="101"/>
                    </a:lnTo>
                    <a:lnTo>
                      <a:pt x="195" y="102"/>
                    </a:lnTo>
                    <a:lnTo>
                      <a:pt x="196" y="102"/>
                    </a:lnTo>
                    <a:lnTo>
                      <a:pt x="196" y="101"/>
                    </a:lnTo>
                    <a:lnTo>
                      <a:pt x="198" y="101"/>
                    </a:lnTo>
                    <a:lnTo>
                      <a:pt x="198" y="102"/>
                    </a:lnTo>
                    <a:lnTo>
                      <a:pt x="199" y="102"/>
                    </a:lnTo>
                    <a:lnTo>
                      <a:pt x="199" y="101"/>
                    </a:lnTo>
                    <a:lnTo>
                      <a:pt x="200" y="101"/>
                    </a:lnTo>
                    <a:lnTo>
                      <a:pt x="200" y="100"/>
                    </a:lnTo>
                    <a:lnTo>
                      <a:pt x="200" y="98"/>
                    </a:lnTo>
                    <a:lnTo>
                      <a:pt x="200" y="97"/>
                    </a:lnTo>
                    <a:lnTo>
                      <a:pt x="199" y="97"/>
                    </a:lnTo>
                    <a:lnTo>
                      <a:pt x="199" y="96"/>
                    </a:lnTo>
                    <a:lnTo>
                      <a:pt x="198" y="96"/>
                    </a:lnTo>
                    <a:lnTo>
                      <a:pt x="198" y="95"/>
                    </a:lnTo>
                    <a:lnTo>
                      <a:pt x="199" y="95"/>
                    </a:lnTo>
                    <a:lnTo>
                      <a:pt x="199" y="93"/>
                    </a:lnTo>
                    <a:lnTo>
                      <a:pt x="198" y="93"/>
                    </a:lnTo>
                    <a:lnTo>
                      <a:pt x="199" y="93"/>
                    </a:lnTo>
                    <a:lnTo>
                      <a:pt x="199" y="92"/>
                    </a:lnTo>
                    <a:lnTo>
                      <a:pt x="200" y="93"/>
                    </a:lnTo>
                    <a:lnTo>
                      <a:pt x="200" y="92"/>
                    </a:lnTo>
                    <a:lnTo>
                      <a:pt x="200" y="91"/>
                    </a:lnTo>
                    <a:lnTo>
                      <a:pt x="202" y="91"/>
                    </a:lnTo>
                    <a:lnTo>
                      <a:pt x="202" y="89"/>
                    </a:lnTo>
                    <a:lnTo>
                      <a:pt x="200" y="89"/>
                    </a:lnTo>
                    <a:lnTo>
                      <a:pt x="202" y="89"/>
                    </a:lnTo>
                    <a:lnTo>
                      <a:pt x="202" y="88"/>
                    </a:lnTo>
                    <a:lnTo>
                      <a:pt x="203" y="88"/>
                    </a:lnTo>
                    <a:lnTo>
                      <a:pt x="202" y="88"/>
                    </a:lnTo>
                    <a:lnTo>
                      <a:pt x="202" y="87"/>
                    </a:lnTo>
                    <a:lnTo>
                      <a:pt x="200" y="87"/>
                    </a:lnTo>
                    <a:lnTo>
                      <a:pt x="199" y="87"/>
                    </a:lnTo>
                    <a:lnTo>
                      <a:pt x="199" y="85"/>
                    </a:lnTo>
                    <a:lnTo>
                      <a:pt x="198" y="85"/>
                    </a:lnTo>
                    <a:lnTo>
                      <a:pt x="196" y="85"/>
                    </a:lnTo>
                    <a:lnTo>
                      <a:pt x="198" y="85"/>
                    </a:lnTo>
                    <a:lnTo>
                      <a:pt x="198" y="84"/>
                    </a:lnTo>
                    <a:lnTo>
                      <a:pt x="196" y="84"/>
                    </a:lnTo>
                    <a:lnTo>
                      <a:pt x="196" y="83"/>
                    </a:lnTo>
                    <a:lnTo>
                      <a:pt x="195" y="83"/>
                    </a:lnTo>
                    <a:lnTo>
                      <a:pt x="195" y="81"/>
                    </a:lnTo>
                    <a:lnTo>
                      <a:pt x="194" y="80"/>
                    </a:lnTo>
                    <a:lnTo>
                      <a:pt x="192" y="79"/>
                    </a:lnTo>
                    <a:lnTo>
                      <a:pt x="191" y="79"/>
                    </a:lnTo>
                    <a:lnTo>
                      <a:pt x="190" y="78"/>
                    </a:lnTo>
                    <a:lnTo>
                      <a:pt x="188" y="78"/>
                    </a:lnTo>
                    <a:lnTo>
                      <a:pt x="188" y="76"/>
                    </a:lnTo>
                    <a:lnTo>
                      <a:pt x="185" y="75"/>
                    </a:lnTo>
                    <a:lnTo>
                      <a:pt x="185" y="74"/>
                    </a:lnTo>
                    <a:lnTo>
                      <a:pt x="183" y="74"/>
                    </a:lnTo>
                    <a:lnTo>
                      <a:pt x="182" y="72"/>
                    </a:lnTo>
                    <a:lnTo>
                      <a:pt x="182" y="70"/>
                    </a:lnTo>
                    <a:lnTo>
                      <a:pt x="183" y="68"/>
                    </a:lnTo>
                    <a:lnTo>
                      <a:pt x="183" y="67"/>
                    </a:lnTo>
                    <a:lnTo>
                      <a:pt x="183" y="66"/>
                    </a:lnTo>
                    <a:lnTo>
                      <a:pt x="183" y="64"/>
                    </a:lnTo>
                    <a:lnTo>
                      <a:pt x="185" y="64"/>
                    </a:lnTo>
                    <a:lnTo>
                      <a:pt x="185" y="63"/>
                    </a:lnTo>
                    <a:lnTo>
                      <a:pt x="185" y="62"/>
                    </a:lnTo>
                    <a:lnTo>
                      <a:pt x="185" y="61"/>
                    </a:lnTo>
                    <a:lnTo>
                      <a:pt x="186" y="61"/>
                    </a:lnTo>
                    <a:lnTo>
                      <a:pt x="186" y="59"/>
                    </a:lnTo>
                    <a:lnTo>
                      <a:pt x="186" y="58"/>
                    </a:lnTo>
                    <a:lnTo>
                      <a:pt x="187" y="58"/>
                    </a:lnTo>
                    <a:lnTo>
                      <a:pt x="187" y="57"/>
                    </a:lnTo>
                    <a:lnTo>
                      <a:pt x="188" y="57"/>
                    </a:lnTo>
                    <a:lnTo>
                      <a:pt x="190" y="55"/>
                    </a:lnTo>
                    <a:lnTo>
                      <a:pt x="190" y="54"/>
                    </a:lnTo>
                    <a:lnTo>
                      <a:pt x="190" y="55"/>
                    </a:lnTo>
                    <a:lnTo>
                      <a:pt x="191" y="55"/>
                    </a:lnTo>
                    <a:lnTo>
                      <a:pt x="192" y="55"/>
                    </a:lnTo>
                    <a:lnTo>
                      <a:pt x="192" y="57"/>
                    </a:lnTo>
                    <a:lnTo>
                      <a:pt x="194" y="57"/>
                    </a:lnTo>
                    <a:lnTo>
                      <a:pt x="194" y="55"/>
                    </a:lnTo>
                    <a:lnTo>
                      <a:pt x="195" y="55"/>
                    </a:lnTo>
                    <a:lnTo>
                      <a:pt x="195" y="57"/>
                    </a:lnTo>
                    <a:lnTo>
                      <a:pt x="196" y="57"/>
                    </a:lnTo>
                    <a:lnTo>
                      <a:pt x="198" y="57"/>
                    </a:lnTo>
                    <a:lnTo>
                      <a:pt x="199" y="57"/>
                    </a:lnTo>
                    <a:lnTo>
                      <a:pt x="200" y="55"/>
                    </a:lnTo>
                    <a:lnTo>
                      <a:pt x="200" y="57"/>
                    </a:lnTo>
                    <a:lnTo>
                      <a:pt x="202" y="57"/>
                    </a:lnTo>
                    <a:lnTo>
                      <a:pt x="202" y="58"/>
                    </a:lnTo>
                    <a:lnTo>
                      <a:pt x="202" y="59"/>
                    </a:lnTo>
                    <a:lnTo>
                      <a:pt x="203" y="59"/>
                    </a:lnTo>
                    <a:lnTo>
                      <a:pt x="203" y="58"/>
                    </a:lnTo>
                    <a:lnTo>
                      <a:pt x="204" y="58"/>
                    </a:lnTo>
                    <a:lnTo>
                      <a:pt x="203" y="58"/>
                    </a:lnTo>
                    <a:lnTo>
                      <a:pt x="204" y="58"/>
                    </a:lnTo>
                    <a:lnTo>
                      <a:pt x="204" y="57"/>
                    </a:lnTo>
                    <a:lnTo>
                      <a:pt x="205" y="57"/>
                    </a:lnTo>
                    <a:lnTo>
                      <a:pt x="205" y="55"/>
                    </a:lnTo>
                    <a:lnTo>
                      <a:pt x="205" y="54"/>
                    </a:lnTo>
                    <a:lnTo>
                      <a:pt x="205" y="53"/>
                    </a:lnTo>
                    <a:lnTo>
                      <a:pt x="204" y="53"/>
                    </a:lnTo>
                    <a:lnTo>
                      <a:pt x="204" y="51"/>
                    </a:lnTo>
                    <a:lnTo>
                      <a:pt x="205" y="51"/>
                    </a:lnTo>
                    <a:lnTo>
                      <a:pt x="204" y="51"/>
                    </a:lnTo>
                    <a:lnTo>
                      <a:pt x="205" y="51"/>
                    </a:lnTo>
                    <a:lnTo>
                      <a:pt x="205" y="53"/>
                    </a:lnTo>
                    <a:lnTo>
                      <a:pt x="207" y="53"/>
                    </a:lnTo>
                    <a:lnTo>
                      <a:pt x="205" y="53"/>
                    </a:lnTo>
                    <a:lnTo>
                      <a:pt x="207" y="53"/>
                    </a:lnTo>
                    <a:lnTo>
                      <a:pt x="207" y="54"/>
                    </a:lnTo>
                    <a:lnTo>
                      <a:pt x="208" y="54"/>
                    </a:lnTo>
                    <a:lnTo>
                      <a:pt x="209" y="54"/>
                    </a:lnTo>
                    <a:lnTo>
                      <a:pt x="208" y="54"/>
                    </a:lnTo>
                    <a:lnTo>
                      <a:pt x="208" y="53"/>
                    </a:lnTo>
                    <a:lnTo>
                      <a:pt x="208" y="51"/>
                    </a:lnTo>
                    <a:lnTo>
                      <a:pt x="209" y="51"/>
                    </a:lnTo>
                    <a:lnTo>
                      <a:pt x="209" y="53"/>
                    </a:lnTo>
                    <a:lnTo>
                      <a:pt x="211" y="53"/>
                    </a:lnTo>
                    <a:lnTo>
                      <a:pt x="211" y="51"/>
                    </a:lnTo>
                    <a:lnTo>
                      <a:pt x="209" y="51"/>
                    </a:lnTo>
                    <a:lnTo>
                      <a:pt x="209" y="50"/>
                    </a:lnTo>
                    <a:lnTo>
                      <a:pt x="209" y="49"/>
                    </a:lnTo>
                    <a:lnTo>
                      <a:pt x="208" y="49"/>
                    </a:lnTo>
                    <a:lnTo>
                      <a:pt x="209" y="49"/>
                    </a:lnTo>
                    <a:lnTo>
                      <a:pt x="208" y="49"/>
                    </a:lnTo>
                    <a:lnTo>
                      <a:pt x="209" y="49"/>
                    </a:lnTo>
                    <a:lnTo>
                      <a:pt x="209" y="47"/>
                    </a:lnTo>
                    <a:lnTo>
                      <a:pt x="211" y="47"/>
                    </a:lnTo>
                    <a:lnTo>
                      <a:pt x="211" y="46"/>
                    </a:lnTo>
                    <a:lnTo>
                      <a:pt x="211" y="45"/>
                    </a:lnTo>
                    <a:lnTo>
                      <a:pt x="209" y="45"/>
                    </a:lnTo>
                    <a:lnTo>
                      <a:pt x="209" y="46"/>
                    </a:lnTo>
                    <a:lnTo>
                      <a:pt x="209" y="45"/>
                    </a:lnTo>
                    <a:lnTo>
                      <a:pt x="211" y="45"/>
                    </a:lnTo>
                    <a:lnTo>
                      <a:pt x="211" y="43"/>
                    </a:lnTo>
                    <a:lnTo>
                      <a:pt x="209" y="43"/>
                    </a:lnTo>
                    <a:lnTo>
                      <a:pt x="209" y="42"/>
                    </a:lnTo>
                    <a:lnTo>
                      <a:pt x="211" y="42"/>
                    </a:lnTo>
                    <a:lnTo>
                      <a:pt x="211" y="41"/>
                    </a:lnTo>
                    <a:lnTo>
                      <a:pt x="211" y="42"/>
                    </a:lnTo>
                    <a:lnTo>
                      <a:pt x="211" y="41"/>
                    </a:lnTo>
                    <a:lnTo>
                      <a:pt x="212" y="41"/>
                    </a:lnTo>
                    <a:lnTo>
                      <a:pt x="213" y="41"/>
                    </a:lnTo>
                    <a:lnTo>
                      <a:pt x="213" y="40"/>
                    </a:lnTo>
                    <a:lnTo>
                      <a:pt x="215" y="40"/>
                    </a:lnTo>
                    <a:lnTo>
                      <a:pt x="216" y="40"/>
                    </a:lnTo>
                    <a:lnTo>
                      <a:pt x="217" y="40"/>
                    </a:lnTo>
                    <a:lnTo>
                      <a:pt x="217" y="38"/>
                    </a:lnTo>
                    <a:lnTo>
                      <a:pt x="219" y="38"/>
                    </a:lnTo>
                    <a:lnTo>
                      <a:pt x="217" y="38"/>
                    </a:lnTo>
                    <a:lnTo>
                      <a:pt x="217" y="37"/>
                    </a:lnTo>
                    <a:lnTo>
                      <a:pt x="219" y="37"/>
                    </a:lnTo>
                    <a:lnTo>
                      <a:pt x="219" y="36"/>
                    </a:lnTo>
                    <a:lnTo>
                      <a:pt x="220" y="36"/>
                    </a:lnTo>
                    <a:lnTo>
                      <a:pt x="220" y="34"/>
                    </a:lnTo>
                    <a:lnTo>
                      <a:pt x="221" y="34"/>
                    </a:lnTo>
                    <a:lnTo>
                      <a:pt x="222" y="34"/>
                    </a:lnTo>
                    <a:lnTo>
                      <a:pt x="224" y="34"/>
                    </a:lnTo>
                    <a:lnTo>
                      <a:pt x="224" y="33"/>
                    </a:lnTo>
                    <a:lnTo>
                      <a:pt x="225" y="33"/>
                    </a:lnTo>
                    <a:lnTo>
                      <a:pt x="225" y="32"/>
                    </a:lnTo>
                    <a:lnTo>
                      <a:pt x="226" y="32"/>
                    </a:lnTo>
                    <a:lnTo>
                      <a:pt x="226" y="33"/>
                    </a:lnTo>
                    <a:lnTo>
                      <a:pt x="226" y="32"/>
                    </a:lnTo>
                    <a:lnTo>
                      <a:pt x="228" y="32"/>
                    </a:lnTo>
                    <a:lnTo>
                      <a:pt x="226" y="32"/>
                    </a:lnTo>
                    <a:lnTo>
                      <a:pt x="226" y="30"/>
                    </a:lnTo>
                    <a:lnTo>
                      <a:pt x="226" y="29"/>
                    </a:lnTo>
                    <a:lnTo>
                      <a:pt x="228" y="29"/>
                    </a:lnTo>
                    <a:lnTo>
                      <a:pt x="228" y="28"/>
                    </a:lnTo>
                    <a:lnTo>
                      <a:pt x="228" y="29"/>
                    </a:lnTo>
                    <a:lnTo>
                      <a:pt x="228" y="28"/>
                    </a:lnTo>
                    <a:lnTo>
                      <a:pt x="229" y="28"/>
                    </a:lnTo>
                    <a:lnTo>
                      <a:pt x="229" y="29"/>
                    </a:lnTo>
                    <a:lnTo>
                      <a:pt x="229" y="28"/>
                    </a:lnTo>
                    <a:lnTo>
                      <a:pt x="230" y="28"/>
                    </a:lnTo>
                    <a:lnTo>
                      <a:pt x="232" y="28"/>
                    </a:lnTo>
                    <a:lnTo>
                      <a:pt x="233" y="28"/>
                    </a:lnTo>
                    <a:lnTo>
                      <a:pt x="233" y="26"/>
                    </a:lnTo>
                    <a:lnTo>
                      <a:pt x="233" y="28"/>
                    </a:lnTo>
                    <a:lnTo>
                      <a:pt x="233" y="26"/>
                    </a:lnTo>
                    <a:lnTo>
                      <a:pt x="234" y="26"/>
                    </a:lnTo>
                    <a:lnTo>
                      <a:pt x="234" y="28"/>
                    </a:lnTo>
                    <a:lnTo>
                      <a:pt x="234" y="26"/>
                    </a:lnTo>
                    <a:lnTo>
                      <a:pt x="236" y="26"/>
                    </a:lnTo>
                    <a:lnTo>
                      <a:pt x="236" y="25"/>
                    </a:lnTo>
                    <a:lnTo>
                      <a:pt x="236" y="26"/>
                    </a:lnTo>
                    <a:lnTo>
                      <a:pt x="236" y="25"/>
                    </a:lnTo>
                    <a:lnTo>
                      <a:pt x="237" y="25"/>
                    </a:lnTo>
                    <a:lnTo>
                      <a:pt x="238" y="25"/>
                    </a:lnTo>
                    <a:lnTo>
                      <a:pt x="238" y="26"/>
                    </a:lnTo>
                    <a:lnTo>
                      <a:pt x="240" y="26"/>
                    </a:lnTo>
                    <a:lnTo>
                      <a:pt x="240" y="25"/>
                    </a:lnTo>
                    <a:lnTo>
                      <a:pt x="241" y="25"/>
                    </a:lnTo>
                    <a:lnTo>
                      <a:pt x="242" y="25"/>
                    </a:lnTo>
                    <a:lnTo>
                      <a:pt x="243" y="25"/>
                    </a:lnTo>
                    <a:lnTo>
                      <a:pt x="242" y="25"/>
                    </a:lnTo>
                    <a:lnTo>
                      <a:pt x="243" y="25"/>
                    </a:lnTo>
                    <a:lnTo>
                      <a:pt x="243" y="24"/>
                    </a:lnTo>
                    <a:lnTo>
                      <a:pt x="245" y="24"/>
                    </a:lnTo>
                    <a:lnTo>
                      <a:pt x="246" y="24"/>
                    </a:lnTo>
                    <a:lnTo>
                      <a:pt x="246" y="23"/>
                    </a:lnTo>
                    <a:lnTo>
                      <a:pt x="246" y="24"/>
                    </a:lnTo>
                    <a:lnTo>
                      <a:pt x="246" y="23"/>
                    </a:lnTo>
                    <a:lnTo>
                      <a:pt x="247" y="23"/>
                    </a:lnTo>
                    <a:lnTo>
                      <a:pt x="247" y="21"/>
                    </a:lnTo>
                    <a:lnTo>
                      <a:pt x="247" y="20"/>
                    </a:lnTo>
                    <a:lnTo>
                      <a:pt x="249" y="20"/>
                    </a:lnTo>
                    <a:lnTo>
                      <a:pt x="247" y="20"/>
                    </a:lnTo>
                    <a:lnTo>
                      <a:pt x="249" y="20"/>
                    </a:lnTo>
                    <a:lnTo>
                      <a:pt x="249" y="19"/>
                    </a:lnTo>
                    <a:lnTo>
                      <a:pt x="250" y="19"/>
                    </a:lnTo>
                    <a:lnTo>
                      <a:pt x="249" y="19"/>
                    </a:lnTo>
                    <a:lnTo>
                      <a:pt x="250" y="19"/>
                    </a:lnTo>
                    <a:lnTo>
                      <a:pt x="250" y="17"/>
                    </a:lnTo>
                    <a:lnTo>
                      <a:pt x="249" y="17"/>
                    </a:lnTo>
                    <a:lnTo>
                      <a:pt x="250" y="16"/>
                    </a:lnTo>
                    <a:lnTo>
                      <a:pt x="250" y="15"/>
                    </a:lnTo>
                    <a:lnTo>
                      <a:pt x="250" y="13"/>
                    </a:lnTo>
                    <a:lnTo>
                      <a:pt x="250" y="12"/>
                    </a:lnTo>
                    <a:lnTo>
                      <a:pt x="251" y="12"/>
                    </a:lnTo>
                    <a:lnTo>
                      <a:pt x="251" y="11"/>
                    </a:lnTo>
                    <a:lnTo>
                      <a:pt x="251" y="9"/>
                    </a:lnTo>
                    <a:lnTo>
                      <a:pt x="253" y="9"/>
                    </a:lnTo>
                    <a:lnTo>
                      <a:pt x="254" y="9"/>
                    </a:lnTo>
                    <a:lnTo>
                      <a:pt x="254" y="8"/>
                    </a:lnTo>
                    <a:lnTo>
                      <a:pt x="255" y="8"/>
                    </a:lnTo>
                    <a:lnTo>
                      <a:pt x="255" y="7"/>
                    </a:lnTo>
                    <a:lnTo>
                      <a:pt x="255" y="6"/>
                    </a:lnTo>
                    <a:lnTo>
                      <a:pt x="254" y="6"/>
                    </a:lnTo>
                    <a:lnTo>
                      <a:pt x="254" y="4"/>
                    </a:lnTo>
                    <a:lnTo>
                      <a:pt x="254" y="3"/>
                    </a:lnTo>
                    <a:lnTo>
                      <a:pt x="254" y="2"/>
                    </a:lnTo>
                    <a:lnTo>
                      <a:pt x="255" y="2"/>
                    </a:lnTo>
                    <a:lnTo>
                      <a:pt x="254" y="0"/>
                    </a:lnTo>
                    <a:lnTo>
                      <a:pt x="255" y="0"/>
                    </a:lnTo>
                    <a:lnTo>
                      <a:pt x="255" y="2"/>
                    </a:lnTo>
                    <a:lnTo>
                      <a:pt x="258" y="4"/>
                    </a:lnTo>
                    <a:lnTo>
                      <a:pt x="260" y="7"/>
                    </a:lnTo>
                    <a:lnTo>
                      <a:pt x="262" y="8"/>
                    </a:lnTo>
                    <a:lnTo>
                      <a:pt x="263" y="9"/>
                    </a:lnTo>
                    <a:lnTo>
                      <a:pt x="264" y="11"/>
                    </a:lnTo>
                    <a:lnTo>
                      <a:pt x="267" y="13"/>
                    </a:lnTo>
                    <a:lnTo>
                      <a:pt x="268" y="16"/>
                    </a:lnTo>
                    <a:lnTo>
                      <a:pt x="268" y="17"/>
                    </a:lnTo>
                    <a:lnTo>
                      <a:pt x="270" y="19"/>
                    </a:lnTo>
                    <a:lnTo>
                      <a:pt x="271" y="19"/>
                    </a:lnTo>
                    <a:lnTo>
                      <a:pt x="272" y="21"/>
                    </a:lnTo>
                    <a:lnTo>
                      <a:pt x="275" y="24"/>
                    </a:lnTo>
                    <a:lnTo>
                      <a:pt x="275" y="25"/>
                    </a:lnTo>
                    <a:lnTo>
                      <a:pt x="276" y="25"/>
                    </a:lnTo>
                    <a:lnTo>
                      <a:pt x="277" y="26"/>
                    </a:lnTo>
                    <a:lnTo>
                      <a:pt x="279" y="26"/>
                    </a:lnTo>
                    <a:lnTo>
                      <a:pt x="280" y="26"/>
                    </a:lnTo>
                    <a:lnTo>
                      <a:pt x="281" y="26"/>
                    </a:lnTo>
                    <a:lnTo>
                      <a:pt x="281" y="28"/>
                    </a:lnTo>
                    <a:lnTo>
                      <a:pt x="281" y="29"/>
                    </a:lnTo>
                    <a:lnTo>
                      <a:pt x="283" y="29"/>
                    </a:lnTo>
                    <a:lnTo>
                      <a:pt x="283" y="30"/>
                    </a:lnTo>
                    <a:lnTo>
                      <a:pt x="284" y="30"/>
                    </a:lnTo>
                    <a:lnTo>
                      <a:pt x="285" y="30"/>
                    </a:lnTo>
                    <a:lnTo>
                      <a:pt x="285" y="32"/>
                    </a:lnTo>
                    <a:lnTo>
                      <a:pt x="287" y="30"/>
                    </a:lnTo>
                    <a:lnTo>
                      <a:pt x="288" y="30"/>
                    </a:lnTo>
                    <a:lnTo>
                      <a:pt x="289" y="30"/>
                    </a:lnTo>
                    <a:lnTo>
                      <a:pt x="289" y="29"/>
                    </a:lnTo>
                    <a:lnTo>
                      <a:pt x="291" y="29"/>
                    </a:lnTo>
                    <a:lnTo>
                      <a:pt x="292" y="29"/>
                    </a:lnTo>
                    <a:lnTo>
                      <a:pt x="293" y="29"/>
                    </a:lnTo>
                    <a:lnTo>
                      <a:pt x="293" y="28"/>
                    </a:lnTo>
                    <a:lnTo>
                      <a:pt x="294" y="28"/>
                    </a:lnTo>
                    <a:lnTo>
                      <a:pt x="294" y="29"/>
                    </a:lnTo>
                    <a:lnTo>
                      <a:pt x="294" y="28"/>
                    </a:lnTo>
                    <a:lnTo>
                      <a:pt x="296" y="28"/>
                    </a:lnTo>
                    <a:lnTo>
                      <a:pt x="297" y="28"/>
                    </a:lnTo>
                    <a:lnTo>
                      <a:pt x="298" y="26"/>
                    </a:lnTo>
                    <a:lnTo>
                      <a:pt x="300" y="26"/>
                    </a:lnTo>
                    <a:lnTo>
                      <a:pt x="301" y="26"/>
                    </a:lnTo>
                    <a:lnTo>
                      <a:pt x="301" y="28"/>
                    </a:lnTo>
                    <a:lnTo>
                      <a:pt x="302" y="28"/>
                    </a:lnTo>
                    <a:lnTo>
                      <a:pt x="304" y="28"/>
                    </a:lnTo>
                    <a:lnTo>
                      <a:pt x="306" y="33"/>
                    </a:lnTo>
                    <a:lnTo>
                      <a:pt x="308" y="33"/>
                    </a:lnTo>
                    <a:lnTo>
                      <a:pt x="308" y="34"/>
                    </a:lnTo>
                    <a:lnTo>
                      <a:pt x="309" y="34"/>
                    </a:lnTo>
                    <a:lnTo>
                      <a:pt x="310" y="34"/>
                    </a:lnTo>
                    <a:lnTo>
                      <a:pt x="312" y="34"/>
                    </a:lnTo>
                    <a:lnTo>
                      <a:pt x="313" y="34"/>
                    </a:lnTo>
                    <a:lnTo>
                      <a:pt x="314" y="34"/>
                    </a:lnTo>
                    <a:lnTo>
                      <a:pt x="314" y="36"/>
                    </a:lnTo>
                    <a:lnTo>
                      <a:pt x="315" y="37"/>
                    </a:lnTo>
                    <a:lnTo>
                      <a:pt x="315" y="38"/>
                    </a:lnTo>
                    <a:lnTo>
                      <a:pt x="315" y="40"/>
                    </a:lnTo>
                    <a:lnTo>
                      <a:pt x="317" y="42"/>
                    </a:lnTo>
                    <a:lnTo>
                      <a:pt x="317" y="45"/>
                    </a:lnTo>
                    <a:lnTo>
                      <a:pt x="319" y="46"/>
                    </a:lnTo>
                    <a:lnTo>
                      <a:pt x="321" y="45"/>
                    </a:lnTo>
                    <a:lnTo>
                      <a:pt x="322" y="45"/>
                    </a:lnTo>
                    <a:lnTo>
                      <a:pt x="323" y="45"/>
                    </a:lnTo>
                    <a:lnTo>
                      <a:pt x="325" y="45"/>
                    </a:lnTo>
                    <a:lnTo>
                      <a:pt x="326" y="45"/>
                    </a:lnTo>
                    <a:lnTo>
                      <a:pt x="327" y="45"/>
                    </a:lnTo>
                    <a:lnTo>
                      <a:pt x="327" y="46"/>
                    </a:lnTo>
                    <a:lnTo>
                      <a:pt x="329" y="46"/>
                    </a:lnTo>
                    <a:lnTo>
                      <a:pt x="330" y="47"/>
                    </a:lnTo>
                    <a:lnTo>
                      <a:pt x="331" y="49"/>
                    </a:lnTo>
                    <a:lnTo>
                      <a:pt x="332" y="49"/>
                    </a:lnTo>
                    <a:lnTo>
                      <a:pt x="334" y="49"/>
                    </a:lnTo>
                    <a:lnTo>
                      <a:pt x="334" y="47"/>
                    </a:lnTo>
                    <a:lnTo>
                      <a:pt x="335" y="47"/>
                    </a:lnTo>
                    <a:lnTo>
                      <a:pt x="336" y="47"/>
                    </a:lnTo>
                    <a:lnTo>
                      <a:pt x="336" y="46"/>
                    </a:lnTo>
                    <a:lnTo>
                      <a:pt x="338" y="46"/>
                    </a:lnTo>
                    <a:lnTo>
                      <a:pt x="339" y="45"/>
                    </a:lnTo>
                    <a:lnTo>
                      <a:pt x="340" y="45"/>
                    </a:lnTo>
                    <a:lnTo>
                      <a:pt x="342" y="45"/>
                    </a:lnTo>
                    <a:lnTo>
                      <a:pt x="343" y="45"/>
                    </a:lnTo>
                    <a:lnTo>
                      <a:pt x="343" y="43"/>
                    </a:lnTo>
                    <a:lnTo>
                      <a:pt x="344" y="43"/>
                    </a:lnTo>
                    <a:lnTo>
                      <a:pt x="346" y="43"/>
                    </a:lnTo>
                    <a:lnTo>
                      <a:pt x="346" y="42"/>
                    </a:lnTo>
                    <a:lnTo>
                      <a:pt x="347" y="42"/>
                    </a:lnTo>
                    <a:lnTo>
                      <a:pt x="347" y="41"/>
                    </a:lnTo>
                    <a:lnTo>
                      <a:pt x="348" y="41"/>
                    </a:lnTo>
                    <a:lnTo>
                      <a:pt x="349" y="41"/>
                    </a:lnTo>
                    <a:lnTo>
                      <a:pt x="351" y="41"/>
                    </a:lnTo>
                    <a:lnTo>
                      <a:pt x="352" y="41"/>
                    </a:lnTo>
                    <a:lnTo>
                      <a:pt x="353" y="41"/>
                    </a:lnTo>
                    <a:lnTo>
                      <a:pt x="355" y="41"/>
                    </a:lnTo>
                    <a:lnTo>
                      <a:pt x="355" y="42"/>
                    </a:lnTo>
                    <a:lnTo>
                      <a:pt x="356" y="42"/>
                    </a:lnTo>
                    <a:lnTo>
                      <a:pt x="356" y="43"/>
                    </a:lnTo>
                    <a:lnTo>
                      <a:pt x="357" y="43"/>
                    </a:lnTo>
                    <a:lnTo>
                      <a:pt x="357" y="45"/>
                    </a:lnTo>
                    <a:lnTo>
                      <a:pt x="357" y="46"/>
                    </a:lnTo>
                    <a:lnTo>
                      <a:pt x="359" y="46"/>
                    </a:lnTo>
                    <a:lnTo>
                      <a:pt x="359" y="47"/>
                    </a:lnTo>
                    <a:lnTo>
                      <a:pt x="360" y="47"/>
                    </a:lnTo>
                    <a:lnTo>
                      <a:pt x="361" y="47"/>
                    </a:lnTo>
                    <a:lnTo>
                      <a:pt x="361" y="49"/>
                    </a:lnTo>
                    <a:lnTo>
                      <a:pt x="361" y="50"/>
                    </a:lnTo>
                    <a:lnTo>
                      <a:pt x="360" y="50"/>
                    </a:lnTo>
                    <a:lnTo>
                      <a:pt x="360" y="51"/>
                    </a:lnTo>
                    <a:lnTo>
                      <a:pt x="359" y="51"/>
                    </a:lnTo>
                    <a:lnTo>
                      <a:pt x="359" y="53"/>
                    </a:lnTo>
                    <a:lnTo>
                      <a:pt x="357" y="53"/>
                    </a:lnTo>
                    <a:lnTo>
                      <a:pt x="357" y="54"/>
                    </a:lnTo>
                    <a:lnTo>
                      <a:pt x="356" y="55"/>
                    </a:lnTo>
                    <a:lnTo>
                      <a:pt x="356" y="54"/>
                    </a:lnTo>
                    <a:lnTo>
                      <a:pt x="356" y="55"/>
                    </a:lnTo>
                    <a:lnTo>
                      <a:pt x="355" y="55"/>
                    </a:lnTo>
                    <a:lnTo>
                      <a:pt x="353" y="55"/>
                    </a:lnTo>
                    <a:lnTo>
                      <a:pt x="353" y="57"/>
                    </a:lnTo>
                    <a:lnTo>
                      <a:pt x="352" y="57"/>
                    </a:lnTo>
                    <a:lnTo>
                      <a:pt x="352" y="58"/>
                    </a:lnTo>
                    <a:lnTo>
                      <a:pt x="351" y="58"/>
                    </a:lnTo>
                    <a:lnTo>
                      <a:pt x="351" y="59"/>
                    </a:lnTo>
                    <a:lnTo>
                      <a:pt x="351" y="61"/>
                    </a:lnTo>
                    <a:lnTo>
                      <a:pt x="349" y="61"/>
                    </a:lnTo>
                    <a:lnTo>
                      <a:pt x="349" y="62"/>
                    </a:lnTo>
                    <a:lnTo>
                      <a:pt x="348" y="62"/>
                    </a:lnTo>
                    <a:lnTo>
                      <a:pt x="348" y="63"/>
                    </a:lnTo>
                    <a:lnTo>
                      <a:pt x="347" y="66"/>
                    </a:lnTo>
                    <a:lnTo>
                      <a:pt x="331" y="74"/>
                    </a:lnTo>
                    <a:lnTo>
                      <a:pt x="325" y="75"/>
                    </a:lnTo>
                    <a:lnTo>
                      <a:pt x="325" y="78"/>
                    </a:lnTo>
                    <a:lnTo>
                      <a:pt x="325" y="84"/>
                    </a:lnTo>
                    <a:lnTo>
                      <a:pt x="325" y="88"/>
                    </a:lnTo>
                    <a:lnTo>
                      <a:pt x="325" y="92"/>
                    </a:lnTo>
                    <a:lnTo>
                      <a:pt x="323" y="93"/>
                    </a:lnTo>
                    <a:lnTo>
                      <a:pt x="323" y="95"/>
                    </a:lnTo>
                    <a:lnTo>
                      <a:pt x="321" y="100"/>
                    </a:lnTo>
                    <a:lnTo>
                      <a:pt x="319" y="104"/>
                    </a:lnTo>
                    <a:lnTo>
                      <a:pt x="318" y="106"/>
                    </a:lnTo>
                    <a:lnTo>
                      <a:pt x="317" y="106"/>
                    </a:lnTo>
                    <a:lnTo>
                      <a:pt x="315" y="106"/>
                    </a:lnTo>
                    <a:lnTo>
                      <a:pt x="314" y="106"/>
                    </a:lnTo>
                    <a:lnTo>
                      <a:pt x="314" y="105"/>
                    </a:lnTo>
                    <a:lnTo>
                      <a:pt x="313" y="105"/>
                    </a:lnTo>
                    <a:lnTo>
                      <a:pt x="313" y="106"/>
                    </a:lnTo>
                    <a:lnTo>
                      <a:pt x="312" y="106"/>
                    </a:lnTo>
                    <a:lnTo>
                      <a:pt x="310" y="106"/>
                    </a:lnTo>
                    <a:lnTo>
                      <a:pt x="309" y="108"/>
                    </a:lnTo>
                    <a:lnTo>
                      <a:pt x="308" y="108"/>
                    </a:lnTo>
                    <a:lnTo>
                      <a:pt x="306" y="108"/>
                    </a:lnTo>
                    <a:lnTo>
                      <a:pt x="306" y="109"/>
                    </a:lnTo>
                    <a:lnTo>
                      <a:pt x="305" y="109"/>
                    </a:lnTo>
                    <a:lnTo>
                      <a:pt x="304" y="109"/>
                    </a:lnTo>
                    <a:lnTo>
                      <a:pt x="302" y="109"/>
                    </a:lnTo>
                    <a:lnTo>
                      <a:pt x="302" y="110"/>
                    </a:lnTo>
                    <a:lnTo>
                      <a:pt x="301" y="110"/>
                    </a:lnTo>
                    <a:lnTo>
                      <a:pt x="300" y="110"/>
                    </a:lnTo>
                    <a:lnTo>
                      <a:pt x="300" y="112"/>
                    </a:lnTo>
                    <a:lnTo>
                      <a:pt x="298" y="112"/>
                    </a:lnTo>
                    <a:lnTo>
                      <a:pt x="298" y="113"/>
                    </a:lnTo>
                    <a:lnTo>
                      <a:pt x="297" y="113"/>
                    </a:lnTo>
                    <a:lnTo>
                      <a:pt x="297" y="114"/>
                    </a:lnTo>
                    <a:lnTo>
                      <a:pt x="296" y="114"/>
                    </a:lnTo>
                    <a:lnTo>
                      <a:pt x="296" y="115"/>
                    </a:lnTo>
                    <a:lnTo>
                      <a:pt x="294" y="115"/>
                    </a:lnTo>
                    <a:lnTo>
                      <a:pt x="294" y="117"/>
                    </a:lnTo>
                    <a:lnTo>
                      <a:pt x="294" y="118"/>
                    </a:lnTo>
                    <a:lnTo>
                      <a:pt x="293" y="118"/>
                    </a:lnTo>
                    <a:lnTo>
                      <a:pt x="293" y="119"/>
                    </a:lnTo>
                    <a:lnTo>
                      <a:pt x="292" y="119"/>
                    </a:lnTo>
                    <a:lnTo>
                      <a:pt x="291" y="119"/>
                    </a:lnTo>
                    <a:lnTo>
                      <a:pt x="291" y="121"/>
                    </a:lnTo>
                    <a:lnTo>
                      <a:pt x="289" y="121"/>
                    </a:lnTo>
                    <a:lnTo>
                      <a:pt x="289" y="122"/>
                    </a:lnTo>
                    <a:lnTo>
                      <a:pt x="288" y="122"/>
                    </a:lnTo>
                    <a:lnTo>
                      <a:pt x="287" y="122"/>
                    </a:lnTo>
                    <a:lnTo>
                      <a:pt x="287" y="123"/>
                    </a:lnTo>
                    <a:lnTo>
                      <a:pt x="287" y="122"/>
                    </a:lnTo>
                    <a:lnTo>
                      <a:pt x="285" y="123"/>
                    </a:lnTo>
                    <a:lnTo>
                      <a:pt x="284" y="123"/>
                    </a:lnTo>
                    <a:lnTo>
                      <a:pt x="285" y="123"/>
                    </a:lnTo>
                    <a:lnTo>
                      <a:pt x="284" y="123"/>
                    </a:lnTo>
                    <a:lnTo>
                      <a:pt x="284" y="122"/>
                    </a:lnTo>
                    <a:lnTo>
                      <a:pt x="283" y="122"/>
                    </a:lnTo>
                    <a:lnTo>
                      <a:pt x="281" y="122"/>
                    </a:lnTo>
                    <a:lnTo>
                      <a:pt x="281" y="123"/>
                    </a:lnTo>
                    <a:lnTo>
                      <a:pt x="281" y="122"/>
                    </a:lnTo>
                    <a:lnTo>
                      <a:pt x="281" y="123"/>
                    </a:lnTo>
                    <a:lnTo>
                      <a:pt x="281" y="122"/>
                    </a:lnTo>
                    <a:lnTo>
                      <a:pt x="281" y="123"/>
                    </a:lnTo>
                    <a:lnTo>
                      <a:pt x="280" y="123"/>
                    </a:lnTo>
                    <a:lnTo>
                      <a:pt x="280" y="122"/>
                    </a:lnTo>
                    <a:lnTo>
                      <a:pt x="280" y="123"/>
                    </a:lnTo>
                    <a:lnTo>
                      <a:pt x="279" y="123"/>
                    </a:lnTo>
                    <a:lnTo>
                      <a:pt x="279" y="125"/>
                    </a:lnTo>
                    <a:lnTo>
                      <a:pt x="277" y="125"/>
                    </a:lnTo>
                    <a:lnTo>
                      <a:pt x="276" y="125"/>
                    </a:lnTo>
                    <a:lnTo>
                      <a:pt x="276" y="126"/>
                    </a:lnTo>
                    <a:lnTo>
                      <a:pt x="275" y="126"/>
                    </a:lnTo>
                    <a:lnTo>
                      <a:pt x="275" y="127"/>
                    </a:lnTo>
                    <a:lnTo>
                      <a:pt x="274" y="126"/>
                    </a:lnTo>
                    <a:lnTo>
                      <a:pt x="274" y="127"/>
                    </a:lnTo>
                    <a:lnTo>
                      <a:pt x="274" y="126"/>
                    </a:lnTo>
                    <a:lnTo>
                      <a:pt x="274" y="127"/>
                    </a:lnTo>
                    <a:lnTo>
                      <a:pt x="272" y="127"/>
                    </a:lnTo>
                    <a:lnTo>
                      <a:pt x="271" y="129"/>
                    </a:lnTo>
                    <a:lnTo>
                      <a:pt x="270" y="129"/>
                    </a:lnTo>
                    <a:lnTo>
                      <a:pt x="270" y="130"/>
                    </a:lnTo>
                    <a:lnTo>
                      <a:pt x="270" y="131"/>
                    </a:lnTo>
                    <a:lnTo>
                      <a:pt x="268" y="131"/>
                    </a:lnTo>
                    <a:lnTo>
                      <a:pt x="268" y="133"/>
                    </a:lnTo>
                    <a:lnTo>
                      <a:pt x="268" y="134"/>
                    </a:lnTo>
                    <a:lnTo>
                      <a:pt x="267" y="134"/>
                    </a:lnTo>
                    <a:lnTo>
                      <a:pt x="266" y="134"/>
                    </a:lnTo>
                    <a:lnTo>
                      <a:pt x="266" y="135"/>
                    </a:lnTo>
                    <a:lnTo>
                      <a:pt x="264" y="134"/>
                    </a:lnTo>
                    <a:lnTo>
                      <a:pt x="264" y="135"/>
                    </a:lnTo>
                    <a:lnTo>
                      <a:pt x="263" y="135"/>
                    </a:lnTo>
                    <a:lnTo>
                      <a:pt x="262" y="135"/>
                    </a:lnTo>
                    <a:lnTo>
                      <a:pt x="260" y="135"/>
                    </a:lnTo>
                    <a:lnTo>
                      <a:pt x="259" y="135"/>
                    </a:lnTo>
                    <a:lnTo>
                      <a:pt x="259" y="134"/>
                    </a:lnTo>
                    <a:lnTo>
                      <a:pt x="259" y="133"/>
                    </a:lnTo>
                    <a:lnTo>
                      <a:pt x="258" y="131"/>
                    </a:lnTo>
                    <a:lnTo>
                      <a:pt x="257" y="130"/>
                    </a:lnTo>
                    <a:lnTo>
                      <a:pt x="257" y="129"/>
                    </a:lnTo>
                    <a:lnTo>
                      <a:pt x="255" y="129"/>
                    </a:lnTo>
                    <a:lnTo>
                      <a:pt x="254" y="129"/>
                    </a:lnTo>
                    <a:lnTo>
                      <a:pt x="255" y="129"/>
                    </a:lnTo>
                    <a:lnTo>
                      <a:pt x="255" y="127"/>
                    </a:lnTo>
                    <a:lnTo>
                      <a:pt x="255" y="126"/>
                    </a:lnTo>
                    <a:lnTo>
                      <a:pt x="254" y="125"/>
                    </a:lnTo>
                    <a:lnTo>
                      <a:pt x="254" y="123"/>
                    </a:lnTo>
                    <a:lnTo>
                      <a:pt x="254" y="122"/>
                    </a:lnTo>
                    <a:lnTo>
                      <a:pt x="253" y="122"/>
                    </a:lnTo>
                    <a:lnTo>
                      <a:pt x="251" y="122"/>
                    </a:lnTo>
                    <a:lnTo>
                      <a:pt x="250" y="122"/>
                    </a:lnTo>
                    <a:lnTo>
                      <a:pt x="250" y="123"/>
                    </a:lnTo>
                    <a:lnTo>
                      <a:pt x="249" y="123"/>
                    </a:lnTo>
                    <a:lnTo>
                      <a:pt x="247" y="123"/>
                    </a:lnTo>
                    <a:lnTo>
                      <a:pt x="247" y="125"/>
                    </a:lnTo>
                    <a:lnTo>
                      <a:pt x="246" y="125"/>
                    </a:lnTo>
                    <a:lnTo>
                      <a:pt x="245" y="125"/>
                    </a:lnTo>
                    <a:lnTo>
                      <a:pt x="245" y="126"/>
                    </a:lnTo>
                    <a:lnTo>
                      <a:pt x="243" y="126"/>
                    </a:lnTo>
                    <a:lnTo>
                      <a:pt x="243" y="127"/>
                    </a:lnTo>
                    <a:lnTo>
                      <a:pt x="242" y="129"/>
                    </a:lnTo>
                    <a:lnTo>
                      <a:pt x="241" y="130"/>
                    </a:lnTo>
                    <a:lnTo>
                      <a:pt x="240" y="130"/>
                    </a:lnTo>
                    <a:lnTo>
                      <a:pt x="238" y="130"/>
                    </a:lnTo>
                    <a:lnTo>
                      <a:pt x="238" y="129"/>
                    </a:lnTo>
                    <a:lnTo>
                      <a:pt x="238" y="127"/>
                    </a:lnTo>
                    <a:lnTo>
                      <a:pt x="238" y="126"/>
                    </a:lnTo>
                    <a:lnTo>
                      <a:pt x="240" y="126"/>
                    </a:lnTo>
                    <a:lnTo>
                      <a:pt x="240" y="125"/>
                    </a:lnTo>
                    <a:lnTo>
                      <a:pt x="241" y="125"/>
                    </a:lnTo>
                    <a:lnTo>
                      <a:pt x="240" y="125"/>
                    </a:lnTo>
                    <a:lnTo>
                      <a:pt x="238" y="125"/>
                    </a:lnTo>
                    <a:lnTo>
                      <a:pt x="238" y="123"/>
                    </a:lnTo>
                    <a:lnTo>
                      <a:pt x="238" y="125"/>
                    </a:lnTo>
                    <a:lnTo>
                      <a:pt x="237" y="123"/>
                    </a:lnTo>
                    <a:lnTo>
                      <a:pt x="237" y="125"/>
                    </a:lnTo>
                    <a:lnTo>
                      <a:pt x="236" y="126"/>
                    </a:lnTo>
                    <a:lnTo>
                      <a:pt x="234" y="126"/>
                    </a:lnTo>
                    <a:lnTo>
                      <a:pt x="233" y="126"/>
                    </a:lnTo>
                    <a:lnTo>
                      <a:pt x="233" y="127"/>
                    </a:lnTo>
                    <a:lnTo>
                      <a:pt x="232" y="127"/>
                    </a:lnTo>
                    <a:lnTo>
                      <a:pt x="233" y="127"/>
                    </a:lnTo>
                    <a:lnTo>
                      <a:pt x="232" y="127"/>
                    </a:lnTo>
                    <a:lnTo>
                      <a:pt x="230" y="127"/>
                    </a:lnTo>
                    <a:lnTo>
                      <a:pt x="230" y="129"/>
                    </a:lnTo>
                    <a:lnTo>
                      <a:pt x="230" y="127"/>
                    </a:lnTo>
                    <a:lnTo>
                      <a:pt x="230" y="129"/>
                    </a:lnTo>
                    <a:lnTo>
                      <a:pt x="229" y="129"/>
                    </a:lnTo>
                    <a:lnTo>
                      <a:pt x="228" y="129"/>
                    </a:lnTo>
                    <a:lnTo>
                      <a:pt x="228" y="130"/>
                    </a:lnTo>
                    <a:lnTo>
                      <a:pt x="228" y="131"/>
                    </a:lnTo>
                    <a:lnTo>
                      <a:pt x="228" y="133"/>
                    </a:lnTo>
                    <a:lnTo>
                      <a:pt x="226" y="133"/>
                    </a:lnTo>
                    <a:lnTo>
                      <a:pt x="225" y="133"/>
                    </a:lnTo>
                    <a:lnTo>
                      <a:pt x="225" y="134"/>
                    </a:lnTo>
                    <a:lnTo>
                      <a:pt x="224" y="134"/>
                    </a:lnTo>
                    <a:lnTo>
                      <a:pt x="222" y="134"/>
                    </a:lnTo>
                    <a:lnTo>
                      <a:pt x="222" y="135"/>
                    </a:lnTo>
                    <a:lnTo>
                      <a:pt x="221" y="135"/>
                    </a:lnTo>
                    <a:lnTo>
                      <a:pt x="220" y="135"/>
                    </a:lnTo>
                    <a:lnTo>
                      <a:pt x="220" y="136"/>
                    </a:lnTo>
                    <a:lnTo>
                      <a:pt x="219" y="136"/>
                    </a:lnTo>
                    <a:lnTo>
                      <a:pt x="219" y="138"/>
                    </a:lnTo>
                    <a:lnTo>
                      <a:pt x="219" y="136"/>
                    </a:lnTo>
                    <a:lnTo>
                      <a:pt x="219" y="138"/>
                    </a:lnTo>
                    <a:lnTo>
                      <a:pt x="217" y="138"/>
                    </a:lnTo>
                    <a:lnTo>
                      <a:pt x="219" y="138"/>
                    </a:lnTo>
                    <a:lnTo>
                      <a:pt x="217" y="138"/>
                    </a:lnTo>
                    <a:lnTo>
                      <a:pt x="217" y="139"/>
                    </a:lnTo>
                    <a:lnTo>
                      <a:pt x="217" y="138"/>
                    </a:lnTo>
                    <a:lnTo>
                      <a:pt x="217" y="139"/>
                    </a:lnTo>
                    <a:lnTo>
                      <a:pt x="217" y="140"/>
                    </a:lnTo>
                    <a:lnTo>
                      <a:pt x="216" y="140"/>
                    </a:lnTo>
                    <a:lnTo>
                      <a:pt x="217" y="140"/>
                    </a:lnTo>
                    <a:lnTo>
                      <a:pt x="217" y="142"/>
                    </a:lnTo>
                    <a:lnTo>
                      <a:pt x="216" y="142"/>
                    </a:lnTo>
                    <a:lnTo>
                      <a:pt x="216" y="143"/>
                    </a:lnTo>
                    <a:lnTo>
                      <a:pt x="215" y="144"/>
                    </a:lnTo>
                    <a:lnTo>
                      <a:pt x="213" y="144"/>
                    </a:lnTo>
                    <a:lnTo>
                      <a:pt x="213" y="146"/>
                    </a:lnTo>
                    <a:lnTo>
                      <a:pt x="212" y="146"/>
                    </a:lnTo>
                    <a:lnTo>
                      <a:pt x="212" y="147"/>
                    </a:lnTo>
                    <a:lnTo>
                      <a:pt x="211" y="147"/>
                    </a:lnTo>
                    <a:lnTo>
                      <a:pt x="212" y="147"/>
                    </a:lnTo>
                    <a:lnTo>
                      <a:pt x="211" y="147"/>
                    </a:lnTo>
                    <a:lnTo>
                      <a:pt x="211" y="148"/>
                    </a:lnTo>
                    <a:lnTo>
                      <a:pt x="209" y="148"/>
                    </a:lnTo>
                    <a:lnTo>
                      <a:pt x="209" y="150"/>
                    </a:lnTo>
                    <a:lnTo>
                      <a:pt x="208" y="150"/>
                    </a:lnTo>
                    <a:lnTo>
                      <a:pt x="207" y="150"/>
                    </a:lnTo>
                    <a:lnTo>
                      <a:pt x="207" y="151"/>
                    </a:lnTo>
                    <a:lnTo>
                      <a:pt x="205" y="151"/>
                    </a:lnTo>
                    <a:lnTo>
                      <a:pt x="205" y="152"/>
                    </a:lnTo>
                    <a:lnTo>
                      <a:pt x="204" y="152"/>
                    </a:lnTo>
                    <a:lnTo>
                      <a:pt x="204" y="153"/>
                    </a:lnTo>
                    <a:lnTo>
                      <a:pt x="203" y="153"/>
                    </a:lnTo>
                    <a:lnTo>
                      <a:pt x="203" y="155"/>
                    </a:lnTo>
                    <a:lnTo>
                      <a:pt x="202" y="155"/>
                    </a:lnTo>
                    <a:lnTo>
                      <a:pt x="202" y="156"/>
                    </a:lnTo>
                    <a:lnTo>
                      <a:pt x="200" y="156"/>
                    </a:lnTo>
                    <a:lnTo>
                      <a:pt x="199" y="156"/>
                    </a:lnTo>
                    <a:lnTo>
                      <a:pt x="198" y="156"/>
                    </a:lnTo>
                    <a:lnTo>
                      <a:pt x="196" y="156"/>
                    </a:lnTo>
                    <a:lnTo>
                      <a:pt x="195" y="156"/>
                    </a:lnTo>
                    <a:lnTo>
                      <a:pt x="194" y="157"/>
                    </a:lnTo>
                    <a:lnTo>
                      <a:pt x="192" y="157"/>
                    </a:lnTo>
                    <a:lnTo>
                      <a:pt x="192" y="159"/>
                    </a:lnTo>
                    <a:lnTo>
                      <a:pt x="192" y="157"/>
                    </a:lnTo>
                    <a:lnTo>
                      <a:pt x="192" y="159"/>
                    </a:lnTo>
                    <a:lnTo>
                      <a:pt x="191" y="159"/>
                    </a:lnTo>
                    <a:lnTo>
                      <a:pt x="190" y="159"/>
                    </a:lnTo>
                    <a:lnTo>
                      <a:pt x="190" y="160"/>
                    </a:lnTo>
                    <a:lnTo>
                      <a:pt x="188" y="160"/>
                    </a:lnTo>
                    <a:lnTo>
                      <a:pt x="187" y="160"/>
                    </a:lnTo>
                    <a:lnTo>
                      <a:pt x="187" y="161"/>
                    </a:lnTo>
                    <a:lnTo>
                      <a:pt x="187" y="163"/>
                    </a:lnTo>
                    <a:lnTo>
                      <a:pt x="187" y="161"/>
                    </a:lnTo>
                    <a:lnTo>
                      <a:pt x="187" y="163"/>
                    </a:lnTo>
                    <a:lnTo>
                      <a:pt x="187" y="164"/>
                    </a:lnTo>
                    <a:lnTo>
                      <a:pt x="187" y="163"/>
                    </a:lnTo>
                    <a:lnTo>
                      <a:pt x="187" y="164"/>
                    </a:lnTo>
                    <a:lnTo>
                      <a:pt x="186" y="164"/>
                    </a:lnTo>
                    <a:lnTo>
                      <a:pt x="186" y="165"/>
                    </a:lnTo>
                    <a:lnTo>
                      <a:pt x="187" y="165"/>
                    </a:lnTo>
                    <a:lnTo>
                      <a:pt x="186" y="165"/>
                    </a:lnTo>
                    <a:lnTo>
                      <a:pt x="186" y="167"/>
                    </a:lnTo>
                    <a:lnTo>
                      <a:pt x="186" y="168"/>
                    </a:lnTo>
                    <a:lnTo>
                      <a:pt x="185" y="168"/>
                    </a:lnTo>
                    <a:lnTo>
                      <a:pt x="183" y="168"/>
                    </a:lnTo>
                    <a:lnTo>
                      <a:pt x="183" y="167"/>
                    </a:lnTo>
                    <a:lnTo>
                      <a:pt x="183" y="168"/>
                    </a:lnTo>
                    <a:lnTo>
                      <a:pt x="183" y="167"/>
                    </a:lnTo>
                    <a:lnTo>
                      <a:pt x="182" y="168"/>
                    </a:lnTo>
                    <a:lnTo>
                      <a:pt x="182" y="169"/>
                    </a:lnTo>
                    <a:lnTo>
                      <a:pt x="182" y="170"/>
                    </a:lnTo>
                    <a:lnTo>
                      <a:pt x="182" y="169"/>
                    </a:lnTo>
                    <a:lnTo>
                      <a:pt x="182" y="170"/>
                    </a:lnTo>
                    <a:lnTo>
                      <a:pt x="181" y="170"/>
                    </a:lnTo>
                    <a:lnTo>
                      <a:pt x="182" y="170"/>
                    </a:lnTo>
                    <a:lnTo>
                      <a:pt x="181" y="172"/>
                    </a:lnTo>
                    <a:lnTo>
                      <a:pt x="181" y="170"/>
                    </a:lnTo>
                    <a:lnTo>
                      <a:pt x="181" y="172"/>
                    </a:lnTo>
                    <a:lnTo>
                      <a:pt x="179" y="172"/>
                    </a:lnTo>
                    <a:lnTo>
                      <a:pt x="178" y="172"/>
                    </a:lnTo>
                    <a:lnTo>
                      <a:pt x="178" y="173"/>
                    </a:lnTo>
                    <a:lnTo>
                      <a:pt x="177" y="173"/>
                    </a:lnTo>
                    <a:lnTo>
                      <a:pt x="177" y="174"/>
                    </a:lnTo>
                    <a:lnTo>
                      <a:pt x="175" y="174"/>
                    </a:lnTo>
                    <a:lnTo>
                      <a:pt x="174" y="174"/>
                    </a:lnTo>
                    <a:lnTo>
                      <a:pt x="173" y="174"/>
                    </a:lnTo>
                    <a:lnTo>
                      <a:pt x="173" y="176"/>
                    </a:lnTo>
                    <a:lnTo>
                      <a:pt x="171" y="176"/>
                    </a:lnTo>
                    <a:lnTo>
                      <a:pt x="171" y="177"/>
                    </a:lnTo>
                    <a:lnTo>
                      <a:pt x="171" y="176"/>
                    </a:lnTo>
                    <a:lnTo>
                      <a:pt x="171" y="177"/>
                    </a:lnTo>
                    <a:lnTo>
                      <a:pt x="173" y="177"/>
                    </a:lnTo>
                    <a:lnTo>
                      <a:pt x="173" y="178"/>
                    </a:lnTo>
                    <a:lnTo>
                      <a:pt x="171" y="178"/>
                    </a:lnTo>
                    <a:lnTo>
                      <a:pt x="170" y="178"/>
                    </a:lnTo>
                    <a:lnTo>
                      <a:pt x="170" y="180"/>
                    </a:lnTo>
                    <a:lnTo>
                      <a:pt x="170" y="178"/>
                    </a:lnTo>
                    <a:lnTo>
                      <a:pt x="170" y="180"/>
                    </a:lnTo>
                    <a:lnTo>
                      <a:pt x="169" y="181"/>
                    </a:lnTo>
                    <a:lnTo>
                      <a:pt x="169" y="182"/>
                    </a:lnTo>
                    <a:lnTo>
                      <a:pt x="169" y="181"/>
                    </a:lnTo>
                    <a:lnTo>
                      <a:pt x="168" y="181"/>
                    </a:lnTo>
                    <a:lnTo>
                      <a:pt x="168" y="182"/>
                    </a:lnTo>
                    <a:lnTo>
                      <a:pt x="169" y="182"/>
                    </a:lnTo>
                    <a:lnTo>
                      <a:pt x="169" y="184"/>
                    </a:lnTo>
                    <a:lnTo>
                      <a:pt x="169" y="185"/>
                    </a:lnTo>
                    <a:lnTo>
                      <a:pt x="169" y="186"/>
                    </a:lnTo>
                    <a:lnTo>
                      <a:pt x="169" y="185"/>
                    </a:lnTo>
                    <a:lnTo>
                      <a:pt x="168" y="185"/>
                    </a:lnTo>
                    <a:lnTo>
                      <a:pt x="168" y="186"/>
                    </a:lnTo>
                    <a:lnTo>
                      <a:pt x="168" y="185"/>
                    </a:lnTo>
                    <a:lnTo>
                      <a:pt x="166" y="185"/>
                    </a:lnTo>
                    <a:lnTo>
                      <a:pt x="168" y="185"/>
                    </a:lnTo>
                    <a:lnTo>
                      <a:pt x="166" y="185"/>
                    </a:lnTo>
                    <a:lnTo>
                      <a:pt x="165" y="185"/>
                    </a:lnTo>
                    <a:lnTo>
                      <a:pt x="166" y="186"/>
                    </a:lnTo>
                    <a:lnTo>
                      <a:pt x="165" y="186"/>
                    </a:lnTo>
                    <a:lnTo>
                      <a:pt x="165" y="187"/>
                    </a:lnTo>
                    <a:lnTo>
                      <a:pt x="165" y="189"/>
                    </a:lnTo>
                    <a:lnTo>
                      <a:pt x="165" y="190"/>
                    </a:lnTo>
                    <a:lnTo>
                      <a:pt x="165" y="189"/>
                    </a:lnTo>
                    <a:lnTo>
                      <a:pt x="165" y="190"/>
                    </a:lnTo>
                    <a:lnTo>
                      <a:pt x="165" y="191"/>
                    </a:lnTo>
                    <a:lnTo>
                      <a:pt x="164" y="191"/>
                    </a:lnTo>
                    <a:lnTo>
                      <a:pt x="164" y="190"/>
                    </a:lnTo>
                    <a:lnTo>
                      <a:pt x="162" y="190"/>
                    </a:lnTo>
                    <a:lnTo>
                      <a:pt x="162" y="191"/>
                    </a:lnTo>
                    <a:lnTo>
                      <a:pt x="161" y="191"/>
                    </a:lnTo>
                    <a:lnTo>
                      <a:pt x="161" y="190"/>
                    </a:lnTo>
                    <a:lnTo>
                      <a:pt x="161" y="191"/>
                    </a:lnTo>
                    <a:lnTo>
                      <a:pt x="162" y="191"/>
                    </a:lnTo>
                    <a:lnTo>
                      <a:pt x="162" y="193"/>
                    </a:lnTo>
                    <a:lnTo>
                      <a:pt x="161" y="193"/>
                    </a:lnTo>
                    <a:lnTo>
                      <a:pt x="161" y="191"/>
                    </a:lnTo>
                    <a:lnTo>
                      <a:pt x="160" y="193"/>
                    </a:lnTo>
                    <a:lnTo>
                      <a:pt x="160" y="194"/>
                    </a:lnTo>
                    <a:lnTo>
                      <a:pt x="158" y="194"/>
                    </a:lnTo>
                    <a:lnTo>
                      <a:pt x="160" y="194"/>
                    </a:lnTo>
                    <a:lnTo>
                      <a:pt x="160" y="195"/>
                    </a:lnTo>
                    <a:lnTo>
                      <a:pt x="158" y="195"/>
                    </a:lnTo>
                    <a:lnTo>
                      <a:pt x="160" y="195"/>
                    </a:lnTo>
                    <a:lnTo>
                      <a:pt x="160" y="197"/>
                    </a:lnTo>
                    <a:lnTo>
                      <a:pt x="158" y="197"/>
                    </a:lnTo>
                    <a:lnTo>
                      <a:pt x="160" y="197"/>
                    </a:lnTo>
                    <a:lnTo>
                      <a:pt x="161" y="197"/>
                    </a:lnTo>
                    <a:lnTo>
                      <a:pt x="161" y="198"/>
                    </a:lnTo>
                    <a:lnTo>
                      <a:pt x="162" y="198"/>
                    </a:lnTo>
                    <a:lnTo>
                      <a:pt x="164" y="198"/>
                    </a:lnTo>
                    <a:lnTo>
                      <a:pt x="165" y="198"/>
                    </a:lnTo>
                    <a:lnTo>
                      <a:pt x="166" y="197"/>
                    </a:lnTo>
                    <a:lnTo>
                      <a:pt x="168" y="197"/>
                    </a:lnTo>
                    <a:lnTo>
                      <a:pt x="168" y="195"/>
                    </a:lnTo>
                    <a:lnTo>
                      <a:pt x="169" y="195"/>
                    </a:lnTo>
                    <a:lnTo>
                      <a:pt x="169" y="194"/>
                    </a:lnTo>
                    <a:lnTo>
                      <a:pt x="170" y="194"/>
                    </a:lnTo>
                    <a:lnTo>
                      <a:pt x="171" y="194"/>
                    </a:lnTo>
                    <a:lnTo>
                      <a:pt x="171" y="193"/>
                    </a:lnTo>
                    <a:lnTo>
                      <a:pt x="171" y="191"/>
                    </a:lnTo>
                    <a:lnTo>
                      <a:pt x="173" y="191"/>
                    </a:lnTo>
                    <a:lnTo>
                      <a:pt x="174" y="191"/>
                    </a:lnTo>
                    <a:lnTo>
                      <a:pt x="175" y="191"/>
                    </a:lnTo>
                    <a:lnTo>
                      <a:pt x="175" y="190"/>
                    </a:lnTo>
                    <a:lnTo>
                      <a:pt x="177" y="190"/>
                    </a:lnTo>
                    <a:lnTo>
                      <a:pt x="178" y="190"/>
                    </a:lnTo>
                    <a:lnTo>
                      <a:pt x="179" y="190"/>
                    </a:lnTo>
                    <a:lnTo>
                      <a:pt x="181" y="191"/>
                    </a:lnTo>
                    <a:lnTo>
                      <a:pt x="182" y="191"/>
                    </a:lnTo>
                    <a:lnTo>
                      <a:pt x="182" y="190"/>
                    </a:lnTo>
                    <a:lnTo>
                      <a:pt x="183" y="190"/>
                    </a:lnTo>
                    <a:lnTo>
                      <a:pt x="183" y="191"/>
                    </a:lnTo>
                    <a:lnTo>
                      <a:pt x="185" y="191"/>
                    </a:lnTo>
                    <a:lnTo>
                      <a:pt x="185" y="193"/>
                    </a:lnTo>
                    <a:lnTo>
                      <a:pt x="186" y="193"/>
                    </a:lnTo>
                    <a:lnTo>
                      <a:pt x="186" y="194"/>
                    </a:lnTo>
                    <a:lnTo>
                      <a:pt x="187" y="194"/>
                    </a:lnTo>
                    <a:lnTo>
                      <a:pt x="187" y="195"/>
                    </a:lnTo>
                    <a:lnTo>
                      <a:pt x="186" y="195"/>
                    </a:lnTo>
                    <a:lnTo>
                      <a:pt x="186" y="197"/>
                    </a:lnTo>
                    <a:lnTo>
                      <a:pt x="186" y="198"/>
                    </a:lnTo>
                    <a:lnTo>
                      <a:pt x="185" y="198"/>
                    </a:lnTo>
                    <a:lnTo>
                      <a:pt x="185" y="199"/>
                    </a:lnTo>
                    <a:lnTo>
                      <a:pt x="183" y="199"/>
                    </a:lnTo>
                    <a:lnTo>
                      <a:pt x="185" y="199"/>
                    </a:lnTo>
                    <a:lnTo>
                      <a:pt x="185" y="201"/>
                    </a:lnTo>
                    <a:lnTo>
                      <a:pt x="185" y="202"/>
                    </a:lnTo>
                    <a:lnTo>
                      <a:pt x="186" y="202"/>
                    </a:lnTo>
                    <a:lnTo>
                      <a:pt x="186" y="203"/>
                    </a:lnTo>
                    <a:lnTo>
                      <a:pt x="187" y="203"/>
                    </a:lnTo>
                    <a:lnTo>
                      <a:pt x="187" y="204"/>
                    </a:lnTo>
                    <a:lnTo>
                      <a:pt x="188" y="204"/>
                    </a:lnTo>
                    <a:lnTo>
                      <a:pt x="190" y="204"/>
                    </a:lnTo>
                    <a:lnTo>
                      <a:pt x="192" y="204"/>
                    </a:lnTo>
                    <a:lnTo>
                      <a:pt x="192" y="203"/>
                    </a:lnTo>
                    <a:lnTo>
                      <a:pt x="194" y="203"/>
                    </a:lnTo>
                    <a:lnTo>
                      <a:pt x="195" y="202"/>
                    </a:lnTo>
                    <a:lnTo>
                      <a:pt x="196" y="202"/>
                    </a:lnTo>
                    <a:lnTo>
                      <a:pt x="196" y="201"/>
                    </a:lnTo>
                    <a:lnTo>
                      <a:pt x="198" y="204"/>
                    </a:lnTo>
                    <a:lnTo>
                      <a:pt x="199" y="204"/>
                    </a:lnTo>
                    <a:lnTo>
                      <a:pt x="200" y="206"/>
                    </a:lnTo>
                    <a:lnTo>
                      <a:pt x="199" y="206"/>
                    </a:lnTo>
                    <a:lnTo>
                      <a:pt x="200" y="206"/>
                    </a:lnTo>
                    <a:lnTo>
                      <a:pt x="202" y="206"/>
                    </a:lnTo>
                    <a:lnTo>
                      <a:pt x="203" y="204"/>
                    </a:lnTo>
                    <a:lnTo>
                      <a:pt x="204" y="204"/>
                    </a:lnTo>
                    <a:lnTo>
                      <a:pt x="204" y="206"/>
                    </a:lnTo>
                    <a:lnTo>
                      <a:pt x="205" y="204"/>
                    </a:lnTo>
                    <a:lnTo>
                      <a:pt x="207" y="204"/>
                    </a:lnTo>
                    <a:lnTo>
                      <a:pt x="207" y="206"/>
                    </a:lnTo>
                    <a:lnTo>
                      <a:pt x="208" y="206"/>
                    </a:lnTo>
                    <a:lnTo>
                      <a:pt x="209" y="206"/>
                    </a:lnTo>
                    <a:lnTo>
                      <a:pt x="211" y="206"/>
                    </a:lnTo>
                    <a:lnTo>
                      <a:pt x="212" y="206"/>
                    </a:lnTo>
                    <a:lnTo>
                      <a:pt x="212" y="207"/>
                    </a:lnTo>
                    <a:lnTo>
                      <a:pt x="213" y="207"/>
                    </a:lnTo>
                    <a:lnTo>
                      <a:pt x="213" y="208"/>
                    </a:lnTo>
                    <a:lnTo>
                      <a:pt x="212" y="208"/>
                    </a:lnTo>
                    <a:lnTo>
                      <a:pt x="212" y="210"/>
                    </a:lnTo>
                    <a:lnTo>
                      <a:pt x="212" y="211"/>
                    </a:lnTo>
                    <a:lnTo>
                      <a:pt x="211" y="212"/>
                    </a:lnTo>
                    <a:lnTo>
                      <a:pt x="209" y="212"/>
                    </a:lnTo>
                    <a:lnTo>
                      <a:pt x="209" y="214"/>
                    </a:lnTo>
                    <a:lnTo>
                      <a:pt x="209" y="215"/>
                    </a:lnTo>
                    <a:lnTo>
                      <a:pt x="209" y="216"/>
                    </a:lnTo>
                    <a:lnTo>
                      <a:pt x="209" y="218"/>
                    </a:lnTo>
                    <a:lnTo>
                      <a:pt x="208" y="218"/>
                    </a:lnTo>
                    <a:lnTo>
                      <a:pt x="208" y="219"/>
                    </a:lnTo>
                    <a:lnTo>
                      <a:pt x="208" y="220"/>
                    </a:lnTo>
                    <a:lnTo>
                      <a:pt x="208" y="222"/>
                    </a:lnTo>
                    <a:lnTo>
                      <a:pt x="207" y="222"/>
                    </a:lnTo>
                    <a:lnTo>
                      <a:pt x="207" y="223"/>
                    </a:lnTo>
                    <a:lnTo>
                      <a:pt x="207" y="224"/>
                    </a:lnTo>
                    <a:lnTo>
                      <a:pt x="207" y="225"/>
                    </a:lnTo>
                    <a:lnTo>
                      <a:pt x="207" y="227"/>
                    </a:lnTo>
                    <a:lnTo>
                      <a:pt x="207" y="228"/>
                    </a:lnTo>
                    <a:lnTo>
                      <a:pt x="207" y="229"/>
                    </a:lnTo>
                    <a:lnTo>
                      <a:pt x="205" y="229"/>
                    </a:lnTo>
                    <a:lnTo>
                      <a:pt x="205" y="231"/>
                    </a:lnTo>
                    <a:lnTo>
                      <a:pt x="204" y="231"/>
                    </a:lnTo>
                    <a:lnTo>
                      <a:pt x="204" y="232"/>
                    </a:lnTo>
                    <a:lnTo>
                      <a:pt x="204" y="233"/>
                    </a:lnTo>
                    <a:lnTo>
                      <a:pt x="203" y="233"/>
                    </a:lnTo>
                    <a:lnTo>
                      <a:pt x="203" y="235"/>
                    </a:lnTo>
                    <a:lnTo>
                      <a:pt x="202" y="235"/>
                    </a:lnTo>
                    <a:lnTo>
                      <a:pt x="202" y="236"/>
                    </a:lnTo>
                    <a:lnTo>
                      <a:pt x="203" y="236"/>
                    </a:lnTo>
                    <a:lnTo>
                      <a:pt x="203" y="235"/>
                    </a:lnTo>
                    <a:lnTo>
                      <a:pt x="203" y="236"/>
                    </a:lnTo>
                    <a:lnTo>
                      <a:pt x="204" y="237"/>
                    </a:lnTo>
                    <a:lnTo>
                      <a:pt x="203" y="237"/>
                    </a:lnTo>
                    <a:lnTo>
                      <a:pt x="202" y="237"/>
                    </a:lnTo>
                    <a:lnTo>
                      <a:pt x="200" y="237"/>
                    </a:lnTo>
                    <a:lnTo>
                      <a:pt x="200" y="239"/>
                    </a:lnTo>
                    <a:lnTo>
                      <a:pt x="199" y="239"/>
                    </a:lnTo>
                    <a:lnTo>
                      <a:pt x="199" y="240"/>
                    </a:lnTo>
                    <a:lnTo>
                      <a:pt x="198" y="240"/>
                    </a:lnTo>
                    <a:lnTo>
                      <a:pt x="198" y="241"/>
                    </a:lnTo>
                    <a:lnTo>
                      <a:pt x="199" y="241"/>
                    </a:lnTo>
                    <a:lnTo>
                      <a:pt x="199" y="242"/>
                    </a:lnTo>
                    <a:lnTo>
                      <a:pt x="198" y="242"/>
                    </a:lnTo>
                    <a:lnTo>
                      <a:pt x="198" y="244"/>
                    </a:lnTo>
                    <a:lnTo>
                      <a:pt x="196" y="244"/>
                    </a:lnTo>
                    <a:lnTo>
                      <a:pt x="196" y="242"/>
                    </a:lnTo>
                    <a:lnTo>
                      <a:pt x="196" y="244"/>
                    </a:lnTo>
                    <a:lnTo>
                      <a:pt x="196" y="242"/>
                    </a:lnTo>
                    <a:lnTo>
                      <a:pt x="195" y="242"/>
                    </a:lnTo>
                    <a:lnTo>
                      <a:pt x="196" y="242"/>
                    </a:lnTo>
                    <a:lnTo>
                      <a:pt x="195" y="242"/>
                    </a:lnTo>
                    <a:lnTo>
                      <a:pt x="194" y="242"/>
                    </a:lnTo>
                    <a:lnTo>
                      <a:pt x="192" y="241"/>
                    </a:lnTo>
                    <a:lnTo>
                      <a:pt x="191" y="241"/>
                    </a:lnTo>
                    <a:lnTo>
                      <a:pt x="191" y="242"/>
                    </a:lnTo>
                    <a:lnTo>
                      <a:pt x="191" y="241"/>
                    </a:lnTo>
                    <a:lnTo>
                      <a:pt x="191" y="242"/>
                    </a:lnTo>
                    <a:lnTo>
                      <a:pt x="191" y="241"/>
                    </a:lnTo>
                    <a:lnTo>
                      <a:pt x="190" y="242"/>
                    </a:lnTo>
                    <a:lnTo>
                      <a:pt x="190" y="241"/>
                    </a:lnTo>
                    <a:lnTo>
                      <a:pt x="190" y="242"/>
                    </a:lnTo>
                    <a:lnTo>
                      <a:pt x="190" y="241"/>
                    </a:lnTo>
                    <a:lnTo>
                      <a:pt x="188" y="241"/>
                    </a:lnTo>
                    <a:lnTo>
                      <a:pt x="188" y="240"/>
                    </a:lnTo>
                    <a:lnTo>
                      <a:pt x="187" y="240"/>
                    </a:lnTo>
                    <a:lnTo>
                      <a:pt x="187" y="241"/>
                    </a:lnTo>
                    <a:lnTo>
                      <a:pt x="187" y="240"/>
                    </a:lnTo>
                    <a:lnTo>
                      <a:pt x="186" y="240"/>
                    </a:lnTo>
                    <a:lnTo>
                      <a:pt x="186" y="241"/>
                    </a:lnTo>
                    <a:lnTo>
                      <a:pt x="186" y="240"/>
                    </a:lnTo>
                    <a:lnTo>
                      <a:pt x="186" y="241"/>
                    </a:lnTo>
                    <a:lnTo>
                      <a:pt x="186" y="240"/>
                    </a:lnTo>
                    <a:lnTo>
                      <a:pt x="185" y="240"/>
                    </a:lnTo>
                    <a:lnTo>
                      <a:pt x="186" y="240"/>
                    </a:lnTo>
                    <a:lnTo>
                      <a:pt x="185" y="240"/>
                    </a:lnTo>
                    <a:lnTo>
                      <a:pt x="183" y="240"/>
                    </a:lnTo>
                    <a:lnTo>
                      <a:pt x="182" y="240"/>
                    </a:lnTo>
                    <a:lnTo>
                      <a:pt x="181" y="240"/>
                    </a:lnTo>
                    <a:lnTo>
                      <a:pt x="181" y="241"/>
                    </a:lnTo>
                    <a:lnTo>
                      <a:pt x="179" y="241"/>
                    </a:lnTo>
                    <a:lnTo>
                      <a:pt x="179" y="242"/>
                    </a:lnTo>
                    <a:lnTo>
                      <a:pt x="178" y="242"/>
                    </a:lnTo>
                    <a:lnTo>
                      <a:pt x="179" y="242"/>
                    </a:lnTo>
                    <a:lnTo>
                      <a:pt x="178" y="242"/>
                    </a:lnTo>
                    <a:lnTo>
                      <a:pt x="178" y="244"/>
                    </a:lnTo>
                    <a:lnTo>
                      <a:pt x="177" y="244"/>
                    </a:lnTo>
                    <a:lnTo>
                      <a:pt x="177" y="242"/>
                    </a:lnTo>
                    <a:lnTo>
                      <a:pt x="177" y="244"/>
                    </a:lnTo>
                    <a:lnTo>
                      <a:pt x="177" y="242"/>
                    </a:lnTo>
                    <a:lnTo>
                      <a:pt x="177" y="244"/>
                    </a:lnTo>
                    <a:lnTo>
                      <a:pt x="175" y="244"/>
                    </a:lnTo>
                    <a:lnTo>
                      <a:pt x="175" y="245"/>
                    </a:lnTo>
                    <a:lnTo>
                      <a:pt x="177" y="245"/>
                    </a:lnTo>
                    <a:lnTo>
                      <a:pt x="175" y="245"/>
                    </a:lnTo>
                    <a:lnTo>
                      <a:pt x="175" y="246"/>
                    </a:lnTo>
                    <a:lnTo>
                      <a:pt x="177" y="246"/>
                    </a:lnTo>
                    <a:lnTo>
                      <a:pt x="175" y="246"/>
                    </a:lnTo>
                    <a:lnTo>
                      <a:pt x="175" y="248"/>
                    </a:lnTo>
                    <a:lnTo>
                      <a:pt x="174" y="248"/>
                    </a:lnTo>
                    <a:lnTo>
                      <a:pt x="174" y="249"/>
                    </a:lnTo>
                    <a:lnTo>
                      <a:pt x="173" y="249"/>
                    </a:lnTo>
                    <a:lnTo>
                      <a:pt x="171" y="249"/>
                    </a:lnTo>
                    <a:lnTo>
                      <a:pt x="171" y="248"/>
                    </a:lnTo>
                    <a:lnTo>
                      <a:pt x="171" y="249"/>
                    </a:lnTo>
                    <a:lnTo>
                      <a:pt x="170" y="249"/>
                    </a:lnTo>
                    <a:lnTo>
                      <a:pt x="171" y="249"/>
                    </a:lnTo>
                    <a:lnTo>
                      <a:pt x="170" y="249"/>
                    </a:lnTo>
                    <a:lnTo>
                      <a:pt x="171" y="249"/>
                    </a:lnTo>
                    <a:lnTo>
                      <a:pt x="170" y="249"/>
                    </a:lnTo>
                    <a:lnTo>
                      <a:pt x="169" y="249"/>
                    </a:lnTo>
                    <a:lnTo>
                      <a:pt x="169" y="250"/>
                    </a:lnTo>
                    <a:lnTo>
                      <a:pt x="168" y="250"/>
                    </a:lnTo>
                    <a:lnTo>
                      <a:pt x="169" y="250"/>
                    </a:lnTo>
                    <a:lnTo>
                      <a:pt x="168" y="250"/>
                    </a:lnTo>
                    <a:lnTo>
                      <a:pt x="166" y="250"/>
                    </a:lnTo>
                    <a:lnTo>
                      <a:pt x="165" y="250"/>
                    </a:lnTo>
                    <a:lnTo>
                      <a:pt x="165" y="252"/>
                    </a:lnTo>
                    <a:lnTo>
                      <a:pt x="164" y="252"/>
                    </a:lnTo>
                    <a:lnTo>
                      <a:pt x="164" y="250"/>
                    </a:lnTo>
                    <a:lnTo>
                      <a:pt x="164" y="252"/>
                    </a:lnTo>
                    <a:lnTo>
                      <a:pt x="162" y="252"/>
                    </a:lnTo>
                    <a:lnTo>
                      <a:pt x="164" y="252"/>
                    </a:lnTo>
                    <a:lnTo>
                      <a:pt x="162" y="252"/>
                    </a:lnTo>
                    <a:lnTo>
                      <a:pt x="164" y="252"/>
                    </a:lnTo>
                    <a:lnTo>
                      <a:pt x="162" y="252"/>
                    </a:lnTo>
                    <a:lnTo>
                      <a:pt x="162" y="253"/>
                    </a:lnTo>
                    <a:lnTo>
                      <a:pt x="162" y="252"/>
                    </a:lnTo>
                    <a:lnTo>
                      <a:pt x="161" y="252"/>
                    </a:lnTo>
                    <a:lnTo>
                      <a:pt x="161" y="253"/>
                    </a:lnTo>
                    <a:lnTo>
                      <a:pt x="160" y="253"/>
                    </a:lnTo>
                    <a:lnTo>
                      <a:pt x="160" y="254"/>
                    </a:lnTo>
                    <a:lnTo>
                      <a:pt x="160" y="253"/>
                    </a:lnTo>
                    <a:lnTo>
                      <a:pt x="158" y="253"/>
                    </a:lnTo>
                    <a:close/>
                  </a:path>
                </a:pathLst>
              </a:custGeom>
              <a:solidFill>
                <a:srgbClr val="DBD0E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0" name="Freeform 6">
                <a:extLst>
                  <a:ext uri="{FF2B5EF4-FFF2-40B4-BE49-F238E27FC236}">
                    <a16:creationId xmlns:a16="http://schemas.microsoft.com/office/drawing/2014/main" id="{86485787-D6AD-8228-BA2E-AE32A700DE53}"/>
                  </a:ext>
                </a:extLst>
              </p:cNvPr>
              <p:cNvSpPr>
                <a:spLocks/>
              </p:cNvSpPr>
              <p:nvPr/>
            </p:nvSpPr>
            <p:spPr bwMode="auto">
              <a:xfrm>
                <a:off x="2861" y="1753"/>
                <a:ext cx="229" cy="330"/>
              </a:xfrm>
              <a:custGeom>
                <a:avLst/>
                <a:gdLst>
                  <a:gd name="T0" fmla="*/ 166 w 229"/>
                  <a:gd name="T1" fmla="*/ 230 h 330"/>
                  <a:gd name="T2" fmla="*/ 165 w 229"/>
                  <a:gd name="T3" fmla="*/ 235 h 330"/>
                  <a:gd name="T4" fmla="*/ 170 w 229"/>
                  <a:gd name="T5" fmla="*/ 245 h 330"/>
                  <a:gd name="T6" fmla="*/ 171 w 229"/>
                  <a:gd name="T7" fmla="*/ 250 h 330"/>
                  <a:gd name="T8" fmla="*/ 173 w 229"/>
                  <a:gd name="T9" fmla="*/ 263 h 330"/>
                  <a:gd name="T10" fmla="*/ 165 w 229"/>
                  <a:gd name="T11" fmla="*/ 272 h 330"/>
                  <a:gd name="T12" fmla="*/ 160 w 229"/>
                  <a:gd name="T13" fmla="*/ 281 h 330"/>
                  <a:gd name="T14" fmla="*/ 154 w 229"/>
                  <a:gd name="T15" fmla="*/ 285 h 330"/>
                  <a:gd name="T16" fmla="*/ 154 w 229"/>
                  <a:gd name="T17" fmla="*/ 289 h 330"/>
                  <a:gd name="T18" fmla="*/ 149 w 229"/>
                  <a:gd name="T19" fmla="*/ 294 h 330"/>
                  <a:gd name="T20" fmla="*/ 148 w 229"/>
                  <a:gd name="T21" fmla="*/ 305 h 330"/>
                  <a:gd name="T22" fmla="*/ 156 w 229"/>
                  <a:gd name="T23" fmla="*/ 310 h 330"/>
                  <a:gd name="T24" fmla="*/ 156 w 229"/>
                  <a:gd name="T25" fmla="*/ 327 h 330"/>
                  <a:gd name="T26" fmla="*/ 144 w 229"/>
                  <a:gd name="T27" fmla="*/ 322 h 330"/>
                  <a:gd name="T28" fmla="*/ 133 w 229"/>
                  <a:gd name="T29" fmla="*/ 311 h 330"/>
                  <a:gd name="T30" fmla="*/ 110 w 229"/>
                  <a:gd name="T31" fmla="*/ 307 h 330"/>
                  <a:gd name="T32" fmla="*/ 118 w 229"/>
                  <a:gd name="T33" fmla="*/ 293 h 330"/>
                  <a:gd name="T34" fmla="*/ 99 w 229"/>
                  <a:gd name="T35" fmla="*/ 283 h 330"/>
                  <a:gd name="T36" fmla="*/ 71 w 229"/>
                  <a:gd name="T37" fmla="*/ 275 h 330"/>
                  <a:gd name="T38" fmla="*/ 59 w 229"/>
                  <a:gd name="T39" fmla="*/ 250 h 330"/>
                  <a:gd name="T40" fmla="*/ 34 w 229"/>
                  <a:gd name="T41" fmla="*/ 254 h 330"/>
                  <a:gd name="T42" fmla="*/ 29 w 229"/>
                  <a:gd name="T43" fmla="*/ 245 h 330"/>
                  <a:gd name="T44" fmla="*/ 18 w 229"/>
                  <a:gd name="T45" fmla="*/ 238 h 330"/>
                  <a:gd name="T46" fmla="*/ 5 w 229"/>
                  <a:gd name="T47" fmla="*/ 231 h 330"/>
                  <a:gd name="T48" fmla="*/ 4 w 229"/>
                  <a:gd name="T49" fmla="*/ 225 h 330"/>
                  <a:gd name="T50" fmla="*/ 9 w 229"/>
                  <a:gd name="T51" fmla="*/ 218 h 330"/>
                  <a:gd name="T52" fmla="*/ 5 w 229"/>
                  <a:gd name="T53" fmla="*/ 212 h 330"/>
                  <a:gd name="T54" fmla="*/ 5 w 229"/>
                  <a:gd name="T55" fmla="*/ 203 h 330"/>
                  <a:gd name="T56" fmla="*/ 10 w 229"/>
                  <a:gd name="T57" fmla="*/ 195 h 330"/>
                  <a:gd name="T58" fmla="*/ 10 w 229"/>
                  <a:gd name="T59" fmla="*/ 187 h 330"/>
                  <a:gd name="T60" fmla="*/ 12 w 229"/>
                  <a:gd name="T61" fmla="*/ 175 h 330"/>
                  <a:gd name="T62" fmla="*/ 6 w 229"/>
                  <a:gd name="T63" fmla="*/ 163 h 330"/>
                  <a:gd name="T64" fmla="*/ 9 w 229"/>
                  <a:gd name="T65" fmla="*/ 152 h 330"/>
                  <a:gd name="T66" fmla="*/ 9 w 229"/>
                  <a:gd name="T67" fmla="*/ 133 h 330"/>
                  <a:gd name="T68" fmla="*/ 16 w 229"/>
                  <a:gd name="T69" fmla="*/ 123 h 330"/>
                  <a:gd name="T70" fmla="*/ 25 w 229"/>
                  <a:gd name="T71" fmla="*/ 115 h 330"/>
                  <a:gd name="T72" fmla="*/ 30 w 229"/>
                  <a:gd name="T73" fmla="*/ 105 h 330"/>
                  <a:gd name="T74" fmla="*/ 41 w 229"/>
                  <a:gd name="T75" fmla="*/ 95 h 330"/>
                  <a:gd name="T76" fmla="*/ 46 w 229"/>
                  <a:gd name="T77" fmla="*/ 80 h 330"/>
                  <a:gd name="T78" fmla="*/ 60 w 229"/>
                  <a:gd name="T79" fmla="*/ 73 h 330"/>
                  <a:gd name="T80" fmla="*/ 68 w 229"/>
                  <a:gd name="T81" fmla="*/ 60 h 330"/>
                  <a:gd name="T82" fmla="*/ 82 w 229"/>
                  <a:gd name="T83" fmla="*/ 56 h 330"/>
                  <a:gd name="T84" fmla="*/ 95 w 229"/>
                  <a:gd name="T85" fmla="*/ 46 h 330"/>
                  <a:gd name="T86" fmla="*/ 103 w 229"/>
                  <a:gd name="T87" fmla="*/ 35 h 330"/>
                  <a:gd name="T88" fmla="*/ 130 w 229"/>
                  <a:gd name="T89" fmla="*/ 30 h 330"/>
                  <a:gd name="T90" fmla="*/ 135 w 229"/>
                  <a:gd name="T91" fmla="*/ 63 h 330"/>
                  <a:gd name="T92" fmla="*/ 158 w 229"/>
                  <a:gd name="T93" fmla="*/ 65 h 330"/>
                  <a:gd name="T94" fmla="*/ 171 w 229"/>
                  <a:gd name="T95" fmla="*/ 74 h 330"/>
                  <a:gd name="T96" fmla="*/ 185 w 229"/>
                  <a:gd name="T97" fmla="*/ 65 h 330"/>
                  <a:gd name="T98" fmla="*/ 190 w 229"/>
                  <a:gd name="T99" fmla="*/ 72 h 330"/>
                  <a:gd name="T100" fmla="*/ 200 w 229"/>
                  <a:gd name="T101" fmla="*/ 69 h 330"/>
                  <a:gd name="T102" fmla="*/ 202 w 229"/>
                  <a:gd name="T103" fmla="*/ 60 h 330"/>
                  <a:gd name="T104" fmla="*/ 191 w 229"/>
                  <a:gd name="T105" fmla="*/ 51 h 330"/>
                  <a:gd name="T106" fmla="*/ 186 w 229"/>
                  <a:gd name="T107" fmla="*/ 33 h 330"/>
                  <a:gd name="T108" fmla="*/ 198 w 229"/>
                  <a:gd name="T109" fmla="*/ 29 h 330"/>
                  <a:gd name="T110" fmla="*/ 204 w 229"/>
                  <a:gd name="T111" fmla="*/ 25 h 330"/>
                  <a:gd name="T112" fmla="*/ 211 w 229"/>
                  <a:gd name="T113" fmla="*/ 25 h 330"/>
                  <a:gd name="T114" fmla="*/ 211 w 229"/>
                  <a:gd name="T115" fmla="*/ 15 h 330"/>
                  <a:gd name="T116" fmla="*/ 219 w 229"/>
                  <a:gd name="T117" fmla="*/ 9 h 330"/>
                  <a:gd name="T118" fmla="*/ 228 w 229"/>
                  <a:gd name="T119" fmla="*/ 1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9" h="330">
                    <a:moveTo>
                      <a:pt x="158" y="225"/>
                    </a:moveTo>
                    <a:lnTo>
                      <a:pt x="158" y="226"/>
                    </a:lnTo>
                    <a:lnTo>
                      <a:pt x="160" y="226"/>
                    </a:lnTo>
                    <a:lnTo>
                      <a:pt x="160" y="228"/>
                    </a:lnTo>
                    <a:lnTo>
                      <a:pt x="158" y="228"/>
                    </a:lnTo>
                    <a:lnTo>
                      <a:pt x="160" y="228"/>
                    </a:lnTo>
                    <a:lnTo>
                      <a:pt x="160" y="229"/>
                    </a:lnTo>
                    <a:lnTo>
                      <a:pt x="161" y="229"/>
                    </a:lnTo>
                    <a:lnTo>
                      <a:pt x="161" y="228"/>
                    </a:lnTo>
                    <a:lnTo>
                      <a:pt x="162" y="228"/>
                    </a:lnTo>
                    <a:lnTo>
                      <a:pt x="162" y="229"/>
                    </a:lnTo>
                    <a:lnTo>
                      <a:pt x="164" y="229"/>
                    </a:lnTo>
                    <a:lnTo>
                      <a:pt x="164" y="228"/>
                    </a:lnTo>
                    <a:lnTo>
                      <a:pt x="165" y="228"/>
                    </a:lnTo>
                    <a:lnTo>
                      <a:pt x="165" y="229"/>
                    </a:lnTo>
                    <a:lnTo>
                      <a:pt x="166" y="229"/>
                    </a:lnTo>
                    <a:lnTo>
                      <a:pt x="166" y="230"/>
                    </a:lnTo>
                    <a:lnTo>
                      <a:pt x="165" y="230"/>
                    </a:lnTo>
                    <a:lnTo>
                      <a:pt x="166" y="230"/>
                    </a:lnTo>
                    <a:lnTo>
                      <a:pt x="165" y="230"/>
                    </a:lnTo>
                    <a:lnTo>
                      <a:pt x="166" y="230"/>
                    </a:lnTo>
                    <a:lnTo>
                      <a:pt x="166" y="231"/>
                    </a:lnTo>
                    <a:lnTo>
                      <a:pt x="165" y="231"/>
                    </a:lnTo>
                    <a:lnTo>
                      <a:pt x="166" y="231"/>
                    </a:lnTo>
                    <a:lnTo>
                      <a:pt x="166" y="233"/>
                    </a:lnTo>
                    <a:lnTo>
                      <a:pt x="165" y="233"/>
                    </a:lnTo>
                    <a:lnTo>
                      <a:pt x="164" y="233"/>
                    </a:lnTo>
                    <a:lnTo>
                      <a:pt x="165" y="233"/>
                    </a:lnTo>
                    <a:lnTo>
                      <a:pt x="165" y="231"/>
                    </a:lnTo>
                    <a:lnTo>
                      <a:pt x="164" y="231"/>
                    </a:lnTo>
                    <a:lnTo>
                      <a:pt x="164" y="233"/>
                    </a:lnTo>
                    <a:lnTo>
                      <a:pt x="164" y="234"/>
                    </a:lnTo>
                    <a:lnTo>
                      <a:pt x="164" y="235"/>
                    </a:lnTo>
                    <a:lnTo>
                      <a:pt x="165" y="235"/>
                    </a:lnTo>
                    <a:lnTo>
                      <a:pt x="165" y="237"/>
                    </a:lnTo>
                    <a:lnTo>
                      <a:pt x="166" y="237"/>
                    </a:lnTo>
                    <a:lnTo>
                      <a:pt x="168" y="237"/>
                    </a:lnTo>
                    <a:lnTo>
                      <a:pt x="168" y="238"/>
                    </a:lnTo>
                    <a:lnTo>
                      <a:pt x="166" y="238"/>
                    </a:lnTo>
                    <a:lnTo>
                      <a:pt x="166" y="239"/>
                    </a:lnTo>
                    <a:lnTo>
                      <a:pt x="166" y="241"/>
                    </a:lnTo>
                    <a:lnTo>
                      <a:pt x="168" y="241"/>
                    </a:lnTo>
                    <a:lnTo>
                      <a:pt x="166" y="241"/>
                    </a:lnTo>
                    <a:lnTo>
                      <a:pt x="166" y="242"/>
                    </a:lnTo>
                    <a:lnTo>
                      <a:pt x="168" y="242"/>
                    </a:lnTo>
                    <a:lnTo>
                      <a:pt x="169" y="242"/>
                    </a:lnTo>
                    <a:lnTo>
                      <a:pt x="170" y="242"/>
                    </a:lnTo>
                    <a:lnTo>
                      <a:pt x="170" y="243"/>
                    </a:lnTo>
                    <a:lnTo>
                      <a:pt x="169" y="243"/>
                    </a:lnTo>
                    <a:lnTo>
                      <a:pt x="170" y="243"/>
                    </a:lnTo>
                    <a:lnTo>
                      <a:pt x="170" y="245"/>
                    </a:lnTo>
                    <a:lnTo>
                      <a:pt x="169" y="245"/>
                    </a:lnTo>
                    <a:lnTo>
                      <a:pt x="170" y="245"/>
                    </a:lnTo>
                    <a:lnTo>
                      <a:pt x="170" y="246"/>
                    </a:lnTo>
                    <a:lnTo>
                      <a:pt x="170" y="247"/>
                    </a:lnTo>
                    <a:lnTo>
                      <a:pt x="170" y="246"/>
                    </a:lnTo>
                    <a:lnTo>
                      <a:pt x="171" y="246"/>
                    </a:lnTo>
                    <a:lnTo>
                      <a:pt x="171" y="247"/>
                    </a:lnTo>
                    <a:lnTo>
                      <a:pt x="171" y="246"/>
                    </a:lnTo>
                    <a:lnTo>
                      <a:pt x="173" y="246"/>
                    </a:lnTo>
                    <a:lnTo>
                      <a:pt x="171" y="246"/>
                    </a:lnTo>
                    <a:lnTo>
                      <a:pt x="171" y="247"/>
                    </a:lnTo>
                    <a:lnTo>
                      <a:pt x="173" y="247"/>
                    </a:lnTo>
                    <a:lnTo>
                      <a:pt x="174" y="247"/>
                    </a:lnTo>
                    <a:lnTo>
                      <a:pt x="174" y="248"/>
                    </a:lnTo>
                    <a:lnTo>
                      <a:pt x="174" y="250"/>
                    </a:lnTo>
                    <a:lnTo>
                      <a:pt x="173" y="250"/>
                    </a:lnTo>
                    <a:lnTo>
                      <a:pt x="171" y="250"/>
                    </a:lnTo>
                    <a:lnTo>
                      <a:pt x="171" y="251"/>
                    </a:lnTo>
                    <a:lnTo>
                      <a:pt x="170" y="251"/>
                    </a:lnTo>
                    <a:lnTo>
                      <a:pt x="170" y="252"/>
                    </a:lnTo>
                    <a:lnTo>
                      <a:pt x="171" y="252"/>
                    </a:lnTo>
                    <a:lnTo>
                      <a:pt x="171" y="254"/>
                    </a:lnTo>
                    <a:lnTo>
                      <a:pt x="171" y="255"/>
                    </a:lnTo>
                    <a:lnTo>
                      <a:pt x="170" y="255"/>
                    </a:lnTo>
                    <a:lnTo>
                      <a:pt x="170" y="256"/>
                    </a:lnTo>
                    <a:lnTo>
                      <a:pt x="169" y="256"/>
                    </a:lnTo>
                    <a:lnTo>
                      <a:pt x="169" y="258"/>
                    </a:lnTo>
                    <a:lnTo>
                      <a:pt x="169" y="259"/>
                    </a:lnTo>
                    <a:lnTo>
                      <a:pt x="169" y="260"/>
                    </a:lnTo>
                    <a:lnTo>
                      <a:pt x="170" y="260"/>
                    </a:lnTo>
                    <a:lnTo>
                      <a:pt x="170" y="262"/>
                    </a:lnTo>
                    <a:lnTo>
                      <a:pt x="170" y="263"/>
                    </a:lnTo>
                    <a:lnTo>
                      <a:pt x="171" y="263"/>
                    </a:lnTo>
                    <a:lnTo>
                      <a:pt x="173" y="263"/>
                    </a:lnTo>
                    <a:lnTo>
                      <a:pt x="173" y="264"/>
                    </a:lnTo>
                    <a:lnTo>
                      <a:pt x="171" y="264"/>
                    </a:lnTo>
                    <a:lnTo>
                      <a:pt x="171" y="266"/>
                    </a:lnTo>
                    <a:lnTo>
                      <a:pt x="173" y="266"/>
                    </a:lnTo>
                    <a:lnTo>
                      <a:pt x="173" y="267"/>
                    </a:lnTo>
                    <a:lnTo>
                      <a:pt x="171" y="267"/>
                    </a:lnTo>
                    <a:lnTo>
                      <a:pt x="170" y="267"/>
                    </a:lnTo>
                    <a:lnTo>
                      <a:pt x="170" y="268"/>
                    </a:lnTo>
                    <a:lnTo>
                      <a:pt x="170" y="269"/>
                    </a:lnTo>
                    <a:lnTo>
                      <a:pt x="170" y="271"/>
                    </a:lnTo>
                    <a:lnTo>
                      <a:pt x="170" y="272"/>
                    </a:lnTo>
                    <a:lnTo>
                      <a:pt x="170" y="271"/>
                    </a:lnTo>
                    <a:lnTo>
                      <a:pt x="169" y="271"/>
                    </a:lnTo>
                    <a:lnTo>
                      <a:pt x="169" y="272"/>
                    </a:lnTo>
                    <a:lnTo>
                      <a:pt x="168" y="272"/>
                    </a:lnTo>
                    <a:lnTo>
                      <a:pt x="166" y="272"/>
                    </a:lnTo>
                    <a:lnTo>
                      <a:pt x="165" y="272"/>
                    </a:lnTo>
                    <a:lnTo>
                      <a:pt x="165" y="273"/>
                    </a:lnTo>
                    <a:lnTo>
                      <a:pt x="165" y="275"/>
                    </a:lnTo>
                    <a:lnTo>
                      <a:pt x="165" y="276"/>
                    </a:lnTo>
                    <a:lnTo>
                      <a:pt x="165" y="277"/>
                    </a:lnTo>
                    <a:lnTo>
                      <a:pt x="165" y="279"/>
                    </a:lnTo>
                    <a:lnTo>
                      <a:pt x="166" y="279"/>
                    </a:lnTo>
                    <a:lnTo>
                      <a:pt x="165" y="279"/>
                    </a:lnTo>
                    <a:lnTo>
                      <a:pt x="164" y="279"/>
                    </a:lnTo>
                    <a:lnTo>
                      <a:pt x="164" y="277"/>
                    </a:lnTo>
                    <a:lnTo>
                      <a:pt x="162" y="277"/>
                    </a:lnTo>
                    <a:lnTo>
                      <a:pt x="162" y="279"/>
                    </a:lnTo>
                    <a:lnTo>
                      <a:pt x="164" y="279"/>
                    </a:lnTo>
                    <a:lnTo>
                      <a:pt x="162" y="279"/>
                    </a:lnTo>
                    <a:lnTo>
                      <a:pt x="161" y="279"/>
                    </a:lnTo>
                    <a:lnTo>
                      <a:pt x="161" y="280"/>
                    </a:lnTo>
                    <a:lnTo>
                      <a:pt x="160" y="280"/>
                    </a:lnTo>
                    <a:lnTo>
                      <a:pt x="160" y="281"/>
                    </a:lnTo>
                    <a:lnTo>
                      <a:pt x="161" y="281"/>
                    </a:lnTo>
                    <a:lnTo>
                      <a:pt x="160" y="281"/>
                    </a:lnTo>
                    <a:lnTo>
                      <a:pt x="158" y="281"/>
                    </a:lnTo>
                    <a:lnTo>
                      <a:pt x="158" y="283"/>
                    </a:lnTo>
                    <a:lnTo>
                      <a:pt x="160" y="283"/>
                    </a:lnTo>
                    <a:lnTo>
                      <a:pt x="160" y="284"/>
                    </a:lnTo>
                    <a:lnTo>
                      <a:pt x="160" y="283"/>
                    </a:lnTo>
                    <a:lnTo>
                      <a:pt x="158" y="283"/>
                    </a:lnTo>
                    <a:lnTo>
                      <a:pt x="158" y="284"/>
                    </a:lnTo>
                    <a:lnTo>
                      <a:pt x="157" y="284"/>
                    </a:lnTo>
                    <a:lnTo>
                      <a:pt x="158" y="284"/>
                    </a:lnTo>
                    <a:lnTo>
                      <a:pt x="157" y="284"/>
                    </a:lnTo>
                    <a:lnTo>
                      <a:pt x="157" y="283"/>
                    </a:lnTo>
                    <a:lnTo>
                      <a:pt x="156" y="283"/>
                    </a:lnTo>
                    <a:lnTo>
                      <a:pt x="156" y="284"/>
                    </a:lnTo>
                    <a:lnTo>
                      <a:pt x="156" y="285"/>
                    </a:lnTo>
                    <a:lnTo>
                      <a:pt x="154" y="285"/>
                    </a:lnTo>
                    <a:lnTo>
                      <a:pt x="156" y="285"/>
                    </a:lnTo>
                    <a:lnTo>
                      <a:pt x="156" y="286"/>
                    </a:lnTo>
                    <a:lnTo>
                      <a:pt x="156" y="288"/>
                    </a:lnTo>
                    <a:lnTo>
                      <a:pt x="156" y="286"/>
                    </a:lnTo>
                    <a:lnTo>
                      <a:pt x="156" y="288"/>
                    </a:lnTo>
                    <a:lnTo>
                      <a:pt x="157" y="288"/>
                    </a:lnTo>
                    <a:lnTo>
                      <a:pt x="156" y="288"/>
                    </a:lnTo>
                    <a:lnTo>
                      <a:pt x="157" y="288"/>
                    </a:lnTo>
                    <a:lnTo>
                      <a:pt x="157" y="286"/>
                    </a:lnTo>
                    <a:lnTo>
                      <a:pt x="157" y="288"/>
                    </a:lnTo>
                    <a:lnTo>
                      <a:pt x="157" y="289"/>
                    </a:lnTo>
                    <a:lnTo>
                      <a:pt x="157" y="288"/>
                    </a:lnTo>
                    <a:lnTo>
                      <a:pt x="156" y="288"/>
                    </a:lnTo>
                    <a:lnTo>
                      <a:pt x="156" y="289"/>
                    </a:lnTo>
                    <a:lnTo>
                      <a:pt x="157" y="289"/>
                    </a:lnTo>
                    <a:lnTo>
                      <a:pt x="156" y="289"/>
                    </a:lnTo>
                    <a:lnTo>
                      <a:pt x="154" y="289"/>
                    </a:lnTo>
                    <a:lnTo>
                      <a:pt x="153" y="289"/>
                    </a:lnTo>
                    <a:lnTo>
                      <a:pt x="154" y="289"/>
                    </a:lnTo>
                    <a:lnTo>
                      <a:pt x="154" y="290"/>
                    </a:lnTo>
                    <a:lnTo>
                      <a:pt x="153" y="290"/>
                    </a:lnTo>
                    <a:lnTo>
                      <a:pt x="153" y="289"/>
                    </a:lnTo>
                    <a:lnTo>
                      <a:pt x="153" y="290"/>
                    </a:lnTo>
                    <a:lnTo>
                      <a:pt x="153" y="292"/>
                    </a:lnTo>
                    <a:lnTo>
                      <a:pt x="153" y="293"/>
                    </a:lnTo>
                    <a:lnTo>
                      <a:pt x="153" y="292"/>
                    </a:lnTo>
                    <a:lnTo>
                      <a:pt x="152" y="293"/>
                    </a:lnTo>
                    <a:lnTo>
                      <a:pt x="152" y="292"/>
                    </a:lnTo>
                    <a:lnTo>
                      <a:pt x="153" y="292"/>
                    </a:lnTo>
                    <a:lnTo>
                      <a:pt x="152" y="292"/>
                    </a:lnTo>
                    <a:lnTo>
                      <a:pt x="152" y="293"/>
                    </a:lnTo>
                    <a:lnTo>
                      <a:pt x="152" y="294"/>
                    </a:lnTo>
                    <a:lnTo>
                      <a:pt x="150" y="294"/>
                    </a:lnTo>
                    <a:lnTo>
                      <a:pt x="149" y="294"/>
                    </a:lnTo>
                    <a:lnTo>
                      <a:pt x="149" y="296"/>
                    </a:lnTo>
                    <a:lnTo>
                      <a:pt x="149" y="297"/>
                    </a:lnTo>
                    <a:lnTo>
                      <a:pt x="149" y="298"/>
                    </a:lnTo>
                    <a:lnTo>
                      <a:pt x="149" y="300"/>
                    </a:lnTo>
                    <a:lnTo>
                      <a:pt x="148" y="300"/>
                    </a:lnTo>
                    <a:lnTo>
                      <a:pt x="149" y="300"/>
                    </a:lnTo>
                    <a:lnTo>
                      <a:pt x="150" y="300"/>
                    </a:lnTo>
                    <a:lnTo>
                      <a:pt x="152" y="300"/>
                    </a:lnTo>
                    <a:lnTo>
                      <a:pt x="150" y="300"/>
                    </a:lnTo>
                    <a:lnTo>
                      <a:pt x="150" y="301"/>
                    </a:lnTo>
                    <a:lnTo>
                      <a:pt x="149" y="301"/>
                    </a:lnTo>
                    <a:lnTo>
                      <a:pt x="149" y="302"/>
                    </a:lnTo>
                    <a:lnTo>
                      <a:pt x="148" y="302"/>
                    </a:lnTo>
                    <a:lnTo>
                      <a:pt x="148" y="303"/>
                    </a:lnTo>
                    <a:lnTo>
                      <a:pt x="147" y="303"/>
                    </a:lnTo>
                    <a:lnTo>
                      <a:pt x="148" y="303"/>
                    </a:lnTo>
                    <a:lnTo>
                      <a:pt x="148" y="305"/>
                    </a:lnTo>
                    <a:lnTo>
                      <a:pt x="149" y="303"/>
                    </a:lnTo>
                    <a:lnTo>
                      <a:pt x="149" y="305"/>
                    </a:lnTo>
                    <a:lnTo>
                      <a:pt x="150" y="305"/>
                    </a:lnTo>
                    <a:lnTo>
                      <a:pt x="150" y="306"/>
                    </a:lnTo>
                    <a:lnTo>
                      <a:pt x="150" y="307"/>
                    </a:lnTo>
                    <a:lnTo>
                      <a:pt x="150" y="309"/>
                    </a:lnTo>
                    <a:lnTo>
                      <a:pt x="152" y="309"/>
                    </a:lnTo>
                    <a:lnTo>
                      <a:pt x="152" y="307"/>
                    </a:lnTo>
                    <a:lnTo>
                      <a:pt x="150" y="307"/>
                    </a:lnTo>
                    <a:lnTo>
                      <a:pt x="152" y="307"/>
                    </a:lnTo>
                    <a:lnTo>
                      <a:pt x="152" y="309"/>
                    </a:lnTo>
                    <a:lnTo>
                      <a:pt x="153" y="309"/>
                    </a:lnTo>
                    <a:lnTo>
                      <a:pt x="154" y="309"/>
                    </a:lnTo>
                    <a:lnTo>
                      <a:pt x="154" y="310"/>
                    </a:lnTo>
                    <a:lnTo>
                      <a:pt x="156" y="310"/>
                    </a:lnTo>
                    <a:lnTo>
                      <a:pt x="156" y="311"/>
                    </a:lnTo>
                    <a:lnTo>
                      <a:pt x="156" y="310"/>
                    </a:lnTo>
                    <a:lnTo>
                      <a:pt x="156" y="311"/>
                    </a:lnTo>
                    <a:lnTo>
                      <a:pt x="157" y="311"/>
                    </a:lnTo>
                    <a:lnTo>
                      <a:pt x="157" y="313"/>
                    </a:lnTo>
                    <a:lnTo>
                      <a:pt x="156" y="313"/>
                    </a:lnTo>
                    <a:lnTo>
                      <a:pt x="156" y="314"/>
                    </a:lnTo>
                    <a:lnTo>
                      <a:pt x="156" y="315"/>
                    </a:lnTo>
                    <a:lnTo>
                      <a:pt x="156" y="317"/>
                    </a:lnTo>
                    <a:lnTo>
                      <a:pt x="156" y="318"/>
                    </a:lnTo>
                    <a:lnTo>
                      <a:pt x="156" y="319"/>
                    </a:lnTo>
                    <a:lnTo>
                      <a:pt x="156" y="320"/>
                    </a:lnTo>
                    <a:lnTo>
                      <a:pt x="156" y="322"/>
                    </a:lnTo>
                    <a:lnTo>
                      <a:pt x="156" y="323"/>
                    </a:lnTo>
                    <a:lnTo>
                      <a:pt x="154" y="323"/>
                    </a:lnTo>
                    <a:lnTo>
                      <a:pt x="154" y="324"/>
                    </a:lnTo>
                    <a:lnTo>
                      <a:pt x="154" y="326"/>
                    </a:lnTo>
                    <a:lnTo>
                      <a:pt x="154" y="327"/>
                    </a:lnTo>
                    <a:lnTo>
                      <a:pt x="156" y="327"/>
                    </a:lnTo>
                    <a:lnTo>
                      <a:pt x="154" y="327"/>
                    </a:lnTo>
                    <a:lnTo>
                      <a:pt x="154" y="328"/>
                    </a:lnTo>
                    <a:lnTo>
                      <a:pt x="154" y="330"/>
                    </a:lnTo>
                    <a:lnTo>
                      <a:pt x="153" y="330"/>
                    </a:lnTo>
                    <a:lnTo>
                      <a:pt x="152" y="330"/>
                    </a:lnTo>
                    <a:lnTo>
                      <a:pt x="152" y="328"/>
                    </a:lnTo>
                    <a:lnTo>
                      <a:pt x="150" y="328"/>
                    </a:lnTo>
                    <a:lnTo>
                      <a:pt x="150" y="327"/>
                    </a:lnTo>
                    <a:lnTo>
                      <a:pt x="149" y="327"/>
                    </a:lnTo>
                    <a:lnTo>
                      <a:pt x="149" y="326"/>
                    </a:lnTo>
                    <a:lnTo>
                      <a:pt x="148" y="326"/>
                    </a:lnTo>
                    <a:lnTo>
                      <a:pt x="148" y="324"/>
                    </a:lnTo>
                    <a:lnTo>
                      <a:pt x="147" y="324"/>
                    </a:lnTo>
                    <a:lnTo>
                      <a:pt x="147" y="323"/>
                    </a:lnTo>
                    <a:lnTo>
                      <a:pt x="145" y="323"/>
                    </a:lnTo>
                    <a:lnTo>
                      <a:pt x="145" y="322"/>
                    </a:lnTo>
                    <a:lnTo>
                      <a:pt x="144" y="322"/>
                    </a:lnTo>
                    <a:lnTo>
                      <a:pt x="143" y="322"/>
                    </a:lnTo>
                    <a:lnTo>
                      <a:pt x="141" y="322"/>
                    </a:lnTo>
                    <a:lnTo>
                      <a:pt x="140" y="320"/>
                    </a:lnTo>
                    <a:lnTo>
                      <a:pt x="141" y="320"/>
                    </a:lnTo>
                    <a:lnTo>
                      <a:pt x="140" y="320"/>
                    </a:lnTo>
                    <a:lnTo>
                      <a:pt x="140" y="319"/>
                    </a:lnTo>
                    <a:lnTo>
                      <a:pt x="140" y="318"/>
                    </a:lnTo>
                    <a:lnTo>
                      <a:pt x="140" y="317"/>
                    </a:lnTo>
                    <a:lnTo>
                      <a:pt x="140" y="315"/>
                    </a:lnTo>
                    <a:lnTo>
                      <a:pt x="139" y="315"/>
                    </a:lnTo>
                    <a:lnTo>
                      <a:pt x="139" y="314"/>
                    </a:lnTo>
                    <a:lnTo>
                      <a:pt x="137" y="314"/>
                    </a:lnTo>
                    <a:lnTo>
                      <a:pt x="137" y="313"/>
                    </a:lnTo>
                    <a:lnTo>
                      <a:pt x="136" y="313"/>
                    </a:lnTo>
                    <a:lnTo>
                      <a:pt x="135" y="313"/>
                    </a:lnTo>
                    <a:lnTo>
                      <a:pt x="135" y="311"/>
                    </a:lnTo>
                    <a:lnTo>
                      <a:pt x="133" y="311"/>
                    </a:lnTo>
                    <a:lnTo>
                      <a:pt x="132" y="311"/>
                    </a:lnTo>
                    <a:lnTo>
                      <a:pt x="131" y="311"/>
                    </a:lnTo>
                    <a:lnTo>
                      <a:pt x="131" y="310"/>
                    </a:lnTo>
                    <a:lnTo>
                      <a:pt x="130" y="310"/>
                    </a:lnTo>
                    <a:lnTo>
                      <a:pt x="128" y="309"/>
                    </a:lnTo>
                    <a:lnTo>
                      <a:pt x="127" y="309"/>
                    </a:lnTo>
                    <a:lnTo>
                      <a:pt x="126" y="310"/>
                    </a:lnTo>
                    <a:lnTo>
                      <a:pt x="124" y="310"/>
                    </a:lnTo>
                    <a:lnTo>
                      <a:pt x="122" y="311"/>
                    </a:lnTo>
                    <a:lnTo>
                      <a:pt x="119" y="313"/>
                    </a:lnTo>
                    <a:lnTo>
                      <a:pt x="114" y="314"/>
                    </a:lnTo>
                    <a:lnTo>
                      <a:pt x="114" y="313"/>
                    </a:lnTo>
                    <a:lnTo>
                      <a:pt x="114" y="311"/>
                    </a:lnTo>
                    <a:lnTo>
                      <a:pt x="113" y="310"/>
                    </a:lnTo>
                    <a:lnTo>
                      <a:pt x="113" y="309"/>
                    </a:lnTo>
                    <a:lnTo>
                      <a:pt x="111" y="307"/>
                    </a:lnTo>
                    <a:lnTo>
                      <a:pt x="110" y="307"/>
                    </a:lnTo>
                    <a:lnTo>
                      <a:pt x="110" y="305"/>
                    </a:lnTo>
                    <a:lnTo>
                      <a:pt x="110" y="303"/>
                    </a:lnTo>
                    <a:lnTo>
                      <a:pt x="111" y="303"/>
                    </a:lnTo>
                    <a:lnTo>
                      <a:pt x="113" y="301"/>
                    </a:lnTo>
                    <a:lnTo>
                      <a:pt x="114" y="301"/>
                    </a:lnTo>
                    <a:lnTo>
                      <a:pt x="114" y="300"/>
                    </a:lnTo>
                    <a:lnTo>
                      <a:pt x="115" y="300"/>
                    </a:lnTo>
                    <a:lnTo>
                      <a:pt x="115" y="298"/>
                    </a:lnTo>
                    <a:lnTo>
                      <a:pt x="116" y="298"/>
                    </a:lnTo>
                    <a:lnTo>
                      <a:pt x="116" y="297"/>
                    </a:lnTo>
                    <a:lnTo>
                      <a:pt x="118" y="297"/>
                    </a:lnTo>
                    <a:lnTo>
                      <a:pt x="119" y="297"/>
                    </a:lnTo>
                    <a:lnTo>
                      <a:pt x="120" y="296"/>
                    </a:lnTo>
                    <a:lnTo>
                      <a:pt x="120" y="294"/>
                    </a:lnTo>
                    <a:lnTo>
                      <a:pt x="120" y="293"/>
                    </a:lnTo>
                    <a:lnTo>
                      <a:pt x="119" y="294"/>
                    </a:lnTo>
                    <a:lnTo>
                      <a:pt x="118" y="293"/>
                    </a:lnTo>
                    <a:lnTo>
                      <a:pt x="116" y="293"/>
                    </a:lnTo>
                    <a:lnTo>
                      <a:pt x="115" y="293"/>
                    </a:lnTo>
                    <a:lnTo>
                      <a:pt x="114" y="292"/>
                    </a:lnTo>
                    <a:lnTo>
                      <a:pt x="113" y="290"/>
                    </a:lnTo>
                    <a:lnTo>
                      <a:pt x="111" y="289"/>
                    </a:lnTo>
                    <a:lnTo>
                      <a:pt x="111" y="288"/>
                    </a:lnTo>
                    <a:lnTo>
                      <a:pt x="110" y="288"/>
                    </a:lnTo>
                    <a:lnTo>
                      <a:pt x="109" y="288"/>
                    </a:lnTo>
                    <a:lnTo>
                      <a:pt x="109" y="286"/>
                    </a:lnTo>
                    <a:lnTo>
                      <a:pt x="107" y="286"/>
                    </a:lnTo>
                    <a:lnTo>
                      <a:pt x="106" y="286"/>
                    </a:lnTo>
                    <a:lnTo>
                      <a:pt x="106" y="285"/>
                    </a:lnTo>
                    <a:lnTo>
                      <a:pt x="105" y="285"/>
                    </a:lnTo>
                    <a:lnTo>
                      <a:pt x="103" y="284"/>
                    </a:lnTo>
                    <a:lnTo>
                      <a:pt x="102" y="284"/>
                    </a:lnTo>
                    <a:lnTo>
                      <a:pt x="101" y="284"/>
                    </a:lnTo>
                    <a:lnTo>
                      <a:pt x="99" y="283"/>
                    </a:lnTo>
                    <a:lnTo>
                      <a:pt x="98" y="279"/>
                    </a:lnTo>
                    <a:lnTo>
                      <a:pt x="97" y="277"/>
                    </a:lnTo>
                    <a:lnTo>
                      <a:pt x="95" y="276"/>
                    </a:lnTo>
                    <a:lnTo>
                      <a:pt x="93" y="273"/>
                    </a:lnTo>
                    <a:lnTo>
                      <a:pt x="90" y="272"/>
                    </a:lnTo>
                    <a:lnTo>
                      <a:pt x="89" y="271"/>
                    </a:lnTo>
                    <a:lnTo>
                      <a:pt x="84" y="269"/>
                    </a:lnTo>
                    <a:lnTo>
                      <a:pt x="82" y="271"/>
                    </a:lnTo>
                    <a:lnTo>
                      <a:pt x="80" y="269"/>
                    </a:lnTo>
                    <a:lnTo>
                      <a:pt x="78" y="271"/>
                    </a:lnTo>
                    <a:lnTo>
                      <a:pt x="76" y="269"/>
                    </a:lnTo>
                    <a:lnTo>
                      <a:pt x="73" y="271"/>
                    </a:lnTo>
                    <a:lnTo>
                      <a:pt x="73" y="273"/>
                    </a:lnTo>
                    <a:lnTo>
                      <a:pt x="72" y="273"/>
                    </a:lnTo>
                    <a:lnTo>
                      <a:pt x="72" y="276"/>
                    </a:lnTo>
                    <a:lnTo>
                      <a:pt x="71" y="276"/>
                    </a:lnTo>
                    <a:lnTo>
                      <a:pt x="71" y="275"/>
                    </a:lnTo>
                    <a:lnTo>
                      <a:pt x="69" y="275"/>
                    </a:lnTo>
                    <a:lnTo>
                      <a:pt x="69" y="273"/>
                    </a:lnTo>
                    <a:lnTo>
                      <a:pt x="69" y="272"/>
                    </a:lnTo>
                    <a:lnTo>
                      <a:pt x="69" y="271"/>
                    </a:lnTo>
                    <a:lnTo>
                      <a:pt x="69" y="269"/>
                    </a:lnTo>
                    <a:lnTo>
                      <a:pt x="69" y="266"/>
                    </a:lnTo>
                    <a:lnTo>
                      <a:pt x="68" y="264"/>
                    </a:lnTo>
                    <a:lnTo>
                      <a:pt x="68" y="258"/>
                    </a:lnTo>
                    <a:lnTo>
                      <a:pt x="68" y="256"/>
                    </a:lnTo>
                    <a:lnTo>
                      <a:pt x="68" y="255"/>
                    </a:lnTo>
                    <a:lnTo>
                      <a:pt x="65" y="255"/>
                    </a:lnTo>
                    <a:lnTo>
                      <a:pt x="64" y="254"/>
                    </a:lnTo>
                    <a:lnTo>
                      <a:pt x="63" y="254"/>
                    </a:lnTo>
                    <a:lnTo>
                      <a:pt x="63" y="252"/>
                    </a:lnTo>
                    <a:lnTo>
                      <a:pt x="61" y="251"/>
                    </a:lnTo>
                    <a:lnTo>
                      <a:pt x="60" y="251"/>
                    </a:lnTo>
                    <a:lnTo>
                      <a:pt x="59" y="250"/>
                    </a:lnTo>
                    <a:lnTo>
                      <a:pt x="56" y="250"/>
                    </a:lnTo>
                    <a:lnTo>
                      <a:pt x="55" y="250"/>
                    </a:lnTo>
                    <a:lnTo>
                      <a:pt x="52" y="250"/>
                    </a:lnTo>
                    <a:lnTo>
                      <a:pt x="50" y="250"/>
                    </a:lnTo>
                    <a:lnTo>
                      <a:pt x="48" y="251"/>
                    </a:lnTo>
                    <a:lnTo>
                      <a:pt x="47" y="251"/>
                    </a:lnTo>
                    <a:lnTo>
                      <a:pt x="44" y="252"/>
                    </a:lnTo>
                    <a:lnTo>
                      <a:pt x="43" y="251"/>
                    </a:lnTo>
                    <a:lnTo>
                      <a:pt x="42" y="251"/>
                    </a:lnTo>
                    <a:lnTo>
                      <a:pt x="41" y="251"/>
                    </a:lnTo>
                    <a:lnTo>
                      <a:pt x="39" y="251"/>
                    </a:lnTo>
                    <a:lnTo>
                      <a:pt x="38" y="251"/>
                    </a:lnTo>
                    <a:lnTo>
                      <a:pt x="38" y="252"/>
                    </a:lnTo>
                    <a:lnTo>
                      <a:pt x="37" y="252"/>
                    </a:lnTo>
                    <a:lnTo>
                      <a:pt x="37" y="254"/>
                    </a:lnTo>
                    <a:lnTo>
                      <a:pt x="35" y="254"/>
                    </a:lnTo>
                    <a:lnTo>
                      <a:pt x="34" y="254"/>
                    </a:lnTo>
                    <a:lnTo>
                      <a:pt x="33" y="254"/>
                    </a:lnTo>
                    <a:lnTo>
                      <a:pt x="33" y="252"/>
                    </a:lnTo>
                    <a:lnTo>
                      <a:pt x="34" y="252"/>
                    </a:lnTo>
                    <a:lnTo>
                      <a:pt x="34" y="251"/>
                    </a:lnTo>
                    <a:lnTo>
                      <a:pt x="33" y="251"/>
                    </a:lnTo>
                    <a:lnTo>
                      <a:pt x="33" y="250"/>
                    </a:lnTo>
                    <a:lnTo>
                      <a:pt x="33" y="251"/>
                    </a:lnTo>
                    <a:lnTo>
                      <a:pt x="33" y="250"/>
                    </a:lnTo>
                    <a:lnTo>
                      <a:pt x="33" y="248"/>
                    </a:lnTo>
                    <a:lnTo>
                      <a:pt x="31" y="248"/>
                    </a:lnTo>
                    <a:lnTo>
                      <a:pt x="31" y="247"/>
                    </a:lnTo>
                    <a:lnTo>
                      <a:pt x="33" y="247"/>
                    </a:lnTo>
                    <a:lnTo>
                      <a:pt x="31" y="247"/>
                    </a:lnTo>
                    <a:lnTo>
                      <a:pt x="31" y="246"/>
                    </a:lnTo>
                    <a:lnTo>
                      <a:pt x="30" y="246"/>
                    </a:lnTo>
                    <a:lnTo>
                      <a:pt x="30" y="245"/>
                    </a:lnTo>
                    <a:lnTo>
                      <a:pt x="29" y="245"/>
                    </a:lnTo>
                    <a:lnTo>
                      <a:pt x="27" y="245"/>
                    </a:lnTo>
                    <a:lnTo>
                      <a:pt x="27" y="243"/>
                    </a:lnTo>
                    <a:lnTo>
                      <a:pt x="26" y="243"/>
                    </a:lnTo>
                    <a:lnTo>
                      <a:pt x="26" y="242"/>
                    </a:lnTo>
                    <a:lnTo>
                      <a:pt x="26" y="241"/>
                    </a:lnTo>
                    <a:lnTo>
                      <a:pt x="25" y="241"/>
                    </a:lnTo>
                    <a:lnTo>
                      <a:pt x="25" y="239"/>
                    </a:lnTo>
                    <a:lnTo>
                      <a:pt x="25" y="241"/>
                    </a:lnTo>
                    <a:lnTo>
                      <a:pt x="23" y="241"/>
                    </a:lnTo>
                    <a:lnTo>
                      <a:pt x="23" y="239"/>
                    </a:lnTo>
                    <a:lnTo>
                      <a:pt x="23" y="241"/>
                    </a:lnTo>
                    <a:lnTo>
                      <a:pt x="23" y="239"/>
                    </a:lnTo>
                    <a:lnTo>
                      <a:pt x="22" y="239"/>
                    </a:lnTo>
                    <a:lnTo>
                      <a:pt x="21" y="239"/>
                    </a:lnTo>
                    <a:lnTo>
                      <a:pt x="20" y="239"/>
                    </a:lnTo>
                    <a:lnTo>
                      <a:pt x="20" y="238"/>
                    </a:lnTo>
                    <a:lnTo>
                      <a:pt x="18" y="238"/>
                    </a:lnTo>
                    <a:lnTo>
                      <a:pt x="18" y="237"/>
                    </a:lnTo>
                    <a:lnTo>
                      <a:pt x="17" y="237"/>
                    </a:lnTo>
                    <a:lnTo>
                      <a:pt x="16" y="237"/>
                    </a:lnTo>
                    <a:lnTo>
                      <a:pt x="16" y="235"/>
                    </a:lnTo>
                    <a:lnTo>
                      <a:pt x="16" y="234"/>
                    </a:lnTo>
                    <a:lnTo>
                      <a:pt x="14" y="234"/>
                    </a:lnTo>
                    <a:lnTo>
                      <a:pt x="13" y="234"/>
                    </a:lnTo>
                    <a:lnTo>
                      <a:pt x="13" y="233"/>
                    </a:lnTo>
                    <a:lnTo>
                      <a:pt x="12" y="233"/>
                    </a:lnTo>
                    <a:lnTo>
                      <a:pt x="10" y="233"/>
                    </a:lnTo>
                    <a:lnTo>
                      <a:pt x="10" y="231"/>
                    </a:lnTo>
                    <a:lnTo>
                      <a:pt x="9" y="231"/>
                    </a:lnTo>
                    <a:lnTo>
                      <a:pt x="9" y="230"/>
                    </a:lnTo>
                    <a:lnTo>
                      <a:pt x="9" y="231"/>
                    </a:lnTo>
                    <a:lnTo>
                      <a:pt x="8" y="231"/>
                    </a:lnTo>
                    <a:lnTo>
                      <a:pt x="6" y="231"/>
                    </a:lnTo>
                    <a:lnTo>
                      <a:pt x="5" y="231"/>
                    </a:lnTo>
                    <a:lnTo>
                      <a:pt x="4" y="231"/>
                    </a:lnTo>
                    <a:lnTo>
                      <a:pt x="4" y="233"/>
                    </a:lnTo>
                    <a:lnTo>
                      <a:pt x="3" y="233"/>
                    </a:lnTo>
                    <a:lnTo>
                      <a:pt x="3" y="231"/>
                    </a:lnTo>
                    <a:lnTo>
                      <a:pt x="3" y="230"/>
                    </a:lnTo>
                    <a:lnTo>
                      <a:pt x="3" y="229"/>
                    </a:lnTo>
                    <a:lnTo>
                      <a:pt x="4" y="229"/>
                    </a:lnTo>
                    <a:lnTo>
                      <a:pt x="4" y="228"/>
                    </a:lnTo>
                    <a:lnTo>
                      <a:pt x="3" y="228"/>
                    </a:lnTo>
                    <a:lnTo>
                      <a:pt x="1" y="228"/>
                    </a:lnTo>
                    <a:lnTo>
                      <a:pt x="3" y="228"/>
                    </a:lnTo>
                    <a:lnTo>
                      <a:pt x="1" y="228"/>
                    </a:lnTo>
                    <a:lnTo>
                      <a:pt x="0" y="228"/>
                    </a:lnTo>
                    <a:lnTo>
                      <a:pt x="1" y="226"/>
                    </a:lnTo>
                    <a:lnTo>
                      <a:pt x="3" y="226"/>
                    </a:lnTo>
                    <a:lnTo>
                      <a:pt x="3" y="225"/>
                    </a:lnTo>
                    <a:lnTo>
                      <a:pt x="4" y="225"/>
                    </a:lnTo>
                    <a:lnTo>
                      <a:pt x="5" y="225"/>
                    </a:lnTo>
                    <a:lnTo>
                      <a:pt x="6" y="225"/>
                    </a:lnTo>
                    <a:lnTo>
                      <a:pt x="8" y="225"/>
                    </a:lnTo>
                    <a:lnTo>
                      <a:pt x="8" y="224"/>
                    </a:lnTo>
                    <a:lnTo>
                      <a:pt x="9" y="224"/>
                    </a:lnTo>
                    <a:lnTo>
                      <a:pt x="9" y="222"/>
                    </a:lnTo>
                    <a:lnTo>
                      <a:pt x="9" y="224"/>
                    </a:lnTo>
                    <a:lnTo>
                      <a:pt x="9" y="222"/>
                    </a:lnTo>
                    <a:lnTo>
                      <a:pt x="10" y="222"/>
                    </a:lnTo>
                    <a:lnTo>
                      <a:pt x="10" y="221"/>
                    </a:lnTo>
                    <a:lnTo>
                      <a:pt x="10" y="220"/>
                    </a:lnTo>
                    <a:lnTo>
                      <a:pt x="9" y="220"/>
                    </a:lnTo>
                    <a:lnTo>
                      <a:pt x="10" y="220"/>
                    </a:lnTo>
                    <a:lnTo>
                      <a:pt x="9" y="220"/>
                    </a:lnTo>
                    <a:lnTo>
                      <a:pt x="10" y="220"/>
                    </a:lnTo>
                    <a:lnTo>
                      <a:pt x="9" y="220"/>
                    </a:lnTo>
                    <a:lnTo>
                      <a:pt x="9" y="218"/>
                    </a:lnTo>
                    <a:lnTo>
                      <a:pt x="9" y="220"/>
                    </a:lnTo>
                    <a:lnTo>
                      <a:pt x="10" y="220"/>
                    </a:lnTo>
                    <a:lnTo>
                      <a:pt x="10" y="218"/>
                    </a:lnTo>
                    <a:lnTo>
                      <a:pt x="9" y="218"/>
                    </a:lnTo>
                    <a:lnTo>
                      <a:pt x="8" y="218"/>
                    </a:lnTo>
                    <a:lnTo>
                      <a:pt x="8" y="217"/>
                    </a:lnTo>
                    <a:lnTo>
                      <a:pt x="8" y="218"/>
                    </a:lnTo>
                    <a:lnTo>
                      <a:pt x="8" y="217"/>
                    </a:lnTo>
                    <a:lnTo>
                      <a:pt x="8" y="216"/>
                    </a:lnTo>
                    <a:lnTo>
                      <a:pt x="8" y="217"/>
                    </a:lnTo>
                    <a:lnTo>
                      <a:pt x="6" y="216"/>
                    </a:lnTo>
                    <a:lnTo>
                      <a:pt x="6" y="214"/>
                    </a:lnTo>
                    <a:lnTo>
                      <a:pt x="6" y="216"/>
                    </a:lnTo>
                    <a:lnTo>
                      <a:pt x="6" y="214"/>
                    </a:lnTo>
                    <a:lnTo>
                      <a:pt x="5" y="214"/>
                    </a:lnTo>
                    <a:lnTo>
                      <a:pt x="5" y="213"/>
                    </a:lnTo>
                    <a:lnTo>
                      <a:pt x="5" y="212"/>
                    </a:lnTo>
                    <a:lnTo>
                      <a:pt x="6" y="212"/>
                    </a:lnTo>
                    <a:lnTo>
                      <a:pt x="6" y="211"/>
                    </a:lnTo>
                    <a:lnTo>
                      <a:pt x="5" y="211"/>
                    </a:lnTo>
                    <a:lnTo>
                      <a:pt x="5" y="209"/>
                    </a:lnTo>
                    <a:lnTo>
                      <a:pt x="5" y="208"/>
                    </a:lnTo>
                    <a:lnTo>
                      <a:pt x="6" y="208"/>
                    </a:lnTo>
                    <a:lnTo>
                      <a:pt x="5" y="208"/>
                    </a:lnTo>
                    <a:lnTo>
                      <a:pt x="6" y="208"/>
                    </a:lnTo>
                    <a:lnTo>
                      <a:pt x="6" y="207"/>
                    </a:lnTo>
                    <a:lnTo>
                      <a:pt x="5" y="207"/>
                    </a:lnTo>
                    <a:lnTo>
                      <a:pt x="4" y="207"/>
                    </a:lnTo>
                    <a:lnTo>
                      <a:pt x="5" y="207"/>
                    </a:lnTo>
                    <a:lnTo>
                      <a:pt x="4" y="207"/>
                    </a:lnTo>
                    <a:lnTo>
                      <a:pt x="4" y="205"/>
                    </a:lnTo>
                    <a:lnTo>
                      <a:pt x="4" y="204"/>
                    </a:lnTo>
                    <a:lnTo>
                      <a:pt x="5" y="204"/>
                    </a:lnTo>
                    <a:lnTo>
                      <a:pt x="5" y="203"/>
                    </a:lnTo>
                    <a:lnTo>
                      <a:pt x="6" y="203"/>
                    </a:lnTo>
                    <a:lnTo>
                      <a:pt x="6" y="201"/>
                    </a:lnTo>
                    <a:lnTo>
                      <a:pt x="6" y="200"/>
                    </a:lnTo>
                    <a:lnTo>
                      <a:pt x="8" y="200"/>
                    </a:lnTo>
                    <a:lnTo>
                      <a:pt x="6" y="200"/>
                    </a:lnTo>
                    <a:lnTo>
                      <a:pt x="8" y="200"/>
                    </a:lnTo>
                    <a:lnTo>
                      <a:pt x="8" y="199"/>
                    </a:lnTo>
                    <a:lnTo>
                      <a:pt x="8" y="200"/>
                    </a:lnTo>
                    <a:lnTo>
                      <a:pt x="8" y="199"/>
                    </a:lnTo>
                    <a:lnTo>
                      <a:pt x="9" y="199"/>
                    </a:lnTo>
                    <a:lnTo>
                      <a:pt x="9" y="197"/>
                    </a:lnTo>
                    <a:lnTo>
                      <a:pt x="10" y="197"/>
                    </a:lnTo>
                    <a:lnTo>
                      <a:pt x="12" y="197"/>
                    </a:lnTo>
                    <a:lnTo>
                      <a:pt x="12" y="196"/>
                    </a:lnTo>
                    <a:lnTo>
                      <a:pt x="10" y="196"/>
                    </a:lnTo>
                    <a:lnTo>
                      <a:pt x="12" y="196"/>
                    </a:lnTo>
                    <a:lnTo>
                      <a:pt x="10" y="195"/>
                    </a:lnTo>
                    <a:lnTo>
                      <a:pt x="12" y="195"/>
                    </a:lnTo>
                    <a:lnTo>
                      <a:pt x="12" y="194"/>
                    </a:lnTo>
                    <a:lnTo>
                      <a:pt x="13" y="194"/>
                    </a:lnTo>
                    <a:lnTo>
                      <a:pt x="13" y="192"/>
                    </a:lnTo>
                    <a:lnTo>
                      <a:pt x="13" y="191"/>
                    </a:lnTo>
                    <a:lnTo>
                      <a:pt x="12" y="191"/>
                    </a:lnTo>
                    <a:lnTo>
                      <a:pt x="13" y="191"/>
                    </a:lnTo>
                    <a:lnTo>
                      <a:pt x="12" y="191"/>
                    </a:lnTo>
                    <a:lnTo>
                      <a:pt x="12" y="190"/>
                    </a:lnTo>
                    <a:lnTo>
                      <a:pt x="10" y="190"/>
                    </a:lnTo>
                    <a:lnTo>
                      <a:pt x="12" y="188"/>
                    </a:lnTo>
                    <a:lnTo>
                      <a:pt x="12" y="190"/>
                    </a:lnTo>
                    <a:lnTo>
                      <a:pt x="12" y="188"/>
                    </a:lnTo>
                    <a:lnTo>
                      <a:pt x="10" y="188"/>
                    </a:lnTo>
                    <a:lnTo>
                      <a:pt x="10" y="187"/>
                    </a:lnTo>
                    <a:lnTo>
                      <a:pt x="9" y="187"/>
                    </a:lnTo>
                    <a:lnTo>
                      <a:pt x="10" y="187"/>
                    </a:lnTo>
                    <a:lnTo>
                      <a:pt x="9" y="187"/>
                    </a:lnTo>
                    <a:lnTo>
                      <a:pt x="9" y="186"/>
                    </a:lnTo>
                    <a:lnTo>
                      <a:pt x="10" y="186"/>
                    </a:lnTo>
                    <a:lnTo>
                      <a:pt x="12" y="186"/>
                    </a:lnTo>
                    <a:lnTo>
                      <a:pt x="12" y="184"/>
                    </a:lnTo>
                    <a:lnTo>
                      <a:pt x="12" y="183"/>
                    </a:lnTo>
                    <a:lnTo>
                      <a:pt x="13" y="182"/>
                    </a:lnTo>
                    <a:lnTo>
                      <a:pt x="14" y="182"/>
                    </a:lnTo>
                    <a:lnTo>
                      <a:pt x="14" y="180"/>
                    </a:lnTo>
                    <a:lnTo>
                      <a:pt x="13" y="180"/>
                    </a:lnTo>
                    <a:lnTo>
                      <a:pt x="13" y="179"/>
                    </a:lnTo>
                    <a:lnTo>
                      <a:pt x="13" y="178"/>
                    </a:lnTo>
                    <a:lnTo>
                      <a:pt x="12" y="178"/>
                    </a:lnTo>
                    <a:lnTo>
                      <a:pt x="10" y="178"/>
                    </a:lnTo>
                    <a:lnTo>
                      <a:pt x="10" y="176"/>
                    </a:lnTo>
                    <a:lnTo>
                      <a:pt x="10" y="175"/>
                    </a:lnTo>
                    <a:lnTo>
                      <a:pt x="12" y="175"/>
                    </a:lnTo>
                    <a:lnTo>
                      <a:pt x="12" y="174"/>
                    </a:lnTo>
                    <a:lnTo>
                      <a:pt x="10" y="174"/>
                    </a:lnTo>
                    <a:lnTo>
                      <a:pt x="10" y="173"/>
                    </a:lnTo>
                    <a:lnTo>
                      <a:pt x="10" y="171"/>
                    </a:lnTo>
                    <a:lnTo>
                      <a:pt x="9" y="171"/>
                    </a:lnTo>
                    <a:lnTo>
                      <a:pt x="9" y="170"/>
                    </a:lnTo>
                    <a:lnTo>
                      <a:pt x="9" y="171"/>
                    </a:lnTo>
                    <a:lnTo>
                      <a:pt x="8" y="171"/>
                    </a:lnTo>
                    <a:lnTo>
                      <a:pt x="8" y="170"/>
                    </a:lnTo>
                    <a:lnTo>
                      <a:pt x="6" y="170"/>
                    </a:lnTo>
                    <a:lnTo>
                      <a:pt x="6" y="169"/>
                    </a:lnTo>
                    <a:lnTo>
                      <a:pt x="6" y="167"/>
                    </a:lnTo>
                    <a:lnTo>
                      <a:pt x="8" y="167"/>
                    </a:lnTo>
                    <a:lnTo>
                      <a:pt x="8" y="166"/>
                    </a:lnTo>
                    <a:lnTo>
                      <a:pt x="8" y="165"/>
                    </a:lnTo>
                    <a:lnTo>
                      <a:pt x="8" y="163"/>
                    </a:lnTo>
                    <a:lnTo>
                      <a:pt x="6" y="163"/>
                    </a:lnTo>
                    <a:lnTo>
                      <a:pt x="8" y="163"/>
                    </a:lnTo>
                    <a:lnTo>
                      <a:pt x="6" y="163"/>
                    </a:lnTo>
                    <a:lnTo>
                      <a:pt x="6" y="162"/>
                    </a:lnTo>
                    <a:lnTo>
                      <a:pt x="5" y="162"/>
                    </a:lnTo>
                    <a:lnTo>
                      <a:pt x="5" y="161"/>
                    </a:lnTo>
                    <a:lnTo>
                      <a:pt x="5" y="159"/>
                    </a:lnTo>
                    <a:lnTo>
                      <a:pt x="4" y="159"/>
                    </a:lnTo>
                    <a:lnTo>
                      <a:pt x="5" y="159"/>
                    </a:lnTo>
                    <a:lnTo>
                      <a:pt x="5" y="158"/>
                    </a:lnTo>
                    <a:lnTo>
                      <a:pt x="6" y="158"/>
                    </a:lnTo>
                    <a:lnTo>
                      <a:pt x="6" y="157"/>
                    </a:lnTo>
                    <a:lnTo>
                      <a:pt x="6" y="156"/>
                    </a:lnTo>
                    <a:lnTo>
                      <a:pt x="6" y="154"/>
                    </a:lnTo>
                    <a:lnTo>
                      <a:pt x="6" y="153"/>
                    </a:lnTo>
                    <a:lnTo>
                      <a:pt x="8" y="153"/>
                    </a:lnTo>
                    <a:lnTo>
                      <a:pt x="8" y="152"/>
                    </a:lnTo>
                    <a:lnTo>
                      <a:pt x="9" y="152"/>
                    </a:lnTo>
                    <a:lnTo>
                      <a:pt x="9" y="150"/>
                    </a:lnTo>
                    <a:lnTo>
                      <a:pt x="9" y="149"/>
                    </a:lnTo>
                    <a:lnTo>
                      <a:pt x="9" y="148"/>
                    </a:lnTo>
                    <a:lnTo>
                      <a:pt x="10" y="146"/>
                    </a:lnTo>
                    <a:lnTo>
                      <a:pt x="9" y="146"/>
                    </a:lnTo>
                    <a:lnTo>
                      <a:pt x="9" y="145"/>
                    </a:lnTo>
                    <a:lnTo>
                      <a:pt x="9" y="144"/>
                    </a:lnTo>
                    <a:lnTo>
                      <a:pt x="8" y="142"/>
                    </a:lnTo>
                    <a:lnTo>
                      <a:pt x="8" y="141"/>
                    </a:lnTo>
                    <a:lnTo>
                      <a:pt x="8" y="140"/>
                    </a:lnTo>
                    <a:lnTo>
                      <a:pt x="8" y="139"/>
                    </a:lnTo>
                    <a:lnTo>
                      <a:pt x="8" y="137"/>
                    </a:lnTo>
                    <a:lnTo>
                      <a:pt x="9" y="137"/>
                    </a:lnTo>
                    <a:lnTo>
                      <a:pt x="8" y="136"/>
                    </a:lnTo>
                    <a:lnTo>
                      <a:pt x="9" y="136"/>
                    </a:lnTo>
                    <a:lnTo>
                      <a:pt x="9" y="135"/>
                    </a:lnTo>
                    <a:lnTo>
                      <a:pt x="9" y="133"/>
                    </a:lnTo>
                    <a:lnTo>
                      <a:pt x="9" y="132"/>
                    </a:lnTo>
                    <a:lnTo>
                      <a:pt x="9" y="131"/>
                    </a:lnTo>
                    <a:lnTo>
                      <a:pt x="9" y="129"/>
                    </a:lnTo>
                    <a:lnTo>
                      <a:pt x="9" y="128"/>
                    </a:lnTo>
                    <a:lnTo>
                      <a:pt x="9" y="127"/>
                    </a:lnTo>
                    <a:lnTo>
                      <a:pt x="9" y="128"/>
                    </a:lnTo>
                    <a:lnTo>
                      <a:pt x="9" y="127"/>
                    </a:lnTo>
                    <a:lnTo>
                      <a:pt x="9" y="125"/>
                    </a:lnTo>
                    <a:lnTo>
                      <a:pt x="10" y="125"/>
                    </a:lnTo>
                    <a:lnTo>
                      <a:pt x="10" y="124"/>
                    </a:lnTo>
                    <a:lnTo>
                      <a:pt x="12" y="124"/>
                    </a:lnTo>
                    <a:lnTo>
                      <a:pt x="12" y="123"/>
                    </a:lnTo>
                    <a:lnTo>
                      <a:pt x="13" y="123"/>
                    </a:lnTo>
                    <a:lnTo>
                      <a:pt x="13" y="122"/>
                    </a:lnTo>
                    <a:lnTo>
                      <a:pt x="14" y="122"/>
                    </a:lnTo>
                    <a:lnTo>
                      <a:pt x="14" y="123"/>
                    </a:lnTo>
                    <a:lnTo>
                      <a:pt x="16" y="123"/>
                    </a:lnTo>
                    <a:lnTo>
                      <a:pt x="16" y="122"/>
                    </a:lnTo>
                    <a:lnTo>
                      <a:pt x="16" y="120"/>
                    </a:lnTo>
                    <a:lnTo>
                      <a:pt x="17" y="120"/>
                    </a:lnTo>
                    <a:lnTo>
                      <a:pt x="18" y="120"/>
                    </a:lnTo>
                    <a:lnTo>
                      <a:pt x="20" y="120"/>
                    </a:lnTo>
                    <a:lnTo>
                      <a:pt x="20" y="119"/>
                    </a:lnTo>
                    <a:lnTo>
                      <a:pt x="21" y="119"/>
                    </a:lnTo>
                    <a:lnTo>
                      <a:pt x="20" y="119"/>
                    </a:lnTo>
                    <a:lnTo>
                      <a:pt x="21" y="119"/>
                    </a:lnTo>
                    <a:lnTo>
                      <a:pt x="21" y="118"/>
                    </a:lnTo>
                    <a:lnTo>
                      <a:pt x="22" y="118"/>
                    </a:lnTo>
                    <a:lnTo>
                      <a:pt x="22" y="116"/>
                    </a:lnTo>
                    <a:lnTo>
                      <a:pt x="23" y="116"/>
                    </a:lnTo>
                    <a:lnTo>
                      <a:pt x="22" y="116"/>
                    </a:lnTo>
                    <a:lnTo>
                      <a:pt x="23" y="116"/>
                    </a:lnTo>
                    <a:lnTo>
                      <a:pt x="23" y="115"/>
                    </a:lnTo>
                    <a:lnTo>
                      <a:pt x="25" y="115"/>
                    </a:lnTo>
                    <a:lnTo>
                      <a:pt x="25" y="114"/>
                    </a:lnTo>
                    <a:lnTo>
                      <a:pt x="25" y="112"/>
                    </a:lnTo>
                    <a:lnTo>
                      <a:pt x="26" y="112"/>
                    </a:lnTo>
                    <a:lnTo>
                      <a:pt x="26" y="111"/>
                    </a:lnTo>
                    <a:lnTo>
                      <a:pt x="26" y="110"/>
                    </a:lnTo>
                    <a:lnTo>
                      <a:pt x="27" y="110"/>
                    </a:lnTo>
                    <a:lnTo>
                      <a:pt x="27" y="108"/>
                    </a:lnTo>
                    <a:lnTo>
                      <a:pt x="29" y="108"/>
                    </a:lnTo>
                    <a:lnTo>
                      <a:pt x="27" y="108"/>
                    </a:lnTo>
                    <a:lnTo>
                      <a:pt x="27" y="107"/>
                    </a:lnTo>
                    <a:lnTo>
                      <a:pt x="29" y="107"/>
                    </a:lnTo>
                    <a:lnTo>
                      <a:pt x="27" y="107"/>
                    </a:lnTo>
                    <a:lnTo>
                      <a:pt x="29" y="107"/>
                    </a:lnTo>
                    <a:lnTo>
                      <a:pt x="29" y="106"/>
                    </a:lnTo>
                    <a:lnTo>
                      <a:pt x="30" y="106"/>
                    </a:lnTo>
                    <a:lnTo>
                      <a:pt x="29" y="105"/>
                    </a:lnTo>
                    <a:lnTo>
                      <a:pt x="30" y="105"/>
                    </a:lnTo>
                    <a:lnTo>
                      <a:pt x="30" y="103"/>
                    </a:lnTo>
                    <a:lnTo>
                      <a:pt x="30" y="105"/>
                    </a:lnTo>
                    <a:lnTo>
                      <a:pt x="30" y="103"/>
                    </a:lnTo>
                    <a:lnTo>
                      <a:pt x="31" y="103"/>
                    </a:lnTo>
                    <a:lnTo>
                      <a:pt x="33" y="103"/>
                    </a:lnTo>
                    <a:lnTo>
                      <a:pt x="33" y="102"/>
                    </a:lnTo>
                    <a:lnTo>
                      <a:pt x="34" y="102"/>
                    </a:lnTo>
                    <a:lnTo>
                      <a:pt x="34" y="101"/>
                    </a:lnTo>
                    <a:lnTo>
                      <a:pt x="35" y="101"/>
                    </a:lnTo>
                    <a:lnTo>
                      <a:pt x="37" y="101"/>
                    </a:lnTo>
                    <a:lnTo>
                      <a:pt x="37" y="99"/>
                    </a:lnTo>
                    <a:lnTo>
                      <a:pt x="38" y="99"/>
                    </a:lnTo>
                    <a:lnTo>
                      <a:pt x="38" y="98"/>
                    </a:lnTo>
                    <a:lnTo>
                      <a:pt x="38" y="97"/>
                    </a:lnTo>
                    <a:lnTo>
                      <a:pt x="39" y="97"/>
                    </a:lnTo>
                    <a:lnTo>
                      <a:pt x="41" y="97"/>
                    </a:lnTo>
                    <a:lnTo>
                      <a:pt x="41" y="95"/>
                    </a:lnTo>
                    <a:lnTo>
                      <a:pt x="39" y="95"/>
                    </a:lnTo>
                    <a:lnTo>
                      <a:pt x="39" y="94"/>
                    </a:lnTo>
                    <a:lnTo>
                      <a:pt x="39" y="93"/>
                    </a:lnTo>
                    <a:lnTo>
                      <a:pt x="39" y="91"/>
                    </a:lnTo>
                    <a:lnTo>
                      <a:pt x="41" y="91"/>
                    </a:lnTo>
                    <a:lnTo>
                      <a:pt x="41" y="90"/>
                    </a:lnTo>
                    <a:lnTo>
                      <a:pt x="41" y="89"/>
                    </a:lnTo>
                    <a:lnTo>
                      <a:pt x="41" y="87"/>
                    </a:lnTo>
                    <a:lnTo>
                      <a:pt x="41" y="86"/>
                    </a:lnTo>
                    <a:lnTo>
                      <a:pt x="41" y="85"/>
                    </a:lnTo>
                    <a:lnTo>
                      <a:pt x="42" y="85"/>
                    </a:lnTo>
                    <a:lnTo>
                      <a:pt x="42" y="84"/>
                    </a:lnTo>
                    <a:lnTo>
                      <a:pt x="42" y="82"/>
                    </a:lnTo>
                    <a:lnTo>
                      <a:pt x="43" y="81"/>
                    </a:lnTo>
                    <a:lnTo>
                      <a:pt x="44" y="81"/>
                    </a:lnTo>
                    <a:lnTo>
                      <a:pt x="44" y="80"/>
                    </a:lnTo>
                    <a:lnTo>
                      <a:pt x="46" y="80"/>
                    </a:lnTo>
                    <a:lnTo>
                      <a:pt x="47" y="80"/>
                    </a:lnTo>
                    <a:lnTo>
                      <a:pt x="47" y="78"/>
                    </a:lnTo>
                    <a:lnTo>
                      <a:pt x="48" y="77"/>
                    </a:lnTo>
                    <a:lnTo>
                      <a:pt x="50" y="77"/>
                    </a:lnTo>
                    <a:lnTo>
                      <a:pt x="50" y="76"/>
                    </a:lnTo>
                    <a:lnTo>
                      <a:pt x="51" y="76"/>
                    </a:lnTo>
                    <a:lnTo>
                      <a:pt x="51" y="74"/>
                    </a:lnTo>
                    <a:lnTo>
                      <a:pt x="52" y="74"/>
                    </a:lnTo>
                    <a:lnTo>
                      <a:pt x="54" y="74"/>
                    </a:lnTo>
                    <a:lnTo>
                      <a:pt x="54" y="73"/>
                    </a:lnTo>
                    <a:lnTo>
                      <a:pt x="55" y="73"/>
                    </a:lnTo>
                    <a:lnTo>
                      <a:pt x="56" y="73"/>
                    </a:lnTo>
                    <a:lnTo>
                      <a:pt x="58" y="73"/>
                    </a:lnTo>
                    <a:lnTo>
                      <a:pt x="58" y="74"/>
                    </a:lnTo>
                    <a:lnTo>
                      <a:pt x="58" y="73"/>
                    </a:lnTo>
                    <a:lnTo>
                      <a:pt x="59" y="73"/>
                    </a:lnTo>
                    <a:lnTo>
                      <a:pt x="60" y="73"/>
                    </a:lnTo>
                    <a:lnTo>
                      <a:pt x="60" y="72"/>
                    </a:lnTo>
                    <a:lnTo>
                      <a:pt x="61" y="72"/>
                    </a:lnTo>
                    <a:lnTo>
                      <a:pt x="61" y="70"/>
                    </a:lnTo>
                    <a:lnTo>
                      <a:pt x="63" y="70"/>
                    </a:lnTo>
                    <a:lnTo>
                      <a:pt x="61" y="70"/>
                    </a:lnTo>
                    <a:lnTo>
                      <a:pt x="63" y="70"/>
                    </a:lnTo>
                    <a:lnTo>
                      <a:pt x="63" y="69"/>
                    </a:lnTo>
                    <a:lnTo>
                      <a:pt x="64" y="69"/>
                    </a:lnTo>
                    <a:lnTo>
                      <a:pt x="64" y="68"/>
                    </a:lnTo>
                    <a:lnTo>
                      <a:pt x="64" y="67"/>
                    </a:lnTo>
                    <a:lnTo>
                      <a:pt x="64" y="65"/>
                    </a:lnTo>
                    <a:lnTo>
                      <a:pt x="64" y="64"/>
                    </a:lnTo>
                    <a:lnTo>
                      <a:pt x="64" y="63"/>
                    </a:lnTo>
                    <a:lnTo>
                      <a:pt x="65" y="61"/>
                    </a:lnTo>
                    <a:lnTo>
                      <a:pt x="67" y="61"/>
                    </a:lnTo>
                    <a:lnTo>
                      <a:pt x="67" y="60"/>
                    </a:lnTo>
                    <a:lnTo>
                      <a:pt x="68" y="60"/>
                    </a:lnTo>
                    <a:lnTo>
                      <a:pt x="69" y="60"/>
                    </a:lnTo>
                    <a:lnTo>
                      <a:pt x="69" y="61"/>
                    </a:lnTo>
                    <a:lnTo>
                      <a:pt x="71" y="61"/>
                    </a:lnTo>
                    <a:lnTo>
                      <a:pt x="71" y="60"/>
                    </a:lnTo>
                    <a:lnTo>
                      <a:pt x="72" y="60"/>
                    </a:lnTo>
                    <a:lnTo>
                      <a:pt x="73" y="60"/>
                    </a:lnTo>
                    <a:lnTo>
                      <a:pt x="75" y="60"/>
                    </a:lnTo>
                    <a:lnTo>
                      <a:pt x="76" y="60"/>
                    </a:lnTo>
                    <a:lnTo>
                      <a:pt x="77" y="60"/>
                    </a:lnTo>
                    <a:lnTo>
                      <a:pt x="77" y="59"/>
                    </a:lnTo>
                    <a:lnTo>
                      <a:pt x="77" y="60"/>
                    </a:lnTo>
                    <a:lnTo>
                      <a:pt x="78" y="60"/>
                    </a:lnTo>
                    <a:lnTo>
                      <a:pt x="78" y="59"/>
                    </a:lnTo>
                    <a:lnTo>
                      <a:pt x="80" y="57"/>
                    </a:lnTo>
                    <a:lnTo>
                      <a:pt x="81" y="57"/>
                    </a:lnTo>
                    <a:lnTo>
                      <a:pt x="81" y="56"/>
                    </a:lnTo>
                    <a:lnTo>
                      <a:pt x="82" y="56"/>
                    </a:lnTo>
                    <a:lnTo>
                      <a:pt x="84" y="56"/>
                    </a:lnTo>
                    <a:lnTo>
                      <a:pt x="84" y="55"/>
                    </a:lnTo>
                    <a:lnTo>
                      <a:pt x="85" y="55"/>
                    </a:lnTo>
                    <a:lnTo>
                      <a:pt x="86" y="55"/>
                    </a:lnTo>
                    <a:lnTo>
                      <a:pt x="86" y="53"/>
                    </a:lnTo>
                    <a:lnTo>
                      <a:pt x="86" y="52"/>
                    </a:lnTo>
                    <a:lnTo>
                      <a:pt x="88" y="52"/>
                    </a:lnTo>
                    <a:lnTo>
                      <a:pt x="89" y="52"/>
                    </a:lnTo>
                    <a:lnTo>
                      <a:pt x="89" y="51"/>
                    </a:lnTo>
                    <a:lnTo>
                      <a:pt x="89" y="50"/>
                    </a:lnTo>
                    <a:lnTo>
                      <a:pt x="90" y="50"/>
                    </a:lnTo>
                    <a:lnTo>
                      <a:pt x="90" y="48"/>
                    </a:lnTo>
                    <a:lnTo>
                      <a:pt x="92" y="47"/>
                    </a:lnTo>
                    <a:lnTo>
                      <a:pt x="93" y="47"/>
                    </a:lnTo>
                    <a:lnTo>
                      <a:pt x="93" y="46"/>
                    </a:lnTo>
                    <a:lnTo>
                      <a:pt x="94" y="46"/>
                    </a:lnTo>
                    <a:lnTo>
                      <a:pt x="95" y="46"/>
                    </a:lnTo>
                    <a:lnTo>
                      <a:pt x="95" y="47"/>
                    </a:lnTo>
                    <a:lnTo>
                      <a:pt x="97" y="46"/>
                    </a:lnTo>
                    <a:lnTo>
                      <a:pt x="98" y="46"/>
                    </a:lnTo>
                    <a:lnTo>
                      <a:pt x="99" y="46"/>
                    </a:lnTo>
                    <a:lnTo>
                      <a:pt x="99" y="47"/>
                    </a:lnTo>
                    <a:lnTo>
                      <a:pt x="101" y="47"/>
                    </a:lnTo>
                    <a:lnTo>
                      <a:pt x="102" y="47"/>
                    </a:lnTo>
                    <a:lnTo>
                      <a:pt x="102" y="46"/>
                    </a:lnTo>
                    <a:lnTo>
                      <a:pt x="102" y="44"/>
                    </a:lnTo>
                    <a:lnTo>
                      <a:pt x="102" y="43"/>
                    </a:lnTo>
                    <a:lnTo>
                      <a:pt x="102" y="42"/>
                    </a:lnTo>
                    <a:lnTo>
                      <a:pt x="102" y="40"/>
                    </a:lnTo>
                    <a:lnTo>
                      <a:pt x="102" y="39"/>
                    </a:lnTo>
                    <a:lnTo>
                      <a:pt x="102" y="38"/>
                    </a:lnTo>
                    <a:lnTo>
                      <a:pt x="102" y="36"/>
                    </a:lnTo>
                    <a:lnTo>
                      <a:pt x="102" y="35"/>
                    </a:lnTo>
                    <a:lnTo>
                      <a:pt x="103" y="35"/>
                    </a:lnTo>
                    <a:lnTo>
                      <a:pt x="105" y="34"/>
                    </a:lnTo>
                    <a:lnTo>
                      <a:pt x="106" y="34"/>
                    </a:lnTo>
                    <a:lnTo>
                      <a:pt x="107" y="33"/>
                    </a:lnTo>
                    <a:lnTo>
                      <a:pt x="107" y="31"/>
                    </a:lnTo>
                    <a:lnTo>
                      <a:pt x="109" y="31"/>
                    </a:lnTo>
                    <a:lnTo>
                      <a:pt x="110" y="31"/>
                    </a:lnTo>
                    <a:lnTo>
                      <a:pt x="110" y="30"/>
                    </a:lnTo>
                    <a:lnTo>
                      <a:pt x="110" y="29"/>
                    </a:lnTo>
                    <a:lnTo>
                      <a:pt x="111" y="29"/>
                    </a:lnTo>
                    <a:lnTo>
                      <a:pt x="115" y="29"/>
                    </a:lnTo>
                    <a:lnTo>
                      <a:pt x="116" y="29"/>
                    </a:lnTo>
                    <a:lnTo>
                      <a:pt x="119" y="29"/>
                    </a:lnTo>
                    <a:lnTo>
                      <a:pt x="122" y="29"/>
                    </a:lnTo>
                    <a:lnTo>
                      <a:pt x="124" y="29"/>
                    </a:lnTo>
                    <a:lnTo>
                      <a:pt x="126" y="30"/>
                    </a:lnTo>
                    <a:lnTo>
                      <a:pt x="128" y="30"/>
                    </a:lnTo>
                    <a:lnTo>
                      <a:pt x="130" y="30"/>
                    </a:lnTo>
                    <a:lnTo>
                      <a:pt x="131" y="30"/>
                    </a:lnTo>
                    <a:lnTo>
                      <a:pt x="132" y="30"/>
                    </a:lnTo>
                    <a:lnTo>
                      <a:pt x="132" y="33"/>
                    </a:lnTo>
                    <a:lnTo>
                      <a:pt x="133" y="34"/>
                    </a:lnTo>
                    <a:lnTo>
                      <a:pt x="132" y="34"/>
                    </a:lnTo>
                    <a:lnTo>
                      <a:pt x="132" y="39"/>
                    </a:lnTo>
                    <a:lnTo>
                      <a:pt x="132" y="43"/>
                    </a:lnTo>
                    <a:lnTo>
                      <a:pt x="132" y="47"/>
                    </a:lnTo>
                    <a:lnTo>
                      <a:pt x="132" y="51"/>
                    </a:lnTo>
                    <a:lnTo>
                      <a:pt x="132" y="52"/>
                    </a:lnTo>
                    <a:lnTo>
                      <a:pt x="132" y="53"/>
                    </a:lnTo>
                    <a:lnTo>
                      <a:pt x="132" y="55"/>
                    </a:lnTo>
                    <a:lnTo>
                      <a:pt x="132" y="60"/>
                    </a:lnTo>
                    <a:lnTo>
                      <a:pt x="132" y="61"/>
                    </a:lnTo>
                    <a:lnTo>
                      <a:pt x="132" y="63"/>
                    </a:lnTo>
                    <a:lnTo>
                      <a:pt x="133" y="63"/>
                    </a:lnTo>
                    <a:lnTo>
                      <a:pt x="135" y="63"/>
                    </a:lnTo>
                    <a:lnTo>
                      <a:pt x="136" y="63"/>
                    </a:lnTo>
                    <a:lnTo>
                      <a:pt x="137" y="63"/>
                    </a:lnTo>
                    <a:lnTo>
                      <a:pt x="137" y="61"/>
                    </a:lnTo>
                    <a:lnTo>
                      <a:pt x="139" y="61"/>
                    </a:lnTo>
                    <a:lnTo>
                      <a:pt x="140" y="61"/>
                    </a:lnTo>
                    <a:lnTo>
                      <a:pt x="141" y="61"/>
                    </a:lnTo>
                    <a:lnTo>
                      <a:pt x="143" y="61"/>
                    </a:lnTo>
                    <a:lnTo>
                      <a:pt x="144" y="63"/>
                    </a:lnTo>
                    <a:lnTo>
                      <a:pt x="144" y="61"/>
                    </a:lnTo>
                    <a:lnTo>
                      <a:pt x="145" y="61"/>
                    </a:lnTo>
                    <a:lnTo>
                      <a:pt x="147" y="60"/>
                    </a:lnTo>
                    <a:lnTo>
                      <a:pt x="148" y="60"/>
                    </a:lnTo>
                    <a:lnTo>
                      <a:pt x="150" y="61"/>
                    </a:lnTo>
                    <a:lnTo>
                      <a:pt x="153" y="63"/>
                    </a:lnTo>
                    <a:lnTo>
                      <a:pt x="154" y="64"/>
                    </a:lnTo>
                    <a:lnTo>
                      <a:pt x="157" y="65"/>
                    </a:lnTo>
                    <a:lnTo>
                      <a:pt x="158" y="65"/>
                    </a:lnTo>
                    <a:lnTo>
                      <a:pt x="158" y="67"/>
                    </a:lnTo>
                    <a:lnTo>
                      <a:pt x="160" y="67"/>
                    </a:lnTo>
                    <a:lnTo>
                      <a:pt x="161" y="68"/>
                    </a:lnTo>
                    <a:lnTo>
                      <a:pt x="162" y="68"/>
                    </a:lnTo>
                    <a:lnTo>
                      <a:pt x="162" y="69"/>
                    </a:lnTo>
                    <a:lnTo>
                      <a:pt x="164" y="69"/>
                    </a:lnTo>
                    <a:lnTo>
                      <a:pt x="160" y="72"/>
                    </a:lnTo>
                    <a:lnTo>
                      <a:pt x="158" y="73"/>
                    </a:lnTo>
                    <a:lnTo>
                      <a:pt x="153" y="76"/>
                    </a:lnTo>
                    <a:lnTo>
                      <a:pt x="150" y="77"/>
                    </a:lnTo>
                    <a:lnTo>
                      <a:pt x="158" y="77"/>
                    </a:lnTo>
                    <a:lnTo>
                      <a:pt x="162" y="76"/>
                    </a:lnTo>
                    <a:lnTo>
                      <a:pt x="164" y="76"/>
                    </a:lnTo>
                    <a:lnTo>
                      <a:pt x="165" y="76"/>
                    </a:lnTo>
                    <a:lnTo>
                      <a:pt x="166" y="74"/>
                    </a:lnTo>
                    <a:lnTo>
                      <a:pt x="169" y="74"/>
                    </a:lnTo>
                    <a:lnTo>
                      <a:pt x="171" y="74"/>
                    </a:lnTo>
                    <a:lnTo>
                      <a:pt x="173" y="73"/>
                    </a:lnTo>
                    <a:lnTo>
                      <a:pt x="174" y="73"/>
                    </a:lnTo>
                    <a:lnTo>
                      <a:pt x="175" y="72"/>
                    </a:lnTo>
                    <a:lnTo>
                      <a:pt x="177" y="72"/>
                    </a:lnTo>
                    <a:lnTo>
                      <a:pt x="177" y="70"/>
                    </a:lnTo>
                    <a:lnTo>
                      <a:pt x="177" y="69"/>
                    </a:lnTo>
                    <a:lnTo>
                      <a:pt x="175" y="69"/>
                    </a:lnTo>
                    <a:lnTo>
                      <a:pt x="177" y="68"/>
                    </a:lnTo>
                    <a:lnTo>
                      <a:pt x="178" y="67"/>
                    </a:lnTo>
                    <a:lnTo>
                      <a:pt x="181" y="65"/>
                    </a:lnTo>
                    <a:lnTo>
                      <a:pt x="181" y="64"/>
                    </a:lnTo>
                    <a:lnTo>
                      <a:pt x="182" y="64"/>
                    </a:lnTo>
                    <a:lnTo>
                      <a:pt x="182" y="65"/>
                    </a:lnTo>
                    <a:lnTo>
                      <a:pt x="182" y="64"/>
                    </a:lnTo>
                    <a:lnTo>
                      <a:pt x="183" y="64"/>
                    </a:lnTo>
                    <a:lnTo>
                      <a:pt x="183" y="65"/>
                    </a:lnTo>
                    <a:lnTo>
                      <a:pt x="185" y="65"/>
                    </a:lnTo>
                    <a:lnTo>
                      <a:pt x="186" y="65"/>
                    </a:lnTo>
                    <a:lnTo>
                      <a:pt x="186" y="67"/>
                    </a:lnTo>
                    <a:lnTo>
                      <a:pt x="187" y="67"/>
                    </a:lnTo>
                    <a:lnTo>
                      <a:pt x="187" y="65"/>
                    </a:lnTo>
                    <a:lnTo>
                      <a:pt x="188" y="65"/>
                    </a:lnTo>
                    <a:lnTo>
                      <a:pt x="190" y="65"/>
                    </a:lnTo>
                    <a:lnTo>
                      <a:pt x="190" y="67"/>
                    </a:lnTo>
                    <a:lnTo>
                      <a:pt x="191" y="67"/>
                    </a:lnTo>
                    <a:lnTo>
                      <a:pt x="190" y="68"/>
                    </a:lnTo>
                    <a:lnTo>
                      <a:pt x="188" y="68"/>
                    </a:lnTo>
                    <a:lnTo>
                      <a:pt x="188" y="69"/>
                    </a:lnTo>
                    <a:lnTo>
                      <a:pt x="188" y="68"/>
                    </a:lnTo>
                    <a:lnTo>
                      <a:pt x="188" y="69"/>
                    </a:lnTo>
                    <a:lnTo>
                      <a:pt x="187" y="70"/>
                    </a:lnTo>
                    <a:lnTo>
                      <a:pt x="188" y="70"/>
                    </a:lnTo>
                    <a:lnTo>
                      <a:pt x="188" y="72"/>
                    </a:lnTo>
                    <a:lnTo>
                      <a:pt x="190" y="72"/>
                    </a:lnTo>
                    <a:lnTo>
                      <a:pt x="191" y="72"/>
                    </a:lnTo>
                    <a:lnTo>
                      <a:pt x="191" y="73"/>
                    </a:lnTo>
                    <a:lnTo>
                      <a:pt x="192" y="73"/>
                    </a:lnTo>
                    <a:lnTo>
                      <a:pt x="192" y="72"/>
                    </a:lnTo>
                    <a:lnTo>
                      <a:pt x="194" y="72"/>
                    </a:lnTo>
                    <a:lnTo>
                      <a:pt x="195" y="73"/>
                    </a:lnTo>
                    <a:lnTo>
                      <a:pt x="195" y="74"/>
                    </a:lnTo>
                    <a:lnTo>
                      <a:pt x="196" y="74"/>
                    </a:lnTo>
                    <a:lnTo>
                      <a:pt x="196" y="73"/>
                    </a:lnTo>
                    <a:lnTo>
                      <a:pt x="198" y="73"/>
                    </a:lnTo>
                    <a:lnTo>
                      <a:pt x="198" y="74"/>
                    </a:lnTo>
                    <a:lnTo>
                      <a:pt x="199" y="74"/>
                    </a:lnTo>
                    <a:lnTo>
                      <a:pt x="199" y="73"/>
                    </a:lnTo>
                    <a:lnTo>
                      <a:pt x="200" y="73"/>
                    </a:lnTo>
                    <a:lnTo>
                      <a:pt x="200" y="72"/>
                    </a:lnTo>
                    <a:lnTo>
                      <a:pt x="200" y="70"/>
                    </a:lnTo>
                    <a:lnTo>
                      <a:pt x="200" y="69"/>
                    </a:lnTo>
                    <a:lnTo>
                      <a:pt x="199" y="69"/>
                    </a:lnTo>
                    <a:lnTo>
                      <a:pt x="199" y="68"/>
                    </a:lnTo>
                    <a:lnTo>
                      <a:pt x="198" y="68"/>
                    </a:lnTo>
                    <a:lnTo>
                      <a:pt x="198" y="67"/>
                    </a:lnTo>
                    <a:lnTo>
                      <a:pt x="199" y="67"/>
                    </a:lnTo>
                    <a:lnTo>
                      <a:pt x="199" y="65"/>
                    </a:lnTo>
                    <a:lnTo>
                      <a:pt x="198" y="65"/>
                    </a:lnTo>
                    <a:lnTo>
                      <a:pt x="199" y="65"/>
                    </a:lnTo>
                    <a:lnTo>
                      <a:pt x="199" y="64"/>
                    </a:lnTo>
                    <a:lnTo>
                      <a:pt x="200" y="65"/>
                    </a:lnTo>
                    <a:lnTo>
                      <a:pt x="200" y="64"/>
                    </a:lnTo>
                    <a:lnTo>
                      <a:pt x="200" y="63"/>
                    </a:lnTo>
                    <a:lnTo>
                      <a:pt x="202" y="63"/>
                    </a:lnTo>
                    <a:lnTo>
                      <a:pt x="202" y="61"/>
                    </a:lnTo>
                    <a:lnTo>
                      <a:pt x="200" y="61"/>
                    </a:lnTo>
                    <a:lnTo>
                      <a:pt x="202" y="61"/>
                    </a:lnTo>
                    <a:lnTo>
                      <a:pt x="202" y="60"/>
                    </a:lnTo>
                    <a:lnTo>
                      <a:pt x="203" y="60"/>
                    </a:lnTo>
                    <a:lnTo>
                      <a:pt x="202" y="60"/>
                    </a:lnTo>
                    <a:lnTo>
                      <a:pt x="202" y="59"/>
                    </a:lnTo>
                    <a:lnTo>
                      <a:pt x="200" y="59"/>
                    </a:lnTo>
                    <a:lnTo>
                      <a:pt x="199" y="59"/>
                    </a:lnTo>
                    <a:lnTo>
                      <a:pt x="199" y="57"/>
                    </a:lnTo>
                    <a:lnTo>
                      <a:pt x="198" y="57"/>
                    </a:lnTo>
                    <a:lnTo>
                      <a:pt x="196" y="57"/>
                    </a:lnTo>
                    <a:lnTo>
                      <a:pt x="198" y="57"/>
                    </a:lnTo>
                    <a:lnTo>
                      <a:pt x="198" y="56"/>
                    </a:lnTo>
                    <a:lnTo>
                      <a:pt x="196" y="56"/>
                    </a:lnTo>
                    <a:lnTo>
                      <a:pt x="196" y="55"/>
                    </a:lnTo>
                    <a:lnTo>
                      <a:pt x="195" y="55"/>
                    </a:lnTo>
                    <a:lnTo>
                      <a:pt x="195" y="53"/>
                    </a:lnTo>
                    <a:lnTo>
                      <a:pt x="194" y="52"/>
                    </a:lnTo>
                    <a:lnTo>
                      <a:pt x="192" y="51"/>
                    </a:lnTo>
                    <a:lnTo>
                      <a:pt x="191" y="51"/>
                    </a:lnTo>
                    <a:lnTo>
                      <a:pt x="190" y="50"/>
                    </a:lnTo>
                    <a:lnTo>
                      <a:pt x="188" y="50"/>
                    </a:lnTo>
                    <a:lnTo>
                      <a:pt x="188" y="48"/>
                    </a:lnTo>
                    <a:lnTo>
                      <a:pt x="185" y="47"/>
                    </a:lnTo>
                    <a:lnTo>
                      <a:pt x="185" y="46"/>
                    </a:lnTo>
                    <a:lnTo>
                      <a:pt x="183" y="46"/>
                    </a:lnTo>
                    <a:lnTo>
                      <a:pt x="182" y="44"/>
                    </a:lnTo>
                    <a:lnTo>
                      <a:pt x="182" y="42"/>
                    </a:lnTo>
                    <a:lnTo>
                      <a:pt x="183" y="40"/>
                    </a:lnTo>
                    <a:lnTo>
                      <a:pt x="183" y="39"/>
                    </a:lnTo>
                    <a:lnTo>
                      <a:pt x="183" y="38"/>
                    </a:lnTo>
                    <a:lnTo>
                      <a:pt x="183" y="36"/>
                    </a:lnTo>
                    <a:lnTo>
                      <a:pt x="185" y="36"/>
                    </a:lnTo>
                    <a:lnTo>
                      <a:pt x="185" y="35"/>
                    </a:lnTo>
                    <a:lnTo>
                      <a:pt x="185" y="34"/>
                    </a:lnTo>
                    <a:lnTo>
                      <a:pt x="185" y="33"/>
                    </a:lnTo>
                    <a:lnTo>
                      <a:pt x="186" y="33"/>
                    </a:lnTo>
                    <a:lnTo>
                      <a:pt x="186" y="31"/>
                    </a:lnTo>
                    <a:lnTo>
                      <a:pt x="186" y="30"/>
                    </a:lnTo>
                    <a:lnTo>
                      <a:pt x="187" y="30"/>
                    </a:lnTo>
                    <a:lnTo>
                      <a:pt x="187" y="29"/>
                    </a:lnTo>
                    <a:lnTo>
                      <a:pt x="188" y="29"/>
                    </a:lnTo>
                    <a:lnTo>
                      <a:pt x="190" y="27"/>
                    </a:lnTo>
                    <a:lnTo>
                      <a:pt x="190" y="26"/>
                    </a:lnTo>
                    <a:lnTo>
                      <a:pt x="190" y="27"/>
                    </a:lnTo>
                    <a:lnTo>
                      <a:pt x="191" y="27"/>
                    </a:lnTo>
                    <a:lnTo>
                      <a:pt x="192" y="27"/>
                    </a:lnTo>
                    <a:lnTo>
                      <a:pt x="192" y="29"/>
                    </a:lnTo>
                    <a:lnTo>
                      <a:pt x="194" y="29"/>
                    </a:lnTo>
                    <a:lnTo>
                      <a:pt x="194" y="27"/>
                    </a:lnTo>
                    <a:lnTo>
                      <a:pt x="195" y="27"/>
                    </a:lnTo>
                    <a:lnTo>
                      <a:pt x="195" y="29"/>
                    </a:lnTo>
                    <a:lnTo>
                      <a:pt x="196" y="29"/>
                    </a:lnTo>
                    <a:lnTo>
                      <a:pt x="198" y="29"/>
                    </a:lnTo>
                    <a:lnTo>
                      <a:pt x="199" y="29"/>
                    </a:lnTo>
                    <a:lnTo>
                      <a:pt x="200" y="27"/>
                    </a:lnTo>
                    <a:lnTo>
                      <a:pt x="200" y="29"/>
                    </a:lnTo>
                    <a:lnTo>
                      <a:pt x="202" y="29"/>
                    </a:lnTo>
                    <a:lnTo>
                      <a:pt x="202" y="30"/>
                    </a:lnTo>
                    <a:lnTo>
                      <a:pt x="202" y="31"/>
                    </a:lnTo>
                    <a:lnTo>
                      <a:pt x="203" y="31"/>
                    </a:lnTo>
                    <a:lnTo>
                      <a:pt x="203" y="30"/>
                    </a:lnTo>
                    <a:lnTo>
                      <a:pt x="204" y="30"/>
                    </a:lnTo>
                    <a:lnTo>
                      <a:pt x="203" y="30"/>
                    </a:lnTo>
                    <a:lnTo>
                      <a:pt x="204" y="30"/>
                    </a:lnTo>
                    <a:lnTo>
                      <a:pt x="204" y="29"/>
                    </a:lnTo>
                    <a:lnTo>
                      <a:pt x="205" y="29"/>
                    </a:lnTo>
                    <a:lnTo>
                      <a:pt x="205" y="27"/>
                    </a:lnTo>
                    <a:lnTo>
                      <a:pt x="205" y="26"/>
                    </a:lnTo>
                    <a:lnTo>
                      <a:pt x="205" y="25"/>
                    </a:lnTo>
                    <a:lnTo>
                      <a:pt x="204" y="25"/>
                    </a:lnTo>
                    <a:lnTo>
                      <a:pt x="204" y="23"/>
                    </a:lnTo>
                    <a:lnTo>
                      <a:pt x="205" y="23"/>
                    </a:lnTo>
                    <a:lnTo>
                      <a:pt x="204" y="23"/>
                    </a:lnTo>
                    <a:lnTo>
                      <a:pt x="205" y="23"/>
                    </a:lnTo>
                    <a:lnTo>
                      <a:pt x="205" y="25"/>
                    </a:lnTo>
                    <a:lnTo>
                      <a:pt x="207" y="25"/>
                    </a:lnTo>
                    <a:lnTo>
                      <a:pt x="205" y="25"/>
                    </a:lnTo>
                    <a:lnTo>
                      <a:pt x="207" y="25"/>
                    </a:lnTo>
                    <a:lnTo>
                      <a:pt x="207" y="26"/>
                    </a:lnTo>
                    <a:lnTo>
                      <a:pt x="208" y="26"/>
                    </a:lnTo>
                    <a:lnTo>
                      <a:pt x="209" y="26"/>
                    </a:lnTo>
                    <a:lnTo>
                      <a:pt x="208" y="26"/>
                    </a:lnTo>
                    <a:lnTo>
                      <a:pt x="208" y="25"/>
                    </a:lnTo>
                    <a:lnTo>
                      <a:pt x="208" y="23"/>
                    </a:lnTo>
                    <a:lnTo>
                      <a:pt x="209" y="23"/>
                    </a:lnTo>
                    <a:lnTo>
                      <a:pt x="209" y="25"/>
                    </a:lnTo>
                    <a:lnTo>
                      <a:pt x="211" y="25"/>
                    </a:lnTo>
                    <a:lnTo>
                      <a:pt x="211" y="23"/>
                    </a:lnTo>
                    <a:lnTo>
                      <a:pt x="209" y="23"/>
                    </a:lnTo>
                    <a:lnTo>
                      <a:pt x="209" y="22"/>
                    </a:lnTo>
                    <a:lnTo>
                      <a:pt x="209" y="21"/>
                    </a:lnTo>
                    <a:lnTo>
                      <a:pt x="208" y="21"/>
                    </a:lnTo>
                    <a:lnTo>
                      <a:pt x="209" y="21"/>
                    </a:lnTo>
                    <a:lnTo>
                      <a:pt x="208" y="21"/>
                    </a:lnTo>
                    <a:lnTo>
                      <a:pt x="209" y="21"/>
                    </a:lnTo>
                    <a:lnTo>
                      <a:pt x="209" y="19"/>
                    </a:lnTo>
                    <a:lnTo>
                      <a:pt x="211" y="19"/>
                    </a:lnTo>
                    <a:lnTo>
                      <a:pt x="211" y="18"/>
                    </a:lnTo>
                    <a:lnTo>
                      <a:pt x="211" y="17"/>
                    </a:lnTo>
                    <a:lnTo>
                      <a:pt x="209" y="17"/>
                    </a:lnTo>
                    <a:lnTo>
                      <a:pt x="209" y="18"/>
                    </a:lnTo>
                    <a:lnTo>
                      <a:pt x="209" y="17"/>
                    </a:lnTo>
                    <a:lnTo>
                      <a:pt x="211" y="17"/>
                    </a:lnTo>
                    <a:lnTo>
                      <a:pt x="211" y="15"/>
                    </a:lnTo>
                    <a:lnTo>
                      <a:pt x="209" y="15"/>
                    </a:lnTo>
                    <a:lnTo>
                      <a:pt x="209" y="14"/>
                    </a:lnTo>
                    <a:lnTo>
                      <a:pt x="211" y="14"/>
                    </a:lnTo>
                    <a:lnTo>
                      <a:pt x="211" y="13"/>
                    </a:lnTo>
                    <a:lnTo>
                      <a:pt x="211" y="14"/>
                    </a:lnTo>
                    <a:lnTo>
                      <a:pt x="211" y="13"/>
                    </a:lnTo>
                    <a:lnTo>
                      <a:pt x="212" y="13"/>
                    </a:lnTo>
                    <a:lnTo>
                      <a:pt x="213" y="13"/>
                    </a:lnTo>
                    <a:lnTo>
                      <a:pt x="213" y="12"/>
                    </a:lnTo>
                    <a:lnTo>
                      <a:pt x="215" y="12"/>
                    </a:lnTo>
                    <a:lnTo>
                      <a:pt x="216" y="12"/>
                    </a:lnTo>
                    <a:lnTo>
                      <a:pt x="217" y="12"/>
                    </a:lnTo>
                    <a:lnTo>
                      <a:pt x="217" y="10"/>
                    </a:lnTo>
                    <a:lnTo>
                      <a:pt x="219" y="10"/>
                    </a:lnTo>
                    <a:lnTo>
                      <a:pt x="217" y="10"/>
                    </a:lnTo>
                    <a:lnTo>
                      <a:pt x="217" y="9"/>
                    </a:lnTo>
                    <a:lnTo>
                      <a:pt x="219" y="9"/>
                    </a:lnTo>
                    <a:lnTo>
                      <a:pt x="219" y="8"/>
                    </a:lnTo>
                    <a:lnTo>
                      <a:pt x="220" y="8"/>
                    </a:lnTo>
                    <a:lnTo>
                      <a:pt x="220" y="6"/>
                    </a:lnTo>
                    <a:lnTo>
                      <a:pt x="221" y="6"/>
                    </a:lnTo>
                    <a:lnTo>
                      <a:pt x="222" y="6"/>
                    </a:lnTo>
                    <a:lnTo>
                      <a:pt x="224" y="6"/>
                    </a:lnTo>
                    <a:lnTo>
                      <a:pt x="224" y="5"/>
                    </a:lnTo>
                    <a:lnTo>
                      <a:pt x="225" y="5"/>
                    </a:lnTo>
                    <a:lnTo>
                      <a:pt x="225" y="4"/>
                    </a:lnTo>
                    <a:lnTo>
                      <a:pt x="226" y="4"/>
                    </a:lnTo>
                    <a:lnTo>
                      <a:pt x="226" y="5"/>
                    </a:lnTo>
                    <a:lnTo>
                      <a:pt x="226" y="4"/>
                    </a:lnTo>
                    <a:lnTo>
                      <a:pt x="228" y="4"/>
                    </a:lnTo>
                    <a:lnTo>
                      <a:pt x="226" y="4"/>
                    </a:lnTo>
                    <a:lnTo>
                      <a:pt x="226" y="2"/>
                    </a:lnTo>
                    <a:lnTo>
                      <a:pt x="226" y="1"/>
                    </a:lnTo>
                    <a:lnTo>
                      <a:pt x="228" y="1"/>
                    </a:lnTo>
                    <a:lnTo>
                      <a:pt x="228" y="0"/>
                    </a:lnTo>
                    <a:lnTo>
                      <a:pt x="228" y="1"/>
                    </a:lnTo>
                    <a:lnTo>
                      <a:pt x="228" y="0"/>
                    </a:lnTo>
                    <a:lnTo>
                      <a:pt x="229" y="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1" name="Freeform 7">
                <a:extLst>
                  <a:ext uri="{FF2B5EF4-FFF2-40B4-BE49-F238E27FC236}">
                    <a16:creationId xmlns:a16="http://schemas.microsoft.com/office/drawing/2014/main" id="{104C262D-C856-7AEA-9F90-D4A96B9CC0F5}"/>
                  </a:ext>
                </a:extLst>
              </p:cNvPr>
              <p:cNvSpPr>
                <a:spLocks/>
              </p:cNvSpPr>
              <p:nvPr/>
            </p:nvSpPr>
            <p:spPr bwMode="auto">
              <a:xfrm>
                <a:off x="3019" y="1725"/>
                <a:ext cx="203" cy="254"/>
              </a:xfrm>
              <a:custGeom>
                <a:avLst/>
                <a:gdLst>
                  <a:gd name="T0" fmla="*/ 76 w 203"/>
                  <a:gd name="T1" fmla="*/ 28 h 254"/>
                  <a:gd name="T2" fmla="*/ 83 w 203"/>
                  <a:gd name="T3" fmla="*/ 25 h 254"/>
                  <a:gd name="T4" fmla="*/ 89 w 203"/>
                  <a:gd name="T5" fmla="*/ 23 h 254"/>
                  <a:gd name="T6" fmla="*/ 91 w 203"/>
                  <a:gd name="T7" fmla="*/ 17 h 254"/>
                  <a:gd name="T8" fmla="*/ 97 w 203"/>
                  <a:gd name="T9" fmla="*/ 8 h 254"/>
                  <a:gd name="T10" fmla="*/ 100 w 203"/>
                  <a:gd name="T11" fmla="*/ 4 h 254"/>
                  <a:gd name="T12" fmla="*/ 117 w 203"/>
                  <a:gd name="T13" fmla="*/ 24 h 254"/>
                  <a:gd name="T14" fmla="*/ 126 w 203"/>
                  <a:gd name="T15" fmla="*/ 30 h 254"/>
                  <a:gd name="T16" fmla="*/ 136 w 203"/>
                  <a:gd name="T17" fmla="*/ 28 h 254"/>
                  <a:gd name="T18" fmla="*/ 148 w 203"/>
                  <a:gd name="T19" fmla="*/ 33 h 254"/>
                  <a:gd name="T20" fmla="*/ 157 w 203"/>
                  <a:gd name="T21" fmla="*/ 40 h 254"/>
                  <a:gd name="T22" fmla="*/ 171 w 203"/>
                  <a:gd name="T23" fmla="*/ 46 h 254"/>
                  <a:gd name="T24" fmla="*/ 182 w 203"/>
                  <a:gd name="T25" fmla="*/ 45 h 254"/>
                  <a:gd name="T26" fmla="*/ 193 w 203"/>
                  <a:gd name="T27" fmla="*/ 41 h 254"/>
                  <a:gd name="T28" fmla="*/ 201 w 203"/>
                  <a:gd name="T29" fmla="*/ 47 h 254"/>
                  <a:gd name="T30" fmla="*/ 198 w 203"/>
                  <a:gd name="T31" fmla="*/ 55 h 254"/>
                  <a:gd name="T32" fmla="*/ 191 w 203"/>
                  <a:gd name="T33" fmla="*/ 61 h 254"/>
                  <a:gd name="T34" fmla="*/ 165 w 203"/>
                  <a:gd name="T35" fmla="*/ 93 h 254"/>
                  <a:gd name="T36" fmla="*/ 154 w 203"/>
                  <a:gd name="T37" fmla="*/ 106 h 254"/>
                  <a:gd name="T38" fmla="*/ 142 w 203"/>
                  <a:gd name="T39" fmla="*/ 110 h 254"/>
                  <a:gd name="T40" fmla="*/ 135 w 203"/>
                  <a:gd name="T41" fmla="*/ 118 h 254"/>
                  <a:gd name="T42" fmla="*/ 127 w 203"/>
                  <a:gd name="T43" fmla="*/ 123 h 254"/>
                  <a:gd name="T44" fmla="*/ 123 w 203"/>
                  <a:gd name="T45" fmla="*/ 123 h 254"/>
                  <a:gd name="T46" fmla="*/ 116 w 203"/>
                  <a:gd name="T47" fmla="*/ 126 h 254"/>
                  <a:gd name="T48" fmla="*/ 110 w 203"/>
                  <a:gd name="T49" fmla="*/ 134 h 254"/>
                  <a:gd name="T50" fmla="*/ 101 w 203"/>
                  <a:gd name="T51" fmla="*/ 133 h 254"/>
                  <a:gd name="T52" fmla="*/ 96 w 203"/>
                  <a:gd name="T53" fmla="*/ 122 h 254"/>
                  <a:gd name="T54" fmla="*/ 85 w 203"/>
                  <a:gd name="T55" fmla="*/ 126 h 254"/>
                  <a:gd name="T56" fmla="*/ 83 w 203"/>
                  <a:gd name="T57" fmla="*/ 125 h 254"/>
                  <a:gd name="T58" fmla="*/ 74 w 203"/>
                  <a:gd name="T59" fmla="*/ 127 h 254"/>
                  <a:gd name="T60" fmla="*/ 70 w 203"/>
                  <a:gd name="T61" fmla="*/ 133 h 254"/>
                  <a:gd name="T62" fmla="*/ 61 w 203"/>
                  <a:gd name="T63" fmla="*/ 138 h 254"/>
                  <a:gd name="T64" fmla="*/ 59 w 203"/>
                  <a:gd name="T65" fmla="*/ 140 h 254"/>
                  <a:gd name="T66" fmla="*/ 53 w 203"/>
                  <a:gd name="T67" fmla="*/ 147 h 254"/>
                  <a:gd name="T68" fmla="*/ 45 w 203"/>
                  <a:gd name="T69" fmla="*/ 153 h 254"/>
                  <a:gd name="T70" fmla="*/ 34 w 203"/>
                  <a:gd name="T71" fmla="*/ 159 h 254"/>
                  <a:gd name="T72" fmla="*/ 29 w 203"/>
                  <a:gd name="T73" fmla="*/ 163 h 254"/>
                  <a:gd name="T74" fmla="*/ 25 w 203"/>
                  <a:gd name="T75" fmla="*/ 168 h 254"/>
                  <a:gd name="T76" fmla="*/ 23 w 203"/>
                  <a:gd name="T77" fmla="*/ 172 h 254"/>
                  <a:gd name="T78" fmla="*/ 15 w 203"/>
                  <a:gd name="T79" fmla="*/ 176 h 254"/>
                  <a:gd name="T80" fmla="*/ 12 w 203"/>
                  <a:gd name="T81" fmla="*/ 180 h 254"/>
                  <a:gd name="T82" fmla="*/ 10 w 203"/>
                  <a:gd name="T83" fmla="*/ 185 h 254"/>
                  <a:gd name="T84" fmla="*/ 7 w 203"/>
                  <a:gd name="T85" fmla="*/ 190 h 254"/>
                  <a:gd name="T86" fmla="*/ 4 w 203"/>
                  <a:gd name="T87" fmla="*/ 191 h 254"/>
                  <a:gd name="T88" fmla="*/ 2 w 203"/>
                  <a:gd name="T89" fmla="*/ 197 h 254"/>
                  <a:gd name="T90" fmla="*/ 11 w 203"/>
                  <a:gd name="T91" fmla="*/ 195 h 254"/>
                  <a:gd name="T92" fmla="*/ 20 w 203"/>
                  <a:gd name="T93" fmla="*/ 190 h 254"/>
                  <a:gd name="T94" fmla="*/ 29 w 203"/>
                  <a:gd name="T95" fmla="*/ 194 h 254"/>
                  <a:gd name="T96" fmla="*/ 28 w 203"/>
                  <a:gd name="T97" fmla="*/ 202 h 254"/>
                  <a:gd name="T98" fmla="*/ 38 w 203"/>
                  <a:gd name="T99" fmla="*/ 201 h 254"/>
                  <a:gd name="T100" fmla="*/ 49 w 203"/>
                  <a:gd name="T101" fmla="*/ 204 h 254"/>
                  <a:gd name="T102" fmla="*/ 54 w 203"/>
                  <a:gd name="T103" fmla="*/ 211 h 254"/>
                  <a:gd name="T104" fmla="*/ 49 w 203"/>
                  <a:gd name="T105" fmla="*/ 222 h 254"/>
                  <a:gd name="T106" fmla="*/ 46 w 203"/>
                  <a:gd name="T107" fmla="*/ 233 h 254"/>
                  <a:gd name="T108" fmla="*/ 42 w 203"/>
                  <a:gd name="T109" fmla="*/ 237 h 254"/>
                  <a:gd name="T110" fmla="*/ 38 w 203"/>
                  <a:gd name="T111" fmla="*/ 242 h 254"/>
                  <a:gd name="T112" fmla="*/ 33 w 203"/>
                  <a:gd name="T113" fmla="*/ 242 h 254"/>
                  <a:gd name="T114" fmla="*/ 28 w 203"/>
                  <a:gd name="T115" fmla="*/ 240 h 254"/>
                  <a:gd name="T116" fmla="*/ 23 w 203"/>
                  <a:gd name="T117" fmla="*/ 241 h 254"/>
                  <a:gd name="T118" fmla="*/ 19 w 203"/>
                  <a:gd name="T119" fmla="*/ 244 h 254"/>
                  <a:gd name="T120" fmla="*/ 15 w 203"/>
                  <a:gd name="T121" fmla="*/ 249 h 254"/>
                  <a:gd name="T122" fmla="*/ 10 w 203"/>
                  <a:gd name="T123" fmla="*/ 250 h 254"/>
                  <a:gd name="T124" fmla="*/ 4 w 203"/>
                  <a:gd name="T125" fmla="*/ 252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 h="254">
                    <a:moveTo>
                      <a:pt x="71" y="28"/>
                    </a:moveTo>
                    <a:lnTo>
                      <a:pt x="71" y="29"/>
                    </a:lnTo>
                    <a:lnTo>
                      <a:pt x="71" y="28"/>
                    </a:lnTo>
                    <a:lnTo>
                      <a:pt x="72" y="28"/>
                    </a:lnTo>
                    <a:lnTo>
                      <a:pt x="74" y="28"/>
                    </a:lnTo>
                    <a:lnTo>
                      <a:pt x="75" y="28"/>
                    </a:lnTo>
                    <a:lnTo>
                      <a:pt x="75" y="26"/>
                    </a:lnTo>
                    <a:lnTo>
                      <a:pt x="75" y="28"/>
                    </a:lnTo>
                    <a:lnTo>
                      <a:pt x="75" y="26"/>
                    </a:lnTo>
                    <a:lnTo>
                      <a:pt x="76" y="26"/>
                    </a:lnTo>
                    <a:lnTo>
                      <a:pt x="76" y="28"/>
                    </a:lnTo>
                    <a:lnTo>
                      <a:pt x="76" y="26"/>
                    </a:lnTo>
                    <a:lnTo>
                      <a:pt x="78" y="26"/>
                    </a:lnTo>
                    <a:lnTo>
                      <a:pt x="78" y="25"/>
                    </a:lnTo>
                    <a:lnTo>
                      <a:pt x="78" y="26"/>
                    </a:lnTo>
                    <a:lnTo>
                      <a:pt x="78" y="25"/>
                    </a:lnTo>
                    <a:lnTo>
                      <a:pt x="79" y="25"/>
                    </a:lnTo>
                    <a:lnTo>
                      <a:pt x="80" y="25"/>
                    </a:lnTo>
                    <a:lnTo>
                      <a:pt x="80" y="26"/>
                    </a:lnTo>
                    <a:lnTo>
                      <a:pt x="82" y="26"/>
                    </a:lnTo>
                    <a:lnTo>
                      <a:pt x="82" y="25"/>
                    </a:lnTo>
                    <a:lnTo>
                      <a:pt x="83" y="25"/>
                    </a:lnTo>
                    <a:lnTo>
                      <a:pt x="84" y="25"/>
                    </a:lnTo>
                    <a:lnTo>
                      <a:pt x="85" y="25"/>
                    </a:lnTo>
                    <a:lnTo>
                      <a:pt x="84" y="25"/>
                    </a:lnTo>
                    <a:lnTo>
                      <a:pt x="85" y="25"/>
                    </a:lnTo>
                    <a:lnTo>
                      <a:pt x="85" y="24"/>
                    </a:lnTo>
                    <a:lnTo>
                      <a:pt x="87" y="24"/>
                    </a:lnTo>
                    <a:lnTo>
                      <a:pt x="88" y="24"/>
                    </a:lnTo>
                    <a:lnTo>
                      <a:pt x="88" y="23"/>
                    </a:lnTo>
                    <a:lnTo>
                      <a:pt x="88" y="24"/>
                    </a:lnTo>
                    <a:lnTo>
                      <a:pt x="88" y="23"/>
                    </a:lnTo>
                    <a:lnTo>
                      <a:pt x="89" y="23"/>
                    </a:lnTo>
                    <a:lnTo>
                      <a:pt x="89" y="21"/>
                    </a:lnTo>
                    <a:lnTo>
                      <a:pt x="89" y="20"/>
                    </a:lnTo>
                    <a:lnTo>
                      <a:pt x="91" y="20"/>
                    </a:lnTo>
                    <a:lnTo>
                      <a:pt x="89" y="20"/>
                    </a:lnTo>
                    <a:lnTo>
                      <a:pt x="91" y="20"/>
                    </a:lnTo>
                    <a:lnTo>
                      <a:pt x="91" y="19"/>
                    </a:lnTo>
                    <a:lnTo>
                      <a:pt x="92" y="19"/>
                    </a:lnTo>
                    <a:lnTo>
                      <a:pt x="91" y="19"/>
                    </a:lnTo>
                    <a:lnTo>
                      <a:pt x="92" y="19"/>
                    </a:lnTo>
                    <a:lnTo>
                      <a:pt x="92" y="17"/>
                    </a:lnTo>
                    <a:lnTo>
                      <a:pt x="91" y="17"/>
                    </a:lnTo>
                    <a:lnTo>
                      <a:pt x="92" y="16"/>
                    </a:lnTo>
                    <a:lnTo>
                      <a:pt x="92" y="15"/>
                    </a:lnTo>
                    <a:lnTo>
                      <a:pt x="92" y="13"/>
                    </a:lnTo>
                    <a:lnTo>
                      <a:pt x="92" y="12"/>
                    </a:lnTo>
                    <a:lnTo>
                      <a:pt x="93" y="12"/>
                    </a:lnTo>
                    <a:lnTo>
                      <a:pt x="93" y="11"/>
                    </a:lnTo>
                    <a:lnTo>
                      <a:pt x="93" y="9"/>
                    </a:lnTo>
                    <a:lnTo>
                      <a:pt x="95" y="9"/>
                    </a:lnTo>
                    <a:lnTo>
                      <a:pt x="96" y="9"/>
                    </a:lnTo>
                    <a:lnTo>
                      <a:pt x="96" y="8"/>
                    </a:lnTo>
                    <a:lnTo>
                      <a:pt x="97" y="8"/>
                    </a:lnTo>
                    <a:lnTo>
                      <a:pt x="97" y="7"/>
                    </a:lnTo>
                    <a:lnTo>
                      <a:pt x="97" y="6"/>
                    </a:lnTo>
                    <a:lnTo>
                      <a:pt x="96" y="6"/>
                    </a:lnTo>
                    <a:lnTo>
                      <a:pt x="96" y="4"/>
                    </a:lnTo>
                    <a:lnTo>
                      <a:pt x="96" y="3"/>
                    </a:lnTo>
                    <a:lnTo>
                      <a:pt x="96" y="2"/>
                    </a:lnTo>
                    <a:lnTo>
                      <a:pt x="97" y="2"/>
                    </a:lnTo>
                    <a:lnTo>
                      <a:pt x="96" y="0"/>
                    </a:lnTo>
                    <a:lnTo>
                      <a:pt x="97" y="0"/>
                    </a:lnTo>
                    <a:lnTo>
                      <a:pt x="97" y="2"/>
                    </a:lnTo>
                    <a:lnTo>
                      <a:pt x="100" y="4"/>
                    </a:lnTo>
                    <a:lnTo>
                      <a:pt x="102" y="7"/>
                    </a:lnTo>
                    <a:lnTo>
                      <a:pt x="104" y="8"/>
                    </a:lnTo>
                    <a:lnTo>
                      <a:pt x="105" y="9"/>
                    </a:lnTo>
                    <a:lnTo>
                      <a:pt x="106" y="11"/>
                    </a:lnTo>
                    <a:lnTo>
                      <a:pt x="109" y="13"/>
                    </a:lnTo>
                    <a:lnTo>
                      <a:pt x="110" y="16"/>
                    </a:lnTo>
                    <a:lnTo>
                      <a:pt x="110" y="17"/>
                    </a:lnTo>
                    <a:lnTo>
                      <a:pt x="112" y="19"/>
                    </a:lnTo>
                    <a:lnTo>
                      <a:pt x="113" y="19"/>
                    </a:lnTo>
                    <a:lnTo>
                      <a:pt x="114" y="21"/>
                    </a:lnTo>
                    <a:lnTo>
                      <a:pt x="117" y="24"/>
                    </a:lnTo>
                    <a:lnTo>
                      <a:pt x="117" y="25"/>
                    </a:lnTo>
                    <a:lnTo>
                      <a:pt x="118" y="25"/>
                    </a:lnTo>
                    <a:lnTo>
                      <a:pt x="119" y="26"/>
                    </a:lnTo>
                    <a:lnTo>
                      <a:pt x="121" y="26"/>
                    </a:lnTo>
                    <a:lnTo>
                      <a:pt x="122" y="26"/>
                    </a:lnTo>
                    <a:lnTo>
                      <a:pt x="123" y="26"/>
                    </a:lnTo>
                    <a:lnTo>
                      <a:pt x="123" y="28"/>
                    </a:lnTo>
                    <a:lnTo>
                      <a:pt x="123" y="29"/>
                    </a:lnTo>
                    <a:lnTo>
                      <a:pt x="125" y="29"/>
                    </a:lnTo>
                    <a:lnTo>
                      <a:pt x="125" y="30"/>
                    </a:lnTo>
                    <a:lnTo>
                      <a:pt x="126" y="30"/>
                    </a:lnTo>
                    <a:lnTo>
                      <a:pt x="127" y="30"/>
                    </a:lnTo>
                    <a:lnTo>
                      <a:pt x="127" y="32"/>
                    </a:lnTo>
                    <a:lnTo>
                      <a:pt x="129" y="30"/>
                    </a:lnTo>
                    <a:lnTo>
                      <a:pt x="130" y="30"/>
                    </a:lnTo>
                    <a:lnTo>
                      <a:pt x="131" y="30"/>
                    </a:lnTo>
                    <a:lnTo>
                      <a:pt x="131" y="29"/>
                    </a:lnTo>
                    <a:lnTo>
                      <a:pt x="133" y="29"/>
                    </a:lnTo>
                    <a:lnTo>
                      <a:pt x="134" y="29"/>
                    </a:lnTo>
                    <a:lnTo>
                      <a:pt x="135" y="29"/>
                    </a:lnTo>
                    <a:lnTo>
                      <a:pt x="135" y="28"/>
                    </a:lnTo>
                    <a:lnTo>
                      <a:pt x="136" y="28"/>
                    </a:lnTo>
                    <a:lnTo>
                      <a:pt x="136" y="29"/>
                    </a:lnTo>
                    <a:lnTo>
                      <a:pt x="136" y="28"/>
                    </a:lnTo>
                    <a:lnTo>
                      <a:pt x="138" y="28"/>
                    </a:lnTo>
                    <a:lnTo>
                      <a:pt x="139" y="28"/>
                    </a:lnTo>
                    <a:lnTo>
                      <a:pt x="140" y="26"/>
                    </a:lnTo>
                    <a:lnTo>
                      <a:pt x="142" y="26"/>
                    </a:lnTo>
                    <a:lnTo>
                      <a:pt x="143" y="26"/>
                    </a:lnTo>
                    <a:lnTo>
                      <a:pt x="143" y="28"/>
                    </a:lnTo>
                    <a:lnTo>
                      <a:pt x="144" y="28"/>
                    </a:lnTo>
                    <a:lnTo>
                      <a:pt x="146" y="28"/>
                    </a:lnTo>
                    <a:lnTo>
                      <a:pt x="148" y="33"/>
                    </a:lnTo>
                    <a:lnTo>
                      <a:pt x="150" y="33"/>
                    </a:lnTo>
                    <a:lnTo>
                      <a:pt x="150" y="34"/>
                    </a:lnTo>
                    <a:lnTo>
                      <a:pt x="151" y="34"/>
                    </a:lnTo>
                    <a:lnTo>
                      <a:pt x="152" y="34"/>
                    </a:lnTo>
                    <a:lnTo>
                      <a:pt x="154" y="34"/>
                    </a:lnTo>
                    <a:lnTo>
                      <a:pt x="155" y="34"/>
                    </a:lnTo>
                    <a:lnTo>
                      <a:pt x="156" y="34"/>
                    </a:lnTo>
                    <a:lnTo>
                      <a:pt x="156" y="36"/>
                    </a:lnTo>
                    <a:lnTo>
                      <a:pt x="157" y="37"/>
                    </a:lnTo>
                    <a:lnTo>
                      <a:pt x="157" y="38"/>
                    </a:lnTo>
                    <a:lnTo>
                      <a:pt x="157" y="40"/>
                    </a:lnTo>
                    <a:lnTo>
                      <a:pt x="159" y="42"/>
                    </a:lnTo>
                    <a:lnTo>
                      <a:pt x="159" y="45"/>
                    </a:lnTo>
                    <a:lnTo>
                      <a:pt x="161" y="46"/>
                    </a:lnTo>
                    <a:lnTo>
                      <a:pt x="163" y="45"/>
                    </a:lnTo>
                    <a:lnTo>
                      <a:pt x="164" y="45"/>
                    </a:lnTo>
                    <a:lnTo>
                      <a:pt x="165" y="45"/>
                    </a:lnTo>
                    <a:lnTo>
                      <a:pt x="167" y="45"/>
                    </a:lnTo>
                    <a:lnTo>
                      <a:pt x="168" y="45"/>
                    </a:lnTo>
                    <a:lnTo>
                      <a:pt x="169" y="45"/>
                    </a:lnTo>
                    <a:lnTo>
                      <a:pt x="169" y="46"/>
                    </a:lnTo>
                    <a:lnTo>
                      <a:pt x="171" y="46"/>
                    </a:lnTo>
                    <a:lnTo>
                      <a:pt x="172" y="47"/>
                    </a:lnTo>
                    <a:lnTo>
                      <a:pt x="173" y="49"/>
                    </a:lnTo>
                    <a:lnTo>
                      <a:pt x="174" y="49"/>
                    </a:lnTo>
                    <a:lnTo>
                      <a:pt x="176" y="49"/>
                    </a:lnTo>
                    <a:lnTo>
                      <a:pt x="176" y="47"/>
                    </a:lnTo>
                    <a:lnTo>
                      <a:pt x="177" y="47"/>
                    </a:lnTo>
                    <a:lnTo>
                      <a:pt x="178" y="47"/>
                    </a:lnTo>
                    <a:lnTo>
                      <a:pt x="178" y="46"/>
                    </a:lnTo>
                    <a:lnTo>
                      <a:pt x="180" y="46"/>
                    </a:lnTo>
                    <a:lnTo>
                      <a:pt x="181" y="45"/>
                    </a:lnTo>
                    <a:lnTo>
                      <a:pt x="182" y="45"/>
                    </a:lnTo>
                    <a:lnTo>
                      <a:pt x="184" y="45"/>
                    </a:lnTo>
                    <a:lnTo>
                      <a:pt x="185" y="45"/>
                    </a:lnTo>
                    <a:lnTo>
                      <a:pt x="185" y="43"/>
                    </a:lnTo>
                    <a:lnTo>
                      <a:pt x="186" y="43"/>
                    </a:lnTo>
                    <a:lnTo>
                      <a:pt x="188" y="43"/>
                    </a:lnTo>
                    <a:lnTo>
                      <a:pt x="188" y="42"/>
                    </a:lnTo>
                    <a:lnTo>
                      <a:pt x="189" y="42"/>
                    </a:lnTo>
                    <a:lnTo>
                      <a:pt x="189" y="41"/>
                    </a:lnTo>
                    <a:lnTo>
                      <a:pt x="190" y="41"/>
                    </a:lnTo>
                    <a:lnTo>
                      <a:pt x="191" y="41"/>
                    </a:lnTo>
                    <a:lnTo>
                      <a:pt x="193" y="41"/>
                    </a:lnTo>
                    <a:lnTo>
                      <a:pt x="194" y="41"/>
                    </a:lnTo>
                    <a:lnTo>
                      <a:pt x="195" y="41"/>
                    </a:lnTo>
                    <a:lnTo>
                      <a:pt x="197" y="41"/>
                    </a:lnTo>
                    <a:lnTo>
                      <a:pt x="197" y="42"/>
                    </a:lnTo>
                    <a:lnTo>
                      <a:pt x="198" y="42"/>
                    </a:lnTo>
                    <a:lnTo>
                      <a:pt x="198" y="43"/>
                    </a:lnTo>
                    <a:lnTo>
                      <a:pt x="199" y="43"/>
                    </a:lnTo>
                    <a:lnTo>
                      <a:pt x="199" y="45"/>
                    </a:lnTo>
                    <a:lnTo>
                      <a:pt x="199" y="46"/>
                    </a:lnTo>
                    <a:lnTo>
                      <a:pt x="201" y="46"/>
                    </a:lnTo>
                    <a:lnTo>
                      <a:pt x="201" y="47"/>
                    </a:lnTo>
                    <a:lnTo>
                      <a:pt x="202" y="47"/>
                    </a:lnTo>
                    <a:lnTo>
                      <a:pt x="203" y="47"/>
                    </a:lnTo>
                    <a:lnTo>
                      <a:pt x="203" y="49"/>
                    </a:lnTo>
                    <a:lnTo>
                      <a:pt x="203" y="50"/>
                    </a:lnTo>
                    <a:lnTo>
                      <a:pt x="202" y="50"/>
                    </a:lnTo>
                    <a:lnTo>
                      <a:pt x="202" y="51"/>
                    </a:lnTo>
                    <a:lnTo>
                      <a:pt x="201" y="51"/>
                    </a:lnTo>
                    <a:lnTo>
                      <a:pt x="201" y="53"/>
                    </a:lnTo>
                    <a:lnTo>
                      <a:pt x="199" y="53"/>
                    </a:lnTo>
                    <a:lnTo>
                      <a:pt x="199" y="54"/>
                    </a:lnTo>
                    <a:lnTo>
                      <a:pt x="198" y="55"/>
                    </a:lnTo>
                    <a:lnTo>
                      <a:pt x="198" y="54"/>
                    </a:lnTo>
                    <a:lnTo>
                      <a:pt x="198" y="55"/>
                    </a:lnTo>
                    <a:lnTo>
                      <a:pt x="197" y="55"/>
                    </a:lnTo>
                    <a:lnTo>
                      <a:pt x="195" y="55"/>
                    </a:lnTo>
                    <a:lnTo>
                      <a:pt x="195" y="57"/>
                    </a:lnTo>
                    <a:lnTo>
                      <a:pt x="194" y="57"/>
                    </a:lnTo>
                    <a:lnTo>
                      <a:pt x="194" y="58"/>
                    </a:lnTo>
                    <a:lnTo>
                      <a:pt x="193" y="58"/>
                    </a:lnTo>
                    <a:lnTo>
                      <a:pt x="193" y="59"/>
                    </a:lnTo>
                    <a:lnTo>
                      <a:pt x="193" y="61"/>
                    </a:lnTo>
                    <a:lnTo>
                      <a:pt x="191" y="61"/>
                    </a:lnTo>
                    <a:lnTo>
                      <a:pt x="191" y="62"/>
                    </a:lnTo>
                    <a:lnTo>
                      <a:pt x="190" y="62"/>
                    </a:lnTo>
                    <a:lnTo>
                      <a:pt x="190" y="63"/>
                    </a:lnTo>
                    <a:lnTo>
                      <a:pt x="189" y="66"/>
                    </a:lnTo>
                    <a:lnTo>
                      <a:pt x="173" y="74"/>
                    </a:lnTo>
                    <a:lnTo>
                      <a:pt x="167" y="75"/>
                    </a:lnTo>
                    <a:lnTo>
                      <a:pt x="167" y="78"/>
                    </a:lnTo>
                    <a:lnTo>
                      <a:pt x="167" y="84"/>
                    </a:lnTo>
                    <a:lnTo>
                      <a:pt x="167" y="88"/>
                    </a:lnTo>
                    <a:lnTo>
                      <a:pt x="167" y="92"/>
                    </a:lnTo>
                    <a:lnTo>
                      <a:pt x="165" y="93"/>
                    </a:lnTo>
                    <a:lnTo>
                      <a:pt x="165" y="95"/>
                    </a:lnTo>
                    <a:lnTo>
                      <a:pt x="163" y="100"/>
                    </a:lnTo>
                    <a:lnTo>
                      <a:pt x="161" y="104"/>
                    </a:lnTo>
                    <a:lnTo>
                      <a:pt x="160" y="106"/>
                    </a:lnTo>
                    <a:lnTo>
                      <a:pt x="159" y="106"/>
                    </a:lnTo>
                    <a:lnTo>
                      <a:pt x="157" y="106"/>
                    </a:lnTo>
                    <a:lnTo>
                      <a:pt x="156" y="106"/>
                    </a:lnTo>
                    <a:lnTo>
                      <a:pt x="156" y="105"/>
                    </a:lnTo>
                    <a:lnTo>
                      <a:pt x="155" y="105"/>
                    </a:lnTo>
                    <a:lnTo>
                      <a:pt x="155" y="106"/>
                    </a:lnTo>
                    <a:lnTo>
                      <a:pt x="154" y="106"/>
                    </a:lnTo>
                    <a:lnTo>
                      <a:pt x="152" y="106"/>
                    </a:lnTo>
                    <a:lnTo>
                      <a:pt x="151" y="108"/>
                    </a:lnTo>
                    <a:lnTo>
                      <a:pt x="150" y="108"/>
                    </a:lnTo>
                    <a:lnTo>
                      <a:pt x="148" y="108"/>
                    </a:lnTo>
                    <a:lnTo>
                      <a:pt x="148" y="109"/>
                    </a:lnTo>
                    <a:lnTo>
                      <a:pt x="147" y="109"/>
                    </a:lnTo>
                    <a:lnTo>
                      <a:pt x="146" y="109"/>
                    </a:lnTo>
                    <a:lnTo>
                      <a:pt x="144" y="109"/>
                    </a:lnTo>
                    <a:lnTo>
                      <a:pt x="144" y="110"/>
                    </a:lnTo>
                    <a:lnTo>
                      <a:pt x="143" y="110"/>
                    </a:lnTo>
                    <a:lnTo>
                      <a:pt x="142" y="110"/>
                    </a:lnTo>
                    <a:lnTo>
                      <a:pt x="142" y="112"/>
                    </a:lnTo>
                    <a:lnTo>
                      <a:pt x="140" y="112"/>
                    </a:lnTo>
                    <a:lnTo>
                      <a:pt x="140" y="113"/>
                    </a:lnTo>
                    <a:lnTo>
                      <a:pt x="139" y="113"/>
                    </a:lnTo>
                    <a:lnTo>
                      <a:pt x="139" y="114"/>
                    </a:lnTo>
                    <a:lnTo>
                      <a:pt x="138" y="114"/>
                    </a:lnTo>
                    <a:lnTo>
                      <a:pt x="138" y="115"/>
                    </a:lnTo>
                    <a:lnTo>
                      <a:pt x="136" y="115"/>
                    </a:lnTo>
                    <a:lnTo>
                      <a:pt x="136" y="117"/>
                    </a:lnTo>
                    <a:lnTo>
                      <a:pt x="136" y="118"/>
                    </a:lnTo>
                    <a:lnTo>
                      <a:pt x="135" y="118"/>
                    </a:lnTo>
                    <a:lnTo>
                      <a:pt x="135" y="119"/>
                    </a:lnTo>
                    <a:lnTo>
                      <a:pt x="134" y="119"/>
                    </a:lnTo>
                    <a:lnTo>
                      <a:pt x="133" y="119"/>
                    </a:lnTo>
                    <a:lnTo>
                      <a:pt x="133" y="121"/>
                    </a:lnTo>
                    <a:lnTo>
                      <a:pt x="131" y="121"/>
                    </a:lnTo>
                    <a:lnTo>
                      <a:pt x="131" y="122"/>
                    </a:lnTo>
                    <a:lnTo>
                      <a:pt x="130" y="122"/>
                    </a:lnTo>
                    <a:lnTo>
                      <a:pt x="129" y="122"/>
                    </a:lnTo>
                    <a:lnTo>
                      <a:pt x="129" y="123"/>
                    </a:lnTo>
                    <a:lnTo>
                      <a:pt x="129" y="122"/>
                    </a:lnTo>
                    <a:lnTo>
                      <a:pt x="127" y="123"/>
                    </a:lnTo>
                    <a:lnTo>
                      <a:pt x="126" y="123"/>
                    </a:lnTo>
                    <a:lnTo>
                      <a:pt x="127" y="123"/>
                    </a:lnTo>
                    <a:lnTo>
                      <a:pt x="126" y="123"/>
                    </a:lnTo>
                    <a:lnTo>
                      <a:pt x="126" y="122"/>
                    </a:lnTo>
                    <a:lnTo>
                      <a:pt x="125" y="122"/>
                    </a:lnTo>
                    <a:lnTo>
                      <a:pt x="123" y="122"/>
                    </a:lnTo>
                    <a:lnTo>
                      <a:pt x="123" y="123"/>
                    </a:lnTo>
                    <a:lnTo>
                      <a:pt x="123" y="122"/>
                    </a:lnTo>
                    <a:lnTo>
                      <a:pt x="123" y="123"/>
                    </a:lnTo>
                    <a:lnTo>
                      <a:pt x="123" y="122"/>
                    </a:lnTo>
                    <a:lnTo>
                      <a:pt x="123" y="123"/>
                    </a:lnTo>
                    <a:lnTo>
                      <a:pt x="122" y="123"/>
                    </a:lnTo>
                    <a:lnTo>
                      <a:pt x="122" y="122"/>
                    </a:lnTo>
                    <a:lnTo>
                      <a:pt x="122" y="123"/>
                    </a:lnTo>
                    <a:lnTo>
                      <a:pt x="121" y="123"/>
                    </a:lnTo>
                    <a:lnTo>
                      <a:pt x="121" y="125"/>
                    </a:lnTo>
                    <a:lnTo>
                      <a:pt x="119" y="125"/>
                    </a:lnTo>
                    <a:lnTo>
                      <a:pt x="118" y="125"/>
                    </a:lnTo>
                    <a:lnTo>
                      <a:pt x="118" y="126"/>
                    </a:lnTo>
                    <a:lnTo>
                      <a:pt x="117" y="126"/>
                    </a:lnTo>
                    <a:lnTo>
                      <a:pt x="117" y="127"/>
                    </a:lnTo>
                    <a:lnTo>
                      <a:pt x="116" y="126"/>
                    </a:lnTo>
                    <a:lnTo>
                      <a:pt x="116" y="127"/>
                    </a:lnTo>
                    <a:lnTo>
                      <a:pt x="116" y="126"/>
                    </a:lnTo>
                    <a:lnTo>
                      <a:pt x="116" y="127"/>
                    </a:lnTo>
                    <a:lnTo>
                      <a:pt x="114" y="127"/>
                    </a:lnTo>
                    <a:lnTo>
                      <a:pt x="113" y="129"/>
                    </a:lnTo>
                    <a:lnTo>
                      <a:pt x="112" y="129"/>
                    </a:lnTo>
                    <a:lnTo>
                      <a:pt x="112" y="130"/>
                    </a:lnTo>
                    <a:lnTo>
                      <a:pt x="112" y="131"/>
                    </a:lnTo>
                    <a:lnTo>
                      <a:pt x="110" y="131"/>
                    </a:lnTo>
                    <a:lnTo>
                      <a:pt x="110" y="133"/>
                    </a:lnTo>
                    <a:lnTo>
                      <a:pt x="110" y="134"/>
                    </a:lnTo>
                    <a:lnTo>
                      <a:pt x="109" y="134"/>
                    </a:lnTo>
                    <a:lnTo>
                      <a:pt x="108" y="134"/>
                    </a:lnTo>
                    <a:lnTo>
                      <a:pt x="108" y="135"/>
                    </a:lnTo>
                    <a:lnTo>
                      <a:pt x="106" y="134"/>
                    </a:lnTo>
                    <a:lnTo>
                      <a:pt x="106" y="135"/>
                    </a:lnTo>
                    <a:lnTo>
                      <a:pt x="105" y="135"/>
                    </a:lnTo>
                    <a:lnTo>
                      <a:pt x="104" y="135"/>
                    </a:lnTo>
                    <a:lnTo>
                      <a:pt x="102" y="135"/>
                    </a:lnTo>
                    <a:lnTo>
                      <a:pt x="101" y="135"/>
                    </a:lnTo>
                    <a:lnTo>
                      <a:pt x="101" y="134"/>
                    </a:lnTo>
                    <a:lnTo>
                      <a:pt x="101" y="133"/>
                    </a:lnTo>
                    <a:lnTo>
                      <a:pt x="100" y="131"/>
                    </a:lnTo>
                    <a:lnTo>
                      <a:pt x="99" y="130"/>
                    </a:lnTo>
                    <a:lnTo>
                      <a:pt x="99" y="129"/>
                    </a:lnTo>
                    <a:lnTo>
                      <a:pt x="97" y="129"/>
                    </a:lnTo>
                    <a:lnTo>
                      <a:pt x="96" y="129"/>
                    </a:lnTo>
                    <a:lnTo>
                      <a:pt x="97" y="129"/>
                    </a:lnTo>
                    <a:lnTo>
                      <a:pt x="97" y="127"/>
                    </a:lnTo>
                    <a:lnTo>
                      <a:pt x="97" y="126"/>
                    </a:lnTo>
                    <a:lnTo>
                      <a:pt x="96" y="125"/>
                    </a:lnTo>
                    <a:lnTo>
                      <a:pt x="96" y="123"/>
                    </a:lnTo>
                    <a:lnTo>
                      <a:pt x="96" y="122"/>
                    </a:lnTo>
                    <a:lnTo>
                      <a:pt x="95" y="122"/>
                    </a:lnTo>
                    <a:lnTo>
                      <a:pt x="93" y="122"/>
                    </a:lnTo>
                    <a:lnTo>
                      <a:pt x="92" y="122"/>
                    </a:lnTo>
                    <a:lnTo>
                      <a:pt x="92" y="123"/>
                    </a:lnTo>
                    <a:lnTo>
                      <a:pt x="91" y="123"/>
                    </a:lnTo>
                    <a:lnTo>
                      <a:pt x="89" y="123"/>
                    </a:lnTo>
                    <a:lnTo>
                      <a:pt x="89" y="125"/>
                    </a:lnTo>
                    <a:lnTo>
                      <a:pt x="88" y="125"/>
                    </a:lnTo>
                    <a:lnTo>
                      <a:pt x="87" y="125"/>
                    </a:lnTo>
                    <a:lnTo>
                      <a:pt x="87" y="126"/>
                    </a:lnTo>
                    <a:lnTo>
                      <a:pt x="85" y="126"/>
                    </a:lnTo>
                    <a:lnTo>
                      <a:pt x="85" y="127"/>
                    </a:lnTo>
                    <a:lnTo>
                      <a:pt x="84" y="129"/>
                    </a:lnTo>
                    <a:lnTo>
                      <a:pt x="83" y="130"/>
                    </a:lnTo>
                    <a:lnTo>
                      <a:pt x="82" y="130"/>
                    </a:lnTo>
                    <a:lnTo>
                      <a:pt x="80" y="130"/>
                    </a:lnTo>
                    <a:lnTo>
                      <a:pt x="80" y="129"/>
                    </a:lnTo>
                    <a:lnTo>
                      <a:pt x="80" y="127"/>
                    </a:lnTo>
                    <a:lnTo>
                      <a:pt x="80" y="126"/>
                    </a:lnTo>
                    <a:lnTo>
                      <a:pt x="82" y="126"/>
                    </a:lnTo>
                    <a:lnTo>
                      <a:pt x="82" y="125"/>
                    </a:lnTo>
                    <a:lnTo>
                      <a:pt x="83" y="125"/>
                    </a:lnTo>
                    <a:lnTo>
                      <a:pt x="82" y="125"/>
                    </a:lnTo>
                    <a:lnTo>
                      <a:pt x="80" y="125"/>
                    </a:lnTo>
                    <a:lnTo>
                      <a:pt x="80" y="123"/>
                    </a:lnTo>
                    <a:lnTo>
                      <a:pt x="80" y="125"/>
                    </a:lnTo>
                    <a:lnTo>
                      <a:pt x="79" y="123"/>
                    </a:lnTo>
                    <a:lnTo>
                      <a:pt x="79" y="125"/>
                    </a:lnTo>
                    <a:lnTo>
                      <a:pt x="78" y="126"/>
                    </a:lnTo>
                    <a:lnTo>
                      <a:pt x="76" y="126"/>
                    </a:lnTo>
                    <a:lnTo>
                      <a:pt x="75" y="126"/>
                    </a:lnTo>
                    <a:lnTo>
                      <a:pt x="75" y="127"/>
                    </a:lnTo>
                    <a:lnTo>
                      <a:pt x="74" y="127"/>
                    </a:lnTo>
                    <a:lnTo>
                      <a:pt x="75" y="127"/>
                    </a:lnTo>
                    <a:lnTo>
                      <a:pt x="74" y="127"/>
                    </a:lnTo>
                    <a:lnTo>
                      <a:pt x="72" y="127"/>
                    </a:lnTo>
                    <a:lnTo>
                      <a:pt x="72" y="129"/>
                    </a:lnTo>
                    <a:lnTo>
                      <a:pt x="72" y="127"/>
                    </a:lnTo>
                    <a:lnTo>
                      <a:pt x="72" y="129"/>
                    </a:lnTo>
                    <a:lnTo>
                      <a:pt x="71" y="129"/>
                    </a:lnTo>
                    <a:lnTo>
                      <a:pt x="70" y="129"/>
                    </a:lnTo>
                    <a:lnTo>
                      <a:pt x="70" y="130"/>
                    </a:lnTo>
                    <a:lnTo>
                      <a:pt x="70" y="131"/>
                    </a:lnTo>
                    <a:lnTo>
                      <a:pt x="70" y="133"/>
                    </a:lnTo>
                    <a:lnTo>
                      <a:pt x="68" y="133"/>
                    </a:lnTo>
                    <a:lnTo>
                      <a:pt x="67" y="133"/>
                    </a:lnTo>
                    <a:lnTo>
                      <a:pt x="67" y="134"/>
                    </a:lnTo>
                    <a:lnTo>
                      <a:pt x="66" y="134"/>
                    </a:lnTo>
                    <a:lnTo>
                      <a:pt x="64" y="134"/>
                    </a:lnTo>
                    <a:lnTo>
                      <a:pt x="64" y="135"/>
                    </a:lnTo>
                    <a:lnTo>
                      <a:pt x="63" y="135"/>
                    </a:lnTo>
                    <a:lnTo>
                      <a:pt x="62" y="135"/>
                    </a:lnTo>
                    <a:lnTo>
                      <a:pt x="62" y="136"/>
                    </a:lnTo>
                    <a:lnTo>
                      <a:pt x="61" y="136"/>
                    </a:lnTo>
                    <a:lnTo>
                      <a:pt x="61" y="138"/>
                    </a:lnTo>
                    <a:lnTo>
                      <a:pt x="61" y="136"/>
                    </a:lnTo>
                    <a:lnTo>
                      <a:pt x="61" y="138"/>
                    </a:lnTo>
                    <a:lnTo>
                      <a:pt x="59" y="138"/>
                    </a:lnTo>
                    <a:lnTo>
                      <a:pt x="61" y="138"/>
                    </a:lnTo>
                    <a:lnTo>
                      <a:pt x="59" y="138"/>
                    </a:lnTo>
                    <a:lnTo>
                      <a:pt x="59" y="139"/>
                    </a:lnTo>
                    <a:lnTo>
                      <a:pt x="59" y="138"/>
                    </a:lnTo>
                    <a:lnTo>
                      <a:pt x="59" y="139"/>
                    </a:lnTo>
                    <a:lnTo>
                      <a:pt x="59" y="140"/>
                    </a:lnTo>
                    <a:lnTo>
                      <a:pt x="58" y="140"/>
                    </a:lnTo>
                    <a:lnTo>
                      <a:pt x="59" y="140"/>
                    </a:lnTo>
                    <a:lnTo>
                      <a:pt x="59" y="142"/>
                    </a:lnTo>
                    <a:lnTo>
                      <a:pt x="58" y="142"/>
                    </a:lnTo>
                    <a:lnTo>
                      <a:pt x="58" y="143"/>
                    </a:lnTo>
                    <a:lnTo>
                      <a:pt x="57" y="144"/>
                    </a:lnTo>
                    <a:lnTo>
                      <a:pt x="55" y="144"/>
                    </a:lnTo>
                    <a:lnTo>
                      <a:pt x="55" y="146"/>
                    </a:lnTo>
                    <a:lnTo>
                      <a:pt x="54" y="146"/>
                    </a:lnTo>
                    <a:lnTo>
                      <a:pt x="54" y="147"/>
                    </a:lnTo>
                    <a:lnTo>
                      <a:pt x="53" y="147"/>
                    </a:lnTo>
                    <a:lnTo>
                      <a:pt x="54" y="147"/>
                    </a:lnTo>
                    <a:lnTo>
                      <a:pt x="53" y="147"/>
                    </a:lnTo>
                    <a:lnTo>
                      <a:pt x="53" y="148"/>
                    </a:lnTo>
                    <a:lnTo>
                      <a:pt x="51" y="148"/>
                    </a:lnTo>
                    <a:lnTo>
                      <a:pt x="51" y="150"/>
                    </a:lnTo>
                    <a:lnTo>
                      <a:pt x="50" y="150"/>
                    </a:lnTo>
                    <a:lnTo>
                      <a:pt x="49" y="150"/>
                    </a:lnTo>
                    <a:lnTo>
                      <a:pt x="49" y="151"/>
                    </a:lnTo>
                    <a:lnTo>
                      <a:pt x="47" y="151"/>
                    </a:lnTo>
                    <a:lnTo>
                      <a:pt x="47" y="152"/>
                    </a:lnTo>
                    <a:lnTo>
                      <a:pt x="46" y="152"/>
                    </a:lnTo>
                    <a:lnTo>
                      <a:pt x="46" y="153"/>
                    </a:lnTo>
                    <a:lnTo>
                      <a:pt x="45" y="153"/>
                    </a:lnTo>
                    <a:lnTo>
                      <a:pt x="45" y="155"/>
                    </a:lnTo>
                    <a:lnTo>
                      <a:pt x="44" y="155"/>
                    </a:lnTo>
                    <a:lnTo>
                      <a:pt x="44" y="156"/>
                    </a:lnTo>
                    <a:lnTo>
                      <a:pt x="42" y="156"/>
                    </a:lnTo>
                    <a:lnTo>
                      <a:pt x="41" y="156"/>
                    </a:lnTo>
                    <a:lnTo>
                      <a:pt x="40" y="156"/>
                    </a:lnTo>
                    <a:lnTo>
                      <a:pt x="38" y="156"/>
                    </a:lnTo>
                    <a:lnTo>
                      <a:pt x="37" y="156"/>
                    </a:lnTo>
                    <a:lnTo>
                      <a:pt x="36" y="157"/>
                    </a:lnTo>
                    <a:lnTo>
                      <a:pt x="34" y="157"/>
                    </a:lnTo>
                    <a:lnTo>
                      <a:pt x="34" y="159"/>
                    </a:lnTo>
                    <a:lnTo>
                      <a:pt x="34" y="157"/>
                    </a:lnTo>
                    <a:lnTo>
                      <a:pt x="34" y="159"/>
                    </a:lnTo>
                    <a:lnTo>
                      <a:pt x="33" y="159"/>
                    </a:lnTo>
                    <a:lnTo>
                      <a:pt x="32" y="159"/>
                    </a:lnTo>
                    <a:lnTo>
                      <a:pt x="32" y="160"/>
                    </a:lnTo>
                    <a:lnTo>
                      <a:pt x="30" y="160"/>
                    </a:lnTo>
                    <a:lnTo>
                      <a:pt x="29" y="160"/>
                    </a:lnTo>
                    <a:lnTo>
                      <a:pt x="29" y="161"/>
                    </a:lnTo>
                    <a:lnTo>
                      <a:pt x="29" y="163"/>
                    </a:lnTo>
                    <a:lnTo>
                      <a:pt x="29" y="161"/>
                    </a:lnTo>
                    <a:lnTo>
                      <a:pt x="29" y="163"/>
                    </a:lnTo>
                    <a:lnTo>
                      <a:pt x="29" y="164"/>
                    </a:lnTo>
                    <a:lnTo>
                      <a:pt x="29" y="163"/>
                    </a:lnTo>
                    <a:lnTo>
                      <a:pt x="29" y="164"/>
                    </a:lnTo>
                    <a:lnTo>
                      <a:pt x="28" y="164"/>
                    </a:lnTo>
                    <a:lnTo>
                      <a:pt x="28" y="165"/>
                    </a:lnTo>
                    <a:lnTo>
                      <a:pt x="29" y="165"/>
                    </a:lnTo>
                    <a:lnTo>
                      <a:pt x="28" y="165"/>
                    </a:lnTo>
                    <a:lnTo>
                      <a:pt x="28" y="167"/>
                    </a:lnTo>
                    <a:lnTo>
                      <a:pt x="28" y="168"/>
                    </a:lnTo>
                    <a:lnTo>
                      <a:pt x="27" y="168"/>
                    </a:lnTo>
                    <a:lnTo>
                      <a:pt x="25" y="168"/>
                    </a:lnTo>
                    <a:lnTo>
                      <a:pt x="25" y="167"/>
                    </a:lnTo>
                    <a:lnTo>
                      <a:pt x="25" y="168"/>
                    </a:lnTo>
                    <a:lnTo>
                      <a:pt x="25" y="167"/>
                    </a:lnTo>
                    <a:lnTo>
                      <a:pt x="24" y="168"/>
                    </a:lnTo>
                    <a:lnTo>
                      <a:pt x="24" y="169"/>
                    </a:lnTo>
                    <a:lnTo>
                      <a:pt x="24" y="170"/>
                    </a:lnTo>
                    <a:lnTo>
                      <a:pt x="24" y="169"/>
                    </a:lnTo>
                    <a:lnTo>
                      <a:pt x="24" y="170"/>
                    </a:lnTo>
                    <a:lnTo>
                      <a:pt x="23" y="170"/>
                    </a:lnTo>
                    <a:lnTo>
                      <a:pt x="24" y="170"/>
                    </a:lnTo>
                    <a:lnTo>
                      <a:pt x="23" y="172"/>
                    </a:lnTo>
                    <a:lnTo>
                      <a:pt x="23" y="170"/>
                    </a:lnTo>
                    <a:lnTo>
                      <a:pt x="23" y="172"/>
                    </a:lnTo>
                    <a:lnTo>
                      <a:pt x="21" y="172"/>
                    </a:lnTo>
                    <a:lnTo>
                      <a:pt x="20" y="172"/>
                    </a:lnTo>
                    <a:lnTo>
                      <a:pt x="20" y="173"/>
                    </a:lnTo>
                    <a:lnTo>
                      <a:pt x="19" y="173"/>
                    </a:lnTo>
                    <a:lnTo>
                      <a:pt x="19" y="174"/>
                    </a:lnTo>
                    <a:lnTo>
                      <a:pt x="17" y="174"/>
                    </a:lnTo>
                    <a:lnTo>
                      <a:pt x="16" y="174"/>
                    </a:lnTo>
                    <a:lnTo>
                      <a:pt x="15" y="174"/>
                    </a:lnTo>
                    <a:lnTo>
                      <a:pt x="15" y="176"/>
                    </a:lnTo>
                    <a:lnTo>
                      <a:pt x="13" y="176"/>
                    </a:lnTo>
                    <a:lnTo>
                      <a:pt x="13" y="177"/>
                    </a:lnTo>
                    <a:lnTo>
                      <a:pt x="13" y="176"/>
                    </a:lnTo>
                    <a:lnTo>
                      <a:pt x="13" y="177"/>
                    </a:lnTo>
                    <a:lnTo>
                      <a:pt x="15" y="177"/>
                    </a:lnTo>
                    <a:lnTo>
                      <a:pt x="15" y="178"/>
                    </a:lnTo>
                    <a:lnTo>
                      <a:pt x="13" y="178"/>
                    </a:lnTo>
                    <a:lnTo>
                      <a:pt x="12" y="178"/>
                    </a:lnTo>
                    <a:lnTo>
                      <a:pt x="12" y="180"/>
                    </a:lnTo>
                    <a:lnTo>
                      <a:pt x="12" y="178"/>
                    </a:lnTo>
                    <a:lnTo>
                      <a:pt x="12" y="180"/>
                    </a:lnTo>
                    <a:lnTo>
                      <a:pt x="11" y="181"/>
                    </a:lnTo>
                    <a:lnTo>
                      <a:pt x="11" y="182"/>
                    </a:lnTo>
                    <a:lnTo>
                      <a:pt x="11" y="181"/>
                    </a:lnTo>
                    <a:lnTo>
                      <a:pt x="10" y="181"/>
                    </a:lnTo>
                    <a:lnTo>
                      <a:pt x="10" y="182"/>
                    </a:lnTo>
                    <a:lnTo>
                      <a:pt x="11" y="182"/>
                    </a:lnTo>
                    <a:lnTo>
                      <a:pt x="11" y="184"/>
                    </a:lnTo>
                    <a:lnTo>
                      <a:pt x="11" y="185"/>
                    </a:lnTo>
                    <a:lnTo>
                      <a:pt x="11" y="186"/>
                    </a:lnTo>
                    <a:lnTo>
                      <a:pt x="11" y="185"/>
                    </a:lnTo>
                    <a:lnTo>
                      <a:pt x="10" y="185"/>
                    </a:lnTo>
                    <a:lnTo>
                      <a:pt x="10" y="186"/>
                    </a:lnTo>
                    <a:lnTo>
                      <a:pt x="10" y="185"/>
                    </a:lnTo>
                    <a:lnTo>
                      <a:pt x="8" y="185"/>
                    </a:lnTo>
                    <a:lnTo>
                      <a:pt x="10" y="185"/>
                    </a:lnTo>
                    <a:lnTo>
                      <a:pt x="8" y="185"/>
                    </a:lnTo>
                    <a:lnTo>
                      <a:pt x="7" y="185"/>
                    </a:lnTo>
                    <a:lnTo>
                      <a:pt x="8" y="186"/>
                    </a:lnTo>
                    <a:lnTo>
                      <a:pt x="7" y="186"/>
                    </a:lnTo>
                    <a:lnTo>
                      <a:pt x="7" y="187"/>
                    </a:lnTo>
                    <a:lnTo>
                      <a:pt x="7" y="189"/>
                    </a:lnTo>
                    <a:lnTo>
                      <a:pt x="7" y="190"/>
                    </a:lnTo>
                    <a:lnTo>
                      <a:pt x="7" y="189"/>
                    </a:lnTo>
                    <a:lnTo>
                      <a:pt x="7" y="190"/>
                    </a:lnTo>
                    <a:lnTo>
                      <a:pt x="7" y="191"/>
                    </a:lnTo>
                    <a:lnTo>
                      <a:pt x="6" y="191"/>
                    </a:lnTo>
                    <a:lnTo>
                      <a:pt x="6" y="190"/>
                    </a:lnTo>
                    <a:lnTo>
                      <a:pt x="4" y="190"/>
                    </a:lnTo>
                    <a:lnTo>
                      <a:pt x="4" y="191"/>
                    </a:lnTo>
                    <a:lnTo>
                      <a:pt x="3" y="191"/>
                    </a:lnTo>
                    <a:lnTo>
                      <a:pt x="3" y="190"/>
                    </a:lnTo>
                    <a:lnTo>
                      <a:pt x="3" y="191"/>
                    </a:lnTo>
                    <a:lnTo>
                      <a:pt x="4" y="191"/>
                    </a:lnTo>
                    <a:lnTo>
                      <a:pt x="4" y="193"/>
                    </a:lnTo>
                    <a:lnTo>
                      <a:pt x="3" y="193"/>
                    </a:lnTo>
                    <a:lnTo>
                      <a:pt x="3" y="191"/>
                    </a:lnTo>
                    <a:lnTo>
                      <a:pt x="2" y="193"/>
                    </a:lnTo>
                    <a:lnTo>
                      <a:pt x="2" y="194"/>
                    </a:lnTo>
                    <a:lnTo>
                      <a:pt x="0" y="194"/>
                    </a:lnTo>
                    <a:lnTo>
                      <a:pt x="2" y="194"/>
                    </a:lnTo>
                    <a:lnTo>
                      <a:pt x="2" y="195"/>
                    </a:lnTo>
                    <a:lnTo>
                      <a:pt x="0" y="195"/>
                    </a:lnTo>
                    <a:lnTo>
                      <a:pt x="2" y="195"/>
                    </a:lnTo>
                    <a:lnTo>
                      <a:pt x="2" y="197"/>
                    </a:lnTo>
                    <a:lnTo>
                      <a:pt x="0" y="197"/>
                    </a:lnTo>
                    <a:lnTo>
                      <a:pt x="2" y="197"/>
                    </a:lnTo>
                    <a:lnTo>
                      <a:pt x="3" y="197"/>
                    </a:lnTo>
                    <a:lnTo>
                      <a:pt x="3" y="198"/>
                    </a:lnTo>
                    <a:lnTo>
                      <a:pt x="4" y="198"/>
                    </a:lnTo>
                    <a:lnTo>
                      <a:pt x="6" y="198"/>
                    </a:lnTo>
                    <a:lnTo>
                      <a:pt x="7" y="198"/>
                    </a:lnTo>
                    <a:lnTo>
                      <a:pt x="8" y="197"/>
                    </a:lnTo>
                    <a:lnTo>
                      <a:pt x="10" y="197"/>
                    </a:lnTo>
                    <a:lnTo>
                      <a:pt x="10" y="195"/>
                    </a:lnTo>
                    <a:lnTo>
                      <a:pt x="11" y="195"/>
                    </a:lnTo>
                    <a:lnTo>
                      <a:pt x="11" y="194"/>
                    </a:lnTo>
                    <a:lnTo>
                      <a:pt x="12" y="194"/>
                    </a:lnTo>
                    <a:lnTo>
                      <a:pt x="13" y="194"/>
                    </a:lnTo>
                    <a:lnTo>
                      <a:pt x="13" y="193"/>
                    </a:lnTo>
                    <a:lnTo>
                      <a:pt x="13" y="191"/>
                    </a:lnTo>
                    <a:lnTo>
                      <a:pt x="15" y="191"/>
                    </a:lnTo>
                    <a:lnTo>
                      <a:pt x="16" y="191"/>
                    </a:lnTo>
                    <a:lnTo>
                      <a:pt x="17" y="191"/>
                    </a:lnTo>
                    <a:lnTo>
                      <a:pt x="17" y="190"/>
                    </a:lnTo>
                    <a:lnTo>
                      <a:pt x="19" y="190"/>
                    </a:lnTo>
                    <a:lnTo>
                      <a:pt x="20" y="190"/>
                    </a:lnTo>
                    <a:lnTo>
                      <a:pt x="21" y="190"/>
                    </a:lnTo>
                    <a:lnTo>
                      <a:pt x="23" y="191"/>
                    </a:lnTo>
                    <a:lnTo>
                      <a:pt x="24" y="191"/>
                    </a:lnTo>
                    <a:lnTo>
                      <a:pt x="24" y="190"/>
                    </a:lnTo>
                    <a:lnTo>
                      <a:pt x="25" y="190"/>
                    </a:lnTo>
                    <a:lnTo>
                      <a:pt x="25" y="191"/>
                    </a:lnTo>
                    <a:lnTo>
                      <a:pt x="27" y="191"/>
                    </a:lnTo>
                    <a:lnTo>
                      <a:pt x="27" y="193"/>
                    </a:lnTo>
                    <a:lnTo>
                      <a:pt x="28" y="193"/>
                    </a:lnTo>
                    <a:lnTo>
                      <a:pt x="28" y="194"/>
                    </a:lnTo>
                    <a:lnTo>
                      <a:pt x="29" y="194"/>
                    </a:lnTo>
                    <a:lnTo>
                      <a:pt x="29" y="195"/>
                    </a:lnTo>
                    <a:lnTo>
                      <a:pt x="28" y="195"/>
                    </a:lnTo>
                    <a:lnTo>
                      <a:pt x="28" y="197"/>
                    </a:lnTo>
                    <a:lnTo>
                      <a:pt x="28" y="198"/>
                    </a:lnTo>
                    <a:lnTo>
                      <a:pt x="27" y="198"/>
                    </a:lnTo>
                    <a:lnTo>
                      <a:pt x="27" y="199"/>
                    </a:lnTo>
                    <a:lnTo>
                      <a:pt x="25" y="199"/>
                    </a:lnTo>
                    <a:lnTo>
                      <a:pt x="27" y="199"/>
                    </a:lnTo>
                    <a:lnTo>
                      <a:pt x="27" y="201"/>
                    </a:lnTo>
                    <a:lnTo>
                      <a:pt x="27" y="202"/>
                    </a:lnTo>
                    <a:lnTo>
                      <a:pt x="28" y="202"/>
                    </a:lnTo>
                    <a:lnTo>
                      <a:pt x="28" y="203"/>
                    </a:lnTo>
                    <a:lnTo>
                      <a:pt x="29" y="203"/>
                    </a:lnTo>
                    <a:lnTo>
                      <a:pt x="29" y="204"/>
                    </a:lnTo>
                    <a:lnTo>
                      <a:pt x="30" y="204"/>
                    </a:lnTo>
                    <a:lnTo>
                      <a:pt x="32" y="204"/>
                    </a:lnTo>
                    <a:lnTo>
                      <a:pt x="34" y="204"/>
                    </a:lnTo>
                    <a:lnTo>
                      <a:pt x="34" y="203"/>
                    </a:lnTo>
                    <a:lnTo>
                      <a:pt x="36" y="203"/>
                    </a:lnTo>
                    <a:lnTo>
                      <a:pt x="37" y="202"/>
                    </a:lnTo>
                    <a:lnTo>
                      <a:pt x="38" y="202"/>
                    </a:lnTo>
                    <a:lnTo>
                      <a:pt x="38" y="201"/>
                    </a:lnTo>
                    <a:lnTo>
                      <a:pt x="40" y="204"/>
                    </a:lnTo>
                    <a:lnTo>
                      <a:pt x="41" y="204"/>
                    </a:lnTo>
                    <a:lnTo>
                      <a:pt x="42" y="206"/>
                    </a:lnTo>
                    <a:lnTo>
                      <a:pt x="41" y="206"/>
                    </a:lnTo>
                    <a:lnTo>
                      <a:pt x="42" y="206"/>
                    </a:lnTo>
                    <a:lnTo>
                      <a:pt x="44" y="206"/>
                    </a:lnTo>
                    <a:lnTo>
                      <a:pt x="45" y="204"/>
                    </a:lnTo>
                    <a:lnTo>
                      <a:pt x="46" y="204"/>
                    </a:lnTo>
                    <a:lnTo>
                      <a:pt x="46" y="206"/>
                    </a:lnTo>
                    <a:lnTo>
                      <a:pt x="47" y="204"/>
                    </a:lnTo>
                    <a:lnTo>
                      <a:pt x="49" y="204"/>
                    </a:lnTo>
                    <a:lnTo>
                      <a:pt x="49" y="206"/>
                    </a:lnTo>
                    <a:lnTo>
                      <a:pt x="50" y="206"/>
                    </a:lnTo>
                    <a:lnTo>
                      <a:pt x="51" y="206"/>
                    </a:lnTo>
                    <a:lnTo>
                      <a:pt x="53" y="206"/>
                    </a:lnTo>
                    <a:lnTo>
                      <a:pt x="54" y="206"/>
                    </a:lnTo>
                    <a:lnTo>
                      <a:pt x="54" y="207"/>
                    </a:lnTo>
                    <a:lnTo>
                      <a:pt x="55" y="207"/>
                    </a:lnTo>
                    <a:lnTo>
                      <a:pt x="55" y="208"/>
                    </a:lnTo>
                    <a:lnTo>
                      <a:pt x="54" y="208"/>
                    </a:lnTo>
                    <a:lnTo>
                      <a:pt x="54" y="210"/>
                    </a:lnTo>
                    <a:lnTo>
                      <a:pt x="54" y="211"/>
                    </a:lnTo>
                    <a:lnTo>
                      <a:pt x="53" y="212"/>
                    </a:lnTo>
                    <a:lnTo>
                      <a:pt x="51" y="212"/>
                    </a:lnTo>
                    <a:lnTo>
                      <a:pt x="51" y="214"/>
                    </a:lnTo>
                    <a:lnTo>
                      <a:pt x="51" y="215"/>
                    </a:lnTo>
                    <a:lnTo>
                      <a:pt x="51" y="216"/>
                    </a:lnTo>
                    <a:lnTo>
                      <a:pt x="51" y="218"/>
                    </a:lnTo>
                    <a:lnTo>
                      <a:pt x="50" y="218"/>
                    </a:lnTo>
                    <a:lnTo>
                      <a:pt x="50" y="219"/>
                    </a:lnTo>
                    <a:lnTo>
                      <a:pt x="50" y="220"/>
                    </a:lnTo>
                    <a:lnTo>
                      <a:pt x="50" y="222"/>
                    </a:lnTo>
                    <a:lnTo>
                      <a:pt x="49" y="222"/>
                    </a:lnTo>
                    <a:lnTo>
                      <a:pt x="49" y="223"/>
                    </a:lnTo>
                    <a:lnTo>
                      <a:pt x="49" y="224"/>
                    </a:lnTo>
                    <a:lnTo>
                      <a:pt x="49" y="225"/>
                    </a:lnTo>
                    <a:lnTo>
                      <a:pt x="49" y="227"/>
                    </a:lnTo>
                    <a:lnTo>
                      <a:pt x="49" y="228"/>
                    </a:lnTo>
                    <a:lnTo>
                      <a:pt x="49" y="229"/>
                    </a:lnTo>
                    <a:lnTo>
                      <a:pt x="47" y="229"/>
                    </a:lnTo>
                    <a:lnTo>
                      <a:pt x="47" y="231"/>
                    </a:lnTo>
                    <a:lnTo>
                      <a:pt x="46" y="231"/>
                    </a:lnTo>
                    <a:lnTo>
                      <a:pt x="46" y="232"/>
                    </a:lnTo>
                    <a:lnTo>
                      <a:pt x="46" y="233"/>
                    </a:lnTo>
                    <a:lnTo>
                      <a:pt x="45" y="233"/>
                    </a:lnTo>
                    <a:lnTo>
                      <a:pt x="45" y="235"/>
                    </a:lnTo>
                    <a:lnTo>
                      <a:pt x="44" y="235"/>
                    </a:lnTo>
                    <a:lnTo>
                      <a:pt x="44" y="236"/>
                    </a:lnTo>
                    <a:lnTo>
                      <a:pt x="45" y="236"/>
                    </a:lnTo>
                    <a:lnTo>
                      <a:pt x="45" y="235"/>
                    </a:lnTo>
                    <a:lnTo>
                      <a:pt x="45" y="236"/>
                    </a:lnTo>
                    <a:lnTo>
                      <a:pt x="46" y="237"/>
                    </a:lnTo>
                    <a:lnTo>
                      <a:pt x="45" y="237"/>
                    </a:lnTo>
                    <a:lnTo>
                      <a:pt x="44" y="237"/>
                    </a:lnTo>
                    <a:lnTo>
                      <a:pt x="42" y="237"/>
                    </a:lnTo>
                    <a:lnTo>
                      <a:pt x="42" y="239"/>
                    </a:lnTo>
                    <a:lnTo>
                      <a:pt x="41" y="239"/>
                    </a:lnTo>
                    <a:lnTo>
                      <a:pt x="41" y="240"/>
                    </a:lnTo>
                    <a:lnTo>
                      <a:pt x="40" y="240"/>
                    </a:lnTo>
                    <a:lnTo>
                      <a:pt x="40" y="241"/>
                    </a:lnTo>
                    <a:lnTo>
                      <a:pt x="41" y="241"/>
                    </a:lnTo>
                    <a:lnTo>
                      <a:pt x="41" y="242"/>
                    </a:lnTo>
                    <a:lnTo>
                      <a:pt x="40" y="242"/>
                    </a:lnTo>
                    <a:lnTo>
                      <a:pt x="40" y="244"/>
                    </a:lnTo>
                    <a:lnTo>
                      <a:pt x="38" y="244"/>
                    </a:lnTo>
                    <a:lnTo>
                      <a:pt x="38" y="242"/>
                    </a:lnTo>
                    <a:lnTo>
                      <a:pt x="38" y="244"/>
                    </a:lnTo>
                    <a:lnTo>
                      <a:pt x="38" y="242"/>
                    </a:lnTo>
                    <a:lnTo>
                      <a:pt x="37" y="242"/>
                    </a:lnTo>
                    <a:lnTo>
                      <a:pt x="38" y="242"/>
                    </a:lnTo>
                    <a:lnTo>
                      <a:pt x="37" y="242"/>
                    </a:lnTo>
                    <a:lnTo>
                      <a:pt x="36" y="242"/>
                    </a:lnTo>
                    <a:lnTo>
                      <a:pt x="34" y="241"/>
                    </a:lnTo>
                    <a:lnTo>
                      <a:pt x="33" y="241"/>
                    </a:lnTo>
                    <a:lnTo>
                      <a:pt x="33" y="242"/>
                    </a:lnTo>
                    <a:lnTo>
                      <a:pt x="33" y="241"/>
                    </a:lnTo>
                    <a:lnTo>
                      <a:pt x="33" y="242"/>
                    </a:lnTo>
                    <a:lnTo>
                      <a:pt x="33" y="241"/>
                    </a:lnTo>
                    <a:lnTo>
                      <a:pt x="32" y="242"/>
                    </a:lnTo>
                    <a:lnTo>
                      <a:pt x="32" y="241"/>
                    </a:lnTo>
                    <a:lnTo>
                      <a:pt x="32" y="242"/>
                    </a:lnTo>
                    <a:lnTo>
                      <a:pt x="32" y="241"/>
                    </a:lnTo>
                    <a:lnTo>
                      <a:pt x="30" y="241"/>
                    </a:lnTo>
                    <a:lnTo>
                      <a:pt x="30" y="240"/>
                    </a:lnTo>
                    <a:lnTo>
                      <a:pt x="29" y="240"/>
                    </a:lnTo>
                    <a:lnTo>
                      <a:pt x="29" y="241"/>
                    </a:lnTo>
                    <a:lnTo>
                      <a:pt x="29" y="240"/>
                    </a:lnTo>
                    <a:lnTo>
                      <a:pt x="28" y="240"/>
                    </a:lnTo>
                    <a:lnTo>
                      <a:pt x="28" y="241"/>
                    </a:lnTo>
                    <a:lnTo>
                      <a:pt x="28" y="240"/>
                    </a:lnTo>
                    <a:lnTo>
                      <a:pt x="28" y="241"/>
                    </a:lnTo>
                    <a:lnTo>
                      <a:pt x="28" y="240"/>
                    </a:lnTo>
                    <a:lnTo>
                      <a:pt x="27" y="240"/>
                    </a:lnTo>
                    <a:lnTo>
                      <a:pt x="28" y="240"/>
                    </a:lnTo>
                    <a:lnTo>
                      <a:pt x="27" y="240"/>
                    </a:lnTo>
                    <a:lnTo>
                      <a:pt x="25" y="240"/>
                    </a:lnTo>
                    <a:lnTo>
                      <a:pt x="24" y="240"/>
                    </a:lnTo>
                    <a:lnTo>
                      <a:pt x="23" y="240"/>
                    </a:lnTo>
                    <a:lnTo>
                      <a:pt x="23" y="241"/>
                    </a:lnTo>
                    <a:lnTo>
                      <a:pt x="21" y="241"/>
                    </a:lnTo>
                    <a:lnTo>
                      <a:pt x="21" y="242"/>
                    </a:lnTo>
                    <a:lnTo>
                      <a:pt x="20" y="242"/>
                    </a:lnTo>
                    <a:lnTo>
                      <a:pt x="21" y="242"/>
                    </a:lnTo>
                    <a:lnTo>
                      <a:pt x="20" y="242"/>
                    </a:lnTo>
                    <a:lnTo>
                      <a:pt x="20" y="244"/>
                    </a:lnTo>
                    <a:lnTo>
                      <a:pt x="19" y="244"/>
                    </a:lnTo>
                    <a:lnTo>
                      <a:pt x="19" y="242"/>
                    </a:lnTo>
                    <a:lnTo>
                      <a:pt x="19" y="244"/>
                    </a:lnTo>
                    <a:lnTo>
                      <a:pt x="19" y="242"/>
                    </a:lnTo>
                    <a:lnTo>
                      <a:pt x="19" y="244"/>
                    </a:lnTo>
                    <a:lnTo>
                      <a:pt x="17" y="244"/>
                    </a:lnTo>
                    <a:lnTo>
                      <a:pt x="17" y="245"/>
                    </a:lnTo>
                    <a:lnTo>
                      <a:pt x="19" y="245"/>
                    </a:lnTo>
                    <a:lnTo>
                      <a:pt x="17" y="245"/>
                    </a:lnTo>
                    <a:lnTo>
                      <a:pt x="17" y="246"/>
                    </a:lnTo>
                    <a:lnTo>
                      <a:pt x="19" y="246"/>
                    </a:lnTo>
                    <a:lnTo>
                      <a:pt x="17" y="246"/>
                    </a:lnTo>
                    <a:lnTo>
                      <a:pt x="17" y="248"/>
                    </a:lnTo>
                    <a:lnTo>
                      <a:pt x="16" y="248"/>
                    </a:lnTo>
                    <a:lnTo>
                      <a:pt x="16" y="249"/>
                    </a:lnTo>
                    <a:lnTo>
                      <a:pt x="15" y="249"/>
                    </a:lnTo>
                    <a:lnTo>
                      <a:pt x="13" y="249"/>
                    </a:lnTo>
                    <a:lnTo>
                      <a:pt x="13" y="248"/>
                    </a:lnTo>
                    <a:lnTo>
                      <a:pt x="13" y="249"/>
                    </a:lnTo>
                    <a:lnTo>
                      <a:pt x="12" y="249"/>
                    </a:lnTo>
                    <a:lnTo>
                      <a:pt x="13" y="249"/>
                    </a:lnTo>
                    <a:lnTo>
                      <a:pt x="12" y="249"/>
                    </a:lnTo>
                    <a:lnTo>
                      <a:pt x="13" y="249"/>
                    </a:lnTo>
                    <a:lnTo>
                      <a:pt x="12" y="249"/>
                    </a:lnTo>
                    <a:lnTo>
                      <a:pt x="11" y="249"/>
                    </a:lnTo>
                    <a:lnTo>
                      <a:pt x="11" y="250"/>
                    </a:lnTo>
                    <a:lnTo>
                      <a:pt x="10" y="250"/>
                    </a:lnTo>
                    <a:lnTo>
                      <a:pt x="11" y="250"/>
                    </a:lnTo>
                    <a:lnTo>
                      <a:pt x="10" y="250"/>
                    </a:lnTo>
                    <a:lnTo>
                      <a:pt x="8" y="250"/>
                    </a:lnTo>
                    <a:lnTo>
                      <a:pt x="7" y="250"/>
                    </a:lnTo>
                    <a:lnTo>
                      <a:pt x="7" y="252"/>
                    </a:lnTo>
                    <a:lnTo>
                      <a:pt x="6" y="252"/>
                    </a:lnTo>
                    <a:lnTo>
                      <a:pt x="6" y="250"/>
                    </a:lnTo>
                    <a:lnTo>
                      <a:pt x="6" y="252"/>
                    </a:lnTo>
                    <a:lnTo>
                      <a:pt x="4" y="252"/>
                    </a:lnTo>
                    <a:lnTo>
                      <a:pt x="6" y="252"/>
                    </a:lnTo>
                    <a:lnTo>
                      <a:pt x="4" y="252"/>
                    </a:lnTo>
                    <a:lnTo>
                      <a:pt x="6" y="252"/>
                    </a:lnTo>
                    <a:lnTo>
                      <a:pt x="4" y="252"/>
                    </a:lnTo>
                    <a:lnTo>
                      <a:pt x="4" y="253"/>
                    </a:lnTo>
                    <a:lnTo>
                      <a:pt x="4" y="252"/>
                    </a:lnTo>
                    <a:lnTo>
                      <a:pt x="3" y="252"/>
                    </a:lnTo>
                    <a:lnTo>
                      <a:pt x="3" y="253"/>
                    </a:lnTo>
                    <a:lnTo>
                      <a:pt x="2" y="253"/>
                    </a:lnTo>
                    <a:lnTo>
                      <a:pt x="2" y="254"/>
                    </a:lnTo>
                    <a:lnTo>
                      <a:pt x="2" y="253"/>
                    </a:lnTo>
                    <a:lnTo>
                      <a:pt x="0" y="25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2" name="Freeform 8">
                <a:extLst>
                  <a:ext uri="{FF2B5EF4-FFF2-40B4-BE49-F238E27FC236}">
                    <a16:creationId xmlns:a16="http://schemas.microsoft.com/office/drawing/2014/main" id="{D7B45C6E-BC8E-27F8-EC88-C49BD90765C8}"/>
                  </a:ext>
                </a:extLst>
              </p:cNvPr>
              <p:cNvSpPr>
                <a:spLocks/>
              </p:cNvSpPr>
              <p:nvPr/>
            </p:nvSpPr>
            <p:spPr bwMode="auto">
              <a:xfrm>
                <a:off x="3008" y="1647"/>
                <a:ext cx="760" cy="607"/>
              </a:xfrm>
              <a:custGeom>
                <a:avLst/>
                <a:gdLst>
                  <a:gd name="T0" fmla="*/ 548 w 760"/>
                  <a:gd name="T1" fmla="*/ 290 h 607"/>
                  <a:gd name="T2" fmla="*/ 504 w 760"/>
                  <a:gd name="T3" fmla="*/ 302 h 607"/>
                  <a:gd name="T4" fmla="*/ 509 w 760"/>
                  <a:gd name="T5" fmla="*/ 347 h 607"/>
                  <a:gd name="T6" fmla="*/ 519 w 760"/>
                  <a:gd name="T7" fmla="*/ 361 h 607"/>
                  <a:gd name="T8" fmla="*/ 494 w 760"/>
                  <a:gd name="T9" fmla="*/ 396 h 607"/>
                  <a:gd name="T10" fmla="*/ 475 w 760"/>
                  <a:gd name="T11" fmla="*/ 425 h 607"/>
                  <a:gd name="T12" fmla="*/ 453 w 760"/>
                  <a:gd name="T13" fmla="*/ 455 h 607"/>
                  <a:gd name="T14" fmla="*/ 455 w 760"/>
                  <a:gd name="T15" fmla="*/ 487 h 607"/>
                  <a:gd name="T16" fmla="*/ 435 w 760"/>
                  <a:gd name="T17" fmla="*/ 501 h 607"/>
                  <a:gd name="T18" fmla="*/ 430 w 760"/>
                  <a:gd name="T19" fmla="*/ 526 h 607"/>
                  <a:gd name="T20" fmla="*/ 413 w 760"/>
                  <a:gd name="T21" fmla="*/ 561 h 607"/>
                  <a:gd name="T22" fmla="*/ 409 w 760"/>
                  <a:gd name="T23" fmla="*/ 593 h 607"/>
                  <a:gd name="T24" fmla="*/ 381 w 760"/>
                  <a:gd name="T25" fmla="*/ 584 h 607"/>
                  <a:gd name="T26" fmla="*/ 343 w 760"/>
                  <a:gd name="T27" fmla="*/ 590 h 607"/>
                  <a:gd name="T28" fmla="*/ 320 w 760"/>
                  <a:gd name="T29" fmla="*/ 595 h 607"/>
                  <a:gd name="T30" fmla="*/ 302 w 760"/>
                  <a:gd name="T31" fmla="*/ 581 h 607"/>
                  <a:gd name="T32" fmla="*/ 263 w 760"/>
                  <a:gd name="T33" fmla="*/ 582 h 607"/>
                  <a:gd name="T34" fmla="*/ 234 w 760"/>
                  <a:gd name="T35" fmla="*/ 569 h 607"/>
                  <a:gd name="T36" fmla="*/ 205 w 760"/>
                  <a:gd name="T37" fmla="*/ 553 h 607"/>
                  <a:gd name="T38" fmla="*/ 172 w 760"/>
                  <a:gd name="T39" fmla="*/ 538 h 607"/>
                  <a:gd name="T40" fmla="*/ 151 w 760"/>
                  <a:gd name="T41" fmla="*/ 519 h 607"/>
                  <a:gd name="T42" fmla="*/ 147 w 760"/>
                  <a:gd name="T43" fmla="*/ 474 h 607"/>
                  <a:gd name="T44" fmla="*/ 113 w 760"/>
                  <a:gd name="T45" fmla="*/ 451 h 607"/>
                  <a:gd name="T46" fmla="*/ 79 w 760"/>
                  <a:gd name="T47" fmla="*/ 445 h 607"/>
                  <a:gd name="T48" fmla="*/ 72 w 760"/>
                  <a:gd name="T49" fmla="*/ 396 h 607"/>
                  <a:gd name="T50" fmla="*/ 34 w 760"/>
                  <a:gd name="T51" fmla="*/ 404 h 607"/>
                  <a:gd name="T52" fmla="*/ 6 w 760"/>
                  <a:gd name="T53" fmla="*/ 436 h 607"/>
                  <a:gd name="T54" fmla="*/ 5 w 760"/>
                  <a:gd name="T55" fmla="*/ 399 h 607"/>
                  <a:gd name="T56" fmla="*/ 18 w 760"/>
                  <a:gd name="T57" fmla="*/ 385 h 607"/>
                  <a:gd name="T58" fmla="*/ 23 w 760"/>
                  <a:gd name="T59" fmla="*/ 351 h 607"/>
                  <a:gd name="T60" fmla="*/ 15 w 760"/>
                  <a:gd name="T61" fmla="*/ 330 h 607"/>
                  <a:gd name="T62" fmla="*/ 40 w 760"/>
                  <a:gd name="T63" fmla="*/ 318 h 607"/>
                  <a:gd name="T64" fmla="*/ 61 w 760"/>
                  <a:gd name="T65" fmla="*/ 296 h 607"/>
                  <a:gd name="T66" fmla="*/ 35 w 760"/>
                  <a:gd name="T67" fmla="*/ 268 h 607"/>
                  <a:gd name="T68" fmla="*/ 21 w 760"/>
                  <a:gd name="T69" fmla="*/ 264 h 607"/>
                  <a:gd name="T70" fmla="*/ 40 w 760"/>
                  <a:gd name="T71" fmla="*/ 241 h 607"/>
                  <a:gd name="T72" fmla="*/ 75 w 760"/>
                  <a:gd name="T73" fmla="*/ 213 h 607"/>
                  <a:gd name="T74" fmla="*/ 110 w 760"/>
                  <a:gd name="T75" fmla="*/ 207 h 607"/>
                  <a:gd name="T76" fmla="*/ 146 w 760"/>
                  <a:gd name="T77" fmla="*/ 196 h 607"/>
                  <a:gd name="T78" fmla="*/ 212 w 760"/>
                  <a:gd name="T79" fmla="*/ 131 h 607"/>
                  <a:gd name="T80" fmla="*/ 165 w 760"/>
                  <a:gd name="T81" fmla="*/ 112 h 607"/>
                  <a:gd name="T82" fmla="*/ 110 w 760"/>
                  <a:gd name="T83" fmla="*/ 72 h 607"/>
                  <a:gd name="T84" fmla="*/ 151 w 760"/>
                  <a:gd name="T85" fmla="*/ 69 h 607"/>
                  <a:gd name="T86" fmla="*/ 199 w 760"/>
                  <a:gd name="T87" fmla="*/ 55 h 607"/>
                  <a:gd name="T88" fmla="*/ 248 w 760"/>
                  <a:gd name="T89" fmla="*/ 107 h 607"/>
                  <a:gd name="T90" fmla="*/ 291 w 760"/>
                  <a:gd name="T91" fmla="*/ 89 h 607"/>
                  <a:gd name="T92" fmla="*/ 323 w 760"/>
                  <a:gd name="T93" fmla="*/ 63 h 607"/>
                  <a:gd name="T94" fmla="*/ 373 w 760"/>
                  <a:gd name="T95" fmla="*/ 6 h 607"/>
                  <a:gd name="T96" fmla="*/ 405 w 760"/>
                  <a:gd name="T97" fmla="*/ 34 h 607"/>
                  <a:gd name="T98" fmla="*/ 455 w 760"/>
                  <a:gd name="T99" fmla="*/ 51 h 607"/>
                  <a:gd name="T100" fmla="*/ 493 w 760"/>
                  <a:gd name="T101" fmla="*/ 31 h 607"/>
                  <a:gd name="T102" fmla="*/ 531 w 760"/>
                  <a:gd name="T103" fmla="*/ 39 h 607"/>
                  <a:gd name="T104" fmla="*/ 565 w 760"/>
                  <a:gd name="T105" fmla="*/ 40 h 607"/>
                  <a:gd name="T106" fmla="*/ 608 w 760"/>
                  <a:gd name="T107" fmla="*/ 32 h 607"/>
                  <a:gd name="T108" fmla="*/ 621 w 760"/>
                  <a:gd name="T109" fmla="*/ 72 h 607"/>
                  <a:gd name="T110" fmla="*/ 665 w 760"/>
                  <a:gd name="T111" fmla="*/ 95 h 607"/>
                  <a:gd name="T112" fmla="*/ 712 w 760"/>
                  <a:gd name="T113" fmla="*/ 107 h 607"/>
                  <a:gd name="T114" fmla="*/ 752 w 760"/>
                  <a:gd name="T115" fmla="*/ 123 h 607"/>
                  <a:gd name="T116" fmla="*/ 738 w 760"/>
                  <a:gd name="T117" fmla="*/ 156 h 607"/>
                  <a:gd name="T118" fmla="*/ 688 w 760"/>
                  <a:gd name="T119" fmla="*/ 171 h 607"/>
                  <a:gd name="T120" fmla="*/ 634 w 760"/>
                  <a:gd name="T121" fmla="*/ 162 h 607"/>
                  <a:gd name="T122" fmla="*/ 641 w 760"/>
                  <a:gd name="T123" fmla="*/ 200 h 607"/>
                  <a:gd name="T124" fmla="*/ 582 w 760"/>
                  <a:gd name="T125" fmla="*/ 242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60" h="607">
                    <a:moveTo>
                      <a:pt x="582" y="245"/>
                    </a:moveTo>
                    <a:lnTo>
                      <a:pt x="582" y="246"/>
                    </a:lnTo>
                    <a:lnTo>
                      <a:pt x="582" y="247"/>
                    </a:lnTo>
                    <a:lnTo>
                      <a:pt x="582" y="248"/>
                    </a:lnTo>
                    <a:lnTo>
                      <a:pt x="582" y="252"/>
                    </a:lnTo>
                    <a:lnTo>
                      <a:pt x="582" y="255"/>
                    </a:lnTo>
                    <a:lnTo>
                      <a:pt x="582" y="260"/>
                    </a:lnTo>
                    <a:lnTo>
                      <a:pt x="582" y="262"/>
                    </a:lnTo>
                    <a:lnTo>
                      <a:pt x="582" y="263"/>
                    </a:lnTo>
                    <a:lnTo>
                      <a:pt x="582" y="264"/>
                    </a:lnTo>
                    <a:lnTo>
                      <a:pt x="582" y="265"/>
                    </a:lnTo>
                    <a:lnTo>
                      <a:pt x="582" y="267"/>
                    </a:lnTo>
                    <a:lnTo>
                      <a:pt x="582" y="268"/>
                    </a:lnTo>
                    <a:lnTo>
                      <a:pt x="581" y="268"/>
                    </a:lnTo>
                    <a:lnTo>
                      <a:pt x="581" y="269"/>
                    </a:lnTo>
                    <a:lnTo>
                      <a:pt x="579" y="269"/>
                    </a:lnTo>
                    <a:lnTo>
                      <a:pt x="579" y="271"/>
                    </a:lnTo>
                    <a:lnTo>
                      <a:pt x="578" y="271"/>
                    </a:lnTo>
                    <a:lnTo>
                      <a:pt x="578" y="272"/>
                    </a:lnTo>
                    <a:lnTo>
                      <a:pt x="578" y="273"/>
                    </a:lnTo>
                    <a:lnTo>
                      <a:pt x="577" y="273"/>
                    </a:lnTo>
                    <a:lnTo>
                      <a:pt x="577" y="275"/>
                    </a:lnTo>
                    <a:lnTo>
                      <a:pt x="577" y="276"/>
                    </a:lnTo>
                    <a:lnTo>
                      <a:pt x="576" y="276"/>
                    </a:lnTo>
                    <a:lnTo>
                      <a:pt x="576" y="277"/>
                    </a:lnTo>
                    <a:lnTo>
                      <a:pt x="574" y="277"/>
                    </a:lnTo>
                    <a:lnTo>
                      <a:pt x="574" y="279"/>
                    </a:lnTo>
                    <a:lnTo>
                      <a:pt x="574" y="280"/>
                    </a:lnTo>
                    <a:lnTo>
                      <a:pt x="573" y="280"/>
                    </a:lnTo>
                    <a:lnTo>
                      <a:pt x="573" y="281"/>
                    </a:lnTo>
                    <a:lnTo>
                      <a:pt x="573" y="282"/>
                    </a:lnTo>
                    <a:lnTo>
                      <a:pt x="572" y="282"/>
                    </a:lnTo>
                    <a:lnTo>
                      <a:pt x="572" y="284"/>
                    </a:lnTo>
                    <a:lnTo>
                      <a:pt x="572" y="285"/>
                    </a:lnTo>
                    <a:lnTo>
                      <a:pt x="570" y="285"/>
                    </a:lnTo>
                    <a:lnTo>
                      <a:pt x="570" y="286"/>
                    </a:lnTo>
                    <a:lnTo>
                      <a:pt x="569" y="286"/>
                    </a:lnTo>
                    <a:lnTo>
                      <a:pt x="568" y="286"/>
                    </a:lnTo>
                    <a:lnTo>
                      <a:pt x="566" y="286"/>
                    </a:lnTo>
                    <a:lnTo>
                      <a:pt x="565" y="286"/>
                    </a:lnTo>
                    <a:lnTo>
                      <a:pt x="564" y="286"/>
                    </a:lnTo>
                    <a:lnTo>
                      <a:pt x="562" y="286"/>
                    </a:lnTo>
                    <a:lnTo>
                      <a:pt x="561" y="286"/>
                    </a:lnTo>
                    <a:lnTo>
                      <a:pt x="560" y="286"/>
                    </a:lnTo>
                    <a:lnTo>
                      <a:pt x="559" y="286"/>
                    </a:lnTo>
                    <a:lnTo>
                      <a:pt x="557" y="286"/>
                    </a:lnTo>
                    <a:lnTo>
                      <a:pt x="557" y="285"/>
                    </a:lnTo>
                    <a:lnTo>
                      <a:pt x="556" y="285"/>
                    </a:lnTo>
                    <a:lnTo>
                      <a:pt x="556" y="286"/>
                    </a:lnTo>
                    <a:lnTo>
                      <a:pt x="555" y="286"/>
                    </a:lnTo>
                    <a:lnTo>
                      <a:pt x="555" y="288"/>
                    </a:lnTo>
                    <a:lnTo>
                      <a:pt x="553" y="288"/>
                    </a:lnTo>
                    <a:lnTo>
                      <a:pt x="553" y="289"/>
                    </a:lnTo>
                    <a:lnTo>
                      <a:pt x="552" y="289"/>
                    </a:lnTo>
                    <a:lnTo>
                      <a:pt x="552" y="290"/>
                    </a:lnTo>
                    <a:lnTo>
                      <a:pt x="551" y="290"/>
                    </a:lnTo>
                    <a:lnTo>
                      <a:pt x="549" y="290"/>
                    </a:lnTo>
                    <a:lnTo>
                      <a:pt x="548" y="290"/>
                    </a:lnTo>
                    <a:lnTo>
                      <a:pt x="548" y="289"/>
                    </a:lnTo>
                    <a:lnTo>
                      <a:pt x="548" y="290"/>
                    </a:lnTo>
                    <a:lnTo>
                      <a:pt x="547" y="290"/>
                    </a:lnTo>
                    <a:lnTo>
                      <a:pt x="547" y="289"/>
                    </a:lnTo>
                    <a:lnTo>
                      <a:pt x="545" y="289"/>
                    </a:lnTo>
                    <a:lnTo>
                      <a:pt x="544" y="289"/>
                    </a:lnTo>
                    <a:lnTo>
                      <a:pt x="543" y="289"/>
                    </a:lnTo>
                    <a:lnTo>
                      <a:pt x="542" y="289"/>
                    </a:lnTo>
                    <a:lnTo>
                      <a:pt x="540" y="289"/>
                    </a:lnTo>
                    <a:lnTo>
                      <a:pt x="540" y="290"/>
                    </a:lnTo>
                    <a:lnTo>
                      <a:pt x="539" y="290"/>
                    </a:lnTo>
                    <a:lnTo>
                      <a:pt x="538" y="290"/>
                    </a:lnTo>
                    <a:lnTo>
                      <a:pt x="538" y="289"/>
                    </a:lnTo>
                    <a:lnTo>
                      <a:pt x="536" y="289"/>
                    </a:lnTo>
                    <a:lnTo>
                      <a:pt x="535" y="289"/>
                    </a:lnTo>
                    <a:lnTo>
                      <a:pt x="534" y="288"/>
                    </a:lnTo>
                    <a:lnTo>
                      <a:pt x="534" y="286"/>
                    </a:lnTo>
                    <a:lnTo>
                      <a:pt x="532" y="286"/>
                    </a:lnTo>
                    <a:lnTo>
                      <a:pt x="532" y="288"/>
                    </a:lnTo>
                    <a:lnTo>
                      <a:pt x="531" y="288"/>
                    </a:lnTo>
                    <a:lnTo>
                      <a:pt x="531" y="289"/>
                    </a:lnTo>
                    <a:lnTo>
                      <a:pt x="531" y="290"/>
                    </a:lnTo>
                    <a:lnTo>
                      <a:pt x="530" y="290"/>
                    </a:lnTo>
                    <a:lnTo>
                      <a:pt x="528" y="290"/>
                    </a:lnTo>
                    <a:lnTo>
                      <a:pt x="527" y="290"/>
                    </a:lnTo>
                    <a:lnTo>
                      <a:pt x="527" y="292"/>
                    </a:lnTo>
                    <a:lnTo>
                      <a:pt x="527" y="293"/>
                    </a:lnTo>
                    <a:lnTo>
                      <a:pt x="528" y="293"/>
                    </a:lnTo>
                    <a:lnTo>
                      <a:pt x="527" y="294"/>
                    </a:lnTo>
                    <a:lnTo>
                      <a:pt x="526" y="294"/>
                    </a:lnTo>
                    <a:lnTo>
                      <a:pt x="525" y="294"/>
                    </a:lnTo>
                    <a:lnTo>
                      <a:pt x="525" y="296"/>
                    </a:lnTo>
                    <a:lnTo>
                      <a:pt x="523" y="296"/>
                    </a:lnTo>
                    <a:lnTo>
                      <a:pt x="523" y="297"/>
                    </a:lnTo>
                    <a:lnTo>
                      <a:pt x="522" y="297"/>
                    </a:lnTo>
                    <a:lnTo>
                      <a:pt x="522" y="298"/>
                    </a:lnTo>
                    <a:lnTo>
                      <a:pt x="521" y="298"/>
                    </a:lnTo>
                    <a:lnTo>
                      <a:pt x="521" y="297"/>
                    </a:lnTo>
                    <a:lnTo>
                      <a:pt x="519" y="297"/>
                    </a:lnTo>
                    <a:lnTo>
                      <a:pt x="519" y="298"/>
                    </a:lnTo>
                    <a:lnTo>
                      <a:pt x="518" y="298"/>
                    </a:lnTo>
                    <a:lnTo>
                      <a:pt x="518" y="297"/>
                    </a:lnTo>
                    <a:lnTo>
                      <a:pt x="518" y="298"/>
                    </a:lnTo>
                    <a:lnTo>
                      <a:pt x="517" y="298"/>
                    </a:lnTo>
                    <a:lnTo>
                      <a:pt x="515" y="298"/>
                    </a:lnTo>
                    <a:lnTo>
                      <a:pt x="514" y="298"/>
                    </a:lnTo>
                    <a:lnTo>
                      <a:pt x="513" y="298"/>
                    </a:lnTo>
                    <a:lnTo>
                      <a:pt x="513" y="300"/>
                    </a:lnTo>
                    <a:lnTo>
                      <a:pt x="513" y="301"/>
                    </a:lnTo>
                    <a:lnTo>
                      <a:pt x="511" y="301"/>
                    </a:lnTo>
                    <a:lnTo>
                      <a:pt x="510" y="301"/>
                    </a:lnTo>
                    <a:lnTo>
                      <a:pt x="509" y="301"/>
                    </a:lnTo>
                    <a:lnTo>
                      <a:pt x="509" y="300"/>
                    </a:lnTo>
                    <a:lnTo>
                      <a:pt x="507" y="300"/>
                    </a:lnTo>
                    <a:lnTo>
                      <a:pt x="506" y="301"/>
                    </a:lnTo>
                    <a:lnTo>
                      <a:pt x="505" y="301"/>
                    </a:lnTo>
                    <a:lnTo>
                      <a:pt x="504" y="301"/>
                    </a:lnTo>
                    <a:lnTo>
                      <a:pt x="504" y="302"/>
                    </a:lnTo>
                    <a:lnTo>
                      <a:pt x="505" y="303"/>
                    </a:lnTo>
                    <a:lnTo>
                      <a:pt x="506" y="303"/>
                    </a:lnTo>
                    <a:lnTo>
                      <a:pt x="507" y="305"/>
                    </a:lnTo>
                    <a:lnTo>
                      <a:pt x="509" y="305"/>
                    </a:lnTo>
                    <a:lnTo>
                      <a:pt x="509" y="303"/>
                    </a:lnTo>
                    <a:lnTo>
                      <a:pt x="510" y="303"/>
                    </a:lnTo>
                    <a:lnTo>
                      <a:pt x="511" y="303"/>
                    </a:lnTo>
                    <a:lnTo>
                      <a:pt x="513" y="303"/>
                    </a:lnTo>
                    <a:lnTo>
                      <a:pt x="514" y="303"/>
                    </a:lnTo>
                    <a:lnTo>
                      <a:pt x="514" y="305"/>
                    </a:lnTo>
                    <a:lnTo>
                      <a:pt x="515" y="305"/>
                    </a:lnTo>
                    <a:lnTo>
                      <a:pt x="515" y="306"/>
                    </a:lnTo>
                    <a:lnTo>
                      <a:pt x="515" y="307"/>
                    </a:lnTo>
                    <a:lnTo>
                      <a:pt x="517" y="307"/>
                    </a:lnTo>
                    <a:lnTo>
                      <a:pt x="517" y="309"/>
                    </a:lnTo>
                    <a:lnTo>
                      <a:pt x="517" y="310"/>
                    </a:lnTo>
                    <a:lnTo>
                      <a:pt x="517" y="311"/>
                    </a:lnTo>
                    <a:lnTo>
                      <a:pt x="517" y="313"/>
                    </a:lnTo>
                    <a:lnTo>
                      <a:pt x="515" y="313"/>
                    </a:lnTo>
                    <a:lnTo>
                      <a:pt x="515" y="314"/>
                    </a:lnTo>
                    <a:lnTo>
                      <a:pt x="515" y="315"/>
                    </a:lnTo>
                    <a:lnTo>
                      <a:pt x="514" y="315"/>
                    </a:lnTo>
                    <a:lnTo>
                      <a:pt x="514" y="317"/>
                    </a:lnTo>
                    <a:lnTo>
                      <a:pt x="513" y="318"/>
                    </a:lnTo>
                    <a:lnTo>
                      <a:pt x="513" y="319"/>
                    </a:lnTo>
                    <a:lnTo>
                      <a:pt x="513" y="320"/>
                    </a:lnTo>
                    <a:lnTo>
                      <a:pt x="511" y="320"/>
                    </a:lnTo>
                    <a:lnTo>
                      <a:pt x="511" y="322"/>
                    </a:lnTo>
                    <a:lnTo>
                      <a:pt x="510" y="322"/>
                    </a:lnTo>
                    <a:lnTo>
                      <a:pt x="509" y="322"/>
                    </a:lnTo>
                    <a:lnTo>
                      <a:pt x="509" y="323"/>
                    </a:lnTo>
                    <a:lnTo>
                      <a:pt x="507" y="323"/>
                    </a:lnTo>
                    <a:lnTo>
                      <a:pt x="507" y="324"/>
                    </a:lnTo>
                    <a:lnTo>
                      <a:pt x="507" y="326"/>
                    </a:lnTo>
                    <a:lnTo>
                      <a:pt x="506" y="327"/>
                    </a:lnTo>
                    <a:lnTo>
                      <a:pt x="506" y="328"/>
                    </a:lnTo>
                    <a:lnTo>
                      <a:pt x="507" y="328"/>
                    </a:lnTo>
                    <a:lnTo>
                      <a:pt x="507" y="330"/>
                    </a:lnTo>
                    <a:lnTo>
                      <a:pt x="507" y="331"/>
                    </a:lnTo>
                    <a:lnTo>
                      <a:pt x="506" y="331"/>
                    </a:lnTo>
                    <a:lnTo>
                      <a:pt x="506" y="332"/>
                    </a:lnTo>
                    <a:lnTo>
                      <a:pt x="506" y="334"/>
                    </a:lnTo>
                    <a:lnTo>
                      <a:pt x="507" y="334"/>
                    </a:lnTo>
                    <a:lnTo>
                      <a:pt x="507" y="335"/>
                    </a:lnTo>
                    <a:lnTo>
                      <a:pt x="507" y="336"/>
                    </a:lnTo>
                    <a:lnTo>
                      <a:pt x="507" y="337"/>
                    </a:lnTo>
                    <a:lnTo>
                      <a:pt x="506" y="337"/>
                    </a:lnTo>
                    <a:lnTo>
                      <a:pt x="506" y="339"/>
                    </a:lnTo>
                    <a:lnTo>
                      <a:pt x="506" y="340"/>
                    </a:lnTo>
                    <a:lnTo>
                      <a:pt x="506" y="341"/>
                    </a:lnTo>
                    <a:lnTo>
                      <a:pt x="506" y="343"/>
                    </a:lnTo>
                    <a:lnTo>
                      <a:pt x="506" y="344"/>
                    </a:lnTo>
                    <a:lnTo>
                      <a:pt x="506" y="345"/>
                    </a:lnTo>
                    <a:lnTo>
                      <a:pt x="506" y="347"/>
                    </a:lnTo>
                    <a:lnTo>
                      <a:pt x="507" y="347"/>
                    </a:lnTo>
                    <a:lnTo>
                      <a:pt x="507" y="348"/>
                    </a:lnTo>
                    <a:lnTo>
                      <a:pt x="509" y="348"/>
                    </a:lnTo>
                    <a:lnTo>
                      <a:pt x="509" y="347"/>
                    </a:lnTo>
                    <a:lnTo>
                      <a:pt x="510" y="347"/>
                    </a:lnTo>
                    <a:lnTo>
                      <a:pt x="511" y="347"/>
                    </a:lnTo>
                    <a:lnTo>
                      <a:pt x="511" y="345"/>
                    </a:lnTo>
                    <a:lnTo>
                      <a:pt x="513" y="345"/>
                    </a:lnTo>
                    <a:lnTo>
                      <a:pt x="514" y="345"/>
                    </a:lnTo>
                    <a:lnTo>
                      <a:pt x="514" y="344"/>
                    </a:lnTo>
                    <a:lnTo>
                      <a:pt x="517" y="343"/>
                    </a:lnTo>
                    <a:lnTo>
                      <a:pt x="518" y="343"/>
                    </a:lnTo>
                    <a:lnTo>
                      <a:pt x="517" y="341"/>
                    </a:lnTo>
                    <a:lnTo>
                      <a:pt x="517" y="340"/>
                    </a:lnTo>
                    <a:lnTo>
                      <a:pt x="517" y="339"/>
                    </a:lnTo>
                    <a:lnTo>
                      <a:pt x="518" y="339"/>
                    </a:lnTo>
                    <a:lnTo>
                      <a:pt x="518" y="337"/>
                    </a:lnTo>
                    <a:lnTo>
                      <a:pt x="519" y="337"/>
                    </a:lnTo>
                    <a:lnTo>
                      <a:pt x="521" y="337"/>
                    </a:lnTo>
                    <a:lnTo>
                      <a:pt x="521" y="339"/>
                    </a:lnTo>
                    <a:lnTo>
                      <a:pt x="522" y="339"/>
                    </a:lnTo>
                    <a:lnTo>
                      <a:pt x="522" y="337"/>
                    </a:lnTo>
                    <a:lnTo>
                      <a:pt x="523" y="337"/>
                    </a:lnTo>
                    <a:lnTo>
                      <a:pt x="525" y="337"/>
                    </a:lnTo>
                    <a:lnTo>
                      <a:pt x="526" y="339"/>
                    </a:lnTo>
                    <a:lnTo>
                      <a:pt x="525" y="339"/>
                    </a:lnTo>
                    <a:lnTo>
                      <a:pt x="526" y="339"/>
                    </a:lnTo>
                    <a:lnTo>
                      <a:pt x="526" y="340"/>
                    </a:lnTo>
                    <a:lnTo>
                      <a:pt x="526" y="341"/>
                    </a:lnTo>
                    <a:lnTo>
                      <a:pt x="526" y="343"/>
                    </a:lnTo>
                    <a:lnTo>
                      <a:pt x="526" y="344"/>
                    </a:lnTo>
                    <a:lnTo>
                      <a:pt x="527" y="344"/>
                    </a:lnTo>
                    <a:lnTo>
                      <a:pt x="527" y="345"/>
                    </a:lnTo>
                    <a:lnTo>
                      <a:pt x="528" y="345"/>
                    </a:lnTo>
                    <a:lnTo>
                      <a:pt x="528" y="347"/>
                    </a:lnTo>
                    <a:lnTo>
                      <a:pt x="528" y="348"/>
                    </a:lnTo>
                    <a:lnTo>
                      <a:pt x="530" y="348"/>
                    </a:lnTo>
                    <a:lnTo>
                      <a:pt x="530" y="349"/>
                    </a:lnTo>
                    <a:lnTo>
                      <a:pt x="528" y="349"/>
                    </a:lnTo>
                    <a:lnTo>
                      <a:pt x="528" y="351"/>
                    </a:lnTo>
                    <a:lnTo>
                      <a:pt x="527" y="352"/>
                    </a:lnTo>
                    <a:lnTo>
                      <a:pt x="527" y="351"/>
                    </a:lnTo>
                    <a:lnTo>
                      <a:pt x="527" y="352"/>
                    </a:lnTo>
                    <a:lnTo>
                      <a:pt x="528" y="352"/>
                    </a:lnTo>
                    <a:lnTo>
                      <a:pt x="528" y="353"/>
                    </a:lnTo>
                    <a:lnTo>
                      <a:pt x="528" y="354"/>
                    </a:lnTo>
                    <a:lnTo>
                      <a:pt x="527" y="354"/>
                    </a:lnTo>
                    <a:lnTo>
                      <a:pt x="527" y="353"/>
                    </a:lnTo>
                    <a:lnTo>
                      <a:pt x="527" y="354"/>
                    </a:lnTo>
                    <a:lnTo>
                      <a:pt x="527" y="356"/>
                    </a:lnTo>
                    <a:lnTo>
                      <a:pt x="526" y="356"/>
                    </a:lnTo>
                    <a:lnTo>
                      <a:pt x="525" y="356"/>
                    </a:lnTo>
                    <a:lnTo>
                      <a:pt x="523" y="356"/>
                    </a:lnTo>
                    <a:lnTo>
                      <a:pt x="523" y="357"/>
                    </a:lnTo>
                    <a:lnTo>
                      <a:pt x="522" y="357"/>
                    </a:lnTo>
                    <a:lnTo>
                      <a:pt x="522" y="358"/>
                    </a:lnTo>
                    <a:lnTo>
                      <a:pt x="522" y="360"/>
                    </a:lnTo>
                    <a:lnTo>
                      <a:pt x="521" y="360"/>
                    </a:lnTo>
                    <a:lnTo>
                      <a:pt x="521" y="361"/>
                    </a:lnTo>
                    <a:lnTo>
                      <a:pt x="519" y="361"/>
                    </a:lnTo>
                    <a:lnTo>
                      <a:pt x="519" y="362"/>
                    </a:lnTo>
                    <a:lnTo>
                      <a:pt x="519" y="361"/>
                    </a:lnTo>
                    <a:lnTo>
                      <a:pt x="518" y="361"/>
                    </a:lnTo>
                    <a:lnTo>
                      <a:pt x="518" y="362"/>
                    </a:lnTo>
                    <a:lnTo>
                      <a:pt x="518" y="364"/>
                    </a:lnTo>
                    <a:lnTo>
                      <a:pt x="517" y="364"/>
                    </a:lnTo>
                    <a:lnTo>
                      <a:pt x="515" y="364"/>
                    </a:lnTo>
                    <a:lnTo>
                      <a:pt x="515" y="365"/>
                    </a:lnTo>
                    <a:lnTo>
                      <a:pt x="514" y="365"/>
                    </a:lnTo>
                    <a:lnTo>
                      <a:pt x="514" y="366"/>
                    </a:lnTo>
                    <a:lnTo>
                      <a:pt x="513" y="366"/>
                    </a:lnTo>
                    <a:lnTo>
                      <a:pt x="513" y="368"/>
                    </a:lnTo>
                    <a:lnTo>
                      <a:pt x="511" y="368"/>
                    </a:lnTo>
                    <a:lnTo>
                      <a:pt x="511" y="369"/>
                    </a:lnTo>
                    <a:lnTo>
                      <a:pt x="511" y="370"/>
                    </a:lnTo>
                    <a:lnTo>
                      <a:pt x="510" y="370"/>
                    </a:lnTo>
                    <a:lnTo>
                      <a:pt x="510" y="372"/>
                    </a:lnTo>
                    <a:lnTo>
                      <a:pt x="510" y="373"/>
                    </a:lnTo>
                    <a:lnTo>
                      <a:pt x="509" y="373"/>
                    </a:lnTo>
                    <a:lnTo>
                      <a:pt x="510" y="374"/>
                    </a:lnTo>
                    <a:lnTo>
                      <a:pt x="509" y="374"/>
                    </a:lnTo>
                    <a:lnTo>
                      <a:pt x="507" y="374"/>
                    </a:lnTo>
                    <a:lnTo>
                      <a:pt x="507" y="375"/>
                    </a:lnTo>
                    <a:lnTo>
                      <a:pt x="509" y="375"/>
                    </a:lnTo>
                    <a:lnTo>
                      <a:pt x="507" y="375"/>
                    </a:lnTo>
                    <a:lnTo>
                      <a:pt x="507" y="377"/>
                    </a:lnTo>
                    <a:lnTo>
                      <a:pt x="509" y="377"/>
                    </a:lnTo>
                    <a:lnTo>
                      <a:pt x="507" y="377"/>
                    </a:lnTo>
                    <a:lnTo>
                      <a:pt x="507" y="378"/>
                    </a:lnTo>
                    <a:lnTo>
                      <a:pt x="507" y="377"/>
                    </a:lnTo>
                    <a:lnTo>
                      <a:pt x="507" y="378"/>
                    </a:lnTo>
                    <a:lnTo>
                      <a:pt x="507" y="377"/>
                    </a:lnTo>
                    <a:lnTo>
                      <a:pt x="507" y="378"/>
                    </a:lnTo>
                    <a:lnTo>
                      <a:pt x="506" y="378"/>
                    </a:lnTo>
                    <a:lnTo>
                      <a:pt x="506" y="379"/>
                    </a:lnTo>
                    <a:lnTo>
                      <a:pt x="505" y="379"/>
                    </a:lnTo>
                    <a:lnTo>
                      <a:pt x="504" y="379"/>
                    </a:lnTo>
                    <a:lnTo>
                      <a:pt x="504" y="381"/>
                    </a:lnTo>
                    <a:lnTo>
                      <a:pt x="502" y="381"/>
                    </a:lnTo>
                    <a:lnTo>
                      <a:pt x="502" y="382"/>
                    </a:lnTo>
                    <a:lnTo>
                      <a:pt x="501" y="382"/>
                    </a:lnTo>
                    <a:lnTo>
                      <a:pt x="501" y="383"/>
                    </a:lnTo>
                    <a:lnTo>
                      <a:pt x="501" y="385"/>
                    </a:lnTo>
                    <a:lnTo>
                      <a:pt x="500" y="385"/>
                    </a:lnTo>
                    <a:lnTo>
                      <a:pt x="500" y="386"/>
                    </a:lnTo>
                    <a:lnTo>
                      <a:pt x="498" y="386"/>
                    </a:lnTo>
                    <a:lnTo>
                      <a:pt x="498" y="387"/>
                    </a:lnTo>
                    <a:lnTo>
                      <a:pt x="498" y="389"/>
                    </a:lnTo>
                    <a:lnTo>
                      <a:pt x="497" y="389"/>
                    </a:lnTo>
                    <a:lnTo>
                      <a:pt x="497" y="390"/>
                    </a:lnTo>
                    <a:lnTo>
                      <a:pt x="497" y="391"/>
                    </a:lnTo>
                    <a:lnTo>
                      <a:pt x="497" y="392"/>
                    </a:lnTo>
                    <a:lnTo>
                      <a:pt x="496" y="394"/>
                    </a:lnTo>
                    <a:lnTo>
                      <a:pt x="497" y="394"/>
                    </a:lnTo>
                    <a:lnTo>
                      <a:pt x="496" y="394"/>
                    </a:lnTo>
                    <a:lnTo>
                      <a:pt x="496" y="395"/>
                    </a:lnTo>
                    <a:lnTo>
                      <a:pt x="497" y="395"/>
                    </a:lnTo>
                    <a:lnTo>
                      <a:pt x="497" y="396"/>
                    </a:lnTo>
                    <a:lnTo>
                      <a:pt x="496" y="396"/>
                    </a:lnTo>
                    <a:lnTo>
                      <a:pt x="494" y="396"/>
                    </a:lnTo>
                    <a:lnTo>
                      <a:pt x="494" y="398"/>
                    </a:lnTo>
                    <a:lnTo>
                      <a:pt x="496" y="398"/>
                    </a:lnTo>
                    <a:lnTo>
                      <a:pt x="494" y="398"/>
                    </a:lnTo>
                    <a:lnTo>
                      <a:pt x="496" y="399"/>
                    </a:lnTo>
                    <a:lnTo>
                      <a:pt x="494" y="399"/>
                    </a:lnTo>
                    <a:lnTo>
                      <a:pt x="496" y="399"/>
                    </a:lnTo>
                    <a:lnTo>
                      <a:pt x="496" y="400"/>
                    </a:lnTo>
                    <a:lnTo>
                      <a:pt x="496" y="402"/>
                    </a:lnTo>
                    <a:lnTo>
                      <a:pt x="497" y="402"/>
                    </a:lnTo>
                    <a:lnTo>
                      <a:pt x="497" y="403"/>
                    </a:lnTo>
                    <a:lnTo>
                      <a:pt x="496" y="403"/>
                    </a:lnTo>
                    <a:lnTo>
                      <a:pt x="496" y="404"/>
                    </a:lnTo>
                    <a:lnTo>
                      <a:pt x="496" y="406"/>
                    </a:lnTo>
                    <a:lnTo>
                      <a:pt x="497" y="406"/>
                    </a:lnTo>
                    <a:lnTo>
                      <a:pt x="496" y="406"/>
                    </a:lnTo>
                    <a:lnTo>
                      <a:pt x="496" y="407"/>
                    </a:lnTo>
                    <a:lnTo>
                      <a:pt x="494" y="407"/>
                    </a:lnTo>
                    <a:lnTo>
                      <a:pt x="493" y="407"/>
                    </a:lnTo>
                    <a:lnTo>
                      <a:pt x="493" y="408"/>
                    </a:lnTo>
                    <a:lnTo>
                      <a:pt x="492" y="408"/>
                    </a:lnTo>
                    <a:lnTo>
                      <a:pt x="493" y="408"/>
                    </a:lnTo>
                    <a:lnTo>
                      <a:pt x="493" y="409"/>
                    </a:lnTo>
                    <a:lnTo>
                      <a:pt x="493" y="411"/>
                    </a:lnTo>
                    <a:lnTo>
                      <a:pt x="494" y="411"/>
                    </a:lnTo>
                    <a:lnTo>
                      <a:pt x="494" y="412"/>
                    </a:lnTo>
                    <a:lnTo>
                      <a:pt x="493" y="412"/>
                    </a:lnTo>
                    <a:lnTo>
                      <a:pt x="493" y="413"/>
                    </a:lnTo>
                    <a:lnTo>
                      <a:pt x="494" y="413"/>
                    </a:lnTo>
                    <a:lnTo>
                      <a:pt x="494" y="415"/>
                    </a:lnTo>
                    <a:lnTo>
                      <a:pt x="494" y="416"/>
                    </a:lnTo>
                    <a:lnTo>
                      <a:pt x="494" y="415"/>
                    </a:lnTo>
                    <a:lnTo>
                      <a:pt x="493" y="415"/>
                    </a:lnTo>
                    <a:lnTo>
                      <a:pt x="493" y="416"/>
                    </a:lnTo>
                    <a:lnTo>
                      <a:pt x="492" y="416"/>
                    </a:lnTo>
                    <a:lnTo>
                      <a:pt x="492" y="417"/>
                    </a:lnTo>
                    <a:lnTo>
                      <a:pt x="490" y="417"/>
                    </a:lnTo>
                    <a:lnTo>
                      <a:pt x="489" y="417"/>
                    </a:lnTo>
                    <a:lnTo>
                      <a:pt x="488" y="417"/>
                    </a:lnTo>
                    <a:lnTo>
                      <a:pt x="487" y="416"/>
                    </a:lnTo>
                    <a:lnTo>
                      <a:pt x="487" y="417"/>
                    </a:lnTo>
                    <a:lnTo>
                      <a:pt x="485" y="416"/>
                    </a:lnTo>
                    <a:lnTo>
                      <a:pt x="485" y="417"/>
                    </a:lnTo>
                    <a:lnTo>
                      <a:pt x="484" y="417"/>
                    </a:lnTo>
                    <a:lnTo>
                      <a:pt x="485" y="417"/>
                    </a:lnTo>
                    <a:lnTo>
                      <a:pt x="485" y="419"/>
                    </a:lnTo>
                    <a:lnTo>
                      <a:pt x="484" y="420"/>
                    </a:lnTo>
                    <a:lnTo>
                      <a:pt x="483" y="420"/>
                    </a:lnTo>
                    <a:lnTo>
                      <a:pt x="483" y="421"/>
                    </a:lnTo>
                    <a:lnTo>
                      <a:pt x="481" y="421"/>
                    </a:lnTo>
                    <a:lnTo>
                      <a:pt x="481" y="420"/>
                    </a:lnTo>
                    <a:lnTo>
                      <a:pt x="481" y="421"/>
                    </a:lnTo>
                    <a:lnTo>
                      <a:pt x="480" y="421"/>
                    </a:lnTo>
                    <a:lnTo>
                      <a:pt x="479" y="421"/>
                    </a:lnTo>
                    <a:lnTo>
                      <a:pt x="479" y="423"/>
                    </a:lnTo>
                    <a:lnTo>
                      <a:pt x="477" y="423"/>
                    </a:lnTo>
                    <a:lnTo>
                      <a:pt x="476" y="424"/>
                    </a:lnTo>
                    <a:lnTo>
                      <a:pt x="475" y="424"/>
                    </a:lnTo>
                    <a:lnTo>
                      <a:pt x="475" y="425"/>
                    </a:lnTo>
                    <a:lnTo>
                      <a:pt x="475" y="426"/>
                    </a:lnTo>
                    <a:lnTo>
                      <a:pt x="473" y="426"/>
                    </a:lnTo>
                    <a:lnTo>
                      <a:pt x="473" y="428"/>
                    </a:lnTo>
                    <a:lnTo>
                      <a:pt x="472" y="426"/>
                    </a:lnTo>
                    <a:lnTo>
                      <a:pt x="472" y="428"/>
                    </a:lnTo>
                    <a:lnTo>
                      <a:pt x="471" y="428"/>
                    </a:lnTo>
                    <a:lnTo>
                      <a:pt x="470" y="428"/>
                    </a:lnTo>
                    <a:lnTo>
                      <a:pt x="470" y="429"/>
                    </a:lnTo>
                    <a:lnTo>
                      <a:pt x="468" y="429"/>
                    </a:lnTo>
                    <a:lnTo>
                      <a:pt x="468" y="430"/>
                    </a:lnTo>
                    <a:lnTo>
                      <a:pt x="467" y="430"/>
                    </a:lnTo>
                    <a:lnTo>
                      <a:pt x="466" y="430"/>
                    </a:lnTo>
                    <a:lnTo>
                      <a:pt x="466" y="432"/>
                    </a:lnTo>
                    <a:lnTo>
                      <a:pt x="464" y="432"/>
                    </a:lnTo>
                    <a:lnTo>
                      <a:pt x="464" y="433"/>
                    </a:lnTo>
                    <a:lnTo>
                      <a:pt x="463" y="433"/>
                    </a:lnTo>
                    <a:lnTo>
                      <a:pt x="462" y="433"/>
                    </a:lnTo>
                    <a:lnTo>
                      <a:pt x="462" y="434"/>
                    </a:lnTo>
                    <a:lnTo>
                      <a:pt x="463" y="434"/>
                    </a:lnTo>
                    <a:lnTo>
                      <a:pt x="462" y="436"/>
                    </a:lnTo>
                    <a:lnTo>
                      <a:pt x="460" y="436"/>
                    </a:lnTo>
                    <a:lnTo>
                      <a:pt x="459" y="436"/>
                    </a:lnTo>
                    <a:lnTo>
                      <a:pt x="459" y="437"/>
                    </a:lnTo>
                    <a:lnTo>
                      <a:pt x="460" y="437"/>
                    </a:lnTo>
                    <a:lnTo>
                      <a:pt x="459" y="437"/>
                    </a:lnTo>
                    <a:lnTo>
                      <a:pt x="459" y="438"/>
                    </a:lnTo>
                    <a:lnTo>
                      <a:pt x="460" y="438"/>
                    </a:lnTo>
                    <a:lnTo>
                      <a:pt x="460" y="440"/>
                    </a:lnTo>
                    <a:lnTo>
                      <a:pt x="460" y="441"/>
                    </a:lnTo>
                    <a:lnTo>
                      <a:pt x="459" y="441"/>
                    </a:lnTo>
                    <a:lnTo>
                      <a:pt x="460" y="441"/>
                    </a:lnTo>
                    <a:lnTo>
                      <a:pt x="460" y="442"/>
                    </a:lnTo>
                    <a:lnTo>
                      <a:pt x="459" y="442"/>
                    </a:lnTo>
                    <a:lnTo>
                      <a:pt x="459" y="444"/>
                    </a:lnTo>
                    <a:lnTo>
                      <a:pt x="458" y="444"/>
                    </a:lnTo>
                    <a:lnTo>
                      <a:pt x="458" y="445"/>
                    </a:lnTo>
                    <a:lnTo>
                      <a:pt x="458" y="446"/>
                    </a:lnTo>
                    <a:lnTo>
                      <a:pt x="459" y="446"/>
                    </a:lnTo>
                    <a:lnTo>
                      <a:pt x="460" y="446"/>
                    </a:lnTo>
                    <a:lnTo>
                      <a:pt x="460" y="447"/>
                    </a:lnTo>
                    <a:lnTo>
                      <a:pt x="459" y="447"/>
                    </a:lnTo>
                    <a:lnTo>
                      <a:pt x="458" y="447"/>
                    </a:lnTo>
                    <a:lnTo>
                      <a:pt x="456" y="447"/>
                    </a:lnTo>
                    <a:lnTo>
                      <a:pt x="455" y="447"/>
                    </a:lnTo>
                    <a:lnTo>
                      <a:pt x="455" y="449"/>
                    </a:lnTo>
                    <a:lnTo>
                      <a:pt x="454" y="449"/>
                    </a:lnTo>
                    <a:lnTo>
                      <a:pt x="454" y="450"/>
                    </a:lnTo>
                    <a:lnTo>
                      <a:pt x="453" y="450"/>
                    </a:lnTo>
                    <a:lnTo>
                      <a:pt x="454" y="450"/>
                    </a:lnTo>
                    <a:lnTo>
                      <a:pt x="454" y="451"/>
                    </a:lnTo>
                    <a:lnTo>
                      <a:pt x="454" y="453"/>
                    </a:lnTo>
                    <a:lnTo>
                      <a:pt x="454" y="454"/>
                    </a:lnTo>
                    <a:lnTo>
                      <a:pt x="455" y="454"/>
                    </a:lnTo>
                    <a:lnTo>
                      <a:pt x="454" y="454"/>
                    </a:lnTo>
                    <a:lnTo>
                      <a:pt x="454" y="455"/>
                    </a:lnTo>
                    <a:lnTo>
                      <a:pt x="453" y="455"/>
                    </a:lnTo>
                    <a:lnTo>
                      <a:pt x="454" y="455"/>
                    </a:lnTo>
                    <a:lnTo>
                      <a:pt x="453" y="455"/>
                    </a:lnTo>
                    <a:lnTo>
                      <a:pt x="451" y="455"/>
                    </a:lnTo>
                    <a:lnTo>
                      <a:pt x="451" y="457"/>
                    </a:lnTo>
                    <a:lnTo>
                      <a:pt x="453" y="457"/>
                    </a:lnTo>
                    <a:lnTo>
                      <a:pt x="453" y="458"/>
                    </a:lnTo>
                    <a:lnTo>
                      <a:pt x="454" y="458"/>
                    </a:lnTo>
                    <a:lnTo>
                      <a:pt x="453" y="458"/>
                    </a:lnTo>
                    <a:lnTo>
                      <a:pt x="454" y="458"/>
                    </a:lnTo>
                    <a:lnTo>
                      <a:pt x="454" y="459"/>
                    </a:lnTo>
                    <a:lnTo>
                      <a:pt x="455" y="459"/>
                    </a:lnTo>
                    <a:lnTo>
                      <a:pt x="454" y="459"/>
                    </a:lnTo>
                    <a:lnTo>
                      <a:pt x="454" y="461"/>
                    </a:lnTo>
                    <a:lnTo>
                      <a:pt x="454" y="462"/>
                    </a:lnTo>
                    <a:lnTo>
                      <a:pt x="454" y="463"/>
                    </a:lnTo>
                    <a:lnTo>
                      <a:pt x="455" y="463"/>
                    </a:lnTo>
                    <a:lnTo>
                      <a:pt x="454" y="464"/>
                    </a:lnTo>
                    <a:lnTo>
                      <a:pt x="455" y="464"/>
                    </a:lnTo>
                    <a:lnTo>
                      <a:pt x="454" y="464"/>
                    </a:lnTo>
                    <a:lnTo>
                      <a:pt x="455" y="464"/>
                    </a:lnTo>
                    <a:lnTo>
                      <a:pt x="455" y="466"/>
                    </a:lnTo>
                    <a:lnTo>
                      <a:pt x="455" y="464"/>
                    </a:lnTo>
                    <a:lnTo>
                      <a:pt x="456" y="464"/>
                    </a:lnTo>
                    <a:lnTo>
                      <a:pt x="458" y="464"/>
                    </a:lnTo>
                    <a:lnTo>
                      <a:pt x="458" y="466"/>
                    </a:lnTo>
                    <a:lnTo>
                      <a:pt x="458" y="464"/>
                    </a:lnTo>
                    <a:lnTo>
                      <a:pt x="459" y="466"/>
                    </a:lnTo>
                    <a:lnTo>
                      <a:pt x="458" y="466"/>
                    </a:lnTo>
                    <a:lnTo>
                      <a:pt x="458" y="467"/>
                    </a:lnTo>
                    <a:lnTo>
                      <a:pt x="458" y="468"/>
                    </a:lnTo>
                    <a:lnTo>
                      <a:pt x="456" y="468"/>
                    </a:lnTo>
                    <a:lnTo>
                      <a:pt x="458" y="470"/>
                    </a:lnTo>
                    <a:lnTo>
                      <a:pt x="456" y="470"/>
                    </a:lnTo>
                    <a:lnTo>
                      <a:pt x="456" y="471"/>
                    </a:lnTo>
                    <a:lnTo>
                      <a:pt x="456" y="472"/>
                    </a:lnTo>
                    <a:lnTo>
                      <a:pt x="455" y="472"/>
                    </a:lnTo>
                    <a:lnTo>
                      <a:pt x="456" y="474"/>
                    </a:lnTo>
                    <a:lnTo>
                      <a:pt x="455" y="474"/>
                    </a:lnTo>
                    <a:lnTo>
                      <a:pt x="456" y="474"/>
                    </a:lnTo>
                    <a:lnTo>
                      <a:pt x="455" y="474"/>
                    </a:lnTo>
                    <a:lnTo>
                      <a:pt x="455" y="475"/>
                    </a:lnTo>
                    <a:lnTo>
                      <a:pt x="456" y="475"/>
                    </a:lnTo>
                    <a:lnTo>
                      <a:pt x="456" y="476"/>
                    </a:lnTo>
                    <a:lnTo>
                      <a:pt x="456" y="478"/>
                    </a:lnTo>
                    <a:lnTo>
                      <a:pt x="455" y="478"/>
                    </a:lnTo>
                    <a:lnTo>
                      <a:pt x="456" y="478"/>
                    </a:lnTo>
                    <a:lnTo>
                      <a:pt x="456" y="479"/>
                    </a:lnTo>
                    <a:lnTo>
                      <a:pt x="455" y="479"/>
                    </a:lnTo>
                    <a:lnTo>
                      <a:pt x="456" y="479"/>
                    </a:lnTo>
                    <a:lnTo>
                      <a:pt x="456" y="480"/>
                    </a:lnTo>
                    <a:lnTo>
                      <a:pt x="456" y="479"/>
                    </a:lnTo>
                    <a:lnTo>
                      <a:pt x="456" y="480"/>
                    </a:lnTo>
                    <a:lnTo>
                      <a:pt x="456" y="481"/>
                    </a:lnTo>
                    <a:lnTo>
                      <a:pt x="456" y="483"/>
                    </a:lnTo>
                    <a:lnTo>
                      <a:pt x="456" y="484"/>
                    </a:lnTo>
                    <a:lnTo>
                      <a:pt x="456" y="485"/>
                    </a:lnTo>
                    <a:lnTo>
                      <a:pt x="458" y="485"/>
                    </a:lnTo>
                    <a:lnTo>
                      <a:pt x="456" y="485"/>
                    </a:lnTo>
                    <a:lnTo>
                      <a:pt x="456" y="487"/>
                    </a:lnTo>
                    <a:lnTo>
                      <a:pt x="455" y="487"/>
                    </a:lnTo>
                    <a:lnTo>
                      <a:pt x="455" y="488"/>
                    </a:lnTo>
                    <a:lnTo>
                      <a:pt x="454" y="488"/>
                    </a:lnTo>
                    <a:lnTo>
                      <a:pt x="454" y="489"/>
                    </a:lnTo>
                    <a:lnTo>
                      <a:pt x="454" y="488"/>
                    </a:lnTo>
                    <a:lnTo>
                      <a:pt x="454" y="489"/>
                    </a:lnTo>
                    <a:lnTo>
                      <a:pt x="453" y="489"/>
                    </a:lnTo>
                    <a:lnTo>
                      <a:pt x="451" y="489"/>
                    </a:lnTo>
                    <a:lnTo>
                      <a:pt x="450" y="489"/>
                    </a:lnTo>
                    <a:lnTo>
                      <a:pt x="449" y="489"/>
                    </a:lnTo>
                    <a:lnTo>
                      <a:pt x="447" y="489"/>
                    </a:lnTo>
                    <a:lnTo>
                      <a:pt x="447" y="488"/>
                    </a:lnTo>
                    <a:lnTo>
                      <a:pt x="447" y="489"/>
                    </a:lnTo>
                    <a:lnTo>
                      <a:pt x="446" y="489"/>
                    </a:lnTo>
                    <a:lnTo>
                      <a:pt x="445" y="489"/>
                    </a:lnTo>
                    <a:lnTo>
                      <a:pt x="445" y="488"/>
                    </a:lnTo>
                    <a:lnTo>
                      <a:pt x="443" y="488"/>
                    </a:lnTo>
                    <a:lnTo>
                      <a:pt x="443" y="489"/>
                    </a:lnTo>
                    <a:lnTo>
                      <a:pt x="443" y="488"/>
                    </a:lnTo>
                    <a:lnTo>
                      <a:pt x="442" y="488"/>
                    </a:lnTo>
                    <a:lnTo>
                      <a:pt x="442" y="487"/>
                    </a:lnTo>
                    <a:lnTo>
                      <a:pt x="441" y="487"/>
                    </a:lnTo>
                    <a:lnTo>
                      <a:pt x="441" y="488"/>
                    </a:lnTo>
                    <a:lnTo>
                      <a:pt x="439" y="488"/>
                    </a:lnTo>
                    <a:lnTo>
                      <a:pt x="438" y="488"/>
                    </a:lnTo>
                    <a:lnTo>
                      <a:pt x="437" y="488"/>
                    </a:lnTo>
                    <a:lnTo>
                      <a:pt x="437" y="489"/>
                    </a:lnTo>
                    <a:lnTo>
                      <a:pt x="437" y="488"/>
                    </a:lnTo>
                    <a:lnTo>
                      <a:pt x="435" y="488"/>
                    </a:lnTo>
                    <a:lnTo>
                      <a:pt x="437" y="488"/>
                    </a:lnTo>
                    <a:lnTo>
                      <a:pt x="435" y="487"/>
                    </a:lnTo>
                    <a:lnTo>
                      <a:pt x="435" y="488"/>
                    </a:lnTo>
                    <a:lnTo>
                      <a:pt x="434" y="488"/>
                    </a:lnTo>
                    <a:lnTo>
                      <a:pt x="435" y="488"/>
                    </a:lnTo>
                    <a:lnTo>
                      <a:pt x="434" y="488"/>
                    </a:lnTo>
                    <a:lnTo>
                      <a:pt x="433" y="488"/>
                    </a:lnTo>
                    <a:lnTo>
                      <a:pt x="433" y="489"/>
                    </a:lnTo>
                    <a:lnTo>
                      <a:pt x="433" y="491"/>
                    </a:lnTo>
                    <a:lnTo>
                      <a:pt x="432" y="491"/>
                    </a:lnTo>
                    <a:lnTo>
                      <a:pt x="433" y="491"/>
                    </a:lnTo>
                    <a:lnTo>
                      <a:pt x="434" y="491"/>
                    </a:lnTo>
                    <a:lnTo>
                      <a:pt x="434" y="492"/>
                    </a:lnTo>
                    <a:lnTo>
                      <a:pt x="433" y="492"/>
                    </a:lnTo>
                    <a:lnTo>
                      <a:pt x="434" y="492"/>
                    </a:lnTo>
                    <a:lnTo>
                      <a:pt x="434" y="493"/>
                    </a:lnTo>
                    <a:lnTo>
                      <a:pt x="433" y="493"/>
                    </a:lnTo>
                    <a:lnTo>
                      <a:pt x="434" y="495"/>
                    </a:lnTo>
                    <a:lnTo>
                      <a:pt x="435" y="495"/>
                    </a:lnTo>
                    <a:lnTo>
                      <a:pt x="435" y="496"/>
                    </a:lnTo>
                    <a:lnTo>
                      <a:pt x="437" y="496"/>
                    </a:lnTo>
                    <a:lnTo>
                      <a:pt x="437" y="497"/>
                    </a:lnTo>
                    <a:lnTo>
                      <a:pt x="437" y="498"/>
                    </a:lnTo>
                    <a:lnTo>
                      <a:pt x="435" y="498"/>
                    </a:lnTo>
                    <a:lnTo>
                      <a:pt x="435" y="500"/>
                    </a:lnTo>
                    <a:lnTo>
                      <a:pt x="437" y="500"/>
                    </a:lnTo>
                    <a:lnTo>
                      <a:pt x="435" y="500"/>
                    </a:lnTo>
                    <a:lnTo>
                      <a:pt x="437" y="500"/>
                    </a:lnTo>
                    <a:lnTo>
                      <a:pt x="437" y="501"/>
                    </a:lnTo>
                    <a:lnTo>
                      <a:pt x="435" y="501"/>
                    </a:lnTo>
                    <a:lnTo>
                      <a:pt x="435" y="500"/>
                    </a:lnTo>
                    <a:lnTo>
                      <a:pt x="434" y="500"/>
                    </a:lnTo>
                    <a:lnTo>
                      <a:pt x="434" y="501"/>
                    </a:lnTo>
                    <a:lnTo>
                      <a:pt x="435" y="501"/>
                    </a:lnTo>
                    <a:lnTo>
                      <a:pt x="435" y="502"/>
                    </a:lnTo>
                    <a:lnTo>
                      <a:pt x="435" y="501"/>
                    </a:lnTo>
                    <a:lnTo>
                      <a:pt x="435" y="502"/>
                    </a:lnTo>
                    <a:lnTo>
                      <a:pt x="437" y="504"/>
                    </a:lnTo>
                    <a:lnTo>
                      <a:pt x="435" y="504"/>
                    </a:lnTo>
                    <a:lnTo>
                      <a:pt x="437" y="504"/>
                    </a:lnTo>
                    <a:lnTo>
                      <a:pt x="437" y="505"/>
                    </a:lnTo>
                    <a:lnTo>
                      <a:pt x="435" y="505"/>
                    </a:lnTo>
                    <a:lnTo>
                      <a:pt x="437" y="505"/>
                    </a:lnTo>
                    <a:lnTo>
                      <a:pt x="437" y="506"/>
                    </a:lnTo>
                    <a:lnTo>
                      <a:pt x="435" y="506"/>
                    </a:lnTo>
                    <a:lnTo>
                      <a:pt x="437" y="506"/>
                    </a:lnTo>
                    <a:lnTo>
                      <a:pt x="437" y="508"/>
                    </a:lnTo>
                    <a:lnTo>
                      <a:pt x="435" y="506"/>
                    </a:lnTo>
                    <a:lnTo>
                      <a:pt x="435" y="508"/>
                    </a:lnTo>
                    <a:lnTo>
                      <a:pt x="435" y="509"/>
                    </a:lnTo>
                    <a:lnTo>
                      <a:pt x="434" y="509"/>
                    </a:lnTo>
                    <a:lnTo>
                      <a:pt x="435" y="509"/>
                    </a:lnTo>
                    <a:lnTo>
                      <a:pt x="435" y="508"/>
                    </a:lnTo>
                    <a:lnTo>
                      <a:pt x="434" y="508"/>
                    </a:lnTo>
                    <a:lnTo>
                      <a:pt x="433" y="509"/>
                    </a:lnTo>
                    <a:lnTo>
                      <a:pt x="433" y="510"/>
                    </a:lnTo>
                    <a:lnTo>
                      <a:pt x="432" y="510"/>
                    </a:lnTo>
                    <a:lnTo>
                      <a:pt x="432" y="512"/>
                    </a:lnTo>
                    <a:lnTo>
                      <a:pt x="430" y="512"/>
                    </a:lnTo>
                    <a:lnTo>
                      <a:pt x="430" y="513"/>
                    </a:lnTo>
                    <a:lnTo>
                      <a:pt x="429" y="512"/>
                    </a:lnTo>
                    <a:lnTo>
                      <a:pt x="429" y="513"/>
                    </a:lnTo>
                    <a:lnTo>
                      <a:pt x="430" y="513"/>
                    </a:lnTo>
                    <a:lnTo>
                      <a:pt x="430" y="514"/>
                    </a:lnTo>
                    <a:lnTo>
                      <a:pt x="432" y="515"/>
                    </a:lnTo>
                    <a:lnTo>
                      <a:pt x="433" y="515"/>
                    </a:lnTo>
                    <a:lnTo>
                      <a:pt x="432" y="515"/>
                    </a:lnTo>
                    <a:lnTo>
                      <a:pt x="430" y="515"/>
                    </a:lnTo>
                    <a:lnTo>
                      <a:pt x="430" y="517"/>
                    </a:lnTo>
                    <a:lnTo>
                      <a:pt x="429" y="517"/>
                    </a:lnTo>
                    <a:lnTo>
                      <a:pt x="429" y="518"/>
                    </a:lnTo>
                    <a:lnTo>
                      <a:pt x="428" y="518"/>
                    </a:lnTo>
                    <a:lnTo>
                      <a:pt x="428" y="519"/>
                    </a:lnTo>
                    <a:lnTo>
                      <a:pt x="429" y="519"/>
                    </a:lnTo>
                    <a:lnTo>
                      <a:pt x="429" y="521"/>
                    </a:lnTo>
                    <a:lnTo>
                      <a:pt x="429" y="519"/>
                    </a:lnTo>
                    <a:lnTo>
                      <a:pt x="430" y="519"/>
                    </a:lnTo>
                    <a:lnTo>
                      <a:pt x="432" y="518"/>
                    </a:lnTo>
                    <a:lnTo>
                      <a:pt x="432" y="519"/>
                    </a:lnTo>
                    <a:lnTo>
                      <a:pt x="433" y="519"/>
                    </a:lnTo>
                    <a:lnTo>
                      <a:pt x="433" y="521"/>
                    </a:lnTo>
                    <a:lnTo>
                      <a:pt x="433" y="522"/>
                    </a:lnTo>
                    <a:lnTo>
                      <a:pt x="433" y="523"/>
                    </a:lnTo>
                    <a:lnTo>
                      <a:pt x="434" y="523"/>
                    </a:lnTo>
                    <a:lnTo>
                      <a:pt x="434" y="525"/>
                    </a:lnTo>
                    <a:lnTo>
                      <a:pt x="433" y="526"/>
                    </a:lnTo>
                    <a:lnTo>
                      <a:pt x="432" y="526"/>
                    </a:lnTo>
                    <a:lnTo>
                      <a:pt x="430" y="526"/>
                    </a:lnTo>
                    <a:lnTo>
                      <a:pt x="429" y="526"/>
                    </a:lnTo>
                    <a:lnTo>
                      <a:pt x="428" y="526"/>
                    </a:lnTo>
                    <a:lnTo>
                      <a:pt x="428" y="527"/>
                    </a:lnTo>
                    <a:lnTo>
                      <a:pt x="429" y="527"/>
                    </a:lnTo>
                    <a:lnTo>
                      <a:pt x="429" y="529"/>
                    </a:lnTo>
                    <a:lnTo>
                      <a:pt x="430" y="529"/>
                    </a:lnTo>
                    <a:lnTo>
                      <a:pt x="430" y="530"/>
                    </a:lnTo>
                    <a:lnTo>
                      <a:pt x="429" y="530"/>
                    </a:lnTo>
                    <a:lnTo>
                      <a:pt x="428" y="530"/>
                    </a:lnTo>
                    <a:lnTo>
                      <a:pt x="428" y="531"/>
                    </a:lnTo>
                    <a:lnTo>
                      <a:pt x="428" y="533"/>
                    </a:lnTo>
                    <a:lnTo>
                      <a:pt x="426" y="533"/>
                    </a:lnTo>
                    <a:lnTo>
                      <a:pt x="428" y="533"/>
                    </a:lnTo>
                    <a:lnTo>
                      <a:pt x="428" y="534"/>
                    </a:lnTo>
                    <a:lnTo>
                      <a:pt x="426" y="534"/>
                    </a:lnTo>
                    <a:lnTo>
                      <a:pt x="425" y="534"/>
                    </a:lnTo>
                    <a:lnTo>
                      <a:pt x="425" y="535"/>
                    </a:lnTo>
                    <a:lnTo>
                      <a:pt x="426" y="535"/>
                    </a:lnTo>
                    <a:lnTo>
                      <a:pt x="426" y="536"/>
                    </a:lnTo>
                    <a:lnTo>
                      <a:pt x="426" y="538"/>
                    </a:lnTo>
                    <a:lnTo>
                      <a:pt x="425" y="538"/>
                    </a:lnTo>
                    <a:lnTo>
                      <a:pt x="426" y="538"/>
                    </a:lnTo>
                    <a:lnTo>
                      <a:pt x="428" y="539"/>
                    </a:lnTo>
                    <a:lnTo>
                      <a:pt x="426" y="539"/>
                    </a:lnTo>
                    <a:lnTo>
                      <a:pt x="426" y="540"/>
                    </a:lnTo>
                    <a:lnTo>
                      <a:pt x="425" y="540"/>
                    </a:lnTo>
                    <a:lnTo>
                      <a:pt x="424" y="540"/>
                    </a:lnTo>
                    <a:lnTo>
                      <a:pt x="424" y="542"/>
                    </a:lnTo>
                    <a:lnTo>
                      <a:pt x="422" y="543"/>
                    </a:lnTo>
                    <a:lnTo>
                      <a:pt x="421" y="543"/>
                    </a:lnTo>
                    <a:lnTo>
                      <a:pt x="421" y="544"/>
                    </a:lnTo>
                    <a:lnTo>
                      <a:pt x="420" y="544"/>
                    </a:lnTo>
                    <a:lnTo>
                      <a:pt x="418" y="544"/>
                    </a:lnTo>
                    <a:lnTo>
                      <a:pt x="420" y="544"/>
                    </a:lnTo>
                    <a:lnTo>
                      <a:pt x="420" y="546"/>
                    </a:lnTo>
                    <a:lnTo>
                      <a:pt x="420" y="547"/>
                    </a:lnTo>
                    <a:lnTo>
                      <a:pt x="418" y="547"/>
                    </a:lnTo>
                    <a:lnTo>
                      <a:pt x="418" y="548"/>
                    </a:lnTo>
                    <a:lnTo>
                      <a:pt x="420" y="548"/>
                    </a:lnTo>
                    <a:lnTo>
                      <a:pt x="420" y="550"/>
                    </a:lnTo>
                    <a:lnTo>
                      <a:pt x="420" y="551"/>
                    </a:lnTo>
                    <a:lnTo>
                      <a:pt x="420" y="552"/>
                    </a:lnTo>
                    <a:lnTo>
                      <a:pt x="418" y="552"/>
                    </a:lnTo>
                    <a:lnTo>
                      <a:pt x="420" y="552"/>
                    </a:lnTo>
                    <a:lnTo>
                      <a:pt x="420" y="553"/>
                    </a:lnTo>
                    <a:lnTo>
                      <a:pt x="418" y="553"/>
                    </a:lnTo>
                    <a:lnTo>
                      <a:pt x="417" y="553"/>
                    </a:lnTo>
                    <a:lnTo>
                      <a:pt x="416" y="553"/>
                    </a:lnTo>
                    <a:lnTo>
                      <a:pt x="416" y="555"/>
                    </a:lnTo>
                    <a:lnTo>
                      <a:pt x="416" y="556"/>
                    </a:lnTo>
                    <a:lnTo>
                      <a:pt x="415" y="556"/>
                    </a:lnTo>
                    <a:lnTo>
                      <a:pt x="415" y="557"/>
                    </a:lnTo>
                    <a:lnTo>
                      <a:pt x="416" y="557"/>
                    </a:lnTo>
                    <a:lnTo>
                      <a:pt x="416" y="559"/>
                    </a:lnTo>
                    <a:lnTo>
                      <a:pt x="416" y="560"/>
                    </a:lnTo>
                    <a:lnTo>
                      <a:pt x="415" y="560"/>
                    </a:lnTo>
                    <a:lnTo>
                      <a:pt x="415" y="561"/>
                    </a:lnTo>
                    <a:lnTo>
                      <a:pt x="413" y="561"/>
                    </a:lnTo>
                    <a:lnTo>
                      <a:pt x="415" y="561"/>
                    </a:lnTo>
                    <a:lnTo>
                      <a:pt x="415" y="563"/>
                    </a:lnTo>
                    <a:lnTo>
                      <a:pt x="416" y="563"/>
                    </a:lnTo>
                    <a:lnTo>
                      <a:pt x="416" y="564"/>
                    </a:lnTo>
                    <a:lnTo>
                      <a:pt x="417" y="564"/>
                    </a:lnTo>
                    <a:lnTo>
                      <a:pt x="417" y="565"/>
                    </a:lnTo>
                    <a:lnTo>
                      <a:pt x="417" y="564"/>
                    </a:lnTo>
                    <a:lnTo>
                      <a:pt x="418" y="564"/>
                    </a:lnTo>
                    <a:lnTo>
                      <a:pt x="418" y="565"/>
                    </a:lnTo>
                    <a:lnTo>
                      <a:pt x="418" y="564"/>
                    </a:lnTo>
                    <a:lnTo>
                      <a:pt x="420" y="564"/>
                    </a:lnTo>
                    <a:lnTo>
                      <a:pt x="421" y="564"/>
                    </a:lnTo>
                    <a:lnTo>
                      <a:pt x="421" y="565"/>
                    </a:lnTo>
                    <a:lnTo>
                      <a:pt x="422" y="565"/>
                    </a:lnTo>
                    <a:lnTo>
                      <a:pt x="422" y="567"/>
                    </a:lnTo>
                    <a:lnTo>
                      <a:pt x="422" y="568"/>
                    </a:lnTo>
                    <a:lnTo>
                      <a:pt x="422" y="569"/>
                    </a:lnTo>
                    <a:lnTo>
                      <a:pt x="424" y="569"/>
                    </a:lnTo>
                    <a:lnTo>
                      <a:pt x="424" y="570"/>
                    </a:lnTo>
                    <a:lnTo>
                      <a:pt x="422" y="570"/>
                    </a:lnTo>
                    <a:lnTo>
                      <a:pt x="422" y="572"/>
                    </a:lnTo>
                    <a:lnTo>
                      <a:pt x="421" y="572"/>
                    </a:lnTo>
                    <a:lnTo>
                      <a:pt x="421" y="573"/>
                    </a:lnTo>
                    <a:lnTo>
                      <a:pt x="422" y="573"/>
                    </a:lnTo>
                    <a:lnTo>
                      <a:pt x="422" y="574"/>
                    </a:lnTo>
                    <a:lnTo>
                      <a:pt x="422" y="576"/>
                    </a:lnTo>
                    <a:lnTo>
                      <a:pt x="421" y="576"/>
                    </a:lnTo>
                    <a:lnTo>
                      <a:pt x="421" y="577"/>
                    </a:lnTo>
                    <a:lnTo>
                      <a:pt x="422" y="577"/>
                    </a:lnTo>
                    <a:lnTo>
                      <a:pt x="424" y="577"/>
                    </a:lnTo>
                    <a:lnTo>
                      <a:pt x="424" y="578"/>
                    </a:lnTo>
                    <a:lnTo>
                      <a:pt x="422" y="578"/>
                    </a:lnTo>
                    <a:lnTo>
                      <a:pt x="422" y="580"/>
                    </a:lnTo>
                    <a:lnTo>
                      <a:pt x="421" y="580"/>
                    </a:lnTo>
                    <a:lnTo>
                      <a:pt x="421" y="581"/>
                    </a:lnTo>
                    <a:lnTo>
                      <a:pt x="420" y="581"/>
                    </a:lnTo>
                    <a:lnTo>
                      <a:pt x="418" y="581"/>
                    </a:lnTo>
                    <a:lnTo>
                      <a:pt x="417" y="581"/>
                    </a:lnTo>
                    <a:lnTo>
                      <a:pt x="416" y="581"/>
                    </a:lnTo>
                    <a:lnTo>
                      <a:pt x="415" y="581"/>
                    </a:lnTo>
                    <a:lnTo>
                      <a:pt x="415" y="582"/>
                    </a:lnTo>
                    <a:lnTo>
                      <a:pt x="415" y="584"/>
                    </a:lnTo>
                    <a:lnTo>
                      <a:pt x="415" y="585"/>
                    </a:lnTo>
                    <a:lnTo>
                      <a:pt x="415" y="586"/>
                    </a:lnTo>
                    <a:lnTo>
                      <a:pt x="415" y="587"/>
                    </a:lnTo>
                    <a:lnTo>
                      <a:pt x="413" y="587"/>
                    </a:lnTo>
                    <a:lnTo>
                      <a:pt x="412" y="587"/>
                    </a:lnTo>
                    <a:lnTo>
                      <a:pt x="411" y="587"/>
                    </a:lnTo>
                    <a:lnTo>
                      <a:pt x="411" y="589"/>
                    </a:lnTo>
                    <a:lnTo>
                      <a:pt x="411" y="587"/>
                    </a:lnTo>
                    <a:lnTo>
                      <a:pt x="411" y="586"/>
                    </a:lnTo>
                    <a:lnTo>
                      <a:pt x="409" y="586"/>
                    </a:lnTo>
                    <a:lnTo>
                      <a:pt x="409" y="587"/>
                    </a:lnTo>
                    <a:lnTo>
                      <a:pt x="408" y="587"/>
                    </a:lnTo>
                    <a:lnTo>
                      <a:pt x="408" y="589"/>
                    </a:lnTo>
                    <a:lnTo>
                      <a:pt x="408" y="590"/>
                    </a:lnTo>
                    <a:lnTo>
                      <a:pt x="409" y="591"/>
                    </a:lnTo>
                    <a:lnTo>
                      <a:pt x="409" y="593"/>
                    </a:lnTo>
                    <a:lnTo>
                      <a:pt x="409" y="594"/>
                    </a:lnTo>
                    <a:lnTo>
                      <a:pt x="408" y="594"/>
                    </a:lnTo>
                    <a:lnTo>
                      <a:pt x="408" y="595"/>
                    </a:lnTo>
                    <a:lnTo>
                      <a:pt x="407" y="595"/>
                    </a:lnTo>
                    <a:lnTo>
                      <a:pt x="407" y="594"/>
                    </a:lnTo>
                    <a:lnTo>
                      <a:pt x="405" y="594"/>
                    </a:lnTo>
                    <a:lnTo>
                      <a:pt x="405" y="593"/>
                    </a:lnTo>
                    <a:lnTo>
                      <a:pt x="405" y="591"/>
                    </a:lnTo>
                    <a:lnTo>
                      <a:pt x="404" y="591"/>
                    </a:lnTo>
                    <a:lnTo>
                      <a:pt x="403" y="591"/>
                    </a:lnTo>
                    <a:lnTo>
                      <a:pt x="401" y="591"/>
                    </a:lnTo>
                    <a:lnTo>
                      <a:pt x="401" y="593"/>
                    </a:lnTo>
                    <a:lnTo>
                      <a:pt x="400" y="593"/>
                    </a:lnTo>
                    <a:lnTo>
                      <a:pt x="400" y="594"/>
                    </a:lnTo>
                    <a:lnTo>
                      <a:pt x="399" y="594"/>
                    </a:lnTo>
                    <a:lnTo>
                      <a:pt x="399" y="595"/>
                    </a:lnTo>
                    <a:lnTo>
                      <a:pt x="399" y="597"/>
                    </a:lnTo>
                    <a:lnTo>
                      <a:pt x="398" y="597"/>
                    </a:lnTo>
                    <a:lnTo>
                      <a:pt x="396" y="597"/>
                    </a:lnTo>
                    <a:lnTo>
                      <a:pt x="395" y="597"/>
                    </a:lnTo>
                    <a:lnTo>
                      <a:pt x="394" y="597"/>
                    </a:lnTo>
                    <a:lnTo>
                      <a:pt x="392" y="595"/>
                    </a:lnTo>
                    <a:lnTo>
                      <a:pt x="394" y="595"/>
                    </a:lnTo>
                    <a:lnTo>
                      <a:pt x="394" y="594"/>
                    </a:lnTo>
                    <a:lnTo>
                      <a:pt x="394" y="593"/>
                    </a:lnTo>
                    <a:lnTo>
                      <a:pt x="394" y="591"/>
                    </a:lnTo>
                    <a:lnTo>
                      <a:pt x="392" y="591"/>
                    </a:lnTo>
                    <a:lnTo>
                      <a:pt x="392" y="590"/>
                    </a:lnTo>
                    <a:lnTo>
                      <a:pt x="391" y="590"/>
                    </a:lnTo>
                    <a:lnTo>
                      <a:pt x="391" y="589"/>
                    </a:lnTo>
                    <a:lnTo>
                      <a:pt x="391" y="587"/>
                    </a:lnTo>
                    <a:lnTo>
                      <a:pt x="391" y="586"/>
                    </a:lnTo>
                    <a:lnTo>
                      <a:pt x="392" y="586"/>
                    </a:lnTo>
                    <a:lnTo>
                      <a:pt x="392" y="585"/>
                    </a:lnTo>
                    <a:lnTo>
                      <a:pt x="394" y="585"/>
                    </a:lnTo>
                    <a:lnTo>
                      <a:pt x="394" y="584"/>
                    </a:lnTo>
                    <a:lnTo>
                      <a:pt x="392" y="584"/>
                    </a:lnTo>
                    <a:lnTo>
                      <a:pt x="391" y="584"/>
                    </a:lnTo>
                    <a:lnTo>
                      <a:pt x="390" y="584"/>
                    </a:lnTo>
                    <a:lnTo>
                      <a:pt x="390" y="585"/>
                    </a:lnTo>
                    <a:lnTo>
                      <a:pt x="390" y="586"/>
                    </a:lnTo>
                    <a:lnTo>
                      <a:pt x="388" y="586"/>
                    </a:lnTo>
                    <a:lnTo>
                      <a:pt x="388" y="587"/>
                    </a:lnTo>
                    <a:lnTo>
                      <a:pt x="387" y="587"/>
                    </a:lnTo>
                    <a:lnTo>
                      <a:pt x="386" y="587"/>
                    </a:lnTo>
                    <a:lnTo>
                      <a:pt x="384" y="586"/>
                    </a:lnTo>
                    <a:lnTo>
                      <a:pt x="383" y="586"/>
                    </a:lnTo>
                    <a:lnTo>
                      <a:pt x="382" y="587"/>
                    </a:lnTo>
                    <a:lnTo>
                      <a:pt x="381" y="589"/>
                    </a:lnTo>
                    <a:lnTo>
                      <a:pt x="381" y="587"/>
                    </a:lnTo>
                    <a:lnTo>
                      <a:pt x="382" y="587"/>
                    </a:lnTo>
                    <a:lnTo>
                      <a:pt x="382" y="586"/>
                    </a:lnTo>
                    <a:lnTo>
                      <a:pt x="382" y="585"/>
                    </a:lnTo>
                    <a:lnTo>
                      <a:pt x="383" y="585"/>
                    </a:lnTo>
                    <a:lnTo>
                      <a:pt x="383" y="584"/>
                    </a:lnTo>
                    <a:lnTo>
                      <a:pt x="383" y="582"/>
                    </a:lnTo>
                    <a:lnTo>
                      <a:pt x="382" y="584"/>
                    </a:lnTo>
                    <a:lnTo>
                      <a:pt x="381" y="584"/>
                    </a:lnTo>
                    <a:lnTo>
                      <a:pt x="381" y="585"/>
                    </a:lnTo>
                    <a:lnTo>
                      <a:pt x="379" y="585"/>
                    </a:lnTo>
                    <a:lnTo>
                      <a:pt x="379" y="586"/>
                    </a:lnTo>
                    <a:lnTo>
                      <a:pt x="379" y="585"/>
                    </a:lnTo>
                    <a:lnTo>
                      <a:pt x="379" y="584"/>
                    </a:lnTo>
                    <a:lnTo>
                      <a:pt x="379" y="582"/>
                    </a:lnTo>
                    <a:lnTo>
                      <a:pt x="379" y="581"/>
                    </a:lnTo>
                    <a:lnTo>
                      <a:pt x="378" y="581"/>
                    </a:lnTo>
                    <a:lnTo>
                      <a:pt x="377" y="581"/>
                    </a:lnTo>
                    <a:lnTo>
                      <a:pt x="375" y="581"/>
                    </a:lnTo>
                    <a:lnTo>
                      <a:pt x="374" y="581"/>
                    </a:lnTo>
                    <a:lnTo>
                      <a:pt x="373" y="581"/>
                    </a:lnTo>
                    <a:lnTo>
                      <a:pt x="371" y="581"/>
                    </a:lnTo>
                    <a:lnTo>
                      <a:pt x="370" y="581"/>
                    </a:lnTo>
                    <a:lnTo>
                      <a:pt x="369" y="581"/>
                    </a:lnTo>
                    <a:lnTo>
                      <a:pt x="369" y="580"/>
                    </a:lnTo>
                    <a:lnTo>
                      <a:pt x="369" y="581"/>
                    </a:lnTo>
                    <a:lnTo>
                      <a:pt x="369" y="582"/>
                    </a:lnTo>
                    <a:lnTo>
                      <a:pt x="370" y="582"/>
                    </a:lnTo>
                    <a:lnTo>
                      <a:pt x="370" y="584"/>
                    </a:lnTo>
                    <a:lnTo>
                      <a:pt x="370" y="585"/>
                    </a:lnTo>
                    <a:lnTo>
                      <a:pt x="369" y="585"/>
                    </a:lnTo>
                    <a:lnTo>
                      <a:pt x="369" y="586"/>
                    </a:lnTo>
                    <a:lnTo>
                      <a:pt x="367" y="586"/>
                    </a:lnTo>
                    <a:lnTo>
                      <a:pt x="366" y="586"/>
                    </a:lnTo>
                    <a:lnTo>
                      <a:pt x="365" y="586"/>
                    </a:lnTo>
                    <a:lnTo>
                      <a:pt x="363" y="586"/>
                    </a:lnTo>
                    <a:lnTo>
                      <a:pt x="363" y="585"/>
                    </a:lnTo>
                    <a:lnTo>
                      <a:pt x="362" y="585"/>
                    </a:lnTo>
                    <a:lnTo>
                      <a:pt x="362" y="586"/>
                    </a:lnTo>
                    <a:lnTo>
                      <a:pt x="361" y="586"/>
                    </a:lnTo>
                    <a:lnTo>
                      <a:pt x="361" y="585"/>
                    </a:lnTo>
                    <a:lnTo>
                      <a:pt x="360" y="585"/>
                    </a:lnTo>
                    <a:lnTo>
                      <a:pt x="358" y="585"/>
                    </a:lnTo>
                    <a:lnTo>
                      <a:pt x="357" y="585"/>
                    </a:lnTo>
                    <a:lnTo>
                      <a:pt x="356" y="585"/>
                    </a:lnTo>
                    <a:lnTo>
                      <a:pt x="354" y="585"/>
                    </a:lnTo>
                    <a:lnTo>
                      <a:pt x="354" y="586"/>
                    </a:lnTo>
                    <a:lnTo>
                      <a:pt x="356" y="586"/>
                    </a:lnTo>
                    <a:lnTo>
                      <a:pt x="356" y="587"/>
                    </a:lnTo>
                    <a:lnTo>
                      <a:pt x="354" y="587"/>
                    </a:lnTo>
                    <a:lnTo>
                      <a:pt x="354" y="589"/>
                    </a:lnTo>
                    <a:lnTo>
                      <a:pt x="354" y="590"/>
                    </a:lnTo>
                    <a:lnTo>
                      <a:pt x="354" y="591"/>
                    </a:lnTo>
                    <a:lnTo>
                      <a:pt x="353" y="591"/>
                    </a:lnTo>
                    <a:lnTo>
                      <a:pt x="353" y="590"/>
                    </a:lnTo>
                    <a:lnTo>
                      <a:pt x="352" y="590"/>
                    </a:lnTo>
                    <a:lnTo>
                      <a:pt x="352" y="589"/>
                    </a:lnTo>
                    <a:lnTo>
                      <a:pt x="350" y="589"/>
                    </a:lnTo>
                    <a:lnTo>
                      <a:pt x="350" y="590"/>
                    </a:lnTo>
                    <a:lnTo>
                      <a:pt x="349" y="590"/>
                    </a:lnTo>
                    <a:lnTo>
                      <a:pt x="349" y="591"/>
                    </a:lnTo>
                    <a:lnTo>
                      <a:pt x="348" y="591"/>
                    </a:lnTo>
                    <a:lnTo>
                      <a:pt x="346" y="591"/>
                    </a:lnTo>
                    <a:lnTo>
                      <a:pt x="345" y="591"/>
                    </a:lnTo>
                    <a:lnTo>
                      <a:pt x="345" y="590"/>
                    </a:lnTo>
                    <a:lnTo>
                      <a:pt x="344" y="590"/>
                    </a:lnTo>
                    <a:lnTo>
                      <a:pt x="343" y="590"/>
                    </a:lnTo>
                    <a:lnTo>
                      <a:pt x="343" y="591"/>
                    </a:lnTo>
                    <a:lnTo>
                      <a:pt x="343" y="593"/>
                    </a:lnTo>
                    <a:lnTo>
                      <a:pt x="343" y="594"/>
                    </a:lnTo>
                    <a:lnTo>
                      <a:pt x="341" y="594"/>
                    </a:lnTo>
                    <a:lnTo>
                      <a:pt x="340" y="594"/>
                    </a:lnTo>
                    <a:lnTo>
                      <a:pt x="340" y="593"/>
                    </a:lnTo>
                    <a:lnTo>
                      <a:pt x="340" y="591"/>
                    </a:lnTo>
                    <a:lnTo>
                      <a:pt x="340" y="590"/>
                    </a:lnTo>
                    <a:lnTo>
                      <a:pt x="339" y="590"/>
                    </a:lnTo>
                    <a:lnTo>
                      <a:pt x="337" y="591"/>
                    </a:lnTo>
                    <a:lnTo>
                      <a:pt x="339" y="591"/>
                    </a:lnTo>
                    <a:lnTo>
                      <a:pt x="339" y="593"/>
                    </a:lnTo>
                    <a:lnTo>
                      <a:pt x="339" y="594"/>
                    </a:lnTo>
                    <a:lnTo>
                      <a:pt x="339" y="595"/>
                    </a:lnTo>
                    <a:lnTo>
                      <a:pt x="340" y="595"/>
                    </a:lnTo>
                    <a:lnTo>
                      <a:pt x="340" y="597"/>
                    </a:lnTo>
                    <a:lnTo>
                      <a:pt x="341" y="597"/>
                    </a:lnTo>
                    <a:lnTo>
                      <a:pt x="341" y="598"/>
                    </a:lnTo>
                    <a:lnTo>
                      <a:pt x="340" y="598"/>
                    </a:lnTo>
                    <a:lnTo>
                      <a:pt x="340" y="599"/>
                    </a:lnTo>
                    <a:lnTo>
                      <a:pt x="340" y="601"/>
                    </a:lnTo>
                    <a:lnTo>
                      <a:pt x="340" y="602"/>
                    </a:lnTo>
                    <a:lnTo>
                      <a:pt x="340" y="603"/>
                    </a:lnTo>
                    <a:lnTo>
                      <a:pt x="340" y="605"/>
                    </a:lnTo>
                    <a:lnTo>
                      <a:pt x="340" y="606"/>
                    </a:lnTo>
                    <a:lnTo>
                      <a:pt x="339" y="606"/>
                    </a:lnTo>
                    <a:lnTo>
                      <a:pt x="339" y="605"/>
                    </a:lnTo>
                    <a:lnTo>
                      <a:pt x="337" y="605"/>
                    </a:lnTo>
                    <a:lnTo>
                      <a:pt x="337" y="606"/>
                    </a:lnTo>
                    <a:lnTo>
                      <a:pt x="336" y="606"/>
                    </a:lnTo>
                    <a:lnTo>
                      <a:pt x="336" y="607"/>
                    </a:lnTo>
                    <a:lnTo>
                      <a:pt x="335" y="607"/>
                    </a:lnTo>
                    <a:lnTo>
                      <a:pt x="335" y="606"/>
                    </a:lnTo>
                    <a:lnTo>
                      <a:pt x="335" y="605"/>
                    </a:lnTo>
                    <a:lnTo>
                      <a:pt x="333" y="605"/>
                    </a:lnTo>
                    <a:lnTo>
                      <a:pt x="332" y="603"/>
                    </a:lnTo>
                    <a:lnTo>
                      <a:pt x="331" y="603"/>
                    </a:lnTo>
                    <a:lnTo>
                      <a:pt x="331" y="605"/>
                    </a:lnTo>
                    <a:lnTo>
                      <a:pt x="329" y="605"/>
                    </a:lnTo>
                    <a:lnTo>
                      <a:pt x="328" y="603"/>
                    </a:lnTo>
                    <a:lnTo>
                      <a:pt x="327" y="603"/>
                    </a:lnTo>
                    <a:lnTo>
                      <a:pt x="326" y="603"/>
                    </a:lnTo>
                    <a:lnTo>
                      <a:pt x="327" y="603"/>
                    </a:lnTo>
                    <a:lnTo>
                      <a:pt x="327" y="602"/>
                    </a:lnTo>
                    <a:lnTo>
                      <a:pt x="327" y="601"/>
                    </a:lnTo>
                    <a:lnTo>
                      <a:pt x="326" y="601"/>
                    </a:lnTo>
                    <a:lnTo>
                      <a:pt x="324" y="601"/>
                    </a:lnTo>
                    <a:lnTo>
                      <a:pt x="323" y="601"/>
                    </a:lnTo>
                    <a:lnTo>
                      <a:pt x="322" y="601"/>
                    </a:lnTo>
                    <a:lnTo>
                      <a:pt x="322" y="602"/>
                    </a:lnTo>
                    <a:lnTo>
                      <a:pt x="320" y="602"/>
                    </a:lnTo>
                    <a:lnTo>
                      <a:pt x="320" y="601"/>
                    </a:lnTo>
                    <a:lnTo>
                      <a:pt x="319" y="601"/>
                    </a:lnTo>
                    <a:lnTo>
                      <a:pt x="320" y="601"/>
                    </a:lnTo>
                    <a:lnTo>
                      <a:pt x="320" y="599"/>
                    </a:lnTo>
                    <a:lnTo>
                      <a:pt x="320" y="598"/>
                    </a:lnTo>
                    <a:lnTo>
                      <a:pt x="320" y="597"/>
                    </a:lnTo>
                    <a:lnTo>
                      <a:pt x="320" y="595"/>
                    </a:lnTo>
                    <a:lnTo>
                      <a:pt x="322" y="595"/>
                    </a:lnTo>
                    <a:lnTo>
                      <a:pt x="323" y="595"/>
                    </a:lnTo>
                    <a:lnTo>
                      <a:pt x="324" y="595"/>
                    </a:lnTo>
                    <a:lnTo>
                      <a:pt x="324" y="597"/>
                    </a:lnTo>
                    <a:lnTo>
                      <a:pt x="326" y="597"/>
                    </a:lnTo>
                    <a:lnTo>
                      <a:pt x="327" y="597"/>
                    </a:lnTo>
                    <a:lnTo>
                      <a:pt x="327" y="595"/>
                    </a:lnTo>
                    <a:lnTo>
                      <a:pt x="327" y="594"/>
                    </a:lnTo>
                    <a:lnTo>
                      <a:pt x="326" y="594"/>
                    </a:lnTo>
                    <a:lnTo>
                      <a:pt x="324" y="594"/>
                    </a:lnTo>
                    <a:lnTo>
                      <a:pt x="326" y="593"/>
                    </a:lnTo>
                    <a:lnTo>
                      <a:pt x="326" y="591"/>
                    </a:lnTo>
                    <a:lnTo>
                      <a:pt x="327" y="591"/>
                    </a:lnTo>
                    <a:lnTo>
                      <a:pt x="327" y="590"/>
                    </a:lnTo>
                    <a:lnTo>
                      <a:pt x="326" y="590"/>
                    </a:lnTo>
                    <a:lnTo>
                      <a:pt x="326" y="589"/>
                    </a:lnTo>
                    <a:lnTo>
                      <a:pt x="324" y="589"/>
                    </a:lnTo>
                    <a:lnTo>
                      <a:pt x="323" y="589"/>
                    </a:lnTo>
                    <a:lnTo>
                      <a:pt x="323" y="587"/>
                    </a:lnTo>
                    <a:lnTo>
                      <a:pt x="322" y="587"/>
                    </a:lnTo>
                    <a:lnTo>
                      <a:pt x="320" y="587"/>
                    </a:lnTo>
                    <a:lnTo>
                      <a:pt x="320" y="586"/>
                    </a:lnTo>
                    <a:lnTo>
                      <a:pt x="320" y="585"/>
                    </a:lnTo>
                    <a:lnTo>
                      <a:pt x="320" y="584"/>
                    </a:lnTo>
                    <a:lnTo>
                      <a:pt x="319" y="582"/>
                    </a:lnTo>
                    <a:lnTo>
                      <a:pt x="318" y="582"/>
                    </a:lnTo>
                    <a:lnTo>
                      <a:pt x="318" y="584"/>
                    </a:lnTo>
                    <a:lnTo>
                      <a:pt x="318" y="585"/>
                    </a:lnTo>
                    <a:lnTo>
                      <a:pt x="316" y="585"/>
                    </a:lnTo>
                    <a:lnTo>
                      <a:pt x="316" y="584"/>
                    </a:lnTo>
                    <a:lnTo>
                      <a:pt x="316" y="582"/>
                    </a:lnTo>
                    <a:lnTo>
                      <a:pt x="316" y="581"/>
                    </a:lnTo>
                    <a:lnTo>
                      <a:pt x="318" y="581"/>
                    </a:lnTo>
                    <a:lnTo>
                      <a:pt x="318" y="580"/>
                    </a:lnTo>
                    <a:lnTo>
                      <a:pt x="316" y="580"/>
                    </a:lnTo>
                    <a:lnTo>
                      <a:pt x="316" y="578"/>
                    </a:lnTo>
                    <a:lnTo>
                      <a:pt x="315" y="578"/>
                    </a:lnTo>
                    <a:lnTo>
                      <a:pt x="315" y="580"/>
                    </a:lnTo>
                    <a:lnTo>
                      <a:pt x="314" y="578"/>
                    </a:lnTo>
                    <a:lnTo>
                      <a:pt x="312" y="578"/>
                    </a:lnTo>
                    <a:lnTo>
                      <a:pt x="311" y="578"/>
                    </a:lnTo>
                    <a:lnTo>
                      <a:pt x="311" y="580"/>
                    </a:lnTo>
                    <a:lnTo>
                      <a:pt x="311" y="581"/>
                    </a:lnTo>
                    <a:lnTo>
                      <a:pt x="312" y="581"/>
                    </a:lnTo>
                    <a:lnTo>
                      <a:pt x="312" y="582"/>
                    </a:lnTo>
                    <a:lnTo>
                      <a:pt x="311" y="582"/>
                    </a:lnTo>
                    <a:lnTo>
                      <a:pt x="311" y="584"/>
                    </a:lnTo>
                    <a:lnTo>
                      <a:pt x="310" y="582"/>
                    </a:lnTo>
                    <a:lnTo>
                      <a:pt x="309" y="582"/>
                    </a:lnTo>
                    <a:lnTo>
                      <a:pt x="307" y="582"/>
                    </a:lnTo>
                    <a:lnTo>
                      <a:pt x="307" y="584"/>
                    </a:lnTo>
                    <a:lnTo>
                      <a:pt x="306" y="584"/>
                    </a:lnTo>
                    <a:lnTo>
                      <a:pt x="305" y="582"/>
                    </a:lnTo>
                    <a:lnTo>
                      <a:pt x="305" y="584"/>
                    </a:lnTo>
                    <a:lnTo>
                      <a:pt x="303" y="584"/>
                    </a:lnTo>
                    <a:lnTo>
                      <a:pt x="303" y="582"/>
                    </a:lnTo>
                    <a:lnTo>
                      <a:pt x="303" y="581"/>
                    </a:lnTo>
                    <a:lnTo>
                      <a:pt x="302" y="581"/>
                    </a:lnTo>
                    <a:lnTo>
                      <a:pt x="301" y="581"/>
                    </a:lnTo>
                    <a:lnTo>
                      <a:pt x="301" y="582"/>
                    </a:lnTo>
                    <a:lnTo>
                      <a:pt x="302" y="582"/>
                    </a:lnTo>
                    <a:lnTo>
                      <a:pt x="302" y="584"/>
                    </a:lnTo>
                    <a:lnTo>
                      <a:pt x="301" y="584"/>
                    </a:lnTo>
                    <a:lnTo>
                      <a:pt x="299" y="585"/>
                    </a:lnTo>
                    <a:lnTo>
                      <a:pt x="299" y="586"/>
                    </a:lnTo>
                    <a:lnTo>
                      <a:pt x="298" y="586"/>
                    </a:lnTo>
                    <a:lnTo>
                      <a:pt x="298" y="585"/>
                    </a:lnTo>
                    <a:lnTo>
                      <a:pt x="298" y="584"/>
                    </a:lnTo>
                    <a:lnTo>
                      <a:pt x="298" y="582"/>
                    </a:lnTo>
                    <a:lnTo>
                      <a:pt x="297" y="581"/>
                    </a:lnTo>
                    <a:lnTo>
                      <a:pt x="295" y="580"/>
                    </a:lnTo>
                    <a:lnTo>
                      <a:pt x="295" y="581"/>
                    </a:lnTo>
                    <a:lnTo>
                      <a:pt x="295" y="582"/>
                    </a:lnTo>
                    <a:lnTo>
                      <a:pt x="295" y="584"/>
                    </a:lnTo>
                    <a:lnTo>
                      <a:pt x="294" y="584"/>
                    </a:lnTo>
                    <a:lnTo>
                      <a:pt x="293" y="584"/>
                    </a:lnTo>
                    <a:lnTo>
                      <a:pt x="293" y="582"/>
                    </a:lnTo>
                    <a:lnTo>
                      <a:pt x="291" y="582"/>
                    </a:lnTo>
                    <a:lnTo>
                      <a:pt x="290" y="582"/>
                    </a:lnTo>
                    <a:lnTo>
                      <a:pt x="289" y="584"/>
                    </a:lnTo>
                    <a:lnTo>
                      <a:pt x="288" y="582"/>
                    </a:lnTo>
                    <a:lnTo>
                      <a:pt x="286" y="582"/>
                    </a:lnTo>
                    <a:lnTo>
                      <a:pt x="285" y="584"/>
                    </a:lnTo>
                    <a:lnTo>
                      <a:pt x="285" y="582"/>
                    </a:lnTo>
                    <a:lnTo>
                      <a:pt x="286" y="581"/>
                    </a:lnTo>
                    <a:lnTo>
                      <a:pt x="285" y="581"/>
                    </a:lnTo>
                    <a:lnTo>
                      <a:pt x="285" y="582"/>
                    </a:lnTo>
                    <a:lnTo>
                      <a:pt x="284" y="582"/>
                    </a:lnTo>
                    <a:lnTo>
                      <a:pt x="284" y="584"/>
                    </a:lnTo>
                    <a:lnTo>
                      <a:pt x="282" y="582"/>
                    </a:lnTo>
                    <a:lnTo>
                      <a:pt x="281" y="582"/>
                    </a:lnTo>
                    <a:lnTo>
                      <a:pt x="280" y="582"/>
                    </a:lnTo>
                    <a:lnTo>
                      <a:pt x="280" y="581"/>
                    </a:lnTo>
                    <a:lnTo>
                      <a:pt x="278" y="581"/>
                    </a:lnTo>
                    <a:lnTo>
                      <a:pt x="277" y="581"/>
                    </a:lnTo>
                    <a:lnTo>
                      <a:pt x="277" y="582"/>
                    </a:lnTo>
                    <a:lnTo>
                      <a:pt x="276" y="584"/>
                    </a:lnTo>
                    <a:lnTo>
                      <a:pt x="274" y="584"/>
                    </a:lnTo>
                    <a:lnTo>
                      <a:pt x="273" y="585"/>
                    </a:lnTo>
                    <a:lnTo>
                      <a:pt x="272" y="585"/>
                    </a:lnTo>
                    <a:lnTo>
                      <a:pt x="272" y="584"/>
                    </a:lnTo>
                    <a:lnTo>
                      <a:pt x="271" y="584"/>
                    </a:lnTo>
                    <a:lnTo>
                      <a:pt x="271" y="585"/>
                    </a:lnTo>
                    <a:lnTo>
                      <a:pt x="271" y="586"/>
                    </a:lnTo>
                    <a:lnTo>
                      <a:pt x="269" y="586"/>
                    </a:lnTo>
                    <a:lnTo>
                      <a:pt x="269" y="585"/>
                    </a:lnTo>
                    <a:lnTo>
                      <a:pt x="269" y="586"/>
                    </a:lnTo>
                    <a:lnTo>
                      <a:pt x="268" y="586"/>
                    </a:lnTo>
                    <a:lnTo>
                      <a:pt x="268" y="587"/>
                    </a:lnTo>
                    <a:lnTo>
                      <a:pt x="267" y="586"/>
                    </a:lnTo>
                    <a:lnTo>
                      <a:pt x="267" y="585"/>
                    </a:lnTo>
                    <a:lnTo>
                      <a:pt x="267" y="584"/>
                    </a:lnTo>
                    <a:lnTo>
                      <a:pt x="265" y="584"/>
                    </a:lnTo>
                    <a:lnTo>
                      <a:pt x="264" y="584"/>
                    </a:lnTo>
                    <a:lnTo>
                      <a:pt x="264" y="582"/>
                    </a:lnTo>
                    <a:lnTo>
                      <a:pt x="263" y="582"/>
                    </a:lnTo>
                    <a:lnTo>
                      <a:pt x="263" y="581"/>
                    </a:lnTo>
                    <a:lnTo>
                      <a:pt x="261" y="581"/>
                    </a:lnTo>
                    <a:lnTo>
                      <a:pt x="260" y="581"/>
                    </a:lnTo>
                    <a:lnTo>
                      <a:pt x="260" y="580"/>
                    </a:lnTo>
                    <a:lnTo>
                      <a:pt x="261" y="580"/>
                    </a:lnTo>
                    <a:lnTo>
                      <a:pt x="261" y="578"/>
                    </a:lnTo>
                    <a:lnTo>
                      <a:pt x="260" y="577"/>
                    </a:lnTo>
                    <a:lnTo>
                      <a:pt x="260" y="578"/>
                    </a:lnTo>
                    <a:lnTo>
                      <a:pt x="259" y="578"/>
                    </a:lnTo>
                    <a:lnTo>
                      <a:pt x="259" y="580"/>
                    </a:lnTo>
                    <a:lnTo>
                      <a:pt x="259" y="581"/>
                    </a:lnTo>
                    <a:lnTo>
                      <a:pt x="257" y="581"/>
                    </a:lnTo>
                    <a:lnTo>
                      <a:pt x="257" y="582"/>
                    </a:lnTo>
                    <a:lnTo>
                      <a:pt x="256" y="582"/>
                    </a:lnTo>
                    <a:lnTo>
                      <a:pt x="255" y="582"/>
                    </a:lnTo>
                    <a:lnTo>
                      <a:pt x="255" y="581"/>
                    </a:lnTo>
                    <a:lnTo>
                      <a:pt x="254" y="580"/>
                    </a:lnTo>
                    <a:lnTo>
                      <a:pt x="254" y="578"/>
                    </a:lnTo>
                    <a:lnTo>
                      <a:pt x="254" y="577"/>
                    </a:lnTo>
                    <a:lnTo>
                      <a:pt x="252" y="577"/>
                    </a:lnTo>
                    <a:lnTo>
                      <a:pt x="254" y="577"/>
                    </a:lnTo>
                    <a:lnTo>
                      <a:pt x="254" y="576"/>
                    </a:lnTo>
                    <a:lnTo>
                      <a:pt x="255" y="576"/>
                    </a:lnTo>
                    <a:lnTo>
                      <a:pt x="254" y="574"/>
                    </a:lnTo>
                    <a:lnTo>
                      <a:pt x="255" y="574"/>
                    </a:lnTo>
                    <a:lnTo>
                      <a:pt x="255" y="573"/>
                    </a:lnTo>
                    <a:lnTo>
                      <a:pt x="254" y="573"/>
                    </a:lnTo>
                    <a:lnTo>
                      <a:pt x="254" y="572"/>
                    </a:lnTo>
                    <a:lnTo>
                      <a:pt x="252" y="572"/>
                    </a:lnTo>
                    <a:lnTo>
                      <a:pt x="252" y="573"/>
                    </a:lnTo>
                    <a:lnTo>
                      <a:pt x="251" y="573"/>
                    </a:lnTo>
                    <a:lnTo>
                      <a:pt x="250" y="574"/>
                    </a:lnTo>
                    <a:lnTo>
                      <a:pt x="248" y="573"/>
                    </a:lnTo>
                    <a:lnTo>
                      <a:pt x="248" y="572"/>
                    </a:lnTo>
                    <a:lnTo>
                      <a:pt x="248" y="570"/>
                    </a:lnTo>
                    <a:lnTo>
                      <a:pt x="247" y="570"/>
                    </a:lnTo>
                    <a:lnTo>
                      <a:pt x="247" y="569"/>
                    </a:lnTo>
                    <a:lnTo>
                      <a:pt x="246" y="568"/>
                    </a:lnTo>
                    <a:lnTo>
                      <a:pt x="244" y="568"/>
                    </a:lnTo>
                    <a:lnTo>
                      <a:pt x="243" y="569"/>
                    </a:lnTo>
                    <a:lnTo>
                      <a:pt x="242" y="569"/>
                    </a:lnTo>
                    <a:lnTo>
                      <a:pt x="240" y="569"/>
                    </a:lnTo>
                    <a:lnTo>
                      <a:pt x="242" y="568"/>
                    </a:lnTo>
                    <a:lnTo>
                      <a:pt x="240" y="568"/>
                    </a:lnTo>
                    <a:lnTo>
                      <a:pt x="240" y="569"/>
                    </a:lnTo>
                    <a:lnTo>
                      <a:pt x="240" y="570"/>
                    </a:lnTo>
                    <a:lnTo>
                      <a:pt x="242" y="570"/>
                    </a:lnTo>
                    <a:lnTo>
                      <a:pt x="242" y="572"/>
                    </a:lnTo>
                    <a:lnTo>
                      <a:pt x="240" y="572"/>
                    </a:lnTo>
                    <a:lnTo>
                      <a:pt x="240" y="570"/>
                    </a:lnTo>
                    <a:lnTo>
                      <a:pt x="239" y="570"/>
                    </a:lnTo>
                    <a:lnTo>
                      <a:pt x="238" y="570"/>
                    </a:lnTo>
                    <a:lnTo>
                      <a:pt x="238" y="569"/>
                    </a:lnTo>
                    <a:lnTo>
                      <a:pt x="237" y="569"/>
                    </a:lnTo>
                    <a:lnTo>
                      <a:pt x="237" y="568"/>
                    </a:lnTo>
                    <a:lnTo>
                      <a:pt x="235" y="568"/>
                    </a:lnTo>
                    <a:lnTo>
                      <a:pt x="235" y="569"/>
                    </a:lnTo>
                    <a:lnTo>
                      <a:pt x="234" y="569"/>
                    </a:lnTo>
                    <a:lnTo>
                      <a:pt x="234" y="570"/>
                    </a:lnTo>
                    <a:lnTo>
                      <a:pt x="234" y="572"/>
                    </a:lnTo>
                    <a:lnTo>
                      <a:pt x="233" y="570"/>
                    </a:lnTo>
                    <a:lnTo>
                      <a:pt x="233" y="569"/>
                    </a:lnTo>
                    <a:lnTo>
                      <a:pt x="231" y="569"/>
                    </a:lnTo>
                    <a:lnTo>
                      <a:pt x="231" y="568"/>
                    </a:lnTo>
                    <a:lnTo>
                      <a:pt x="231" y="567"/>
                    </a:lnTo>
                    <a:lnTo>
                      <a:pt x="231" y="565"/>
                    </a:lnTo>
                    <a:lnTo>
                      <a:pt x="233" y="565"/>
                    </a:lnTo>
                    <a:lnTo>
                      <a:pt x="231" y="564"/>
                    </a:lnTo>
                    <a:lnTo>
                      <a:pt x="230" y="563"/>
                    </a:lnTo>
                    <a:lnTo>
                      <a:pt x="229" y="563"/>
                    </a:lnTo>
                    <a:lnTo>
                      <a:pt x="227" y="563"/>
                    </a:lnTo>
                    <a:lnTo>
                      <a:pt x="226" y="561"/>
                    </a:lnTo>
                    <a:lnTo>
                      <a:pt x="225" y="560"/>
                    </a:lnTo>
                    <a:lnTo>
                      <a:pt x="223" y="559"/>
                    </a:lnTo>
                    <a:lnTo>
                      <a:pt x="225" y="559"/>
                    </a:lnTo>
                    <a:lnTo>
                      <a:pt x="225" y="557"/>
                    </a:lnTo>
                    <a:lnTo>
                      <a:pt x="223" y="559"/>
                    </a:lnTo>
                    <a:lnTo>
                      <a:pt x="222" y="560"/>
                    </a:lnTo>
                    <a:lnTo>
                      <a:pt x="222" y="559"/>
                    </a:lnTo>
                    <a:lnTo>
                      <a:pt x="222" y="557"/>
                    </a:lnTo>
                    <a:lnTo>
                      <a:pt x="221" y="557"/>
                    </a:lnTo>
                    <a:lnTo>
                      <a:pt x="219" y="556"/>
                    </a:lnTo>
                    <a:lnTo>
                      <a:pt x="219" y="555"/>
                    </a:lnTo>
                    <a:lnTo>
                      <a:pt x="219" y="553"/>
                    </a:lnTo>
                    <a:lnTo>
                      <a:pt x="219" y="552"/>
                    </a:lnTo>
                    <a:lnTo>
                      <a:pt x="221" y="552"/>
                    </a:lnTo>
                    <a:lnTo>
                      <a:pt x="221" y="551"/>
                    </a:lnTo>
                    <a:lnTo>
                      <a:pt x="222" y="550"/>
                    </a:lnTo>
                    <a:lnTo>
                      <a:pt x="223" y="548"/>
                    </a:lnTo>
                    <a:lnTo>
                      <a:pt x="222" y="548"/>
                    </a:lnTo>
                    <a:lnTo>
                      <a:pt x="222" y="547"/>
                    </a:lnTo>
                    <a:lnTo>
                      <a:pt x="221" y="547"/>
                    </a:lnTo>
                    <a:lnTo>
                      <a:pt x="219" y="547"/>
                    </a:lnTo>
                    <a:lnTo>
                      <a:pt x="218" y="547"/>
                    </a:lnTo>
                    <a:lnTo>
                      <a:pt x="218" y="548"/>
                    </a:lnTo>
                    <a:lnTo>
                      <a:pt x="217" y="548"/>
                    </a:lnTo>
                    <a:lnTo>
                      <a:pt x="216" y="547"/>
                    </a:lnTo>
                    <a:lnTo>
                      <a:pt x="216" y="546"/>
                    </a:lnTo>
                    <a:lnTo>
                      <a:pt x="216" y="544"/>
                    </a:lnTo>
                    <a:lnTo>
                      <a:pt x="217" y="544"/>
                    </a:lnTo>
                    <a:lnTo>
                      <a:pt x="216" y="544"/>
                    </a:lnTo>
                    <a:lnTo>
                      <a:pt x="214" y="546"/>
                    </a:lnTo>
                    <a:lnTo>
                      <a:pt x="213" y="546"/>
                    </a:lnTo>
                    <a:lnTo>
                      <a:pt x="212" y="546"/>
                    </a:lnTo>
                    <a:lnTo>
                      <a:pt x="210" y="546"/>
                    </a:lnTo>
                    <a:lnTo>
                      <a:pt x="210" y="547"/>
                    </a:lnTo>
                    <a:lnTo>
                      <a:pt x="209" y="547"/>
                    </a:lnTo>
                    <a:lnTo>
                      <a:pt x="208" y="547"/>
                    </a:lnTo>
                    <a:lnTo>
                      <a:pt x="208" y="548"/>
                    </a:lnTo>
                    <a:lnTo>
                      <a:pt x="206" y="548"/>
                    </a:lnTo>
                    <a:lnTo>
                      <a:pt x="206" y="550"/>
                    </a:lnTo>
                    <a:lnTo>
                      <a:pt x="206" y="551"/>
                    </a:lnTo>
                    <a:lnTo>
                      <a:pt x="205" y="551"/>
                    </a:lnTo>
                    <a:lnTo>
                      <a:pt x="206" y="552"/>
                    </a:lnTo>
                    <a:lnTo>
                      <a:pt x="206" y="553"/>
                    </a:lnTo>
                    <a:lnTo>
                      <a:pt x="205" y="553"/>
                    </a:lnTo>
                    <a:lnTo>
                      <a:pt x="205" y="552"/>
                    </a:lnTo>
                    <a:lnTo>
                      <a:pt x="205" y="553"/>
                    </a:lnTo>
                    <a:lnTo>
                      <a:pt x="204" y="553"/>
                    </a:lnTo>
                    <a:lnTo>
                      <a:pt x="202" y="553"/>
                    </a:lnTo>
                    <a:lnTo>
                      <a:pt x="202" y="552"/>
                    </a:lnTo>
                    <a:lnTo>
                      <a:pt x="202" y="553"/>
                    </a:lnTo>
                    <a:lnTo>
                      <a:pt x="202" y="555"/>
                    </a:lnTo>
                    <a:lnTo>
                      <a:pt x="202" y="553"/>
                    </a:lnTo>
                    <a:lnTo>
                      <a:pt x="201" y="553"/>
                    </a:lnTo>
                    <a:lnTo>
                      <a:pt x="201" y="555"/>
                    </a:lnTo>
                    <a:lnTo>
                      <a:pt x="200" y="555"/>
                    </a:lnTo>
                    <a:lnTo>
                      <a:pt x="200" y="553"/>
                    </a:lnTo>
                    <a:lnTo>
                      <a:pt x="200" y="552"/>
                    </a:lnTo>
                    <a:lnTo>
                      <a:pt x="199" y="552"/>
                    </a:lnTo>
                    <a:lnTo>
                      <a:pt x="199" y="551"/>
                    </a:lnTo>
                    <a:lnTo>
                      <a:pt x="199" y="550"/>
                    </a:lnTo>
                    <a:lnTo>
                      <a:pt x="197" y="550"/>
                    </a:lnTo>
                    <a:lnTo>
                      <a:pt x="197" y="548"/>
                    </a:lnTo>
                    <a:lnTo>
                      <a:pt x="196" y="548"/>
                    </a:lnTo>
                    <a:lnTo>
                      <a:pt x="196" y="547"/>
                    </a:lnTo>
                    <a:lnTo>
                      <a:pt x="195" y="546"/>
                    </a:lnTo>
                    <a:lnTo>
                      <a:pt x="195" y="547"/>
                    </a:lnTo>
                    <a:lnTo>
                      <a:pt x="195" y="548"/>
                    </a:lnTo>
                    <a:lnTo>
                      <a:pt x="193" y="548"/>
                    </a:lnTo>
                    <a:lnTo>
                      <a:pt x="192" y="548"/>
                    </a:lnTo>
                    <a:lnTo>
                      <a:pt x="193" y="548"/>
                    </a:lnTo>
                    <a:lnTo>
                      <a:pt x="193" y="550"/>
                    </a:lnTo>
                    <a:lnTo>
                      <a:pt x="192" y="550"/>
                    </a:lnTo>
                    <a:lnTo>
                      <a:pt x="192" y="551"/>
                    </a:lnTo>
                    <a:lnTo>
                      <a:pt x="192" y="552"/>
                    </a:lnTo>
                    <a:lnTo>
                      <a:pt x="191" y="552"/>
                    </a:lnTo>
                    <a:lnTo>
                      <a:pt x="189" y="552"/>
                    </a:lnTo>
                    <a:lnTo>
                      <a:pt x="189" y="553"/>
                    </a:lnTo>
                    <a:lnTo>
                      <a:pt x="188" y="553"/>
                    </a:lnTo>
                    <a:lnTo>
                      <a:pt x="187" y="552"/>
                    </a:lnTo>
                    <a:lnTo>
                      <a:pt x="187" y="553"/>
                    </a:lnTo>
                    <a:lnTo>
                      <a:pt x="185" y="553"/>
                    </a:lnTo>
                    <a:lnTo>
                      <a:pt x="184" y="553"/>
                    </a:lnTo>
                    <a:lnTo>
                      <a:pt x="183" y="553"/>
                    </a:lnTo>
                    <a:lnTo>
                      <a:pt x="183" y="552"/>
                    </a:lnTo>
                    <a:lnTo>
                      <a:pt x="182" y="552"/>
                    </a:lnTo>
                    <a:lnTo>
                      <a:pt x="182" y="551"/>
                    </a:lnTo>
                    <a:lnTo>
                      <a:pt x="182" y="550"/>
                    </a:lnTo>
                    <a:lnTo>
                      <a:pt x="180" y="550"/>
                    </a:lnTo>
                    <a:lnTo>
                      <a:pt x="180" y="548"/>
                    </a:lnTo>
                    <a:lnTo>
                      <a:pt x="180" y="547"/>
                    </a:lnTo>
                    <a:lnTo>
                      <a:pt x="180" y="546"/>
                    </a:lnTo>
                    <a:lnTo>
                      <a:pt x="179" y="546"/>
                    </a:lnTo>
                    <a:lnTo>
                      <a:pt x="178" y="546"/>
                    </a:lnTo>
                    <a:lnTo>
                      <a:pt x="178" y="544"/>
                    </a:lnTo>
                    <a:lnTo>
                      <a:pt x="176" y="544"/>
                    </a:lnTo>
                    <a:lnTo>
                      <a:pt x="175" y="543"/>
                    </a:lnTo>
                    <a:lnTo>
                      <a:pt x="175" y="542"/>
                    </a:lnTo>
                    <a:lnTo>
                      <a:pt x="174" y="542"/>
                    </a:lnTo>
                    <a:lnTo>
                      <a:pt x="172" y="542"/>
                    </a:lnTo>
                    <a:lnTo>
                      <a:pt x="172" y="540"/>
                    </a:lnTo>
                    <a:lnTo>
                      <a:pt x="172" y="539"/>
                    </a:lnTo>
                    <a:lnTo>
                      <a:pt x="172" y="538"/>
                    </a:lnTo>
                    <a:lnTo>
                      <a:pt x="171" y="538"/>
                    </a:lnTo>
                    <a:lnTo>
                      <a:pt x="171" y="539"/>
                    </a:lnTo>
                    <a:lnTo>
                      <a:pt x="171" y="540"/>
                    </a:lnTo>
                    <a:lnTo>
                      <a:pt x="170" y="540"/>
                    </a:lnTo>
                    <a:lnTo>
                      <a:pt x="170" y="539"/>
                    </a:lnTo>
                    <a:lnTo>
                      <a:pt x="168" y="539"/>
                    </a:lnTo>
                    <a:lnTo>
                      <a:pt x="168" y="538"/>
                    </a:lnTo>
                    <a:lnTo>
                      <a:pt x="167" y="538"/>
                    </a:lnTo>
                    <a:lnTo>
                      <a:pt x="167" y="539"/>
                    </a:lnTo>
                    <a:lnTo>
                      <a:pt x="167" y="540"/>
                    </a:lnTo>
                    <a:lnTo>
                      <a:pt x="166" y="540"/>
                    </a:lnTo>
                    <a:lnTo>
                      <a:pt x="166" y="539"/>
                    </a:lnTo>
                    <a:lnTo>
                      <a:pt x="166" y="538"/>
                    </a:lnTo>
                    <a:lnTo>
                      <a:pt x="165" y="538"/>
                    </a:lnTo>
                    <a:lnTo>
                      <a:pt x="165" y="536"/>
                    </a:lnTo>
                    <a:lnTo>
                      <a:pt x="165" y="535"/>
                    </a:lnTo>
                    <a:lnTo>
                      <a:pt x="163" y="535"/>
                    </a:lnTo>
                    <a:lnTo>
                      <a:pt x="163" y="534"/>
                    </a:lnTo>
                    <a:lnTo>
                      <a:pt x="163" y="535"/>
                    </a:lnTo>
                    <a:lnTo>
                      <a:pt x="165" y="535"/>
                    </a:lnTo>
                    <a:lnTo>
                      <a:pt x="165" y="534"/>
                    </a:lnTo>
                    <a:lnTo>
                      <a:pt x="165" y="533"/>
                    </a:lnTo>
                    <a:lnTo>
                      <a:pt x="163" y="533"/>
                    </a:lnTo>
                    <a:lnTo>
                      <a:pt x="163" y="531"/>
                    </a:lnTo>
                    <a:lnTo>
                      <a:pt x="163" y="530"/>
                    </a:lnTo>
                    <a:lnTo>
                      <a:pt x="163" y="529"/>
                    </a:lnTo>
                    <a:lnTo>
                      <a:pt x="162" y="529"/>
                    </a:lnTo>
                    <a:lnTo>
                      <a:pt x="163" y="527"/>
                    </a:lnTo>
                    <a:lnTo>
                      <a:pt x="162" y="527"/>
                    </a:lnTo>
                    <a:lnTo>
                      <a:pt x="163" y="527"/>
                    </a:lnTo>
                    <a:lnTo>
                      <a:pt x="163" y="526"/>
                    </a:lnTo>
                    <a:lnTo>
                      <a:pt x="162" y="526"/>
                    </a:lnTo>
                    <a:lnTo>
                      <a:pt x="163" y="526"/>
                    </a:lnTo>
                    <a:lnTo>
                      <a:pt x="162" y="526"/>
                    </a:lnTo>
                    <a:lnTo>
                      <a:pt x="162" y="525"/>
                    </a:lnTo>
                    <a:lnTo>
                      <a:pt x="161" y="525"/>
                    </a:lnTo>
                    <a:lnTo>
                      <a:pt x="159" y="523"/>
                    </a:lnTo>
                    <a:lnTo>
                      <a:pt x="159" y="522"/>
                    </a:lnTo>
                    <a:lnTo>
                      <a:pt x="159" y="521"/>
                    </a:lnTo>
                    <a:lnTo>
                      <a:pt x="159" y="519"/>
                    </a:lnTo>
                    <a:lnTo>
                      <a:pt x="159" y="518"/>
                    </a:lnTo>
                    <a:lnTo>
                      <a:pt x="161" y="518"/>
                    </a:lnTo>
                    <a:lnTo>
                      <a:pt x="162" y="519"/>
                    </a:lnTo>
                    <a:lnTo>
                      <a:pt x="162" y="518"/>
                    </a:lnTo>
                    <a:lnTo>
                      <a:pt x="162" y="517"/>
                    </a:lnTo>
                    <a:lnTo>
                      <a:pt x="161" y="517"/>
                    </a:lnTo>
                    <a:lnTo>
                      <a:pt x="159" y="517"/>
                    </a:lnTo>
                    <a:lnTo>
                      <a:pt x="159" y="515"/>
                    </a:lnTo>
                    <a:lnTo>
                      <a:pt x="158" y="515"/>
                    </a:lnTo>
                    <a:lnTo>
                      <a:pt x="157" y="515"/>
                    </a:lnTo>
                    <a:lnTo>
                      <a:pt x="157" y="517"/>
                    </a:lnTo>
                    <a:lnTo>
                      <a:pt x="157" y="518"/>
                    </a:lnTo>
                    <a:lnTo>
                      <a:pt x="155" y="518"/>
                    </a:lnTo>
                    <a:lnTo>
                      <a:pt x="154" y="518"/>
                    </a:lnTo>
                    <a:lnTo>
                      <a:pt x="153" y="517"/>
                    </a:lnTo>
                    <a:lnTo>
                      <a:pt x="153" y="518"/>
                    </a:lnTo>
                    <a:lnTo>
                      <a:pt x="153" y="519"/>
                    </a:lnTo>
                    <a:lnTo>
                      <a:pt x="151" y="519"/>
                    </a:lnTo>
                    <a:lnTo>
                      <a:pt x="150" y="519"/>
                    </a:lnTo>
                    <a:lnTo>
                      <a:pt x="150" y="518"/>
                    </a:lnTo>
                    <a:lnTo>
                      <a:pt x="150" y="517"/>
                    </a:lnTo>
                    <a:lnTo>
                      <a:pt x="149" y="517"/>
                    </a:lnTo>
                    <a:lnTo>
                      <a:pt x="149" y="515"/>
                    </a:lnTo>
                    <a:lnTo>
                      <a:pt x="150" y="515"/>
                    </a:lnTo>
                    <a:lnTo>
                      <a:pt x="150" y="514"/>
                    </a:lnTo>
                    <a:lnTo>
                      <a:pt x="149" y="514"/>
                    </a:lnTo>
                    <a:lnTo>
                      <a:pt x="149" y="513"/>
                    </a:lnTo>
                    <a:lnTo>
                      <a:pt x="147" y="513"/>
                    </a:lnTo>
                    <a:lnTo>
                      <a:pt x="146" y="513"/>
                    </a:lnTo>
                    <a:lnTo>
                      <a:pt x="146" y="512"/>
                    </a:lnTo>
                    <a:lnTo>
                      <a:pt x="146" y="510"/>
                    </a:lnTo>
                    <a:lnTo>
                      <a:pt x="146" y="509"/>
                    </a:lnTo>
                    <a:lnTo>
                      <a:pt x="146" y="508"/>
                    </a:lnTo>
                    <a:lnTo>
                      <a:pt x="146" y="506"/>
                    </a:lnTo>
                    <a:lnTo>
                      <a:pt x="147" y="506"/>
                    </a:lnTo>
                    <a:lnTo>
                      <a:pt x="147" y="505"/>
                    </a:lnTo>
                    <a:lnTo>
                      <a:pt x="146" y="505"/>
                    </a:lnTo>
                    <a:lnTo>
                      <a:pt x="146" y="504"/>
                    </a:lnTo>
                    <a:lnTo>
                      <a:pt x="146" y="502"/>
                    </a:lnTo>
                    <a:lnTo>
                      <a:pt x="146" y="501"/>
                    </a:lnTo>
                    <a:lnTo>
                      <a:pt x="147" y="501"/>
                    </a:lnTo>
                    <a:lnTo>
                      <a:pt x="146" y="501"/>
                    </a:lnTo>
                    <a:lnTo>
                      <a:pt x="146" y="500"/>
                    </a:lnTo>
                    <a:lnTo>
                      <a:pt x="147" y="500"/>
                    </a:lnTo>
                    <a:lnTo>
                      <a:pt x="147" y="498"/>
                    </a:lnTo>
                    <a:lnTo>
                      <a:pt x="146" y="498"/>
                    </a:lnTo>
                    <a:lnTo>
                      <a:pt x="146" y="497"/>
                    </a:lnTo>
                    <a:lnTo>
                      <a:pt x="145" y="497"/>
                    </a:lnTo>
                    <a:lnTo>
                      <a:pt x="146" y="497"/>
                    </a:lnTo>
                    <a:lnTo>
                      <a:pt x="145" y="497"/>
                    </a:lnTo>
                    <a:lnTo>
                      <a:pt x="145" y="496"/>
                    </a:lnTo>
                    <a:lnTo>
                      <a:pt x="144" y="495"/>
                    </a:lnTo>
                    <a:lnTo>
                      <a:pt x="145" y="495"/>
                    </a:lnTo>
                    <a:lnTo>
                      <a:pt x="144" y="495"/>
                    </a:lnTo>
                    <a:lnTo>
                      <a:pt x="144" y="493"/>
                    </a:lnTo>
                    <a:lnTo>
                      <a:pt x="142" y="493"/>
                    </a:lnTo>
                    <a:lnTo>
                      <a:pt x="142" y="492"/>
                    </a:lnTo>
                    <a:lnTo>
                      <a:pt x="141" y="491"/>
                    </a:lnTo>
                    <a:lnTo>
                      <a:pt x="141" y="489"/>
                    </a:lnTo>
                    <a:lnTo>
                      <a:pt x="141" y="488"/>
                    </a:lnTo>
                    <a:lnTo>
                      <a:pt x="141" y="487"/>
                    </a:lnTo>
                    <a:lnTo>
                      <a:pt x="142" y="487"/>
                    </a:lnTo>
                    <a:lnTo>
                      <a:pt x="142" y="485"/>
                    </a:lnTo>
                    <a:lnTo>
                      <a:pt x="144" y="485"/>
                    </a:lnTo>
                    <a:lnTo>
                      <a:pt x="145" y="485"/>
                    </a:lnTo>
                    <a:lnTo>
                      <a:pt x="145" y="484"/>
                    </a:lnTo>
                    <a:lnTo>
                      <a:pt x="145" y="483"/>
                    </a:lnTo>
                    <a:lnTo>
                      <a:pt x="146" y="483"/>
                    </a:lnTo>
                    <a:lnTo>
                      <a:pt x="146" y="481"/>
                    </a:lnTo>
                    <a:lnTo>
                      <a:pt x="147" y="481"/>
                    </a:lnTo>
                    <a:lnTo>
                      <a:pt x="147" y="480"/>
                    </a:lnTo>
                    <a:lnTo>
                      <a:pt x="147" y="479"/>
                    </a:lnTo>
                    <a:lnTo>
                      <a:pt x="147" y="478"/>
                    </a:lnTo>
                    <a:lnTo>
                      <a:pt x="147" y="476"/>
                    </a:lnTo>
                    <a:lnTo>
                      <a:pt x="147" y="475"/>
                    </a:lnTo>
                    <a:lnTo>
                      <a:pt x="147" y="474"/>
                    </a:lnTo>
                    <a:lnTo>
                      <a:pt x="147" y="472"/>
                    </a:lnTo>
                    <a:lnTo>
                      <a:pt x="146" y="472"/>
                    </a:lnTo>
                    <a:lnTo>
                      <a:pt x="147" y="472"/>
                    </a:lnTo>
                    <a:lnTo>
                      <a:pt x="147" y="471"/>
                    </a:lnTo>
                    <a:lnTo>
                      <a:pt x="146" y="471"/>
                    </a:lnTo>
                    <a:lnTo>
                      <a:pt x="146" y="470"/>
                    </a:lnTo>
                    <a:lnTo>
                      <a:pt x="147" y="470"/>
                    </a:lnTo>
                    <a:lnTo>
                      <a:pt x="147" y="468"/>
                    </a:lnTo>
                    <a:lnTo>
                      <a:pt x="147" y="467"/>
                    </a:lnTo>
                    <a:lnTo>
                      <a:pt x="149" y="467"/>
                    </a:lnTo>
                    <a:lnTo>
                      <a:pt x="149" y="466"/>
                    </a:lnTo>
                    <a:lnTo>
                      <a:pt x="150" y="466"/>
                    </a:lnTo>
                    <a:lnTo>
                      <a:pt x="150" y="464"/>
                    </a:lnTo>
                    <a:lnTo>
                      <a:pt x="150" y="463"/>
                    </a:lnTo>
                    <a:lnTo>
                      <a:pt x="150" y="462"/>
                    </a:lnTo>
                    <a:lnTo>
                      <a:pt x="151" y="462"/>
                    </a:lnTo>
                    <a:lnTo>
                      <a:pt x="151" y="461"/>
                    </a:lnTo>
                    <a:lnTo>
                      <a:pt x="151" y="459"/>
                    </a:lnTo>
                    <a:lnTo>
                      <a:pt x="151" y="458"/>
                    </a:lnTo>
                    <a:lnTo>
                      <a:pt x="150" y="458"/>
                    </a:lnTo>
                    <a:lnTo>
                      <a:pt x="149" y="458"/>
                    </a:lnTo>
                    <a:lnTo>
                      <a:pt x="147" y="458"/>
                    </a:lnTo>
                    <a:lnTo>
                      <a:pt x="146" y="458"/>
                    </a:lnTo>
                    <a:lnTo>
                      <a:pt x="145" y="459"/>
                    </a:lnTo>
                    <a:lnTo>
                      <a:pt x="144" y="459"/>
                    </a:lnTo>
                    <a:lnTo>
                      <a:pt x="142" y="459"/>
                    </a:lnTo>
                    <a:lnTo>
                      <a:pt x="141" y="459"/>
                    </a:lnTo>
                    <a:lnTo>
                      <a:pt x="140" y="459"/>
                    </a:lnTo>
                    <a:lnTo>
                      <a:pt x="140" y="461"/>
                    </a:lnTo>
                    <a:lnTo>
                      <a:pt x="138" y="461"/>
                    </a:lnTo>
                    <a:lnTo>
                      <a:pt x="138" y="459"/>
                    </a:lnTo>
                    <a:lnTo>
                      <a:pt x="137" y="459"/>
                    </a:lnTo>
                    <a:lnTo>
                      <a:pt x="137" y="458"/>
                    </a:lnTo>
                    <a:lnTo>
                      <a:pt x="137" y="459"/>
                    </a:lnTo>
                    <a:lnTo>
                      <a:pt x="136" y="458"/>
                    </a:lnTo>
                    <a:lnTo>
                      <a:pt x="134" y="458"/>
                    </a:lnTo>
                    <a:lnTo>
                      <a:pt x="133" y="458"/>
                    </a:lnTo>
                    <a:lnTo>
                      <a:pt x="133" y="457"/>
                    </a:lnTo>
                    <a:lnTo>
                      <a:pt x="132" y="457"/>
                    </a:lnTo>
                    <a:lnTo>
                      <a:pt x="130" y="457"/>
                    </a:lnTo>
                    <a:lnTo>
                      <a:pt x="129" y="457"/>
                    </a:lnTo>
                    <a:lnTo>
                      <a:pt x="128" y="457"/>
                    </a:lnTo>
                    <a:lnTo>
                      <a:pt x="128" y="455"/>
                    </a:lnTo>
                    <a:lnTo>
                      <a:pt x="127" y="455"/>
                    </a:lnTo>
                    <a:lnTo>
                      <a:pt x="125" y="455"/>
                    </a:lnTo>
                    <a:lnTo>
                      <a:pt x="125" y="454"/>
                    </a:lnTo>
                    <a:lnTo>
                      <a:pt x="124" y="454"/>
                    </a:lnTo>
                    <a:lnTo>
                      <a:pt x="124" y="453"/>
                    </a:lnTo>
                    <a:lnTo>
                      <a:pt x="123" y="453"/>
                    </a:lnTo>
                    <a:lnTo>
                      <a:pt x="123" y="451"/>
                    </a:lnTo>
                    <a:lnTo>
                      <a:pt x="121" y="451"/>
                    </a:lnTo>
                    <a:lnTo>
                      <a:pt x="120" y="451"/>
                    </a:lnTo>
                    <a:lnTo>
                      <a:pt x="119" y="451"/>
                    </a:lnTo>
                    <a:lnTo>
                      <a:pt x="117" y="451"/>
                    </a:lnTo>
                    <a:lnTo>
                      <a:pt x="116" y="451"/>
                    </a:lnTo>
                    <a:lnTo>
                      <a:pt x="116" y="453"/>
                    </a:lnTo>
                    <a:lnTo>
                      <a:pt x="115" y="451"/>
                    </a:lnTo>
                    <a:lnTo>
                      <a:pt x="113" y="451"/>
                    </a:lnTo>
                    <a:lnTo>
                      <a:pt x="113" y="453"/>
                    </a:lnTo>
                    <a:lnTo>
                      <a:pt x="112" y="453"/>
                    </a:lnTo>
                    <a:lnTo>
                      <a:pt x="112" y="454"/>
                    </a:lnTo>
                    <a:lnTo>
                      <a:pt x="112" y="453"/>
                    </a:lnTo>
                    <a:lnTo>
                      <a:pt x="112" y="451"/>
                    </a:lnTo>
                    <a:lnTo>
                      <a:pt x="112" y="450"/>
                    </a:lnTo>
                    <a:lnTo>
                      <a:pt x="111" y="450"/>
                    </a:lnTo>
                    <a:lnTo>
                      <a:pt x="111" y="449"/>
                    </a:lnTo>
                    <a:lnTo>
                      <a:pt x="111" y="447"/>
                    </a:lnTo>
                    <a:lnTo>
                      <a:pt x="112" y="447"/>
                    </a:lnTo>
                    <a:lnTo>
                      <a:pt x="112" y="446"/>
                    </a:lnTo>
                    <a:lnTo>
                      <a:pt x="112" y="445"/>
                    </a:lnTo>
                    <a:lnTo>
                      <a:pt x="113" y="445"/>
                    </a:lnTo>
                    <a:lnTo>
                      <a:pt x="112" y="445"/>
                    </a:lnTo>
                    <a:lnTo>
                      <a:pt x="112" y="444"/>
                    </a:lnTo>
                    <a:lnTo>
                      <a:pt x="112" y="442"/>
                    </a:lnTo>
                    <a:lnTo>
                      <a:pt x="111" y="441"/>
                    </a:lnTo>
                    <a:lnTo>
                      <a:pt x="111" y="440"/>
                    </a:lnTo>
                    <a:lnTo>
                      <a:pt x="110" y="440"/>
                    </a:lnTo>
                    <a:lnTo>
                      <a:pt x="108" y="440"/>
                    </a:lnTo>
                    <a:lnTo>
                      <a:pt x="108" y="438"/>
                    </a:lnTo>
                    <a:lnTo>
                      <a:pt x="107" y="438"/>
                    </a:lnTo>
                    <a:lnTo>
                      <a:pt x="106" y="438"/>
                    </a:lnTo>
                    <a:lnTo>
                      <a:pt x="104" y="438"/>
                    </a:lnTo>
                    <a:lnTo>
                      <a:pt x="103" y="438"/>
                    </a:lnTo>
                    <a:lnTo>
                      <a:pt x="103" y="437"/>
                    </a:lnTo>
                    <a:lnTo>
                      <a:pt x="103" y="436"/>
                    </a:lnTo>
                    <a:lnTo>
                      <a:pt x="102" y="436"/>
                    </a:lnTo>
                    <a:lnTo>
                      <a:pt x="100" y="436"/>
                    </a:lnTo>
                    <a:lnTo>
                      <a:pt x="99" y="436"/>
                    </a:lnTo>
                    <a:lnTo>
                      <a:pt x="99" y="434"/>
                    </a:lnTo>
                    <a:lnTo>
                      <a:pt x="98" y="434"/>
                    </a:lnTo>
                    <a:lnTo>
                      <a:pt x="98" y="433"/>
                    </a:lnTo>
                    <a:lnTo>
                      <a:pt x="96" y="433"/>
                    </a:lnTo>
                    <a:lnTo>
                      <a:pt x="95" y="433"/>
                    </a:lnTo>
                    <a:lnTo>
                      <a:pt x="94" y="433"/>
                    </a:lnTo>
                    <a:lnTo>
                      <a:pt x="93" y="433"/>
                    </a:lnTo>
                    <a:lnTo>
                      <a:pt x="93" y="434"/>
                    </a:lnTo>
                    <a:lnTo>
                      <a:pt x="91" y="434"/>
                    </a:lnTo>
                    <a:lnTo>
                      <a:pt x="90" y="434"/>
                    </a:lnTo>
                    <a:lnTo>
                      <a:pt x="89" y="434"/>
                    </a:lnTo>
                    <a:lnTo>
                      <a:pt x="89" y="436"/>
                    </a:lnTo>
                    <a:lnTo>
                      <a:pt x="87" y="436"/>
                    </a:lnTo>
                    <a:lnTo>
                      <a:pt x="86" y="436"/>
                    </a:lnTo>
                    <a:lnTo>
                      <a:pt x="86" y="437"/>
                    </a:lnTo>
                    <a:lnTo>
                      <a:pt x="85" y="437"/>
                    </a:lnTo>
                    <a:lnTo>
                      <a:pt x="85" y="438"/>
                    </a:lnTo>
                    <a:lnTo>
                      <a:pt x="85" y="440"/>
                    </a:lnTo>
                    <a:lnTo>
                      <a:pt x="83" y="440"/>
                    </a:lnTo>
                    <a:lnTo>
                      <a:pt x="83" y="441"/>
                    </a:lnTo>
                    <a:lnTo>
                      <a:pt x="82" y="441"/>
                    </a:lnTo>
                    <a:lnTo>
                      <a:pt x="83" y="441"/>
                    </a:lnTo>
                    <a:lnTo>
                      <a:pt x="82" y="441"/>
                    </a:lnTo>
                    <a:lnTo>
                      <a:pt x="82" y="442"/>
                    </a:lnTo>
                    <a:lnTo>
                      <a:pt x="81" y="442"/>
                    </a:lnTo>
                    <a:lnTo>
                      <a:pt x="81" y="444"/>
                    </a:lnTo>
                    <a:lnTo>
                      <a:pt x="79" y="444"/>
                    </a:lnTo>
                    <a:lnTo>
                      <a:pt x="79" y="445"/>
                    </a:lnTo>
                    <a:lnTo>
                      <a:pt x="78" y="445"/>
                    </a:lnTo>
                    <a:lnTo>
                      <a:pt x="78" y="446"/>
                    </a:lnTo>
                    <a:lnTo>
                      <a:pt x="78" y="447"/>
                    </a:lnTo>
                    <a:lnTo>
                      <a:pt x="77" y="447"/>
                    </a:lnTo>
                    <a:lnTo>
                      <a:pt x="77" y="446"/>
                    </a:lnTo>
                    <a:lnTo>
                      <a:pt x="78" y="446"/>
                    </a:lnTo>
                    <a:lnTo>
                      <a:pt x="77" y="446"/>
                    </a:lnTo>
                    <a:lnTo>
                      <a:pt x="77" y="445"/>
                    </a:lnTo>
                    <a:lnTo>
                      <a:pt x="77" y="444"/>
                    </a:lnTo>
                    <a:lnTo>
                      <a:pt x="78" y="444"/>
                    </a:lnTo>
                    <a:lnTo>
                      <a:pt x="78" y="442"/>
                    </a:lnTo>
                    <a:lnTo>
                      <a:pt x="78" y="441"/>
                    </a:lnTo>
                    <a:lnTo>
                      <a:pt x="79" y="441"/>
                    </a:lnTo>
                    <a:lnTo>
                      <a:pt x="79" y="440"/>
                    </a:lnTo>
                    <a:lnTo>
                      <a:pt x="81" y="440"/>
                    </a:lnTo>
                    <a:lnTo>
                      <a:pt x="81" y="438"/>
                    </a:lnTo>
                    <a:lnTo>
                      <a:pt x="79" y="438"/>
                    </a:lnTo>
                    <a:lnTo>
                      <a:pt x="79" y="437"/>
                    </a:lnTo>
                    <a:lnTo>
                      <a:pt x="81" y="436"/>
                    </a:lnTo>
                    <a:lnTo>
                      <a:pt x="81" y="434"/>
                    </a:lnTo>
                    <a:lnTo>
                      <a:pt x="81" y="433"/>
                    </a:lnTo>
                    <a:lnTo>
                      <a:pt x="81" y="432"/>
                    </a:lnTo>
                    <a:lnTo>
                      <a:pt x="81" y="430"/>
                    </a:lnTo>
                    <a:lnTo>
                      <a:pt x="81" y="429"/>
                    </a:lnTo>
                    <a:lnTo>
                      <a:pt x="79" y="429"/>
                    </a:lnTo>
                    <a:lnTo>
                      <a:pt x="79" y="428"/>
                    </a:lnTo>
                    <a:lnTo>
                      <a:pt x="79" y="426"/>
                    </a:lnTo>
                    <a:lnTo>
                      <a:pt x="78" y="426"/>
                    </a:lnTo>
                    <a:lnTo>
                      <a:pt x="79" y="426"/>
                    </a:lnTo>
                    <a:lnTo>
                      <a:pt x="78" y="426"/>
                    </a:lnTo>
                    <a:lnTo>
                      <a:pt x="78" y="425"/>
                    </a:lnTo>
                    <a:lnTo>
                      <a:pt x="78" y="424"/>
                    </a:lnTo>
                    <a:lnTo>
                      <a:pt x="78" y="423"/>
                    </a:lnTo>
                    <a:lnTo>
                      <a:pt x="78" y="421"/>
                    </a:lnTo>
                    <a:lnTo>
                      <a:pt x="78" y="420"/>
                    </a:lnTo>
                    <a:lnTo>
                      <a:pt x="78" y="419"/>
                    </a:lnTo>
                    <a:lnTo>
                      <a:pt x="77" y="419"/>
                    </a:lnTo>
                    <a:lnTo>
                      <a:pt x="77" y="417"/>
                    </a:lnTo>
                    <a:lnTo>
                      <a:pt x="77" y="416"/>
                    </a:lnTo>
                    <a:lnTo>
                      <a:pt x="77" y="415"/>
                    </a:lnTo>
                    <a:lnTo>
                      <a:pt x="77" y="413"/>
                    </a:lnTo>
                    <a:lnTo>
                      <a:pt x="75" y="413"/>
                    </a:lnTo>
                    <a:lnTo>
                      <a:pt x="75" y="412"/>
                    </a:lnTo>
                    <a:lnTo>
                      <a:pt x="75" y="411"/>
                    </a:lnTo>
                    <a:lnTo>
                      <a:pt x="75" y="409"/>
                    </a:lnTo>
                    <a:lnTo>
                      <a:pt x="77" y="408"/>
                    </a:lnTo>
                    <a:lnTo>
                      <a:pt x="75" y="408"/>
                    </a:lnTo>
                    <a:lnTo>
                      <a:pt x="75" y="407"/>
                    </a:lnTo>
                    <a:lnTo>
                      <a:pt x="75" y="406"/>
                    </a:lnTo>
                    <a:lnTo>
                      <a:pt x="75" y="404"/>
                    </a:lnTo>
                    <a:lnTo>
                      <a:pt x="75" y="403"/>
                    </a:lnTo>
                    <a:lnTo>
                      <a:pt x="74" y="402"/>
                    </a:lnTo>
                    <a:lnTo>
                      <a:pt x="74" y="400"/>
                    </a:lnTo>
                    <a:lnTo>
                      <a:pt x="74" y="399"/>
                    </a:lnTo>
                    <a:lnTo>
                      <a:pt x="73" y="399"/>
                    </a:lnTo>
                    <a:lnTo>
                      <a:pt x="73" y="398"/>
                    </a:lnTo>
                    <a:lnTo>
                      <a:pt x="73" y="396"/>
                    </a:lnTo>
                    <a:lnTo>
                      <a:pt x="72" y="396"/>
                    </a:lnTo>
                    <a:lnTo>
                      <a:pt x="73" y="395"/>
                    </a:lnTo>
                    <a:lnTo>
                      <a:pt x="72" y="395"/>
                    </a:lnTo>
                    <a:lnTo>
                      <a:pt x="70" y="395"/>
                    </a:lnTo>
                    <a:lnTo>
                      <a:pt x="70" y="394"/>
                    </a:lnTo>
                    <a:lnTo>
                      <a:pt x="69" y="394"/>
                    </a:lnTo>
                    <a:lnTo>
                      <a:pt x="69" y="392"/>
                    </a:lnTo>
                    <a:lnTo>
                      <a:pt x="68" y="392"/>
                    </a:lnTo>
                    <a:lnTo>
                      <a:pt x="68" y="391"/>
                    </a:lnTo>
                    <a:lnTo>
                      <a:pt x="66" y="391"/>
                    </a:lnTo>
                    <a:lnTo>
                      <a:pt x="66" y="390"/>
                    </a:lnTo>
                    <a:lnTo>
                      <a:pt x="65" y="390"/>
                    </a:lnTo>
                    <a:lnTo>
                      <a:pt x="65" y="389"/>
                    </a:lnTo>
                    <a:lnTo>
                      <a:pt x="64" y="389"/>
                    </a:lnTo>
                    <a:lnTo>
                      <a:pt x="64" y="390"/>
                    </a:lnTo>
                    <a:lnTo>
                      <a:pt x="62" y="390"/>
                    </a:lnTo>
                    <a:lnTo>
                      <a:pt x="61" y="390"/>
                    </a:lnTo>
                    <a:lnTo>
                      <a:pt x="60" y="390"/>
                    </a:lnTo>
                    <a:lnTo>
                      <a:pt x="58" y="390"/>
                    </a:lnTo>
                    <a:lnTo>
                      <a:pt x="57" y="390"/>
                    </a:lnTo>
                    <a:lnTo>
                      <a:pt x="56" y="390"/>
                    </a:lnTo>
                    <a:lnTo>
                      <a:pt x="56" y="389"/>
                    </a:lnTo>
                    <a:lnTo>
                      <a:pt x="55" y="389"/>
                    </a:lnTo>
                    <a:lnTo>
                      <a:pt x="53" y="389"/>
                    </a:lnTo>
                    <a:lnTo>
                      <a:pt x="53" y="390"/>
                    </a:lnTo>
                    <a:lnTo>
                      <a:pt x="52" y="390"/>
                    </a:lnTo>
                    <a:lnTo>
                      <a:pt x="52" y="391"/>
                    </a:lnTo>
                    <a:lnTo>
                      <a:pt x="51" y="391"/>
                    </a:lnTo>
                    <a:lnTo>
                      <a:pt x="49" y="391"/>
                    </a:lnTo>
                    <a:lnTo>
                      <a:pt x="48" y="390"/>
                    </a:lnTo>
                    <a:lnTo>
                      <a:pt x="47" y="390"/>
                    </a:lnTo>
                    <a:lnTo>
                      <a:pt x="45" y="390"/>
                    </a:lnTo>
                    <a:lnTo>
                      <a:pt x="44" y="389"/>
                    </a:lnTo>
                    <a:lnTo>
                      <a:pt x="43" y="390"/>
                    </a:lnTo>
                    <a:lnTo>
                      <a:pt x="39" y="389"/>
                    </a:lnTo>
                    <a:lnTo>
                      <a:pt x="39" y="390"/>
                    </a:lnTo>
                    <a:lnTo>
                      <a:pt x="38" y="390"/>
                    </a:lnTo>
                    <a:lnTo>
                      <a:pt x="38" y="391"/>
                    </a:lnTo>
                    <a:lnTo>
                      <a:pt x="36" y="391"/>
                    </a:lnTo>
                    <a:lnTo>
                      <a:pt x="36" y="392"/>
                    </a:lnTo>
                    <a:lnTo>
                      <a:pt x="35" y="392"/>
                    </a:lnTo>
                    <a:lnTo>
                      <a:pt x="35" y="391"/>
                    </a:lnTo>
                    <a:lnTo>
                      <a:pt x="34" y="391"/>
                    </a:lnTo>
                    <a:lnTo>
                      <a:pt x="34" y="392"/>
                    </a:lnTo>
                    <a:lnTo>
                      <a:pt x="32" y="392"/>
                    </a:lnTo>
                    <a:lnTo>
                      <a:pt x="31" y="394"/>
                    </a:lnTo>
                    <a:lnTo>
                      <a:pt x="31" y="395"/>
                    </a:lnTo>
                    <a:lnTo>
                      <a:pt x="31" y="396"/>
                    </a:lnTo>
                    <a:lnTo>
                      <a:pt x="32" y="396"/>
                    </a:lnTo>
                    <a:lnTo>
                      <a:pt x="34" y="396"/>
                    </a:lnTo>
                    <a:lnTo>
                      <a:pt x="34" y="398"/>
                    </a:lnTo>
                    <a:lnTo>
                      <a:pt x="34" y="399"/>
                    </a:lnTo>
                    <a:lnTo>
                      <a:pt x="35" y="399"/>
                    </a:lnTo>
                    <a:lnTo>
                      <a:pt x="35" y="402"/>
                    </a:lnTo>
                    <a:lnTo>
                      <a:pt x="34" y="402"/>
                    </a:lnTo>
                    <a:lnTo>
                      <a:pt x="34" y="403"/>
                    </a:lnTo>
                    <a:lnTo>
                      <a:pt x="32" y="403"/>
                    </a:lnTo>
                    <a:lnTo>
                      <a:pt x="32" y="404"/>
                    </a:lnTo>
                    <a:lnTo>
                      <a:pt x="34" y="404"/>
                    </a:lnTo>
                    <a:lnTo>
                      <a:pt x="34" y="406"/>
                    </a:lnTo>
                    <a:lnTo>
                      <a:pt x="34" y="407"/>
                    </a:lnTo>
                    <a:lnTo>
                      <a:pt x="35" y="407"/>
                    </a:lnTo>
                    <a:lnTo>
                      <a:pt x="35" y="406"/>
                    </a:lnTo>
                    <a:lnTo>
                      <a:pt x="35" y="407"/>
                    </a:lnTo>
                    <a:lnTo>
                      <a:pt x="35" y="408"/>
                    </a:lnTo>
                    <a:lnTo>
                      <a:pt x="36" y="408"/>
                    </a:lnTo>
                    <a:lnTo>
                      <a:pt x="36" y="409"/>
                    </a:lnTo>
                    <a:lnTo>
                      <a:pt x="36" y="411"/>
                    </a:lnTo>
                    <a:lnTo>
                      <a:pt x="36" y="412"/>
                    </a:lnTo>
                    <a:lnTo>
                      <a:pt x="36" y="413"/>
                    </a:lnTo>
                    <a:lnTo>
                      <a:pt x="35" y="415"/>
                    </a:lnTo>
                    <a:lnTo>
                      <a:pt x="35" y="416"/>
                    </a:lnTo>
                    <a:lnTo>
                      <a:pt x="35" y="417"/>
                    </a:lnTo>
                    <a:lnTo>
                      <a:pt x="35" y="420"/>
                    </a:lnTo>
                    <a:lnTo>
                      <a:pt x="34" y="423"/>
                    </a:lnTo>
                    <a:lnTo>
                      <a:pt x="32" y="423"/>
                    </a:lnTo>
                    <a:lnTo>
                      <a:pt x="32" y="424"/>
                    </a:lnTo>
                    <a:lnTo>
                      <a:pt x="32" y="425"/>
                    </a:lnTo>
                    <a:lnTo>
                      <a:pt x="31" y="425"/>
                    </a:lnTo>
                    <a:lnTo>
                      <a:pt x="30" y="425"/>
                    </a:lnTo>
                    <a:lnTo>
                      <a:pt x="30" y="426"/>
                    </a:lnTo>
                    <a:lnTo>
                      <a:pt x="30" y="428"/>
                    </a:lnTo>
                    <a:lnTo>
                      <a:pt x="28" y="429"/>
                    </a:lnTo>
                    <a:lnTo>
                      <a:pt x="28" y="430"/>
                    </a:lnTo>
                    <a:lnTo>
                      <a:pt x="28" y="432"/>
                    </a:lnTo>
                    <a:lnTo>
                      <a:pt x="27" y="432"/>
                    </a:lnTo>
                    <a:lnTo>
                      <a:pt x="27" y="433"/>
                    </a:lnTo>
                    <a:lnTo>
                      <a:pt x="27" y="434"/>
                    </a:lnTo>
                    <a:lnTo>
                      <a:pt x="26" y="434"/>
                    </a:lnTo>
                    <a:lnTo>
                      <a:pt x="26" y="436"/>
                    </a:lnTo>
                    <a:lnTo>
                      <a:pt x="24" y="436"/>
                    </a:lnTo>
                    <a:lnTo>
                      <a:pt x="24" y="437"/>
                    </a:lnTo>
                    <a:lnTo>
                      <a:pt x="24" y="438"/>
                    </a:lnTo>
                    <a:lnTo>
                      <a:pt x="23" y="438"/>
                    </a:lnTo>
                    <a:lnTo>
                      <a:pt x="23" y="437"/>
                    </a:lnTo>
                    <a:lnTo>
                      <a:pt x="22" y="437"/>
                    </a:lnTo>
                    <a:lnTo>
                      <a:pt x="22" y="438"/>
                    </a:lnTo>
                    <a:lnTo>
                      <a:pt x="21" y="438"/>
                    </a:lnTo>
                    <a:lnTo>
                      <a:pt x="21" y="440"/>
                    </a:lnTo>
                    <a:lnTo>
                      <a:pt x="21" y="441"/>
                    </a:lnTo>
                    <a:lnTo>
                      <a:pt x="21" y="442"/>
                    </a:lnTo>
                    <a:lnTo>
                      <a:pt x="21" y="444"/>
                    </a:lnTo>
                    <a:lnTo>
                      <a:pt x="19" y="442"/>
                    </a:lnTo>
                    <a:lnTo>
                      <a:pt x="19" y="441"/>
                    </a:lnTo>
                    <a:lnTo>
                      <a:pt x="18" y="441"/>
                    </a:lnTo>
                    <a:lnTo>
                      <a:pt x="18" y="437"/>
                    </a:lnTo>
                    <a:lnTo>
                      <a:pt x="17" y="437"/>
                    </a:lnTo>
                    <a:lnTo>
                      <a:pt x="14" y="437"/>
                    </a:lnTo>
                    <a:lnTo>
                      <a:pt x="14" y="438"/>
                    </a:lnTo>
                    <a:lnTo>
                      <a:pt x="13" y="438"/>
                    </a:lnTo>
                    <a:lnTo>
                      <a:pt x="11" y="438"/>
                    </a:lnTo>
                    <a:lnTo>
                      <a:pt x="10" y="438"/>
                    </a:lnTo>
                    <a:lnTo>
                      <a:pt x="9" y="438"/>
                    </a:lnTo>
                    <a:lnTo>
                      <a:pt x="7" y="438"/>
                    </a:lnTo>
                    <a:lnTo>
                      <a:pt x="7" y="437"/>
                    </a:lnTo>
                    <a:lnTo>
                      <a:pt x="7" y="436"/>
                    </a:lnTo>
                    <a:lnTo>
                      <a:pt x="6" y="436"/>
                    </a:lnTo>
                    <a:lnTo>
                      <a:pt x="7" y="436"/>
                    </a:lnTo>
                    <a:lnTo>
                      <a:pt x="7" y="434"/>
                    </a:lnTo>
                    <a:lnTo>
                      <a:pt x="7" y="433"/>
                    </a:lnTo>
                    <a:lnTo>
                      <a:pt x="9" y="433"/>
                    </a:lnTo>
                    <a:lnTo>
                      <a:pt x="7" y="433"/>
                    </a:lnTo>
                    <a:lnTo>
                      <a:pt x="7" y="432"/>
                    </a:lnTo>
                    <a:lnTo>
                      <a:pt x="7" y="430"/>
                    </a:lnTo>
                    <a:lnTo>
                      <a:pt x="7" y="429"/>
                    </a:lnTo>
                    <a:lnTo>
                      <a:pt x="9" y="429"/>
                    </a:lnTo>
                    <a:lnTo>
                      <a:pt x="9" y="428"/>
                    </a:lnTo>
                    <a:lnTo>
                      <a:pt x="9" y="426"/>
                    </a:lnTo>
                    <a:lnTo>
                      <a:pt x="9" y="425"/>
                    </a:lnTo>
                    <a:lnTo>
                      <a:pt x="9" y="424"/>
                    </a:lnTo>
                    <a:lnTo>
                      <a:pt x="9" y="423"/>
                    </a:lnTo>
                    <a:lnTo>
                      <a:pt x="9" y="421"/>
                    </a:lnTo>
                    <a:lnTo>
                      <a:pt x="9" y="420"/>
                    </a:lnTo>
                    <a:lnTo>
                      <a:pt x="9" y="419"/>
                    </a:lnTo>
                    <a:lnTo>
                      <a:pt x="10" y="419"/>
                    </a:lnTo>
                    <a:lnTo>
                      <a:pt x="10" y="417"/>
                    </a:lnTo>
                    <a:lnTo>
                      <a:pt x="9" y="417"/>
                    </a:lnTo>
                    <a:lnTo>
                      <a:pt x="9" y="416"/>
                    </a:lnTo>
                    <a:lnTo>
                      <a:pt x="9" y="417"/>
                    </a:lnTo>
                    <a:lnTo>
                      <a:pt x="9" y="416"/>
                    </a:lnTo>
                    <a:lnTo>
                      <a:pt x="7" y="416"/>
                    </a:lnTo>
                    <a:lnTo>
                      <a:pt x="7" y="415"/>
                    </a:lnTo>
                    <a:lnTo>
                      <a:pt x="6" y="415"/>
                    </a:lnTo>
                    <a:lnTo>
                      <a:pt x="5" y="415"/>
                    </a:lnTo>
                    <a:lnTo>
                      <a:pt x="5" y="413"/>
                    </a:lnTo>
                    <a:lnTo>
                      <a:pt x="3" y="413"/>
                    </a:lnTo>
                    <a:lnTo>
                      <a:pt x="5" y="413"/>
                    </a:lnTo>
                    <a:lnTo>
                      <a:pt x="5" y="415"/>
                    </a:lnTo>
                    <a:lnTo>
                      <a:pt x="3" y="415"/>
                    </a:lnTo>
                    <a:lnTo>
                      <a:pt x="3" y="413"/>
                    </a:lnTo>
                    <a:lnTo>
                      <a:pt x="3" y="412"/>
                    </a:lnTo>
                    <a:lnTo>
                      <a:pt x="3" y="411"/>
                    </a:lnTo>
                    <a:lnTo>
                      <a:pt x="2" y="411"/>
                    </a:lnTo>
                    <a:lnTo>
                      <a:pt x="2" y="409"/>
                    </a:lnTo>
                    <a:lnTo>
                      <a:pt x="1" y="411"/>
                    </a:lnTo>
                    <a:lnTo>
                      <a:pt x="1" y="409"/>
                    </a:lnTo>
                    <a:lnTo>
                      <a:pt x="0" y="409"/>
                    </a:lnTo>
                    <a:lnTo>
                      <a:pt x="1" y="409"/>
                    </a:lnTo>
                    <a:lnTo>
                      <a:pt x="1" y="408"/>
                    </a:lnTo>
                    <a:lnTo>
                      <a:pt x="2" y="408"/>
                    </a:lnTo>
                    <a:lnTo>
                      <a:pt x="2" y="407"/>
                    </a:lnTo>
                    <a:lnTo>
                      <a:pt x="3" y="407"/>
                    </a:lnTo>
                    <a:lnTo>
                      <a:pt x="3" y="406"/>
                    </a:lnTo>
                    <a:lnTo>
                      <a:pt x="5" y="406"/>
                    </a:lnTo>
                    <a:lnTo>
                      <a:pt x="3" y="406"/>
                    </a:lnTo>
                    <a:lnTo>
                      <a:pt x="2" y="406"/>
                    </a:lnTo>
                    <a:lnTo>
                      <a:pt x="1" y="406"/>
                    </a:lnTo>
                    <a:lnTo>
                      <a:pt x="2" y="406"/>
                    </a:lnTo>
                    <a:lnTo>
                      <a:pt x="2" y="404"/>
                    </a:lnTo>
                    <a:lnTo>
                      <a:pt x="2" y="403"/>
                    </a:lnTo>
                    <a:lnTo>
                      <a:pt x="2" y="402"/>
                    </a:lnTo>
                    <a:lnTo>
                      <a:pt x="2" y="400"/>
                    </a:lnTo>
                    <a:lnTo>
                      <a:pt x="3" y="400"/>
                    </a:lnTo>
                    <a:lnTo>
                      <a:pt x="5" y="400"/>
                    </a:lnTo>
                    <a:lnTo>
                      <a:pt x="5" y="399"/>
                    </a:lnTo>
                    <a:lnTo>
                      <a:pt x="5" y="398"/>
                    </a:lnTo>
                    <a:lnTo>
                      <a:pt x="6" y="398"/>
                    </a:lnTo>
                    <a:lnTo>
                      <a:pt x="5" y="398"/>
                    </a:lnTo>
                    <a:lnTo>
                      <a:pt x="5" y="399"/>
                    </a:lnTo>
                    <a:lnTo>
                      <a:pt x="6" y="398"/>
                    </a:lnTo>
                    <a:lnTo>
                      <a:pt x="6" y="399"/>
                    </a:lnTo>
                    <a:lnTo>
                      <a:pt x="6" y="398"/>
                    </a:lnTo>
                    <a:lnTo>
                      <a:pt x="6" y="396"/>
                    </a:lnTo>
                    <a:lnTo>
                      <a:pt x="6" y="395"/>
                    </a:lnTo>
                    <a:lnTo>
                      <a:pt x="6" y="396"/>
                    </a:lnTo>
                    <a:lnTo>
                      <a:pt x="7" y="396"/>
                    </a:lnTo>
                    <a:lnTo>
                      <a:pt x="7" y="395"/>
                    </a:lnTo>
                    <a:lnTo>
                      <a:pt x="6" y="395"/>
                    </a:lnTo>
                    <a:lnTo>
                      <a:pt x="7" y="395"/>
                    </a:lnTo>
                    <a:lnTo>
                      <a:pt x="9" y="395"/>
                    </a:lnTo>
                    <a:lnTo>
                      <a:pt x="10" y="395"/>
                    </a:lnTo>
                    <a:lnTo>
                      <a:pt x="9" y="395"/>
                    </a:lnTo>
                    <a:lnTo>
                      <a:pt x="9" y="394"/>
                    </a:lnTo>
                    <a:lnTo>
                      <a:pt x="10" y="394"/>
                    </a:lnTo>
                    <a:lnTo>
                      <a:pt x="10" y="395"/>
                    </a:lnTo>
                    <a:lnTo>
                      <a:pt x="10" y="394"/>
                    </a:lnTo>
                    <a:lnTo>
                      <a:pt x="10" y="392"/>
                    </a:lnTo>
                    <a:lnTo>
                      <a:pt x="10" y="394"/>
                    </a:lnTo>
                    <a:lnTo>
                      <a:pt x="9" y="394"/>
                    </a:lnTo>
                    <a:lnTo>
                      <a:pt x="10" y="394"/>
                    </a:lnTo>
                    <a:lnTo>
                      <a:pt x="9" y="394"/>
                    </a:lnTo>
                    <a:lnTo>
                      <a:pt x="9" y="392"/>
                    </a:lnTo>
                    <a:lnTo>
                      <a:pt x="9" y="394"/>
                    </a:lnTo>
                    <a:lnTo>
                      <a:pt x="9" y="392"/>
                    </a:lnTo>
                    <a:lnTo>
                      <a:pt x="9" y="391"/>
                    </a:lnTo>
                    <a:lnTo>
                      <a:pt x="7" y="391"/>
                    </a:lnTo>
                    <a:lnTo>
                      <a:pt x="9" y="391"/>
                    </a:lnTo>
                    <a:lnTo>
                      <a:pt x="9" y="390"/>
                    </a:lnTo>
                    <a:lnTo>
                      <a:pt x="9" y="389"/>
                    </a:lnTo>
                    <a:lnTo>
                      <a:pt x="10" y="389"/>
                    </a:lnTo>
                    <a:lnTo>
                      <a:pt x="10" y="390"/>
                    </a:lnTo>
                    <a:lnTo>
                      <a:pt x="11" y="390"/>
                    </a:lnTo>
                    <a:lnTo>
                      <a:pt x="10" y="390"/>
                    </a:lnTo>
                    <a:lnTo>
                      <a:pt x="11" y="390"/>
                    </a:lnTo>
                    <a:lnTo>
                      <a:pt x="11" y="389"/>
                    </a:lnTo>
                    <a:lnTo>
                      <a:pt x="13" y="389"/>
                    </a:lnTo>
                    <a:lnTo>
                      <a:pt x="13" y="390"/>
                    </a:lnTo>
                    <a:lnTo>
                      <a:pt x="13" y="389"/>
                    </a:lnTo>
                    <a:lnTo>
                      <a:pt x="11" y="389"/>
                    </a:lnTo>
                    <a:lnTo>
                      <a:pt x="11" y="387"/>
                    </a:lnTo>
                    <a:lnTo>
                      <a:pt x="13" y="387"/>
                    </a:lnTo>
                    <a:lnTo>
                      <a:pt x="14" y="387"/>
                    </a:lnTo>
                    <a:lnTo>
                      <a:pt x="13" y="387"/>
                    </a:lnTo>
                    <a:lnTo>
                      <a:pt x="13" y="386"/>
                    </a:lnTo>
                    <a:lnTo>
                      <a:pt x="14" y="386"/>
                    </a:lnTo>
                    <a:lnTo>
                      <a:pt x="14" y="385"/>
                    </a:lnTo>
                    <a:lnTo>
                      <a:pt x="15" y="385"/>
                    </a:lnTo>
                    <a:lnTo>
                      <a:pt x="17" y="385"/>
                    </a:lnTo>
                    <a:lnTo>
                      <a:pt x="15" y="385"/>
                    </a:lnTo>
                    <a:lnTo>
                      <a:pt x="15" y="383"/>
                    </a:lnTo>
                    <a:lnTo>
                      <a:pt x="17" y="383"/>
                    </a:lnTo>
                    <a:lnTo>
                      <a:pt x="17" y="385"/>
                    </a:lnTo>
                    <a:lnTo>
                      <a:pt x="18" y="385"/>
                    </a:lnTo>
                    <a:lnTo>
                      <a:pt x="19" y="385"/>
                    </a:lnTo>
                    <a:lnTo>
                      <a:pt x="18" y="385"/>
                    </a:lnTo>
                    <a:lnTo>
                      <a:pt x="18" y="383"/>
                    </a:lnTo>
                    <a:lnTo>
                      <a:pt x="18" y="382"/>
                    </a:lnTo>
                    <a:lnTo>
                      <a:pt x="18" y="381"/>
                    </a:lnTo>
                    <a:lnTo>
                      <a:pt x="18" y="379"/>
                    </a:lnTo>
                    <a:lnTo>
                      <a:pt x="18" y="378"/>
                    </a:lnTo>
                    <a:lnTo>
                      <a:pt x="19" y="378"/>
                    </a:lnTo>
                    <a:lnTo>
                      <a:pt x="21" y="378"/>
                    </a:lnTo>
                    <a:lnTo>
                      <a:pt x="22" y="378"/>
                    </a:lnTo>
                    <a:lnTo>
                      <a:pt x="22" y="377"/>
                    </a:lnTo>
                    <a:lnTo>
                      <a:pt x="23" y="377"/>
                    </a:lnTo>
                    <a:lnTo>
                      <a:pt x="23" y="378"/>
                    </a:lnTo>
                    <a:lnTo>
                      <a:pt x="23" y="377"/>
                    </a:lnTo>
                    <a:lnTo>
                      <a:pt x="23" y="375"/>
                    </a:lnTo>
                    <a:lnTo>
                      <a:pt x="23" y="374"/>
                    </a:lnTo>
                    <a:lnTo>
                      <a:pt x="23" y="373"/>
                    </a:lnTo>
                    <a:lnTo>
                      <a:pt x="24" y="373"/>
                    </a:lnTo>
                    <a:lnTo>
                      <a:pt x="26" y="373"/>
                    </a:lnTo>
                    <a:lnTo>
                      <a:pt x="26" y="372"/>
                    </a:lnTo>
                    <a:lnTo>
                      <a:pt x="24" y="372"/>
                    </a:lnTo>
                    <a:lnTo>
                      <a:pt x="24" y="370"/>
                    </a:lnTo>
                    <a:lnTo>
                      <a:pt x="26" y="370"/>
                    </a:lnTo>
                    <a:lnTo>
                      <a:pt x="26" y="369"/>
                    </a:lnTo>
                    <a:lnTo>
                      <a:pt x="24" y="369"/>
                    </a:lnTo>
                    <a:lnTo>
                      <a:pt x="23" y="369"/>
                    </a:lnTo>
                    <a:lnTo>
                      <a:pt x="23" y="368"/>
                    </a:lnTo>
                    <a:lnTo>
                      <a:pt x="23" y="366"/>
                    </a:lnTo>
                    <a:lnTo>
                      <a:pt x="22" y="366"/>
                    </a:lnTo>
                    <a:lnTo>
                      <a:pt x="22" y="365"/>
                    </a:lnTo>
                    <a:lnTo>
                      <a:pt x="22" y="364"/>
                    </a:lnTo>
                    <a:lnTo>
                      <a:pt x="22" y="362"/>
                    </a:lnTo>
                    <a:lnTo>
                      <a:pt x="23" y="362"/>
                    </a:lnTo>
                    <a:lnTo>
                      <a:pt x="23" y="361"/>
                    </a:lnTo>
                    <a:lnTo>
                      <a:pt x="24" y="361"/>
                    </a:lnTo>
                    <a:lnTo>
                      <a:pt x="24" y="360"/>
                    </a:lnTo>
                    <a:lnTo>
                      <a:pt x="24" y="358"/>
                    </a:lnTo>
                    <a:lnTo>
                      <a:pt x="23" y="358"/>
                    </a:lnTo>
                    <a:lnTo>
                      <a:pt x="23" y="357"/>
                    </a:lnTo>
                    <a:lnTo>
                      <a:pt x="24" y="357"/>
                    </a:lnTo>
                    <a:lnTo>
                      <a:pt x="24" y="356"/>
                    </a:lnTo>
                    <a:lnTo>
                      <a:pt x="26" y="356"/>
                    </a:lnTo>
                    <a:lnTo>
                      <a:pt x="27" y="356"/>
                    </a:lnTo>
                    <a:lnTo>
                      <a:pt x="27" y="354"/>
                    </a:lnTo>
                    <a:lnTo>
                      <a:pt x="27" y="353"/>
                    </a:lnTo>
                    <a:lnTo>
                      <a:pt x="26" y="353"/>
                    </a:lnTo>
                    <a:lnTo>
                      <a:pt x="24" y="353"/>
                    </a:lnTo>
                    <a:lnTo>
                      <a:pt x="24" y="352"/>
                    </a:lnTo>
                    <a:lnTo>
                      <a:pt x="26" y="352"/>
                    </a:lnTo>
                    <a:lnTo>
                      <a:pt x="24" y="352"/>
                    </a:lnTo>
                    <a:lnTo>
                      <a:pt x="24" y="353"/>
                    </a:lnTo>
                    <a:lnTo>
                      <a:pt x="24" y="352"/>
                    </a:lnTo>
                    <a:lnTo>
                      <a:pt x="23" y="352"/>
                    </a:lnTo>
                    <a:lnTo>
                      <a:pt x="23" y="353"/>
                    </a:lnTo>
                    <a:lnTo>
                      <a:pt x="23" y="352"/>
                    </a:lnTo>
                    <a:lnTo>
                      <a:pt x="23" y="351"/>
                    </a:lnTo>
                    <a:lnTo>
                      <a:pt x="22" y="351"/>
                    </a:lnTo>
                    <a:lnTo>
                      <a:pt x="23" y="351"/>
                    </a:lnTo>
                    <a:lnTo>
                      <a:pt x="23" y="349"/>
                    </a:lnTo>
                    <a:lnTo>
                      <a:pt x="22" y="349"/>
                    </a:lnTo>
                    <a:lnTo>
                      <a:pt x="23" y="349"/>
                    </a:lnTo>
                    <a:lnTo>
                      <a:pt x="23" y="348"/>
                    </a:lnTo>
                    <a:lnTo>
                      <a:pt x="22" y="348"/>
                    </a:lnTo>
                    <a:lnTo>
                      <a:pt x="21" y="348"/>
                    </a:lnTo>
                    <a:lnTo>
                      <a:pt x="19" y="348"/>
                    </a:lnTo>
                    <a:lnTo>
                      <a:pt x="19" y="347"/>
                    </a:lnTo>
                    <a:lnTo>
                      <a:pt x="21" y="347"/>
                    </a:lnTo>
                    <a:lnTo>
                      <a:pt x="19" y="347"/>
                    </a:lnTo>
                    <a:lnTo>
                      <a:pt x="19" y="345"/>
                    </a:lnTo>
                    <a:lnTo>
                      <a:pt x="19" y="344"/>
                    </a:lnTo>
                    <a:lnTo>
                      <a:pt x="21" y="344"/>
                    </a:lnTo>
                    <a:lnTo>
                      <a:pt x="21" y="343"/>
                    </a:lnTo>
                    <a:lnTo>
                      <a:pt x="19" y="343"/>
                    </a:lnTo>
                    <a:lnTo>
                      <a:pt x="18" y="343"/>
                    </a:lnTo>
                    <a:lnTo>
                      <a:pt x="18" y="341"/>
                    </a:lnTo>
                    <a:lnTo>
                      <a:pt x="17" y="341"/>
                    </a:lnTo>
                    <a:lnTo>
                      <a:pt x="17" y="340"/>
                    </a:lnTo>
                    <a:lnTo>
                      <a:pt x="17" y="339"/>
                    </a:lnTo>
                    <a:lnTo>
                      <a:pt x="17" y="337"/>
                    </a:lnTo>
                    <a:lnTo>
                      <a:pt x="18" y="337"/>
                    </a:lnTo>
                    <a:lnTo>
                      <a:pt x="18" y="339"/>
                    </a:lnTo>
                    <a:lnTo>
                      <a:pt x="17" y="339"/>
                    </a:lnTo>
                    <a:lnTo>
                      <a:pt x="18" y="339"/>
                    </a:lnTo>
                    <a:lnTo>
                      <a:pt x="19" y="339"/>
                    </a:lnTo>
                    <a:lnTo>
                      <a:pt x="19" y="337"/>
                    </a:lnTo>
                    <a:lnTo>
                      <a:pt x="18" y="337"/>
                    </a:lnTo>
                    <a:lnTo>
                      <a:pt x="19" y="337"/>
                    </a:lnTo>
                    <a:lnTo>
                      <a:pt x="19" y="336"/>
                    </a:lnTo>
                    <a:lnTo>
                      <a:pt x="18" y="336"/>
                    </a:lnTo>
                    <a:lnTo>
                      <a:pt x="19" y="336"/>
                    </a:lnTo>
                    <a:lnTo>
                      <a:pt x="18" y="336"/>
                    </a:lnTo>
                    <a:lnTo>
                      <a:pt x="19" y="336"/>
                    </a:lnTo>
                    <a:lnTo>
                      <a:pt x="19" y="335"/>
                    </a:lnTo>
                    <a:lnTo>
                      <a:pt x="18" y="335"/>
                    </a:lnTo>
                    <a:lnTo>
                      <a:pt x="18" y="334"/>
                    </a:lnTo>
                    <a:lnTo>
                      <a:pt x="17" y="334"/>
                    </a:lnTo>
                    <a:lnTo>
                      <a:pt x="17" y="335"/>
                    </a:lnTo>
                    <a:lnTo>
                      <a:pt x="15" y="335"/>
                    </a:lnTo>
                    <a:lnTo>
                      <a:pt x="15" y="334"/>
                    </a:lnTo>
                    <a:lnTo>
                      <a:pt x="14" y="334"/>
                    </a:lnTo>
                    <a:lnTo>
                      <a:pt x="14" y="335"/>
                    </a:lnTo>
                    <a:lnTo>
                      <a:pt x="13" y="335"/>
                    </a:lnTo>
                    <a:lnTo>
                      <a:pt x="13" y="334"/>
                    </a:lnTo>
                    <a:lnTo>
                      <a:pt x="11" y="334"/>
                    </a:lnTo>
                    <a:lnTo>
                      <a:pt x="13" y="334"/>
                    </a:lnTo>
                    <a:lnTo>
                      <a:pt x="13" y="332"/>
                    </a:lnTo>
                    <a:lnTo>
                      <a:pt x="11" y="332"/>
                    </a:lnTo>
                    <a:lnTo>
                      <a:pt x="11" y="331"/>
                    </a:lnTo>
                    <a:lnTo>
                      <a:pt x="13" y="331"/>
                    </a:lnTo>
                    <a:lnTo>
                      <a:pt x="13" y="332"/>
                    </a:lnTo>
                    <a:lnTo>
                      <a:pt x="13" y="331"/>
                    </a:lnTo>
                    <a:lnTo>
                      <a:pt x="14" y="331"/>
                    </a:lnTo>
                    <a:lnTo>
                      <a:pt x="14" y="330"/>
                    </a:lnTo>
                    <a:lnTo>
                      <a:pt x="15" y="330"/>
                    </a:lnTo>
                    <a:lnTo>
                      <a:pt x="15" y="331"/>
                    </a:lnTo>
                    <a:lnTo>
                      <a:pt x="15" y="330"/>
                    </a:lnTo>
                    <a:lnTo>
                      <a:pt x="17" y="330"/>
                    </a:lnTo>
                    <a:lnTo>
                      <a:pt x="15" y="330"/>
                    </a:lnTo>
                    <a:lnTo>
                      <a:pt x="17" y="330"/>
                    </a:lnTo>
                    <a:lnTo>
                      <a:pt x="15" y="330"/>
                    </a:lnTo>
                    <a:lnTo>
                      <a:pt x="17" y="330"/>
                    </a:lnTo>
                    <a:lnTo>
                      <a:pt x="17" y="328"/>
                    </a:lnTo>
                    <a:lnTo>
                      <a:pt x="17" y="330"/>
                    </a:lnTo>
                    <a:lnTo>
                      <a:pt x="18" y="330"/>
                    </a:lnTo>
                    <a:lnTo>
                      <a:pt x="18" y="328"/>
                    </a:lnTo>
                    <a:lnTo>
                      <a:pt x="19" y="328"/>
                    </a:lnTo>
                    <a:lnTo>
                      <a:pt x="21" y="328"/>
                    </a:lnTo>
                    <a:lnTo>
                      <a:pt x="22" y="328"/>
                    </a:lnTo>
                    <a:lnTo>
                      <a:pt x="21" y="328"/>
                    </a:lnTo>
                    <a:lnTo>
                      <a:pt x="22" y="328"/>
                    </a:lnTo>
                    <a:lnTo>
                      <a:pt x="22" y="327"/>
                    </a:lnTo>
                    <a:lnTo>
                      <a:pt x="23" y="327"/>
                    </a:lnTo>
                    <a:lnTo>
                      <a:pt x="24" y="327"/>
                    </a:lnTo>
                    <a:lnTo>
                      <a:pt x="23" y="327"/>
                    </a:lnTo>
                    <a:lnTo>
                      <a:pt x="24" y="327"/>
                    </a:lnTo>
                    <a:lnTo>
                      <a:pt x="23" y="327"/>
                    </a:lnTo>
                    <a:lnTo>
                      <a:pt x="24" y="327"/>
                    </a:lnTo>
                    <a:lnTo>
                      <a:pt x="24" y="326"/>
                    </a:lnTo>
                    <a:lnTo>
                      <a:pt x="24" y="327"/>
                    </a:lnTo>
                    <a:lnTo>
                      <a:pt x="26" y="327"/>
                    </a:lnTo>
                    <a:lnTo>
                      <a:pt x="27" y="327"/>
                    </a:lnTo>
                    <a:lnTo>
                      <a:pt x="27" y="326"/>
                    </a:lnTo>
                    <a:lnTo>
                      <a:pt x="28" y="326"/>
                    </a:lnTo>
                    <a:lnTo>
                      <a:pt x="28" y="324"/>
                    </a:lnTo>
                    <a:lnTo>
                      <a:pt x="30" y="324"/>
                    </a:lnTo>
                    <a:lnTo>
                      <a:pt x="28" y="324"/>
                    </a:lnTo>
                    <a:lnTo>
                      <a:pt x="28" y="323"/>
                    </a:lnTo>
                    <a:lnTo>
                      <a:pt x="30" y="323"/>
                    </a:lnTo>
                    <a:lnTo>
                      <a:pt x="28" y="323"/>
                    </a:lnTo>
                    <a:lnTo>
                      <a:pt x="28" y="322"/>
                    </a:lnTo>
                    <a:lnTo>
                      <a:pt x="30" y="322"/>
                    </a:lnTo>
                    <a:lnTo>
                      <a:pt x="30" y="320"/>
                    </a:lnTo>
                    <a:lnTo>
                      <a:pt x="30" y="322"/>
                    </a:lnTo>
                    <a:lnTo>
                      <a:pt x="30" y="320"/>
                    </a:lnTo>
                    <a:lnTo>
                      <a:pt x="30" y="322"/>
                    </a:lnTo>
                    <a:lnTo>
                      <a:pt x="31" y="322"/>
                    </a:lnTo>
                    <a:lnTo>
                      <a:pt x="31" y="320"/>
                    </a:lnTo>
                    <a:lnTo>
                      <a:pt x="32" y="320"/>
                    </a:lnTo>
                    <a:lnTo>
                      <a:pt x="31" y="320"/>
                    </a:lnTo>
                    <a:lnTo>
                      <a:pt x="32" y="320"/>
                    </a:lnTo>
                    <a:lnTo>
                      <a:pt x="32" y="319"/>
                    </a:lnTo>
                    <a:lnTo>
                      <a:pt x="34" y="319"/>
                    </a:lnTo>
                    <a:lnTo>
                      <a:pt x="34" y="318"/>
                    </a:lnTo>
                    <a:lnTo>
                      <a:pt x="35" y="318"/>
                    </a:lnTo>
                    <a:lnTo>
                      <a:pt x="36" y="318"/>
                    </a:lnTo>
                    <a:lnTo>
                      <a:pt x="38" y="318"/>
                    </a:lnTo>
                    <a:lnTo>
                      <a:pt x="39" y="318"/>
                    </a:lnTo>
                    <a:lnTo>
                      <a:pt x="38" y="318"/>
                    </a:lnTo>
                    <a:lnTo>
                      <a:pt x="39" y="318"/>
                    </a:lnTo>
                    <a:lnTo>
                      <a:pt x="39" y="319"/>
                    </a:lnTo>
                    <a:lnTo>
                      <a:pt x="39" y="318"/>
                    </a:lnTo>
                    <a:lnTo>
                      <a:pt x="39" y="319"/>
                    </a:lnTo>
                    <a:lnTo>
                      <a:pt x="39" y="318"/>
                    </a:lnTo>
                    <a:lnTo>
                      <a:pt x="40" y="318"/>
                    </a:lnTo>
                    <a:lnTo>
                      <a:pt x="40" y="319"/>
                    </a:lnTo>
                    <a:lnTo>
                      <a:pt x="40" y="318"/>
                    </a:lnTo>
                    <a:lnTo>
                      <a:pt x="41" y="318"/>
                    </a:lnTo>
                    <a:lnTo>
                      <a:pt x="41" y="319"/>
                    </a:lnTo>
                    <a:lnTo>
                      <a:pt x="43" y="319"/>
                    </a:lnTo>
                    <a:lnTo>
                      <a:pt x="43" y="320"/>
                    </a:lnTo>
                    <a:lnTo>
                      <a:pt x="43" y="319"/>
                    </a:lnTo>
                    <a:lnTo>
                      <a:pt x="43" y="320"/>
                    </a:lnTo>
                    <a:lnTo>
                      <a:pt x="44" y="319"/>
                    </a:lnTo>
                    <a:lnTo>
                      <a:pt x="44" y="320"/>
                    </a:lnTo>
                    <a:lnTo>
                      <a:pt x="44" y="319"/>
                    </a:lnTo>
                    <a:lnTo>
                      <a:pt x="44" y="320"/>
                    </a:lnTo>
                    <a:lnTo>
                      <a:pt x="44" y="319"/>
                    </a:lnTo>
                    <a:lnTo>
                      <a:pt x="45" y="319"/>
                    </a:lnTo>
                    <a:lnTo>
                      <a:pt x="47" y="320"/>
                    </a:lnTo>
                    <a:lnTo>
                      <a:pt x="48" y="320"/>
                    </a:lnTo>
                    <a:lnTo>
                      <a:pt x="49" y="320"/>
                    </a:lnTo>
                    <a:lnTo>
                      <a:pt x="48" y="320"/>
                    </a:lnTo>
                    <a:lnTo>
                      <a:pt x="49" y="320"/>
                    </a:lnTo>
                    <a:lnTo>
                      <a:pt x="49" y="322"/>
                    </a:lnTo>
                    <a:lnTo>
                      <a:pt x="49" y="320"/>
                    </a:lnTo>
                    <a:lnTo>
                      <a:pt x="49" y="322"/>
                    </a:lnTo>
                    <a:lnTo>
                      <a:pt x="51" y="322"/>
                    </a:lnTo>
                    <a:lnTo>
                      <a:pt x="51" y="320"/>
                    </a:lnTo>
                    <a:lnTo>
                      <a:pt x="52" y="320"/>
                    </a:lnTo>
                    <a:lnTo>
                      <a:pt x="52" y="319"/>
                    </a:lnTo>
                    <a:lnTo>
                      <a:pt x="51" y="319"/>
                    </a:lnTo>
                    <a:lnTo>
                      <a:pt x="51" y="318"/>
                    </a:lnTo>
                    <a:lnTo>
                      <a:pt x="52" y="318"/>
                    </a:lnTo>
                    <a:lnTo>
                      <a:pt x="52" y="317"/>
                    </a:lnTo>
                    <a:lnTo>
                      <a:pt x="53" y="317"/>
                    </a:lnTo>
                    <a:lnTo>
                      <a:pt x="53" y="315"/>
                    </a:lnTo>
                    <a:lnTo>
                      <a:pt x="55" y="315"/>
                    </a:lnTo>
                    <a:lnTo>
                      <a:pt x="56" y="315"/>
                    </a:lnTo>
                    <a:lnTo>
                      <a:pt x="57" y="315"/>
                    </a:lnTo>
                    <a:lnTo>
                      <a:pt x="56" y="314"/>
                    </a:lnTo>
                    <a:lnTo>
                      <a:pt x="56" y="313"/>
                    </a:lnTo>
                    <a:lnTo>
                      <a:pt x="56" y="314"/>
                    </a:lnTo>
                    <a:lnTo>
                      <a:pt x="55" y="314"/>
                    </a:lnTo>
                    <a:lnTo>
                      <a:pt x="55" y="313"/>
                    </a:lnTo>
                    <a:lnTo>
                      <a:pt x="56" y="313"/>
                    </a:lnTo>
                    <a:lnTo>
                      <a:pt x="56" y="311"/>
                    </a:lnTo>
                    <a:lnTo>
                      <a:pt x="57" y="311"/>
                    </a:lnTo>
                    <a:lnTo>
                      <a:pt x="57" y="310"/>
                    </a:lnTo>
                    <a:lnTo>
                      <a:pt x="57" y="309"/>
                    </a:lnTo>
                    <a:lnTo>
                      <a:pt x="58" y="309"/>
                    </a:lnTo>
                    <a:lnTo>
                      <a:pt x="58" y="307"/>
                    </a:lnTo>
                    <a:lnTo>
                      <a:pt x="60" y="307"/>
                    </a:lnTo>
                    <a:lnTo>
                      <a:pt x="60" y="306"/>
                    </a:lnTo>
                    <a:lnTo>
                      <a:pt x="60" y="305"/>
                    </a:lnTo>
                    <a:lnTo>
                      <a:pt x="60" y="303"/>
                    </a:lnTo>
                    <a:lnTo>
                      <a:pt x="60" y="302"/>
                    </a:lnTo>
                    <a:lnTo>
                      <a:pt x="60" y="301"/>
                    </a:lnTo>
                    <a:lnTo>
                      <a:pt x="60" y="300"/>
                    </a:lnTo>
                    <a:lnTo>
                      <a:pt x="61" y="300"/>
                    </a:lnTo>
                    <a:lnTo>
                      <a:pt x="61" y="298"/>
                    </a:lnTo>
                    <a:lnTo>
                      <a:pt x="61" y="297"/>
                    </a:lnTo>
                    <a:lnTo>
                      <a:pt x="61" y="296"/>
                    </a:lnTo>
                    <a:lnTo>
                      <a:pt x="62" y="296"/>
                    </a:lnTo>
                    <a:lnTo>
                      <a:pt x="62" y="294"/>
                    </a:lnTo>
                    <a:lnTo>
                      <a:pt x="62" y="293"/>
                    </a:lnTo>
                    <a:lnTo>
                      <a:pt x="62" y="292"/>
                    </a:lnTo>
                    <a:lnTo>
                      <a:pt x="62" y="290"/>
                    </a:lnTo>
                    <a:lnTo>
                      <a:pt x="64" y="290"/>
                    </a:lnTo>
                    <a:lnTo>
                      <a:pt x="65" y="289"/>
                    </a:lnTo>
                    <a:lnTo>
                      <a:pt x="65" y="288"/>
                    </a:lnTo>
                    <a:lnTo>
                      <a:pt x="65" y="286"/>
                    </a:lnTo>
                    <a:lnTo>
                      <a:pt x="66" y="286"/>
                    </a:lnTo>
                    <a:lnTo>
                      <a:pt x="66" y="285"/>
                    </a:lnTo>
                    <a:lnTo>
                      <a:pt x="65" y="285"/>
                    </a:lnTo>
                    <a:lnTo>
                      <a:pt x="65" y="284"/>
                    </a:lnTo>
                    <a:lnTo>
                      <a:pt x="64" y="284"/>
                    </a:lnTo>
                    <a:lnTo>
                      <a:pt x="62" y="284"/>
                    </a:lnTo>
                    <a:lnTo>
                      <a:pt x="61" y="284"/>
                    </a:lnTo>
                    <a:lnTo>
                      <a:pt x="60" y="284"/>
                    </a:lnTo>
                    <a:lnTo>
                      <a:pt x="60" y="282"/>
                    </a:lnTo>
                    <a:lnTo>
                      <a:pt x="58" y="282"/>
                    </a:lnTo>
                    <a:lnTo>
                      <a:pt x="57" y="284"/>
                    </a:lnTo>
                    <a:lnTo>
                      <a:pt x="57" y="282"/>
                    </a:lnTo>
                    <a:lnTo>
                      <a:pt x="56" y="282"/>
                    </a:lnTo>
                    <a:lnTo>
                      <a:pt x="55" y="284"/>
                    </a:lnTo>
                    <a:lnTo>
                      <a:pt x="53" y="284"/>
                    </a:lnTo>
                    <a:lnTo>
                      <a:pt x="52" y="284"/>
                    </a:lnTo>
                    <a:lnTo>
                      <a:pt x="53" y="284"/>
                    </a:lnTo>
                    <a:lnTo>
                      <a:pt x="52" y="282"/>
                    </a:lnTo>
                    <a:lnTo>
                      <a:pt x="51" y="282"/>
                    </a:lnTo>
                    <a:lnTo>
                      <a:pt x="49" y="279"/>
                    </a:lnTo>
                    <a:lnTo>
                      <a:pt x="49" y="280"/>
                    </a:lnTo>
                    <a:lnTo>
                      <a:pt x="48" y="280"/>
                    </a:lnTo>
                    <a:lnTo>
                      <a:pt x="47" y="281"/>
                    </a:lnTo>
                    <a:lnTo>
                      <a:pt x="45" y="281"/>
                    </a:lnTo>
                    <a:lnTo>
                      <a:pt x="45" y="282"/>
                    </a:lnTo>
                    <a:lnTo>
                      <a:pt x="43" y="282"/>
                    </a:lnTo>
                    <a:lnTo>
                      <a:pt x="41" y="282"/>
                    </a:lnTo>
                    <a:lnTo>
                      <a:pt x="40" y="282"/>
                    </a:lnTo>
                    <a:lnTo>
                      <a:pt x="40" y="281"/>
                    </a:lnTo>
                    <a:lnTo>
                      <a:pt x="39" y="281"/>
                    </a:lnTo>
                    <a:lnTo>
                      <a:pt x="39" y="280"/>
                    </a:lnTo>
                    <a:lnTo>
                      <a:pt x="38" y="280"/>
                    </a:lnTo>
                    <a:lnTo>
                      <a:pt x="38" y="279"/>
                    </a:lnTo>
                    <a:lnTo>
                      <a:pt x="38" y="277"/>
                    </a:lnTo>
                    <a:lnTo>
                      <a:pt x="36" y="277"/>
                    </a:lnTo>
                    <a:lnTo>
                      <a:pt x="38" y="277"/>
                    </a:lnTo>
                    <a:lnTo>
                      <a:pt x="38" y="276"/>
                    </a:lnTo>
                    <a:lnTo>
                      <a:pt x="39" y="276"/>
                    </a:lnTo>
                    <a:lnTo>
                      <a:pt x="39" y="275"/>
                    </a:lnTo>
                    <a:lnTo>
                      <a:pt x="39" y="273"/>
                    </a:lnTo>
                    <a:lnTo>
                      <a:pt x="40" y="273"/>
                    </a:lnTo>
                    <a:lnTo>
                      <a:pt x="40" y="272"/>
                    </a:lnTo>
                    <a:lnTo>
                      <a:pt x="39" y="272"/>
                    </a:lnTo>
                    <a:lnTo>
                      <a:pt x="39" y="271"/>
                    </a:lnTo>
                    <a:lnTo>
                      <a:pt x="38" y="271"/>
                    </a:lnTo>
                    <a:lnTo>
                      <a:pt x="38" y="269"/>
                    </a:lnTo>
                    <a:lnTo>
                      <a:pt x="36" y="269"/>
                    </a:lnTo>
                    <a:lnTo>
                      <a:pt x="36" y="268"/>
                    </a:lnTo>
                    <a:lnTo>
                      <a:pt x="35" y="268"/>
                    </a:lnTo>
                    <a:lnTo>
                      <a:pt x="35" y="269"/>
                    </a:lnTo>
                    <a:lnTo>
                      <a:pt x="34" y="269"/>
                    </a:lnTo>
                    <a:lnTo>
                      <a:pt x="32" y="268"/>
                    </a:lnTo>
                    <a:lnTo>
                      <a:pt x="31" y="268"/>
                    </a:lnTo>
                    <a:lnTo>
                      <a:pt x="30" y="268"/>
                    </a:lnTo>
                    <a:lnTo>
                      <a:pt x="28" y="268"/>
                    </a:lnTo>
                    <a:lnTo>
                      <a:pt x="28" y="269"/>
                    </a:lnTo>
                    <a:lnTo>
                      <a:pt x="27" y="269"/>
                    </a:lnTo>
                    <a:lnTo>
                      <a:pt x="26" y="269"/>
                    </a:lnTo>
                    <a:lnTo>
                      <a:pt x="24" y="269"/>
                    </a:lnTo>
                    <a:lnTo>
                      <a:pt x="24" y="271"/>
                    </a:lnTo>
                    <a:lnTo>
                      <a:pt x="24" y="272"/>
                    </a:lnTo>
                    <a:lnTo>
                      <a:pt x="23" y="272"/>
                    </a:lnTo>
                    <a:lnTo>
                      <a:pt x="22" y="272"/>
                    </a:lnTo>
                    <a:lnTo>
                      <a:pt x="22" y="273"/>
                    </a:lnTo>
                    <a:lnTo>
                      <a:pt x="21" y="273"/>
                    </a:lnTo>
                    <a:lnTo>
                      <a:pt x="21" y="275"/>
                    </a:lnTo>
                    <a:lnTo>
                      <a:pt x="19" y="275"/>
                    </a:lnTo>
                    <a:lnTo>
                      <a:pt x="18" y="276"/>
                    </a:lnTo>
                    <a:lnTo>
                      <a:pt x="17" y="276"/>
                    </a:lnTo>
                    <a:lnTo>
                      <a:pt x="15" y="276"/>
                    </a:lnTo>
                    <a:lnTo>
                      <a:pt x="14" y="276"/>
                    </a:lnTo>
                    <a:lnTo>
                      <a:pt x="14" y="275"/>
                    </a:lnTo>
                    <a:lnTo>
                      <a:pt x="13" y="275"/>
                    </a:lnTo>
                    <a:lnTo>
                      <a:pt x="11" y="275"/>
                    </a:lnTo>
                    <a:lnTo>
                      <a:pt x="13" y="275"/>
                    </a:lnTo>
                    <a:lnTo>
                      <a:pt x="13" y="273"/>
                    </a:lnTo>
                    <a:lnTo>
                      <a:pt x="11" y="273"/>
                    </a:lnTo>
                    <a:lnTo>
                      <a:pt x="13" y="273"/>
                    </a:lnTo>
                    <a:lnTo>
                      <a:pt x="13" y="272"/>
                    </a:lnTo>
                    <a:lnTo>
                      <a:pt x="11" y="272"/>
                    </a:lnTo>
                    <a:lnTo>
                      <a:pt x="13" y="272"/>
                    </a:lnTo>
                    <a:lnTo>
                      <a:pt x="13" y="271"/>
                    </a:lnTo>
                    <a:lnTo>
                      <a:pt x="14" y="269"/>
                    </a:lnTo>
                    <a:lnTo>
                      <a:pt x="14" y="271"/>
                    </a:lnTo>
                    <a:lnTo>
                      <a:pt x="15" y="271"/>
                    </a:lnTo>
                    <a:lnTo>
                      <a:pt x="15" y="269"/>
                    </a:lnTo>
                    <a:lnTo>
                      <a:pt x="14" y="269"/>
                    </a:lnTo>
                    <a:lnTo>
                      <a:pt x="14" y="268"/>
                    </a:lnTo>
                    <a:lnTo>
                      <a:pt x="14" y="269"/>
                    </a:lnTo>
                    <a:lnTo>
                      <a:pt x="15" y="269"/>
                    </a:lnTo>
                    <a:lnTo>
                      <a:pt x="15" y="268"/>
                    </a:lnTo>
                    <a:lnTo>
                      <a:pt x="17" y="268"/>
                    </a:lnTo>
                    <a:lnTo>
                      <a:pt x="17" y="269"/>
                    </a:lnTo>
                    <a:lnTo>
                      <a:pt x="18" y="269"/>
                    </a:lnTo>
                    <a:lnTo>
                      <a:pt x="18" y="268"/>
                    </a:lnTo>
                    <a:lnTo>
                      <a:pt x="18" y="267"/>
                    </a:lnTo>
                    <a:lnTo>
                      <a:pt x="18" y="268"/>
                    </a:lnTo>
                    <a:lnTo>
                      <a:pt x="18" y="267"/>
                    </a:lnTo>
                    <a:lnTo>
                      <a:pt x="18" y="265"/>
                    </a:lnTo>
                    <a:lnTo>
                      <a:pt x="18" y="264"/>
                    </a:lnTo>
                    <a:lnTo>
                      <a:pt x="19" y="264"/>
                    </a:lnTo>
                    <a:lnTo>
                      <a:pt x="18" y="263"/>
                    </a:lnTo>
                    <a:lnTo>
                      <a:pt x="19" y="263"/>
                    </a:lnTo>
                    <a:lnTo>
                      <a:pt x="21" y="263"/>
                    </a:lnTo>
                    <a:lnTo>
                      <a:pt x="19" y="263"/>
                    </a:lnTo>
                    <a:lnTo>
                      <a:pt x="21" y="263"/>
                    </a:lnTo>
                    <a:lnTo>
                      <a:pt x="21" y="264"/>
                    </a:lnTo>
                    <a:lnTo>
                      <a:pt x="21" y="263"/>
                    </a:lnTo>
                    <a:lnTo>
                      <a:pt x="22" y="263"/>
                    </a:lnTo>
                    <a:lnTo>
                      <a:pt x="22" y="264"/>
                    </a:lnTo>
                    <a:lnTo>
                      <a:pt x="22" y="263"/>
                    </a:lnTo>
                    <a:lnTo>
                      <a:pt x="22" y="262"/>
                    </a:lnTo>
                    <a:lnTo>
                      <a:pt x="22" y="260"/>
                    </a:lnTo>
                    <a:lnTo>
                      <a:pt x="21" y="260"/>
                    </a:lnTo>
                    <a:lnTo>
                      <a:pt x="21" y="259"/>
                    </a:lnTo>
                    <a:lnTo>
                      <a:pt x="22" y="259"/>
                    </a:lnTo>
                    <a:lnTo>
                      <a:pt x="22" y="260"/>
                    </a:lnTo>
                    <a:lnTo>
                      <a:pt x="22" y="259"/>
                    </a:lnTo>
                    <a:lnTo>
                      <a:pt x="23" y="258"/>
                    </a:lnTo>
                    <a:lnTo>
                      <a:pt x="23" y="256"/>
                    </a:lnTo>
                    <a:lnTo>
                      <a:pt x="23" y="258"/>
                    </a:lnTo>
                    <a:lnTo>
                      <a:pt x="23" y="256"/>
                    </a:lnTo>
                    <a:lnTo>
                      <a:pt x="24" y="256"/>
                    </a:lnTo>
                    <a:lnTo>
                      <a:pt x="26" y="256"/>
                    </a:lnTo>
                    <a:lnTo>
                      <a:pt x="26" y="255"/>
                    </a:lnTo>
                    <a:lnTo>
                      <a:pt x="24" y="255"/>
                    </a:lnTo>
                    <a:lnTo>
                      <a:pt x="24" y="254"/>
                    </a:lnTo>
                    <a:lnTo>
                      <a:pt x="24" y="255"/>
                    </a:lnTo>
                    <a:lnTo>
                      <a:pt x="24" y="254"/>
                    </a:lnTo>
                    <a:lnTo>
                      <a:pt x="26" y="254"/>
                    </a:lnTo>
                    <a:lnTo>
                      <a:pt x="26" y="252"/>
                    </a:lnTo>
                    <a:lnTo>
                      <a:pt x="27" y="252"/>
                    </a:lnTo>
                    <a:lnTo>
                      <a:pt x="28" y="252"/>
                    </a:lnTo>
                    <a:lnTo>
                      <a:pt x="30" y="252"/>
                    </a:lnTo>
                    <a:lnTo>
                      <a:pt x="30" y="251"/>
                    </a:lnTo>
                    <a:lnTo>
                      <a:pt x="31" y="251"/>
                    </a:lnTo>
                    <a:lnTo>
                      <a:pt x="31" y="250"/>
                    </a:lnTo>
                    <a:lnTo>
                      <a:pt x="32" y="250"/>
                    </a:lnTo>
                    <a:lnTo>
                      <a:pt x="34" y="250"/>
                    </a:lnTo>
                    <a:lnTo>
                      <a:pt x="34" y="248"/>
                    </a:lnTo>
                    <a:lnTo>
                      <a:pt x="34" y="250"/>
                    </a:lnTo>
                    <a:lnTo>
                      <a:pt x="35" y="248"/>
                    </a:lnTo>
                    <a:lnTo>
                      <a:pt x="34" y="248"/>
                    </a:lnTo>
                    <a:lnTo>
                      <a:pt x="35" y="248"/>
                    </a:lnTo>
                    <a:lnTo>
                      <a:pt x="35" y="247"/>
                    </a:lnTo>
                    <a:lnTo>
                      <a:pt x="35" y="248"/>
                    </a:lnTo>
                    <a:lnTo>
                      <a:pt x="35" y="247"/>
                    </a:lnTo>
                    <a:lnTo>
                      <a:pt x="35" y="246"/>
                    </a:lnTo>
                    <a:lnTo>
                      <a:pt x="36" y="245"/>
                    </a:lnTo>
                    <a:lnTo>
                      <a:pt x="36" y="246"/>
                    </a:lnTo>
                    <a:lnTo>
                      <a:pt x="36" y="245"/>
                    </a:lnTo>
                    <a:lnTo>
                      <a:pt x="36" y="246"/>
                    </a:lnTo>
                    <a:lnTo>
                      <a:pt x="38" y="246"/>
                    </a:lnTo>
                    <a:lnTo>
                      <a:pt x="39" y="246"/>
                    </a:lnTo>
                    <a:lnTo>
                      <a:pt x="39" y="245"/>
                    </a:lnTo>
                    <a:lnTo>
                      <a:pt x="39" y="243"/>
                    </a:lnTo>
                    <a:lnTo>
                      <a:pt x="40" y="243"/>
                    </a:lnTo>
                    <a:lnTo>
                      <a:pt x="39" y="243"/>
                    </a:lnTo>
                    <a:lnTo>
                      <a:pt x="39" y="242"/>
                    </a:lnTo>
                    <a:lnTo>
                      <a:pt x="40" y="242"/>
                    </a:lnTo>
                    <a:lnTo>
                      <a:pt x="40" y="241"/>
                    </a:lnTo>
                    <a:lnTo>
                      <a:pt x="40" y="242"/>
                    </a:lnTo>
                    <a:lnTo>
                      <a:pt x="40" y="241"/>
                    </a:lnTo>
                    <a:lnTo>
                      <a:pt x="40" y="239"/>
                    </a:lnTo>
                    <a:lnTo>
                      <a:pt x="40" y="241"/>
                    </a:lnTo>
                    <a:lnTo>
                      <a:pt x="40" y="239"/>
                    </a:lnTo>
                    <a:lnTo>
                      <a:pt x="40" y="238"/>
                    </a:lnTo>
                    <a:lnTo>
                      <a:pt x="41" y="238"/>
                    </a:lnTo>
                    <a:lnTo>
                      <a:pt x="43" y="238"/>
                    </a:lnTo>
                    <a:lnTo>
                      <a:pt x="43" y="237"/>
                    </a:lnTo>
                    <a:lnTo>
                      <a:pt x="44" y="237"/>
                    </a:lnTo>
                    <a:lnTo>
                      <a:pt x="45" y="237"/>
                    </a:lnTo>
                    <a:lnTo>
                      <a:pt x="45" y="235"/>
                    </a:lnTo>
                    <a:lnTo>
                      <a:pt x="45" y="237"/>
                    </a:lnTo>
                    <a:lnTo>
                      <a:pt x="45" y="235"/>
                    </a:lnTo>
                    <a:lnTo>
                      <a:pt x="47" y="235"/>
                    </a:lnTo>
                    <a:lnTo>
                      <a:pt x="48" y="234"/>
                    </a:lnTo>
                    <a:lnTo>
                      <a:pt x="49" y="234"/>
                    </a:lnTo>
                    <a:lnTo>
                      <a:pt x="51" y="234"/>
                    </a:lnTo>
                    <a:lnTo>
                      <a:pt x="52" y="234"/>
                    </a:lnTo>
                    <a:lnTo>
                      <a:pt x="53" y="234"/>
                    </a:lnTo>
                    <a:lnTo>
                      <a:pt x="55" y="234"/>
                    </a:lnTo>
                    <a:lnTo>
                      <a:pt x="55" y="233"/>
                    </a:lnTo>
                    <a:lnTo>
                      <a:pt x="56" y="233"/>
                    </a:lnTo>
                    <a:lnTo>
                      <a:pt x="56" y="231"/>
                    </a:lnTo>
                    <a:lnTo>
                      <a:pt x="57" y="231"/>
                    </a:lnTo>
                    <a:lnTo>
                      <a:pt x="57" y="230"/>
                    </a:lnTo>
                    <a:lnTo>
                      <a:pt x="58" y="230"/>
                    </a:lnTo>
                    <a:lnTo>
                      <a:pt x="58" y="229"/>
                    </a:lnTo>
                    <a:lnTo>
                      <a:pt x="60" y="229"/>
                    </a:lnTo>
                    <a:lnTo>
                      <a:pt x="60" y="228"/>
                    </a:lnTo>
                    <a:lnTo>
                      <a:pt x="61" y="228"/>
                    </a:lnTo>
                    <a:lnTo>
                      <a:pt x="62" y="228"/>
                    </a:lnTo>
                    <a:lnTo>
                      <a:pt x="62" y="226"/>
                    </a:lnTo>
                    <a:lnTo>
                      <a:pt x="64" y="226"/>
                    </a:lnTo>
                    <a:lnTo>
                      <a:pt x="64" y="225"/>
                    </a:lnTo>
                    <a:lnTo>
                      <a:pt x="65" y="225"/>
                    </a:lnTo>
                    <a:lnTo>
                      <a:pt x="64" y="225"/>
                    </a:lnTo>
                    <a:lnTo>
                      <a:pt x="65" y="225"/>
                    </a:lnTo>
                    <a:lnTo>
                      <a:pt x="65" y="224"/>
                    </a:lnTo>
                    <a:lnTo>
                      <a:pt x="66" y="224"/>
                    </a:lnTo>
                    <a:lnTo>
                      <a:pt x="66" y="222"/>
                    </a:lnTo>
                    <a:lnTo>
                      <a:pt x="68" y="222"/>
                    </a:lnTo>
                    <a:lnTo>
                      <a:pt x="69" y="221"/>
                    </a:lnTo>
                    <a:lnTo>
                      <a:pt x="69" y="220"/>
                    </a:lnTo>
                    <a:lnTo>
                      <a:pt x="70" y="220"/>
                    </a:lnTo>
                    <a:lnTo>
                      <a:pt x="70" y="218"/>
                    </a:lnTo>
                    <a:lnTo>
                      <a:pt x="69" y="218"/>
                    </a:lnTo>
                    <a:lnTo>
                      <a:pt x="70" y="218"/>
                    </a:lnTo>
                    <a:lnTo>
                      <a:pt x="70" y="217"/>
                    </a:lnTo>
                    <a:lnTo>
                      <a:pt x="70" y="216"/>
                    </a:lnTo>
                    <a:lnTo>
                      <a:pt x="70" y="217"/>
                    </a:lnTo>
                    <a:lnTo>
                      <a:pt x="70" y="216"/>
                    </a:lnTo>
                    <a:lnTo>
                      <a:pt x="72" y="216"/>
                    </a:lnTo>
                    <a:lnTo>
                      <a:pt x="70" y="216"/>
                    </a:lnTo>
                    <a:lnTo>
                      <a:pt x="72" y="216"/>
                    </a:lnTo>
                    <a:lnTo>
                      <a:pt x="72" y="214"/>
                    </a:lnTo>
                    <a:lnTo>
                      <a:pt x="72" y="216"/>
                    </a:lnTo>
                    <a:lnTo>
                      <a:pt x="72" y="214"/>
                    </a:lnTo>
                    <a:lnTo>
                      <a:pt x="73" y="214"/>
                    </a:lnTo>
                    <a:lnTo>
                      <a:pt x="73" y="213"/>
                    </a:lnTo>
                    <a:lnTo>
                      <a:pt x="74" y="213"/>
                    </a:lnTo>
                    <a:lnTo>
                      <a:pt x="75" y="213"/>
                    </a:lnTo>
                    <a:lnTo>
                      <a:pt x="75" y="212"/>
                    </a:lnTo>
                    <a:lnTo>
                      <a:pt x="77" y="212"/>
                    </a:lnTo>
                    <a:lnTo>
                      <a:pt x="78" y="212"/>
                    </a:lnTo>
                    <a:lnTo>
                      <a:pt x="78" y="211"/>
                    </a:lnTo>
                    <a:lnTo>
                      <a:pt x="79" y="211"/>
                    </a:lnTo>
                    <a:lnTo>
                      <a:pt x="81" y="211"/>
                    </a:lnTo>
                    <a:lnTo>
                      <a:pt x="81" y="209"/>
                    </a:lnTo>
                    <a:lnTo>
                      <a:pt x="81" y="208"/>
                    </a:lnTo>
                    <a:lnTo>
                      <a:pt x="81" y="207"/>
                    </a:lnTo>
                    <a:lnTo>
                      <a:pt x="82" y="207"/>
                    </a:lnTo>
                    <a:lnTo>
                      <a:pt x="83" y="207"/>
                    </a:lnTo>
                    <a:lnTo>
                      <a:pt x="83" y="205"/>
                    </a:lnTo>
                    <a:lnTo>
                      <a:pt x="83" y="207"/>
                    </a:lnTo>
                    <a:lnTo>
                      <a:pt x="83" y="205"/>
                    </a:lnTo>
                    <a:lnTo>
                      <a:pt x="85" y="205"/>
                    </a:lnTo>
                    <a:lnTo>
                      <a:pt x="86" y="205"/>
                    </a:lnTo>
                    <a:lnTo>
                      <a:pt x="85" y="205"/>
                    </a:lnTo>
                    <a:lnTo>
                      <a:pt x="86" y="205"/>
                    </a:lnTo>
                    <a:lnTo>
                      <a:pt x="86" y="204"/>
                    </a:lnTo>
                    <a:lnTo>
                      <a:pt x="87" y="204"/>
                    </a:lnTo>
                    <a:lnTo>
                      <a:pt x="89" y="204"/>
                    </a:lnTo>
                    <a:lnTo>
                      <a:pt x="90" y="203"/>
                    </a:lnTo>
                    <a:lnTo>
                      <a:pt x="90" y="201"/>
                    </a:lnTo>
                    <a:lnTo>
                      <a:pt x="91" y="203"/>
                    </a:lnTo>
                    <a:lnTo>
                      <a:pt x="91" y="201"/>
                    </a:lnTo>
                    <a:lnTo>
                      <a:pt x="91" y="203"/>
                    </a:lnTo>
                    <a:lnTo>
                      <a:pt x="93" y="203"/>
                    </a:lnTo>
                    <a:lnTo>
                      <a:pt x="94" y="203"/>
                    </a:lnTo>
                    <a:lnTo>
                      <a:pt x="93" y="203"/>
                    </a:lnTo>
                    <a:lnTo>
                      <a:pt x="93" y="204"/>
                    </a:lnTo>
                    <a:lnTo>
                      <a:pt x="91" y="204"/>
                    </a:lnTo>
                    <a:lnTo>
                      <a:pt x="91" y="205"/>
                    </a:lnTo>
                    <a:lnTo>
                      <a:pt x="91" y="207"/>
                    </a:lnTo>
                    <a:lnTo>
                      <a:pt x="91" y="208"/>
                    </a:lnTo>
                    <a:lnTo>
                      <a:pt x="93" y="208"/>
                    </a:lnTo>
                    <a:lnTo>
                      <a:pt x="94" y="208"/>
                    </a:lnTo>
                    <a:lnTo>
                      <a:pt x="95" y="207"/>
                    </a:lnTo>
                    <a:lnTo>
                      <a:pt x="96" y="205"/>
                    </a:lnTo>
                    <a:lnTo>
                      <a:pt x="96" y="204"/>
                    </a:lnTo>
                    <a:lnTo>
                      <a:pt x="98" y="204"/>
                    </a:lnTo>
                    <a:lnTo>
                      <a:pt x="98" y="203"/>
                    </a:lnTo>
                    <a:lnTo>
                      <a:pt x="99" y="203"/>
                    </a:lnTo>
                    <a:lnTo>
                      <a:pt x="100" y="203"/>
                    </a:lnTo>
                    <a:lnTo>
                      <a:pt x="100" y="201"/>
                    </a:lnTo>
                    <a:lnTo>
                      <a:pt x="102" y="201"/>
                    </a:lnTo>
                    <a:lnTo>
                      <a:pt x="103" y="201"/>
                    </a:lnTo>
                    <a:lnTo>
                      <a:pt x="103" y="200"/>
                    </a:lnTo>
                    <a:lnTo>
                      <a:pt x="104" y="200"/>
                    </a:lnTo>
                    <a:lnTo>
                      <a:pt x="106" y="200"/>
                    </a:lnTo>
                    <a:lnTo>
                      <a:pt x="107" y="200"/>
                    </a:lnTo>
                    <a:lnTo>
                      <a:pt x="107" y="201"/>
                    </a:lnTo>
                    <a:lnTo>
                      <a:pt x="107" y="203"/>
                    </a:lnTo>
                    <a:lnTo>
                      <a:pt x="108" y="204"/>
                    </a:lnTo>
                    <a:lnTo>
                      <a:pt x="108" y="205"/>
                    </a:lnTo>
                    <a:lnTo>
                      <a:pt x="108" y="207"/>
                    </a:lnTo>
                    <a:lnTo>
                      <a:pt x="107" y="207"/>
                    </a:lnTo>
                    <a:lnTo>
                      <a:pt x="108" y="207"/>
                    </a:lnTo>
                    <a:lnTo>
                      <a:pt x="110" y="207"/>
                    </a:lnTo>
                    <a:lnTo>
                      <a:pt x="110" y="208"/>
                    </a:lnTo>
                    <a:lnTo>
                      <a:pt x="111" y="209"/>
                    </a:lnTo>
                    <a:lnTo>
                      <a:pt x="112" y="211"/>
                    </a:lnTo>
                    <a:lnTo>
                      <a:pt x="112" y="212"/>
                    </a:lnTo>
                    <a:lnTo>
                      <a:pt x="112" y="213"/>
                    </a:lnTo>
                    <a:lnTo>
                      <a:pt x="113" y="213"/>
                    </a:lnTo>
                    <a:lnTo>
                      <a:pt x="115" y="213"/>
                    </a:lnTo>
                    <a:lnTo>
                      <a:pt x="116" y="213"/>
                    </a:lnTo>
                    <a:lnTo>
                      <a:pt x="117" y="213"/>
                    </a:lnTo>
                    <a:lnTo>
                      <a:pt x="117" y="212"/>
                    </a:lnTo>
                    <a:lnTo>
                      <a:pt x="119" y="213"/>
                    </a:lnTo>
                    <a:lnTo>
                      <a:pt x="119" y="212"/>
                    </a:lnTo>
                    <a:lnTo>
                      <a:pt x="120" y="212"/>
                    </a:lnTo>
                    <a:lnTo>
                      <a:pt x="121" y="212"/>
                    </a:lnTo>
                    <a:lnTo>
                      <a:pt x="121" y="211"/>
                    </a:lnTo>
                    <a:lnTo>
                      <a:pt x="121" y="209"/>
                    </a:lnTo>
                    <a:lnTo>
                      <a:pt x="123" y="209"/>
                    </a:lnTo>
                    <a:lnTo>
                      <a:pt x="123" y="208"/>
                    </a:lnTo>
                    <a:lnTo>
                      <a:pt x="123" y="207"/>
                    </a:lnTo>
                    <a:lnTo>
                      <a:pt x="124" y="207"/>
                    </a:lnTo>
                    <a:lnTo>
                      <a:pt x="125" y="205"/>
                    </a:lnTo>
                    <a:lnTo>
                      <a:pt x="127" y="205"/>
                    </a:lnTo>
                    <a:lnTo>
                      <a:pt x="127" y="204"/>
                    </a:lnTo>
                    <a:lnTo>
                      <a:pt x="127" y="205"/>
                    </a:lnTo>
                    <a:lnTo>
                      <a:pt x="127" y="204"/>
                    </a:lnTo>
                    <a:lnTo>
                      <a:pt x="128" y="205"/>
                    </a:lnTo>
                    <a:lnTo>
                      <a:pt x="128" y="204"/>
                    </a:lnTo>
                    <a:lnTo>
                      <a:pt x="129" y="204"/>
                    </a:lnTo>
                    <a:lnTo>
                      <a:pt x="129" y="203"/>
                    </a:lnTo>
                    <a:lnTo>
                      <a:pt x="130" y="203"/>
                    </a:lnTo>
                    <a:lnTo>
                      <a:pt x="132" y="203"/>
                    </a:lnTo>
                    <a:lnTo>
                      <a:pt x="132" y="201"/>
                    </a:lnTo>
                    <a:lnTo>
                      <a:pt x="133" y="201"/>
                    </a:lnTo>
                    <a:lnTo>
                      <a:pt x="133" y="200"/>
                    </a:lnTo>
                    <a:lnTo>
                      <a:pt x="133" y="201"/>
                    </a:lnTo>
                    <a:lnTo>
                      <a:pt x="134" y="201"/>
                    </a:lnTo>
                    <a:lnTo>
                      <a:pt x="134" y="200"/>
                    </a:lnTo>
                    <a:lnTo>
                      <a:pt x="134" y="201"/>
                    </a:lnTo>
                    <a:lnTo>
                      <a:pt x="134" y="200"/>
                    </a:lnTo>
                    <a:lnTo>
                      <a:pt x="134" y="201"/>
                    </a:lnTo>
                    <a:lnTo>
                      <a:pt x="134" y="200"/>
                    </a:lnTo>
                    <a:lnTo>
                      <a:pt x="136" y="200"/>
                    </a:lnTo>
                    <a:lnTo>
                      <a:pt x="137" y="200"/>
                    </a:lnTo>
                    <a:lnTo>
                      <a:pt x="137" y="201"/>
                    </a:lnTo>
                    <a:lnTo>
                      <a:pt x="138" y="201"/>
                    </a:lnTo>
                    <a:lnTo>
                      <a:pt x="137" y="201"/>
                    </a:lnTo>
                    <a:lnTo>
                      <a:pt x="138" y="201"/>
                    </a:lnTo>
                    <a:lnTo>
                      <a:pt x="140" y="200"/>
                    </a:lnTo>
                    <a:lnTo>
                      <a:pt x="140" y="201"/>
                    </a:lnTo>
                    <a:lnTo>
                      <a:pt x="140" y="200"/>
                    </a:lnTo>
                    <a:lnTo>
                      <a:pt x="141" y="200"/>
                    </a:lnTo>
                    <a:lnTo>
                      <a:pt x="142" y="200"/>
                    </a:lnTo>
                    <a:lnTo>
                      <a:pt x="142" y="199"/>
                    </a:lnTo>
                    <a:lnTo>
                      <a:pt x="144" y="199"/>
                    </a:lnTo>
                    <a:lnTo>
                      <a:pt x="144" y="197"/>
                    </a:lnTo>
                    <a:lnTo>
                      <a:pt x="145" y="197"/>
                    </a:lnTo>
                    <a:lnTo>
                      <a:pt x="146" y="197"/>
                    </a:lnTo>
                    <a:lnTo>
                      <a:pt x="146" y="196"/>
                    </a:lnTo>
                    <a:lnTo>
                      <a:pt x="147" y="196"/>
                    </a:lnTo>
                    <a:lnTo>
                      <a:pt x="147" y="195"/>
                    </a:lnTo>
                    <a:lnTo>
                      <a:pt x="147" y="193"/>
                    </a:lnTo>
                    <a:lnTo>
                      <a:pt x="149" y="193"/>
                    </a:lnTo>
                    <a:lnTo>
                      <a:pt x="149" y="192"/>
                    </a:lnTo>
                    <a:lnTo>
                      <a:pt x="150" y="192"/>
                    </a:lnTo>
                    <a:lnTo>
                      <a:pt x="150" y="191"/>
                    </a:lnTo>
                    <a:lnTo>
                      <a:pt x="151" y="191"/>
                    </a:lnTo>
                    <a:lnTo>
                      <a:pt x="151" y="190"/>
                    </a:lnTo>
                    <a:lnTo>
                      <a:pt x="153" y="190"/>
                    </a:lnTo>
                    <a:lnTo>
                      <a:pt x="153" y="188"/>
                    </a:lnTo>
                    <a:lnTo>
                      <a:pt x="154" y="188"/>
                    </a:lnTo>
                    <a:lnTo>
                      <a:pt x="155" y="188"/>
                    </a:lnTo>
                    <a:lnTo>
                      <a:pt x="155" y="187"/>
                    </a:lnTo>
                    <a:lnTo>
                      <a:pt x="157" y="187"/>
                    </a:lnTo>
                    <a:lnTo>
                      <a:pt x="158" y="187"/>
                    </a:lnTo>
                    <a:lnTo>
                      <a:pt x="159" y="187"/>
                    </a:lnTo>
                    <a:lnTo>
                      <a:pt x="159" y="186"/>
                    </a:lnTo>
                    <a:lnTo>
                      <a:pt x="161" y="186"/>
                    </a:lnTo>
                    <a:lnTo>
                      <a:pt x="162" y="186"/>
                    </a:lnTo>
                    <a:lnTo>
                      <a:pt x="163" y="184"/>
                    </a:lnTo>
                    <a:lnTo>
                      <a:pt x="165" y="184"/>
                    </a:lnTo>
                    <a:lnTo>
                      <a:pt x="166" y="184"/>
                    </a:lnTo>
                    <a:lnTo>
                      <a:pt x="166" y="183"/>
                    </a:lnTo>
                    <a:lnTo>
                      <a:pt x="167" y="183"/>
                    </a:lnTo>
                    <a:lnTo>
                      <a:pt x="167" y="184"/>
                    </a:lnTo>
                    <a:lnTo>
                      <a:pt x="168" y="184"/>
                    </a:lnTo>
                    <a:lnTo>
                      <a:pt x="170" y="184"/>
                    </a:lnTo>
                    <a:lnTo>
                      <a:pt x="171" y="184"/>
                    </a:lnTo>
                    <a:lnTo>
                      <a:pt x="172" y="182"/>
                    </a:lnTo>
                    <a:lnTo>
                      <a:pt x="174" y="178"/>
                    </a:lnTo>
                    <a:lnTo>
                      <a:pt x="176" y="173"/>
                    </a:lnTo>
                    <a:lnTo>
                      <a:pt x="176" y="171"/>
                    </a:lnTo>
                    <a:lnTo>
                      <a:pt x="178" y="170"/>
                    </a:lnTo>
                    <a:lnTo>
                      <a:pt x="178" y="166"/>
                    </a:lnTo>
                    <a:lnTo>
                      <a:pt x="178" y="162"/>
                    </a:lnTo>
                    <a:lnTo>
                      <a:pt x="178" y="156"/>
                    </a:lnTo>
                    <a:lnTo>
                      <a:pt x="178" y="153"/>
                    </a:lnTo>
                    <a:lnTo>
                      <a:pt x="184" y="152"/>
                    </a:lnTo>
                    <a:lnTo>
                      <a:pt x="200" y="144"/>
                    </a:lnTo>
                    <a:lnTo>
                      <a:pt x="201" y="141"/>
                    </a:lnTo>
                    <a:lnTo>
                      <a:pt x="201" y="140"/>
                    </a:lnTo>
                    <a:lnTo>
                      <a:pt x="202" y="140"/>
                    </a:lnTo>
                    <a:lnTo>
                      <a:pt x="202" y="139"/>
                    </a:lnTo>
                    <a:lnTo>
                      <a:pt x="204" y="139"/>
                    </a:lnTo>
                    <a:lnTo>
                      <a:pt x="204" y="137"/>
                    </a:lnTo>
                    <a:lnTo>
                      <a:pt x="204" y="136"/>
                    </a:lnTo>
                    <a:lnTo>
                      <a:pt x="205" y="136"/>
                    </a:lnTo>
                    <a:lnTo>
                      <a:pt x="205" y="135"/>
                    </a:lnTo>
                    <a:lnTo>
                      <a:pt x="206" y="135"/>
                    </a:lnTo>
                    <a:lnTo>
                      <a:pt x="206" y="133"/>
                    </a:lnTo>
                    <a:lnTo>
                      <a:pt x="208" y="133"/>
                    </a:lnTo>
                    <a:lnTo>
                      <a:pt x="209" y="133"/>
                    </a:lnTo>
                    <a:lnTo>
                      <a:pt x="209" y="132"/>
                    </a:lnTo>
                    <a:lnTo>
                      <a:pt x="209" y="133"/>
                    </a:lnTo>
                    <a:lnTo>
                      <a:pt x="210" y="132"/>
                    </a:lnTo>
                    <a:lnTo>
                      <a:pt x="210" y="131"/>
                    </a:lnTo>
                    <a:lnTo>
                      <a:pt x="212" y="131"/>
                    </a:lnTo>
                    <a:lnTo>
                      <a:pt x="212" y="129"/>
                    </a:lnTo>
                    <a:lnTo>
                      <a:pt x="213" y="129"/>
                    </a:lnTo>
                    <a:lnTo>
                      <a:pt x="213" y="128"/>
                    </a:lnTo>
                    <a:lnTo>
                      <a:pt x="214" y="128"/>
                    </a:lnTo>
                    <a:lnTo>
                      <a:pt x="214" y="127"/>
                    </a:lnTo>
                    <a:lnTo>
                      <a:pt x="214" y="125"/>
                    </a:lnTo>
                    <a:lnTo>
                      <a:pt x="213" y="125"/>
                    </a:lnTo>
                    <a:lnTo>
                      <a:pt x="212" y="125"/>
                    </a:lnTo>
                    <a:lnTo>
                      <a:pt x="212" y="124"/>
                    </a:lnTo>
                    <a:lnTo>
                      <a:pt x="210" y="124"/>
                    </a:lnTo>
                    <a:lnTo>
                      <a:pt x="210" y="123"/>
                    </a:lnTo>
                    <a:lnTo>
                      <a:pt x="210" y="121"/>
                    </a:lnTo>
                    <a:lnTo>
                      <a:pt x="209" y="121"/>
                    </a:lnTo>
                    <a:lnTo>
                      <a:pt x="209" y="120"/>
                    </a:lnTo>
                    <a:lnTo>
                      <a:pt x="208" y="120"/>
                    </a:lnTo>
                    <a:lnTo>
                      <a:pt x="208" y="119"/>
                    </a:lnTo>
                    <a:lnTo>
                      <a:pt x="206" y="119"/>
                    </a:lnTo>
                    <a:lnTo>
                      <a:pt x="205" y="119"/>
                    </a:lnTo>
                    <a:lnTo>
                      <a:pt x="204" y="119"/>
                    </a:lnTo>
                    <a:lnTo>
                      <a:pt x="202" y="119"/>
                    </a:lnTo>
                    <a:lnTo>
                      <a:pt x="201" y="119"/>
                    </a:lnTo>
                    <a:lnTo>
                      <a:pt x="200" y="119"/>
                    </a:lnTo>
                    <a:lnTo>
                      <a:pt x="200" y="120"/>
                    </a:lnTo>
                    <a:lnTo>
                      <a:pt x="199" y="120"/>
                    </a:lnTo>
                    <a:lnTo>
                      <a:pt x="199" y="121"/>
                    </a:lnTo>
                    <a:lnTo>
                      <a:pt x="197" y="121"/>
                    </a:lnTo>
                    <a:lnTo>
                      <a:pt x="196" y="121"/>
                    </a:lnTo>
                    <a:lnTo>
                      <a:pt x="196" y="123"/>
                    </a:lnTo>
                    <a:lnTo>
                      <a:pt x="195" y="123"/>
                    </a:lnTo>
                    <a:lnTo>
                      <a:pt x="193" y="123"/>
                    </a:lnTo>
                    <a:lnTo>
                      <a:pt x="192" y="123"/>
                    </a:lnTo>
                    <a:lnTo>
                      <a:pt x="191" y="124"/>
                    </a:lnTo>
                    <a:lnTo>
                      <a:pt x="189" y="124"/>
                    </a:lnTo>
                    <a:lnTo>
                      <a:pt x="189" y="125"/>
                    </a:lnTo>
                    <a:lnTo>
                      <a:pt x="188" y="125"/>
                    </a:lnTo>
                    <a:lnTo>
                      <a:pt x="187" y="125"/>
                    </a:lnTo>
                    <a:lnTo>
                      <a:pt x="187" y="127"/>
                    </a:lnTo>
                    <a:lnTo>
                      <a:pt x="185" y="127"/>
                    </a:lnTo>
                    <a:lnTo>
                      <a:pt x="184" y="127"/>
                    </a:lnTo>
                    <a:lnTo>
                      <a:pt x="183" y="125"/>
                    </a:lnTo>
                    <a:lnTo>
                      <a:pt x="182" y="124"/>
                    </a:lnTo>
                    <a:lnTo>
                      <a:pt x="180" y="124"/>
                    </a:lnTo>
                    <a:lnTo>
                      <a:pt x="180" y="123"/>
                    </a:lnTo>
                    <a:lnTo>
                      <a:pt x="179" y="123"/>
                    </a:lnTo>
                    <a:lnTo>
                      <a:pt x="178" y="123"/>
                    </a:lnTo>
                    <a:lnTo>
                      <a:pt x="176" y="123"/>
                    </a:lnTo>
                    <a:lnTo>
                      <a:pt x="175" y="123"/>
                    </a:lnTo>
                    <a:lnTo>
                      <a:pt x="174" y="123"/>
                    </a:lnTo>
                    <a:lnTo>
                      <a:pt x="172" y="124"/>
                    </a:lnTo>
                    <a:lnTo>
                      <a:pt x="170" y="123"/>
                    </a:lnTo>
                    <a:lnTo>
                      <a:pt x="170" y="120"/>
                    </a:lnTo>
                    <a:lnTo>
                      <a:pt x="168" y="118"/>
                    </a:lnTo>
                    <a:lnTo>
                      <a:pt x="168" y="116"/>
                    </a:lnTo>
                    <a:lnTo>
                      <a:pt x="168" y="115"/>
                    </a:lnTo>
                    <a:lnTo>
                      <a:pt x="167" y="114"/>
                    </a:lnTo>
                    <a:lnTo>
                      <a:pt x="167" y="112"/>
                    </a:lnTo>
                    <a:lnTo>
                      <a:pt x="166" y="112"/>
                    </a:lnTo>
                    <a:lnTo>
                      <a:pt x="165" y="112"/>
                    </a:lnTo>
                    <a:lnTo>
                      <a:pt x="163" y="112"/>
                    </a:lnTo>
                    <a:lnTo>
                      <a:pt x="162" y="112"/>
                    </a:lnTo>
                    <a:lnTo>
                      <a:pt x="161" y="112"/>
                    </a:lnTo>
                    <a:lnTo>
                      <a:pt x="161" y="111"/>
                    </a:lnTo>
                    <a:lnTo>
                      <a:pt x="159" y="111"/>
                    </a:lnTo>
                    <a:lnTo>
                      <a:pt x="157" y="106"/>
                    </a:lnTo>
                    <a:lnTo>
                      <a:pt x="155" y="106"/>
                    </a:lnTo>
                    <a:lnTo>
                      <a:pt x="154" y="106"/>
                    </a:lnTo>
                    <a:lnTo>
                      <a:pt x="154" y="104"/>
                    </a:lnTo>
                    <a:lnTo>
                      <a:pt x="153" y="104"/>
                    </a:lnTo>
                    <a:lnTo>
                      <a:pt x="151" y="104"/>
                    </a:lnTo>
                    <a:lnTo>
                      <a:pt x="150" y="106"/>
                    </a:lnTo>
                    <a:lnTo>
                      <a:pt x="149" y="106"/>
                    </a:lnTo>
                    <a:lnTo>
                      <a:pt x="147" y="106"/>
                    </a:lnTo>
                    <a:lnTo>
                      <a:pt x="147" y="107"/>
                    </a:lnTo>
                    <a:lnTo>
                      <a:pt x="147" y="106"/>
                    </a:lnTo>
                    <a:lnTo>
                      <a:pt x="146" y="106"/>
                    </a:lnTo>
                    <a:lnTo>
                      <a:pt x="146" y="107"/>
                    </a:lnTo>
                    <a:lnTo>
                      <a:pt x="145" y="107"/>
                    </a:lnTo>
                    <a:lnTo>
                      <a:pt x="144" y="107"/>
                    </a:lnTo>
                    <a:lnTo>
                      <a:pt x="142" y="107"/>
                    </a:lnTo>
                    <a:lnTo>
                      <a:pt x="142" y="108"/>
                    </a:lnTo>
                    <a:lnTo>
                      <a:pt x="141" y="108"/>
                    </a:lnTo>
                    <a:lnTo>
                      <a:pt x="140" y="108"/>
                    </a:lnTo>
                    <a:lnTo>
                      <a:pt x="138" y="110"/>
                    </a:lnTo>
                    <a:lnTo>
                      <a:pt x="138" y="108"/>
                    </a:lnTo>
                    <a:lnTo>
                      <a:pt x="137" y="108"/>
                    </a:lnTo>
                    <a:lnTo>
                      <a:pt x="136" y="108"/>
                    </a:lnTo>
                    <a:lnTo>
                      <a:pt x="136" y="107"/>
                    </a:lnTo>
                    <a:lnTo>
                      <a:pt x="134" y="107"/>
                    </a:lnTo>
                    <a:lnTo>
                      <a:pt x="134" y="106"/>
                    </a:lnTo>
                    <a:lnTo>
                      <a:pt x="134" y="104"/>
                    </a:lnTo>
                    <a:lnTo>
                      <a:pt x="133" y="104"/>
                    </a:lnTo>
                    <a:lnTo>
                      <a:pt x="132" y="104"/>
                    </a:lnTo>
                    <a:lnTo>
                      <a:pt x="130" y="104"/>
                    </a:lnTo>
                    <a:lnTo>
                      <a:pt x="129" y="103"/>
                    </a:lnTo>
                    <a:lnTo>
                      <a:pt x="128" y="103"/>
                    </a:lnTo>
                    <a:lnTo>
                      <a:pt x="128" y="102"/>
                    </a:lnTo>
                    <a:lnTo>
                      <a:pt x="125" y="99"/>
                    </a:lnTo>
                    <a:lnTo>
                      <a:pt x="124" y="97"/>
                    </a:lnTo>
                    <a:lnTo>
                      <a:pt x="123" y="97"/>
                    </a:lnTo>
                    <a:lnTo>
                      <a:pt x="121" y="95"/>
                    </a:lnTo>
                    <a:lnTo>
                      <a:pt x="121" y="94"/>
                    </a:lnTo>
                    <a:lnTo>
                      <a:pt x="120" y="91"/>
                    </a:lnTo>
                    <a:lnTo>
                      <a:pt x="117" y="89"/>
                    </a:lnTo>
                    <a:lnTo>
                      <a:pt x="116" y="87"/>
                    </a:lnTo>
                    <a:lnTo>
                      <a:pt x="115" y="86"/>
                    </a:lnTo>
                    <a:lnTo>
                      <a:pt x="113" y="85"/>
                    </a:lnTo>
                    <a:lnTo>
                      <a:pt x="111" y="82"/>
                    </a:lnTo>
                    <a:lnTo>
                      <a:pt x="108" y="80"/>
                    </a:lnTo>
                    <a:lnTo>
                      <a:pt x="108" y="78"/>
                    </a:lnTo>
                    <a:lnTo>
                      <a:pt x="108" y="77"/>
                    </a:lnTo>
                    <a:lnTo>
                      <a:pt x="107" y="77"/>
                    </a:lnTo>
                    <a:lnTo>
                      <a:pt x="107" y="76"/>
                    </a:lnTo>
                    <a:lnTo>
                      <a:pt x="107" y="74"/>
                    </a:lnTo>
                    <a:lnTo>
                      <a:pt x="107" y="73"/>
                    </a:lnTo>
                    <a:lnTo>
                      <a:pt x="108" y="72"/>
                    </a:lnTo>
                    <a:lnTo>
                      <a:pt x="110" y="72"/>
                    </a:lnTo>
                    <a:lnTo>
                      <a:pt x="110" y="70"/>
                    </a:lnTo>
                    <a:lnTo>
                      <a:pt x="111" y="70"/>
                    </a:lnTo>
                    <a:lnTo>
                      <a:pt x="111" y="69"/>
                    </a:lnTo>
                    <a:lnTo>
                      <a:pt x="111" y="68"/>
                    </a:lnTo>
                    <a:lnTo>
                      <a:pt x="112" y="68"/>
                    </a:lnTo>
                    <a:lnTo>
                      <a:pt x="111" y="67"/>
                    </a:lnTo>
                    <a:lnTo>
                      <a:pt x="111" y="65"/>
                    </a:lnTo>
                    <a:lnTo>
                      <a:pt x="112" y="65"/>
                    </a:lnTo>
                    <a:lnTo>
                      <a:pt x="113" y="65"/>
                    </a:lnTo>
                    <a:lnTo>
                      <a:pt x="113" y="64"/>
                    </a:lnTo>
                    <a:lnTo>
                      <a:pt x="113" y="63"/>
                    </a:lnTo>
                    <a:lnTo>
                      <a:pt x="115" y="63"/>
                    </a:lnTo>
                    <a:lnTo>
                      <a:pt x="116" y="63"/>
                    </a:lnTo>
                    <a:lnTo>
                      <a:pt x="116" y="61"/>
                    </a:lnTo>
                    <a:lnTo>
                      <a:pt x="116" y="60"/>
                    </a:lnTo>
                    <a:lnTo>
                      <a:pt x="116" y="59"/>
                    </a:lnTo>
                    <a:lnTo>
                      <a:pt x="116" y="57"/>
                    </a:lnTo>
                    <a:lnTo>
                      <a:pt x="116" y="56"/>
                    </a:lnTo>
                    <a:lnTo>
                      <a:pt x="116" y="55"/>
                    </a:lnTo>
                    <a:lnTo>
                      <a:pt x="117" y="55"/>
                    </a:lnTo>
                    <a:lnTo>
                      <a:pt x="119" y="55"/>
                    </a:lnTo>
                    <a:lnTo>
                      <a:pt x="120" y="55"/>
                    </a:lnTo>
                    <a:lnTo>
                      <a:pt x="120" y="56"/>
                    </a:lnTo>
                    <a:lnTo>
                      <a:pt x="121" y="56"/>
                    </a:lnTo>
                    <a:lnTo>
                      <a:pt x="123" y="56"/>
                    </a:lnTo>
                    <a:lnTo>
                      <a:pt x="124" y="56"/>
                    </a:lnTo>
                    <a:lnTo>
                      <a:pt x="125" y="56"/>
                    </a:lnTo>
                    <a:lnTo>
                      <a:pt x="125" y="57"/>
                    </a:lnTo>
                    <a:lnTo>
                      <a:pt x="127" y="57"/>
                    </a:lnTo>
                    <a:lnTo>
                      <a:pt x="128" y="57"/>
                    </a:lnTo>
                    <a:lnTo>
                      <a:pt x="129" y="57"/>
                    </a:lnTo>
                    <a:lnTo>
                      <a:pt x="130" y="57"/>
                    </a:lnTo>
                    <a:lnTo>
                      <a:pt x="132" y="57"/>
                    </a:lnTo>
                    <a:lnTo>
                      <a:pt x="133" y="57"/>
                    </a:lnTo>
                    <a:lnTo>
                      <a:pt x="134" y="57"/>
                    </a:lnTo>
                    <a:lnTo>
                      <a:pt x="134" y="59"/>
                    </a:lnTo>
                    <a:lnTo>
                      <a:pt x="134" y="57"/>
                    </a:lnTo>
                    <a:lnTo>
                      <a:pt x="136" y="57"/>
                    </a:lnTo>
                    <a:lnTo>
                      <a:pt x="137" y="57"/>
                    </a:lnTo>
                    <a:lnTo>
                      <a:pt x="138" y="57"/>
                    </a:lnTo>
                    <a:lnTo>
                      <a:pt x="140" y="57"/>
                    </a:lnTo>
                    <a:lnTo>
                      <a:pt x="141" y="57"/>
                    </a:lnTo>
                    <a:lnTo>
                      <a:pt x="142" y="57"/>
                    </a:lnTo>
                    <a:lnTo>
                      <a:pt x="142" y="59"/>
                    </a:lnTo>
                    <a:lnTo>
                      <a:pt x="144" y="59"/>
                    </a:lnTo>
                    <a:lnTo>
                      <a:pt x="144" y="60"/>
                    </a:lnTo>
                    <a:lnTo>
                      <a:pt x="145" y="60"/>
                    </a:lnTo>
                    <a:lnTo>
                      <a:pt x="145" y="61"/>
                    </a:lnTo>
                    <a:lnTo>
                      <a:pt x="146" y="63"/>
                    </a:lnTo>
                    <a:lnTo>
                      <a:pt x="146" y="64"/>
                    </a:lnTo>
                    <a:lnTo>
                      <a:pt x="146" y="65"/>
                    </a:lnTo>
                    <a:lnTo>
                      <a:pt x="147" y="65"/>
                    </a:lnTo>
                    <a:lnTo>
                      <a:pt x="147" y="67"/>
                    </a:lnTo>
                    <a:lnTo>
                      <a:pt x="147" y="68"/>
                    </a:lnTo>
                    <a:lnTo>
                      <a:pt x="149" y="68"/>
                    </a:lnTo>
                    <a:lnTo>
                      <a:pt x="149" y="69"/>
                    </a:lnTo>
                    <a:lnTo>
                      <a:pt x="150" y="69"/>
                    </a:lnTo>
                    <a:lnTo>
                      <a:pt x="151" y="69"/>
                    </a:lnTo>
                    <a:lnTo>
                      <a:pt x="153" y="69"/>
                    </a:lnTo>
                    <a:lnTo>
                      <a:pt x="154" y="69"/>
                    </a:lnTo>
                    <a:lnTo>
                      <a:pt x="155" y="69"/>
                    </a:lnTo>
                    <a:lnTo>
                      <a:pt x="155" y="70"/>
                    </a:lnTo>
                    <a:lnTo>
                      <a:pt x="157" y="70"/>
                    </a:lnTo>
                    <a:lnTo>
                      <a:pt x="158" y="70"/>
                    </a:lnTo>
                    <a:lnTo>
                      <a:pt x="159" y="70"/>
                    </a:lnTo>
                    <a:lnTo>
                      <a:pt x="161" y="70"/>
                    </a:lnTo>
                    <a:lnTo>
                      <a:pt x="161" y="72"/>
                    </a:lnTo>
                    <a:lnTo>
                      <a:pt x="162" y="72"/>
                    </a:lnTo>
                    <a:lnTo>
                      <a:pt x="162" y="73"/>
                    </a:lnTo>
                    <a:lnTo>
                      <a:pt x="163" y="73"/>
                    </a:lnTo>
                    <a:lnTo>
                      <a:pt x="165" y="73"/>
                    </a:lnTo>
                    <a:lnTo>
                      <a:pt x="165" y="72"/>
                    </a:lnTo>
                    <a:lnTo>
                      <a:pt x="166" y="72"/>
                    </a:lnTo>
                    <a:lnTo>
                      <a:pt x="166" y="73"/>
                    </a:lnTo>
                    <a:lnTo>
                      <a:pt x="167" y="73"/>
                    </a:lnTo>
                    <a:lnTo>
                      <a:pt x="166" y="73"/>
                    </a:lnTo>
                    <a:lnTo>
                      <a:pt x="167" y="73"/>
                    </a:lnTo>
                    <a:lnTo>
                      <a:pt x="167" y="74"/>
                    </a:lnTo>
                    <a:lnTo>
                      <a:pt x="167" y="73"/>
                    </a:lnTo>
                    <a:lnTo>
                      <a:pt x="168" y="72"/>
                    </a:lnTo>
                    <a:lnTo>
                      <a:pt x="170" y="72"/>
                    </a:lnTo>
                    <a:lnTo>
                      <a:pt x="170" y="70"/>
                    </a:lnTo>
                    <a:lnTo>
                      <a:pt x="171" y="70"/>
                    </a:lnTo>
                    <a:lnTo>
                      <a:pt x="172" y="70"/>
                    </a:lnTo>
                    <a:lnTo>
                      <a:pt x="172" y="69"/>
                    </a:lnTo>
                    <a:lnTo>
                      <a:pt x="172" y="68"/>
                    </a:lnTo>
                    <a:lnTo>
                      <a:pt x="174" y="68"/>
                    </a:lnTo>
                    <a:lnTo>
                      <a:pt x="174" y="67"/>
                    </a:lnTo>
                    <a:lnTo>
                      <a:pt x="175" y="65"/>
                    </a:lnTo>
                    <a:lnTo>
                      <a:pt x="176" y="65"/>
                    </a:lnTo>
                    <a:lnTo>
                      <a:pt x="178" y="65"/>
                    </a:lnTo>
                    <a:lnTo>
                      <a:pt x="178" y="64"/>
                    </a:lnTo>
                    <a:lnTo>
                      <a:pt x="179" y="64"/>
                    </a:lnTo>
                    <a:lnTo>
                      <a:pt x="179" y="63"/>
                    </a:lnTo>
                    <a:lnTo>
                      <a:pt x="180" y="63"/>
                    </a:lnTo>
                    <a:lnTo>
                      <a:pt x="180" y="61"/>
                    </a:lnTo>
                    <a:lnTo>
                      <a:pt x="180" y="63"/>
                    </a:lnTo>
                    <a:lnTo>
                      <a:pt x="182" y="63"/>
                    </a:lnTo>
                    <a:lnTo>
                      <a:pt x="183" y="63"/>
                    </a:lnTo>
                    <a:lnTo>
                      <a:pt x="183" y="64"/>
                    </a:lnTo>
                    <a:lnTo>
                      <a:pt x="184" y="64"/>
                    </a:lnTo>
                    <a:lnTo>
                      <a:pt x="185" y="64"/>
                    </a:lnTo>
                    <a:lnTo>
                      <a:pt x="187" y="64"/>
                    </a:lnTo>
                    <a:lnTo>
                      <a:pt x="187" y="65"/>
                    </a:lnTo>
                    <a:lnTo>
                      <a:pt x="188" y="65"/>
                    </a:lnTo>
                    <a:lnTo>
                      <a:pt x="189" y="67"/>
                    </a:lnTo>
                    <a:lnTo>
                      <a:pt x="191" y="65"/>
                    </a:lnTo>
                    <a:lnTo>
                      <a:pt x="192" y="64"/>
                    </a:lnTo>
                    <a:lnTo>
                      <a:pt x="192" y="63"/>
                    </a:lnTo>
                    <a:lnTo>
                      <a:pt x="193" y="63"/>
                    </a:lnTo>
                    <a:lnTo>
                      <a:pt x="195" y="61"/>
                    </a:lnTo>
                    <a:lnTo>
                      <a:pt x="196" y="60"/>
                    </a:lnTo>
                    <a:lnTo>
                      <a:pt x="196" y="59"/>
                    </a:lnTo>
                    <a:lnTo>
                      <a:pt x="197" y="57"/>
                    </a:lnTo>
                    <a:lnTo>
                      <a:pt x="199" y="56"/>
                    </a:lnTo>
                    <a:lnTo>
                      <a:pt x="199" y="55"/>
                    </a:lnTo>
                    <a:lnTo>
                      <a:pt x="200" y="55"/>
                    </a:lnTo>
                    <a:lnTo>
                      <a:pt x="200" y="53"/>
                    </a:lnTo>
                    <a:lnTo>
                      <a:pt x="200" y="52"/>
                    </a:lnTo>
                    <a:lnTo>
                      <a:pt x="200" y="51"/>
                    </a:lnTo>
                    <a:lnTo>
                      <a:pt x="201" y="51"/>
                    </a:lnTo>
                    <a:lnTo>
                      <a:pt x="200" y="49"/>
                    </a:lnTo>
                    <a:lnTo>
                      <a:pt x="201" y="49"/>
                    </a:lnTo>
                    <a:lnTo>
                      <a:pt x="201" y="51"/>
                    </a:lnTo>
                    <a:lnTo>
                      <a:pt x="201" y="52"/>
                    </a:lnTo>
                    <a:lnTo>
                      <a:pt x="201" y="53"/>
                    </a:lnTo>
                    <a:lnTo>
                      <a:pt x="204" y="56"/>
                    </a:lnTo>
                    <a:lnTo>
                      <a:pt x="206" y="55"/>
                    </a:lnTo>
                    <a:lnTo>
                      <a:pt x="208" y="53"/>
                    </a:lnTo>
                    <a:lnTo>
                      <a:pt x="209" y="52"/>
                    </a:lnTo>
                    <a:lnTo>
                      <a:pt x="210" y="52"/>
                    </a:lnTo>
                    <a:lnTo>
                      <a:pt x="212" y="52"/>
                    </a:lnTo>
                    <a:lnTo>
                      <a:pt x="210" y="57"/>
                    </a:lnTo>
                    <a:lnTo>
                      <a:pt x="210" y="68"/>
                    </a:lnTo>
                    <a:lnTo>
                      <a:pt x="213" y="78"/>
                    </a:lnTo>
                    <a:lnTo>
                      <a:pt x="214" y="80"/>
                    </a:lnTo>
                    <a:lnTo>
                      <a:pt x="214" y="81"/>
                    </a:lnTo>
                    <a:lnTo>
                      <a:pt x="217" y="86"/>
                    </a:lnTo>
                    <a:lnTo>
                      <a:pt x="219" y="90"/>
                    </a:lnTo>
                    <a:lnTo>
                      <a:pt x="219" y="91"/>
                    </a:lnTo>
                    <a:lnTo>
                      <a:pt x="221" y="91"/>
                    </a:lnTo>
                    <a:lnTo>
                      <a:pt x="221" y="93"/>
                    </a:lnTo>
                    <a:lnTo>
                      <a:pt x="221" y="94"/>
                    </a:lnTo>
                    <a:lnTo>
                      <a:pt x="226" y="94"/>
                    </a:lnTo>
                    <a:lnTo>
                      <a:pt x="226" y="95"/>
                    </a:lnTo>
                    <a:lnTo>
                      <a:pt x="226" y="94"/>
                    </a:lnTo>
                    <a:lnTo>
                      <a:pt x="227" y="94"/>
                    </a:lnTo>
                    <a:lnTo>
                      <a:pt x="229" y="94"/>
                    </a:lnTo>
                    <a:lnTo>
                      <a:pt x="230" y="94"/>
                    </a:lnTo>
                    <a:lnTo>
                      <a:pt x="231" y="94"/>
                    </a:lnTo>
                    <a:lnTo>
                      <a:pt x="233" y="94"/>
                    </a:lnTo>
                    <a:lnTo>
                      <a:pt x="233" y="95"/>
                    </a:lnTo>
                    <a:lnTo>
                      <a:pt x="234" y="97"/>
                    </a:lnTo>
                    <a:lnTo>
                      <a:pt x="234" y="98"/>
                    </a:lnTo>
                    <a:lnTo>
                      <a:pt x="234" y="99"/>
                    </a:lnTo>
                    <a:lnTo>
                      <a:pt x="235" y="99"/>
                    </a:lnTo>
                    <a:lnTo>
                      <a:pt x="235" y="101"/>
                    </a:lnTo>
                    <a:lnTo>
                      <a:pt x="235" y="102"/>
                    </a:lnTo>
                    <a:lnTo>
                      <a:pt x="237" y="102"/>
                    </a:lnTo>
                    <a:lnTo>
                      <a:pt x="237" y="103"/>
                    </a:lnTo>
                    <a:lnTo>
                      <a:pt x="238" y="103"/>
                    </a:lnTo>
                    <a:lnTo>
                      <a:pt x="239" y="103"/>
                    </a:lnTo>
                    <a:lnTo>
                      <a:pt x="240" y="103"/>
                    </a:lnTo>
                    <a:lnTo>
                      <a:pt x="240" y="104"/>
                    </a:lnTo>
                    <a:lnTo>
                      <a:pt x="242" y="104"/>
                    </a:lnTo>
                    <a:lnTo>
                      <a:pt x="243" y="104"/>
                    </a:lnTo>
                    <a:lnTo>
                      <a:pt x="243" y="103"/>
                    </a:lnTo>
                    <a:lnTo>
                      <a:pt x="243" y="104"/>
                    </a:lnTo>
                    <a:lnTo>
                      <a:pt x="244" y="104"/>
                    </a:lnTo>
                    <a:lnTo>
                      <a:pt x="246" y="104"/>
                    </a:lnTo>
                    <a:lnTo>
                      <a:pt x="246" y="106"/>
                    </a:lnTo>
                    <a:lnTo>
                      <a:pt x="247" y="106"/>
                    </a:lnTo>
                    <a:lnTo>
                      <a:pt x="247" y="107"/>
                    </a:lnTo>
                    <a:lnTo>
                      <a:pt x="248" y="107"/>
                    </a:lnTo>
                    <a:lnTo>
                      <a:pt x="248" y="106"/>
                    </a:lnTo>
                    <a:lnTo>
                      <a:pt x="248" y="104"/>
                    </a:lnTo>
                    <a:lnTo>
                      <a:pt x="250" y="104"/>
                    </a:lnTo>
                    <a:lnTo>
                      <a:pt x="250" y="106"/>
                    </a:lnTo>
                    <a:lnTo>
                      <a:pt x="251" y="106"/>
                    </a:lnTo>
                    <a:lnTo>
                      <a:pt x="252" y="106"/>
                    </a:lnTo>
                    <a:lnTo>
                      <a:pt x="252" y="104"/>
                    </a:lnTo>
                    <a:lnTo>
                      <a:pt x="254" y="104"/>
                    </a:lnTo>
                    <a:lnTo>
                      <a:pt x="254" y="103"/>
                    </a:lnTo>
                    <a:lnTo>
                      <a:pt x="255" y="103"/>
                    </a:lnTo>
                    <a:lnTo>
                      <a:pt x="256" y="103"/>
                    </a:lnTo>
                    <a:lnTo>
                      <a:pt x="257" y="103"/>
                    </a:lnTo>
                    <a:lnTo>
                      <a:pt x="259" y="103"/>
                    </a:lnTo>
                    <a:lnTo>
                      <a:pt x="260" y="103"/>
                    </a:lnTo>
                    <a:lnTo>
                      <a:pt x="261" y="103"/>
                    </a:lnTo>
                    <a:lnTo>
                      <a:pt x="263" y="103"/>
                    </a:lnTo>
                    <a:lnTo>
                      <a:pt x="264" y="103"/>
                    </a:lnTo>
                    <a:lnTo>
                      <a:pt x="264" y="102"/>
                    </a:lnTo>
                    <a:lnTo>
                      <a:pt x="264" y="103"/>
                    </a:lnTo>
                    <a:lnTo>
                      <a:pt x="265" y="103"/>
                    </a:lnTo>
                    <a:lnTo>
                      <a:pt x="265" y="102"/>
                    </a:lnTo>
                    <a:lnTo>
                      <a:pt x="265" y="103"/>
                    </a:lnTo>
                    <a:lnTo>
                      <a:pt x="265" y="104"/>
                    </a:lnTo>
                    <a:lnTo>
                      <a:pt x="267" y="104"/>
                    </a:lnTo>
                    <a:lnTo>
                      <a:pt x="268" y="104"/>
                    </a:lnTo>
                    <a:lnTo>
                      <a:pt x="269" y="104"/>
                    </a:lnTo>
                    <a:lnTo>
                      <a:pt x="271" y="104"/>
                    </a:lnTo>
                    <a:lnTo>
                      <a:pt x="272" y="104"/>
                    </a:lnTo>
                    <a:lnTo>
                      <a:pt x="273" y="104"/>
                    </a:lnTo>
                    <a:lnTo>
                      <a:pt x="273" y="106"/>
                    </a:lnTo>
                    <a:lnTo>
                      <a:pt x="274" y="106"/>
                    </a:lnTo>
                    <a:lnTo>
                      <a:pt x="274" y="104"/>
                    </a:lnTo>
                    <a:lnTo>
                      <a:pt x="276" y="104"/>
                    </a:lnTo>
                    <a:lnTo>
                      <a:pt x="276" y="103"/>
                    </a:lnTo>
                    <a:lnTo>
                      <a:pt x="277" y="103"/>
                    </a:lnTo>
                    <a:lnTo>
                      <a:pt x="278" y="102"/>
                    </a:lnTo>
                    <a:lnTo>
                      <a:pt x="277" y="102"/>
                    </a:lnTo>
                    <a:lnTo>
                      <a:pt x="277" y="101"/>
                    </a:lnTo>
                    <a:lnTo>
                      <a:pt x="278" y="101"/>
                    </a:lnTo>
                    <a:lnTo>
                      <a:pt x="278" y="99"/>
                    </a:lnTo>
                    <a:lnTo>
                      <a:pt x="278" y="98"/>
                    </a:lnTo>
                    <a:lnTo>
                      <a:pt x="280" y="98"/>
                    </a:lnTo>
                    <a:lnTo>
                      <a:pt x="281" y="98"/>
                    </a:lnTo>
                    <a:lnTo>
                      <a:pt x="282" y="98"/>
                    </a:lnTo>
                    <a:lnTo>
                      <a:pt x="284" y="98"/>
                    </a:lnTo>
                    <a:lnTo>
                      <a:pt x="284" y="97"/>
                    </a:lnTo>
                    <a:lnTo>
                      <a:pt x="284" y="95"/>
                    </a:lnTo>
                    <a:lnTo>
                      <a:pt x="285" y="95"/>
                    </a:lnTo>
                    <a:lnTo>
                      <a:pt x="285" y="94"/>
                    </a:lnTo>
                    <a:lnTo>
                      <a:pt x="286" y="94"/>
                    </a:lnTo>
                    <a:lnTo>
                      <a:pt x="286" y="93"/>
                    </a:lnTo>
                    <a:lnTo>
                      <a:pt x="288" y="93"/>
                    </a:lnTo>
                    <a:lnTo>
                      <a:pt x="288" y="91"/>
                    </a:lnTo>
                    <a:lnTo>
                      <a:pt x="289" y="91"/>
                    </a:lnTo>
                    <a:lnTo>
                      <a:pt x="289" y="90"/>
                    </a:lnTo>
                    <a:lnTo>
                      <a:pt x="290" y="90"/>
                    </a:lnTo>
                    <a:lnTo>
                      <a:pt x="290" y="89"/>
                    </a:lnTo>
                    <a:lnTo>
                      <a:pt x="291" y="89"/>
                    </a:lnTo>
                    <a:lnTo>
                      <a:pt x="291" y="87"/>
                    </a:lnTo>
                    <a:lnTo>
                      <a:pt x="291" y="86"/>
                    </a:lnTo>
                    <a:lnTo>
                      <a:pt x="293" y="86"/>
                    </a:lnTo>
                    <a:lnTo>
                      <a:pt x="293" y="85"/>
                    </a:lnTo>
                    <a:lnTo>
                      <a:pt x="294" y="85"/>
                    </a:lnTo>
                    <a:lnTo>
                      <a:pt x="294" y="84"/>
                    </a:lnTo>
                    <a:lnTo>
                      <a:pt x="295" y="82"/>
                    </a:lnTo>
                    <a:lnTo>
                      <a:pt x="294" y="82"/>
                    </a:lnTo>
                    <a:lnTo>
                      <a:pt x="295" y="82"/>
                    </a:lnTo>
                    <a:lnTo>
                      <a:pt x="295" y="81"/>
                    </a:lnTo>
                    <a:lnTo>
                      <a:pt x="297" y="81"/>
                    </a:lnTo>
                    <a:lnTo>
                      <a:pt x="297" y="80"/>
                    </a:lnTo>
                    <a:lnTo>
                      <a:pt x="298" y="80"/>
                    </a:lnTo>
                    <a:lnTo>
                      <a:pt x="298" y="78"/>
                    </a:lnTo>
                    <a:lnTo>
                      <a:pt x="298" y="77"/>
                    </a:lnTo>
                    <a:lnTo>
                      <a:pt x="299" y="77"/>
                    </a:lnTo>
                    <a:lnTo>
                      <a:pt x="299" y="76"/>
                    </a:lnTo>
                    <a:lnTo>
                      <a:pt x="301" y="76"/>
                    </a:lnTo>
                    <a:lnTo>
                      <a:pt x="302" y="76"/>
                    </a:lnTo>
                    <a:lnTo>
                      <a:pt x="303" y="74"/>
                    </a:lnTo>
                    <a:lnTo>
                      <a:pt x="305" y="76"/>
                    </a:lnTo>
                    <a:lnTo>
                      <a:pt x="305" y="74"/>
                    </a:lnTo>
                    <a:lnTo>
                      <a:pt x="305" y="76"/>
                    </a:lnTo>
                    <a:lnTo>
                      <a:pt x="306" y="76"/>
                    </a:lnTo>
                    <a:lnTo>
                      <a:pt x="307" y="76"/>
                    </a:lnTo>
                    <a:lnTo>
                      <a:pt x="309" y="76"/>
                    </a:lnTo>
                    <a:lnTo>
                      <a:pt x="309" y="77"/>
                    </a:lnTo>
                    <a:lnTo>
                      <a:pt x="310" y="77"/>
                    </a:lnTo>
                    <a:lnTo>
                      <a:pt x="311" y="77"/>
                    </a:lnTo>
                    <a:lnTo>
                      <a:pt x="311" y="78"/>
                    </a:lnTo>
                    <a:lnTo>
                      <a:pt x="312" y="78"/>
                    </a:lnTo>
                    <a:lnTo>
                      <a:pt x="314" y="78"/>
                    </a:lnTo>
                    <a:lnTo>
                      <a:pt x="314" y="77"/>
                    </a:lnTo>
                    <a:lnTo>
                      <a:pt x="315" y="77"/>
                    </a:lnTo>
                    <a:lnTo>
                      <a:pt x="316" y="77"/>
                    </a:lnTo>
                    <a:lnTo>
                      <a:pt x="318" y="77"/>
                    </a:lnTo>
                    <a:lnTo>
                      <a:pt x="319" y="77"/>
                    </a:lnTo>
                    <a:lnTo>
                      <a:pt x="319" y="78"/>
                    </a:lnTo>
                    <a:lnTo>
                      <a:pt x="319" y="80"/>
                    </a:lnTo>
                    <a:lnTo>
                      <a:pt x="320" y="80"/>
                    </a:lnTo>
                    <a:lnTo>
                      <a:pt x="322" y="80"/>
                    </a:lnTo>
                    <a:lnTo>
                      <a:pt x="320" y="80"/>
                    </a:lnTo>
                    <a:lnTo>
                      <a:pt x="322" y="78"/>
                    </a:lnTo>
                    <a:lnTo>
                      <a:pt x="320" y="78"/>
                    </a:lnTo>
                    <a:lnTo>
                      <a:pt x="320" y="77"/>
                    </a:lnTo>
                    <a:lnTo>
                      <a:pt x="322" y="77"/>
                    </a:lnTo>
                    <a:lnTo>
                      <a:pt x="322" y="76"/>
                    </a:lnTo>
                    <a:lnTo>
                      <a:pt x="322" y="74"/>
                    </a:lnTo>
                    <a:lnTo>
                      <a:pt x="322" y="73"/>
                    </a:lnTo>
                    <a:lnTo>
                      <a:pt x="322" y="72"/>
                    </a:lnTo>
                    <a:lnTo>
                      <a:pt x="323" y="72"/>
                    </a:lnTo>
                    <a:lnTo>
                      <a:pt x="323" y="70"/>
                    </a:lnTo>
                    <a:lnTo>
                      <a:pt x="323" y="69"/>
                    </a:lnTo>
                    <a:lnTo>
                      <a:pt x="323" y="68"/>
                    </a:lnTo>
                    <a:lnTo>
                      <a:pt x="323" y="67"/>
                    </a:lnTo>
                    <a:lnTo>
                      <a:pt x="323" y="65"/>
                    </a:lnTo>
                    <a:lnTo>
                      <a:pt x="323" y="64"/>
                    </a:lnTo>
                    <a:lnTo>
                      <a:pt x="323" y="63"/>
                    </a:lnTo>
                    <a:lnTo>
                      <a:pt x="322" y="63"/>
                    </a:lnTo>
                    <a:lnTo>
                      <a:pt x="322" y="61"/>
                    </a:lnTo>
                    <a:lnTo>
                      <a:pt x="320" y="60"/>
                    </a:lnTo>
                    <a:lnTo>
                      <a:pt x="322" y="57"/>
                    </a:lnTo>
                    <a:lnTo>
                      <a:pt x="323" y="56"/>
                    </a:lnTo>
                    <a:lnTo>
                      <a:pt x="323" y="55"/>
                    </a:lnTo>
                    <a:lnTo>
                      <a:pt x="324" y="55"/>
                    </a:lnTo>
                    <a:lnTo>
                      <a:pt x="324" y="53"/>
                    </a:lnTo>
                    <a:lnTo>
                      <a:pt x="326" y="53"/>
                    </a:lnTo>
                    <a:lnTo>
                      <a:pt x="326" y="52"/>
                    </a:lnTo>
                    <a:lnTo>
                      <a:pt x="327" y="51"/>
                    </a:lnTo>
                    <a:lnTo>
                      <a:pt x="328" y="49"/>
                    </a:lnTo>
                    <a:lnTo>
                      <a:pt x="328" y="48"/>
                    </a:lnTo>
                    <a:lnTo>
                      <a:pt x="329" y="48"/>
                    </a:lnTo>
                    <a:lnTo>
                      <a:pt x="331" y="47"/>
                    </a:lnTo>
                    <a:lnTo>
                      <a:pt x="332" y="46"/>
                    </a:lnTo>
                    <a:lnTo>
                      <a:pt x="333" y="46"/>
                    </a:lnTo>
                    <a:lnTo>
                      <a:pt x="335" y="44"/>
                    </a:lnTo>
                    <a:lnTo>
                      <a:pt x="336" y="43"/>
                    </a:lnTo>
                    <a:lnTo>
                      <a:pt x="336" y="42"/>
                    </a:lnTo>
                    <a:lnTo>
                      <a:pt x="337" y="40"/>
                    </a:lnTo>
                    <a:lnTo>
                      <a:pt x="339" y="38"/>
                    </a:lnTo>
                    <a:lnTo>
                      <a:pt x="340" y="36"/>
                    </a:lnTo>
                    <a:lnTo>
                      <a:pt x="340" y="35"/>
                    </a:lnTo>
                    <a:lnTo>
                      <a:pt x="340" y="34"/>
                    </a:lnTo>
                    <a:lnTo>
                      <a:pt x="340" y="32"/>
                    </a:lnTo>
                    <a:lnTo>
                      <a:pt x="341" y="31"/>
                    </a:lnTo>
                    <a:lnTo>
                      <a:pt x="343" y="29"/>
                    </a:lnTo>
                    <a:lnTo>
                      <a:pt x="344" y="27"/>
                    </a:lnTo>
                    <a:lnTo>
                      <a:pt x="345" y="27"/>
                    </a:lnTo>
                    <a:lnTo>
                      <a:pt x="345" y="26"/>
                    </a:lnTo>
                    <a:lnTo>
                      <a:pt x="346" y="26"/>
                    </a:lnTo>
                    <a:lnTo>
                      <a:pt x="346" y="25"/>
                    </a:lnTo>
                    <a:lnTo>
                      <a:pt x="348" y="23"/>
                    </a:lnTo>
                    <a:lnTo>
                      <a:pt x="349" y="22"/>
                    </a:lnTo>
                    <a:lnTo>
                      <a:pt x="349" y="21"/>
                    </a:lnTo>
                    <a:lnTo>
                      <a:pt x="349" y="18"/>
                    </a:lnTo>
                    <a:lnTo>
                      <a:pt x="349" y="17"/>
                    </a:lnTo>
                    <a:lnTo>
                      <a:pt x="350" y="17"/>
                    </a:lnTo>
                    <a:lnTo>
                      <a:pt x="352" y="15"/>
                    </a:lnTo>
                    <a:lnTo>
                      <a:pt x="353" y="14"/>
                    </a:lnTo>
                    <a:lnTo>
                      <a:pt x="354" y="14"/>
                    </a:lnTo>
                    <a:lnTo>
                      <a:pt x="356" y="14"/>
                    </a:lnTo>
                    <a:lnTo>
                      <a:pt x="356" y="13"/>
                    </a:lnTo>
                    <a:lnTo>
                      <a:pt x="357" y="13"/>
                    </a:lnTo>
                    <a:lnTo>
                      <a:pt x="358" y="13"/>
                    </a:lnTo>
                    <a:lnTo>
                      <a:pt x="358" y="12"/>
                    </a:lnTo>
                    <a:lnTo>
                      <a:pt x="360" y="12"/>
                    </a:lnTo>
                    <a:lnTo>
                      <a:pt x="360" y="10"/>
                    </a:lnTo>
                    <a:lnTo>
                      <a:pt x="361" y="9"/>
                    </a:lnTo>
                    <a:lnTo>
                      <a:pt x="362" y="8"/>
                    </a:lnTo>
                    <a:lnTo>
                      <a:pt x="363" y="8"/>
                    </a:lnTo>
                    <a:lnTo>
                      <a:pt x="365" y="8"/>
                    </a:lnTo>
                    <a:lnTo>
                      <a:pt x="365" y="6"/>
                    </a:lnTo>
                    <a:lnTo>
                      <a:pt x="366" y="6"/>
                    </a:lnTo>
                    <a:lnTo>
                      <a:pt x="367" y="6"/>
                    </a:lnTo>
                    <a:lnTo>
                      <a:pt x="371" y="6"/>
                    </a:lnTo>
                    <a:lnTo>
                      <a:pt x="373" y="6"/>
                    </a:lnTo>
                    <a:lnTo>
                      <a:pt x="373" y="5"/>
                    </a:lnTo>
                    <a:lnTo>
                      <a:pt x="374" y="5"/>
                    </a:lnTo>
                    <a:lnTo>
                      <a:pt x="375" y="5"/>
                    </a:lnTo>
                    <a:lnTo>
                      <a:pt x="377" y="5"/>
                    </a:lnTo>
                    <a:lnTo>
                      <a:pt x="378" y="4"/>
                    </a:lnTo>
                    <a:lnTo>
                      <a:pt x="377" y="4"/>
                    </a:lnTo>
                    <a:lnTo>
                      <a:pt x="378" y="4"/>
                    </a:lnTo>
                    <a:lnTo>
                      <a:pt x="378" y="2"/>
                    </a:lnTo>
                    <a:lnTo>
                      <a:pt x="379" y="2"/>
                    </a:lnTo>
                    <a:lnTo>
                      <a:pt x="381" y="1"/>
                    </a:lnTo>
                    <a:lnTo>
                      <a:pt x="382" y="1"/>
                    </a:lnTo>
                    <a:lnTo>
                      <a:pt x="383" y="1"/>
                    </a:lnTo>
                    <a:lnTo>
                      <a:pt x="383" y="0"/>
                    </a:lnTo>
                    <a:lnTo>
                      <a:pt x="384" y="0"/>
                    </a:lnTo>
                    <a:lnTo>
                      <a:pt x="386" y="0"/>
                    </a:lnTo>
                    <a:lnTo>
                      <a:pt x="387" y="0"/>
                    </a:lnTo>
                    <a:lnTo>
                      <a:pt x="388" y="0"/>
                    </a:lnTo>
                    <a:lnTo>
                      <a:pt x="390" y="0"/>
                    </a:lnTo>
                    <a:lnTo>
                      <a:pt x="391" y="0"/>
                    </a:lnTo>
                    <a:lnTo>
                      <a:pt x="392" y="0"/>
                    </a:lnTo>
                    <a:lnTo>
                      <a:pt x="392" y="1"/>
                    </a:lnTo>
                    <a:lnTo>
                      <a:pt x="392" y="2"/>
                    </a:lnTo>
                    <a:lnTo>
                      <a:pt x="391" y="2"/>
                    </a:lnTo>
                    <a:lnTo>
                      <a:pt x="391" y="4"/>
                    </a:lnTo>
                    <a:lnTo>
                      <a:pt x="390" y="4"/>
                    </a:lnTo>
                    <a:lnTo>
                      <a:pt x="390" y="5"/>
                    </a:lnTo>
                    <a:lnTo>
                      <a:pt x="391" y="6"/>
                    </a:lnTo>
                    <a:lnTo>
                      <a:pt x="391" y="8"/>
                    </a:lnTo>
                    <a:lnTo>
                      <a:pt x="391" y="9"/>
                    </a:lnTo>
                    <a:lnTo>
                      <a:pt x="391" y="10"/>
                    </a:lnTo>
                    <a:lnTo>
                      <a:pt x="391" y="12"/>
                    </a:lnTo>
                    <a:lnTo>
                      <a:pt x="391" y="13"/>
                    </a:lnTo>
                    <a:lnTo>
                      <a:pt x="391" y="14"/>
                    </a:lnTo>
                    <a:lnTo>
                      <a:pt x="391" y="15"/>
                    </a:lnTo>
                    <a:lnTo>
                      <a:pt x="392" y="15"/>
                    </a:lnTo>
                    <a:lnTo>
                      <a:pt x="392" y="17"/>
                    </a:lnTo>
                    <a:lnTo>
                      <a:pt x="394" y="17"/>
                    </a:lnTo>
                    <a:lnTo>
                      <a:pt x="395" y="17"/>
                    </a:lnTo>
                    <a:lnTo>
                      <a:pt x="395" y="18"/>
                    </a:lnTo>
                    <a:lnTo>
                      <a:pt x="396" y="18"/>
                    </a:lnTo>
                    <a:lnTo>
                      <a:pt x="396" y="19"/>
                    </a:lnTo>
                    <a:lnTo>
                      <a:pt x="396" y="21"/>
                    </a:lnTo>
                    <a:lnTo>
                      <a:pt x="398" y="21"/>
                    </a:lnTo>
                    <a:lnTo>
                      <a:pt x="398" y="22"/>
                    </a:lnTo>
                    <a:lnTo>
                      <a:pt x="398" y="23"/>
                    </a:lnTo>
                    <a:lnTo>
                      <a:pt x="398" y="25"/>
                    </a:lnTo>
                    <a:lnTo>
                      <a:pt x="398" y="26"/>
                    </a:lnTo>
                    <a:lnTo>
                      <a:pt x="398" y="27"/>
                    </a:lnTo>
                    <a:lnTo>
                      <a:pt x="398" y="29"/>
                    </a:lnTo>
                    <a:lnTo>
                      <a:pt x="399" y="30"/>
                    </a:lnTo>
                    <a:lnTo>
                      <a:pt x="400" y="30"/>
                    </a:lnTo>
                    <a:lnTo>
                      <a:pt x="400" y="31"/>
                    </a:lnTo>
                    <a:lnTo>
                      <a:pt x="401" y="31"/>
                    </a:lnTo>
                    <a:lnTo>
                      <a:pt x="401" y="32"/>
                    </a:lnTo>
                    <a:lnTo>
                      <a:pt x="403" y="32"/>
                    </a:lnTo>
                    <a:lnTo>
                      <a:pt x="404" y="32"/>
                    </a:lnTo>
                    <a:lnTo>
                      <a:pt x="404" y="34"/>
                    </a:lnTo>
                    <a:lnTo>
                      <a:pt x="405" y="34"/>
                    </a:lnTo>
                    <a:lnTo>
                      <a:pt x="407" y="35"/>
                    </a:lnTo>
                    <a:lnTo>
                      <a:pt x="408" y="35"/>
                    </a:lnTo>
                    <a:lnTo>
                      <a:pt x="408" y="36"/>
                    </a:lnTo>
                    <a:lnTo>
                      <a:pt x="408" y="38"/>
                    </a:lnTo>
                    <a:lnTo>
                      <a:pt x="409" y="38"/>
                    </a:lnTo>
                    <a:lnTo>
                      <a:pt x="409" y="39"/>
                    </a:lnTo>
                    <a:lnTo>
                      <a:pt x="411" y="39"/>
                    </a:lnTo>
                    <a:lnTo>
                      <a:pt x="411" y="40"/>
                    </a:lnTo>
                    <a:lnTo>
                      <a:pt x="412" y="42"/>
                    </a:lnTo>
                    <a:lnTo>
                      <a:pt x="412" y="43"/>
                    </a:lnTo>
                    <a:lnTo>
                      <a:pt x="413" y="44"/>
                    </a:lnTo>
                    <a:lnTo>
                      <a:pt x="415" y="44"/>
                    </a:lnTo>
                    <a:lnTo>
                      <a:pt x="415" y="46"/>
                    </a:lnTo>
                    <a:lnTo>
                      <a:pt x="416" y="46"/>
                    </a:lnTo>
                    <a:lnTo>
                      <a:pt x="417" y="46"/>
                    </a:lnTo>
                    <a:lnTo>
                      <a:pt x="418" y="46"/>
                    </a:lnTo>
                    <a:lnTo>
                      <a:pt x="418" y="44"/>
                    </a:lnTo>
                    <a:lnTo>
                      <a:pt x="420" y="44"/>
                    </a:lnTo>
                    <a:lnTo>
                      <a:pt x="421" y="44"/>
                    </a:lnTo>
                    <a:lnTo>
                      <a:pt x="422" y="44"/>
                    </a:lnTo>
                    <a:lnTo>
                      <a:pt x="424" y="44"/>
                    </a:lnTo>
                    <a:lnTo>
                      <a:pt x="425" y="44"/>
                    </a:lnTo>
                    <a:lnTo>
                      <a:pt x="426" y="44"/>
                    </a:lnTo>
                    <a:lnTo>
                      <a:pt x="428" y="44"/>
                    </a:lnTo>
                    <a:lnTo>
                      <a:pt x="429" y="44"/>
                    </a:lnTo>
                    <a:lnTo>
                      <a:pt x="430" y="44"/>
                    </a:lnTo>
                    <a:lnTo>
                      <a:pt x="430" y="46"/>
                    </a:lnTo>
                    <a:lnTo>
                      <a:pt x="432" y="46"/>
                    </a:lnTo>
                    <a:lnTo>
                      <a:pt x="432" y="47"/>
                    </a:lnTo>
                    <a:lnTo>
                      <a:pt x="433" y="47"/>
                    </a:lnTo>
                    <a:lnTo>
                      <a:pt x="434" y="47"/>
                    </a:lnTo>
                    <a:lnTo>
                      <a:pt x="435" y="47"/>
                    </a:lnTo>
                    <a:lnTo>
                      <a:pt x="435" y="48"/>
                    </a:lnTo>
                    <a:lnTo>
                      <a:pt x="437" y="48"/>
                    </a:lnTo>
                    <a:lnTo>
                      <a:pt x="438" y="48"/>
                    </a:lnTo>
                    <a:lnTo>
                      <a:pt x="439" y="49"/>
                    </a:lnTo>
                    <a:lnTo>
                      <a:pt x="439" y="48"/>
                    </a:lnTo>
                    <a:lnTo>
                      <a:pt x="439" y="49"/>
                    </a:lnTo>
                    <a:lnTo>
                      <a:pt x="441" y="48"/>
                    </a:lnTo>
                    <a:lnTo>
                      <a:pt x="441" y="49"/>
                    </a:lnTo>
                    <a:lnTo>
                      <a:pt x="442" y="49"/>
                    </a:lnTo>
                    <a:lnTo>
                      <a:pt x="443" y="49"/>
                    </a:lnTo>
                    <a:lnTo>
                      <a:pt x="443" y="48"/>
                    </a:lnTo>
                    <a:lnTo>
                      <a:pt x="443" y="49"/>
                    </a:lnTo>
                    <a:lnTo>
                      <a:pt x="445" y="49"/>
                    </a:lnTo>
                    <a:lnTo>
                      <a:pt x="445" y="51"/>
                    </a:lnTo>
                    <a:lnTo>
                      <a:pt x="445" y="52"/>
                    </a:lnTo>
                    <a:lnTo>
                      <a:pt x="445" y="53"/>
                    </a:lnTo>
                    <a:lnTo>
                      <a:pt x="446" y="53"/>
                    </a:lnTo>
                    <a:lnTo>
                      <a:pt x="447" y="53"/>
                    </a:lnTo>
                    <a:lnTo>
                      <a:pt x="449" y="53"/>
                    </a:lnTo>
                    <a:lnTo>
                      <a:pt x="449" y="52"/>
                    </a:lnTo>
                    <a:lnTo>
                      <a:pt x="450" y="52"/>
                    </a:lnTo>
                    <a:lnTo>
                      <a:pt x="451" y="52"/>
                    </a:lnTo>
                    <a:lnTo>
                      <a:pt x="453" y="52"/>
                    </a:lnTo>
                    <a:lnTo>
                      <a:pt x="454" y="52"/>
                    </a:lnTo>
                    <a:lnTo>
                      <a:pt x="454" y="51"/>
                    </a:lnTo>
                    <a:lnTo>
                      <a:pt x="455" y="51"/>
                    </a:lnTo>
                    <a:lnTo>
                      <a:pt x="455" y="49"/>
                    </a:lnTo>
                    <a:lnTo>
                      <a:pt x="455" y="51"/>
                    </a:lnTo>
                    <a:lnTo>
                      <a:pt x="456" y="51"/>
                    </a:lnTo>
                    <a:lnTo>
                      <a:pt x="456" y="52"/>
                    </a:lnTo>
                    <a:lnTo>
                      <a:pt x="458" y="52"/>
                    </a:lnTo>
                    <a:lnTo>
                      <a:pt x="459" y="52"/>
                    </a:lnTo>
                    <a:lnTo>
                      <a:pt x="459" y="51"/>
                    </a:lnTo>
                    <a:lnTo>
                      <a:pt x="460" y="52"/>
                    </a:lnTo>
                    <a:lnTo>
                      <a:pt x="460" y="53"/>
                    </a:lnTo>
                    <a:lnTo>
                      <a:pt x="462" y="53"/>
                    </a:lnTo>
                    <a:lnTo>
                      <a:pt x="462" y="55"/>
                    </a:lnTo>
                    <a:lnTo>
                      <a:pt x="463" y="55"/>
                    </a:lnTo>
                    <a:lnTo>
                      <a:pt x="463" y="53"/>
                    </a:lnTo>
                    <a:lnTo>
                      <a:pt x="464" y="53"/>
                    </a:lnTo>
                    <a:lnTo>
                      <a:pt x="464" y="52"/>
                    </a:lnTo>
                    <a:lnTo>
                      <a:pt x="466" y="52"/>
                    </a:lnTo>
                    <a:lnTo>
                      <a:pt x="466" y="51"/>
                    </a:lnTo>
                    <a:lnTo>
                      <a:pt x="467" y="51"/>
                    </a:lnTo>
                    <a:lnTo>
                      <a:pt x="467" y="49"/>
                    </a:lnTo>
                    <a:lnTo>
                      <a:pt x="468" y="49"/>
                    </a:lnTo>
                    <a:lnTo>
                      <a:pt x="468" y="48"/>
                    </a:lnTo>
                    <a:lnTo>
                      <a:pt x="470" y="48"/>
                    </a:lnTo>
                    <a:lnTo>
                      <a:pt x="470" y="47"/>
                    </a:lnTo>
                    <a:lnTo>
                      <a:pt x="471" y="46"/>
                    </a:lnTo>
                    <a:lnTo>
                      <a:pt x="472" y="46"/>
                    </a:lnTo>
                    <a:lnTo>
                      <a:pt x="472" y="47"/>
                    </a:lnTo>
                    <a:lnTo>
                      <a:pt x="473" y="47"/>
                    </a:lnTo>
                    <a:lnTo>
                      <a:pt x="473" y="46"/>
                    </a:lnTo>
                    <a:lnTo>
                      <a:pt x="473" y="47"/>
                    </a:lnTo>
                    <a:lnTo>
                      <a:pt x="473" y="46"/>
                    </a:lnTo>
                    <a:lnTo>
                      <a:pt x="475" y="46"/>
                    </a:lnTo>
                    <a:lnTo>
                      <a:pt x="475" y="44"/>
                    </a:lnTo>
                    <a:lnTo>
                      <a:pt x="475" y="43"/>
                    </a:lnTo>
                    <a:lnTo>
                      <a:pt x="475" y="42"/>
                    </a:lnTo>
                    <a:lnTo>
                      <a:pt x="476" y="42"/>
                    </a:lnTo>
                    <a:lnTo>
                      <a:pt x="476" y="40"/>
                    </a:lnTo>
                    <a:lnTo>
                      <a:pt x="477" y="40"/>
                    </a:lnTo>
                    <a:lnTo>
                      <a:pt x="479" y="40"/>
                    </a:lnTo>
                    <a:lnTo>
                      <a:pt x="480" y="40"/>
                    </a:lnTo>
                    <a:lnTo>
                      <a:pt x="480" y="39"/>
                    </a:lnTo>
                    <a:lnTo>
                      <a:pt x="481" y="39"/>
                    </a:lnTo>
                    <a:lnTo>
                      <a:pt x="481" y="38"/>
                    </a:lnTo>
                    <a:lnTo>
                      <a:pt x="483" y="38"/>
                    </a:lnTo>
                    <a:lnTo>
                      <a:pt x="483" y="36"/>
                    </a:lnTo>
                    <a:lnTo>
                      <a:pt x="483" y="35"/>
                    </a:lnTo>
                    <a:lnTo>
                      <a:pt x="484" y="35"/>
                    </a:lnTo>
                    <a:lnTo>
                      <a:pt x="483" y="35"/>
                    </a:lnTo>
                    <a:lnTo>
                      <a:pt x="483" y="34"/>
                    </a:lnTo>
                    <a:lnTo>
                      <a:pt x="484" y="34"/>
                    </a:lnTo>
                    <a:lnTo>
                      <a:pt x="484" y="32"/>
                    </a:lnTo>
                    <a:lnTo>
                      <a:pt x="485" y="32"/>
                    </a:lnTo>
                    <a:lnTo>
                      <a:pt x="487" y="32"/>
                    </a:lnTo>
                    <a:lnTo>
                      <a:pt x="488" y="32"/>
                    </a:lnTo>
                    <a:lnTo>
                      <a:pt x="488" y="31"/>
                    </a:lnTo>
                    <a:lnTo>
                      <a:pt x="489" y="31"/>
                    </a:lnTo>
                    <a:lnTo>
                      <a:pt x="490" y="31"/>
                    </a:lnTo>
                    <a:lnTo>
                      <a:pt x="492" y="31"/>
                    </a:lnTo>
                    <a:lnTo>
                      <a:pt x="493" y="31"/>
                    </a:lnTo>
                    <a:lnTo>
                      <a:pt x="493" y="30"/>
                    </a:lnTo>
                    <a:lnTo>
                      <a:pt x="494" y="30"/>
                    </a:lnTo>
                    <a:lnTo>
                      <a:pt x="494" y="31"/>
                    </a:lnTo>
                    <a:lnTo>
                      <a:pt x="496" y="31"/>
                    </a:lnTo>
                    <a:lnTo>
                      <a:pt x="496" y="32"/>
                    </a:lnTo>
                    <a:lnTo>
                      <a:pt x="497" y="32"/>
                    </a:lnTo>
                    <a:lnTo>
                      <a:pt x="498" y="32"/>
                    </a:lnTo>
                    <a:lnTo>
                      <a:pt x="500" y="32"/>
                    </a:lnTo>
                    <a:lnTo>
                      <a:pt x="501" y="32"/>
                    </a:lnTo>
                    <a:lnTo>
                      <a:pt x="501" y="31"/>
                    </a:lnTo>
                    <a:lnTo>
                      <a:pt x="502" y="31"/>
                    </a:lnTo>
                    <a:lnTo>
                      <a:pt x="504" y="31"/>
                    </a:lnTo>
                    <a:lnTo>
                      <a:pt x="504" y="30"/>
                    </a:lnTo>
                    <a:lnTo>
                      <a:pt x="505" y="30"/>
                    </a:lnTo>
                    <a:lnTo>
                      <a:pt x="505" y="31"/>
                    </a:lnTo>
                    <a:lnTo>
                      <a:pt x="506" y="31"/>
                    </a:lnTo>
                    <a:lnTo>
                      <a:pt x="505" y="31"/>
                    </a:lnTo>
                    <a:lnTo>
                      <a:pt x="505" y="32"/>
                    </a:lnTo>
                    <a:lnTo>
                      <a:pt x="506" y="32"/>
                    </a:lnTo>
                    <a:lnTo>
                      <a:pt x="506" y="34"/>
                    </a:lnTo>
                    <a:lnTo>
                      <a:pt x="507" y="34"/>
                    </a:lnTo>
                    <a:lnTo>
                      <a:pt x="507" y="35"/>
                    </a:lnTo>
                    <a:lnTo>
                      <a:pt x="507" y="34"/>
                    </a:lnTo>
                    <a:lnTo>
                      <a:pt x="507" y="35"/>
                    </a:lnTo>
                    <a:lnTo>
                      <a:pt x="509" y="35"/>
                    </a:lnTo>
                    <a:lnTo>
                      <a:pt x="510" y="35"/>
                    </a:lnTo>
                    <a:lnTo>
                      <a:pt x="511" y="35"/>
                    </a:lnTo>
                    <a:lnTo>
                      <a:pt x="510" y="35"/>
                    </a:lnTo>
                    <a:lnTo>
                      <a:pt x="511" y="35"/>
                    </a:lnTo>
                    <a:lnTo>
                      <a:pt x="513" y="35"/>
                    </a:lnTo>
                    <a:lnTo>
                      <a:pt x="513" y="34"/>
                    </a:lnTo>
                    <a:lnTo>
                      <a:pt x="514" y="34"/>
                    </a:lnTo>
                    <a:lnTo>
                      <a:pt x="515" y="34"/>
                    </a:lnTo>
                    <a:lnTo>
                      <a:pt x="515" y="35"/>
                    </a:lnTo>
                    <a:lnTo>
                      <a:pt x="517" y="35"/>
                    </a:lnTo>
                    <a:lnTo>
                      <a:pt x="517" y="36"/>
                    </a:lnTo>
                    <a:lnTo>
                      <a:pt x="517" y="35"/>
                    </a:lnTo>
                    <a:lnTo>
                      <a:pt x="517" y="36"/>
                    </a:lnTo>
                    <a:lnTo>
                      <a:pt x="518" y="36"/>
                    </a:lnTo>
                    <a:lnTo>
                      <a:pt x="519" y="36"/>
                    </a:lnTo>
                    <a:lnTo>
                      <a:pt x="521" y="38"/>
                    </a:lnTo>
                    <a:lnTo>
                      <a:pt x="521" y="39"/>
                    </a:lnTo>
                    <a:lnTo>
                      <a:pt x="521" y="40"/>
                    </a:lnTo>
                    <a:lnTo>
                      <a:pt x="522" y="40"/>
                    </a:lnTo>
                    <a:lnTo>
                      <a:pt x="522" y="39"/>
                    </a:lnTo>
                    <a:lnTo>
                      <a:pt x="522" y="40"/>
                    </a:lnTo>
                    <a:lnTo>
                      <a:pt x="523" y="40"/>
                    </a:lnTo>
                    <a:lnTo>
                      <a:pt x="522" y="40"/>
                    </a:lnTo>
                    <a:lnTo>
                      <a:pt x="523" y="40"/>
                    </a:lnTo>
                    <a:lnTo>
                      <a:pt x="525" y="40"/>
                    </a:lnTo>
                    <a:lnTo>
                      <a:pt x="525" y="42"/>
                    </a:lnTo>
                    <a:lnTo>
                      <a:pt x="525" y="40"/>
                    </a:lnTo>
                    <a:lnTo>
                      <a:pt x="526" y="40"/>
                    </a:lnTo>
                    <a:lnTo>
                      <a:pt x="527" y="40"/>
                    </a:lnTo>
                    <a:lnTo>
                      <a:pt x="528" y="40"/>
                    </a:lnTo>
                    <a:lnTo>
                      <a:pt x="530" y="40"/>
                    </a:lnTo>
                    <a:lnTo>
                      <a:pt x="531" y="40"/>
                    </a:lnTo>
                    <a:lnTo>
                      <a:pt x="531" y="39"/>
                    </a:lnTo>
                    <a:lnTo>
                      <a:pt x="532" y="39"/>
                    </a:lnTo>
                    <a:lnTo>
                      <a:pt x="532" y="40"/>
                    </a:lnTo>
                    <a:lnTo>
                      <a:pt x="534" y="40"/>
                    </a:lnTo>
                    <a:lnTo>
                      <a:pt x="535" y="40"/>
                    </a:lnTo>
                    <a:lnTo>
                      <a:pt x="535" y="39"/>
                    </a:lnTo>
                    <a:lnTo>
                      <a:pt x="536" y="39"/>
                    </a:lnTo>
                    <a:lnTo>
                      <a:pt x="535" y="38"/>
                    </a:lnTo>
                    <a:lnTo>
                      <a:pt x="536" y="38"/>
                    </a:lnTo>
                    <a:lnTo>
                      <a:pt x="536" y="36"/>
                    </a:lnTo>
                    <a:lnTo>
                      <a:pt x="538" y="36"/>
                    </a:lnTo>
                    <a:lnTo>
                      <a:pt x="538" y="38"/>
                    </a:lnTo>
                    <a:lnTo>
                      <a:pt x="539" y="38"/>
                    </a:lnTo>
                    <a:lnTo>
                      <a:pt x="540" y="38"/>
                    </a:lnTo>
                    <a:lnTo>
                      <a:pt x="540" y="36"/>
                    </a:lnTo>
                    <a:lnTo>
                      <a:pt x="540" y="38"/>
                    </a:lnTo>
                    <a:lnTo>
                      <a:pt x="542" y="38"/>
                    </a:lnTo>
                    <a:lnTo>
                      <a:pt x="542" y="36"/>
                    </a:lnTo>
                    <a:lnTo>
                      <a:pt x="543" y="36"/>
                    </a:lnTo>
                    <a:lnTo>
                      <a:pt x="543" y="35"/>
                    </a:lnTo>
                    <a:lnTo>
                      <a:pt x="544" y="35"/>
                    </a:lnTo>
                    <a:lnTo>
                      <a:pt x="545" y="35"/>
                    </a:lnTo>
                    <a:lnTo>
                      <a:pt x="545" y="36"/>
                    </a:lnTo>
                    <a:lnTo>
                      <a:pt x="545" y="38"/>
                    </a:lnTo>
                    <a:lnTo>
                      <a:pt x="545" y="36"/>
                    </a:lnTo>
                    <a:lnTo>
                      <a:pt x="547" y="36"/>
                    </a:lnTo>
                    <a:lnTo>
                      <a:pt x="548" y="36"/>
                    </a:lnTo>
                    <a:lnTo>
                      <a:pt x="549" y="36"/>
                    </a:lnTo>
                    <a:lnTo>
                      <a:pt x="551" y="36"/>
                    </a:lnTo>
                    <a:lnTo>
                      <a:pt x="549" y="36"/>
                    </a:lnTo>
                    <a:lnTo>
                      <a:pt x="551" y="36"/>
                    </a:lnTo>
                    <a:lnTo>
                      <a:pt x="552" y="36"/>
                    </a:lnTo>
                    <a:lnTo>
                      <a:pt x="552" y="38"/>
                    </a:lnTo>
                    <a:lnTo>
                      <a:pt x="552" y="39"/>
                    </a:lnTo>
                    <a:lnTo>
                      <a:pt x="553" y="39"/>
                    </a:lnTo>
                    <a:lnTo>
                      <a:pt x="555" y="39"/>
                    </a:lnTo>
                    <a:lnTo>
                      <a:pt x="556" y="39"/>
                    </a:lnTo>
                    <a:lnTo>
                      <a:pt x="556" y="38"/>
                    </a:lnTo>
                    <a:lnTo>
                      <a:pt x="557" y="38"/>
                    </a:lnTo>
                    <a:lnTo>
                      <a:pt x="557" y="39"/>
                    </a:lnTo>
                    <a:lnTo>
                      <a:pt x="559" y="39"/>
                    </a:lnTo>
                    <a:lnTo>
                      <a:pt x="560" y="39"/>
                    </a:lnTo>
                    <a:lnTo>
                      <a:pt x="560" y="40"/>
                    </a:lnTo>
                    <a:lnTo>
                      <a:pt x="560" y="42"/>
                    </a:lnTo>
                    <a:lnTo>
                      <a:pt x="560" y="43"/>
                    </a:lnTo>
                    <a:lnTo>
                      <a:pt x="560" y="42"/>
                    </a:lnTo>
                    <a:lnTo>
                      <a:pt x="561" y="42"/>
                    </a:lnTo>
                    <a:lnTo>
                      <a:pt x="562" y="42"/>
                    </a:lnTo>
                    <a:lnTo>
                      <a:pt x="561" y="42"/>
                    </a:lnTo>
                    <a:lnTo>
                      <a:pt x="561" y="40"/>
                    </a:lnTo>
                    <a:lnTo>
                      <a:pt x="562" y="40"/>
                    </a:lnTo>
                    <a:lnTo>
                      <a:pt x="561" y="40"/>
                    </a:lnTo>
                    <a:lnTo>
                      <a:pt x="562" y="40"/>
                    </a:lnTo>
                    <a:lnTo>
                      <a:pt x="561" y="40"/>
                    </a:lnTo>
                    <a:lnTo>
                      <a:pt x="562" y="40"/>
                    </a:lnTo>
                    <a:lnTo>
                      <a:pt x="562" y="39"/>
                    </a:lnTo>
                    <a:lnTo>
                      <a:pt x="564" y="39"/>
                    </a:lnTo>
                    <a:lnTo>
                      <a:pt x="565" y="39"/>
                    </a:lnTo>
                    <a:lnTo>
                      <a:pt x="565" y="40"/>
                    </a:lnTo>
                    <a:lnTo>
                      <a:pt x="565" y="42"/>
                    </a:lnTo>
                    <a:lnTo>
                      <a:pt x="565" y="40"/>
                    </a:lnTo>
                    <a:lnTo>
                      <a:pt x="566" y="40"/>
                    </a:lnTo>
                    <a:lnTo>
                      <a:pt x="566" y="42"/>
                    </a:lnTo>
                    <a:lnTo>
                      <a:pt x="568" y="42"/>
                    </a:lnTo>
                    <a:lnTo>
                      <a:pt x="569" y="42"/>
                    </a:lnTo>
                    <a:lnTo>
                      <a:pt x="569" y="43"/>
                    </a:lnTo>
                    <a:lnTo>
                      <a:pt x="569" y="42"/>
                    </a:lnTo>
                    <a:lnTo>
                      <a:pt x="570" y="42"/>
                    </a:lnTo>
                    <a:lnTo>
                      <a:pt x="572" y="43"/>
                    </a:lnTo>
                    <a:lnTo>
                      <a:pt x="573" y="43"/>
                    </a:lnTo>
                    <a:lnTo>
                      <a:pt x="573" y="42"/>
                    </a:lnTo>
                    <a:lnTo>
                      <a:pt x="574" y="40"/>
                    </a:lnTo>
                    <a:lnTo>
                      <a:pt x="576" y="40"/>
                    </a:lnTo>
                    <a:lnTo>
                      <a:pt x="577" y="40"/>
                    </a:lnTo>
                    <a:lnTo>
                      <a:pt x="578" y="40"/>
                    </a:lnTo>
                    <a:lnTo>
                      <a:pt x="578" y="39"/>
                    </a:lnTo>
                    <a:lnTo>
                      <a:pt x="579" y="39"/>
                    </a:lnTo>
                    <a:lnTo>
                      <a:pt x="579" y="40"/>
                    </a:lnTo>
                    <a:lnTo>
                      <a:pt x="581" y="40"/>
                    </a:lnTo>
                    <a:lnTo>
                      <a:pt x="581" y="39"/>
                    </a:lnTo>
                    <a:lnTo>
                      <a:pt x="582" y="39"/>
                    </a:lnTo>
                    <a:lnTo>
                      <a:pt x="583" y="39"/>
                    </a:lnTo>
                    <a:lnTo>
                      <a:pt x="585" y="39"/>
                    </a:lnTo>
                    <a:lnTo>
                      <a:pt x="586" y="39"/>
                    </a:lnTo>
                    <a:lnTo>
                      <a:pt x="586" y="38"/>
                    </a:lnTo>
                    <a:lnTo>
                      <a:pt x="586" y="36"/>
                    </a:lnTo>
                    <a:lnTo>
                      <a:pt x="587" y="35"/>
                    </a:lnTo>
                    <a:lnTo>
                      <a:pt x="589" y="35"/>
                    </a:lnTo>
                    <a:lnTo>
                      <a:pt x="590" y="35"/>
                    </a:lnTo>
                    <a:lnTo>
                      <a:pt x="591" y="35"/>
                    </a:lnTo>
                    <a:lnTo>
                      <a:pt x="591" y="34"/>
                    </a:lnTo>
                    <a:lnTo>
                      <a:pt x="591" y="35"/>
                    </a:lnTo>
                    <a:lnTo>
                      <a:pt x="593" y="35"/>
                    </a:lnTo>
                    <a:lnTo>
                      <a:pt x="593" y="34"/>
                    </a:lnTo>
                    <a:lnTo>
                      <a:pt x="593" y="35"/>
                    </a:lnTo>
                    <a:lnTo>
                      <a:pt x="594" y="35"/>
                    </a:lnTo>
                    <a:lnTo>
                      <a:pt x="595" y="35"/>
                    </a:lnTo>
                    <a:lnTo>
                      <a:pt x="597" y="35"/>
                    </a:lnTo>
                    <a:lnTo>
                      <a:pt x="597" y="34"/>
                    </a:lnTo>
                    <a:lnTo>
                      <a:pt x="598" y="32"/>
                    </a:lnTo>
                    <a:lnTo>
                      <a:pt x="599" y="32"/>
                    </a:lnTo>
                    <a:lnTo>
                      <a:pt x="600" y="32"/>
                    </a:lnTo>
                    <a:lnTo>
                      <a:pt x="602" y="31"/>
                    </a:lnTo>
                    <a:lnTo>
                      <a:pt x="602" y="32"/>
                    </a:lnTo>
                    <a:lnTo>
                      <a:pt x="602" y="31"/>
                    </a:lnTo>
                    <a:lnTo>
                      <a:pt x="603" y="31"/>
                    </a:lnTo>
                    <a:lnTo>
                      <a:pt x="603" y="30"/>
                    </a:lnTo>
                    <a:lnTo>
                      <a:pt x="604" y="30"/>
                    </a:lnTo>
                    <a:lnTo>
                      <a:pt x="604" y="29"/>
                    </a:lnTo>
                    <a:lnTo>
                      <a:pt x="606" y="29"/>
                    </a:lnTo>
                    <a:lnTo>
                      <a:pt x="606" y="30"/>
                    </a:lnTo>
                    <a:lnTo>
                      <a:pt x="606" y="31"/>
                    </a:lnTo>
                    <a:lnTo>
                      <a:pt x="607" y="31"/>
                    </a:lnTo>
                    <a:lnTo>
                      <a:pt x="607" y="32"/>
                    </a:lnTo>
                    <a:lnTo>
                      <a:pt x="607" y="34"/>
                    </a:lnTo>
                    <a:lnTo>
                      <a:pt x="608" y="34"/>
                    </a:lnTo>
                    <a:lnTo>
                      <a:pt x="608" y="32"/>
                    </a:lnTo>
                    <a:lnTo>
                      <a:pt x="610" y="32"/>
                    </a:lnTo>
                    <a:lnTo>
                      <a:pt x="610" y="34"/>
                    </a:lnTo>
                    <a:lnTo>
                      <a:pt x="611" y="34"/>
                    </a:lnTo>
                    <a:lnTo>
                      <a:pt x="612" y="34"/>
                    </a:lnTo>
                    <a:lnTo>
                      <a:pt x="612" y="35"/>
                    </a:lnTo>
                    <a:lnTo>
                      <a:pt x="612" y="36"/>
                    </a:lnTo>
                    <a:lnTo>
                      <a:pt x="614" y="36"/>
                    </a:lnTo>
                    <a:lnTo>
                      <a:pt x="615" y="38"/>
                    </a:lnTo>
                    <a:lnTo>
                      <a:pt x="615" y="39"/>
                    </a:lnTo>
                    <a:lnTo>
                      <a:pt x="616" y="39"/>
                    </a:lnTo>
                    <a:lnTo>
                      <a:pt x="616" y="40"/>
                    </a:lnTo>
                    <a:lnTo>
                      <a:pt x="617" y="40"/>
                    </a:lnTo>
                    <a:lnTo>
                      <a:pt x="619" y="40"/>
                    </a:lnTo>
                    <a:lnTo>
                      <a:pt x="619" y="42"/>
                    </a:lnTo>
                    <a:lnTo>
                      <a:pt x="619" y="43"/>
                    </a:lnTo>
                    <a:lnTo>
                      <a:pt x="619" y="44"/>
                    </a:lnTo>
                    <a:lnTo>
                      <a:pt x="620" y="44"/>
                    </a:lnTo>
                    <a:lnTo>
                      <a:pt x="619" y="46"/>
                    </a:lnTo>
                    <a:lnTo>
                      <a:pt x="620" y="46"/>
                    </a:lnTo>
                    <a:lnTo>
                      <a:pt x="619" y="46"/>
                    </a:lnTo>
                    <a:lnTo>
                      <a:pt x="619" y="47"/>
                    </a:lnTo>
                    <a:lnTo>
                      <a:pt x="619" y="48"/>
                    </a:lnTo>
                    <a:lnTo>
                      <a:pt x="619" y="49"/>
                    </a:lnTo>
                    <a:lnTo>
                      <a:pt x="620" y="49"/>
                    </a:lnTo>
                    <a:lnTo>
                      <a:pt x="620" y="51"/>
                    </a:lnTo>
                    <a:lnTo>
                      <a:pt x="619" y="51"/>
                    </a:lnTo>
                    <a:lnTo>
                      <a:pt x="619" y="52"/>
                    </a:lnTo>
                    <a:lnTo>
                      <a:pt x="617" y="52"/>
                    </a:lnTo>
                    <a:lnTo>
                      <a:pt x="617" y="53"/>
                    </a:lnTo>
                    <a:lnTo>
                      <a:pt x="619" y="53"/>
                    </a:lnTo>
                    <a:lnTo>
                      <a:pt x="619" y="55"/>
                    </a:lnTo>
                    <a:lnTo>
                      <a:pt x="620" y="55"/>
                    </a:lnTo>
                    <a:lnTo>
                      <a:pt x="620" y="56"/>
                    </a:lnTo>
                    <a:lnTo>
                      <a:pt x="619" y="56"/>
                    </a:lnTo>
                    <a:lnTo>
                      <a:pt x="619" y="57"/>
                    </a:lnTo>
                    <a:lnTo>
                      <a:pt x="619" y="59"/>
                    </a:lnTo>
                    <a:lnTo>
                      <a:pt x="619" y="60"/>
                    </a:lnTo>
                    <a:lnTo>
                      <a:pt x="617" y="60"/>
                    </a:lnTo>
                    <a:lnTo>
                      <a:pt x="617" y="61"/>
                    </a:lnTo>
                    <a:lnTo>
                      <a:pt x="619" y="61"/>
                    </a:lnTo>
                    <a:lnTo>
                      <a:pt x="619" y="63"/>
                    </a:lnTo>
                    <a:lnTo>
                      <a:pt x="617" y="63"/>
                    </a:lnTo>
                    <a:lnTo>
                      <a:pt x="619" y="63"/>
                    </a:lnTo>
                    <a:lnTo>
                      <a:pt x="617" y="63"/>
                    </a:lnTo>
                    <a:lnTo>
                      <a:pt x="617" y="64"/>
                    </a:lnTo>
                    <a:lnTo>
                      <a:pt x="617" y="65"/>
                    </a:lnTo>
                    <a:lnTo>
                      <a:pt x="617" y="67"/>
                    </a:lnTo>
                    <a:lnTo>
                      <a:pt x="619" y="67"/>
                    </a:lnTo>
                    <a:lnTo>
                      <a:pt x="619" y="68"/>
                    </a:lnTo>
                    <a:lnTo>
                      <a:pt x="620" y="68"/>
                    </a:lnTo>
                    <a:lnTo>
                      <a:pt x="620" y="69"/>
                    </a:lnTo>
                    <a:lnTo>
                      <a:pt x="620" y="68"/>
                    </a:lnTo>
                    <a:lnTo>
                      <a:pt x="620" y="69"/>
                    </a:lnTo>
                    <a:lnTo>
                      <a:pt x="621" y="69"/>
                    </a:lnTo>
                    <a:lnTo>
                      <a:pt x="621" y="70"/>
                    </a:lnTo>
                    <a:lnTo>
                      <a:pt x="621" y="72"/>
                    </a:lnTo>
                    <a:lnTo>
                      <a:pt x="623" y="72"/>
                    </a:lnTo>
                    <a:lnTo>
                      <a:pt x="621" y="72"/>
                    </a:lnTo>
                    <a:lnTo>
                      <a:pt x="623" y="73"/>
                    </a:lnTo>
                    <a:lnTo>
                      <a:pt x="623" y="74"/>
                    </a:lnTo>
                    <a:lnTo>
                      <a:pt x="623" y="76"/>
                    </a:lnTo>
                    <a:lnTo>
                      <a:pt x="623" y="77"/>
                    </a:lnTo>
                    <a:lnTo>
                      <a:pt x="624" y="77"/>
                    </a:lnTo>
                    <a:lnTo>
                      <a:pt x="624" y="78"/>
                    </a:lnTo>
                    <a:lnTo>
                      <a:pt x="625" y="78"/>
                    </a:lnTo>
                    <a:lnTo>
                      <a:pt x="625" y="80"/>
                    </a:lnTo>
                    <a:lnTo>
                      <a:pt x="625" y="81"/>
                    </a:lnTo>
                    <a:lnTo>
                      <a:pt x="627" y="81"/>
                    </a:lnTo>
                    <a:lnTo>
                      <a:pt x="627" y="82"/>
                    </a:lnTo>
                    <a:lnTo>
                      <a:pt x="628" y="82"/>
                    </a:lnTo>
                    <a:lnTo>
                      <a:pt x="629" y="82"/>
                    </a:lnTo>
                    <a:lnTo>
                      <a:pt x="629" y="84"/>
                    </a:lnTo>
                    <a:lnTo>
                      <a:pt x="631" y="84"/>
                    </a:lnTo>
                    <a:lnTo>
                      <a:pt x="631" y="85"/>
                    </a:lnTo>
                    <a:lnTo>
                      <a:pt x="631" y="84"/>
                    </a:lnTo>
                    <a:lnTo>
                      <a:pt x="631" y="85"/>
                    </a:lnTo>
                    <a:lnTo>
                      <a:pt x="632" y="86"/>
                    </a:lnTo>
                    <a:lnTo>
                      <a:pt x="632" y="87"/>
                    </a:lnTo>
                    <a:lnTo>
                      <a:pt x="633" y="87"/>
                    </a:lnTo>
                    <a:lnTo>
                      <a:pt x="632" y="87"/>
                    </a:lnTo>
                    <a:lnTo>
                      <a:pt x="633" y="87"/>
                    </a:lnTo>
                    <a:lnTo>
                      <a:pt x="633" y="89"/>
                    </a:lnTo>
                    <a:lnTo>
                      <a:pt x="633" y="90"/>
                    </a:lnTo>
                    <a:lnTo>
                      <a:pt x="634" y="90"/>
                    </a:lnTo>
                    <a:lnTo>
                      <a:pt x="634" y="91"/>
                    </a:lnTo>
                    <a:lnTo>
                      <a:pt x="636" y="91"/>
                    </a:lnTo>
                    <a:lnTo>
                      <a:pt x="636" y="93"/>
                    </a:lnTo>
                    <a:lnTo>
                      <a:pt x="636" y="94"/>
                    </a:lnTo>
                    <a:lnTo>
                      <a:pt x="637" y="94"/>
                    </a:lnTo>
                    <a:lnTo>
                      <a:pt x="637" y="95"/>
                    </a:lnTo>
                    <a:lnTo>
                      <a:pt x="638" y="95"/>
                    </a:lnTo>
                    <a:lnTo>
                      <a:pt x="638" y="94"/>
                    </a:lnTo>
                    <a:lnTo>
                      <a:pt x="640" y="94"/>
                    </a:lnTo>
                    <a:lnTo>
                      <a:pt x="641" y="94"/>
                    </a:lnTo>
                    <a:lnTo>
                      <a:pt x="642" y="94"/>
                    </a:lnTo>
                    <a:lnTo>
                      <a:pt x="644" y="94"/>
                    </a:lnTo>
                    <a:lnTo>
                      <a:pt x="644" y="93"/>
                    </a:lnTo>
                    <a:lnTo>
                      <a:pt x="645" y="93"/>
                    </a:lnTo>
                    <a:lnTo>
                      <a:pt x="646" y="93"/>
                    </a:lnTo>
                    <a:lnTo>
                      <a:pt x="648" y="93"/>
                    </a:lnTo>
                    <a:lnTo>
                      <a:pt x="649" y="93"/>
                    </a:lnTo>
                    <a:lnTo>
                      <a:pt x="650" y="93"/>
                    </a:lnTo>
                    <a:lnTo>
                      <a:pt x="651" y="93"/>
                    </a:lnTo>
                    <a:lnTo>
                      <a:pt x="653" y="93"/>
                    </a:lnTo>
                    <a:lnTo>
                      <a:pt x="654" y="93"/>
                    </a:lnTo>
                    <a:lnTo>
                      <a:pt x="655" y="93"/>
                    </a:lnTo>
                    <a:lnTo>
                      <a:pt x="657" y="93"/>
                    </a:lnTo>
                    <a:lnTo>
                      <a:pt x="658" y="94"/>
                    </a:lnTo>
                    <a:lnTo>
                      <a:pt x="659" y="94"/>
                    </a:lnTo>
                    <a:lnTo>
                      <a:pt x="661" y="94"/>
                    </a:lnTo>
                    <a:lnTo>
                      <a:pt x="661" y="95"/>
                    </a:lnTo>
                    <a:lnTo>
                      <a:pt x="661" y="94"/>
                    </a:lnTo>
                    <a:lnTo>
                      <a:pt x="661" y="95"/>
                    </a:lnTo>
                    <a:lnTo>
                      <a:pt x="662" y="95"/>
                    </a:lnTo>
                    <a:lnTo>
                      <a:pt x="663" y="95"/>
                    </a:lnTo>
                    <a:lnTo>
                      <a:pt x="665" y="95"/>
                    </a:lnTo>
                    <a:lnTo>
                      <a:pt x="666" y="95"/>
                    </a:lnTo>
                    <a:lnTo>
                      <a:pt x="666" y="97"/>
                    </a:lnTo>
                    <a:lnTo>
                      <a:pt x="667" y="97"/>
                    </a:lnTo>
                    <a:lnTo>
                      <a:pt x="669" y="97"/>
                    </a:lnTo>
                    <a:lnTo>
                      <a:pt x="670" y="97"/>
                    </a:lnTo>
                    <a:lnTo>
                      <a:pt x="671" y="97"/>
                    </a:lnTo>
                    <a:lnTo>
                      <a:pt x="671" y="98"/>
                    </a:lnTo>
                    <a:lnTo>
                      <a:pt x="672" y="98"/>
                    </a:lnTo>
                    <a:lnTo>
                      <a:pt x="672" y="97"/>
                    </a:lnTo>
                    <a:lnTo>
                      <a:pt x="672" y="95"/>
                    </a:lnTo>
                    <a:lnTo>
                      <a:pt x="672" y="97"/>
                    </a:lnTo>
                    <a:lnTo>
                      <a:pt x="674" y="97"/>
                    </a:lnTo>
                    <a:lnTo>
                      <a:pt x="674" y="98"/>
                    </a:lnTo>
                    <a:lnTo>
                      <a:pt x="675" y="98"/>
                    </a:lnTo>
                    <a:lnTo>
                      <a:pt x="676" y="98"/>
                    </a:lnTo>
                    <a:lnTo>
                      <a:pt x="678" y="98"/>
                    </a:lnTo>
                    <a:lnTo>
                      <a:pt x="678" y="99"/>
                    </a:lnTo>
                    <a:lnTo>
                      <a:pt x="679" y="99"/>
                    </a:lnTo>
                    <a:lnTo>
                      <a:pt x="679" y="98"/>
                    </a:lnTo>
                    <a:lnTo>
                      <a:pt x="680" y="98"/>
                    </a:lnTo>
                    <a:lnTo>
                      <a:pt x="680" y="99"/>
                    </a:lnTo>
                    <a:lnTo>
                      <a:pt x="682" y="99"/>
                    </a:lnTo>
                    <a:lnTo>
                      <a:pt x="683" y="99"/>
                    </a:lnTo>
                    <a:lnTo>
                      <a:pt x="683" y="101"/>
                    </a:lnTo>
                    <a:lnTo>
                      <a:pt x="684" y="101"/>
                    </a:lnTo>
                    <a:lnTo>
                      <a:pt x="684" y="99"/>
                    </a:lnTo>
                    <a:lnTo>
                      <a:pt x="686" y="99"/>
                    </a:lnTo>
                    <a:lnTo>
                      <a:pt x="687" y="101"/>
                    </a:lnTo>
                    <a:lnTo>
                      <a:pt x="687" y="99"/>
                    </a:lnTo>
                    <a:lnTo>
                      <a:pt x="688" y="99"/>
                    </a:lnTo>
                    <a:lnTo>
                      <a:pt x="688" y="101"/>
                    </a:lnTo>
                    <a:lnTo>
                      <a:pt x="689" y="101"/>
                    </a:lnTo>
                    <a:lnTo>
                      <a:pt x="691" y="101"/>
                    </a:lnTo>
                    <a:lnTo>
                      <a:pt x="691" y="102"/>
                    </a:lnTo>
                    <a:lnTo>
                      <a:pt x="692" y="102"/>
                    </a:lnTo>
                    <a:lnTo>
                      <a:pt x="693" y="102"/>
                    </a:lnTo>
                    <a:lnTo>
                      <a:pt x="693" y="103"/>
                    </a:lnTo>
                    <a:lnTo>
                      <a:pt x="695" y="103"/>
                    </a:lnTo>
                    <a:lnTo>
                      <a:pt x="695" y="102"/>
                    </a:lnTo>
                    <a:lnTo>
                      <a:pt x="696" y="102"/>
                    </a:lnTo>
                    <a:lnTo>
                      <a:pt x="696" y="103"/>
                    </a:lnTo>
                    <a:lnTo>
                      <a:pt x="697" y="103"/>
                    </a:lnTo>
                    <a:lnTo>
                      <a:pt x="697" y="104"/>
                    </a:lnTo>
                    <a:lnTo>
                      <a:pt x="697" y="103"/>
                    </a:lnTo>
                    <a:lnTo>
                      <a:pt x="699" y="103"/>
                    </a:lnTo>
                    <a:lnTo>
                      <a:pt x="699" y="104"/>
                    </a:lnTo>
                    <a:lnTo>
                      <a:pt x="700" y="104"/>
                    </a:lnTo>
                    <a:lnTo>
                      <a:pt x="701" y="104"/>
                    </a:lnTo>
                    <a:lnTo>
                      <a:pt x="703" y="104"/>
                    </a:lnTo>
                    <a:lnTo>
                      <a:pt x="703" y="106"/>
                    </a:lnTo>
                    <a:lnTo>
                      <a:pt x="704" y="106"/>
                    </a:lnTo>
                    <a:lnTo>
                      <a:pt x="704" y="107"/>
                    </a:lnTo>
                    <a:lnTo>
                      <a:pt x="705" y="107"/>
                    </a:lnTo>
                    <a:lnTo>
                      <a:pt x="706" y="107"/>
                    </a:lnTo>
                    <a:lnTo>
                      <a:pt x="708" y="107"/>
                    </a:lnTo>
                    <a:lnTo>
                      <a:pt x="709" y="107"/>
                    </a:lnTo>
                    <a:lnTo>
                      <a:pt x="710" y="107"/>
                    </a:lnTo>
                    <a:lnTo>
                      <a:pt x="712" y="107"/>
                    </a:lnTo>
                    <a:lnTo>
                      <a:pt x="712" y="108"/>
                    </a:lnTo>
                    <a:lnTo>
                      <a:pt x="713" y="108"/>
                    </a:lnTo>
                    <a:lnTo>
                      <a:pt x="713" y="107"/>
                    </a:lnTo>
                    <a:lnTo>
                      <a:pt x="714" y="107"/>
                    </a:lnTo>
                    <a:lnTo>
                      <a:pt x="716" y="107"/>
                    </a:lnTo>
                    <a:lnTo>
                      <a:pt x="717" y="107"/>
                    </a:lnTo>
                    <a:lnTo>
                      <a:pt x="718" y="107"/>
                    </a:lnTo>
                    <a:lnTo>
                      <a:pt x="720" y="107"/>
                    </a:lnTo>
                    <a:lnTo>
                      <a:pt x="720" y="108"/>
                    </a:lnTo>
                    <a:lnTo>
                      <a:pt x="721" y="108"/>
                    </a:lnTo>
                    <a:lnTo>
                      <a:pt x="720" y="108"/>
                    </a:lnTo>
                    <a:lnTo>
                      <a:pt x="720" y="110"/>
                    </a:lnTo>
                    <a:lnTo>
                      <a:pt x="720" y="111"/>
                    </a:lnTo>
                    <a:lnTo>
                      <a:pt x="721" y="111"/>
                    </a:lnTo>
                    <a:lnTo>
                      <a:pt x="721" y="112"/>
                    </a:lnTo>
                    <a:lnTo>
                      <a:pt x="722" y="112"/>
                    </a:lnTo>
                    <a:lnTo>
                      <a:pt x="722" y="114"/>
                    </a:lnTo>
                    <a:lnTo>
                      <a:pt x="723" y="114"/>
                    </a:lnTo>
                    <a:lnTo>
                      <a:pt x="725" y="114"/>
                    </a:lnTo>
                    <a:lnTo>
                      <a:pt x="726" y="114"/>
                    </a:lnTo>
                    <a:lnTo>
                      <a:pt x="727" y="114"/>
                    </a:lnTo>
                    <a:lnTo>
                      <a:pt x="729" y="114"/>
                    </a:lnTo>
                    <a:lnTo>
                      <a:pt x="729" y="115"/>
                    </a:lnTo>
                    <a:lnTo>
                      <a:pt x="729" y="116"/>
                    </a:lnTo>
                    <a:lnTo>
                      <a:pt x="730" y="116"/>
                    </a:lnTo>
                    <a:lnTo>
                      <a:pt x="730" y="118"/>
                    </a:lnTo>
                    <a:lnTo>
                      <a:pt x="731" y="118"/>
                    </a:lnTo>
                    <a:lnTo>
                      <a:pt x="731" y="116"/>
                    </a:lnTo>
                    <a:lnTo>
                      <a:pt x="733" y="116"/>
                    </a:lnTo>
                    <a:lnTo>
                      <a:pt x="734" y="116"/>
                    </a:lnTo>
                    <a:lnTo>
                      <a:pt x="735" y="116"/>
                    </a:lnTo>
                    <a:lnTo>
                      <a:pt x="735" y="118"/>
                    </a:lnTo>
                    <a:lnTo>
                      <a:pt x="737" y="118"/>
                    </a:lnTo>
                    <a:lnTo>
                      <a:pt x="737" y="119"/>
                    </a:lnTo>
                    <a:lnTo>
                      <a:pt x="738" y="119"/>
                    </a:lnTo>
                    <a:lnTo>
                      <a:pt x="739" y="119"/>
                    </a:lnTo>
                    <a:lnTo>
                      <a:pt x="739" y="118"/>
                    </a:lnTo>
                    <a:lnTo>
                      <a:pt x="741" y="116"/>
                    </a:lnTo>
                    <a:lnTo>
                      <a:pt x="741" y="118"/>
                    </a:lnTo>
                    <a:lnTo>
                      <a:pt x="741" y="116"/>
                    </a:lnTo>
                    <a:lnTo>
                      <a:pt x="742" y="116"/>
                    </a:lnTo>
                    <a:lnTo>
                      <a:pt x="743" y="116"/>
                    </a:lnTo>
                    <a:lnTo>
                      <a:pt x="743" y="118"/>
                    </a:lnTo>
                    <a:lnTo>
                      <a:pt x="744" y="118"/>
                    </a:lnTo>
                    <a:lnTo>
                      <a:pt x="744" y="119"/>
                    </a:lnTo>
                    <a:lnTo>
                      <a:pt x="746" y="119"/>
                    </a:lnTo>
                    <a:lnTo>
                      <a:pt x="747" y="119"/>
                    </a:lnTo>
                    <a:lnTo>
                      <a:pt x="747" y="120"/>
                    </a:lnTo>
                    <a:lnTo>
                      <a:pt x="748" y="120"/>
                    </a:lnTo>
                    <a:lnTo>
                      <a:pt x="747" y="120"/>
                    </a:lnTo>
                    <a:lnTo>
                      <a:pt x="748" y="120"/>
                    </a:lnTo>
                    <a:lnTo>
                      <a:pt x="748" y="121"/>
                    </a:lnTo>
                    <a:lnTo>
                      <a:pt x="750" y="121"/>
                    </a:lnTo>
                    <a:lnTo>
                      <a:pt x="750" y="123"/>
                    </a:lnTo>
                    <a:lnTo>
                      <a:pt x="750" y="121"/>
                    </a:lnTo>
                    <a:lnTo>
                      <a:pt x="751" y="121"/>
                    </a:lnTo>
                    <a:lnTo>
                      <a:pt x="751" y="123"/>
                    </a:lnTo>
                    <a:lnTo>
                      <a:pt x="752" y="123"/>
                    </a:lnTo>
                    <a:lnTo>
                      <a:pt x="752" y="124"/>
                    </a:lnTo>
                    <a:lnTo>
                      <a:pt x="752" y="125"/>
                    </a:lnTo>
                    <a:lnTo>
                      <a:pt x="754" y="127"/>
                    </a:lnTo>
                    <a:lnTo>
                      <a:pt x="752" y="128"/>
                    </a:lnTo>
                    <a:lnTo>
                      <a:pt x="754" y="129"/>
                    </a:lnTo>
                    <a:lnTo>
                      <a:pt x="754" y="131"/>
                    </a:lnTo>
                    <a:lnTo>
                      <a:pt x="754" y="132"/>
                    </a:lnTo>
                    <a:lnTo>
                      <a:pt x="754" y="133"/>
                    </a:lnTo>
                    <a:lnTo>
                      <a:pt x="755" y="133"/>
                    </a:lnTo>
                    <a:lnTo>
                      <a:pt x="755" y="135"/>
                    </a:lnTo>
                    <a:lnTo>
                      <a:pt x="754" y="136"/>
                    </a:lnTo>
                    <a:lnTo>
                      <a:pt x="755" y="136"/>
                    </a:lnTo>
                    <a:lnTo>
                      <a:pt x="755" y="137"/>
                    </a:lnTo>
                    <a:lnTo>
                      <a:pt x="756" y="137"/>
                    </a:lnTo>
                    <a:lnTo>
                      <a:pt x="758" y="137"/>
                    </a:lnTo>
                    <a:lnTo>
                      <a:pt x="759" y="137"/>
                    </a:lnTo>
                    <a:lnTo>
                      <a:pt x="759" y="139"/>
                    </a:lnTo>
                    <a:lnTo>
                      <a:pt x="759" y="140"/>
                    </a:lnTo>
                    <a:lnTo>
                      <a:pt x="759" y="141"/>
                    </a:lnTo>
                    <a:lnTo>
                      <a:pt x="759" y="142"/>
                    </a:lnTo>
                    <a:lnTo>
                      <a:pt x="760" y="144"/>
                    </a:lnTo>
                    <a:lnTo>
                      <a:pt x="760" y="145"/>
                    </a:lnTo>
                    <a:lnTo>
                      <a:pt x="759" y="145"/>
                    </a:lnTo>
                    <a:lnTo>
                      <a:pt x="758" y="145"/>
                    </a:lnTo>
                    <a:lnTo>
                      <a:pt x="758" y="146"/>
                    </a:lnTo>
                    <a:lnTo>
                      <a:pt x="756" y="146"/>
                    </a:lnTo>
                    <a:lnTo>
                      <a:pt x="756" y="148"/>
                    </a:lnTo>
                    <a:lnTo>
                      <a:pt x="755" y="148"/>
                    </a:lnTo>
                    <a:lnTo>
                      <a:pt x="755" y="146"/>
                    </a:lnTo>
                    <a:lnTo>
                      <a:pt x="754" y="146"/>
                    </a:lnTo>
                    <a:lnTo>
                      <a:pt x="754" y="148"/>
                    </a:lnTo>
                    <a:lnTo>
                      <a:pt x="754" y="149"/>
                    </a:lnTo>
                    <a:lnTo>
                      <a:pt x="752" y="149"/>
                    </a:lnTo>
                    <a:lnTo>
                      <a:pt x="751" y="148"/>
                    </a:lnTo>
                    <a:lnTo>
                      <a:pt x="750" y="148"/>
                    </a:lnTo>
                    <a:lnTo>
                      <a:pt x="748" y="148"/>
                    </a:lnTo>
                    <a:lnTo>
                      <a:pt x="747" y="148"/>
                    </a:lnTo>
                    <a:lnTo>
                      <a:pt x="747" y="149"/>
                    </a:lnTo>
                    <a:lnTo>
                      <a:pt x="746" y="149"/>
                    </a:lnTo>
                    <a:lnTo>
                      <a:pt x="746" y="148"/>
                    </a:lnTo>
                    <a:lnTo>
                      <a:pt x="744" y="148"/>
                    </a:lnTo>
                    <a:lnTo>
                      <a:pt x="743" y="148"/>
                    </a:lnTo>
                    <a:lnTo>
                      <a:pt x="743" y="149"/>
                    </a:lnTo>
                    <a:lnTo>
                      <a:pt x="744" y="149"/>
                    </a:lnTo>
                    <a:lnTo>
                      <a:pt x="744" y="150"/>
                    </a:lnTo>
                    <a:lnTo>
                      <a:pt x="743" y="150"/>
                    </a:lnTo>
                    <a:lnTo>
                      <a:pt x="743" y="152"/>
                    </a:lnTo>
                    <a:lnTo>
                      <a:pt x="742" y="152"/>
                    </a:lnTo>
                    <a:lnTo>
                      <a:pt x="741" y="152"/>
                    </a:lnTo>
                    <a:lnTo>
                      <a:pt x="739" y="152"/>
                    </a:lnTo>
                    <a:lnTo>
                      <a:pt x="739" y="153"/>
                    </a:lnTo>
                    <a:lnTo>
                      <a:pt x="738" y="153"/>
                    </a:lnTo>
                    <a:lnTo>
                      <a:pt x="737" y="153"/>
                    </a:lnTo>
                    <a:lnTo>
                      <a:pt x="737" y="154"/>
                    </a:lnTo>
                    <a:lnTo>
                      <a:pt x="738" y="154"/>
                    </a:lnTo>
                    <a:lnTo>
                      <a:pt x="739" y="154"/>
                    </a:lnTo>
                    <a:lnTo>
                      <a:pt x="739" y="156"/>
                    </a:lnTo>
                    <a:lnTo>
                      <a:pt x="738" y="156"/>
                    </a:lnTo>
                    <a:lnTo>
                      <a:pt x="738" y="157"/>
                    </a:lnTo>
                    <a:lnTo>
                      <a:pt x="737" y="157"/>
                    </a:lnTo>
                    <a:lnTo>
                      <a:pt x="737" y="158"/>
                    </a:lnTo>
                    <a:lnTo>
                      <a:pt x="735" y="158"/>
                    </a:lnTo>
                    <a:lnTo>
                      <a:pt x="737" y="158"/>
                    </a:lnTo>
                    <a:lnTo>
                      <a:pt x="737" y="159"/>
                    </a:lnTo>
                    <a:lnTo>
                      <a:pt x="735" y="159"/>
                    </a:lnTo>
                    <a:lnTo>
                      <a:pt x="734" y="161"/>
                    </a:lnTo>
                    <a:lnTo>
                      <a:pt x="734" y="162"/>
                    </a:lnTo>
                    <a:lnTo>
                      <a:pt x="734" y="163"/>
                    </a:lnTo>
                    <a:lnTo>
                      <a:pt x="733" y="163"/>
                    </a:lnTo>
                    <a:lnTo>
                      <a:pt x="733" y="165"/>
                    </a:lnTo>
                    <a:lnTo>
                      <a:pt x="731" y="165"/>
                    </a:lnTo>
                    <a:lnTo>
                      <a:pt x="730" y="165"/>
                    </a:lnTo>
                    <a:lnTo>
                      <a:pt x="729" y="165"/>
                    </a:lnTo>
                    <a:lnTo>
                      <a:pt x="727" y="166"/>
                    </a:lnTo>
                    <a:lnTo>
                      <a:pt x="727" y="167"/>
                    </a:lnTo>
                    <a:lnTo>
                      <a:pt x="726" y="167"/>
                    </a:lnTo>
                    <a:lnTo>
                      <a:pt x="725" y="167"/>
                    </a:lnTo>
                    <a:lnTo>
                      <a:pt x="723" y="167"/>
                    </a:lnTo>
                    <a:lnTo>
                      <a:pt x="723" y="169"/>
                    </a:lnTo>
                    <a:lnTo>
                      <a:pt x="722" y="169"/>
                    </a:lnTo>
                    <a:lnTo>
                      <a:pt x="721" y="167"/>
                    </a:lnTo>
                    <a:lnTo>
                      <a:pt x="721" y="169"/>
                    </a:lnTo>
                    <a:lnTo>
                      <a:pt x="720" y="169"/>
                    </a:lnTo>
                    <a:lnTo>
                      <a:pt x="720" y="170"/>
                    </a:lnTo>
                    <a:lnTo>
                      <a:pt x="718" y="170"/>
                    </a:lnTo>
                    <a:lnTo>
                      <a:pt x="717" y="170"/>
                    </a:lnTo>
                    <a:lnTo>
                      <a:pt x="716" y="170"/>
                    </a:lnTo>
                    <a:lnTo>
                      <a:pt x="716" y="171"/>
                    </a:lnTo>
                    <a:lnTo>
                      <a:pt x="714" y="171"/>
                    </a:lnTo>
                    <a:lnTo>
                      <a:pt x="713" y="171"/>
                    </a:lnTo>
                    <a:lnTo>
                      <a:pt x="713" y="173"/>
                    </a:lnTo>
                    <a:lnTo>
                      <a:pt x="712" y="173"/>
                    </a:lnTo>
                    <a:lnTo>
                      <a:pt x="710" y="173"/>
                    </a:lnTo>
                    <a:lnTo>
                      <a:pt x="709" y="174"/>
                    </a:lnTo>
                    <a:lnTo>
                      <a:pt x="708" y="174"/>
                    </a:lnTo>
                    <a:lnTo>
                      <a:pt x="706" y="174"/>
                    </a:lnTo>
                    <a:lnTo>
                      <a:pt x="705" y="174"/>
                    </a:lnTo>
                    <a:lnTo>
                      <a:pt x="705" y="173"/>
                    </a:lnTo>
                    <a:lnTo>
                      <a:pt x="704" y="173"/>
                    </a:lnTo>
                    <a:lnTo>
                      <a:pt x="703" y="173"/>
                    </a:lnTo>
                    <a:lnTo>
                      <a:pt x="701" y="173"/>
                    </a:lnTo>
                    <a:lnTo>
                      <a:pt x="701" y="174"/>
                    </a:lnTo>
                    <a:lnTo>
                      <a:pt x="700" y="174"/>
                    </a:lnTo>
                    <a:lnTo>
                      <a:pt x="700" y="173"/>
                    </a:lnTo>
                    <a:lnTo>
                      <a:pt x="699" y="173"/>
                    </a:lnTo>
                    <a:lnTo>
                      <a:pt x="697" y="173"/>
                    </a:lnTo>
                    <a:lnTo>
                      <a:pt x="697" y="171"/>
                    </a:lnTo>
                    <a:lnTo>
                      <a:pt x="696" y="171"/>
                    </a:lnTo>
                    <a:lnTo>
                      <a:pt x="695" y="171"/>
                    </a:lnTo>
                    <a:lnTo>
                      <a:pt x="693" y="171"/>
                    </a:lnTo>
                    <a:lnTo>
                      <a:pt x="693" y="173"/>
                    </a:lnTo>
                    <a:lnTo>
                      <a:pt x="693" y="171"/>
                    </a:lnTo>
                    <a:lnTo>
                      <a:pt x="692" y="171"/>
                    </a:lnTo>
                    <a:lnTo>
                      <a:pt x="691" y="173"/>
                    </a:lnTo>
                    <a:lnTo>
                      <a:pt x="689" y="171"/>
                    </a:lnTo>
                    <a:lnTo>
                      <a:pt x="688" y="171"/>
                    </a:lnTo>
                    <a:lnTo>
                      <a:pt x="687" y="171"/>
                    </a:lnTo>
                    <a:lnTo>
                      <a:pt x="686" y="170"/>
                    </a:lnTo>
                    <a:lnTo>
                      <a:pt x="684" y="170"/>
                    </a:lnTo>
                    <a:lnTo>
                      <a:pt x="683" y="170"/>
                    </a:lnTo>
                    <a:lnTo>
                      <a:pt x="683" y="171"/>
                    </a:lnTo>
                    <a:lnTo>
                      <a:pt x="682" y="171"/>
                    </a:lnTo>
                    <a:lnTo>
                      <a:pt x="682" y="170"/>
                    </a:lnTo>
                    <a:lnTo>
                      <a:pt x="680" y="170"/>
                    </a:lnTo>
                    <a:lnTo>
                      <a:pt x="680" y="171"/>
                    </a:lnTo>
                    <a:lnTo>
                      <a:pt x="680" y="170"/>
                    </a:lnTo>
                    <a:lnTo>
                      <a:pt x="679" y="170"/>
                    </a:lnTo>
                    <a:lnTo>
                      <a:pt x="679" y="171"/>
                    </a:lnTo>
                    <a:lnTo>
                      <a:pt x="678" y="171"/>
                    </a:lnTo>
                    <a:lnTo>
                      <a:pt x="678" y="170"/>
                    </a:lnTo>
                    <a:lnTo>
                      <a:pt x="676" y="171"/>
                    </a:lnTo>
                    <a:lnTo>
                      <a:pt x="675" y="171"/>
                    </a:lnTo>
                    <a:lnTo>
                      <a:pt x="675" y="170"/>
                    </a:lnTo>
                    <a:lnTo>
                      <a:pt x="675" y="171"/>
                    </a:lnTo>
                    <a:lnTo>
                      <a:pt x="674" y="171"/>
                    </a:lnTo>
                    <a:lnTo>
                      <a:pt x="672" y="171"/>
                    </a:lnTo>
                    <a:lnTo>
                      <a:pt x="671" y="171"/>
                    </a:lnTo>
                    <a:lnTo>
                      <a:pt x="670" y="170"/>
                    </a:lnTo>
                    <a:lnTo>
                      <a:pt x="669" y="171"/>
                    </a:lnTo>
                    <a:lnTo>
                      <a:pt x="669" y="170"/>
                    </a:lnTo>
                    <a:lnTo>
                      <a:pt x="667" y="170"/>
                    </a:lnTo>
                    <a:lnTo>
                      <a:pt x="666" y="169"/>
                    </a:lnTo>
                    <a:lnTo>
                      <a:pt x="665" y="169"/>
                    </a:lnTo>
                    <a:lnTo>
                      <a:pt x="663" y="169"/>
                    </a:lnTo>
                    <a:lnTo>
                      <a:pt x="662" y="167"/>
                    </a:lnTo>
                    <a:lnTo>
                      <a:pt x="661" y="167"/>
                    </a:lnTo>
                    <a:lnTo>
                      <a:pt x="659" y="167"/>
                    </a:lnTo>
                    <a:lnTo>
                      <a:pt x="658" y="167"/>
                    </a:lnTo>
                    <a:lnTo>
                      <a:pt x="657" y="167"/>
                    </a:lnTo>
                    <a:lnTo>
                      <a:pt x="655" y="166"/>
                    </a:lnTo>
                    <a:lnTo>
                      <a:pt x="654" y="166"/>
                    </a:lnTo>
                    <a:lnTo>
                      <a:pt x="653" y="166"/>
                    </a:lnTo>
                    <a:lnTo>
                      <a:pt x="651" y="167"/>
                    </a:lnTo>
                    <a:lnTo>
                      <a:pt x="651" y="166"/>
                    </a:lnTo>
                    <a:lnTo>
                      <a:pt x="651" y="167"/>
                    </a:lnTo>
                    <a:lnTo>
                      <a:pt x="650" y="167"/>
                    </a:lnTo>
                    <a:lnTo>
                      <a:pt x="649" y="167"/>
                    </a:lnTo>
                    <a:lnTo>
                      <a:pt x="648" y="166"/>
                    </a:lnTo>
                    <a:lnTo>
                      <a:pt x="646" y="165"/>
                    </a:lnTo>
                    <a:lnTo>
                      <a:pt x="645" y="165"/>
                    </a:lnTo>
                    <a:lnTo>
                      <a:pt x="645" y="163"/>
                    </a:lnTo>
                    <a:lnTo>
                      <a:pt x="644" y="163"/>
                    </a:lnTo>
                    <a:lnTo>
                      <a:pt x="642" y="163"/>
                    </a:lnTo>
                    <a:lnTo>
                      <a:pt x="642" y="162"/>
                    </a:lnTo>
                    <a:lnTo>
                      <a:pt x="641" y="162"/>
                    </a:lnTo>
                    <a:lnTo>
                      <a:pt x="641" y="163"/>
                    </a:lnTo>
                    <a:lnTo>
                      <a:pt x="640" y="163"/>
                    </a:lnTo>
                    <a:lnTo>
                      <a:pt x="640" y="162"/>
                    </a:lnTo>
                    <a:lnTo>
                      <a:pt x="638" y="162"/>
                    </a:lnTo>
                    <a:lnTo>
                      <a:pt x="638" y="163"/>
                    </a:lnTo>
                    <a:lnTo>
                      <a:pt x="638" y="162"/>
                    </a:lnTo>
                    <a:lnTo>
                      <a:pt x="637" y="162"/>
                    </a:lnTo>
                    <a:lnTo>
                      <a:pt x="636" y="162"/>
                    </a:lnTo>
                    <a:lnTo>
                      <a:pt x="634" y="162"/>
                    </a:lnTo>
                    <a:lnTo>
                      <a:pt x="633" y="162"/>
                    </a:lnTo>
                    <a:lnTo>
                      <a:pt x="633" y="161"/>
                    </a:lnTo>
                    <a:lnTo>
                      <a:pt x="632" y="161"/>
                    </a:lnTo>
                    <a:lnTo>
                      <a:pt x="632" y="159"/>
                    </a:lnTo>
                    <a:lnTo>
                      <a:pt x="631" y="159"/>
                    </a:lnTo>
                    <a:lnTo>
                      <a:pt x="631" y="158"/>
                    </a:lnTo>
                    <a:lnTo>
                      <a:pt x="631" y="157"/>
                    </a:lnTo>
                    <a:lnTo>
                      <a:pt x="629" y="157"/>
                    </a:lnTo>
                    <a:lnTo>
                      <a:pt x="628" y="157"/>
                    </a:lnTo>
                    <a:lnTo>
                      <a:pt x="628" y="156"/>
                    </a:lnTo>
                    <a:lnTo>
                      <a:pt x="627" y="156"/>
                    </a:lnTo>
                    <a:lnTo>
                      <a:pt x="627" y="154"/>
                    </a:lnTo>
                    <a:lnTo>
                      <a:pt x="625" y="154"/>
                    </a:lnTo>
                    <a:lnTo>
                      <a:pt x="624" y="154"/>
                    </a:lnTo>
                    <a:lnTo>
                      <a:pt x="624" y="156"/>
                    </a:lnTo>
                    <a:lnTo>
                      <a:pt x="624" y="157"/>
                    </a:lnTo>
                    <a:lnTo>
                      <a:pt x="624" y="158"/>
                    </a:lnTo>
                    <a:lnTo>
                      <a:pt x="625" y="159"/>
                    </a:lnTo>
                    <a:lnTo>
                      <a:pt x="625" y="161"/>
                    </a:lnTo>
                    <a:lnTo>
                      <a:pt x="627" y="161"/>
                    </a:lnTo>
                    <a:lnTo>
                      <a:pt x="627" y="162"/>
                    </a:lnTo>
                    <a:lnTo>
                      <a:pt x="627" y="163"/>
                    </a:lnTo>
                    <a:lnTo>
                      <a:pt x="627" y="165"/>
                    </a:lnTo>
                    <a:lnTo>
                      <a:pt x="627" y="166"/>
                    </a:lnTo>
                    <a:lnTo>
                      <a:pt x="628" y="166"/>
                    </a:lnTo>
                    <a:lnTo>
                      <a:pt x="628" y="167"/>
                    </a:lnTo>
                    <a:lnTo>
                      <a:pt x="629" y="167"/>
                    </a:lnTo>
                    <a:lnTo>
                      <a:pt x="629" y="169"/>
                    </a:lnTo>
                    <a:lnTo>
                      <a:pt x="629" y="170"/>
                    </a:lnTo>
                    <a:lnTo>
                      <a:pt x="629" y="171"/>
                    </a:lnTo>
                    <a:lnTo>
                      <a:pt x="631" y="173"/>
                    </a:lnTo>
                    <a:lnTo>
                      <a:pt x="631" y="174"/>
                    </a:lnTo>
                    <a:lnTo>
                      <a:pt x="631" y="175"/>
                    </a:lnTo>
                    <a:lnTo>
                      <a:pt x="632" y="175"/>
                    </a:lnTo>
                    <a:lnTo>
                      <a:pt x="632" y="176"/>
                    </a:lnTo>
                    <a:lnTo>
                      <a:pt x="632" y="178"/>
                    </a:lnTo>
                    <a:lnTo>
                      <a:pt x="632" y="179"/>
                    </a:lnTo>
                    <a:lnTo>
                      <a:pt x="632" y="180"/>
                    </a:lnTo>
                    <a:lnTo>
                      <a:pt x="633" y="180"/>
                    </a:lnTo>
                    <a:lnTo>
                      <a:pt x="633" y="182"/>
                    </a:lnTo>
                    <a:lnTo>
                      <a:pt x="633" y="183"/>
                    </a:lnTo>
                    <a:lnTo>
                      <a:pt x="633" y="184"/>
                    </a:lnTo>
                    <a:lnTo>
                      <a:pt x="634" y="184"/>
                    </a:lnTo>
                    <a:lnTo>
                      <a:pt x="634" y="186"/>
                    </a:lnTo>
                    <a:lnTo>
                      <a:pt x="634" y="187"/>
                    </a:lnTo>
                    <a:lnTo>
                      <a:pt x="636" y="188"/>
                    </a:lnTo>
                    <a:lnTo>
                      <a:pt x="636" y="190"/>
                    </a:lnTo>
                    <a:lnTo>
                      <a:pt x="636" y="191"/>
                    </a:lnTo>
                    <a:lnTo>
                      <a:pt x="637" y="191"/>
                    </a:lnTo>
                    <a:lnTo>
                      <a:pt x="637" y="193"/>
                    </a:lnTo>
                    <a:lnTo>
                      <a:pt x="637" y="195"/>
                    </a:lnTo>
                    <a:lnTo>
                      <a:pt x="637" y="196"/>
                    </a:lnTo>
                    <a:lnTo>
                      <a:pt x="638" y="196"/>
                    </a:lnTo>
                    <a:lnTo>
                      <a:pt x="638" y="197"/>
                    </a:lnTo>
                    <a:lnTo>
                      <a:pt x="638" y="199"/>
                    </a:lnTo>
                    <a:lnTo>
                      <a:pt x="640" y="199"/>
                    </a:lnTo>
                    <a:lnTo>
                      <a:pt x="640" y="200"/>
                    </a:lnTo>
                    <a:lnTo>
                      <a:pt x="641" y="200"/>
                    </a:lnTo>
                    <a:lnTo>
                      <a:pt x="642" y="200"/>
                    </a:lnTo>
                    <a:lnTo>
                      <a:pt x="642" y="201"/>
                    </a:lnTo>
                    <a:lnTo>
                      <a:pt x="644" y="201"/>
                    </a:lnTo>
                    <a:lnTo>
                      <a:pt x="644" y="203"/>
                    </a:lnTo>
                    <a:lnTo>
                      <a:pt x="644" y="204"/>
                    </a:lnTo>
                    <a:lnTo>
                      <a:pt x="645" y="204"/>
                    </a:lnTo>
                    <a:lnTo>
                      <a:pt x="645" y="205"/>
                    </a:lnTo>
                    <a:lnTo>
                      <a:pt x="646" y="205"/>
                    </a:lnTo>
                    <a:lnTo>
                      <a:pt x="648" y="207"/>
                    </a:lnTo>
                    <a:lnTo>
                      <a:pt x="648" y="208"/>
                    </a:lnTo>
                    <a:lnTo>
                      <a:pt x="648" y="209"/>
                    </a:lnTo>
                    <a:lnTo>
                      <a:pt x="649" y="209"/>
                    </a:lnTo>
                    <a:lnTo>
                      <a:pt x="649" y="211"/>
                    </a:lnTo>
                    <a:lnTo>
                      <a:pt x="648" y="211"/>
                    </a:lnTo>
                    <a:lnTo>
                      <a:pt x="648" y="212"/>
                    </a:lnTo>
                    <a:lnTo>
                      <a:pt x="648" y="213"/>
                    </a:lnTo>
                    <a:lnTo>
                      <a:pt x="648" y="214"/>
                    </a:lnTo>
                    <a:lnTo>
                      <a:pt x="648" y="216"/>
                    </a:lnTo>
                    <a:lnTo>
                      <a:pt x="646" y="216"/>
                    </a:lnTo>
                    <a:lnTo>
                      <a:pt x="646" y="217"/>
                    </a:lnTo>
                    <a:lnTo>
                      <a:pt x="646" y="218"/>
                    </a:lnTo>
                    <a:lnTo>
                      <a:pt x="645" y="218"/>
                    </a:lnTo>
                    <a:lnTo>
                      <a:pt x="645" y="221"/>
                    </a:lnTo>
                    <a:lnTo>
                      <a:pt x="645" y="224"/>
                    </a:lnTo>
                    <a:lnTo>
                      <a:pt x="645" y="225"/>
                    </a:lnTo>
                    <a:lnTo>
                      <a:pt x="645" y="226"/>
                    </a:lnTo>
                    <a:lnTo>
                      <a:pt x="645" y="228"/>
                    </a:lnTo>
                    <a:lnTo>
                      <a:pt x="644" y="228"/>
                    </a:lnTo>
                    <a:lnTo>
                      <a:pt x="644" y="229"/>
                    </a:lnTo>
                    <a:lnTo>
                      <a:pt x="642" y="229"/>
                    </a:lnTo>
                    <a:lnTo>
                      <a:pt x="642" y="230"/>
                    </a:lnTo>
                    <a:lnTo>
                      <a:pt x="641" y="231"/>
                    </a:lnTo>
                    <a:lnTo>
                      <a:pt x="636" y="231"/>
                    </a:lnTo>
                    <a:lnTo>
                      <a:pt x="631" y="230"/>
                    </a:lnTo>
                    <a:lnTo>
                      <a:pt x="623" y="230"/>
                    </a:lnTo>
                    <a:lnTo>
                      <a:pt x="616" y="233"/>
                    </a:lnTo>
                    <a:lnTo>
                      <a:pt x="616" y="234"/>
                    </a:lnTo>
                    <a:lnTo>
                      <a:pt x="616" y="235"/>
                    </a:lnTo>
                    <a:lnTo>
                      <a:pt x="616" y="237"/>
                    </a:lnTo>
                    <a:lnTo>
                      <a:pt x="617" y="237"/>
                    </a:lnTo>
                    <a:lnTo>
                      <a:pt x="617" y="238"/>
                    </a:lnTo>
                    <a:lnTo>
                      <a:pt x="604" y="235"/>
                    </a:lnTo>
                    <a:lnTo>
                      <a:pt x="602" y="234"/>
                    </a:lnTo>
                    <a:lnTo>
                      <a:pt x="600" y="233"/>
                    </a:lnTo>
                    <a:lnTo>
                      <a:pt x="599" y="233"/>
                    </a:lnTo>
                    <a:lnTo>
                      <a:pt x="598" y="233"/>
                    </a:lnTo>
                    <a:lnTo>
                      <a:pt x="597" y="233"/>
                    </a:lnTo>
                    <a:lnTo>
                      <a:pt x="595" y="231"/>
                    </a:lnTo>
                    <a:lnTo>
                      <a:pt x="594" y="230"/>
                    </a:lnTo>
                    <a:lnTo>
                      <a:pt x="590" y="231"/>
                    </a:lnTo>
                    <a:lnTo>
                      <a:pt x="589" y="231"/>
                    </a:lnTo>
                    <a:lnTo>
                      <a:pt x="587" y="231"/>
                    </a:lnTo>
                    <a:lnTo>
                      <a:pt x="586" y="233"/>
                    </a:lnTo>
                    <a:lnTo>
                      <a:pt x="583" y="235"/>
                    </a:lnTo>
                    <a:lnTo>
                      <a:pt x="582" y="238"/>
                    </a:lnTo>
                    <a:lnTo>
                      <a:pt x="582" y="239"/>
                    </a:lnTo>
                    <a:lnTo>
                      <a:pt x="582" y="241"/>
                    </a:lnTo>
                    <a:lnTo>
                      <a:pt x="582" y="242"/>
                    </a:lnTo>
                    <a:lnTo>
                      <a:pt x="582" y="243"/>
                    </a:lnTo>
                    <a:lnTo>
                      <a:pt x="582" y="245"/>
                    </a:lnTo>
                    <a:close/>
                  </a:path>
                </a:pathLst>
              </a:custGeom>
              <a:solidFill>
                <a:srgbClr val="6F38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3" name="Freeform 9">
                <a:extLst>
                  <a:ext uri="{FF2B5EF4-FFF2-40B4-BE49-F238E27FC236}">
                    <a16:creationId xmlns:a16="http://schemas.microsoft.com/office/drawing/2014/main" id="{51597EA2-81C6-864D-C74A-C3700139F5FB}"/>
                  </a:ext>
                </a:extLst>
              </p:cNvPr>
              <p:cNvSpPr>
                <a:spLocks/>
              </p:cNvSpPr>
              <p:nvPr/>
            </p:nvSpPr>
            <p:spPr bwMode="auto">
              <a:xfrm>
                <a:off x="3254" y="1892"/>
                <a:ext cx="336" cy="362"/>
              </a:xfrm>
              <a:custGeom>
                <a:avLst/>
                <a:gdLst>
                  <a:gd name="T0" fmla="*/ 333 w 336"/>
                  <a:gd name="T1" fmla="*/ 26 h 362"/>
                  <a:gd name="T2" fmla="*/ 326 w 336"/>
                  <a:gd name="T3" fmla="*/ 40 h 362"/>
                  <a:gd name="T4" fmla="*/ 309 w 336"/>
                  <a:gd name="T5" fmla="*/ 43 h 362"/>
                  <a:gd name="T6" fmla="*/ 294 w 336"/>
                  <a:gd name="T7" fmla="*/ 45 h 362"/>
                  <a:gd name="T8" fmla="*/ 281 w 336"/>
                  <a:gd name="T9" fmla="*/ 48 h 362"/>
                  <a:gd name="T10" fmla="*/ 271 w 336"/>
                  <a:gd name="T11" fmla="*/ 53 h 362"/>
                  <a:gd name="T12" fmla="*/ 261 w 336"/>
                  <a:gd name="T13" fmla="*/ 60 h 362"/>
                  <a:gd name="T14" fmla="*/ 269 w 336"/>
                  <a:gd name="T15" fmla="*/ 69 h 362"/>
                  <a:gd name="T16" fmla="*/ 261 w 336"/>
                  <a:gd name="T17" fmla="*/ 83 h 362"/>
                  <a:gd name="T18" fmla="*/ 260 w 336"/>
                  <a:gd name="T19" fmla="*/ 102 h 362"/>
                  <a:gd name="T20" fmla="*/ 272 w 336"/>
                  <a:gd name="T21" fmla="*/ 92 h 362"/>
                  <a:gd name="T22" fmla="*/ 282 w 336"/>
                  <a:gd name="T23" fmla="*/ 100 h 362"/>
                  <a:gd name="T24" fmla="*/ 280 w 336"/>
                  <a:gd name="T25" fmla="*/ 111 h 362"/>
                  <a:gd name="T26" fmla="*/ 269 w 336"/>
                  <a:gd name="T27" fmla="*/ 120 h 362"/>
                  <a:gd name="T28" fmla="*/ 261 w 336"/>
                  <a:gd name="T29" fmla="*/ 130 h 362"/>
                  <a:gd name="T30" fmla="*/ 255 w 336"/>
                  <a:gd name="T31" fmla="*/ 138 h 362"/>
                  <a:gd name="T32" fmla="*/ 250 w 336"/>
                  <a:gd name="T33" fmla="*/ 151 h 362"/>
                  <a:gd name="T34" fmla="*/ 250 w 336"/>
                  <a:gd name="T35" fmla="*/ 162 h 362"/>
                  <a:gd name="T36" fmla="*/ 247 w 336"/>
                  <a:gd name="T37" fmla="*/ 171 h 362"/>
                  <a:gd name="T38" fmla="*/ 235 w 336"/>
                  <a:gd name="T39" fmla="*/ 175 h 362"/>
                  <a:gd name="T40" fmla="*/ 222 w 336"/>
                  <a:gd name="T41" fmla="*/ 184 h 362"/>
                  <a:gd name="T42" fmla="*/ 213 w 336"/>
                  <a:gd name="T43" fmla="*/ 193 h 362"/>
                  <a:gd name="T44" fmla="*/ 210 w 336"/>
                  <a:gd name="T45" fmla="*/ 202 h 362"/>
                  <a:gd name="T46" fmla="*/ 205 w 336"/>
                  <a:gd name="T47" fmla="*/ 212 h 362"/>
                  <a:gd name="T48" fmla="*/ 209 w 336"/>
                  <a:gd name="T49" fmla="*/ 221 h 362"/>
                  <a:gd name="T50" fmla="*/ 209 w 336"/>
                  <a:gd name="T51" fmla="*/ 229 h 362"/>
                  <a:gd name="T52" fmla="*/ 210 w 336"/>
                  <a:gd name="T53" fmla="*/ 239 h 362"/>
                  <a:gd name="T54" fmla="*/ 201 w 336"/>
                  <a:gd name="T55" fmla="*/ 244 h 362"/>
                  <a:gd name="T56" fmla="*/ 191 w 336"/>
                  <a:gd name="T57" fmla="*/ 243 h 362"/>
                  <a:gd name="T58" fmla="*/ 188 w 336"/>
                  <a:gd name="T59" fmla="*/ 250 h 362"/>
                  <a:gd name="T60" fmla="*/ 189 w 336"/>
                  <a:gd name="T61" fmla="*/ 257 h 362"/>
                  <a:gd name="T62" fmla="*/ 189 w 336"/>
                  <a:gd name="T63" fmla="*/ 264 h 362"/>
                  <a:gd name="T64" fmla="*/ 184 w 336"/>
                  <a:gd name="T65" fmla="*/ 272 h 362"/>
                  <a:gd name="T66" fmla="*/ 187 w 336"/>
                  <a:gd name="T67" fmla="*/ 281 h 362"/>
                  <a:gd name="T68" fmla="*/ 180 w 336"/>
                  <a:gd name="T69" fmla="*/ 289 h 362"/>
                  <a:gd name="T70" fmla="*/ 174 w 336"/>
                  <a:gd name="T71" fmla="*/ 299 h 362"/>
                  <a:gd name="T72" fmla="*/ 170 w 336"/>
                  <a:gd name="T73" fmla="*/ 310 h 362"/>
                  <a:gd name="T74" fmla="*/ 172 w 336"/>
                  <a:gd name="T75" fmla="*/ 319 h 362"/>
                  <a:gd name="T76" fmla="*/ 176 w 336"/>
                  <a:gd name="T77" fmla="*/ 329 h 362"/>
                  <a:gd name="T78" fmla="*/ 169 w 336"/>
                  <a:gd name="T79" fmla="*/ 339 h 362"/>
                  <a:gd name="T80" fmla="*/ 163 w 336"/>
                  <a:gd name="T81" fmla="*/ 349 h 362"/>
                  <a:gd name="T82" fmla="*/ 152 w 336"/>
                  <a:gd name="T83" fmla="*/ 352 h 362"/>
                  <a:gd name="T84" fmla="*/ 148 w 336"/>
                  <a:gd name="T85" fmla="*/ 340 h 362"/>
                  <a:gd name="T86" fmla="*/ 136 w 336"/>
                  <a:gd name="T87" fmla="*/ 341 h 362"/>
                  <a:gd name="T88" fmla="*/ 128 w 336"/>
                  <a:gd name="T89" fmla="*/ 336 h 362"/>
                  <a:gd name="T90" fmla="*/ 117 w 336"/>
                  <a:gd name="T91" fmla="*/ 340 h 362"/>
                  <a:gd name="T92" fmla="*/ 107 w 336"/>
                  <a:gd name="T93" fmla="*/ 346 h 362"/>
                  <a:gd name="T94" fmla="*/ 95 w 336"/>
                  <a:gd name="T95" fmla="*/ 349 h 362"/>
                  <a:gd name="T96" fmla="*/ 94 w 336"/>
                  <a:gd name="T97" fmla="*/ 356 h 362"/>
                  <a:gd name="T98" fmla="*/ 85 w 336"/>
                  <a:gd name="T99" fmla="*/ 360 h 362"/>
                  <a:gd name="T100" fmla="*/ 74 w 336"/>
                  <a:gd name="T101" fmla="*/ 354 h 362"/>
                  <a:gd name="T102" fmla="*/ 81 w 336"/>
                  <a:gd name="T103" fmla="*/ 345 h 362"/>
                  <a:gd name="T104" fmla="*/ 70 w 336"/>
                  <a:gd name="T105" fmla="*/ 337 h 362"/>
                  <a:gd name="T106" fmla="*/ 64 w 336"/>
                  <a:gd name="T107" fmla="*/ 337 h 362"/>
                  <a:gd name="T108" fmla="*/ 53 w 336"/>
                  <a:gd name="T109" fmla="*/ 341 h 362"/>
                  <a:gd name="T110" fmla="*/ 40 w 336"/>
                  <a:gd name="T111" fmla="*/ 337 h 362"/>
                  <a:gd name="T112" fmla="*/ 27 w 336"/>
                  <a:gd name="T113" fmla="*/ 340 h 362"/>
                  <a:gd name="T114" fmla="*/ 17 w 336"/>
                  <a:gd name="T115" fmla="*/ 337 h 362"/>
                  <a:gd name="T116" fmla="*/ 8 w 336"/>
                  <a:gd name="T117" fmla="*/ 335 h 362"/>
                  <a:gd name="T118" fmla="*/ 2 w 336"/>
                  <a:gd name="T119" fmla="*/ 327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6" h="362">
                    <a:moveTo>
                      <a:pt x="336" y="0"/>
                    </a:moveTo>
                    <a:lnTo>
                      <a:pt x="336" y="1"/>
                    </a:lnTo>
                    <a:lnTo>
                      <a:pt x="336" y="2"/>
                    </a:lnTo>
                    <a:lnTo>
                      <a:pt x="336" y="3"/>
                    </a:lnTo>
                    <a:lnTo>
                      <a:pt x="336" y="7"/>
                    </a:lnTo>
                    <a:lnTo>
                      <a:pt x="336" y="10"/>
                    </a:lnTo>
                    <a:lnTo>
                      <a:pt x="336" y="15"/>
                    </a:lnTo>
                    <a:lnTo>
                      <a:pt x="336" y="17"/>
                    </a:lnTo>
                    <a:lnTo>
                      <a:pt x="336" y="18"/>
                    </a:lnTo>
                    <a:lnTo>
                      <a:pt x="336" y="19"/>
                    </a:lnTo>
                    <a:lnTo>
                      <a:pt x="336" y="20"/>
                    </a:lnTo>
                    <a:lnTo>
                      <a:pt x="336" y="22"/>
                    </a:lnTo>
                    <a:lnTo>
                      <a:pt x="336" y="23"/>
                    </a:lnTo>
                    <a:lnTo>
                      <a:pt x="335" y="23"/>
                    </a:lnTo>
                    <a:lnTo>
                      <a:pt x="335" y="24"/>
                    </a:lnTo>
                    <a:lnTo>
                      <a:pt x="333" y="24"/>
                    </a:lnTo>
                    <a:lnTo>
                      <a:pt x="333" y="26"/>
                    </a:lnTo>
                    <a:lnTo>
                      <a:pt x="332" y="26"/>
                    </a:lnTo>
                    <a:lnTo>
                      <a:pt x="332" y="27"/>
                    </a:lnTo>
                    <a:lnTo>
                      <a:pt x="332" y="28"/>
                    </a:lnTo>
                    <a:lnTo>
                      <a:pt x="331" y="28"/>
                    </a:lnTo>
                    <a:lnTo>
                      <a:pt x="331" y="30"/>
                    </a:lnTo>
                    <a:lnTo>
                      <a:pt x="331" y="31"/>
                    </a:lnTo>
                    <a:lnTo>
                      <a:pt x="330" y="31"/>
                    </a:lnTo>
                    <a:lnTo>
                      <a:pt x="330" y="32"/>
                    </a:lnTo>
                    <a:lnTo>
                      <a:pt x="328" y="32"/>
                    </a:lnTo>
                    <a:lnTo>
                      <a:pt x="328" y="34"/>
                    </a:lnTo>
                    <a:lnTo>
                      <a:pt x="328" y="35"/>
                    </a:lnTo>
                    <a:lnTo>
                      <a:pt x="327" y="35"/>
                    </a:lnTo>
                    <a:lnTo>
                      <a:pt x="327" y="36"/>
                    </a:lnTo>
                    <a:lnTo>
                      <a:pt x="327" y="37"/>
                    </a:lnTo>
                    <a:lnTo>
                      <a:pt x="326" y="37"/>
                    </a:lnTo>
                    <a:lnTo>
                      <a:pt x="326" y="39"/>
                    </a:lnTo>
                    <a:lnTo>
                      <a:pt x="326" y="40"/>
                    </a:lnTo>
                    <a:lnTo>
                      <a:pt x="324" y="40"/>
                    </a:lnTo>
                    <a:lnTo>
                      <a:pt x="324" y="41"/>
                    </a:lnTo>
                    <a:lnTo>
                      <a:pt x="323" y="41"/>
                    </a:lnTo>
                    <a:lnTo>
                      <a:pt x="322" y="41"/>
                    </a:lnTo>
                    <a:lnTo>
                      <a:pt x="320" y="41"/>
                    </a:lnTo>
                    <a:lnTo>
                      <a:pt x="319" y="41"/>
                    </a:lnTo>
                    <a:lnTo>
                      <a:pt x="318" y="41"/>
                    </a:lnTo>
                    <a:lnTo>
                      <a:pt x="316" y="41"/>
                    </a:lnTo>
                    <a:lnTo>
                      <a:pt x="315" y="41"/>
                    </a:lnTo>
                    <a:lnTo>
                      <a:pt x="314" y="41"/>
                    </a:lnTo>
                    <a:lnTo>
                      <a:pt x="313" y="41"/>
                    </a:lnTo>
                    <a:lnTo>
                      <a:pt x="311" y="41"/>
                    </a:lnTo>
                    <a:lnTo>
                      <a:pt x="311" y="40"/>
                    </a:lnTo>
                    <a:lnTo>
                      <a:pt x="310" y="40"/>
                    </a:lnTo>
                    <a:lnTo>
                      <a:pt x="310" y="41"/>
                    </a:lnTo>
                    <a:lnTo>
                      <a:pt x="309" y="41"/>
                    </a:lnTo>
                    <a:lnTo>
                      <a:pt x="309" y="43"/>
                    </a:lnTo>
                    <a:lnTo>
                      <a:pt x="307" y="43"/>
                    </a:lnTo>
                    <a:lnTo>
                      <a:pt x="307" y="44"/>
                    </a:lnTo>
                    <a:lnTo>
                      <a:pt x="306" y="44"/>
                    </a:lnTo>
                    <a:lnTo>
                      <a:pt x="306" y="45"/>
                    </a:lnTo>
                    <a:lnTo>
                      <a:pt x="305" y="45"/>
                    </a:lnTo>
                    <a:lnTo>
                      <a:pt x="303" y="45"/>
                    </a:lnTo>
                    <a:lnTo>
                      <a:pt x="302" y="45"/>
                    </a:lnTo>
                    <a:lnTo>
                      <a:pt x="302" y="44"/>
                    </a:lnTo>
                    <a:lnTo>
                      <a:pt x="302" y="45"/>
                    </a:lnTo>
                    <a:lnTo>
                      <a:pt x="301" y="45"/>
                    </a:lnTo>
                    <a:lnTo>
                      <a:pt x="301" y="44"/>
                    </a:lnTo>
                    <a:lnTo>
                      <a:pt x="299" y="44"/>
                    </a:lnTo>
                    <a:lnTo>
                      <a:pt x="298" y="44"/>
                    </a:lnTo>
                    <a:lnTo>
                      <a:pt x="297" y="44"/>
                    </a:lnTo>
                    <a:lnTo>
                      <a:pt x="296" y="44"/>
                    </a:lnTo>
                    <a:lnTo>
                      <a:pt x="294" y="44"/>
                    </a:lnTo>
                    <a:lnTo>
                      <a:pt x="294" y="45"/>
                    </a:lnTo>
                    <a:lnTo>
                      <a:pt x="293" y="45"/>
                    </a:lnTo>
                    <a:lnTo>
                      <a:pt x="292" y="45"/>
                    </a:lnTo>
                    <a:lnTo>
                      <a:pt x="292" y="44"/>
                    </a:lnTo>
                    <a:lnTo>
                      <a:pt x="290" y="44"/>
                    </a:lnTo>
                    <a:lnTo>
                      <a:pt x="289" y="44"/>
                    </a:lnTo>
                    <a:lnTo>
                      <a:pt x="288" y="43"/>
                    </a:lnTo>
                    <a:lnTo>
                      <a:pt x="288" y="41"/>
                    </a:lnTo>
                    <a:lnTo>
                      <a:pt x="286" y="41"/>
                    </a:lnTo>
                    <a:lnTo>
                      <a:pt x="286" y="43"/>
                    </a:lnTo>
                    <a:lnTo>
                      <a:pt x="285" y="43"/>
                    </a:lnTo>
                    <a:lnTo>
                      <a:pt x="285" y="44"/>
                    </a:lnTo>
                    <a:lnTo>
                      <a:pt x="285" y="45"/>
                    </a:lnTo>
                    <a:lnTo>
                      <a:pt x="284" y="45"/>
                    </a:lnTo>
                    <a:lnTo>
                      <a:pt x="282" y="45"/>
                    </a:lnTo>
                    <a:lnTo>
                      <a:pt x="281" y="45"/>
                    </a:lnTo>
                    <a:lnTo>
                      <a:pt x="281" y="47"/>
                    </a:lnTo>
                    <a:lnTo>
                      <a:pt x="281" y="48"/>
                    </a:lnTo>
                    <a:lnTo>
                      <a:pt x="282" y="48"/>
                    </a:lnTo>
                    <a:lnTo>
                      <a:pt x="281" y="49"/>
                    </a:lnTo>
                    <a:lnTo>
                      <a:pt x="280" y="49"/>
                    </a:lnTo>
                    <a:lnTo>
                      <a:pt x="279" y="49"/>
                    </a:lnTo>
                    <a:lnTo>
                      <a:pt x="279" y="51"/>
                    </a:lnTo>
                    <a:lnTo>
                      <a:pt x="277" y="51"/>
                    </a:lnTo>
                    <a:lnTo>
                      <a:pt x="277" y="52"/>
                    </a:lnTo>
                    <a:lnTo>
                      <a:pt x="276" y="52"/>
                    </a:lnTo>
                    <a:lnTo>
                      <a:pt x="276" y="53"/>
                    </a:lnTo>
                    <a:lnTo>
                      <a:pt x="275" y="53"/>
                    </a:lnTo>
                    <a:lnTo>
                      <a:pt x="275" y="52"/>
                    </a:lnTo>
                    <a:lnTo>
                      <a:pt x="273" y="52"/>
                    </a:lnTo>
                    <a:lnTo>
                      <a:pt x="273" y="53"/>
                    </a:lnTo>
                    <a:lnTo>
                      <a:pt x="272" y="53"/>
                    </a:lnTo>
                    <a:lnTo>
                      <a:pt x="272" y="52"/>
                    </a:lnTo>
                    <a:lnTo>
                      <a:pt x="272" y="53"/>
                    </a:lnTo>
                    <a:lnTo>
                      <a:pt x="271" y="53"/>
                    </a:lnTo>
                    <a:lnTo>
                      <a:pt x="269" y="53"/>
                    </a:lnTo>
                    <a:lnTo>
                      <a:pt x="268" y="53"/>
                    </a:lnTo>
                    <a:lnTo>
                      <a:pt x="267" y="53"/>
                    </a:lnTo>
                    <a:lnTo>
                      <a:pt x="267" y="55"/>
                    </a:lnTo>
                    <a:lnTo>
                      <a:pt x="267" y="56"/>
                    </a:lnTo>
                    <a:lnTo>
                      <a:pt x="265" y="56"/>
                    </a:lnTo>
                    <a:lnTo>
                      <a:pt x="264" y="56"/>
                    </a:lnTo>
                    <a:lnTo>
                      <a:pt x="263" y="56"/>
                    </a:lnTo>
                    <a:lnTo>
                      <a:pt x="263" y="55"/>
                    </a:lnTo>
                    <a:lnTo>
                      <a:pt x="261" y="55"/>
                    </a:lnTo>
                    <a:lnTo>
                      <a:pt x="260" y="56"/>
                    </a:lnTo>
                    <a:lnTo>
                      <a:pt x="259" y="56"/>
                    </a:lnTo>
                    <a:lnTo>
                      <a:pt x="258" y="56"/>
                    </a:lnTo>
                    <a:lnTo>
                      <a:pt x="258" y="57"/>
                    </a:lnTo>
                    <a:lnTo>
                      <a:pt x="259" y="58"/>
                    </a:lnTo>
                    <a:lnTo>
                      <a:pt x="260" y="58"/>
                    </a:lnTo>
                    <a:lnTo>
                      <a:pt x="261" y="60"/>
                    </a:lnTo>
                    <a:lnTo>
                      <a:pt x="263" y="60"/>
                    </a:lnTo>
                    <a:lnTo>
                      <a:pt x="263" y="58"/>
                    </a:lnTo>
                    <a:lnTo>
                      <a:pt x="264" y="58"/>
                    </a:lnTo>
                    <a:lnTo>
                      <a:pt x="265" y="58"/>
                    </a:lnTo>
                    <a:lnTo>
                      <a:pt x="267" y="58"/>
                    </a:lnTo>
                    <a:lnTo>
                      <a:pt x="268" y="58"/>
                    </a:lnTo>
                    <a:lnTo>
                      <a:pt x="268" y="60"/>
                    </a:lnTo>
                    <a:lnTo>
                      <a:pt x="269" y="60"/>
                    </a:lnTo>
                    <a:lnTo>
                      <a:pt x="269" y="61"/>
                    </a:lnTo>
                    <a:lnTo>
                      <a:pt x="269" y="62"/>
                    </a:lnTo>
                    <a:lnTo>
                      <a:pt x="271" y="62"/>
                    </a:lnTo>
                    <a:lnTo>
                      <a:pt x="271" y="64"/>
                    </a:lnTo>
                    <a:lnTo>
                      <a:pt x="271" y="65"/>
                    </a:lnTo>
                    <a:lnTo>
                      <a:pt x="271" y="66"/>
                    </a:lnTo>
                    <a:lnTo>
                      <a:pt x="271" y="68"/>
                    </a:lnTo>
                    <a:lnTo>
                      <a:pt x="269" y="68"/>
                    </a:lnTo>
                    <a:lnTo>
                      <a:pt x="269" y="69"/>
                    </a:lnTo>
                    <a:lnTo>
                      <a:pt x="269" y="70"/>
                    </a:lnTo>
                    <a:lnTo>
                      <a:pt x="268" y="70"/>
                    </a:lnTo>
                    <a:lnTo>
                      <a:pt x="268" y="72"/>
                    </a:lnTo>
                    <a:lnTo>
                      <a:pt x="267" y="73"/>
                    </a:lnTo>
                    <a:lnTo>
                      <a:pt x="267" y="74"/>
                    </a:lnTo>
                    <a:lnTo>
                      <a:pt x="267" y="75"/>
                    </a:lnTo>
                    <a:lnTo>
                      <a:pt x="265" y="75"/>
                    </a:lnTo>
                    <a:lnTo>
                      <a:pt x="265" y="77"/>
                    </a:lnTo>
                    <a:lnTo>
                      <a:pt x="264" y="77"/>
                    </a:lnTo>
                    <a:lnTo>
                      <a:pt x="263" y="77"/>
                    </a:lnTo>
                    <a:lnTo>
                      <a:pt x="263" y="78"/>
                    </a:lnTo>
                    <a:lnTo>
                      <a:pt x="261" y="78"/>
                    </a:lnTo>
                    <a:lnTo>
                      <a:pt x="261" y="79"/>
                    </a:lnTo>
                    <a:lnTo>
                      <a:pt x="261" y="81"/>
                    </a:lnTo>
                    <a:lnTo>
                      <a:pt x="260" y="82"/>
                    </a:lnTo>
                    <a:lnTo>
                      <a:pt x="260" y="83"/>
                    </a:lnTo>
                    <a:lnTo>
                      <a:pt x="261" y="83"/>
                    </a:lnTo>
                    <a:lnTo>
                      <a:pt x="261" y="85"/>
                    </a:lnTo>
                    <a:lnTo>
                      <a:pt x="261" y="86"/>
                    </a:lnTo>
                    <a:lnTo>
                      <a:pt x="260" y="86"/>
                    </a:lnTo>
                    <a:lnTo>
                      <a:pt x="260" y="87"/>
                    </a:lnTo>
                    <a:lnTo>
                      <a:pt x="260" y="89"/>
                    </a:lnTo>
                    <a:lnTo>
                      <a:pt x="261" y="89"/>
                    </a:lnTo>
                    <a:lnTo>
                      <a:pt x="261" y="90"/>
                    </a:lnTo>
                    <a:lnTo>
                      <a:pt x="261" y="91"/>
                    </a:lnTo>
                    <a:lnTo>
                      <a:pt x="261" y="92"/>
                    </a:lnTo>
                    <a:lnTo>
                      <a:pt x="260" y="92"/>
                    </a:lnTo>
                    <a:lnTo>
                      <a:pt x="260" y="94"/>
                    </a:lnTo>
                    <a:lnTo>
                      <a:pt x="260" y="95"/>
                    </a:lnTo>
                    <a:lnTo>
                      <a:pt x="260" y="96"/>
                    </a:lnTo>
                    <a:lnTo>
                      <a:pt x="260" y="98"/>
                    </a:lnTo>
                    <a:lnTo>
                      <a:pt x="260" y="99"/>
                    </a:lnTo>
                    <a:lnTo>
                      <a:pt x="260" y="100"/>
                    </a:lnTo>
                    <a:lnTo>
                      <a:pt x="260" y="102"/>
                    </a:lnTo>
                    <a:lnTo>
                      <a:pt x="261" y="102"/>
                    </a:lnTo>
                    <a:lnTo>
                      <a:pt x="261" y="103"/>
                    </a:lnTo>
                    <a:lnTo>
                      <a:pt x="263" y="103"/>
                    </a:lnTo>
                    <a:lnTo>
                      <a:pt x="263" y="102"/>
                    </a:lnTo>
                    <a:lnTo>
                      <a:pt x="264" y="102"/>
                    </a:lnTo>
                    <a:lnTo>
                      <a:pt x="265" y="102"/>
                    </a:lnTo>
                    <a:lnTo>
                      <a:pt x="265" y="100"/>
                    </a:lnTo>
                    <a:lnTo>
                      <a:pt x="267" y="100"/>
                    </a:lnTo>
                    <a:lnTo>
                      <a:pt x="268" y="100"/>
                    </a:lnTo>
                    <a:lnTo>
                      <a:pt x="268" y="99"/>
                    </a:lnTo>
                    <a:lnTo>
                      <a:pt x="271" y="98"/>
                    </a:lnTo>
                    <a:lnTo>
                      <a:pt x="272" y="98"/>
                    </a:lnTo>
                    <a:lnTo>
                      <a:pt x="271" y="96"/>
                    </a:lnTo>
                    <a:lnTo>
                      <a:pt x="271" y="95"/>
                    </a:lnTo>
                    <a:lnTo>
                      <a:pt x="271" y="94"/>
                    </a:lnTo>
                    <a:lnTo>
                      <a:pt x="272" y="94"/>
                    </a:lnTo>
                    <a:lnTo>
                      <a:pt x="272" y="92"/>
                    </a:lnTo>
                    <a:lnTo>
                      <a:pt x="273" y="92"/>
                    </a:lnTo>
                    <a:lnTo>
                      <a:pt x="275" y="92"/>
                    </a:lnTo>
                    <a:lnTo>
                      <a:pt x="275" y="94"/>
                    </a:lnTo>
                    <a:lnTo>
                      <a:pt x="276" y="94"/>
                    </a:lnTo>
                    <a:lnTo>
                      <a:pt x="276" y="92"/>
                    </a:lnTo>
                    <a:lnTo>
                      <a:pt x="277" y="92"/>
                    </a:lnTo>
                    <a:lnTo>
                      <a:pt x="279" y="92"/>
                    </a:lnTo>
                    <a:lnTo>
                      <a:pt x="280" y="94"/>
                    </a:lnTo>
                    <a:lnTo>
                      <a:pt x="279" y="94"/>
                    </a:lnTo>
                    <a:lnTo>
                      <a:pt x="280" y="94"/>
                    </a:lnTo>
                    <a:lnTo>
                      <a:pt x="280" y="95"/>
                    </a:lnTo>
                    <a:lnTo>
                      <a:pt x="280" y="96"/>
                    </a:lnTo>
                    <a:lnTo>
                      <a:pt x="280" y="98"/>
                    </a:lnTo>
                    <a:lnTo>
                      <a:pt x="280" y="99"/>
                    </a:lnTo>
                    <a:lnTo>
                      <a:pt x="281" y="99"/>
                    </a:lnTo>
                    <a:lnTo>
                      <a:pt x="281" y="100"/>
                    </a:lnTo>
                    <a:lnTo>
                      <a:pt x="282" y="100"/>
                    </a:lnTo>
                    <a:lnTo>
                      <a:pt x="282" y="102"/>
                    </a:lnTo>
                    <a:lnTo>
                      <a:pt x="282" y="103"/>
                    </a:lnTo>
                    <a:lnTo>
                      <a:pt x="284" y="103"/>
                    </a:lnTo>
                    <a:lnTo>
                      <a:pt x="284" y="104"/>
                    </a:lnTo>
                    <a:lnTo>
                      <a:pt x="282" y="104"/>
                    </a:lnTo>
                    <a:lnTo>
                      <a:pt x="282" y="106"/>
                    </a:lnTo>
                    <a:lnTo>
                      <a:pt x="281" y="107"/>
                    </a:lnTo>
                    <a:lnTo>
                      <a:pt x="281" y="106"/>
                    </a:lnTo>
                    <a:lnTo>
                      <a:pt x="281" y="107"/>
                    </a:lnTo>
                    <a:lnTo>
                      <a:pt x="282" y="107"/>
                    </a:lnTo>
                    <a:lnTo>
                      <a:pt x="282" y="108"/>
                    </a:lnTo>
                    <a:lnTo>
                      <a:pt x="282" y="109"/>
                    </a:lnTo>
                    <a:lnTo>
                      <a:pt x="281" y="109"/>
                    </a:lnTo>
                    <a:lnTo>
                      <a:pt x="281" y="108"/>
                    </a:lnTo>
                    <a:lnTo>
                      <a:pt x="281" y="109"/>
                    </a:lnTo>
                    <a:lnTo>
                      <a:pt x="281" y="111"/>
                    </a:lnTo>
                    <a:lnTo>
                      <a:pt x="280" y="111"/>
                    </a:lnTo>
                    <a:lnTo>
                      <a:pt x="279" y="111"/>
                    </a:lnTo>
                    <a:lnTo>
                      <a:pt x="277" y="111"/>
                    </a:lnTo>
                    <a:lnTo>
                      <a:pt x="277" y="112"/>
                    </a:lnTo>
                    <a:lnTo>
                      <a:pt x="276" y="112"/>
                    </a:lnTo>
                    <a:lnTo>
                      <a:pt x="276" y="113"/>
                    </a:lnTo>
                    <a:lnTo>
                      <a:pt x="276" y="115"/>
                    </a:lnTo>
                    <a:lnTo>
                      <a:pt x="275" y="115"/>
                    </a:lnTo>
                    <a:lnTo>
                      <a:pt x="275" y="116"/>
                    </a:lnTo>
                    <a:lnTo>
                      <a:pt x="273" y="116"/>
                    </a:lnTo>
                    <a:lnTo>
                      <a:pt x="273" y="117"/>
                    </a:lnTo>
                    <a:lnTo>
                      <a:pt x="273" y="116"/>
                    </a:lnTo>
                    <a:lnTo>
                      <a:pt x="272" y="116"/>
                    </a:lnTo>
                    <a:lnTo>
                      <a:pt x="272" y="117"/>
                    </a:lnTo>
                    <a:lnTo>
                      <a:pt x="272" y="119"/>
                    </a:lnTo>
                    <a:lnTo>
                      <a:pt x="271" y="119"/>
                    </a:lnTo>
                    <a:lnTo>
                      <a:pt x="269" y="119"/>
                    </a:lnTo>
                    <a:lnTo>
                      <a:pt x="269" y="120"/>
                    </a:lnTo>
                    <a:lnTo>
                      <a:pt x="268" y="120"/>
                    </a:lnTo>
                    <a:lnTo>
                      <a:pt x="268" y="121"/>
                    </a:lnTo>
                    <a:lnTo>
                      <a:pt x="267" y="121"/>
                    </a:lnTo>
                    <a:lnTo>
                      <a:pt x="267" y="123"/>
                    </a:lnTo>
                    <a:lnTo>
                      <a:pt x="265" y="123"/>
                    </a:lnTo>
                    <a:lnTo>
                      <a:pt x="265" y="124"/>
                    </a:lnTo>
                    <a:lnTo>
                      <a:pt x="265" y="125"/>
                    </a:lnTo>
                    <a:lnTo>
                      <a:pt x="264" y="125"/>
                    </a:lnTo>
                    <a:lnTo>
                      <a:pt x="264" y="127"/>
                    </a:lnTo>
                    <a:lnTo>
                      <a:pt x="264" y="128"/>
                    </a:lnTo>
                    <a:lnTo>
                      <a:pt x="263" y="128"/>
                    </a:lnTo>
                    <a:lnTo>
                      <a:pt x="264" y="129"/>
                    </a:lnTo>
                    <a:lnTo>
                      <a:pt x="263" y="129"/>
                    </a:lnTo>
                    <a:lnTo>
                      <a:pt x="261" y="129"/>
                    </a:lnTo>
                    <a:lnTo>
                      <a:pt x="261" y="130"/>
                    </a:lnTo>
                    <a:lnTo>
                      <a:pt x="263" y="130"/>
                    </a:lnTo>
                    <a:lnTo>
                      <a:pt x="261" y="130"/>
                    </a:lnTo>
                    <a:lnTo>
                      <a:pt x="261" y="132"/>
                    </a:lnTo>
                    <a:lnTo>
                      <a:pt x="263" y="132"/>
                    </a:lnTo>
                    <a:lnTo>
                      <a:pt x="261" y="132"/>
                    </a:lnTo>
                    <a:lnTo>
                      <a:pt x="261" y="133"/>
                    </a:lnTo>
                    <a:lnTo>
                      <a:pt x="261" y="132"/>
                    </a:lnTo>
                    <a:lnTo>
                      <a:pt x="261" y="133"/>
                    </a:lnTo>
                    <a:lnTo>
                      <a:pt x="261" y="132"/>
                    </a:lnTo>
                    <a:lnTo>
                      <a:pt x="261" y="133"/>
                    </a:lnTo>
                    <a:lnTo>
                      <a:pt x="260" y="133"/>
                    </a:lnTo>
                    <a:lnTo>
                      <a:pt x="260" y="134"/>
                    </a:lnTo>
                    <a:lnTo>
                      <a:pt x="259" y="134"/>
                    </a:lnTo>
                    <a:lnTo>
                      <a:pt x="258" y="134"/>
                    </a:lnTo>
                    <a:lnTo>
                      <a:pt x="258" y="136"/>
                    </a:lnTo>
                    <a:lnTo>
                      <a:pt x="256" y="136"/>
                    </a:lnTo>
                    <a:lnTo>
                      <a:pt x="256" y="137"/>
                    </a:lnTo>
                    <a:lnTo>
                      <a:pt x="255" y="137"/>
                    </a:lnTo>
                    <a:lnTo>
                      <a:pt x="255" y="138"/>
                    </a:lnTo>
                    <a:lnTo>
                      <a:pt x="255" y="140"/>
                    </a:lnTo>
                    <a:lnTo>
                      <a:pt x="254" y="140"/>
                    </a:lnTo>
                    <a:lnTo>
                      <a:pt x="254" y="141"/>
                    </a:lnTo>
                    <a:lnTo>
                      <a:pt x="252" y="141"/>
                    </a:lnTo>
                    <a:lnTo>
                      <a:pt x="252" y="142"/>
                    </a:lnTo>
                    <a:lnTo>
                      <a:pt x="252" y="144"/>
                    </a:lnTo>
                    <a:lnTo>
                      <a:pt x="251" y="144"/>
                    </a:lnTo>
                    <a:lnTo>
                      <a:pt x="251" y="145"/>
                    </a:lnTo>
                    <a:lnTo>
                      <a:pt x="251" y="146"/>
                    </a:lnTo>
                    <a:lnTo>
                      <a:pt x="251" y="147"/>
                    </a:lnTo>
                    <a:lnTo>
                      <a:pt x="250" y="149"/>
                    </a:lnTo>
                    <a:lnTo>
                      <a:pt x="251" y="149"/>
                    </a:lnTo>
                    <a:lnTo>
                      <a:pt x="250" y="149"/>
                    </a:lnTo>
                    <a:lnTo>
                      <a:pt x="250" y="150"/>
                    </a:lnTo>
                    <a:lnTo>
                      <a:pt x="251" y="150"/>
                    </a:lnTo>
                    <a:lnTo>
                      <a:pt x="251" y="151"/>
                    </a:lnTo>
                    <a:lnTo>
                      <a:pt x="250" y="151"/>
                    </a:lnTo>
                    <a:lnTo>
                      <a:pt x="248" y="151"/>
                    </a:lnTo>
                    <a:lnTo>
                      <a:pt x="248" y="153"/>
                    </a:lnTo>
                    <a:lnTo>
                      <a:pt x="250" y="153"/>
                    </a:lnTo>
                    <a:lnTo>
                      <a:pt x="248" y="153"/>
                    </a:lnTo>
                    <a:lnTo>
                      <a:pt x="250" y="154"/>
                    </a:lnTo>
                    <a:lnTo>
                      <a:pt x="248" y="154"/>
                    </a:lnTo>
                    <a:lnTo>
                      <a:pt x="250" y="154"/>
                    </a:lnTo>
                    <a:lnTo>
                      <a:pt x="250" y="155"/>
                    </a:lnTo>
                    <a:lnTo>
                      <a:pt x="250" y="157"/>
                    </a:lnTo>
                    <a:lnTo>
                      <a:pt x="251" y="157"/>
                    </a:lnTo>
                    <a:lnTo>
                      <a:pt x="251" y="158"/>
                    </a:lnTo>
                    <a:lnTo>
                      <a:pt x="250" y="158"/>
                    </a:lnTo>
                    <a:lnTo>
                      <a:pt x="250" y="159"/>
                    </a:lnTo>
                    <a:lnTo>
                      <a:pt x="250" y="161"/>
                    </a:lnTo>
                    <a:lnTo>
                      <a:pt x="251" y="161"/>
                    </a:lnTo>
                    <a:lnTo>
                      <a:pt x="250" y="161"/>
                    </a:lnTo>
                    <a:lnTo>
                      <a:pt x="250" y="162"/>
                    </a:lnTo>
                    <a:lnTo>
                      <a:pt x="248" y="162"/>
                    </a:lnTo>
                    <a:lnTo>
                      <a:pt x="247" y="162"/>
                    </a:lnTo>
                    <a:lnTo>
                      <a:pt x="247" y="163"/>
                    </a:lnTo>
                    <a:lnTo>
                      <a:pt x="246" y="163"/>
                    </a:lnTo>
                    <a:lnTo>
                      <a:pt x="247" y="163"/>
                    </a:lnTo>
                    <a:lnTo>
                      <a:pt x="247" y="164"/>
                    </a:lnTo>
                    <a:lnTo>
                      <a:pt x="247" y="166"/>
                    </a:lnTo>
                    <a:lnTo>
                      <a:pt x="248" y="166"/>
                    </a:lnTo>
                    <a:lnTo>
                      <a:pt x="248" y="167"/>
                    </a:lnTo>
                    <a:lnTo>
                      <a:pt x="247" y="167"/>
                    </a:lnTo>
                    <a:lnTo>
                      <a:pt x="247" y="168"/>
                    </a:lnTo>
                    <a:lnTo>
                      <a:pt x="248" y="168"/>
                    </a:lnTo>
                    <a:lnTo>
                      <a:pt x="248" y="170"/>
                    </a:lnTo>
                    <a:lnTo>
                      <a:pt x="248" y="171"/>
                    </a:lnTo>
                    <a:lnTo>
                      <a:pt x="248" y="170"/>
                    </a:lnTo>
                    <a:lnTo>
                      <a:pt x="247" y="170"/>
                    </a:lnTo>
                    <a:lnTo>
                      <a:pt x="247" y="171"/>
                    </a:lnTo>
                    <a:lnTo>
                      <a:pt x="246" y="171"/>
                    </a:lnTo>
                    <a:lnTo>
                      <a:pt x="246" y="172"/>
                    </a:lnTo>
                    <a:lnTo>
                      <a:pt x="244" y="172"/>
                    </a:lnTo>
                    <a:lnTo>
                      <a:pt x="243" y="172"/>
                    </a:lnTo>
                    <a:lnTo>
                      <a:pt x="242" y="172"/>
                    </a:lnTo>
                    <a:lnTo>
                      <a:pt x="241" y="171"/>
                    </a:lnTo>
                    <a:lnTo>
                      <a:pt x="241" y="172"/>
                    </a:lnTo>
                    <a:lnTo>
                      <a:pt x="239" y="171"/>
                    </a:lnTo>
                    <a:lnTo>
                      <a:pt x="239" y="172"/>
                    </a:lnTo>
                    <a:lnTo>
                      <a:pt x="238" y="172"/>
                    </a:lnTo>
                    <a:lnTo>
                      <a:pt x="239" y="172"/>
                    </a:lnTo>
                    <a:lnTo>
                      <a:pt x="239" y="174"/>
                    </a:lnTo>
                    <a:lnTo>
                      <a:pt x="238" y="175"/>
                    </a:lnTo>
                    <a:lnTo>
                      <a:pt x="237" y="175"/>
                    </a:lnTo>
                    <a:lnTo>
                      <a:pt x="237" y="176"/>
                    </a:lnTo>
                    <a:lnTo>
                      <a:pt x="235" y="176"/>
                    </a:lnTo>
                    <a:lnTo>
                      <a:pt x="235" y="175"/>
                    </a:lnTo>
                    <a:lnTo>
                      <a:pt x="235" y="176"/>
                    </a:lnTo>
                    <a:lnTo>
                      <a:pt x="234" y="176"/>
                    </a:lnTo>
                    <a:lnTo>
                      <a:pt x="233" y="176"/>
                    </a:lnTo>
                    <a:lnTo>
                      <a:pt x="233" y="178"/>
                    </a:lnTo>
                    <a:lnTo>
                      <a:pt x="231" y="178"/>
                    </a:lnTo>
                    <a:lnTo>
                      <a:pt x="230" y="179"/>
                    </a:lnTo>
                    <a:lnTo>
                      <a:pt x="229" y="179"/>
                    </a:lnTo>
                    <a:lnTo>
                      <a:pt x="229" y="180"/>
                    </a:lnTo>
                    <a:lnTo>
                      <a:pt x="229" y="181"/>
                    </a:lnTo>
                    <a:lnTo>
                      <a:pt x="227" y="181"/>
                    </a:lnTo>
                    <a:lnTo>
                      <a:pt x="227" y="183"/>
                    </a:lnTo>
                    <a:lnTo>
                      <a:pt x="226" y="181"/>
                    </a:lnTo>
                    <a:lnTo>
                      <a:pt x="226" y="183"/>
                    </a:lnTo>
                    <a:lnTo>
                      <a:pt x="225" y="183"/>
                    </a:lnTo>
                    <a:lnTo>
                      <a:pt x="224" y="183"/>
                    </a:lnTo>
                    <a:lnTo>
                      <a:pt x="224" y="184"/>
                    </a:lnTo>
                    <a:lnTo>
                      <a:pt x="222" y="184"/>
                    </a:lnTo>
                    <a:lnTo>
                      <a:pt x="222" y="185"/>
                    </a:lnTo>
                    <a:lnTo>
                      <a:pt x="221" y="185"/>
                    </a:lnTo>
                    <a:lnTo>
                      <a:pt x="220" y="185"/>
                    </a:lnTo>
                    <a:lnTo>
                      <a:pt x="220" y="187"/>
                    </a:lnTo>
                    <a:lnTo>
                      <a:pt x="218" y="187"/>
                    </a:lnTo>
                    <a:lnTo>
                      <a:pt x="218" y="188"/>
                    </a:lnTo>
                    <a:lnTo>
                      <a:pt x="217" y="188"/>
                    </a:lnTo>
                    <a:lnTo>
                      <a:pt x="216" y="188"/>
                    </a:lnTo>
                    <a:lnTo>
                      <a:pt x="216" y="189"/>
                    </a:lnTo>
                    <a:lnTo>
                      <a:pt x="217" y="189"/>
                    </a:lnTo>
                    <a:lnTo>
                      <a:pt x="216" y="191"/>
                    </a:lnTo>
                    <a:lnTo>
                      <a:pt x="214" y="191"/>
                    </a:lnTo>
                    <a:lnTo>
                      <a:pt x="213" y="191"/>
                    </a:lnTo>
                    <a:lnTo>
                      <a:pt x="213" y="192"/>
                    </a:lnTo>
                    <a:lnTo>
                      <a:pt x="214" y="192"/>
                    </a:lnTo>
                    <a:lnTo>
                      <a:pt x="213" y="192"/>
                    </a:lnTo>
                    <a:lnTo>
                      <a:pt x="213" y="193"/>
                    </a:lnTo>
                    <a:lnTo>
                      <a:pt x="214" y="193"/>
                    </a:lnTo>
                    <a:lnTo>
                      <a:pt x="214" y="195"/>
                    </a:lnTo>
                    <a:lnTo>
                      <a:pt x="214" y="196"/>
                    </a:lnTo>
                    <a:lnTo>
                      <a:pt x="213" y="196"/>
                    </a:lnTo>
                    <a:lnTo>
                      <a:pt x="214" y="196"/>
                    </a:lnTo>
                    <a:lnTo>
                      <a:pt x="214" y="197"/>
                    </a:lnTo>
                    <a:lnTo>
                      <a:pt x="213" y="197"/>
                    </a:lnTo>
                    <a:lnTo>
                      <a:pt x="213" y="199"/>
                    </a:lnTo>
                    <a:lnTo>
                      <a:pt x="212" y="199"/>
                    </a:lnTo>
                    <a:lnTo>
                      <a:pt x="212" y="200"/>
                    </a:lnTo>
                    <a:lnTo>
                      <a:pt x="212" y="201"/>
                    </a:lnTo>
                    <a:lnTo>
                      <a:pt x="213" y="201"/>
                    </a:lnTo>
                    <a:lnTo>
                      <a:pt x="214" y="201"/>
                    </a:lnTo>
                    <a:lnTo>
                      <a:pt x="214" y="202"/>
                    </a:lnTo>
                    <a:lnTo>
                      <a:pt x="213" y="202"/>
                    </a:lnTo>
                    <a:lnTo>
                      <a:pt x="212" y="202"/>
                    </a:lnTo>
                    <a:lnTo>
                      <a:pt x="210" y="202"/>
                    </a:lnTo>
                    <a:lnTo>
                      <a:pt x="209" y="202"/>
                    </a:lnTo>
                    <a:lnTo>
                      <a:pt x="209" y="204"/>
                    </a:lnTo>
                    <a:lnTo>
                      <a:pt x="208" y="204"/>
                    </a:lnTo>
                    <a:lnTo>
                      <a:pt x="208" y="205"/>
                    </a:lnTo>
                    <a:lnTo>
                      <a:pt x="207" y="205"/>
                    </a:lnTo>
                    <a:lnTo>
                      <a:pt x="208" y="205"/>
                    </a:lnTo>
                    <a:lnTo>
                      <a:pt x="208" y="206"/>
                    </a:lnTo>
                    <a:lnTo>
                      <a:pt x="208" y="208"/>
                    </a:lnTo>
                    <a:lnTo>
                      <a:pt x="208" y="209"/>
                    </a:lnTo>
                    <a:lnTo>
                      <a:pt x="209" y="209"/>
                    </a:lnTo>
                    <a:lnTo>
                      <a:pt x="208" y="209"/>
                    </a:lnTo>
                    <a:lnTo>
                      <a:pt x="208" y="210"/>
                    </a:lnTo>
                    <a:lnTo>
                      <a:pt x="207" y="210"/>
                    </a:lnTo>
                    <a:lnTo>
                      <a:pt x="208" y="210"/>
                    </a:lnTo>
                    <a:lnTo>
                      <a:pt x="207" y="210"/>
                    </a:lnTo>
                    <a:lnTo>
                      <a:pt x="205" y="210"/>
                    </a:lnTo>
                    <a:lnTo>
                      <a:pt x="205" y="212"/>
                    </a:lnTo>
                    <a:lnTo>
                      <a:pt x="207" y="212"/>
                    </a:lnTo>
                    <a:lnTo>
                      <a:pt x="207" y="213"/>
                    </a:lnTo>
                    <a:lnTo>
                      <a:pt x="208" y="213"/>
                    </a:lnTo>
                    <a:lnTo>
                      <a:pt x="207" y="213"/>
                    </a:lnTo>
                    <a:lnTo>
                      <a:pt x="208" y="213"/>
                    </a:lnTo>
                    <a:lnTo>
                      <a:pt x="208" y="214"/>
                    </a:lnTo>
                    <a:lnTo>
                      <a:pt x="209" y="214"/>
                    </a:lnTo>
                    <a:lnTo>
                      <a:pt x="208" y="214"/>
                    </a:lnTo>
                    <a:lnTo>
                      <a:pt x="208" y="216"/>
                    </a:lnTo>
                    <a:lnTo>
                      <a:pt x="208" y="217"/>
                    </a:lnTo>
                    <a:lnTo>
                      <a:pt x="208" y="218"/>
                    </a:lnTo>
                    <a:lnTo>
                      <a:pt x="209" y="218"/>
                    </a:lnTo>
                    <a:lnTo>
                      <a:pt x="208" y="219"/>
                    </a:lnTo>
                    <a:lnTo>
                      <a:pt x="209" y="219"/>
                    </a:lnTo>
                    <a:lnTo>
                      <a:pt x="208" y="219"/>
                    </a:lnTo>
                    <a:lnTo>
                      <a:pt x="209" y="219"/>
                    </a:lnTo>
                    <a:lnTo>
                      <a:pt x="209" y="221"/>
                    </a:lnTo>
                    <a:lnTo>
                      <a:pt x="209" y="219"/>
                    </a:lnTo>
                    <a:lnTo>
                      <a:pt x="210" y="219"/>
                    </a:lnTo>
                    <a:lnTo>
                      <a:pt x="212" y="219"/>
                    </a:lnTo>
                    <a:lnTo>
                      <a:pt x="212" y="221"/>
                    </a:lnTo>
                    <a:lnTo>
                      <a:pt x="212" y="219"/>
                    </a:lnTo>
                    <a:lnTo>
                      <a:pt x="213" y="221"/>
                    </a:lnTo>
                    <a:lnTo>
                      <a:pt x="212" y="221"/>
                    </a:lnTo>
                    <a:lnTo>
                      <a:pt x="212" y="222"/>
                    </a:lnTo>
                    <a:lnTo>
                      <a:pt x="212" y="223"/>
                    </a:lnTo>
                    <a:lnTo>
                      <a:pt x="210" y="223"/>
                    </a:lnTo>
                    <a:lnTo>
                      <a:pt x="212" y="225"/>
                    </a:lnTo>
                    <a:lnTo>
                      <a:pt x="210" y="225"/>
                    </a:lnTo>
                    <a:lnTo>
                      <a:pt x="210" y="226"/>
                    </a:lnTo>
                    <a:lnTo>
                      <a:pt x="210" y="227"/>
                    </a:lnTo>
                    <a:lnTo>
                      <a:pt x="209" y="227"/>
                    </a:lnTo>
                    <a:lnTo>
                      <a:pt x="210" y="229"/>
                    </a:lnTo>
                    <a:lnTo>
                      <a:pt x="209" y="229"/>
                    </a:lnTo>
                    <a:lnTo>
                      <a:pt x="210" y="229"/>
                    </a:lnTo>
                    <a:lnTo>
                      <a:pt x="209" y="229"/>
                    </a:lnTo>
                    <a:lnTo>
                      <a:pt x="209" y="230"/>
                    </a:lnTo>
                    <a:lnTo>
                      <a:pt x="210" y="230"/>
                    </a:lnTo>
                    <a:lnTo>
                      <a:pt x="210" y="231"/>
                    </a:lnTo>
                    <a:lnTo>
                      <a:pt x="210" y="233"/>
                    </a:lnTo>
                    <a:lnTo>
                      <a:pt x="209" y="233"/>
                    </a:lnTo>
                    <a:lnTo>
                      <a:pt x="210" y="233"/>
                    </a:lnTo>
                    <a:lnTo>
                      <a:pt x="210" y="234"/>
                    </a:lnTo>
                    <a:lnTo>
                      <a:pt x="209" y="234"/>
                    </a:lnTo>
                    <a:lnTo>
                      <a:pt x="210" y="234"/>
                    </a:lnTo>
                    <a:lnTo>
                      <a:pt x="210" y="235"/>
                    </a:lnTo>
                    <a:lnTo>
                      <a:pt x="210" y="234"/>
                    </a:lnTo>
                    <a:lnTo>
                      <a:pt x="210" y="235"/>
                    </a:lnTo>
                    <a:lnTo>
                      <a:pt x="210" y="236"/>
                    </a:lnTo>
                    <a:lnTo>
                      <a:pt x="210" y="238"/>
                    </a:lnTo>
                    <a:lnTo>
                      <a:pt x="210" y="239"/>
                    </a:lnTo>
                    <a:lnTo>
                      <a:pt x="210" y="240"/>
                    </a:lnTo>
                    <a:lnTo>
                      <a:pt x="212" y="240"/>
                    </a:lnTo>
                    <a:lnTo>
                      <a:pt x="210" y="240"/>
                    </a:lnTo>
                    <a:lnTo>
                      <a:pt x="210" y="242"/>
                    </a:lnTo>
                    <a:lnTo>
                      <a:pt x="209" y="242"/>
                    </a:lnTo>
                    <a:lnTo>
                      <a:pt x="209" y="243"/>
                    </a:lnTo>
                    <a:lnTo>
                      <a:pt x="208" y="243"/>
                    </a:lnTo>
                    <a:lnTo>
                      <a:pt x="208" y="244"/>
                    </a:lnTo>
                    <a:lnTo>
                      <a:pt x="208" y="243"/>
                    </a:lnTo>
                    <a:lnTo>
                      <a:pt x="208" y="244"/>
                    </a:lnTo>
                    <a:lnTo>
                      <a:pt x="207" y="244"/>
                    </a:lnTo>
                    <a:lnTo>
                      <a:pt x="205" y="244"/>
                    </a:lnTo>
                    <a:lnTo>
                      <a:pt x="204" y="244"/>
                    </a:lnTo>
                    <a:lnTo>
                      <a:pt x="203" y="244"/>
                    </a:lnTo>
                    <a:lnTo>
                      <a:pt x="201" y="244"/>
                    </a:lnTo>
                    <a:lnTo>
                      <a:pt x="201" y="243"/>
                    </a:lnTo>
                    <a:lnTo>
                      <a:pt x="201" y="244"/>
                    </a:lnTo>
                    <a:lnTo>
                      <a:pt x="200" y="244"/>
                    </a:lnTo>
                    <a:lnTo>
                      <a:pt x="199" y="244"/>
                    </a:lnTo>
                    <a:lnTo>
                      <a:pt x="199" y="243"/>
                    </a:lnTo>
                    <a:lnTo>
                      <a:pt x="197" y="243"/>
                    </a:lnTo>
                    <a:lnTo>
                      <a:pt x="197" y="244"/>
                    </a:lnTo>
                    <a:lnTo>
                      <a:pt x="197" y="243"/>
                    </a:lnTo>
                    <a:lnTo>
                      <a:pt x="196" y="243"/>
                    </a:lnTo>
                    <a:lnTo>
                      <a:pt x="196" y="242"/>
                    </a:lnTo>
                    <a:lnTo>
                      <a:pt x="195" y="242"/>
                    </a:lnTo>
                    <a:lnTo>
                      <a:pt x="195" y="243"/>
                    </a:lnTo>
                    <a:lnTo>
                      <a:pt x="193" y="243"/>
                    </a:lnTo>
                    <a:lnTo>
                      <a:pt x="192" y="243"/>
                    </a:lnTo>
                    <a:lnTo>
                      <a:pt x="191" y="243"/>
                    </a:lnTo>
                    <a:lnTo>
                      <a:pt x="191" y="244"/>
                    </a:lnTo>
                    <a:lnTo>
                      <a:pt x="191" y="243"/>
                    </a:lnTo>
                    <a:lnTo>
                      <a:pt x="189" y="243"/>
                    </a:lnTo>
                    <a:lnTo>
                      <a:pt x="191" y="243"/>
                    </a:lnTo>
                    <a:lnTo>
                      <a:pt x="189" y="242"/>
                    </a:lnTo>
                    <a:lnTo>
                      <a:pt x="189" y="243"/>
                    </a:lnTo>
                    <a:lnTo>
                      <a:pt x="188" y="243"/>
                    </a:lnTo>
                    <a:lnTo>
                      <a:pt x="189" y="243"/>
                    </a:lnTo>
                    <a:lnTo>
                      <a:pt x="188" y="243"/>
                    </a:lnTo>
                    <a:lnTo>
                      <a:pt x="187" y="243"/>
                    </a:lnTo>
                    <a:lnTo>
                      <a:pt x="187" y="244"/>
                    </a:lnTo>
                    <a:lnTo>
                      <a:pt x="187" y="246"/>
                    </a:lnTo>
                    <a:lnTo>
                      <a:pt x="186" y="246"/>
                    </a:lnTo>
                    <a:lnTo>
                      <a:pt x="187" y="246"/>
                    </a:lnTo>
                    <a:lnTo>
                      <a:pt x="188" y="246"/>
                    </a:lnTo>
                    <a:lnTo>
                      <a:pt x="188" y="247"/>
                    </a:lnTo>
                    <a:lnTo>
                      <a:pt x="187" y="247"/>
                    </a:lnTo>
                    <a:lnTo>
                      <a:pt x="188" y="247"/>
                    </a:lnTo>
                    <a:lnTo>
                      <a:pt x="188" y="248"/>
                    </a:lnTo>
                    <a:lnTo>
                      <a:pt x="187" y="248"/>
                    </a:lnTo>
                    <a:lnTo>
                      <a:pt x="188" y="250"/>
                    </a:lnTo>
                    <a:lnTo>
                      <a:pt x="189" y="250"/>
                    </a:lnTo>
                    <a:lnTo>
                      <a:pt x="189" y="251"/>
                    </a:lnTo>
                    <a:lnTo>
                      <a:pt x="191" y="251"/>
                    </a:lnTo>
                    <a:lnTo>
                      <a:pt x="191" y="252"/>
                    </a:lnTo>
                    <a:lnTo>
                      <a:pt x="191" y="253"/>
                    </a:lnTo>
                    <a:lnTo>
                      <a:pt x="189" y="253"/>
                    </a:lnTo>
                    <a:lnTo>
                      <a:pt x="189" y="255"/>
                    </a:lnTo>
                    <a:lnTo>
                      <a:pt x="191" y="255"/>
                    </a:lnTo>
                    <a:lnTo>
                      <a:pt x="189" y="255"/>
                    </a:lnTo>
                    <a:lnTo>
                      <a:pt x="191" y="255"/>
                    </a:lnTo>
                    <a:lnTo>
                      <a:pt x="191" y="256"/>
                    </a:lnTo>
                    <a:lnTo>
                      <a:pt x="189" y="256"/>
                    </a:lnTo>
                    <a:lnTo>
                      <a:pt x="189" y="255"/>
                    </a:lnTo>
                    <a:lnTo>
                      <a:pt x="188" y="255"/>
                    </a:lnTo>
                    <a:lnTo>
                      <a:pt x="188" y="256"/>
                    </a:lnTo>
                    <a:lnTo>
                      <a:pt x="189" y="256"/>
                    </a:lnTo>
                    <a:lnTo>
                      <a:pt x="189" y="257"/>
                    </a:lnTo>
                    <a:lnTo>
                      <a:pt x="189" y="256"/>
                    </a:lnTo>
                    <a:lnTo>
                      <a:pt x="189" y="257"/>
                    </a:lnTo>
                    <a:lnTo>
                      <a:pt x="191" y="259"/>
                    </a:lnTo>
                    <a:lnTo>
                      <a:pt x="189" y="259"/>
                    </a:lnTo>
                    <a:lnTo>
                      <a:pt x="191" y="259"/>
                    </a:lnTo>
                    <a:lnTo>
                      <a:pt x="191" y="260"/>
                    </a:lnTo>
                    <a:lnTo>
                      <a:pt x="189" y="260"/>
                    </a:lnTo>
                    <a:lnTo>
                      <a:pt x="191" y="260"/>
                    </a:lnTo>
                    <a:lnTo>
                      <a:pt x="191" y="261"/>
                    </a:lnTo>
                    <a:lnTo>
                      <a:pt x="189" y="261"/>
                    </a:lnTo>
                    <a:lnTo>
                      <a:pt x="191" y="261"/>
                    </a:lnTo>
                    <a:lnTo>
                      <a:pt x="191" y="263"/>
                    </a:lnTo>
                    <a:lnTo>
                      <a:pt x="189" y="261"/>
                    </a:lnTo>
                    <a:lnTo>
                      <a:pt x="189" y="263"/>
                    </a:lnTo>
                    <a:lnTo>
                      <a:pt x="189" y="264"/>
                    </a:lnTo>
                    <a:lnTo>
                      <a:pt x="188" y="264"/>
                    </a:lnTo>
                    <a:lnTo>
                      <a:pt x="189" y="264"/>
                    </a:lnTo>
                    <a:lnTo>
                      <a:pt x="189" y="263"/>
                    </a:lnTo>
                    <a:lnTo>
                      <a:pt x="188" y="263"/>
                    </a:lnTo>
                    <a:lnTo>
                      <a:pt x="187" y="264"/>
                    </a:lnTo>
                    <a:lnTo>
                      <a:pt x="187" y="265"/>
                    </a:lnTo>
                    <a:lnTo>
                      <a:pt x="186" y="265"/>
                    </a:lnTo>
                    <a:lnTo>
                      <a:pt x="186" y="267"/>
                    </a:lnTo>
                    <a:lnTo>
                      <a:pt x="184" y="267"/>
                    </a:lnTo>
                    <a:lnTo>
                      <a:pt x="184" y="268"/>
                    </a:lnTo>
                    <a:lnTo>
                      <a:pt x="183" y="267"/>
                    </a:lnTo>
                    <a:lnTo>
                      <a:pt x="183" y="268"/>
                    </a:lnTo>
                    <a:lnTo>
                      <a:pt x="184" y="268"/>
                    </a:lnTo>
                    <a:lnTo>
                      <a:pt x="184" y="269"/>
                    </a:lnTo>
                    <a:lnTo>
                      <a:pt x="186" y="270"/>
                    </a:lnTo>
                    <a:lnTo>
                      <a:pt x="187" y="270"/>
                    </a:lnTo>
                    <a:lnTo>
                      <a:pt x="186" y="270"/>
                    </a:lnTo>
                    <a:lnTo>
                      <a:pt x="184" y="270"/>
                    </a:lnTo>
                    <a:lnTo>
                      <a:pt x="184" y="272"/>
                    </a:lnTo>
                    <a:lnTo>
                      <a:pt x="183" y="272"/>
                    </a:lnTo>
                    <a:lnTo>
                      <a:pt x="183" y="273"/>
                    </a:lnTo>
                    <a:lnTo>
                      <a:pt x="182" y="273"/>
                    </a:lnTo>
                    <a:lnTo>
                      <a:pt x="182" y="274"/>
                    </a:lnTo>
                    <a:lnTo>
                      <a:pt x="183" y="274"/>
                    </a:lnTo>
                    <a:lnTo>
                      <a:pt x="183" y="276"/>
                    </a:lnTo>
                    <a:lnTo>
                      <a:pt x="183" y="274"/>
                    </a:lnTo>
                    <a:lnTo>
                      <a:pt x="184" y="274"/>
                    </a:lnTo>
                    <a:lnTo>
                      <a:pt x="186" y="273"/>
                    </a:lnTo>
                    <a:lnTo>
                      <a:pt x="186" y="274"/>
                    </a:lnTo>
                    <a:lnTo>
                      <a:pt x="187" y="274"/>
                    </a:lnTo>
                    <a:lnTo>
                      <a:pt x="187" y="276"/>
                    </a:lnTo>
                    <a:lnTo>
                      <a:pt x="187" y="277"/>
                    </a:lnTo>
                    <a:lnTo>
                      <a:pt x="187" y="278"/>
                    </a:lnTo>
                    <a:lnTo>
                      <a:pt x="188" y="278"/>
                    </a:lnTo>
                    <a:lnTo>
                      <a:pt x="188" y="280"/>
                    </a:lnTo>
                    <a:lnTo>
                      <a:pt x="187" y="281"/>
                    </a:lnTo>
                    <a:lnTo>
                      <a:pt x="186" y="281"/>
                    </a:lnTo>
                    <a:lnTo>
                      <a:pt x="184" y="281"/>
                    </a:lnTo>
                    <a:lnTo>
                      <a:pt x="183" y="281"/>
                    </a:lnTo>
                    <a:lnTo>
                      <a:pt x="182" y="281"/>
                    </a:lnTo>
                    <a:lnTo>
                      <a:pt x="182" y="282"/>
                    </a:lnTo>
                    <a:lnTo>
                      <a:pt x="183" y="282"/>
                    </a:lnTo>
                    <a:lnTo>
                      <a:pt x="183" y="284"/>
                    </a:lnTo>
                    <a:lnTo>
                      <a:pt x="184" y="284"/>
                    </a:lnTo>
                    <a:lnTo>
                      <a:pt x="184" y="285"/>
                    </a:lnTo>
                    <a:lnTo>
                      <a:pt x="183" y="285"/>
                    </a:lnTo>
                    <a:lnTo>
                      <a:pt x="182" y="285"/>
                    </a:lnTo>
                    <a:lnTo>
                      <a:pt x="182" y="286"/>
                    </a:lnTo>
                    <a:lnTo>
                      <a:pt x="182" y="288"/>
                    </a:lnTo>
                    <a:lnTo>
                      <a:pt x="180" y="288"/>
                    </a:lnTo>
                    <a:lnTo>
                      <a:pt x="182" y="288"/>
                    </a:lnTo>
                    <a:lnTo>
                      <a:pt x="182" y="289"/>
                    </a:lnTo>
                    <a:lnTo>
                      <a:pt x="180" y="289"/>
                    </a:lnTo>
                    <a:lnTo>
                      <a:pt x="179" y="289"/>
                    </a:lnTo>
                    <a:lnTo>
                      <a:pt x="179" y="290"/>
                    </a:lnTo>
                    <a:lnTo>
                      <a:pt x="180" y="290"/>
                    </a:lnTo>
                    <a:lnTo>
                      <a:pt x="180" y="291"/>
                    </a:lnTo>
                    <a:lnTo>
                      <a:pt x="180" y="293"/>
                    </a:lnTo>
                    <a:lnTo>
                      <a:pt x="179" y="293"/>
                    </a:lnTo>
                    <a:lnTo>
                      <a:pt x="180" y="293"/>
                    </a:lnTo>
                    <a:lnTo>
                      <a:pt x="182" y="294"/>
                    </a:lnTo>
                    <a:lnTo>
                      <a:pt x="180" y="294"/>
                    </a:lnTo>
                    <a:lnTo>
                      <a:pt x="180" y="295"/>
                    </a:lnTo>
                    <a:lnTo>
                      <a:pt x="179" y="295"/>
                    </a:lnTo>
                    <a:lnTo>
                      <a:pt x="178" y="295"/>
                    </a:lnTo>
                    <a:lnTo>
                      <a:pt x="178" y="297"/>
                    </a:lnTo>
                    <a:lnTo>
                      <a:pt x="176" y="298"/>
                    </a:lnTo>
                    <a:lnTo>
                      <a:pt x="175" y="298"/>
                    </a:lnTo>
                    <a:lnTo>
                      <a:pt x="175" y="299"/>
                    </a:lnTo>
                    <a:lnTo>
                      <a:pt x="174" y="299"/>
                    </a:lnTo>
                    <a:lnTo>
                      <a:pt x="172" y="299"/>
                    </a:lnTo>
                    <a:lnTo>
                      <a:pt x="174" y="299"/>
                    </a:lnTo>
                    <a:lnTo>
                      <a:pt x="174" y="301"/>
                    </a:lnTo>
                    <a:lnTo>
                      <a:pt x="174" y="302"/>
                    </a:lnTo>
                    <a:lnTo>
                      <a:pt x="172" y="302"/>
                    </a:lnTo>
                    <a:lnTo>
                      <a:pt x="172" y="303"/>
                    </a:lnTo>
                    <a:lnTo>
                      <a:pt x="174" y="303"/>
                    </a:lnTo>
                    <a:lnTo>
                      <a:pt x="174" y="305"/>
                    </a:lnTo>
                    <a:lnTo>
                      <a:pt x="174" y="306"/>
                    </a:lnTo>
                    <a:lnTo>
                      <a:pt x="174" y="307"/>
                    </a:lnTo>
                    <a:lnTo>
                      <a:pt x="172" y="307"/>
                    </a:lnTo>
                    <a:lnTo>
                      <a:pt x="174" y="307"/>
                    </a:lnTo>
                    <a:lnTo>
                      <a:pt x="174" y="308"/>
                    </a:lnTo>
                    <a:lnTo>
                      <a:pt x="172" y="308"/>
                    </a:lnTo>
                    <a:lnTo>
                      <a:pt x="171" y="308"/>
                    </a:lnTo>
                    <a:lnTo>
                      <a:pt x="170" y="308"/>
                    </a:lnTo>
                    <a:lnTo>
                      <a:pt x="170" y="310"/>
                    </a:lnTo>
                    <a:lnTo>
                      <a:pt x="170" y="311"/>
                    </a:lnTo>
                    <a:lnTo>
                      <a:pt x="169" y="311"/>
                    </a:lnTo>
                    <a:lnTo>
                      <a:pt x="169" y="312"/>
                    </a:lnTo>
                    <a:lnTo>
                      <a:pt x="170" y="312"/>
                    </a:lnTo>
                    <a:lnTo>
                      <a:pt x="170" y="314"/>
                    </a:lnTo>
                    <a:lnTo>
                      <a:pt x="170" y="315"/>
                    </a:lnTo>
                    <a:lnTo>
                      <a:pt x="169" y="315"/>
                    </a:lnTo>
                    <a:lnTo>
                      <a:pt x="169" y="316"/>
                    </a:lnTo>
                    <a:lnTo>
                      <a:pt x="167" y="316"/>
                    </a:lnTo>
                    <a:lnTo>
                      <a:pt x="169" y="316"/>
                    </a:lnTo>
                    <a:lnTo>
                      <a:pt x="169" y="318"/>
                    </a:lnTo>
                    <a:lnTo>
                      <a:pt x="170" y="318"/>
                    </a:lnTo>
                    <a:lnTo>
                      <a:pt x="170" y="319"/>
                    </a:lnTo>
                    <a:lnTo>
                      <a:pt x="171" y="319"/>
                    </a:lnTo>
                    <a:lnTo>
                      <a:pt x="171" y="320"/>
                    </a:lnTo>
                    <a:lnTo>
                      <a:pt x="171" y="319"/>
                    </a:lnTo>
                    <a:lnTo>
                      <a:pt x="172" y="319"/>
                    </a:lnTo>
                    <a:lnTo>
                      <a:pt x="172" y="320"/>
                    </a:lnTo>
                    <a:lnTo>
                      <a:pt x="172" y="319"/>
                    </a:lnTo>
                    <a:lnTo>
                      <a:pt x="174" y="319"/>
                    </a:lnTo>
                    <a:lnTo>
                      <a:pt x="175" y="319"/>
                    </a:lnTo>
                    <a:lnTo>
                      <a:pt x="175" y="320"/>
                    </a:lnTo>
                    <a:lnTo>
                      <a:pt x="176" y="320"/>
                    </a:lnTo>
                    <a:lnTo>
                      <a:pt x="176" y="322"/>
                    </a:lnTo>
                    <a:lnTo>
                      <a:pt x="176" y="323"/>
                    </a:lnTo>
                    <a:lnTo>
                      <a:pt x="176" y="324"/>
                    </a:lnTo>
                    <a:lnTo>
                      <a:pt x="178" y="324"/>
                    </a:lnTo>
                    <a:lnTo>
                      <a:pt x="178" y="325"/>
                    </a:lnTo>
                    <a:lnTo>
                      <a:pt x="176" y="325"/>
                    </a:lnTo>
                    <a:lnTo>
                      <a:pt x="176" y="327"/>
                    </a:lnTo>
                    <a:lnTo>
                      <a:pt x="175" y="327"/>
                    </a:lnTo>
                    <a:lnTo>
                      <a:pt x="175" y="328"/>
                    </a:lnTo>
                    <a:lnTo>
                      <a:pt x="176" y="328"/>
                    </a:lnTo>
                    <a:lnTo>
                      <a:pt x="176" y="329"/>
                    </a:lnTo>
                    <a:lnTo>
                      <a:pt x="176" y="331"/>
                    </a:lnTo>
                    <a:lnTo>
                      <a:pt x="175" y="331"/>
                    </a:lnTo>
                    <a:lnTo>
                      <a:pt x="175" y="332"/>
                    </a:lnTo>
                    <a:lnTo>
                      <a:pt x="176" y="332"/>
                    </a:lnTo>
                    <a:lnTo>
                      <a:pt x="178" y="332"/>
                    </a:lnTo>
                    <a:lnTo>
                      <a:pt x="178" y="333"/>
                    </a:lnTo>
                    <a:lnTo>
                      <a:pt x="176" y="333"/>
                    </a:lnTo>
                    <a:lnTo>
                      <a:pt x="176" y="335"/>
                    </a:lnTo>
                    <a:lnTo>
                      <a:pt x="175" y="335"/>
                    </a:lnTo>
                    <a:lnTo>
                      <a:pt x="175" y="336"/>
                    </a:lnTo>
                    <a:lnTo>
                      <a:pt x="174" y="336"/>
                    </a:lnTo>
                    <a:lnTo>
                      <a:pt x="172" y="336"/>
                    </a:lnTo>
                    <a:lnTo>
                      <a:pt x="171" y="336"/>
                    </a:lnTo>
                    <a:lnTo>
                      <a:pt x="170" y="336"/>
                    </a:lnTo>
                    <a:lnTo>
                      <a:pt x="169" y="336"/>
                    </a:lnTo>
                    <a:lnTo>
                      <a:pt x="169" y="337"/>
                    </a:lnTo>
                    <a:lnTo>
                      <a:pt x="169" y="339"/>
                    </a:lnTo>
                    <a:lnTo>
                      <a:pt x="169" y="340"/>
                    </a:lnTo>
                    <a:lnTo>
                      <a:pt x="169" y="341"/>
                    </a:lnTo>
                    <a:lnTo>
                      <a:pt x="169" y="342"/>
                    </a:lnTo>
                    <a:lnTo>
                      <a:pt x="167" y="342"/>
                    </a:lnTo>
                    <a:lnTo>
                      <a:pt x="166" y="342"/>
                    </a:lnTo>
                    <a:lnTo>
                      <a:pt x="165" y="342"/>
                    </a:lnTo>
                    <a:lnTo>
                      <a:pt x="165" y="344"/>
                    </a:lnTo>
                    <a:lnTo>
                      <a:pt x="165" y="342"/>
                    </a:lnTo>
                    <a:lnTo>
                      <a:pt x="165" y="341"/>
                    </a:lnTo>
                    <a:lnTo>
                      <a:pt x="163" y="341"/>
                    </a:lnTo>
                    <a:lnTo>
                      <a:pt x="163" y="342"/>
                    </a:lnTo>
                    <a:lnTo>
                      <a:pt x="162" y="342"/>
                    </a:lnTo>
                    <a:lnTo>
                      <a:pt x="162" y="344"/>
                    </a:lnTo>
                    <a:lnTo>
                      <a:pt x="162" y="345"/>
                    </a:lnTo>
                    <a:lnTo>
                      <a:pt x="163" y="346"/>
                    </a:lnTo>
                    <a:lnTo>
                      <a:pt x="163" y="348"/>
                    </a:lnTo>
                    <a:lnTo>
                      <a:pt x="163" y="349"/>
                    </a:lnTo>
                    <a:lnTo>
                      <a:pt x="162" y="349"/>
                    </a:lnTo>
                    <a:lnTo>
                      <a:pt x="162" y="350"/>
                    </a:lnTo>
                    <a:lnTo>
                      <a:pt x="161" y="350"/>
                    </a:lnTo>
                    <a:lnTo>
                      <a:pt x="161" y="349"/>
                    </a:lnTo>
                    <a:lnTo>
                      <a:pt x="159" y="349"/>
                    </a:lnTo>
                    <a:lnTo>
                      <a:pt x="159" y="348"/>
                    </a:lnTo>
                    <a:lnTo>
                      <a:pt x="159" y="346"/>
                    </a:lnTo>
                    <a:lnTo>
                      <a:pt x="158" y="346"/>
                    </a:lnTo>
                    <a:lnTo>
                      <a:pt x="157" y="346"/>
                    </a:lnTo>
                    <a:lnTo>
                      <a:pt x="155" y="346"/>
                    </a:lnTo>
                    <a:lnTo>
                      <a:pt x="155" y="348"/>
                    </a:lnTo>
                    <a:lnTo>
                      <a:pt x="154" y="348"/>
                    </a:lnTo>
                    <a:lnTo>
                      <a:pt x="154" y="349"/>
                    </a:lnTo>
                    <a:lnTo>
                      <a:pt x="153" y="349"/>
                    </a:lnTo>
                    <a:lnTo>
                      <a:pt x="153" y="350"/>
                    </a:lnTo>
                    <a:lnTo>
                      <a:pt x="153" y="352"/>
                    </a:lnTo>
                    <a:lnTo>
                      <a:pt x="152" y="352"/>
                    </a:lnTo>
                    <a:lnTo>
                      <a:pt x="150" y="352"/>
                    </a:lnTo>
                    <a:lnTo>
                      <a:pt x="149" y="352"/>
                    </a:lnTo>
                    <a:lnTo>
                      <a:pt x="148" y="352"/>
                    </a:lnTo>
                    <a:lnTo>
                      <a:pt x="146" y="350"/>
                    </a:lnTo>
                    <a:lnTo>
                      <a:pt x="148" y="350"/>
                    </a:lnTo>
                    <a:lnTo>
                      <a:pt x="148" y="349"/>
                    </a:lnTo>
                    <a:lnTo>
                      <a:pt x="148" y="348"/>
                    </a:lnTo>
                    <a:lnTo>
                      <a:pt x="148" y="346"/>
                    </a:lnTo>
                    <a:lnTo>
                      <a:pt x="146" y="346"/>
                    </a:lnTo>
                    <a:lnTo>
                      <a:pt x="146" y="345"/>
                    </a:lnTo>
                    <a:lnTo>
                      <a:pt x="145" y="345"/>
                    </a:lnTo>
                    <a:lnTo>
                      <a:pt x="145" y="344"/>
                    </a:lnTo>
                    <a:lnTo>
                      <a:pt x="145" y="342"/>
                    </a:lnTo>
                    <a:lnTo>
                      <a:pt x="145" y="341"/>
                    </a:lnTo>
                    <a:lnTo>
                      <a:pt x="146" y="341"/>
                    </a:lnTo>
                    <a:lnTo>
                      <a:pt x="146" y="340"/>
                    </a:lnTo>
                    <a:lnTo>
                      <a:pt x="148" y="340"/>
                    </a:lnTo>
                    <a:lnTo>
                      <a:pt x="148" y="339"/>
                    </a:lnTo>
                    <a:lnTo>
                      <a:pt x="146" y="339"/>
                    </a:lnTo>
                    <a:lnTo>
                      <a:pt x="145" y="339"/>
                    </a:lnTo>
                    <a:lnTo>
                      <a:pt x="144" y="339"/>
                    </a:lnTo>
                    <a:lnTo>
                      <a:pt x="144" y="340"/>
                    </a:lnTo>
                    <a:lnTo>
                      <a:pt x="144" y="341"/>
                    </a:lnTo>
                    <a:lnTo>
                      <a:pt x="142" y="341"/>
                    </a:lnTo>
                    <a:lnTo>
                      <a:pt x="142" y="342"/>
                    </a:lnTo>
                    <a:lnTo>
                      <a:pt x="141" y="342"/>
                    </a:lnTo>
                    <a:lnTo>
                      <a:pt x="140" y="342"/>
                    </a:lnTo>
                    <a:lnTo>
                      <a:pt x="138" y="341"/>
                    </a:lnTo>
                    <a:lnTo>
                      <a:pt x="137" y="341"/>
                    </a:lnTo>
                    <a:lnTo>
                      <a:pt x="136" y="342"/>
                    </a:lnTo>
                    <a:lnTo>
                      <a:pt x="135" y="344"/>
                    </a:lnTo>
                    <a:lnTo>
                      <a:pt x="135" y="342"/>
                    </a:lnTo>
                    <a:lnTo>
                      <a:pt x="136" y="342"/>
                    </a:lnTo>
                    <a:lnTo>
                      <a:pt x="136" y="341"/>
                    </a:lnTo>
                    <a:lnTo>
                      <a:pt x="136" y="340"/>
                    </a:lnTo>
                    <a:lnTo>
                      <a:pt x="137" y="340"/>
                    </a:lnTo>
                    <a:lnTo>
                      <a:pt x="137" y="339"/>
                    </a:lnTo>
                    <a:lnTo>
                      <a:pt x="137" y="337"/>
                    </a:lnTo>
                    <a:lnTo>
                      <a:pt x="136" y="339"/>
                    </a:lnTo>
                    <a:lnTo>
                      <a:pt x="135" y="339"/>
                    </a:lnTo>
                    <a:lnTo>
                      <a:pt x="135" y="340"/>
                    </a:lnTo>
                    <a:lnTo>
                      <a:pt x="133" y="340"/>
                    </a:lnTo>
                    <a:lnTo>
                      <a:pt x="133" y="341"/>
                    </a:lnTo>
                    <a:lnTo>
                      <a:pt x="133" y="340"/>
                    </a:lnTo>
                    <a:lnTo>
                      <a:pt x="133" y="339"/>
                    </a:lnTo>
                    <a:lnTo>
                      <a:pt x="133" y="337"/>
                    </a:lnTo>
                    <a:lnTo>
                      <a:pt x="133" y="336"/>
                    </a:lnTo>
                    <a:lnTo>
                      <a:pt x="132" y="336"/>
                    </a:lnTo>
                    <a:lnTo>
                      <a:pt x="131" y="336"/>
                    </a:lnTo>
                    <a:lnTo>
                      <a:pt x="129" y="336"/>
                    </a:lnTo>
                    <a:lnTo>
                      <a:pt x="128" y="336"/>
                    </a:lnTo>
                    <a:lnTo>
                      <a:pt x="127" y="336"/>
                    </a:lnTo>
                    <a:lnTo>
                      <a:pt x="125" y="336"/>
                    </a:lnTo>
                    <a:lnTo>
                      <a:pt x="124" y="336"/>
                    </a:lnTo>
                    <a:lnTo>
                      <a:pt x="123" y="336"/>
                    </a:lnTo>
                    <a:lnTo>
                      <a:pt x="123" y="335"/>
                    </a:lnTo>
                    <a:lnTo>
                      <a:pt x="123" y="336"/>
                    </a:lnTo>
                    <a:lnTo>
                      <a:pt x="123" y="337"/>
                    </a:lnTo>
                    <a:lnTo>
                      <a:pt x="124" y="337"/>
                    </a:lnTo>
                    <a:lnTo>
                      <a:pt x="124" y="339"/>
                    </a:lnTo>
                    <a:lnTo>
                      <a:pt x="124" y="340"/>
                    </a:lnTo>
                    <a:lnTo>
                      <a:pt x="123" y="340"/>
                    </a:lnTo>
                    <a:lnTo>
                      <a:pt x="123" y="341"/>
                    </a:lnTo>
                    <a:lnTo>
                      <a:pt x="121" y="341"/>
                    </a:lnTo>
                    <a:lnTo>
                      <a:pt x="120" y="341"/>
                    </a:lnTo>
                    <a:lnTo>
                      <a:pt x="119" y="341"/>
                    </a:lnTo>
                    <a:lnTo>
                      <a:pt x="117" y="341"/>
                    </a:lnTo>
                    <a:lnTo>
                      <a:pt x="117" y="340"/>
                    </a:lnTo>
                    <a:lnTo>
                      <a:pt x="116" y="340"/>
                    </a:lnTo>
                    <a:lnTo>
                      <a:pt x="116" y="341"/>
                    </a:lnTo>
                    <a:lnTo>
                      <a:pt x="115" y="341"/>
                    </a:lnTo>
                    <a:lnTo>
                      <a:pt x="115" y="340"/>
                    </a:lnTo>
                    <a:lnTo>
                      <a:pt x="114" y="340"/>
                    </a:lnTo>
                    <a:lnTo>
                      <a:pt x="112" y="340"/>
                    </a:lnTo>
                    <a:lnTo>
                      <a:pt x="111" y="340"/>
                    </a:lnTo>
                    <a:lnTo>
                      <a:pt x="110" y="340"/>
                    </a:lnTo>
                    <a:lnTo>
                      <a:pt x="108" y="340"/>
                    </a:lnTo>
                    <a:lnTo>
                      <a:pt x="108" y="341"/>
                    </a:lnTo>
                    <a:lnTo>
                      <a:pt x="110" y="341"/>
                    </a:lnTo>
                    <a:lnTo>
                      <a:pt x="110" y="342"/>
                    </a:lnTo>
                    <a:lnTo>
                      <a:pt x="108" y="342"/>
                    </a:lnTo>
                    <a:lnTo>
                      <a:pt x="108" y="344"/>
                    </a:lnTo>
                    <a:lnTo>
                      <a:pt x="108" y="345"/>
                    </a:lnTo>
                    <a:lnTo>
                      <a:pt x="108" y="346"/>
                    </a:lnTo>
                    <a:lnTo>
                      <a:pt x="107" y="346"/>
                    </a:lnTo>
                    <a:lnTo>
                      <a:pt x="107" y="345"/>
                    </a:lnTo>
                    <a:lnTo>
                      <a:pt x="106" y="345"/>
                    </a:lnTo>
                    <a:lnTo>
                      <a:pt x="106" y="344"/>
                    </a:lnTo>
                    <a:lnTo>
                      <a:pt x="104" y="344"/>
                    </a:lnTo>
                    <a:lnTo>
                      <a:pt x="104" y="345"/>
                    </a:lnTo>
                    <a:lnTo>
                      <a:pt x="103" y="345"/>
                    </a:lnTo>
                    <a:lnTo>
                      <a:pt x="103" y="346"/>
                    </a:lnTo>
                    <a:lnTo>
                      <a:pt x="102" y="346"/>
                    </a:lnTo>
                    <a:lnTo>
                      <a:pt x="100" y="346"/>
                    </a:lnTo>
                    <a:lnTo>
                      <a:pt x="99" y="346"/>
                    </a:lnTo>
                    <a:lnTo>
                      <a:pt x="99" y="345"/>
                    </a:lnTo>
                    <a:lnTo>
                      <a:pt x="98" y="345"/>
                    </a:lnTo>
                    <a:lnTo>
                      <a:pt x="97" y="345"/>
                    </a:lnTo>
                    <a:lnTo>
                      <a:pt x="97" y="346"/>
                    </a:lnTo>
                    <a:lnTo>
                      <a:pt x="97" y="348"/>
                    </a:lnTo>
                    <a:lnTo>
                      <a:pt x="97" y="349"/>
                    </a:lnTo>
                    <a:lnTo>
                      <a:pt x="95" y="349"/>
                    </a:lnTo>
                    <a:lnTo>
                      <a:pt x="94" y="349"/>
                    </a:lnTo>
                    <a:lnTo>
                      <a:pt x="94" y="348"/>
                    </a:lnTo>
                    <a:lnTo>
                      <a:pt x="94" y="346"/>
                    </a:lnTo>
                    <a:lnTo>
                      <a:pt x="94" y="345"/>
                    </a:lnTo>
                    <a:lnTo>
                      <a:pt x="93" y="345"/>
                    </a:lnTo>
                    <a:lnTo>
                      <a:pt x="91" y="346"/>
                    </a:lnTo>
                    <a:lnTo>
                      <a:pt x="93" y="346"/>
                    </a:lnTo>
                    <a:lnTo>
                      <a:pt x="93" y="348"/>
                    </a:lnTo>
                    <a:lnTo>
                      <a:pt x="93" y="349"/>
                    </a:lnTo>
                    <a:lnTo>
                      <a:pt x="93" y="350"/>
                    </a:lnTo>
                    <a:lnTo>
                      <a:pt x="94" y="350"/>
                    </a:lnTo>
                    <a:lnTo>
                      <a:pt x="94" y="352"/>
                    </a:lnTo>
                    <a:lnTo>
                      <a:pt x="95" y="352"/>
                    </a:lnTo>
                    <a:lnTo>
                      <a:pt x="95" y="353"/>
                    </a:lnTo>
                    <a:lnTo>
                      <a:pt x="94" y="353"/>
                    </a:lnTo>
                    <a:lnTo>
                      <a:pt x="94" y="354"/>
                    </a:lnTo>
                    <a:lnTo>
                      <a:pt x="94" y="356"/>
                    </a:lnTo>
                    <a:lnTo>
                      <a:pt x="94" y="357"/>
                    </a:lnTo>
                    <a:lnTo>
                      <a:pt x="94" y="358"/>
                    </a:lnTo>
                    <a:lnTo>
                      <a:pt x="94" y="360"/>
                    </a:lnTo>
                    <a:lnTo>
                      <a:pt x="94" y="361"/>
                    </a:lnTo>
                    <a:lnTo>
                      <a:pt x="93" y="361"/>
                    </a:lnTo>
                    <a:lnTo>
                      <a:pt x="93" y="360"/>
                    </a:lnTo>
                    <a:lnTo>
                      <a:pt x="91" y="360"/>
                    </a:lnTo>
                    <a:lnTo>
                      <a:pt x="91" y="361"/>
                    </a:lnTo>
                    <a:lnTo>
                      <a:pt x="90" y="361"/>
                    </a:lnTo>
                    <a:lnTo>
                      <a:pt x="90" y="362"/>
                    </a:lnTo>
                    <a:lnTo>
                      <a:pt x="89" y="362"/>
                    </a:lnTo>
                    <a:lnTo>
                      <a:pt x="89" y="361"/>
                    </a:lnTo>
                    <a:lnTo>
                      <a:pt x="89" y="360"/>
                    </a:lnTo>
                    <a:lnTo>
                      <a:pt x="87" y="360"/>
                    </a:lnTo>
                    <a:lnTo>
                      <a:pt x="86" y="358"/>
                    </a:lnTo>
                    <a:lnTo>
                      <a:pt x="85" y="358"/>
                    </a:lnTo>
                    <a:lnTo>
                      <a:pt x="85" y="360"/>
                    </a:lnTo>
                    <a:lnTo>
                      <a:pt x="83" y="360"/>
                    </a:lnTo>
                    <a:lnTo>
                      <a:pt x="82" y="358"/>
                    </a:lnTo>
                    <a:lnTo>
                      <a:pt x="81" y="358"/>
                    </a:lnTo>
                    <a:lnTo>
                      <a:pt x="80" y="358"/>
                    </a:lnTo>
                    <a:lnTo>
                      <a:pt x="81" y="358"/>
                    </a:lnTo>
                    <a:lnTo>
                      <a:pt x="81" y="357"/>
                    </a:lnTo>
                    <a:lnTo>
                      <a:pt x="81" y="356"/>
                    </a:lnTo>
                    <a:lnTo>
                      <a:pt x="80" y="356"/>
                    </a:lnTo>
                    <a:lnTo>
                      <a:pt x="78" y="356"/>
                    </a:lnTo>
                    <a:lnTo>
                      <a:pt x="77" y="356"/>
                    </a:lnTo>
                    <a:lnTo>
                      <a:pt x="76" y="356"/>
                    </a:lnTo>
                    <a:lnTo>
                      <a:pt x="76" y="357"/>
                    </a:lnTo>
                    <a:lnTo>
                      <a:pt x="74" y="357"/>
                    </a:lnTo>
                    <a:lnTo>
                      <a:pt x="74" y="356"/>
                    </a:lnTo>
                    <a:lnTo>
                      <a:pt x="73" y="356"/>
                    </a:lnTo>
                    <a:lnTo>
                      <a:pt x="74" y="356"/>
                    </a:lnTo>
                    <a:lnTo>
                      <a:pt x="74" y="354"/>
                    </a:lnTo>
                    <a:lnTo>
                      <a:pt x="74" y="353"/>
                    </a:lnTo>
                    <a:lnTo>
                      <a:pt x="74" y="352"/>
                    </a:lnTo>
                    <a:lnTo>
                      <a:pt x="74" y="350"/>
                    </a:lnTo>
                    <a:lnTo>
                      <a:pt x="76" y="350"/>
                    </a:lnTo>
                    <a:lnTo>
                      <a:pt x="77" y="350"/>
                    </a:lnTo>
                    <a:lnTo>
                      <a:pt x="78" y="350"/>
                    </a:lnTo>
                    <a:lnTo>
                      <a:pt x="78" y="352"/>
                    </a:lnTo>
                    <a:lnTo>
                      <a:pt x="80" y="352"/>
                    </a:lnTo>
                    <a:lnTo>
                      <a:pt x="81" y="352"/>
                    </a:lnTo>
                    <a:lnTo>
                      <a:pt x="81" y="350"/>
                    </a:lnTo>
                    <a:lnTo>
                      <a:pt x="81" y="349"/>
                    </a:lnTo>
                    <a:lnTo>
                      <a:pt x="80" y="349"/>
                    </a:lnTo>
                    <a:lnTo>
                      <a:pt x="78" y="349"/>
                    </a:lnTo>
                    <a:lnTo>
                      <a:pt x="80" y="348"/>
                    </a:lnTo>
                    <a:lnTo>
                      <a:pt x="80" y="346"/>
                    </a:lnTo>
                    <a:lnTo>
                      <a:pt x="81" y="346"/>
                    </a:lnTo>
                    <a:lnTo>
                      <a:pt x="81" y="345"/>
                    </a:lnTo>
                    <a:lnTo>
                      <a:pt x="80" y="345"/>
                    </a:lnTo>
                    <a:lnTo>
                      <a:pt x="80" y="344"/>
                    </a:lnTo>
                    <a:lnTo>
                      <a:pt x="78" y="344"/>
                    </a:lnTo>
                    <a:lnTo>
                      <a:pt x="77" y="344"/>
                    </a:lnTo>
                    <a:lnTo>
                      <a:pt x="77" y="342"/>
                    </a:lnTo>
                    <a:lnTo>
                      <a:pt x="76" y="342"/>
                    </a:lnTo>
                    <a:lnTo>
                      <a:pt x="74" y="342"/>
                    </a:lnTo>
                    <a:lnTo>
                      <a:pt x="74" y="341"/>
                    </a:lnTo>
                    <a:lnTo>
                      <a:pt x="74" y="340"/>
                    </a:lnTo>
                    <a:lnTo>
                      <a:pt x="74" y="339"/>
                    </a:lnTo>
                    <a:lnTo>
                      <a:pt x="73" y="337"/>
                    </a:lnTo>
                    <a:lnTo>
                      <a:pt x="72" y="337"/>
                    </a:lnTo>
                    <a:lnTo>
                      <a:pt x="72" y="339"/>
                    </a:lnTo>
                    <a:lnTo>
                      <a:pt x="72" y="340"/>
                    </a:lnTo>
                    <a:lnTo>
                      <a:pt x="70" y="340"/>
                    </a:lnTo>
                    <a:lnTo>
                      <a:pt x="70" y="339"/>
                    </a:lnTo>
                    <a:lnTo>
                      <a:pt x="70" y="337"/>
                    </a:lnTo>
                    <a:lnTo>
                      <a:pt x="70" y="336"/>
                    </a:lnTo>
                    <a:lnTo>
                      <a:pt x="72" y="336"/>
                    </a:lnTo>
                    <a:lnTo>
                      <a:pt x="72" y="335"/>
                    </a:lnTo>
                    <a:lnTo>
                      <a:pt x="70" y="335"/>
                    </a:lnTo>
                    <a:lnTo>
                      <a:pt x="70" y="333"/>
                    </a:lnTo>
                    <a:lnTo>
                      <a:pt x="69" y="333"/>
                    </a:lnTo>
                    <a:lnTo>
                      <a:pt x="69" y="335"/>
                    </a:lnTo>
                    <a:lnTo>
                      <a:pt x="68" y="333"/>
                    </a:lnTo>
                    <a:lnTo>
                      <a:pt x="66" y="333"/>
                    </a:lnTo>
                    <a:lnTo>
                      <a:pt x="65" y="333"/>
                    </a:lnTo>
                    <a:lnTo>
                      <a:pt x="65" y="335"/>
                    </a:lnTo>
                    <a:lnTo>
                      <a:pt x="65" y="336"/>
                    </a:lnTo>
                    <a:lnTo>
                      <a:pt x="66" y="336"/>
                    </a:lnTo>
                    <a:lnTo>
                      <a:pt x="66" y="337"/>
                    </a:lnTo>
                    <a:lnTo>
                      <a:pt x="65" y="337"/>
                    </a:lnTo>
                    <a:lnTo>
                      <a:pt x="65" y="339"/>
                    </a:lnTo>
                    <a:lnTo>
                      <a:pt x="64" y="337"/>
                    </a:lnTo>
                    <a:lnTo>
                      <a:pt x="63" y="337"/>
                    </a:lnTo>
                    <a:lnTo>
                      <a:pt x="61" y="337"/>
                    </a:lnTo>
                    <a:lnTo>
                      <a:pt x="61" y="339"/>
                    </a:lnTo>
                    <a:lnTo>
                      <a:pt x="60" y="339"/>
                    </a:lnTo>
                    <a:lnTo>
                      <a:pt x="59" y="337"/>
                    </a:lnTo>
                    <a:lnTo>
                      <a:pt x="59" y="339"/>
                    </a:lnTo>
                    <a:lnTo>
                      <a:pt x="57" y="339"/>
                    </a:lnTo>
                    <a:lnTo>
                      <a:pt x="57" y="337"/>
                    </a:lnTo>
                    <a:lnTo>
                      <a:pt x="57" y="336"/>
                    </a:lnTo>
                    <a:lnTo>
                      <a:pt x="56" y="336"/>
                    </a:lnTo>
                    <a:lnTo>
                      <a:pt x="55" y="336"/>
                    </a:lnTo>
                    <a:lnTo>
                      <a:pt x="55" y="337"/>
                    </a:lnTo>
                    <a:lnTo>
                      <a:pt x="56" y="337"/>
                    </a:lnTo>
                    <a:lnTo>
                      <a:pt x="56" y="339"/>
                    </a:lnTo>
                    <a:lnTo>
                      <a:pt x="55" y="339"/>
                    </a:lnTo>
                    <a:lnTo>
                      <a:pt x="53" y="340"/>
                    </a:lnTo>
                    <a:lnTo>
                      <a:pt x="53" y="341"/>
                    </a:lnTo>
                    <a:lnTo>
                      <a:pt x="52" y="341"/>
                    </a:lnTo>
                    <a:lnTo>
                      <a:pt x="52" y="340"/>
                    </a:lnTo>
                    <a:lnTo>
                      <a:pt x="52" y="339"/>
                    </a:lnTo>
                    <a:lnTo>
                      <a:pt x="52" y="337"/>
                    </a:lnTo>
                    <a:lnTo>
                      <a:pt x="51" y="336"/>
                    </a:lnTo>
                    <a:lnTo>
                      <a:pt x="49" y="335"/>
                    </a:lnTo>
                    <a:lnTo>
                      <a:pt x="49" y="336"/>
                    </a:lnTo>
                    <a:lnTo>
                      <a:pt x="49" y="337"/>
                    </a:lnTo>
                    <a:lnTo>
                      <a:pt x="49" y="339"/>
                    </a:lnTo>
                    <a:lnTo>
                      <a:pt x="48" y="339"/>
                    </a:lnTo>
                    <a:lnTo>
                      <a:pt x="47" y="339"/>
                    </a:lnTo>
                    <a:lnTo>
                      <a:pt x="47" y="337"/>
                    </a:lnTo>
                    <a:lnTo>
                      <a:pt x="45" y="337"/>
                    </a:lnTo>
                    <a:lnTo>
                      <a:pt x="44" y="337"/>
                    </a:lnTo>
                    <a:lnTo>
                      <a:pt x="43" y="339"/>
                    </a:lnTo>
                    <a:lnTo>
                      <a:pt x="42" y="337"/>
                    </a:lnTo>
                    <a:lnTo>
                      <a:pt x="40" y="337"/>
                    </a:lnTo>
                    <a:lnTo>
                      <a:pt x="39" y="339"/>
                    </a:lnTo>
                    <a:lnTo>
                      <a:pt x="39" y="337"/>
                    </a:lnTo>
                    <a:lnTo>
                      <a:pt x="40" y="336"/>
                    </a:lnTo>
                    <a:lnTo>
                      <a:pt x="39" y="336"/>
                    </a:lnTo>
                    <a:lnTo>
                      <a:pt x="39" y="337"/>
                    </a:lnTo>
                    <a:lnTo>
                      <a:pt x="38" y="337"/>
                    </a:lnTo>
                    <a:lnTo>
                      <a:pt x="38" y="339"/>
                    </a:lnTo>
                    <a:lnTo>
                      <a:pt x="36" y="337"/>
                    </a:lnTo>
                    <a:lnTo>
                      <a:pt x="35" y="337"/>
                    </a:lnTo>
                    <a:lnTo>
                      <a:pt x="34" y="337"/>
                    </a:lnTo>
                    <a:lnTo>
                      <a:pt x="34" y="336"/>
                    </a:lnTo>
                    <a:lnTo>
                      <a:pt x="32" y="336"/>
                    </a:lnTo>
                    <a:lnTo>
                      <a:pt x="31" y="336"/>
                    </a:lnTo>
                    <a:lnTo>
                      <a:pt x="31" y="337"/>
                    </a:lnTo>
                    <a:lnTo>
                      <a:pt x="30" y="339"/>
                    </a:lnTo>
                    <a:lnTo>
                      <a:pt x="28" y="339"/>
                    </a:lnTo>
                    <a:lnTo>
                      <a:pt x="27" y="340"/>
                    </a:lnTo>
                    <a:lnTo>
                      <a:pt x="26" y="340"/>
                    </a:lnTo>
                    <a:lnTo>
                      <a:pt x="26" y="339"/>
                    </a:lnTo>
                    <a:lnTo>
                      <a:pt x="25" y="339"/>
                    </a:lnTo>
                    <a:lnTo>
                      <a:pt x="25" y="340"/>
                    </a:lnTo>
                    <a:lnTo>
                      <a:pt x="25" y="341"/>
                    </a:lnTo>
                    <a:lnTo>
                      <a:pt x="23" y="341"/>
                    </a:lnTo>
                    <a:lnTo>
                      <a:pt x="23" y="340"/>
                    </a:lnTo>
                    <a:lnTo>
                      <a:pt x="23" y="341"/>
                    </a:lnTo>
                    <a:lnTo>
                      <a:pt x="22" y="341"/>
                    </a:lnTo>
                    <a:lnTo>
                      <a:pt x="22" y="342"/>
                    </a:lnTo>
                    <a:lnTo>
                      <a:pt x="21" y="341"/>
                    </a:lnTo>
                    <a:lnTo>
                      <a:pt x="21" y="340"/>
                    </a:lnTo>
                    <a:lnTo>
                      <a:pt x="21" y="339"/>
                    </a:lnTo>
                    <a:lnTo>
                      <a:pt x="19" y="339"/>
                    </a:lnTo>
                    <a:lnTo>
                      <a:pt x="18" y="339"/>
                    </a:lnTo>
                    <a:lnTo>
                      <a:pt x="18" y="337"/>
                    </a:lnTo>
                    <a:lnTo>
                      <a:pt x="17" y="337"/>
                    </a:lnTo>
                    <a:lnTo>
                      <a:pt x="17" y="336"/>
                    </a:lnTo>
                    <a:lnTo>
                      <a:pt x="15" y="336"/>
                    </a:lnTo>
                    <a:lnTo>
                      <a:pt x="14" y="336"/>
                    </a:lnTo>
                    <a:lnTo>
                      <a:pt x="14" y="335"/>
                    </a:lnTo>
                    <a:lnTo>
                      <a:pt x="15" y="335"/>
                    </a:lnTo>
                    <a:lnTo>
                      <a:pt x="15" y="333"/>
                    </a:lnTo>
                    <a:lnTo>
                      <a:pt x="14" y="332"/>
                    </a:lnTo>
                    <a:lnTo>
                      <a:pt x="14" y="333"/>
                    </a:lnTo>
                    <a:lnTo>
                      <a:pt x="13" y="333"/>
                    </a:lnTo>
                    <a:lnTo>
                      <a:pt x="13" y="335"/>
                    </a:lnTo>
                    <a:lnTo>
                      <a:pt x="13" y="336"/>
                    </a:lnTo>
                    <a:lnTo>
                      <a:pt x="11" y="336"/>
                    </a:lnTo>
                    <a:lnTo>
                      <a:pt x="11" y="337"/>
                    </a:lnTo>
                    <a:lnTo>
                      <a:pt x="10" y="337"/>
                    </a:lnTo>
                    <a:lnTo>
                      <a:pt x="9" y="337"/>
                    </a:lnTo>
                    <a:lnTo>
                      <a:pt x="9" y="336"/>
                    </a:lnTo>
                    <a:lnTo>
                      <a:pt x="8" y="335"/>
                    </a:lnTo>
                    <a:lnTo>
                      <a:pt x="8" y="333"/>
                    </a:lnTo>
                    <a:lnTo>
                      <a:pt x="8" y="332"/>
                    </a:lnTo>
                    <a:lnTo>
                      <a:pt x="6" y="332"/>
                    </a:lnTo>
                    <a:lnTo>
                      <a:pt x="8" y="332"/>
                    </a:lnTo>
                    <a:lnTo>
                      <a:pt x="8" y="331"/>
                    </a:lnTo>
                    <a:lnTo>
                      <a:pt x="9" y="331"/>
                    </a:lnTo>
                    <a:lnTo>
                      <a:pt x="8" y="329"/>
                    </a:lnTo>
                    <a:lnTo>
                      <a:pt x="9" y="329"/>
                    </a:lnTo>
                    <a:lnTo>
                      <a:pt x="9" y="328"/>
                    </a:lnTo>
                    <a:lnTo>
                      <a:pt x="8" y="328"/>
                    </a:lnTo>
                    <a:lnTo>
                      <a:pt x="8" y="327"/>
                    </a:lnTo>
                    <a:lnTo>
                      <a:pt x="6" y="327"/>
                    </a:lnTo>
                    <a:lnTo>
                      <a:pt x="6" y="328"/>
                    </a:lnTo>
                    <a:lnTo>
                      <a:pt x="5" y="328"/>
                    </a:lnTo>
                    <a:lnTo>
                      <a:pt x="4" y="329"/>
                    </a:lnTo>
                    <a:lnTo>
                      <a:pt x="2" y="328"/>
                    </a:lnTo>
                    <a:lnTo>
                      <a:pt x="2" y="327"/>
                    </a:lnTo>
                    <a:lnTo>
                      <a:pt x="2" y="325"/>
                    </a:lnTo>
                    <a:lnTo>
                      <a:pt x="1" y="325"/>
                    </a:lnTo>
                    <a:lnTo>
                      <a:pt x="1" y="324"/>
                    </a:lnTo>
                    <a:lnTo>
                      <a:pt x="0" y="32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4" name="Freeform 10">
                <a:extLst>
                  <a:ext uri="{FF2B5EF4-FFF2-40B4-BE49-F238E27FC236}">
                    <a16:creationId xmlns:a16="http://schemas.microsoft.com/office/drawing/2014/main" id="{2F335EBC-EC94-1426-5968-58D73B017B78}"/>
                  </a:ext>
                </a:extLst>
              </p:cNvPr>
              <p:cNvSpPr>
                <a:spLocks/>
              </p:cNvSpPr>
              <p:nvPr/>
            </p:nvSpPr>
            <p:spPr bwMode="auto">
              <a:xfrm>
                <a:off x="3008" y="1903"/>
                <a:ext cx="246" cy="316"/>
              </a:xfrm>
              <a:custGeom>
                <a:avLst/>
                <a:gdLst>
                  <a:gd name="T0" fmla="*/ 237 w 246"/>
                  <a:gd name="T1" fmla="*/ 313 h 316"/>
                  <a:gd name="T2" fmla="*/ 227 w 246"/>
                  <a:gd name="T3" fmla="*/ 307 h 316"/>
                  <a:gd name="T4" fmla="*/ 222 w 246"/>
                  <a:gd name="T5" fmla="*/ 294 h 316"/>
                  <a:gd name="T6" fmla="*/ 210 w 246"/>
                  <a:gd name="T7" fmla="*/ 290 h 316"/>
                  <a:gd name="T8" fmla="*/ 202 w 246"/>
                  <a:gd name="T9" fmla="*/ 297 h 316"/>
                  <a:gd name="T10" fmla="*/ 195 w 246"/>
                  <a:gd name="T11" fmla="*/ 292 h 316"/>
                  <a:gd name="T12" fmla="*/ 183 w 246"/>
                  <a:gd name="T13" fmla="*/ 296 h 316"/>
                  <a:gd name="T14" fmla="*/ 172 w 246"/>
                  <a:gd name="T15" fmla="*/ 283 h 316"/>
                  <a:gd name="T16" fmla="*/ 165 w 246"/>
                  <a:gd name="T17" fmla="*/ 279 h 316"/>
                  <a:gd name="T18" fmla="*/ 163 w 246"/>
                  <a:gd name="T19" fmla="*/ 270 h 316"/>
                  <a:gd name="T20" fmla="*/ 157 w 246"/>
                  <a:gd name="T21" fmla="*/ 259 h 316"/>
                  <a:gd name="T22" fmla="*/ 149 w 246"/>
                  <a:gd name="T23" fmla="*/ 257 h 316"/>
                  <a:gd name="T24" fmla="*/ 147 w 246"/>
                  <a:gd name="T25" fmla="*/ 244 h 316"/>
                  <a:gd name="T26" fmla="*/ 141 w 246"/>
                  <a:gd name="T27" fmla="*/ 231 h 316"/>
                  <a:gd name="T28" fmla="*/ 146 w 246"/>
                  <a:gd name="T29" fmla="*/ 216 h 316"/>
                  <a:gd name="T30" fmla="*/ 151 w 246"/>
                  <a:gd name="T31" fmla="*/ 202 h 316"/>
                  <a:gd name="T32" fmla="*/ 134 w 246"/>
                  <a:gd name="T33" fmla="*/ 202 h 316"/>
                  <a:gd name="T34" fmla="*/ 119 w 246"/>
                  <a:gd name="T35" fmla="*/ 195 h 316"/>
                  <a:gd name="T36" fmla="*/ 112 w 246"/>
                  <a:gd name="T37" fmla="*/ 189 h 316"/>
                  <a:gd name="T38" fmla="*/ 100 w 246"/>
                  <a:gd name="T39" fmla="*/ 180 h 316"/>
                  <a:gd name="T40" fmla="*/ 85 w 246"/>
                  <a:gd name="T41" fmla="*/ 181 h 316"/>
                  <a:gd name="T42" fmla="*/ 77 w 246"/>
                  <a:gd name="T43" fmla="*/ 190 h 316"/>
                  <a:gd name="T44" fmla="*/ 81 w 246"/>
                  <a:gd name="T45" fmla="*/ 176 h 316"/>
                  <a:gd name="T46" fmla="*/ 77 w 246"/>
                  <a:gd name="T47" fmla="*/ 160 h 316"/>
                  <a:gd name="T48" fmla="*/ 73 w 246"/>
                  <a:gd name="T49" fmla="*/ 142 h 316"/>
                  <a:gd name="T50" fmla="*/ 62 w 246"/>
                  <a:gd name="T51" fmla="*/ 134 h 316"/>
                  <a:gd name="T52" fmla="*/ 44 w 246"/>
                  <a:gd name="T53" fmla="*/ 133 h 316"/>
                  <a:gd name="T54" fmla="*/ 34 w 246"/>
                  <a:gd name="T55" fmla="*/ 140 h 316"/>
                  <a:gd name="T56" fmla="*/ 36 w 246"/>
                  <a:gd name="T57" fmla="*/ 153 h 316"/>
                  <a:gd name="T58" fmla="*/ 28 w 246"/>
                  <a:gd name="T59" fmla="*/ 174 h 316"/>
                  <a:gd name="T60" fmla="*/ 21 w 246"/>
                  <a:gd name="T61" fmla="*/ 186 h 316"/>
                  <a:gd name="T62" fmla="*/ 7 w 246"/>
                  <a:gd name="T63" fmla="*/ 180 h 316"/>
                  <a:gd name="T64" fmla="*/ 10 w 246"/>
                  <a:gd name="T65" fmla="*/ 163 h 316"/>
                  <a:gd name="T66" fmla="*/ 3 w 246"/>
                  <a:gd name="T67" fmla="*/ 155 h 316"/>
                  <a:gd name="T68" fmla="*/ 2 w 246"/>
                  <a:gd name="T69" fmla="*/ 148 h 316"/>
                  <a:gd name="T70" fmla="*/ 7 w 246"/>
                  <a:gd name="T71" fmla="*/ 140 h 316"/>
                  <a:gd name="T72" fmla="*/ 9 w 246"/>
                  <a:gd name="T73" fmla="*/ 138 h 316"/>
                  <a:gd name="T74" fmla="*/ 11 w 246"/>
                  <a:gd name="T75" fmla="*/ 131 h 316"/>
                  <a:gd name="T76" fmla="*/ 18 w 246"/>
                  <a:gd name="T77" fmla="*/ 126 h 316"/>
                  <a:gd name="T78" fmla="*/ 24 w 246"/>
                  <a:gd name="T79" fmla="*/ 116 h 316"/>
                  <a:gd name="T80" fmla="*/ 23 w 246"/>
                  <a:gd name="T81" fmla="*/ 102 h 316"/>
                  <a:gd name="T82" fmla="*/ 23 w 246"/>
                  <a:gd name="T83" fmla="*/ 96 h 316"/>
                  <a:gd name="T84" fmla="*/ 21 w 246"/>
                  <a:gd name="T85" fmla="*/ 87 h 316"/>
                  <a:gd name="T86" fmla="*/ 18 w 246"/>
                  <a:gd name="T87" fmla="*/ 80 h 316"/>
                  <a:gd name="T88" fmla="*/ 13 w 246"/>
                  <a:gd name="T89" fmla="*/ 76 h 316"/>
                  <a:gd name="T90" fmla="*/ 17 w 246"/>
                  <a:gd name="T91" fmla="*/ 74 h 316"/>
                  <a:gd name="T92" fmla="*/ 26 w 246"/>
                  <a:gd name="T93" fmla="*/ 71 h 316"/>
                  <a:gd name="T94" fmla="*/ 31 w 246"/>
                  <a:gd name="T95" fmla="*/ 64 h 316"/>
                  <a:gd name="T96" fmla="*/ 40 w 246"/>
                  <a:gd name="T97" fmla="*/ 62 h 316"/>
                  <a:gd name="T98" fmla="*/ 49 w 246"/>
                  <a:gd name="T99" fmla="*/ 64 h 316"/>
                  <a:gd name="T100" fmla="*/ 56 w 246"/>
                  <a:gd name="T101" fmla="*/ 59 h 316"/>
                  <a:gd name="T102" fmla="*/ 60 w 246"/>
                  <a:gd name="T103" fmla="*/ 47 h 316"/>
                  <a:gd name="T104" fmla="*/ 66 w 246"/>
                  <a:gd name="T105" fmla="*/ 30 h 316"/>
                  <a:gd name="T106" fmla="*/ 52 w 246"/>
                  <a:gd name="T107" fmla="*/ 26 h 316"/>
                  <a:gd name="T108" fmla="*/ 36 w 246"/>
                  <a:gd name="T109" fmla="*/ 21 h 316"/>
                  <a:gd name="T110" fmla="*/ 32 w 246"/>
                  <a:gd name="T111" fmla="*/ 12 h 316"/>
                  <a:gd name="T112" fmla="*/ 17 w 246"/>
                  <a:gd name="T113" fmla="*/ 20 h 316"/>
                  <a:gd name="T114" fmla="*/ 15 w 246"/>
                  <a:gd name="T115" fmla="*/ 13 h 316"/>
                  <a:gd name="T116" fmla="*/ 19 w 246"/>
                  <a:gd name="T117" fmla="*/ 7 h 316"/>
                  <a:gd name="T118" fmla="*/ 23 w 246"/>
                  <a:gd name="T119" fmla="*/ 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6" h="316">
                    <a:moveTo>
                      <a:pt x="246" y="312"/>
                    </a:moveTo>
                    <a:lnTo>
                      <a:pt x="244" y="312"/>
                    </a:lnTo>
                    <a:lnTo>
                      <a:pt x="243" y="313"/>
                    </a:lnTo>
                    <a:lnTo>
                      <a:pt x="242" y="313"/>
                    </a:lnTo>
                    <a:lnTo>
                      <a:pt x="240" y="313"/>
                    </a:lnTo>
                    <a:lnTo>
                      <a:pt x="242" y="312"/>
                    </a:lnTo>
                    <a:lnTo>
                      <a:pt x="240" y="312"/>
                    </a:lnTo>
                    <a:lnTo>
                      <a:pt x="240" y="313"/>
                    </a:lnTo>
                    <a:lnTo>
                      <a:pt x="240" y="314"/>
                    </a:lnTo>
                    <a:lnTo>
                      <a:pt x="242" y="314"/>
                    </a:lnTo>
                    <a:lnTo>
                      <a:pt x="242" y="316"/>
                    </a:lnTo>
                    <a:lnTo>
                      <a:pt x="240" y="316"/>
                    </a:lnTo>
                    <a:lnTo>
                      <a:pt x="240" y="314"/>
                    </a:lnTo>
                    <a:lnTo>
                      <a:pt x="239" y="314"/>
                    </a:lnTo>
                    <a:lnTo>
                      <a:pt x="238" y="314"/>
                    </a:lnTo>
                    <a:lnTo>
                      <a:pt x="238" y="313"/>
                    </a:lnTo>
                    <a:lnTo>
                      <a:pt x="237" y="313"/>
                    </a:lnTo>
                    <a:lnTo>
                      <a:pt x="237" y="312"/>
                    </a:lnTo>
                    <a:lnTo>
                      <a:pt x="235" y="312"/>
                    </a:lnTo>
                    <a:lnTo>
                      <a:pt x="235" y="313"/>
                    </a:lnTo>
                    <a:lnTo>
                      <a:pt x="234" y="313"/>
                    </a:lnTo>
                    <a:lnTo>
                      <a:pt x="234" y="314"/>
                    </a:lnTo>
                    <a:lnTo>
                      <a:pt x="234" y="316"/>
                    </a:lnTo>
                    <a:lnTo>
                      <a:pt x="233" y="314"/>
                    </a:lnTo>
                    <a:lnTo>
                      <a:pt x="233" y="313"/>
                    </a:lnTo>
                    <a:lnTo>
                      <a:pt x="231" y="313"/>
                    </a:lnTo>
                    <a:lnTo>
                      <a:pt x="231" y="312"/>
                    </a:lnTo>
                    <a:lnTo>
                      <a:pt x="231" y="311"/>
                    </a:lnTo>
                    <a:lnTo>
                      <a:pt x="231" y="309"/>
                    </a:lnTo>
                    <a:lnTo>
                      <a:pt x="233" y="309"/>
                    </a:lnTo>
                    <a:lnTo>
                      <a:pt x="231" y="308"/>
                    </a:lnTo>
                    <a:lnTo>
                      <a:pt x="230" y="307"/>
                    </a:lnTo>
                    <a:lnTo>
                      <a:pt x="229" y="307"/>
                    </a:lnTo>
                    <a:lnTo>
                      <a:pt x="227" y="307"/>
                    </a:lnTo>
                    <a:lnTo>
                      <a:pt x="226" y="305"/>
                    </a:lnTo>
                    <a:lnTo>
                      <a:pt x="225" y="304"/>
                    </a:lnTo>
                    <a:lnTo>
                      <a:pt x="223" y="303"/>
                    </a:lnTo>
                    <a:lnTo>
                      <a:pt x="225" y="303"/>
                    </a:lnTo>
                    <a:lnTo>
                      <a:pt x="225" y="301"/>
                    </a:lnTo>
                    <a:lnTo>
                      <a:pt x="223" y="303"/>
                    </a:lnTo>
                    <a:lnTo>
                      <a:pt x="222" y="304"/>
                    </a:lnTo>
                    <a:lnTo>
                      <a:pt x="222" y="303"/>
                    </a:lnTo>
                    <a:lnTo>
                      <a:pt x="222" y="301"/>
                    </a:lnTo>
                    <a:lnTo>
                      <a:pt x="221" y="301"/>
                    </a:lnTo>
                    <a:lnTo>
                      <a:pt x="219" y="300"/>
                    </a:lnTo>
                    <a:lnTo>
                      <a:pt x="219" y="299"/>
                    </a:lnTo>
                    <a:lnTo>
                      <a:pt x="219" y="297"/>
                    </a:lnTo>
                    <a:lnTo>
                      <a:pt x="219" y="296"/>
                    </a:lnTo>
                    <a:lnTo>
                      <a:pt x="221" y="296"/>
                    </a:lnTo>
                    <a:lnTo>
                      <a:pt x="221" y="295"/>
                    </a:lnTo>
                    <a:lnTo>
                      <a:pt x="222" y="294"/>
                    </a:lnTo>
                    <a:lnTo>
                      <a:pt x="223" y="292"/>
                    </a:lnTo>
                    <a:lnTo>
                      <a:pt x="222" y="292"/>
                    </a:lnTo>
                    <a:lnTo>
                      <a:pt x="222" y="291"/>
                    </a:lnTo>
                    <a:lnTo>
                      <a:pt x="221" y="291"/>
                    </a:lnTo>
                    <a:lnTo>
                      <a:pt x="219" y="291"/>
                    </a:lnTo>
                    <a:lnTo>
                      <a:pt x="218" y="291"/>
                    </a:lnTo>
                    <a:lnTo>
                      <a:pt x="218" y="292"/>
                    </a:lnTo>
                    <a:lnTo>
                      <a:pt x="217" y="292"/>
                    </a:lnTo>
                    <a:lnTo>
                      <a:pt x="216" y="291"/>
                    </a:lnTo>
                    <a:lnTo>
                      <a:pt x="216" y="290"/>
                    </a:lnTo>
                    <a:lnTo>
                      <a:pt x="216" y="288"/>
                    </a:lnTo>
                    <a:lnTo>
                      <a:pt x="217" y="288"/>
                    </a:lnTo>
                    <a:lnTo>
                      <a:pt x="216" y="288"/>
                    </a:lnTo>
                    <a:lnTo>
                      <a:pt x="214" y="290"/>
                    </a:lnTo>
                    <a:lnTo>
                      <a:pt x="213" y="290"/>
                    </a:lnTo>
                    <a:lnTo>
                      <a:pt x="212" y="290"/>
                    </a:lnTo>
                    <a:lnTo>
                      <a:pt x="210" y="290"/>
                    </a:lnTo>
                    <a:lnTo>
                      <a:pt x="210" y="291"/>
                    </a:lnTo>
                    <a:lnTo>
                      <a:pt x="209" y="291"/>
                    </a:lnTo>
                    <a:lnTo>
                      <a:pt x="208" y="291"/>
                    </a:lnTo>
                    <a:lnTo>
                      <a:pt x="208" y="292"/>
                    </a:lnTo>
                    <a:lnTo>
                      <a:pt x="206" y="292"/>
                    </a:lnTo>
                    <a:lnTo>
                      <a:pt x="206" y="294"/>
                    </a:lnTo>
                    <a:lnTo>
                      <a:pt x="206" y="295"/>
                    </a:lnTo>
                    <a:lnTo>
                      <a:pt x="205" y="295"/>
                    </a:lnTo>
                    <a:lnTo>
                      <a:pt x="206" y="296"/>
                    </a:lnTo>
                    <a:lnTo>
                      <a:pt x="206" y="297"/>
                    </a:lnTo>
                    <a:lnTo>
                      <a:pt x="205" y="297"/>
                    </a:lnTo>
                    <a:lnTo>
                      <a:pt x="205" y="296"/>
                    </a:lnTo>
                    <a:lnTo>
                      <a:pt x="205" y="297"/>
                    </a:lnTo>
                    <a:lnTo>
                      <a:pt x="204" y="297"/>
                    </a:lnTo>
                    <a:lnTo>
                      <a:pt x="202" y="297"/>
                    </a:lnTo>
                    <a:lnTo>
                      <a:pt x="202" y="296"/>
                    </a:lnTo>
                    <a:lnTo>
                      <a:pt x="202" y="297"/>
                    </a:lnTo>
                    <a:lnTo>
                      <a:pt x="202" y="299"/>
                    </a:lnTo>
                    <a:lnTo>
                      <a:pt x="202" y="297"/>
                    </a:lnTo>
                    <a:lnTo>
                      <a:pt x="201" y="297"/>
                    </a:lnTo>
                    <a:lnTo>
                      <a:pt x="201" y="299"/>
                    </a:lnTo>
                    <a:lnTo>
                      <a:pt x="200" y="299"/>
                    </a:lnTo>
                    <a:lnTo>
                      <a:pt x="200" y="297"/>
                    </a:lnTo>
                    <a:lnTo>
                      <a:pt x="200" y="296"/>
                    </a:lnTo>
                    <a:lnTo>
                      <a:pt x="199" y="296"/>
                    </a:lnTo>
                    <a:lnTo>
                      <a:pt x="199" y="295"/>
                    </a:lnTo>
                    <a:lnTo>
                      <a:pt x="199" y="294"/>
                    </a:lnTo>
                    <a:lnTo>
                      <a:pt x="197" y="294"/>
                    </a:lnTo>
                    <a:lnTo>
                      <a:pt x="197" y="292"/>
                    </a:lnTo>
                    <a:lnTo>
                      <a:pt x="196" y="292"/>
                    </a:lnTo>
                    <a:lnTo>
                      <a:pt x="196" y="291"/>
                    </a:lnTo>
                    <a:lnTo>
                      <a:pt x="195" y="290"/>
                    </a:lnTo>
                    <a:lnTo>
                      <a:pt x="195" y="291"/>
                    </a:lnTo>
                    <a:lnTo>
                      <a:pt x="195" y="292"/>
                    </a:lnTo>
                    <a:lnTo>
                      <a:pt x="193" y="292"/>
                    </a:lnTo>
                    <a:lnTo>
                      <a:pt x="192" y="292"/>
                    </a:lnTo>
                    <a:lnTo>
                      <a:pt x="193" y="292"/>
                    </a:lnTo>
                    <a:lnTo>
                      <a:pt x="193" y="294"/>
                    </a:lnTo>
                    <a:lnTo>
                      <a:pt x="192" y="294"/>
                    </a:lnTo>
                    <a:lnTo>
                      <a:pt x="192" y="295"/>
                    </a:lnTo>
                    <a:lnTo>
                      <a:pt x="192" y="296"/>
                    </a:lnTo>
                    <a:lnTo>
                      <a:pt x="191" y="296"/>
                    </a:lnTo>
                    <a:lnTo>
                      <a:pt x="189" y="296"/>
                    </a:lnTo>
                    <a:lnTo>
                      <a:pt x="189" y="297"/>
                    </a:lnTo>
                    <a:lnTo>
                      <a:pt x="188" y="297"/>
                    </a:lnTo>
                    <a:lnTo>
                      <a:pt x="187" y="296"/>
                    </a:lnTo>
                    <a:lnTo>
                      <a:pt x="187" y="297"/>
                    </a:lnTo>
                    <a:lnTo>
                      <a:pt x="185" y="297"/>
                    </a:lnTo>
                    <a:lnTo>
                      <a:pt x="184" y="297"/>
                    </a:lnTo>
                    <a:lnTo>
                      <a:pt x="183" y="297"/>
                    </a:lnTo>
                    <a:lnTo>
                      <a:pt x="183" y="296"/>
                    </a:lnTo>
                    <a:lnTo>
                      <a:pt x="182" y="296"/>
                    </a:lnTo>
                    <a:lnTo>
                      <a:pt x="182" y="295"/>
                    </a:lnTo>
                    <a:lnTo>
                      <a:pt x="182" y="294"/>
                    </a:lnTo>
                    <a:lnTo>
                      <a:pt x="180" y="294"/>
                    </a:lnTo>
                    <a:lnTo>
                      <a:pt x="180" y="292"/>
                    </a:lnTo>
                    <a:lnTo>
                      <a:pt x="180" y="291"/>
                    </a:lnTo>
                    <a:lnTo>
                      <a:pt x="180" y="290"/>
                    </a:lnTo>
                    <a:lnTo>
                      <a:pt x="179" y="290"/>
                    </a:lnTo>
                    <a:lnTo>
                      <a:pt x="178" y="290"/>
                    </a:lnTo>
                    <a:lnTo>
                      <a:pt x="178" y="288"/>
                    </a:lnTo>
                    <a:lnTo>
                      <a:pt x="176" y="288"/>
                    </a:lnTo>
                    <a:lnTo>
                      <a:pt x="175" y="287"/>
                    </a:lnTo>
                    <a:lnTo>
                      <a:pt x="175" y="286"/>
                    </a:lnTo>
                    <a:lnTo>
                      <a:pt x="174" y="286"/>
                    </a:lnTo>
                    <a:lnTo>
                      <a:pt x="172" y="286"/>
                    </a:lnTo>
                    <a:lnTo>
                      <a:pt x="172" y="284"/>
                    </a:lnTo>
                    <a:lnTo>
                      <a:pt x="172" y="283"/>
                    </a:lnTo>
                    <a:lnTo>
                      <a:pt x="172" y="282"/>
                    </a:lnTo>
                    <a:lnTo>
                      <a:pt x="171" y="282"/>
                    </a:lnTo>
                    <a:lnTo>
                      <a:pt x="171" y="283"/>
                    </a:lnTo>
                    <a:lnTo>
                      <a:pt x="171" y="284"/>
                    </a:lnTo>
                    <a:lnTo>
                      <a:pt x="170" y="284"/>
                    </a:lnTo>
                    <a:lnTo>
                      <a:pt x="170" y="283"/>
                    </a:lnTo>
                    <a:lnTo>
                      <a:pt x="168" y="283"/>
                    </a:lnTo>
                    <a:lnTo>
                      <a:pt x="168" y="282"/>
                    </a:lnTo>
                    <a:lnTo>
                      <a:pt x="167" y="282"/>
                    </a:lnTo>
                    <a:lnTo>
                      <a:pt x="167" y="283"/>
                    </a:lnTo>
                    <a:lnTo>
                      <a:pt x="167" y="284"/>
                    </a:lnTo>
                    <a:lnTo>
                      <a:pt x="166" y="284"/>
                    </a:lnTo>
                    <a:lnTo>
                      <a:pt x="166" y="283"/>
                    </a:lnTo>
                    <a:lnTo>
                      <a:pt x="166" y="282"/>
                    </a:lnTo>
                    <a:lnTo>
                      <a:pt x="165" y="282"/>
                    </a:lnTo>
                    <a:lnTo>
                      <a:pt x="165" y="280"/>
                    </a:lnTo>
                    <a:lnTo>
                      <a:pt x="165" y="279"/>
                    </a:lnTo>
                    <a:lnTo>
                      <a:pt x="163" y="279"/>
                    </a:lnTo>
                    <a:lnTo>
                      <a:pt x="163" y="278"/>
                    </a:lnTo>
                    <a:lnTo>
                      <a:pt x="163" y="279"/>
                    </a:lnTo>
                    <a:lnTo>
                      <a:pt x="165" y="279"/>
                    </a:lnTo>
                    <a:lnTo>
                      <a:pt x="165" y="278"/>
                    </a:lnTo>
                    <a:lnTo>
                      <a:pt x="165" y="277"/>
                    </a:lnTo>
                    <a:lnTo>
                      <a:pt x="163" y="277"/>
                    </a:lnTo>
                    <a:lnTo>
                      <a:pt x="163" y="275"/>
                    </a:lnTo>
                    <a:lnTo>
                      <a:pt x="163" y="274"/>
                    </a:lnTo>
                    <a:lnTo>
                      <a:pt x="163" y="273"/>
                    </a:lnTo>
                    <a:lnTo>
                      <a:pt x="162" y="273"/>
                    </a:lnTo>
                    <a:lnTo>
                      <a:pt x="163" y="271"/>
                    </a:lnTo>
                    <a:lnTo>
                      <a:pt x="162" y="271"/>
                    </a:lnTo>
                    <a:lnTo>
                      <a:pt x="163" y="271"/>
                    </a:lnTo>
                    <a:lnTo>
                      <a:pt x="163" y="270"/>
                    </a:lnTo>
                    <a:lnTo>
                      <a:pt x="162" y="270"/>
                    </a:lnTo>
                    <a:lnTo>
                      <a:pt x="163" y="270"/>
                    </a:lnTo>
                    <a:lnTo>
                      <a:pt x="162" y="270"/>
                    </a:lnTo>
                    <a:lnTo>
                      <a:pt x="162" y="269"/>
                    </a:lnTo>
                    <a:lnTo>
                      <a:pt x="161" y="269"/>
                    </a:lnTo>
                    <a:lnTo>
                      <a:pt x="159" y="267"/>
                    </a:lnTo>
                    <a:lnTo>
                      <a:pt x="159" y="266"/>
                    </a:lnTo>
                    <a:lnTo>
                      <a:pt x="159" y="265"/>
                    </a:lnTo>
                    <a:lnTo>
                      <a:pt x="159" y="263"/>
                    </a:lnTo>
                    <a:lnTo>
                      <a:pt x="159" y="262"/>
                    </a:lnTo>
                    <a:lnTo>
                      <a:pt x="161" y="262"/>
                    </a:lnTo>
                    <a:lnTo>
                      <a:pt x="162" y="263"/>
                    </a:lnTo>
                    <a:lnTo>
                      <a:pt x="162" y="262"/>
                    </a:lnTo>
                    <a:lnTo>
                      <a:pt x="162" y="261"/>
                    </a:lnTo>
                    <a:lnTo>
                      <a:pt x="161" y="261"/>
                    </a:lnTo>
                    <a:lnTo>
                      <a:pt x="159" y="261"/>
                    </a:lnTo>
                    <a:lnTo>
                      <a:pt x="159" y="259"/>
                    </a:lnTo>
                    <a:lnTo>
                      <a:pt x="158" y="259"/>
                    </a:lnTo>
                    <a:lnTo>
                      <a:pt x="157" y="259"/>
                    </a:lnTo>
                    <a:lnTo>
                      <a:pt x="157" y="261"/>
                    </a:lnTo>
                    <a:lnTo>
                      <a:pt x="157" y="262"/>
                    </a:lnTo>
                    <a:lnTo>
                      <a:pt x="155" y="262"/>
                    </a:lnTo>
                    <a:lnTo>
                      <a:pt x="154" y="262"/>
                    </a:lnTo>
                    <a:lnTo>
                      <a:pt x="153" y="261"/>
                    </a:lnTo>
                    <a:lnTo>
                      <a:pt x="153" y="262"/>
                    </a:lnTo>
                    <a:lnTo>
                      <a:pt x="153" y="263"/>
                    </a:lnTo>
                    <a:lnTo>
                      <a:pt x="151" y="263"/>
                    </a:lnTo>
                    <a:lnTo>
                      <a:pt x="150" y="263"/>
                    </a:lnTo>
                    <a:lnTo>
                      <a:pt x="150" y="262"/>
                    </a:lnTo>
                    <a:lnTo>
                      <a:pt x="150" y="261"/>
                    </a:lnTo>
                    <a:lnTo>
                      <a:pt x="149" y="261"/>
                    </a:lnTo>
                    <a:lnTo>
                      <a:pt x="149" y="259"/>
                    </a:lnTo>
                    <a:lnTo>
                      <a:pt x="150" y="259"/>
                    </a:lnTo>
                    <a:lnTo>
                      <a:pt x="150" y="258"/>
                    </a:lnTo>
                    <a:lnTo>
                      <a:pt x="149" y="258"/>
                    </a:lnTo>
                    <a:lnTo>
                      <a:pt x="149" y="257"/>
                    </a:lnTo>
                    <a:lnTo>
                      <a:pt x="147" y="257"/>
                    </a:lnTo>
                    <a:lnTo>
                      <a:pt x="146" y="257"/>
                    </a:lnTo>
                    <a:lnTo>
                      <a:pt x="146" y="256"/>
                    </a:lnTo>
                    <a:lnTo>
                      <a:pt x="146" y="254"/>
                    </a:lnTo>
                    <a:lnTo>
                      <a:pt x="146" y="253"/>
                    </a:lnTo>
                    <a:lnTo>
                      <a:pt x="146" y="252"/>
                    </a:lnTo>
                    <a:lnTo>
                      <a:pt x="146" y="250"/>
                    </a:lnTo>
                    <a:lnTo>
                      <a:pt x="147" y="250"/>
                    </a:lnTo>
                    <a:lnTo>
                      <a:pt x="147" y="249"/>
                    </a:lnTo>
                    <a:lnTo>
                      <a:pt x="146" y="249"/>
                    </a:lnTo>
                    <a:lnTo>
                      <a:pt x="146" y="248"/>
                    </a:lnTo>
                    <a:lnTo>
                      <a:pt x="146" y="246"/>
                    </a:lnTo>
                    <a:lnTo>
                      <a:pt x="146" y="245"/>
                    </a:lnTo>
                    <a:lnTo>
                      <a:pt x="147" y="245"/>
                    </a:lnTo>
                    <a:lnTo>
                      <a:pt x="146" y="245"/>
                    </a:lnTo>
                    <a:lnTo>
                      <a:pt x="146" y="244"/>
                    </a:lnTo>
                    <a:lnTo>
                      <a:pt x="147" y="244"/>
                    </a:lnTo>
                    <a:lnTo>
                      <a:pt x="147" y="242"/>
                    </a:lnTo>
                    <a:lnTo>
                      <a:pt x="146" y="242"/>
                    </a:lnTo>
                    <a:lnTo>
                      <a:pt x="146" y="241"/>
                    </a:lnTo>
                    <a:lnTo>
                      <a:pt x="145" y="241"/>
                    </a:lnTo>
                    <a:lnTo>
                      <a:pt x="146" y="241"/>
                    </a:lnTo>
                    <a:lnTo>
                      <a:pt x="145" y="241"/>
                    </a:lnTo>
                    <a:lnTo>
                      <a:pt x="145" y="240"/>
                    </a:lnTo>
                    <a:lnTo>
                      <a:pt x="144" y="239"/>
                    </a:lnTo>
                    <a:lnTo>
                      <a:pt x="145" y="239"/>
                    </a:lnTo>
                    <a:lnTo>
                      <a:pt x="144" y="239"/>
                    </a:lnTo>
                    <a:lnTo>
                      <a:pt x="144" y="237"/>
                    </a:lnTo>
                    <a:lnTo>
                      <a:pt x="142" y="237"/>
                    </a:lnTo>
                    <a:lnTo>
                      <a:pt x="142" y="236"/>
                    </a:lnTo>
                    <a:lnTo>
                      <a:pt x="141" y="235"/>
                    </a:lnTo>
                    <a:lnTo>
                      <a:pt x="141" y="233"/>
                    </a:lnTo>
                    <a:lnTo>
                      <a:pt x="141" y="232"/>
                    </a:lnTo>
                    <a:lnTo>
                      <a:pt x="141" y="231"/>
                    </a:lnTo>
                    <a:lnTo>
                      <a:pt x="142" y="231"/>
                    </a:lnTo>
                    <a:lnTo>
                      <a:pt x="142" y="229"/>
                    </a:lnTo>
                    <a:lnTo>
                      <a:pt x="144" y="229"/>
                    </a:lnTo>
                    <a:lnTo>
                      <a:pt x="145" y="229"/>
                    </a:lnTo>
                    <a:lnTo>
                      <a:pt x="145" y="228"/>
                    </a:lnTo>
                    <a:lnTo>
                      <a:pt x="145" y="227"/>
                    </a:lnTo>
                    <a:lnTo>
                      <a:pt x="146" y="227"/>
                    </a:lnTo>
                    <a:lnTo>
                      <a:pt x="146" y="225"/>
                    </a:lnTo>
                    <a:lnTo>
                      <a:pt x="147" y="225"/>
                    </a:lnTo>
                    <a:lnTo>
                      <a:pt x="147" y="224"/>
                    </a:lnTo>
                    <a:lnTo>
                      <a:pt x="147" y="223"/>
                    </a:lnTo>
                    <a:lnTo>
                      <a:pt x="147" y="222"/>
                    </a:lnTo>
                    <a:lnTo>
                      <a:pt x="147" y="220"/>
                    </a:lnTo>
                    <a:lnTo>
                      <a:pt x="147" y="219"/>
                    </a:lnTo>
                    <a:lnTo>
                      <a:pt x="147" y="218"/>
                    </a:lnTo>
                    <a:lnTo>
                      <a:pt x="147" y="216"/>
                    </a:lnTo>
                    <a:lnTo>
                      <a:pt x="146" y="216"/>
                    </a:lnTo>
                    <a:lnTo>
                      <a:pt x="147" y="216"/>
                    </a:lnTo>
                    <a:lnTo>
                      <a:pt x="147" y="215"/>
                    </a:lnTo>
                    <a:lnTo>
                      <a:pt x="146" y="215"/>
                    </a:lnTo>
                    <a:lnTo>
                      <a:pt x="146" y="214"/>
                    </a:lnTo>
                    <a:lnTo>
                      <a:pt x="147" y="214"/>
                    </a:lnTo>
                    <a:lnTo>
                      <a:pt x="147" y="212"/>
                    </a:lnTo>
                    <a:lnTo>
                      <a:pt x="147" y="211"/>
                    </a:lnTo>
                    <a:lnTo>
                      <a:pt x="149" y="211"/>
                    </a:lnTo>
                    <a:lnTo>
                      <a:pt x="149" y="210"/>
                    </a:lnTo>
                    <a:lnTo>
                      <a:pt x="150" y="210"/>
                    </a:lnTo>
                    <a:lnTo>
                      <a:pt x="150" y="208"/>
                    </a:lnTo>
                    <a:lnTo>
                      <a:pt x="150" y="207"/>
                    </a:lnTo>
                    <a:lnTo>
                      <a:pt x="150" y="206"/>
                    </a:lnTo>
                    <a:lnTo>
                      <a:pt x="151" y="206"/>
                    </a:lnTo>
                    <a:lnTo>
                      <a:pt x="151" y="205"/>
                    </a:lnTo>
                    <a:lnTo>
                      <a:pt x="151" y="203"/>
                    </a:lnTo>
                    <a:lnTo>
                      <a:pt x="151" y="202"/>
                    </a:lnTo>
                    <a:lnTo>
                      <a:pt x="150" y="202"/>
                    </a:lnTo>
                    <a:lnTo>
                      <a:pt x="149" y="202"/>
                    </a:lnTo>
                    <a:lnTo>
                      <a:pt x="147" y="202"/>
                    </a:lnTo>
                    <a:lnTo>
                      <a:pt x="146" y="202"/>
                    </a:lnTo>
                    <a:lnTo>
                      <a:pt x="145" y="203"/>
                    </a:lnTo>
                    <a:lnTo>
                      <a:pt x="144" y="203"/>
                    </a:lnTo>
                    <a:lnTo>
                      <a:pt x="142" y="203"/>
                    </a:lnTo>
                    <a:lnTo>
                      <a:pt x="141" y="203"/>
                    </a:lnTo>
                    <a:lnTo>
                      <a:pt x="140" y="203"/>
                    </a:lnTo>
                    <a:lnTo>
                      <a:pt x="140" y="205"/>
                    </a:lnTo>
                    <a:lnTo>
                      <a:pt x="138" y="205"/>
                    </a:lnTo>
                    <a:lnTo>
                      <a:pt x="138" y="203"/>
                    </a:lnTo>
                    <a:lnTo>
                      <a:pt x="137" y="203"/>
                    </a:lnTo>
                    <a:lnTo>
                      <a:pt x="137" y="202"/>
                    </a:lnTo>
                    <a:lnTo>
                      <a:pt x="137" y="203"/>
                    </a:lnTo>
                    <a:lnTo>
                      <a:pt x="136" y="202"/>
                    </a:lnTo>
                    <a:lnTo>
                      <a:pt x="134" y="202"/>
                    </a:lnTo>
                    <a:lnTo>
                      <a:pt x="133" y="202"/>
                    </a:lnTo>
                    <a:lnTo>
                      <a:pt x="133" y="201"/>
                    </a:lnTo>
                    <a:lnTo>
                      <a:pt x="132" y="201"/>
                    </a:lnTo>
                    <a:lnTo>
                      <a:pt x="130" y="201"/>
                    </a:lnTo>
                    <a:lnTo>
                      <a:pt x="129" y="201"/>
                    </a:lnTo>
                    <a:lnTo>
                      <a:pt x="128" y="201"/>
                    </a:lnTo>
                    <a:lnTo>
                      <a:pt x="128" y="199"/>
                    </a:lnTo>
                    <a:lnTo>
                      <a:pt x="127" y="199"/>
                    </a:lnTo>
                    <a:lnTo>
                      <a:pt x="125" y="199"/>
                    </a:lnTo>
                    <a:lnTo>
                      <a:pt x="125" y="198"/>
                    </a:lnTo>
                    <a:lnTo>
                      <a:pt x="124" y="198"/>
                    </a:lnTo>
                    <a:lnTo>
                      <a:pt x="124" y="197"/>
                    </a:lnTo>
                    <a:lnTo>
                      <a:pt x="123" y="197"/>
                    </a:lnTo>
                    <a:lnTo>
                      <a:pt x="123" y="195"/>
                    </a:lnTo>
                    <a:lnTo>
                      <a:pt x="121" y="195"/>
                    </a:lnTo>
                    <a:lnTo>
                      <a:pt x="120" y="195"/>
                    </a:lnTo>
                    <a:lnTo>
                      <a:pt x="119" y="195"/>
                    </a:lnTo>
                    <a:lnTo>
                      <a:pt x="117" y="195"/>
                    </a:lnTo>
                    <a:lnTo>
                      <a:pt x="116" y="195"/>
                    </a:lnTo>
                    <a:lnTo>
                      <a:pt x="116" y="197"/>
                    </a:lnTo>
                    <a:lnTo>
                      <a:pt x="115" y="195"/>
                    </a:lnTo>
                    <a:lnTo>
                      <a:pt x="113" y="195"/>
                    </a:lnTo>
                    <a:lnTo>
                      <a:pt x="113" y="197"/>
                    </a:lnTo>
                    <a:lnTo>
                      <a:pt x="112" y="197"/>
                    </a:lnTo>
                    <a:lnTo>
                      <a:pt x="112" y="198"/>
                    </a:lnTo>
                    <a:lnTo>
                      <a:pt x="112" y="197"/>
                    </a:lnTo>
                    <a:lnTo>
                      <a:pt x="112" y="195"/>
                    </a:lnTo>
                    <a:lnTo>
                      <a:pt x="112" y="194"/>
                    </a:lnTo>
                    <a:lnTo>
                      <a:pt x="111" y="194"/>
                    </a:lnTo>
                    <a:lnTo>
                      <a:pt x="111" y="193"/>
                    </a:lnTo>
                    <a:lnTo>
                      <a:pt x="111" y="191"/>
                    </a:lnTo>
                    <a:lnTo>
                      <a:pt x="112" y="191"/>
                    </a:lnTo>
                    <a:lnTo>
                      <a:pt x="112" y="190"/>
                    </a:lnTo>
                    <a:lnTo>
                      <a:pt x="112" y="189"/>
                    </a:lnTo>
                    <a:lnTo>
                      <a:pt x="113" y="189"/>
                    </a:lnTo>
                    <a:lnTo>
                      <a:pt x="112" y="189"/>
                    </a:lnTo>
                    <a:lnTo>
                      <a:pt x="112" y="188"/>
                    </a:lnTo>
                    <a:lnTo>
                      <a:pt x="112" y="186"/>
                    </a:lnTo>
                    <a:lnTo>
                      <a:pt x="111" y="185"/>
                    </a:lnTo>
                    <a:lnTo>
                      <a:pt x="111" y="184"/>
                    </a:lnTo>
                    <a:lnTo>
                      <a:pt x="110" y="184"/>
                    </a:lnTo>
                    <a:lnTo>
                      <a:pt x="108" y="184"/>
                    </a:lnTo>
                    <a:lnTo>
                      <a:pt x="108" y="182"/>
                    </a:lnTo>
                    <a:lnTo>
                      <a:pt x="107" y="182"/>
                    </a:lnTo>
                    <a:lnTo>
                      <a:pt x="106" y="182"/>
                    </a:lnTo>
                    <a:lnTo>
                      <a:pt x="104" y="182"/>
                    </a:lnTo>
                    <a:lnTo>
                      <a:pt x="103" y="182"/>
                    </a:lnTo>
                    <a:lnTo>
                      <a:pt x="103" y="181"/>
                    </a:lnTo>
                    <a:lnTo>
                      <a:pt x="103" y="180"/>
                    </a:lnTo>
                    <a:lnTo>
                      <a:pt x="102" y="180"/>
                    </a:lnTo>
                    <a:lnTo>
                      <a:pt x="100" y="180"/>
                    </a:lnTo>
                    <a:lnTo>
                      <a:pt x="99" y="180"/>
                    </a:lnTo>
                    <a:lnTo>
                      <a:pt x="99" y="178"/>
                    </a:lnTo>
                    <a:lnTo>
                      <a:pt x="98" y="178"/>
                    </a:lnTo>
                    <a:lnTo>
                      <a:pt x="98" y="177"/>
                    </a:lnTo>
                    <a:lnTo>
                      <a:pt x="96" y="177"/>
                    </a:lnTo>
                    <a:lnTo>
                      <a:pt x="95" y="177"/>
                    </a:lnTo>
                    <a:lnTo>
                      <a:pt x="94" y="177"/>
                    </a:lnTo>
                    <a:lnTo>
                      <a:pt x="93" y="177"/>
                    </a:lnTo>
                    <a:lnTo>
                      <a:pt x="93" y="178"/>
                    </a:lnTo>
                    <a:lnTo>
                      <a:pt x="91" y="178"/>
                    </a:lnTo>
                    <a:lnTo>
                      <a:pt x="90" y="178"/>
                    </a:lnTo>
                    <a:lnTo>
                      <a:pt x="89" y="178"/>
                    </a:lnTo>
                    <a:lnTo>
                      <a:pt x="89" y="180"/>
                    </a:lnTo>
                    <a:lnTo>
                      <a:pt x="87" y="180"/>
                    </a:lnTo>
                    <a:lnTo>
                      <a:pt x="86" y="180"/>
                    </a:lnTo>
                    <a:lnTo>
                      <a:pt x="86" y="181"/>
                    </a:lnTo>
                    <a:lnTo>
                      <a:pt x="85" y="181"/>
                    </a:lnTo>
                    <a:lnTo>
                      <a:pt x="85" y="182"/>
                    </a:lnTo>
                    <a:lnTo>
                      <a:pt x="85" y="184"/>
                    </a:lnTo>
                    <a:lnTo>
                      <a:pt x="83" y="184"/>
                    </a:lnTo>
                    <a:lnTo>
                      <a:pt x="83" y="185"/>
                    </a:lnTo>
                    <a:lnTo>
                      <a:pt x="82" y="185"/>
                    </a:lnTo>
                    <a:lnTo>
                      <a:pt x="83" y="185"/>
                    </a:lnTo>
                    <a:lnTo>
                      <a:pt x="82" y="185"/>
                    </a:lnTo>
                    <a:lnTo>
                      <a:pt x="82" y="186"/>
                    </a:lnTo>
                    <a:lnTo>
                      <a:pt x="81" y="186"/>
                    </a:lnTo>
                    <a:lnTo>
                      <a:pt x="81" y="188"/>
                    </a:lnTo>
                    <a:lnTo>
                      <a:pt x="79" y="188"/>
                    </a:lnTo>
                    <a:lnTo>
                      <a:pt x="79" y="189"/>
                    </a:lnTo>
                    <a:lnTo>
                      <a:pt x="78" y="189"/>
                    </a:lnTo>
                    <a:lnTo>
                      <a:pt x="78" y="190"/>
                    </a:lnTo>
                    <a:lnTo>
                      <a:pt x="78" y="191"/>
                    </a:lnTo>
                    <a:lnTo>
                      <a:pt x="77" y="191"/>
                    </a:lnTo>
                    <a:lnTo>
                      <a:pt x="77" y="190"/>
                    </a:lnTo>
                    <a:lnTo>
                      <a:pt x="78" y="190"/>
                    </a:lnTo>
                    <a:lnTo>
                      <a:pt x="77" y="190"/>
                    </a:lnTo>
                    <a:lnTo>
                      <a:pt x="77" y="189"/>
                    </a:lnTo>
                    <a:lnTo>
                      <a:pt x="77" y="188"/>
                    </a:lnTo>
                    <a:lnTo>
                      <a:pt x="78" y="188"/>
                    </a:lnTo>
                    <a:lnTo>
                      <a:pt x="78" y="186"/>
                    </a:lnTo>
                    <a:lnTo>
                      <a:pt x="78" y="185"/>
                    </a:lnTo>
                    <a:lnTo>
                      <a:pt x="79" y="185"/>
                    </a:lnTo>
                    <a:lnTo>
                      <a:pt x="79" y="184"/>
                    </a:lnTo>
                    <a:lnTo>
                      <a:pt x="81" y="184"/>
                    </a:lnTo>
                    <a:lnTo>
                      <a:pt x="81" y="182"/>
                    </a:lnTo>
                    <a:lnTo>
                      <a:pt x="79" y="182"/>
                    </a:lnTo>
                    <a:lnTo>
                      <a:pt x="79" y="181"/>
                    </a:lnTo>
                    <a:lnTo>
                      <a:pt x="81" y="180"/>
                    </a:lnTo>
                    <a:lnTo>
                      <a:pt x="81" y="178"/>
                    </a:lnTo>
                    <a:lnTo>
                      <a:pt x="81" y="177"/>
                    </a:lnTo>
                    <a:lnTo>
                      <a:pt x="81" y="176"/>
                    </a:lnTo>
                    <a:lnTo>
                      <a:pt x="81" y="174"/>
                    </a:lnTo>
                    <a:lnTo>
                      <a:pt x="81" y="173"/>
                    </a:lnTo>
                    <a:lnTo>
                      <a:pt x="79" y="173"/>
                    </a:lnTo>
                    <a:lnTo>
                      <a:pt x="79" y="172"/>
                    </a:lnTo>
                    <a:lnTo>
                      <a:pt x="79" y="170"/>
                    </a:lnTo>
                    <a:lnTo>
                      <a:pt x="78" y="170"/>
                    </a:lnTo>
                    <a:lnTo>
                      <a:pt x="79" y="170"/>
                    </a:lnTo>
                    <a:lnTo>
                      <a:pt x="78" y="170"/>
                    </a:lnTo>
                    <a:lnTo>
                      <a:pt x="78" y="169"/>
                    </a:lnTo>
                    <a:lnTo>
                      <a:pt x="78" y="168"/>
                    </a:lnTo>
                    <a:lnTo>
                      <a:pt x="78" y="167"/>
                    </a:lnTo>
                    <a:lnTo>
                      <a:pt x="78" y="165"/>
                    </a:lnTo>
                    <a:lnTo>
                      <a:pt x="78" y="164"/>
                    </a:lnTo>
                    <a:lnTo>
                      <a:pt x="78" y="163"/>
                    </a:lnTo>
                    <a:lnTo>
                      <a:pt x="77" y="163"/>
                    </a:lnTo>
                    <a:lnTo>
                      <a:pt x="77" y="161"/>
                    </a:lnTo>
                    <a:lnTo>
                      <a:pt x="77" y="160"/>
                    </a:lnTo>
                    <a:lnTo>
                      <a:pt x="77" y="159"/>
                    </a:lnTo>
                    <a:lnTo>
                      <a:pt x="77" y="157"/>
                    </a:lnTo>
                    <a:lnTo>
                      <a:pt x="75" y="157"/>
                    </a:lnTo>
                    <a:lnTo>
                      <a:pt x="75" y="156"/>
                    </a:lnTo>
                    <a:lnTo>
                      <a:pt x="75" y="155"/>
                    </a:lnTo>
                    <a:lnTo>
                      <a:pt x="75" y="153"/>
                    </a:lnTo>
                    <a:lnTo>
                      <a:pt x="77" y="152"/>
                    </a:lnTo>
                    <a:lnTo>
                      <a:pt x="75" y="152"/>
                    </a:lnTo>
                    <a:lnTo>
                      <a:pt x="75" y="151"/>
                    </a:lnTo>
                    <a:lnTo>
                      <a:pt x="75" y="150"/>
                    </a:lnTo>
                    <a:lnTo>
                      <a:pt x="75" y="148"/>
                    </a:lnTo>
                    <a:lnTo>
                      <a:pt x="75" y="147"/>
                    </a:lnTo>
                    <a:lnTo>
                      <a:pt x="74" y="146"/>
                    </a:lnTo>
                    <a:lnTo>
                      <a:pt x="74" y="144"/>
                    </a:lnTo>
                    <a:lnTo>
                      <a:pt x="74" y="143"/>
                    </a:lnTo>
                    <a:lnTo>
                      <a:pt x="73" y="143"/>
                    </a:lnTo>
                    <a:lnTo>
                      <a:pt x="73" y="142"/>
                    </a:lnTo>
                    <a:lnTo>
                      <a:pt x="73" y="140"/>
                    </a:lnTo>
                    <a:lnTo>
                      <a:pt x="72" y="140"/>
                    </a:lnTo>
                    <a:lnTo>
                      <a:pt x="73" y="139"/>
                    </a:lnTo>
                    <a:lnTo>
                      <a:pt x="72" y="139"/>
                    </a:lnTo>
                    <a:lnTo>
                      <a:pt x="70" y="139"/>
                    </a:lnTo>
                    <a:lnTo>
                      <a:pt x="70" y="138"/>
                    </a:lnTo>
                    <a:lnTo>
                      <a:pt x="69" y="138"/>
                    </a:lnTo>
                    <a:lnTo>
                      <a:pt x="69" y="136"/>
                    </a:lnTo>
                    <a:lnTo>
                      <a:pt x="68" y="136"/>
                    </a:lnTo>
                    <a:lnTo>
                      <a:pt x="68" y="135"/>
                    </a:lnTo>
                    <a:lnTo>
                      <a:pt x="66" y="135"/>
                    </a:lnTo>
                    <a:lnTo>
                      <a:pt x="66" y="134"/>
                    </a:lnTo>
                    <a:lnTo>
                      <a:pt x="65" y="134"/>
                    </a:lnTo>
                    <a:lnTo>
                      <a:pt x="65" y="133"/>
                    </a:lnTo>
                    <a:lnTo>
                      <a:pt x="64" y="133"/>
                    </a:lnTo>
                    <a:lnTo>
                      <a:pt x="64" y="134"/>
                    </a:lnTo>
                    <a:lnTo>
                      <a:pt x="62" y="134"/>
                    </a:lnTo>
                    <a:lnTo>
                      <a:pt x="61" y="134"/>
                    </a:lnTo>
                    <a:lnTo>
                      <a:pt x="60" y="134"/>
                    </a:lnTo>
                    <a:lnTo>
                      <a:pt x="58" y="134"/>
                    </a:lnTo>
                    <a:lnTo>
                      <a:pt x="57" y="134"/>
                    </a:lnTo>
                    <a:lnTo>
                      <a:pt x="56" y="134"/>
                    </a:lnTo>
                    <a:lnTo>
                      <a:pt x="56" y="133"/>
                    </a:lnTo>
                    <a:lnTo>
                      <a:pt x="55" y="133"/>
                    </a:lnTo>
                    <a:lnTo>
                      <a:pt x="53" y="133"/>
                    </a:lnTo>
                    <a:lnTo>
                      <a:pt x="53" y="134"/>
                    </a:lnTo>
                    <a:lnTo>
                      <a:pt x="52" y="134"/>
                    </a:lnTo>
                    <a:lnTo>
                      <a:pt x="52" y="135"/>
                    </a:lnTo>
                    <a:lnTo>
                      <a:pt x="51" y="135"/>
                    </a:lnTo>
                    <a:lnTo>
                      <a:pt x="49" y="135"/>
                    </a:lnTo>
                    <a:lnTo>
                      <a:pt x="48" y="134"/>
                    </a:lnTo>
                    <a:lnTo>
                      <a:pt x="47" y="134"/>
                    </a:lnTo>
                    <a:lnTo>
                      <a:pt x="45" y="134"/>
                    </a:lnTo>
                    <a:lnTo>
                      <a:pt x="44" y="133"/>
                    </a:lnTo>
                    <a:lnTo>
                      <a:pt x="43" y="134"/>
                    </a:lnTo>
                    <a:lnTo>
                      <a:pt x="39" y="133"/>
                    </a:lnTo>
                    <a:lnTo>
                      <a:pt x="39" y="134"/>
                    </a:lnTo>
                    <a:lnTo>
                      <a:pt x="38" y="134"/>
                    </a:lnTo>
                    <a:lnTo>
                      <a:pt x="38" y="135"/>
                    </a:lnTo>
                    <a:lnTo>
                      <a:pt x="36" y="135"/>
                    </a:lnTo>
                    <a:lnTo>
                      <a:pt x="36" y="136"/>
                    </a:lnTo>
                    <a:lnTo>
                      <a:pt x="35" y="136"/>
                    </a:lnTo>
                    <a:lnTo>
                      <a:pt x="35" y="135"/>
                    </a:lnTo>
                    <a:lnTo>
                      <a:pt x="34" y="135"/>
                    </a:lnTo>
                    <a:lnTo>
                      <a:pt x="34" y="136"/>
                    </a:lnTo>
                    <a:lnTo>
                      <a:pt x="32" y="136"/>
                    </a:lnTo>
                    <a:lnTo>
                      <a:pt x="31" y="138"/>
                    </a:lnTo>
                    <a:lnTo>
                      <a:pt x="31" y="139"/>
                    </a:lnTo>
                    <a:lnTo>
                      <a:pt x="31" y="140"/>
                    </a:lnTo>
                    <a:lnTo>
                      <a:pt x="32" y="140"/>
                    </a:lnTo>
                    <a:lnTo>
                      <a:pt x="34" y="140"/>
                    </a:lnTo>
                    <a:lnTo>
                      <a:pt x="34" y="142"/>
                    </a:lnTo>
                    <a:lnTo>
                      <a:pt x="34" y="143"/>
                    </a:lnTo>
                    <a:lnTo>
                      <a:pt x="35" y="143"/>
                    </a:lnTo>
                    <a:lnTo>
                      <a:pt x="35" y="146"/>
                    </a:lnTo>
                    <a:lnTo>
                      <a:pt x="34" y="146"/>
                    </a:lnTo>
                    <a:lnTo>
                      <a:pt x="34" y="147"/>
                    </a:lnTo>
                    <a:lnTo>
                      <a:pt x="32" y="147"/>
                    </a:lnTo>
                    <a:lnTo>
                      <a:pt x="32" y="148"/>
                    </a:lnTo>
                    <a:lnTo>
                      <a:pt x="34" y="148"/>
                    </a:lnTo>
                    <a:lnTo>
                      <a:pt x="34" y="150"/>
                    </a:lnTo>
                    <a:lnTo>
                      <a:pt x="34" y="151"/>
                    </a:lnTo>
                    <a:lnTo>
                      <a:pt x="35" y="151"/>
                    </a:lnTo>
                    <a:lnTo>
                      <a:pt x="35" y="150"/>
                    </a:lnTo>
                    <a:lnTo>
                      <a:pt x="35" y="151"/>
                    </a:lnTo>
                    <a:lnTo>
                      <a:pt x="35" y="152"/>
                    </a:lnTo>
                    <a:lnTo>
                      <a:pt x="36" y="152"/>
                    </a:lnTo>
                    <a:lnTo>
                      <a:pt x="36" y="153"/>
                    </a:lnTo>
                    <a:lnTo>
                      <a:pt x="36" y="155"/>
                    </a:lnTo>
                    <a:lnTo>
                      <a:pt x="36" y="156"/>
                    </a:lnTo>
                    <a:lnTo>
                      <a:pt x="36" y="157"/>
                    </a:lnTo>
                    <a:lnTo>
                      <a:pt x="35" y="159"/>
                    </a:lnTo>
                    <a:lnTo>
                      <a:pt x="35" y="160"/>
                    </a:lnTo>
                    <a:lnTo>
                      <a:pt x="35" y="161"/>
                    </a:lnTo>
                    <a:lnTo>
                      <a:pt x="35" y="164"/>
                    </a:lnTo>
                    <a:lnTo>
                      <a:pt x="34" y="167"/>
                    </a:lnTo>
                    <a:lnTo>
                      <a:pt x="32" y="167"/>
                    </a:lnTo>
                    <a:lnTo>
                      <a:pt x="32" y="168"/>
                    </a:lnTo>
                    <a:lnTo>
                      <a:pt x="32" y="169"/>
                    </a:lnTo>
                    <a:lnTo>
                      <a:pt x="31" y="169"/>
                    </a:lnTo>
                    <a:lnTo>
                      <a:pt x="30" y="169"/>
                    </a:lnTo>
                    <a:lnTo>
                      <a:pt x="30" y="170"/>
                    </a:lnTo>
                    <a:lnTo>
                      <a:pt x="30" y="172"/>
                    </a:lnTo>
                    <a:lnTo>
                      <a:pt x="28" y="173"/>
                    </a:lnTo>
                    <a:lnTo>
                      <a:pt x="28" y="174"/>
                    </a:lnTo>
                    <a:lnTo>
                      <a:pt x="28" y="176"/>
                    </a:lnTo>
                    <a:lnTo>
                      <a:pt x="27" y="176"/>
                    </a:lnTo>
                    <a:lnTo>
                      <a:pt x="27" y="177"/>
                    </a:lnTo>
                    <a:lnTo>
                      <a:pt x="27" y="178"/>
                    </a:lnTo>
                    <a:lnTo>
                      <a:pt x="26" y="178"/>
                    </a:lnTo>
                    <a:lnTo>
                      <a:pt x="26" y="180"/>
                    </a:lnTo>
                    <a:lnTo>
                      <a:pt x="24" y="180"/>
                    </a:lnTo>
                    <a:lnTo>
                      <a:pt x="24" y="181"/>
                    </a:lnTo>
                    <a:lnTo>
                      <a:pt x="24" y="182"/>
                    </a:lnTo>
                    <a:lnTo>
                      <a:pt x="23" y="182"/>
                    </a:lnTo>
                    <a:lnTo>
                      <a:pt x="23" y="181"/>
                    </a:lnTo>
                    <a:lnTo>
                      <a:pt x="22" y="181"/>
                    </a:lnTo>
                    <a:lnTo>
                      <a:pt x="22" y="182"/>
                    </a:lnTo>
                    <a:lnTo>
                      <a:pt x="21" y="182"/>
                    </a:lnTo>
                    <a:lnTo>
                      <a:pt x="21" y="184"/>
                    </a:lnTo>
                    <a:lnTo>
                      <a:pt x="21" y="185"/>
                    </a:lnTo>
                    <a:lnTo>
                      <a:pt x="21" y="186"/>
                    </a:lnTo>
                    <a:lnTo>
                      <a:pt x="21" y="188"/>
                    </a:lnTo>
                    <a:lnTo>
                      <a:pt x="19" y="186"/>
                    </a:lnTo>
                    <a:lnTo>
                      <a:pt x="19" y="185"/>
                    </a:lnTo>
                    <a:lnTo>
                      <a:pt x="18" y="185"/>
                    </a:lnTo>
                    <a:lnTo>
                      <a:pt x="18" y="181"/>
                    </a:lnTo>
                    <a:lnTo>
                      <a:pt x="17" y="181"/>
                    </a:lnTo>
                    <a:lnTo>
                      <a:pt x="14" y="181"/>
                    </a:lnTo>
                    <a:lnTo>
                      <a:pt x="14" y="182"/>
                    </a:lnTo>
                    <a:lnTo>
                      <a:pt x="13" y="182"/>
                    </a:lnTo>
                    <a:lnTo>
                      <a:pt x="11" y="182"/>
                    </a:lnTo>
                    <a:lnTo>
                      <a:pt x="10" y="182"/>
                    </a:lnTo>
                    <a:lnTo>
                      <a:pt x="9" y="182"/>
                    </a:lnTo>
                    <a:lnTo>
                      <a:pt x="7" y="182"/>
                    </a:lnTo>
                    <a:lnTo>
                      <a:pt x="7" y="181"/>
                    </a:lnTo>
                    <a:lnTo>
                      <a:pt x="7" y="180"/>
                    </a:lnTo>
                    <a:lnTo>
                      <a:pt x="6" y="180"/>
                    </a:lnTo>
                    <a:lnTo>
                      <a:pt x="7" y="180"/>
                    </a:lnTo>
                    <a:lnTo>
                      <a:pt x="7" y="178"/>
                    </a:lnTo>
                    <a:lnTo>
                      <a:pt x="7" y="177"/>
                    </a:lnTo>
                    <a:lnTo>
                      <a:pt x="9" y="177"/>
                    </a:lnTo>
                    <a:lnTo>
                      <a:pt x="7" y="177"/>
                    </a:lnTo>
                    <a:lnTo>
                      <a:pt x="7" y="176"/>
                    </a:lnTo>
                    <a:lnTo>
                      <a:pt x="7" y="174"/>
                    </a:lnTo>
                    <a:lnTo>
                      <a:pt x="7" y="173"/>
                    </a:lnTo>
                    <a:lnTo>
                      <a:pt x="9" y="173"/>
                    </a:lnTo>
                    <a:lnTo>
                      <a:pt x="9" y="172"/>
                    </a:lnTo>
                    <a:lnTo>
                      <a:pt x="9" y="170"/>
                    </a:lnTo>
                    <a:lnTo>
                      <a:pt x="9" y="169"/>
                    </a:lnTo>
                    <a:lnTo>
                      <a:pt x="9" y="168"/>
                    </a:lnTo>
                    <a:lnTo>
                      <a:pt x="9" y="167"/>
                    </a:lnTo>
                    <a:lnTo>
                      <a:pt x="9" y="165"/>
                    </a:lnTo>
                    <a:lnTo>
                      <a:pt x="9" y="164"/>
                    </a:lnTo>
                    <a:lnTo>
                      <a:pt x="9" y="163"/>
                    </a:lnTo>
                    <a:lnTo>
                      <a:pt x="10" y="163"/>
                    </a:lnTo>
                    <a:lnTo>
                      <a:pt x="10" y="161"/>
                    </a:lnTo>
                    <a:lnTo>
                      <a:pt x="9" y="161"/>
                    </a:lnTo>
                    <a:lnTo>
                      <a:pt x="9" y="160"/>
                    </a:lnTo>
                    <a:lnTo>
                      <a:pt x="9" y="161"/>
                    </a:lnTo>
                    <a:lnTo>
                      <a:pt x="9" y="160"/>
                    </a:lnTo>
                    <a:lnTo>
                      <a:pt x="7" y="160"/>
                    </a:lnTo>
                    <a:lnTo>
                      <a:pt x="7" y="159"/>
                    </a:lnTo>
                    <a:lnTo>
                      <a:pt x="6" y="159"/>
                    </a:lnTo>
                    <a:lnTo>
                      <a:pt x="5" y="159"/>
                    </a:lnTo>
                    <a:lnTo>
                      <a:pt x="5" y="157"/>
                    </a:lnTo>
                    <a:lnTo>
                      <a:pt x="3" y="157"/>
                    </a:lnTo>
                    <a:lnTo>
                      <a:pt x="5" y="157"/>
                    </a:lnTo>
                    <a:lnTo>
                      <a:pt x="5" y="159"/>
                    </a:lnTo>
                    <a:lnTo>
                      <a:pt x="3" y="159"/>
                    </a:lnTo>
                    <a:lnTo>
                      <a:pt x="3" y="157"/>
                    </a:lnTo>
                    <a:lnTo>
                      <a:pt x="3" y="156"/>
                    </a:lnTo>
                    <a:lnTo>
                      <a:pt x="3" y="155"/>
                    </a:lnTo>
                    <a:lnTo>
                      <a:pt x="2" y="155"/>
                    </a:lnTo>
                    <a:lnTo>
                      <a:pt x="2" y="153"/>
                    </a:lnTo>
                    <a:lnTo>
                      <a:pt x="1" y="155"/>
                    </a:lnTo>
                    <a:lnTo>
                      <a:pt x="1" y="153"/>
                    </a:lnTo>
                    <a:lnTo>
                      <a:pt x="0" y="153"/>
                    </a:lnTo>
                    <a:lnTo>
                      <a:pt x="1" y="153"/>
                    </a:lnTo>
                    <a:lnTo>
                      <a:pt x="1" y="152"/>
                    </a:lnTo>
                    <a:lnTo>
                      <a:pt x="2" y="152"/>
                    </a:lnTo>
                    <a:lnTo>
                      <a:pt x="2" y="151"/>
                    </a:lnTo>
                    <a:lnTo>
                      <a:pt x="3" y="151"/>
                    </a:lnTo>
                    <a:lnTo>
                      <a:pt x="3" y="150"/>
                    </a:lnTo>
                    <a:lnTo>
                      <a:pt x="5" y="150"/>
                    </a:lnTo>
                    <a:lnTo>
                      <a:pt x="3" y="150"/>
                    </a:lnTo>
                    <a:lnTo>
                      <a:pt x="2" y="150"/>
                    </a:lnTo>
                    <a:lnTo>
                      <a:pt x="1" y="150"/>
                    </a:lnTo>
                    <a:lnTo>
                      <a:pt x="2" y="150"/>
                    </a:lnTo>
                    <a:lnTo>
                      <a:pt x="2" y="148"/>
                    </a:lnTo>
                    <a:lnTo>
                      <a:pt x="2" y="147"/>
                    </a:lnTo>
                    <a:lnTo>
                      <a:pt x="2" y="146"/>
                    </a:lnTo>
                    <a:lnTo>
                      <a:pt x="2" y="144"/>
                    </a:lnTo>
                    <a:lnTo>
                      <a:pt x="3" y="144"/>
                    </a:lnTo>
                    <a:lnTo>
                      <a:pt x="5" y="144"/>
                    </a:lnTo>
                    <a:lnTo>
                      <a:pt x="5" y="143"/>
                    </a:lnTo>
                    <a:lnTo>
                      <a:pt x="5" y="142"/>
                    </a:lnTo>
                    <a:lnTo>
                      <a:pt x="6" y="142"/>
                    </a:lnTo>
                    <a:lnTo>
                      <a:pt x="5" y="142"/>
                    </a:lnTo>
                    <a:lnTo>
                      <a:pt x="5" y="143"/>
                    </a:lnTo>
                    <a:lnTo>
                      <a:pt x="6" y="142"/>
                    </a:lnTo>
                    <a:lnTo>
                      <a:pt x="6" y="143"/>
                    </a:lnTo>
                    <a:lnTo>
                      <a:pt x="6" y="142"/>
                    </a:lnTo>
                    <a:lnTo>
                      <a:pt x="6" y="140"/>
                    </a:lnTo>
                    <a:lnTo>
                      <a:pt x="6" y="139"/>
                    </a:lnTo>
                    <a:lnTo>
                      <a:pt x="6" y="140"/>
                    </a:lnTo>
                    <a:lnTo>
                      <a:pt x="7" y="140"/>
                    </a:lnTo>
                    <a:lnTo>
                      <a:pt x="7" y="139"/>
                    </a:lnTo>
                    <a:lnTo>
                      <a:pt x="6" y="139"/>
                    </a:lnTo>
                    <a:lnTo>
                      <a:pt x="7" y="139"/>
                    </a:lnTo>
                    <a:lnTo>
                      <a:pt x="9" y="139"/>
                    </a:lnTo>
                    <a:lnTo>
                      <a:pt x="10" y="139"/>
                    </a:lnTo>
                    <a:lnTo>
                      <a:pt x="9" y="139"/>
                    </a:lnTo>
                    <a:lnTo>
                      <a:pt x="9" y="138"/>
                    </a:lnTo>
                    <a:lnTo>
                      <a:pt x="10" y="138"/>
                    </a:lnTo>
                    <a:lnTo>
                      <a:pt x="10" y="139"/>
                    </a:lnTo>
                    <a:lnTo>
                      <a:pt x="10" y="138"/>
                    </a:lnTo>
                    <a:lnTo>
                      <a:pt x="10" y="136"/>
                    </a:lnTo>
                    <a:lnTo>
                      <a:pt x="10" y="138"/>
                    </a:lnTo>
                    <a:lnTo>
                      <a:pt x="9" y="138"/>
                    </a:lnTo>
                    <a:lnTo>
                      <a:pt x="10" y="138"/>
                    </a:lnTo>
                    <a:lnTo>
                      <a:pt x="9" y="138"/>
                    </a:lnTo>
                    <a:lnTo>
                      <a:pt x="9" y="136"/>
                    </a:lnTo>
                    <a:lnTo>
                      <a:pt x="9" y="138"/>
                    </a:lnTo>
                    <a:lnTo>
                      <a:pt x="9" y="136"/>
                    </a:lnTo>
                    <a:lnTo>
                      <a:pt x="9" y="135"/>
                    </a:lnTo>
                    <a:lnTo>
                      <a:pt x="7" y="135"/>
                    </a:lnTo>
                    <a:lnTo>
                      <a:pt x="9" y="135"/>
                    </a:lnTo>
                    <a:lnTo>
                      <a:pt x="9" y="134"/>
                    </a:lnTo>
                    <a:lnTo>
                      <a:pt x="9" y="133"/>
                    </a:lnTo>
                    <a:lnTo>
                      <a:pt x="10" y="133"/>
                    </a:lnTo>
                    <a:lnTo>
                      <a:pt x="10" y="134"/>
                    </a:lnTo>
                    <a:lnTo>
                      <a:pt x="11" y="134"/>
                    </a:lnTo>
                    <a:lnTo>
                      <a:pt x="10" y="134"/>
                    </a:lnTo>
                    <a:lnTo>
                      <a:pt x="11" y="134"/>
                    </a:lnTo>
                    <a:lnTo>
                      <a:pt x="11" y="133"/>
                    </a:lnTo>
                    <a:lnTo>
                      <a:pt x="13" y="133"/>
                    </a:lnTo>
                    <a:lnTo>
                      <a:pt x="13" y="134"/>
                    </a:lnTo>
                    <a:lnTo>
                      <a:pt x="13" y="133"/>
                    </a:lnTo>
                    <a:lnTo>
                      <a:pt x="11" y="133"/>
                    </a:lnTo>
                    <a:lnTo>
                      <a:pt x="11" y="131"/>
                    </a:lnTo>
                    <a:lnTo>
                      <a:pt x="13" y="131"/>
                    </a:lnTo>
                    <a:lnTo>
                      <a:pt x="14" y="131"/>
                    </a:lnTo>
                    <a:lnTo>
                      <a:pt x="13" y="131"/>
                    </a:lnTo>
                    <a:lnTo>
                      <a:pt x="13" y="130"/>
                    </a:lnTo>
                    <a:lnTo>
                      <a:pt x="14" y="130"/>
                    </a:lnTo>
                    <a:lnTo>
                      <a:pt x="14" y="129"/>
                    </a:lnTo>
                    <a:lnTo>
                      <a:pt x="15" y="129"/>
                    </a:lnTo>
                    <a:lnTo>
                      <a:pt x="17" y="129"/>
                    </a:lnTo>
                    <a:lnTo>
                      <a:pt x="15" y="129"/>
                    </a:lnTo>
                    <a:lnTo>
                      <a:pt x="15" y="127"/>
                    </a:lnTo>
                    <a:lnTo>
                      <a:pt x="17" y="127"/>
                    </a:lnTo>
                    <a:lnTo>
                      <a:pt x="17" y="129"/>
                    </a:lnTo>
                    <a:lnTo>
                      <a:pt x="18" y="129"/>
                    </a:lnTo>
                    <a:lnTo>
                      <a:pt x="19" y="129"/>
                    </a:lnTo>
                    <a:lnTo>
                      <a:pt x="18" y="129"/>
                    </a:lnTo>
                    <a:lnTo>
                      <a:pt x="18" y="127"/>
                    </a:lnTo>
                    <a:lnTo>
                      <a:pt x="18" y="126"/>
                    </a:lnTo>
                    <a:lnTo>
                      <a:pt x="18" y="125"/>
                    </a:lnTo>
                    <a:lnTo>
                      <a:pt x="18" y="123"/>
                    </a:lnTo>
                    <a:lnTo>
                      <a:pt x="18" y="122"/>
                    </a:lnTo>
                    <a:lnTo>
                      <a:pt x="19" y="122"/>
                    </a:lnTo>
                    <a:lnTo>
                      <a:pt x="21" y="122"/>
                    </a:lnTo>
                    <a:lnTo>
                      <a:pt x="22" y="122"/>
                    </a:lnTo>
                    <a:lnTo>
                      <a:pt x="22" y="121"/>
                    </a:lnTo>
                    <a:lnTo>
                      <a:pt x="23" y="121"/>
                    </a:lnTo>
                    <a:lnTo>
                      <a:pt x="23" y="122"/>
                    </a:lnTo>
                    <a:lnTo>
                      <a:pt x="23" y="121"/>
                    </a:lnTo>
                    <a:lnTo>
                      <a:pt x="23" y="119"/>
                    </a:lnTo>
                    <a:lnTo>
                      <a:pt x="23" y="118"/>
                    </a:lnTo>
                    <a:lnTo>
                      <a:pt x="23" y="117"/>
                    </a:lnTo>
                    <a:lnTo>
                      <a:pt x="24" y="117"/>
                    </a:lnTo>
                    <a:lnTo>
                      <a:pt x="26" y="117"/>
                    </a:lnTo>
                    <a:lnTo>
                      <a:pt x="26" y="116"/>
                    </a:lnTo>
                    <a:lnTo>
                      <a:pt x="24" y="116"/>
                    </a:lnTo>
                    <a:lnTo>
                      <a:pt x="24" y="114"/>
                    </a:lnTo>
                    <a:lnTo>
                      <a:pt x="26" y="114"/>
                    </a:lnTo>
                    <a:lnTo>
                      <a:pt x="26" y="113"/>
                    </a:lnTo>
                    <a:lnTo>
                      <a:pt x="24" y="113"/>
                    </a:lnTo>
                    <a:lnTo>
                      <a:pt x="23" y="113"/>
                    </a:lnTo>
                    <a:lnTo>
                      <a:pt x="23" y="112"/>
                    </a:lnTo>
                    <a:lnTo>
                      <a:pt x="23" y="110"/>
                    </a:lnTo>
                    <a:lnTo>
                      <a:pt x="22" y="110"/>
                    </a:lnTo>
                    <a:lnTo>
                      <a:pt x="22" y="109"/>
                    </a:lnTo>
                    <a:lnTo>
                      <a:pt x="22" y="108"/>
                    </a:lnTo>
                    <a:lnTo>
                      <a:pt x="22" y="106"/>
                    </a:lnTo>
                    <a:lnTo>
                      <a:pt x="23" y="106"/>
                    </a:lnTo>
                    <a:lnTo>
                      <a:pt x="23" y="105"/>
                    </a:lnTo>
                    <a:lnTo>
                      <a:pt x="24" y="105"/>
                    </a:lnTo>
                    <a:lnTo>
                      <a:pt x="24" y="104"/>
                    </a:lnTo>
                    <a:lnTo>
                      <a:pt x="24" y="102"/>
                    </a:lnTo>
                    <a:lnTo>
                      <a:pt x="23" y="102"/>
                    </a:lnTo>
                    <a:lnTo>
                      <a:pt x="23" y="101"/>
                    </a:lnTo>
                    <a:lnTo>
                      <a:pt x="24" y="101"/>
                    </a:lnTo>
                    <a:lnTo>
                      <a:pt x="24" y="100"/>
                    </a:lnTo>
                    <a:lnTo>
                      <a:pt x="26" y="100"/>
                    </a:lnTo>
                    <a:lnTo>
                      <a:pt x="27" y="100"/>
                    </a:lnTo>
                    <a:lnTo>
                      <a:pt x="27" y="98"/>
                    </a:lnTo>
                    <a:lnTo>
                      <a:pt x="27" y="97"/>
                    </a:lnTo>
                    <a:lnTo>
                      <a:pt x="26" y="97"/>
                    </a:lnTo>
                    <a:lnTo>
                      <a:pt x="24" y="97"/>
                    </a:lnTo>
                    <a:lnTo>
                      <a:pt x="24" y="96"/>
                    </a:lnTo>
                    <a:lnTo>
                      <a:pt x="26" y="96"/>
                    </a:lnTo>
                    <a:lnTo>
                      <a:pt x="24" y="96"/>
                    </a:lnTo>
                    <a:lnTo>
                      <a:pt x="24" y="97"/>
                    </a:lnTo>
                    <a:lnTo>
                      <a:pt x="24" y="96"/>
                    </a:lnTo>
                    <a:lnTo>
                      <a:pt x="23" y="96"/>
                    </a:lnTo>
                    <a:lnTo>
                      <a:pt x="23" y="97"/>
                    </a:lnTo>
                    <a:lnTo>
                      <a:pt x="23" y="96"/>
                    </a:lnTo>
                    <a:lnTo>
                      <a:pt x="23" y="95"/>
                    </a:lnTo>
                    <a:lnTo>
                      <a:pt x="22" y="95"/>
                    </a:lnTo>
                    <a:lnTo>
                      <a:pt x="23" y="95"/>
                    </a:lnTo>
                    <a:lnTo>
                      <a:pt x="23" y="93"/>
                    </a:lnTo>
                    <a:lnTo>
                      <a:pt x="22" y="93"/>
                    </a:lnTo>
                    <a:lnTo>
                      <a:pt x="23" y="93"/>
                    </a:lnTo>
                    <a:lnTo>
                      <a:pt x="23" y="92"/>
                    </a:lnTo>
                    <a:lnTo>
                      <a:pt x="22" y="92"/>
                    </a:lnTo>
                    <a:lnTo>
                      <a:pt x="21" y="92"/>
                    </a:lnTo>
                    <a:lnTo>
                      <a:pt x="19" y="92"/>
                    </a:lnTo>
                    <a:lnTo>
                      <a:pt x="19" y="91"/>
                    </a:lnTo>
                    <a:lnTo>
                      <a:pt x="21" y="91"/>
                    </a:lnTo>
                    <a:lnTo>
                      <a:pt x="19" y="91"/>
                    </a:lnTo>
                    <a:lnTo>
                      <a:pt x="19" y="89"/>
                    </a:lnTo>
                    <a:lnTo>
                      <a:pt x="19" y="88"/>
                    </a:lnTo>
                    <a:lnTo>
                      <a:pt x="21" y="88"/>
                    </a:lnTo>
                    <a:lnTo>
                      <a:pt x="21" y="87"/>
                    </a:lnTo>
                    <a:lnTo>
                      <a:pt x="19" y="87"/>
                    </a:lnTo>
                    <a:lnTo>
                      <a:pt x="18" y="87"/>
                    </a:lnTo>
                    <a:lnTo>
                      <a:pt x="18" y="85"/>
                    </a:lnTo>
                    <a:lnTo>
                      <a:pt x="17" y="85"/>
                    </a:lnTo>
                    <a:lnTo>
                      <a:pt x="17" y="84"/>
                    </a:lnTo>
                    <a:lnTo>
                      <a:pt x="17" y="83"/>
                    </a:lnTo>
                    <a:lnTo>
                      <a:pt x="17" y="81"/>
                    </a:lnTo>
                    <a:lnTo>
                      <a:pt x="18" y="81"/>
                    </a:lnTo>
                    <a:lnTo>
                      <a:pt x="18" y="83"/>
                    </a:lnTo>
                    <a:lnTo>
                      <a:pt x="17" y="83"/>
                    </a:lnTo>
                    <a:lnTo>
                      <a:pt x="18" y="83"/>
                    </a:lnTo>
                    <a:lnTo>
                      <a:pt x="19" y="83"/>
                    </a:lnTo>
                    <a:lnTo>
                      <a:pt x="19" y="81"/>
                    </a:lnTo>
                    <a:lnTo>
                      <a:pt x="18" y="81"/>
                    </a:lnTo>
                    <a:lnTo>
                      <a:pt x="19" y="81"/>
                    </a:lnTo>
                    <a:lnTo>
                      <a:pt x="19" y="80"/>
                    </a:lnTo>
                    <a:lnTo>
                      <a:pt x="18" y="80"/>
                    </a:lnTo>
                    <a:lnTo>
                      <a:pt x="19" y="80"/>
                    </a:lnTo>
                    <a:lnTo>
                      <a:pt x="18" y="80"/>
                    </a:lnTo>
                    <a:lnTo>
                      <a:pt x="19" y="80"/>
                    </a:lnTo>
                    <a:lnTo>
                      <a:pt x="19" y="79"/>
                    </a:lnTo>
                    <a:lnTo>
                      <a:pt x="18" y="79"/>
                    </a:lnTo>
                    <a:lnTo>
                      <a:pt x="18" y="78"/>
                    </a:lnTo>
                    <a:lnTo>
                      <a:pt x="17" y="78"/>
                    </a:lnTo>
                    <a:lnTo>
                      <a:pt x="17" y="79"/>
                    </a:lnTo>
                    <a:lnTo>
                      <a:pt x="15" y="79"/>
                    </a:lnTo>
                    <a:lnTo>
                      <a:pt x="15" y="78"/>
                    </a:lnTo>
                    <a:lnTo>
                      <a:pt x="14" y="78"/>
                    </a:lnTo>
                    <a:lnTo>
                      <a:pt x="14" y="79"/>
                    </a:lnTo>
                    <a:lnTo>
                      <a:pt x="13" y="79"/>
                    </a:lnTo>
                    <a:lnTo>
                      <a:pt x="13" y="78"/>
                    </a:lnTo>
                    <a:lnTo>
                      <a:pt x="11" y="78"/>
                    </a:lnTo>
                    <a:lnTo>
                      <a:pt x="13" y="78"/>
                    </a:lnTo>
                    <a:lnTo>
                      <a:pt x="13" y="76"/>
                    </a:lnTo>
                    <a:lnTo>
                      <a:pt x="11" y="76"/>
                    </a:lnTo>
                    <a:lnTo>
                      <a:pt x="11" y="75"/>
                    </a:lnTo>
                    <a:lnTo>
                      <a:pt x="13" y="75"/>
                    </a:lnTo>
                    <a:lnTo>
                      <a:pt x="13" y="76"/>
                    </a:lnTo>
                    <a:lnTo>
                      <a:pt x="13" y="75"/>
                    </a:lnTo>
                    <a:lnTo>
                      <a:pt x="14" y="75"/>
                    </a:lnTo>
                    <a:lnTo>
                      <a:pt x="14" y="74"/>
                    </a:lnTo>
                    <a:lnTo>
                      <a:pt x="15" y="74"/>
                    </a:lnTo>
                    <a:lnTo>
                      <a:pt x="15" y="75"/>
                    </a:lnTo>
                    <a:lnTo>
                      <a:pt x="15" y="74"/>
                    </a:lnTo>
                    <a:lnTo>
                      <a:pt x="17" y="74"/>
                    </a:lnTo>
                    <a:lnTo>
                      <a:pt x="15" y="74"/>
                    </a:lnTo>
                    <a:lnTo>
                      <a:pt x="17" y="74"/>
                    </a:lnTo>
                    <a:lnTo>
                      <a:pt x="15" y="74"/>
                    </a:lnTo>
                    <a:lnTo>
                      <a:pt x="17" y="74"/>
                    </a:lnTo>
                    <a:lnTo>
                      <a:pt x="17" y="72"/>
                    </a:lnTo>
                    <a:lnTo>
                      <a:pt x="17" y="74"/>
                    </a:lnTo>
                    <a:lnTo>
                      <a:pt x="18" y="74"/>
                    </a:lnTo>
                    <a:lnTo>
                      <a:pt x="18" y="72"/>
                    </a:lnTo>
                    <a:lnTo>
                      <a:pt x="19" y="72"/>
                    </a:lnTo>
                    <a:lnTo>
                      <a:pt x="21" y="72"/>
                    </a:lnTo>
                    <a:lnTo>
                      <a:pt x="22" y="72"/>
                    </a:lnTo>
                    <a:lnTo>
                      <a:pt x="21" y="72"/>
                    </a:lnTo>
                    <a:lnTo>
                      <a:pt x="22" y="72"/>
                    </a:lnTo>
                    <a:lnTo>
                      <a:pt x="22" y="71"/>
                    </a:lnTo>
                    <a:lnTo>
                      <a:pt x="23" y="71"/>
                    </a:lnTo>
                    <a:lnTo>
                      <a:pt x="24" y="71"/>
                    </a:lnTo>
                    <a:lnTo>
                      <a:pt x="23" y="71"/>
                    </a:lnTo>
                    <a:lnTo>
                      <a:pt x="24" y="71"/>
                    </a:lnTo>
                    <a:lnTo>
                      <a:pt x="23" y="71"/>
                    </a:lnTo>
                    <a:lnTo>
                      <a:pt x="24" y="71"/>
                    </a:lnTo>
                    <a:lnTo>
                      <a:pt x="24" y="70"/>
                    </a:lnTo>
                    <a:lnTo>
                      <a:pt x="24" y="71"/>
                    </a:lnTo>
                    <a:lnTo>
                      <a:pt x="26" y="71"/>
                    </a:lnTo>
                    <a:lnTo>
                      <a:pt x="27" y="71"/>
                    </a:lnTo>
                    <a:lnTo>
                      <a:pt x="27" y="70"/>
                    </a:lnTo>
                    <a:lnTo>
                      <a:pt x="28" y="70"/>
                    </a:lnTo>
                    <a:lnTo>
                      <a:pt x="28" y="68"/>
                    </a:lnTo>
                    <a:lnTo>
                      <a:pt x="30" y="68"/>
                    </a:lnTo>
                    <a:lnTo>
                      <a:pt x="28" y="68"/>
                    </a:lnTo>
                    <a:lnTo>
                      <a:pt x="28" y="67"/>
                    </a:lnTo>
                    <a:lnTo>
                      <a:pt x="30" y="67"/>
                    </a:lnTo>
                    <a:lnTo>
                      <a:pt x="28" y="67"/>
                    </a:lnTo>
                    <a:lnTo>
                      <a:pt x="28" y="66"/>
                    </a:lnTo>
                    <a:lnTo>
                      <a:pt x="30" y="66"/>
                    </a:lnTo>
                    <a:lnTo>
                      <a:pt x="30" y="64"/>
                    </a:lnTo>
                    <a:lnTo>
                      <a:pt x="30" y="66"/>
                    </a:lnTo>
                    <a:lnTo>
                      <a:pt x="30" y="64"/>
                    </a:lnTo>
                    <a:lnTo>
                      <a:pt x="30" y="66"/>
                    </a:lnTo>
                    <a:lnTo>
                      <a:pt x="31" y="66"/>
                    </a:lnTo>
                    <a:lnTo>
                      <a:pt x="31" y="64"/>
                    </a:lnTo>
                    <a:lnTo>
                      <a:pt x="32" y="64"/>
                    </a:lnTo>
                    <a:lnTo>
                      <a:pt x="31" y="64"/>
                    </a:lnTo>
                    <a:lnTo>
                      <a:pt x="32" y="64"/>
                    </a:lnTo>
                    <a:lnTo>
                      <a:pt x="32" y="63"/>
                    </a:lnTo>
                    <a:lnTo>
                      <a:pt x="34" y="63"/>
                    </a:lnTo>
                    <a:lnTo>
                      <a:pt x="34" y="62"/>
                    </a:lnTo>
                    <a:lnTo>
                      <a:pt x="35" y="62"/>
                    </a:lnTo>
                    <a:lnTo>
                      <a:pt x="36" y="62"/>
                    </a:lnTo>
                    <a:lnTo>
                      <a:pt x="38" y="62"/>
                    </a:lnTo>
                    <a:lnTo>
                      <a:pt x="39" y="62"/>
                    </a:lnTo>
                    <a:lnTo>
                      <a:pt x="38" y="62"/>
                    </a:lnTo>
                    <a:lnTo>
                      <a:pt x="39" y="62"/>
                    </a:lnTo>
                    <a:lnTo>
                      <a:pt x="39" y="63"/>
                    </a:lnTo>
                    <a:lnTo>
                      <a:pt x="39" y="62"/>
                    </a:lnTo>
                    <a:lnTo>
                      <a:pt x="39" y="63"/>
                    </a:lnTo>
                    <a:lnTo>
                      <a:pt x="39" y="62"/>
                    </a:lnTo>
                    <a:lnTo>
                      <a:pt x="40" y="62"/>
                    </a:lnTo>
                    <a:lnTo>
                      <a:pt x="40" y="63"/>
                    </a:lnTo>
                    <a:lnTo>
                      <a:pt x="40" y="62"/>
                    </a:lnTo>
                    <a:lnTo>
                      <a:pt x="41" y="62"/>
                    </a:lnTo>
                    <a:lnTo>
                      <a:pt x="41" y="63"/>
                    </a:lnTo>
                    <a:lnTo>
                      <a:pt x="43" y="63"/>
                    </a:lnTo>
                    <a:lnTo>
                      <a:pt x="43" y="64"/>
                    </a:lnTo>
                    <a:lnTo>
                      <a:pt x="43" y="63"/>
                    </a:lnTo>
                    <a:lnTo>
                      <a:pt x="43" y="64"/>
                    </a:lnTo>
                    <a:lnTo>
                      <a:pt x="44" y="63"/>
                    </a:lnTo>
                    <a:lnTo>
                      <a:pt x="44" y="64"/>
                    </a:lnTo>
                    <a:lnTo>
                      <a:pt x="44" y="63"/>
                    </a:lnTo>
                    <a:lnTo>
                      <a:pt x="44" y="64"/>
                    </a:lnTo>
                    <a:lnTo>
                      <a:pt x="44" y="63"/>
                    </a:lnTo>
                    <a:lnTo>
                      <a:pt x="45" y="63"/>
                    </a:lnTo>
                    <a:lnTo>
                      <a:pt x="47" y="64"/>
                    </a:lnTo>
                    <a:lnTo>
                      <a:pt x="48" y="64"/>
                    </a:lnTo>
                    <a:lnTo>
                      <a:pt x="49" y="64"/>
                    </a:lnTo>
                    <a:lnTo>
                      <a:pt x="48" y="64"/>
                    </a:lnTo>
                    <a:lnTo>
                      <a:pt x="49" y="64"/>
                    </a:lnTo>
                    <a:lnTo>
                      <a:pt x="49" y="66"/>
                    </a:lnTo>
                    <a:lnTo>
                      <a:pt x="49" y="64"/>
                    </a:lnTo>
                    <a:lnTo>
                      <a:pt x="49" y="66"/>
                    </a:lnTo>
                    <a:lnTo>
                      <a:pt x="51" y="66"/>
                    </a:lnTo>
                    <a:lnTo>
                      <a:pt x="51" y="64"/>
                    </a:lnTo>
                    <a:lnTo>
                      <a:pt x="52" y="64"/>
                    </a:lnTo>
                    <a:lnTo>
                      <a:pt x="52" y="63"/>
                    </a:lnTo>
                    <a:lnTo>
                      <a:pt x="51" y="63"/>
                    </a:lnTo>
                    <a:lnTo>
                      <a:pt x="51" y="62"/>
                    </a:lnTo>
                    <a:lnTo>
                      <a:pt x="52" y="62"/>
                    </a:lnTo>
                    <a:lnTo>
                      <a:pt x="52" y="61"/>
                    </a:lnTo>
                    <a:lnTo>
                      <a:pt x="53" y="61"/>
                    </a:lnTo>
                    <a:lnTo>
                      <a:pt x="53" y="59"/>
                    </a:lnTo>
                    <a:lnTo>
                      <a:pt x="55" y="59"/>
                    </a:lnTo>
                    <a:lnTo>
                      <a:pt x="56" y="59"/>
                    </a:lnTo>
                    <a:lnTo>
                      <a:pt x="57" y="59"/>
                    </a:lnTo>
                    <a:lnTo>
                      <a:pt x="56" y="58"/>
                    </a:lnTo>
                    <a:lnTo>
                      <a:pt x="56" y="57"/>
                    </a:lnTo>
                    <a:lnTo>
                      <a:pt x="56" y="58"/>
                    </a:lnTo>
                    <a:lnTo>
                      <a:pt x="55" y="58"/>
                    </a:lnTo>
                    <a:lnTo>
                      <a:pt x="55" y="57"/>
                    </a:lnTo>
                    <a:lnTo>
                      <a:pt x="56" y="57"/>
                    </a:lnTo>
                    <a:lnTo>
                      <a:pt x="56" y="55"/>
                    </a:lnTo>
                    <a:lnTo>
                      <a:pt x="57" y="55"/>
                    </a:lnTo>
                    <a:lnTo>
                      <a:pt x="57" y="54"/>
                    </a:lnTo>
                    <a:lnTo>
                      <a:pt x="57" y="53"/>
                    </a:lnTo>
                    <a:lnTo>
                      <a:pt x="58" y="53"/>
                    </a:lnTo>
                    <a:lnTo>
                      <a:pt x="58" y="51"/>
                    </a:lnTo>
                    <a:lnTo>
                      <a:pt x="60" y="51"/>
                    </a:lnTo>
                    <a:lnTo>
                      <a:pt x="60" y="50"/>
                    </a:lnTo>
                    <a:lnTo>
                      <a:pt x="60" y="49"/>
                    </a:lnTo>
                    <a:lnTo>
                      <a:pt x="60" y="47"/>
                    </a:lnTo>
                    <a:lnTo>
                      <a:pt x="60" y="46"/>
                    </a:lnTo>
                    <a:lnTo>
                      <a:pt x="60" y="45"/>
                    </a:lnTo>
                    <a:lnTo>
                      <a:pt x="60" y="44"/>
                    </a:lnTo>
                    <a:lnTo>
                      <a:pt x="61" y="44"/>
                    </a:lnTo>
                    <a:lnTo>
                      <a:pt x="61" y="42"/>
                    </a:lnTo>
                    <a:lnTo>
                      <a:pt x="61" y="41"/>
                    </a:lnTo>
                    <a:lnTo>
                      <a:pt x="61" y="40"/>
                    </a:lnTo>
                    <a:lnTo>
                      <a:pt x="62" y="40"/>
                    </a:lnTo>
                    <a:lnTo>
                      <a:pt x="62" y="38"/>
                    </a:lnTo>
                    <a:lnTo>
                      <a:pt x="62" y="37"/>
                    </a:lnTo>
                    <a:lnTo>
                      <a:pt x="62" y="36"/>
                    </a:lnTo>
                    <a:lnTo>
                      <a:pt x="62" y="34"/>
                    </a:lnTo>
                    <a:lnTo>
                      <a:pt x="64" y="34"/>
                    </a:lnTo>
                    <a:lnTo>
                      <a:pt x="65" y="33"/>
                    </a:lnTo>
                    <a:lnTo>
                      <a:pt x="65" y="32"/>
                    </a:lnTo>
                    <a:lnTo>
                      <a:pt x="65" y="30"/>
                    </a:lnTo>
                    <a:lnTo>
                      <a:pt x="66" y="30"/>
                    </a:lnTo>
                    <a:lnTo>
                      <a:pt x="66" y="29"/>
                    </a:lnTo>
                    <a:lnTo>
                      <a:pt x="65" y="29"/>
                    </a:lnTo>
                    <a:lnTo>
                      <a:pt x="65" y="28"/>
                    </a:lnTo>
                    <a:lnTo>
                      <a:pt x="64" y="28"/>
                    </a:lnTo>
                    <a:lnTo>
                      <a:pt x="62" y="28"/>
                    </a:lnTo>
                    <a:lnTo>
                      <a:pt x="61" y="28"/>
                    </a:lnTo>
                    <a:lnTo>
                      <a:pt x="60" y="28"/>
                    </a:lnTo>
                    <a:lnTo>
                      <a:pt x="60" y="26"/>
                    </a:lnTo>
                    <a:lnTo>
                      <a:pt x="58" y="26"/>
                    </a:lnTo>
                    <a:lnTo>
                      <a:pt x="57" y="28"/>
                    </a:lnTo>
                    <a:lnTo>
                      <a:pt x="57" y="26"/>
                    </a:lnTo>
                    <a:lnTo>
                      <a:pt x="56" y="26"/>
                    </a:lnTo>
                    <a:lnTo>
                      <a:pt x="55" y="28"/>
                    </a:lnTo>
                    <a:lnTo>
                      <a:pt x="53" y="28"/>
                    </a:lnTo>
                    <a:lnTo>
                      <a:pt x="52" y="28"/>
                    </a:lnTo>
                    <a:lnTo>
                      <a:pt x="53" y="28"/>
                    </a:lnTo>
                    <a:lnTo>
                      <a:pt x="52" y="26"/>
                    </a:lnTo>
                    <a:lnTo>
                      <a:pt x="51" y="26"/>
                    </a:lnTo>
                    <a:lnTo>
                      <a:pt x="49" y="23"/>
                    </a:lnTo>
                    <a:lnTo>
                      <a:pt x="49" y="24"/>
                    </a:lnTo>
                    <a:lnTo>
                      <a:pt x="48" y="24"/>
                    </a:lnTo>
                    <a:lnTo>
                      <a:pt x="47" y="25"/>
                    </a:lnTo>
                    <a:lnTo>
                      <a:pt x="45" y="25"/>
                    </a:lnTo>
                    <a:lnTo>
                      <a:pt x="45" y="26"/>
                    </a:lnTo>
                    <a:lnTo>
                      <a:pt x="43" y="26"/>
                    </a:lnTo>
                    <a:lnTo>
                      <a:pt x="41" y="26"/>
                    </a:lnTo>
                    <a:lnTo>
                      <a:pt x="40" y="26"/>
                    </a:lnTo>
                    <a:lnTo>
                      <a:pt x="40" y="25"/>
                    </a:lnTo>
                    <a:lnTo>
                      <a:pt x="39" y="25"/>
                    </a:lnTo>
                    <a:lnTo>
                      <a:pt x="39" y="24"/>
                    </a:lnTo>
                    <a:lnTo>
                      <a:pt x="38" y="24"/>
                    </a:lnTo>
                    <a:lnTo>
                      <a:pt x="38" y="23"/>
                    </a:lnTo>
                    <a:lnTo>
                      <a:pt x="38" y="21"/>
                    </a:lnTo>
                    <a:lnTo>
                      <a:pt x="36" y="21"/>
                    </a:lnTo>
                    <a:lnTo>
                      <a:pt x="38" y="21"/>
                    </a:lnTo>
                    <a:lnTo>
                      <a:pt x="38" y="20"/>
                    </a:lnTo>
                    <a:lnTo>
                      <a:pt x="39" y="20"/>
                    </a:lnTo>
                    <a:lnTo>
                      <a:pt x="39" y="19"/>
                    </a:lnTo>
                    <a:lnTo>
                      <a:pt x="39" y="17"/>
                    </a:lnTo>
                    <a:lnTo>
                      <a:pt x="40" y="17"/>
                    </a:lnTo>
                    <a:lnTo>
                      <a:pt x="40" y="16"/>
                    </a:lnTo>
                    <a:lnTo>
                      <a:pt x="39" y="16"/>
                    </a:lnTo>
                    <a:lnTo>
                      <a:pt x="39" y="15"/>
                    </a:lnTo>
                    <a:lnTo>
                      <a:pt x="38" y="15"/>
                    </a:lnTo>
                    <a:lnTo>
                      <a:pt x="38" y="13"/>
                    </a:lnTo>
                    <a:lnTo>
                      <a:pt x="36" y="13"/>
                    </a:lnTo>
                    <a:lnTo>
                      <a:pt x="36" y="12"/>
                    </a:lnTo>
                    <a:lnTo>
                      <a:pt x="35" y="12"/>
                    </a:lnTo>
                    <a:lnTo>
                      <a:pt x="35" y="13"/>
                    </a:lnTo>
                    <a:lnTo>
                      <a:pt x="34" y="13"/>
                    </a:lnTo>
                    <a:lnTo>
                      <a:pt x="32" y="12"/>
                    </a:lnTo>
                    <a:lnTo>
                      <a:pt x="31" y="12"/>
                    </a:lnTo>
                    <a:lnTo>
                      <a:pt x="30" y="12"/>
                    </a:lnTo>
                    <a:lnTo>
                      <a:pt x="28" y="12"/>
                    </a:lnTo>
                    <a:lnTo>
                      <a:pt x="28" y="13"/>
                    </a:lnTo>
                    <a:lnTo>
                      <a:pt x="27" y="13"/>
                    </a:lnTo>
                    <a:lnTo>
                      <a:pt x="26" y="13"/>
                    </a:lnTo>
                    <a:lnTo>
                      <a:pt x="24" y="13"/>
                    </a:lnTo>
                    <a:lnTo>
                      <a:pt x="24" y="15"/>
                    </a:lnTo>
                    <a:lnTo>
                      <a:pt x="24" y="16"/>
                    </a:lnTo>
                    <a:lnTo>
                      <a:pt x="23" y="16"/>
                    </a:lnTo>
                    <a:lnTo>
                      <a:pt x="22" y="16"/>
                    </a:lnTo>
                    <a:lnTo>
                      <a:pt x="22" y="17"/>
                    </a:lnTo>
                    <a:lnTo>
                      <a:pt x="21" y="17"/>
                    </a:lnTo>
                    <a:lnTo>
                      <a:pt x="21" y="19"/>
                    </a:lnTo>
                    <a:lnTo>
                      <a:pt x="19" y="19"/>
                    </a:lnTo>
                    <a:lnTo>
                      <a:pt x="18" y="20"/>
                    </a:lnTo>
                    <a:lnTo>
                      <a:pt x="17" y="20"/>
                    </a:lnTo>
                    <a:lnTo>
                      <a:pt x="15" y="20"/>
                    </a:lnTo>
                    <a:lnTo>
                      <a:pt x="14" y="20"/>
                    </a:lnTo>
                    <a:lnTo>
                      <a:pt x="14" y="19"/>
                    </a:lnTo>
                    <a:lnTo>
                      <a:pt x="13" y="19"/>
                    </a:lnTo>
                    <a:lnTo>
                      <a:pt x="11" y="19"/>
                    </a:lnTo>
                    <a:lnTo>
                      <a:pt x="13" y="19"/>
                    </a:lnTo>
                    <a:lnTo>
                      <a:pt x="13" y="17"/>
                    </a:lnTo>
                    <a:lnTo>
                      <a:pt x="11" y="17"/>
                    </a:lnTo>
                    <a:lnTo>
                      <a:pt x="13" y="17"/>
                    </a:lnTo>
                    <a:lnTo>
                      <a:pt x="13" y="16"/>
                    </a:lnTo>
                    <a:lnTo>
                      <a:pt x="11" y="16"/>
                    </a:lnTo>
                    <a:lnTo>
                      <a:pt x="13" y="16"/>
                    </a:lnTo>
                    <a:lnTo>
                      <a:pt x="13" y="15"/>
                    </a:lnTo>
                    <a:lnTo>
                      <a:pt x="14" y="13"/>
                    </a:lnTo>
                    <a:lnTo>
                      <a:pt x="14" y="15"/>
                    </a:lnTo>
                    <a:lnTo>
                      <a:pt x="15" y="15"/>
                    </a:lnTo>
                    <a:lnTo>
                      <a:pt x="15" y="13"/>
                    </a:lnTo>
                    <a:lnTo>
                      <a:pt x="14" y="13"/>
                    </a:lnTo>
                    <a:lnTo>
                      <a:pt x="14" y="12"/>
                    </a:lnTo>
                    <a:lnTo>
                      <a:pt x="14" y="13"/>
                    </a:lnTo>
                    <a:lnTo>
                      <a:pt x="15" y="13"/>
                    </a:lnTo>
                    <a:lnTo>
                      <a:pt x="15" y="12"/>
                    </a:lnTo>
                    <a:lnTo>
                      <a:pt x="17" y="12"/>
                    </a:lnTo>
                    <a:lnTo>
                      <a:pt x="17" y="13"/>
                    </a:lnTo>
                    <a:lnTo>
                      <a:pt x="18" y="13"/>
                    </a:lnTo>
                    <a:lnTo>
                      <a:pt x="18" y="12"/>
                    </a:lnTo>
                    <a:lnTo>
                      <a:pt x="18" y="11"/>
                    </a:lnTo>
                    <a:lnTo>
                      <a:pt x="18" y="12"/>
                    </a:lnTo>
                    <a:lnTo>
                      <a:pt x="18" y="11"/>
                    </a:lnTo>
                    <a:lnTo>
                      <a:pt x="18" y="9"/>
                    </a:lnTo>
                    <a:lnTo>
                      <a:pt x="18" y="8"/>
                    </a:lnTo>
                    <a:lnTo>
                      <a:pt x="19" y="8"/>
                    </a:lnTo>
                    <a:lnTo>
                      <a:pt x="18" y="7"/>
                    </a:lnTo>
                    <a:lnTo>
                      <a:pt x="19" y="7"/>
                    </a:lnTo>
                    <a:lnTo>
                      <a:pt x="21" y="7"/>
                    </a:lnTo>
                    <a:lnTo>
                      <a:pt x="19" y="7"/>
                    </a:lnTo>
                    <a:lnTo>
                      <a:pt x="21" y="7"/>
                    </a:lnTo>
                    <a:lnTo>
                      <a:pt x="21" y="8"/>
                    </a:lnTo>
                    <a:lnTo>
                      <a:pt x="21" y="7"/>
                    </a:lnTo>
                    <a:lnTo>
                      <a:pt x="22" y="7"/>
                    </a:lnTo>
                    <a:lnTo>
                      <a:pt x="22" y="8"/>
                    </a:lnTo>
                    <a:lnTo>
                      <a:pt x="22" y="7"/>
                    </a:lnTo>
                    <a:lnTo>
                      <a:pt x="22" y="6"/>
                    </a:lnTo>
                    <a:lnTo>
                      <a:pt x="22" y="4"/>
                    </a:lnTo>
                    <a:lnTo>
                      <a:pt x="21" y="4"/>
                    </a:lnTo>
                    <a:lnTo>
                      <a:pt x="21" y="3"/>
                    </a:lnTo>
                    <a:lnTo>
                      <a:pt x="22" y="3"/>
                    </a:lnTo>
                    <a:lnTo>
                      <a:pt x="22" y="4"/>
                    </a:lnTo>
                    <a:lnTo>
                      <a:pt x="22" y="3"/>
                    </a:lnTo>
                    <a:lnTo>
                      <a:pt x="23" y="2"/>
                    </a:lnTo>
                    <a:lnTo>
                      <a:pt x="23" y="0"/>
                    </a:lnTo>
                    <a:lnTo>
                      <a:pt x="23" y="2"/>
                    </a:lnTo>
                    <a:lnTo>
                      <a:pt x="23" y="0"/>
                    </a:lnTo>
                    <a:lnTo>
                      <a:pt x="24" y="0"/>
                    </a:lnTo>
                    <a:lnTo>
                      <a:pt x="26" y="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5" name="Freeform 12">
                <a:extLst>
                  <a:ext uri="{FF2B5EF4-FFF2-40B4-BE49-F238E27FC236}">
                    <a16:creationId xmlns:a16="http://schemas.microsoft.com/office/drawing/2014/main" id="{35514426-2006-6366-A909-44CA53AF734C}"/>
                  </a:ext>
                </a:extLst>
              </p:cNvPr>
              <p:cNvSpPr>
                <a:spLocks/>
              </p:cNvSpPr>
              <p:nvPr/>
            </p:nvSpPr>
            <p:spPr bwMode="auto">
              <a:xfrm>
                <a:off x="3570" y="1676"/>
                <a:ext cx="198" cy="216"/>
              </a:xfrm>
              <a:custGeom>
                <a:avLst/>
                <a:gdLst>
                  <a:gd name="T0" fmla="*/ 6 w 198"/>
                  <a:gd name="T1" fmla="*/ 13 h 216"/>
                  <a:gd name="T2" fmla="*/ 15 w 198"/>
                  <a:gd name="T3" fmla="*/ 11 h 216"/>
                  <a:gd name="T4" fmla="*/ 24 w 198"/>
                  <a:gd name="T5" fmla="*/ 10 h 216"/>
                  <a:gd name="T6" fmla="*/ 31 w 198"/>
                  <a:gd name="T7" fmla="*/ 5 h 216"/>
                  <a:gd name="T8" fmla="*/ 40 w 198"/>
                  <a:gd name="T9" fmla="*/ 3 h 216"/>
                  <a:gd name="T10" fmla="*/ 45 w 198"/>
                  <a:gd name="T11" fmla="*/ 3 h 216"/>
                  <a:gd name="T12" fmla="*/ 52 w 198"/>
                  <a:gd name="T13" fmla="*/ 7 h 216"/>
                  <a:gd name="T14" fmla="*/ 58 w 198"/>
                  <a:gd name="T15" fmla="*/ 15 h 216"/>
                  <a:gd name="T16" fmla="*/ 57 w 198"/>
                  <a:gd name="T17" fmla="*/ 23 h 216"/>
                  <a:gd name="T18" fmla="*/ 57 w 198"/>
                  <a:gd name="T19" fmla="*/ 31 h 216"/>
                  <a:gd name="T20" fmla="*/ 55 w 198"/>
                  <a:gd name="T21" fmla="*/ 38 h 216"/>
                  <a:gd name="T22" fmla="*/ 61 w 198"/>
                  <a:gd name="T23" fmla="*/ 43 h 216"/>
                  <a:gd name="T24" fmla="*/ 63 w 198"/>
                  <a:gd name="T25" fmla="*/ 52 h 216"/>
                  <a:gd name="T26" fmla="*/ 70 w 198"/>
                  <a:gd name="T27" fmla="*/ 57 h 216"/>
                  <a:gd name="T28" fmla="*/ 74 w 198"/>
                  <a:gd name="T29" fmla="*/ 64 h 216"/>
                  <a:gd name="T30" fmla="*/ 82 w 198"/>
                  <a:gd name="T31" fmla="*/ 64 h 216"/>
                  <a:gd name="T32" fmla="*/ 95 w 198"/>
                  <a:gd name="T33" fmla="*/ 64 h 216"/>
                  <a:gd name="T34" fmla="*/ 104 w 198"/>
                  <a:gd name="T35" fmla="*/ 66 h 216"/>
                  <a:gd name="T36" fmla="*/ 110 w 198"/>
                  <a:gd name="T37" fmla="*/ 68 h 216"/>
                  <a:gd name="T38" fmla="*/ 118 w 198"/>
                  <a:gd name="T39" fmla="*/ 70 h 216"/>
                  <a:gd name="T40" fmla="*/ 126 w 198"/>
                  <a:gd name="T41" fmla="*/ 72 h 216"/>
                  <a:gd name="T42" fmla="*/ 134 w 198"/>
                  <a:gd name="T43" fmla="*/ 74 h 216"/>
                  <a:gd name="T44" fmla="*/ 142 w 198"/>
                  <a:gd name="T45" fmla="*/ 77 h 216"/>
                  <a:gd name="T46" fmla="*/ 151 w 198"/>
                  <a:gd name="T47" fmla="*/ 78 h 216"/>
                  <a:gd name="T48" fmla="*/ 158 w 198"/>
                  <a:gd name="T49" fmla="*/ 82 h 216"/>
                  <a:gd name="T50" fmla="*/ 167 w 198"/>
                  <a:gd name="T51" fmla="*/ 86 h 216"/>
                  <a:gd name="T52" fmla="*/ 175 w 198"/>
                  <a:gd name="T53" fmla="*/ 89 h 216"/>
                  <a:gd name="T54" fmla="*/ 181 w 198"/>
                  <a:gd name="T55" fmla="*/ 89 h 216"/>
                  <a:gd name="T56" fmla="*/ 188 w 198"/>
                  <a:gd name="T57" fmla="*/ 92 h 216"/>
                  <a:gd name="T58" fmla="*/ 192 w 198"/>
                  <a:gd name="T59" fmla="*/ 100 h 216"/>
                  <a:gd name="T60" fmla="*/ 196 w 198"/>
                  <a:gd name="T61" fmla="*/ 108 h 216"/>
                  <a:gd name="T62" fmla="*/ 196 w 198"/>
                  <a:gd name="T63" fmla="*/ 117 h 216"/>
                  <a:gd name="T64" fmla="*/ 188 w 198"/>
                  <a:gd name="T65" fmla="*/ 119 h 216"/>
                  <a:gd name="T66" fmla="*/ 182 w 198"/>
                  <a:gd name="T67" fmla="*/ 121 h 216"/>
                  <a:gd name="T68" fmla="*/ 176 w 198"/>
                  <a:gd name="T69" fmla="*/ 125 h 216"/>
                  <a:gd name="T70" fmla="*/ 173 w 198"/>
                  <a:gd name="T71" fmla="*/ 130 h 216"/>
                  <a:gd name="T72" fmla="*/ 165 w 198"/>
                  <a:gd name="T73" fmla="*/ 138 h 216"/>
                  <a:gd name="T74" fmla="*/ 156 w 198"/>
                  <a:gd name="T75" fmla="*/ 141 h 216"/>
                  <a:gd name="T76" fmla="*/ 146 w 198"/>
                  <a:gd name="T77" fmla="*/ 145 h 216"/>
                  <a:gd name="T78" fmla="*/ 137 w 198"/>
                  <a:gd name="T79" fmla="*/ 144 h 216"/>
                  <a:gd name="T80" fmla="*/ 127 w 198"/>
                  <a:gd name="T81" fmla="*/ 142 h 216"/>
                  <a:gd name="T82" fmla="*/ 118 w 198"/>
                  <a:gd name="T83" fmla="*/ 142 h 216"/>
                  <a:gd name="T84" fmla="*/ 112 w 198"/>
                  <a:gd name="T85" fmla="*/ 142 h 216"/>
                  <a:gd name="T86" fmla="*/ 100 w 198"/>
                  <a:gd name="T87" fmla="*/ 138 h 216"/>
                  <a:gd name="T88" fmla="*/ 89 w 198"/>
                  <a:gd name="T89" fmla="*/ 138 h 216"/>
                  <a:gd name="T90" fmla="*/ 79 w 198"/>
                  <a:gd name="T91" fmla="*/ 133 h 216"/>
                  <a:gd name="T92" fmla="*/ 71 w 198"/>
                  <a:gd name="T93" fmla="*/ 133 h 216"/>
                  <a:gd name="T94" fmla="*/ 65 w 198"/>
                  <a:gd name="T95" fmla="*/ 127 h 216"/>
                  <a:gd name="T96" fmla="*/ 65 w 198"/>
                  <a:gd name="T97" fmla="*/ 133 h 216"/>
                  <a:gd name="T98" fmla="*/ 69 w 198"/>
                  <a:gd name="T99" fmla="*/ 144 h 216"/>
                  <a:gd name="T100" fmla="*/ 71 w 198"/>
                  <a:gd name="T101" fmla="*/ 154 h 216"/>
                  <a:gd name="T102" fmla="*/ 75 w 198"/>
                  <a:gd name="T103" fmla="*/ 166 h 216"/>
                  <a:gd name="T104" fmla="*/ 82 w 198"/>
                  <a:gd name="T105" fmla="*/ 172 h 216"/>
                  <a:gd name="T106" fmla="*/ 87 w 198"/>
                  <a:gd name="T107" fmla="*/ 182 h 216"/>
                  <a:gd name="T108" fmla="*/ 83 w 198"/>
                  <a:gd name="T109" fmla="*/ 192 h 216"/>
                  <a:gd name="T110" fmla="*/ 74 w 198"/>
                  <a:gd name="T111" fmla="*/ 202 h 216"/>
                  <a:gd name="T112" fmla="*/ 40 w 198"/>
                  <a:gd name="T113" fmla="*/ 205 h 216"/>
                  <a:gd name="T114" fmla="*/ 24 w 198"/>
                  <a:gd name="T115" fmla="*/ 204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8" h="216">
                    <a:moveTo>
                      <a:pt x="0" y="11"/>
                    </a:moveTo>
                    <a:lnTo>
                      <a:pt x="0" y="10"/>
                    </a:lnTo>
                    <a:lnTo>
                      <a:pt x="2" y="10"/>
                    </a:lnTo>
                    <a:lnTo>
                      <a:pt x="3" y="10"/>
                    </a:lnTo>
                    <a:lnTo>
                      <a:pt x="3" y="11"/>
                    </a:lnTo>
                    <a:lnTo>
                      <a:pt x="3" y="13"/>
                    </a:lnTo>
                    <a:lnTo>
                      <a:pt x="3" y="11"/>
                    </a:lnTo>
                    <a:lnTo>
                      <a:pt x="4" y="11"/>
                    </a:lnTo>
                    <a:lnTo>
                      <a:pt x="4" y="13"/>
                    </a:lnTo>
                    <a:lnTo>
                      <a:pt x="6" y="13"/>
                    </a:lnTo>
                    <a:lnTo>
                      <a:pt x="7" y="13"/>
                    </a:lnTo>
                    <a:lnTo>
                      <a:pt x="7" y="14"/>
                    </a:lnTo>
                    <a:lnTo>
                      <a:pt x="7" y="13"/>
                    </a:lnTo>
                    <a:lnTo>
                      <a:pt x="8" y="13"/>
                    </a:lnTo>
                    <a:lnTo>
                      <a:pt x="10" y="14"/>
                    </a:lnTo>
                    <a:lnTo>
                      <a:pt x="11" y="14"/>
                    </a:lnTo>
                    <a:lnTo>
                      <a:pt x="11" y="13"/>
                    </a:lnTo>
                    <a:lnTo>
                      <a:pt x="12" y="11"/>
                    </a:lnTo>
                    <a:lnTo>
                      <a:pt x="14" y="11"/>
                    </a:lnTo>
                    <a:lnTo>
                      <a:pt x="15" y="11"/>
                    </a:lnTo>
                    <a:lnTo>
                      <a:pt x="16" y="11"/>
                    </a:lnTo>
                    <a:lnTo>
                      <a:pt x="16" y="10"/>
                    </a:lnTo>
                    <a:lnTo>
                      <a:pt x="17" y="10"/>
                    </a:lnTo>
                    <a:lnTo>
                      <a:pt x="17" y="11"/>
                    </a:lnTo>
                    <a:lnTo>
                      <a:pt x="19" y="11"/>
                    </a:lnTo>
                    <a:lnTo>
                      <a:pt x="19" y="10"/>
                    </a:lnTo>
                    <a:lnTo>
                      <a:pt x="20" y="10"/>
                    </a:lnTo>
                    <a:lnTo>
                      <a:pt x="21" y="10"/>
                    </a:lnTo>
                    <a:lnTo>
                      <a:pt x="23" y="10"/>
                    </a:lnTo>
                    <a:lnTo>
                      <a:pt x="24" y="10"/>
                    </a:lnTo>
                    <a:lnTo>
                      <a:pt x="24" y="9"/>
                    </a:lnTo>
                    <a:lnTo>
                      <a:pt x="24" y="7"/>
                    </a:lnTo>
                    <a:lnTo>
                      <a:pt x="25" y="6"/>
                    </a:lnTo>
                    <a:lnTo>
                      <a:pt x="27" y="6"/>
                    </a:lnTo>
                    <a:lnTo>
                      <a:pt x="28" y="6"/>
                    </a:lnTo>
                    <a:lnTo>
                      <a:pt x="29" y="6"/>
                    </a:lnTo>
                    <a:lnTo>
                      <a:pt x="29" y="5"/>
                    </a:lnTo>
                    <a:lnTo>
                      <a:pt x="29" y="6"/>
                    </a:lnTo>
                    <a:lnTo>
                      <a:pt x="31" y="6"/>
                    </a:lnTo>
                    <a:lnTo>
                      <a:pt x="31" y="5"/>
                    </a:lnTo>
                    <a:lnTo>
                      <a:pt x="31" y="6"/>
                    </a:lnTo>
                    <a:lnTo>
                      <a:pt x="32" y="6"/>
                    </a:lnTo>
                    <a:lnTo>
                      <a:pt x="33" y="6"/>
                    </a:lnTo>
                    <a:lnTo>
                      <a:pt x="35" y="6"/>
                    </a:lnTo>
                    <a:lnTo>
                      <a:pt x="35" y="5"/>
                    </a:lnTo>
                    <a:lnTo>
                      <a:pt x="36" y="3"/>
                    </a:lnTo>
                    <a:lnTo>
                      <a:pt x="37" y="3"/>
                    </a:lnTo>
                    <a:lnTo>
                      <a:pt x="38" y="3"/>
                    </a:lnTo>
                    <a:lnTo>
                      <a:pt x="40" y="2"/>
                    </a:lnTo>
                    <a:lnTo>
                      <a:pt x="40" y="3"/>
                    </a:lnTo>
                    <a:lnTo>
                      <a:pt x="40" y="2"/>
                    </a:lnTo>
                    <a:lnTo>
                      <a:pt x="41" y="2"/>
                    </a:lnTo>
                    <a:lnTo>
                      <a:pt x="41" y="1"/>
                    </a:lnTo>
                    <a:lnTo>
                      <a:pt x="42" y="1"/>
                    </a:lnTo>
                    <a:lnTo>
                      <a:pt x="42" y="0"/>
                    </a:lnTo>
                    <a:lnTo>
                      <a:pt x="44" y="0"/>
                    </a:lnTo>
                    <a:lnTo>
                      <a:pt x="44" y="1"/>
                    </a:lnTo>
                    <a:lnTo>
                      <a:pt x="44" y="2"/>
                    </a:lnTo>
                    <a:lnTo>
                      <a:pt x="45" y="2"/>
                    </a:lnTo>
                    <a:lnTo>
                      <a:pt x="45" y="3"/>
                    </a:lnTo>
                    <a:lnTo>
                      <a:pt x="45" y="5"/>
                    </a:lnTo>
                    <a:lnTo>
                      <a:pt x="46" y="5"/>
                    </a:lnTo>
                    <a:lnTo>
                      <a:pt x="46" y="3"/>
                    </a:lnTo>
                    <a:lnTo>
                      <a:pt x="48" y="3"/>
                    </a:lnTo>
                    <a:lnTo>
                      <a:pt x="48" y="5"/>
                    </a:lnTo>
                    <a:lnTo>
                      <a:pt x="49" y="5"/>
                    </a:lnTo>
                    <a:lnTo>
                      <a:pt x="50" y="5"/>
                    </a:lnTo>
                    <a:lnTo>
                      <a:pt x="50" y="6"/>
                    </a:lnTo>
                    <a:lnTo>
                      <a:pt x="50" y="7"/>
                    </a:lnTo>
                    <a:lnTo>
                      <a:pt x="52" y="7"/>
                    </a:lnTo>
                    <a:lnTo>
                      <a:pt x="53" y="9"/>
                    </a:lnTo>
                    <a:lnTo>
                      <a:pt x="53" y="10"/>
                    </a:lnTo>
                    <a:lnTo>
                      <a:pt x="54" y="10"/>
                    </a:lnTo>
                    <a:lnTo>
                      <a:pt x="54" y="11"/>
                    </a:lnTo>
                    <a:lnTo>
                      <a:pt x="55" y="11"/>
                    </a:lnTo>
                    <a:lnTo>
                      <a:pt x="57" y="11"/>
                    </a:lnTo>
                    <a:lnTo>
                      <a:pt x="57" y="13"/>
                    </a:lnTo>
                    <a:lnTo>
                      <a:pt x="57" y="14"/>
                    </a:lnTo>
                    <a:lnTo>
                      <a:pt x="57" y="15"/>
                    </a:lnTo>
                    <a:lnTo>
                      <a:pt x="58" y="15"/>
                    </a:lnTo>
                    <a:lnTo>
                      <a:pt x="57" y="17"/>
                    </a:lnTo>
                    <a:lnTo>
                      <a:pt x="58" y="17"/>
                    </a:lnTo>
                    <a:lnTo>
                      <a:pt x="57" y="17"/>
                    </a:lnTo>
                    <a:lnTo>
                      <a:pt x="57" y="18"/>
                    </a:lnTo>
                    <a:lnTo>
                      <a:pt x="57" y="19"/>
                    </a:lnTo>
                    <a:lnTo>
                      <a:pt x="57" y="20"/>
                    </a:lnTo>
                    <a:lnTo>
                      <a:pt x="58" y="20"/>
                    </a:lnTo>
                    <a:lnTo>
                      <a:pt x="58" y="22"/>
                    </a:lnTo>
                    <a:lnTo>
                      <a:pt x="57" y="22"/>
                    </a:lnTo>
                    <a:lnTo>
                      <a:pt x="57" y="23"/>
                    </a:lnTo>
                    <a:lnTo>
                      <a:pt x="55" y="23"/>
                    </a:lnTo>
                    <a:lnTo>
                      <a:pt x="55" y="24"/>
                    </a:lnTo>
                    <a:lnTo>
                      <a:pt x="57" y="24"/>
                    </a:lnTo>
                    <a:lnTo>
                      <a:pt x="57" y="26"/>
                    </a:lnTo>
                    <a:lnTo>
                      <a:pt x="58" y="26"/>
                    </a:lnTo>
                    <a:lnTo>
                      <a:pt x="58" y="27"/>
                    </a:lnTo>
                    <a:lnTo>
                      <a:pt x="57" y="27"/>
                    </a:lnTo>
                    <a:lnTo>
                      <a:pt x="57" y="28"/>
                    </a:lnTo>
                    <a:lnTo>
                      <a:pt x="57" y="30"/>
                    </a:lnTo>
                    <a:lnTo>
                      <a:pt x="57" y="31"/>
                    </a:lnTo>
                    <a:lnTo>
                      <a:pt x="55" y="31"/>
                    </a:lnTo>
                    <a:lnTo>
                      <a:pt x="55" y="32"/>
                    </a:lnTo>
                    <a:lnTo>
                      <a:pt x="57" y="32"/>
                    </a:lnTo>
                    <a:lnTo>
                      <a:pt x="57" y="34"/>
                    </a:lnTo>
                    <a:lnTo>
                      <a:pt x="55" y="34"/>
                    </a:lnTo>
                    <a:lnTo>
                      <a:pt x="57" y="34"/>
                    </a:lnTo>
                    <a:lnTo>
                      <a:pt x="55" y="34"/>
                    </a:lnTo>
                    <a:lnTo>
                      <a:pt x="55" y="35"/>
                    </a:lnTo>
                    <a:lnTo>
                      <a:pt x="55" y="36"/>
                    </a:lnTo>
                    <a:lnTo>
                      <a:pt x="55" y="38"/>
                    </a:lnTo>
                    <a:lnTo>
                      <a:pt x="57" y="38"/>
                    </a:lnTo>
                    <a:lnTo>
                      <a:pt x="57" y="39"/>
                    </a:lnTo>
                    <a:lnTo>
                      <a:pt x="58" y="39"/>
                    </a:lnTo>
                    <a:lnTo>
                      <a:pt x="58" y="40"/>
                    </a:lnTo>
                    <a:lnTo>
                      <a:pt x="58" y="39"/>
                    </a:lnTo>
                    <a:lnTo>
                      <a:pt x="58" y="40"/>
                    </a:lnTo>
                    <a:lnTo>
                      <a:pt x="59" y="40"/>
                    </a:lnTo>
                    <a:lnTo>
                      <a:pt x="59" y="41"/>
                    </a:lnTo>
                    <a:lnTo>
                      <a:pt x="59" y="43"/>
                    </a:lnTo>
                    <a:lnTo>
                      <a:pt x="61" y="43"/>
                    </a:lnTo>
                    <a:lnTo>
                      <a:pt x="59" y="43"/>
                    </a:lnTo>
                    <a:lnTo>
                      <a:pt x="61" y="44"/>
                    </a:lnTo>
                    <a:lnTo>
                      <a:pt x="61" y="45"/>
                    </a:lnTo>
                    <a:lnTo>
                      <a:pt x="61" y="47"/>
                    </a:lnTo>
                    <a:lnTo>
                      <a:pt x="61" y="48"/>
                    </a:lnTo>
                    <a:lnTo>
                      <a:pt x="62" y="48"/>
                    </a:lnTo>
                    <a:lnTo>
                      <a:pt x="62" y="49"/>
                    </a:lnTo>
                    <a:lnTo>
                      <a:pt x="63" y="49"/>
                    </a:lnTo>
                    <a:lnTo>
                      <a:pt x="63" y="51"/>
                    </a:lnTo>
                    <a:lnTo>
                      <a:pt x="63" y="52"/>
                    </a:lnTo>
                    <a:lnTo>
                      <a:pt x="65" y="52"/>
                    </a:lnTo>
                    <a:lnTo>
                      <a:pt x="65" y="53"/>
                    </a:lnTo>
                    <a:lnTo>
                      <a:pt x="66" y="53"/>
                    </a:lnTo>
                    <a:lnTo>
                      <a:pt x="67" y="53"/>
                    </a:lnTo>
                    <a:lnTo>
                      <a:pt x="67" y="55"/>
                    </a:lnTo>
                    <a:lnTo>
                      <a:pt x="69" y="55"/>
                    </a:lnTo>
                    <a:lnTo>
                      <a:pt x="69" y="56"/>
                    </a:lnTo>
                    <a:lnTo>
                      <a:pt x="69" y="55"/>
                    </a:lnTo>
                    <a:lnTo>
                      <a:pt x="69" y="56"/>
                    </a:lnTo>
                    <a:lnTo>
                      <a:pt x="70" y="57"/>
                    </a:lnTo>
                    <a:lnTo>
                      <a:pt x="70" y="58"/>
                    </a:lnTo>
                    <a:lnTo>
                      <a:pt x="71" y="58"/>
                    </a:lnTo>
                    <a:lnTo>
                      <a:pt x="70" y="58"/>
                    </a:lnTo>
                    <a:lnTo>
                      <a:pt x="71" y="58"/>
                    </a:lnTo>
                    <a:lnTo>
                      <a:pt x="71" y="60"/>
                    </a:lnTo>
                    <a:lnTo>
                      <a:pt x="71" y="61"/>
                    </a:lnTo>
                    <a:lnTo>
                      <a:pt x="72" y="61"/>
                    </a:lnTo>
                    <a:lnTo>
                      <a:pt x="72" y="62"/>
                    </a:lnTo>
                    <a:lnTo>
                      <a:pt x="74" y="62"/>
                    </a:lnTo>
                    <a:lnTo>
                      <a:pt x="74" y="64"/>
                    </a:lnTo>
                    <a:lnTo>
                      <a:pt x="74" y="65"/>
                    </a:lnTo>
                    <a:lnTo>
                      <a:pt x="75" y="65"/>
                    </a:lnTo>
                    <a:lnTo>
                      <a:pt x="75" y="66"/>
                    </a:lnTo>
                    <a:lnTo>
                      <a:pt x="76" y="66"/>
                    </a:lnTo>
                    <a:lnTo>
                      <a:pt x="76" y="65"/>
                    </a:lnTo>
                    <a:lnTo>
                      <a:pt x="78" y="65"/>
                    </a:lnTo>
                    <a:lnTo>
                      <a:pt x="79" y="65"/>
                    </a:lnTo>
                    <a:lnTo>
                      <a:pt x="80" y="65"/>
                    </a:lnTo>
                    <a:lnTo>
                      <a:pt x="82" y="65"/>
                    </a:lnTo>
                    <a:lnTo>
                      <a:pt x="82" y="64"/>
                    </a:lnTo>
                    <a:lnTo>
                      <a:pt x="83" y="64"/>
                    </a:lnTo>
                    <a:lnTo>
                      <a:pt x="84" y="64"/>
                    </a:lnTo>
                    <a:lnTo>
                      <a:pt x="86" y="64"/>
                    </a:lnTo>
                    <a:lnTo>
                      <a:pt x="87" y="64"/>
                    </a:lnTo>
                    <a:lnTo>
                      <a:pt x="88" y="64"/>
                    </a:lnTo>
                    <a:lnTo>
                      <a:pt x="89" y="64"/>
                    </a:lnTo>
                    <a:lnTo>
                      <a:pt x="91" y="64"/>
                    </a:lnTo>
                    <a:lnTo>
                      <a:pt x="92" y="64"/>
                    </a:lnTo>
                    <a:lnTo>
                      <a:pt x="93" y="64"/>
                    </a:lnTo>
                    <a:lnTo>
                      <a:pt x="95" y="64"/>
                    </a:lnTo>
                    <a:lnTo>
                      <a:pt x="96" y="65"/>
                    </a:lnTo>
                    <a:lnTo>
                      <a:pt x="97" y="65"/>
                    </a:lnTo>
                    <a:lnTo>
                      <a:pt x="99" y="65"/>
                    </a:lnTo>
                    <a:lnTo>
                      <a:pt x="99" y="66"/>
                    </a:lnTo>
                    <a:lnTo>
                      <a:pt x="99" y="65"/>
                    </a:lnTo>
                    <a:lnTo>
                      <a:pt x="99" y="66"/>
                    </a:lnTo>
                    <a:lnTo>
                      <a:pt x="100" y="66"/>
                    </a:lnTo>
                    <a:lnTo>
                      <a:pt x="101" y="66"/>
                    </a:lnTo>
                    <a:lnTo>
                      <a:pt x="103" y="66"/>
                    </a:lnTo>
                    <a:lnTo>
                      <a:pt x="104" y="66"/>
                    </a:lnTo>
                    <a:lnTo>
                      <a:pt x="104" y="68"/>
                    </a:lnTo>
                    <a:lnTo>
                      <a:pt x="105" y="68"/>
                    </a:lnTo>
                    <a:lnTo>
                      <a:pt x="107" y="68"/>
                    </a:lnTo>
                    <a:lnTo>
                      <a:pt x="108" y="68"/>
                    </a:lnTo>
                    <a:lnTo>
                      <a:pt x="109" y="68"/>
                    </a:lnTo>
                    <a:lnTo>
                      <a:pt x="109" y="69"/>
                    </a:lnTo>
                    <a:lnTo>
                      <a:pt x="110" y="69"/>
                    </a:lnTo>
                    <a:lnTo>
                      <a:pt x="110" y="68"/>
                    </a:lnTo>
                    <a:lnTo>
                      <a:pt x="110" y="66"/>
                    </a:lnTo>
                    <a:lnTo>
                      <a:pt x="110" y="68"/>
                    </a:lnTo>
                    <a:lnTo>
                      <a:pt x="112" y="68"/>
                    </a:lnTo>
                    <a:lnTo>
                      <a:pt x="112" y="69"/>
                    </a:lnTo>
                    <a:lnTo>
                      <a:pt x="113" y="69"/>
                    </a:lnTo>
                    <a:lnTo>
                      <a:pt x="114" y="69"/>
                    </a:lnTo>
                    <a:lnTo>
                      <a:pt x="116" y="69"/>
                    </a:lnTo>
                    <a:lnTo>
                      <a:pt x="116" y="70"/>
                    </a:lnTo>
                    <a:lnTo>
                      <a:pt x="117" y="70"/>
                    </a:lnTo>
                    <a:lnTo>
                      <a:pt x="117" y="69"/>
                    </a:lnTo>
                    <a:lnTo>
                      <a:pt x="118" y="69"/>
                    </a:lnTo>
                    <a:lnTo>
                      <a:pt x="118" y="70"/>
                    </a:lnTo>
                    <a:lnTo>
                      <a:pt x="120" y="70"/>
                    </a:lnTo>
                    <a:lnTo>
                      <a:pt x="121" y="70"/>
                    </a:lnTo>
                    <a:lnTo>
                      <a:pt x="121" y="72"/>
                    </a:lnTo>
                    <a:lnTo>
                      <a:pt x="122" y="72"/>
                    </a:lnTo>
                    <a:lnTo>
                      <a:pt x="122" y="70"/>
                    </a:lnTo>
                    <a:lnTo>
                      <a:pt x="124" y="70"/>
                    </a:lnTo>
                    <a:lnTo>
                      <a:pt x="125" y="72"/>
                    </a:lnTo>
                    <a:lnTo>
                      <a:pt x="125" y="70"/>
                    </a:lnTo>
                    <a:lnTo>
                      <a:pt x="126" y="70"/>
                    </a:lnTo>
                    <a:lnTo>
                      <a:pt x="126" y="72"/>
                    </a:lnTo>
                    <a:lnTo>
                      <a:pt x="127" y="72"/>
                    </a:lnTo>
                    <a:lnTo>
                      <a:pt x="129" y="72"/>
                    </a:lnTo>
                    <a:lnTo>
                      <a:pt x="129" y="73"/>
                    </a:lnTo>
                    <a:lnTo>
                      <a:pt x="130" y="73"/>
                    </a:lnTo>
                    <a:lnTo>
                      <a:pt x="131" y="73"/>
                    </a:lnTo>
                    <a:lnTo>
                      <a:pt x="131" y="74"/>
                    </a:lnTo>
                    <a:lnTo>
                      <a:pt x="133" y="74"/>
                    </a:lnTo>
                    <a:lnTo>
                      <a:pt x="133" y="73"/>
                    </a:lnTo>
                    <a:lnTo>
                      <a:pt x="134" y="73"/>
                    </a:lnTo>
                    <a:lnTo>
                      <a:pt x="134" y="74"/>
                    </a:lnTo>
                    <a:lnTo>
                      <a:pt x="135" y="74"/>
                    </a:lnTo>
                    <a:lnTo>
                      <a:pt x="135" y="75"/>
                    </a:lnTo>
                    <a:lnTo>
                      <a:pt x="135" y="74"/>
                    </a:lnTo>
                    <a:lnTo>
                      <a:pt x="137" y="74"/>
                    </a:lnTo>
                    <a:lnTo>
                      <a:pt x="137" y="75"/>
                    </a:lnTo>
                    <a:lnTo>
                      <a:pt x="138" y="75"/>
                    </a:lnTo>
                    <a:lnTo>
                      <a:pt x="139" y="75"/>
                    </a:lnTo>
                    <a:lnTo>
                      <a:pt x="141" y="75"/>
                    </a:lnTo>
                    <a:lnTo>
                      <a:pt x="141" y="77"/>
                    </a:lnTo>
                    <a:lnTo>
                      <a:pt x="142" y="77"/>
                    </a:lnTo>
                    <a:lnTo>
                      <a:pt x="142" y="78"/>
                    </a:lnTo>
                    <a:lnTo>
                      <a:pt x="143" y="78"/>
                    </a:lnTo>
                    <a:lnTo>
                      <a:pt x="144" y="78"/>
                    </a:lnTo>
                    <a:lnTo>
                      <a:pt x="146" y="78"/>
                    </a:lnTo>
                    <a:lnTo>
                      <a:pt x="147" y="78"/>
                    </a:lnTo>
                    <a:lnTo>
                      <a:pt x="148" y="78"/>
                    </a:lnTo>
                    <a:lnTo>
                      <a:pt x="150" y="78"/>
                    </a:lnTo>
                    <a:lnTo>
                      <a:pt x="150" y="79"/>
                    </a:lnTo>
                    <a:lnTo>
                      <a:pt x="151" y="79"/>
                    </a:lnTo>
                    <a:lnTo>
                      <a:pt x="151" y="78"/>
                    </a:lnTo>
                    <a:lnTo>
                      <a:pt x="152" y="78"/>
                    </a:lnTo>
                    <a:lnTo>
                      <a:pt x="154" y="78"/>
                    </a:lnTo>
                    <a:lnTo>
                      <a:pt x="155" y="78"/>
                    </a:lnTo>
                    <a:lnTo>
                      <a:pt x="156" y="78"/>
                    </a:lnTo>
                    <a:lnTo>
                      <a:pt x="158" y="78"/>
                    </a:lnTo>
                    <a:lnTo>
                      <a:pt x="158" y="79"/>
                    </a:lnTo>
                    <a:lnTo>
                      <a:pt x="159" y="79"/>
                    </a:lnTo>
                    <a:lnTo>
                      <a:pt x="158" y="79"/>
                    </a:lnTo>
                    <a:lnTo>
                      <a:pt x="158" y="81"/>
                    </a:lnTo>
                    <a:lnTo>
                      <a:pt x="158" y="82"/>
                    </a:lnTo>
                    <a:lnTo>
                      <a:pt x="159" y="82"/>
                    </a:lnTo>
                    <a:lnTo>
                      <a:pt x="159" y="83"/>
                    </a:lnTo>
                    <a:lnTo>
                      <a:pt x="160" y="83"/>
                    </a:lnTo>
                    <a:lnTo>
                      <a:pt x="160" y="85"/>
                    </a:lnTo>
                    <a:lnTo>
                      <a:pt x="161" y="85"/>
                    </a:lnTo>
                    <a:lnTo>
                      <a:pt x="163" y="85"/>
                    </a:lnTo>
                    <a:lnTo>
                      <a:pt x="164" y="85"/>
                    </a:lnTo>
                    <a:lnTo>
                      <a:pt x="165" y="85"/>
                    </a:lnTo>
                    <a:lnTo>
                      <a:pt x="167" y="85"/>
                    </a:lnTo>
                    <a:lnTo>
                      <a:pt x="167" y="86"/>
                    </a:lnTo>
                    <a:lnTo>
                      <a:pt x="167" y="87"/>
                    </a:lnTo>
                    <a:lnTo>
                      <a:pt x="168" y="87"/>
                    </a:lnTo>
                    <a:lnTo>
                      <a:pt x="168" y="89"/>
                    </a:lnTo>
                    <a:lnTo>
                      <a:pt x="169" y="89"/>
                    </a:lnTo>
                    <a:lnTo>
                      <a:pt x="169" y="87"/>
                    </a:lnTo>
                    <a:lnTo>
                      <a:pt x="171" y="87"/>
                    </a:lnTo>
                    <a:lnTo>
                      <a:pt x="172" y="87"/>
                    </a:lnTo>
                    <a:lnTo>
                      <a:pt x="173" y="87"/>
                    </a:lnTo>
                    <a:lnTo>
                      <a:pt x="173" y="89"/>
                    </a:lnTo>
                    <a:lnTo>
                      <a:pt x="175" y="89"/>
                    </a:lnTo>
                    <a:lnTo>
                      <a:pt x="175" y="90"/>
                    </a:lnTo>
                    <a:lnTo>
                      <a:pt x="176" y="90"/>
                    </a:lnTo>
                    <a:lnTo>
                      <a:pt x="177" y="90"/>
                    </a:lnTo>
                    <a:lnTo>
                      <a:pt x="177" y="89"/>
                    </a:lnTo>
                    <a:lnTo>
                      <a:pt x="179" y="87"/>
                    </a:lnTo>
                    <a:lnTo>
                      <a:pt x="179" y="89"/>
                    </a:lnTo>
                    <a:lnTo>
                      <a:pt x="179" y="87"/>
                    </a:lnTo>
                    <a:lnTo>
                      <a:pt x="180" y="87"/>
                    </a:lnTo>
                    <a:lnTo>
                      <a:pt x="181" y="87"/>
                    </a:lnTo>
                    <a:lnTo>
                      <a:pt x="181" y="89"/>
                    </a:lnTo>
                    <a:lnTo>
                      <a:pt x="182" y="89"/>
                    </a:lnTo>
                    <a:lnTo>
                      <a:pt x="182" y="90"/>
                    </a:lnTo>
                    <a:lnTo>
                      <a:pt x="184" y="90"/>
                    </a:lnTo>
                    <a:lnTo>
                      <a:pt x="185" y="90"/>
                    </a:lnTo>
                    <a:lnTo>
                      <a:pt x="185" y="91"/>
                    </a:lnTo>
                    <a:lnTo>
                      <a:pt x="186" y="91"/>
                    </a:lnTo>
                    <a:lnTo>
                      <a:pt x="185" y="91"/>
                    </a:lnTo>
                    <a:lnTo>
                      <a:pt x="186" y="91"/>
                    </a:lnTo>
                    <a:lnTo>
                      <a:pt x="186" y="92"/>
                    </a:lnTo>
                    <a:lnTo>
                      <a:pt x="188" y="92"/>
                    </a:lnTo>
                    <a:lnTo>
                      <a:pt x="188" y="94"/>
                    </a:lnTo>
                    <a:lnTo>
                      <a:pt x="188" y="92"/>
                    </a:lnTo>
                    <a:lnTo>
                      <a:pt x="189" y="92"/>
                    </a:lnTo>
                    <a:lnTo>
                      <a:pt x="189" y="94"/>
                    </a:lnTo>
                    <a:lnTo>
                      <a:pt x="190" y="94"/>
                    </a:lnTo>
                    <a:lnTo>
                      <a:pt x="190" y="95"/>
                    </a:lnTo>
                    <a:lnTo>
                      <a:pt x="190" y="96"/>
                    </a:lnTo>
                    <a:lnTo>
                      <a:pt x="192" y="98"/>
                    </a:lnTo>
                    <a:lnTo>
                      <a:pt x="190" y="99"/>
                    </a:lnTo>
                    <a:lnTo>
                      <a:pt x="192" y="100"/>
                    </a:lnTo>
                    <a:lnTo>
                      <a:pt x="192" y="102"/>
                    </a:lnTo>
                    <a:lnTo>
                      <a:pt x="192" y="103"/>
                    </a:lnTo>
                    <a:lnTo>
                      <a:pt x="192" y="104"/>
                    </a:lnTo>
                    <a:lnTo>
                      <a:pt x="193" y="104"/>
                    </a:lnTo>
                    <a:lnTo>
                      <a:pt x="193" y="106"/>
                    </a:lnTo>
                    <a:lnTo>
                      <a:pt x="192" y="107"/>
                    </a:lnTo>
                    <a:lnTo>
                      <a:pt x="193" y="107"/>
                    </a:lnTo>
                    <a:lnTo>
                      <a:pt x="193" y="108"/>
                    </a:lnTo>
                    <a:lnTo>
                      <a:pt x="194" y="108"/>
                    </a:lnTo>
                    <a:lnTo>
                      <a:pt x="196" y="108"/>
                    </a:lnTo>
                    <a:lnTo>
                      <a:pt x="197" y="108"/>
                    </a:lnTo>
                    <a:lnTo>
                      <a:pt x="197" y="110"/>
                    </a:lnTo>
                    <a:lnTo>
                      <a:pt x="197" y="111"/>
                    </a:lnTo>
                    <a:lnTo>
                      <a:pt x="197" y="112"/>
                    </a:lnTo>
                    <a:lnTo>
                      <a:pt x="197" y="113"/>
                    </a:lnTo>
                    <a:lnTo>
                      <a:pt x="198" y="115"/>
                    </a:lnTo>
                    <a:lnTo>
                      <a:pt x="198" y="116"/>
                    </a:lnTo>
                    <a:lnTo>
                      <a:pt x="197" y="116"/>
                    </a:lnTo>
                    <a:lnTo>
                      <a:pt x="196" y="116"/>
                    </a:lnTo>
                    <a:lnTo>
                      <a:pt x="196" y="117"/>
                    </a:lnTo>
                    <a:lnTo>
                      <a:pt x="194" y="117"/>
                    </a:lnTo>
                    <a:lnTo>
                      <a:pt x="194" y="119"/>
                    </a:lnTo>
                    <a:lnTo>
                      <a:pt x="193" y="119"/>
                    </a:lnTo>
                    <a:lnTo>
                      <a:pt x="193" y="117"/>
                    </a:lnTo>
                    <a:lnTo>
                      <a:pt x="192" y="117"/>
                    </a:lnTo>
                    <a:lnTo>
                      <a:pt x="192" y="119"/>
                    </a:lnTo>
                    <a:lnTo>
                      <a:pt x="192" y="120"/>
                    </a:lnTo>
                    <a:lnTo>
                      <a:pt x="190" y="120"/>
                    </a:lnTo>
                    <a:lnTo>
                      <a:pt x="189" y="119"/>
                    </a:lnTo>
                    <a:lnTo>
                      <a:pt x="188" y="119"/>
                    </a:lnTo>
                    <a:lnTo>
                      <a:pt x="186" y="119"/>
                    </a:lnTo>
                    <a:lnTo>
                      <a:pt x="185" y="119"/>
                    </a:lnTo>
                    <a:lnTo>
                      <a:pt x="185" y="120"/>
                    </a:lnTo>
                    <a:lnTo>
                      <a:pt x="184" y="120"/>
                    </a:lnTo>
                    <a:lnTo>
                      <a:pt x="184" y="119"/>
                    </a:lnTo>
                    <a:lnTo>
                      <a:pt x="182" y="119"/>
                    </a:lnTo>
                    <a:lnTo>
                      <a:pt x="181" y="119"/>
                    </a:lnTo>
                    <a:lnTo>
                      <a:pt x="181" y="120"/>
                    </a:lnTo>
                    <a:lnTo>
                      <a:pt x="182" y="120"/>
                    </a:lnTo>
                    <a:lnTo>
                      <a:pt x="182" y="121"/>
                    </a:lnTo>
                    <a:lnTo>
                      <a:pt x="181" y="121"/>
                    </a:lnTo>
                    <a:lnTo>
                      <a:pt x="181" y="123"/>
                    </a:lnTo>
                    <a:lnTo>
                      <a:pt x="180" y="123"/>
                    </a:lnTo>
                    <a:lnTo>
                      <a:pt x="179" y="123"/>
                    </a:lnTo>
                    <a:lnTo>
                      <a:pt x="177" y="123"/>
                    </a:lnTo>
                    <a:lnTo>
                      <a:pt x="177" y="124"/>
                    </a:lnTo>
                    <a:lnTo>
                      <a:pt x="176" y="124"/>
                    </a:lnTo>
                    <a:lnTo>
                      <a:pt x="175" y="124"/>
                    </a:lnTo>
                    <a:lnTo>
                      <a:pt x="175" y="125"/>
                    </a:lnTo>
                    <a:lnTo>
                      <a:pt x="176" y="125"/>
                    </a:lnTo>
                    <a:lnTo>
                      <a:pt x="177" y="125"/>
                    </a:lnTo>
                    <a:lnTo>
                      <a:pt x="177" y="127"/>
                    </a:lnTo>
                    <a:lnTo>
                      <a:pt x="176" y="127"/>
                    </a:lnTo>
                    <a:lnTo>
                      <a:pt x="176" y="128"/>
                    </a:lnTo>
                    <a:lnTo>
                      <a:pt x="175" y="128"/>
                    </a:lnTo>
                    <a:lnTo>
                      <a:pt x="175" y="129"/>
                    </a:lnTo>
                    <a:lnTo>
                      <a:pt x="173" y="129"/>
                    </a:lnTo>
                    <a:lnTo>
                      <a:pt x="175" y="129"/>
                    </a:lnTo>
                    <a:lnTo>
                      <a:pt x="175" y="130"/>
                    </a:lnTo>
                    <a:lnTo>
                      <a:pt x="173" y="130"/>
                    </a:lnTo>
                    <a:lnTo>
                      <a:pt x="172" y="132"/>
                    </a:lnTo>
                    <a:lnTo>
                      <a:pt x="172" y="133"/>
                    </a:lnTo>
                    <a:lnTo>
                      <a:pt x="172" y="134"/>
                    </a:lnTo>
                    <a:lnTo>
                      <a:pt x="171" y="134"/>
                    </a:lnTo>
                    <a:lnTo>
                      <a:pt x="171" y="136"/>
                    </a:lnTo>
                    <a:lnTo>
                      <a:pt x="169" y="136"/>
                    </a:lnTo>
                    <a:lnTo>
                      <a:pt x="168" y="136"/>
                    </a:lnTo>
                    <a:lnTo>
                      <a:pt x="167" y="136"/>
                    </a:lnTo>
                    <a:lnTo>
                      <a:pt x="165" y="137"/>
                    </a:lnTo>
                    <a:lnTo>
                      <a:pt x="165" y="138"/>
                    </a:lnTo>
                    <a:lnTo>
                      <a:pt x="164" y="138"/>
                    </a:lnTo>
                    <a:lnTo>
                      <a:pt x="163" y="138"/>
                    </a:lnTo>
                    <a:lnTo>
                      <a:pt x="161" y="138"/>
                    </a:lnTo>
                    <a:lnTo>
                      <a:pt x="161" y="140"/>
                    </a:lnTo>
                    <a:lnTo>
                      <a:pt x="160" y="140"/>
                    </a:lnTo>
                    <a:lnTo>
                      <a:pt x="159" y="138"/>
                    </a:lnTo>
                    <a:lnTo>
                      <a:pt x="159" y="140"/>
                    </a:lnTo>
                    <a:lnTo>
                      <a:pt x="158" y="140"/>
                    </a:lnTo>
                    <a:lnTo>
                      <a:pt x="158" y="141"/>
                    </a:lnTo>
                    <a:lnTo>
                      <a:pt x="156" y="141"/>
                    </a:lnTo>
                    <a:lnTo>
                      <a:pt x="155" y="141"/>
                    </a:lnTo>
                    <a:lnTo>
                      <a:pt x="154" y="141"/>
                    </a:lnTo>
                    <a:lnTo>
                      <a:pt x="154" y="142"/>
                    </a:lnTo>
                    <a:lnTo>
                      <a:pt x="152" y="142"/>
                    </a:lnTo>
                    <a:lnTo>
                      <a:pt x="151" y="142"/>
                    </a:lnTo>
                    <a:lnTo>
                      <a:pt x="151" y="144"/>
                    </a:lnTo>
                    <a:lnTo>
                      <a:pt x="150" y="144"/>
                    </a:lnTo>
                    <a:lnTo>
                      <a:pt x="148" y="144"/>
                    </a:lnTo>
                    <a:lnTo>
                      <a:pt x="147" y="145"/>
                    </a:lnTo>
                    <a:lnTo>
                      <a:pt x="146" y="145"/>
                    </a:lnTo>
                    <a:lnTo>
                      <a:pt x="144" y="145"/>
                    </a:lnTo>
                    <a:lnTo>
                      <a:pt x="143" y="145"/>
                    </a:lnTo>
                    <a:lnTo>
                      <a:pt x="143" y="144"/>
                    </a:lnTo>
                    <a:lnTo>
                      <a:pt x="142" y="144"/>
                    </a:lnTo>
                    <a:lnTo>
                      <a:pt x="141" y="144"/>
                    </a:lnTo>
                    <a:lnTo>
                      <a:pt x="139" y="144"/>
                    </a:lnTo>
                    <a:lnTo>
                      <a:pt x="139" y="145"/>
                    </a:lnTo>
                    <a:lnTo>
                      <a:pt x="138" y="145"/>
                    </a:lnTo>
                    <a:lnTo>
                      <a:pt x="138" y="144"/>
                    </a:lnTo>
                    <a:lnTo>
                      <a:pt x="137" y="144"/>
                    </a:lnTo>
                    <a:lnTo>
                      <a:pt x="135" y="144"/>
                    </a:lnTo>
                    <a:lnTo>
                      <a:pt x="135" y="142"/>
                    </a:lnTo>
                    <a:lnTo>
                      <a:pt x="134" y="142"/>
                    </a:lnTo>
                    <a:lnTo>
                      <a:pt x="133" y="142"/>
                    </a:lnTo>
                    <a:lnTo>
                      <a:pt x="131" y="142"/>
                    </a:lnTo>
                    <a:lnTo>
                      <a:pt x="131" y="144"/>
                    </a:lnTo>
                    <a:lnTo>
                      <a:pt x="131" y="142"/>
                    </a:lnTo>
                    <a:lnTo>
                      <a:pt x="130" y="142"/>
                    </a:lnTo>
                    <a:lnTo>
                      <a:pt x="129" y="144"/>
                    </a:lnTo>
                    <a:lnTo>
                      <a:pt x="127" y="142"/>
                    </a:lnTo>
                    <a:lnTo>
                      <a:pt x="126" y="142"/>
                    </a:lnTo>
                    <a:lnTo>
                      <a:pt x="125" y="142"/>
                    </a:lnTo>
                    <a:lnTo>
                      <a:pt x="124" y="141"/>
                    </a:lnTo>
                    <a:lnTo>
                      <a:pt x="122" y="141"/>
                    </a:lnTo>
                    <a:lnTo>
                      <a:pt x="121" y="141"/>
                    </a:lnTo>
                    <a:lnTo>
                      <a:pt x="121" y="142"/>
                    </a:lnTo>
                    <a:lnTo>
                      <a:pt x="120" y="142"/>
                    </a:lnTo>
                    <a:lnTo>
                      <a:pt x="120" y="141"/>
                    </a:lnTo>
                    <a:lnTo>
                      <a:pt x="118" y="141"/>
                    </a:lnTo>
                    <a:lnTo>
                      <a:pt x="118" y="142"/>
                    </a:lnTo>
                    <a:lnTo>
                      <a:pt x="118" y="141"/>
                    </a:lnTo>
                    <a:lnTo>
                      <a:pt x="117" y="141"/>
                    </a:lnTo>
                    <a:lnTo>
                      <a:pt x="117" y="142"/>
                    </a:lnTo>
                    <a:lnTo>
                      <a:pt x="116" y="142"/>
                    </a:lnTo>
                    <a:lnTo>
                      <a:pt x="116" y="141"/>
                    </a:lnTo>
                    <a:lnTo>
                      <a:pt x="114" y="142"/>
                    </a:lnTo>
                    <a:lnTo>
                      <a:pt x="113" y="142"/>
                    </a:lnTo>
                    <a:lnTo>
                      <a:pt x="113" y="141"/>
                    </a:lnTo>
                    <a:lnTo>
                      <a:pt x="113" y="142"/>
                    </a:lnTo>
                    <a:lnTo>
                      <a:pt x="112" y="142"/>
                    </a:lnTo>
                    <a:lnTo>
                      <a:pt x="110" y="142"/>
                    </a:lnTo>
                    <a:lnTo>
                      <a:pt x="109" y="142"/>
                    </a:lnTo>
                    <a:lnTo>
                      <a:pt x="108" y="141"/>
                    </a:lnTo>
                    <a:lnTo>
                      <a:pt x="107" y="142"/>
                    </a:lnTo>
                    <a:lnTo>
                      <a:pt x="107" y="141"/>
                    </a:lnTo>
                    <a:lnTo>
                      <a:pt x="105" y="141"/>
                    </a:lnTo>
                    <a:lnTo>
                      <a:pt x="104" y="140"/>
                    </a:lnTo>
                    <a:lnTo>
                      <a:pt x="103" y="140"/>
                    </a:lnTo>
                    <a:lnTo>
                      <a:pt x="101" y="140"/>
                    </a:lnTo>
                    <a:lnTo>
                      <a:pt x="100" y="138"/>
                    </a:lnTo>
                    <a:lnTo>
                      <a:pt x="99" y="138"/>
                    </a:lnTo>
                    <a:lnTo>
                      <a:pt x="97" y="138"/>
                    </a:lnTo>
                    <a:lnTo>
                      <a:pt x="96" y="138"/>
                    </a:lnTo>
                    <a:lnTo>
                      <a:pt x="95" y="138"/>
                    </a:lnTo>
                    <a:lnTo>
                      <a:pt x="93" y="137"/>
                    </a:lnTo>
                    <a:lnTo>
                      <a:pt x="92" y="137"/>
                    </a:lnTo>
                    <a:lnTo>
                      <a:pt x="91" y="137"/>
                    </a:lnTo>
                    <a:lnTo>
                      <a:pt x="89" y="138"/>
                    </a:lnTo>
                    <a:lnTo>
                      <a:pt x="89" y="137"/>
                    </a:lnTo>
                    <a:lnTo>
                      <a:pt x="89" y="138"/>
                    </a:lnTo>
                    <a:lnTo>
                      <a:pt x="88" y="138"/>
                    </a:lnTo>
                    <a:lnTo>
                      <a:pt x="87" y="138"/>
                    </a:lnTo>
                    <a:lnTo>
                      <a:pt x="86" y="137"/>
                    </a:lnTo>
                    <a:lnTo>
                      <a:pt x="84" y="136"/>
                    </a:lnTo>
                    <a:lnTo>
                      <a:pt x="83" y="136"/>
                    </a:lnTo>
                    <a:lnTo>
                      <a:pt x="83" y="134"/>
                    </a:lnTo>
                    <a:lnTo>
                      <a:pt x="82" y="134"/>
                    </a:lnTo>
                    <a:lnTo>
                      <a:pt x="80" y="134"/>
                    </a:lnTo>
                    <a:lnTo>
                      <a:pt x="80" y="133"/>
                    </a:lnTo>
                    <a:lnTo>
                      <a:pt x="79" y="133"/>
                    </a:lnTo>
                    <a:lnTo>
                      <a:pt x="79" y="134"/>
                    </a:lnTo>
                    <a:lnTo>
                      <a:pt x="78" y="134"/>
                    </a:lnTo>
                    <a:lnTo>
                      <a:pt x="78" y="133"/>
                    </a:lnTo>
                    <a:lnTo>
                      <a:pt x="76" y="133"/>
                    </a:lnTo>
                    <a:lnTo>
                      <a:pt x="76" y="134"/>
                    </a:lnTo>
                    <a:lnTo>
                      <a:pt x="76" y="133"/>
                    </a:lnTo>
                    <a:lnTo>
                      <a:pt x="75" y="133"/>
                    </a:lnTo>
                    <a:lnTo>
                      <a:pt x="74" y="133"/>
                    </a:lnTo>
                    <a:lnTo>
                      <a:pt x="72" y="133"/>
                    </a:lnTo>
                    <a:lnTo>
                      <a:pt x="71" y="133"/>
                    </a:lnTo>
                    <a:lnTo>
                      <a:pt x="71" y="132"/>
                    </a:lnTo>
                    <a:lnTo>
                      <a:pt x="70" y="132"/>
                    </a:lnTo>
                    <a:lnTo>
                      <a:pt x="70" y="130"/>
                    </a:lnTo>
                    <a:lnTo>
                      <a:pt x="69" y="130"/>
                    </a:lnTo>
                    <a:lnTo>
                      <a:pt x="69" y="129"/>
                    </a:lnTo>
                    <a:lnTo>
                      <a:pt x="69" y="128"/>
                    </a:lnTo>
                    <a:lnTo>
                      <a:pt x="67" y="128"/>
                    </a:lnTo>
                    <a:lnTo>
                      <a:pt x="66" y="128"/>
                    </a:lnTo>
                    <a:lnTo>
                      <a:pt x="66" y="127"/>
                    </a:lnTo>
                    <a:lnTo>
                      <a:pt x="65" y="127"/>
                    </a:lnTo>
                    <a:lnTo>
                      <a:pt x="65" y="125"/>
                    </a:lnTo>
                    <a:lnTo>
                      <a:pt x="63" y="125"/>
                    </a:lnTo>
                    <a:lnTo>
                      <a:pt x="62" y="125"/>
                    </a:lnTo>
                    <a:lnTo>
                      <a:pt x="62" y="127"/>
                    </a:lnTo>
                    <a:lnTo>
                      <a:pt x="62" y="128"/>
                    </a:lnTo>
                    <a:lnTo>
                      <a:pt x="62" y="129"/>
                    </a:lnTo>
                    <a:lnTo>
                      <a:pt x="63" y="130"/>
                    </a:lnTo>
                    <a:lnTo>
                      <a:pt x="63" y="132"/>
                    </a:lnTo>
                    <a:lnTo>
                      <a:pt x="65" y="132"/>
                    </a:lnTo>
                    <a:lnTo>
                      <a:pt x="65" y="133"/>
                    </a:lnTo>
                    <a:lnTo>
                      <a:pt x="65" y="134"/>
                    </a:lnTo>
                    <a:lnTo>
                      <a:pt x="65" y="136"/>
                    </a:lnTo>
                    <a:lnTo>
                      <a:pt x="65" y="137"/>
                    </a:lnTo>
                    <a:lnTo>
                      <a:pt x="66" y="137"/>
                    </a:lnTo>
                    <a:lnTo>
                      <a:pt x="66" y="138"/>
                    </a:lnTo>
                    <a:lnTo>
                      <a:pt x="67" y="138"/>
                    </a:lnTo>
                    <a:lnTo>
                      <a:pt x="67" y="140"/>
                    </a:lnTo>
                    <a:lnTo>
                      <a:pt x="67" y="141"/>
                    </a:lnTo>
                    <a:lnTo>
                      <a:pt x="67" y="142"/>
                    </a:lnTo>
                    <a:lnTo>
                      <a:pt x="69" y="144"/>
                    </a:lnTo>
                    <a:lnTo>
                      <a:pt x="69" y="145"/>
                    </a:lnTo>
                    <a:lnTo>
                      <a:pt x="69" y="146"/>
                    </a:lnTo>
                    <a:lnTo>
                      <a:pt x="70" y="146"/>
                    </a:lnTo>
                    <a:lnTo>
                      <a:pt x="70" y="147"/>
                    </a:lnTo>
                    <a:lnTo>
                      <a:pt x="70" y="149"/>
                    </a:lnTo>
                    <a:lnTo>
                      <a:pt x="70" y="150"/>
                    </a:lnTo>
                    <a:lnTo>
                      <a:pt x="70" y="151"/>
                    </a:lnTo>
                    <a:lnTo>
                      <a:pt x="71" y="151"/>
                    </a:lnTo>
                    <a:lnTo>
                      <a:pt x="71" y="153"/>
                    </a:lnTo>
                    <a:lnTo>
                      <a:pt x="71" y="154"/>
                    </a:lnTo>
                    <a:lnTo>
                      <a:pt x="71" y="155"/>
                    </a:lnTo>
                    <a:lnTo>
                      <a:pt x="72" y="155"/>
                    </a:lnTo>
                    <a:lnTo>
                      <a:pt x="72" y="157"/>
                    </a:lnTo>
                    <a:lnTo>
                      <a:pt x="72" y="158"/>
                    </a:lnTo>
                    <a:lnTo>
                      <a:pt x="74" y="159"/>
                    </a:lnTo>
                    <a:lnTo>
                      <a:pt x="74" y="161"/>
                    </a:lnTo>
                    <a:lnTo>
                      <a:pt x="74" y="162"/>
                    </a:lnTo>
                    <a:lnTo>
                      <a:pt x="75" y="162"/>
                    </a:lnTo>
                    <a:lnTo>
                      <a:pt x="75" y="164"/>
                    </a:lnTo>
                    <a:lnTo>
                      <a:pt x="75" y="166"/>
                    </a:lnTo>
                    <a:lnTo>
                      <a:pt x="75" y="167"/>
                    </a:lnTo>
                    <a:lnTo>
                      <a:pt x="76" y="167"/>
                    </a:lnTo>
                    <a:lnTo>
                      <a:pt x="76" y="168"/>
                    </a:lnTo>
                    <a:lnTo>
                      <a:pt x="76" y="170"/>
                    </a:lnTo>
                    <a:lnTo>
                      <a:pt x="78" y="170"/>
                    </a:lnTo>
                    <a:lnTo>
                      <a:pt x="78" y="171"/>
                    </a:lnTo>
                    <a:lnTo>
                      <a:pt x="79" y="171"/>
                    </a:lnTo>
                    <a:lnTo>
                      <a:pt x="80" y="171"/>
                    </a:lnTo>
                    <a:lnTo>
                      <a:pt x="80" y="172"/>
                    </a:lnTo>
                    <a:lnTo>
                      <a:pt x="82" y="172"/>
                    </a:lnTo>
                    <a:lnTo>
                      <a:pt x="82" y="174"/>
                    </a:lnTo>
                    <a:lnTo>
                      <a:pt x="82" y="175"/>
                    </a:lnTo>
                    <a:lnTo>
                      <a:pt x="83" y="175"/>
                    </a:lnTo>
                    <a:lnTo>
                      <a:pt x="83" y="176"/>
                    </a:lnTo>
                    <a:lnTo>
                      <a:pt x="84" y="176"/>
                    </a:lnTo>
                    <a:lnTo>
                      <a:pt x="86" y="178"/>
                    </a:lnTo>
                    <a:lnTo>
                      <a:pt x="86" y="179"/>
                    </a:lnTo>
                    <a:lnTo>
                      <a:pt x="86" y="180"/>
                    </a:lnTo>
                    <a:lnTo>
                      <a:pt x="87" y="180"/>
                    </a:lnTo>
                    <a:lnTo>
                      <a:pt x="87" y="182"/>
                    </a:lnTo>
                    <a:lnTo>
                      <a:pt x="86" y="182"/>
                    </a:lnTo>
                    <a:lnTo>
                      <a:pt x="86" y="183"/>
                    </a:lnTo>
                    <a:lnTo>
                      <a:pt x="86" y="184"/>
                    </a:lnTo>
                    <a:lnTo>
                      <a:pt x="86" y="185"/>
                    </a:lnTo>
                    <a:lnTo>
                      <a:pt x="86" y="187"/>
                    </a:lnTo>
                    <a:lnTo>
                      <a:pt x="84" y="187"/>
                    </a:lnTo>
                    <a:lnTo>
                      <a:pt x="84" y="188"/>
                    </a:lnTo>
                    <a:lnTo>
                      <a:pt x="84" y="189"/>
                    </a:lnTo>
                    <a:lnTo>
                      <a:pt x="83" y="189"/>
                    </a:lnTo>
                    <a:lnTo>
                      <a:pt x="83" y="192"/>
                    </a:lnTo>
                    <a:lnTo>
                      <a:pt x="83" y="195"/>
                    </a:lnTo>
                    <a:lnTo>
                      <a:pt x="83" y="196"/>
                    </a:lnTo>
                    <a:lnTo>
                      <a:pt x="83" y="197"/>
                    </a:lnTo>
                    <a:lnTo>
                      <a:pt x="83" y="199"/>
                    </a:lnTo>
                    <a:lnTo>
                      <a:pt x="82" y="199"/>
                    </a:lnTo>
                    <a:lnTo>
                      <a:pt x="82" y="200"/>
                    </a:lnTo>
                    <a:lnTo>
                      <a:pt x="80" y="200"/>
                    </a:lnTo>
                    <a:lnTo>
                      <a:pt x="80" y="201"/>
                    </a:lnTo>
                    <a:lnTo>
                      <a:pt x="79" y="202"/>
                    </a:lnTo>
                    <a:lnTo>
                      <a:pt x="74" y="202"/>
                    </a:lnTo>
                    <a:lnTo>
                      <a:pt x="69" y="201"/>
                    </a:lnTo>
                    <a:lnTo>
                      <a:pt x="61" y="201"/>
                    </a:lnTo>
                    <a:lnTo>
                      <a:pt x="54" y="204"/>
                    </a:lnTo>
                    <a:lnTo>
                      <a:pt x="54" y="205"/>
                    </a:lnTo>
                    <a:lnTo>
                      <a:pt x="54" y="206"/>
                    </a:lnTo>
                    <a:lnTo>
                      <a:pt x="54" y="208"/>
                    </a:lnTo>
                    <a:lnTo>
                      <a:pt x="55" y="208"/>
                    </a:lnTo>
                    <a:lnTo>
                      <a:pt x="55" y="209"/>
                    </a:lnTo>
                    <a:lnTo>
                      <a:pt x="42" y="206"/>
                    </a:lnTo>
                    <a:lnTo>
                      <a:pt x="40" y="205"/>
                    </a:lnTo>
                    <a:lnTo>
                      <a:pt x="38" y="204"/>
                    </a:lnTo>
                    <a:lnTo>
                      <a:pt x="37" y="204"/>
                    </a:lnTo>
                    <a:lnTo>
                      <a:pt x="36" y="204"/>
                    </a:lnTo>
                    <a:lnTo>
                      <a:pt x="35" y="204"/>
                    </a:lnTo>
                    <a:lnTo>
                      <a:pt x="33" y="202"/>
                    </a:lnTo>
                    <a:lnTo>
                      <a:pt x="32" y="201"/>
                    </a:lnTo>
                    <a:lnTo>
                      <a:pt x="28" y="202"/>
                    </a:lnTo>
                    <a:lnTo>
                      <a:pt x="27" y="202"/>
                    </a:lnTo>
                    <a:lnTo>
                      <a:pt x="25" y="202"/>
                    </a:lnTo>
                    <a:lnTo>
                      <a:pt x="24" y="204"/>
                    </a:lnTo>
                    <a:lnTo>
                      <a:pt x="21" y="206"/>
                    </a:lnTo>
                    <a:lnTo>
                      <a:pt x="20" y="209"/>
                    </a:lnTo>
                    <a:lnTo>
                      <a:pt x="20" y="210"/>
                    </a:lnTo>
                    <a:lnTo>
                      <a:pt x="20" y="212"/>
                    </a:lnTo>
                    <a:lnTo>
                      <a:pt x="20" y="213"/>
                    </a:lnTo>
                    <a:lnTo>
                      <a:pt x="20" y="214"/>
                    </a:lnTo>
                    <a:lnTo>
                      <a:pt x="20" y="21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6" name="Freeform 13">
                <a:extLst>
                  <a:ext uri="{FF2B5EF4-FFF2-40B4-BE49-F238E27FC236}">
                    <a16:creationId xmlns:a16="http://schemas.microsoft.com/office/drawing/2014/main" id="{C79679FE-F955-9E42-269E-8367B05FD70D}"/>
                  </a:ext>
                </a:extLst>
              </p:cNvPr>
              <p:cNvSpPr>
                <a:spLocks/>
              </p:cNvSpPr>
              <p:nvPr/>
            </p:nvSpPr>
            <p:spPr bwMode="auto">
              <a:xfrm>
                <a:off x="2778" y="1246"/>
                <a:ext cx="418" cy="666"/>
              </a:xfrm>
              <a:custGeom>
                <a:avLst/>
                <a:gdLst>
                  <a:gd name="T0" fmla="*/ 75 w 418"/>
                  <a:gd name="T1" fmla="*/ 649 h 666"/>
                  <a:gd name="T2" fmla="*/ 57 w 418"/>
                  <a:gd name="T3" fmla="*/ 635 h 666"/>
                  <a:gd name="T4" fmla="*/ 36 w 418"/>
                  <a:gd name="T5" fmla="*/ 639 h 666"/>
                  <a:gd name="T6" fmla="*/ 16 w 418"/>
                  <a:gd name="T7" fmla="*/ 627 h 666"/>
                  <a:gd name="T8" fmla="*/ 3 w 418"/>
                  <a:gd name="T9" fmla="*/ 610 h 666"/>
                  <a:gd name="T10" fmla="*/ 53 w 418"/>
                  <a:gd name="T11" fmla="*/ 495 h 666"/>
                  <a:gd name="T12" fmla="*/ 84 w 418"/>
                  <a:gd name="T13" fmla="*/ 368 h 666"/>
                  <a:gd name="T14" fmla="*/ 106 w 418"/>
                  <a:gd name="T15" fmla="*/ 292 h 666"/>
                  <a:gd name="T16" fmla="*/ 167 w 418"/>
                  <a:gd name="T17" fmla="*/ 249 h 666"/>
                  <a:gd name="T18" fmla="*/ 176 w 418"/>
                  <a:gd name="T19" fmla="*/ 219 h 666"/>
                  <a:gd name="T20" fmla="*/ 210 w 418"/>
                  <a:gd name="T21" fmla="*/ 204 h 666"/>
                  <a:gd name="T22" fmla="*/ 192 w 418"/>
                  <a:gd name="T23" fmla="*/ 58 h 666"/>
                  <a:gd name="T24" fmla="*/ 189 w 418"/>
                  <a:gd name="T25" fmla="*/ 7 h 666"/>
                  <a:gd name="T26" fmla="*/ 207 w 418"/>
                  <a:gd name="T27" fmla="*/ 20 h 666"/>
                  <a:gd name="T28" fmla="*/ 219 w 418"/>
                  <a:gd name="T29" fmla="*/ 38 h 666"/>
                  <a:gd name="T30" fmla="*/ 236 w 418"/>
                  <a:gd name="T31" fmla="*/ 56 h 666"/>
                  <a:gd name="T32" fmla="*/ 244 w 418"/>
                  <a:gd name="T33" fmla="*/ 77 h 666"/>
                  <a:gd name="T34" fmla="*/ 261 w 418"/>
                  <a:gd name="T35" fmla="*/ 92 h 666"/>
                  <a:gd name="T36" fmla="*/ 264 w 418"/>
                  <a:gd name="T37" fmla="*/ 111 h 666"/>
                  <a:gd name="T38" fmla="*/ 275 w 418"/>
                  <a:gd name="T39" fmla="*/ 130 h 666"/>
                  <a:gd name="T40" fmla="*/ 281 w 418"/>
                  <a:gd name="T41" fmla="*/ 149 h 666"/>
                  <a:gd name="T42" fmla="*/ 290 w 418"/>
                  <a:gd name="T43" fmla="*/ 170 h 666"/>
                  <a:gd name="T44" fmla="*/ 307 w 418"/>
                  <a:gd name="T45" fmla="*/ 181 h 666"/>
                  <a:gd name="T46" fmla="*/ 319 w 418"/>
                  <a:gd name="T47" fmla="*/ 195 h 666"/>
                  <a:gd name="T48" fmla="*/ 329 w 418"/>
                  <a:gd name="T49" fmla="*/ 212 h 666"/>
                  <a:gd name="T50" fmla="*/ 347 w 418"/>
                  <a:gd name="T51" fmla="*/ 224 h 666"/>
                  <a:gd name="T52" fmla="*/ 360 w 418"/>
                  <a:gd name="T53" fmla="*/ 240 h 666"/>
                  <a:gd name="T54" fmla="*/ 374 w 418"/>
                  <a:gd name="T55" fmla="*/ 262 h 666"/>
                  <a:gd name="T56" fmla="*/ 370 w 418"/>
                  <a:gd name="T57" fmla="*/ 280 h 666"/>
                  <a:gd name="T58" fmla="*/ 389 w 418"/>
                  <a:gd name="T59" fmla="*/ 283 h 666"/>
                  <a:gd name="T60" fmla="*/ 417 w 418"/>
                  <a:gd name="T61" fmla="*/ 331 h 666"/>
                  <a:gd name="T62" fmla="*/ 391 w 418"/>
                  <a:gd name="T63" fmla="*/ 339 h 666"/>
                  <a:gd name="T64" fmla="*/ 358 w 418"/>
                  <a:gd name="T65" fmla="*/ 348 h 666"/>
                  <a:gd name="T66" fmla="*/ 359 w 418"/>
                  <a:gd name="T67" fmla="*/ 371 h 666"/>
                  <a:gd name="T68" fmla="*/ 360 w 418"/>
                  <a:gd name="T69" fmla="*/ 389 h 666"/>
                  <a:gd name="T70" fmla="*/ 349 w 418"/>
                  <a:gd name="T71" fmla="*/ 414 h 666"/>
                  <a:gd name="T72" fmla="*/ 338 w 418"/>
                  <a:gd name="T73" fmla="*/ 435 h 666"/>
                  <a:gd name="T74" fmla="*/ 346 w 418"/>
                  <a:gd name="T75" fmla="*/ 454 h 666"/>
                  <a:gd name="T76" fmla="*/ 338 w 418"/>
                  <a:gd name="T77" fmla="*/ 473 h 666"/>
                  <a:gd name="T78" fmla="*/ 333 w 418"/>
                  <a:gd name="T79" fmla="*/ 492 h 666"/>
                  <a:gd name="T80" fmla="*/ 326 w 418"/>
                  <a:gd name="T81" fmla="*/ 504 h 666"/>
                  <a:gd name="T82" fmla="*/ 312 w 418"/>
                  <a:gd name="T83" fmla="*/ 507 h 666"/>
                  <a:gd name="T84" fmla="*/ 300 w 418"/>
                  <a:gd name="T85" fmla="*/ 517 h 666"/>
                  <a:gd name="T86" fmla="*/ 292 w 418"/>
                  <a:gd name="T87" fmla="*/ 526 h 666"/>
                  <a:gd name="T88" fmla="*/ 287 w 418"/>
                  <a:gd name="T89" fmla="*/ 530 h 666"/>
                  <a:gd name="T90" fmla="*/ 278 w 418"/>
                  <a:gd name="T91" fmla="*/ 534 h 666"/>
                  <a:gd name="T92" fmla="*/ 265 w 418"/>
                  <a:gd name="T93" fmla="*/ 549 h 666"/>
                  <a:gd name="T94" fmla="*/ 285 w 418"/>
                  <a:gd name="T95" fmla="*/ 567 h 666"/>
                  <a:gd name="T96" fmla="*/ 282 w 418"/>
                  <a:gd name="T97" fmla="*/ 580 h 666"/>
                  <a:gd name="T98" fmla="*/ 273 w 418"/>
                  <a:gd name="T99" fmla="*/ 574 h 666"/>
                  <a:gd name="T100" fmla="*/ 256 w 418"/>
                  <a:gd name="T101" fmla="*/ 580 h 666"/>
                  <a:gd name="T102" fmla="*/ 231 w 418"/>
                  <a:gd name="T103" fmla="*/ 567 h 666"/>
                  <a:gd name="T104" fmla="*/ 215 w 418"/>
                  <a:gd name="T105" fmla="*/ 546 h 666"/>
                  <a:gd name="T106" fmla="*/ 186 w 418"/>
                  <a:gd name="T107" fmla="*/ 542 h 666"/>
                  <a:gd name="T108" fmla="*/ 173 w 418"/>
                  <a:gd name="T109" fmla="*/ 557 h 666"/>
                  <a:gd name="T110" fmla="*/ 155 w 418"/>
                  <a:gd name="T111" fmla="*/ 567 h 666"/>
                  <a:gd name="T112" fmla="*/ 142 w 418"/>
                  <a:gd name="T113" fmla="*/ 580 h 666"/>
                  <a:gd name="T114" fmla="*/ 124 w 418"/>
                  <a:gd name="T115" fmla="*/ 592 h 666"/>
                  <a:gd name="T116" fmla="*/ 114 w 418"/>
                  <a:gd name="T117" fmla="*/ 610 h 666"/>
                  <a:gd name="T118" fmla="*/ 106 w 418"/>
                  <a:gd name="T119" fmla="*/ 623 h 666"/>
                  <a:gd name="T120" fmla="*/ 93 w 418"/>
                  <a:gd name="T121" fmla="*/ 632 h 666"/>
                  <a:gd name="T122" fmla="*/ 92 w 418"/>
                  <a:gd name="T123" fmla="*/ 655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18" h="666">
                    <a:moveTo>
                      <a:pt x="87" y="666"/>
                    </a:moveTo>
                    <a:lnTo>
                      <a:pt x="87" y="665"/>
                    </a:lnTo>
                    <a:lnTo>
                      <a:pt x="87" y="666"/>
                    </a:lnTo>
                    <a:lnTo>
                      <a:pt x="86" y="665"/>
                    </a:lnTo>
                    <a:lnTo>
                      <a:pt x="84" y="665"/>
                    </a:lnTo>
                    <a:lnTo>
                      <a:pt x="84" y="664"/>
                    </a:lnTo>
                    <a:lnTo>
                      <a:pt x="84" y="663"/>
                    </a:lnTo>
                    <a:lnTo>
                      <a:pt x="83" y="661"/>
                    </a:lnTo>
                    <a:lnTo>
                      <a:pt x="83" y="660"/>
                    </a:lnTo>
                    <a:lnTo>
                      <a:pt x="82" y="660"/>
                    </a:lnTo>
                    <a:lnTo>
                      <a:pt x="82" y="659"/>
                    </a:lnTo>
                    <a:lnTo>
                      <a:pt x="80" y="659"/>
                    </a:lnTo>
                    <a:lnTo>
                      <a:pt x="80" y="657"/>
                    </a:lnTo>
                    <a:lnTo>
                      <a:pt x="80" y="656"/>
                    </a:lnTo>
                    <a:lnTo>
                      <a:pt x="79" y="656"/>
                    </a:lnTo>
                    <a:lnTo>
                      <a:pt x="78" y="656"/>
                    </a:lnTo>
                    <a:lnTo>
                      <a:pt x="78" y="655"/>
                    </a:lnTo>
                    <a:lnTo>
                      <a:pt x="78" y="653"/>
                    </a:lnTo>
                    <a:lnTo>
                      <a:pt x="76" y="653"/>
                    </a:lnTo>
                    <a:lnTo>
                      <a:pt x="76" y="652"/>
                    </a:lnTo>
                    <a:lnTo>
                      <a:pt x="76" y="651"/>
                    </a:lnTo>
                    <a:lnTo>
                      <a:pt x="75" y="651"/>
                    </a:lnTo>
                    <a:lnTo>
                      <a:pt x="75" y="649"/>
                    </a:lnTo>
                    <a:lnTo>
                      <a:pt x="74" y="649"/>
                    </a:lnTo>
                    <a:lnTo>
                      <a:pt x="74" y="648"/>
                    </a:lnTo>
                    <a:lnTo>
                      <a:pt x="74" y="647"/>
                    </a:lnTo>
                    <a:lnTo>
                      <a:pt x="72" y="647"/>
                    </a:lnTo>
                    <a:lnTo>
                      <a:pt x="72" y="646"/>
                    </a:lnTo>
                    <a:lnTo>
                      <a:pt x="71" y="646"/>
                    </a:lnTo>
                    <a:lnTo>
                      <a:pt x="71" y="644"/>
                    </a:lnTo>
                    <a:lnTo>
                      <a:pt x="70" y="644"/>
                    </a:lnTo>
                    <a:lnTo>
                      <a:pt x="70" y="643"/>
                    </a:lnTo>
                    <a:lnTo>
                      <a:pt x="69" y="643"/>
                    </a:lnTo>
                    <a:lnTo>
                      <a:pt x="69" y="642"/>
                    </a:lnTo>
                    <a:lnTo>
                      <a:pt x="69" y="640"/>
                    </a:lnTo>
                    <a:lnTo>
                      <a:pt x="67" y="640"/>
                    </a:lnTo>
                    <a:lnTo>
                      <a:pt x="66" y="640"/>
                    </a:lnTo>
                    <a:lnTo>
                      <a:pt x="66" y="639"/>
                    </a:lnTo>
                    <a:lnTo>
                      <a:pt x="65" y="639"/>
                    </a:lnTo>
                    <a:lnTo>
                      <a:pt x="65" y="638"/>
                    </a:lnTo>
                    <a:lnTo>
                      <a:pt x="63" y="636"/>
                    </a:lnTo>
                    <a:lnTo>
                      <a:pt x="62" y="635"/>
                    </a:lnTo>
                    <a:lnTo>
                      <a:pt x="61" y="635"/>
                    </a:lnTo>
                    <a:lnTo>
                      <a:pt x="59" y="635"/>
                    </a:lnTo>
                    <a:lnTo>
                      <a:pt x="58" y="635"/>
                    </a:lnTo>
                    <a:lnTo>
                      <a:pt x="57" y="635"/>
                    </a:lnTo>
                    <a:lnTo>
                      <a:pt x="57" y="636"/>
                    </a:lnTo>
                    <a:lnTo>
                      <a:pt x="55" y="636"/>
                    </a:lnTo>
                    <a:lnTo>
                      <a:pt x="54" y="636"/>
                    </a:lnTo>
                    <a:lnTo>
                      <a:pt x="53" y="636"/>
                    </a:lnTo>
                    <a:lnTo>
                      <a:pt x="52" y="636"/>
                    </a:lnTo>
                    <a:lnTo>
                      <a:pt x="50" y="636"/>
                    </a:lnTo>
                    <a:lnTo>
                      <a:pt x="50" y="635"/>
                    </a:lnTo>
                    <a:lnTo>
                      <a:pt x="49" y="635"/>
                    </a:lnTo>
                    <a:lnTo>
                      <a:pt x="48" y="635"/>
                    </a:lnTo>
                    <a:lnTo>
                      <a:pt x="48" y="634"/>
                    </a:lnTo>
                    <a:lnTo>
                      <a:pt x="46" y="634"/>
                    </a:lnTo>
                    <a:lnTo>
                      <a:pt x="45" y="634"/>
                    </a:lnTo>
                    <a:lnTo>
                      <a:pt x="44" y="634"/>
                    </a:lnTo>
                    <a:lnTo>
                      <a:pt x="44" y="635"/>
                    </a:lnTo>
                    <a:lnTo>
                      <a:pt x="42" y="635"/>
                    </a:lnTo>
                    <a:lnTo>
                      <a:pt x="41" y="635"/>
                    </a:lnTo>
                    <a:lnTo>
                      <a:pt x="40" y="635"/>
                    </a:lnTo>
                    <a:lnTo>
                      <a:pt x="40" y="636"/>
                    </a:lnTo>
                    <a:lnTo>
                      <a:pt x="38" y="636"/>
                    </a:lnTo>
                    <a:lnTo>
                      <a:pt x="37" y="636"/>
                    </a:lnTo>
                    <a:lnTo>
                      <a:pt x="36" y="636"/>
                    </a:lnTo>
                    <a:lnTo>
                      <a:pt x="36" y="638"/>
                    </a:lnTo>
                    <a:lnTo>
                      <a:pt x="36" y="639"/>
                    </a:lnTo>
                    <a:lnTo>
                      <a:pt x="34" y="639"/>
                    </a:lnTo>
                    <a:lnTo>
                      <a:pt x="33" y="639"/>
                    </a:lnTo>
                    <a:lnTo>
                      <a:pt x="32" y="640"/>
                    </a:lnTo>
                    <a:lnTo>
                      <a:pt x="31" y="640"/>
                    </a:lnTo>
                    <a:lnTo>
                      <a:pt x="32" y="640"/>
                    </a:lnTo>
                    <a:lnTo>
                      <a:pt x="31" y="640"/>
                    </a:lnTo>
                    <a:lnTo>
                      <a:pt x="29" y="640"/>
                    </a:lnTo>
                    <a:lnTo>
                      <a:pt x="29" y="639"/>
                    </a:lnTo>
                    <a:lnTo>
                      <a:pt x="28" y="639"/>
                    </a:lnTo>
                    <a:lnTo>
                      <a:pt x="27" y="638"/>
                    </a:lnTo>
                    <a:lnTo>
                      <a:pt x="25" y="636"/>
                    </a:lnTo>
                    <a:lnTo>
                      <a:pt x="24" y="636"/>
                    </a:lnTo>
                    <a:lnTo>
                      <a:pt x="23" y="636"/>
                    </a:lnTo>
                    <a:lnTo>
                      <a:pt x="21" y="636"/>
                    </a:lnTo>
                    <a:lnTo>
                      <a:pt x="20" y="636"/>
                    </a:lnTo>
                    <a:lnTo>
                      <a:pt x="19" y="636"/>
                    </a:lnTo>
                    <a:lnTo>
                      <a:pt x="16" y="635"/>
                    </a:lnTo>
                    <a:lnTo>
                      <a:pt x="16" y="634"/>
                    </a:lnTo>
                    <a:lnTo>
                      <a:pt x="16" y="632"/>
                    </a:lnTo>
                    <a:lnTo>
                      <a:pt x="16" y="631"/>
                    </a:lnTo>
                    <a:lnTo>
                      <a:pt x="16" y="630"/>
                    </a:lnTo>
                    <a:lnTo>
                      <a:pt x="16" y="629"/>
                    </a:lnTo>
                    <a:lnTo>
                      <a:pt x="16" y="627"/>
                    </a:lnTo>
                    <a:lnTo>
                      <a:pt x="15" y="626"/>
                    </a:lnTo>
                    <a:lnTo>
                      <a:pt x="15" y="625"/>
                    </a:lnTo>
                    <a:lnTo>
                      <a:pt x="14" y="625"/>
                    </a:lnTo>
                    <a:lnTo>
                      <a:pt x="14" y="623"/>
                    </a:lnTo>
                    <a:lnTo>
                      <a:pt x="12" y="623"/>
                    </a:lnTo>
                    <a:lnTo>
                      <a:pt x="11" y="623"/>
                    </a:lnTo>
                    <a:lnTo>
                      <a:pt x="11" y="622"/>
                    </a:lnTo>
                    <a:lnTo>
                      <a:pt x="10" y="622"/>
                    </a:lnTo>
                    <a:lnTo>
                      <a:pt x="8" y="622"/>
                    </a:lnTo>
                    <a:lnTo>
                      <a:pt x="8" y="621"/>
                    </a:lnTo>
                    <a:lnTo>
                      <a:pt x="8" y="619"/>
                    </a:lnTo>
                    <a:lnTo>
                      <a:pt x="8" y="618"/>
                    </a:lnTo>
                    <a:lnTo>
                      <a:pt x="7" y="618"/>
                    </a:lnTo>
                    <a:lnTo>
                      <a:pt x="7" y="617"/>
                    </a:lnTo>
                    <a:lnTo>
                      <a:pt x="6" y="617"/>
                    </a:lnTo>
                    <a:lnTo>
                      <a:pt x="6" y="615"/>
                    </a:lnTo>
                    <a:lnTo>
                      <a:pt x="4" y="615"/>
                    </a:lnTo>
                    <a:lnTo>
                      <a:pt x="3" y="615"/>
                    </a:lnTo>
                    <a:lnTo>
                      <a:pt x="3" y="614"/>
                    </a:lnTo>
                    <a:lnTo>
                      <a:pt x="2" y="614"/>
                    </a:lnTo>
                    <a:lnTo>
                      <a:pt x="2" y="613"/>
                    </a:lnTo>
                    <a:lnTo>
                      <a:pt x="0" y="613"/>
                    </a:lnTo>
                    <a:lnTo>
                      <a:pt x="3" y="610"/>
                    </a:lnTo>
                    <a:lnTo>
                      <a:pt x="4" y="610"/>
                    </a:lnTo>
                    <a:lnTo>
                      <a:pt x="4" y="609"/>
                    </a:lnTo>
                    <a:lnTo>
                      <a:pt x="12" y="596"/>
                    </a:lnTo>
                    <a:lnTo>
                      <a:pt x="15" y="593"/>
                    </a:lnTo>
                    <a:lnTo>
                      <a:pt x="21" y="592"/>
                    </a:lnTo>
                    <a:lnTo>
                      <a:pt x="24" y="592"/>
                    </a:lnTo>
                    <a:lnTo>
                      <a:pt x="31" y="591"/>
                    </a:lnTo>
                    <a:lnTo>
                      <a:pt x="31" y="581"/>
                    </a:lnTo>
                    <a:lnTo>
                      <a:pt x="32" y="577"/>
                    </a:lnTo>
                    <a:lnTo>
                      <a:pt x="32" y="576"/>
                    </a:lnTo>
                    <a:lnTo>
                      <a:pt x="33" y="568"/>
                    </a:lnTo>
                    <a:lnTo>
                      <a:pt x="33" y="567"/>
                    </a:lnTo>
                    <a:lnTo>
                      <a:pt x="33" y="566"/>
                    </a:lnTo>
                    <a:lnTo>
                      <a:pt x="41" y="557"/>
                    </a:lnTo>
                    <a:lnTo>
                      <a:pt x="46" y="549"/>
                    </a:lnTo>
                    <a:lnTo>
                      <a:pt x="55" y="537"/>
                    </a:lnTo>
                    <a:lnTo>
                      <a:pt x="57" y="533"/>
                    </a:lnTo>
                    <a:lnTo>
                      <a:pt x="57" y="532"/>
                    </a:lnTo>
                    <a:lnTo>
                      <a:pt x="55" y="529"/>
                    </a:lnTo>
                    <a:lnTo>
                      <a:pt x="49" y="521"/>
                    </a:lnTo>
                    <a:lnTo>
                      <a:pt x="52" y="500"/>
                    </a:lnTo>
                    <a:lnTo>
                      <a:pt x="52" y="498"/>
                    </a:lnTo>
                    <a:lnTo>
                      <a:pt x="53" y="495"/>
                    </a:lnTo>
                    <a:lnTo>
                      <a:pt x="53" y="492"/>
                    </a:lnTo>
                    <a:lnTo>
                      <a:pt x="54" y="491"/>
                    </a:lnTo>
                    <a:lnTo>
                      <a:pt x="54" y="486"/>
                    </a:lnTo>
                    <a:lnTo>
                      <a:pt x="58" y="468"/>
                    </a:lnTo>
                    <a:lnTo>
                      <a:pt x="59" y="465"/>
                    </a:lnTo>
                    <a:lnTo>
                      <a:pt x="59" y="464"/>
                    </a:lnTo>
                    <a:lnTo>
                      <a:pt x="59" y="461"/>
                    </a:lnTo>
                    <a:lnTo>
                      <a:pt x="59" y="460"/>
                    </a:lnTo>
                    <a:lnTo>
                      <a:pt x="59" y="458"/>
                    </a:lnTo>
                    <a:lnTo>
                      <a:pt x="61" y="454"/>
                    </a:lnTo>
                    <a:lnTo>
                      <a:pt x="61" y="453"/>
                    </a:lnTo>
                    <a:lnTo>
                      <a:pt x="62" y="450"/>
                    </a:lnTo>
                    <a:lnTo>
                      <a:pt x="63" y="448"/>
                    </a:lnTo>
                    <a:lnTo>
                      <a:pt x="63" y="445"/>
                    </a:lnTo>
                    <a:lnTo>
                      <a:pt x="65" y="436"/>
                    </a:lnTo>
                    <a:lnTo>
                      <a:pt x="66" y="424"/>
                    </a:lnTo>
                    <a:lnTo>
                      <a:pt x="67" y="406"/>
                    </a:lnTo>
                    <a:lnTo>
                      <a:pt x="75" y="389"/>
                    </a:lnTo>
                    <a:lnTo>
                      <a:pt x="78" y="382"/>
                    </a:lnTo>
                    <a:lnTo>
                      <a:pt x="79" y="380"/>
                    </a:lnTo>
                    <a:lnTo>
                      <a:pt x="80" y="378"/>
                    </a:lnTo>
                    <a:lnTo>
                      <a:pt x="82" y="375"/>
                    </a:lnTo>
                    <a:lnTo>
                      <a:pt x="84" y="368"/>
                    </a:lnTo>
                    <a:lnTo>
                      <a:pt x="86" y="363"/>
                    </a:lnTo>
                    <a:lnTo>
                      <a:pt x="92" y="354"/>
                    </a:lnTo>
                    <a:lnTo>
                      <a:pt x="93" y="347"/>
                    </a:lnTo>
                    <a:lnTo>
                      <a:pt x="97" y="342"/>
                    </a:lnTo>
                    <a:lnTo>
                      <a:pt x="101" y="338"/>
                    </a:lnTo>
                    <a:lnTo>
                      <a:pt x="99" y="333"/>
                    </a:lnTo>
                    <a:lnTo>
                      <a:pt x="100" y="333"/>
                    </a:lnTo>
                    <a:lnTo>
                      <a:pt x="101" y="331"/>
                    </a:lnTo>
                    <a:lnTo>
                      <a:pt x="100" y="331"/>
                    </a:lnTo>
                    <a:lnTo>
                      <a:pt x="100" y="330"/>
                    </a:lnTo>
                    <a:lnTo>
                      <a:pt x="100" y="329"/>
                    </a:lnTo>
                    <a:lnTo>
                      <a:pt x="100" y="326"/>
                    </a:lnTo>
                    <a:lnTo>
                      <a:pt x="100" y="325"/>
                    </a:lnTo>
                    <a:lnTo>
                      <a:pt x="99" y="325"/>
                    </a:lnTo>
                    <a:lnTo>
                      <a:pt x="99" y="324"/>
                    </a:lnTo>
                    <a:lnTo>
                      <a:pt x="101" y="317"/>
                    </a:lnTo>
                    <a:lnTo>
                      <a:pt x="101" y="312"/>
                    </a:lnTo>
                    <a:lnTo>
                      <a:pt x="103" y="308"/>
                    </a:lnTo>
                    <a:lnTo>
                      <a:pt x="103" y="304"/>
                    </a:lnTo>
                    <a:lnTo>
                      <a:pt x="103" y="301"/>
                    </a:lnTo>
                    <a:lnTo>
                      <a:pt x="104" y="300"/>
                    </a:lnTo>
                    <a:lnTo>
                      <a:pt x="104" y="299"/>
                    </a:lnTo>
                    <a:lnTo>
                      <a:pt x="106" y="292"/>
                    </a:lnTo>
                    <a:lnTo>
                      <a:pt x="106" y="289"/>
                    </a:lnTo>
                    <a:lnTo>
                      <a:pt x="106" y="286"/>
                    </a:lnTo>
                    <a:lnTo>
                      <a:pt x="106" y="283"/>
                    </a:lnTo>
                    <a:lnTo>
                      <a:pt x="108" y="280"/>
                    </a:lnTo>
                    <a:lnTo>
                      <a:pt x="112" y="276"/>
                    </a:lnTo>
                    <a:lnTo>
                      <a:pt x="112" y="278"/>
                    </a:lnTo>
                    <a:lnTo>
                      <a:pt x="116" y="274"/>
                    </a:lnTo>
                    <a:lnTo>
                      <a:pt x="120" y="272"/>
                    </a:lnTo>
                    <a:lnTo>
                      <a:pt x="125" y="271"/>
                    </a:lnTo>
                    <a:lnTo>
                      <a:pt x="126" y="271"/>
                    </a:lnTo>
                    <a:lnTo>
                      <a:pt x="131" y="269"/>
                    </a:lnTo>
                    <a:lnTo>
                      <a:pt x="139" y="266"/>
                    </a:lnTo>
                    <a:lnTo>
                      <a:pt x="146" y="261"/>
                    </a:lnTo>
                    <a:lnTo>
                      <a:pt x="147" y="261"/>
                    </a:lnTo>
                    <a:lnTo>
                      <a:pt x="158" y="257"/>
                    </a:lnTo>
                    <a:lnTo>
                      <a:pt x="160" y="257"/>
                    </a:lnTo>
                    <a:lnTo>
                      <a:pt x="165" y="253"/>
                    </a:lnTo>
                    <a:lnTo>
                      <a:pt x="167" y="253"/>
                    </a:lnTo>
                    <a:lnTo>
                      <a:pt x="168" y="253"/>
                    </a:lnTo>
                    <a:lnTo>
                      <a:pt x="167" y="253"/>
                    </a:lnTo>
                    <a:lnTo>
                      <a:pt x="167" y="252"/>
                    </a:lnTo>
                    <a:lnTo>
                      <a:pt x="167" y="250"/>
                    </a:lnTo>
                    <a:lnTo>
                      <a:pt x="167" y="249"/>
                    </a:lnTo>
                    <a:lnTo>
                      <a:pt x="165" y="249"/>
                    </a:lnTo>
                    <a:lnTo>
                      <a:pt x="165" y="248"/>
                    </a:lnTo>
                    <a:lnTo>
                      <a:pt x="167" y="248"/>
                    </a:lnTo>
                    <a:lnTo>
                      <a:pt x="167" y="244"/>
                    </a:lnTo>
                    <a:lnTo>
                      <a:pt x="167" y="240"/>
                    </a:lnTo>
                    <a:lnTo>
                      <a:pt x="167" y="237"/>
                    </a:lnTo>
                    <a:lnTo>
                      <a:pt x="168" y="233"/>
                    </a:lnTo>
                    <a:lnTo>
                      <a:pt x="168" y="232"/>
                    </a:lnTo>
                    <a:lnTo>
                      <a:pt x="168" y="231"/>
                    </a:lnTo>
                    <a:lnTo>
                      <a:pt x="169" y="231"/>
                    </a:lnTo>
                    <a:lnTo>
                      <a:pt x="169" y="229"/>
                    </a:lnTo>
                    <a:lnTo>
                      <a:pt x="169" y="228"/>
                    </a:lnTo>
                    <a:lnTo>
                      <a:pt x="171" y="228"/>
                    </a:lnTo>
                    <a:lnTo>
                      <a:pt x="171" y="227"/>
                    </a:lnTo>
                    <a:lnTo>
                      <a:pt x="172" y="227"/>
                    </a:lnTo>
                    <a:lnTo>
                      <a:pt x="172" y="225"/>
                    </a:lnTo>
                    <a:lnTo>
                      <a:pt x="173" y="225"/>
                    </a:lnTo>
                    <a:lnTo>
                      <a:pt x="173" y="224"/>
                    </a:lnTo>
                    <a:lnTo>
                      <a:pt x="175" y="223"/>
                    </a:lnTo>
                    <a:lnTo>
                      <a:pt x="175" y="221"/>
                    </a:lnTo>
                    <a:lnTo>
                      <a:pt x="175" y="220"/>
                    </a:lnTo>
                    <a:lnTo>
                      <a:pt x="176" y="220"/>
                    </a:lnTo>
                    <a:lnTo>
                      <a:pt x="176" y="219"/>
                    </a:lnTo>
                    <a:lnTo>
                      <a:pt x="177" y="219"/>
                    </a:lnTo>
                    <a:lnTo>
                      <a:pt x="178" y="219"/>
                    </a:lnTo>
                    <a:lnTo>
                      <a:pt x="180" y="219"/>
                    </a:lnTo>
                    <a:lnTo>
                      <a:pt x="181" y="219"/>
                    </a:lnTo>
                    <a:lnTo>
                      <a:pt x="182" y="219"/>
                    </a:lnTo>
                    <a:lnTo>
                      <a:pt x="182" y="220"/>
                    </a:lnTo>
                    <a:lnTo>
                      <a:pt x="184" y="220"/>
                    </a:lnTo>
                    <a:lnTo>
                      <a:pt x="185" y="220"/>
                    </a:lnTo>
                    <a:lnTo>
                      <a:pt x="185" y="221"/>
                    </a:lnTo>
                    <a:lnTo>
                      <a:pt x="186" y="221"/>
                    </a:lnTo>
                    <a:lnTo>
                      <a:pt x="188" y="221"/>
                    </a:lnTo>
                    <a:lnTo>
                      <a:pt x="189" y="221"/>
                    </a:lnTo>
                    <a:lnTo>
                      <a:pt x="190" y="220"/>
                    </a:lnTo>
                    <a:lnTo>
                      <a:pt x="192" y="220"/>
                    </a:lnTo>
                    <a:lnTo>
                      <a:pt x="192" y="221"/>
                    </a:lnTo>
                    <a:lnTo>
                      <a:pt x="193" y="223"/>
                    </a:lnTo>
                    <a:lnTo>
                      <a:pt x="193" y="221"/>
                    </a:lnTo>
                    <a:lnTo>
                      <a:pt x="194" y="221"/>
                    </a:lnTo>
                    <a:lnTo>
                      <a:pt x="197" y="211"/>
                    </a:lnTo>
                    <a:lnTo>
                      <a:pt x="203" y="207"/>
                    </a:lnTo>
                    <a:lnTo>
                      <a:pt x="206" y="207"/>
                    </a:lnTo>
                    <a:lnTo>
                      <a:pt x="207" y="206"/>
                    </a:lnTo>
                    <a:lnTo>
                      <a:pt x="210" y="204"/>
                    </a:lnTo>
                    <a:lnTo>
                      <a:pt x="211" y="203"/>
                    </a:lnTo>
                    <a:lnTo>
                      <a:pt x="214" y="202"/>
                    </a:lnTo>
                    <a:lnTo>
                      <a:pt x="215" y="200"/>
                    </a:lnTo>
                    <a:lnTo>
                      <a:pt x="214" y="198"/>
                    </a:lnTo>
                    <a:lnTo>
                      <a:pt x="214" y="194"/>
                    </a:lnTo>
                    <a:lnTo>
                      <a:pt x="214" y="187"/>
                    </a:lnTo>
                    <a:lnTo>
                      <a:pt x="213" y="183"/>
                    </a:lnTo>
                    <a:lnTo>
                      <a:pt x="213" y="178"/>
                    </a:lnTo>
                    <a:lnTo>
                      <a:pt x="213" y="172"/>
                    </a:lnTo>
                    <a:lnTo>
                      <a:pt x="213" y="165"/>
                    </a:lnTo>
                    <a:lnTo>
                      <a:pt x="211" y="156"/>
                    </a:lnTo>
                    <a:lnTo>
                      <a:pt x="209" y="144"/>
                    </a:lnTo>
                    <a:lnTo>
                      <a:pt x="207" y="140"/>
                    </a:lnTo>
                    <a:lnTo>
                      <a:pt x="207" y="136"/>
                    </a:lnTo>
                    <a:lnTo>
                      <a:pt x="207" y="134"/>
                    </a:lnTo>
                    <a:lnTo>
                      <a:pt x="205" y="119"/>
                    </a:lnTo>
                    <a:lnTo>
                      <a:pt x="202" y="106"/>
                    </a:lnTo>
                    <a:lnTo>
                      <a:pt x="199" y="100"/>
                    </a:lnTo>
                    <a:lnTo>
                      <a:pt x="198" y="94"/>
                    </a:lnTo>
                    <a:lnTo>
                      <a:pt x="197" y="89"/>
                    </a:lnTo>
                    <a:lnTo>
                      <a:pt x="196" y="85"/>
                    </a:lnTo>
                    <a:lnTo>
                      <a:pt x="192" y="60"/>
                    </a:lnTo>
                    <a:lnTo>
                      <a:pt x="192" y="58"/>
                    </a:lnTo>
                    <a:lnTo>
                      <a:pt x="192" y="55"/>
                    </a:lnTo>
                    <a:lnTo>
                      <a:pt x="190" y="51"/>
                    </a:lnTo>
                    <a:lnTo>
                      <a:pt x="190" y="45"/>
                    </a:lnTo>
                    <a:lnTo>
                      <a:pt x="188" y="34"/>
                    </a:lnTo>
                    <a:lnTo>
                      <a:pt x="188" y="30"/>
                    </a:lnTo>
                    <a:lnTo>
                      <a:pt x="186" y="28"/>
                    </a:lnTo>
                    <a:lnTo>
                      <a:pt x="186" y="24"/>
                    </a:lnTo>
                    <a:lnTo>
                      <a:pt x="185" y="17"/>
                    </a:lnTo>
                    <a:lnTo>
                      <a:pt x="185" y="16"/>
                    </a:lnTo>
                    <a:lnTo>
                      <a:pt x="184" y="7"/>
                    </a:lnTo>
                    <a:lnTo>
                      <a:pt x="182" y="4"/>
                    </a:lnTo>
                    <a:lnTo>
                      <a:pt x="182" y="3"/>
                    </a:lnTo>
                    <a:lnTo>
                      <a:pt x="181" y="2"/>
                    </a:lnTo>
                    <a:lnTo>
                      <a:pt x="182" y="0"/>
                    </a:lnTo>
                    <a:lnTo>
                      <a:pt x="182" y="2"/>
                    </a:lnTo>
                    <a:lnTo>
                      <a:pt x="184" y="2"/>
                    </a:lnTo>
                    <a:lnTo>
                      <a:pt x="185" y="3"/>
                    </a:lnTo>
                    <a:lnTo>
                      <a:pt x="186" y="3"/>
                    </a:lnTo>
                    <a:lnTo>
                      <a:pt x="186" y="4"/>
                    </a:lnTo>
                    <a:lnTo>
                      <a:pt x="188" y="4"/>
                    </a:lnTo>
                    <a:lnTo>
                      <a:pt x="188" y="5"/>
                    </a:lnTo>
                    <a:lnTo>
                      <a:pt x="189" y="5"/>
                    </a:lnTo>
                    <a:lnTo>
                      <a:pt x="189" y="7"/>
                    </a:lnTo>
                    <a:lnTo>
                      <a:pt x="190" y="7"/>
                    </a:lnTo>
                    <a:lnTo>
                      <a:pt x="192" y="7"/>
                    </a:lnTo>
                    <a:lnTo>
                      <a:pt x="192" y="8"/>
                    </a:lnTo>
                    <a:lnTo>
                      <a:pt x="193" y="8"/>
                    </a:lnTo>
                    <a:lnTo>
                      <a:pt x="194" y="8"/>
                    </a:lnTo>
                    <a:lnTo>
                      <a:pt x="194" y="9"/>
                    </a:lnTo>
                    <a:lnTo>
                      <a:pt x="196" y="9"/>
                    </a:lnTo>
                    <a:lnTo>
                      <a:pt x="197" y="9"/>
                    </a:lnTo>
                    <a:lnTo>
                      <a:pt x="198" y="9"/>
                    </a:lnTo>
                    <a:lnTo>
                      <a:pt x="198" y="11"/>
                    </a:lnTo>
                    <a:lnTo>
                      <a:pt x="199" y="11"/>
                    </a:lnTo>
                    <a:lnTo>
                      <a:pt x="199" y="12"/>
                    </a:lnTo>
                    <a:lnTo>
                      <a:pt x="199" y="13"/>
                    </a:lnTo>
                    <a:lnTo>
                      <a:pt x="199" y="15"/>
                    </a:lnTo>
                    <a:lnTo>
                      <a:pt x="201" y="15"/>
                    </a:lnTo>
                    <a:lnTo>
                      <a:pt x="201" y="16"/>
                    </a:lnTo>
                    <a:lnTo>
                      <a:pt x="201" y="17"/>
                    </a:lnTo>
                    <a:lnTo>
                      <a:pt x="202" y="19"/>
                    </a:lnTo>
                    <a:lnTo>
                      <a:pt x="203" y="19"/>
                    </a:lnTo>
                    <a:lnTo>
                      <a:pt x="203" y="20"/>
                    </a:lnTo>
                    <a:lnTo>
                      <a:pt x="205" y="20"/>
                    </a:lnTo>
                    <a:lnTo>
                      <a:pt x="206" y="20"/>
                    </a:lnTo>
                    <a:lnTo>
                      <a:pt x="207" y="20"/>
                    </a:lnTo>
                    <a:lnTo>
                      <a:pt x="209" y="20"/>
                    </a:lnTo>
                    <a:lnTo>
                      <a:pt x="209" y="21"/>
                    </a:lnTo>
                    <a:lnTo>
                      <a:pt x="210" y="21"/>
                    </a:lnTo>
                    <a:lnTo>
                      <a:pt x="210" y="22"/>
                    </a:lnTo>
                    <a:lnTo>
                      <a:pt x="211" y="22"/>
                    </a:lnTo>
                    <a:lnTo>
                      <a:pt x="211" y="24"/>
                    </a:lnTo>
                    <a:lnTo>
                      <a:pt x="213" y="24"/>
                    </a:lnTo>
                    <a:lnTo>
                      <a:pt x="213" y="25"/>
                    </a:lnTo>
                    <a:lnTo>
                      <a:pt x="214" y="25"/>
                    </a:lnTo>
                    <a:lnTo>
                      <a:pt x="214" y="26"/>
                    </a:lnTo>
                    <a:lnTo>
                      <a:pt x="214" y="28"/>
                    </a:lnTo>
                    <a:lnTo>
                      <a:pt x="215" y="28"/>
                    </a:lnTo>
                    <a:lnTo>
                      <a:pt x="215" y="29"/>
                    </a:lnTo>
                    <a:lnTo>
                      <a:pt x="215" y="30"/>
                    </a:lnTo>
                    <a:lnTo>
                      <a:pt x="216" y="30"/>
                    </a:lnTo>
                    <a:lnTo>
                      <a:pt x="216" y="32"/>
                    </a:lnTo>
                    <a:lnTo>
                      <a:pt x="216" y="33"/>
                    </a:lnTo>
                    <a:lnTo>
                      <a:pt x="216" y="34"/>
                    </a:lnTo>
                    <a:lnTo>
                      <a:pt x="216" y="36"/>
                    </a:lnTo>
                    <a:lnTo>
                      <a:pt x="218" y="36"/>
                    </a:lnTo>
                    <a:lnTo>
                      <a:pt x="218" y="37"/>
                    </a:lnTo>
                    <a:lnTo>
                      <a:pt x="218" y="38"/>
                    </a:lnTo>
                    <a:lnTo>
                      <a:pt x="219" y="38"/>
                    </a:lnTo>
                    <a:lnTo>
                      <a:pt x="220" y="39"/>
                    </a:lnTo>
                    <a:lnTo>
                      <a:pt x="220" y="41"/>
                    </a:lnTo>
                    <a:lnTo>
                      <a:pt x="222" y="42"/>
                    </a:lnTo>
                    <a:lnTo>
                      <a:pt x="222" y="43"/>
                    </a:lnTo>
                    <a:lnTo>
                      <a:pt x="223" y="43"/>
                    </a:lnTo>
                    <a:lnTo>
                      <a:pt x="223" y="45"/>
                    </a:lnTo>
                    <a:lnTo>
                      <a:pt x="224" y="45"/>
                    </a:lnTo>
                    <a:lnTo>
                      <a:pt x="224" y="46"/>
                    </a:lnTo>
                    <a:lnTo>
                      <a:pt x="224" y="47"/>
                    </a:lnTo>
                    <a:lnTo>
                      <a:pt x="226" y="47"/>
                    </a:lnTo>
                    <a:lnTo>
                      <a:pt x="227" y="47"/>
                    </a:lnTo>
                    <a:lnTo>
                      <a:pt x="227" y="49"/>
                    </a:lnTo>
                    <a:lnTo>
                      <a:pt x="228" y="49"/>
                    </a:lnTo>
                    <a:lnTo>
                      <a:pt x="230" y="50"/>
                    </a:lnTo>
                    <a:lnTo>
                      <a:pt x="231" y="51"/>
                    </a:lnTo>
                    <a:lnTo>
                      <a:pt x="231" y="53"/>
                    </a:lnTo>
                    <a:lnTo>
                      <a:pt x="232" y="53"/>
                    </a:lnTo>
                    <a:lnTo>
                      <a:pt x="232" y="54"/>
                    </a:lnTo>
                    <a:lnTo>
                      <a:pt x="232" y="55"/>
                    </a:lnTo>
                    <a:lnTo>
                      <a:pt x="233" y="55"/>
                    </a:lnTo>
                    <a:lnTo>
                      <a:pt x="235" y="55"/>
                    </a:lnTo>
                    <a:lnTo>
                      <a:pt x="235" y="56"/>
                    </a:lnTo>
                    <a:lnTo>
                      <a:pt x="236" y="56"/>
                    </a:lnTo>
                    <a:lnTo>
                      <a:pt x="236" y="58"/>
                    </a:lnTo>
                    <a:lnTo>
                      <a:pt x="237" y="58"/>
                    </a:lnTo>
                    <a:lnTo>
                      <a:pt x="237" y="59"/>
                    </a:lnTo>
                    <a:lnTo>
                      <a:pt x="239" y="59"/>
                    </a:lnTo>
                    <a:lnTo>
                      <a:pt x="240" y="59"/>
                    </a:lnTo>
                    <a:lnTo>
                      <a:pt x="240" y="60"/>
                    </a:lnTo>
                    <a:lnTo>
                      <a:pt x="241" y="60"/>
                    </a:lnTo>
                    <a:lnTo>
                      <a:pt x="241" y="62"/>
                    </a:lnTo>
                    <a:lnTo>
                      <a:pt x="241" y="63"/>
                    </a:lnTo>
                    <a:lnTo>
                      <a:pt x="241" y="64"/>
                    </a:lnTo>
                    <a:lnTo>
                      <a:pt x="241" y="66"/>
                    </a:lnTo>
                    <a:lnTo>
                      <a:pt x="240" y="66"/>
                    </a:lnTo>
                    <a:lnTo>
                      <a:pt x="240" y="67"/>
                    </a:lnTo>
                    <a:lnTo>
                      <a:pt x="240" y="68"/>
                    </a:lnTo>
                    <a:lnTo>
                      <a:pt x="241" y="68"/>
                    </a:lnTo>
                    <a:lnTo>
                      <a:pt x="241" y="70"/>
                    </a:lnTo>
                    <a:lnTo>
                      <a:pt x="241" y="71"/>
                    </a:lnTo>
                    <a:lnTo>
                      <a:pt x="241" y="72"/>
                    </a:lnTo>
                    <a:lnTo>
                      <a:pt x="243" y="74"/>
                    </a:lnTo>
                    <a:lnTo>
                      <a:pt x="243" y="75"/>
                    </a:lnTo>
                    <a:lnTo>
                      <a:pt x="244" y="75"/>
                    </a:lnTo>
                    <a:lnTo>
                      <a:pt x="244" y="76"/>
                    </a:lnTo>
                    <a:lnTo>
                      <a:pt x="244" y="77"/>
                    </a:lnTo>
                    <a:lnTo>
                      <a:pt x="245" y="77"/>
                    </a:lnTo>
                    <a:lnTo>
                      <a:pt x="247" y="77"/>
                    </a:lnTo>
                    <a:lnTo>
                      <a:pt x="247" y="79"/>
                    </a:lnTo>
                    <a:lnTo>
                      <a:pt x="248" y="79"/>
                    </a:lnTo>
                    <a:lnTo>
                      <a:pt x="248" y="80"/>
                    </a:lnTo>
                    <a:lnTo>
                      <a:pt x="249" y="80"/>
                    </a:lnTo>
                    <a:lnTo>
                      <a:pt x="251" y="80"/>
                    </a:lnTo>
                    <a:lnTo>
                      <a:pt x="252" y="80"/>
                    </a:lnTo>
                    <a:lnTo>
                      <a:pt x="253" y="81"/>
                    </a:lnTo>
                    <a:lnTo>
                      <a:pt x="254" y="81"/>
                    </a:lnTo>
                    <a:lnTo>
                      <a:pt x="254" y="83"/>
                    </a:lnTo>
                    <a:lnTo>
                      <a:pt x="256" y="83"/>
                    </a:lnTo>
                    <a:lnTo>
                      <a:pt x="256" y="84"/>
                    </a:lnTo>
                    <a:lnTo>
                      <a:pt x="256" y="85"/>
                    </a:lnTo>
                    <a:lnTo>
                      <a:pt x="257" y="85"/>
                    </a:lnTo>
                    <a:lnTo>
                      <a:pt x="257" y="87"/>
                    </a:lnTo>
                    <a:lnTo>
                      <a:pt x="258" y="85"/>
                    </a:lnTo>
                    <a:lnTo>
                      <a:pt x="258" y="87"/>
                    </a:lnTo>
                    <a:lnTo>
                      <a:pt x="260" y="87"/>
                    </a:lnTo>
                    <a:lnTo>
                      <a:pt x="260" y="88"/>
                    </a:lnTo>
                    <a:lnTo>
                      <a:pt x="260" y="89"/>
                    </a:lnTo>
                    <a:lnTo>
                      <a:pt x="261" y="91"/>
                    </a:lnTo>
                    <a:lnTo>
                      <a:pt x="261" y="92"/>
                    </a:lnTo>
                    <a:lnTo>
                      <a:pt x="262" y="92"/>
                    </a:lnTo>
                    <a:lnTo>
                      <a:pt x="262" y="93"/>
                    </a:lnTo>
                    <a:lnTo>
                      <a:pt x="261" y="93"/>
                    </a:lnTo>
                    <a:lnTo>
                      <a:pt x="261" y="94"/>
                    </a:lnTo>
                    <a:lnTo>
                      <a:pt x="260" y="94"/>
                    </a:lnTo>
                    <a:lnTo>
                      <a:pt x="260" y="96"/>
                    </a:lnTo>
                    <a:lnTo>
                      <a:pt x="260" y="97"/>
                    </a:lnTo>
                    <a:lnTo>
                      <a:pt x="258" y="97"/>
                    </a:lnTo>
                    <a:lnTo>
                      <a:pt x="258" y="98"/>
                    </a:lnTo>
                    <a:lnTo>
                      <a:pt x="258" y="100"/>
                    </a:lnTo>
                    <a:lnTo>
                      <a:pt x="257" y="100"/>
                    </a:lnTo>
                    <a:lnTo>
                      <a:pt x="257" y="101"/>
                    </a:lnTo>
                    <a:lnTo>
                      <a:pt x="257" y="102"/>
                    </a:lnTo>
                    <a:lnTo>
                      <a:pt x="257" y="104"/>
                    </a:lnTo>
                    <a:lnTo>
                      <a:pt x="258" y="104"/>
                    </a:lnTo>
                    <a:lnTo>
                      <a:pt x="258" y="105"/>
                    </a:lnTo>
                    <a:lnTo>
                      <a:pt x="258" y="106"/>
                    </a:lnTo>
                    <a:lnTo>
                      <a:pt x="258" y="108"/>
                    </a:lnTo>
                    <a:lnTo>
                      <a:pt x="260" y="109"/>
                    </a:lnTo>
                    <a:lnTo>
                      <a:pt x="261" y="109"/>
                    </a:lnTo>
                    <a:lnTo>
                      <a:pt x="262" y="110"/>
                    </a:lnTo>
                    <a:lnTo>
                      <a:pt x="262" y="111"/>
                    </a:lnTo>
                    <a:lnTo>
                      <a:pt x="264" y="111"/>
                    </a:lnTo>
                    <a:lnTo>
                      <a:pt x="264" y="113"/>
                    </a:lnTo>
                    <a:lnTo>
                      <a:pt x="265" y="113"/>
                    </a:lnTo>
                    <a:lnTo>
                      <a:pt x="265" y="114"/>
                    </a:lnTo>
                    <a:lnTo>
                      <a:pt x="266" y="114"/>
                    </a:lnTo>
                    <a:lnTo>
                      <a:pt x="268" y="114"/>
                    </a:lnTo>
                    <a:lnTo>
                      <a:pt x="268" y="115"/>
                    </a:lnTo>
                    <a:lnTo>
                      <a:pt x="269" y="115"/>
                    </a:lnTo>
                    <a:lnTo>
                      <a:pt x="269" y="117"/>
                    </a:lnTo>
                    <a:lnTo>
                      <a:pt x="270" y="117"/>
                    </a:lnTo>
                    <a:lnTo>
                      <a:pt x="270" y="118"/>
                    </a:lnTo>
                    <a:lnTo>
                      <a:pt x="270" y="119"/>
                    </a:lnTo>
                    <a:lnTo>
                      <a:pt x="270" y="121"/>
                    </a:lnTo>
                    <a:lnTo>
                      <a:pt x="271" y="121"/>
                    </a:lnTo>
                    <a:lnTo>
                      <a:pt x="271" y="122"/>
                    </a:lnTo>
                    <a:lnTo>
                      <a:pt x="271" y="123"/>
                    </a:lnTo>
                    <a:lnTo>
                      <a:pt x="271" y="125"/>
                    </a:lnTo>
                    <a:lnTo>
                      <a:pt x="273" y="125"/>
                    </a:lnTo>
                    <a:lnTo>
                      <a:pt x="273" y="126"/>
                    </a:lnTo>
                    <a:lnTo>
                      <a:pt x="273" y="127"/>
                    </a:lnTo>
                    <a:lnTo>
                      <a:pt x="273" y="128"/>
                    </a:lnTo>
                    <a:lnTo>
                      <a:pt x="274" y="128"/>
                    </a:lnTo>
                    <a:lnTo>
                      <a:pt x="274" y="130"/>
                    </a:lnTo>
                    <a:lnTo>
                      <a:pt x="275" y="130"/>
                    </a:lnTo>
                    <a:lnTo>
                      <a:pt x="275" y="131"/>
                    </a:lnTo>
                    <a:lnTo>
                      <a:pt x="277" y="131"/>
                    </a:lnTo>
                    <a:lnTo>
                      <a:pt x="277" y="132"/>
                    </a:lnTo>
                    <a:lnTo>
                      <a:pt x="278" y="134"/>
                    </a:lnTo>
                    <a:lnTo>
                      <a:pt x="278" y="135"/>
                    </a:lnTo>
                    <a:lnTo>
                      <a:pt x="278" y="136"/>
                    </a:lnTo>
                    <a:lnTo>
                      <a:pt x="279" y="136"/>
                    </a:lnTo>
                    <a:lnTo>
                      <a:pt x="279" y="138"/>
                    </a:lnTo>
                    <a:lnTo>
                      <a:pt x="281" y="138"/>
                    </a:lnTo>
                    <a:lnTo>
                      <a:pt x="281" y="139"/>
                    </a:lnTo>
                    <a:lnTo>
                      <a:pt x="282" y="139"/>
                    </a:lnTo>
                    <a:lnTo>
                      <a:pt x="282" y="140"/>
                    </a:lnTo>
                    <a:lnTo>
                      <a:pt x="282" y="142"/>
                    </a:lnTo>
                    <a:lnTo>
                      <a:pt x="282" y="143"/>
                    </a:lnTo>
                    <a:lnTo>
                      <a:pt x="281" y="143"/>
                    </a:lnTo>
                    <a:lnTo>
                      <a:pt x="281" y="144"/>
                    </a:lnTo>
                    <a:lnTo>
                      <a:pt x="281" y="145"/>
                    </a:lnTo>
                    <a:lnTo>
                      <a:pt x="282" y="145"/>
                    </a:lnTo>
                    <a:lnTo>
                      <a:pt x="282" y="147"/>
                    </a:lnTo>
                    <a:lnTo>
                      <a:pt x="281" y="147"/>
                    </a:lnTo>
                    <a:lnTo>
                      <a:pt x="281" y="148"/>
                    </a:lnTo>
                    <a:lnTo>
                      <a:pt x="279" y="149"/>
                    </a:lnTo>
                    <a:lnTo>
                      <a:pt x="281" y="149"/>
                    </a:lnTo>
                    <a:lnTo>
                      <a:pt x="281" y="151"/>
                    </a:lnTo>
                    <a:lnTo>
                      <a:pt x="281" y="152"/>
                    </a:lnTo>
                    <a:lnTo>
                      <a:pt x="282" y="152"/>
                    </a:lnTo>
                    <a:lnTo>
                      <a:pt x="282" y="153"/>
                    </a:lnTo>
                    <a:lnTo>
                      <a:pt x="283" y="153"/>
                    </a:lnTo>
                    <a:lnTo>
                      <a:pt x="283" y="155"/>
                    </a:lnTo>
                    <a:lnTo>
                      <a:pt x="283" y="156"/>
                    </a:lnTo>
                    <a:lnTo>
                      <a:pt x="283" y="157"/>
                    </a:lnTo>
                    <a:lnTo>
                      <a:pt x="283" y="159"/>
                    </a:lnTo>
                    <a:lnTo>
                      <a:pt x="283" y="160"/>
                    </a:lnTo>
                    <a:lnTo>
                      <a:pt x="285" y="160"/>
                    </a:lnTo>
                    <a:lnTo>
                      <a:pt x="285" y="161"/>
                    </a:lnTo>
                    <a:lnTo>
                      <a:pt x="286" y="161"/>
                    </a:lnTo>
                    <a:lnTo>
                      <a:pt x="287" y="161"/>
                    </a:lnTo>
                    <a:lnTo>
                      <a:pt x="286" y="163"/>
                    </a:lnTo>
                    <a:lnTo>
                      <a:pt x="286" y="164"/>
                    </a:lnTo>
                    <a:lnTo>
                      <a:pt x="286" y="165"/>
                    </a:lnTo>
                    <a:lnTo>
                      <a:pt x="286" y="166"/>
                    </a:lnTo>
                    <a:lnTo>
                      <a:pt x="286" y="168"/>
                    </a:lnTo>
                    <a:lnTo>
                      <a:pt x="286" y="169"/>
                    </a:lnTo>
                    <a:lnTo>
                      <a:pt x="287" y="170"/>
                    </a:lnTo>
                    <a:lnTo>
                      <a:pt x="288" y="170"/>
                    </a:lnTo>
                    <a:lnTo>
                      <a:pt x="290" y="170"/>
                    </a:lnTo>
                    <a:lnTo>
                      <a:pt x="291" y="170"/>
                    </a:lnTo>
                    <a:lnTo>
                      <a:pt x="291" y="172"/>
                    </a:lnTo>
                    <a:lnTo>
                      <a:pt x="292" y="172"/>
                    </a:lnTo>
                    <a:lnTo>
                      <a:pt x="292" y="173"/>
                    </a:lnTo>
                    <a:lnTo>
                      <a:pt x="294" y="173"/>
                    </a:lnTo>
                    <a:lnTo>
                      <a:pt x="295" y="173"/>
                    </a:lnTo>
                    <a:lnTo>
                      <a:pt x="295" y="174"/>
                    </a:lnTo>
                    <a:lnTo>
                      <a:pt x="296" y="174"/>
                    </a:lnTo>
                    <a:lnTo>
                      <a:pt x="296" y="176"/>
                    </a:lnTo>
                    <a:lnTo>
                      <a:pt x="298" y="176"/>
                    </a:lnTo>
                    <a:lnTo>
                      <a:pt x="299" y="176"/>
                    </a:lnTo>
                    <a:lnTo>
                      <a:pt x="300" y="176"/>
                    </a:lnTo>
                    <a:lnTo>
                      <a:pt x="300" y="174"/>
                    </a:lnTo>
                    <a:lnTo>
                      <a:pt x="302" y="174"/>
                    </a:lnTo>
                    <a:lnTo>
                      <a:pt x="303" y="174"/>
                    </a:lnTo>
                    <a:lnTo>
                      <a:pt x="303" y="176"/>
                    </a:lnTo>
                    <a:lnTo>
                      <a:pt x="304" y="176"/>
                    </a:lnTo>
                    <a:lnTo>
                      <a:pt x="304" y="177"/>
                    </a:lnTo>
                    <a:lnTo>
                      <a:pt x="304" y="178"/>
                    </a:lnTo>
                    <a:lnTo>
                      <a:pt x="305" y="178"/>
                    </a:lnTo>
                    <a:lnTo>
                      <a:pt x="305" y="180"/>
                    </a:lnTo>
                    <a:lnTo>
                      <a:pt x="305" y="181"/>
                    </a:lnTo>
                    <a:lnTo>
                      <a:pt x="307" y="181"/>
                    </a:lnTo>
                    <a:lnTo>
                      <a:pt x="307" y="182"/>
                    </a:lnTo>
                    <a:lnTo>
                      <a:pt x="308" y="181"/>
                    </a:lnTo>
                    <a:lnTo>
                      <a:pt x="308" y="182"/>
                    </a:lnTo>
                    <a:lnTo>
                      <a:pt x="309" y="181"/>
                    </a:lnTo>
                    <a:lnTo>
                      <a:pt x="309" y="182"/>
                    </a:lnTo>
                    <a:lnTo>
                      <a:pt x="311" y="182"/>
                    </a:lnTo>
                    <a:lnTo>
                      <a:pt x="311" y="183"/>
                    </a:lnTo>
                    <a:lnTo>
                      <a:pt x="312" y="183"/>
                    </a:lnTo>
                    <a:lnTo>
                      <a:pt x="312" y="185"/>
                    </a:lnTo>
                    <a:lnTo>
                      <a:pt x="313" y="186"/>
                    </a:lnTo>
                    <a:lnTo>
                      <a:pt x="313" y="187"/>
                    </a:lnTo>
                    <a:lnTo>
                      <a:pt x="312" y="187"/>
                    </a:lnTo>
                    <a:lnTo>
                      <a:pt x="312" y="189"/>
                    </a:lnTo>
                    <a:lnTo>
                      <a:pt x="312" y="190"/>
                    </a:lnTo>
                    <a:lnTo>
                      <a:pt x="313" y="190"/>
                    </a:lnTo>
                    <a:lnTo>
                      <a:pt x="313" y="191"/>
                    </a:lnTo>
                    <a:lnTo>
                      <a:pt x="315" y="191"/>
                    </a:lnTo>
                    <a:lnTo>
                      <a:pt x="315" y="193"/>
                    </a:lnTo>
                    <a:lnTo>
                      <a:pt x="316" y="193"/>
                    </a:lnTo>
                    <a:lnTo>
                      <a:pt x="317" y="193"/>
                    </a:lnTo>
                    <a:lnTo>
                      <a:pt x="317" y="194"/>
                    </a:lnTo>
                    <a:lnTo>
                      <a:pt x="319" y="194"/>
                    </a:lnTo>
                    <a:lnTo>
                      <a:pt x="319" y="195"/>
                    </a:lnTo>
                    <a:lnTo>
                      <a:pt x="320" y="195"/>
                    </a:lnTo>
                    <a:lnTo>
                      <a:pt x="321" y="195"/>
                    </a:lnTo>
                    <a:lnTo>
                      <a:pt x="323" y="195"/>
                    </a:lnTo>
                    <a:lnTo>
                      <a:pt x="323" y="197"/>
                    </a:lnTo>
                    <a:lnTo>
                      <a:pt x="324" y="197"/>
                    </a:lnTo>
                    <a:lnTo>
                      <a:pt x="325" y="197"/>
                    </a:lnTo>
                    <a:lnTo>
                      <a:pt x="325" y="198"/>
                    </a:lnTo>
                    <a:lnTo>
                      <a:pt x="326" y="198"/>
                    </a:lnTo>
                    <a:lnTo>
                      <a:pt x="326" y="199"/>
                    </a:lnTo>
                    <a:lnTo>
                      <a:pt x="328" y="199"/>
                    </a:lnTo>
                    <a:lnTo>
                      <a:pt x="326" y="199"/>
                    </a:lnTo>
                    <a:lnTo>
                      <a:pt x="326" y="200"/>
                    </a:lnTo>
                    <a:lnTo>
                      <a:pt x="328" y="200"/>
                    </a:lnTo>
                    <a:lnTo>
                      <a:pt x="328" y="202"/>
                    </a:lnTo>
                    <a:lnTo>
                      <a:pt x="328" y="203"/>
                    </a:lnTo>
                    <a:lnTo>
                      <a:pt x="328" y="204"/>
                    </a:lnTo>
                    <a:lnTo>
                      <a:pt x="328" y="206"/>
                    </a:lnTo>
                    <a:lnTo>
                      <a:pt x="328" y="207"/>
                    </a:lnTo>
                    <a:lnTo>
                      <a:pt x="328" y="208"/>
                    </a:lnTo>
                    <a:lnTo>
                      <a:pt x="328" y="210"/>
                    </a:lnTo>
                    <a:lnTo>
                      <a:pt x="329" y="210"/>
                    </a:lnTo>
                    <a:lnTo>
                      <a:pt x="329" y="211"/>
                    </a:lnTo>
                    <a:lnTo>
                      <a:pt x="329" y="212"/>
                    </a:lnTo>
                    <a:lnTo>
                      <a:pt x="330" y="212"/>
                    </a:lnTo>
                    <a:lnTo>
                      <a:pt x="332" y="212"/>
                    </a:lnTo>
                    <a:lnTo>
                      <a:pt x="333" y="212"/>
                    </a:lnTo>
                    <a:lnTo>
                      <a:pt x="333" y="214"/>
                    </a:lnTo>
                    <a:lnTo>
                      <a:pt x="333" y="215"/>
                    </a:lnTo>
                    <a:lnTo>
                      <a:pt x="334" y="215"/>
                    </a:lnTo>
                    <a:lnTo>
                      <a:pt x="334" y="216"/>
                    </a:lnTo>
                    <a:lnTo>
                      <a:pt x="336" y="216"/>
                    </a:lnTo>
                    <a:lnTo>
                      <a:pt x="337" y="216"/>
                    </a:lnTo>
                    <a:lnTo>
                      <a:pt x="337" y="217"/>
                    </a:lnTo>
                    <a:lnTo>
                      <a:pt x="337" y="219"/>
                    </a:lnTo>
                    <a:lnTo>
                      <a:pt x="338" y="219"/>
                    </a:lnTo>
                    <a:lnTo>
                      <a:pt x="340" y="220"/>
                    </a:lnTo>
                    <a:lnTo>
                      <a:pt x="341" y="220"/>
                    </a:lnTo>
                    <a:lnTo>
                      <a:pt x="342" y="220"/>
                    </a:lnTo>
                    <a:lnTo>
                      <a:pt x="343" y="220"/>
                    </a:lnTo>
                    <a:lnTo>
                      <a:pt x="343" y="221"/>
                    </a:lnTo>
                    <a:lnTo>
                      <a:pt x="343" y="223"/>
                    </a:lnTo>
                    <a:lnTo>
                      <a:pt x="343" y="224"/>
                    </a:lnTo>
                    <a:lnTo>
                      <a:pt x="345" y="224"/>
                    </a:lnTo>
                    <a:lnTo>
                      <a:pt x="345" y="225"/>
                    </a:lnTo>
                    <a:lnTo>
                      <a:pt x="346" y="225"/>
                    </a:lnTo>
                    <a:lnTo>
                      <a:pt x="347" y="224"/>
                    </a:lnTo>
                    <a:lnTo>
                      <a:pt x="349" y="224"/>
                    </a:lnTo>
                    <a:lnTo>
                      <a:pt x="350" y="224"/>
                    </a:lnTo>
                    <a:lnTo>
                      <a:pt x="350" y="225"/>
                    </a:lnTo>
                    <a:lnTo>
                      <a:pt x="350" y="227"/>
                    </a:lnTo>
                    <a:lnTo>
                      <a:pt x="351" y="227"/>
                    </a:lnTo>
                    <a:lnTo>
                      <a:pt x="351" y="228"/>
                    </a:lnTo>
                    <a:lnTo>
                      <a:pt x="351" y="229"/>
                    </a:lnTo>
                    <a:lnTo>
                      <a:pt x="353" y="229"/>
                    </a:lnTo>
                    <a:lnTo>
                      <a:pt x="354" y="229"/>
                    </a:lnTo>
                    <a:lnTo>
                      <a:pt x="354" y="231"/>
                    </a:lnTo>
                    <a:lnTo>
                      <a:pt x="354" y="232"/>
                    </a:lnTo>
                    <a:lnTo>
                      <a:pt x="355" y="233"/>
                    </a:lnTo>
                    <a:lnTo>
                      <a:pt x="355" y="235"/>
                    </a:lnTo>
                    <a:lnTo>
                      <a:pt x="355" y="233"/>
                    </a:lnTo>
                    <a:lnTo>
                      <a:pt x="355" y="235"/>
                    </a:lnTo>
                    <a:lnTo>
                      <a:pt x="357" y="235"/>
                    </a:lnTo>
                    <a:lnTo>
                      <a:pt x="357" y="236"/>
                    </a:lnTo>
                    <a:lnTo>
                      <a:pt x="357" y="237"/>
                    </a:lnTo>
                    <a:lnTo>
                      <a:pt x="358" y="237"/>
                    </a:lnTo>
                    <a:lnTo>
                      <a:pt x="358" y="238"/>
                    </a:lnTo>
                    <a:lnTo>
                      <a:pt x="359" y="238"/>
                    </a:lnTo>
                    <a:lnTo>
                      <a:pt x="360" y="238"/>
                    </a:lnTo>
                    <a:lnTo>
                      <a:pt x="360" y="240"/>
                    </a:lnTo>
                    <a:lnTo>
                      <a:pt x="362" y="240"/>
                    </a:lnTo>
                    <a:lnTo>
                      <a:pt x="362" y="241"/>
                    </a:lnTo>
                    <a:lnTo>
                      <a:pt x="363" y="241"/>
                    </a:lnTo>
                    <a:lnTo>
                      <a:pt x="363" y="242"/>
                    </a:lnTo>
                    <a:lnTo>
                      <a:pt x="363" y="244"/>
                    </a:lnTo>
                    <a:lnTo>
                      <a:pt x="364" y="244"/>
                    </a:lnTo>
                    <a:lnTo>
                      <a:pt x="364" y="245"/>
                    </a:lnTo>
                    <a:lnTo>
                      <a:pt x="364" y="246"/>
                    </a:lnTo>
                    <a:lnTo>
                      <a:pt x="364" y="248"/>
                    </a:lnTo>
                    <a:lnTo>
                      <a:pt x="364" y="249"/>
                    </a:lnTo>
                    <a:lnTo>
                      <a:pt x="366" y="249"/>
                    </a:lnTo>
                    <a:lnTo>
                      <a:pt x="366" y="250"/>
                    </a:lnTo>
                    <a:lnTo>
                      <a:pt x="366" y="252"/>
                    </a:lnTo>
                    <a:lnTo>
                      <a:pt x="366" y="253"/>
                    </a:lnTo>
                    <a:lnTo>
                      <a:pt x="364" y="253"/>
                    </a:lnTo>
                    <a:lnTo>
                      <a:pt x="367" y="255"/>
                    </a:lnTo>
                    <a:lnTo>
                      <a:pt x="368" y="257"/>
                    </a:lnTo>
                    <a:lnTo>
                      <a:pt x="368" y="258"/>
                    </a:lnTo>
                    <a:lnTo>
                      <a:pt x="371" y="259"/>
                    </a:lnTo>
                    <a:lnTo>
                      <a:pt x="371" y="261"/>
                    </a:lnTo>
                    <a:lnTo>
                      <a:pt x="372" y="261"/>
                    </a:lnTo>
                    <a:lnTo>
                      <a:pt x="372" y="262"/>
                    </a:lnTo>
                    <a:lnTo>
                      <a:pt x="374" y="262"/>
                    </a:lnTo>
                    <a:lnTo>
                      <a:pt x="375" y="262"/>
                    </a:lnTo>
                    <a:lnTo>
                      <a:pt x="375" y="263"/>
                    </a:lnTo>
                    <a:lnTo>
                      <a:pt x="376" y="263"/>
                    </a:lnTo>
                    <a:lnTo>
                      <a:pt x="376" y="265"/>
                    </a:lnTo>
                    <a:lnTo>
                      <a:pt x="375" y="266"/>
                    </a:lnTo>
                    <a:lnTo>
                      <a:pt x="376" y="266"/>
                    </a:lnTo>
                    <a:lnTo>
                      <a:pt x="376" y="267"/>
                    </a:lnTo>
                    <a:lnTo>
                      <a:pt x="375" y="267"/>
                    </a:lnTo>
                    <a:lnTo>
                      <a:pt x="376" y="269"/>
                    </a:lnTo>
                    <a:lnTo>
                      <a:pt x="376" y="270"/>
                    </a:lnTo>
                    <a:lnTo>
                      <a:pt x="376" y="271"/>
                    </a:lnTo>
                    <a:lnTo>
                      <a:pt x="375" y="271"/>
                    </a:lnTo>
                    <a:lnTo>
                      <a:pt x="376" y="271"/>
                    </a:lnTo>
                    <a:lnTo>
                      <a:pt x="376" y="272"/>
                    </a:lnTo>
                    <a:lnTo>
                      <a:pt x="375" y="274"/>
                    </a:lnTo>
                    <a:lnTo>
                      <a:pt x="374" y="274"/>
                    </a:lnTo>
                    <a:lnTo>
                      <a:pt x="374" y="275"/>
                    </a:lnTo>
                    <a:lnTo>
                      <a:pt x="374" y="276"/>
                    </a:lnTo>
                    <a:lnTo>
                      <a:pt x="372" y="276"/>
                    </a:lnTo>
                    <a:lnTo>
                      <a:pt x="372" y="278"/>
                    </a:lnTo>
                    <a:lnTo>
                      <a:pt x="371" y="279"/>
                    </a:lnTo>
                    <a:lnTo>
                      <a:pt x="371" y="280"/>
                    </a:lnTo>
                    <a:lnTo>
                      <a:pt x="370" y="280"/>
                    </a:lnTo>
                    <a:lnTo>
                      <a:pt x="370" y="282"/>
                    </a:lnTo>
                    <a:lnTo>
                      <a:pt x="370" y="283"/>
                    </a:lnTo>
                    <a:lnTo>
                      <a:pt x="371" y="283"/>
                    </a:lnTo>
                    <a:lnTo>
                      <a:pt x="371" y="284"/>
                    </a:lnTo>
                    <a:lnTo>
                      <a:pt x="372" y="284"/>
                    </a:lnTo>
                    <a:lnTo>
                      <a:pt x="372" y="286"/>
                    </a:lnTo>
                    <a:lnTo>
                      <a:pt x="374" y="286"/>
                    </a:lnTo>
                    <a:lnTo>
                      <a:pt x="374" y="287"/>
                    </a:lnTo>
                    <a:lnTo>
                      <a:pt x="374" y="286"/>
                    </a:lnTo>
                    <a:lnTo>
                      <a:pt x="375" y="286"/>
                    </a:lnTo>
                    <a:lnTo>
                      <a:pt x="376" y="287"/>
                    </a:lnTo>
                    <a:lnTo>
                      <a:pt x="377" y="287"/>
                    </a:lnTo>
                    <a:lnTo>
                      <a:pt x="379" y="287"/>
                    </a:lnTo>
                    <a:lnTo>
                      <a:pt x="379" y="286"/>
                    </a:lnTo>
                    <a:lnTo>
                      <a:pt x="380" y="286"/>
                    </a:lnTo>
                    <a:lnTo>
                      <a:pt x="381" y="284"/>
                    </a:lnTo>
                    <a:lnTo>
                      <a:pt x="383" y="284"/>
                    </a:lnTo>
                    <a:lnTo>
                      <a:pt x="384" y="284"/>
                    </a:lnTo>
                    <a:lnTo>
                      <a:pt x="385" y="284"/>
                    </a:lnTo>
                    <a:lnTo>
                      <a:pt x="385" y="283"/>
                    </a:lnTo>
                    <a:lnTo>
                      <a:pt x="387" y="283"/>
                    </a:lnTo>
                    <a:lnTo>
                      <a:pt x="388" y="283"/>
                    </a:lnTo>
                    <a:lnTo>
                      <a:pt x="389" y="283"/>
                    </a:lnTo>
                    <a:lnTo>
                      <a:pt x="391" y="284"/>
                    </a:lnTo>
                    <a:lnTo>
                      <a:pt x="391" y="286"/>
                    </a:lnTo>
                    <a:lnTo>
                      <a:pt x="392" y="286"/>
                    </a:lnTo>
                    <a:lnTo>
                      <a:pt x="392" y="287"/>
                    </a:lnTo>
                    <a:lnTo>
                      <a:pt x="393" y="288"/>
                    </a:lnTo>
                    <a:lnTo>
                      <a:pt x="393" y="289"/>
                    </a:lnTo>
                    <a:lnTo>
                      <a:pt x="396" y="291"/>
                    </a:lnTo>
                    <a:lnTo>
                      <a:pt x="397" y="293"/>
                    </a:lnTo>
                    <a:lnTo>
                      <a:pt x="398" y="296"/>
                    </a:lnTo>
                    <a:lnTo>
                      <a:pt x="400" y="296"/>
                    </a:lnTo>
                    <a:lnTo>
                      <a:pt x="402" y="299"/>
                    </a:lnTo>
                    <a:lnTo>
                      <a:pt x="405" y="303"/>
                    </a:lnTo>
                    <a:lnTo>
                      <a:pt x="406" y="305"/>
                    </a:lnTo>
                    <a:lnTo>
                      <a:pt x="408" y="305"/>
                    </a:lnTo>
                    <a:lnTo>
                      <a:pt x="410" y="309"/>
                    </a:lnTo>
                    <a:lnTo>
                      <a:pt x="412" y="310"/>
                    </a:lnTo>
                    <a:lnTo>
                      <a:pt x="413" y="312"/>
                    </a:lnTo>
                    <a:lnTo>
                      <a:pt x="414" y="313"/>
                    </a:lnTo>
                    <a:lnTo>
                      <a:pt x="415" y="317"/>
                    </a:lnTo>
                    <a:lnTo>
                      <a:pt x="415" y="318"/>
                    </a:lnTo>
                    <a:lnTo>
                      <a:pt x="418" y="329"/>
                    </a:lnTo>
                    <a:lnTo>
                      <a:pt x="418" y="330"/>
                    </a:lnTo>
                    <a:lnTo>
                      <a:pt x="417" y="331"/>
                    </a:lnTo>
                    <a:lnTo>
                      <a:pt x="417" y="333"/>
                    </a:lnTo>
                    <a:lnTo>
                      <a:pt x="415" y="334"/>
                    </a:lnTo>
                    <a:lnTo>
                      <a:pt x="414" y="335"/>
                    </a:lnTo>
                    <a:lnTo>
                      <a:pt x="413" y="337"/>
                    </a:lnTo>
                    <a:lnTo>
                      <a:pt x="412" y="338"/>
                    </a:lnTo>
                    <a:lnTo>
                      <a:pt x="410" y="337"/>
                    </a:lnTo>
                    <a:lnTo>
                      <a:pt x="409" y="337"/>
                    </a:lnTo>
                    <a:lnTo>
                      <a:pt x="408" y="338"/>
                    </a:lnTo>
                    <a:lnTo>
                      <a:pt x="406" y="339"/>
                    </a:lnTo>
                    <a:lnTo>
                      <a:pt x="405" y="339"/>
                    </a:lnTo>
                    <a:lnTo>
                      <a:pt x="404" y="341"/>
                    </a:lnTo>
                    <a:lnTo>
                      <a:pt x="402" y="341"/>
                    </a:lnTo>
                    <a:lnTo>
                      <a:pt x="401" y="341"/>
                    </a:lnTo>
                    <a:lnTo>
                      <a:pt x="400" y="339"/>
                    </a:lnTo>
                    <a:lnTo>
                      <a:pt x="398" y="339"/>
                    </a:lnTo>
                    <a:lnTo>
                      <a:pt x="398" y="338"/>
                    </a:lnTo>
                    <a:lnTo>
                      <a:pt x="397" y="338"/>
                    </a:lnTo>
                    <a:lnTo>
                      <a:pt x="396" y="338"/>
                    </a:lnTo>
                    <a:lnTo>
                      <a:pt x="395" y="338"/>
                    </a:lnTo>
                    <a:lnTo>
                      <a:pt x="393" y="338"/>
                    </a:lnTo>
                    <a:lnTo>
                      <a:pt x="393" y="339"/>
                    </a:lnTo>
                    <a:lnTo>
                      <a:pt x="392" y="339"/>
                    </a:lnTo>
                    <a:lnTo>
                      <a:pt x="391" y="339"/>
                    </a:lnTo>
                    <a:lnTo>
                      <a:pt x="389" y="339"/>
                    </a:lnTo>
                    <a:lnTo>
                      <a:pt x="388" y="341"/>
                    </a:lnTo>
                    <a:lnTo>
                      <a:pt x="385" y="342"/>
                    </a:lnTo>
                    <a:lnTo>
                      <a:pt x="383" y="343"/>
                    </a:lnTo>
                    <a:lnTo>
                      <a:pt x="380" y="344"/>
                    </a:lnTo>
                    <a:lnTo>
                      <a:pt x="379" y="346"/>
                    </a:lnTo>
                    <a:lnTo>
                      <a:pt x="377" y="347"/>
                    </a:lnTo>
                    <a:lnTo>
                      <a:pt x="376" y="347"/>
                    </a:lnTo>
                    <a:lnTo>
                      <a:pt x="374" y="347"/>
                    </a:lnTo>
                    <a:lnTo>
                      <a:pt x="372" y="347"/>
                    </a:lnTo>
                    <a:lnTo>
                      <a:pt x="371" y="347"/>
                    </a:lnTo>
                    <a:lnTo>
                      <a:pt x="370" y="348"/>
                    </a:lnTo>
                    <a:lnTo>
                      <a:pt x="370" y="347"/>
                    </a:lnTo>
                    <a:lnTo>
                      <a:pt x="368" y="347"/>
                    </a:lnTo>
                    <a:lnTo>
                      <a:pt x="367" y="347"/>
                    </a:lnTo>
                    <a:lnTo>
                      <a:pt x="366" y="347"/>
                    </a:lnTo>
                    <a:lnTo>
                      <a:pt x="364" y="347"/>
                    </a:lnTo>
                    <a:lnTo>
                      <a:pt x="363" y="347"/>
                    </a:lnTo>
                    <a:lnTo>
                      <a:pt x="362" y="347"/>
                    </a:lnTo>
                    <a:lnTo>
                      <a:pt x="360" y="347"/>
                    </a:lnTo>
                    <a:lnTo>
                      <a:pt x="359" y="347"/>
                    </a:lnTo>
                    <a:lnTo>
                      <a:pt x="358" y="347"/>
                    </a:lnTo>
                    <a:lnTo>
                      <a:pt x="358" y="348"/>
                    </a:lnTo>
                    <a:lnTo>
                      <a:pt x="358" y="350"/>
                    </a:lnTo>
                    <a:lnTo>
                      <a:pt x="358" y="351"/>
                    </a:lnTo>
                    <a:lnTo>
                      <a:pt x="357" y="351"/>
                    </a:lnTo>
                    <a:lnTo>
                      <a:pt x="357" y="352"/>
                    </a:lnTo>
                    <a:lnTo>
                      <a:pt x="357" y="354"/>
                    </a:lnTo>
                    <a:lnTo>
                      <a:pt x="357" y="355"/>
                    </a:lnTo>
                    <a:lnTo>
                      <a:pt x="358" y="355"/>
                    </a:lnTo>
                    <a:lnTo>
                      <a:pt x="359" y="355"/>
                    </a:lnTo>
                    <a:lnTo>
                      <a:pt x="359" y="356"/>
                    </a:lnTo>
                    <a:lnTo>
                      <a:pt x="360" y="358"/>
                    </a:lnTo>
                    <a:lnTo>
                      <a:pt x="359" y="359"/>
                    </a:lnTo>
                    <a:lnTo>
                      <a:pt x="359" y="360"/>
                    </a:lnTo>
                    <a:lnTo>
                      <a:pt x="360" y="361"/>
                    </a:lnTo>
                    <a:lnTo>
                      <a:pt x="359" y="361"/>
                    </a:lnTo>
                    <a:lnTo>
                      <a:pt x="360" y="361"/>
                    </a:lnTo>
                    <a:lnTo>
                      <a:pt x="360" y="363"/>
                    </a:lnTo>
                    <a:lnTo>
                      <a:pt x="360" y="364"/>
                    </a:lnTo>
                    <a:lnTo>
                      <a:pt x="360" y="365"/>
                    </a:lnTo>
                    <a:lnTo>
                      <a:pt x="360" y="367"/>
                    </a:lnTo>
                    <a:lnTo>
                      <a:pt x="360" y="368"/>
                    </a:lnTo>
                    <a:lnTo>
                      <a:pt x="359" y="368"/>
                    </a:lnTo>
                    <a:lnTo>
                      <a:pt x="359" y="369"/>
                    </a:lnTo>
                    <a:lnTo>
                      <a:pt x="359" y="371"/>
                    </a:lnTo>
                    <a:lnTo>
                      <a:pt x="360" y="371"/>
                    </a:lnTo>
                    <a:lnTo>
                      <a:pt x="362" y="372"/>
                    </a:lnTo>
                    <a:lnTo>
                      <a:pt x="363" y="373"/>
                    </a:lnTo>
                    <a:lnTo>
                      <a:pt x="363" y="375"/>
                    </a:lnTo>
                    <a:lnTo>
                      <a:pt x="364" y="376"/>
                    </a:lnTo>
                    <a:lnTo>
                      <a:pt x="364" y="377"/>
                    </a:lnTo>
                    <a:lnTo>
                      <a:pt x="364" y="378"/>
                    </a:lnTo>
                    <a:lnTo>
                      <a:pt x="366" y="378"/>
                    </a:lnTo>
                    <a:lnTo>
                      <a:pt x="366" y="380"/>
                    </a:lnTo>
                    <a:lnTo>
                      <a:pt x="367" y="380"/>
                    </a:lnTo>
                    <a:lnTo>
                      <a:pt x="368" y="381"/>
                    </a:lnTo>
                    <a:lnTo>
                      <a:pt x="368" y="382"/>
                    </a:lnTo>
                    <a:lnTo>
                      <a:pt x="368" y="384"/>
                    </a:lnTo>
                    <a:lnTo>
                      <a:pt x="368" y="385"/>
                    </a:lnTo>
                    <a:lnTo>
                      <a:pt x="367" y="385"/>
                    </a:lnTo>
                    <a:lnTo>
                      <a:pt x="367" y="386"/>
                    </a:lnTo>
                    <a:lnTo>
                      <a:pt x="366" y="386"/>
                    </a:lnTo>
                    <a:lnTo>
                      <a:pt x="364" y="386"/>
                    </a:lnTo>
                    <a:lnTo>
                      <a:pt x="363" y="386"/>
                    </a:lnTo>
                    <a:lnTo>
                      <a:pt x="363" y="388"/>
                    </a:lnTo>
                    <a:lnTo>
                      <a:pt x="362" y="388"/>
                    </a:lnTo>
                    <a:lnTo>
                      <a:pt x="362" y="389"/>
                    </a:lnTo>
                    <a:lnTo>
                      <a:pt x="360" y="389"/>
                    </a:lnTo>
                    <a:lnTo>
                      <a:pt x="360" y="390"/>
                    </a:lnTo>
                    <a:lnTo>
                      <a:pt x="360" y="392"/>
                    </a:lnTo>
                    <a:lnTo>
                      <a:pt x="359" y="392"/>
                    </a:lnTo>
                    <a:lnTo>
                      <a:pt x="359" y="393"/>
                    </a:lnTo>
                    <a:lnTo>
                      <a:pt x="358" y="393"/>
                    </a:lnTo>
                    <a:lnTo>
                      <a:pt x="358" y="394"/>
                    </a:lnTo>
                    <a:lnTo>
                      <a:pt x="357" y="396"/>
                    </a:lnTo>
                    <a:lnTo>
                      <a:pt x="355" y="396"/>
                    </a:lnTo>
                    <a:lnTo>
                      <a:pt x="355" y="397"/>
                    </a:lnTo>
                    <a:lnTo>
                      <a:pt x="354" y="398"/>
                    </a:lnTo>
                    <a:lnTo>
                      <a:pt x="354" y="399"/>
                    </a:lnTo>
                    <a:lnTo>
                      <a:pt x="354" y="401"/>
                    </a:lnTo>
                    <a:lnTo>
                      <a:pt x="354" y="402"/>
                    </a:lnTo>
                    <a:lnTo>
                      <a:pt x="354" y="403"/>
                    </a:lnTo>
                    <a:lnTo>
                      <a:pt x="354" y="405"/>
                    </a:lnTo>
                    <a:lnTo>
                      <a:pt x="354" y="406"/>
                    </a:lnTo>
                    <a:lnTo>
                      <a:pt x="353" y="407"/>
                    </a:lnTo>
                    <a:lnTo>
                      <a:pt x="353" y="409"/>
                    </a:lnTo>
                    <a:lnTo>
                      <a:pt x="353" y="410"/>
                    </a:lnTo>
                    <a:lnTo>
                      <a:pt x="351" y="410"/>
                    </a:lnTo>
                    <a:lnTo>
                      <a:pt x="350" y="411"/>
                    </a:lnTo>
                    <a:lnTo>
                      <a:pt x="349" y="413"/>
                    </a:lnTo>
                    <a:lnTo>
                      <a:pt x="349" y="414"/>
                    </a:lnTo>
                    <a:lnTo>
                      <a:pt x="349" y="415"/>
                    </a:lnTo>
                    <a:lnTo>
                      <a:pt x="347" y="415"/>
                    </a:lnTo>
                    <a:lnTo>
                      <a:pt x="347" y="416"/>
                    </a:lnTo>
                    <a:lnTo>
                      <a:pt x="346" y="418"/>
                    </a:lnTo>
                    <a:lnTo>
                      <a:pt x="346" y="420"/>
                    </a:lnTo>
                    <a:lnTo>
                      <a:pt x="347" y="423"/>
                    </a:lnTo>
                    <a:lnTo>
                      <a:pt x="347" y="424"/>
                    </a:lnTo>
                    <a:lnTo>
                      <a:pt x="347" y="426"/>
                    </a:lnTo>
                    <a:lnTo>
                      <a:pt x="346" y="426"/>
                    </a:lnTo>
                    <a:lnTo>
                      <a:pt x="346" y="427"/>
                    </a:lnTo>
                    <a:lnTo>
                      <a:pt x="345" y="427"/>
                    </a:lnTo>
                    <a:lnTo>
                      <a:pt x="345" y="428"/>
                    </a:lnTo>
                    <a:lnTo>
                      <a:pt x="343" y="428"/>
                    </a:lnTo>
                    <a:lnTo>
                      <a:pt x="343" y="430"/>
                    </a:lnTo>
                    <a:lnTo>
                      <a:pt x="342" y="430"/>
                    </a:lnTo>
                    <a:lnTo>
                      <a:pt x="342" y="431"/>
                    </a:lnTo>
                    <a:lnTo>
                      <a:pt x="341" y="431"/>
                    </a:lnTo>
                    <a:lnTo>
                      <a:pt x="341" y="432"/>
                    </a:lnTo>
                    <a:lnTo>
                      <a:pt x="340" y="432"/>
                    </a:lnTo>
                    <a:lnTo>
                      <a:pt x="338" y="432"/>
                    </a:lnTo>
                    <a:lnTo>
                      <a:pt x="338" y="433"/>
                    </a:lnTo>
                    <a:lnTo>
                      <a:pt x="337" y="435"/>
                    </a:lnTo>
                    <a:lnTo>
                      <a:pt x="338" y="435"/>
                    </a:lnTo>
                    <a:lnTo>
                      <a:pt x="338" y="436"/>
                    </a:lnTo>
                    <a:lnTo>
                      <a:pt x="338" y="437"/>
                    </a:lnTo>
                    <a:lnTo>
                      <a:pt x="340" y="437"/>
                    </a:lnTo>
                    <a:lnTo>
                      <a:pt x="341" y="437"/>
                    </a:lnTo>
                    <a:lnTo>
                      <a:pt x="343" y="439"/>
                    </a:lnTo>
                    <a:lnTo>
                      <a:pt x="343" y="440"/>
                    </a:lnTo>
                    <a:lnTo>
                      <a:pt x="343" y="441"/>
                    </a:lnTo>
                    <a:lnTo>
                      <a:pt x="343" y="443"/>
                    </a:lnTo>
                    <a:lnTo>
                      <a:pt x="345" y="443"/>
                    </a:lnTo>
                    <a:lnTo>
                      <a:pt x="346" y="443"/>
                    </a:lnTo>
                    <a:lnTo>
                      <a:pt x="346" y="444"/>
                    </a:lnTo>
                    <a:lnTo>
                      <a:pt x="347" y="445"/>
                    </a:lnTo>
                    <a:lnTo>
                      <a:pt x="346" y="445"/>
                    </a:lnTo>
                    <a:lnTo>
                      <a:pt x="346" y="447"/>
                    </a:lnTo>
                    <a:lnTo>
                      <a:pt x="345" y="447"/>
                    </a:lnTo>
                    <a:lnTo>
                      <a:pt x="346" y="448"/>
                    </a:lnTo>
                    <a:lnTo>
                      <a:pt x="345" y="448"/>
                    </a:lnTo>
                    <a:lnTo>
                      <a:pt x="345" y="449"/>
                    </a:lnTo>
                    <a:lnTo>
                      <a:pt x="346" y="449"/>
                    </a:lnTo>
                    <a:lnTo>
                      <a:pt x="346" y="450"/>
                    </a:lnTo>
                    <a:lnTo>
                      <a:pt x="346" y="452"/>
                    </a:lnTo>
                    <a:lnTo>
                      <a:pt x="346" y="453"/>
                    </a:lnTo>
                    <a:lnTo>
                      <a:pt x="346" y="454"/>
                    </a:lnTo>
                    <a:lnTo>
                      <a:pt x="347" y="454"/>
                    </a:lnTo>
                    <a:lnTo>
                      <a:pt x="347" y="456"/>
                    </a:lnTo>
                    <a:lnTo>
                      <a:pt x="346" y="456"/>
                    </a:lnTo>
                    <a:lnTo>
                      <a:pt x="346" y="457"/>
                    </a:lnTo>
                    <a:lnTo>
                      <a:pt x="346" y="458"/>
                    </a:lnTo>
                    <a:lnTo>
                      <a:pt x="346" y="460"/>
                    </a:lnTo>
                    <a:lnTo>
                      <a:pt x="346" y="461"/>
                    </a:lnTo>
                    <a:lnTo>
                      <a:pt x="346" y="462"/>
                    </a:lnTo>
                    <a:lnTo>
                      <a:pt x="346" y="464"/>
                    </a:lnTo>
                    <a:lnTo>
                      <a:pt x="345" y="464"/>
                    </a:lnTo>
                    <a:lnTo>
                      <a:pt x="343" y="464"/>
                    </a:lnTo>
                    <a:lnTo>
                      <a:pt x="343" y="465"/>
                    </a:lnTo>
                    <a:lnTo>
                      <a:pt x="343" y="466"/>
                    </a:lnTo>
                    <a:lnTo>
                      <a:pt x="342" y="466"/>
                    </a:lnTo>
                    <a:lnTo>
                      <a:pt x="341" y="466"/>
                    </a:lnTo>
                    <a:lnTo>
                      <a:pt x="341" y="468"/>
                    </a:lnTo>
                    <a:lnTo>
                      <a:pt x="342" y="469"/>
                    </a:lnTo>
                    <a:lnTo>
                      <a:pt x="341" y="469"/>
                    </a:lnTo>
                    <a:lnTo>
                      <a:pt x="341" y="470"/>
                    </a:lnTo>
                    <a:lnTo>
                      <a:pt x="341" y="471"/>
                    </a:lnTo>
                    <a:lnTo>
                      <a:pt x="340" y="471"/>
                    </a:lnTo>
                    <a:lnTo>
                      <a:pt x="340" y="473"/>
                    </a:lnTo>
                    <a:lnTo>
                      <a:pt x="338" y="473"/>
                    </a:lnTo>
                    <a:lnTo>
                      <a:pt x="337" y="474"/>
                    </a:lnTo>
                    <a:lnTo>
                      <a:pt x="337" y="475"/>
                    </a:lnTo>
                    <a:lnTo>
                      <a:pt x="337" y="477"/>
                    </a:lnTo>
                    <a:lnTo>
                      <a:pt x="337" y="478"/>
                    </a:lnTo>
                    <a:lnTo>
                      <a:pt x="338" y="478"/>
                    </a:lnTo>
                    <a:lnTo>
                      <a:pt x="338" y="479"/>
                    </a:lnTo>
                    <a:lnTo>
                      <a:pt x="337" y="479"/>
                    </a:lnTo>
                    <a:lnTo>
                      <a:pt x="338" y="481"/>
                    </a:lnTo>
                    <a:lnTo>
                      <a:pt x="337" y="481"/>
                    </a:lnTo>
                    <a:lnTo>
                      <a:pt x="337" y="482"/>
                    </a:lnTo>
                    <a:lnTo>
                      <a:pt x="337" y="483"/>
                    </a:lnTo>
                    <a:lnTo>
                      <a:pt x="337" y="485"/>
                    </a:lnTo>
                    <a:lnTo>
                      <a:pt x="338" y="485"/>
                    </a:lnTo>
                    <a:lnTo>
                      <a:pt x="338" y="486"/>
                    </a:lnTo>
                    <a:lnTo>
                      <a:pt x="338" y="487"/>
                    </a:lnTo>
                    <a:lnTo>
                      <a:pt x="337" y="487"/>
                    </a:lnTo>
                    <a:lnTo>
                      <a:pt x="337" y="488"/>
                    </a:lnTo>
                    <a:lnTo>
                      <a:pt x="336" y="488"/>
                    </a:lnTo>
                    <a:lnTo>
                      <a:pt x="334" y="488"/>
                    </a:lnTo>
                    <a:lnTo>
                      <a:pt x="334" y="490"/>
                    </a:lnTo>
                    <a:lnTo>
                      <a:pt x="334" y="491"/>
                    </a:lnTo>
                    <a:lnTo>
                      <a:pt x="333" y="491"/>
                    </a:lnTo>
                    <a:lnTo>
                      <a:pt x="333" y="492"/>
                    </a:lnTo>
                    <a:lnTo>
                      <a:pt x="333" y="494"/>
                    </a:lnTo>
                    <a:lnTo>
                      <a:pt x="333" y="495"/>
                    </a:lnTo>
                    <a:lnTo>
                      <a:pt x="332" y="496"/>
                    </a:lnTo>
                    <a:lnTo>
                      <a:pt x="333" y="496"/>
                    </a:lnTo>
                    <a:lnTo>
                      <a:pt x="333" y="498"/>
                    </a:lnTo>
                    <a:lnTo>
                      <a:pt x="332" y="498"/>
                    </a:lnTo>
                    <a:lnTo>
                      <a:pt x="333" y="498"/>
                    </a:lnTo>
                    <a:lnTo>
                      <a:pt x="332" y="498"/>
                    </a:lnTo>
                    <a:lnTo>
                      <a:pt x="332" y="499"/>
                    </a:lnTo>
                    <a:lnTo>
                      <a:pt x="330" y="499"/>
                    </a:lnTo>
                    <a:lnTo>
                      <a:pt x="332" y="499"/>
                    </a:lnTo>
                    <a:lnTo>
                      <a:pt x="330" y="499"/>
                    </a:lnTo>
                    <a:lnTo>
                      <a:pt x="330" y="500"/>
                    </a:lnTo>
                    <a:lnTo>
                      <a:pt x="330" y="502"/>
                    </a:lnTo>
                    <a:lnTo>
                      <a:pt x="329" y="502"/>
                    </a:lnTo>
                    <a:lnTo>
                      <a:pt x="329" y="503"/>
                    </a:lnTo>
                    <a:lnTo>
                      <a:pt x="329" y="502"/>
                    </a:lnTo>
                    <a:lnTo>
                      <a:pt x="329" y="503"/>
                    </a:lnTo>
                    <a:lnTo>
                      <a:pt x="328" y="503"/>
                    </a:lnTo>
                    <a:lnTo>
                      <a:pt x="326" y="503"/>
                    </a:lnTo>
                    <a:lnTo>
                      <a:pt x="326" y="504"/>
                    </a:lnTo>
                    <a:lnTo>
                      <a:pt x="325" y="504"/>
                    </a:lnTo>
                    <a:lnTo>
                      <a:pt x="326" y="504"/>
                    </a:lnTo>
                    <a:lnTo>
                      <a:pt x="325" y="504"/>
                    </a:lnTo>
                    <a:lnTo>
                      <a:pt x="324" y="504"/>
                    </a:lnTo>
                    <a:lnTo>
                      <a:pt x="323" y="504"/>
                    </a:lnTo>
                    <a:lnTo>
                      <a:pt x="323" y="505"/>
                    </a:lnTo>
                    <a:lnTo>
                      <a:pt x="321" y="505"/>
                    </a:lnTo>
                    <a:lnTo>
                      <a:pt x="321" y="504"/>
                    </a:lnTo>
                    <a:lnTo>
                      <a:pt x="320" y="504"/>
                    </a:lnTo>
                    <a:lnTo>
                      <a:pt x="319" y="504"/>
                    </a:lnTo>
                    <a:lnTo>
                      <a:pt x="319" y="505"/>
                    </a:lnTo>
                    <a:lnTo>
                      <a:pt x="319" y="504"/>
                    </a:lnTo>
                    <a:lnTo>
                      <a:pt x="319" y="505"/>
                    </a:lnTo>
                    <a:lnTo>
                      <a:pt x="317" y="505"/>
                    </a:lnTo>
                    <a:lnTo>
                      <a:pt x="317" y="507"/>
                    </a:lnTo>
                    <a:lnTo>
                      <a:pt x="317" y="505"/>
                    </a:lnTo>
                    <a:lnTo>
                      <a:pt x="316" y="505"/>
                    </a:lnTo>
                    <a:lnTo>
                      <a:pt x="316" y="507"/>
                    </a:lnTo>
                    <a:lnTo>
                      <a:pt x="316" y="505"/>
                    </a:lnTo>
                    <a:lnTo>
                      <a:pt x="316" y="507"/>
                    </a:lnTo>
                    <a:lnTo>
                      <a:pt x="315" y="507"/>
                    </a:lnTo>
                    <a:lnTo>
                      <a:pt x="313" y="507"/>
                    </a:lnTo>
                    <a:lnTo>
                      <a:pt x="312" y="507"/>
                    </a:lnTo>
                    <a:lnTo>
                      <a:pt x="312" y="508"/>
                    </a:lnTo>
                    <a:lnTo>
                      <a:pt x="312" y="507"/>
                    </a:lnTo>
                    <a:lnTo>
                      <a:pt x="311" y="507"/>
                    </a:lnTo>
                    <a:lnTo>
                      <a:pt x="311" y="508"/>
                    </a:lnTo>
                    <a:lnTo>
                      <a:pt x="311" y="507"/>
                    </a:lnTo>
                    <a:lnTo>
                      <a:pt x="311" y="508"/>
                    </a:lnTo>
                    <a:lnTo>
                      <a:pt x="309" y="508"/>
                    </a:lnTo>
                    <a:lnTo>
                      <a:pt x="309" y="509"/>
                    </a:lnTo>
                    <a:lnTo>
                      <a:pt x="309" y="511"/>
                    </a:lnTo>
                    <a:lnTo>
                      <a:pt x="311" y="511"/>
                    </a:lnTo>
                    <a:lnTo>
                      <a:pt x="309" y="511"/>
                    </a:lnTo>
                    <a:lnTo>
                      <a:pt x="309" y="512"/>
                    </a:lnTo>
                    <a:lnTo>
                      <a:pt x="309" y="511"/>
                    </a:lnTo>
                    <a:lnTo>
                      <a:pt x="308" y="511"/>
                    </a:lnTo>
                    <a:lnTo>
                      <a:pt x="308" y="512"/>
                    </a:lnTo>
                    <a:lnTo>
                      <a:pt x="307" y="512"/>
                    </a:lnTo>
                    <a:lnTo>
                      <a:pt x="307" y="513"/>
                    </a:lnTo>
                    <a:lnTo>
                      <a:pt x="305" y="513"/>
                    </a:lnTo>
                    <a:lnTo>
                      <a:pt x="304" y="513"/>
                    </a:lnTo>
                    <a:lnTo>
                      <a:pt x="303" y="513"/>
                    </a:lnTo>
                    <a:lnTo>
                      <a:pt x="303" y="515"/>
                    </a:lnTo>
                    <a:lnTo>
                      <a:pt x="302" y="515"/>
                    </a:lnTo>
                    <a:lnTo>
                      <a:pt x="302" y="516"/>
                    </a:lnTo>
                    <a:lnTo>
                      <a:pt x="300" y="516"/>
                    </a:lnTo>
                    <a:lnTo>
                      <a:pt x="300" y="517"/>
                    </a:lnTo>
                    <a:lnTo>
                      <a:pt x="302" y="517"/>
                    </a:lnTo>
                    <a:lnTo>
                      <a:pt x="300" y="517"/>
                    </a:lnTo>
                    <a:lnTo>
                      <a:pt x="300" y="519"/>
                    </a:lnTo>
                    <a:lnTo>
                      <a:pt x="299" y="519"/>
                    </a:lnTo>
                    <a:lnTo>
                      <a:pt x="298" y="519"/>
                    </a:lnTo>
                    <a:lnTo>
                      <a:pt x="296" y="519"/>
                    </a:lnTo>
                    <a:lnTo>
                      <a:pt x="296" y="520"/>
                    </a:lnTo>
                    <a:lnTo>
                      <a:pt x="295" y="520"/>
                    </a:lnTo>
                    <a:lnTo>
                      <a:pt x="294" y="520"/>
                    </a:lnTo>
                    <a:lnTo>
                      <a:pt x="294" y="521"/>
                    </a:lnTo>
                    <a:lnTo>
                      <a:pt x="294" y="520"/>
                    </a:lnTo>
                    <a:lnTo>
                      <a:pt x="294" y="521"/>
                    </a:lnTo>
                    <a:lnTo>
                      <a:pt x="292" y="521"/>
                    </a:lnTo>
                    <a:lnTo>
                      <a:pt x="292" y="522"/>
                    </a:lnTo>
                    <a:lnTo>
                      <a:pt x="294" y="522"/>
                    </a:lnTo>
                    <a:lnTo>
                      <a:pt x="294" y="524"/>
                    </a:lnTo>
                    <a:lnTo>
                      <a:pt x="292" y="524"/>
                    </a:lnTo>
                    <a:lnTo>
                      <a:pt x="292" y="525"/>
                    </a:lnTo>
                    <a:lnTo>
                      <a:pt x="292" y="524"/>
                    </a:lnTo>
                    <a:lnTo>
                      <a:pt x="294" y="524"/>
                    </a:lnTo>
                    <a:lnTo>
                      <a:pt x="294" y="525"/>
                    </a:lnTo>
                    <a:lnTo>
                      <a:pt x="294" y="526"/>
                    </a:lnTo>
                    <a:lnTo>
                      <a:pt x="292" y="526"/>
                    </a:lnTo>
                    <a:lnTo>
                      <a:pt x="292" y="528"/>
                    </a:lnTo>
                    <a:lnTo>
                      <a:pt x="291" y="528"/>
                    </a:lnTo>
                    <a:lnTo>
                      <a:pt x="292" y="528"/>
                    </a:lnTo>
                    <a:lnTo>
                      <a:pt x="291" y="528"/>
                    </a:lnTo>
                    <a:lnTo>
                      <a:pt x="292" y="528"/>
                    </a:lnTo>
                    <a:lnTo>
                      <a:pt x="292" y="529"/>
                    </a:lnTo>
                    <a:lnTo>
                      <a:pt x="292" y="530"/>
                    </a:lnTo>
                    <a:lnTo>
                      <a:pt x="294" y="530"/>
                    </a:lnTo>
                    <a:lnTo>
                      <a:pt x="294" y="532"/>
                    </a:lnTo>
                    <a:lnTo>
                      <a:pt x="292" y="532"/>
                    </a:lnTo>
                    <a:lnTo>
                      <a:pt x="292" y="530"/>
                    </a:lnTo>
                    <a:lnTo>
                      <a:pt x="291" y="530"/>
                    </a:lnTo>
                    <a:lnTo>
                      <a:pt x="291" y="532"/>
                    </a:lnTo>
                    <a:lnTo>
                      <a:pt x="291" y="533"/>
                    </a:lnTo>
                    <a:lnTo>
                      <a:pt x="292" y="533"/>
                    </a:lnTo>
                    <a:lnTo>
                      <a:pt x="291" y="533"/>
                    </a:lnTo>
                    <a:lnTo>
                      <a:pt x="290" y="533"/>
                    </a:lnTo>
                    <a:lnTo>
                      <a:pt x="290" y="532"/>
                    </a:lnTo>
                    <a:lnTo>
                      <a:pt x="288" y="532"/>
                    </a:lnTo>
                    <a:lnTo>
                      <a:pt x="290" y="532"/>
                    </a:lnTo>
                    <a:lnTo>
                      <a:pt x="288" y="532"/>
                    </a:lnTo>
                    <a:lnTo>
                      <a:pt x="288" y="530"/>
                    </a:lnTo>
                    <a:lnTo>
                      <a:pt x="287" y="530"/>
                    </a:lnTo>
                    <a:lnTo>
                      <a:pt x="288" y="530"/>
                    </a:lnTo>
                    <a:lnTo>
                      <a:pt x="287" y="530"/>
                    </a:lnTo>
                    <a:lnTo>
                      <a:pt x="287" y="532"/>
                    </a:lnTo>
                    <a:lnTo>
                      <a:pt x="288" y="532"/>
                    </a:lnTo>
                    <a:lnTo>
                      <a:pt x="288" y="533"/>
                    </a:lnTo>
                    <a:lnTo>
                      <a:pt x="288" y="534"/>
                    </a:lnTo>
                    <a:lnTo>
                      <a:pt x="288" y="536"/>
                    </a:lnTo>
                    <a:lnTo>
                      <a:pt x="287" y="536"/>
                    </a:lnTo>
                    <a:lnTo>
                      <a:pt x="287" y="537"/>
                    </a:lnTo>
                    <a:lnTo>
                      <a:pt x="286" y="537"/>
                    </a:lnTo>
                    <a:lnTo>
                      <a:pt x="287" y="537"/>
                    </a:lnTo>
                    <a:lnTo>
                      <a:pt x="286" y="537"/>
                    </a:lnTo>
                    <a:lnTo>
                      <a:pt x="286" y="538"/>
                    </a:lnTo>
                    <a:lnTo>
                      <a:pt x="285" y="538"/>
                    </a:lnTo>
                    <a:lnTo>
                      <a:pt x="285" y="537"/>
                    </a:lnTo>
                    <a:lnTo>
                      <a:pt x="285" y="536"/>
                    </a:lnTo>
                    <a:lnTo>
                      <a:pt x="283" y="536"/>
                    </a:lnTo>
                    <a:lnTo>
                      <a:pt x="283" y="534"/>
                    </a:lnTo>
                    <a:lnTo>
                      <a:pt x="282" y="536"/>
                    </a:lnTo>
                    <a:lnTo>
                      <a:pt x="281" y="536"/>
                    </a:lnTo>
                    <a:lnTo>
                      <a:pt x="279" y="536"/>
                    </a:lnTo>
                    <a:lnTo>
                      <a:pt x="278" y="536"/>
                    </a:lnTo>
                    <a:lnTo>
                      <a:pt x="278" y="534"/>
                    </a:lnTo>
                    <a:lnTo>
                      <a:pt x="277" y="534"/>
                    </a:lnTo>
                    <a:lnTo>
                      <a:pt x="277" y="536"/>
                    </a:lnTo>
                    <a:lnTo>
                      <a:pt x="275" y="536"/>
                    </a:lnTo>
                    <a:lnTo>
                      <a:pt x="275" y="534"/>
                    </a:lnTo>
                    <a:lnTo>
                      <a:pt x="274" y="534"/>
                    </a:lnTo>
                    <a:lnTo>
                      <a:pt x="273" y="534"/>
                    </a:lnTo>
                    <a:lnTo>
                      <a:pt x="273" y="533"/>
                    </a:lnTo>
                    <a:lnTo>
                      <a:pt x="273" y="534"/>
                    </a:lnTo>
                    <a:lnTo>
                      <a:pt x="271" y="536"/>
                    </a:lnTo>
                    <a:lnTo>
                      <a:pt x="270" y="536"/>
                    </a:lnTo>
                    <a:lnTo>
                      <a:pt x="270" y="537"/>
                    </a:lnTo>
                    <a:lnTo>
                      <a:pt x="269" y="537"/>
                    </a:lnTo>
                    <a:lnTo>
                      <a:pt x="269" y="538"/>
                    </a:lnTo>
                    <a:lnTo>
                      <a:pt x="269" y="540"/>
                    </a:lnTo>
                    <a:lnTo>
                      <a:pt x="268" y="540"/>
                    </a:lnTo>
                    <a:lnTo>
                      <a:pt x="268" y="541"/>
                    </a:lnTo>
                    <a:lnTo>
                      <a:pt x="268" y="542"/>
                    </a:lnTo>
                    <a:lnTo>
                      <a:pt x="268" y="543"/>
                    </a:lnTo>
                    <a:lnTo>
                      <a:pt x="266" y="543"/>
                    </a:lnTo>
                    <a:lnTo>
                      <a:pt x="266" y="545"/>
                    </a:lnTo>
                    <a:lnTo>
                      <a:pt x="266" y="546"/>
                    </a:lnTo>
                    <a:lnTo>
                      <a:pt x="266" y="547"/>
                    </a:lnTo>
                    <a:lnTo>
                      <a:pt x="265" y="549"/>
                    </a:lnTo>
                    <a:lnTo>
                      <a:pt x="265" y="551"/>
                    </a:lnTo>
                    <a:lnTo>
                      <a:pt x="266" y="553"/>
                    </a:lnTo>
                    <a:lnTo>
                      <a:pt x="268" y="553"/>
                    </a:lnTo>
                    <a:lnTo>
                      <a:pt x="268" y="554"/>
                    </a:lnTo>
                    <a:lnTo>
                      <a:pt x="271" y="555"/>
                    </a:lnTo>
                    <a:lnTo>
                      <a:pt x="271" y="557"/>
                    </a:lnTo>
                    <a:lnTo>
                      <a:pt x="273" y="557"/>
                    </a:lnTo>
                    <a:lnTo>
                      <a:pt x="274" y="558"/>
                    </a:lnTo>
                    <a:lnTo>
                      <a:pt x="275" y="558"/>
                    </a:lnTo>
                    <a:lnTo>
                      <a:pt x="277" y="559"/>
                    </a:lnTo>
                    <a:lnTo>
                      <a:pt x="278" y="560"/>
                    </a:lnTo>
                    <a:lnTo>
                      <a:pt x="278" y="562"/>
                    </a:lnTo>
                    <a:lnTo>
                      <a:pt x="279" y="562"/>
                    </a:lnTo>
                    <a:lnTo>
                      <a:pt x="279" y="563"/>
                    </a:lnTo>
                    <a:lnTo>
                      <a:pt x="281" y="563"/>
                    </a:lnTo>
                    <a:lnTo>
                      <a:pt x="281" y="564"/>
                    </a:lnTo>
                    <a:lnTo>
                      <a:pt x="279" y="564"/>
                    </a:lnTo>
                    <a:lnTo>
                      <a:pt x="281" y="564"/>
                    </a:lnTo>
                    <a:lnTo>
                      <a:pt x="282" y="564"/>
                    </a:lnTo>
                    <a:lnTo>
                      <a:pt x="282" y="566"/>
                    </a:lnTo>
                    <a:lnTo>
                      <a:pt x="283" y="566"/>
                    </a:lnTo>
                    <a:lnTo>
                      <a:pt x="285" y="566"/>
                    </a:lnTo>
                    <a:lnTo>
                      <a:pt x="285" y="567"/>
                    </a:lnTo>
                    <a:lnTo>
                      <a:pt x="286" y="567"/>
                    </a:lnTo>
                    <a:lnTo>
                      <a:pt x="285" y="567"/>
                    </a:lnTo>
                    <a:lnTo>
                      <a:pt x="285" y="568"/>
                    </a:lnTo>
                    <a:lnTo>
                      <a:pt x="283" y="568"/>
                    </a:lnTo>
                    <a:lnTo>
                      <a:pt x="285" y="568"/>
                    </a:lnTo>
                    <a:lnTo>
                      <a:pt x="285" y="570"/>
                    </a:lnTo>
                    <a:lnTo>
                      <a:pt x="283" y="570"/>
                    </a:lnTo>
                    <a:lnTo>
                      <a:pt x="283" y="571"/>
                    </a:lnTo>
                    <a:lnTo>
                      <a:pt x="283" y="572"/>
                    </a:lnTo>
                    <a:lnTo>
                      <a:pt x="282" y="571"/>
                    </a:lnTo>
                    <a:lnTo>
                      <a:pt x="282" y="572"/>
                    </a:lnTo>
                    <a:lnTo>
                      <a:pt x="281" y="572"/>
                    </a:lnTo>
                    <a:lnTo>
                      <a:pt x="282" y="572"/>
                    </a:lnTo>
                    <a:lnTo>
                      <a:pt x="282" y="574"/>
                    </a:lnTo>
                    <a:lnTo>
                      <a:pt x="281" y="574"/>
                    </a:lnTo>
                    <a:lnTo>
                      <a:pt x="281" y="575"/>
                    </a:lnTo>
                    <a:lnTo>
                      <a:pt x="282" y="575"/>
                    </a:lnTo>
                    <a:lnTo>
                      <a:pt x="282" y="576"/>
                    </a:lnTo>
                    <a:lnTo>
                      <a:pt x="283" y="576"/>
                    </a:lnTo>
                    <a:lnTo>
                      <a:pt x="283" y="577"/>
                    </a:lnTo>
                    <a:lnTo>
                      <a:pt x="283" y="579"/>
                    </a:lnTo>
                    <a:lnTo>
                      <a:pt x="283" y="580"/>
                    </a:lnTo>
                    <a:lnTo>
                      <a:pt x="282" y="580"/>
                    </a:lnTo>
                    <a:lnTo>
                      <a:pt x="282" y="581"/>
                    </a:lnTo>
                    <a:lnTo>
                      <a:pt x="281" y="581"/>
                    </a:lnTo>
                    <a:lnTo>
                      <a:pt x="281" y="580"/>
                    </a:lnTo>
                    <a:lnTo>
                      <a:pt x="279" y="580"/>
                    </a:lnTo>
                    <a:lnTo>
                      <a:pt x="279" y="581"/>
                    </a:lnTo>
                    <a:lnTo>
                      <a:pt x="278" y="581"/>
                    </a:lnTo>
                    <a:lnTo>
                      <a:pt x="278" y="580"/>
                    </a:lnTo>
                    <a:lnTo>
                      <a:pt x="277" y="579"/>
                    </a:lnTo>
                    <a:lnTo>
                      <a:pt x="275" y="579"/>
                    </a:lnTo>
                    <a:lnTo>
                      <a:pt x="275" y="580"/>
                    </a:lnTo>
                    <a:lnTo>
                      <a:pt x="274" y="580"/>
                    </a:lnTo>
                    <a:lnTo>
                      <a:pt x="274" y="579"/>
                    </a:lnTo>
                    <a:lnTo>
                      <a:pt x="273" y="579"/>
                    </a:lnTo>
                    <a:lnTo>
                      <a:pt x="271" y="579"/>
                    </a:lnTo>
                    <a:lnTo>
                      <a:pt x="271" y="577"/>
                    </a:lnTo>
                    <a:lnTo>
                      <a:pt x="270" y="577"/>
                    </a:lnTo>
                    <a:lnTo>
                      <a:pt x="271" y="576"/>
                    </a:lnTo>
                    <a:lnTo>
                      <a:pt x="271" y="575"/>
                    </a:lnTo>
                    <a:lnTo>
                      <a:pt x="271" y="576"/>
                    </a:lnTo>
                    <a:lnTo>
                      <a:pt x="271" y="575"/>
                    </a:lnTo>
                    <a:lnTo>
                      <a:pt x="273" y="575"/>
                    </a:lnTo>
                    <a:lnTo>
                      <a:pt x="274" y="574"/>
                    </a:lnTo>
                    <a:lnTo>
                      <a:pt x="273" y="574"/>
                    </a:lnTo>
                    <a:lnTo>
                      <a:pt x="273" y="572"/>
                    </a:lnTo>
                    <a:lnTo>
                      <a:pt x="271" y="572"/>
                    </a:lnTo>
                    <a:lnTo>
                      <a:pt x="270" y="572"/>
                    </a:lnTo>
                    <a:lnTo>
                      <a:pt x="270" y="574"/>
                    </a:lnTo>
                    <a:lnTo>
                      <a:pt x="269" y="574"/>
                    </a:lnTo>
                    <a:lnTo>
                      <a:pt x="269" y="572"/>
                    </a:lnTo>
                    <a:lnTo>
                      <a:pt x="268" y="572"/>
                    </a:lnTo>
                    <a:lnTo>
                      <a:pt x="266" y="572"/>
                    </a:lnTo>
                    <a:lnTo>
                      <a:pt x="266" y="571"/>
                    </a:lnTo>
                    <a:lnTo>
                      <a:pt x="265" y="571"/>
                    </a:lnTo>
                    <a:lnTo>
                      <a:pt x="265" y="572"/>
                    </a:lnTo>
                    <a:lnTo>
                      <a:pt x="265" y="571"/>
                    </a:lnTo>
                    <a:lnTo>
                      <a:pt x="264" y="571"/>
                    </a:lnTo>
                    <a:lnTo>
                      <a:pt x="264" y="572"/>
                    </a:lnTo>
                    <a:lnTo>
                      <a:pt x="261" y="574"/>
                    </a:lnTo>
                    <a:lnTo>
                      <a:pt x="260" y="575"/>
                    </a:lnTo>
                    <a:lnTo>
                      <a:pt x="258" y="576"/>
                    </a:lnTo>
                    <a:lnTo>
                      <a:pt x="260" y="576"/>
                    </a:lnTo>
                    <a:lnTo>
                      <a:pt x="260" y="577"/>
                    </a:lnTo>
                    <a:lnTo>
                      <a:pt x="260" y="579"/>
                    </a:lnTo>
                    <a:lnTo>
                      <a:pt x="258" y="579"/>
                    </a:lnTo>
                    <a:lnTo>
                      <a:pt x="257" y="580"/>
                    </a:lnTo>
                    <a:lnTo>
                      <a:pt x="256" y="580"/>
                    </a:lnTo>
                    <a:lnTo>
                      <a:pt x="254" y="581"/>
                    </a:lnTo>
                    <a:lnTo>
                      <a:pt x="252" y="581"/>
                    </a:lnTo>
                    <a:lnTo>
                      <a:pt x="249" y="581"/>
                    </a:lnTo>
                    <a:lnTo>
                      <a:pt x="248" y="583"/>
                    </a:lnTo>
                    <a:lnTo>
                      <a:pt x="247" y="583"/>
                    </a:lnTo>
                    <a:lnTo>
                      <a:pt x="245" y="583"/>
                    </a:lnTo>
                    <a:lnTo>
                      <a:pt x="241" y="584"/>
                    </a:lnTo>
                    <a:lnTo>
                      <a:pt x="233" y="584"/>
                    </a:lnTo>
                    <a:lnTo>
                      <a:pt x="236" y="583"/>
                    </a:lnTo>
                    <a:lnTo>
                      <a:pt x="241" y="580"/>
                    </a:lnTo>
                    <a:lnTo>
                      <a:pt x="243" y="579"/>
                    </a:lnTo>
                    <a:lnTo>
                      <a:pt x="247" y="576"/>
                    </a:lnTo>
                    <a:lnTo>
                      <a:pt x="245" y="576"/>
                    </a:lnTo>
                    <a:lnTo>
                      <a:pt x="245" y="575"/>
                    </a:lnTo>
                    <a:lnTo>
                      <a:pt x="244" y="575"/>
                    </a:lnTo>
                    <a:lnTo>
                      <a:pt x="243" y="574"/>
                    </a:lnTo>
                    <a:lnTo>
                      <a:pt x="241" y="574"/>
                    </a:lnTo>
                    <a:lnTo>
                      <a:pt x="241" y="572"/>
                    </a:lnTo>
                    <a:lnTo>
                      <a:pt x="240" y="572"/>
                    </a:lnTo>
                    <a:lnTo>
                      <a:pt x="237" y="571"/>
                    </a:lnTo>
                    <a:lnTo>
                      <a:pt x="236" y="570"/>
                    </a:lnTo>
                    <a:lnTo>
                      <a:pt x="233" y="568"/>
                    </a:lnTo>
                    <a:lnTo>
                      <a:pt x="231" y="567"/>
                    </a:lnTo>
                    <a:lnTo>
                      <a:pt x="230" y="567"/>
                    </a:lnTo>
                    <a:lnTo>
                      <a:pt x="228" y="568"/>
                    </a:lnTo>
                    <a:lnTo>
                      <a:pt x="227" y="568"/>
                    </a:lnTo>
                    <a:lnTo>
                      <a:pt x="227" y="570"/>
                    </a:lnTo>
                    <a:lnTo>
                      <a:pt x="226" y="568"/>
                    </a:lnTo>
                    <a:lnTo>
                      <a:pt x="224" y="568"/>
                    </a:lnTo>
                    <a:lnTo>
                      <a:pt x="223" y="568"/>
                    </a:lnTo>
                    <a:lnTo>
                      <a:pt x="222" y="568"/>
                    </a:lnTo>
                    <a:lnTo>
                      <a:pt x="220" y="568"/>
                    </a:lnTo>
                    <a:lnTo>
                      <a:pt x="220" y="570"/>
                    </a:lnTo>
                    <a:lnTo>
                      <a:pt x="219" y="570"/>
                    </a:lnTo>
                    <a:lnTo>
                      <a:pt x="218" y="570"/>
                    </a:lnTo>
                    <a:lnTo>
                      <a:pt x="216" y="570"/>
                    </a:lnTo>
                    <a:lnTo>
                      <a:pt x="215" y="570"/>
                    </a:lnTo>
                    <a:lnTo>
                      <a:pt x="215" y="568"/>
                    </a:lnTo>
                    <a:lnTo>
                      <a:pt x="215" y="567"/>
                    </a:lnTo>
                    <a:lnTo>
                      <a:pt x="215" y="562"/>
                    </a:lnTo>
                    <a:lnTo>
                      <a:pt x="215" y="560"/>
                    </a:lnTo>
                    <a:lnTo>
                      <a:pt x="215" y="559"/>
                    </a:lnTo>
                    <a:lnTo>
                      <a:pt x="215" y="558"/>
                    </a:lnTo>
                    <a:lnTo>
                      <a:pt x="215" y="554"/>
                    </a:lnTo>
                    <a:lnTo>
                      <a:pt x="215" y="550"/>
                    </a:lnTo>
                    <a:lnTo>
                      <a:pt x="215" y="546"/>
                    </a:lnTo>
                    <a:lnTo>
                      <a:pt x="215" y="541"/>
                    </a:lnTo>
                    <a:lnTo>
                      <a:pt x="216" y="541"/>
                    </a:lnTo>
                    <a:lnTo>
                      <a:pt x="215" y="540"/>
                    </a:lnTo>
                    <a:lnTo>
                      <a:pt x="215" y="537"/>
                    </a:lnTo>
                    <a:lnTo>
                      <a:pt x="214" y="537"/>
                    </a:lnTo>
                    <a:lnTo>
                      <a:pt x="213" y="537"/>
                    </a:lnTo>
                    <a:lnTo>
                      <a:pt x="211" y="537"/>
                    </a:lnTo>
                    <a:lnTo>
                      <a:pt x="209" y="537"/>
                    </a:lnTo>
                    <a:lnTo>
                      <a:pt x="207" y="536"/>
                    </a:lnTo>
                    <a:lnTo>
                      <a:pt x="205" y="536"/>
                    </a:lnTo>
                    <a:lnTo>
                      <a:pt x="202" y="536"/>
                    </a:lnTo>
                    <a:lnTo>
                      <a:pt x="199" y="536"/>
                    </a:lnTo>
                    <a:lnTo>
                      <a:pt x="198" y="536"/>
                    </a:lnTo>
                    <a:lnTo>
                      <a:pt x="194" y="536"/>
                    </a:lnTo>
                    <a:lnTo>
                      <a:pt x="193" y="536"/>
                    </a:lnTo>
                    <a:lnTo>
                      <a:pt x="193" y="537"/>
                    </a:lnTo>
                    <a:lnTo>
                      <a:pt x="193" y="538"/>
                    </a:lnTo>
                    <a:lnTo>
                      <a:pt x="192" y="538"/>
                    </a:lnTo>
                    <a:lnTo>
                      <a:pt x="190" y="538"/>
                    </a:lnTo>
                    <a:lnTo>
                      <a:pt x="190" y="540"/>
                    </a:lnTo>
                    <a:lnTo>
                      <a:pt x="189" y="541"/>
                    </a:lnTo>
                    <a:lnTo>
                      <a:pt x="188" y="541"/>
                    </a:lnTo>
                    <a:lnTo>
                      <a:pt x="186" y="542"/>
                    </a:lnTo>
                    <a:lnTo>
                      <a:pt x="185" y="542"/>
                    </a:lnTo>
                    <a:lnTo>
                      <a:pt x="185" y="543"/>
                    </a:lnTo>
                    <a:lnTo>
                      <a:pt x="185" y="545"/>
                    </a:lnTo>
                    <a:lnTo>
                      <a:pt x="185" y="546"/>
                    </a:lnTo>
                    <a:lnTo>
                      <a:pt x="185" y="547"/>
                    </a:lnTo>
                    <a:lnTo>
                      <a:pt x="185" y="549"/>
                    </a:lnTo>
                    <a:lnTo>
                      <a:pt x="185" y="550"/>
                    </a:lnTo>
                    <a:lnTo>
                      <a:pt x="185" y="551"/>
                    </a:lnTo>
                    <a:lnTo>
                      <a:pt x="185" y="553"/>
                    </a:lnTo>
                    <a:lnTo>
                      <a:pt x="185" y="554"/>
                    </a:lnTo>
                    <a:lnTo>
                      <a:pt x="184" y="554"/>
                    </a:lnTo>
                    <a:lnTo>
                      <a:pt x="182" y="554"/>
                    </a:lnTo>
                    <a:lnTo>
                      <a:pt x="182" y="553"/>
                    </a:lnTo>
                    <a:lnTo>
                      <a:pt x="181" y="553"/>
                    </a:lnTo>
                    <a:lnTo>
                      <a:pt x="180" y="553"/>
                    </a:lnTo>
                    <a:lnTo>
                      <a:pt x="178" y="554"/>
                    </a:lnTo>
                    <a:lnTo>
                      <a:pt x="178" y="553"/>
                    </a:lnTo>
                    <a:lnTo>
                      <a:pt x="177" y="553"/>
                    </a:lnTo>
                    <a:lnTo>
                      <a:pt x="176" y="553"/>
                    </a:lnTo>
                    <a:lnTo>
                      <a:pt x="176" y="554"/>
                    </a:lnTo>
                    <a:lnTo>
                      <a:pt x="175" y="554"/>
                    </a:lnTo>
                    <a:lnTo>
                      <a:pt x="173" y="555"/>
                    </a:lnTo>
                    <a:lnTo>
                      <a:pt x="173" y="557"/>
                    </a:lnTo>
                    <a:lnTo>
                      <a:pt x="172" y="557"/>
                    </a:lnTo>
                    <a:lnTo>
                      <a:pt x="172" y="558"/>
                    </a:lnTo>
                    <a:lnTo>
                      <a:pt x="172" y="559"/>
                    </a:lnTo>
                    <a:lnTo>
                      <a:pt x="171" y="559"/>
                    </a:lnTo>
                    <a:lnTo>
                      <a:pt x="169" y="559"/>
                    </a:lnTo>
                    <a:lnTo>
                      <a:pt x="169" y="560"/>
                    </a:lnTo>
                    <a:lnTo>
                      <a:pt x="169" y="562"/>
                    </a:lnTo>
                    <a:lnTo>
                      <a:pt x="168" y="562"/>
                    </a:lnTo>
                    <a:lnTo>
                      <a:pt x="167" y="562"/>
                    </a:lnTo>
                    <a:lnTo>
                      <a:pt x="167" y="563"/>
                    </a:lnTo>
                    <a:lnTo>
                      <a:pt x="165" y="563"/>
                    </a:lnTo>
                    <a:lnTo>
                      <a:pt x="164" y="563"/>
                    </a:lnTo>
                    <a:lnTo>
                      <a:pt x="164" y="564"/>
                    </a:lnTo>
                    <a:lnTo>
                      <a:pt x="163" y="564"/>
                    </a:lnTo>
                    <a:lnTo>
                      <a:pt x="161" y="566"/>
                    </a:lnTo>
                    <a:lnTo>
                      <a:pt x="161" y="567"/>
                    </a:lnTo>
                    <a:lnTo>
                      <a:pt x="160" y="567"/>
                    </a:lnTo>
                    <a:lnTo>
                      <a:pt x="160" y="566"/>
                    </a:lnTo>
                    <a:lnTo>
                      <a:pt x="160" y="567"/>
                    </a:lnTo>
                    <a:lnTo>
                      <a:pt x="159" y="567"/>
                    </a:lnTo>
                    <a:lnTo>
                      <a:pt x="158" y="567"/>
                    </a:lnTo>
                    <a:lnTo>
                      <a:pt x="156" y="567"/>
                    </a:lnTo>
                    <a:lnTo>
                      <a:pt x="155" y="567"/>
                    </a:lnTo>
                    <a:lnTo>
                      <a:pt x="154" y="567"/>
                    </a:lnTo>
                    <a:lnTo>
                      <a:pt x="154" y="568"/>
                    </a:lnTo>
                    <a:lnTo>
                      <a:pt x="152" y="568"/>
                    </a:lnTo>
                    <a:lnTo>
                      <a:pt x="152" y="567"/>
                    </a:lnTo>
                    <a:lnTo>
                      <a:pt x="151" y="567"/>
                    </a:lnTo>
                    <a:lnTo>
                      <a:pt x="150" y="567"/>
                    </a:lnTo>
                    <a:lnTo>
                      <a:pt x="150" y="568"/>
                    </a:lnTo>
                    <a:lnTo>
                      <a:pt x="148" y="568"/>
                    </a:lnTo>
                    <a:lnTo>
                      <a:pt x="147" y="570"/>
                    </a:lnTo>
                    <a:lnTo>
                      <a:pt x="147" y="571"/>
                    </a:lnTo>
                    <a:lnTo>
                      <a:pt x="147" y="572"/>
                    </a:lnTo>
                    <a:lnTo>
                      <a:pt x="147" y="574"/>
                    </a:lnTo>
                    <a:lnTo>
                      <a:pt x="147" y="575"/>
                    </a:lnTo>
                    <a:lnTo>
                      <a:pt x="147" y="576"/>
                    </a:lnTo>
                    <a:lnTo>
                      <a:pt x="146" y="576"/>
                    </a:lnTo>
                    <a:lnTo>
                      <a:pt x="146" y="577"/>
                    </a:lnTo>
                    <a:lnTo>
                      <a:pt x="144" y="577"/>
                    </a:lnTo>
                    <a:lnTo>
                      <a:pt x="146" y="577"/>
                    </a:lnTo>
                    <a:lnTo>
                      <a:pt x="144" y="577"/>
                    </a:lnTo>
                    <a:lnTo>
                      <a:pt x="144" y="579"/>
                    </a:lnTo>
                    <a:lnTo>
                      <a:pt x="143" y="579"/>
                    </a:lnTo>
                    <a:lnTo>
                      <a:pt x="143" y="580"/>
                    </a:lnTo>
                    <a:lnTo>
                      <a:pt x="142" y="580"/>
                    </a:lnTo>
                    <a:lnTo>
                      <a:pt x="141" y="580"/>
                    </a:lnTo>
                    <a:lnTo>
                      <a:pt x="141" y="581"/>
                    </a:lnTo>
                    <a:lnTo>
                      <a:pt x="141" y="580"/>
                    </a:lnTo>
                    <a:lnTo>
                      <a:pt x="139" y="580"/>
                    </a:lnTo>
                    <a:lnTo>
                      <a:pt x="138" y="580"/>
                    </a:lnTo>
                    <a:lnTo>
                      <a:pt x="137" y="580"/>
                    </a:lnTo>
                    <a:lnTo>
                      <a:pt x="137" y="581"/>
                    </a:lnTo>
                    <a:lnTo>
                      <a:pt x="135" y="581"/>
                    </a:lnTo>
                    <a:lnTo>
                      <a:pt x="134" y="581"/>
                    </a:lnTo>
                    <a:lnTo>
                      <a:pt x="134" y="583"/>
                    </a:lnTo>
                    <a:lnTo>
                      <a:pt x="133" y="583"/>
                    </a:lnTo>
                    <a:lnTo>
                      <a:pt x="133" y="584"/>
                    </a:lnTo>
                    <a:lnTo>
                      <a:pt x="131" y="584"/>
                    </a:lnTo>
                    <a:lnTo>
                      <a:pt x="130" y="585"/>
                    </a:lnTo>
                    <a:lnTo>
                      <a:pt x="130" y="587"/>
                    </a:lnTo>
                    <a:lnTo>
                      <a:pt x="129" y="587"/>
                    </a:lnTo>
                    <a:lnTo>
                      <a:pt x="127" y="587"/>
                    </a:lnTo>
                    <a:lnTo>
                      <a:pt x="127" y="588"/>
                    </a:lnTo>
                    <a:lnTo>
                      <a:pt x="126" y="588"/>
                    </a:lnTo>
                    <a:lnTo>
                      <a:pt x="125" y="589"/>
                    </a:lnTo>
                    <a:lnTo>
                      <a:pt x="125" y="591"/>
                    </a:lnTo>
                    <a:lnTo>
                      <a:pt x="125" y="592"/>
                    </a:lnTo>
                    <a:lnTo>
                      <a:pt x="124" y="592"/>
                    </a:lnTo>
                    <a:lnTo>
                      <a:pt x="124" y="593"/>
                    </a:lnTo>
                    <a:lnTo>
                      <a:pt x="124" y="594"/>
                    </a:lnTo>
                    <a:lnTo>
                      <a:pt x="124" y="596"/>
                    </a:lnTo>
                    <a:lnTo>
                      <a:pt x="124" y="597"/>
                    </a:lnTo>
                    <a:lnTo>
                      <a:pt x="124" y="598"/>
                    </a:lnTo>
                    <a:lnTo>
                      <a:pt x="122" y="598"/>
                    </a:lnTo>
                    <a:lnTo>
                      <a:pt x="122" y="600"/>
                    </a:lnTo>
                    <a:lnTo>
                      <a:pt x="122" y="601"/>
                    </a:lnTo>
                    <a:lnTo>
                      <a:pt x="122" y="602"/>
                    </a:lnTo>
                    <a:lnTo>
                      <a:pt x="124" y="602"/>
                    </a:lnTo>
                    <a:lnTo>
                      <a:pt x="124" y="604"/>
                    </a:lnTo>
                    <a:lnTo>
                      <a:pt x="122" y="604"/>
                    </a:lnTo>
                    <a:lnTo>
                      <a:pt x="121" y="604"/>
                    </a:lnTo>
                    <a:lnTo>
                      <a:pt x="121" y="605"/>
                    </a:lnTo>
                    <a:lnTo>
                      <a:pt x="121" y="606"/>
                    </a:lnTo>
                    <a:lnTo>
                      <a:pt x="120" y="606"/>
                    </a:lnTo>
                    <a:lnTo>
                      <a:pt x="120" y="608"/>
                    </a:lnTo>
                    <a:lnTo>
                      <a:pt x="118" y="608"/>
                    </a:lnTo>
                    <a:lnTo>
                      <a:pt x="117" y="608"/>
                    </a:lnTo>
                    <a:lnTo>
                      <a:pt x="117" y="609"/>
                    </a:lnTo>
                    <a:lnTo>
                      <a:pt x="116" y="609"/>
                    </a:lnTo>
                    <a:lnTo>
                      <a:pt x="116" y="610"/>
                    </a:lnTo>
                    <a:lnTo>
                      <a:pt x="114" y="610"/>
                    </a:lnTo>
                    <a:lnTo>
                      <a:pt x="113" y="610"/>
                    </a:lnTo>
                    <a:lnTo>
                      <a:pt x="113" y="612"/>
                    </a:lnTo>
                    <a:lnTo>
                      <a:pt x="113" y="610"/>
                    </a:lnTo>
                    <a:lnTo>
                      <a:pt x="113" y="612"/>
                    </a:lnTo>
                    <a:lnTo>
                      <a:pt x="112" y="612"/>
                    </a:lnTo>
                    <a:lnTo>
                      <a:pt x="113" y="613"/>
                    </a:lnTo>
                    <a:lnTo>
                      <a:pt x="112" y="613"/>
                    </a:lnTo>
                    <a:lnTo>
                      <a:pt x="112" y="614"/>
                    </a:lnTo>
                    <a:lnTo>
                      <a:pt x="110" y="614"/>
                    </a:lnTo>
                    <a:lnTo>
                      <a:pt x="112" y="614"/>
                    </a:lnTo>
                    <a:lnTo>
                      <a:pt x="110" y="614"/>
                    </a:lnTo>
                    <a:lnTo>
                      <a:pt x="110" y="615"/>
                    </a:lnTo>
                    <a:lnTo>
                      <a:pt x="112" y="615"/>
                    </a:lnTo>
                    <a:lnTo>
                      <a:pt x="110" y="615"/>
                    </a:lnTo>
                    <a:lnTo>
                      <a:pt x="110" y="617"/>
                    </a:lnTo>
                    <a:lnTo>
                      <a:pt x="109" y="617"/>
                    </a:lnTo>
                    <a:lnTo>
                      <a:pt x="109" y="618"/>
                    </a:lnTo>
                    <a:lnTo>
                      <a:pt x="109" y="619"/>
                    </a:lnTo>
                    <a:lnTo>
                      <a:pt x="108" y="619"/>
                    </a:lnTo>
                    <a:lnTo>
                      <a:pt x="108" y="621"/>
                    </a:lnTo>
                    <a:lnTo>
                      <a:pt x="108" y="622"/>
                    </a:lnTo>
                    <a:lnTo>
                      <a:pt x="106" y="622"/>
                    </a:lnTo>
                    <a:lnTo>
                      <a:pt x="106" y="623"/>
                    </a:lnTo>
                    <a:lnTo>
                      <a:pt x="105" y="623"/>
                    </a:lnTo>
                    <a:lnTo>
                      <a:pt x="106" y="623"/>
                    </a:lnTo>
                    <a:lnTo>
                      <a:pt x="105" y="623"/>
                    </a:lnTo>
                    <a:lnTo>
                      <a:pt x="105" y="625"/>
                    </a:lnTo>
                    <a:lnTo>
                      <a:pt x="104" y="625"/>
                    </a:lnTo>
                    <a:lnTo>
                      <a:pt x="104" y="626"/>
                    </a:lnTo>
                    <a:lnTo>
                      <a:pt x="103" y="626"/>
                    </a:lnTo>
                    <a:lnTo>
                      <a:pt x="104" y="626"/>
                    </a:lnTo>
                    <a:lnTo>
                      <a:pt x="103" y="626"/>
                    </a:lnTo>
                    <a:lnTo>
                      <a:pt x="103" y="627"/>
                    </a:lnTo>
                    <a:lnTo>
                      <a:pt x="101" y="627"/>
                    </a:lnTo>
                    <a:lnTo>
                      <a:pt x="100" y="627"/>
                    </a:lnTo>
                    <a:lnTo>
                      <a:pt x="99" y="627"/>
                    </a:lnTo>
                    <a:lnTo>
                      <a:pt x="99" y="629"/>
                    </a:lnTo>
                    <a:lnTo>
                      <a:pt x="99" y="630"/>
                    </a:lnTo>
                    <a:lnTo>
                      <a:pt x="97" y="630"/>
                    </a:lnTo>
                    <a:lnTo>
                      <a:pt x="97" y="629"/>
                    </a:lnTo>
                    <a:lnTo>
                      <a:pt x="96" y="629"/>
                    </a:lnTo>
                    <a:lnTo>
                      <a:pt x="96" y="630"/>
                    </a:lnTo>
                    <a:lnTo>
                      <a:pt x="95" y="630"/>
                    </a:lnTo>
                    <a:lnTo>
                      <a:pt x="95" y="631"/>
                    </a:lnTo>
                    <a:lnTo>
                      <a:pt x="93" y="631"/>
                    </a:lnTo>
                    <a:lnTo>
                      <a:pt x="93" y="632"/>
                    </a:lnTo>
                    <a:lnTo>
                      <a:pt x="92" y="632"/>
                    </a:lnTo>
                    <a:lnTo>
                      <a:pt x="92" y="634"/>
                    </a:lnTo>
                    <a:lnTo>
                      <a:pt x="92" y="635"/>
                    </a:lnTo>
                    <a:lnTo>
                      <a:pt x="92" y="634"/>
                    </a:lnTo>
                    <a:lnTo>
                      <a:pt x="92" y="635"/>
                    </a:lnTo>
                    <a:lnTo>
                      <a:pt x="92" y="636"/>
                    </a:lnTo>
                    <a:lnTo>
                      <a:pt x="92" y="638"/>
                    </a:lnTo>
                    <a:lnTo>
                      <a:pt x="92" y="639"/>
                    </a:lnTo>
                    <a:lnTo>
                      <a:pt x="92" y="640"/>
                    </a:lnTo>
                    <a:lnTo>
                      <a:pt x="92" y="642"/>
                    </a:lnTo>
                    <a:lnTo>
                      <a:pt x="92" y="643"/>
                    </a:lnTo>
                    <a:lnTo>
                      <a:pt x="91" y="643"/>
                    </a:lnTo>
                    <a:lnTo>
                      <a:pt x="92" y="644"/>
                    </a:lnTo>
                    <a:lnTo>
                      <a:pt x="91" y="644"/>
                    </a:lnTo>
                    <a:lnTo>
                      <a:pt x="91" y="646"/>
                    </a:lnTo>
                    <a:lnTo>
                      <a:pt x="91" y="647"/>
                    </a:lnTo>
                    <a:lnTo>
                      <a:pt x="91" y="648"/>
                    </a:lnTo>
                    <a:lnTo>
                      <a:pt x="91" y="649"/>
                    </a:lnTo>
                    <a:lnTo>
                      <a:pt x="92" y="651"/>
                    </a:lnTo>
                    <a:lnTo>
                      <a:pt x="92" y="652"/>
                    </a:lnTo>
                    <a:lnTo>
                      <a:pt x="92" y="653"/>
                    </a:lnTo>
                    <a:lnTo>
                      <a:pt x="93" y="653"/>
                    </a:lnTo>
                    <a:lnTo>
                      <a:pt x="92" y="655"/>
                    </a:lnTo>
                    <a:lnTo>
                      <a:pt x="92" y="656"/>
                    </a:lnTo>
                    <a:lnTo>
                      <a:pt x="92" y="657"/>
                    </a:lnTo>
                    <a:lnTo>
                      <a:pt x="92" y="659"/>
                    </a:lnTo>
                    <a:lnTo>
                      <a:pt x="91" y="659"/>
                    </a:lnTo>
                    <a:lnTo>
                      <a:pt x="91" y="660"/>
                    </a:lnTo>
                    <a:lnTo>
                      <a:pt x="89" y="660"/>
                    </a:lnTo>
                    <a:lnTo>
                      <a:pt x="89" y="661"/>
                    </a:lnTo>
                    <a:lnTo>
                      <a:pt x="89" y="663"/>
                    </a:lnTo>
                    <a:lnTo>
                      <a:pt x="89" y="664"/>
                    </a:lnTo>
                    <a:lnTo>
                      <a:pt x="89" y="665"/>
                    </a:lnTo>
                    <a:lnTo>
                      <a:pt x="88" y="665"/>
                    </a:lnTo>
                    <a:lnTo>
                      <a:pt x="88" y="666"/>
                    </a:lnTo>
                    <a:lnTo>
                      <a:pt x="87" y="666"/>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7" name="Freeform 16">
                <a:extLst>
                  <a:ext uri="{FF2B5EF4-FFF2-40B4-BE49-F238E27FC236}">
                    <a16:creationId xmlns:a16="http://schemas.microsoft.com/office/drawing/2014/main" id="{A1075D78-FF89-6276-57F8-EB79254C1E49}"/>
                  </a:ext>
                </a:extLst>
              </p:cNvPr>
              <p:cNvSpPr>
                <a:spLocks/>
              </p:cNvSpPr>
              <p:nvPr/>
            </p:nvSpPr>
            <p:spPr bwMode="auto">
              <a:xfrm>
                <a:off x="3115" y="1251"/>
                <a:ext cx="809" cy="552"/>
              </a:xfrm>
              <a:custGeom>
                <a:avLst/>
                <a:gdLst>
                  <a:gd name="T0" fmla="*/ 215 w 809"/>
                  <a:gd name="T1" fmla="*/ 457 h 552"/>
                  <a:gd name="T2" fmla="*/ 198 w 809"/>
                  <a:gd name="T3" fmla="*/ 472 h 552"/>
                  <a:gd name="T4" fmla="*/ 175 w 809"/>
                  <a:gd name="T5" fmla="*/ 494 h 552"/>
                  <a:gd name="T6" fmla="*/ 145 w 809"/>
                  <a:gd name="T7" fmla="*/ 500 h 552"/>
                  <a:gd name="T8" fmla="*/ 119 w 809"/>
                  <a:gd name="T9" fmla="*/ 490 h 552"/>
                  <a:gd name="T10" fmla="*/ 84 w 809"/>
                  <a:gd name="T11" fmla="*/ 461 h 552"/>
                  <a:gd name="T12" fmla="*/ 56 w 809"/>
                  <a:gd name="T13" fmla="*/ 469 h 552"/>
                  <a:gd name="T14" fmla="*/ 25 w 809"/>
                  <a:gd name="T15" fmla="*/ 453 h 552"/>
                  <a:gd name="T16" fmla="*/ 1 w 809"/>
                  <a:gd name="T17" fmla="*/ 431 h 552"/>
                  <a:gd name="T18" fmla="*/ 17 w 809"/>
                  <a:gd name="T19" fmla="*/ 393 h 552"/>
                  <a:gd name="T20" fmla="*/ 23 w 809"/>
                  <a:gd name="T21" fmla="*/ 362 h 552"/>
                  <a:gd name="T22" fmla="*/ 43 w 809"/>
                  <a:gd name="T23" fmla="*/ 339 h 552"/>
                  <a:gd name="T24" fmla="*/ 71 w 809"/>
                  <a:gd name="T25" fmla="*/ 300 h 552"/>
                  <a:gd name="T26" fmla="*/ 33 w 809"/>
                  <a:gd name="T27" fmla="*/ 275 h 552"/>
                  <a:gd name="T28" fmla="*/ 27 w 809"/>
                  <a:gd name="T29" fmla="*/ 243 h 552"/>
                  <a:gd name="T30" fmla="*/ 6 w 809"/>
                  <a:gd name="T31" fmla="*/ 218 h 552"/>
                  <a:gd name="T32" fmla="*/ 44 w 809"/>
                  <a:gd name="T33" fmla="*/ 212 h 552"/>
                  <a:gd name="T34" fmla="*/ 101 w 809"/>
                  <a:gd name="T35" fmla="*/ 180 h 552"/>
                  <a:gd name="T36" fmla="*/ 135 w 809"/>
                  <a:gd name="T37" fmla="*/ 173 h 552"/>
                  <a:gd name="T38" fmla="*/ 106 w 809"/>
                  <a:gd name="T39" fmla="*/ 152 h 552"/>
                  <a:gd name="T40" fmla="*/ 85 w 809"/>
                  <a:gd name="T41" fmla="*/ 110 h 552"/>
                  <a:gd name="T42" fmla="*/ 89 w 809"/>
                  <a:gd name="T43" fmla="*/ 55 h 552"/>
                  <a:gd name="T44" fmla="*/ 130 w 809"/>
                  <a:gd name="T45" fmla="*/ 49 h 552"/>
                  <a:gd name="T46" fmla="*/ 167 w 809"/>
                  <a:gd name="T47" fmla="*/ 28 h 552"/>
                  <a:gd name="T48" fmla="*/ 213 w 809"/>
                  <a:gd name="T49" fmla="*/ 31 h 552"/>
                  <a:gd name="T50" fmla="*/ 238 w 809"/>
                  <a:gd name="T51" fmla="*/ 3 h 552"/>
                  <a:gd name="T52" fmla="*/ 279 w 809"/>
                  <a:gd name="T53" fmla="*/ 14 h 552"/>
                  <a:gd name="T54" fmla="*/ 311 w 809"/>
                  <a:gd name="T55" fmla="*/ 34 h 552"/>
                  <a:gd name="T56" fmla="*/ 339 w 809"/>
                  <a:gd name="T57" fmla="*/ 79 h 552"/>
                  <a:gd name="T58" fmla="*/ 326 w 809"/>
                  <a:gd name="T59" fmla="*/ 93 h 552"/>
                  <a:gd name="T60" fmla="*/ 305 w 809"/>
                  <a:gd name="T61" fmla="*/ 108 h 552"/>
                  <a:gd name="T62" fmla="*/ 304 w 809"/>
                  <a:gd name="T63" fmla="*/ 126 h 552"/>
                  <a:gd name="T64" fmla="*/ 302 w 809"/>
                  <a:gd name="T65" fmla="*/ 146 h 552"/>
                  <a:gd name="T66" fmla="*/ 300 w 809"/>
                  <a:gd name="T67" fmla="*/ 178 h 552"/>
                  <a:gd name="T68" fmla="*/ 336 w 809"/>
                  <a:gd name="T69" fmla="*/ 250 h 552"/>
                  <a:gd name="T70" fmla="*/ 355 w 809"/>
                  <a:gd name="T71" fmla="*/ 267 h 552"/>
                  <a:gd name="T72" fmla="*/ 377 w 809"/>
                  <a:gd name="T73" fmla="*/ 257 h 552"/>
                  <a:gd name="T74" fmla="*/ 377 w 809"/>
                  <a:gd name="T75" fmla="*/ 247 h 552"/>
                  <a:gd name="T76" fmla="*/ 377 w 809"/>
                  <a:gd name="T77" fmla="*/ 202 h 552"/>
                  <a:gd name="T78" fmla="*/ 395 w 809"/>
                  <a:gd name="T79" fmla="*/ 184 h 552"/>
                  <a:gd name="T80" fmla="*/ 441 w 809"/>
                  <a:gd name="T81" fmla="*/ 165 h 552"/>
                  <a:gd name="T82" fmla="*/ 653 w 809"/>
                  <a:gd name="T83" fmla="*/ 249 h 552"/>
                  <a:gd name="T84" fmla="*/ 746 w 809"/>
                  <a:gd name="T85" fmla="*/ 421 h 552"/>
                  <a:gd name="T86" fmla="*/ 740 w 809"/>
                  <a:gd name="T87" fmla="*/ 546 h 552"/>
                  <a:gd name="T88" fmla="*/ 673 w 809"/>
                  <a:gd name="T89" fmla="*/ 540 h 552"/>
                  <a:gd name="T90" fmla="*/ 645 w 809"/>
                  <a:gd name="T91" fmla="*/ 521 h 552"/>
                  <a:gd name="T92" fmla="*/ 622 w 809"/>
                  <a:gd name="T93" fmla="*/ 511 h 552"/>
                  <a:gd name="T94" fmla="*/ 590 w 809"/>
                  <a:gd name="T95" fmla="*/ 499 h 552"/>
                  <a:gd name="T96" fmla="*/ 564 w 809"/>
                  <a:gd name="T97" fmla="*/ 494 h 552"/>
                  <a:gd name="T98" fmla="*/ 529 w 809"/>
                  <a:gd name="T99" fmla="*/ 487 h 552"/>
                  <a:gd name="T100" fmla="*/ 512 w 809"/>
                  <a:gd name="T101" fmla="*/ 464 h 552"/>
                  <a:gd name="T102" fmla="*/ 510 w 809"/>
                  <a:gd name="T103" fmla="*/ 436 h 552"/>
                  <a:gd name="T104" fmla="*/ 484 w 809"/>
                  <a:gd name="T105" fmla="*/ 431 h 552"/>
                  <a:gd name="T106" fmla="*/ 455 w 809"/>
                  <a:gd name="T107" fmla="*/ 436 h 552"/>
                  <a:gd name="T108" fmla="*/ 435 w 809"/>
                  <a:gd name="T109" fmla="*/ 432 h 552"/>
                  <a:gd name="T110" fmla="*/ 410 w 809"/>
                  <a:gd name="T111" fmla="*/ 432 h 552"/>
                  <a:gd name="T112" fmla="*/ 386 w 809"/>
                  <a:gd name="T113" fmla="*/ 426 h 552"/>
                  <a:gd name="T114" fmla="*/ 363 w 809"/>
                  <a:gd name="T115" fmla="*/ 444 h 552"/>
                  <a:gd name="T116" fmla="*/ 336 w 809"/>
                  <a:gd name="T117" fmla="*/ 444 h 552"/>
                  <a:gd name="T118" fmla="*/ 302 w 809"/>
                  <a:gd name="T119" fmla="*/ 435 h 552"/>
                  <a:gd name="T120" fmla="*/ 284 w 809"/>
                  <a:gd name="T121" fmla="*/ 402 h 552"/>
                  <a:gd name="T122" fmla="*/ 253 w 809"/>
                  <a:gd name="T123" fmla="*/ 408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9" h="552">
                    <a:moveTo>
                      <a:pt x="242" y="413"/>
                    </a:moveTo>
                    <a:lnTo>
                      <a:pt x="242" y="414"/>
                    </a:lnTo>
                    <a:lnTo>
                      <a:pt x="242" y="417"/>
                    </a:lnTo>
                    <a:lnTo>
                      <a:pt x="242" y="418"/>
                    </a:lnTo>
                    <a:lnTo>
                      <a:pt x="241" y="419"/>
                    </a:lnTo>
                    <a:lnTo>
                      <a:pt x="239" y="421"/>
                    </a:lnTo>
                    <a:lnTo>
                      <a:pt x="239" y="422"/>
                    </a:lnTo>
                    <a:lnTo>
                      <a:pt x="238" y="422"/>
                    </a:lnTo>
                    <a:lnTo>
                      <a:pt x="238" y="423"/>
                    </a:lnTo>
                    <a:lnTo>
                      <a:pt x="237" y="423"/>
                    </a:lnTo>
                    <a:lnTo>
                      <a:pt x="236" y="425"/>
                    </a:lnTo>
                    <a:lnTo>
                      <a:pt x="234" y="427"/>
                    </a:lnTo>
                    <a:lnTo>
                      <a:pt x="233" y="428"/>
                    </a:lnTo>
                    <a:lnTo>
                      <a:pt x="233" y="430"/>
                    </a:lnTo>
                    <a:lnTo>
                      <a:pt x="233" y="431"/>
                    </a:lnTo>
                    <a:lnTo>
                      <a:pt x="233" y="432"/>
                    </a:lnTo>
                    <a:lnTo>
                      <a:pt x="232" y="434"/>
                    </a:lnTo>
                    <a:lnTo>
                      <a:pt x="230" y="436"/>
                    </a:lnTo>
                    <a:lnTo>
                      <a:pt x="229" y="438"/>
                    </a:lnTo>
                    <a:lnTo>
                      <a:pt x="229" y="439"/>
                    </a:lnTo>
                    <a:lnTo>
                      <a:pt x="228" y="440"/>
                    </a:lnTo>
                    <a:lnTo>
                      <a:pt x="226" y="442"/>
                    </a:lnTo>
                    <a:lnTo>
                      <a:pt x="225" y="442"/>
                    </a:lnTo>
                    <a:lnTo>
                      <a:pt x="224" y="443"/>
                    </a:lnTo>
                    <a:lnTo>
                      <a:pt x="222" y="444"/>
                    </a:lnTo>
                    <a:lnTo>
                      <a:pt x="221" y="444"/>
                    </a:lnTo>
                    <a:lnTo>
                      <a:pt x="221" y="445"/>
                    </a:lnTo>
                    <a:lnTo>
                      <a:pt x="220" y="447"/>
                    </a:lnTo>
                    <a:lnTo>
                      <a:pt x="219" y="448"/>
                    </a:lnTo>
                    <a:lnTo>
                      <a:pt x="219" y="449"/>
                    </a:lnTo>
                    <a:lnTo>
                      <a:pt x="217" y="449"/>
                    </a:lnTo>
                    <a:lnTo>
                      <a:pt x="217" y="451"/>
                    </a:lnTo>
                    <a:lnTo>
                      <a:pt x="216" y="451"/>
                    </a:lnTo>
                    <a:lnTo>
                      <a:pt x="216" y="452"/>
                    </a:lnTo>
                    <a:lnTo>
                      <a:pt x="215" y="453"/>
                    </a:lnTo>
                    <a:lnTo>
                      <a:pt x="213" y="456"/>
                    </a:lnTo>
                    <a:lnTo>
                      <a:pt x="215" y="457"/>
                    </a:lnTo>
                    <a:lnTo>
                      <a:pt x="215" y="459"/>
                    </a:lnTo>
                    <a:lnTo>
                      <a:pt x="216" y="459"/>
                    </a:lnTo>
                    <a:lnTo>
                      <a:pt x="216" y="460"/>
                    </a:lnTo>
                    <a:lnTo>
                      <a:pt x="216" y="461"/>
                    </a:lnTo>
                    <a:lnTo>
                      <a:pt x="216" y="463"/>
                    </a:lnTo>
                    <a:lnTo>
                      <a:pt x="216" y="464"/>
                    </a:lnTo>
                    <a:lnTo>
                      <a:pt x="216" y="465"/>
                    </a:lnTo>
                    <a:lnTo>
                      <a:pt x="216" y="466"/>
                    </a:lnTo>
                    <a:lnTo>
                      <a:pt x="216" y="468"/>
                    </a:lnTo>
                    <a:lnTo>
                      <a:pt x="215" y="468"/>
                    </a:lnTo>
                    <a:lnTo>
                      <a:pt x="215" y="469"/>
                    </a:lnTo>
                    <a:lnTo>
                      <a:pt x="215" y="470"/>
                    </a:lnTo>
                    <a:lnTo>
                      <a:pt x="215" y="472"/>
                    </a:lnTo>
                    <a:lnTo>
                      <a:pt x="215" y="473"/>
                    </a:lnTo>
                    <a:lnTo>
                      <a:pt x="213" y="473"/>
                    </a:lnTo>
                    <a:lnTo>
                      <a:pt x="213" y="474"/>
                    </a:lnTo>
                    <a:lnTo>
                      <a:pt x="215" y="474"/>
                    </a:lnTo>
                    <a:lnTo>
                      <a:pt x="213" y="476"/>
                    </a:lnTo>
                    <a:lnTo>
                      <a:pt x="215" y="476"/>
                    </a:lnTo>
                    <a:lnTo>
                      <a:pt x="213" y="476"/>
                    </a:lnTo>
                    <a:lnTo>
                      <a:pt x="212" y="476"/>
                    </a:lnTo>
                    <a:lnTo>
                      <a:pt x="212" y="474"/>
                    </a:lnTo>
                    <a:lnTo>
                      <a:pt x="212" y="473"/>
                    </a:lnTo>
                    <a:lnTo>
                      <a:pt x="211" y="473"/>
                    </a:lnTo>
                    <a:lnTo>
                      <a:pt x="209" y="473"/>
                    </a:lnTo>
                    <a:lnTo>
                      <a:pt x="208" y="473"/>
                    </a:lnTo>
                    <a:lnTo>
                      <a:pt x="207" y="473"/>
                    </a:lnTo>
                    <a:lnTo>
                      <a:pt x="207" y="474"/>
                    </a:lnTo>
                    <a:lnTo>
                      <a:pt x="205" y="474"/>
                    </a:lnTo>
                    <a:lnTo>
                      <a:pt x="204" y="474"/>
                    </a:lnTo>
                    <a:lnTo>
                      <a:pt x="204" y="473"/>
                    </a:lnTo>
                    <a:lnTo>
                      <a:pt x="203" y="473"/>
                    </a:lnTo>
                    <a:lnTo>
                      <a:pt x="202" y="473"/>
                    </a:lnTo>
                    <a:lnTo>
                      <a:pt x="202" y="472"/>
                    </a:lnTo>
                    <a:lnTo>
                      <a:pt x="200" y="472"/>
                    </a:lnTo>
                    <a:lnTo>
                      <a:pt x="199" y="472"/>
                    </a:lnTo>
                    <a:lnTo>
                      <a:pt x="198" y="472"/>
                    </a:lnTo>
                    <a:lnTo>
                      <a:pt x="198" y="470"/>
                    </a:lnTo>
                    <a:lnTo>
                      <a:pt x="198" y="472"/>
                    </a:lnTo>
                    <a:lnTo>
                      <a:pt x="196" y="470"/>
                    </a:lnTo>
                    <a:lnTo>
                      <a:pt x="195" y="472"/>
                    </a:lnTo>
                    <a:lnTo>
                      <a:pt x="194" y="472"/>
                    </a:lnTo>
                    <a:lnTo>
                      <a:pt x="192" y="472"/>
                    </a:lnTo>
                    <a:lnTo>
                      <a:pt x="192" y="473"/>
                    </a:lnTo>
                    <a:lnTo>
                      <a:pt x="191" y="473"/>
                    </a:lnTo>
                    <a:lnTo>
                      <a:pt x="191" y="474"/>
                    </a:lnTo>
                    <a:lnTo>
                      <a:pt x="191" y="476"/>
                    </a:lnTo>
                    <a:lnTo>
                      <a:pt x="190" y="476"/>
                    </a:lnTo>
                    <a:lnTo>
                      <a:pt x="190" y="477"/>
                    </a:lnTo>
                    <a:lnTo>
                      <a:pt x="188" y="477"/>
                    </a:lnTo>
                    <a:lnTo>
                      <a:pt x="188" y="478"/>
                    </a:lnTo>
                    <a:lnTo>
                      <a:pt x="187" y="478"/>
                    </a:lnTo>
                    <a:lnTo>
                      <a:pt x="188" y="478"/>
                    </a:lnTo>
                    <a:lnTo>
                      <a:pt x="187" y="480"/>
                    </a:lnTo>
                    <a:lnTo>
                      <a:pt x="187" y="481"/>
                    </a:lnTo>
                    <a:lnTo>
                      <a:pt x="186" y="481"/>
                    </a:lnTo>
                    <a:lnTo>
                      <a:pt x="186" y="482"/>
                    </a:lnTo>
                    <a:lnTo>
                      <a:pt x="184" y="482"/>
                    </a:lnTo>
                    <a:lnTo>
                      <a:pt x="184" y="483"/>
                    </a:lnTo>
                    <a:lnTo>
                      <a:pt x="184" y="485"/>
                    </a:lnTo>
                    <a:lnTo>
                      <a:pt x="183" y="485"/>
                    </a:lnTo>
                    <a:lnTo>
                      <a:pt x="183" y="486"/>
                    </a:lnTo>
                    <a:lnTo>
                      <a:pt x="182" y="486"/>
                    </a:lnTo>
                    <a:lnTo>
                      <a:pt x="182" y="487"/>
                    </a:lnTo>
                    <a:lnTo>
                      <a:pt x="181" y="487"/>
                    </a:lnTo>
                    <a:lnTo>
                      <a:pt x="181" y="489"/>
                    </a:lnTo>
                    <a:lnTo>
                      <a:pt x="179" y="489"/>
                    </a:lnTo>
                    <a:lnTo>
                      <a:pt x="179" y="490"/>
                    </a:lnTo>
                    <a:lnTo>
                      <a:pt x="178" y="490"/>
                    </a:lnTo>
                    <a:lnTo>
                      <a:pt x="178" y="491"/>
                    </a:lnTo>
                    <a:lnTo>
                      <a:pt x="177" y="491"/>
                    </a:lnTo>
                    <a:lnTo>
                      <a:pt x="177" y="493"/>
                    </a:lnTo>
                    <a:lnTo>
                      <a:pt x="177" y="494"/>
                    </a:lnTo>
                    <a:lnTo>
                      <a:pt x="175" y="494"/>
                    </a:lnTo>
                    <a:lnTo>
                      <a:pt x="174" y="494"/>
                    </a:lnTo>
                    <a:lnTo>
                      <a:pt x="173" y="494"/>
                    </a:lnTo>
                    <a:lnTo>
                      <a:pt x="171" y="494"/>
                    </a:lnTo>
                    <a:lnTo>
                      <a:pt x="171" y="495"/>
                    </a:lnTo>
                    <a:lnTo>
                      <a:pt x="171" y="497"/>
                    </a:lnTo>
                    <a:lnTo>
                      <a:pt x="170" y="497"/>
                    </a:lnTo>
                    <a:lnTo>
                      <a:pt x="170" y="498"/>
                    </a:lnTo>
                    <a:lnTo>
                      <a:pt x="171" y="498"/>
                    </a:lnTo>
                    <a:lnTo>
                      <a:pt x="170" y="499"/>
                    </a:lnTo>
                    <a:lnTo>
                      <a:pt x="169" y="499"/>
                    </a:lnTo>
                    <a:lnTo>
                      <a:pt x="169" y="500"/>
                    </a:lnTo>
                    <a:lnTo>
                      <a:pt x="167" y="500"/>
                    </a:lnTo>
                    <a:lnTo>
                      <a:pt x="167" y="502"/>
                    </a:lnTo>
                    <a:lnTo>
                      <a:pt x="166" y="502"/>
                    </a:lnTo>
                    <a:lnTo>
                      <a:pt x="166" y="500"/>
                    </a:lnTo>
                    <a:lnTo>
                      <a:pt x="165" y="500"/>
                    </a:lnTo>
                    <a:lnTo>
                      <a:pt x="164" y="500"/>
                    </a:lnTo>
                    <a:lnTo>
                      <a:pt x="162" y="500"/>
                    </a:lnTo>
                    <a:lnTo>
                      <a:pt x="161" y="500"/>
                    </a:lnTo>
                    <a:lnTo>
                      <a:pt x="160" y="500"/>
                    </a:lnTo>
                    <a:lnTo>
                      <a:pt x="158" y="500"/>
                    </a:lnTo>
                    <a:lnTo>
                      <a:pt x="158" y="499"/>
                    </a:lnTo>
                    <a:lnTo>
                      <a:pt x="158" y="498"/>
                    </a:lnTo>
                    <a:lnTo>
                      <a:pt x="158" y="499"/>
                    </a:lnTo>
                    <a:lnTo>
                      <a:pt x="157" y="499"/>
                    </a:lnTo>
                    <a:lnTo>
                      <a:pt x="157" y="498"/>
                    </a:lnTo>
                    <a:lnTo>
                      <a:pt x="157" y="499"/>
                    </a:lnTo>
                    <a:lnTo>
                      <a:pt x="156" y="499"/>
                    </a:lnTo>
                    <a:lnTo>
                      <a:pt x="154" y="499"/>
                    </a:lnTo>
                    <a:lnTo>
                      <a:pt x="153" y="499"/>
                    </a:lnTo>
                    <a:lnTo>
                      <a:pt x="152" y="499"/>
                    </a:lnTo>
                    <a:lnTo>
                      <a:pt x="150" y="499"/>
                    </a:lnTo>
                    <a:lnTo>
                      <a:pt x="149" y="499"/>
                    </a:lnTo>
                    <a:lnTo>
                      <a:pt x="148" y="499"/>
                    </a:lnTo>
                    <a:lnTo>
                      <a:pt x="147" y="499"/>
                    </a:lnTo>
                    <a:lnTo>
                      <a:pt x="147" y="500"/>
                    </a:lnTo>
                    <a:lnTo>
                      <a:pt x="145" y="500"/>
                    </a:lnTo>
                    <a:lnTo>
                      <a:pt x="145" y="502"/>
                    </a:lnTo>
                    <a:lnTo>
                      <a:pt x="144" y="502"/>
                    </a:lnTo>
                    <a:lnTo>
                      <a:pt x="143" y="502"/>
                    </a:lnTo>
                    <a:lnTo>
                      <a:pt x="143" y="500"/>
                    </a:lnTo>
                    <a:lnTo>
                      <a:pt x="141" y="500"/>
                    </a:lnTo>
                    <a:lnTo>
                      <a:pt x="141" y="502"/>
                    </a:lnTo>
                    <a:lnTo>
                      <a:pt x="141" y="503"/>
                    </a:lnTo>
                    <a:lnTo>
                      <a:pt x="140" y="503"/>
                    </a:lnTo>
                    <a:lnTo>
                      <a:pt x="140" y="502"/>
                    </a:lnTo>
                    <a:lnTo>
                      <a:pt x="139" y="502"/>
                    </a:lnTo>
                    <a:lnTo>
                      <a:pt x="139" y="500"/>
                    </a:lnTo>
                    <a:lnTo>
                      <a:pt x="137" y="500"/>
                    </a:lnTo>
                    <a:lnTo>
                      <a:pt x="136" y="500"/>
                    </a:lnTo>
                    <a:lnTo>
                      <a:pt x="136" y="499"/>
                    </a:lnTo>
                    <a:lnTo>
                      <a:pt x="136" y="500"/>
                    </a:lnTo>
                    <a:lnTo>
                      <a:pt x="135" y="500"/>
                    </a:lnTo>
                    <a:lnTo>
                      <a:pt x="133" y="500"/>
                    </a:lnTo>
                    <a:lnTo>
                      <a:pt x="133" y="499"/>
                    </a:lnTo>
                    <a:lnTo>
                      <a:pt x="132" y="499"/>
                    </a:lnTo>
                    <a:lnTo>
                      <a:pt x="131" y="499"/>
                    </a:lnTo>
                    <a:lnTo>
                      <a:pt x="130" y="499"/>
                    </a:lnTo>
                    <a:lnTo>
                      <a:pt x="130" y="498"/>
                    </a:lnTo>
                    <a:lnTo>
                      <a:pt x="128" y="498"/>
                    </a:lnTo>
                    <a:lnTo>
                      <a:pt x="128" y="497"/>
                    </a:lnTo>
                    <a:lnTo>
                      <a:pt x="128" y="495"/>
                    </a:lnTo>
                    <a:lnTo>
                      <a:pt x="127" y="495"/>
                    </a:lnTo>
                    <a:lnTo>
                      <a:pt x="127" y="494"/>
                    </a:lnTo>
                    <a:lnTo>
                      <a:pt x="127" y="493"/>
                    </a:lnTo>
                    <a:lnTo>
                      <a:pt x="126" y="491"/>
                    </a:lnTo>
                    <a:lnTo>
                      <a:pt x="126" y="490"/>
                    </a:lnTo>
                    <a:lnTo>
                      <a:pt x="124" y="490"/>
                    </a:lnTo>
                    <a:lnTo>
                      <a:pt x="123" y="490"/>
                    </a:lnTo>
                    <a:lnTo>
                      <a:pt x="122" y="490"/>
                    </a:lnTo>
                    <a:lnTo>
                      <a:pt x="120" y="490"/>
                    </a:lnTo>
                    <a:lnTo>
                      <a:pt x="119" y="490"/>
                    </a:lnTo>
                    <a:lnTo>
                      <a:pt x="119" y="491"/>
                    </a:lnTo>
                    <a:lnTo>
                      <a:pt x="119" y="490"/>
                    </a:lnTo>
                    <a:lnTo>
                      <a:pt x="114" y="490"/>
                    </a:lnTo>
                    <a:lnTo>
                      <a:pt x="114" y="489"/>
                    </a:lnTo>
                    <a:lnTo>
                      <a:pt x="114" y="487"/>
                    </a:lnTo>
                    <a:lnTo>
                      <a:pt x="112" y="487"/>
                    </a:lnTo>
                    <a:lnTo>
                      <a:pt x="112" y="486"/>
                    </a:lnTo>
                    <a:lnTo>
                      <a:pt x="110" y="482"/>
                    </a:lnTo>
                    <a:lnTo>
                      <a:pt x="107" y="477"/>
                    </a:lnTo>
                    <a:lnTo>
                      <a:pt x="107" y="476"/>
                    </a:lnTo>
                    <a:lnTo>
                      <a:pt x="106" y="474"/>
                    </a:lnTo>
                    <a:lnTo>
                      <a:pt x="103" y="464"/>
                    </a:lnTo>
                    <a:lnTo>
                      <a:pt x="103" y="453"/>
                    </a:lnTo>
                    <a:lnTo>
                      <a:pt x="105" y="448"/>
                    </a:lnTo>
                    <a:lnTo>
                      <a:pt x="103" y="448"/>
                    </a:lnTo>
                    <a:lnTo>
                      <a:pt x="102" y="448"/>
                    </a:lnTo>
                    <a:lnTo>
                      <a:pt x="101" y="449"/>
                    </a:lnTo>
                    <a:lnTo>
                      <a:pt x="99" y="451"/>
                    </a:lnTo>
                    <a:lnTo>
                      <a:pt x="97" y="452"/>
                    </a:lnTo>
                    <a:lnTo>
                      <a:pt x="94" y="449"/>
                    </a:lnTo>
                    <a:lnTo>
                      <a:pt x="94" y="448"/>
                    </a:lnTo>
                    <a:lnTo>
                      <a:pt x="94" y="447"/>
                    </a:lnTo>
                    <a:lnTo>
                      <a:pt x="94" y="445"/>
                    </a:lnTo>
                    <a:lnTo>
                      <a:pt x="93" y="445"/>
                    </a:lnTo>
                    <a:lnTo>
                      <a:pt x="94" y="447"/>
                    </a:lnTo>
                    <a:lnTo>
                      <a:pt x="93" y="447"/>
                    </a:lnTo>
                    <a:lnTo>
                      <a:pt x="93" y="448"/>
                    </a:lnTo>
                    <a:lnTo>
                      <a:pt x="93" y="449"/>
                    </a:lnTo>
                    <a:lnTo>
                      <a:pt x="93" y="451"/>
                    </a:lnTo>
                    <a:lnTo>
                      <a:pt x="92" y="451"/>
                    </a:lnTo>
                    <a:lnTo>
                      <a:pt x="92" y="452"/>
                    </a:lnTo>
                    <a:lnTo>
                      <a:pt x="90" y="453"/>
                    </a:lnTo>
                    <a:lnTo>
                      <a:pt x="89" y="455"/>
                    </a:lnTo>
                    <a:lnTo>
                      <a:pt x="89" y="456"/>
                    </a:lnTo>
                    <a:lnTo>
                      <a:pt x="88" y="457"/>
                    </a:lnTo>
                    <a:lnTo>
                      <a:pt x="86" y="459"/>
                    </a:lnTo>
                    <a:lnTo>
                      <a:pt x="85" y="459"/>
                    </a:lnTo>
                    <a:lnTo>
                      <a:pt x="85" y="460"/>
                    </a:lnTo>
                    <a:lnTo>
                      <a:pt x="84" y="461"/>
                    </a:lnTo>
                    <a:lnTo>
                      <a:pt x="82" y="463"/>
                    </a:lnTo>
                    <a:lnTo>
                      <a:pt x="81" y="461"/>
                    </a:lnTo>
                    <a:lnTo>
                      <a:pt x="80" y="461"/>
                    </a:lnTo>
                    <a:lnTo>
                      <a:pt x="80" y="460"/>
                    </a:lnTo>
                    <a:lnTo>
                      <a:pt x="78" y="460"/>
                    </a:lnTo>
                    <a:lnTo>
                      <a:pt x="77" y="460"/>
                    </a:lnTo>
                    <a:lnTo>
                      <a:pt x="76" y="460"/>
                    </a:lnTo>
                    <a:lnTo>
                      <a:pt x="76" y="459"/>
                    </a:lnTo>
                    <a:lnTo>
                      <a:pt x="75" y="459"/>
                    </a:lnTo>
                    <a:lnTo>
                      <a:pt x="73" y="459"/>
                    </a:lnTo>
                    <a:lnTo>
                      <a:pt x="73" y="457"/>
                    </a:lnTo>
                    <a:lnTo>
                      <a:pt x="73" y="459"/>
                    </a:lnTo>
                    <a:lnTo>
                      <a:pt x="72" y="459"/>
                    </a:lnTo>
                    <a:lnTo>
                      <a:pt x="72" y="460"/>
                    </a:lnTo>
                    <a:lnTo>
                      <a:pt x="71" y="460"/>
                    </a:lnTo>
                    <a:lnTo>
                      <a:pt x="71" y="461"/>
                    </a:lnTo>
                    <a:lnTo>
                      <a:pt x="69" y="461"/>
                    </a:lnTo>
                    <a:lnTo>
                      <a:pt x="68" y="461"/>
                    </a:lnTo>
                    <a:lnTo>
                      <a:pt x="67" y="463"/>
                    </a:lnTo>
                    <a:lnTo>
                      <a:pt x="67" y="464"/>
                    </a:lnTo>
                    <a:lnTo>
                      <a:pt x="65" y="464"/>
                    </a:lnTo>
                    <a:lnTo>
                      <a:pt x="65" y="465"/>
                    </a:lnTo>
                    <a:lnTo>
                      <a:pt x="65" y="466"/>
                    </a:lnTo>
                    <a:lnTo>
                      <a:pt x="64" y="466"/>
                    </a:lnTo>
                    <a:lnTo>
                      <a:pt x="63" y="466"/>
                    </a:lnTo>
                    <a:lnTo>
                      <a:pt x="63" y="468"/>
                    </a:lnTo>
                    <a:lnTo>
                      <a:pt x="61" y="468"/>
                    </a:lnTo>
                    <a:lnTo>
                      <a:pt x="60" y="469"/>
                    </a:lnTo>
                    <a:lnTo>
                      <a:pt x="60" y="470"/>
                    </a:lnTo>
                    <a:lnTo>
                      <a:pt x="60" y="469"/>
                    </a:lnTo>
                    <a:lnTo>
                      <a:pt x="59" y="469"/>
                    </a:lnTo>
                    <a:lnTo>
                      <a:pt x="60" y="469"/>
                    </a:lnTo>
                    <a:lnTo>
                      <a:pt x="59" y="469"/>
                    </a:lnTo>
                    <a:lnTo>
                      <a:pt x="59" y="468"/>
                    </a:lnTo>
                    <a:lnTo>
                      <a:pt x="58" y="468"/>
                    </a:lnTo>
                    <a:lnTo>
                      <a:pt x="58" y="469"/>
                    </a:lnTo>
                    <a:lnTo>
                      <a:pt x="56" y="469"/>
                    </a:lnTo>
                    <a:lnTo>
                      <a:pt x="55" y="469"/>
                    </a:lnTo>
                    <a:lnTo>
                      <a:pt x="55" y="468"/>
                    </a:lnTo>
                    <a:lnTo>
                      <a:pt x="54" y="468"/>
                    </a:lnTo>
                    <a:lnTo>
                      <a:pt x="54" y="466"/>
                    </a:lnTo>
                    <a:lnTo>
                      <a:pt x="52" y="466"/>
                    </a:lnTo>
                    <a:lnTo>
                      <a:pt x="51" y="466"/>
                    </a:lnTo>
                    <a:lnTo>
                      <a:pt x="50" y="466"/>
                    </a:lnTo>
                    <a:lnTo>
                      <a:pt x="48" y="466"/>
                    </a:lnTo>
                    <a:lnTo>
                      <a:pt x="48" y="465"/>
                    </a:lnTo>
                    <a:lnTo>
                      <a:pt x="47" y="465"/>
                    </a:lnTo>
                    <a:lnTo>
                      <a:pt x="46" y="465"/>
                    </a:lnTo>
                    <a:lnTo>
                      <a:pt x="44" y="465"/>
                    </a:lnTo>
                    <a:lnTo>
                      <a:pt x="43" y="465"/>
                    </a:lnTo>
                    <a:lnTo>
                      <a:pt x="42" y="465"/>
                    </a:lnTo>
                    <a:lnTo>
                      <a:pt x="42" y="464"/>
                    </a:lnTo>
                    <a:lnTo>
                      <a:pt x="40" y="464"/>
                    </a:lnTo>
                    <a:lnTo>
                      <a:pt x="40" y="463"/>
                    </a:lnTo>
                    <a:lnTo>
                      <a:pt x="40" y="461"/>
                    </a:lnTo>
                    <a:lnTo>
                      <a:pt x="39" y="461"/>
                    </a:lnTo>
                    <a:lnTo>
                      <a:pt x="39" y="460"/>
                    </a:lnTo>
                    <a:lnTo>
                      <a:pt x="39" y="459"/>
                    </a:lnTo>
                    <a:lnTo>
                      <a:pt x="38" y="457"/>
                    </a:lnTo>
                    <a:lnTo>
                      <a:pt x="38" y="456"/>
                    </a:lnTo>
                    <a:lnTo>
                      <a:pt x="37" y="456"/>
                    </a:lnTo>
                    <a:lnTo>
                      <a:pt x="37" y="455"/>
                    </a:lnTo>
                    <a:lnTo>
                      <a:pt x="35" y="455"/>
                    </a:lnTo>
                    <a:lnTo>
                      <a:pt x="35" y="453"/>
                    </a:lnTo>
                    <a:lnTo>
                      <a:pt x="34" y="453"/>
                    </a:lnTo>
                    <a:lnTo>
                      <a:pt x="33" y="453"/>
                    </a:lnTo>
                    <a:lnTo>
                      <a:pt x="31" y="453"/>
                    </a:lnTo>
                    <a:lnTo>
                      <a:pt x="30" y="453"/>
                    </a:lnTo>
                    <a:lnTo>
                      <a:pt x="29" y="453"/>
                    </a:lnTo>
                    <a:lnTo>
                      <a:pt x="27" y="453"/>
                    </a:lnTo>
                    <a:lnTo>
                      <a:pt x="27" y="455"/>
                    </a:lnTo>
                    <a:lnTo>
                      <a:pt x="27" y="453"/>
                    </a:lnTo>
                    <a:lnTo>
                      <a:pt x="26" y="453"/>
                    </a:lnTo>
                    <a:lnTo>
                      <a:pt x="25" y="453"/>
                    </a:lnTo>
                    <a:lnTo>
                      <a:pt x="23" y="453"/>
                    </a:lnTo>
                    <a:lnTo>
                      <a:pt x="22" y="453"/>
                    </a:lnTo>
                    <a:lnTo>
                      <a:pt x="21" y="453"/>
                    </a:lnTo>
                    <a:lnTo>
                      <a:pt x="20" y="453"/>
                    </a:lnTo>
                    <a:lnTo>
                      <a:pt x="18" y="453"/>
                    </a:lnTo>
                    <a:lnTo>
                      <a:pt x="18" y="452"/>
                    </a:lnTo>
                    <a:lnTo>
                      <a:pt x="17" y="452"/>
                    </a:lnTo>
                    <a:lnTo>
                      <a:pt x="16" y="452"/>
                    </a:lnTo>
                    <a:lnTo>
                      <a:pt x="14" y="452"/>
                    </a:lnTo>
                    <a:lnTo>
                      <a:pt x="13" y="452"/>
                    </a:lnTo>
                    <a:lnTo>
                      <a:pt x="13" y="451"/>
                    </a:lnTo>
                    <a:lnTo>
                      <a:pt x="12" y="451"/>
                    </a:lnTo>
                    <a:lnTo>
                      <a:pt x="10" y="451"/>
                    </a:lnTo>
                    <a:lnTo>
                      <a:pt x="10" y="449"/>
                    </a:lnTo>
                    <a:lnTo>
                      <a:pt x="9" y="449"/>
                    </a:lnTo>
                    <a:lnTo>
                      <a:pt x="9" y="448"/>
                    </a:lnTo>
                    <a:lnTo>
                      <a:pt x="9" y="447"/>
                    </a:lnTo>
                    <a:lnTo>
                      <a:pt x="9" y="445"/>
                    </a:lnTo>
                    <a:lnTo>
                      <a:pt x="9" y="444"/>
                    </a:lnTo>
                    <a:lnTo>
                      <a:pt x="8" y="444"/>
                    </a:lnTo>
                    <a:lnTo>
                      <a:pt x="8" y="443"/>
                    </a:lnTo>
                    <a:lnTo>
                      <a:pt x="9" y="443"/>
                    </a:lnTo>
                    <a:lnTo>
                      <a:pt x="8" y="442"/>
                    </a:lnTo>
                    <a:lnTo>
                      <a:pt x="9" y="442"/>
                    </a:lnTo>
                    <a:lnTo>
                      <a:pt x="9" y="440"/>
                    </a:lnTo>
                    <a:lnTo>
                      <a:pt x="10" y="440"/>
                    </a:lnTo>
                    <a:lnTo>
                      <a:pt x="9" y="439"/>
                    </a:lnTo>
                    <a:lnTo>
                      <a:pt x="9" y="438"/>
                    </a:lnTo>
                    <a:lnTo>
                      <a:pt x="8" y="438"/>
                    </a:lnTo>
                    <a:lnTo>
                      <a:pt x="6" y="438"/>
                    </a:lnTo>
                    <a:lnTo>
                      <a:pt x="6" y="436"/>
                    </a:lnTo>
                    <a:lnTo>
                      <a:pt x="6" y="435"/>
                    </a:lnTo>
                    <a:lnTo>
                      <a:pt x="6" y="434"/>
                    </a:lnTo>
                    <a:lnTo>
                      <a:pt x="4" y="432"/>
                    </a:lnTo>
                    <a:lnTo>
                      <a:pt x="3" y="432"/>
                    </a:lnTo>
                    <a:lnTo>
                      <a:pt x="1" y="432"/>
                    </a:lnTo>
                    <a:lnTo>
                      <a:pt x="1" y="431"/>
                    </a:lnTo>
                    <a:lnTo>
                      <a:pt x="1" y="430"/>
                    </a:lnTo>
                    <a:lnTo>
                      <a:pt x="0" y="430"/>
                    </a:lnTo>
                    <a:lnTo>
                      <a:pt x="1" y="428"/>
                    </a:lnTo>
                    <a:lnTo>
                      <a:pt x="1" y="427"/>
                    </a:lnTo>
                    <a:lnTo>
                      <a:pt x="3" y="427"/>
                    </a:lnTo>
                    <a:lnTo>
                      <a:pt x="4" y="427"/>
                    </a:lnTo>
                    <a:lnTo>
                      <a:pt x="4" y="426"/>
                    </a:lnTo>
                    <a:lnTo>
                      <a:pt x="5" y="426"/>
                    </a:lnTo>
                    <a:lnTo>
                      <a:pt x="5" y="425"/>
                    </a:lnTo>
                    <a:lnTo>
                      <a:pt x="6" y="425"/>
                    </a:lnTo>
                    <a:lnTo>
                      <a:pt x="6" y="423"/>
                    </a:lnTo>
                    <a:lnTo>
                      <a:pt x="8" y="423"/>
                    </a:lnTo>
                    <a:lnTo>
                      <a:pt x="8" y="422"/>
                    </a:lnTo>
                    <a:lnTo>
                      <a:pt x="9" y="422"/>
                    </a:lnTo>
                    <a:lnTo>
                      <a:pt x="9" y="421"/>
                    </a:lnTo>
                    <a:lnTo>
                      <a:pt x="10" y="421"/>
                    </a:lnTo>
                    <a:lnTo>
                      <a:pt x="10" y="419"/>
                    </a:lnTo>
                    <a:lnTo>
                      <a:pt x="10" y="418"/>
                    </a:lnTo>
                    <a:lnTo>
                      <a:pt x="9" y="415"/>
                    </a:lnTo>
                    <a:lnTo>
                      <a:pt x="9" y="413"/>
                    </a:lnTo>
                    <a:lnTo>
                      <a:pt x="10" y="411"/>
                    </a:lnTo>
                    <a:lnTo>
                      <a:pt x="10" y="410"/>
                    </a:lnTo>
                    <a:lnTo>
                      <a:pt x="12" y="410"/>
                    </a:lnTo>
                    <a:lnTo>
                      <a:pt x="12" y="409"/>
                    </a:lnTo>
                    <a:lnTo>
                      <a:pt x="12" y="408"/>
                    </a:lnTo>
                    <a:lnTo>
                      <a:pt x="13" y="406"/>
                    </a:lnTo>
                    <a:lnTo>
                      <a:pt x="14" y="405"/>
                    </a:lnTo>
                    <a:lnTo>
                      <a:pt x="16" y="405"/>
                    </a:lnTo>
                    <a:lnTo>
                      <a:pt x="16" y="404"/>
                    </a:lnTo>
                    <a:lnTo>
                      <a:pt x="16" y="402"/>
                    </a:lnTo>
                    <a:lnTo>
                      <a:pt x="17" y="401"/>
                    </a:lnTo>
                    <a:lnTo>
                      <a:pt x="17" y="400"/>
                    </a:lnTo>
                    <a:lnTo>
                      <a:pt x="17" y="398"/>
                    </a:lnTo>
                    <a:lnTo>
                      <a:pt x="17" y="397"/>
                    </a:lnTo>
                    <a:lnTo>
                      <a:pt x="17" y="396"/>
                    </a:lnTo>
                    <a:lnTo>
                      <a:pt x="17" y="394"/>
                    </a:lnTo>
                    <a:lnTo>
                      <a:pt x="17" y="393"/>
                    </a:lnTo>
                    <a:lnTo>
                      <a:pt x="18" y="392"/>
                    </a:lnTo>
                    <a:lnTo>
                      <a:pt x="18" y="391"/>
                    </a:lnTo>
                    <a:lnTo>
                      <a:pt x="20" y="391"/>
                    </a:lnTo>
                    <a:lnTo>
                      <a:pt x="21" y="389"/>
                    </a:lnTo>
                    <a:lnTo>
                      <a:pt x="21" y="388"/>
                    </a:lnTo>
                    <a:lnTo>
                      <a:pt x="22" y="388"/>
                    </a:lnTo>
                    <a:lnTo>
                      <a:pt x="22" y="387"/>
                    </a:lnTo>
                    <a:lnTo>
                      <a:pt x="23" y="387"/>
                    </a:lnTo>
                    <a:lnTo>
                      <a:pt x="23" y="385"/>
                    </a:lnTo>
                    <a:lnTo>
                      <a:pt x="23" y="384"/>
                    </a:lnTo>
                    <a:lnTo>
                      <a:pt x="25" y="384"/>
                    </a:lnTo>
                    <a:lnTo>
                      <a:pt x="25" y="383"/>
                    </a:lnTo>
                    <a:lnTo>
                      <a:pt x="26" y="383"/>
                    </a:lnTo>
                    <a:lnTo>
                      <a:pt x="26" y="381"/>
                    </a:lnTo>
                    <a:lnTo>
                      <a:pt x="27" y="381"/>
                    </a:lnTo>
                    <a:lnTo>
                      <a:pt x="29" y="381"/>
                    </a:lnTo>
                    <a:lnTo>
                      <a:pt x="30" y="381"/>
                    </a:lnTo>
                    <a:lnTo>
                      <a:pt x="30" y="380"/>
                    </a:lnTo>
                    <a:lnTo>
                      <a:pt x="31" y="380"/>
                    </a:lnTo>
                    <a:lnTo>
                      <a:pt x="31" y="379"/>
                    </a:lnTo>
                    <a:lnTo>
                      <a:pt x="31" y="377"/>
                    </a:lnTo>
                    <a:lnTo>
                      <a:pt x="31" y="376"/>
                    </a:lnTo>
                    <a:lnTo>
                      <a:pt x="30" y="375"/>
                    </a:lnTo>
                    <a:lnTo>
                      <a:pt x="29" y="375"/>
                    </a:lnTo>
                    <a:lnTo>
                      <a:pt x="29" y="373"/>
                    </a:lnTo>
                    <a:lnTo>
                      <a:pt x="27" y="373"/>
                    </a:lnTo>
                    <a:lnTo>
                      <a:pt x="27" y="372"/>
                    </a:lnTo>
                    <a:lnTo>
                      <a:pt x="27" y="371"/>
                    </a:lnTo>
                    <a:lnTo>
                      <a:pt x="26" y="370"/>
                    </a:lnTo>
                    <a:lnTo>
                      <a:pt x="26" y="368"/>
                    </a:lnTo>
                    <a:lnTo>
                      <a:pt x="25" y="367"/>
                    </a:lnTo>
                    <a:lnTo>
                      <a:pt x="23" y="366"/>
                    </a:lnTo>
                    <a:lnTo>
                      <a:pt x="22" y="366"/>
                    </a:lnTo>
                    <a:lnTo>
                      <a:pt x="22" y="364"/>
                    </a:lnTo>
                    <a:lnTo>
                      <a:pt x="22" y="363"/>
                    </a:lnTo>
                    <a:lnTo>
                      <a:pt x="23" y="363"/>
                    </a:lnTo>
                    <a:lnTo>
                      <a:pt x="23" y="362"/>
                    </a:lnTo>
                    <a:lnTo>
                      <a:pt x="23" y="360"/>
                    </a:lnTo>
                    <a:lnTo>
                      <a:pt x="23" y="359"/>
                    </a:lnTo>
                    <a:lnTo>
                      <a:pt x="23" y="358"/>
                    </a:lnTo>
                    <a:lnTo>
                      <a:pt x="23" y="356"/>
                    </a:lnTo>
                    <a:lnTo>
                      <a:pt x="22" y="356"/>
                    </a:lnTo>
                    <a:lnTo>
                      <a:pt x="23" y="356"/>
                    </a:lnTo>
                    <a:lnTo>
                      <a:pt x="22" y="355"/>
                    </a:lnTo>
                    <a:lnTo>
                      <a:pt x="22" y="354"/>
                    </a:lnTo>
                    <a:lnTo>
                      <a:pt x="23" y="353"/>
                    </a:lnTo>
                    <a:lnTo>
                      <a:pt x="22" y="351"/>
                    </a:lnTo>
                    <a:lnTo>
                      <a:pt x="22" y="350"/>
                    </a:lnTo>
                    <a:lnTo>
                      <a:pt x="21" y="350"/>
                    </a:lnTo>
                    <a:lnTo>
                      <a:pt x="20" y="350"/>
                    </a:lnTo>
                    <a:lnTo>
                      <a:pt x="20" y="349"/>
                    </a:lnTo>
                    <a:lnTo>
                      <a:pt x="20" y="347"/>
                    </a:lnTo>
                    <a:lnTo>
                      <a:pt x="20" y="346"/>
                    </a:lnTo>
                    <a:lnTo>
                      <a:pt x="21" y="346"/>
                    </a:lnTo>
                    <a:lnTo>
                      <a:pt x="21" y="345"/>
                    </a:lnTo>
                    <a:lnTo>
                      <a:pt x="21" y="343"/>
                    </a:lnTo>
                    <a:lnTo>
                      <a:pt x="21" y="342"/>
                    </a:lnTo>
                    <a:lnTo>
                      <a:pt x="22" y="342"/>
                    </a:lnTo>
                    <a:lnTo>
                      <a:pt x="23" y="342"/>
                    </a:lnTo>
                    <a:lnTo>
                      <a:pt x="25" y="342"/>
                    </a:lnTo>
                    <a:lnTo>
                      <a:pt x="26" y="342"/>
                    </a:lnTo>
                    <a:lnTo>
                      <a:pt x="27" y="342"/>
                    </a:lnTo>
                    <a:lnTo>
                      <a:pt x="29" y="342"/>
                    </a:lnTo>
                    <a:lnTo>
                      <a:pt x="30" y="342"/>
                    </a:lnTo>
                    <a:lnTo>
                      <a:pt x="31" y="342"/>
                    </a:lnTo>
                    <a:lnTo>
                      <a:pt x="33" y="342"/>
                    </a:lnTo>
                    <a:lnTo>
                      <a:pt x="33" y="343"/>
                    </a:lnTo>
                    <a:lnTo>
                      <a:pt x="34" y="342"/>
                    </a:lnTo>
                    <a:lnTo>
                      <a:pt x="35" y="342"/>
                    </a:lnTo>
                    <a:lnTo>
                      <a:pt x="37" y="342"/>
                    </a:lnTo>
                    <a:lnTo>
                      <a:pt x="39" y="342"/>
                    </a:lnTo>
                    <a:lnTo>
                      <a:pt x="40" y="342"/>
                    </a:lnTo>
                    <a:lnTo>
                      <a:pt x="42" y="341"/>
                    </a:lnTo>
                    <a:lnTo>
                      <a:pt x="43" y="339"/>
                    </a:lnTo>
                    <a:lnTo>
                      <a:pt x="46" y="338"/>
                    </a:lnTo>
                    <a:lnTo>
                      <a:pt x="48" y="337"/>
                    </a:lnTo>
                    <a:lnTo>
                      <a:pt x="51" y="336"/>
                    </a:lnTo>
                    <a:lnTo>
                      <a:pt x="52" y="334"/>
                    </a:lnTo>
                    <a:lnTo>
                      <a:pt x="54" y="334"/>
                    </a:lnTo>
                    <a:lnTo>
                      <a:pt x="55" y="334"/>
                    </a:lnTo>
                    <a:lnTo>
                      <a:pt x="56" y="334"/>
                    </a:lnTo>
                    <a:lnTo>
                      <a:pt x="56" y="333"/>
                    </a:lnTo>
                    <a:lnTo>
                      <a:pt x="58" y="333"/>
                    </a:lnTo>
                    <a:lnTo>
                      <a:pt x="59" y="333"/>
                    </a:lnTo>
                    <a:lnTo>
                      <a:pt x="60" y="333"/>
                    </a:lnTo>
                    <a:lnTo>
                      <a:pt x="61" y="333"/>
                    </a:lnTo>
                    <a:lnTo>
                      <a:pt x="61" y="334"/>
                    </a:lnTo>
                    <a:lnTo>
                      <a:pt x="63" y="334"/>
                    </a:lnTo>
                    <a:lnTo>
                      <a:pt x="64" y="336"/>
                    </a:lnTo>
                    <a:lnTo>
                      <a:pt x="65" y="336"/>
                    </a:lnTo>
                    <a:lnTo>
                      <a:pt x="67" y="336"/>
                    </a:lnTo>
                    <a:lnTo>
                      <a:pt x="68" y="334"/>
                    </a:lnTo>
                    <a:lnTo>
                      <a:pt x="69" y="334"/>
                    </a:lnTo>
                    <a:lnTo>
                      <a:pt x="71" y="333"/>
                    </a:lnTo>
                    <a:lnTo>
                      <a:pt x="72" y="332"/>
                    </a:lnTo>
                    <a:lnTo>
                      <a:pt x="73" y="332"/>
                    </a:lnTo>
                    <a:lnTo>
                      <a:pt x="75" y="333"/>
                    </a:lnTo>
                    <a:lnTo>
                      <a:pt x="76" y="332"/>
                    </a:lnTo>
                    <a:lnTo>
                      <a:pt x="77" y="330"/>
                    </a:lnTo>
                    <a:lnTo>
                      <a:pt x="78" y="329"/>
                    </a:lnTo>
                    <a:lnTo>
                      <a:pt x="80" y="328"/>
                    </a:lnTo>
                    <a:lnTo>
                      <a:pt x="80" y="326"/>
                    </a:lnTo>
                    <a:lnTo>
                      <a:pt x="81" y="325"/>
                    </a:lnTo>
                    <a:lnTo>
                      <a:pt x="81" y="324"/>
                    </a:lnTo>
                    <a:lnTo>
                      <a:pt x="78" y="313"/>
                    </a:lnTo>
                    <a:lnTo>
                      <a:pt x="78" y="312"/>
                    </a:lnTo>
                    <a:lnTo>
                      <a:pt x="77" y="308"/>
                    </a:lnTo>
                    <a:lnTo>
                      <a:pt x="76" y="307"/>
                    </a:lnTo>
                    <a:lnTo>
                      <a:pt x="75" y="305"/>
                    </a:lnTo>
                    <a:lnTo>
                      <a:pt x="73" y="304"/>
                    </a:lnTo>
                    <a:lnTo>
                      <a:pt x="71" y="300"/>
                    </a:lnTo>
                    <a:lnTo>
                      <a:pt x="69" y="300"/>
                    </a:lnTo>
                    <a:lnTo>
                      <a:pt x="68" y="298"/>
                    </a:lnTo>
                    <a:lnTo>
                      <a:pt x="65" y="294"/>
                    </a:lnTo>
                    <a:lnTo>
                      <a:pt x="63" y="291"/>
                    </a:lnTo>
                    <a:lnTo>
                      <a:pt x="61" y="291"/>
                    </a:lnTo>
                    <a:lnTo>
                      <a:pt x="60" y="288"/>
                    </a:lnTo>
                    <a:lnTo>
                      <a:pt x="59" y="286"/>
                    </a:lnTo>
                    <a:lnTo>
                      <a:pt x="56" y="284"/>
                    </a:lnTo>
                    <a:lnTo>
                      <a:pt x="56" y="283"/>
                    </a:lnTo>
                    <a:lnTo>
                      <a:pt x="55" y="282"/>
                    </a:lnTo>
                    <a:lnTo>
                      <a:pt x="55" y="281"/>
                    </a:lnTo>
                    <a:lnTo>
                      <a:pt x="54" y="281"/>
                    </a:lnTo>
                    <a:lnTo>
                      <a:pt x="54" y="279"/>
                    </a:lnTo>
                    <a:lnTo>
                      <a:pt x="52" y="278"/>
                    </a:lnTo>
                    <a:lnTo>
                      <a:pt x="51" y="278"/>
                    </a:lnTo>
                    <a:lnTo>
                      <a:pt x="50" y="278"/>
                    </a:lnTo>
                    <a:lnTo>
                      <a:pt x="48" y="278"/>
                    </a:lnTo>
                    <a:lnTo>
                      <a:pt x="48" y="279"/>
                    </a:lnTo>
                    <a:lnTo>
                      <a:pt x="47" y="279"/>
                    </a:lnTo>
                    <a:lnTo>
                      <a:pt x="46" y="279"/>
                    </a:lnTo>
                    <a:lnTo>
                      <a:pt x="44" y="279"/>
                    </a:lnTo>
                    <a:lnTo>
                      <a:pt x="43" y="281"/>
                    </a:lnTo>
                    <a:lnTo>
                      <a:pt x="42" y="281"/>
                    </a:lnTo>
                    <a:lnTo>
                      <a:pt x="42" y="282"/>
                    </a:lnTo>
                    <a:lnTo>
                      <a:pt x="40" y="282"/>
                    </a:lnTo>
                    <a:lnTo>
                      <a:pt x="39" y="282"/>
                    </a:lnTo>
                    <a:lnTo>
                      <a:pt x="38" y="281"/>
                    </a:lnTo>
                    <a:lnTo>
                      <a:pt x="37" y="281"/>
                    </a:lnTo>
                    <a:lnTo>
                      <a:pt x="37" y="282"/>
                    </a:lnTo>
                    <a:lnTo>
                      <a:pt x="37" y="281"/>
                    </a:lnTo>
                    <a:lnTo>
                      <a:pt x="35" y="281"/>
                    </a:lnTo>
                    <a:lnTo>
                      <a:pt x="35" y="279"/>
                    </a:lnTo>
                    <a:lnTo>
                      <a:pt x="34" y="279"/>
                    </a:lnTo>
                    <a:lnTo>
                      <a:pt x="34" y="278"/>
                    </a:lnTo>
                    <a:lnTo>
                      <a:pt x="33" y="278"/>
                    </a:lnTo>
                    <a:lnTo>
                      <a:pt x="33" y="277"/>
                    </a:lnTo>
                    <a:lnTo>
                      <a:pt x="33" y="275"/>
                    </a:lnTo>
                    <a:lnTo>
                      <a:pt x="34" y="275"/>
                    </a:lnTo>
                    <a:lnTo>
                      <a:pt x="34" y="274"/>
                    </a:lnTo>
                    <a:lnTo>
                      <a:pt x="35" y="273"/>
                    </a:lnTo>
                    <a:lnTo>
                      <a:pt x="35" y="271"/>
                    </a:lnTo>
                    <a:lnTo>
                      <a:pt x="37" y="271"/>
                    </a:lnTo>
                    <a:lnTo>
                      <a:pt x="37" y="270"/>
                    </a:lnTo>
                    <a:lnTo>
                      <a:pt x="37" y="269"/>
                    </a:lnTo>
                    <a:lnTo>
                      <a:pt x="38" y="269"/>
                    </a:lnTo>
                    <a:lnTo>
                      <a:pt x="39" y="267"/>
                    </a:lnTo>
                    <a:lnTo>
                      <a:pt x="39" y="266"/>
                    </a:lnTo>
                    <a:lnTo>
                      <a:pt x="38" y="266"/>
                    </a:lnTo>
                    <a:lnTo>
                      <a:pt x="39" y="266"/>
                    </a:lnTo>
                    <a:lnTo>
                      <a:pt x="39" y="265"/>
                    </a:lnTo>
                    <a:lnTo>
                      <a:pt x="39" y="264"/>
                    </a:lnTo>
                    <a:lnTo>
                      <a:pt x="38" y="262"/>
                    </a:lnTo>
                    <a:lnTo>
                      <a:pt x="39" y="262"/>
                    </a:lnTo>
                    <a:lnTo>
                      <a:pt x="39" y="261"/>
                    </a:lnTo>
                    <a:lnTo>
                      <a:pt x="38" y="261"/>
                    </a:lnTo>
                    <a:lnTo>
                      <a:pt x="39" y="260"/>
                    </a:lnTo>
                    <a:lnTo>
                      <a:pt x="39" y="258"/>
                    </a:lnTo>
                    <a:lnTo>
                      <a:pt x="38" y="258"/>
                    </a:lnTo>
                    <a:lnTo>
                      <a:pt x="38" y="257"/>
                    </a:lnTo>
                    <a:lnTo>
                      <a:pt x="37" y="257"/>
                    </a:lnTo>
                    <a:lnTo>
                      <a:pt x="35" y="257"/>
                    </a:lnTo>
                    <a:lnTo>
                      <a:pt x="35" y="256"/>
                    </a:lnTo>
                    <a:lnTo>
                      <a:pt x="34" y="256"/>
                    </a:lnTo>
                    <a:lnTo>
                      <a:pt x="34" y="254"/>
                    </a:lnTo>
                    <a:lnTo>
                      <a:pt x="31" y="253"/>
                    </a:lnTo>
                    <a:lnTo>
                      <a:pt x="31" y="252"/>
                    </a:lnTo>
                    <a:lnTo>
                      <a:pt x="30" y="250"/>
                    </a:lnTo>
                    <a:lnTo>
                      <a:pt x="27" y="248"/>
                    </a:lnTo>
                    <a:lnTo>
                      <a:pt x="29" y="248"/>
                    </a:lnTo>
                    <a:lnTo>
                      <a:pt x="29" y="247"/>
                    </a:lnTo>
                    <a:lnTo>
                      <a:pt x="29" y="245"/>
                    </a:lnTo>
                    <a:lnTo>
                      <a:pt x="29" y="244"/>
                    </a:lnTo>
                    <a:lnTo>
                      <a:pt x="27" y="244"/>
                    </a:lnTo>
                    <a:lnTo>
                      <a:pt x="27" y="243"/>
                    </a:lnTo>
                    <a:lnTo>
                      <a:pt x="27" y="241"/>
                    </a:lnTo>
                    <a:lnTo>
                      <a:pt x="27" y="240"/>
                    </a:lnTo>
                    <a:lnTo>
                      <a:pt x="27" y="239"/>
                    </a:lnTo>
                    <a:lnTo>
                      <a:pt x="26" y="239"/>
                    </a:lnTo>
                    <a:lnTo>
                      <a:pt x="26" y="237"/>
                    </a:lnTo>
                    <a:lnTo>
                      <a:pt x="26" y="236"/>
                    </a:lnTo>
                    <a:lnTo>
                      <a:pt x="25" y="236"/>
                    </a:lnTo>
                    <a:lnTo>
                      <a:pt x="25" y="235"/>
                    </a:lnTo>
                    <a:lnTo>
                      <a:pt x="23" y="235"/>
                    </a:lnTo>
                    <a:lnTo>
                      <a:pt x="23" y="233"/>
                    </a:lnTo>
                    <a:lnTo>
                      <a:pt x="22" y="233"/>
                    </a:lnTo>
                    <a:lnTo>
                      <a:pt x="21" y="233"/>
                    </a:lnTo>
                    <a:lnTo>
                      <a:pt x="21" y="232"/>
                    </a:lnTo>
                    <a:lnTo>
                      <a:pt x="20" y="232"/>
                    </a:lnTo>
                    <a:lnTo>
                      <a:pt x="20" y="231"/>
                    </a:lnTo>
                    <a:lnTo>
                      <a:pt x="20" y="230"/>
                    </a:lnTo>
                    <a:lnTo>
                      <a:pt x="18" y="230"/>
                    </a:lnTo>
                    <a:lnTo>
                      <a:pt x="18" y="228"/>
                    </a:lnTo>
                    <a:lnTo>
                      <a:pt x="18" y="230"/>
                    </a:lnTo>
                    <a:lnTo>
                      <a:pt x="18" y="228"/>
                    </a:lnTo>
                    <a:lnTo>
                      <a:pt x="17" y="227"/>
                    </a:lnTo>
                    <a:lnTo>
                      <a:pt x="17" y="226"/>
                    </a:lnTo>
                    <a:lnTo>
                      <a:pt x="17" y="224"/>
                    </a:lnTo>
                    <a:lnTo>
                      <a:pt x="16" y="224"/>
                    </a:lnTo>
                    <a:lnTo>
                      <a:pt x="14" y="224"/>
                    </a:lnTo>
                    <a:lnTo>
                      <a:pt x="14" y="223"/>
                    </a:lnTo>
                    <a:lnTo>
                      <a:pt x="14" y="222"/>
                    </a:lnTo>
                    <a:lnTo>
                      <a:pt x="13" y="222"/>
                    </a:lnTo>
                    <a:lnTo>
                      <a:pt x="13" y="220"/>
                    </a:lnTo>
                    <a:lnTo>
                      <a:pt x="13" y="219"/>
                    </a:lnTo>
                    <a:lnTo>
                      <a:pt x="12" y="219"/>
                    </a:lnTo>
                    <a:lnTo>
                      <a:pt x="10" y="219"/>
                    </a:lnTo>
                    <a:lnTo>
                      <a:pt x="9" y="220"/>
                    </a:lnTo>
                    <a:lnTo>
                      <a:pt x="8" y="220"/>
                    </a:lnTo>
                    <a:lnTo>
                      <a:pt x="8" y="219"/>
                    </a:lnTo>
                    <a:lnTo>
                      <a:pt x="6" y="219"/>
                    </a:lnTo>
                    <a:lnTo>
                      <a:pt x="6" y="218"/>
                    </a:lnTo>
                    <a:lnTo>
                      <a:pt x="6" y="216"/>
                    </a:lnTo>
                    <a:lnTo>
                      <a:pt x="6" y="215"/>
                    </a:lnTo>
                    <a:lnTo>
                      <a:pt x="6" y="214"/>
                    </a:lnTo>
                    <a:lnTo>
                      <a:pt x="6" y="212"/>
                    </a:lnTo>
                    <a:lnTo>
                      <a:pt x="8" y="212"/>
                    </a:lnTo>
                    <a:lnTo>
                      <a:pt x="9" y="212"/>
                    </a:lnTo>
                    <a:lnTo>
                      <a:pt x="10" y="212"/>
                    </a:lnTo>
                    <a:lnTo>
                      <a:pt x="12" y="212"/>
                    </a:lnTo>
                    <a:lnTo>
                      <a:pt x="13" y="212"/>
                    </a:lnTo>
                    <a:lnTo>
                      <a:pt x="14" y="212"/>
                    </a:lnTo>
                    <a:lnTo>
                      <a:pt x="16" y="212"/>
                    </a:lnTo>
                    <a:lnTo>
                      <a:pt x="16" y="214"/>
                    </a:lnTo>
                    <a:lnTo>
                      <a:pt x="17" y="214"/>
                    </a:lnTo>
                    <a:lnTo>
                      <a:pt x="18" y="214"/>
                    </a:lnTo>
                    <a:lnTo>
                      <a:pt x="20" y="214"/>
                    </a:lnTo>
                    <a:lnTo>
                      <a:pt x="21" y="214"/>
                    </a:lnTo>
                    <a:lnTo>
                      <a:pt x="22" y="214"/>
                    </a:lnTo>
                    <a:lnTo>
                      <a:pt x="22" y="215"/>
                    </a:lnTo>
                    <a:lnTo>
                      <a:pt x="23" y="215"/>
                    </a:lnTo>
                    <a:lnTo>
                      <a:pt x="23" y="216"/>
                    </a:lnTo>
                    <a:lnTo>
                      <a:pt x="25" y="216"/>
                    </a:lnTo>
                    <a:lnTo>
                      <a:pt x="26" y="216"/>
                    </a:lnTo>
                    <a:lnTo>
                      <a:pt x="27" y="215"/>
                    </a:lnTo>
                    <a:lnTo>
                      <a:pt x="29" y="215"/>
                    </a:lnTo>
                    <a:lnTo>
                      <a:pt x="30" y="215"/>
                    </a:lnTo>
                    <a:lnTo>
                      <a:pt x="31" y="215"/>
                    </a:lnTo>
                    <a:lnTo>
                      <a:pt x="33" y="215"/>
                    </a:lnTo>
                    <a:lnTo>
                      <a:pt x="34" y="215"/>
                    </a:lnTo>
                    <a:lnTo>
                      <a:pt x="35" y="215"/>
                    </a:lnTo>
                    <a:lnTo>
                      <a:pt x="35" y="214"/>
                    </a:lnTo>
                    <a:lnTo>
                      <a:pt x="37" y="214"/>
                    </a:lnTo>
                    <a:lnTo>
                      <a:pt x="38" y="212"/>
                    </a:lnTo>
                    <a:lnTo>
                      <a:pt x="39" y="212"/>
                    </a:lnTo>
                    <a:lnTo>
                      <a:pt x="40" y="212"/>
                    </a:lnTo>
                    <a:lnTo>
                      <a:pt x="42" y="212"/>
                    </a:lnTo>
                    <a:lnTo>
                      <a:pt x="43" y="212"/>
                    </a:lnTo>
                    <a:lnTo>
                      <a:pt x="44" y="212"/>
                    </a:lnTo>
                    <a:lnTo>
                      <a:pt x="46" y="212"/>
                    </a:lnTo>
                    <a:lnTo>
                      <a:pt x="50" y="211"/>
                    </a:lnTo>
                    <a:lnTo>
                      <a:pt x="51" y="211"/>
                    </a:lnTo>
                    <a:lnTo>
                      <a:pt x="55" y="210"/>
                    </a:lnTo>
                    <a:lnTo>
                      <a:pt x="59" y="209"/>
                    </a:lnTo>
                    <a:lnTo>
                      <a:pt x="60" y="209"/>
                    </a:lnTo>
                    <a:lnTo>
                      <a:pt x="61" y="209"/>
                    </a:lnTo>
                    <a:lnTo>
                      <a:pt x="61" y="207"/>
                    </a:lnTo>
                    <a:lnTo>
                      <a:pt x="64" y="205"/>
                    </a:lnTo>
                    <a:lnTo>
                      <a:pt x="65" y="205"/>
                    </a:lnTo>
                    <a:lnTo>
                      <a:pt x="67" y="203"/>
                    </a:lnTo>
                    <a:lnTo>
                      <a:pt x="68" y="201"/>
                    </a:lnTo>
                    <a:lnTo>
                      <a:pt x="69" y="201"/>
                    </a:lnTo>
                    <a:lnTo>
                      <a:pt x="71" y="197"/>
                    </a:lnTo>
                    <a:lnTo>
                      <a:pt x="71" y="195"/>
                    </a:lnTo>
                    <a:lnTo>
                      <a:pt x="71" y="194"/>
                    </a:lnTo>
                    <a:lnTo>
                      <a:pt x="72" y="194"/>
                    </a:lnTo>
                    <a:lnTo>
                      <a:pt x="72" y="193"/>
                    </a:lnTo>
                    <a:lnTo>
                      <a:pt x="73" y="193"/>
                    </a:lnTo>
                    <a:lnTo>
                      <a:pt x="73" y="192"/>
                    </a:lnTo>
                    <a:lnTo>
                      <a:pt x="76" y="190"/>
                    </a:lnTo>
                    <a:lnTo>
                      <a:pt x="77" y="188"/>
                    </a:lnTo>
                    <a:lnTo>
                      <a:pt x="78" y="186"/>
                    </a:lnTo>
                    <a:lnTo>
                      <a:pt x="78" y="185"/>
                    </a:lnTo>
                    <a:lnTo>
                      <a:pt x="80" y="181"/>
                    </a:lnTo>
                    <a:lnTo>
                      <a:pt x="84" y="176"/>
                    </a:lnTo>
                    <a:lnTo>
                      <a:pt x="85" y="176"/>
                    </a:lnTo>
                    <a:lnTo>
                      <a:pt x="90" y="177"/>
                    </a:lnTo>
                    <a:lnTo>
                      <a:pt x="92" y="177"/>
                    </a:lnTo>
                    <a:lnTo>
                      <a:pt x="93" y="177"/>
                    </a:lnTo>
                    <a:lnTo>
                      <a:pt x="94" y="177"/>
                    </a:lnTo>
                    <a:lnTo>
                      <a:pt x="95" y="177"/>
                    </a:lnTo>
                    <a:lnTo>
                      <a:pt x="97" y="178"/>
                    </a:lnTo>
                    <a:lnTo>
                      <a:pt x="98" y="178"/>
                    </a:lnTo>
                    <a:lnTo>
                      <a:pt x="99" y="178"/>
                    </a:lnTo>
                    <a:lnTo>
                      <a:pt x="101" y="178"/>
                    </a:lnTo>
                    <a:lnTo>
                      <a:pt x="101" y="180"/>
                    </a:lnTo>
                    <a:lnTo>
                      <a:pt x="102" y="180"/>
                    </a:lnTo>
                    <a:lnTo>
                      <a:pt x="103" y="180"/>
                    </a:lnTo>
                    <a:lnTo>
                      <a:pt x="105" y="181"/>
                    </a:lnTo>
                    <a:lnTo>
                      <a:pt x="106" y="181"/>
                    </a:lnTo>
                    <a:lnTo>
                      <a:pt x="106" y="182"/>
                    </a:lnTo>
                    <a:lnTo>
                      <a:pt x="107" y="182"/>
                    </a:lnTo>
                    <a:lnTo>
                      <a:pt x="109" y="182"/>
                    </a:lnTo>
                    <a:lnTo>
                      <a:pt x="109" y="184"/>
                    </a:lnTo>
                    <a:lnTo>
                      <a:pt x="110" y="184"/>
                    </a:lnTo>
                    <a:lnTo>
                      <a:pt x="111" y="184"/>
                    </a:lnTo>
                    <a:lnTo>
                      <a:pt x="111" y="185"/>
                    </a:lnTo>
                    <a:lnTo>
                      <a:pt x="112" y="185"/>
                    </a:lnTo>
                    <a:lnTo>
                      <a:pt x="112" y="186"/>
                    </a:lnTo>
                    <a:lnTo>
                      <a:pt x="114" y="186"/>
                    </a:lnTo>
                    <a:lnTo>
                      <a:pt x="115" y="188"/>
                    </a:lnTo>
                    <a:lnTo>
                      <a:pt x="116" y="189"/>
                    </a:lnTo>
                    <a:lnTo>
                      <a:pt x="118" y="189"/>
                    </a:lnTo>
                    <a:lnTo>
                      <a:pt x="119" y="189"/>
                    </a:lnTo>
                    <a:lnTo>
                      <a:pt x="120" y="189"/>
                    </a:lnTo>
                    <a:lnTo>
                      <a:pt x="122" y="189"/>
                    </a:lnTo>
                    <a:lnTo>
                      <a:pt x="123" y="188"/>
                    </a:lnTo>
                    <a:lnTo>
                      <a:pt x="124" y="188"/>
                    </a:lnTo>
                    <a:lnTo>
                      <a:pt x="126" y="188"/>
                    </a:lnTo>
                    <a:lnTo>
                      <a:pt x="126" y="186"/>
                    </a:lnTo>
                    <a:lnTo>
                      <a:pt x="127" y="186"/>
                    </a:lnTo>
                    <a:lnTo>
                      <a:pt x="127" y="185"/>
                    </a:lnTo>
                    <a:lnTo>
                      <a:pt x="128" y="185"/>
                    </a:lnTo>
                    <a:lnTo>
                      <a:pt x="128" y="184"/>
                    </a:lnTo>
                    <a:lnTo>
                      <a:pt x="130" y="182"/>
                    </a:lnTo>
                    <a:lnTo>
                      <a:pt x="131" y="181"/>
                    </a:lnTo>
                    <a:lnTo>
                      <a:pt x="132" y="180"/>
                    </a:lnTo>
                    <a:lnTo>
                      <a:pt x="133" y="178"/>
                    </a:lnTo>
                    <a:lnTo>
                      <a:pt x="133" y="177"/>
                    </a:lnTo>
                    <a:lnTo>
                      <a:pt x="135" y="177"/>
                    </a:lnTo>
                    <a:lnTo>
                      <a:pt x="135" y="176"/>
                    </a:lnTo>
                    <a:lnTo>
                      <a:pt x="135" y="175"/>
                    </a:lnTo>
                    <a:lnTo>
                      <a:pt x="135" y="173"/>
                    </a:lnTo>
                    <a:lnTo>
                      <a:pt x="135" y="172"/>
                    </a:lnTo>
                    <a:lnTo>
                      <a:pt x="135" y="171"/>
                    </a:lnTo>
                    <a:lnTo>
                      <a:pt x="133" y="169"/>
                    </a:lnTo>
                    <a:lnTo>
                      <a:pt x="133" y="168"/>
                    </a:lnTo>
                    <a:lnTo>
                      <a:pt x="132" y="168"/>
                    </a:lnTo>
                    <a:lnTo>
                      <a:pt x="132" y="167"/>
                    </a:lnTo>
                    <a:lnTo>
                      <a:pt x="131" y="165"/>
                    </a:lnTo>
                    <a:lnTo>
                      <a:pt x="130" y="163"/>
                    </a:lnTo>
                    <a:lnTo>
                      <a:pt x="128" y="161"/>
                    </a:lnTo>
                    <a:lnTo>
                      <a:pt x="128" y="160"/>
                    </a:lnTo>
                    <a:lnTo>
                      <a:pt x="128" y="159"/>
                    </a:lnTo>
                    <a:lnTo>
                      <a:pt x="128" y="158"/>
                    </a:lnTo>
                    <a:lnTo>
                      <a:pt x="127" y="158"/>
                    </a:lnTo>
                    <a:lnTo>
                      <a:pt x="128" y="158"/>
                    </a:lnTo>
                    <a:lnTo>
                      <a:pt x="127" y="158"/>
                    </a:lnTo>
                    <a:lnTo>
                      <a:pt x="128" y="158"/>
                    </a:lnTo>
                    <a:lnTo>
                      <a:pt x="127" y="158"/>
                    </a:lnTo>
                    <a:lnTo>
                      <a:pt x="127" y="156"/>
                    </a:lnTo>
                    <a:lnTo>
                      <a:pt x="127" y="155"/>
                    </a:lnTo>
                    <a:lnTo>
                      <a:pt x="126" y="155"/>
                    </a:lnTo>
                    <a:lnTo>
                      <a:pt x="124" y="155"/>
                    </a:lnTo>
                    <a:lnTo>
                      <a:pt x="124" y="154"/>
                    </a:lnTo>
                    <a:lnTo>
                      <a:pt x="123" y="154"/>
                    </a:lnTo>
                    <a:lnTo>
                      <a:pt x="122" y="152"/>
                    </a:lnTo>
                    <a:lnTo>
                      <a:pt x="120" y="151"/>
                    </a:lnTo>
                    <a:lnTo>
                      <a:pt x="119" y="151"/>
                    </a:lnTo>
                    <a:lnTo>
                      <a:pt x="119" y="150"/>
                    </a:lnTo>
                    <a:lnTo>
                      <a:pt x="118" y="150"/>
                    </a:lnTo>
                    <a:lnTo>
                      <a:pt x="115" y="150"/>
                    </a:lnTo>
                    <a:lnTo>
                      <a:pt x="114" y="150"/>
                    </a:lnTo>
                    <a:lnTo>
                      <a:pt x="112" y="150"/>
                    </a:lnTo>
                    <a:lnTo>
                      <a:pt x="111" y="150"/>
                    </a:lnTo>
                    <a:lnTo>
                      <a:pt x="110" y="150"/>
                    </a:lnTo>
                    <a:lnTo>
                      <a:pt x="110" y="151"/>
                    </a:lnTo>
                    <a:lnTo>
                      <a:pt x="109" y="151"/>
                    </a:lnTo>
                    <a:lnTo>
                      <a:pt x="107" y="151"/>
                    </a:lnTo>
                    <a:lnTo>
                      <a:pt x="106" y="152"/>
                    </a:lnTo>
                    <a:lnTo>
                      <a:pt x="105" y="152"/>
                    </a:lnTo>
                    <a:lnTo>
                      <a:pt x="103" y="152"/>
                    </a:lnTo>
                    <a:lnTo>
                      <a:pt x="102" y="152"/>
                    </a:lnTo>
                    <a:lnTo>
                      <a:pt x="101" y="154"/>
                    </a:lnTo>
                    <a:lnTo>
                      <a:pt x="97" y="154"/>
                    </a:lnTo>
                    <a:lnTo>
                      <a:pt x="95" y="152"/>
                    </a:lnTo>
                    <a:lnTo>
                      <a:pt x="94" y="152"/>
                    </a:lnTo>
                    <a:lnTo>
                      <a:pt x="93" y="152"/>
                    </a:lnTo>
                    <a:lnTo>
                      <a:pt x="92" y="151"/>
                    </a:lnTo>
                    <a:lnTo>
                      <a:pt x="90" y="150"/>
                    </a:lnTo>
                    <a:lnTo>
                      <a:pt x="89" y="148"/>
                    </a:lnTo>
                    <a:lnTo>
                      <a:pt x="88" y="147"/>
                    </a:lnTo>
                    <a:lnTo>
                      <a:pt x="88" y="146"/>
                    </a:lnTo>
                    <a:lnTo>
                      <a:pt x="86" y="144"/>
                    </a:lnTo>
                    <a:lnTo>
                      <a:pt x="85" y="142"/>
                    </a:lnTo>
                    <a:lnTo>
                      <a:pt x="85" y="140"/>
                    </a:lnTo>
                    <a:lnTo>
                      <a:pt x="85" y="139"/>
                    </a:lnTo>
                    <a:lnTo>
                      <a:pt x="84" y="139"/>
                    </a:lnTo>
                    <a:lnTo>
                      <a:pt x="84" y="138"/>
                    </a:lnTo>
                    <a:lnTo>
                      <a:pt x="82" y="137"/>
                    </a:lnTo>
                    <a:lnTo>
                      <a:pt x="81" y="134"/>
                    </a:lnTo>
                    <a:lnTo>
                      <a:pt x="81" y="133"/>
                    </a:lnTo>
                    <a:lnTo>
                      <a:pt x="80" y="131"/>
                    </a:lnTo>
                    <a:lnTo>
                      <a:pt x="80" y="130"/>
                    </a:lnTo>
                    <a:lnTo>
                      <a:pt x="80" y="129"/>
                    </a:lnTo>
                    <a:lnTo>
                      <a:pt x="80" y="127"/>
                    </a:lnTo>
                    <a:lnTo>
                      <a:pt x="80" y="126"/>
                    </a:lnTo>
                    <a:lnTo>
                      <a:pt x="78" y="122"/>
                    </a:lnTo>
                    <a:lnTo>
                      <a:pt x="78" y="118"/>
                    </a:lnTo>
                    <a:lnTo>
                      <a:pt x="78" y="117"/>
                    </a:lnTo>
                    <a:lnTo>
                      <a:pt x="78" y="116"/>
                    </a:lnTo>
                    <a:lnTo>
                      <a:pt x="80" y="114"/>
                    </a:lnTo>
                    <a:lnTo>
                      <a:pt x="80" y="113"/>
                    </a:lnTo>
                    <a:lnTo>
                      <a:pt x="81" y="113"/>
                    </a:lnTo>
                    <a:lnTo>
                      <a:pt x="81" y="112"/>
                    </a:lnTo>
                    <a:lnTo>
                      <a:pt x="82" y="112"/>
                    </a:lnTo>
                    <a:lnTo>
                      <a:pt x="85" y="110"/>
                    </a:lnTo>
                    <a:lnTo>
                      <a:pt x="86" y="106"/>
                    </a:lnTo>
                    <a:lnTo>
                      <a:pt x="86" y="105"/>
                    </a:lnTo>
                    <a:lnTo>
                      <a:pt x="88" y="105"/>
                    </a:lnTo>
                    <a:lnTo>
                      <a:pt x="88" y="103"/>
                    </a:lnTo>
                    <a:lnTo>
                      <a:pt x="88" y="101"/>
                    </a:lnTo>
                    <a:lnTo>
                      <a:pt x="88" y="100"/>
                    </a:lnTo>
                    <a:lnTo>
                      <a:pt x="88" y="99"/>
                    </a:lnTo>
                    <a:lnTo>
                      <a:pt x="86" y="99"/>
                    </a:lnTo>
                    <a:lnTo>
                      <a:pt x="86" y="95"/>
                    </a:lnTo>
                    <a:lnTo>
                      <a:pt x="85" y="91"/>
                    </a:lnTo>
                    <a:lnTo>
                      <a:pt x="85" y="89"/>
                    </a:lnTo>
                    <a:lnTo>
                      <a:pt x="84" y="88"/>
                    </a:lnTo>
                    <a:lnTo>
                      <a:pt x="84" y="87"/>
                    </a:lnTo>
                    <a:lnTo>
                      <a:pt x="84" y="86"/>
                    </a:lnTo>
                    <a:lnTo>
                      <a:pt x="84" y="84"/>
                    </a:lnTo>
                    <a:lnTo>
                      <a:pt x="84" y="82"/>
                    </a:lnTo>
                    <a:lnTo>
                      <a:pt x="82" y="80"/>
                    </a:lnTo>
                    <a:lnTo>
                      <a:pt x="84" y="79"/>
                    </a:lnTo>
                    <a:lnTo>
                      <a:pt x="84" y="78"/>
                    </a:lnTo>
                    <a:lnTo>
                      <a:pt x="84" y="76"/>
                    </a:lnTo>
                    <a:lnTo>
                      <a:pt x="85" y="75"/>
                    </a:lnTo>
                    <a:lnTo>
                      <a:pt x="85" y="74"/>
                    </a:lnTo>
                    <a:lnTo>
                      <a:pt x="85" y="72"/>
                    </a:lnTo>
                    <a:lnTo>
                      <a:pt x="85" y="71"/>
                    </a:lnTo>
                    <a:lnTo>
                      <a:pt x="85" y="70"/>
                    </a:lnTo>
                    <a:lnTo>
                      <a:pt x="85" y="69"/>
                    </a:lnTo>
                    <a:lnTo>
                      <a:pt x="85" y="67"/>
                    </a:lnTo>
                    <a:lnTo>
                      <a:pt x="85" y="66"/>
                    </a:lnTo>
                    <a:lnTo>
                      <a:pt x="86" y="65"/>
                    </a:lnTo>
                    <a:lnTo>
                      <a:pt x="86" y="63"/>
                    </a:lnTo>
                    <a:lnTo>
                      <a:pt x="86" y="62"/>
                    </a:lnTo>
                    <a:lnTo>
                      <a:pt x="88" y="61"/>
                    </a:lnTo>
                    <a:lnTo>
                      <a:pt x="88" y="59"/>
                    </a:lnTo>
                    <a:lnTo>
                      <a:pt x="88" y="58"/>
                    </a:lnTo>
                    <a:lnTo>
                      <a:pt x="89" y="58"/>
                    </a:lnTo>
                    <a:lnTo>
                      <a:pt x="89" y="57"/>
                    </a:lnTo>
                    <a:lnTo>
                      <a:pt x="89" y="55"/>
                    </a:lnTo>
                    <a:lnTo>
                      <a:pt x="89" y="54"/>
                    </a:lnTo>
                    <a:lnTo>
                      <a:pt x="90" y="54"/>
                    </a:lnTo>
                    <a:lnTo>
                      <a:pt x="90" y="53"/>
                    </a:lnTo>
                    <a:lnTo>
                      <a:pt x="92" y="51"/>
                    </a:lnTo>
                    <a:lnTo>
                      <a:pt x="92" y="50"/>
                    </a:lnTo>
                    <a:lnTo>
                      <a:pt x="92" y="49"/>
                    </a:lnTo>
                    <a:lnTo>
                      <a:pt x="92" y="48"/>
                    </a:lnTo>
                    <a:lnTo>
                      <a:pt x="93" y="48"/>
                    </a:lnTo>
                    <a:lnTo>
                      <a:pt x="93" y="46"/>
                    </a:lnTo>
                    <a:lnTo>
                      <a:pt x="94" y="45"/>
                    </a:lnTo>
                    <a:lnTo>
                      <a:pt x="95" y="44"/>
                    </a:lnTo>
                    <a:lnTo>
                      <a:pt x="97" y="42"/>
                    </a:lnTo>
                    <a:lnTo>
                      <a:pt x="98" y="41"/>
                    </a:lnTo>
                    <a:lnTo>
                      <a:pt x="101" y="40"/>
                    </a:lnTo>
                    <a:lnTo>
                      <a:pt x="102" y="40"/>
                    </a:lnTo>
                    <a:lnTo>
                      <a:pt x="103" y="40"/>
                    </a:lnTo>
                    <a:lnTo>
                      <a:pt x="105" y="38"/>
                    </a:lnTo>
                    <a:lnTo>
                      <a:pt x="106" y="40"/>
                    </a:lnTo>
                    <a:lnTo>
                      <a:pt x="107" y="40"/>
                    </a:lnTo>
                    <a:lnTo>
                      <a:pt x="109" y="40"/>
                    </a:lnTo>
                    <a:lnTo>
                      <a:pt x="110" y="38"/>
                    </a:lnTo>
                    <a:lnTo>
                      <a:pt x="111" y="38"/>
                    </a:lnTo>
                    <a:lnTo>
                      <a:pt x="112" y="38"/>
                    </a:lnTo>
                    <a:lnTo>
                      <a:pt x="112" y="40"/>
                    </a:lnTo>
                    <a:lnTo>
                      <a:pt x="114" y="40"/>
                    </a:lnTo>
                    <a:lnTo>
                      <a:pt x="115" y="40"/>
                    </a:lnTo>
                    <a:lnTo>
                      <a:pt x="116" y="41"/>
                    </a:lnTo>
                    <a:lnTo>
                      <a:pt x="118" y="41"/>
                    </a:lnTo>
                    <a:lnTo>
                      <a:pt x="120" y="42"/>
                    </a:lnTo>
                    <a:lnTo>
                      <a:pt x="122" y="44"/>
                    </a:lnTo>
                    <a:lnTo>
                      <a:pt x="123" y="44"/>
                    </a:lnTo>
                    <a:lnTo>
                      <a:pt x="124" y="45"/>
                    </a:lnTo>
                    <a:lnTo>
                      <a:pt x="126" y="45"/>
                    </a:lnTo>
                    <a:lnTo>
                      <a:pt x="127" y="46"/>
                    </a:lnTo>
                    <a:lnTo>
                      <a:pt x="128" y="46"/>
                    </a:lnTo>
                    <a:lnTo>
                      <a:pt x="128" y="48"/>
                    </a:lnTo>
                    <a:lnTo>
                      <a:pt x="130" y="49"/>
                    </a:lnTo>
                    <a:lnTo>
                      <a:pt x="131" y="49"/>
                    </a:lnTo>
                    <a:lnTo>
                      <a:pt x="132" y="50"/>
                    </a:lnTo>
                    <a:lnTo>
                      <a:pt x="133" y="50"/>
                    </a:lnTo>
                    <a:lnTo>
                      <a:pt x="136" y="51"/>
                    </a:lnTo>
                    <a:lnTo>
                      <a:pt x="137" y="51"/>
                    </a:lnTo>
                    <a:lnTo>
                      <a:pt x="140" y="51"/>
                    </a:lnTo>
                    <a:lnTo>
                      <a:pt x="141" y="50"/>
                    </a:lnTo>
                    <a:lnTo>
                      <a:pt x="143" y="50"/>
                    </a:lnTo>
                    <a:lnTo>
                      <a:pt x="144" y="49"/>
                    </a:lnTo>
                    <a:lnTo>
                      <a:pt x="145" y="49"/>
                    </a:lnTo>
                    <a:lnTo>
                      <a:pt x="147" y="48"/>
                    </a:lnTo>
                    <a:lnTo>
                      <a:pt x="148" y="48"/>
                    </a:lnTo>
                    <a:lnTo>
                      <a:pt x="148" y="46"/>
                    </a:lnTo>
                    <a:lnTo>
                      <a:pt x="150" y="46"/>
                    </a:lnTo>
                    <a:lnTo>
                      <a:pt x="152" y="46"/>
                    </a:lnTo>
                    <a:lnTo>
                      <a:pt x="153" y="46"/>
                    </a:lnTo>
                    <a:lnTo>
                      <a:pt x="153" y="45"/>
                    </a:lnTo>
                    <a:lnTo>
                      <a:pt x="154" y="45"/>
                    </a:lnTo>
                    <a:lnTo>
                      <a:pt x="156" y="42"/>
                    </a:lnTo>
                    <a:lnTo>
                      <a:pt x="157" y="41"/>
                    </a:lnTo>
                    <a:lnTo>
                      <a:pt x="157" y="40"/>
                    </a:lnTo>
                    <a:lnTo>
                      <a:pt x="157" y="38"/>
                    </a:lnTo>
                    <a:lnTo>
                      <a:pt x="157" y="37"/>
                    </a:lnTo>
                    <a:lnTo>
                      <a:pt x="157" y="36"/>
                    </a:lnTo>
                    <a:lnTo>
                      <a:pt x="157" y="34"/>
                    </a:lnTo>
                    <a:lnTo>
                      <a:pt x="157" y="33"/>
                    </a:lnTo>
                    <a:lnTo>
                      <a:pt x="158" y="32"/>
                    </a:lnTo>
                    <a:lnTo>
                      <a:pt x="158" y="31"/>
                    </a:lnTo>
                    <a:lnTo>
                      <a:pt x="160" y="31"/>
                    </a:lnTo>
                    <a:lnTo>
                      <a:pt x="161" y="29"/>
                    </a:lnTo>
                    <a:lnTo>
                      <a:pt x="162" y="29"/>
                    </a:lnTo>
                    <a:lnTo>
                      <a:pt x="164" y="29"/>
                    </a:lnTo>
                    <a:lnTo>
                      <a:pt x="164" y="28"/>
                    </a:lnTo>
                    <a:lnTo>
                      <a:pt x="165" y="28"/>
                    </a:lnTo>
                    <a:lnTo>
                      <a:pt x="166" y="27"/>
                    </a:lnTo>
                    <a:lnTo>
                      <a:pt x="166" y="28"/>
                    </a:lnTo>
                    <a:lnTo>
                      <a:pt x="167" y="28"/>
                    </a:lnTo>
                    <a:lnTo>
                      <a:pt x="169" y="28"/>
                    </a:lnTo>
                    <a:lnTo>
                      <a:pt x="170" y="28"/>
                    </a:lnTo>
                    <a:lnTo>
                      <a:pt x="170" y="29"/>
                    </a:lnTo>
                    <a:lnTo>
                      <a:pt x="171" y="29"/>
                    </a:lnTo>
                    <a:lnTo>
                      <a:pt x="171" y="31"/>
                    </a:lnTo>
                    <a:lnTo>
                      <a:pt x="173" y="31"/>
                    </a:lnTo>
                    <a:lnTo>
                      <a:pt x="174" y="32"/>
                    </a:lnTo>
                    <a:lnTo>
                      <a:pt x="175" y="32"/>
                    </a:lnTo>
                    <a:lnTo>
                      <a:pt x="177" y="33"/>
                    </a:lnTo>
                    <a:lnTo>
                      <a:pt x="178" y="33"/>
                    </a:lnTo>
                    <a:lnTo>
                      <a:pt x="179" y="33"/>
                    </a:lnTo>
                    <a:lnTo>
                      <a:pt x="181" y="33"/>
                    </a:lnTo>
                    <a:lnTo>
                      <a:pt x="182" y="33"/>
                    </a:lnTo>
                    <a:lnTo>
                      <a:pt x="183" y="33"/>
                    </a:lnTo>
                    <a:lnTo>
                      <a:pt x="184" y="33"/>
                    </a:lnTo>
                    <a:lnTo>
                      <a:pt x="186" y="33"/>
                    </a:lnTo>
                    <a:lnTo>
                      <a:pt x="187" y="33"/>
                    </a:lnTo>
                    <a:lnTo>
                      <a:pt x="190" y="33"/>
                    </a:lnTo>
                    <a:lnTo>
                      <a:pt x="191" y="34"/>
                    </a:lnTo>
                    <a:lnTo>
                      <a:pt x="191" y="33"/>
                    </a:lnTo>
                    <a:lnTo>
                      <a:pt x="192" y="33"/>
                    </a:lnTo>
                    <a:lnTo>
                      <a:pt x="194" y="33"/>
                    </a:lnTo>
                    <a:lnTo>
                      <a:pt x="196" y="33"/>
                    </a:lnTo>
                    <a:lnTo>
                      <a:pt x="198" y="33"/>
                    </a:lnTo>
                    <a:lnTo>
                      <a:pt x="199" y="33"/>
                    </a:lnTo>
                    <a:lnTo>
                      <a:pt x="199" y="34"/>
                    </a:lnTo>
                    <a:lnTo>
                      <a:pt x="200" y="34"/>
                    </a:lnTo>
                    <a:lnTo>
                      <a:pt x="202" y="34"/>
                    </a:lnTo>
                    <a:lnTo>
                      <a:pt x="204" y="33"/>
                    </a:lnTo>
                    <a:lnTo>
                      <a:pt x="205" y="33"/>
                    </a:lnTo>
                    <a:lnTo>
                      <a:pt x="207" y="33"/>
                    </a:lnTo>
                    <a:lnTo>
                      <a:pt x="208" y="33"/>
                    </a:lnTo>
                    <a:lnTo>
                      <a:pt x="209" y="32"/>
                    </a:lnTo>
                    <a:lnTo>
                      <a:pt x="211" y="32"/>
                    </a:lnTo>
                    <a:lnTo>
                      <a:pt x="212" y="32"/>
                    </a:lnTo>
                    <a:lnTo>
                      <a:pt x="212" y="31"/>
                    </a:lnTo>
                    <a:lnTo>
                      <a:pt x="213" y="31"/>
                    </a:lnTo>
                    <a:lnTo>
                      <a:pt x="215" y="31"/>
                    </a:lnTo>
                    <a:lnTo>
                      <a:pt x="215" y="29"/>
                    </a:lnTo>
                    <a:lnTo>
                      <a:pt x="216" y="29"/>
                    </a:lnTo>
                    <a:lnTo>
                      <a:pt x="216" y="28"/>
                    </a:lnTo>
                    <a:lnTo>
                      <a:pt x="217" y="27"/>
                    </a:lnTo>
                    <a:lnTo>
                      <a:pt x="217" y="25"/>
                    </a:lnTo>
                    <a:lnTo>
                      <a:pt x="217" y="24"/>
                    </a:lnTo>
                    <a:lnTo>
                      <a:pt x="217" y="23"/>
                    </a:lnTo>
                    <a:lnTo>
                      <a:pt x="219" y="21"/>
                    </a:lnTo>
                    <a:lnTo>
                      <a:pt x="219" y="20"/>
                    </a:lnTo>
                    <a:lnTo>
                      <a:pt x="219" y="19"/>
                    </a:lnTo>
                    <a:lnTo>
                      <a:pt x="219" y="17"/>
                    </a:lnTo>
                    <a:lnTo>
                      <a:pt x="220" y="16"/>
                    </a:lnTo>
                    <a:lnTo>
                      <a:pt x="220" y="15"/>
                    </a:lnTo>
                    <a:lnTo>
                      <a:pt x="220" y="14"/>
                    </a:lnTo>
                    <a:lnTo>
                      <a:pt x="220" y="12"/>
                    </a:lnTo>
                    <a:lnTo>
                      <a:pt x="220" y="11"/>
                    </a:lnTo>
                    <a:lnTo>
                      <a:pt x="221" y="11"/>
                    </a:lnTo>
                    <a:lnTo>
                      <a:pt x="221" y="10"/>
                    </a:lnTo>
                    <a:lnTo>
                      <a:pt x="222" y="10"/>
                    </a:lnTo>
                    <a:lnTo>
                      <a:pt x="222" y="8"/>
                    </a:lnTo>
                    <a:lnTo>
                      <a:pt x="222" y="7"/>
                    </a:lnTo>
                    <a:lnTo>
                      <a:pt x="224" y="7"/>
                    </a:lnTo>
                    <a:lnTo>
                      <a:pt x="224" y="6"/>
                    </a:lnTo>
                    <a:lnTo>
                      <a:pt x="225" y="6"/>
                    </a:lnTo>
                    <a:lnTo>
                      <a:pt x="225" y="4"/>
                    </a:lnTo>
                    <a:lnTo>
                      <a:pt x="226" y="4"/>
                    </a:lnTo>
                    <a:lnTo>
                      <a:pt x="228" y="4"/>
                    </a:lnTo>
                    <a:lnTo>
                      <a:pt x="228" y="3"/>
                    </a:lnTo>
                    <a:lnTo>
                      <a:pt x="229" y="3"/>
                    </a:lnTo>
                    <a:lnTo>
                      <a:pt x="230" y="3"/>
                    </a:lnTo>
                    <a:lnTo>
                      <a:pt x="232" y="3"/>
                    </a:lnTo>
                    <a:lnTo>
                      <a:pt x="233" y="3"/>
                    </a:lnTo>
                    <a:lnTo>
                      <a:pt x="234" y="3"/>
                    </a:lnTo>
                    <a:lnTo>
                      <a:pt x="236" y="3"/>
                    </a:lnTo>
                    <a:lnTo>
                      <a:pt x="237" y="3"/>
                    </a:lnTo>
                    <a:lnTo>
                      <a:pt x="238" y="3"/>
                    </a:lnTo>
                    <a:lnTo>
                      <a:pt x="239" y="3"/>
                    </a:lnTo>
                    <a:lnTo>
                      <a:pt x="241" y="3"/>
                    </a:lnTo>
                    <a:lnTo>
                      <a:pt x="242" y="3"/>
                    </a:lnTo>
                    <a:lnTo>
                      <a:pt x="242" y="2"/>
                    </a:lnTo>
                    <a:lnTo>
                      <a:pt x="243" y="2"/>
                    </a:lnTo>
                    <a:lnTo>
                      <a:pt x="245" y="2"/>
                    </a:lnTo>
                    <a:lnTo>
                      <a:pt x="246" y="2"/>
                    </a:lnTo>
                    <a:lnTo>
                      <a:pt x="246" y="0"/>
                    </a:lnTo>
                    <a:lnTo>
                      <a:pt x="247" y="0"/>
                    </a:lnTo>
                    <a:lnTo>
                      <a:pt x="249" y="0"/>
                    </a:lnTo>
                    <a:lnTo>
                      <a:pt x="250" y="0"/>
                    </a:lnTo>
                    <a:lnTo>
                      <a:pt x="251" y="0"/>
                    </a:lnTo>
                    <a:lnTo>
                      <a:pt x="253" y="0"/>
                    </a:lnTo>
                    <a:lnTo>
                      <a:pt x="254" y="0"/>
                    </a:lnTo>
                    <a:lnTo>
                      <a:pt x="255" y="2"/>
                    </a:lnTo>
                    <a:lnTo>
                      <a:pt x="256" y="2"/>
                    </a:lnTo>
                    <a:lnTo>
                      <a:pt x="258" y="2"/>
                    </a:lnTo>
                    <a:lnTo>
                      <a:pt x="259" y="2"/>
                    </a:lnTo>
                    <a:lnTo>
                      <a:pt x="260" y="2"/>
                    </a:lnTo>
                    <a:lnTo>
                      <a:pt x="262" y="2"/>
                    </a:lnTo>
                    <a:lnTo>
                      <a:pt x="262" y="3"/>
                    </a:lnTo>
                    <a:lnTo>
                      <a:pt x="263" y="3"/>
                    </a:lnTo>
                    <a:lnTo>
                      <a:pt x="264" y="3"/>
                    </a:lnTo>
                    <a:lnTo>
                      <a:pt x="264" y="4"/>
                    </a:lnTo>
                    <a:lnTo>
                      <a:pt x="266" y="4"/>
                    </a:lnTo>
                    <a:lnTo>
                      <a:pt x="267" y="4"/>
                    </a:lnTo>
                    <a:lnTo>
                      <a:pt x="268" y="6"/>
                    </a:lnTo>
                    <a:lnTo>
                      <a:pt x="270" y="6"/>
                    </a:lnTo>
                    <a:lnTo>
                      <a:pt x="271" y="7"/>
                    </a:lnTo>
                    <a:lnTo>
                      <a:pt x="272" y="7"/>
                    </a:lnTo>
                    <a:lnTo>
                      <a:pt x="272" y="8"/>
                    </a:lnTo>
                    <a:lnTo>
                      <a:pt x="274" y="10"/>
                    </a:lnTo>
                    <a:lnTo>
                      <a:pt x="275" y="11"/>
                    </a:lnTo>
                    <a:lnTo>
                      <a:pt x="276" y="11"/>
                    </a:lnTo>
                    <a:lnTo>
                      <a:pt x="277" y="12"/>
                    </a:lnTo>
                    <a:lnTo>
                      <a:pt x="279" y="12"/>
                    </a:lnTo>
                    <a:lnTo>
                      <a:pt x="279" y="14"/>
                    </a:lnTo>
                    <a:lnTo>
                      <a:pt x="280" y="14"/>
                    </a:lnTo>
                    <a:lnTo>
                      <a:pt x="280" y="15"/>
                    </a:lnTo>
                    <a:lnTo>
                      <a:pt x="281" y="15"/>
                    </a:lnTo>
                    <a:lnTo>
                      <a:pt x="281" y="16"/>
                    </a:lnTo>
                    <a:lnTo>
                      <a:pt x="283" y="16"/>
                    </a:lnTo>
                    <a:lnTo>
                      <a:pt x="283" y="17"/>
                    </a:lnTo>
                    <a:lnTo>
                      <a:pt x="284" y="17"/>
                    </a:lnTo>
                    <a:lnTo>
                      <a:pt x="285" y="17"/>
                    </a:lnTo>
                    <a:lnTo>
                      <a:pt x="285" y="19"/>
                    </a:lnTo>
                    <a:lnTo>
                      <a:pt x="287" y="19"/>
                    </a:lnTo>
                    <a:lnTo>
                      <a:pt x="288" y="19"/>
                    </a:lnTo>
                    <a:lnTo>
                      <a:pt x="289" y="19"/>
                    </a:lnTo>
                    <a:lnTo>
                      <a:pt x="291" y="19"/>
                    </a:lnTo>
                    <a:lnTo>
                      <a:pt x="292" y="19"/>
                    </a:lnTo>
                    <a:lnTo>
                      <a:pt x="293" y="19"/>
                    </a:lnTo>
                    <a:lnTo>
                      <a:pt x="293" y="20"/>
                    </a:lnTo>
                    <a:lnTo>
                      <a:pt x="294" y="20"/>
                    </a:lnTo>
                    <a:lnTo>
                      <a:pt x="294" y="21"/>
                    </a:lnTo>
                    <a:lnTo>
                      <a:pt x="294" y="23"/>
                    </a:lnTo>
                    <a:lnTo>
                      <a:pt x="296" y="23"/>
                    </a:lnTo>
                    <a:lnTo>
                      <a:pt x="297" y="24"/>
                    </a:lnTo>
                    <a:lnTo>
                      <a:pt x="298" y="25"/>
                    </a:lnTo>
                    <a:lnTo>
                      <a:pt x="298" y="27"/>
                    </a:lnTo>
                    <a:lnTo>
                      <a:pt x="300" y="27"/>
                    </a:lnTo>
                    <a:lnTo>
                      <a:pt x="300" y="28"/>
                    </a:lnTo>
                    <a:lnTo>
                      <a:pt x="301" y="29"/>
                    </a:lnTo>
                    <a:lnTo>
                      <a:pt x="302" y="29"/>
                    </a:lnTo>
                    <a:lnTo>
                      <a:pt x="304" y="31"/>
                    </a:lnTo>
                    <a:lnTo>
                      <a:pt x="305" y="31"/>
                    </a:lnTo>
                    <a:lnTo>
                      <a:pt x="305" y="32"/>
                    </a:lnTo>
                    <a:lnTo>
                      <a:pt x="306" y="32"/>
                    </a:lnTo>
                    <a:lnTo>
                      <a:pt x="308" y="32"/>
                    </a:lnTo>
                    <a:lnTo>
                      <a:pt x="309" y="32"/>
                    </a:lnTo>
                    <a:lnTo>
                      <a:pt x="309" y="33"/>
                    </a:lnTo>
                    <a:lnTo>
                      <a:pt x="310" y="33"/>
                    </a:lnTo>
                    <a:lnTo>
                      <a:pt x="311" y="33"/>
                    </a:lnTo>
                    <a:lnTo>
                      <a:pt x="311" y="34"/>
                    </a:lnTo>
                    <a:lnTo>
                      <a:pt x="313" y="34"/>
                    </a:lnTo>
                    <a:lnTo>
                      <a:pt x="314" y="34"/>
                    </a:lnTo>
                    <a:lnTo>
                      <a:pt x="315" y="34"/>
                    </a:lnTo>
                    <a:lnTo>
                      <a:pt x="315" y="36"/>
                    </a:lnTo>
                    <a:lnTo>
                      <a:pt x="317" y="36"/>
                    </a:lnTo>
                    <a:lnTo>
                      <a:pt x="318" y="36"/>
                    </a:lnTo>
                    <a:lnTo>
                      <a:pt x="318" y="37"/>
                    </a:lnTo>
                    <a:lnTo>
                      <a:pt x="319" y="37"/>
                    </a:lnTo>
                    <a:lnTo>
                      <a:pt x="321" y="37"/>
                    </a:lnTo>
                    <a:lnTo>
                      <a:pt x="322" y="37"/>
                    </a:lnTo>
                    <a:lnTo>
                      <a:pt x="322" y="36"/>
                    </a:lnTo>
                    <a:lnTo>
                      <a:pt x="323" y="36"/>
                    </a:lnTo>
                    <a:lnTo>
                      <a:pt x="325" y="36"/>
                    </a:lnTo>
                    <a:lnTo>
                      <a:pt x="325" y="34"/>
                    </a:lnTo>
                    <a:lnTo>
                      <a:pt x="326" y="34"/>
                    </a:lnTo>
                    <a:lnTo>
                      <a:pt x="327" y="33"/>
                    </a:lnTo>
                    <a:lnTo>
                      <a:pt x="330" y="33"/>
                    </a:lnTo>
                    <a:lnTo>
                      <a:pt x="331" y="33"/>
                    </a:lnTo>
                    <a:lnTo>
                      <a:pt x="332" y="33"/>
                    </a:lnTo>
                    <a:lnTo>
                      <a:pt x="334" y="33"/>
                    </a:lnTo>
                    <a:lnTo>
                      <a:pt x="336" y="33"/>
                    </a:lnTo>
                    <a:lnTo>
                      <a:pt x="339" y="33"/>
                    </a:lnTo>
                    <a:lnTo>
                      <a:pt x="342" y="33"/>
                    </a:lnTo>
                    <a:lnTo>
                      <a:pt x="340" y="41"/>
                    </a:lnTo>
                    <a:lnTo>
                      <a:pt x="342" y="44"/>
                    </a:lnTo>
                    <a:lnTo>
                      <a:pt x="340" y="46"/>
                    </a:lnTo>
                    <a:lnTo>
                      <a:pt x="340" y="49"/>
                    </a:lnTo>
                    <a:lnTo>
                      <a:pt x="342" y="51"/>
                    </a:lnTo>
                    <a:lnTo>
                      <a:pt x="342" y="54"/>
                    </a:lnTo>
                    <a:lnTo>
                      <a:pt x="342" y="57"/>
                    </a:lnTo>
                    <a:lnTo>
                      <a:pt x="342" y="59"/>
                    </a:lnTo>
                    <a:lnTo>
                      <a:pt x="342" y="63"/>
                    </a:lnTo>
                    <a:lnTo>
                      <a:pt x="343" y="69"/>
                    </a:lnTo>
                    <a:lnTo>
                      <a:pt x="343" y="70"/>
                    </a:lnTo>
                    <a:lnTo>
                      <a:pt x="342" y="74"/>
                    </a:lnTo>
                    <a:lnTo>
                      <a:pt x="339" y="78"/>
                    </a:lnTo>
                    <a:lnTo>
                      <a:pt x="339" y="79"/>
                    </a:lnTo>
                    <a:lnTo>
                      <a:pt x="338" y="80"/>
                    </a:lnTo>
                    <a:lnTo>
                      <a:pt x="336" y="82"/>
                    </a:lnTo>
                    <a:lnTo>
                      <a:pt x="336" y="83"/>
                    </a:lnTo>
                    <a:lnTo>
                      <a:pt x="336" y="82"/>
                    </a:lnTo>
                    <a:lnTo>
                      <a:pt x="335" y="82"/>
                    </a:lnTo>
                    <a:lnTo>
                      <a:pt x="334" y="82"/>
                    </a:lnTo>
                    <a:lnTo>
                      <a:pt x="334" y="83"/>
                    </a:lnTo>
                    <a:lnTo>
                      <a:pt x="334" y="82"/>
                    </a:lnTo>
                    <a:lnTo>
                      <a:pt x="332" y="82"/>
                    </a:lnTo>
                    <a:lnTo>
                      <a:pt x="332" y="83"/>
                    </a:lnTo>
                    <a:lnTo>
                      <a:pt x="332" y="84"/>
                    </a:lnTo>
                    <a:lnTo>
                      <a:pt x="332" y="86"/>
                    </a:lnTo>
                    <a:lnTo>
                      <a:pt x="334" y="86"/>
                    </a:lnTo>
                    <a:lnTo>
                      <a:pt x="335" y="86"/>
                    </a:lnTo>
                    <a:lnTo>
                      <a:pt x="335" y="87"/>
                    </a:lnTo>
                    <a:lnTo>
                      <a:pt x="335" y="88"/>
                    </a:lnTo>
                    <a:lnTo>
                      <a:pt x="335" y="89"/>
                    </a:lnTo>
                    <a:lnTo>
                      <a:pt x="335" y="91"/>
                    </a:lnTo>
                    <a:lnTo>
                      <a:pt x="334" y="91"/>
                    </a:lnTo>
                    <a:lnTo>
                      <a:pt x="334" y="92"/>
                    </a:lnTo>
                    <a:lnTo>
                      <a:pt x="332" y="92"/>
                    </a:lnTo>
                    <a:lnTo>
                      <a:pt x="331" y="92"/>
                    </a:lnTo>
                    <a:lnTo>
                      <a:pt x="331" y="91"/>
                    </a:lnTo>
                    <a:lnTo>
                      <a:pt x="332" y="91"/>
                    </a:lnTo>
                    <a:lnTo>
                      <a:pt x="332" y="89"/>
                    </a:lnTo>
                    <a:lnTo>
                      <a:pt x="331" y="89"/>
                    </a:lnTo>
                    <a:lnTo>
                      <a:pt x="331" y="88"/>
                    </a:lnTo>
                    <a:lnTo>
                      <a:pt x="330" y="88"/>
                    </a:lnTo>
                    <a:lnTo>
                      <a:pt x="330" y="89"/>
                    </a:lnTo>
                    <a:lnTo>
                      <a:pt x="328" y="89"/>
                    </a:lnTo>
                    <a:lnTo>
                      <a:pt x="328" y="91"/>
                    </a:lnTo>
                    <a:lnTo>
                      <a:pt x="327" y="91"/>
                    </a:lnTo>
                    <a:lnTo>
                      <a:pt x="326" y="91"/>
                    </a:lnTo>
                    <a:lnTo>
                      <a:pt x="325" y="91"/>
                    </a:lnTo>
                    <a:lnTo>
                      <a:pt x="325" y="92"/>
                    </a:lnTo>
                    <a:lnTo>
                      <a:pt x="325" y="93"/>
                    </a:lnTo>
                    <a:lnTo>
                      <a:pt x="326" y="93"/>
                    </a:lnTo>
                    <a:lnTo>
                      <a:pt x="326" y="95"/>
                    </a:lnTo>
                    <a:lnTo>
                      <a:pt x="325" y="95"/>
                    </a:lnTo>
                    <a:lnTo>
                      <a:pt x="326" y="95"/>
                    </a:lnTo>
                    <a:lnTo>
                      <a:pt x="326" y="96"/>
                    </a:lnTo>
                    <a:lnTo>
                      <a:pt x="325" y="96"/>
                    </a:lnTo>
                    <a:lnTo>
                      <a:pt x="323" y="96"/>
                    </a:lnTo>
                    <a:lnTo>
                      <a:pt x="323" y="97"/>
                    </a:lnTo>
                    <a:lnTo>
                      <a:pt x="323" y="96"/>
                    </a:lnTo>
                    <a:lnTo>
                      <a:pt x="322" y="96"/>
                    </a:lnTo>
                    <a:lnTo>
                      <a:pt x="321" y="96"/>
                    </a:lnTo>
                    <a:lnTo>
                      <a:pt x="321" y="97"/>
                    </a:lnTo>
                    <a:lnTo>
                      <a:pt x="321" y="96"/>
                    </a:lnTo>
                    <a:lnTo>
                      <a:pt x="319" y="96"/>
                    </a:lnTo>
                    <a:lnTo>
                      <a:pt x="319" y="97"/>
                    </a:lnTo>
                    <a:lnTo>
                      <a:pt x="319" y="96"/>
                    </a:lnTo>
                    <a:lnTo>
                      <a:pt x="319" y="97"/>
                    </a:lnTo>
                    <a:lnTo>
                      <a:pt x="318" y="97"/>
                    </a:lnTo>
                    <a:lnTo>
                      <a:pt x="317" y="97"/>
                    </a:lnTo>
                    <a:lnTo>
                      <a:pt x="317" y="99"/>
                    </a:lnTo>
                    <a:lnTo>
                      <a:pt x="315" y="99"/>
                    </a:lnTo>
                    <a:lnTo>
                      <a:pt x="315" y="100"/>
                    </a:lnTo>
                    <a:lnTo>
                      <a:pt x="315" y="101"/>
                    </a:lnTo>
                    <a:lnTo>
                      <a:pt x="315" y="103"/>
                    </a:lnTo>
                    <a:lnTo>
                      <a:pt x="314" y="103"/>
                    </a:lnTo>
                    <a:lnTo>
                      <a:pt x="313" y="103"/>
                    </a:lnTo>
                    <a:lnTo>
                      <a:pt x="311" y="103"/>
                    </a:lnTo>
                    <a:lnTo>
                      <a:pt x="311" y="104"/>
                    </a:lnTo>
                    <a:lnTo>
                      <a:pt x="311" y="105"/>
                    </a:lnTo>
                    <a:lnTo>
                      <a:pt x="310" y="105"/>
                    </a:lnTo>
                    <a:lnTo>
                      <a:pt x="310" y="104"/>
                    </a:lnTo>
                    <a:lnTo>
                      <a:pt x="310" y="105"/>
                    </a:lnTo>
                    <a:lnTo>
                      <a:pt x="309" y="105"/>
                    </a:lnTo>
                    <a:lnTo>
                      <a:pt x="308" y="105"/>
                    </a:lnTo>
                    <a:lnTo>
                      <a:pt x="308" y="106"/>
                    </a:lnTo>
                    <a:lnTo>
                      <a:pt x="306" y="106"/>
                    </a:lnTo>
                    <a:lnTo>
                      <a:pt x="306" y="108"/>
                    </a:lnTo>
                    <a:lnTo>
                      <a:pt x="305" y="108"/>
                    </a:lnTo>
                    <a:lnTo>
                      <a:pt x="305" y="109"/>
                    </a:lnTo>
                    <a:lnTo>
                      <a:pt x="304" y="109"/>
                    </a:lnTo>
                    <a:lnTo>
                      <a:pt x="304" y="110"/>
                    </a:lnTo>
                    <a:lnTo>
                      <a:pt x="302" y="110"/>
                    </a:lnTo>
                    <a:lnTo>
                      <a:pt x="302" y="112"/>
                    </a:lnTo>
                    <a:lnTo>
                      <a:pt x="304" y="112"/>
                    </a:lnTo>
                    <a:lnTo>
                      <a:pt x="302" y="112"/>
                    </a:lnTo>
                    <a:lnTo>
                      <a:pt x="302" y="113"/>
                    </a:lnTo>
                    <a:lnTo>
                      <a:pt x="302" y="114"/>
                    </a:lnTo>
                    <a:lnTo>
                      <a:pt x="302" y="116"/>
                    </a:lnTo>
                    <a:lnTo>
                      <a:pt x="301" y="116"/>
                    </a:lnTo>
                    <a:lnTo>
                      <a:pt x="302" y="116"/>
                    </a:lnTo>
                    <a:lnTo>
                      <a:pt x="301" y="116"/>
                    </a:lnTo>
                    <a:lnTo>
                      <a:pt x="301" y="117"/>
                    </a:lnTo>
                    <a:lnTo>
                      <a:pt x="302" y="117"/>
                    </a:lnTo>
                    <a:lnTo>
                      <a:pt x="301" y="117"/>
                    </a:lnTo>
                    <a:lnTo>
                      <a:pt x="301" y="118"/>
                    </a:lnTo>
                    <a:lnTo>
                      <a:pt x="302" y="118"/>
                    </a:lnTo>
                    <a:lnTo>
                      <a:pt x="301" y="118"/>
                    </a:lnTo>
                    <a:lnTo>
                      <a:pt x="302" y="118"/>
                    </a:lnTo>
                    <a:lnTo>
                      <a:pt x="302" y="120"/>
                    </a:lnTo>
                    <a:lnTo>
                      <a:pt x="304" y="120"/>
                    </a:lnTo>
                    <a:lnTo>
                      <a:pt x="304" y="121"/>
                    </a:lnTo>
                    <a:lnTo>
                      <a:pt x="305" y="121"/>
                    </a:lnTo>
                    <a:lnTo>
                      <a:pt x="304" y="121"/>
                    </a:lnTo>
                    <a:lnTo>
                      <a:pt x="304" y="122"/>
                    </a:lnTo>
                    <a:lnTo>
                      <a:pt x="304" y="121"/>
                    </a:lnTo>
                    <a:lnTo>
                      <a:pt x="304" y="122"/>
                    </a:lnTo>
                    <a:lnTo>
                      <a:pt x="304" y="123"/>
                    </a:lnTo>
                    <a:lnTo>
                      <a:pt x="302" y="123"/>
                    </a:lnTo>
                    <a:lnTo>
                      <a:pt x="304" y="123"/>
                    </a:lnTo>
                    <a:lnTo>
                      <a:pt x="302" y="123"/>
                    </a:lnTo>
                    <a:lnTo>
                      <a:pt x="302" y="125"/>
                    </a:lnTo>
                    <a:lnTo>
                      <a:pt x="304" y="125"/>
                    </a:lnTo>
                    <a:lnTo>
                      <a:pt x="302" y="125"/>
                    </a:lnTo>
                    <a:lnTo>
                      <a:pt x="304" y="125"/>
                    </a:lnTo>
                    <a:lnTo>
                      <a:pt x="304" y="126"/>
                    </a:lnTo>
                    <a:lnTo>
                      <a:pt x="304" y="125"/>
                    </a:lnTo>
                    <a:lnTo>
                      <a:pt x="304" y="126"/>
                    </a:lnTo>
                    <a:lnTo>
                      <a:pt x="302" y="126"/>
                    </a:lnTo>
                    <a:lnTo>
                      <a:pt x="302" y="127"/>
                    </a:lnTo>
                    <a:lnTo>
                      <a:pt x="304" y="127"/>
                    </a:lnTo>
                    <a:lnTo>
                      <a:pt x="302" y="127"/>
                    </a:lnTo>
                    <a:lnTo>
                      <a:pt x="304" y="127"/>
                    </a:lnTo>
                    <a:lnTo>
                      <a:pt x="304" y="129"/>
                    </a:lnTo>
                    <a:lnTo>
                      <a:pt x="302" y="130"/>
                    </a:lnTo>
                    <a:lnTo>
                      <a:pt x="304" y="130"/>
                    </a:lnTo>
                    <a:lnTo>
                      <a:pt x="304" y="131"/>
                    </a:lnTo>
                    <a:lnTo>
                      <a:pt x="302" y="131"/>
                    </a:lnTo>
                    <a:lnTo>
                      <a:pt x="304" y="131"/>
                    </a:lnTo>
                    <a:lnTo>
                      <a:pt x="304" y="133"/>
                    </a:lnTo>
                    <a:lnTo>
                      <a:pt x="304" y="134"/>
                    </a:lnTo>
                    <a:lnTo>
                      <a:pt x="305" y="134"/>
                    </a:lnTo>
                    <a:lnTo>
                      <a:pt x="304" y="134"/>
                    </a:lnTo>
                    <a:lnTo>
                      <a:pt x="304" y="135"/>
                    </a:lnTo>
                    <a:lnTo>
                      <a:pt x="305" y="135"/>
                    </a:lnTo>
                    <a:lnTo>
                      <a:pt x="305" y="137"/>
                    </a:lnTo>
                    <a:lnTo>
                      <a:pt x="304" y="137"/>
                    </a:lnTo>
                    <a:lnTo>
                      <a:pt x="305" y="137"/>
                    </a:lnTo>
                    <a:lnTo>
                      <a:pt x="304" y="137"/>
                    </a:lnTo>
                    <a:lnTo>
                      <a:pt x="304" y="138"/>
                    </a:lnTo>
                    <a:lnTo>
                      <a:pt x="302" y="138"/>
                    </a:lnTo>
                    <a:lnTo>
                      <a:pt x="302" y="139"/>
                    </a:lnTo>
                    <a:lnTo>
                      <a:pt x="302" y="138"/>
                    </a:lnTo>
                    <a:lnTo>
                      <a:pt x="302" y="139"/>
                    </a:lnTo>
                    <a:lnTo>
                      <a:pt x="301" y="139"/>
                    </a:lnTo>
                    <a:lnTo>
                      <a:pt x="301" y="140"/>
                    </a:lnTo>
                    <a:lnTo>
                      <a:pt x="302" y="140"/>
                    </a:lnTo>
                    <a:lnTo>
                      <a:pt x="302" y="142"/>
                    </a:lnTo>
                    <a:lnTo>
                      <a:pt x="302" y="143"/>
                    </a:lnTo>
                    <a:lnTo>
                      <a:pt x="304" y="143"/>
                    </a:lnTo>
                    <a:lnTo>
                      <a:pt x="302" y="143"/>
                    </a:lnTo>
                    <a:lnTo>
                      <a:pt x="302" y="144"/>
                    </a:lnTo>
                    <a:lnTo>
                      <a:pt x="302" y="146"/>
                    </a:lnTo>
                    <a:lnTo>
                      <a:pt x="302" y="144"/>
                    </a:lnTo>
                    <a:lnTo>
                      <a:pt x="302" y="146"/>
                    </a:lnTo>
                    <a:lnTo>
                      <a:pt x="301" y="146"/>
                    </a:lnTo>
                    <a:lnTo>
                      <a:pt x="301" y="147"/>
                    </a:lnTo>
                    <a:lnTo>
                      <a:pt x="301" y="148"/>
                    </a:lnTo>
                    <a:lnTo>
                      <a:pt x="301" y="150"/>
                    </a:lnTo>
                    <a:lnTo>
                      <a:pt x="300" y="150"/>
                    </a:lnTo>
                    <a:lnTo>
                      <a:pt x="300" y="151"/>
                    </a:lnTo>
                    <a:lnTo>
                      <a:pt x="298" y="151"/>
                    </a:lnTo>
                    <a:lnTo>
                      <a:pt x="297" y="151"/>
                    </a:lnTo>
                    <a:lnTo>
                      <a:pt x="297" y="152"/>
                    </a:lnTo>
                    <a:lnTo>
                      <a:pt x="297" y="154"/>
                    </a:lnTo>
                    <a:lnTo>
                      <a:pt x="297" y="155"/>
                    </a:lnTo>
                    <a:lnTo>
                      <a:pt x="296" y="155"/>
                    </a:lnTo>
                    <a:lnTo>
                      <a:pt x="296" y="156"/>
                    </a:lnTo>
                    <a:lnTo>
                      <a:pt x="296" y="158"/>
                    </a:lnTo>
                    <a:lnTo>
                      <a:pt x="297" y="156"/>
                    </a:lnTo>
                    <a:lnTo>
                      <a:pt x="297" y="158"/>
                    </a:lnTo>
                    <a:lnTo>
                      <a:pt x="297" y="159"/>
                    </a:lnTo>
                    <a:lnTo>
                      <a:pt x="296" y="159"/>
                    </a:lnTo>
                    <a:lnTo>
                      <a:pt x="296" y="160"/>
                    </a:lnTo>
                    <a:lnTo>
                      <a:pt x="296" y="161"/>
                    </a:lnTo>
                    <a:lnTo>
                      <a:pt x="296" y="160"/>
                    </a:lnTo>
                    <a:lnTo>
                      <a:pt x="296" y="161"/>
                    </a:lnTo>
                    <a:lnTo>
                      <a:pt x="297" y="161"/>
                    </a:lnTo>
                    <a:lnTo>
                      <a:pt x="296" y="161"/>
                    </a:lnTo>
                    <a:lnTo>
                      <a:pt x="296" y="163"/>
                    </a:lnTo>
                    <a:lnTo>
                      <a:pt x="297" y="163"/>
                    </a:lnTo>
                    <a:lnTo>
                      <a:pt x="296" y="163"/>
                    </a:lnTo>
                    <a:lnTo>
                      <a:pt x="296" y="164"/>
                    </a:lnTo>
                    <a:lnTo>
                      <a:pt x="297" y="164"/>
                    </a:lnTo>
                    <a:lnTo>
                      <a:pt x="297" y="165"/>
                    </a:lnTo>
                    <a:lnTo>
                      <a:pt x="297" y="167"/>
                    </a:lnTo>
                    <a:lnTo>
                      <a:pt x="297" y="168"/>
                    </a:lnTo>
                    <a:lnTo>
                      <a:pt x="297" y="169"/>
                    </a:lnTo>
                    <a:lnTo>
                      <a:pt x="300" y="171"/>
                    </a:lnTo>
                    <a:lnTo>
                      <a:pt x="300" y="178"/>
                    </a:lnTo>
                    <a:lnTo>
                      <a:pt x="302" y="180"/>
                    </a:lnTo>
                    <a:lnTo>
                      <a:pt x="302" y="181"/>
                    </a:lnTo>
                    <a:lnTo>
                      <a:pt x="305" y="182"/>
                    </a:lnTo>
                    <a:lnTo>
                      <a:pt x="310" y="189"/>
                    </a:lnTo>
                    <a:lnTo>
                      <a:pt x="311" y="194"/>
                    </a:lnTo>
                    <a:lnTo>
                      <a:pt x="313" y="195"/>
                    </a:lnTo>
                    <a:lnTo>
                      <a:pt x="319" y="207"/>
                    </a:lnTo>
                    <a:lnTo>
                      <a:pt x="323" y="212"/>
                    </a:lnTo>
                    <a:lnTo>
                      <a:pt x="331" y="224"/>
                    </a:lnTo>
                    <a:lnTo>
                      <a:pt x="331" y="226"/>
                    </a:lnTo>
                    <a:lnTo>
                      <a:pt x="331" y="227"/>
                    </a:lnTo>
                    <a:lnTo>
                      <a:pt x="332" y="227"/>
                    </a:lnTo>
                    <a:lnTo>
                      <a:pt x="332" y="228"/>
                    </a:lnTo>
                    <a:lnTo>
                      <a:pt x="334" y="228"/>
                    </a:lnTo>
                    <a:lnTo>
                      <a:pt x="334" y="230"/>
                    </a:lnTo>
                    <a:lnTo>
                      <a:pt x="335" y="230"/>
                    </a:lnTo>
                    <a:lnTo>
                      <a:pt x="335" y="231"/>
                    </a:lnTo>
                    <a:lnTo>
                      <a:pt x="335" y="232"/>
                    </a:lnTo>
                    <a:lnTo>
                      <a:pt x="336" y="232"/>
                    </a:lnTo>
                    <a:lnTo>
                      <a:pt x="336" y="233"/>
                    </a:lnTo>
                    <a:lnTo>
                      <a:pt x="336" y="235"/>
                    </a:lnTo>
                    <a:lnTo>
                      <a:pt x="338" y="235"/>
                    </a:lnTo>
                    <a:lnTo>
                      <a:pt x="338" y="236"/>
                    </a:lnTo>
                    <a:lnTo>
                      <a:pt x="338" y="237"/>
                    </a:lnTo>
                    <a:lnTo>
                      <a:pt x="338" y="239"/>
                    </a:lnTo>
                    <a:lnTo>
                      <a:pt x="336" y="239"/>
                    </a:lnTo>
                    <a:lnTo>
                      <a:pt x="336" y="240"/>
                    </a:lnTo>
                    <a:lnTo>
                      <a:pt x="335" y="240"/>
                    </a:lnTo>
                    <a:lnTo>
                      <a:pt x="335" y="241"/>
                    </a:lnTo>
                    <a:lnTo>
                      <a:pt x="335" y="243"/>
                    </a:lnTo>
                    <a:lnTo>
                      <a:pt x="335" y="244"/>
                    </a:lnTo>
                    <a:lnTo>
                      <a:pt x="335" y="245"/>
                    </a:lnTo>
                    <a:lnTo>
                      <a:pt x="335" y="247"/>
                    </a:lnTo>
                    <a:lnTo>
                      <a:pt x="335" y="248"/>
                    </a:lnTo>
                    <a:lnTo>
                      <a:pt x="335" y="249"/>
                    </a:lnTo>
                    <a:lnTo>
                      <a:pt x="335" y="250"/>
                    </a:lnTo>
                    <a:lnTo>
                      <a:pt x="336" y="250"/>
                    </a:lnTo>
                    <a:lnTo>
                      <a:pt x="336" y="252"/>
                    </a:lnTo>
                    <a:lnTo>
                      <a:pt x="336" y="253"/>
                    </a:lnTo>
                    <a:lnTo>
                      <a:pt x="336" y="254"/>
                    </a:lnTo>
                    <a:lnTo>
                      <a:pt x="336" y="256"/>
                    </a:lnTo>
                    <a:lnTo>
                      <a:pt x="336" y="257"/>
                    </a:lnTo>
                    <a:lnTo>
                      <a:pt x="336" y="258"/>
                    </a:lnTo>
                    <a:lnTo>
                      <a:pt x="336" y="260"/>
                    </a:lnTo>
                    <a:lnTo>
                      <a:pt x="336" y="261"/>
                    </a:lnTo>
                    <a:lnTo>
                      <a:pt x="335" y="261"/>
                    </a:lnTo>
                    <a:lnTo>
                      <a:pt x="336" y="262"/>
                    </a:lnTo>
                    <a:lnTo>
                      <a:pt x="336" y="264"/>
                    </a:lnTo>
                    <a:lnTo>
                      <a:pt x="336" y="265"/>
                    </a:lnTo>
                    <a:lnTo>
                      <a:pt x="338" y="265"/>
                    </a:lnTo>
                    <a:lnTo>
                      <a:pt x="338" y="266"/>
                    </a:lnTo>
                    <a:lnTo>
                      <a:pt x="338" y="267"/>
                    </a:lnTo>
                    <a:lnTo>
                      <a:pt x="339" y="267"/>
                    </a:lnTo>
                    <a:lnTo>
                      <a:pt x="339" y="266"/>
                    </a:lnTo>
                    <a:lnTo>
                      <a:pt x="340" y="266"/>
                    </a:lnTo>
                    <a:lnTo>
                      <a:pt x="342" y="267"/>
                    </a:lnTo>
                    <a:lnTo>
                      <a:pt x="342" y="266"/>
                    </a:lnTo>
                    <a:lnTo>
                      <a:pt x="342" y="267"/>
                    </a:lnTo>
                    <a:lnTo>
                      <a:pt x="343" y="267"/>
                    </a:lnTo>
                    <a:lnTo>
                      <a:pt x="344" y="267"/>
                    </a:lnTo>
                    <a:lnTo>
                      <a:pt x="346" y="267"/>
                    </a:lnTo>
                    <a:lnTo>
                      <a:pt x="347" y="267"/>
                    </a:lnTo>
                    <a:lnTo>
                      <a:pt x="348" y="267"/>
                    </a:lnTo>
                    <a:lnTo>
                      <a:pt x="349" y="267"/>
                    </a:lnTo>
                    <a:lnTo>
                      <a:pt x="349" y="269"/>
                    </a:lnTo>
                    <a:lnTo>
                      <a:pt x="351" y="269"/>
                    </a:lnTo>
                    <a:lnTo>
                      <a:pt x="352" y="269"/>
                    </a:lnTo>
                    <a:lnTo>
                      <a:pt x="352" y="267"/>
                    </a:lnTo>
                    <a:lnTo>
                      <a:pt x="352" y="269"/>
                    </a:lnTo>
                    <a:lnTo>
                      <a:pt x="352" y="267"/>
                    </a:lnTo>
                    <a:lnTo>
                      <a:pt x="353" y="267"/>
                    </a:lnTo>
                    <a:lnTo>
                      <a:pt x="353" y="269"/>
                    </a:lnTo>
                    <a:lnTo>
                      <a:pt x="355" y="269"/>
                    </a:lnTo>
                    <a:lnTo>
                      <a:pt x="355" y="267"/>
                    </a:lnTo>
                    <a:lnTo>
                      <a:pt x="356" y="267"/>
                    </a:lnTo>
                    <a:lnTo>
                      <a:pt x="357" y="267"/>
                    </a:lnTo>
                    <a:lnTo>
                      <a:pt x="359" y="267"/>
                    </a:lnTo>
                    <a:lnTo>
                      <a:pt x="359" y="266"/>
                    </a:lnTo>
                    <a:lnTo>
                      <a:pt x="360" y="266"/>
                    </a:lnTo>
                    <a:lnTo>
                      <a:pt x="360" y="265"/>
                    </a:lnTo>
                    <a:lnTo>
                      <a:pt x="360" y="266"/>
                    </a:lnTo>
                    <a:lnTo>
                      <a:pt x="360" y="265"/>
                    </a:lnTo>
                    <a:lnTo>
                      <a:pt x="361" y="265"/>
                    </a:lnTo>
                    <a:lnTo>
                      <a:pt x="360" y="265"/>
                    </a:lnTo>
                    <a:lnTo>
                      <a:pt x="361" y="265"/>
                    </a:lnTo>
                    <a:lnTo>
                      <a:pt x="361" y="264"/>
                    </a:lnTo>
                    <a:lnTo>
                      <a:pt x="361" y="262"/>
                    </a:lnTo>
                    <a:lnTo>
                      <a:pt x="363" y="262"/>
                    </a:lnTo>
                    <a:lnTo>
                      <a:pt x="363" y="261"/>
                    </a:lnTo>
                    <a:lnTo>
                      <a:pt x="364" y="261"/>
                    </a:lnTo>
                    <a:lnTo>
                      <a:pt x="364" y="260"/>
                    </a:lnTo>
                    <a:lnTo>
                      <a:pt x="365" y="260"/>
                    </a:lnTo>
                    <a:lnTo>
                      <a:pt x="365" y="261"/>
                    </a:lnTo>
                    <a:lnTo>
                      <a:pt x="365" y="260"/>
                    </a:lnTo>
                    <a:lnTo>
                      <a:pt x="366" y="260"/>
                    </a:lnTo>
                    <a:lnTo>
                      <a:pt x="368" y="260"/>
                    </a:lnTo>
                    <a:lnTo>
                      <a:pt x="368" y="258"/>
                    </a:lnTo>
                    <a:lnTo>
                      <a:pt x="368" y="260"/>
                    </a:lnTo>
                    <a:lnTo>
                      <a:pt x="368" y="258"/>
                    </a:lnTo>
                    <a:lnTo>
                      <a:pt x="369" y="258"/>
                    </a:lnTo>
                    <a:lnTo>
                      <a:pt x="370" y="258"/>
                    </a:lnTo>
                    <a:lnTo>
                      <a:pt x="370" y="257"/>
                    </a:lnTo>
                    <a:lnTo>
                      <a:pt x="372" y="257"/>
                    </a:lnTo>
                    <a:lnTo>
                      <a:pt x="372" y="258"/>
                    </a:lnTo>
                    <a:lnTo>
                      <a:pt x="372" y="257"/>
                    </a:lnTo>
                    <a:lnTo>
                      <a:pt x="373" y="257"/>
                    </a:lnTo>
                    <a:lnTo>
                      <a:pt x="373" y="256"/>
                    </a:lnTo>
                    <a:lnTo>
                      <a:pt x="374" y="256"/>
                    </a:lnTo>
                    <a:lnTo>
                      <a:pt x="376" y="256"/>
                    </a:lnTo>
                    <a:lnTo>
                      <a:pt x="376" y="257"/>
                    </a:lnTo>
                    <a:lnTo>
                      <a:pt x="377" y="257"/>
                    </a:lnTo>
                    <a:lnTo>
                      <a:pt x="378" y="257"/>
                    </a:lnTo>
                    <a:lnTo>
                      <a:pt x="378" y="258"/>
                    </a:lnTo>
                    <a:lnTo>
                      <a:pt x="380" y="258"/>
                    </a:lnTo>
                    <a:lnTo>
                      <a:pt x="380" y="257"/>
                    </a:lnTo>
                    <a:lnTo>
                      <a:pt x="380" y="258"/>
                    </a:lnTo>
                    <a:lnTo>
                      <a:pt x="381" y="260"/>
                    </a:lnTo>
                    <a:lnTo>
                      <a:pt x="380" y="260"/>
                    </a:lnTo>
                    <a:lnTo>
                      <a:pt x="381" y="260"/>
                    </a:lnTo>
                    <a:lnTo>
                      <a:pt x="381" y="261"/>
                    </a:lnTo>
                    <a:lnTo>
                      <a:pt x="382" y="261"/>
                    </a:lnTo>
                    <a:lnTo>
                      <a:pt x="383" y="261"/>
                    </a:lnTo>
                    <a:lnTo>
                      <a:pt x="385" y="261"/>
                    </a:lnTo>
                    <a:lnTo>
                      <a:pt x="385" y="260"/>
                    </a:lnTo>
                    <a:lnTo>
                      <a:pt x="386" y="260"/>
                    </a:lnTo>
                    <a:lnTo>
                      <a:pt x="386" y="261"/>
                    </a:lnTo>
                    <a:lnTo>
                      <a:pt x="386" y="260"/>
                    </a:lnTo>
                    <a:lnTo>
                      <a:pt x="385" y="260"/>
                    </a:lnTo>
                    <a:lnTo>
                      <a:pt x="385" y="258"/>
                    </a:lnTo>
                    <a:lnTo>
                      <a:pt x="385" y="257"/>
                    </a:lnTo>
                    <a:lnTo>
                      <a:pt x="386" y="257"/>
                    </a:lnTo>
                    <a:lnTo>
                      <a:pt x="385" y="257"/>
                    </a:lnTo>
                    <a:lnTo>
                      <a:pt x="385" y="256"/>
                    </a:lnTo>
                    <a:lnTo>
                      <a:pt x="385" y="254"/>
                    </a:lnTo>
                    <a:lnTo>
                      <a:pt x="383" y="254"/>
                    </a:lnTo>
                    <a:lnTo>
                      <a:pt x="383" y="253"/>
                    </a:lnTo>
                    <a:lnTo>
                      <a:pt x="382" y="253"/>
                    </a:lnTo>
                    <a:lnTo>
                      <a:pt x="382" y="252"/>
                    </a:lnTo>
                    <a:lnTo>
                      <a:pt x="381" y="252"/>
                    </a:lnTo>
                    <a:lnTo>
                      <a:pt x="380" y="252"/>
                    </a:lnTo>
                    <a:lnTo>
                      <a:pt x="380" y="250"/>
                    </a:lnTo>
                    <a:lnTo>
                      <a:pt x="380" y="249"/>
                    </a:lnTo>
                    <a:lnTo>
                      <a:pt x="380" y="248"/>
                    </a:lnTo>
                    <a:lnTo>
                      <a:pt x="380" y="247"/>
                    </a:lnTo>
                    <a:lnTo>
                      <a:pt x="378" y="247"/>
                    </a:lnTo>
                    <a:lnTo>
                      <a:pt x="378" y="245"/>
                    </a:lnTo>
                    <a:lnTo>
                      <a:pt x="377" y="245"/>
                    </a:lnTo>
                    <a:lnTo>
                      <a:pt x="377" y="247"/>
                    </a:lnTo>
                    <a:lnTo>
                      <a:pt x="377" y="245"/>
                    </a:lnTo>
                    <a:lnTo>
                      <a:pt x="376" y="245"/>
                    </a:lnTo>
                    <a:lnTo>
                      <a:pt x="374" y="245"/>
                    </a:lnTo>
                    <a:lnTo>
                      <a:pt x="374" y="244"/>
                    </a:lnTo>
                    <a:lnTo>
                      <a:pt x="376" y="244"/>
                    </a:lnTo>
                    <a:lnTo>
                      <a:pt x="374" y="244"/>
                    </a:lnTo>
                    <a:lnTo>
                      <a:pt x="374" y="243"/>
                    </a:lnTo>
                    <a:lnTo>
                      <a:pt x="376" y="243"/>
                    </a:lnTo>
                    <a:lnTo>
                      <a:pt x="376" y="241"/>
                    </a:lnTo>
                    <a:lnTo>
                      <a:pt x="377" y="241"/>
                    </a:lnTo>
                    <a:lnTo>
                      <a:pt x="377" y="240"/>
                    </a:lnTo>
                    <a:lnTo>
                      <a:pt x="377" y="239"/>
                    </a:lnTo>
                    <a:lnTo>
                      <a:pt x="377" y="237"/>
                    </a:lnTo>
                    <a:lnTo>
                      <a:pt x="377" y="236"/>
                    </a:lnTo>
                    <a:lnTo>
                      <a:pt x="377" y="235"/>
                    </a:lnTo>
                    <a:lnTo>
                      <a:pt x="377" y="233"/>
                    </a:lnTo>
                    <a:lnTo>
                      <a:pt x="376" y="233"/>
                    </a:lnTo>
                    <a:lnTo>
                      <a:pt x="376" y="232"/>
                    </a:lnTo>
                    <a:lnTo>
                      <a:pt x="374" y="232"/>
                    </a:lnTo>
                    <a:lnTo>
                      <a:pt x="374" y="231"/>
                    </a:lnTo>
                    <a:lnTo>
                      <a:pt x="374" y="230"/>
                    </a:lnTo>
                    <a:lnTo>
                      <a:pt x="370" y="226"/>
                    </a:lnTo>
                    <a:lnTo>
                      <a:pt x="370" y="224"/>
                    </a:lnTo>
                    <a:lnTo>
                      <a:pt x="370" y="226"/>
                    </a:lnTo>
                    <a:lnTo>
                      <a:pt x="370" y="224"/>
                    </a:lnTo>
                    <a:lnTo>
                      <a:pt x="369" y="224"/>
                    </a:lnTo>
                    <a:lnTo>
                      <a:pt x="369" y="223"/>
                    </a:lnTo>
                    <a:lnTo>
                      <a:pt x="368" y="223"/>
                    </a:lnTo>
                    <a:lnTo>
                      <a:pt x="368" y="222"/>
                    </a:lnTo>
                    <a:lnTo>
                      <a:pt x="372" y="216"/>
                    </a:lnTo>
                    <a:lnTo>
                      <a:pt x="377" y="210"/>
                    </a:lnTo>
                    <a:lnTo>
                      <a:pt x="377" y="209"/>
                    </a:lnTo>
                    <a:lnTo>
                      <a:pt x="377" y="207"/>
                    </a:lnTo>
                    <a:lnTo>
                      <a:pt x="377" y="206"/>
                    </a:lnTo>
                    <a:lnTo>
                      <a:pt x="377" y="205"/>
                    </a:lnTo>
                    <a:lnTo>
                      <a:pt x="377" y="203"/>
                    </a:lnTo>
                    <a:lnTo>
                      <a:pt x="377" y="202"/>
                    </a:lnTo>
                    <a:lnTo>
                      <a:pt x="377" y="201"/>
                    </a:lnTo>
                    <a:lnTo>
                      <a:pt x="377" y="199"/>
                    </a:lnTo>
                    <a:lnTo>
                      <a:pt x="377" y="198"/>
                    </a:lnTo>
                    <a:lnTo>
                      <a:pt x="377" y="197"/>
                    </a:lnTo>
                    <a:lnTo>
                      <a:pt x="377" y="195"/>
                    </a:lnTo>
                    <a:lnTo>
                      <a:pt x="377" y="194"/>
                    </a:lnTo>
                    <a:lnTo>
                      <a:pt x="377" y="193"/>
                    </a:lnTo>
                    <a:lnTo>
                      <a:pt x="377" y="192"/>
                    </a:lnTo>
                    <a:lnTo>
                      <a:pt x="377" y="190"/>
                    </a:lnTo>
                    <a:lnTo>
                      <a:pt x="378" y="190"/>
                    </a:lnTo>
                    <a:lnTo>
                      <a:pt x="378" y="189"/>
                    </a:lnTo>
                    <a:lnTo>
                      <a:pt x="377" y="189"/>
                    </a:lnTo>
                    <a:lnTo>
                      <a:pt x="377" y="188"/>
                    </a:lnTo>
                    <a:lnTo>
                      <a:pt x="377" y="186"/>
                    </a:lnTo>
                    <a:lnTo>
                      <a:pt x="378" y="185"/>
                    </a:lnTo>
                    <a:lnTo>
                      <a:pt x="378" y="182"/>
                    </a:lnTo>
                    <a:lnTo>
                      <a:pt x="380" y="182"/>
                    </a:lnTo>
                    <a:lnTo>
                      <a:pt x="380" y="181"/>
                    </a:lnTo>
                    <a:lnTo>
                      <a:pt x="381" y="181"/>
                    </a:lnTo>
                    <a:lnTo>
                      <a:pt x="381" y="180"/>
                    </a:lnTo>
                    <a:lnTo>
                      <a:pt x="382" y="180"/>
                    </a:lnTo>
                    <a:lnTo>
                      <a:pt x="382" y="178"/>
                    </a:lnTo>
                    <a:lnTo>
                      <a:pt x="383" y="178"/>
                    </a:lnTo>
                    <a:lnTo>
                      <a:pt x="383" y="177"/>
                    </a:lnTo>
                    <a:lnTo>
                      <a:pt x="385" y="177"/>
                    </a:lnTo>
                    <a:lnTo>
                      <a:pt x="386" y="178"/>
                    </a:lnTo>
                    <a:lnTo>
                      <a:pt x="386" y="180"/>
                    </a:lnTo>
                    <a:lnTo>
                      <a:pt x="387" y="180"/>
                    </a:lnTo>
                    <a:lnTo>
                      <a:pt x="387" y="181"/>
                    </a:lnTo>
                    <a:lnTo>
                      <a:pt x="389" y="181"/>
                    </a:lnTo>
                    <a:lnTo>
                      <a:pt x="390" y="181"/>
                    </a:lnTo>
                    <a:lnTo>
                      <a:pt x="390" y="182"/>
                    </a:lnTo>
                    <a:lnTo>
                      <a:pt x="391" y="182"/>
                    </a:lnTo>
                    <a:lnTo>
                      <a:pt x="393" y="182"/>
                    </a:lnTo>
                    <a:lnTo>
                      <a:pt x="394" y="182"/>
                    </a:lnTo>
                    <a:lnTo>
                      <a:pt x="395" y="182"/>
                    </a:lnTo>
                    <a:lnTo>
                      <a:pt x="395" y="184"/>
                    </a:lnTo>
                    <a:lnTo>
                      <a:pt x="395" y="185"/>
                    </a:lnTo>
                    <a:lnTo>
                      <a:pt x="399" y="188"/>
                    </a:lnTo>
                    <a:lnTo>
                      <a:pt x="403" y="186"/>
                    </a:lnTo>
                    <a:lnTo>
                      <a:pt x="403" y="182"/>
                    </a:lnTo>
                    <a:lnTo>
                      <a:pt x="403" y="181"/>
                    </a:lnTo>
                    <a:lnTo>
                      <a:pt x="404" y="181"/>
                    </a:lnTo>
                    <a:lnTo>
                      <a:pt x="404" y="180"/>
                    </a:lnTo>
                    <a:lnTo>
                      <a:pt x="406" y="180"/>
                    </a:lnTo>
                    <a:lnTo>
                      <a:pt x="410" y="181"/>
                    </a:lnTo>
                    <a:lnTo>
                      <a:pt x="411" y="180"/>
                    </a:lnTo>
                    <a:lnTo>
                      <a:pt x="412" y="180"/>
                    </a:lnTo>
                    <a:lnTo>
                      <a:pt x="414" y="180"/>
                    </a:lnTo>
                    <a:lnTo>
                      <a:pt x="415" y="180"/>
                    </a:lnTo>
                    <a:lnTo>
                      <a:pt x="416" y="180"/>
                    </a:lnTo>
                    <a:lnTo>
                      <a:pt x="418" y="180"/>
                    </a:lnTo>
                    <a:lnTo>
                      <a:pt x="419" y="178"/>
                    </a:lnTo>
                    <a:lnTo>
                      <a:pt x="420" y="178"/>
                    </a:lnTo>
                    <a:lnTo>
                      <a:pt x="421" y="178"/>
                    </a:lnTo>
                    <a:lnTo>
                      <a:pt x="423" y="178"/>
                    </a:lnTo>
                    <a:lnTo>
                      <a:pt x="424" y="178"/>
                    </a:lnTo>
                    <a:lnTo>
                      <a:pt x="425" y="178"/>
                    </a:lnTo>
                    <a:lnTo>
                      <a:pt x="427" y="178"/>
                    </a:lnTo>
                    <a:lnTo>
                      <a:pt x="428" y="177"/>
                    </a:lnTo>
                    <a:lnTo>
                      <a:pt x="429" y="177"/>
                    </a:lnTo>
                    <a:lnTo>
                      <a:pt x="431" y="177"/>
                    </a:lnTo>
                    <a:lnTo>
                      <a:pt x="431" y="176"/>
                    </a:lnTo>
                    <a:lnTo>
                      <a:pt x="432" y="176"/>
                    </a:lnTo>
                    <a:lnTo>
                      <a:pt x="433" y="176"/>
                    </a:lnTo>
                    <a:lnTo>
                      <a:pt x="435" y="175"/>
                    </a:lnTo>
                    <a:lnTo>
                      <a:pt x="436" y="175"/>
                    </a:lnTo>
                    <a:lnTo>
                      <a:pt x="436" y="173"/>
                    </a:lnTo>
                    <a:lnTo>
                      <a:pt x="437" y="173"/>
                    </a:lnTo>
                    <a:lnTo>
                      <a:pt x="438" y="173"/>
                    </a:lnTo>
                    <a:lnTo>
                      <a:pt x="438" y="172"/>
                    </a:lnTo>
                    <a:lnTo>
                      <a:pt x="438" y="171"/>
                    </a:lnTo>
                    <a:lnTo>
                      <a:pt x="440" y="165"/>
                    </a:lnTo>
                    <a:lnTo>
                      <a:pt x="441" y="165"/>
                    </a:lnTo>
                    <a:lnTo>
                      <a:pt x="441" y="164"/>
                    </a:lnTo>
                    <a:lnTo>
                      <a:pt x="441" y="163"/>
                    </a:lnTo>
                    <a:lnTo>
                      <a:pt x="441" y="161"/>
                    </a:lnTo>
                    <a:lnTo>
                      <a:pt x="442" y="160"/>
                    </a:lnTo>
                    <a:lnTo>
                      <a:pt x="442" y="159"/>
                    </a:lnTo>
                    <a:lnTo>
                      <a:pt x="442" y="158"/>
                    </a:lnTo>
                    <a:lnTo>
                      <a:pt x="441" y="156"/>
                    </a:lnTo>
                    <a:lnTo>
                      <a:pt x="440" y="156"/>
                    </a:lnTo>
                    <a:lnTo>
                      <a:pt x="440" y="154"/>
                    </a:lnTo>
                    <a:lnTo>
                      <a:pt x="452" y="151"/>
                    </a:lnTo>
                    <a:lnTo>
                      <a:pt x="459" y="150"/>
                    </a:lnTo>
                    <a:lnTo>
                      <a:pt x="467" y="151"/>
                    </a:lnTo>
                    <a:lnTo>
                      <a:pt x="470" y="151"/>
                    </a:lnTo>
                    <a:lnTo>
                      <a:pt x="480" y="151"/>
                    </a:lnTo>
                    <a:lnTo>
                      <a:pt x="491" y="158"/>
                    </a:lnTo>
                    <a:lnTo>
                      <a:pt x="504" y="167"/>
                    </a:lnTo>
                    <a:lnTo>
                      <a:pt x="508" y="169"/>
                    </a:lnTo>
                    <a:lnTo>
                      <a:pt x="516" y="173"/>
                    </a:lnTo>
                    <a:lnTo>
                      <a:pt x="521" y="178"/>
                    </a:lnTo>
                    <a:lnTo>
                      <a:pt x="542" y="195"/>
                    </a:lnTo>
                    <a:lnTo>
                      <a:pt x="548" y="202"/>
                    </a:lnTo>
                    <a:lnTo>
                      <a:pt x="554" y="202"/>
                    </a:lnTo>
                    <a:lnTo>
                      <a:pt x="560" y="203"/>
                    </a:lnTo>
                    <a:lnTo>
                      <a:pt x="563" y="205"/>
                    </a:lnTo>
                    <a:lnTo>
                      <a:pt x="568" y="207"/>
                    </a:lnTo>
                    <a:lnTo>
                      <a:pt x="571" y="209"/>
                    </a:lnTo>
                    <a:lnTo>
                      <a:pt x="581" y="212"/>
                    </a:lnTo>
                    <a:lnTo>
                      <a:pt x="582" y="212"/>
                    </a:lnTo>
                    <a:lnTo>
                      <a:pt x="592" y="214"/>
                    </a:lnTo>
                    <a:lnTo>
                      <a:pt x="603" y="214"/>
                    </a:lnTo>
                    <a:lnTo>
                      <a:pt x="610" y="216"/>
                    </a:lnTo>
                    <a:lnTo>
                      <a:pt x="614" y="216"/>
                    </a:lnTo>
                    <a:lnTo>
                      <a:pt x="623" y="220"/>
                    </a:lnTo>
                    <a:lnTo>
                      <a:pt x="626" y="222"/>
                    </a:lnTo>
                    <a:lnTo>
                      <a:pt x="634" y="226"/>
                    </a:lnTo>
                    <a:lnTo>
                      <a:pt x="649" y="240"/>
                    </a:lnTo>
                    <a:lnTo>
                      <a:pt x="653" y="249"/>
                    </a:lnTo>
                    <a:lnTo>
                      <a:pt x="661" y="256"/>
                    </a:lnTo>
                    <a:lnTo>
                      <a:pt x="675" y="258"/>
                    </a:lnTo>
                    <a:lnTo>
                      <a:pt x="682" y="256"/>
                    </a:lnTo>
                    <a:lnTo>
                      <a:pt x="683" y="256"/>
                    </a:lnTo>
                    <a:lnTo>
                      <a:pt x="685" y="258"/>
                    </a:lnTo>
                    <a:lnTo>
                      <a:pt x="687" y="260"/>
                    </a:lnTo>
                    <a:lnTo>
                      <a:pt x="686" y="265"/>
                    </a:lnTo>
                    <a:lnTo>
                      <a:pt x="677" y="277"/>
                    </a:lnTo>
                    <a:lnTo>
                      <a:pt x="675" y="281"/>
                    </a:lnTo>
                    <a:lnTo>
                      <a:pt x="687" y="281"/>
                    </a:lnTo>
                    <a:lnTo>
                      <a:pt x="688" y="284"/>
                    </a:lnTo>
                    <a:lnTo>
                      <a:pt x="688" y="287"/>
                    </a:lnTo>
                    <a:lnTo>
                      <a:pt x="686" y="288"/>
                    </a:lnTo>
                    <a:lnTo>
                      <a:pt x="686" y="298"/>
                    </a:lnTo>
                    <a:lnTo>
                      <a:pt x="686" y="300"/>
                    </a:lnTo>
                    <a:lnTo>
                      <a:pt x="688" y="326"/>
                    </a:lnTo>
                    <a:lnTo>
                      <a:pt x="690" y="336"/>
                    </a:lnTo>
                    <a:lnTo>
                      <a:pt x="692" y="339"/>
                    </a:lnTo>
                    <a:lnTo>
                      <a:pt x="695" y="345"/>
                    </a:lnTo>
                    <a:lnTo>
                      <a:pt x="698" y="349"/>
                    </a:lnTo>
                    <a:lnTo>
                      <a:pt x="700" y="353"/>
                    </a:lnTo>
                    <a:lnTo>
                      <a:pt x="708" y="354"/>
                    </a:lnTo>
                    <a:lnTo>
                      <a:pt x="715" y="353"/>
                    </a:lnTo>
                    <a:lnTo>
                      <a:pt x="721" y="351"/>
                    </a:lnTo>
                    <a:lnTo>
                      <a:pt x="726" y="350"/>
                    </a:lnTo>
                    <a:lnTo>
                      <a:pt x="730" y="350"/>
                    </a:lnTo>
                    <a:lnTo>
                      <a:pt x="734" y="354"/>
                    </a:lnTo>
                    <a:lnTo>
                      <a:pt x="737" y="355"/>
                    </a:lnTo>
                    <a:lnTo>
                      <a:pt x="736" y="363"/>
                    </a:lnTo>
                    <a:lnTo>
                      <a:pt x="730" y="375"/>
                    </a:lnTo>
                    <a:lnTo>
                      <a:pt x="730" y="383"/>
                    </a:lnTo>
                    <a:lnTo>
                      <a:pt x="729" y="388"/>
                    </a:lnTo>
                    <a:lnTo>
                      <a:pt x="730" y="391"/>
                    </a:lnTo>
                    <a:lnTo>
                      <a:pt x="730" y="394"/>
                    </a:lnTo>
                    <a:lnTo>
                      <a:pt x="733" y="401"/>
                    </a:lnTo>
                    <a:lnTo>
                      <a:pt x="738" y="411"/>
                    </a:lnTo>
                    <a:lnTo>
                      <a:pt x="746" y="421"/>
                    </a:lnTo>
                    <a:lnTo>
                      <a:pt x="750" y="425"/>
                    </a:lnTo>
                    <a:lnTo>
                      <a:pt x="753" y="430"/>
                    </a:lnTo>
                    <a:lnTo>
                      <a:pt x="762" y="444"/>
                    </a:lnTo>
                    <a:lnTo>
                      <a:pt x="764" y="456"/>
                    </a:lnTo>
                    <a:lnTo>
                      <a:pt x="767" y="463"/>
                    </a:lnTo>
                    <a:lnTo>
                      <a:pt x="770" y="464"/>
                    </a:lnTo>
                    <a:lnTo>
                      <a:pt x="774" y="468"/>
                    </a:lnTo>
                    <a:lnTo>
                      <a:pt x="778" y="470"/>
                    </a:lnTo>
                    <a:lnTo>
                      <a:pt x="783" y="472"/>
                    </a:lnTo>
                    <a:lnTo>
                      <a:pt x="787" y="476"/>
                    </a:lnTo>
                    <a:lnTo>
                      <a:pt x="795" y="480"/>
                    </a:lnTo>
                    <a:lnTo>
                      <a:pt x="797" y="480"/>
                    </a:lnTo>
                    <a:lnTo>
                      <a:pt x="804" y="483"/>
                    </a:lnTo>
                    <a:lnTo>
                      <a:pt x="806" y="490"/>
                    </a:lnTo>
                    <a:lnTo>
                      <a:pt x="809" y="503"/>
                    </a:lnTo>
                    <a:lnTo>
                      <a:pt x="805" y="515"/>
                    </a:lnTo>
                    <a:lnTo>
                      <a:pt x="804" y="524"/>
                    </a:lnTo>
                    <a:lnTo>
                      <a:pt x="801" y="535"/>
                    </a:lnTo>
                    <a:lnTo>
                      <a:pt x="798" y="544"/>
                    </a:lnTo>
                    <a:lnTo>
                      <a:pt x="798" y="549"/>
                    </a:lnTo>
                    <a:lnTo>
                      <a:pt x="796" y="549"/>
                    </a:lnTo>
                    <a:lnTo>
                      <a:pt x="793" y="549"/>
                    </a:lnTo>
                    <a:lnTo>
                      <a:pt x="791" y="549"/>
                    </a:lnTo>
                    <a:lnTo>
                      <a:pt x="784" y="548"/>
                    </a:lnTo>
                    <a:lnTo>
                      <a:pt x="781" y="548"/>
                    </a:lnTo>
                    <a:lnTo>
                      <a:pt x="778" y="546"/>
                    </a:lnTo>
                    <a:lnTo>
                      <a:pt x="774" y="548"/>
                    </a:lnTo>
                    <a:lnTo>
                      <a:pt x="768" y="549"/>
                    </a:lnTo>
                    <a:lnTo>
                      <a:pt x="766" y="549"/>
                    </a:lnTo>
                    <a:lnTo>
                      <a:pt x="763" y="548"/>
                    </a:lnTo>
                    <a:lnTo>
                      <a:pt x="758" y="550"/>
                    </a:lnTo>
                    <a:lnTo>
                      <a:pt x="753" y="552"/>
                    </a:lnTo>
                    <a:lnTo>
                      <a:pt x="749" y="548"/>
                    </a:lnTo>
                    <a:lnTo>
                      <a:pt x="747" y="548"/>
                    </a:lnTo>
                    <a:lnTo>
                      <a:pt x="745" y="546"/>
                    </a:lnTo>
                    <a:lnTo>
                      <a:pt x="742" y="548"/>
                    </a:lnTo>
                    <a:lnTo>
                      <a:pt x="740" y="546"/>
                    </a:lnTo>
                    <a:lnTo>
                      <a:pt x="737" y="544"/>
                    </a:lnTo>
                    <a:lnTo>
                      <a:pt x="734" y="545"/>
                    </a:lnTo>
                    <a:lnTo>
                      <a:pt x="730" y="544"/>
                    </a:lnTo>
                    <a:lnTo>
                      <a:pt x="725" y="545"/>
                    </a:lnTo>
                    <a:lnTo>
                      <a:pt x="724" y="544"/>
                    </a:lnTo>
                    <a:lnTo>
                      <a:pt x="721" y="544"/>
                    </a:lnTo>
                    <a:lnTo>
                      <a:pt x="720" y="542"/>
                    </a:lnTo>
                    <a:lnTo>
                      <a:pt x="717" y="542"/>
                    </a:lnTo>
                    <a:lnTo>
                      <a:pt x="715" y="544"/>
                    </a:lnTo>
                    <a:lnTo>
                      <a:pt x="715" y="545"/>
                    </a:lnTo>
                    <a:lnTo>
                      <a:pt x="709" y="548"/>
                    </a:lnTo>
                    <a:lnTo>
                      <a:pt x="707" y="549"/>
                    </a:lnTo>
                    <a:lnTo>
                      <a:pt x="706" y="549"/>
                    </a:lnTo>
                    <a:lnTo>
                      <a:pt x="704" y="548"/>
                    </a:lnTo>
                    <a:lnTo>
                      <a:pt x="702" y="546"/>
                    </a:lnTo>
                    <a:lnTo>
                      <a:pt x="700" y="544"/>
                    </a:lnTo>
                    <a:lnTo>
                      <a:pt x="699" y="544"/>
                    </a:lnTo>
                    <a:lnTo>
                      <a:pt x="695" y="544"/>
                    </a:lnTo>
                    <a:lnTo>
                      <a:pt x="691" y="544"/>
                    </a:lnTo>
                    <a:lnTo>
                      <a:pt x="690" y="544"/>
                    </a:lnTo>
                    <a:lnTo>
                      <a:pt x="688" y="544"/>
                    </a:lnTo>
                    <a:lnTo>
                      <a:pt x="687" y="544"/>
                    </a:lnTo>
                    <a:lnTo>
                      <a:pt x="686" y="542"/>
                    </a:lnTo>
                    <a:lnTo>
                      <a:pt x="685" y="541"/>
                    </a:lnTo>
                    <a:lnTo>
                      <a:pt x="683" y="542"/>
                    </a:lnTo>
                    <a:lnTo>
                      <a:pt x="682" y="544"/>
                    </a:lnTo>
                    <a:lnTo>
                      <a:pt x="681" y="544"/>
                    </a:lnTo>
                    <a:lnTo>
                      <a:pt x="681" y="542"/>
                    </a:lnTo>
                    <a:lnTo>
                      <a:pt x="679" y="542"/>
                    </a:lnTo>
                    <a:lnTo>
                      <a:pt x="679" y="541"/>
                    </a:lnTo>
                    <a:lnTo>
                      <a:pt x="678" y="541"/>
                    </a:lnTo>
                    <a:lnTo>
                      <a:pt x="677" y="541"/>
                    </a:lnTo>
                    <a:lnTo>
                      <a:pt x="675" y="541"/>
                    </a:lnTo>
                    <a:lnTo>
                      <a:pt x="674" y="542"/>
                    </a:lnTo>
                    <a:lnTo>
                      <a:pt x="673" y="542"/>
                    </a:lnTo>
                    <a:lnTo>
                      <a:pt x="673" y="541"/>
                    </a:lnTo>
                    <a:lnTo>
                      <a:pt x="673" y="540"/>
                    </a:lnTo>
                    <a:lnTo>
                      <a:pt x="671" y="541"/>
                    </a:lnTo>
                    <a:lnTo>
                      <a:pt x="670" y="541"/>
                    </a:lnTo>
                    <a:lnTo>
                      <a:pt x="669" y="541"/>
                    </a:lnTo>
                    <a:lnTo>
                      <a:pt x="668" y="540"/>
                    </a:lnTo>
                    <a:lnTo>
                      <a:pt x="666" y="540"/>
                    </a:lnTo>
                    <a:lnTo>
                      <a:pt x="665" y="541"/>
                    </a:lnTo>
                    <a:lnTo>
                      <a:pt x="664" y="541"/>
                    </a:lnTo>
                    <a:lnTo>
                      <a:pt x="661" y="541"/>
                    </a:lnTo>
                    <a:lnTo>
                      <a:pt x="661" y="540"/>
                    </a:lnTo>
                    <a:lnTo>
                      <a:pt x="661" y="538"/>
                    </a:lnTo>
                    <a:lnTo>
                      <a:pt x="661" y="537"/>
                    </a:lnTo>
                    <a:lnTo>
                      <a:pt x="660" y="537"/>
                    </a:lnTo>
                    <a:lnTo>
                      <a:pt x="658" y="538"/>
                    </a:lnTo>
                    <a:lnTo>
                      <a:pt x="657" y="538"/>
                    </a:lnTo>
                    <a:lnTo>
                      <a:pt x="656" y="540"/>
                    </a:lnTo>
                    <a:lnTo>
                      <a:pt x="654" y="541"/>
                    </a:lnTo>
                    <a:lnTo>
                      <a:pt x="653" y="541"/>
                    </a:lnTo>
                    <a:lnTo>
                      <a:pt x="653" y="540"/>
                    </a:lnTo>
                    <a:lnTo>
                      <a:pt x="652" y="538"/>
                    </a:lnTo>
                    <a:lnTo>
                      <a:pt x="652" y="537"/>
                    </a:lnTo>
                    <a:lnTo>
                      <a:pt x="652" y="536"/>
                    </a:lnTo>
                    <a:lnTo>
                      <a:pt x="652" y="535"/>
                    </a:lnTo>
                    <a:lnTo>
                      <a:pt x="652" y="533"/>
                    </a:lnTo>
                    <a:lnTo>
                      <a:pt x="651" y="533"/>
                    </a:lnTo>
                    <a:lnTo>
                      <a:pt x="649" y="533"/>
                    </a:lnTo>
                    <a:lnTo>
                      <a:pt x="648" y="533"/>
                    </a:lnTo>
                    <a:lnTo>
                      <a:pt x="648" y="532"/>
                    </a:lnTo>
                    <a:lnTo>
                      <a:pt x="647" y="532"/>
                    </a:lnTo>
                    <a:lnTo>
                      <a:pt x="648" y="531"/>
                    </a:lnTo>
                    <a:lnTo>
                      <a:pt x="648" y="529"/>
                    </a:lnTo>
                    <a:lnTo>
                      <a:pt x="647" y="529"/>
                    </a:lnTo>
                    <a:lnTo>
                      <a:pt x="647" y="528"/>
                    </a:lnTo>
                    <a:lnTo>
                      <a:pt x="647" y="527"/>
                    </a:lnTo>
                    <a:lnTo>
                      <a:pt x="647" y="525"/>
                    </a:lnTo>
                    <a:lnTo>
                      <a:pt x="645" y="524"/>
                    </a:lnTo>
                    <a:lnTo>
                      <a:pt x="647" y="523"/>
                    </a:lnTo>
                    <a:lnTo>
                      <a:pt x="645" y="521"/>
                    </a:lnTo>
                    <a:lnTo>
                      <a:pt x="645" y="520"/>
                    </a:lnTo>
                    <a:lnTo>
                      <a:pt x="645" y="519"/>
                    </a:lnTo>
                    <a:lnTo>
                      <a:pt x="644" y="519"/>
                    </a:lnTo>
                    <a:lnTo>
                      <a:pt x="644" y="517"/>
                    </a:lnTo>
                    <a:lnTo>
                      <a:pt x="643" y="517"/>
                    </a:lnTo>
                    <a:lnTo>
                      <a:pt x="643" y="519"/>
                    </a:lnTo>
                    <a:lnTo>
                      <a:pt x="643" y="517"/>
                    </a:lnTo>
                    <a:lnTo>
                      <a:pt x="641" y="517"/>
                    </a:lnTo>
                    <a:lnTo>
                      <a:pt x="641" y="516"/>
                    </a:lnTo>
                    <a:lnTo>
                      <a:pt x="640" y="516"/>
                    </a:lnTo>
                    <a:lnTo>
                      <a:pt x="641" y="516"/>
                    </a:lnTo>
                    <a:lnTo>
                      <a:pt x="640" y="516"/>
                    </a:lnTo>
                    <a:lnTo>
                      <a:pt x="640" y="515"/>
                    </a:lnTo>
                    <a:lnTo>
                      <a:pt x="639" y="515"/>
                    </a:lnTo>
                    <a:lnTo>
                      <a:pt x="637" y="515"/>
                    </a:lnTo>
                    <a:lnTo>
                      <a:pt x="637" y="514"/>
                    </a:lnTo>
                    <a:lnTo>
                      <a:pt x="636" y="514"/>
                    </a:lnTo>
                    <a:lnTo>
                      <a:pt x="636" y="512"/>
                    </a:lnTo>
                    <a:lnTo>
                      <a:pt x="635" y="512"/>
                    </a:lnTo>
                    <a:lnTo>
                      <a:pt x="634" y="512"/>
                    </a:lnTo>
                    <a:lnTo>
                      <a:pt x="634" y="514"/>
                    </a:lnTo>
                    <a:lnTo>
                      <a:pt x="634" y="512"/>
                    </a:lnTo>
                    <a:lnTo>
                      <a:pt x="632" y="514"/>
                    </a:lnTo>
                    <a:lnTo>
                      <a:pt x="632" y="515"/>
                    </a:lnTo>
                    <a:lnTo>
                      <a:pt x="631" y="515"/>
                    </a:lnTo>
                    <a:lnTo>
                      <a:pt x="630" y="515"/>
                    </a:lnTo>
                    <a:lnTo>
                      <a:pt x="630" y="514"/>
                    </a:lnTo>
                    <a:lnTo>
                      <a:pt x="628" y="514"/>
                    </a:lnTo>
                    <a:lnTo>
                      <a:pt x="628" y="512"/>
                    </a:lnTo>
                    <a:lnTo>
                      <a:pt x="627" y="512"/>
                    </a:lnTo>
                    <a:lnTo>
                      <a:pt x="626" y="512"/>
                    </a:lnTo>
                    <a:lnTo>
                      <a:pt x="624" y="512"/>
                    </a:lnTo>
                    <a:lnTo>
                      <a:pt x="624" y="514"/>
                    </a:lnTo>
                    <a:lnTo>
                      <a:pt x="623" y="514"/>
                    </a:lnTo>
                    <a:lnTo>
                      <a:pt x="623" y="512"/>
                    </a:lnTo>
                    <a:lnTo>
                      <a:pt x="622" y="512"/>
                    </a:lnTo>
                    <a:lnTo>
                      <a:pt x="622" y="511"/>
                    </a:lnTo>
                    <a:lnTo>
                      <a:pt x="622" y="510"/>
                    </a:lnTo>
                    <a:lnTo>
                      <a:pt x="620" y="510"/>
                    </a:lnTo>
                    <a:lnTo>
                      <a:pt x="619" y="510"/>
                    </a:lnTo>
                    <a:lnTo>
                      <a:pt x="618" y="510"/>
                    </a:lnTo>
                    <a:lnTo>
                      <a:pt x="616" y="510"/>
                    </a:lnTo>
                    <a:lnTo>
                      <a:pt x="615" y="510"/>
                    </a:lnTo>
                    <a:lnTo>
                      <a:pt x="615" y="508"/>
                    </a:lnTo>
                    <a:lnTo>
                      <a:pt x="614" y="508"/>
                    </a:lnTo>
                    <a:lnTo>
                      <a:pt x="614" y="507"/>
                    </a:lnTo>
                    <a:lnTo>
                      <a:pt x="613" y="507"/>
                    </a:lnTo>
                    <a:lnTo>
                      <a:pt x="613" y="506"/>
                    </a:lnTo>
                    <a:lnTo>
                      <a:pt x="613" y="504"/>
                    </a:lnTo>
                    <a:lnTo>
                      <a:pt x="614" y="504"/>
                    </a:lnTo>
                    <a:lnTo>
                      <a:pt x="613" y="504"/>
                    </a:lnTo>
                    <a:lnTo>
                      <a:pt x="613" y="503"/>
                    </a:lnTo>
                    <a:lnTo>
                      <a:pt x="611" y="503"/>
                    </a:lnTo>
                    <a:lnTo>
                      <a:pt x="610" y="503"/>
                    </a:lnTo>
                    <a:lnTo>
                      <a:pt x="609" y="503"/>
                    </a:lnTo>
                    <a:lnTo>
                      <a:pt x="607" y="503"/>
                    </a:lnTo>
                    <a:lnTo>
                      <a:pt x="606" y="503"/>
                    </a:lnTo>
                    <a:lnTo>
                      <a:pt x="606" y="504"/>
                    </a:lnTo>
                    <a:lnTo>
                      <a:pt x="605" y="504"/>
                    </a:lnTo>
                    <a:lnTo>
                      <a:pt x="605" y="503"/>
                    </a:lnTo>
                    <a:lnTo>
                      <a:pt x="603" y="503"/>
                    </a:lnTo>
                    <a:lnTo>
                      <a:pt x="602" y="503"/>
                    </a:lnTo>
                    <a:lnTo>
                      <a:pt x="601" y="503"/>
                    </a:lnTo>
                    <a:lnTo>
                      <a:pt x="599" y="503"/>
                    </a:lnTo>
                    <a:lnTo>
                      <a:pt x="598" y="503"/>
                    </a:lnTo>
                    <a:lnTo>
                      <a:pt x="597" y="503"/>
                    </a:lnTo>
                    <a:lnTo>
                      <a:pt x="597" y="502"/>
                    </a:lnTo>
                    <a:lnTo>
                      <a:pt x="596" y="502"/>
                    </a:lnTo>
                    <a:lnTo>
                      <a:pt x="596" y="500"/>
                    </a:lnTo>
                    <a:lnTo>
                      <a:pt x="594" y="500"/>
                    </a:lnTo>
                    <a:lnTo>
                      <a:pt x="593" y="500"/>
                    </a:lnTo>
                    <a:lnTo>
                      <a:pt x="592" y="500"/>
                    </a:lnTo>
                    <a:lnTo>
                      <a:pt x="592" y="499"/>
                    </a:lnTo>
                    <a:lnTo>
                      <a:pt x="590" y="499"/>
                    </a:lnTo>
                    <a:lnTo>
                      <a:pt x="590" y="500"/>
                    </a:lnTo>
                    <a:lnTo>
                      <a:pt x="590" y="499"/>
                    </a:lnTo>
                    <a:lnTo>
                      <a:pt x="589" y="499"/>
                    </a:lnTo>
                    <a:lnTo>
                      <a:pt x="589" y="498"/>
                    </a:lnTo>
                    <a:lnTo>
                      <a:pt x="588" y="498"/>
                    </a:lnTo>
                    <a:lnTo>
                      <a:pt x="588" y="499"/>
                    </a:lnTo>
                    <a:lnTo>
                      <a:pt x="586" y="499"/>
                    </a:lnTo>
                    <a:lnTo>
                      <a:pt x="586" y="498"/>
                    </a:lnTo>
                    <a:lnTo>
                      <a:pt x="585" y="498"/>
                    </a:lnTo>
                    <a:lnTo>
                      <a:pt x="584" y="498"/>
                    </a:lnTo>
                    <a:lnTo>
                      <a:pt x="584" y="497"/>
                    </a:lnTo>
                    <a:lnTo>
                      <a:pt x="582" y="497"/>
                    </a:lnTo>
                    <a:lnTo>
                      <a:pt x="581" y="497"/>
                    </a:lnTo>
                    <a:lnTo>
                      <a:pt x="581" y="495"/>
                    </a:lnTo>
                    <a:lnTo>
                      <a:pt x="580" y="495"/>
                    </a:lnTo>
                    <a:lnTo>
                      <a:pt x="580" y="497"/>
                    </a:lnTo>
                    <a:lnTo>
                      <a:pt x="579" y="495"/>
                    </a:lnTo>
                    <a:lnTo>
                      <a:pt x="577" y="495"/>
                    </a:lnTo>
                    <a:lnTo>
                      <a:pt x="577" y="497"/>
                    </a:lnTo>
                    <a:lnTo>
                      <a:pt x="576" y="497"/>
                    </a:lnTo>
                    <a:lnTo>
                      <a:pt x="576" y="495"/>
                    </a:lnTo>
                    <a:lnTo>
                      <a:pt x="575" y="495"/>
                    </a:lnTo>
                    <a:lnTo>
                      <a:pt x="573" y="495"/>
                    </a:lnTo>
                    <a:lnTo>
                      <a:pt x="573" y="494"/>
                    </a:lnTo>
                    <a:lnTo>
                      <a:pt x="572" y="494"/>
                    </a:lnTo>
                    <a:lnTo>
                      <a:pt x="572" y="495"/>
                    </a:lnTo>
                    <a:lnTo>
                      <a:pt x="571" y="495"/>
                    </a:lnTo>
                    <a:lnTo>
                      <a:pt x="571" y="494"/>
                    </a:lnTo>
                    <a:lnTo>
                      <a:pt x="569" y="494"/>
                    </a:lnTo>
                    <a:lnTo>
                      <a:pt x="568" y="494"/>
                    </a:lnTo>
                    <a:lnTo>
                      <a:pt x="567" y="494"/>
                    </a:lnTo>
                    <a:lnTo>
                      <a:pt x="567" y="493"/>
                    </a:lnTo>
                    <a:lnTo>
                      <a:pt x="565" y="493"/>
                    </a:lnTo>
                    <a:lnTo>
                      <a:pt x="565" y="491"/>
                    </a:lnTo>
                    <a:lnTo>
                      <a:pt x="565" y="493"/>
                    </a:lnTo>
                    <a:lnTo>
                      <a:pt x="565" y="494"/>
                    </a:lnTo>
                    <a:lnTo>
                      <a:pt x="564" y="494"/>
                    </a:lnTo>
                    <a:lnTo>
                      <a:pt x="564" y="493"/>
                    </a:lnTo>
                    <a:lnTo>
                      <a:pt x="563" y="493"/>
                    </a:lnTo>
                    <a:lnTo>
                      <a:pt x="562" y="493"/>
                    </a:lnTo>
                    <a:lnTo>
                      <a:pt x="560" y="493"/>
                    </a:lnTo>
                    <a:lnTo>
                      <a:pt x="559" y="493"/>
                    </a:lnTo>
                    <a:lnTo>
                      <a:pt x="559" y="491"/>
                    </a:lnTo>
                    <a:lnTo>
                      <a:pt x="558" y="491"/>
                    </a:lnTo>
                    <a:lnTo>
                      <a:pt x="556" y="491"/>
                    </a:lnTo>
                    <a:lnTo>
                      <a:pt x="555" y="491"/>
                    </a:lnTo>
                    <a:lnTo>
                      <a:pt x="554" y="491"/>
                    </a:lnTo>
                    <a:lnTo>
                      <a:pt x="554" y="490"/>
                    </a:lnTo>
                    <a:lnTo>
                      <a:pt x="554" y="491"/>
                    </a:lnTo>
                    <a:lnTo>
                      <a:pt x="554" y="490"/>
                    </a:lnTo>
                    <a:lnTo>
                      <a:pt x="552" y="490"/>
                    </a:lnTo>
                    <a:lnTo>
                      <a:pt x="551" y="490"/>
                    </a:lnTo>
                    <a:lnTo>
                      <a:pt x="550" y="489"/>
                    </a:lnTo>
                    <a:lnTo>
                      <a:pt x="548" y="489"/>
                    </a:lnTo>
                    <a:lnTo>
                      <a:pt x="547" y="489"/>
                    </a:lnTo>
                    <a:lnTo>
                      <a:pt x="546" y="489"/>
                    </a:lnTo>
                    <a:lnTo>
                      <a:pt x="544" y="489"/>
                    </a:lnTo>
                    <a:lnTo>
                      <a:pt x="543" y="489"/>
                    </a:lnTo>
                    <a:lnTo>
                      <a:pt x="542" y="489"/>
                    </a:lnTo>
                    <a:lnTo>
                      <a:pt x="541" y="489"/>
                    </a:lnTo>
                    <a:lnTo>
                      <a:pt x="539" y="489"/>
                    </a:lnTo>
                    <a:lnTo>
                      <a:pt x="538" y="489"/>
                    </a:lnTo>
                    <a:lnTo>
                      <a:pt x="537" y="489"/>
                    </a:lnTo>
                    <a:lnTo>
                      <a:pt x="537" y="490"/>
                    </a:lnTo>
                    <a:lnTo>
                      <a:pt x="535" y="490"/>
                    </a:lnTo>
                    <a:lnTo>
                      <a:pt x="534" y="490"/>
                    </a:lnTo>
                    <a:lnTo>
                      <a:pt x="533" y="490"/>
                    </a:lnTo>
                    <a:lnTo>
                      <a:pt x="531" y="490"/>
                    </a:lnTo>
                    <a:lnTo>
                      <a:pt x="531" y="491"/>
                    </a:lnTo>
                    <a:lnTo>
                      <a:pt x="530" y="491"/>
                    </a:lnTo>
                    <a:lnTo>
                      <a:pt x="530" y="490"/>
                    </a:lnTo>
                    <a:lnTo>
                      <a:pt x="529" y="490"/>
                    </a:lnTo>
                    <a:lnTo>
                      <a:pt x="529" y="489"/>
                    </a:lnTo>
                    <a:lnTo>
                      <a:pt x="529" y="487"/>
                    </a:lnTo>
                    <a:lnTo>
                      <a:pt x="527" y="487"/>
                    </a:lnTo>
                    <a:lnTo>
                      <a:pt x="527" y="486"/>
                    </a:lnTo>
                    <a:lnTo>
                      <a:pt x="526" y="486"/>
                    </a:lnTo>
                    <a:lnTo>
                      <a:pt x="526" y="485"/>
                    </a:lnTo>
                    <a:lnTo>
                      <a:pt x="526" y="483"/>
                    </a:lnTo>
                    <a:lnTo>
                      <a:pt x="525" y="483"/>
                    </a:lnTo>
                    <a:lnTo>
                      <a:pt x="526" y="483"/>
                    </a:lnTo>
                    <a:lnTo>
                      <a:pt x="525" y="483"/>
                    </a:lnTo>
                    <a:lnTo>
                      <a:pt x="525" y="482"/>
                    </a:lnTo>
                    <a:lnTo>
                      <a:pt x="524" y="481"/>
                    </a:lnTo>
                    <a:lnTo>
                      <a:pt x="524" y="480"/>
                    </a:lnTo>
                    <a:lnTo>
                      <a:pt x="524" y="481"/>
                    </a:lnTo>
                    <a:lnTo>
                      <a:pt x="524" y="480"/>
                    </a:lnTo>
                    <a:lnTo>
                      <a:pt x="522" y="480"/>
                    </a:lnTo>
                    <a:lnTo>
                      <a:pt x="522" y="478"/>
                    </a:lnTo>
                    <a:lnTo>
                      <a:pt x="521" y="478"/>
                    </a:lnTo>
                    <a:lnTo>
                      <a:pt x="520" y="478"/>
                    </a:lnTo>
                    <a:lnTo>
                      <a:pt x="520" y="477"/>
                    </a:lnTo>
                    <a:lnTo>
                      <a:pt x="518" y="477"/>
                    </a:lnTo>
                    <a:lnTo>
                      <a:pt x="518" y="476"/>
                    </a:lnTo>
                    <a:lnTo>
                      <a:pt x="518" y="474"/>
                    </a:lnTo>
                    <a:lnTo>
                      <a:pt x="517" y="474"/>
                    </a:lnTo>
                    <a:lnTo>
                      <a:pt x="517" y="473"/>
                    </a:lnTo>
                    <a:lnTo>
                      <a:pt x="516" y="473"/>
                    </a:lnTo>
                    <a:lnTo>
                      <a:pt x="516" y="472"/>
                    </a:lnTo>
                    <a:lnTo>
                      <a:pt x="516" y="470"/>
                    </a:lnTo>
                    <a:lnTo>
                      <a:pt x="516" y="469"/>
                    </a:lnTo>
                    <a:lnTo>
                      <a:pt x="514" y="468"/>
                    </a:lnTo>
                    <a:lnTo>
                      <a:pt x="516" y="468"/>
                    </a:lnTo>
                    <a:lnTo>
                      <a:pt x="514" y="468"/>
                    </a:lnTo>
                    <a:lnTo>
                      <a:pt x="514" y="466"/>
                    </a:lnTo>
                    <a:lnTo>
                      <a:pt x="514" y="465"/>
                    </a:lnTo>
                    <a:lnTo>
                      <a:pt x="513" y="465"/>
                    </a:lnTo>
                    <a:lnTo>
                      <a:pt x="513" y="464"/>
                    </a:lnTo>
                    <a:lnTo>
                      <a:pt x="513" y="465"/>
                    </a:lnTo>
                    <a:lnTo>
                      <a:pt x="513" y="464"/>
                    </a:lnTo>
                    <a:lnTo>
                      <a:pt x="512" y="464"/>
                    </a:lnTo>
                    <a:lnTo>
                      <a:pt x="512" y="463"/>
                    </a:lnTo>
                    <a:lnTo>
                      <a:pt x="510" y="463"/>
                    </a:lnTo>
                    <a:lnTo>
                      <a:pt x="510" y="461"/>
                    </a:lnTo>
                    <a:lnTo>
                      <a:pt x="510" y="460"/>
                    </a:lnTo>
                    <a:lnTo>
                      <a:pt x="510" y="459"/>
                    </a:lnTo>
                    <a:lnTo>
                      <a:pt x="512" y="459"/>
                    </a:lnTo>
                    <a:lnTo>
                      <a:pt x="510" y="459"/>
                    </a:lnTo>
                    <a:lnTo>
                      <a:pt x="512" y="459"/>
                    </a:lnTo>
                    <a:lnTo>
                      <a:pt x="512" y="457"/>
                    </a:lnTo>
                    <a:lnTo>
                      <a:pt x="510" y="457"/>
                    </a:lnTo>
                    <a:lnTo>
                      <a:pt x="510" y="456"/>
                    </a:lnTo>
                    <a:lnTo>
                      <a:pt x="512" y="456"/>
                    </a:lnTo>
                    <a:lnTo>
                      <a:pt x="512" y="455"/>
                    </a:lnTo>
                    <a:lnTo>
                      <a:pt x="512" y="453"/>
                    </a:lnTo>
                    <a:lnTo>
                      <a:pt x="512" y="452"/>
                    </a:lnTo>
                    <a:lnTo>
                      <a:pt x="513" y="452"/>
                    </a:lnTo>
                    <a:lnTo>
                      <a:pt x="513" y="451"/>
                    </a:lnTo>
                    <a:lnTo>
                      <a:pt x="512" y="451"/>
                    </a:lnTo>
                    <a:lnTo>
                      <a:pt x="512" y="449"/>
                    </a:lnTo>
                    <a:lnTo>
                      <a:pt x="510" y="449"/>
                    </a:lnTo>
                    <a:lnTo>
                      <a:pt x="510" y="448"/>
                    </a:lnTo>
                    <a:lnTo>
                      <a:pt x="512" y="448"/>
                    </a:lnTo>
                    <a:lnTo>
                      <a:pt x="512" y="447"/>
                    </a:lnTo>
                    <a:lnTo>
                      <a:pt x="513" y="447"/>
                    </a:lnTo>
                    <a:lnTo>
                      <a:pt x="513" y="445"/>
                    </a:lnTo>
                    <a:lnTo>
                      <a:pt x="512" y="445"/>
                    </a:lnTo>
                    <a:lnTo>
                      <a:pt x="512" y="444"/>
                    </a:lnTo>
                    <a:lnTo>
                      <a:pt x="512" y="443"/>
                    </a:lnTo>
                    <a:lnTo>
                      <a:pt x="512" y="442"/>
                    </a:lnTo>
                    <a:lnTo>
                      <a:pt x="513" y="442"/>
                    </a:lnTo>
                    <a:lnTo>
                      <a:pt x="512" y="442"/>
                    </a:lnTo>
                    <a:lnTo>
                      <a:pt x="513" y="440"/>
                    </a:lnTo>
                    <a:lnTo>
                      <a:pt x="512" y="440"/>
                    </a:lnTo>
                    <a:lnTo>
                      <a:pt x="512" y="439"/>
                    </a:lnTo>
                    <a:lnTo>
                      <a:pt x="512" y="438"/>
                    </a:lnTo>
                    <a:lnTo>
                      <a:pt x="512" y="436"/>
                    </a:lnTo>
                    <a:lnTo>
                      <a:pt x="510" y="436"/>
                    </a:lnTo>
                    <a:lnTo>
                      <a:pt x="509" y="436"/>
                    </a:lnTo>
                    <a:lnTo>
                      <a:pt x="509" y="435"/>
                    </a:lnTo>
                    <a:lnTo>
                      <a:pt x="508" y="435"/>
                    </a:lnTo>
                    <a:lnTo>
                      <a:pt x="508" y="434"/>
                    </a:lnTo>
                    <a:lnTo>
                      <a:pt x="507" y="432"/>
                    </a:lnTo>
                    <a:lnTo>
                      <a:pt x="505" y="432"/>
                    </a:lnTo>
                    <a:lnTo>
                      <a:pt x="505" y="431"/>
                    </a:lnTo>
                    <a:lnTo>
                      <a:pt x="505" y="430"/>
                    </a:lnTo>
                    <a:lnTo>
                      <a:pt x="504" y="430"/>
                    </a:lnTo>
                    <a:lnTo>
                      <a:pt x="503" y="430"/>
                    </a:lnTo>
                    <a:lnTo>
                      <a:pt x="503" y="428"/>
                    </a:lnTo>
                    <a:lnTo>
                      <a:pt x="501" y="428"/>
                    </a:lnTo>
                    <a:lnTo>
                      <a:pt x="501" y="430"/>
                    </a:lnTo>
                    <a:lnTo>
                      <a:pt x="500" y="430"/>
                    </a:lnTo>
                    <a:lnTo>
                      <a:pt x="500" y="428"/>
                    </a:lnTo>
                    <a:lnTo>
                      <a:pt x="500" y="427"/>
                    </a:lnTo>
                    <a:lnTo>
                      <a:pt x="499" y="427"/>
                    </a:lnTo>
                    <a:lnTo>
                      <a:pt x="499" y="426"/>
                    </a:lnTo>
                    <a:lnTo>
                      <a:pt x="499" y="425"/>
                    </a:lnTo>
                    <a:lnTo>
                      <a:pt x="497" y="425"/>
                    </a:lnTo>
                    <a:lnTo>
                      <a:pt x="497" y="426"/>
                    </a:lnTo>
                    <a:lnTo>
                      <a:pt x="496" y="426"/>
                    </a:lnTo>
                    <a:lnTo>
                      <a:pt x="496" y="427"/>
                    </a:lnTo>
                    <a:lnTo>
                      <a:pt x="495" y="427"/>
                    </a:lnTo>
                    <a:lnTo>
                      <a:pt x="495" y="428"/>
                    </a:lnTo>
                    <a:lnTo>
                      <a:pt x="495" y="427"/>
                    </a:lnTo>
                    <a:lnTo>
                      <a:pt x="493" y="428"/>
                    </a:lnTo>
                    <a:lnTo>
                      <a:pt x="492" y="428"/>
                    </a:lnTo>
                    <a:lnTo>
                      <a:pt x="491" y="428"/>
                    </a:lnTo>
                    <a:lnTo>
                      <a:pt x="490" y="430"/>
                    </a:lnTo>
                    <a:lnTo>
                      <a:pt x="490" y="431"/>
                    </a:lnTo>
                    <a:lnTo>
                      <a:pt x="488" y="431"/>
                    </a:lnTo>
                    <a:lnTo>
                      <a:pt x="487" y="431"/>
                    </a:lnTo>
                    <a:lnTo>
                      <a:pt x="486" y="431"/>
                    </a:lnTo>
                    <a:lnTo>
                      <a:pt x="486" y="430"/>
                    </a:lnTo>
                    <a:lnTo>
                      <a:pt x="486" y="431"/>
                    </a:lnTo>
                    <a:lnTo>
                      <a:pt x="484" y="431"/>
                    </a:lnTo>
                    <a:lnTo>
                      <a:pt x="484" y="430"/>
                    </a:lnTo>
                    <a:lnTo>
                      <a:pt x="484" y="431"/>
                    </a:lnTo>
                    <a:lnTo>
                      <a:pt x="483" y="431"/>
                    </a:lnTo>
                    <a:lnTo>
                      <a:pt x="482" y="431"/>
                    </a:lnTo>
                    <a:lnTo>
                      <a:pt x="480" y="431"/>
                    </a:lnTo>
                    <a:lnTo>
                      <a:pt x="479" y="432"/>
                    </a:lnTo>
                    <a:lnTo>
                      <a:pt x="479" y="434"/>
                    </a:lnTo>
                    <a:lnTo>
                      <a:pt x="479" y="435"/>
                    </a:lnTo>
                    <a:lnTo>
                      <a:pt x="478" y="435"/>
                    </a:lnTo>
                    <a:lnTo>
                      <a:pt x="476" y="435"/>
                    </a:lnTo>
                    <a:lnTo>
                      <a:pt x="475" y="435"/>
                    </a:lnTo>
                    <a:lnTo>
                      <a:pt x="474" y="435"/>
                    </a:lnTo>
                    <a:lnTo>
                      <a:pt x="474" y="436"/>
                    </a:lnTo>
                    <a:lnTo>
                      <a:pt x="472" y="436"/>
                    </a:lnTo>
                    <a:lnTo>
                      <a:pt x="472" y="435"/>
                    </a:lnTo>
                    <a:lnTo>
                      <a:pt x="471" y="435"/>
                    </a:lnTo>
                    <a:lnTo>
                      <a:pt x="471" y="436"/>
                    </a:lnTo>
                    <a:lnTo>
                      <a:pt x="470" y="436"/>
                    </a:lnTo>
                    <a:lnTo>
                      <a:pt x="469" y="436"/>
                    </a:lnTo>
                    <a:lnTo>
                      <a:pt x="467" y="436"/>
                    </a:lnTo>
                    <a:lnTo>
                      <a:pt x="466" y="438"/>
                    </a:lnTo>
                    <a:lnTo>
                      <a:pt x="466" y="439"/>
                    </a:lnTo>
                    <a:lnTo>
                      <a:pt x="465" y="439"/>
                    </a:lnTo>
                    <a:lnTo>
                      <a:pt x="463" y="438"/>
                    </a:lnTo>
                    <a:lnTo>
                      <a:pt x="462" y="438"/>
                    </a:lnTo>
                    <a:lnTo>
                      <a:pt x="462" y="439"/>
                    </a:lnTo>
                    <a:lnTo>
                      <a:pt x="462" y="438"/>
                    </a:lnTo>
                    <a:lnTo>
                      <a:pt x="461" y="438"/>
                    </a:lnTo>
                    <a:lnTo>
                      <a:pt x="459" y="438"/>
                    </a:lnTo>
                    <a:lnTo>
                      <a:pt x="459" y="436"/>
                    </a:lnTo>
                    <a:lnTo>
                      <a:pt x="458" y="436"/>
                    </a:lnTo>
                    <a:lnTo>
                      <a:pt x="458" y="438"/>
                    </a:lnTo>
                    <a:lnTo>
                      <a:pt x="458" y="436"/>
                    </a:lnTo>
                    <a:lnTo>
                      <a:pt x="458" y="435"/>
                    </a:lnTo>
                    <a:lnTo>
                      <a:pt x="457" y="435"/>
                    </a:lnTo>
                    <a:lnTo>
                      <a:pt x="455" y="435"/>
                    </a:lnTo>
                    <a:lnTo>
                      <a:pt x="455" y="436"/>
                    </a:lnTo>
                    <a:lnTo>
                      <a:pt x="454" y="436"/>
                    </a:lnTo>
                    <a:lnTo>
                      <a:pt x="455" y="436"/>
                    </a:lnTo>
                    <a:lnTo>
                      <a:pt x="454" y="436"/>
                    </a:lnTo>
                    <a:lnTo>
                      <a:pt x="455" y="436"/>
                    </a:lnTo>
                    <a:lnTo>
                      <a:pt x="454" y="436"/>
                    </a:lnTo>
                    <a:lnTo>
                      <a:pt x="454" y="438"/>
                    </a:lnTo>
                    <a:lnTo>
                      <a:pt x="455" y="438"/>
                    </a:lnTo>
                    <a:lnTo>
                      <a:pt x="454" y="438"/>
                    </a:lnTo>
                    <a:lnTo>
                      <a:pt x="453" y="438"/>
                    </a:lnTo>
                    <a:lnTo>
                      <a:pt x="453" y="439"/>
                    </a:lnTo>
                    <a:lnTo>
                      <a:pt x="453" y="438"/>
                    </a:lnTo>
                    <a:lnTo>
                      <a:pt x="453" y="436"/>
                    </a:lnTo>
                    <a:lnTo>
                      <a:pt x="453" y="435"/>
                    </a:lnTo>
                    <a:lnTo>
                      <a:pt x="452" y="435"/>
                    </a:lnTo>
                    <a:lnTo>
                      <a:pt x="450" y="435"/>
                    </a:lnTo>
                    <a:lnTo>
                      <a:pt x="450" y="434"/>
                    </a:lnTo>
                    <a:lnTo>
                      <a:pt x="449" y="434"/>
                    </a:lnTo>
                    <a:lnTo>
                      <a:pt x="449" y="435"/>
                    </a:lnTo>
                    <a:lnTo>
                      <a:pt x="448" y="435"/>
                    </a:lnTo>
                    <a:lnTo>
                      <a:pt x="446" y="435"/>
                    </a:lnTo>
                    <a:lnTo>
                      <a:pt x="445" y="435"/>
                    </a:lnTo>
                    <a:lnTo>
                      <a:pt x="445" y="434"/>
                    </a:lnTo>
                    <a:lnTo>
                      <a:pt x="445" y="432"/>
                    </a:lnTo>
                    <a:lnTo>
                      <a:pt x="444" y="432"/>
                    </a:lnTo>
                    <a:lnTo>
                      <a:pt x="442" y="432"/>
                    </a:lnTo>
                    <a:lnTo>
                      <a:pt x="444" y="432"/>
                    </a:lnTo>
                    <a:lnTo>
                      <a:pt x="442" y="432"/>
                    </a:lnTo>
                    <a:lnTo>
                      <a:pt x="441" y="432"/>
                    </a:lnTo>
                    <a:lnTo>
                      <a:pt x="440" y="432"/>
                    </a:lnTo>
                    <a:lnTo>
                      <a:pt x="438" y="432"/>
                    </a:lnTo>
                    <a:lnTo>
                      <a:pt x="438" y="434"/>
                    </a:lnTo>
                    <a:lnTo>
                      <a:pt x="438" y="432"/>
                    </a:lnTo>
                    <a:lnTo>
                      <a:pt x="438" y="431"/>
                    </a:lnTo>
                    <a:lnTo>
                      <a:pt x="437" y="431"/>
                    </a:lnTo>
                    <a:lnTo>
                      <a:pt x="436" y="431"/>
                    </a:lnTo>
                    <a:lnTo>
                      <a:pt x="436" y="432"/>
                    </a:lnTo>
                    <a:lnTo>
                      <a:pt x="435" y="432"/>
                    </a:lnTo>
                    <a:lnTo>
                      <a:pt x="435" y="434"/>
                    </a:lnTo>
                    <a:lnTo>
                      <a:pt x="433" y="434"/>
                    </a:lnTo>
                    <a:lnTo>
                      <a:pt x="433" y="432"/>
                    </a:lnTo>
                    <a:lnTo>
                      <a:pt x="433" y="434"/>
                    </a:lnTo>
                    <a:lnTo>
                      <a:pt x="432" y="434"/>
                    </a:lnTo>
                    <a:lnTo>
                      <a:pt x="431" y="434"/>
                    </a:lnTo>
                    <a:lnTo>
                      <a:pt x="431" y="432"/>
                    </a:lnTo>
                    <a:lnTo>
                      <a:pt x="429" y="432"/>
                    </a:lnTo>
                    <a:lnTo>
                      <a:pt x="429" y="434"/>
                    </a:lnTo>
                    <a:lnTo>
                      <a:pt x="428" y="434"/>
                    </a:lnTo>
                    <a:lnTo>
                      <a:pt x="429" y="435"/>
                    </a:lnTo>
                    <a:lnTo>
                      <a:pt x="428" y="435"/>
                    </a:lnTo>
                    <a:lnTo>
                      <a:pt x="428" y="436"/>
                    </a:lnTo>
                    <a:lnTo>
                      <a:pt x="427" y="436"/>
                    </a:lnTo>
                    <a:lnTo>
                      <a:pt x="425" y="436"/>
                    </a:lnTo>
                    <a:lnTo>
                      <a:pt x="425" y="435"/>
                    </a:lnTo>
                    <a:lnTo>
                      <a:pt x="424" y="435"/>
                    </a:lnTo>
                    <a:lnTo>
                      <a:pt x="424" y="436"/>
                    </a:lnTo>
                    <a:lnTo>
                      <a:pt x="423" y="436"/>
                    </a:lnTo>
                    <a:lnTo>
                      <a:pt x="421" y="436"/>
                    </a:lnTo>
                    <a:lnTo>
                      <a:pt x="420" y="436"/>
                    </a:lnTo>
                    <a:lnTo>
                      <a:pt x="419" y="436"/>
                    </a:lnTo>
                    <a:lnTo>
                      <a:pt x="418" y="436"/>
                    </a:lnTo>
                    <a:lnTo>
                      <a:pt x="418" y="438"/>
                    </a:lnTo>
                    <a:lnTo>
                      <a:pt x="418" y="436"/>
                    </a:lnTo>
                    <a:lnTo>
                      <a:pt x="416" y="436"/>
                    </a:lnTo>
                    <a:lnTo>
                      <a:pt x="415" y="436"/>
                    </a:lnTo>
                    <a:lnTo>
                      <a:pt x="416" y="436"/>
                    </a:lnTo>
                    <a:lnTo>
                      <a:pt x="415" y="436"/>
                    </a:lnTo>
                    <a:lnTo>
                      <a:pt x="415" y="435"/>
                    </a:lnTo>
                    <a:lnTo>
                      <a:pt x="415" y="436"/>
                    </a:lnTo>
                    <a:lnTo>
                      <a:pt x="414" y="436"/>
                    </a:lnTo>
                    <a:lnTo>
                      <a:pt x="414" y="435"/>
                    </a:lnTo>
                    <a:lnTo>
                      <a:pt x="414" y="434"/>
                    </a:lnTo>
                    <a:lnTo>
                      <a:pt x="412" y="432"/>
                    </a:lnTo>
                    <a:lnTo>
                      <a:pt x="411" y="432"/>
                    </a:lnTo>
                    <a:lnTo>
                      <a:pt x="410" y="432"/>
                    </a:lnTo>
                    <a:lnTo>
                      <a:pt x="410" y="431"/>
                    </a:lnTo>
                    <a:lnTo>
                      <a:pt x="410" y="432"/>
                    </a:lnTo>
                    <a:lnTo>
                      <a:pt x="410" y="431"/>
                    </a:lnTo>
                    <a:lnTo>
                      <a:pt x="408" y="431"/>
                    </a:lnTo>
                    <a:lnTo>
                      <a:pt x="408" y="430"/>
                    </a:lnTo>
                    <a:lnTo>
                      <a:pt x="407" y="430"/>
                    </a:lnTo>
                    <a:lnTo>
                      <a:pt x="406" y="430"/>
                    </a:lnTo>
                    <a:lnTo>
                      <a:pt x="406" y="431"/>
                    </a:lnTo>
                    <a:lnTo>
                      <a:pt x="404" y="431"/>
                    </a:lnTo>
                    <a:lnTo>
                      <a:pt x="403" y="431"/>
                    </a:lnTo>
                    <a:lnTo>
                      <a:pt x="404" y="431"/>
                    </a:lnTo>
                    <a:lnTo>
                      <a:pt x="403" y="431"/>
                    </a:lnTo>
                    <a:lnTo>
                      <a:pt x="402" y="431"/>
                    </a:lnTo>
                    <a:lnTo>
                      <a:pt x="400" y="431"/>
                    </a:lnTo>
                    <a:lnTo>
                      <a:pt x="400" y="430"/>
                    </a:lnTo>
                    <a:lnTo>
                      <a:pt x="400" y="431"/>
                    </a:lnTo>
                    <a:lnTo>
                      <a:pt x="400" y="430"/>
                    </a:lnTo>
                    <a:lnTo>
                      <a:pt x="399" y="430"/>
                    </a:lnTo>
                    <a:lnTo>
                      <a:pt x="399" y="428"/>
                    </a:lnTo>
                    <a:lnTo>
                      <a:pt x="398" y="428"/>
                    </a:lnTo>
                    <a:lnTo>
                      <a:pt x="398" y="427"/>
                    </a:lnTo>
                    <a:lnTo>
                      <a:pt x="399" y="427"/>
                    </a:lnTo>
                    <a:lnTo>
                      <a:pt x="398" y="427"/>
                    </a:lnTo>
                    <a:lnTo>
                      <a:pt x="398" y="426"/>
                    </a:lnTo>
                    <a:lnTo>
                      <a:pt x="397" y="426"/>
                    </a:lnTo>
                    <a:lnTo>
                      <a:pt x="397" y="427"/>
                    </a:lnTo>
                    <a:lnTo>
                      <a:pt x="395" y="427"/>
                    </a:lnTo>
                    <a:lnTo>
                      <a:pt x="394" y="427"/>
                    </a:lnTo>
                    <a:lnTo>
                      <a:pt x="394" y="428"/>
                    </a:lnTo>
                    <a:lnTo>
                      <a:pt x="393" y="428"/>
                    </a:lnTo>
                    <a:lnTo>
                      <a:pt x="391" y="428"/>
                    </a:lnTo>
                    <a:lnTo>
                      <a:pt x="390" y="428"/>
                    </a:lnTo>
                    <a:lnTo>
                      <a:pt x="389" y="428"/>
                    </a:lnTo>
                    <a:lnTo>
                      <a:pt x="389" y="427"/>
                    </a:lnTo>
                    <a:lnTo>
                      <a:pt x="387" y="427"/>
                    </a:lnTo>
                    <a:lnTo>
                      <a:pt x="387" y="426"/>
                    </a:lnTo>
                    <a:lnTo>
                      <a:pt x="386" y="426"/>
                    </a:lnTo>
                    <a:lnTo>
                      <a:pt x="386" y="427"/>
                    </a:lnTo>
                    <a:lnTo>
                      <a:pt x="385" y="427"/>
                    </a:lnTo>
                    <a:lnTo>
                      <a:pt x="383" y="427"/>
                    </a:lnTo>
                    <a:lnTo>
                      <a:pt x="382" y="427"/>
                    </a:lnTo>
                    <a:lnTo>
                      <a:pt x="381" y="427"/>
                    </a:lnTo>
                    <a:lnTo>
                      <a:pt x="381" y="428"/>
                    </a:lnTo>
                    <a:lnTo>
                      <a:pt x="380" y="428"/>
                    </a:lnTo>
                    <a:lnTo>
                      <a:pt x="378" y="428"/>
                    </a:lnTo>
                    <a:lnTo>
                      <a:pt x="377" y="428"/>
                    </a:lnTo>
                    <a:lnTo>
                      <a:pt x="377" y="430"/>
                    </a:lnTo>
                    <a:lnTo>
                      <a:pt x="376" y="430"/>
                    </a:lnTo>
                    <a:lnTo>
                      <a:pt x="376" y="431"/>
                    </a:lnTo>
                    <a:lnTo>
                      <a:pt x="377" y="431"/>
                    </a:lnTo>
                    <a:lnTo>
                      <a:pt x="376" y="431"/>
                    </a:lnTo>
                    <a:lnTo>
                      <a:pt x="376" y="432"/>
                    </a:lnTo>
                    <a:lnTo>
                      <a:pt x="376" y="434"/>
                    </a:lnTo>
                    <a:lnTo>
                      <a:pt x="374" y="434"/>
                    </a:lnTo>
                    <a:lnTo>
                      <a:pt x="374" y="435"/>
                    </a:lnTo>
                    <a:lnTo>
                      <a:pt x="373" y="435"/>
                    </a:lnTo>
                    <a:lnTo>
                      <a:pt x="373" y="436"/>
                    </a:lnTo>
                    <a:lnTo>
                      <a:pt x="372" y="436"/>
                    </a:lnTo>
                    <a:lnTo>
                      <a:pt x="370" y="436"/>
                    </a:lnTo>
                    <a:lnTo>
                      <a:pt x="369" y="436"/>
                    </a:lnTo>
                    <a:lnTo>
                      <a:pt x="369" y="438"/>
                    </a:lnTo>
                    <a:lnTo>
                      <a:pt x="368" y="438"/>
                    </a:lnTo>
                    <a:lnTo>
                      <a:pt x="368" y="439"/>
                    </a:lnTo>
                    <a:lnTo>
                      <a:pt x="368" y="440"/>
                    </a:lnTo>
                    <a:lnTo>
                      <a:pt x="368" y="442"/>
                    </a:lnTo>
                    <a:lnTo>
                      <a:pt x="366" y="442"/>
                    </a:lnTo>
                    <a:lnTo>
                      <a:pt x="366" y="443"/>
                    </a:lnTo>
                    <a:lnTo>
                      <a:pt x="366" y="442"/>
                    </a:lnTo>
                    <a:lnTo>
                      <a:pt x="366" y="443"/>
                    </a:lnTo>
                    <a:lnTo>
                      <a:pt x="365" y="443"/>
                    </a:lnTo>
                    <a:lnTo>
                      <a:pt x="365" y="442"/>
                    </a:lnTo>
                    <a:lnTo>
                      <a:pt x="364" y="442"/>
                    </a:lnTo>
                    <a:lnTo>
                      <a:pt x="363" y="443"/>
                    </a:lnTo>
                    <a:lnTo>
                      <a:pt x="363" y="444"/>
                    </a:lnTo>
                    <a:lnTo>
                      <a:pt x="361" y="444"/>
                    </a:lnTo>
                    <a:lnTo>
                      <a:pt x="361" y="445"/>
                    </a:lnTo>
                    <a:lnTo>
                      <a:pt x="360" y="445"/>
                    </a:lnTo>
                    <a:lnTo>
                      <a:pt x="360" y="447"/>
                    </a:lnTo>
                    <a:lnTo>
                      <a:pt x="359" y="447"/>
                    </a:lnTo>
                    <a:lnTo>
                      <a:pt x="359" y="448"/>
                    </a:lnTo>
                    <a:lnTo>
                      <a:pt x="357" y="448"/>
                    </a:lnTo>
                    <a:lnTo>
                      <a:pt x="357" y="449"/>
                    </a:lnTo>
                    <a:lnTo>
                      <a:pt x="356" y="449"/>
                    </a:lnTo>
                    <a:lnTo>
                      <a:pt x="356" y="451"/>
                    </a:lnTo>
                    <a:lnTo>
                      <a:pt x="355" y="451"/>
                    </a:lnTo>
                    <a:lnTo>
                      <a:pt x="355" y="449"/>
                    </a:lnTo>
                    <a:lnTo>
                      <a:pt x="353" y="449"/>
                    </a:lnTo>
                    <a:lnTo>
                      <a:pt x="353" y="448"/>
                    </a:lnTo>
                    <a:lnTo>
                      <a:pt x="352" y="447"/>
                    </a:lnTo>
                    <a:lnTo>
                      <a:pt x="352" y="448"/>
                    </a:lnTo>
                    <a:lnTo>
                      <a:pt x="351" y="448"/>
                    </a:lnTo>
                    <a:lnTo>
                      <a:pt x="349" y="448"/>
                    </a:lnTo>
                    <a:lnTo>
                      <a:pt x="349" y="447"/>
                    </a:lnTo>
                    <a:lnTo>
                      <a:pt x="348" y="447"/>
                    </a:lnTo>
                    <a:lnTo>
                      <a:pt x="348" y="445"/>
                    </a:lnTo>
                    <a:lnTo>
                      <a:pt x="348" y="447"/>
                    </a:lnTo>
                    <a:lnTo>
                      <a:pt x="347" y="447"/>
                    </a:lnTo>
                    <a:lnTo>
                      <a:pt x="347" y="448"/>
                    </a:lnTo>
                    <a:lnTo>
                      <a:pt x="346" y="448"/>
                    </a:lnTo>
                    <a:lnTo>
                      <a:pt x="344" y="448"/>
                    </a:lnTo>
                    <a:lnTo>
                      <a:pt x="343" y="448"/>
                    </a:lnTo>
                    <a:lnTo>
                      <a:pt x="342" y="448"/>
                    </a:lnTo>
                    <a:lnTo>
                      <a:pt x="342" y="449"/>
                    </a:lnTo>
                    <a:lnTo>
                      <a:pt x="340" y="449"/>
                    </a:lnTo>
                    <a:lnTo>
                      <a:pt x="339" y="449"/>
                    </a:lnTo>
                    <a:lnTo>
                      <a:pt x="338" y="449"/>
                    </a:lnTo>
                    <a:lnTo>
                      <a:pt x="338" y="448"/>
                    </a:lnTo>
                    <a:lnTo>
                      <a:pt x="338" y="447"/>
                    </a:lnTo>
                    <a:lnTo>
                      <a:pt x="338" y="445"/>
                    </a:lnTo>
                    <a:lnTo>
                      <a:pt x="336" y="445"/>
                    </a:lnTo>
                    <a:lnTo>
                      <a:pt x="336" y="444"/>
                    </a:lnTo>
                    <a:lnTo>
                      <a:pt x="336" y="445"/>
                    </a:lnTo>
                    <a:lnTo>
                      <a:pt x="335" y="445"/>
                    </a:lnTo>
                    <a:lnTo>
                      <a:pt x="334" y="445"/>
                    </a:lnTo>
                    <a:lnTo>
                      <a:pt x="334" y="444"/>
                    </a:lnTo>
                    <a:lnTo>
                      <a:pt x="332" y="445"/>
                    </a:lnTo>
                    <a:lnTo>
                      <a:pt x="332" y="444"/>
                    </a:lnTo>
                    <a:lnTo>
                      <a:pt x="332" y="445"/>
                    </a:lnTo>
                    <a:lnTo>
                      <a:pt x="331" y="444"/>
                    </a:lnTo>
                    <a:lnTo>
                      <a:pt x="330" y="444"/>
                    </a:lnTo>
                    <a:lnTo>
                      <a:pt x="328" y="444"/>
                    </a:lnTo>
                    <a:lnTo>
                      <a:pt x="328" y="443"/>
                    </a:lnTo>
                    <a:lnTo>
                      <a:pt x="327" y="443"/>
                    </a:lnTo>
                    <a:lnTo>
                      <a:pt x="326" y="443"/>
                    </a:lnTo>
                    <a:lnTo>
                      <a:pt x="325" y="443"/>
                    </a:lnTo>
                    <a:lnTo>
                      <a:pt x="325" y="442"/>
                    </a:lnTo>
                    <a:lnTo>
                      <a:pt x="323" y="442"/>
                    </a:lnTo>
                    <a:lnTo>
                      <a:pt x="323" y="440"/>
                    </a:lnTo>
                    <a:lnTo>
                      <a:pt x="322" y="440"/>
                    </a:lnTo>
                    <a:lnTo>
                      <a:pt x="321" y="440"/>
                    </a:lnTo>
                    <a:lnTo>
                      <a:pt x="319" y="440"/>
                    </a:lnTo>
                    <a:lnTo>
                      <a:pt x="318" y="440"/>
                    </a:lnTo>
                    <a:lnTo>
                      <a:pt x="317" y="440"/>
                    </a:lnTo>
                    <a:lnTo>
                      <a:pt x="315" y="440"/>
                    </a:lnTo>
                    <a:lnTo>
                      <a:pt x="314" y="440"/>
                    </a:lnTo>
                    <a:lnTo>
                      <a:pt x="313" y="440"/>
                    </a:lnTo>
                    <a:lnTo>
                      <a:pt x="311" y="440"/>
                    </a:lnTo>
                    <a:lnTo>
                      <a:pt x="311" y="442"/>
                    </a:lnTo>
                    <a:lnTo>
                      <a:pt x="310" y="442"/>
                    </a:lnTo>
                    <a:lnTo>
                      <a:pt x="309" y="442"/>
                    </a:lnTo>
                    <a:lnTo>
                      <a:pt x="308" y="442"/>
                    </a:lnTo>
                    <a:lnTo>
                      <a:pt x="308" y="440"/>
                    </a:lnTo>
                    <a:lnTo>
                      <a:pt x="306" y="440"/>
                    </a:lnTo>
                    <a:lnTo>
                      <a:pt x="305" y="439"/>
                    </a:lnTo>
                    <a:lnTo>
                      <a:pt x="305" y="438"/>
                    </a:lnTo>
                    <a:lnTo>
                      <a:pt x="304" y="436"/>
                    </a:lnTo>
                    <a:lnTo>
                      <a:pt x="304" y="435"/>
                    </a:lnTo>
                    <a:lnTo>
                      <a:pt x="302" y="435"/>
                    </a:lnTo>
                    <a:lnTo>
                      <a:pt x="302" y="434"/>
                    </a:lnTo>
                    <a:lnTo>
                      <a:pt x="301" y="434"/>
                    </a:lnTo>
                    <a:lnTo>
                      <a:pt x="301" y="432"/>
                    </a:lnTo>
                    <a:lnTo>
                      <a:pt x="301" y="431"/>
                    </a:lnTo>
                    <a:lnTo>
                      <a:pt x="300" y="431"/>
                    </a:lnTo>
                    <a:lnTo>
                      <a:pt x="298" y="430"/>
                    </a:lnTo>
                    <a:lnTo>
                      <a:pt x="297" y="430"/>
                    </a:lnTo>
                    <a:lnTo>
                      <a:pt x="297" y="428"/>
                    </a:lnTo>
                    <a:lnTo>
                      <a:pt x="296" y="428"/>
                    </a:lnTo>
                    <a:lnTo>
                      <a:pt x="294" y="428"/>
                    </a:lnTo>
                    <a:lnTo>
                      <a:pt x="294" y="427"/>
                    </a:lnTo>
                    <a:lnTo>
                      <a:pt x="293" y="427"/>
                    </a:lnTo>
                    <a:lnTo>
                      <a:pt x="293" y="426"/>
                    </a:lnTo>
                    <a:lnTo>
                      <a:pt x="292" y="426"/>
                    </a:lnTo>
                    <a:lnTo>
                      <a:pt x="291" y="425"/>
                    </a:lnTo>
                    <a:lnTo>
                      <a:pt x="291" y="423"/>
                    </a:lnTo>
                    <a:lnTo>
                      <a:pt x="291" y="422"/>
                    </a:lnTo>
                    <a:lnTo>
                      <a:pt x="291" y="421"/>
                    </a:lnTo>
                    <a:lnTo>
                      <a:pt x="291" y="419"/>
                    </a:lnTo>
                    <a:lnTo>
                      <a:pt x="291" y="418"/>
                    </a:lnTo>
                    <a:lnTo>
                      <a:pt x="291" y="417"/>
                    </a:lnTo>
                    <a:lnTo>
                      <a:pt x="289" y="417"/>
                    </a:lnTo>
                    <a:lnTo>
                      <a:pt x="289" y="415"/>
                    </a:lnTo>
                    <a:lnTo>
                      <a:pt x="289" y="414"/>
                    </a:lnTo>
                    <a:lnTo>
                      <a:pt x="288" y="414"/>
                    </a:lnTo>
                    <a:lnTo>
                      <a:pt x="288" y="413"/>
                    </a:lnTo>
                    <a:lnTo>
                      <a:pt x="287" y="413"/>
                    </a:lnTo>
                    <a:lnTo>
                      <a:pt x="285" y="413"/>
                    </a:lnTo>
                    <a:lnTo>
                      <a:pt x="285" y="411"/>
                    </a:lnTo>
                    <a:lnTo>
                      <a:pt x="284" y="411"/>
                    </a:lnTo>
                    <a:lnTo>
                      <a:pt x="284" y="410"/>
                    </a:lnTo>
                    <a:lnTo>
                      <a:pt x="284" y="409"/>
                    </a:lnTo>
                    <a:lnTo>
                      <a:pt x="284" y="408"/>
                    </a:lnTo>
                    <a:lnTo>
                      <a:pt x="284" y="406"/>
                    </a:lnTo>
                    <a:lnTo>
                      <a:pt x="284" y="405"/>
                    </a:lnTo>
                    <a:lnTo>
                      <a:pt x="284" y="404"/>
                    </a:lnTo>
                    <a:lnTo>
                      <a:pt x="284" y="402"/>
                    </a:lnTo>
                    <a:lnTo>
                      <a:pt x="283" y="401"/>
                    </a:lnTo>
                    <a:lnTo>
                      <a:pt x="283" y="400"/>
                    </a:lnTo>
                    <a:lnTo>
                      <a:pt x="284" y="400"/>
                    </a:lnTo>
                    <a:lnTo>
                      <a:pt x="284" y="398"/>
                    </a:lnTo>
                    <a:lnTo>
                      <a:pt x="285" y="398"/>
                    </a:lnTo>
                    <a:lnTo>
                      <a:pt x="285" y="397"/>
                    </a:lnTo>
                    <a:lnTo>
                      <a:pt x="285" y="396"/>
                    </a:lnTo>
                    <a:lnTo>
                      <a:pt x="284" y="396"/>
                    </a:lnTo>
                    <a:lnTo>
                      <a:pt x="283" y="396"/>
                    </a:lnTo>
                    <a:lnTo>
                      <a:pt x="281" y="396"/>
                    </a:lnTo>
                    <a:lnTo>
                      <a:pt x="280" y="396"/>
                    </a:lnTo>
                    <a:lnTo>
                      <a:pt x="279" y="396"/>
                    </a:lnTo>
                    <a:lnTo>
                      <a:pt x="277" y="396"/>
                    </a:lnTo>
                    <a:lnTo>
                      <a:pt x="276" y="396"/>
                    </a:lnTo>
                    <a:lnTo>
                      <a:pt x="276" y="397"/>
                    </a:lnTo>
                    <a:lnTo>
                      <a:pt x="275" y="397"/>
                    </a:lnTo>
                    <a:lnTo>
                      <a:pt x="274" y="397"/>
                    </a:lnTo>
                    <a:lnTo>
                      <a:pt x="272" y="398"/>
                    </a:lnTo>
                    <a:lnTo>
                      <a:pt x="271" y="398"/>
                    </a:lnTo>
                    <a:lnTo>
                      <a:pt x="271" y="400"/>
                    </a:lnTo>
                    <a:lnTo>
                      <a:pt x="270" y="400"/>
                    </a:lnTo>
                    <a:lnTo>
                      <a:pt x="271" y="400"/>
                    </a:lnTo>
                    <a:lnTo>
                      <a:pt x="270" y="401"/>
                    </a:lnTo>
                    <a:lnTo>
                      <a:pt x="268" y="401"/>
                    </a:lnTo>
                    <a:lnTo>
                      <a:pt x="267" y="401"/>
                    </a:lnTo>
                    <a:lnTo>
                      <a:pt x="266" y="401"/>
                    </a:lnTo>
                    <a:lnTo>
                      <a:pt x="266" y="402"/>
                    </a:lnTo>
                    <a:lnTo>
                      <a:pt x="264" y="402"/>
                    </a:lnTo>
                    <a:lnTo>
                      <a:pt x="260" y="402"/>
                    </a:lnTo>
                    <a:lnTo>
                      <a:pt x="259" y="402"/>
                    </a:lnTo>
                    <a:lnTo>
                      <a:pt x="258" y="402"/>
                    </a:lnTo>
                    <a:lnTo>
                      <a:pt x="258" y="404"/>
                    </a:lnTo>
                    <a:lnTo>
                      <a:pt x="256" y="404"/>
                    </a:lnTo>
                    <a:lnTo>
                      <a:pt x="255" y="404"/>
                    </a:lnTo>
                    <a:lnTo>
                      <a:pt x="254" y="405"/>
                    </a:lnTo>
                    <a:lnTo>
                      <a:pt x="253" y="406"/>
                    </a:lnTo>
                    <a:lnTo>
                      <a:pt x="253" y="408"/>
                    </a:lnTo>
                    <a:lnTo>
                      <a:pt x="251" y="408"/>
                    </a:lnTo>
                    <a:lnTo>
                      <a:pt x="251" y="409"/>
                    </a:lnTo>
                    <a:lnTo>
                      <a:pt x="250" y="409"/>
                    </a:lnTo>
                    <a:lnTo>
                      <a:pt x="249" y="409"/>
                    </a:lnTo>
                    <a:lnTo>
                      <a:pt x="249" y="410"/>
                    </a:lnTo>
                    <a:lnTo>
                      <a:pt x="247" y="410"/>
                    </a:lnTo>
                    <a:lnTo>
                      <a:pt x="246" y="410"/>
                    </a:lnTo>
                    <a:lnTo>
                      <a:pt x="245" y="411"/>
                    </a:lnTo>
                    <a:lnTo>
                      <a:pt x="243" y="413"/>
                    </a:lnTo>
                    <a:lnTo>
                      <a:pt x="242" y="413"/>
                    </a:lnTo>
                    <a:close/>
                  </a:path>
                </a:pathLst>
              </a:custGeom>
              <a:solidFill>
                <a:srgbClr val="DBD0E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38" name="Freeform 20">
                <a:extLst>
                  <a:ext uri="{FF2B5EF4-FFF2-40B4-BE49-F238E27FC236}">
                    <a16:creationId xmlns:a16="http://schemas.microsoft.com/office/drawing/2014/main" id="{09B0746B-A669-DE08-163D-131F7C7C2E6E}"/>
                  </a:ext>
                </a:extLst>
              </p:cNvPr>
              <p:cNvSpPr>
                <a:spLocks/>
              </p:cNvSpPr>
              <p:nvPr/>
            </p:nvSpPr>
            <p:spPr bwMode="auto">
              <a:xfrm>
                <a:off x="3091" y="2104"/>
                <a:ext cx="622" cy="433"/>
              </a:xfrm>
              <a:custGeom>
                <a:avLst/>
                <a:gdLst>
                  <a:gd name="T0" fmla="*/ 529 w 622"/>
                  <a:gd name="T1" fmla="*/ 192 h 433"/>
                  <a:gd name="T2" fmla="*/ 565 w 622"/>
                  <a:gd name="T3" fmla="*/ 191 h 433"/>
                  <a:gd name="T4" fmla="*/ 580 w 622"/>
                  <a:gd name="T5" fmla="*/ 204 h 433"/>
                  <a:gd name="T6" fmla="*/ 604 w 622"/>
                  <a:gd name="T7" fmla="*/ 227 h 433"/>
                  <a:gd name="T8" fmla="*/ 621 w 622"/>
                  <a:gd name="T9" fmla="*/ 251 h 433"/>
                  <a:gd name="T10" fmla="*/ 622 w 622"/>
                  <a:gd name="T11" fmla="*/ 277 h 433"/>
                  <a:gd name="T12" fmla="*/ 595 w 622"/>
                  <a:gd name="T13" fmla="*/ 306 h 433"/>
                  <a:gd name="T14" fmla="*/ 541 w 622"/>
                  <a:gd name="T15" fmla="*/ 332 h 433"/>
                  <a:gd name="T16" fmla="*/ 508 w 622"/>
                  <a:gd name="T17" fmla="*/ 345 h 433"/>
                  <a:gd name="T18" fmla="*/ 487 w 622"/>
                  <a:gd name="T19" fmla="*/ 365 h 433"/>
                  <a:gd name="T20" fmla="*/ 455 w 622"/>
                  <a:gd name="T21" fmla="*/ 374 h 433"/>
                  <a:gd name="T22" fmla="*/ 380 w 622"/>
                  <a:gd name="T23" fmla="*/ 381 h 433"/>
                  <a:gd name="T24" fmla="*/ 345 w 622"/>
                  <a:gd name="T25" fmla="*/ 404 h 433"/>
                  <a:gd name="T26" fmla="*/ 294 w 622"/>
                  <a:gd name="T27" fmla="*/ 417 h 433"/>
                  <a:gd name="T28" fmla="*/ 257 w 622"/>
                  <a:gd name="T29" fmla="*/ 425 h 433"/>
                  <a:gd name="T30" fmla="*/ 220 w 622"/>
                  <a:gd name="T31" fmla="*/ 433 h 433"/>
                  <a:gd name="T32" fmla="*/ 235 w 622"/>
                  <a:gd name="T33" fmla="*/ 384 h 433"/>
                  <a:gd name="T34" fmla="*/ 254 w 622"/>
                  <a:gd name="T35" fmla="*/ 373 h 433"/>
                  <a:gd name="T36" fmla="*/ 275 w 622"/>
                  <a:gd name="T37" fmla="*/ 337 h 433"/>
                  <a:gd name="T38" fmla="*/ 241 w 622"/>
                  <a:gd name="T39" fmla="*/ 307 h 433"/>
                  <a:gd name="T40" fmla="*/ 208 w 622"/>
                  <a:gd name="T41" fmla="*/ 303 h 433"/>
                  <a:gd name="T42" fmla="*/ 207 w 622"/>
                  <a:gd name="T43" fmla="*/ 290 h 433"/>
                  <a:gd name="T44" fmla="*/ 210 w 622"/>
                  <a:gd name="T45" fmla="*/ 263 h 433"/>
                  <a:gd name="T46" fmla="*/ 199 w 622"/>
                  <a:gd name="T47" fmla="*/ 237 h 433"/>
                  <a:gd name="T48" fmla="*/ 174 w 622"/>
                  <a:gd name="T49" fmla="*/ 225 h 433"/>
                  <a:gd name="T50" fmla="*/ 133 w 622"/>
                  <a:gd name="T51" fmla="*/ 223 h 433"/>
                  <a:gd name="T52" fmla="*/ 135 w 622"/>
                  <a:gd name="T53" fmla="*/ 193 h 433"/>
                  <a:gd name="T54" fmla="*/ 127 w 622"/>
                  <a:gd name="T55" fmla="*/ 170 h 433"/>
                  <a:gd name="T56" fmla="*/ 135 w 622"/>
                  <a:gd name="T57" fmla="*/ 144 h 433"/>
                  <a:gd name="T58" fmla="*/ 110 w 622"/>
                  <a:gd name="T59" fmla="*/ 133 h 433"/>
                  <a:gd name="T60" fmla="*/ 85 w 622"/>
                  <a:gd name="T61" fmla="*/ 103 h 433"/>
                  <a:gd name="T62" fmla="*/ 27 w 622"/>
                  <a:gd name="T63" fmla="*/ 69 h 433"/>
                  <a:gd name="T64" fmla="*/ 0 w 622"/>
                  <a:gd name="T65" fmla="*/ 32 h 433"/>
                  <a:gd name="T66" fmla="*/ 34 w 622"/>
                  <a:gd name="T67" fmla="*/ 17 h 433"/>
                  <a:gd name="T68" fmla="*/ 54 w 622"/>
                  <a:gd name="T69" fmla="*/ 2 h 433"/>
                  <a:gd name="T70" fmla="*/ 64 w 622"/>
                  <a:gd name="T71" fmla="*/ 17 h 433"/>
                  <a:gd name="T72" fmla="*/ 64 w 622"/>
                  <a:gd name="T73" fmla="*/ 43 h 433"/>
                  <a:gd name="T74" fmla="*/ 74 w 622"/>
                  <a:gd name="T75" fmla="*/ 61 h 433"/>
                  <a:gd name="T76" fmla="*/ 82 w 622"/>
                  <a:gd name="T77" fmla="*/ 78 h 433"/>
                  <a:gd name="T78" fmla="*/ 97 w 622"/>
                  <a:gd name="T79" fmla="*/ 90 h 433"/>
                  <a:gd name="T80" fmla="*/ 116 w 622"/>
                  <a:gd name="T81" fmla="*/ 95 h 433"/>
                  <a:gd name="T82" fmla="*/ 133 w 622"/>
                  <a:gd name="T83" fmla="*/ 89 h 433"/>
                  <a:gd name="T84" fmla="*/ 148 w 622"/>
                  <a:gd name="T85" fmla="*/ 108 h 433"/>
                  <a:gd name="T86" fmla="*/ 165 w 622"/>
                  <a:gd name="T87" fmla="*/ 115 h 433"/>
                  <a:gd name="T88" fmla="*/ 178 w 622"/>
                  <a:gd name="T89" fmla="*/ 124 h 433"/>
                  <a:gd name="T90" fmla="*/ 202 w 622"/>
                  <a:gd name="T91" fmla="*/ 124 h 433"/>
                  <a:gd name="T92" fmla="*/ 222 w 622"/>
                  <a:gd name="T93" fmla="*/ 127 h 433"/>
                  <a:gd name="T94" fmla="*/ 237 w 622"/>
                  <a:gd name="T95" fmla="*/ 129 h 433"/>
                  <a:gd name="T96" fmla="*/ 240 w 622"/>
                  <a:gd name="T97" fmla="*/ 144 h 433"/>
                  <a:gd name="T98" fmla="*/ 257 w 622"/>
                  <a:gd name="T99" fmla="*/ 140 h 433"/>
                  <a:gd name="T100" fmla="*/ 271 w 622"/>
                  <a:gd name="T101" fmla="*/ 132 h 433"/>
                  <a:gd name="T102" fmla="*/ 292 w 622"/>
                  <a:gd name="T103" fmla="*/ 124 h 433"/>
                  <a:gd name="T104" fmla="*/ 311 w 622"/>
                  <a:gd name="T105" fmla="*/ 127 h 433"/>
                  <a:gd name="T106" fmla="*/ 324 w 622"/>
                  <a:gd name="T107" fmla="*/ 138 h 433"/>
                  <a:gd name="T108" fmla="*/ 341 w 622"/>
                  <a:gd name="T109" fmla="*/ 125 h 433"/>
                  <a:gd name="T110" fmla="*/ 358 w 622"/>
                  <a:gd name="T111" fmla="*/ 149 h 433"/>
                  <a:gd name="T112" fmla="*/ 358 w 622"/>
                  <a:gd name="T113" fmla="*/ 172 h 433"/>
                  <a:gd name="T114" fmla="*/ 368 w 622"/>
                  <a:gd name="T115" fmla="*/ 202 h 433"/>
                  <a:gd name="T116" fmla="*/ 401 w 622"/>
                  <a:gd name="T117" fmla="*/ 189 h 433"/>
                  <a:gd name="T118" fmla="*/ 428 w 622"/>
                  <a:gd name="T119" fmla="*/ 188 h 433"/>
                  <a:gd name="T120" fmla="*/ 464 w 622"/>
                  <a:gd name="T121" fmla="*/ 184 h 433"/>
                  <a:gd name="T122" fmla="*/ 490 w 622"/>
                  <a:gd name="T123" fmla="*/ 201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22" h="433">
                    <a:moveTo>
                      <a:pt x="499" y="200"/>
                    </a:moveTo>
                    <a:lnTo>
                      <a:pt x="500" y="200"/>
                    </a:lnTo>
                    <a:lnTo>
                      <a:pt x="502" y="200"/>
                    </a:lnTo>
                    <a:lnTo>
                      <a:pt x="502" y="201"/>
                    </a:lnTo>
                    <a:lnTo>
                      <a:pt x="502" y="200"/>
                    </a:lnTo>
                    <a:lnTo>
                      <a:pt x="504" y="200"/>
                    </a:lnTo>
                    <a:lnTo>
                      <a:pt x="506" y="200"/>
                    </a:lnTo>
                    <a:lnTo>
                      <a:pt x="507" y="200"/>
                    </a:lnTo>
                    <a:lnTo>
                      <a:pt x="508" y="199"/>
                    </a:lnTo>
                    <a:lnTo>
                      <a:pt x="510" y="199"/>
                    </a:lnTo>
                    <a:lnTo>
                      <a:pt x="511" y="200"/>
                    </a:lnTo>
                    <a:lnTo>
                      <a:pt x="512" y="200"/>
                    </a:lnTo>
                    <a:lnTo>
                      <a:pt x="514" y="200"/>
                    </a:lnTo>
                    <a:lnTo>
                      <a:pt x="515" y="200"/>
                    </a:lnTo>
                    <a:lnTo>
                      <a:pt x="517" y="200"/>
                    </a:lnTo>
                    <a:lnTo>
                      <a:pt x="519" y="200"/>
                    </a:lnTo>
                    <a:lnTo>
                      <a:pt x="519" y="199"/>
                    </a:lnTo>
                    <a:lnTo>
                      <a:pt x="520" y="199"/>
                    </a:lnTo>
                    <a:lnTo>
                      <a:pt x="520" y="197"/>
                    </a:lnTo>
                    <a:lnTo>
                      <a:pt x="520" y="196"/>
                    </a:lnTo>
                    <a:lnTo>
                      <a:pt x="520" y="195"/>
                    </a:lnTo>
                    <a:lnTo>
                      <a:pt x="521" y="193"/>
                    </a:lnTo>
                    <a:lnTo>
                      <a:pt x="520" y="193"/>
                    </a:lnTo>
                    <a:lnTo>
                      <a:pt x="520" y="192"/>
                    </a:lnTo>
                    <a:lnTo>
                      <a:pt x="521" y="192"/>
                    </a:lnTo>
                    <a:lnTo>
                      <a:pt x="521" y="191"/>
                    </a:lnTo>
                    <a:lnTo>
                      <a:pt x="523" y="191"/>
                    </a:lnTo>
                    <a:lnTo>
                      <a:pt x="524" y="191"/>
                    </a:lnTo>
                    <a:lnTo>
                      <a:pt x="525" y="191"/>
                    </a:lnTo>
                    <a:lnTo>
                      <a:pt x="527" y="191"/>
                    </a:lnTo>
                    <a:lnTo>
                      <a:pt x="529" y="191"/>
                    </a:lnTo>
                    <a:lnTo>
                      <a:pt x="529" y="192"/>
                    </a:lnTo>
                    <a:lnTo>
                      <a:pt x="529" y="191"/>
                    </a:lnTo>
                    <a:lnTo>
                      <a:pt x="531" y="191"/>
                    </a:lnTo>
                    <a:lnTo>
                      <a:pt x="532" y="191"/>
                    </a:lnTo>
                    <a:lnTo>
                      <a:pt x="532" y="192"/>
                    </a:lnTo>
                    <a:lnTo>
                      <a:pt x="533" y="192"/>
                    </a:lnTo>
                    <a:lnTo>
                      <a:pt x="534" y="192"/>
                    </a:lnTo>
                    <a:lnTo>
                      <a:pt x="534" y="191"/>
                    </a:lnTo>
                    <a:lnTo>
                      <a:pt x="536" y="191"/>
                    </a:lnTo>
                    <a:lnTo>
                      <a:pt x="536" y="192"/>
                    </a:lnTo>
                    <a:lnTo>
                      <a:pt x="537" y="192"/>
                    </a:lnTo>
                    <a:lnTo>
                      <a:pt x="538" y="192"/>
                    </a:lnTo>
                    <a:lnTo>
                      <a:pt x="540" y="193"/>
                    </a:lnTo>
                    <a:lnTo>
                      <a:pt x="540" y="195"/>
                    </a:lnTo>
                    <a:lnTo>
                      <a:pt x="541" y="195"/>
                    </a:lnTo>
                    <a:lnTo>
                      <a:pt x="541" y="196"/>
                    </a:lnTo>
                    <a:lnTo>
                      <a:pt x="542" y="196"/>
                    </a:lnTo>
                    <a:lnTo>
                      <a:pt x="544" y="196"/>
                    </a:lnTo>
                    <a:lnTo>
                      <a:pt x="544" y="197"/>
                    </a:lnTo>
                    <a:lnTo>
                      <a:pt x="545" y="196"/>
                    </a:lnTo>
                    <a:lnTo>
                      <a:pt x="545" y="197"/>
                    </a:lnTo>
                    <a:lnTo>
                      <a:pt x="545" y="196"/>
                    </a:lnTo>
                    <a:lnTo>
                      <a:pt x="546" y="196"/>
                    </a:lnTo>
                    <a:lnTo>
                      <a:pt x="548" y="196"/>
                    </a:lnTo>
                    <a:lnTo>
                      <a:pt x="549" y="196"/>
                    </a:lnTo>
                    <a:lnTo>
                      <a:pt x="551" y="195"/>
                    </a:lnTo>
                    <a:lnTo>
                      <a:pt x="554" y="193"/>
                    </a:lnTo>
                    <a:lnTo>
                      <a:pt x="555" y="193"/>
                    </a:lnTo>
                    <a:lnTo>
                      <a:pt x="559" y="191"/>
                    </a:lnTo>
                    <a:lnTo>
                      <a:pt x="562" y="192"/>
                    </a:lnTo>
                    <a:lnTo>
                      <a:pt x="563" y="192"/>
                    </a:lnTo>
                    <a:lnTo>
                      <a:pt x="563" y="191"/>
                    </a:lnTo>
                    <a:lnTo>
                      <a:pt x="565" y="191"/>
                    </a:lnTo>
                    <a:lnTo>
                      <a:pt x="566" y="191"/>
                    </a:lnTo>
                    <a:lnTo>
                      <a:pt x="566" y="192"/>
                    </a:lnTo>
                    <a:lnTo>
                      <a:pt x="567" y="192"/>
                    </a:lnTo>
                    <a:lnTo>
                      <a:pt x="567" y="191"/>
                    </a:lnTo>
                    <a:lnTo>
                      <a:pt x="568" y="191"/>
                    </a:lnTo>
                    <a:lnTo>
                      <a:pt x="570" y="191"/>
                    </a:lnTo>
                    <a:lnTo>
                      <a:pt x="571" y="191"/>
                    </a:lnTo>
                    <a:lnTo>
                      <a:pt x="572" y="191"/>
                    </a:lnTo>
                    <a:lnTo>
                      <a:pt x="574" y="191"/>
                    </a:lnTo>
                    <a:lnTo>
                      <a:pt x="575" y="191"/>
                    </a:lnTo>
                    <a:lnTo>
                      <a:pt x="576" y="192"/>
                    </a:lnTo>
                    <a:lnTo>
                      <a:pt x="578" y="192"/>
                    </a:lnTo>
                    <a:lnTo>
                      <a:pt x="579" y="192"/>
                    </a:lnTo>
                    <a:lnTo>
                      <a:pt x="580" y="192"/>
                    </a:lnTo>
                    <a:lnTo>
                      <a:pt x="580" y="191"/>
                    </a:lnTo>
                    <a:lnTo>
                      <a:pt x="582" y="191"/>
                    </a:lnTo>
                    <a:lnTo>
                      <a:pt x="583" y="191"/>
                    </a:lnTo>
                    <a:lnTo>
                      <a:pt x="584" y="192"/>
                    </a:lnTo>
                    <a:lnTo>
                      <a:pt x="583" y="192"/>
                    </a:lnTo>
                    <a:lnTo>
                      <a:pt x="584" y="192"/>
                    </a:lnTo>
                    <a:lnTo>
                      <a:pt x="584" y="193"/>
                    </a:lnTo>
                    <a:lnTo>
                      <a:pt x="584" y="195"/>
                    </a:lnTo>
                    <a:lnTo>
                      <a:pt x="583" y="195"/>
                    </a:lnTo>
                    <a:lnTo>
                      <a:pt x="584" y="195"/>
                    </a:lnTo>
                    <a:lnTo>
                      <a:pt x="584" y="196"/>
                    </a:lnTo>
                    <a:lnTo>
                      <a:pt x="584" y="197"/>
                    </a:lnTo>
                    <a:lnTo>
                      <a:pt x="584" y="199"/>
                    </a:lnTo>
                    <a:lnTo>
                      <a:pt x="584" y="200"/>
                    </a:lnTo>
                    <a:lnTo>
                      <a:pt x="583" y="201"/>
                    </a:lnTo>
                    <a:lnTo>
                      <a:pt x="582" y="201"/>
                    </a:lnTo>
                    <a:lnTo>
                      <a:pt x="580" y="202"/>
                    </a:lnTo>
                    <a:lnTo>
                      <a:pt x="580" y="204"/>
                    </a:lnTo>
                    <a:lnTo>
                      <a:pt x="580" y="205"/>
                    </a:lnTo>
                    <a:lnTo>
                      <a:pt x="580" y="206"/>
                    </a:lnTo>
                    <a:lnTo>
                      <a:pt x="582" y="206"/>
                    </a:lnTo>
                    <a:lnTo>
                      <a:pt x="582" y="208"/>
                    </a:lnTo>
                    <a:lnTo>
                      <a:pt x="582" y="209"/>
                    </a:lnTo>
                    <a:lnTo>
                      <a:pt x="583" y="209"/>
                    </a:lnTo>
                    <a:lnTo>
                      <a:pt x="584" y="210"/>
                    </a:lnTo>
                    <a:lnTo>
                      <a:pt x="586" y="210"/>
                    </a:lnTo>
                    <a:lnTo>
                      <a:pt x="586" y="212"/>
                    </a:lnTo>
                    <a:lnTo>
                      <a:pt x="586" y="213"/>
                    </a:lnTo>
                    <a:lnTo>
                      <a:pt x="587" y="214"/>
                    </a:lnTo>
                    <a:lnTo>
                      <a:pt x="588" y="216"/>
                    </a:lnTo>
                    <a:lnTo>
                      <a:pt x="588" y="217"/>
                    </a:lnTo>
                    <a:lnTo>
                      <a:pt x="589" y="218"/>
                    </a:lnTo>
                    <a:lnTo>
                      <a:pt x="589" y="220"/>
                    </a:lnTo>
                    <a:lnTo>
                      <a:pt x="588" y="221"/>
                    </a:lnTo>
                    <a:lnTo>
                      <a:pt x="588" y="222"/>
                    </a:lnTo>
                    <a:lnTo>
                      <a:pt x="589" y="223"/>
                    </a:lnTo>
                    <a:lnTo>
                      <a:pt x="591" y="222"/>
                    </a:lnTo>
                    <a:lnTo>
                      <a:pt x="593" y="222"/>
                    </a:lnTo>
                    <a:lnTo>
                      <a:pt x="595" y="222"/>
                    </a:lnTo>
                    <a:lnTo>
                      <a:pt x="596" y="222"/>
                    </a:lnTo>
                    <a:lnTo>
                      <a:pt x="596" y="223"/>
                    </a:lnTo>
                    <a:lnTo>
                      <a:pt x="597" y="223"/>
                    </a:lnTo>
                    <a:lnTo>
                      <a:pt x="597" y="225"/>
                    </a:lnTo>
                    <a:lnTo>
                      <a:pt x="599" y="225"/>
                    </a:lnTo>
                    <a:lnTo>
                      <a:pt x="600" y="225"/>
                    </a:lnTo>
                    <a:lnTo>
                      <a:pt x="601" y="225"/>
                    </a:lnTo>
                    <a:lnTo>
                      <a:pt x="601" y="226"/>
                    </a:lnTo>
                    <a:lnTo>
                      <a:pt x="603" y="226"/>
                    </a:lnTo>
                    <a:lnTo>
                      <a:pt x="603" y="227"/>
                    </a:lnTo>
                    <a:lnTo>
                      <a:pt x="604" y="227"/>
                    </a:lnTo>
                    <a:lnTo>
                      <a:pt x="605" y="227"/>
                    </a:lnTo>
                    <a:lnTo>
                      <a:pt x="606" y="227"/>
                    </a:lnTo>
                    <a:lnTo>
                      <a:pt x="606" y="229"/>
                    </a:lnTo>
                    <a:lnTo>
                      <a:pt x="608" y="229"/>
                    </a:lnTo>
                    <a:lnTo>
                      <a:pt x="608" y="230"/>
                    </a:lnTo>
                    <a:lnTo>
                      <a:pt x="609" y="230"/>
                    </a:lnTo>
                    <a:lnTo>
                      <a:pt x="610" y="230"/>
                    </a:lnTo>
                    <a:lnTo>
                      <a:pt x="610" y="231"/>
                    </a:lnTo>
                    <a:lnTo>
                      <a:pt x="612" y="231"/>
                    </a:lnTo>
                    <a:lnTo>
                      <a:pt x="612" y="233"/>
                    </a:lnTo>
                    <a:lnTo>
                      <a:pt x="612" y="234"/>
                    </a:lnTo>
                    <a:lnTo>
                      <a:pt x="613" y="234"/>
                    </a:lnTo>
                    <a:lnTo>
                      <a:pt x="613" y="235"/>
                    </a:lnTo>
                    <a:lnTo>
                      <a:pt x="613" y="237"/>
                    </a:lnTo>
                    <a:lnTo>
                      <a:pt x="613" y="238"/>
                    </a:lnTo>
                    <a:lnTo>
                      <a:pt x="614" y="238"/>
                    </a:lnTo>
                    <a:lnTo>
                      <a:pt x="614" y="239"/>
                    </a:lnTo>
                    <a:lnTo>
                      <a:pt x="616" y="239"/>
                    </a:lnTo>
                    <a:lnTo>
                      <a:pt x="616" y="240"/>
                    </a:lnTo>
                    <a:lnTo>
                      <a:pt x="616" y="242"/>
                    </a:lnTo>
                    <a:lnTo>
                      <a:pt x="617" y="242"/>
                    </a:lnTo>
                    <a:lnTo>
                      <a:pt x="617" y="243"/>
                    </a:lnTo>
                    <a:lnTo>
                      <a:pt x="618" y="244"/>
                    </a:lnTo>
                    <a:lnTo>
                      <a:pt x="620" y="244"/>
                    </a:lnTo>
                    <a:lnTo>
                      <a:pt x="620" y="246"/>
                    </a:lnTo>
                    <a:lnTo>
                      <a:pt x="620" y="247"/>
                    </a:lnTo>
                    <a:lnTo>
                      <a:pt x="620" y="248"/>
                    </a:lnTo>
                    <a:lnTo>
                      <a:pt x="621" y="248"/>
                    </a:lnTo>
                    <a:lnTo>
                      <a:pt x="621" y="250"/>
                    </a:lnTo>
                    <a:lnTo>
                      <a:pt x="622" y="250"/>
                    </a:lnTo>
                    <a:lnTo>
                      <a:pt x="622" y="251"/>
                    </a:lnTo>
                    <a:lnTo>
                      <a:pt x="621" y="251"/>
                    </a:lnTo>
                    <a:lnTo>
                      <a:pt x="620" y="251"/>
                    </a:lnTo>
                    <a:lnTo>
                      <a:pt x="620" y="252"/>
                    </a:lnTo>
                    <a:lnTo>
                      <a:pt x="618" y="254"/>
                    </a:lnTo>
                    <a:lnTo>
                      <a:pt x="617" y="255"/>
                    </a:lnTo>
                    <a:lnTo>
                      <a:pt x="617" y="256"/>
                    </a:lnTo>
                    <a:lnTo>
                      <a:pt x="617" y="257"/>
                    </a:lnTo>
                    <a:lnTo>
                      <a:pt x="617" y="259"/>
                    </a:lnTo>
                    <a:lnTo>
                      <a:pt x="617" y="260"/>
                    </a:lnTo>
                    <a:lnTo>
                      <a:pt x="616" y="260"/>
                    </a:lnTo>
                    <a:lnTo>
                      <a:pt x="617" y="260"/>
                    </a:lnTo>
                    <a:lnTo>
                      <a:pt x="617" y="261"/>
                    </a:lnTo>
                    <a:lnTo>
                      <a:pt x="617" y="263"/>
                    </a:lnTo>
                    <a:lnTo>
                      <a:pt x="617" y="264"/>
                    </a:lnTo>
                    <a:lnTo>
                      <a:pt x="618" y="265"/>
                    </a:lnTo>
                    <a:lnTo>
                      <a:pt x="618" y="267"/>
                    </a:lnTo>
                    <a:lnTo>
                      <a:pt x="620" y="267"/>
                    </a:lnTo>
                    <a:lnTo>
                      <a:pt x="620" y="268"/>
                    </a:lnTo>
                    <a:lnTo>
                      <a:pt x="620" y="269"/>
                    </a:lnTo>
                    <a:lnTo>
                      <a:pt x="621" y="269"/>
                    </a:lnTo>
                    <a:lnTo>
                      <a:pt x="621" y="271"/>
                    </a:lnTo>
                    <a:lnTo>
                      <a:pt x="620" y="271"/>
                    </a:lnTo>
                    <a:lnTo>
                      <a:pt x="621" y="271"/>
                    </a:lnTo>
                    <a:lnTo>
                      <a:pt x="621" y="272"/>
                    </a:lnTo>
                    <a:lnTo>
                      <a:pt x="620" y="272"/>
                    </a:lnTo>
                    <a:lnTo>
                      <a:pt x="621" y="272"/>
                    </a:lnTo>
                    <a:lnTo>
                      <a:pt x="621" y="273"/>
                    </a:lnTo>
                    <a:lnTo>
                      <a:pt x="621" y="274"/>
                    </a:lnTo>
                    <a:lnTo>
                      <a:pt x="621" y="276"/>
                    </a:lnTo>
                    <a:lnTo>
                      <a:pt x="621" y="277"/>
                    </a:lnTo>
                    <a:lnTo>
                      <a:pt x="622" y="277"/>
                    </a:lnTo>
                    <a:lnTo>
                      <a:pt x="621" y="277"/>
                    </a:lnTo>
                    <a:lnTo>
                      <a:pt x="622" y="277"/>
                    </a:lnTo>
                    <a:lnTo>
                      <a:pt x="621" y="277"/>
                    </a:lnTo>
                    <a:lnTo>
                      <a:pt x="621" y="278"/>
                    </a:lnTo>
                    <a:lnTo>
                      <a:pt x="621" y="280"/>
                    </a:lnTo>
                    <a:lnTo>
                      <a:pt x="620" y="280"/>
                    </a:lnTo>
                    <a:lnTo>
                      <a:pt x="620" y="281"/>
                    </a:lnTo>
                    <a:lnTo>
                      <a:pt x="620" y="282"/>
                    </a:lnTo>
                    <a:lnTo>
                      <a:pt x="620" y="284"/>
                    </a:lnTo>
                    <a:lnTo>
                      <a:pt x="620" y="285"/>
                    </a:lnTo>
                    <a:lnTo>
                      <a:pt x="618" y="285"/>
                    </a:lnTo>
                    <a:lnTo>
                      <a:pt x="618" y="286"/>
                    </a:lnTo>
                    <a:lnTo>
                      <a:pt x="617" y="288"/>
                    </a:lnTo>
                    <a:lnTo>
                      <a:pt x="616" y="289"/>
                    </a:lnTo>
                    <a:lnTo>
                      <a:pt x="614" y="289"/>
                    </a:lnTo>
                    <a:lnTo>
                      <a:pt x="606" y="293"/>
                    </a:lnTo>
                    <a:lnTo>
                      <a:pt x="605" y="293"/>
                    </a:lnTo>
                    <a:lnTo>
                      <a:pt x="605" y="294"/>
                    </a:lnTo>
                    <a:lnTo>
                      <a:pt x="604" y="294"/>
                    </a:lnTo>
                    <a:lnTo>
                      <a:pt x="603" y="294"/>
                    </a:lnTo>
                    <a:lnTo>
                      <a:pt x="603" y="295"/>
                    </a:lnTo>
                    <a:lnTo>
                      <a:pt x="601" y="295"/>
                    </a:lnTo>
                    <a:lnTo>
                      <a:pt x="600" y="295"/>
                    </a:lnTo>
                    <a:lnTo>
                      <a:pt x="600" y="297"/>
                    </a:lnTo>
                    <a:lnTo>
                      <a:pt x="599" y="297"/>
                    </a:lnTo>
                    <a:lnTo>
                      <a:pt x="599" y="298"/>
                    </a:lnTo>
                    <a:lnTo>
                      <a:pt x="599" y="299"/>
                    </a:lnTo>
                    <a:lnTo>
                      <a:pt x="600" y="299"/>
                    </a:lnTo>
                    <a:lnTo>
                      <a:pt x="600" y="301"/>
                    </a:lnTo>
                    <a:lnTo>
                      <a:pt x="600" y="302"/>
                    </a:lnTo>
                    <a:lnTo>
                      <a:pt x="599" y="303"/>
                    </a:lnTo>
                    <a:lnTo>
                      <a:pt x="596" y="305"/>
                    </a:lnTo>
                    <a:lnTo>
                      <a:pt x="596" y="306"/>
                    </a:lnTo>
                    <a:lnTo>
                      <a:pt x="595" y="306"/>
                    </a:lnTo>
                    <a:lnTo>
                      <a:pt x="593" y="306"/>
                    </a:lnTo>
                    <a:lnTo>
                      <a:pt x="593" y="307"/>
                    </a:lnTo>
                    <a:lnTo>
                      <a:pt x="593" y="309"/>
                    </a:lnTo>
                    <a:lnTo>
                      <a:pt x="592" y="309"/>
                    </a:lnTo>
                    <a:lnTo>
                      <a:pt x="592" y="310"/>
                    </a:lnTo>
                    <a:lnTo>
                      <a:pt x="591" y="311"/>
                    </a:lnTo>
                    <a:lnTo>
                      <a:pt x="591" y="312"/>
                    </a:lnTo>
                    <a:lnTo>
                      <a:pt x="589" y="312"/>
                    </a:lnTo>
                    <a:lnTo>
                      <a:pt x="589" y="314"/>
                    </a:lnTo>
                    <a:lnTo>
                      <a:pt x="588" y="314"/>
                    </a:lnTo>
                    <a:lnTo>
                      <a:pt x="588" y="315"/>
                    </a:lnTo>
                    <a:lnTo>
                      <a:pt x="587" y="315"/>
                    </a:lnTo>
                    <a:lnTo>
                      <a:pt x="586" y="315"/>
                    </a:lnTo>
                    <a:lnTo>
                      <a:pt x="584" y="315"/>
                    </a:lnTo>
                    <a:lnTo>
                      <a:pt x="584" y="316"/>
                    </a:lnTo>
                    <a:lnTo>
                      <a:pt x="583" y="316"/>
                    </a:lnTo>
                    <a:lnTo>
                      <a:pt x="580" y="316"/>
                    </a:lnTo>
                    <a:lnTo>
                      <a:pt x="579" y="316"/>
                    </a:lnTo>
                    <a:lnTo>
                      <a:pt x="579" y="318"/>
                    </a:lnTo>
                    <a:lnTo>
                      <a:pt x="578" y="318"/>
                    </a:lnTo>
                    <a:lnTo>
                      <a:pt x="575" y="318"/>
                    </a:lnTo>
                    <a:lnTo>
                      <a:pt x="574" y="318"/>
                    </a:lnTo>
                    <a:lnTo>
                      <a:pt x="572" y="319"/>
                    </a:lnTo>
                    <a:lnTo>
                      <a:pt x="571" y="319"/>
                    </a:lnTo>
                    <a:lnTo>
                      <a:pt x="570" y="319"/>
                    </a:lnTo>
                    <a:lnTo>
                      <a:pt x="568" y="319"/>
                    </a:lnTo>
                    <a:lnTo>
                      <a:pt x="565" y="320"/>
                    </a:lnTo>
                    <a:lnTo>
                      <a:pt x="557" y="326"/>
                    </a:lnTo>
                    <a:lnTo>
                      <a:pt x="554" y="327"/>
                    </a:lnTo>
                    <a:lnTo>
                      <a:pt x="549" y="328"/>
                    </a:lnTo>
                    <a:lnTo>
                      <a:pt x="545" y="331"/>
                    </a:lnTo>
                    <a:lnTo>
                      <a:pt x="541" y="332"/>
                    </a:lnTo>
                    <a:lnTo>
                      <a:pt x="540" y="332"/>
                    </a:lnTo>
                    <a:lnTo>
                      <a:pt x="538" y="332"/>
                    </a:lnTo>
                    <a:lnTo>
                      <a:pt x="537" y="332"/>
                    </a:lnTo>
                    <a:lnTo>
                      <a:pt x="536" y="332"/>
                    </a:lnTo>
                    <a:lnTo>
                      <a:pt x="536" y="333"/>
                    </a:lnTo>
                    <a:lnTo>
                      <a:pt x="534" y="333"/>
                    </a:lnTo>
                    <a:lnTo>
                      <a:pt x="531" y="333"/>
                    </a:lnTo>
                    <a:lnTo>
                      <a:pt x="531" y="335"/>
                    </a:lnTo>
                    <a:lnTo>
                      <a:pt x="529" y="335"/>
                    </a:lnTo>
                    <a:lnTo>
                      <a:pt x="528" y="335"/>
                    </a:lnTo>
                    <a:lnTo>
                      <a:pt x="527" y="335"/>
                    </a:lnTo>
                    <a:lnTo>
                      <a:pt x="527" y="336"/>
                    </a:lnTo>
                    <a:lnTo>
                      <a:pt x="525" y="336"/>
                    </a:lnTo>
                    <a:lnTo>
                      <a:pt x="524" y="336"/>
                    </a:lnTo>
                    <a:lnTo>
                      <a:pt x="524" y="337"/>
                    </a:lnTo>
                    <a:lnTo>
                      <a:pt x="523" y="337"/>
                    </a:lnTo>
                    <a:lnTo>
                      <a:pt x="521" y="337"/>
                    </a:lnTo>
                    <a:lnTo>
                      <a:pt x="520" y="337"/>
                    </a:lnTo>
                    <a:lnTo>
                      <a:pt x="520" y="339"/>
                    </a:lnTo>
                    <a:lnTo>
                      <a:pt x="519" y="339"/>
                    </a:lnTo>
                    <a:lnTo>
                      <a:pt x="517" y="339"/>
                    </a:lnTo>
                    <a:lnTo>
                      <a:pt x="516" y="340"/>
                    </a:lnTo>
                    <a:lnTo>
                      <a:pt x="515" y="340"/>
                    </a:lnTo>
                    <a:lnTo>
                      <a:pt x="514" y="340"/>
                    </a:lnTo>
                    <a:lnTo>
                      <a:pt x="512" y="340"/>
                    </a:lnTo>
                    <a:lnTo>
                      <a:pt x="512" y="341"/>
                    </a:lnTo>
                    <a:lnTo>
                      <a:pt x="511" y="341"/>
                    </a:lnTo>
                    <a:lnTo>
                      <a:pt x="510" y="341"/>
                    </a:lnTo>
                    <a:lnTo>
                      <a:pt x="510" y="343"/>
                    </a:lnTo>
                    <a:lnTo>
                      <a:pt x="508" y="343"/>
                    </a:lnTo>
                    <a:lnTo>
                      <a:pt x="508" y="344"/>
                    </a:lnTo>
                    <a:lnTo>
                      <a:pt x="508" y="345"/>
                    </a:lnTo>
                    <a:lnTo>
                      <a:pt x="508" y="346"/>
                    </a:lnTo>
                    <a:lnTo>
                      <a:pt x="510" y="346"/>
                    </a:lnTo>
                    <a:lnTo>
                      <a:pt x="508" y="346"/>
                    </a:lnTo>
                    <a:lnTo>
                      <a:pt x="508" y="348"/>
                    </a:lnTo>
                    <a:lnTo>
                      <a:pt x="507" y="348"/>
                    </a:lnTo>
                    <a:lnTo>
                      <a:pt x="507" y="349"/>
                    </a:lnTo>
                    <a:lnTo>
                      <a:pt x="506" y="349"/>
                    </a:lnTo>
                    <a:lnTo>
                      <a:pt x="504" y="349"/>
                    </a:lnTo>
                    <a:lnTo>
                      <a:pt x="503" y="349"/>
                    </a:lnTo>
                    <a:lnTo>
                      <a:pt x="503" y="350"/>
                    </a:lnTo>
                    <a:lnTo>
                      <a:pt x="502" y="350"/>
                    </a:lnTo>
                    <a:lnTo>
                      <a:pt x="502" y="352"/>
                    </a:lnTo>
                    <a:lnTo>
                      <a:pt x="500" y="352"/>
                    </a:lnTo>
                    <a:lnTo>
                      <a:pt x="500" y="353"/>
                    </a:lnTo>
                    <a:lnTo>
                      <a:pt x="499" y="353"/>
                    </a:lnTo>
                    <a:lnTo>
                      <a:pt x="499" y="354"/>
                    </a:lnTo>
                    <a:lnTo>
                      <a:pt x="499" y="356"/>
                    </a:lnTo>
                    <a:lnTo>
                      <a:pt x="499" y="357"/>
                    </a:lnTo>
                    <a:lnTo>
                      <a:pt x="498" y="357"/>
                    </a:lnTo>
                    <a:lnTo>
                      <a:pt x="496" y="358"/>
                    </a:lnTo>
                    <a:lnTo>
                      <a:pt x="495" y="358"/>
                    </a:lnTo>
                    <a:lnTo>
                      <a:pt x="494" y="358"/>
                    </a:lnTo>
                    <a:lnTo>
                      <a:pt x="494" y="360"/>
                    </a:lnTo>
                    <a:lnTo>
                      <a:pt x="493" y="360"/>
                    </a:lnTo>
                    <a:lnTo>
                      <a:pt x="491" y="360"/>
                    </a:lnTo>
                    <a:lnTo>
                      <a:pt x="491" y="361"/>
                    </a:lnTo>
                    <a:lnTo>
                      <a:pt x="491" y="362"/>
                    </a:lnTo>
                    <a:lnTo>
                      <a:pt x="490" y="362"/>
                    </a:lnTo>
                    <a:lnTo>
                      <a:pt x="490" y="363"/>
                    </a:lnTo>
                    <a:lnTo>
                      <a:pt x="489" y="363"/>
                    </a:lnTo>
                    <a:lnTo>
                      <a:pt x="489" y="365"/>
                    </a:lnTo>
                    <a:lnTo>
                      <a:pt x="487" y="365"/>
                    </a:lnTo>
                    <a:lnTo>
                      <a:pt x="487" y="366"/>
                    </a:lnTo>
                    <a:lnTo>
                      <a:pt x="487" y="367"/>
                    </a:lnTo>
                    <a:lnTo>
                      <a:pt x="486" y="367"/>
                    </a:lnTo>
                    <a:lnTo>
                      <a:pt x="485" y="367"/>
                    </a:lnTo>
                    <a:lnTo>
                      <a:pt x="483" y="367"/>
                    </a:lnTo>
                    <a:lnTo>
                      <a:pt x="483" y="369"/>
                    </a:lnTo>
                    <a:lnTo>
                      <a:pt x="482" y="369"/>
                    </a:lnTo>
                    <a:lnTo>
                      <a:pt x="482" y="370"/>
                    </a:lnTo>
                    <a:lnTo>
                      <a:pt x="481" y="370"/>
                    </a:lnTo>
                    <a:lnTo>
                      <a:pt x="481" y="371"/>
                    </a:lnTo>
                    <a:lnTo>
                      <a:pt x="479" y="371"/>
                    </a:lnTo>
                    <a:lnTo>
                      <a:pt x="478" y="371"/>
                    </a:lnTo>
                    <a:lnTo>
                      <a:pt x="477" y="371"/>
                    </a:lnTo>
                    <a:lnTo>
                      <a:pt x="476" y="371"/>
                    </a:lnTo>
                    <a:lnTo>
                      <a:pt x="474" y="373"/>
                    </a:lnTo>
                    <a:lnTo>
                      <a:pt x="473" y="373"/>
                    </a:lnTo>
                    <a:lnTo>
                      <a:pt x="472" y="373"/>
                    </a:lnTo>
                    <a:lnTo>
                      <a:pt x="470" y="373"/>
                    </a:lnTo>
                    <a:lnTo>
                      <a:pt x="469" y="373"/>
                    </a:lnTo>
                    <a:lnTo>
                      <a:pt x="468" y="373"/>
                    </a:lnTo>
                    <a:lnTo>
                      <a:pt x="466" y="373"/>
                    </a:lnTo>
                    <a:lnTo>
                      <a:pt x="465" y="373"/>
                    </a:lnTo>
                    <a:lnTo>
                      <a:pt x="464" y="373"/>
                    </a:lnTo>
                    <a:lnTo>
                      <a:pt x="462" y="373"/>
                    </a:lnTo>
                    <a:lnTo>
                      <a:pt x="461" y="373"/>
                    </a:lnTo>
                    <a:lnTo>
                      <a:pt x="460" y="373"/>
                    </a:lnTo>
                    <a:lnTo>
                      <a:pt x="459" y="373"/>
                    </a:lnTo>
                    <a:lnTo>
                      <a:pt x="457" y="373"/>
                    </a:lnTo>
                    <a:lnTo>
                      <a:pt x="457" y="374"/>
                    </a:lnTo>
                    <a:lnTo>
                      <a:pt x="456" y="373"/>
                    </a:lnTo>
                    <a:lnTo>
                      <a:pt x="456" y="374"/>
                    </a:lnTo>
                    <a:lnTo>
                      <a:pt x="455" y="374"/>
                    </a:lnTo>
                    <a:lnTo>
                      <a:pt x="453" y="374"/>
                    </a:lnTo>
                    <a:lnTo>
                      <a:pt x="452" y="374"/>
                    </a:lnTo>
                    <a:lnTo>
                      <a:pt x="451" y="374"/>
                    </a:lnTo>
                    <a:lnTo>
                      <a:pt x="449" y="374"/>
                    </a:lnTo>
                    <a:lnTo>
                      <a:pt x="448" y="374"/>
                    </a:lnTo>
                    <a:lnTo>
                      <a:pt x="447" y="374"/>
                    </a:lnTo>
                    <a:lnTo>
                      <a:pt x="445" y="374"/>
                    </a:lnTo>
                    <a:lnTo>
                      <a:pt x="444" y="374"/>
                    </a:lnTo>
                    <a:lnTo>
                      <a:pt x="443" y="374"/>
                    </a:lnTo>
                    <a:lnTo>
                      <a:pt x="442" y="374"/>
                    </a:lnTo>
                    <a:lnTo>
                      <a:pt x="440" y="374"/>
                    </a:lnTo>
                    <a:lnTo>
                      <a:pt x="427" y="375"/>
                    </a:lnTo>
                    <a:lnTo>
                      <a:pt x="426" y="375"/>
                    </a:lnTo>
                    <a:lnTo>
                      <a:pt x="424" y="375"/>
                    </a:lnTo>
                    <a:lnTo>
                      <a:pt x="423" y="375"/>
                    </a:lnTo>
                    <a:lnTo>
                      <a:pt x="422" y="375"/>
                    </a:lnTo>
                    <a:lnTo>
                      <a:pt x="421" y="375"/>
                    </a:lnTo>
                    <a:lnTo>
                      <a:pt x="413" y="375"/>
                    </a:lnTo>
                    <a:lnTo>
                      <a:pt x="411" y="375"/>
                    </a:lnTo>
                    <a:lnTo>
                      <a:pt x="410" y="375"/>
                    </a:lnTo>
                    <a:lnTo>
                      <a:pt x="409" y="375"/>
                    </a:lnTo>
                    <a:lnTo>
                      <a:pt x="407" y="375"/>
                    </a:lnTo>
                    <a:lnTo>
                      <a:pt x="406" y="375"/>
                    </a:lnTo>
                    <a:lnTo>
                      <a:pt x="398" y="375"/>
                    </a:lnTo>
                    <a:lnTo>
                      <a:pt x="392" y="377"/>
                    </a:lnTo>
                    <a:lnTo>
                      <a:pt x="387" y="377"/>
                    </a:lnTo>
                    <a:lnTo>
                      <a:pt x="384" y="378"/>
                    </a:lnTo>
                    <a:lnTo>
                      <a:pt x="384" y="379"/>
                    </a:lnTo>
                    <a:lnTo>
                      <a:pt x="383" y="379"/>
                    </a:lnTo>
                    <a:lnTo>
                      <a:pt x="383" y="381"/>
                    </a:lnTo>
                    <a:lnTo>
                      <a:pt x="381" y="381"/>
                    </a:lnTo>
                    <a:lnTo>
                      <a:pt x="380" y="381"/>
                    </a:lnTo>
                    <a:lnTo>
                      <a:pt x="380" y="382"/>
                    </a:lnTo>
                    <a:lnTo>
                      <a:pt x="379" y="382"/>
                    </a:lnTo>
                    <a:lnTo>
                      <a:pt x="379" y="383"/>
                    </a:lnTo>
                    <a:lnTo>
                      <a:pt x="377" y="383"/>
                    </a:lnTo>
                    <a:lnTo>
                      <a:pt x="376" y="383"/>
                    </a:lnTo>
                    <a:lnTo>
                      <a:pt x="376" y="384"/>
                    </a:lnTo>
                    <a:lnTo>
                      <a:pt x="375" y="384"/>
                    </a:lnTo>
                    <a:lnTo>
                      <a:pt x="371" y="386"/>
                    </a:lnTo>
                    <a:lnTo>
                      <a:pt x="368" y="387"/>
                    </a:lnTo>
                    <a:lnTo>
                      <a:pt x="367" y="387"/>
                    </a:lnTo>
                    <a:lnTo>
                      <a:pt x="364" y="388"/>
                    </a:lnTo>
                    <a:lnTo>
                      <a:pt x="364" y="390"/>
                    </a:lnTo>
                    <a:lnTo>
                      <a:pt x="363" y="390"/>
                    </a:lnTo>
                    <a:lnTo>
                      <a:pt x="362" y="391"/>
                    </a:lnTo>
                    <a:lnTo>
                      <a:pt x="360" y="391"/>
                    </a:lnTo>
                    <a:lnTo>
                      <a:pt x="360" y="392"/>
                    </a:lnTo>
                    <a:lnTo>
                      <a:pt x="360" y="394"/>
                    </a:lnTo>
                    <a:lnTo>
                      <a:pt x="359" y="395"/>
                    </a:lnTo>
                    <a:lnTo>
                      <a:pt x="358" y="395"/>
                    </a:lnTo>
                    <a:lnTo>
                      <a:pt x="356" y="395"/>
                    </a:lnTo>
                    <a:lnTo>
                      <a:pt x="355" y="396"/>
                    </a:lnTo>
                    <a:lnTo>
                      <a:pt x="354" y="396"/>
                    </a:lnTo>
                    <a:lnTo>
                      <a:pt x="352" y="396"/>
                    </a:lnTo>
                    <a:lnTo>
                      <a:pt x="351" y="396"/>
                    </a:lnTo>
                    <a:lnTo>
                      <a:pt x="350" y="396"/>
                    </a:lnTo>
                    <a:lnTo>
                      <a:pt x="350" y="398"/>
                    </a:lnTo>
                    <a:lnTo>
                      <a:pt x="349" y="398"/>
                    </a:lnTo>
                    <a:lnTo>
                      <a:pt x="347" y="398"/>
                    </a:lnTo>
                    <a:lnTo>
                      <a:pt x="347" y="399"/>
                    </a:lnTo>
                    <a:lnTo>
                      <a:pt x="347" y="400"/>
                    </a:lnTo>
                    <a:lnTo>
                      <a:pt x="345" y="403"/>
                    </a:lnTo>
                    <a:lnTo>
                      <a:pt x="345" y="404"/>
                    </a:lnTo>
                    <a:lnTo>
                      <a:pt x="343" y="404"/>
                    </a:lnTo>
                    <a:lnTo>
                      <a:pt x="342" y="404"/>
                    </a:lnTo>
                    <a:lnTo>
                      <a:pt x="341" y="404"/>
                    </a:lnTo>
                    <a:lnTo>
                      <a:pt x="341" y="405"/>
                    </a:lnTo>
                    <a:lnTo>
                      <a:pt x="338" y="405"/>
                    </a:lnTo>
                    <a:lnTo>
                      <a:pt x="337" y="407"/>
                    </a:lnTo>
                    <a:lnTo>
                      <a:pt x="335" y="408"/>
                    </a:lnTo>
                    <a:lnTo>
                      <a:pt x="334" y="408"/>
                    </a:lnTo>
                    <a:lnTo>
                      <a:pt x="333" y="409"/>
                    </a:lnTo>
                    <a:lnTo>
                      <a:pt x="330" y="411"/>
                    </a:lnTo>
                    <a:lnTo>
                      <a:pt x="329" y="411"/>
                    </a:lnTo>
                    <a:lnTo>
                      <a:pt x="328" y="411"/>
                    </a:lnTo>
                    <a:lnTo>
                      <a:pt x="325" y="411"/>
                    </a:lnTo>
                    <a:lnTo>
                      <a:pt x="320" y="411"/>
                    </a:lnTo>
                    <a:lnTo>
                      <a:pt x="315" y="411"/>
                    </a:lnTo>
                    <a:lnTo>
                      <a:pt x="312" y="411"/>
                    </a:lnTo>
                    <a:lnTo>
                      <a:pt x="311" y="411"/>
                    </a:lnTo>
                    <a:lnTo>
                      <a:pt x="309" y="411"/>
                    </a:lnTo>
                    <a:lnTo>
                      <a:pt x="307" y="411"/>
                    </a:lnTo>
                    <a:lnTo>
                      <a:pt x="305" y="412"/>
                    </a:lnTo>
                    <a:lnTo>
                      <a:pt x="304" y="412"/>
                    </a:lnTo>
                    <a:lnTo>
                      <a:pt x="303" y="412"/>
                    </a:lnTo>
                    <a:lnTo>
                      <a:pt x="301" y="412"/>
                    </a:lnTo>
                    <a:lnTo>
                      <a:pt x="300" y="412"/>
                    </a:lnTo>
                    <a:lnTo>
                      <a:pt x="300" y="413"/>
                    </a:lnTo>
                    <a:lnTo>
                      <a:pt x="299" y="413"/>
                    </a:lnTo>
                    <a:lnTo>
                      <a:pt x="298" y="413"/>
                    </a:lnTo>
                    <a:lnTo>
                      <a:pt x="296" y="413"/>
                    </a:lnTo>
                    <a:lnTo>
                      <a:pt x="296" y="415"/>
                    </a:lnTo>
                    <a:lnTo>
                      <a:pt x="296" y="416"/>
                    </a:lnTo>
                    <a:lnTo>
                      <a:pt x="295" y="417"/>
                    </a:lnTo>
                    <a:lnTo>
                      <a:pt x="294" y="417"/>
                    </a:lnTo>
                    <a:lnTo>
                      <a:pt x="292" y="417"/>
                    </a:lnTo>
                    <a:lnTo>
                      <a:pt x="291" y="417"/>
                    </a:lnTo>
                    <a:lnTo>
                      <a:pt x="290" y="417"/>
                    </a:lnTo>
                    <a:lnTo>
                      <a:pt x="288" y="418"/>
                    </a:lnTo>
                    <a:lnTo>
                      <a:pt x="287" y="418"/>
                    </a:lnTo>
                    <a:lnTo>
                      <a:pt x="286" y="418"/>
                    </a:lnTo>
                    <a:lnTo>
                      <a:pt x="284" y="418"/>
                    </a:lnTo>
                    <a:lnTo>
                      <a:pt x="283" y="418"/>
                    </a:lnTo>
                    <a:lnTo>
                      <a:pt x="283" y="420"/>
                    </a:lnTo>
                    <a:lnTo>
                      <a:pt x="282" y="420"/>
                    </a:lnTo>
                    <a:lnTo>
                      <a:pt x="280" y="420"/>
                    </a:lnTo>
                    <a:lnTo>
                      <a:pt x="279" y="420"/>
                    </a:lnTo>
                    <a:lnTo>
                      <a:pt x="279" y="421"/>
                    </a:lnTo>
                    <a:lnTo>
                      <a:pt x="278" y="421"/>
                    </a:lnTo>
                    <a:lnTo>
                      <a:pt x="277" y="421"/>
                    </a:lnTo>
                    <a:lnTo>
                      <a:pt x="275" y="421"/>
                    </a:lnTo>
                    <a:lnTo>
                      <a:pt x="274" y="421"/>
                    </a:lnTo>
                    <a:lnTo>
                      <a:pt x="273" y="421"/>
                    </a:lnTo>
                    <a:lnTo>
                      <a:pt x="271" y="421"/>
                    </a:lnTo>
                    <a:lnTo>
                      <a:pt x="270" y="421"/>
                    </a:lnTo>
                    <a:lnTo>
                      <a:pt x="269" y="422"/>
                    </a:lnTo>
                    <a:lnTo>
                      <a:pt x="267" y="422"/>
                    </a:lnTo>
                    <a:lnTo>
                      <a:pt x="266" y="422"/>
                    </a:lnTo>
                    <a:lnTo>
                      <a:pt x="265" y="422"/>
                    </a:lnTo>
                    <a:lnTo>
                      <a:pt x="265" y="424"/>
                    </a:lnTo>
                    <a:lnTo>
                      <a:pt x="263" y="424"/>
                    </a:lnTo>
                    <a:lnTo>
                      <a:pt x="263" y="425"/>
                    </a:lnTo>
                    <a:lnTo>
                      <a:pt x="262" y="425"/>
                    </a:lnTo>
                    <a:lnTo>
                      <a:pt x="261" y="425"/>
                    </a:lnTo>
                    <a:lnTo>
                      <a:pt x="260" y="425"/>
                    </a:lnTo>
                    <a:lnTo>
                      <a:pt x="258" y="425"/>
                    </a:lnTo>
                    <a:lnTo>
                      <a:pt x="257" y="425"/>
                    </a:lnTo>
                    <a:lnTo>
                      <a:pt x="256" y="425"/>
                    </a:lnTo>
                    <a:lnTo>
                      <a:pt x="254" y="425"/>
                    </a:lnTo>
                    <a:lnTo>
                      <a:pt x="253" y="425"/>
                    </a:lnTo>
                    <a:lnTo>
                      <a:pt x="252" y="425"/>
                    </a:lnTo>
                    <a:lnTo>
                      <a:pt x="252" y="426"/>
                    </a:lnTo>
                    <a:lnTo>
                      <a:pt x="250" y="426"/>
                    </a:lnTo>
                    <a:lnTo>
                      <a:pt x="249" y="426"/>
                    </a:lnTo>
                    <a:lnTo>
                      <a:pt x="248" y="428"/>
                    </a:lnTo>
                    <a:lnTo>
                      <a:pt x="246" y="428"/>
                    </a:lnTo>
                    <a:lnTo>
                      <a:pt x="245" y="428"/>
                    </a:lnTo>
                    <a:lnTo>
                      <a:pt x="245" y="429"/>
                    </a:lnTo>
                    <a:lnTo>
                      <a:pt x="244" y="429"/>
                    </a:lnTo>
                    <a:lnTo>
                      <a:pt x="243" y="429"/>
                    </a:lnTo>
                    <a:lnTo>
                      <a:pt x="243" y="430"/>
                    </a:lnTo>
                    <a:lnTo>
                      <a:pt x="241" y="430"/>
                    </a:lnTo>
                    <a:lnTo>
                      <a:pt x="240" y="430"/>
                    </a:lnTo>
                    <a:lnTo>
                      <a:pt x="239" y="430"/>
                    </a:lnTo>
                    <a:lnTo>
                      <a:pt x="237" y="430"/>
                    </a:lnTo>
                    <a:lnTo>
                      <a:pt x="236" y="430"/>
                    </a:lnTo>
                    <a:lnTo>
                      <a:pt x="235" y="430"/>
                    </a:lnTo>
                    <a:lnTo>
                      <a:pt x="233" y="430"/>
                    </a:lnTo>
                    <a:lnTo>
                      <a:pt x="232" y="432"/>
                    </a:lnTo>
                    <a:lnTo>
                      <a:pt x="231" y="432"/>
                    </a:lnTo>
                    <a:lnTo>
                      <a:pt x="229" y="432"/>
                    </a:lnTo>
                    <a:lnTo>
                      <a:pt x="228" y="432"/>
                    </a:lnTo>
                    <a:lnTo>
                      <a:pt x="227" y="432"/>
                    </a:lnTo>
                    <a:lnTo>
                      <a:pt x="226" y="432"/>
                    </a:lnTo>
                    <a:lnTo>
                      <a:pt x="224" y="432"/>
                    </a:lnTo>
                    <a:lnTo>
                      <a:pt x="224" y="433"/>
                    </a:lnTo>
                    <a:lnTo>
                      <a:pt x="223" y="433"/>
                    </a:lnTo>
                    <a:lnTo>
                      <a:pt x="222" y="433"/>
                    </a:lnTo>
                    <a:lnTo>
                      <a:pt x="220" y="433"/>
                    </a:lnTo>
                    <a:lnTo>
                      <a:pt x="219" y="433"/>
                    </a:lnTo>
                    <a:lnTo>
                      <a:pt x="216" y="433"/>
                    </a:lnTo>
                    <a:lnTo>
                      <a:pt x="216" y="429"/>
                    </a:lnTo>
                    <a:lnTo>
                      <a:pt x="216" y="422"/>
                    </a:lnTo>
                    <a:lnTo>
                      <a:pt x="216" y="413"/>
                    </a:lnTo>
                    <a:lnTo>
                      <a:pt x="215" y="411"/>
                    </a:lnTo>
                    <a:lnTo>
                      <a:pt x="215" y="409"/>
                    </a:lnTo>
                    <a:lnTo>
                      <a:pt x="216" y="405"/>
                    </a:lnTo>
                    <a:lnTo>
                      <a:pt x="216" y="401"/>
                    </a:lnTo>
                    <a:lnTo>
                      <a:pt x="216" y="396"/>
                    </a:lnTo>
                    <a:lnTo>
                      <a:pt x="215" y="391"/>
                    </a:lnTo>
                    <a:lnTo>
                      <a:pt x="216" y="390"/>
                    </a:lnTo>
                    <a:lnTo>
                      <a:pt x="219" y="390"/>
                    </a:lnTo>
                    <a:lnTo>
                      <a:pt x="220" y="390"/>
                    </a:lnTo>
                    <a:lnTo>
                      <a:pt x="220" y="388"/>
                    </a:lnTo>
                    <a:lnTo>
                      <a:pt x="220" y="390"/>
                    </a:lnTo>
                    <a:lnTo>
                      <a:pt x="222" y="390"/>
                    </a:lnTo>
                    <a:lnTo>
                      <a:pt x="223" y="390"/>
                    </a:lnTo>
                    <a:lnTo>
                      <a:pt x="224" y="390"/>
                    </a:lnTo>
                    <a:lnTo>
                      <a:pt x="226" y="390"/>
                    </a:lnTo>
                    <a:lnTo>
                      <a:pt x="227" y="390"/>
                    </a:lnTo>
                    <a:lnTo>
                      <a:pt x="228" y="388"/>
                    </a:lnTo>
                    <a:lnTo>
                      <a:pt x="229" y="388"/>
                    </a:lnTo>
                    <a:lnTo>
                      <a:pt x="231" y="388"/>
                    </a:lnTo>
                    <a:lnTo>
                      <a:pt x="231" y="387"/>
                    </a:lnTo>
                    <a:lnTo>
                      <a:pt x="232" y="387"/>
                    </a:lnTo>
                    <a:lnTo>
                      <a:pt x="231" y="386"/>
                    </a:lnTo>
                    <a:lnTo>
                      <a:pt x="232" y="386"/>
                    </a:lnTo>
                    <a:lnTo>
                      <a:pt x="232" y="384"/>
                    </a:lnTo>
                    <a:lnTo>
                      <a:pt x="233" y="386"/>
                    </a:lnTo>
                    <a:lnTo>
                      <a:pt x="235" y="386"/>
                    </a:lnTo>
                    <a:lnTo>
                      <a:pt x="235" y="384"/>
                    </a:lnTo>
                    <a:lnTo>
                      <a:pt x="235" y="383"/>
                    </a:lnTo>
                    <a:lnTo>
                      <a:pt x="236" y="383"/>
                    </a:lnTo>
                    <a:lnTo>
                      <a:pt x="236" y="382"/>
                    </a:lnTo>
                    <a:lnTo>
                      <a:pt x="236" y="381"/>
                    </a:lnTo>
                    <a:lnTo>
                      <a:pt x="235" y="381"/>
                    </a:lnTo>
                    <a:lnTo>
                      <a:pt x="236" y="381"/>
                    </a:lnTo>
                    <a:lnTo>
                      <a:pt x="236" y="379"/>
                    </a:lnTo>
                    <a:lnTo>
                      <a:pt x="235" y="379"/>
                    </a:lnTo>
                    <a:lnTo>
                      <a:pt x="235" y="378"/>
                    </a:lnTo>
                    <a:lnTo>
                      <a:pt x="236" y="378"/>
                    </a:lnTo>
                    <a:lnTo>
                      <a:pt x="236" y="377"/>
                    </a:lnTo>
                    <a:lnTo>
                      <a:pt x="236" y="375"/>
                    </a:lnTo>
                    <a:lnTo>
                      <a:pt x="237" y="375"/>
                    </a:lnTo>
                    <a:lnTo>
                      <a:pt x="237" y="374"/>
                    </a:lnTo>
                    <a:lnTo>
                      <a:pt x="239" y="374"/>
                    </a:lnTo>
                    <a:lnTo>
                      <a:pt x="240" y="374"/>
                    </a:lnTo>
                    <a:lnTo>
                      <a:pt x="240" y="373"/>
                    </a:lnTo>
                    <a:lnTo>
                      <a:pt x="241" y="373"/>
                    </a:lnTo>
                    <a:lnTo>
                      <a:pt x="241" y="374"/>
                    </a:lnTo>
                    <a:lnTo>
                      <a:pt x="243" y="374"/>
                    </a:lnTo>
                    <a:lnTo>
                      <a:pt x="244" y="374"/>
                    </a:lnTo>
                    <a:lnTo>
                      <a:pt x="245" y="374"/>
                    </a:lnTo>
                    <a:lnTo>
                      <a:pt x="246" y="374"/>
                    </a:lnTo>
                    <a:lnTo>
                      <a:pt x="246" y="373"/>
                    </a:lnTo>
                    <a:lnTo>
                      <a:pt x="246" y="374"/>
                    </a:lnTo>
                    <a:lnTo>
                      <a:pt x="248" y="374"/>
                    </a:lnTo>
                    <a:lnTo>
                      <a:pt x="248" y="373"/>
                    </a:lnTo>
                    <a:lnTo>
                      <a:pt x="249" y="373"/>
                    </a:lnTo>
                    <a:lnTo>
                      <a:pt x="250" y="373"/>
                    </a:lnTo>
                    <a:lnTo>
                      <a:pt x="252" y="373"/>
                    </a:lnTo>
                    <a:lnTo>
                      <a:pt x="253" y="373"/>
                    </a:lnTo>
                    <a:lnTo>
                      <a:pt x="254" y="373"/>
                    </a:lnTo>
                    <a:lnTo>
                      <a:pt x="256" y="373"/>
                    </a:lnTo>
                    <a:lnTo>
                      <a:pt x="257" y="373"/>
                    </a:lnTo>
                    <a:lnTo>
                      <a:pt x="257" y="374"/>
                    </a:lnTo>
                    <a:lnTo>
                      <a:pt x="257" y="373"/>
                    </a:lnTo>
                    <a:lnTo>
                      <a:pt x="258" y="373"/>
                    </a:lnTo>
                    <a:lnTo>
                      <a:pt x="260" y="373"/>
                    </a:lnTo>
                    <a:lnTo>
                      <a:pt x="260" y="371"/>
                    </a:lnTo>
                    <a:lnTo>
                      <a:pt x="261" y="373"/>
                    </a:lnTo>
                    <a:lnTo>
                      <a:pt x="262" y="373"/>
                    </a:lnTo>
                    <a:lnTo>
                      <a:pt x="262" y="371"/>
                    </a:lnTo>
                    <a:lnTo>
                      <a:pt x="262" y="370"/>
                    </a:lnTo>
                    <a:lnTo>
                      <a:pt x="262" y="369"/>
                    </a:lnTo>
                    <a:lnTo>
                      <a:pt x="262" y="367"/>
                    </a:lnTo>
                    <a:lnTo>
                      <a:pt x="261" y="367"/>
                    </a:lnTo>
                    <a:lnTo>
                      <a:pt x="261" y="366"/>
                    </a:lnTo>
                    <a:lnTo>
                      <a:pt x="262" y="363"/>
                    </a:lnTo>
                    <a:lnTo>
                      <a:pt x="261" y="362"/>
                    </a:lnTo>
                    <a:lnTo>
                      <a:pt x="262" y="360"/>
                    </a:lnTo>
                    <a:lnTo>
                      <a:pt x="262" y="356"/>
                    </a:lnTo>
                    <a:lnTo>
                      <a:pt x="262" y="354"/>
                    </a:lnTo>
                    <a:lnTo>
                      <a:pt x="263" y="353"/>
                    </a:lnTo>
                    <a:lnTo>
                      <a:pt x="266" y="353"/>
                    </a:lnTo>
                    <a:lnTo>
                      <a:pt x="266" y="350"/>
                    </a:lnTo>
                    <a:lnTo>
                      <a:pt x="267" y="348"/>
                    </a:lnTo>
                    <a:lnTo>
                      <a:pt x="269" y="345"/>
                    </a:lnTo>
                    <a:lnTo>
                      <a:pt x="270" y="345"/>
                    </a:lnTo>
                    <a:lnTo>
                      <a:pt x="270" y="344"/>
                    </a:lnTo>
                    <a:lnTo>
                      <a:pt x="273" y="344"/>
                    </a:lnTo>
                    <a:lnTo>
                      <a:pt x="275" y="343"/>
                    </a:lnTo>
                    <a:lnTo>
                      <a:pt x="278" y="343"/>
                    </a:lnTo>
                    <a:lnTo>
                      <a:pt x="277" y="340"/>
                    </a:lnTo>
                    <a:lnTo>
                      <a:pt x="275" y="337"/>
                    </a:lnTo>
                    <a:lnTo>
                      <a:pt x="273" y="335"/>
                    </a:lnTo>
                    <a:lnTo>
                      <a:pt x="271" y="333"/>
                    </a:lnTo>
                    <a:lnTo>
                      <a:pt x="270" y="332"/>
                    </a:lnTo>
                    <a:lnTo>
                      <a:pt x="269" y="332"/>
                    </a:lnTo>
                    <a:lnTo>
                      <a:pt x="267" y="331"/>
                    </a:lnTo>
                    <a:lnTo>
                      <a:pt x="265" y="328"/>
                    </a:lnTo>
                    <a:lnTo>
                      <a:pt x="263" y="328"/>
                    </a:lnTo>
                    <a:lnTo>
                      <a:pt x="262" y="328"/>
                    </a:lnTo>
                    <a:lnTo>
                      <a:pt x="261" y="327"/>
                    </a:lnTo>
                    <a:lnTo>
                      <a:pt x="260" y="326"/>
                    </a:lnTo>
                    <a:lnTo>
                      <a:pt x="258" y="326"/>
                    </a:lnTo>
                    <a:lnTo>
                      <a:pt x="258" y="322"/>
                    </a:lnTo>
                    <a:lnTo>
                      <a:pt x="258" y="320"/>
                    </a:lnTo>
                    <a:lnTo>
                      <a:pt x="258" y="319"/>
                    </a:lnTo>
                    <a:lnTo>
                      <a:pt x="257" y="318"/>
                    </a:lnTo>
                    <a:lnTo>
                      <a:pt x="257" y="316"/>
                    </a:lnTo>
                    <a:lnTo>
                      <a:pt x="257" y="315"/>
                    </a:lnTo>
                    <a:lnTo>
                      <a:pt x="257" y="314"/>
                    </a:lnTo>
                    <a:lnTo>
                      <a:pt x="254" y="314"/>
                    </a:lnTo>
                    <a:lnTo>
                      <a:pt x="253" y="315"/>
                    </a:lnTo>
                    <a:lnTo>
                      <a:pt x="252" y="315"/>
                    </a:lnTo>
                    <a:lnTo>
                      <a:pt x="252" y="312"/>
                    </a:lnTo>
                    <a:lnTo>
                      <a:pt x="250" y="311"/>
                    </a:lnTo>
                    <a:lnTo>
                      <a:pt x="250" y="310"/>
                    </a:lnTo>
                    <a:lnTo>
                      <a:pt x="249" y="310"/>
                    </a:lnTo>
                    <a:lnTo>
                      <a:pt x="249" y="309"/>
                    </a:lnTo>
                    <a:lnTo>
                      <a:pt x="248" y="307"/>
                    </a:lnTo>
                    <a:lnTo>
                      <a:pt x="246" y="307"/>
                    </a:lnTo>
                    <a:lnTo>
                      <a:pt x="245" y="307"/>
                    </a:lnTo>
                    <a:lnTo>
                      <a:pt x="244" y="307"/>
                    </a:lnTo>
                    <a:lnTo>
                      <a:pt x="243" y="307"/>
                    </a:lnTo>
                    <a:lnTo>
                      <a:pt x="241" y="307"/>
                    </a:lnTo>
                    <a:lnTo>
                      <a:pt x="240" y="309"/>
                    </a:lnTo>
                    <a:lnTo>
                      <a:pt x="239" y="310"/>
                    </a:lnTo>
                    <a:lnTo>
                      <a:pt x="237" y="310"/>
                    </a:lnTo>
                    <a:lnTo>
                      <a:pt x="237" y="309"/>
                    </a:lnTo>
                    <a:lnTo>
                      <a:pt x="237" y="307"/>
                    </a:lnTo>
                    <a:lnTo>
                      <a:pt x="236" y="309"/>
                    </a:lnTo>
                    <a:lnTo>
                      <a:pt x="236" y="307"/>
                    </a:lnTo>
                    <a:lnTo>
                      <a:pt x="235" y="306"/>
                    </a:lnTo>
                    <a:lnTo>
                      <a:pt x="233" y="306"/>
                    </a:lnTo>
                    <a:lnTo>
                      <a:pt x="232" y="306"/>
                    </a:lnTo>
                    <a:lnTo>
                      <a:pt x="231" y="306"/>
                    </a:lnTo>
                    <a:lnTo>
                      <a:pt x="231" y="305"/>
                    </a:lnTo>
                    <a:lnTo>
                      <a:pt x="229" y="305"/>
                    </a:lnTo>
                    <a:lnTo>
                      <a:pt x="228" y="305"/>
                    </a:lnTo>
                    <a:lnTo>
                      <a:pt x="227" y="305"/>
                    </a:lnTo>
                    <a:lnTo>
                      <a:pt x="226" y="305"/>
                    </a:lnTo>
                    <a:lnTo>
                      <a:pt x="226" y="303"/>
                    </a:lnTo>
                    <a:lnTo>
                      <a:pt x="224" y="303"/>
                    </a:lnTo>
                    <a:lnTo>
                      <a:pt x="223" y="303"/>
                    </a:lnTo>
                    <a:lnTo>
                      <a:pt x="223" y="302"/>
                    </a:lnTo>
                    <a:lnTo>
                      <a:pt x="222" y="302"/>
                    </a:lnTo>
                    <a:lnTo>
                      <a:pt x="220" y="302"/>
                    </a:lnTo>
                    <a:lnTo>
                      <a:pt x="219" y="302"/>
                    </a:lnTo>
                    <a:lnTo>
                      <a:pt x="219" y="303"/>
                    </a:lnTo>
                    <a:lnTo>
                      <a:pt x="218" y="303"/>
                    </a:lnTo>
                    <a:lnTo>
                      <a:pt x="216" y="303"/>
                    </a:lnTo>
                    <a:lnTo>
                      <a:pt x="215" y="303"/>
                    </a:lnTo>
                    <a:lnTo>
                      <a:pt x="214" y="303"/>
                    </a:lnTo>
                    <a:lnTo>
                      <a:pt x="212" y="303"/>
                    </a:lnTo>
                    <a:lnTo>
                      <a:pt x="211" y="303"/>
                    </a:lnTo>
                    <a:lnTo>
                      <a:pt x="210" y="303"/>
                    </a:lnTo>
                    <a:lnTo>
                      <a:pt x="208" y="303"/>
                    </a:lnTo>
                    <a:lnTo>
                      <a:pt x="208" y="302"/>
                    </a:lnTo>
                    <a:lnTo>
                      <a:pt x="207" y="302"/>
                    </a:lnTo>
                    <a:lnTo>
                      <a:pt x="207" y="301"/>
                    </a:lnTo>
                    <a:lnTo>
                      <a:pt x="207" y="299"/>
                    </a:lnTo>
                    <a:lnTo>
                      <a:pt x="208" y="299"/>
                    </a:lnTo>
                    <a:lnTo>
                      <a:pt x="207" y="299"/>
                    </a:lnTo>
                    <a:lnTo>
                      <a:pt x="206" y="299"/>
                    </a:lnTo>
                    <a:lnTo>
                      <a:pt x="205" y="299"/>
                    </a:lnTo>
                    <a:lnTo>
                      <a:pt x="203" y="299"/>
                    </a:lnTo>
                    <a:lnTo>
                      <a:pt x="203" y="298"/>
                    </a:lnTo>
                    <a:lnTo>
                      <a:pt x="202" y="298"/>
                    </a:lnTo>
                    <a:lnTo>
                      <a:pt x="202" y="299"/>
                    </a:lnTo>
                    <a:lnTo>
                      <a:pt x="201" y="299"/>
                    </a:lnTo>
                    <a:lnTo>
                      <a:pt x="202" y="299"/>
                    </a:lnTo>
                    <a:lnTo>
                      <a:pt x="202" y="301"/>
                    </a:lnTo>
                    <a:lnTo>
                      <a:pt x="201" y="301"/>
                    </a:lnTo>
                    <a:lnTo>
                      <a:pt x="201" y="299"/>
                    </a:lnTo>
                    <a:lnTo>
                      <a:pt x="201" y="301"/>
                    </a:lnTo>
                    <a:lnTo>
                      <a:pt x="201" y="299"/>
                    </a:lnTo>
                    <a:lnTo>
                      <a:pt x="199" y="299"/>
                    </a:lnTo>
                    <a:lnTo>
                      <a:pt x="199" y="298"/>
                    </a:lnTo>
                    <a:lnTo>
                      <a:pt x="199" y="297"/>
                    </a:lnTo>
                    <a:lnTo>
                      <a:pt x="199" y="295"/>
                    </a:lnTo>
                    <a:lnTo>
                      <a:pt x="201" y="295"/>
                    </a:lnTo>
                    <a:lnTo>
                      <a:pt x="201" y="294"/>
                    </a:lnTo>
                    <a:lnTo>
                      <a:pt x="202" y="293"/>
                    </a:lnTo>
                    <a:lnTo>
                      <a:pt x="203" y="293"/>
                    </a:lnTo>
                    <a:lnTo>
                      <a:pt x="203" y="292"/>
                    </a:lnTo>
                    <a:lnTo>
                      <a:pt x="205" y="292"/>
                    </a:lnTo>
                    <a:lnTo>
                      <a:pt x="206" y="292"/>
                    </a:lnTo>
                    <a:lnTo>
                      <a:pt x="207" y="292"/>
                    </a:lnTo>
                    <a:lnTo>
                      <a:pt x="207" y="290"/>
                    </a:lnTo>
                    <a:lnTo>
                      <a:pt x="208" y="290"/>
                    </a:lnTo>
                    <a:lnTo>
                      <a:pt x="208" y="289"/>
                    </a:lnTo>
                    <a:lnTo>
                      <a:pt x="208" y="288"/>
                    </a:lnTo>
                    <a:lnTo>
                      <a:pt x="207" y="288"/>
                    </a:lnTo>
                    <a:lnTo>
                      <a:pt x="206" y="286"/>
                    </a:lnTo>
                    <a:lnTo>
                      <a:pt x="206" y="285"/>
                    </a:lnTo>
                    <a:lnTo>
                      <a:pt x="205" y="285"/>
                    </a:lnTo>
                    <a:lnTo>
                      <a:pt x="205" y="284"/>
                    </a:lnTo>
                    <a:lnTo>
                      <a:pt x="205" y="282"/>
                    </a:lnTo>
                    <a:lnTo>
                      <a:pt x="205" y="281"/>
                    </a:lnTo>
                    <a:lnTo>
                      <a:pt x="205" y="280"/>
                    </a:lnTo>
                    <a:lnTo>
                      <a:pt x="205" y="278"/>
                    </a:lnTo>
                    <a:lnTo>
                      <a:pt x="205" y="277"/>
                    </a:lnTo>
                    <a:lnTo>
                      <a:pt x="205" y="276"/>
                    </a:lnTo>
                    <a:lnTo>
                      <a:pt x="205" y="274"/>
                    </a:lnTo>
                    <a:lnTo>
                      <a:pt x="203" y="274"/>
                    </a:lnTo>
                    <a:lnTo>
                      <a:pt x="205" y="274"/>
                    </a:lnTo>
                    <a:lnTo>
                      <a:pt x="203" y="274"/>
                    </a:lnTo>
                    <a:lnTo>
                      <a:pt x="203" y="273"/>
                    </a:lnTo>
                    <a:lnTo>
                      <a:pt x="203" y="272"/>
                    </a:lnTo>
                    <a:lnTo>
                      <a:pt x="203" y="269"/>
                    </a:lnTo>
                    <a:lnTo>
                      <a:pt x="205" y="268"/>
                    </a:lnTo>
                    <a:lnTo>
                      <a:pt x="205" y="267"/>
                    </a:lnTo>
                    <a:lnTo>
                      <a:pt x="203" y="267"/>
                    </a:lnTo>
                    <a:lnTo>
                      <a:pt x="203" y="265"/>
                    </a:lnTo>
                    <a:lnTo>
                      <a:pt x="205" y="265"/>
                    </a:lnTo>
                    <a:lnTo>
                      <a:pt x="205" y="264"/>
                    </a:lnTo>
                    <a:lnTo>
                      <a:pt x="206" y="263"/>
                    </a:lnTo>
                    <a:lnTo>
                      <a:pt x="206" y="261"/>
                    </a:lnTo>
                    <a:lnTo>
                      <a:pt x="207" y="261"/>
                    </a:lnTo>
                    <a:lnTo>
                      <a:pt x="208" y="261"/>
                    </a:lnTo>
                    <a:lnTo>
                      <a:pt x="210" y="263"/>
                    </a:lnTo>
                    <a:lnTo>
                      <a:pt x="211" y="263"/>
                    </a:lnTo>
                    <a:lnTo>
                      <a:pt x="211" y="261"/>
                    </a:lnTo>
                    <a:lnTo>
                      <a:pt x="211" y="260"/>
                    </a:lnTo>
                    <a:lnTo>
                      <a:pt x="211" y="259"/>
                    </a:lnTo>
                    <a:lnTo>
                      <a:pt x="211" y="257"/>
                    </a:lnTo>
                    <a:lnTo>
                      <a:pt x="212" y="256"/>
                    </a:lnTo>
                    <a:lnTo>
                      <a:pt x="212" y="254"/>
                    </a:lnTo>
                    <a:lnTo>
                      <a:pt x="211" y="254"/>
                    </a:lnTo>
                    <a:lnTo>
                      <a:pt x="212" y="254"/>
                    </a:lnTo>
                    <a:lnTo>
                      <a:pt x="212" y="252"/>
                    </a:lnTo>
                    <a:lnTo>
                      <a:pt x="211" y="252"/>
                    </a:lnTo>
                    <a:lnTo>
                      <a:pt x="211" y="251"/>
                    </a:lnTo>
                    <a:lnTo>
                      <a:pt x="212" y="251"/>
                    </a:lnTo>
                    <a:lnTo>
                      <a:pt x="211" y="251"/>
                    </a:lnTo>
                    <a:lnTo>
                      <a:pt x="210" y="251"/>
                    </a:lnTo>
                    <a:lnTo>
                      <a:pt x="210" y="250"/>
                    </a:lnTo>
                    <a:lnTo>
                      <a:pt x="207" y="250"/>
                    </a:lnTo>
                    <a:lnTo>
                      <a:pt x="207" y="251"/>
                    </a:lnTo>
                    <a:lnTo>
                      <a:pt x="206" y="251"/>
                    </a:lnTo>
                    <a:lnTo>
                      <a:pt x="207" y="250"/>
                    </a:lnTo>
                    <a:lnTo>
                      <a:pt x="206" y="248"/>
                    </a:lnTo>
                    <a:lnTo>
                      <a:pt x="206" y="247"/>
                    </a:lnTo>
                    <a:lnTo>
                      <a:pt x="206" y="246"/>
                    </a:lnTo>
                    <a:lnTo>
                      <a:pt x="205" y="246"/>
                    </a:lnTo>
                    <a:lnTo>
                      <a:pt x="203" y="243"/>
                    </a:lnTo>
                    <a:lnTo>
                      <a:pt x="203" y="242"/>
                    </a:lnTo>
                    <a:lnTo>
                      <a:pt x="203" y="240"/>
                    </a:lnTo>
                    <a:lnTo>
                      <a:pt x="202" y="240"/>
                    </a:lnTo>
                    <a:lnTo>
                      <a:pt x="202" y="239"/>
                    </a:lnTo>
                    <a:lnTo>
                      <a:pt x="201" y="238"/>
                    </a:lnTo>
                    <a:lnTo>
                      <a:pt x="199" y="238"/>
                    </a:lnTo>
                    <a:lnTo>
                      <a:pt x="199" y="237"/>
                    </a:lnTo>
                    <a:lnTo>
                      <a:pt x="199" y="235"/>
                    </a:lnTo>
                    <a:lnTo>
                      <a:pt x="198" y="235"/>
                    </a:lnTo>
                    <a:lnTo>
                      <a:pt x="197" y="234"/>
                    </a:lnTo>
                    <a:lnTo>
                      <a:pt x="195" y="233"/>
                    </a:lnTo>
                    <a:lnTo>
                      <a:pt x="194" y="233"/>
                    </a:lnTo>
                    <a:lnTo>
                      <a:pt x="193" y="233"/>
                    </a:lnTo>
                    <a:lnTo>
                      <a:pt x="191" y="233"/>
                    </a:lnTo>
                    <a:lnTo>
                      <a:pt x="190" y="233"/>
                    </a:lnTo>
                    <a:lnTo>
                      <a:pt x="190" y="231"/>
                    </a:lnTo>
                    <a:lnTo>
                      <a:pt x="190" y="233"/>
                    </a:lnTo>
                    <a:lnTo>
                      <a:pt x="189" y="233"/>
                    </a:lnTo>
                    <a:lnTo>
                      <a:pt x="188" y="233"/>
                    </a:lnTo>
                    <a:lnTo>
                      <a:pt x="188" y="234"/>
                    </a:lnTo>
                    <a:lnTo>
                      <a:pt x="186" y="234"/>
                    </a:lnTo>
                    <a:lnTo>
                      <a:pt x="186" y="235"/>
                    </a:lnTo>
                    <a:lnTo>
                      <a:pt x="185" y="235"/>
                    </a:lnTo>
                    <a:lnTo>
                      <a:pt x="184" y="235"/>
                    </a:lnTo>
                    <a:lnTo>
                      <a:pt x="184" y="234"/>
                    </a:lnTo>
                    <a:lnTo>
                      <a:pt x="184" y="233"/>
                    </a:lnTo>
                    <a:lnTo>
                      <a:pt x="184" y="231"/>
                    </a:lnTo>
                    <a:lnTo>
                      <a:pt x="184" y="230"/>
                    </a:lnTo>
                    <a:lnTo>
                      <a:pt x="182" y="229"/>
                    </a:lnTo>
                    <a:lnTo>
                      <a:pt x="182" y="227"/>
                    </a:lnTo>
                    <a:lnTo>
                      <a:pt x="182" y="226"/>
                    </a:lnTo>
                    <a:lnTo>
                      <a:pt x="181" y="226"/>
                    </a:lnTo>
                    <a:lnTo>
                      <a:pt x="181" y="225"/>
                    </a:lnTo>
                    <a:lnTo>
                      <a:pt x="180" y="225"/>
                    </a:lnTo>
                    <a:lnTo>
                      <a:pt x="180" y="223"/>
                    </a:lnTo>
                    <a:lnTo>
                      <a:pt x="177" y="223"/>
                    </a:lnTo>
                    <a:lnTo>
                      <a:pt x="177" y="225"/>
                    </a:lnTo>
                    <a:lnTo>
                      <a:pt x="176" y="225"/>
                    </a:lnTo>
                    <a:lnTo>
                      <a:pt x="174" y="225"/>
                    </a:lnTo>
                    <a:lnTo>
                      <a:pt x="173" y="225"/>
                    </a:lnTo>
                    <a:lnTo>
                      <a:pt x="173" y="226"/>
                    </a:lnTo>
                    <a:lnTo>
                      <a:pt x="172" y="226"/>
                    </a:lnTo>
                    <a:lnTo>
                      <a:pt x="171" y="226"/>
                    </a:lnTo>
                    <a:lnTo>
                      <a:pt x="169" y="226"/>
                    </a:lnTo>
                    <a:lnTo>
                      <a:pt x="169" y="227"/>
                    </a:lnTo>
                    <a:lnTo>
                      <a:pt x="168" y="227"/>
                    </a:lnTo>
                    <a:lnTo>
                      <a:pt x="168" y="229"/>
                    </a:lnTo>
                    <a:lnTo>
                      <a:pt x="167" y="229"/>
                    </a:lnTo>
                    <a:lnTo>
                      <a:pt x="165" y="229"/>
                    </a:lnTo>
                    <a:lnTo>
                      <a:pt x="164" y="229"/>
                    </a:lnTo>
                    <a:lnTo>
                      <a:pt x="163" y="230"/>
                    </a:lnTo>
                    <a:lnTo>
                      <a:pt x="161" y="230"/>
                    </a:lnTo>
                    <a:lnTo>
                      <a:pt x="159" y="230"/>
                    </a:lnTo>
                    <a:lnTo>
                      <a:pt x="159" y="229"/>
                    </a:lnTo>
                    <a:lnTo>
                      <a:pt x="157" y="229"/>
                    </a:lnTo>
                    <a:lnTo>
                      <a:pt x="154" y="231"/>
                    </a:lnTo>
                    <a:lnTo>
                      <a:pt x="151" y="233"/>
                    </a:lnTo>
                    <a:lnTo>
                      <a:pt x="148" y="234"/>
                    </a:lnTo>
                    <a:lnTo>
                      <a:pt x="146" y="234"/>
                    </a:lnTo>
                    <a:lnTo>
                      <a:pt x="143" y="235"/>
                    </a:lnTo>
                    <a:lnTo>
                      <a:pt x="139" y="237"/>
                    </a:lnTo>
                    <a:lnTo>
                      <a:pt x="138" y="238"/>
                    </a:lnTo>
                    <a:lnTo>
                      <a:pt x="136" y="239"/>
                    </a:lnTo>
                    <a:lnTo>
                      <a:pt x="135" y="239"/>
                    </a:lnTo>
                    <a:lnTo>
                      <a:pt x="133" y="240"/>
                    </a:lnTo>
                    <a:lnTo>
                      <a:pt x="130" y="240"/>
                    </a:lnTo>
                    <a:lnTo>
                      <a:pt x="130" y="237"/>
                    </a:lnTo>
                    <a:lnTo>
                      <a:pt x="131" y="233"/>
                    </a:lnTo>
                    <a:lnTo>
                      <a:pt x="131" y="230"/>
                    </a:lnTo>
                    <a:lnTo>
                      <a:pt x="133" y="227"/>
                    </a:lnTo>
                    <a:lnTo>
                      <a:pt x="133" y="223"/>
                    </a:lnTo>
                    <a:lnTo>
                      <a:pt x="134" y="218"/>
                    </a:lnTo>
                    <a:lnTo>
                      <a:pt x="134" y="213"/>
                    </a:lnTo>
                    <a:lnTo>
                      <a:pt x="136" y="212"/>
                    </a:lnTo>
                    <a:lnTo>
                      <a:pt x="138" y="212"/>
                    </a:lnTo>
                    <a:lnTo>
                      <a:pt x="138" y="210"/>
                    </a:lnTo>
                    <a:lnTo>
                      <a:pt x="139" y="209"/>
                    </a:lnTo>
                    <a:lnTo>
                      <a:pt x="139" y="208"/>
                    </a:lnTo>
                    <a:lnTo>
                      <a:pt x="140" y="208"/>
                    </a:lnTo>
                    <a:lnTo>
                      <a:pt x="142" y="208"/>
                    </a:lnTo>
                    <a:lnTo>
                      <a:pt x="142" y="206"/>
                    </a:lnTo>
                    <a:lnTo>
                      <a:pt x="143" y="205"/>
                    </a:lnTo>
                    <a:lnTo>
                      <a:pt x="144" y="204"/>
                    </a:lnTo>
                    <a:lnTo>
                      <a:pt x="143" y="202"/>
                    </a:lnTo>
                    <a:lnTo>
                      <a:pt x="143" y="201"/>
                    </a:lnTo>
                    <a:lnTo>
                      <a:pt x="144" y="200"/>
                    </a:lnTo>
                    <a:lnTo>
                      <a:pt x="144" y="199"/>
                    </a:lnTo>
                    <a:lnTo>
                      <a:pt x="146" y="197"/>
                    </a:lnTo>
                    <a:lnTo>
                      <a:pt x="146" y="196"/>
                    </a:lnTo>
                    <a:lnTo>
                      <a:pt x="146" y="195"/>
                    </a:lnTo>
                    <a:lnTo>
                      <a:pt x="146" y="193"/>
                    </a:lnTo>
                    <a:lnTo>
                      <a:pt x="144" y="193"/>
                    </a:lnTo>
                    <a:lnTo>
                      <a:pt x="143" y="193"/>
                    </a:lnTo>
                    <a:lnTo>
                      <a:pt x="142" y="193"/>
                    </a:lnTo>
                    <a:lnTo>
                      <a:pt x="140" y="193"/>
                    </a:lnTo>
                    <a:lnTo>
                      <a:pt x="139" y="195"/>
                    </a:lnTo>
                    <a:lnTo>
                      <a:pt x="138" y="195"/>
                    </a:lnTo>
                    <a:lnTo>
                      <a:pt x="136" y="195"/>
                    </a:lnTo>
                    <a:lnTo>
                      <a:pt x="135" y="195"/>
                    </a:lnTo>
                    <a:lnTo>
                      <a:pt x="135" y="196"/>
                    </a:lnTo>
                    <a:lnTo>
                      <a:pt x="134" y="195"/>
                    </a:lnTo>
                    <a:lnTo>
                      <a:pt x="135" y="195"/>
                    </a:lnTo>
                    <a:lnTo>
                      <a:pt x="135" y="193"/>
                    </a:lnTo>
                    <a:lnTo>
                      <a:pt x="136" y="193"/>
                    </a:lnTo>
                    <a:lnTo>
                      <a:pt x="136" y="192"/>
                    </a:lnTo>
                    <a:lnTo>
                      <a:pt x="135" y="192"/>
                    </a:lnTo>
                    <a:lnTo>
                      <a:pt x="135" y="191"/>
                    </a:lnTo>
                    <a:lnTo>
                      <a:pt x="136" y="191"/>
                    </a:lnTo>
                    <a:lnTo>
                      <a:pt x="136" y="192"/>
                    </a:lnTo>
                    <a:lnTo>
                      <a:pt x="136" y="191"/>
                    </a:lnTo>
                    <a:lnTo>
                      <a:pt x="138" y="191"/>
                    </a:lnTo>
                    <a:lnTo>
                      <a:pt x="138" y="189"/>
                    </a:lnTo>
                    <a:lnTo>
                      <a:pt x="139" y="189"/>
                    </a:lnTo>
                    <a:lnTo>
                      <a:pt x="140" y="189"/>
                    </a:lnTo>
                    <a:lnTo>
                      <a:pt x="140" y="188"/>
                    </a:lnTo>
                    <a:lnTo>
                      <a:pt x="140" y="187"/>
                    </a:lnTo>
                    <a:lnTo>
                      <a:pt x="139" y="185"/>
                    </a:lnTo>
                    <a:lnTo>
                      <a:pt x="136" y="183"/>
                    </a:lnTo>
                    <a:lnTo>
                      <a:pt x="131" y="183"/>
                    </a:lnTo>
                    <a:lnTo>
                      <a:pt x="130" y="183"/>
                    </a:lnTo>
                    <a:lnTo>
                      <a:pt x="125" y="182"/>
                    </a:lnTo>
                    <a:lnTo>
                      <a:pt x="123" y="182"/>
                    </a:lnTo>
                    <a:lnTo>
                      <a:pt x="123" y="180"/>
                    </a:lnTo>
                    <a:lnTo>
                      <a:pt x="126" y="178"/>
                    </a:lnTo>
                    <a:lnTo>
                      <a:pt x="126" y="176"/>
                    </a:lnTo>
                    <a:lnTo>
                      <a:pt x="127" y="176"/>
                    </a:lnTo>
                    <a:lnTo>
                      <a:pt x="129" y="175"/>
                    </a:lnTo>
                    <a:lnTo>
                      <a:pt x="130" y="175"/>
                    </a:lnTo>
                    <a:lnTo>
                      <a:pt x="130" y="174"/>
                    </a:lnTo>
                    <a:lnTo>
                      <a:pt x="130" y="172"/>
                    </a:lnTo>
                    <a:lnTo>
                      <a:pt x="129" y="171"/>
                    </a:lnTo>
                    <a:lnTo>
                      <a:pt x="129" y="172"/>
                    </a:lnTo>
                    <a:lnTo>
                      <a:pt x="127" y="172"/>
                    </a:lnTo>
                    <a:lnTo>
                      <a:pt x="127" y="171"/>
                    </a:lnTo>
                    <a:lnTo>
                      <a:pt x="127" y="170"/>
                    </a:lnTo>
                    <a:lnTo>
                      <a:pt x="126" y="170"/>
                    </a:lnTo>
                    <a:lnTo>
                      <a:pt x="126" y="168"/>
                    </a:lnTo>
                    <a:lnTo>
                      <a:pt x="125" y="168"/>
                    </a:lnTo>
                    <a:lnTo>
                      <a:pt x="125" y="167"/>
                    </a:lnTo>
                    <a:lnTo>
                      <a:pt x="126" y="167"/>
                    </a:lnTo>
                    <a:lnTo>
                      <a:pt x="126" y="168"/>
                    </a:lnTo>
                    <a:lnTo>
                      <a:pt x="127" y="167"/>
                    </a:lnTo>
                    <a:lnTo>
                      <a:pt x="127" y="166"/>
                    </a:lnTo>
                    <a:lnTo>
                      <a:pt x="126" y="166"/>
                    </a:lnTo>
                    <a:lnTo>
                      <a:pt x="127" y="166"/>
                    </a:lnTo>
                    <a:lnTo>
                      <a:pt x="127" y="165"/>
                    </a:lnTo>
                    <a:lnTo>
                      <a:pt x="129" y="165"/>
                    </a:lnTo>
                    <a:lnTo>
                      <a:pt x="129" y="163"/>
                    </a:lnTo>
                    <a:lnTo>
                      <a:pt x="130" y="162"/>
                    </a:lnTo>
                    <a:lnTo>
                      <a:pt x="130" y="161"/>
                    </a:lnTo>
                    <a:lnTo>
                      <a:pt x="129" y="161"/>
                    </a:lnTo>
                    <a:lnTo>
                      <a:pt x="130" y="161"/>
                    </a:lnTo>
                    <a:lnTo>
                      <a:pt x="130" y="159"/>
                    </a:lnTo>
                    <a:lnTo>
                      <a:pt x="130" y="158"/>
                    </a:lnTo>
                    <a:lnTo>
                      <a:pt x="131" y="158"/>
                    </a:lnTo>
                    <a:lnTo>
                      <a:pt x="131" y="157"/>
                    </a:lnTo>
                    <a:lnTo>
                      <a:pt x="131" y="155"/>
                    </a:lnTo>
                    <a:lnTo>
                      <a:pt x="131" y="154"/>
                    </a:lnTo>
                    <a:lnTo>
                      <a:pt x="133" y="154"/>
                    </a:lnTo>
                    <a:lnTo>
                      <a:pt x="133" y="153"/>
                    </a:lnTo>
                    <a:lnTo>
                      <a:pt x="133" y="151"/>
                    </a:lnTo>
                    <a:lnTo>
                      <a:pt x="134" y="150"/>
                    </a:lnTo>
                    <a:lnTo>
                      <a:pt x="134" y="149"/>
                    </a:lnTo>
                    <a:lnTo>
                      <a:pt x="135" y="148"/>
                    </a:lnTo>
                    <a:lnTo>
                      <a:pt x="135" y="146"/>
                    </a:lnTo>
                    <a:lnTo>
                      <a:pt x="135" y="145"/>
                    </a:lnTo>
                    <a:lnTo>
                      <a:pt x="135" y="144"/>
                    </a:lnTo>
                    <a:lnTo>
                      <a:pt x="135" y="142"/>
                    </a:lnTo>
                    <a:lnTo>
                      <a:pt x="135" y="141"/>
                    </a:lnTo>
                    <a:lnTo>
                      <a:pt x="135" y="138"/>
                    </a:lnTo>
                    <a:lnTo>
                      <a:pt x="134" y="137"/>
                    </a:lnTo>
                    <a:lnTo>
                      <a:pt x="133" y="137"/>
                    </a:lnTo>
                    <a:lnTo>
                      <a:pt x="133" y="136"/>
                    </a:lnTo>
                    <a:lnTo>
                      <a:pt x="131" y="136"/>
                    </a:lnTo>
                    <a:lnTo>
                      <a:pt x="130" y="136"/>
                    </a:lnTo>
                    <a:lnTo>
                      <a:pt x="130" y="137"/>
                    </a:lnTo>
                    <a:lnTo>
                      <a:pt x="127" y="137"/>
                    </a:lnTo>
                    <a:lnTo>
                      <a:pt x="127" y="136"/>
                    </a:lnTo>
                    <a:lnTo>
                      <a:pt x="126" y="134"/>
                    </a:lnTo>
                    <a:lnTo>
                      <a:pt x="125" y="136"/>
                    </a:lnTo>
                    <a:lnTo>
                      <a:pt x="123" y="136"/>
                    </a:lnTo>
                    <a:lnTo>
                      <a:pt x="122" y="137"/>
                    </a:lnTo>
                    <a:lnTo>
                      <a:pt x="122" y="138"/>
                    </a:lnTo>
                    <a:lnTo>
                      <a:pt x="121" y="138"/>
                    </a:lnTo>
                    <a:lnTo>
                      <a:pt x="121" y="140"/>
                    </a:lnTo>
                    <a:lnTo>
                      <a:pt x="119" y="140"/>
                    </a:lnTo>
                    <a:lnTo>
                      <a:pt x="118" y="140"/>
                    </a:lnTo>
                    <a:lnTo>
                      <a:pt x="118" y="141"/>
                    </a:lnTo>
                    <a:lnTo>
                      <a:pt x="117" y="141"/>
                    </a:lnTo>
                    <a:lnTo>
                      <a:pt x="116" y="141"/>
                    </a:lnTo>
                    <a:lnTo>
                      <a:pt x="116" y="140"/>
                    </a:lnTo>
                    <a:lnTo>
                      <a:pt x="114" y="140"/>
                    </a:lnTo>
                    <a:lnTo>
                      <a:pt x="113" y="138"/>
                    </a:lnTo>
                    <a:lnTo>
                      <a:pt x="112" y="138"/>
                    </a:lnTo>
                    <a:lnTo>
                      <a:pt x="112" y="137"/>
                    </a:lnTo>
                    <a:lnTo>
                      <a:pt x="110" y="137"/>
                    </a:lnTo>
                    <a:lnTo>
                      <a:pt x="110" y="136"/>
                    </a:lnTo>
                    <a:lnTo>
                      <a:pt x="110" y="134"/>
                    </a:lnTo>
                    <a:lnTo>
                      <a:pt x="110" y="133"/>
                    </a:lnTo>
                    <a:lnTo>
                      <a:pt x="110" y="132"/>
                    </a:lnTo>
                    <a:lnTo>
                      <a:pt x="109" y="132"/>
                    </a:lnTo>
                    <a:lnTo>
                      <a:pt x="109" y="130"/>
                    </a:lnTo>
                    <a:lnTo>
                      <a:pt x="109" y="129"/>
                    </a:lnTo>
                    <a:lnTo>
                      <a:pt x="108" y="129"/>
                    </a:lnTo>
                    <a:lnTo>
                      <a:pt x="106" y="129"/>
                    </a:lnTo>
                    <a:lnTo>
                      <a:pt x="105" y="129"/>
                    </a:lnTo>
                    <a:lnTo>
                      <a:pt x="105" y="128"/>
                    </a:lnTo>
                    <a:lnTo>
                      <a:pt x="104" y="128"/>
                    </a:lnTo>
                    <a:lnTo>
                      <a:pt x="102" y="125"/>
                    </a:lnTo>
                    <a:lnTo>
                      <a:pt x="102" y="124"/>
                    </a:lnTo>
                    <a:lnTo>
                      <a:pt x="102" y="123"/>
                    </a:lnTo>
                    <a:lnTo>
                      <a:pt x="99" y="121"/>
                    </a:lnTo>
                    <a:lnTo>
                      <a:pt x="96" y="120"/>
                    </a:lnTo>
                    <a:lnTo>
                      <a:pt x="96" y="119"/>
                    </a:lnTo>
                    <a:lnTo>
                      <a:pt x="95" y="119"/>
                    </a:lnTo>
                    <a:lnTo>
                      <a:pt x="95" y="117"/>
                    </a:lnTo>
                    <a:lnTo>
                      <a:pt x="93" y="117"/>
                    </a:lnTo>
                    <a:lnTo>
                      <a:pt x="93" y="116"/>
                    </a:lnTo>
                    <a:lnTo>
                      <a:pt x="92" y="116"/>
                    </a:lnTo>
                    <a:lnTo>
                      <a:pt x="92" y="115"/>
                    </a:lnTo>
                    <a:lnTo>
                      <a:pt x="93" y="113"/>
                    </a:lnTo>
                    <a:lnTo>
                      <a:pt x="92" y="112"/>
                    </a:lnTo>
                    <a:lnTo>
                      <a:pt x="92" y="111"/>
                    </a:lnTo>
                    <a:lnTo>
                      <a:pt x="91" y="108"/>
                    </a:lnTo>
                    <a:lnTo>
                      <a:pt x="91" y="107"/>
                    </a:lnTo>
                    <a:lnTo>
                      <a:pt x="89" y="107"/>
                    </a:lnTo>
                    <a:lnTo>
                      <a:pt x="88" y="107"/>
                    </a:lnTo>
                    <a:lnTo>
                      <a:pt x="88" y="106"/>
                    </a:lnTo>
                    <a:lnTo>
                      <a:pt x="87" y="106"/>
                    </a:lnTo>
                    <a:lnTo>
                      <a:pt x="87" y="104"/>
                    </a:lnTo>
                    <a:lnTo>
                      <a:pt x="85" y="103"/>
                    </a:lnTo>
                    <a:lnTo>
                      <a:pt x="84" y="103"/>
                    </a:lnTo>
                    <a:lnTo>
                      <a:pt x="84" y="102"/>
                    </a:lnTo>
                    <a:lnTo>
                      <a:pt x="83" y="102"/>
                    </a:lnTo>
                    <a:lnTo>
                      <a:pt x="83" y="100"/>
                    </a:lnTo>
                    <a:lnTo>
                      <a:pt x="82" y="100"/>
                    </a:lnTo>
                    <a:lnTo>
                      <a:pt x="80" y="99"/>
                    </a:lnTo>
                    <a:lnTo>
                      <a:pt x="79" y="98"/>
                    </a:lnTo>
                    <a:lnTo>
                      <a:pt x="78" y="98"/>
                    </a:lnTo>
                    <a:lnTo>
                      <a:pt x="78" y="96"/>
                    </a:lnTo>
                    <a:lnTo>
                      <a:pt x="76" y="95"/>
                    </a:lnTo>
                    <a:lnTo>
                      <a:pt x="75" y="94"/>
                    </a:lnTo>
                    <a:lnTo>
                      <a:pt x="71" y="93"/>
                    </a:lnTo>
                    <a:lnTo>
                      <a:pt x="68" y="93"/>
                    </a:lnTo>
                    <a:lnTo>
                      <a:pt x="66" y="91"/>
                    </a:lnTo>
                    <a:lnTo>
                      <a:pt x="64" y="89"/>
                    </a:lnTo>
                    <a:lnTo>
                      <a:pt x="63" y="87"/>
                    </a:lnTo>
                    <a:lnTo>
                      <a:pt x="62" y="86"/>
                    </a:lnTo>
                    <a:lnTo>
                      <a:pt x="61" y="86"/>
                    </a:lnTo>
                    <a:lnTo>
                      <a:pt x="59" y="85"/>
                    </a:lnTo>
                    <a:lnTo>
                      <a:pt x="58" y="85"/>
                    </a:lnTo>
                    <a:lnTo>
                      <a:pt x="57" y="85"/>
                    </a:lnTo>
                    <a:lnTo>
                      <a:pt x="55" y="83"/>
                    </a:lnTo>
                    <a:lnTo>
                      <a:pt x="54" y="83"/>
                    </a:lnTo>
                    <a:lnTo>
                      <a:pt x="55" y="82"/>
                    </a:lnTo>
                    <a:lnTo>
                      <a:pt x="55" y="81"/>
                    </a:lnTo>
                    <a:lnTo>
                      <a:pt x="54" y="79"/>
                    </a:lnTo>
                    <a:lnTo>
                      <a:pt x="51" y="77"/>
                    </a:lnTo>
                    <a:lnTo>
                      <a:pt x="47" y="74"/>
                    </a:lnTo>
                    <a:lnTo>
                      <a:pt x="45" y="74"/>
                    </a:lnTo>
                    <a:lnTo>
                      <a:pt x="37" y="72"/>
                    </a:lnTo>
                    <a:lnTo>
                      <a:pt x="36" y="72"/>
                    </a:lnTo>
                    <a:lnTo>
                      <a:pt x="27" y="69"/>
                    </a:lnTo>
                    <a:lnTo>
                      <a:pt x="25" y="69"/>
                    </a:lnTo>
                    <a:lnTo>
                      <a:pt x="24" y="69"/>
                    </a:lnTo>
                    <a:lnTo>
                      <a:pt x="23" y="69"/>
                    </a:lnTo>
                    <a:lnTo>
                      <a:pt x="23" y="68"/>
                    </a:lnTo>
                    <a:lnTo>
                      <a:pt x="23" y="66"/>
                    </a:lnTo>
                    <a:lnTo>
                      <a:pt x="21" y="66"/>
                    </a:lnTo>
                    <a:lnTo>
                      <a:pt x="21" y="65"/>
                    </a:lnTo>
                    <a:lnTo>
                      <a:pt x="20" y="65"/>
                    </a:lnTo>
                    <a:lnTo>
                      <a:pt x="19" y="65"/>
                    </a:lnTo>
                    <a:lnTo>
                      <a:pt x="19" y="64"/>
                    </a:lnTo>
                    <a:lnTo>
                      <a:pt x="17" y="64"/>
                    </a:lnTo>
                    <a:lnTo>
                      <a:pt x="17" y="62"/>
                    </a:lnTo>
                    <a:lnTo>
                      <a:pt x="16" y="62"/>
                    </a:lnTo>
                    <a:lnTo>
                      <a:pt x="16" y="61"/>
                    </a:lnTo>
                    <a:lnTo>
                      <a:pt x="16" y="60"/>
                    </a:lnTo>
                    <a:lnTo>
                      <a:pt x="15" y="60"/>
                    </a:lnTo>
                    <a:lnTo>
                      <a:pt x="15" y="58"/>
                    </a:lnTo>
                    <a:lnTo>
                      <a:pt x="13" y="58"/>
                    </a:lnTo>
                    <a:lnTo>
                      <a:pt x="12" y="58"/>
                    </a:lnTo>
                    <a:lnTo>
                      <a:pt x="12" y="60"/>
                    </a:lnTo>
                    <a:lnTo>
                      <a:pt x="11" y="60"/>
                    </a:lnTo>
                    <a:lnTo>
                      <a:pt x="10" y="60"/>
                    </a:lnTo>
                    <a:lnTo>
                      <a:pt x="10" y="58"/>
                    </a:lnTo>
                    <a:lnTo>
                      <a:pt x="10" y="57"/>
                    </a:lnTo>
                    <a:lnTo>
                      <a:pt x="7" y="52"/>
                    </a:lnTo>
                    <a:lnTo>
                      <a:pt x="7" y="51"/>
                    </a:lnTo>
                    <a:lnTo>
                      <a:pt x="6" y="47"/>
                    </a:lnTo>
                    <a:lnTo>
                      <a:pt x="6" y="44"/>
                    </a:lnTo>
                    <a:lnTo>
                      <a:pt x="4" y="41"/>
                    </a:lnTo>
                    <a:lnTo>
                      <a:pt x="3" y="39"/>
                    </a:lnTo>
                    <a:lnTo>
                      <a:pt x="3" y="38"/>
                    </a:lnTo>
                    <a:lnTo>
                      <a:pt x="0" y="32"/>
                    </a:lnTo>
                    <a:lnTo>
                      <a:pt x="2" y="32"/>
                    </a:lnTo>
                    <a:lnTo>
                      <a:pt x="3" y="32"/>
                    </a:lnTo>
                    <a:lnTo>
                      <a:pt x="4" y="32"/>
                    </a:lnTo>
                    <a:lnTo>
                      <a:pt x="4" y="31"/>
                    </a:lnTo>
                    <a:lnTo>
                      <a:pt x="6" y="31"/>
                    </a:lnTo>
                    <a:lnTo>
                      <a:pt x="11" y="27"/>
                    </a:lnTo>
                    <a:lnTo>
                      <a:pt x="13" y="26"/>
                    </a:lnTo>
                    <a:lnTo>
                      <a:pt x="13" y="24"/>
                    </a:lnTo>
                    <a:lnTo>
                      <a:pt x="16" y="22"/>
                    </a:lnTo>
                    <a:lnTo>
                      <a:pt x="19" y="21"/>
                    </a:lnTo>
                    <a:lnTo>
                      <a:pt x="19" y="19"/>
                    </a:lnTo>
                    <a:lnTo>
                      <a:pt x="20" y="19"/>
                    </a:lnTo>
                    <a:lnTo>
                      <a:pt x="21" y="19"/>
                    </a:lnTo>
                    <a:lnTo>
                      <a:pt x="21" y="18"/>
                    </a:lnTo>
                    <a:lnTo>
                      <a:pt x="21" y="17"/>
                    </a:lnTo>
                    <a:lnTo>
                      <a:pt x="23" y="17"/>
                    </a:lnTo>
                    <a:lnTo>
                      <a:pt x="23" y="15"/>
                    </a:lnTo>
                    <a:lnTo>
                      <a:pt x="24" y="15"/>
                    </a:lnTo>
                    <a:lnTo>
                      <a:pt x="24" y="14"/>
                    </a:lnTo>
                    <a:lnTo>
                      <a:pt x="25" y="13"/>
                    </a:lnTo>
                    <a:lnTo>
                      <a:pt x="27" y="13"/>
                    </a:lnTo>
                    <a:lnTo>
                      <a:pt x="27" y="11"/>
                    </a:lnTo>
                    <a:lnTo>
                      <a:pt x="27" y="13"/>
                    </a:lnTo>
                    <a:lnTo>
                      <a:pt x="27" y="14"/>
                    </a:lnTo>
                    <a:lnTo>
                      <a:pt x="28" y="14"/>
                    </a:lnTo>
                    <a:lnTo>
                      <a:pt x="28" y="15"/>
                    </a:lnTo>
                    <a:lnTo>
                      <a:pt x="29" y="15"/>
                    </a:lnTo>
                    <a:lnTo>
                      <a:pt x="30" y="15"/>
                    </a:lnTo>
                    <a:lnTo>
                      <a:pt x="32" y="15"/>
                    </a:lnTo>
                    <a:lnTo>
                      <a:pt x="33" y="15"/>
                    </a:lnTo>
                    <a:lnTo>
                      <a:pt x="33" y="17"/>
                    </a:lnTo>
                    <a:lnTo>
                      <a:pt x="34" y="17"/>
                    </a:lnTo>
                    <a:lnTo>
                      <a:pt x="36" y="17"/>
                    </a:lnTo>
                    <a:lnTo>
                      <a:pt x="36" y="18"/>
                    </a:lnTo>
                    <a:lnTo>
                      <a:pt x="37" y="18"/>
                    </a:lnTo>
                    <a:lnTo>
                      <a:pt x="38" y="18"/>
                    </a:lnTo>
                    <a:lnTo>
                      <a:pt x="38" y="17"/>
                    </a:lnTo>
                    <a:lnTo>
                      <a:pt x="38" y="15"/>
                    </a:lnTo>
                    <a:lnTo>
                      <a:pt x="40" y="15"/>
                    </a:lnTo>
                    <a:lnTo>
                      <a:pt x="40" y="14"/>
                    </a:lnTo>
                    <a:lnTo>
                      <a:pt x="41" y="14"/>
                    </a:lnTo>
                    <a:lnTo>
                      <a:pt x="41" y="13"/>
                    </a:lnTo>
                    <a:lnTo>
                      <a:pt x="41" y="11"/>
                    </a:lnTo>
                    <a:lnTo>
                      <a:pt x="42" y="11"/>
                    </a:lnTo>
                    <a:lnTo>
                      <a:pt x="42" y="10"/>
                    </a:lnTo>
                    <a:lnTo>
                      <a:pt x="42" y="9"/>
                    </a:lnTo>
                    <a:lnTo>
                      <a:pt x="44" y="7"/>
                    </a:lnTo>
                    <a:lnTo>
                      <a:pt x="44" y="6"/>
                    </a:lnTo>
                    <a:lnTo>
                      <a:pt x="45" y="6"/>
                    </a:lnTo>
                    <a:lnTo>
                      <a:pt x="45" y="5"/>
                    </a:lnTo>
                    <a:lnTo>
                      <a:pt x="45" y="4"/>
                    </a:lnTo>
                    <a:lnTo>
                      <a:pt x="45" y="2"/>
                    </a:lnTo>
                    <a:lnTo>
                      <a:pt x="45" y="1"/>
                    </a:lnTo>
                    <a:lnTo>
                      <a:pt x="46" y="1"/>
                    </a:lnTo>
                    <a:lnTo>
                      <a:pt x="46" y="0"/>
                    </a:lnTo>
                    <a:lnTo>
                      <a:pt x="47" y="0"/>
                    </a:lnTo>
                    <a:lnTo>
                      <a:pt x="49" y="0"/>
                    </a:lnTo>
                    <a:lnTo>
                      <a:pt x="50" y="0"/>
                    </a:lnTo>
                    <a:lnTo>
                      <a:pt x="50" y="1"/>
                    </a:lnTo>
                    <a:lnTo>
                      <a:pt x="51" y="1"/>
                    </a:lnTo>
                    <a:lnTo>
                      <a:pt x="53" y="1"/>
                    </a:lnTo>
                    <a:lnTo>
                      <a:pt x="54" y="2"/>
                    </a:lnTo>
                    <a:lnTo>
                      <a:pt x="54" y="1"/>
                    </a:lnTo>
                    <a:lnTo>
                      <a:pt x="54" y="2"/>
                    </a:lnTo>
                    <a:lnTo>
                      <a:pt x="55" y="2"/>
                    </a:lnTo>
                    <a:lnTo>
                      <a:pt x="55" y="4"/>
                    </a:lnTo>
                    <a:lnTo>
                      <a:pt x="57" y="4"/>
                    </a:lnTo>
                    <a:lnTo>
                      <a:pt x="57" y="2"/>
                    </a:lnTo>
                    <a:lnTo>
                      <a:pt x="58" y="2"/>
                    </a:lnTo>
                    <a:lnTo>
                      <a:pt x="59" y="2"/>
                    </a:lnTo>
                    <a:lnTo>
                      <a:pt x="61" y="2"/>
                    </a:lnTo>
                    <a:lnTo>
                      <a:pt x="62" y="2"/>
                    </a:lnTo>
                    <a:lnTo>
                      <a:pt x="63" y="1"/>
                    </a:lnTo>
                    <a:lnTo>
                      <a:pt x="64" y="1"/>
                    </a:lnTo>
                    <a:lnTo>
                      <a:pt x="66" y="1"/>
                    </a:lnTo>
                    <a:lnTo>
                      <a:pt x="67" y="1"/>
                    </a:lnTo>
                    <a:lnTo>
                      <a:pt x="68" y="1"/>
                    </a:lnTo>
                    <a:lnTo>
                      <a:pt x="68" y="2"/>
                    </a:lnTo>
                    <a:lnTo>
                      <a:pt x="68" y="4"/>
                    </a:lnTo>
                    <a:lnTo>
                      <a:pt x="68" y="5"/>
                    </a:lnTo>
                    <a:lnTo>
                      <a:pt x="67" y="5"/>
                    </a:lnTo>
                    <a:lnTo>
                      <a:pt x="67" y="6"/>
                    </a:lnTo>
                    <a:lnTo>
                      <a:pt x="67" y="7"/>
                    </a:lnTo>
                    <a:lnTo>
                      <a:pt x="67" y="9"/>
                    </a:lnTo>
                    <a:lnTo>
                      <a:pt x="66" y="9"/>
                    </a:lnTo>
                    <a:lnTo>
                      <a:pt x="66" y="10"/>
                    </a:lnTo>
                    <a:lnTo>
                      <a:pt x="64" y="10"/>
                    </a:lnTo>
                    <a:lnTo>
                      <a:pt x="64" y="11"/>
                    </a:lnTo>
                    <a:lnTo>
                      <a:pt x="64" y="13"/>
                    </a:lnTo>
                    <a:lnTo>
                      <a:pt x="63" y="13"/>
                    </a:lnTo>
                    <a:lnTo>
                      <a:pt x="63" y="14"/>
                    </a:lnTo>
                    <a:lnTo>
                      <a:pt x="64" y="14"/>
                    </a:lnTo>
                    <a:lnTo>
                      <a:pt x="64" y="15"/>
                    </a:lnTo>
                    <a:lnTo>
                      <a:pt x="63" y="15"/>
                    </a:lnTo>
                    <a:lnTo>
                      <a:pt x="64" y="15"/>
                    </a:lnTo>
                    <a:lnTo>
                      <a:pt x="64" y="17"/>
                    </a:lnTo>
                    <a:lnTo>
                      <a:pt x="64" y="18"/>
                    </a:lnTo>
                    <a:lnTo>
                      <a:pt x="64" y="19"/>
                    </a:lnTo>
                    <a:lnTo>
                      <a:pt x="64" y="21"/>
                    </a:lnTo>
                    <a:lnTo>
                      <a:pt x="64" y="22"/>
                    </a:lnTo>
                    <a:lnTo>
                      <a:pt x="64" y="23"/>
                    </a:lnTo>
                    <a:lnTo>
                      <a:pt x="64" y="24"/>
                    </a:lnTo>
                    <a:lnTo>
                      <a:pt x="63" y="24"/>
                    </a:lnTo>
                    <a:lnTo>
                      <a:pt x="63" y="26"/>
                    </a:lnTo>
                    <a:lnTo>
                      <a:pt x="62" y="26"/>
                    </a:lnTo>
                    <a:lnTo>
                      <a:pt x="62" y="27"/>
                    </a:lnTo>
                    <a:lnTo>
                      <a:pt x="62" y="28"/>
                    </a:lnTo>
                    <a:lnTo>
                      <a:pt x="61" y="28"/>
                    </a:lnTo>
                    <a:lnTo>
                      <a:pt x="59" y="28"/>
                    </a:lnTo>
                    <a:lnTo>
                      <a:pt x="59" y="30"/>
                    </a:lnTo>
                    <a:lnTo>
                      <a:pt x="58" y="30"/>
                    </a:lnTo>
                    <a:lnTo>
                      <a:pt x="58" y="31"/>
                    </a:lnTo>
                    <a:lnTo>
                      <a:pt x="58" y="32"/>
                    </a:lnTo>
                    <a:lnTo>
                      <a:pt x="58" y="34"/>
                    </a:lnTo>
                    <a:lnTo>
                      <a:pt x="59" y="35"/>
                    </a:lnTo>
                    <a:lnTo>
                      <a:pt x="59" y="36"/>
                    </a:lnTo>
                    <a:lnTo>
                      <a:pt x="61" y="36"/>
                    </a:lnTo>
                    <a:lnTo>
                      <a:pt x="61" y="38"/>
                    </a:lnTo>
                    <a:lnTo>
                      <a:pt x="62" y="38"/>
                    </a:lnTo>
                    <a:lnTo>
                      <a:pt x="61" y="38"/>
                    </a:lnTo>
                    <a:lnTo>
                      <a:pt x="62" y="39"/>
                    </a:lnTo>
                    <a:lnTo>
                      <a:pt x="62" y="40"/>
                    </a:lnTo>
                    <a:lnTo>
                      <a:pt x="63" y="40"/>
                    </a:lnTo>
                    <a:lnTo>
                      <a:pt x="62" y="40"/>
                    </a:lnTo>
                    <a:lnTo>
                      <a:pt x="63" y="40"/>
                    </a:lnTo>
                    <a:lnTo>
                      <a:pt x="63" y="41"/>
                    </a:lnTo>
                    <a:lnTo>
                      <a:pt x="64" y="41"/>
                    </a:lnTo>
                    <a:lnTo>
                      <a:pt x="64" y="43"/>
                    </a:lnTo>
                    <a:lnTo>
                      <a:pt x="63" y="43"/>
                    </a:lnTo>
                    <a:lnTo>
                      <a:pt x="63" y="44"/>
                    </a:lnTo>
                    <a:lnTo>
                      <a:pt x="64" y="44"/>
                    </a:lnTo>
                    <a:lnTo>
                      <a:pt x="63" y="44"/>
                    </a:lnTo>
                    <a:lnTo>
                      <a:pt x="63" y="45"/>
                    </a:lnTo>
                    <a:lnTo>
                      <a:pt x="63" y="47"/>
                    </a:lnTo>
                    <a:lnTo>
                      <a:pt x="63" y="48"/>
                    </a:lnTo>
                    <a:lnTo>
                      <a:pt x="64" y="48"/>
                    </a:lnTo>
                    <a:lnTo>
                      <a:pt x="64" y="49"/>
                    </a:lnTo>
                    <a:lnTo>
                      <a:pt x="63" y="49"/>
                    </a:lnTo>
                    <a:lnTo>
                      <a:pt x="63" y="51"/>
                    </a:lnTo>
                    <a:lnTo>
                      <a:pt x="63" y="52"/>
                    </a:lnTo>
                    <a:lnTo>
                      <a:pt x="63" y="53"/>
                    </a:lnTo>
                    <a:lnTo>
                      <a:pt x="63" y="55"/>
                    </a:lnTo>
                    <a:lnTo>
                      <a:pt x="63" y="56"/>
                    </a:lnTo>
                    <a:lnTo>
                      <a:pt x="64" y="56"/>
                    </a:lnTo>
                    <a:lnTo>
                      <a:pt x="66" y="56"/>
                    </a:lnTo>
                    <a:lnTo>
                      <a:pt x="66" y="57"/>
                    </a:lnTo>
                    <a:lnTo>
                      <a:pt x="67" y="57"/>
                    </a:lnTo>
                    <a:lnTo>
                      <a:pt x="67" y="58"/>
                    </a:lnTo>
                    <a:lnTo>
                      <a:pt x="66" y="58"/>
                    </a:lnTo>
                    <a:lnTo>
                      <a:pt x="66" y="60"/>
                    </a:lnTo>
                    <a:lnTo>
                      <a:pt x="67" y="60"/>
                    </a:lnTo>
                    <a:lnTo>
                      <a:pt x="67" y="61"/>
                    </a:lnTo>
                    <a:lnTo>
                      <a:pt x="67" y="62"/>
                    </a:lnTo>
                    <a:lnTo>
                      <a:pt x="68" y="62"/>
                    </a:lnTo>
                    <a:lnTo>
                      <a:pt x="70" y="62"/>
                    </a:lnTo>
                    <a:lnTo>
                      <a:pt x="70" y="61"/>
                    </a:lnTo>
                    <a:lnTo>
                      <a:pt x="70" y="60"/>
                    </a:lnTo>
                    <a:lnTo>
                      <a:pt x="71" y="61"/>
                    </a:lnTo>
                    <a:lnTo>
                      <a:pt x="72" y="61"/>
                    </a:lnTo>
                    <a:lnTo>
                      <a:pt x="74" y="61"/>
                    </a:lnTo>
                    <a:lnTo>
                      <a:pt x="74" y="60"/>
                    </a:lnTo>
                    <a:lnTo>
                      <a:pt x="74" y="58"/>
                    </a:lnTo>
                    <a:lnTo>
                      <a:pt x="75" y="58"/>
                    </a:lnTo>
                    <a:lnTo>
                      <a:pt x="76" y="58"/>
                    </a:lnTo>
                    <a:lnTo>
                      <a:pt x="76" y="60"/>
                    </a:lnTo>
                    <a:lnTo>
                      <a:pt x="78" y="60"/>
                    </a:lnTo>
                    <a:lnTo>
                      <a:pt x="79" y="60"/>
                    </a:lnTo>
                    <a:lnTo>
                      <a:pt x="79" y="61"/>
                    </a:lnTo>
                    <a:lnTo>
                      <a:pt x="79" y="62"/>
                    </a:lnTo>
                    <a:lnTo>
                      <a:pt x="78" y="61"/>
                    </a:lnTo>
                    <a:lnTo>
                      <a:pt x="76" y="61"/>
                    </a:lnTo>
                    <a:lnTo>
                      <a:pt x="76" y="62"/>
                    </a:lnTo>
                    <a:lnTo>
                      <a:pt x="76" y="64"/>
                    </a:lnTo>
                    <a:lnTo>
                      <a:pt x="76" y="65"/>
                    </a:lnTo>
                    <a:lnTo>
                      <a:pt x="76" y="66"/>
                    </a:lnTo>
                    <a:lnTo>
                      <a:pt x="78" y="68"/>
                    </a:lnTo>
                    <a:lnTo>
                      <a:pt x="79" y="68"/>
                    </a:lnTo>
                    <a:lnTo>
                      <a:pt x="79" y="69"/>
                    </a:lnTo>
                    <a:lnTo>
                      <a:pt x="80" y="69"/>
                    </a:lnTo>
                    <a:lnTo>
                      <a:pt x="79" y="69"/>
                    </a:lnTo>
                    <a:lnTo>
                      <a:pt x="80" y="69"/>
                    </a:lnTo>
                    <a:lnTo>
                      <a:pt x="80" y="70"/>
                    </a:lnTo>
                    <a:lnTo>
                      <a:pt x="79" y="70"/>
                    </a:lnTo>
                    <a:lnTo>
                      <a:pt x="80" y="70"/>
                    </a:lnTo>
                    <a:lnTo>
                      <a:pt x="79" y="72"/>
                    </a:lnTo>
                    <a:lnTo>
                      <a:pt x="80" y="72"/>
                    </a:lnTo>
                    <a:lnTo>
                      <a:pt x="80" y="73"/>
                    </a:lnTo>
                    <a:lnTo>
                      <a:pt x="80" y="74"/>
                    </a:lnTo>
                    <a:lnTo>
                      <a:pt x="80" y="76"/>
                    </a:lnTo>
                    <a:lnTo>
                      <a:pt x="82" y="76"/>
                    </a:lnTo>
                    <a:lnTo>
                      <a:pt x="82" y="77"/>
                    </a:lnTo>
                    <a:lnTo>
                      <a:pt x="82" y="78"/>
                    </a:lnTo>
                    <a:lnTo>
                      <a:pt x="80" y="78"/>
                    </a:lnTo>
                    <a:lnTo>
                      <a:pt x="80" y="77"/>
                    </a:lnTo>
                    <a:lnTo>
                      <a:pt x="80" y="78"/>
                    </a:lnTo>
                    <a:lnTo>
                      <a:pt x="82" y="78"/>
                    </a:lnTo>
                    <a:lnTo>
                      <a:pt x="82" y="79"/>
                    </a:lnTo>
                    <a:lnTo>
                      <a:pt x="82" y="81"/>
                    </a:lnTo>
                    <a:lnTo>
                      <a:pt x="83" y="81"/>
                    </a:lnTo>
                    <a:lnTo>
                      <a:pt x="83" y="82"/>
                    </a:lnTo>
                    <a:lnTo>
                      <a:pt x="83" y="83"/>
                    </a:lnTo>
                    <a:lnTo>
                      <a:pt x="84" y="83"/>
                    </a:lnTo>
                    <a:lnTo>
                      <a:pt x="84" y="82"/>
                    </a:lnTo>
                    <a:lnTo>
                      <a:pt x="84" y="81"/>
                    </a:lnTo>
                    <a:lnTo>
                      <a:pt x="85" y="81"/>
                    </a:lnTo>
                    <a:lnTo>
                      <a:pt x="85" y="82"/>
                    </a:lnTo>
                    <a:lnTo>
                      <a:pt x="87" y="82"/>
                    </a:lnTo>
                    <a:lnTo>
                      <a:pt x="87" y="83"/>
                    </a:lnTo>
                    <a:lnTo>
                      <a:pt x="88" y="83"/>
                    </a:lnTo>
                    <a:lnTo>
                      <a:pt x="88" y="82"/>
                    </a:lnTo>
                    <a:lnTo>
                      <a:pt x="88" y="81"/>
                    </a:lnTo>
                    <a:lnTo>
                      <a:pt x="89" y="81"/>
                    </a:lnTo>
                    <a:lnTo>
                      <a:pt x="89" y="82"/>
                    </a:lnTo>
                    <a:lnTo>
                      <a:pt x="89" y="83"/>
                    </a:lnTo>
                    <a:lnTo>
                      <a:pt x="89" y="85"/>
                    </a:lnTo>
                    <a:lnTo>
                      <a:pt x="91" y="85"/>
                    </a:lnTo>
                    <a:lnTo>
                      <a:pt x="92" y="85"/>
                    </a:lnTo>
                    <a:lnTo>
                      <a:pt x="92" y="86"/>
                    </a:lnTo>
                    <a:lnTo>
                      <a:pt x="93" y="87"/>
                    </a:lnTo>
                    <a:lnTo>
                      <a:pt x="95" y="87"/>
                    </a:lnTo>
                    <a:lnTo>
                      <a:pt x="95" y="89"/>
                    </a:lnTo>
                    <a:lnTo>
                      <a:pt x="96" y="89"/>
                    </a:lnTo>
                    <a:lnTo>
                      <a:pt x="97" y="89"/>
                    </a:lnTo>
                    <a:lnTo>
                      <a:pt x="97" y="90"/>
                    </a:lnTo>
                    <a:lnTo>
                      <a:pt x="97" y="91"/>
                    </a:lnTo>
                    <a:lnTo>
                      <a:pt x="97" y="93"/>
                    </a:lnTo>
                    <a:lnTo>
                      <a:pt x="99" y="93"/>
                    </a:lnTo>
                    <a:lnTo>
                      <a:pt x="99" y="94"/>
                    </a:lnTo>
                    <a:lnTo>
                      <a:pt x="99" y="95"/>
                    </a:lnTo>
                    <a:lnTo>
                      <a:pt x="100" y="95"/>
                    </a:lnTo>
                    <a:lnTo>
                      <a:pt x="100" y="96"/>
                    </a:lnTo>
                    <a:lnTo>
                      <a:pt x="101" y="96"/>
                    </a:lnTo>
                    <a:lnTo>
                      <a:pt x="102" y="96"/>
                    </a:lnTo>
                    <a:lnTo>
                      <a:pt x="104" y="96"/>
                    </a:lnTo>
                    <a:lnTo>
                      <a:pt x="104" y="95"/>
                    </a:lnTo>
                    <a:lnTo>
                      <a:pt x="105" y="96"/>
                    </a:lnTo>
                    <a:lnTo>
                      <a:pt x="106" y="96"/>
                    </a:lnTo>
                    <a:lnTo>
                      <a:pt x="106" y="95"/>
                    </a:lnTo>
                    <a:lnTo>
                      <a:pt x="108" y="95"/>
                    </a:lnTo>
                    <a:lnTo>
                      <a:pt x="109" y="95"/>
                    </a:lnTo>
                    <a:lnTo>
                      <a:pt x="109" y="94"/>
                    </a:lnTo>
                    <a:lnTo>
                      <a:pt x="109" y="93"/>
                    </a:lnTo>
                    <a:lnTo>
                      <a:pt x="110" y="93"/>
                    </a:lnTo>
                    <a:lnTo>
                      <a:pt x="110" y="91"/>
                    </a:lnTo>
                    <a:lnTo>
                      <a:pt x="109" y="91"/>
                    </a:lnTo>
                    <a:lnTo>
                      <a:pt x="110" y="91"/>
                    </a:lnTo>
                    <a:lnTo>
                      <a:pt x="112" y="91"/>
                    </a:lnTo>
                    <a:lnTo>
                      <a:pt x="112" y="90"/>
                    </a:lnTo>
                    <a:lnTo>
                      <a:pt x="112" y="89"/>
                    </a:lnTo>
                    <a:lnTo>
                      <a:pt x="113" y="90"/>
                    </a:lnTo>
                    <a:lnTo>
                      <a:pt x="113" y="91"/>
                    </a:lnTo>
                    <a:lnTo>
                      <a:pt x="114" y="91"/>
                    </a:lnTo>
                    <a:lnTo>
                      <a:pt x="114" y="93"/>
                    </a:lnTo>
                    <a:lnTo>
                      <a:pt x="116" y="93"/>
                    </a:lnTo>
                    <a:lnTo>
                      <a:pt x="116" y="94"/>
                    </a:lnTo>
                    <a:lnTo>
                      <a:pt x="116" y="95"/>
                    </a:lnTo>
                    <a:lnTo>
                      <a:pt x="117" y="95"/>
                    </a:lnTo>
                    <a:lnTo>
                      <a:pt x="117" y="96"/>
                    </a:lnTo>
                    <a:lnTo>
                      <a:pt x="117" y="98"/>
                    </a:lnTo>
                    <a:lnTo>
                      <a:pt x="118" y="98"/>
                    </a:lnTo>
                    <a:lnTo>
                      <a:pt x="118" y="96"/>
                    </a:lnTo>
                    <a:lnTo>
                      <a:pt x="119" y="96"/>
                    </a:lnTo>
                    <a:lnTo>
                      <a:pt x="119" y="98"/>
                    </a:lnTo>
                    <a:lnTo>
                      <a:pt x="119" y="96"/>
                    </a:lnTo>
                    <a:lnTo>
                      <a:pt x="119" y="95"/>
                    </a:lnTo>
                    <a:lnTo>
                      <a:pt x="119" y="96"/>
                    </a:lnTo>
                    <a:lnTo>
                      <a:pt x="121" y="96"/>
                    </a:lnTo>
                    <a:lnTo>
                      <a:pt x="122" y="96"/>
                    </a:lnTo>
                    <a:lnTo>
                      <a:pt x="122" y="95"/>
                    </a:lnTo>
                    <a:lnTo>
                      <a:pt x="122" y="96"/>
                    </a:lnTo>
                    <a:lnTo>
                      <a:pt x="123" y="96"/>
                    </a:lnTo>
                    <a:lnTo>
                      <a:pt x="123" y="95"/>
                    </a:lnTo>
                    <a:lnTo>
                      <a:pt x="122" y="94"/>
                    </a:lnTo>
                    <a:lnTo>
                      <a:pt x="123" y="94"/>
                    </a:lnTo>
                    <a:lnTo>
                      <a:pt x="123" y="93"/>
                    </a:lnTo>
                    <a:lnTo>
                      <a:pt x="123" y="91"/>
                    </a:lnTo>
                    <a:lnTo>
                      <a:pt x="125" y="91"/>
                    </a:lnTo>
                    <a:lnTo>
                      <a:pt x="125" y="90"/>
                    </a:lnTo>
                    <a:lnTo>
                      <a:pt x="126" y="90"/>
                    </a:lnTo>
                    <a:lnTo>
                      <a:pt x="127" y="90"/>
                    </a:lnTo>
                    <a:lnTo>
                      <a:pt x="127" y="89"/>
                    </a:lnTo>
                    <a:lnTo>
                      <a:pt x="129" y="89"/>
                    </a:lnTo>
                    <a:lnTo>
                      <a:pt x="130" y="89"/>
                    </a:lnTo>
                    <a:lnTo>
                      <a:pt x="131" y="89"/>
                    </a:lnTo>
                    <a:lnTo>
                      <a:pt x="133" y="87"/>
                    </a:lnTo>
                    <a:lnTo>
                      <a:pt x="134" y="87"/>
                    </a:lnTo>
                    <a:lnTo>
                      <a:pt x="133" y="87"/>
                    </a:lnTo>
                    <a:lnTo>
                      <a:pt x="133" y="89"/>
                    </a:lnTo>
                    <a:lnTo>
                      <a:pt x="133" y="90"/>
                    </a:lnTo>
                    <a:lnTo>
                      <a:pt x="134" y="91"/>
                    </a:lnTo>
                    <a:lnTo>
                      <a:pt x="135" y="91"/>
                    </a:lnTo>
                    <a:lnTo>
                      <a:pt x="135" y="90"/>
                    </a:lnTo>
                    <a:lnTo>
                      <a:pt x="136" y="90"/>
                    </a:lnTo>
                    <a:lnTo>
                      <a:pt x="138" y="90"/>
                    </a:lnTo>
                    <a:lnTo>
                      <a:pt x="139" y="90"/>
                    </a:lnTo>
                    <a:lnTo>
                      <a:pt x="139" y="91"/>
                    </a:lnTo>
                    <a:lnTo>
                      <a:pt x="140" y="91"/>
                    </a:lnTo>
                    <a:lnTo>
                      <a:pt x="139" y="93"/>
                    </a:lnTo>
                    <a:lnTo>
                      <a:pt x="138" y="94"/>
                    </a:lnTo>
                    <a:lnTo>
                      <a:pt x="138" y="95"/>
                    </a:lnTo>
                    <a:lnTo>
                      <a:pt x="136" y="95"/>
                    </a:lnTo>
                    <a:lnTo>
                      <a:pt x="136" y="96"/>
                    </a:lnTo>
                    <a:lnTo>
                      <a:pt x="136" y="98"/>
                    </a:lnTo>
                    <a:lnTo>
                      <a:pt x="136" y="99"/>
                    </a:lnTo>
                    <a:lnTo>
                      <a:pt x="138" y="100"/>
                    </a:lnTo>
                    <a:lnTo>
                      <a:pt x="139" y="100"/>
                    </a:lnTo>
                    <a:lnTo>
                      <a:pt x="139" y="102"/>
                    </a:lnTo>
                    <a:lnTo>
                      <a:pt x="139" y="103"/>
                    </a:lnTo>
                    <a:lnTo>
                      <a:pt x="140" y="102"/>
                    </a:lnTo>
                    <a:lnTo>
                      <a:pt x="142" y="100"/>
                    </a:lnTo>
                    <a:lnTo>
                      <a:pt x="142" y="102"/>
                    </a:lnTo>
                    <a:lnTo>
                      <a:pt x="140" y="102"/>
                    </a:lnTo>
                    <a:lnTo>
                      <a:pt x="142" y="103"/>
                    </a:lnTo>
                    <a:lnTo>
                      <a:pt x="143" y="104"/>
                    </a:lnTo>
                    <a:lnTo>
                      <a:pt x="144" y="106"/>
                    </a:lnTo>
                    <a:lnTo>
                      <a:pt x="146" y="106"/>
                    </a:lnTo>
                    <a:lnTo>
                      <a:pt x="147" y="106"/>
                    </a:lnTo>
                    <a:lnTo>
                      <a:pt x="148" y="107"/>
                    </a:lnTo>
                    <a:lnTo>
                      <a:pt x="150" y="108"/>
                    </a:lnTo>
                    <a:lnTo>
                      <a:pt x="148" y="108"/>
                    </a:lnTo>
                    <a:lnTo>
                      <a:pt x="148" y="110"/>
                    </a:lnTo>
                    <a:lnTo>
                      <a:pt x="148" y="111"/>
                    </a:lnTo>
                    <a:lnTo>
                      <a:pt x="148" y="112"/>
                    </a:lnTo>
                    <a:lnTo>
                      <a:pt x="150" y="112"/>
                    </a:lnTo>
                    <a:lnTo>
                      <a:pt x="150" y="113"/>
                    </a:lnTo>
                    <a:lnTo>
                      <a:pt x="151" y="115"/>
                    </a:lnTo>
                    <a:lnTo>
                      <a:pt x="151" y="113"/>
                    </a:lnTo>
                    <a:lnTo>
                      <a:pt x="151" y="112"/>
                    </a:lnTo>
                    <a:lnTo>
                      <a:pt x="152" y="112"/>
                    </a:lnTo>
                    <a:lnTo>
                      <a:pt x="152" y="111"/>
                    </a:lnTo>
                    <a:lnTo>
                      <a:pt x="154" y="111"/>
                    </a:lnTo>
                    <a:lnTo>
                      <a:pt x="154" y="112"/>
                    </a:lnTo>
                    <a:lnTo>
                      <a:pt x="155" y="112"/>
                    </a:lnTo>
                    <a:lnTo>
                      <a:pt x="155" y="113"/>
                    </a:lnTo>
                    <a:lnTo>
                      <a:pt x="156" y="113"/>
                    </a:lnTo>
                    <a:lnTo>
                      <a:pt x="157" y="113"/>
                    </a:lnTo>
                    <a:lnTo>
                      <a:pt x="157" y="115"/>
                    </a:lnTo>
                    <a:lnTo>
                      <a:pt x="159" y="115"/>
                    </a:lnTo>
                    <a:lnTo>
                      <a:pt x="159" y="113"/>
                    </a:lnTo>
                    <a:lnTo>
                      <a:pt x="157" y="113"/>
                    </a:lnTo>
                    <a:lnTo>
                      <a:pt x="157" y="112"/>
                    </a:lnTo>
                    <a:lnTo>
                      <a:pt x="157" y="111"/>
                    </a:lnTo>
                    <a:lnTo>
                      <a:pt x="159" y="111"/>
                    </a:lnTo>
                    <a:lnTo>
                      <a:pt x="157" y="112"/>
                    </a:lnTo>
                    <a:lnTo>
                      <a:pt x="159" y="112"/>
                    </a:lnTo>
                    <a:lnTo>
                      <a:pt x="160" y="112"/>
                    </a:lnTo>
                    <a:lnTo>
                      <a:pt x="161" y="111"/>
                    </a:lnTo>
                    <a:lnTo>
                      <a:pt x="163" y="111"/>
                    </a:lnTo>
                    <a:lnTo>
                      <a:pt x="164" y="112"/>
                    </a:lnTo>
                    <a:lnTo>
                      <a:pt x="164" y="113"/>
                    </a:lnTo>
                    <a:lnTo>
                      <a:pt x="165" y="113"/>
                    </a:lnTo>
                    <a:lnTo>
                      <a:pt x="165" y="115"/>
                    </a:lnTo>
                    <a:lnTo>
                      <a:pt x="165" y="116"/>
                    </a:lnTo>
                    <a:lnTo>
                      <a:pt x="167" y="117"/>
                    </a:lnTo>
                    <a:lnTo>
                      <a:pt x="168" y="116"/>
                    </a:lnTo>
                    <a:lnTo>
                      <a:pt x="169" y="116"/>
                    </a:lnTo>
                    <a:lnTo>
                      <a:pt x="169" y="115"/>
                    </a:lnTo>
                    <a:lnTo>
                      <a:pt x="171" y="115"/>
                    </a:lnTo>
                    <a:lnTo>
                      <a:pt x="171" y="116"/>
                    </a:lnTo>
                    <a:lnTo>
                      <a:pt x="172" y="116"/>
                    </a:lnTo>
                    <a:lnTo>
                      <a:pt x="172" y="117"/>
                    </a:lnTo>
                    <a:lnTo>
                      <a:pt x="171" y="117"/>
                    </a:lnTo>
                    <a:lnTo>
                      <a:pt x="172" y="119"/>
                    </a:lnTo>
                    <a:lnTo>
                      <a:pt x="171" y="119"/>
                    </a:lnTo>
                    <a:lnTo>
                      <a:pt x="171" y="120"/>
                    </a:lnTo>
                    <a:lnTo>
                      <a:pt x="169" y="120"/>
                    </a:lnTo>
                    <a:lnTo>
                      <a:pt x="171" y="120"/>
                    </a:lnTo>
                    <a:lnTo>
                      <a:pt x="171" y="121"/>
                    </a:lnTo>
                    <a:lnTo>
                      <a:pt x="171" y="123"/>
                    </a:lnTo>
                    <a:lnTo>
                      <a:pt x="172" y="124"/>
                    </a:lnTo>
                    <a:lnTo>
                      <a:pt x="172" y="125"/>
                    </a:lnTo>
                    <a:lnTo>
                      <a:pt x="173" y="125"/>
                    </a:lnTo>
                    <a:lnTo>
                      <a:pt x="174" y="125"/>
                    </a:lnTo>
                    <a:lnTo>
                      <a:pt x="174" y="124"/>
                    </a:lnTo>
                    <a:lnTo>
                      <a:pt x="176" y="124"/>
                    </a:lnTo>
                    <a:lnTo>
                      <a:pt x="176" y="123"/>
                    </a:lnTo>
                    <a:lnTo>
                      <a:pt x="176" y="121"/>
                    </a:lnTo>
                    <a:lnTo>
                      <a:pt x="177" y="121"/>
                    </a:lnTo>
                    <a:lnTo>
                      <a:pt x="177" y="120"/>
                    </a:lnTo>
                    <a:lnTo>
                      <a:pt x="178" y="121"/>
                    </a:lnTo>
                    <a:lnTo>
                      <a:pt x="178" y="123"/>
                    </a:lnTo>
                    <a:lnTo>
                      <a:pt x="177" y="123"/>
                    </a:lnTo>
                    <a:lnTo>
                      <a:pt x="177" y="124"/>
                    </a:lnTo>
                    <a:lnTo>
                      <a:pt x="178" y="124"/>
                    </a:lnTo>
                    <a:lnTo>
                      <a:pt x="180" y="124"/>
                    </a:lnTo>
                    <a:lnTo>
                      <a:pt x="180" y="125"/>
                    </a:lnTo>
                    <a:lnTo>
                      <a:pt x="181" y="125"/>
                    </a:lnTo>
                    <a:lnTo>
                      <a:pt x="181" y="127"/>
                    </a:lnTo>
                    <a:lnTo>
                      <a:pt x="182" y="127"/>
                    </a:lnTo>
                    <a:lnTo>
                      <a:pt x="184" y="127"/>
                    </a:lnTo>
                    <a:lnTo>
                      <a:pt x="184" y="128"/>
                    </a:lnTo>
                    <a:lnTo>
                      <a:pt x="184" y="129"/>
                    </a:lnTo>
                    <a:lnTo>
                      <a:pt x="185" y="130"/>
                    </a:lnTo>
                    <a:lnTo>
                      <a:pt x="185" y="129"/>
                    </a:lnTo>
                    <a:lnTo>
                      <a:pt x="186" y="129"/>
                    </a:lnTo>
                    <a:lnTo>
                      <a:pt x="186" y="128"/>
                    </a:lnTo>
                    <a:lnTo>
                      <a:pt x="186" y="129"/>
                    </a:lnTo>
                    <a:lnTo>
                      <a:pt x="188" y="129"/>
                    </a:lnTo>
                    <a:lnTo>
                      <a:pt x="188" y="128"/>
                    </a:lnTo>
                    <a:lnTo>
                      <a:pt x="188" y="127"/>
                    </a:lnTo>
                    <a:lnTo>
                      <a:pt x="189" y="127"/>
                    </a:lnTo>
                    <a:lnTo>
                      <a:pt x="189" y="128"/>
                    </a:lnTo>
                    <a:lnTo>
                      <a:pt x="190" y="128"/>
                    </a:lnTo>
                    <a:lnTo>
                      <a:pt x="191" y="127"/>
                    </a:lnTo>
                    <a:lnTo>
                      <a:pt x="193" y="127"/>
                    </a:lnTo>
                    <a:lnTo>
                      <a:pt x="194" y="125"/>
                    </a:lnTo>
                    <a:lnTo>
                      <a:pt x="194" y="124"/>
                    </a:lnTo>
                    <a:lnTo>
                      <a:pt x="195" y="124"/>
                    </a:lnTo>
                    <a:lnTo>
                      <a:pt x="197" y="124"/>
                    </a:lnTo>
                    <a:lnTo>
                      <a:pt x="197" y="125"/>
                    </a:lnTo>
                    <a:lnTo>
                      <a:pt x="198" y="125"/>
                    </a:lnTo>
                    <a:lnTo>
                      <a:pt x="199" y="125"/>
                    </a:lnTo>
                    <a:lnTo>
                      <a:pt x="201" y="127"/>
                    </a:lnTo>
                    <a:lnTo>
                      <a:pt x="201" y="125"/>
                    </a:lnTo>
                    <a:lnTo>
                      <a:pt x="202" y="125"/>
                    </a:lnTo>
                    <a:lnTo>
                      <a:pt x="202" y="124"/>
                    </a:lnTo>
                    <a:lnTo>
                      <a:pt x="203" y="124"/>
                    </a:lnTo>
                    <a:lnTo>
                      <a:pt x="202" y="125"/>
                    </a:lnTo>
                    <a:lnTo>
                      <a:pt x="202" y="127"/>
                    </a:lnTo>
                    <a:lnTo>
                      <a:pt x="203" y="125"/>
                    </a:lnTo>
                    <a:lnTo>
                      <a:pt x="205" y="125"/>
                    </a:lnTo>
                    <a:lnTo>
                      <a:pt x="206" y="127"/>
                    </a:lnTo>
                    <a:lnTo>
                      <a:pt x="207" y="125"/>
                    </a:lnTo>
                    <a:lnTo>
                      <a:pt x="208" y="125"/>
                    </a:lnTo>
                    <a:lnTo>
                      <a:pt x="210" y="125"/>
                    </a:lnTo>
                    <a:lnTo>
                      <a:pt x="210" y="127"/>
                    </a:lnTo>
                    <a:lnTo>
                      <a:pt x="211" y="127"/>
                    </a:lnTo>
                    <a:lnTo>
                      <a:pt x="212" y="127"/>
                    </a:lnTo>
                    <a:lnTo>
                      <a:pt x="212" y="125"/>
                    </a:lnTo>
                    <a:lnTo>
                      <a:pt x="212" y="124"/>
                    </a:lnTo>
                    <a:lnTo>
                      <a:pt x="212" y="123"/>
                    </a:lnTo>
                    <a:lnTo>
                      <a:pt x="214" y="124"/>
                    </a:lnTo>
                    <a:lnTo>
                      <a:pt x="215" y="125"/>
                    </a:lnTo>
                    <a:lnTo>
                      <a:pt x="215" y="127"/>
                    </a:lnTo>
                    <a:lnTo>
                      <a:pt x="215" y="128"/>
                    </a:lnTo>
                    <a:lnTo>
                      <a:pt x="215" y="129"/>
                    </a:lnTo>
                    <a:lnTo>
                      <a:pt x="216" y="129"/>
                    </a:lnTo>
                    <a:lnTo>
                      <a:pt x="216" y="128"/>
                    </a:lnTo>
                    <a:lnTo>
                      <a:pt x="218" y="127"/>
                    </a:lnTo>
                    <a:lnTo>
                      <a:pt x="219" y="127"/>
                    </a:lnTo>
                    <a:lnTo>
                      <a:pt x="219" y="125"/>
                    </a:lnTo>
                    <a:lnTo>
                      <a:pt x="218" y="125"/>
                    </a:lnTo>
                    <a:lnTo>
                      <a:pt x="218" y="124"/>
                    </a:lnTo>
                    <a:lnTo>
                      <a:pt x="219" y="124"/>
                    </a:lnTo>
                    <a:lnTo>
                      <a:pt x="220" y="124"/>
                    </a:lnTo>
                    <a:lnTo>
                      <a:pt x="220" y="125"/>
                    </a:lnTo>
                    <a:lnTo>
                      <a:pt x="220" y="127"/>
                    </a:lnTo>
                    <a:lnTo>
                      <a:pt x="222" y="127"/>
                    </a:lnTo>
                    <a:lnTo>
                      <a:pt x="222" y="125"/>
                    </a:lnTo>
                    <a:lnTo>
                      <a:pt x="223" y="127"/>
                    </a:lnTo>
                    <a:lnTo>
                      <a:pt x="224" y="127"/>
                    </a:lnTo>
                    <a:lnTo>
                      <a:pt x="224" y="125"/>
                    </a:lnTo>
                    <a:lnTo>
                      <a:pt x="226" y="125"/>
                    </a:lnTo>
                    <a:lnTo>
                      <a:pt x="227" y="125"/>
                    </a:lnTo>
                    <a:lnTo>
                      <a:pt x="228" y="127"/>
                    </a:lnTo>
                    <a:lnTo>
                      <a:pt x="228" y="125"/>
                    </a:lnTo>
                    <a:lnTo>
                      <a:pt x="229" y="125"/>
                    </a:lnTo>
                    <a:lnTo>
                      <a:pt x="229" y="124"/>
                    </a:lnTo>
                    <a:lnTo>
                      <a:pt x="228" y="124"/>
                    </a:lnTo>
                    <a:lnTo>
                      <a:pt x="228" y="123"/>
                    </a:lnTo>
                    <a:lnTo>
                      <a:pt x="228" y="121"/>
                    </a:lnTo>
                    <a:lnTo>
                      <a:pt x="229" y="121"/>
                    </a:lnTo>
                    <a:lnTo>
                      <a:pt x="231" y="121"/>
                    </a:lnTo>
                    <a:lnTo>
                      <a:pt x="232" y="123"/>
                    </a:lnTo>
                    <a:lnTo>
                      <a:pt x="232" y="121"/>
                    </a:lnTo>
                    <a:lnTo>
                      <a:pt x="233" y="121"/>
                    </a:lnTo>
                    <a:lnTo>
                      <a:pt x="233" y="123"/>
                    </a:lnTo>
                    <a:lnTo>
                      <a:pt x="235" y="123"/>
                    </a:lnTo>
                    <a:lnTo>
                      <a:pt x="235" y="124"/>
                    </a:lnTo>
                    <a:lnTo>
                      <a:pt x="233" y="124"/>
                    </a:lnTo>
                    <a:lnTo>
                      <a:pt x="233" y="125"/>
                    </a:lnTo>
                    <a:lnTo>
                      <a:pt x="233" y="127"/>
                    </a:lnTo>
                    <a:lnTo>
                      <a:pt x="233" y="128"/>
                    </a:lnTo>
                    <a:lnTo>
                      <a:pt x="235" y="128"/>
                    </a:lnTo>
                    <a:lnTo>
                      <a:pt x="235" y="127"/>
                    </a:lnTo>
                    <a:lnTo>
                      <a:pt x="235" y="125"/>
                    </a:lnTo>
                    <a:lnTo>
                      <a:pt x="236" y="125"/>
                    </a:lnTo>
                    <a:lnTo>
                      <a:pt x="237" y="127"/>
                    </a:lnTo>
                    <a:lnTo>
                      <a:pt x="237" y="128"/>
                    </a:lnTo>
                    <a:lnTo>
                      <a:pt x="237" y="129"/>
                    </a:lnTo>
                    <a:lnTo>
                      <a:pt x="237" y="130"/>
                    </a:lnTo>
                    <a:lnTo>
                      <a:pt x="239" y="130"/>
                    </a:lnTo>
                    <a:lnTo>
                      <a:pt x="240" y="130"/>
                    </a:lnTo>
                    <a:lnTo>
                      <a:pt x="240" y="132"/>
                    </a:lnTo>
                    <a:lnTo>
                      <a:pt x="241" y="132"/>
                    </a:lnTo>
                    <a:lnTo>
                      <a:pt x="243" y="132"/>
                    </a:lnTo>
                    <a:lnTo>
                      <a:pt x="243" y="133"/>
                    </a:lnTo>
                    <a:lnTo>
                      <a:pt x="244" y="133"/>
                    </a:lnTo>
                    <a:lnTo>
                      <a:pt x="244" y="134"/>
                    </a:lnTo>
                    <a:lnTo>
                      <a:pt x="243" y="134"/>
                    </a:lnTo>
                    <a:lnTo>
                      <a:pt x="243" y="136"/>
                    </a:lnTo>
                    <a:lnTo>
                      <a:pt x="241" y="137"/>
                    </a:lnTo>
                    <a:lnTo>
                      <a:pt x="243" y="137"/>
                    </a:lnTo>
                    <a:lnTo>
                      <a:pt x="244" y="137"/>
                    </a:lnTo>
                    <a:lnTo>
                      <a:pt x="244" y="138"/>
                    </a:lnTo>
                    <a:lnTo>
                      <a:pt x="244" y="140"/>
                    </a:lnTo>
                    <a:lnTo>
                      <a:pt x="243" y="140"/>
                    </a:lnTo>
                    <a:lnTo>
                      <a:pt x="241" y="140"/>
                    </a:lnTo>
                    <a:lnTo>
                      <a:pt x="241" y="138"/>
                    </a:lnTo>
                    <a:lnTo>
                      <a:pt x="240" y="138"/>
                    </a:lnTo>
                    <a:lnTo>
                      <a:pt x="239" y="138"/>
                    </a:lnTo>
                    <a:lnTo>
                      <a:pt x="237" y="138"/>
                    </a:lnTo>
                    <a:lnTo>
                      <a:pt x="237" y="140"/>
                    </a:lnTo>
                    <a:lnTo>
                      <a:pt x="237" y="141"/>
                    </a:lnTo>
                    <a:lnTo>
                      <a:pt x="237" y="142"/>
                    </a:lnTo>
                    <a:lnTo>
                      <a:pt x="237" y="144"/>
                    </a:lnTo>
                    <a:lnTo>
                      <a:pt x="236" y="144"/>
                    </a:lnTo>
                    <a:lnTo>
                      <a:pt x="237" y="144"/>
                    </a:lnTo>
                    <a:lnTo>
                      <a:pt x="237" y="145"/>
                    </a:lnTo>
                    <a:lnTo>
                      <a:pt x="239" y="145"/>
                    </a:lnTo>
                    <a:lnTo>
                      <a:pt x="239" y="144"/>
                    </a:lnTo>
                    <a:lnTo>
                      <a:pt x="240" y="144"/>
                    </a:lnTo>
                    <a:lnTo>
                      <a:pt x="241" y="144"/>
                    </a:lnTo>
                    <a:lnTo>
                      <a:pt x="243" y="144"/>
                    </a:lnTo>
                    <a:lnTo>
                      <a:pt x="244" y="144"/>
                    </a:lnTo>
                    <a:lnTo>
                      <a:pt x="244" y="145"/>
                    </a:lnTo>
                    <a:lnTo>
                      <a:pt x="244" y="146"/>
                    </a:lnTo>
                    <a:lnTo>
                      <a:pt x="243" y="146"/>
                    </a:lnTo>
                    <a:lnTo>
                      <a:pt x="244" y="146"/>
                    </a:lnTo>
                    <a:lnTo>
                      <a:pt x="245" y="146"/>
                    </a:lnTo>
                    <a:lnTo>
                      <a:pt x="246" y="148"/>
                    </a:lnTo>
                    <a:lnTo>
                      <a:pt x="248" y="148"/>
                    </a:lnTo>
                    <a:lnTo>
                      <a:pt x="248" y="146"/>
                    </a:lnTo>
                    <a:lnTo>
                      <a:pt x="249" y="146"/>
                    </a:lnTo>
                    <a:lnTo>
                      <a:pt x="250" y="148"/>
                    </a:lnTo>
                    <a:lnTo>
                      <a:pt x="252" y="148"/>
                    </a:lnTo>
                    <a:lnTo>
                      <a:pt x="252" y="149"/>
                    </a:lnTo>
                    <a:lnTo>
                      <a:pt x="252" y="150"/>
                    </a:lnTo>
                    <a:lnTo>
                      <a:pt x="253" y="150"/>
                    </a:lnTo>
                    <a:lnTo>
                      <a:pt x="253" y="149"/>
                    </a:lnTo>
                    <a:lnTo>
                      <a:pt x="254" y="149"/>
                    </a:lnTo>
                    <a:lnTo>
                      <a:pt x="254" y="148"/>
                    </a:lnTo>
                    <a:lnTo>
                      <a:pt x="256" y="148"/>
                    </a:lnTo>
                    <a:lnTo>
                      <a:pt x="256" y="149"/>
                    </a:lnTo>
                    <a:lnTo>
                      <a:pt x="257" y="149"/>
                    </a:lnTo>
                    <a:lnTo>
                      <a:pt x="257" y="148"/>
                    </a:lnTo>
                    <a:lnTo>
                      <a:pt x="257" y="146"/>
                    </a:lnTo>
                    <a:lnTo>
                      <a:pt x="257" y="145"/>
                    </a:lnTo>
                    <a:lnTo>
                      <a:pt x="257" y="144"/>
                    </a:lnTo>
                    <a:lnTo>
                      <a:pt x="257" y="142"/>
                    </a:lnTo>
                    <a:lnTo>
                      <a:pt x="257" y="141"/>
                    </a:lnTo>
                    <a:lnTo>
                      <a:pt x="258" y="141"/>
                    </a:lnTo>
                    <a:lnTo>
                      <a:pt x="258" y="140"/>
                    </a:lnTo>
                    <a:lnTo>
                      <a:pt x="257" y="140"/>
                    </a:lnTo>
                    <a:lnTo>
                      <a:pt x="257" y="138"/>
                    </a:lnTo>
                    <a:lnTo>
                      <a:pt x="256" y="138"/>
                    </a:lnTo>
                    <a:lnTo>
                      <a:pt x="256" y="137"/>
                    </a:lnTo>
                    <a:lnTo>
                      <a:pt x="256" y="136"/>
                    </a:lnTo>
                    <a:lnTo>
                      <a:pt x="256" y="134"/>
                    </a:lnTo>
                    <a:lnTo>
                      <a:pt x="254" y="134"/>
                    </a:lnTo>
                    <a:lnTo>
                      <a:pt x="256" y="133"/>
                    </a:lnTo>
                    <a:lnTo>
                      <a:pt x="257" y="133"/>
                    </a:lnTo>
                    <a:lnTo>
                      <a:pt x="257" y="134"/>
                    </a:lnTo>
                    <a:lnTo>
                      <a:pt x="257" y="136"/>
                    </a:lnTo>
                    <a:lnTo>
                      <a:pt x="257" y="137"/>
                    </a:lnTo>
                    <a:lnTo>
                      <a:pt x="258" y="137"/>
                    </a:lnTo>
                    <a:lnTo>
                      <a:pt x="260" y="137"/>
                    </a:lnTo>
                    <a:lnTo>
                      <a:pt x="260" y="136"/>
                    </a:lnTo>
                    <a:lnTo>
                      <a:pt x="260" y="134"/>
                    </a:lnTo>
                    <a:lnTo>
                      <a:pt x="260" y="133"/>
                    </a:lnTo>
                    <a:lnTo>
                      <a:pt x="261" y="133"/>
                    </a:lnTo>
                    <a:lnTo>
                      <a:pt x="262" y="133"/>
                    </a:lnTo>
                    <a:lnTo>
                      <a:pt x="262" y="134"/>
                    </a:lnTo>
                    <a:lnTo>
                      <a:pt x="263" y="134"/>
                    </a:lnTo>
                    <a:lnTo>
                      <a:pt x="265" y="134"/>
                    </a:lnTo>
                    <a:lnTo>
                      <a:pt x="266" y="134"/>
                    </a:lnTo>
                    <a:lnTo>
                      <a:pt x="266" y="133"/>
                    </a:lnTo>
                    <a:lnTo>
                      <a:pt x="267" y="133"/>
                    </a:lnTo>
                    <a:lnTo>
                      <a:pt x="267" y="132"/>
                    </a:lnTo>
                    <a:lnTo>
                      <a:pt x="269" y="132"/>
                    </a:lnTo>
                    <a:lnTo>
                      <a:pt x="269" y="133"/>
                    </a:lnTo>
                    <a:lnTo>
                      <a:pt x="270" y="133"/>
                    </a:lnTo>
                    <a:lnTo>
                      <a:pt x="270" y="134"/>
                    </a:lnTo>
                    <a:lnTo>
                      <a:pt x="271" y="134"/>
                    </a:lnTo>
                    <a:lnTo>
                      <a:pt x="271" y="133"/>
                    </a:lnTo>
                    <a:lnTo>
                      <a:pt x="271" y="132"/>
                    </a:lnTo>
                    <a:lnTo>
                      <a:pt x="271" y="130"/>
                    </a:lnTo>
                    <a:lnTo>
                      <a:pt x="273" y="130"/>
                    </a:lnTo>
                    <a:lnTo>
                      <a:pt x="273" y="129"/>
                    </a:lnTo>
                    <a:lnTo>
                      <a:pt x="271" y="129"/>
                    </a:lnTo>
                    <a:lnTo>
                      <a:pt x="271" y="128"/>
                    </a:lnTo>
                    <a:lnTo>
                      <a:pt x="273" y="128"/>
                    </a:lnTo>
                    <a:lnTo>
                      <a:pt x="274" y="128"/>
                    </a:lnTo>
                    <a:lnTo>
                      <a:pt x="275" y="128"/>
                    </a:lnTo>
                    <a:lnTo>
                      <a:pt x="277" y="128"/>
                    </a:lnTo>
                    <a:lnTo>
                      <a:pt x="278" y="128"/>
                    </a:lnTo>
                    <a:lnTo>
                      <a:pt x="278" y="129"/>
                    </a:lnTo>
                    <a:lnTo>
                      <a:pt x="279" y="129"/>
                    </a:lnTo>
                    <a:lnTo>
                      <a:pt x="279" y="128"/>
                    </a:lnTo>
                    <a:lnTo>
                      <a:pt x="280" y="128"/>
                    </a:lnTo>
                    <a:lnTo>
                      <a:pt x="280" y="129"/>
                    </a:lnTo>
                    <a:lnTo>
                      <a:pt x="282" y="129"/>
                    </a:lnTo>
                    <a:lnTo>
                      <a:pt x="283" y="129"/>
                    </a:lnTo>
                    <a:lnTo>
                      <a:pt x="284" y="129"/>
                    </a:lnTo>
                    <a:lnTo>
                      <a:pt x="286" y="129"/>
                    </a:lnTo>
                    <a:lnTo>
                      <a:pt x="286" y="128"/>
                    </a:lnTo>
                    <a:lnTo>
                      <a:pt x="287" y="128"/>
                    </a:lnTo>
                    <a:lnTo>
                      <a:pt x="287" y="127"/>
                    </a:lnTo>
                    <a:lnTo>
                      <a:pt x="287" y="125"/>
                    </a:lnTo>
                    <a:lnTo>
                      <a:pt x="286" y="125"/>
                    </a:lnTo>
                    <a:lnTo>
                      <a:pt x="286" y="124"/>
                    </a:lnTo>
                    <a:lnTo>
                      <a:pt x="286" y="123"/>
                    </a:lnTo>
                    <a:lnTo>
                      <a:pt x="286" y="124"/>
                    </a:lnTo>
                    <a:lnTo>
                      <a:pt x="287" y="124"/>
                    </a:lnTo>
                    <a:lnTo>
                      <a:pt x="288" y="124"/>
                    </a:lnTo>
                    <a:lnTo>
                      <a:pt x="290" y="124"/>
                    </a:lnTo>
                    <a:lnTo>
                      <a:pt x="291" y="124"/>
                    </a:lnTo>
                    <a:lnTo>
                      <a:pt x="292" y="124"/>
                    </a:lnTo>
                    <a:lnTo>
                      <a:pt x="294" y="124"/>
                    </a:lnTo>
                    <a:lnTo>
                      <a:pt x="295" y="124"/>
                    </a:lnTo>
                    <a:lnTo>
                      <a:pt x="296" y="124"/>
                    </a:lnTo>
                    <a:lnTo>
                      <a:pt x="296" y="125"/>
                    </a:lnTo>
                    <a:lnTo>
                      <a:pt x="296" y="127"/>
                    </a:lnTo>
                    <a:lnTo>
                      <a:pt x="296" y="128"/>
                    </a:lnTo>
                    <a:lnTo>
                      <a:pt x="296" y="129"/>
                    </a:lnTo>
                    <a:lnTo>
                      <a:pt x="296" y="128"/>
                    </a:lnTo>
                    <a:lnTo>
                      <a:pt x="298" y="128"/>
                    </a:lnTo>
                    <a:lnTo>
                      <a:pt x="298" y="127"/>
                    </a:lnTo>
                    <a:lnTo>
                      <a:pt x="299" y="127"/>
                    </a:lnTo>
                    <a:lnTo>
                      <a:pt x="300" y="125"/>
                    </a:lnTo>
                    <a:lnTo>
                      <a:pt x="300" y="127"/>
                    </a:lnTo>
                    <a:lnTo>
                      <a:pt x="300" y="128"/>
                    </a:lnTo>
                    <a:lnTo>
                      <a:pt x="299" y="128"/>
                    </a:lnTo>
                    <a:lnTo>
                      <a:pt x="299" y="129"/>
                    </a:lnTo>
                    <a:lnTo>
                      <a:pt x="299" y="130"/>
                    </a:lnTo>
                    <a:lnTo>
                      <a:pt x="298" y="130"/>
                    </a:lnTo>
                    <a:lnTo>
                      <a:pt x="298" y="132"/>
                    </a:lnTo>
                    <a:lnTo>
                      <a:pt x="299" y="130"/>
                    </a:lnTo>
                    <a:lnTo>
                      <a:pt x="300" y="129"/>
                    </a:lnTo>
                    <a:lnTo>
                      <a:pt x="301" y="129"/>
                    </a:lnTo>
                    <a:lnTo>
                      <a:pt x="303" y="130"/>
                    </a:lnTo>
                    <a:lnTo>
                      <a:pt x="304" y="130"/>
                    </a:lnTo>
                    <a:lnTo>
                      <a:pt x="305" y="130"/>
                    </a:lnTo>
                    <a:lnTo>
                      <a:pt x="305" y="129"/>
                    </a:lnTo>
                    <a:lnTo>
                      <a:pt x="307" y="129"/>
                    </a:lnTo>
                    <a:lnTo>
                      <a:pt x="307" y="128"/>
                    </a:lnTo>
                    <a:lnTo>
                      <a:pt x="307" y="127"/>
                    </a:lnTo>
                    <a:lnTo>
                      <a:pt x="308" y="127"/>
                    </a:lnTo>
                    <a:lnTo>
                      <a:pt x="309" y="127"/>
                    </a:lnTo>
                    <a:lnTo>
                      <a:pt x="311" y="127"/>
                    </a:lnTo>
                    <a:lnTo>
                      <a:pt x="311" y="128"/>
                    </a:lnTo>
                    <a:lnTo>
                      <a:pt x="309" y="128"/>
                    </a:lnTo>
                    <a:lnTo>
                      <a:pt x="309" y="129"/>
                    </a:lnTo>
                    <a:lnTo>
                      <a:pt x="308" y="129"/>
                    </a:lnTo>
                    <a:lnTo>
                      <a:pt x="308" y="130"/>
                    </a:lnTo>
                    <a:lnTo>
                      <a:pt x="308" y="132"/>
                    </a:lnTo>
                    <a:lnTo>
                      <a:pt x="308" y="133"/>
                    </a:lnTo>
                    <a:lnTo>
                      <a:pt x="309" y="133"/>
                    </a:lnTo>
                    <a:lnTo>
                      <a:pt x="309" y="134"/>
                    </a:lnTo>
                    <a:lnTo>
                      <a:pt x="311" y="134"/>
                    </a:lnTo>
                    <a:lnTo>
                      <a:pt x="311" y="136"/>
                    </a:lnTo>
                    <a:lnTo>
                      <a:pt x="311" y="137"/>
                    </a:lnTo>
                    <a:lnTo>
                      <a:pt x="311" y="138"/>
                    </a:lnTo>
                    <a:lnTo>
                      <a:pt x="309" y="138"/>
                    </a:lnTo>
                    <a:lnTo>
                      <a:pt x="311" y="140"/>
                    </a:lnTo>
                    <a:lnTo>
                      <a:pt x="312" y="140"/>
                    </a:lnTo>
                    <a:lnTo>
                      <a:pt x="313" y="140"/>
                    </a:lnTo>
                    <a:lnTo>
                      <a:pt x="315" y="140"/>
                    </a:lnTo>
                    <a:lnTo>
                      <a:pt x="316" y="140"/>
                    </a:lnTo>
                    <a:lnTo>
                      <a:pt x="316" y="138"/>
                    </a:lnTo>
                    <a:lnTo>
                      <a:pt x="316" y="137"/>
                    </a:lnTo>
                    <a:lnTo>
                      <a:pt x="317" y="137"/>
                    </a:lnTo>
                    <a:lnTo>
                      <a:pt x="317" y="136"/>
                    </a:lnTo>
                    <a:lnTo>
                      <a:pt x="318" y="136"/>
                    </a:lnTo>
                    <a:lnTo>
                      <a:pt x="318" y="134"/>
                    </a:lnTo>
                    <a:lnTo>
                      <a:pt x="320" y="134"/>
                    </a:lnTo>
                    <a:lnTo>
                      <a:pt x="321" y="134"/>
                    </a:lnTo>
                    <a:lnTo>
                      <a:pt x="322" y="134"/>
                    </a:lnTo>
                    <a:lnTo>
                      <a:pt x="322" y="136"/>
                    </a:lnTo>
                    <a:lnTo>
                      <a:pt x="322" y="137"/>
                    </a:lnTo>
                    <a:lnTo>
                      <a:pt x="324" y="137"/>
                    </a:lnTo>
                    <a:lnTo>
                      <a:pt x="324" y="138"/>
                    </a:lnTo>
                    <a:lnTo>
                      <a:pt x="325" y="138"/>
                    </a:lnTo>
                    <a:lnTo>
                      <a:pt x="325" y="137"/>
                    </a:lnTo>
                    <a:lnTo>
                      <a:pt x="326" y="137"/>
                    </a:lnTo>
                    <a:lnTo>
                      <a:pt x="326" y="136"/>
                    </a:lnTo>
                    <a:lnTo>
                      <a:pt x="326" y="134"/>
                    </a:lnTo>
                    <a:lnTo>
                      <a:pt x="325" y="133"/>
                    </a:lnTo>
                    <a:lnTo>
                      <a:pt x="325" y="132"/>
                    </a:lnTo>
                    <a:lnTo>
                      <a:pt x="325" y="130"/>
                    </a:lnTo>
                    <a:lnTo>
                      <a:pt x="326" y="130"/>
                    </a:lnTo>
                    <a:lnTo>
                      <a:pt x="326" y="129"/>
                    </a:lnTo>
                    <a:lnTo>
                      <a:pt x="328" y="129"/>
                    </a:lnTo>
                    <a:lnTo>
                      <a:pt x="328" y="130"/>
                    </a:lnTo>
                    <a:lnTo>
                      <a:pt x="328" y="132"/>
                    </a:lnTo>
                    <a:lnTo>
                      <a:pt x="328" y="130"/>
                    </a:lnTo>
                    <a:lnTo>
                      <a:pt x="329" y="130"/>
                    </a:lnTo>
                    <a:lnTo>
                      <a:pt x="330" y="130"/>
                    </a:lnTo>
                    <a:lnTo>
                      <a:pt x="332" y="130"/>
                    </a:lnTo>
                    <a:lnTo>
                      <a:pt x="332" y="129"/>
                    </a:lnTo>
                    <a:lnTo>
                      <a:pt x="332" y="128"/>
                    </a:lnTo>
                    <a:lnTo>
                      <a:pt x="332" y="127"/>
                    </a:lnTo>
                    <a:lnTo>
                      <a:pt x="332" y="125"/>
                    </a:lnTo>
                    <a:lnTo>
                      <a:pt x="332" y="124"/>
                    </a:lnTo>
                    <a:lnTo>
                      <a:pt x="333" y="124"/>
                    </a:lnTo>
                    <a:lnTo>
                      <a:pt x="334" y="124"/>
                    </a:lnTo>
                    <a:lnTo>
                      <a:pt x="335" y="124"/>
                    </a:lnTo>
                    <a:lnTo>
                      <a:pt x="337" y="124"/>
                    </a:lnTo>
                    <a:lnTo>
                      <a:pt x="338" y="124"/>
                    </a:lnTo>
                    <a:lnTo>
                      <a:pt x="338" y="123"/>
                    </a:lnTo>
                    <a:lnTo>
                      <a:pt x="339" y="123"/>
                    </a:lnTo>
                    <a:lnTo>
                      <a:pt x="339" y="124"/>
                    </a:lnTo>
                    <a:lnTo>
                      <a:pt x="341" y="124"/>
                    </a:lnTo>
                    <a:lnTo>
                      <a:pt x="341" y="125"/>
                    </a:lnTo>
                    <a:lnTo>
                      <a:pt x="342" y="125"/>
                    </a:lnTo>
                    <a:lnTo>
                      <a:pt x="343" y="127"/>
                    </a:lnTo>
                    <a:lnTo>
                      <a:pt x="345" y="127"/>
                    </a:lnTo>
                    <a:lnTo>
                      <a:pt x="345" y="128"/>
                    </a:lnTo>
                    <a:lnTo>
                      <a:pt x="346" y="128"/>
                    </a:lnTo>
                    <a:lnTo>
                      <a:pt x="346" y="129"/>
                    </a:lnTo>
                    <a:lnTo>
                      <a:pt x="347" y="129"/>
                    </a:lnTo>
                    <a:lnTo>
                      <a:pt x="349" y="129"/>
                    </a:lnTo>
                    <a:lnTo>
                      <a:pt x="350" y="129"/>
                    </a:lnTo>
                    <a:lnTo>
                      <a:pt x="350" y="130"/>
                    </a:lnTo>
                    <a:lnTo>
                      <a:pt x="351" y="130"/>
                    </a:lnTo>
                    <a:lnTo>
                      <a:pt x="351" y="132"/>
                    </a:lnTo>
                    <a:lnTo>
                      <a:pt x="352" y="132"/>
                    </a:lnTo>
                    <a:lnTo>
                      <a:pt x="354" y="132"/>
                    </a:lnTo>
                    <a:lnTo>
                      <a:pt x="355" y="132"/>
                    </a:lnTo>
                    <a:lnTo>
                      <a:pt x="356" y="132"/>
                    </a:lnTo>
                    <a:lnTo>
                      <a:pt x="358" y="132"/>
                    </a:lnTo>
                    <a:lnTo>
                      <a:pt x="358" y="133"/>
                    </a:lnTo>
                    <a:lnTo>
                      <a:pt x="359" y="133"/>
                    </a:lnTo>
                    <a:lnTo>
                      <a:pt x="359" y="134"/>
                    </a:lnTo>
                    <a:lnTo>
                      <a:pt x="359" y="136"/>
                    </a:lnTo>
                    <a:lnTo>
                      <a:pt x="359" y="137"/>
                    </a:lnTo>
                    <a:lnTo>
                      <a:pt x="359" y="138"/>
                    </a:lnTo>
                    <a:lnTo>
                      <a:pt x="359" y="140"/>
                    </a:lnTo>
                    <a:lnTo>
                      <a:pt x="359" y="141"/>
                    </a:lnTo>
                    <a:lnTo>
                      <a:pt x="359" y="142"/>
                    </a:lnTo>
                    <a:lnTo>
                      <a:pt x="359" y="144"/>
                    </a:lnTo>
                    <a:lnTo>
                      <a:pt x="358" y="144"/>
                    </a:lnTo>
                    <a:lnTo>
                      <a:pt x="358" y="145"/>
                    </a:lnTo>
                    <a:lnTo>
                      <a:pt x="358" y="146"/>
                    </a:lnTo>
                    <a:lnTo>
                      <a:pt x="358" y="148"/>
                    </a:lnTo>
                    <a:lnTo>
                      <a:pt x="358" y="149"/>
                    </a:lnTo>
                    <a:lnTo>
                      <a:pt x="359" y="149"/>
                    </a:lnTo>
                    <a:lnTo>
                      <a:pt x="359" y="148"/>
                    </a:lnTo>
                    <a:lnTo>
                      <a:pt x="359" y="149"/>
                    </a:lnTo>
                    <a:lnTo>
                      <a:pt x="360" y="149"/>
                    </a:lnTo>
                    <a:lnTo>
                      <a:pt x="360" y="150"/>
                    </a:lnTo>
                    <a:lnTo>
                      <a:pt x="360" y="151"/>
                    </a:lnTo>
                    <a:lnTo>
                      <a:pt x="360" y="153"/>
                    </a:lnTo>
                    <a:lnTo>
                      <a:pt x="359" y="153"/>
                    </a:lnTo>
                    <a:lnTo>
                      <a:pt x="359" y="154"/>
                    </a:lnTo>
                    <a:lnTo>
                      <a:pt x="358" y="154"/>
                    </a:lnTo>
                    <a:lnTo>
                      <a:pt x="358" y="155"/>
                    </a:lnTo>
                    <a:lnTo>
                      <a:pt x="358" y="157"/>
                    </a:lnTo>
                    <a:lnTo>
                      <a:pt x="358" y="158"/>
                    </a:lnTo>
                    <a:lnTo>
                      <a:pt x="359" y="158"/>
                    </a:lnTo>
                    <a:lnTo>
                      <a:pt x="359" y="159"/>
                    </a:lnTo>
                    <a:lnTo>
                      <a:pt x="359" y="161"/>
                    </a:lnTo>
                    <a:lnTo>
                      <a:pt x="360" y="161"/>
                    </a:lnTo>
                    <a:lnTo>
                      <a:pt x="360" y="162"/>
                    </a:lnTo>
                    <a:lnTo>
                      <a:pt x="360" y="163"/>
                    </a:lnTo>
                    <a:lnTo>
                      <a:pt x="362" y="163"/>
                    </a:lnTo>
                    <a:lnTo>
                      <a:pt x="360" y="163"/>
                    </a:lnTo>
                    <a:lnTo>
                      <a:pt x="360" y="165"/>
                    </a:lnTo>
                    <a:lnTo>
                      <a:pt x="362" y="165"/>
                    </a:lnTo>
                    <a:lnTo>
                      <a:pt x="362" y="166"/>
                    </a:lnTo>
                    <a:lnTo>
                      <a:pt x="360" y="166"/>
                    </a:lnTo>
                    <a:lnTo>
                      <a:pt x="360" y="167"/>
                    </a:lnTo>
                    <a:lnTo>
                      <a:pt x="359" y="167"/>
                    </a:lnTo>
                    <a:lnTo>
                      <a:pt x="359" y="168"/>
                    </a:lnTo>
                    <a:lnTo>
                      <a:pt x="359" y="170"/>
                    </a:lnTo>
                    <a:lnTo>
                      <a:pt x="359" y="171"/>
                    </a:lnTo>
                    <a:lnTo>
                      <a:pt x="358" y="171"/>
                    </a:lnTo>
                    <a:lnTo>
                      <a:pt x="358" y="172"/>
                    </a:lnTo>
                    <a:lnTo>
                      <a:pt x="359" y="172"/>
                    </a:lnTo>
                    <a:lnTo>
                      <a:pt x="358" y="172"/>
                    </a:lnTo>
                    <a:lnTo>
                      <a:pt x="358" y="174"/>
                    </a:lnTo>
                    <a:lnTo>
                      <a:pt x="358" y="175"/>
                    </a:lnTo>
                    <a:lnTo>
                      <a:pt x="358" y="176"/>
                    </a:lnTo>
                    <a:lnTo>
                      <a:pt x="358" y="178"/>
                    </a:lnTo>
                    <a:lnTo>
                      <a:pt x="358" y="179"/>
                    </a:lnTo>
                    <a:lnTo>
                      <a:pt x="359" y="179"/>
                    </a:lnTo>
                    <a:lnTo>
                      <a:pt x="359" y="180"/>
                    </a:lnTo>
                    <a:lnTo>
                      <a:pt x="359" y="182"/>
                    </a:lnTo>
                    <a:lnTo>
                      <a:pt x="359" y="183"/>
                    </a:lnTo>
                    <a:lnTo>
                      <a:pt x="359" y="184"/>
                    </a:lnTo>
                    <a:lnTo>
                      <a:pt x="358" y="185"/>
                    </a:lnTo>
                    <a:lnTo>
                      <a:pt x="359" y="185"/>
                    </a:lnTo>
                    <a:lnTo>
                      <a:pt x="359" y="187"/>
                    </a:lnTo>
                    <a:lnTo>
                      <a:pt x="359" y="188"/>
                    </a:lnTo>
                    <a:lnTo>
                      <a:pt x="359" y="189"/>
                    </a:lnTo>
                    <a:lnTo>
                      <a:pt x="359" y="191"/>
                    </a:lnTo>
                    <a:lnTo>
                      <a:pt x="359" y="192"/>
                    </a:lnTo>
                    <a:lnTo>
                      <a:pt x="359" y="193"/>
                    </a:lnTo>
                    <a:lnTo>
                      <a:pt x="359" y="195"/>
                    </a:lnTo>
                    <a:lnTo>
                      <a:pt x="359" y="196"/>
                    </a:lnTo>
                    <a:lnTo>
                      <a:pt x="359" y="197"/>
                    </a:lnTo>
                    <a:lnTo>
                      <a:pt x="360" y="197"/>
                    </a:lnTo>
                    <a:lnTo>
                      <a:pt x="362" y="197"/>
                    </a:lnTo>
                    <a:lnTo>
                      <a:pt x="362" y="196"/>
                    </a:lnTo>
                    <a:lnTo>
                      <a:pt x="363" y="196"/>
                    </a:lnTo>
                    <a:lnTo>
                      <a:pt x="366" y="197"/>
                    </a:lnTo>
                    <a:lnTo>
                      <a:pt x="367" y="200"/>
                    </a:lnTo>
                    <a:lnTo>
                      <a:pt x="367" y="201"/>
                    </a:lnTo>
                    <a:lnTo>
                      <a:pt x="366" y="202"/>
                    </a:lnTo>
                    <a:lnTo>
                      <a:pt x="368" y="202"/>
                    </a:lnTo>
                    <a:lnTo>
                      <a:pt x="370" y="200"/>
                    </a:lnTo>
                    <a:lnTo>
                      <a:pt x="370" y="197"/>
                    </a:lnTo>
                    <a:lnTo>
                      <a:pt x="373" y="197"/>
                    </a:lnTo>
                    <a:lnTo>
                      <a:pt x="379" y="201"/>
                    </a:lnTo>
                    <a:lnTo>
                      <a:pt x="381" y="204"/>
                    </a:lnTo>
                    <a:lnTo>
                      <a:pt x="381" y="202"/>
                    </a:lnTo>
                    <a:lnTo>
                      <a:pt x="383" y="201"/>
                    </a:lnTo>
                    <a:lnTo>
                      <a:pt x="383" y="200"/>
                    </a:lnTo>
                    <a:lnTo>
                      <a:pt x="383" y="199"/>
                    </a:lnTo>
                    <a:lnTo>
                      <a:pt x="383" y="197"/>
                    </a:lnTo>
                    <a:lnTo>
                      <a:pt x="383" y="196"/>
                    </a:lnTo>
                    <a:lnTo>
                      <a:pt x="383" y="195"/>
                    </a:lnTo>
                    <a:lnTo>
                      <a:pt x="383" y="193"/>
                    </a:lnTo>
                    <a:lnTo>
                      <a:pt x="384" y="189"/>
                    </a:lnTo>
                    <a:lnTo>
                      <a:pt x="387" y="188"/>
                    </a:lnTo>
                    <a:lnTo>
                      <a:pt x="389" y="187"/>
                    </a:lnTo>
                    <a:lnTo>
                      <a:pt x="390" y="187"/>
                    </a:lnTo>
                    <a:lnTo>
                      <a:pt x="390" y="188"/>
                    </a:lnTo>
                    <a:lnTo>
                      <a:pt x="392" y="188"/>
                    </a:lnTo>
                    <a:lnTo>
                      <a:pt x="392" y="187"/>
                    </a:lnTo>
                    <a:lnTo>
                      <a:pt x="393" y="187"/>
                    </a:lnTo>
                    <a:lnTo>
                      <a:pt x="394" y="187"/>
                    </a:lnTo>
                    <a:lnTo>
                      <a:pt x="396" y="185"/>
                    </a:lnTo>
                    <a:lnTo>
                      <a:pt x="397" y="185"/>
                    </a:lnTo>
                    <a:lnTo>
                      <a:pt x="398" y="185"/>
                    </a:lnTo>
                    <a:lnTo>
                      <a:pt x="398" y="187"/>
                    </a:lnTo>
                    <a:lnTo>
                      <a:pt x="398" y="185"/>
                    </a:lnTo>
                    <a:lnTo>
                      <a:pt x="400" y="185"/>
                    </a:lnTo>
                    <a:lnTo>
                      <a:pt x="401" y="185"/>
                    </a:lnTo>
                    <a:lnTo>
                      <a:pt x="401" y="187"/>
                    </a:lnTo>
                    <a:lnTo>
                      <a:pt x="401" y="188"/>
                    </a:lnTo>
                    <a:lnTo>
                      <a:pt x="401" y="189"/>
                    </a:lnTo>
                    <a:lnTo>
                      <a:pt x="402" y="189"/>
                    </a:lnTo>
                    <a:lnTo>
                      <a:pt x="402" y="191"/>
                    </a:lnTo>
                    <a:lnTo>
                      <a:pt x="404" y="191"/>
                    </a:lnTo>
                    <a:lnTo>
                      <a:pt x="405" y="191"/>
                    </a:lnTo>
                    <a:lnTo>
                      <a:pt x="406" y="191"/>
                    </a:lnTo>
                    <a:lnTo>
                      <a:pt x="407" y="191"/>
                    </a:lnTo>
                    <a:lnTo>
                      <a:pt x="407" y="189"/>
                    </a:lnTo>
                    <a:lnTo>
                      <a:pt x="411" y="189"/>
                    </a:lnTo>
                    <a:lnTo>
                      <a:pt x="413" y="189"/>
                    </a:lnTo>
                    <a:lnTo>
                      <a:pt x="414" y="189"/>
                    </a:lnTo>
                    <a:lnTo>
                      <a:pt x="415" y="189"/>
                    </a:lnTo>
                    <a:lnTo>
                      <a:pt x="415" y="188"/>
                    </a:lnTo>
                    <a:lnTo>
                      <a:pt x="417" y="188"/>
                    </a:lnTo>
                    <a:lnTo>
                      <a:pt x="415" y="188"/>
                    </a:lnTo>
                    <a:lnTo>
                      <a:pt x="417" y="189"/>
                    </a:lnTo>
                    <a:lnTo>
                      <a:pt x="417" y="191"/>
                    </a:lnTo>
                    <a:lnTo>
                      <a:pt x="418" y="191"/>
                    </a:lnTo>
                    <a:lnTo>
                      <a:pt x="418" y="189"/>
                    </a:lnTo>
                    <a:lnTo>
                      <a:pt x="418" y="188"/>
                    </a:lnTo>
                    <a:lnTo>
                      <a:pt x="418" y="187"/>
                    </a:lnTo>
                    <a:lnTo>
                      <a:pt x="419" y="187"/>
                    </a:lnTo>
                    <a:lnTo>
                      <a:pt x="421" y="187"/>
                    </a:lnTo>
                    <a:lnTo>
                      <a:pt x="422" y="187"/>
                    </a:lnTo>
                    <a:lnTo>
                      <a:pt x="423" y="185"/>
                    </a:lnTo>
                    <a:lnTo>
                      <a:pt x="423" y="187"/>
                    </a:lnTo>
                    <a:lnTo>
                      <a:pt x="423" y="185"/>
                    </a:lnTo>
                    <a:lnTo>
                      <a:pt x="424" y="185"/>
                    </a:lnTo>
                    <a:lnTo>
                      <a:pt x="426" y="185"/>
                    </a:lnTo>
                    <a:lnTo>
                      <a:pt x="426" y="187"/>
                    </a:lnTo>
                    <a:lnTo>
                      <a:pt x="427" y="187"/>
                    </a:lnTo>
                    <a:lnTo>
                      <a:pt x="428" y="187"/>
                    </a:lnTo>
                    <a:lnTo>
                      <a:pt x="428" y="188"/>
                    </a:lnTo>
                    <a:lnTo>
                      <a:pt x="430" y="188"/>
                    </a:lnTo>
                    <a:lnTo>
                      <a:pt x="430" y="189"/>
                    </a:lnTo>
                    <a:lnTo>
                      <a:pt x="431" y="191"/>
                    </a:lnTo>
                    <a:lnTo>
                      <a:pt x="432" y="191"/>
                    </a:lnTo>
                    <a:lnTo>
                      <a:pt x="434" y="191"/>
                    </a:lnTo>
                    <a:lnTo>
                      <a:pt x="435" y="191"/>
                    </a:lnTo>
                    <a:lnTo>
                      <a:pt x="436" y="191"/>
                    </a:lnTo>
                    <a:lnTo>
                      <a:pt x="438" y="191"/>
                    </a:lnTo>
                    <a:lnTo>
                      <a:pt x="439" y="191"/>
                    </a:lnTo>
                    <a:lnTo>
                      <a:pt x="440" y="191"/>
                    </a:lnTo>
                    <a:lnTo>
                      <a:pt x="442" y="191"/>
                    </a:lnTo>
                    <a:lnTo>
                      <a:pt x="443" y="191"/>
                    </a:lnTo>
                    <a:lnTo>
                      <a:pt x="444" y="191"/>
                    </a:lnTo>
                    <a:lnTo>
                      <a:pt x="445" y="191"/>
                    </a:lnTo>
                    <a:lnTo>
                      <a:pt x="447" y="191"/>
                    </a:lnTo>
                    <a:lnTo>
                      <a:pt x="448" y="191"/>
                    </a:lnTo>
                    <a:lnTo>
                      <a:pt x="451" y="191"/>
                    </a:lnTo>
                    <a:lnTo>
                      <a:pt x="452" y="189"/>
                    </a:lnTo>
                    <a:lnTo>
                      <a:pt x="453" y="189"/>
                    </a:lnTo>
                    <a:lnTo>
                      <a:pt x="455" y="189"/>
                    </a:lnTo>
                    <a:lnTo>
                      <a:pt x="456" y="189"/>
                    </a:lnTo>
                    <a:lnTo>
                      <a:pt x="457" y="189"/>
                    </a:lnTo>
                    <a:lnTo>
                      <a:pt x="457" y="188"/>
                    </a:lnTo>
                    <a:lnTo>
                      <a:pt x="457" y="187"/>
                    </a:lnTo>
                    <a:lnTo>
                      <a:pt x="457" y="185"/>
                    </a:lnTo>
                    <a:lnTo>
                      <a:pt x="457" y="184"/>
                    </a:lnTo>
                    <a:lnTo>
                      <a:pt x="456" y="184"/>
                    </a:lnTo>
                    <a:lnTo>
                      <a:pt x="457" y="184"/>
                    </a:lnTo>
                    <a:lnTo>
                      <a:pt x="459" y="184"/>
                    </a:lnTo>
                    <a:lnTo>
                      <a:pt x="460" y="184"/>
                    </a:lnTo>
                    <a:lnTo>
                      <a:pt x="461" y="184"/>
                    </a:lnTo>
                    <a:lnTo>
                      <a:pt x="464" y="184"/>
                    </a:lnTo>
                    <a:lnTo>
                      <a:pt x="465" y="184"/>
                    </a:lnTo>
                    <a:lnTo>
                      <a:pt x="466" y="184"/>
                    </a:lnTo>
                    <a:lnTo>
                      <a:pt x="468" y="184"/>
                    </a:lnTo>
                    <a:lnTo>
                      <a:pt x="469" y="184"/>
                    </a:lnTo>
                    <a:lnTo>
                      <a:pt x="470" y="185"/>
                    </a:lnTo>
                    <a:lnTo>
                      <a:pt x="472" y="185"/>
                    </a:lnTo>
                    <a:lnTo>
                      <a:pt x="472" y="187"/>
                    </a:lnTo>
                    <a:lnTo>
                      <a:pt x="473" y="187"/>
                    </a:lnTo>
                    <a:lnTo>
                      <a:pt x="473" y="188"/>
                    </a:lnTo>
                    <a:lnTo>
                      <a:pt x="474" y="188"/>
                    </a:lnTo>
                    <a:lnTo>
                      <a:pt x="477" y="188"/>
                    </a:lnTo>
                    <a:lnTo>
                      <a:pt x="478" y="188"/>
                    </a:lnTo>
                    <a:lnTo>
                      <a:pt x="479" y="188"/>
                    </a:lnTo>
                    <a:lnTo>
                      <a:pt x="479" y="191"/>
                    </a:lnTo>
                    <a:lnTo>
                      <a:pt x="479" y="193"/>
                    </a:lnTo>
                    <a:lnTo>
                      <a:pt x="481" y="193"/>
                    </a:lnTo>
                    <a:lnTo>
                      <a:pt x="482" y="193"/>
                    </a:lnTo>
                    <a:lnTo>
                      <a:pt x="482" y="195"/>
                    </a:lnTo>
                    <a:lnTo>
                      <a:pt x="485" y="195"/>
                    </a:lnTo>
                    <a:lnTo>
                      <a:pt x="486" y="195"/>
                    </a:lnTo>
                    <a:lnTo>
                      <a:pt x="487" y="195"/>
                    </a:lnTo>
                    <a:lnTo>
                      <a:pt x="489" y="195"/>
                    </a:lnTo>
                    <a:lnTo>
                      <a:pt x="489" y="196"/>
                    </a:lnTo>
                    <a:lnTo>
                      <a:pt x="489" y="197"/>
                    </a:lnTo>
                    <a:lnTo>
                      <a:pt x="489" y="199"/>
                    </a:lnTo>
                    <a:lnTo>
                      <a:pt x="490" y="199"/>
                    </a:lnTo>
                    <a:lnTo>
                      <a:pt x="490" y="200"/>
                    </a:lnTo>
                    <a:lnTo>
                      <a:pt x="489" y="200"/>
                    </a:lnTo>
                    <a:lnTo>
                      <a:pt x="489" y="201"/>
                    </a:lnTo>
                    <a:lnTo>
                      <a:pt x="490" y="201"/>
                    </a:lnTo>
                    <a:lnTo>
                      <a:pt x="490" y="202"/>
                    </a:lnTo>
                    <a:lnTo>
                      <a:pt x="490" y="201"/>
                    </a:lnTo>
                    <a:lnTo>
                      <a:pt x="491" y="201"/>
                    </a:lnTo>
                    <a:lnTo>
                      <a:pt x="491" y="200"/>
                    </a:lnTo>
                    <a:lnTo>
                      <a:pt x="493" y="200"/>
                    </a:lnTo>
                    <a:lnTo>
                      <a:pt x="494" y="200"/>
                    </a:lnTo>
                    <a:lnTo>
                      <a:pt x="495" y="200"/>
                    </a:lnTo>
                    <a:lnTo>
                      <a:pt x="496" y="201"/>
                    </a:lnTo>
                    <a:lnTo>
                      <a:pt x="498" y="201"/>
                    </a:lnTo>
                    <a:lnTo>
                      <a:pt x="499" y="200"/>
                    </a:lnTo>
                    <a:close/>
                  </a:path>
                </a:pathLst>
              </a:custGeom>
              <a:solidFill>
                <a:srgbClr val="A789B1"/>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9" name="Freeform 23">
                <a:extLst>
                  <a:ext uri="{FF2B5EF4-FFF2-40B4-BE49-F238E27FC236}">
                    <a16:creationId xmlns:a16="http://schemas.microsoft.com/office/drawing/2014/main" id="{1EAFFA31-C439-9C8D-5E88-4FFAA6663D93}"/>
                  </a:ext>
                </a:extLst>
              </p:cNvPr>
              <p:cNvSpPr>
                <a:spLocks noEditPoints="1"/>
              </p:cNvSpPr>
              <p:nvPr/>
            </p:nvSpPr>
            <p:spPr bwMode="auto">
              <a:xfrm>
                <a:off x="3421" y="1788"/>
                <a:ext cx="513" cy="520"/>
              </a:xfrm>
              <a:custGeom>
                <a:avLst/>
                <a:gdLst>
                  <a:gd name="T0" fmla="*/ 261 w 513"/>
                  <a:gd name="T1" fmla="*/ 501 h 520"/>
                  <a:gd name="T2" fmla="*/ 229 w 513"/>
                  <a:gd name="T3" fmla="*/ 507 h 520"/>
                  <a:gd name="T4" fmla="*/ 197 w 513"/>
                  <a:gd name="T5" fmla="*/ 507 h 520"/>
                  <a:gd name="T6" fmla="*/ 168 w 513"/>
                  <a:gd name="T7" fmla="*/ 517 h 520"/>
                  <a:gd name="T8" fmla="*/ 143 w 513"/>
                  <a:gd name="T9" fmla="*/ 504 h 520"/>
                  <a:gd name="T10" fmla="*/ 112 w 513"/>
                  <a:gd name="T11" fmla="*/ 507 h 520"/>
                  <a:gd name="T12" fmla="*/ 87 w 513"/>
                  <a:gd name="T13" fmla="*/ 504 h 520"/>
                  <a:gd name="T14" fmla="*/ 57 w 513"/>
                  <a:gd name="T15" fmla="*/ 504 h 520"/>
                  <a:gd name="T16" fmla="*/ 29 w 513"/>
                  <a:gd name="T17" fmla="*/ 505 h 520"/>
                  <a:gd name="T18" fmla="*/ 30 w 513"/>
                  <a:gd name="T19" fmla="*/ 479 h 520"/>
                  <a:gd name="T20" fmla="*/ 29 w 513"/>
                  <a:gd name="T21" fmla="*/ 452 h 520"/>
                  <a:gd name="T22" fmla="*/ 9 w 513"/>
                  <a:gd name="T23" fmla="*/ 436 h 520"/>
                  <a:gd name="T24" fmla="*/ 2 w 513"/>
                  <a:gd name="T25" fmla="*/ 420 h 520"/>
                  <a:gd name="T26" fmla="*/ 11 w 513"/>
                  <a:gd name="T27" fmla="*/ 399 h 520"/>
                  <a:gd name="T28" fmla="*/ 21 w 513"/>
                  <a:gd name="T29" fmla="*/ 384 h 520"/>
                  <a:gd name="T30" fmla="*/ 20 w 513"/>
                  <a:gd name="T31" fmla="*/ 368 h 520"/>
                  <a:gd name="T32" fmla="*/ 22 w 513"/>
                  <a:gd name="T33" fmla="*/ 359 h 520"/>
                  <a:gd name="T34" fmla="*/ 26 w 513"/>
                  <a:gd name="T35" fmla="*/ 347 h 520"/>
                  <a:gd name="T36" fmla="*/ 43 w 513"/>
                  <a:gd name="T37" fmla="*/ 340 h 520"/>
                  <a:gd name="T38" fmla="*/ 43 w 513"/>
                  <a:gd name="T39" fmla="*/ 323 h 520"/>
                  <a:gd name="T40" fmla="*/ 41 w 513"/>
                  <a:gd name="T41" fmla="*/ 309 h 520"/>
                  <a:gd name="T42" fmla="*/ 50 w 513"/>
                  <a:gd name="T43" fmla="*/ 293 h 520"/>
                  <a:gd name="T44" fmla="*/ 70 w 513"/>
                  <a:gd name="T45" fmla="*/ 279 h 520"/>
                  <a:gd name="T46" fmla="*/ 81 w 513"/>
                  <a:gd name="T47" fmla="*/ 266 h 520"/>
                  <a:gd name="T48" fmla="*/ 85 w 513"/>
                  <a:gd name="T49" fmla="*/ 246 h 520"/>
                  <a:gd name="T50" fmla="*/ 97 w 513"/>
                  <a:gd name="T51" fmla="*/ 231 h 520"/>
                  <a:gd name="T52" fmla="*/ 114 w 513"/>
                  <a:gd name="T53" fmla="*/ 213 h 520"/>
                  <a:gd name="T54" fmla="*/ 105 w 513"/>
                  <a:gd name="T55" fmla="*/ 196 h 520"/>
                  <a:gd name="T56" fmla="*/ 93 w 513"/>
                  <a:gd name="T57" fmla="*/ 191 h 520"/>
                  <a:gd name="T58" fmla="*/ 102 w 513"/>
                  <a:gd name="T59" fmla="*/ 164 h 520"/>
                  <a:gd name="T60" fmla="*/ 106 w 513"/>
                  <a:gd name="T61" fmla="*/ 156 h 520"/>
                  <a:gd name="T62" fmla="*/ 127 w 513"/>
                  <a:gd name="T63" fmla="*/ 148 h 520"/>
                  <a:gd name="T64" fmla="*/ 156 w 513"/>
                  <a:gd name="T65" fmla="*/ 145 h 520"/>
                  <a:gd name="T66" fmla="*/ 169 w 513"/>
                  <a:gd name="T67" fmla="*/ 119 h 520"/>
                  <a:gd name="T68" fmla="*/ 203 w 513"/>
                  <a:gd name="T69" fmla="*/ 92 h 520"/>
                  <a:gd name="T70" fmla="*/ 232 w 513"/>
                  <a:gd name="T71" fmla="*/ 63 h 520"/>
                  <a:gd name="T72" fmla="*/ 219 w 513"/>
                  <a:gd name="T73" fmla="*/ 34 h 520"/>
                  <a:gd name="T74" fmla="*/ 219 w 513"/>
                  <a:gd name="T75" fmla="*/ 18 h 520"/>
                  <a:gd name="T76" fmla="*/ 245 w 513"/>
                  <a:gd name="T77" fmla="*/ 26 h 520"/>
                  <a:gd name="T78" fmla="*/ 273 w 513"/>
                  <a:gd name="T79" fmla="*/ 29 h 520"/>
                  <a:gd name="T80" fmla="*/ 303 w 513"/>
                  <a:gd name="T81" fmla="*/ 30 h 520"/>
                  <a:gd name="T82" fmla="*/ 325 w 513"/>
                  <a:gd name="T83" fmla="*/ 15 h 520"/>
                  <a:gd name="T84" fmla="*/ 342 w 513"/>
                  <a:gd name="T85" fmla="*/ 7 h 520"/>
                  <a:gd name="T86" fmla="*/ 373 w 513"/>
                  <a:gd name="T87" fmla="*/ 4 h 520"/>
                  <a:gd name="T88" fmla="*/ 434 w 513"/>
                  <a:gd name="T89" fmla="*/ 9 h 520"/>
                  <a:gd name="T90" fmla="*/ 496 w 513"/>
                  <a:gd name="T91" fmla="*/ 50 h 520"/>
                  <a:gd name="T92" fmla="*/ 487 w 513"/>
                  <a:gd name="T93" fmla="*/ 179 h 520"/>
                  <a:gd name="T94" fmla="*/ 496 w 513"/>
                  <a:gd name="T95" fmla="*/ 227 h 520"/>
                  <a:gd name="T96" fmla="*/ 494 w 513"/>
                  <a:gd name="T97" fmla="*/ 253 h 520"/>
                  <a:gd name="T98" fmla="*/ 503 w 513"/>
                  <a:gd name="T99" fmla="*/ 283 h 520"/>
                  <a:gd name="T100" fmla="*/ 492 w 513"/>
                  <a:gd name="T101" fmla="*/ 299 h 520"/>
                  <a:gd name="T102" fmla="*/ 487 w 513"/>
                  <a:gd name="T103" fmla="*/ 313 h 520"/>
                  <a:gd name="T104" fmla="*/ 465 w 513"/>
                  <a:gd name="T105" fmla="*/ 352 h 520"/>
                  <a:gd name="T106" fmla="*/ 474 w 513"/>
                  <a:gd name="T107" fmla="*/ 374 h 520"/>
                  <a:gd name="T108" fmla="*/ 462 w 513"/>
                  <a:gd name="T109" fmla="*/ 392 h 520"/>
                  <a:gd name="T110" fmla="*/ 430 w 513"/>
                  <a:gd name="T111" fmla="*/ 414 h 520"/>
                  <a:gd name="T112" fmla="*/ 402 w 513"/>
                  <a:gd name="T113" fmla="*/ 446 h 520"/>
                  <a:gd name="T114" fmla="*/ 377 w 513"/>
                  <a:gd name="T115" fmla="*/ 473 h 520"/>
                  <a:gd name="T116" fmla="*/ 363 w 513"/>
                  <a:gd name="T117" fmla="*/ 491 h 520"/>
                  <a:gd name="T118" fmla="*/ 346 w 513"/>
                  <a:gd name="T119" fmla="*/ 498 h 520"/>
                  <a:gd name="T120" fmla="*/ 321 w 513"/>
                  <a:gd name="T121" fmla="*/ 492 h 520"/>
                  <a:gd name="T122" fmla="*/ 296 w 513"/>
                  <a:gd name="T123" fmla="*/ 496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13" h="520">
                    <a:moveTo>
                      <a:pt x="282" y="488"/>
                    </a:moveTo>
                    <a:lnTo>
                      <a:pt x="282" y="487"/>
                    </a:lnTo>
                    <a:lnTo>
                      <a:pt x="279" y="486"/>
                    </a:lnTo>
                    <a:lnTo>
                      <a:pt x="278" y="486"/>
                    </a:lnTo>
                    <a:lnTo>
                      <a:pt x="278" y="487"/>
                    </a:lnTo>
                    <a:lnTo>
                      <a:pt x="276" y="487"/>
                    </a:lnTo>
                    <a:lnTo>
                      <a:pt x="276" y="488"/>
                    </a:lnTo>
                    <a:lnTo>
                      <a:pt x="275" y="490"/>
                    </a:lnTo>
                    <a:lnTo>
                      <a:pt x="275" y="491"/>
                    </a:lnTo>
                    <a:lnTo>
                      <a:pt x="276" y="491"/>
                    </a:lnTo>
                    <a:lnTo>
                      <a:pt x="276" y="492"/>
                    </a:lnTo>
                    <a:lnTo>
                      <a:pt x="276" y="491"/>
                    </a:lnTo>
                    <a:lnTo>
                      <a:pt x="276" y="492"/>
                    </a:lnTo>
                    <a:lnTo>
                      <a:pt x="276" y="494"/>
                    </a:lnTo>
                    <a:lnTo>
                      <a:pt x="275" y="494"/>
                    </a:lnTo>
                    <a:lnTo>
                      <a:pt x="274" y="494"/>
                    </a:lnTo>
                    <a:lnTo>
                      <a:pt x="273" y="495"/>
                    </a:lnTo>
                    <a:lnTo>
                      <a:pt x="271" y="495"/>
                    </a:lnTo>
                    <a:lnTo>
                      <a:pt x="271" y="496"/>
                    </a:lnTo>
                    <a:lnTo>
                      <a:pt x="270" y="496"/>
                    </a:lnTo>
                    <a:lnTo>
                      <a:pt x="270" y="498"/>
                    </a:lnTo>
                    <a:lnTo>
                      <a:pt x="269" y="498"/>
                    </a:lnTo>
                    <a:lnTo>
                      <a:pt x="267" y="498"/>
                    </a:lnTo>
                    <a:lnTo>
                      <a:pt x="267" y="499"/>
                    </a:lnTo>
                    <a:lnTo>
                      <a:pt x="266" y="499"/>
                    </a:lnTo>
                    <a:lnTo>
                      <a:pt x="265" y="499"/>
                    </a:lnTo>
                    <a:lnTo>
                      <a:pt x="265" y="500"/>
                    </a:lnTo>
                    <a:lnTo>
                      <a:pt x="265" y="499"/>
                    </a:lnTo>
                    <a:lnTo>
                      <a:pt x="263" y="500"/>
                    </a:lnTo>
                    <a:lnTo>
                      <a:pt x="261" y="501"/>
                    </a:lnTo>
                    <a:lnTo>
                      <a:pt x="259" y="503"/>
                    </a:lnTo>
                    <a:lnTo>
                      <a:pt x="259" y="504"/>
                    </a:lnTo>
                    <a:lnTo>
                      <a:pt x="258" y="504"/>
                    </a:lnTo>
                    <a:lnTo>
                      <a:pt x="258" y="505"/>
                    </a:lnTo>
                    <a:lnTo>
                      <a:pt x="257" y="505"/>
                    </a:lnTo>
                    <a:lnTo>
                      <a:pt x="256" y="507"/>
                    </a:lnTo>
                    <a:lnTo>
                      <a:pt x="254" y="507"/>
                    </a:lnTo>
                    <a:lnTo>
                      <a:pt x="254" y="508"/>
                    </a:lnTo>
                    <a:lnTo>
                      <a:pt x="253" y="507"/>
                    </a:lnTo>
                    <a:lnTo>
                      <a:pt x="252" y="507"/>
                    </a:lnTo>
                    <a:lnTo>
                      <a:pt x="250" y="507"/>
                    </a:lnTo>
                    <a:lnTo>
                      <a:pt x="250" y="508"/>
                    </a:lnTo>
                    <a:lnTo>
                      <a:pt x="249" y="508"/>
                    </a:lnTo>
                    <a:lnTo>
                      <a:pt x="248" y="508"/>
                    </a:lnTo>
                    <a:lnTo>
                      <a:pt x="246" y="508"/>
                    </a:lnTo>
                    <a:lnTo>
                      <a:pt x="245" y="507"/>
                    </a:lnTo>
                    <a:lnTo>
                      <a:pt x="244" y="507"/>
                    </a:lnTo>
                    <a:lnTo>
                      <a:pt x="242" y="507"/>
                    </a:lnTo>
                    <a:lnTo>
                      <a:pt x="241" y="507"/>
                    </a:lnTo>
                    <a:lnTo>
                      <a:pt x="240" y="507"/>
                    </a:lnTo>
                    <a:lnTo>
                      <a:pt x="238" y="507"/>
                    </a:lnTo>
                    <a:lnTo>
                      <a:pt x="237" y="507"/>
                    </a:lnTo>
                    <a:lnTo>
                      <a:pt x="237" y="508"/>
                    </a:lnTo>
                    <a:lnTo>
                      <a:pt x="236" y="508"/>
                    </a:lnTo>
                    <a:lnTo>
                      <a:pt x="236" y="507"/>
                    </a:lnTo>
                    <a:lnTo>
                      <a:pt x="235" y="507"/>
                    </a:lnTo>
                    <a:lnTo>
                      <a:pt x="233" y="507"/>
                    </a:lnTo>
                    <a:lnTo>
                      <a:pt x="233" y="508"/>
                    </a:lnTo>
                    <a:lnTo>
                      <a:pt x="232" y="508"/>
                    </a:lnTo>
                    <a:lnTo>
                      <a:pt x="229" y="507"/>
                    </a:lnTo>
                    <a:lnTo>
                      <a:pt x="225" y="509"/>
                    </a:lnTo>
                    <a:lnTo>
                      <a:pt x="224" y="509"/>
                    </a:lnTo>
                    <a:lnTo>
                      <a:pt x="221" y="511"/>
                    </a:lnTo>
                    <a:lnTo>
                      <a:pt x="219" y="512"/>
                    </a:lnTo>
                    <a:lnTo>
                      <a:pt x="218" y="512"/>
                    </a:lnTo>
                    <a:lnTo>
                      <a:pt x="216" y="512"/>
                    </a:lnTo>
                    <a:lnTo>
                      <a:pt x="215" y="512"/>
                    </a:lnTo>
                    <a:lnTo>
                      <a:pt x="215" y="513"/>
                    </a:lnTo>
                    <a:lnTo>
                      <a:pt x="215" y="512"/>
                    </a:lnTo>
                    <a:lnTo>
                      <a:pt x="214" y="513"/>
                    </a:lnTo>
                    <a:lnTo>
                      <a:pt x="214" y="512"/>
                    </a:lnTo>
                    <a:lnTo>
                      <a:pt x="212" y="512"/>
                    </a:lnTo>
                    <a:lnTo>
                      <a:pt x="211" y="512"/>
                    </a:lnTo>
                    <a:lnTo>
                      <a:pt x="211" y="511"/>
                    </a:lnTo>
                    <a:lnTo>
                      <a:pt x="210" y="511"/>
                    </a:lnTo>
                    <a:lnTo>
                      <a:pt x="210" y="509"/>
                    </a:lnTo>
                    <a:lnTo>
                      <a:pt x="208" y="508"/>
                    </a:lnTo>
                    <a:lnTo>
                      <a:pt x="207" y="508"/>
                    </a:lnTo>
                    <a:lnTo>
                      <a:pt x="206" y="508"/>
                    </a:lnTo>
                    <a:lnTo>
                      <a:pt x="206" y="507"/>
                    </a:lnTo>
                    <a:lnTo>
                      <a:pt x="204" y="507"/>
                    </a:lnTo>
                    <a:lnTo>
                      <a:pt x="204" y="508"/>
                    </a:lnTo>
                    <a:lnTo>
                      <a:pt x="203" y="508"/>
                    </a:lnTo>
                    <a:lnTo>
                      <a:pt x="202" y="508"/>
                    </a:lnTo>
                    <a:lnTo>
                      <a:pt x="202" y="507"/>
                    </a:lnTo>
                    <a:lnTo>
                      <a:pt x="201" y="507"/>
                    </a:lnTo>
                    <a:lnTo>
                      <a:pt x="199" y="507"/>
                    </a:lnTo>
                    <a:lnTo>
                      <a:pt x="199" y="508"/>
                    </a:lnTo>
                    <a:lnTo>
                      <a:pt x="199" y="507"/>
                    </a:lnTo>
                    <a:lnTo>
                      <a:pt x="197" y="507"/>
                    </a:lnTo>
                    <a:lnTo>
                      <a:pt x="195" y="507"/>
                    </a:lnTo>
                    <a:lnTo>
                      <a:pt x="194" y="507"/>
                    </a:lnTo>
                    <a:lnTo>
                      <a:pt x="193" y="507"/>
                    </a:lnTo>
                    <a:lnTo>
                      <a:pt x="191" y="507"/>
                    </a:lnTo>
                    <a:lnTo>
                      <a:pt x="191" y="508"/>
                    </a:lnTo>
                    <a:lnTo>
                      <a:pt x="190" y="508"/>
                    </a:lnTo>
                    <a:lnTo>
                      <a:pt x="190" y="509"/>
                    </a:lnTo>
                    <a:lnTo>
                      <a:pt x="191" y="509"/>
                    </a:lnTo>
                    <a:lnTo>
                      <a:pt x="190" y="511"/>
                    </a:lnTo>
                    <a:lnTo>
                      <a:pt x="190" y="512"/>
                    </a:lnTo>
                    <a:lnTo>
                      <a:pt x="190" y="513"/>
                    </a:lnTo>
                    <a:lnTo>
                      <a:pt x="190" y="515"/>
                    </a:lnTo>
                    <a:lnTo>
                      <a:pt x="189" y="515"/>
                    </a:lnTo>
                    <a:lnTo>
                      <a:pt x="189" y="516"/>
                    </a:lnTo>
                    <a:lnTo>
                      <a:pt x="187" y="516"/>
                    </a:lnTo>
                    <a:lnTo>
                      <a:pt x="185" y="516"/>
                    </a:lnTo>
                    <a:lnTo>
                      <a:pt x="184" y="516"/>
                    </a:lnTo>
                    <a:lnTo>
                      <a:pt x="182" y="516"/>
                    </a:lnTo>
                    <a:lnTo>
                      <a:pt x="181" y="516"/>
                    </a:lnTo>
                    <a:lnTo>
                      <a:pt x="180" y="515"/>
                    </a:lnTo>
                    <a:lnTo>
                      <a:pt x="178" y="515"/>
                    </a:lnTo>
                    <a:lnTo>
                      <a:pt x="177" y="516"/>
                    </a:lnTo>
                    <a:lnTo>
                      <a:pt x="176" y="516"/>
                    </a:lnTo>
                    <a:lnTo>
                      <a:pt x="174" y="516"/>
                    </a:lnTo>
                    <a:lnTo>
                      <a:pt x="172" y="516"/>
                    </a:lnTo>
                    <a:lnTo>
                      <a:pt x="172" y="517"/>
                    </a:lnTo>
                    <a:lnTo>
                      <a:pt x="172" y="516"/>
                    </a:lnTo>
                    <a:lnTo>
                      <a:pt x="170" y="516"/>
                    </a:lnTo>
                    <a:lnTo>
                      <a:pt x="169" y="516"/>
                    </a:lnTo>
                    <a:lnTo>
                      <a:pt x="168" y="517"/>
                    </a:lnTo>
                    <a:lnTo>
                      <a:pt x="166" y="517"/>
                    </a:lnTo>
                    <a:lnTo>
                      <a:pt x="165" y="516"/>
                    </a:lnTo>
                    <a:lnTo>
                      <a:pt x="164" y="516"/>
                    </a:lnTo>
                    <a:lnTo>
                      <a:pt x="163" y="516"/>
                    </a:lnTo>
                    <a:lnTo>
                      <a:pt x="161" y="516"/>
                    </a:lnTo>
                    <a:lnTo>
                      <a:pt x="161" y="517"/>
                    </a:lnTo>
                    <a:lnTo>
                      <a:pt x="160" y="517"/>
                    </a:lnTo>
                    <a:lnTo>
                      <a:pt x="160" y="518"/>
                    </a:lnTo>
                    <a:lnTo>
                      <a:pt x="160" y="517"/>
                    </a:lnTo>
                    <a:lnTo>
                      <a:pt x="159" y="517"/>
                    </a:lnTo>
                    <a:lnTo>
                      <a:pt x="159" y="516"/>
                    </a:lnTo>
                    <a:lnTo>
                      <a:pt x="160" y="516"/>
                    </a:lnTo>
                    <a:lnTo>
                      <a:pt x="160" y="515"/>
                    </a:lnTo>
                    <a:lnTo>
                      <a:pt x="159" y="515"/>
                    </a:lnTo>
                    <a:lnTo>
                      <a:pt x="159" y="513"/>
                    </a:lnTo>
                    <a:lnTo>
                      <a:pt x="159" y="512"/>
                    </a:lnTo>
                    <a:lnTo>
                      <a:pt x="159" y="511"/>
                    </a:lnTo>
                    <a:lnTo>
                      <a:pt x="157" y="511"/>
                    </a:lnTo>
                    <a:lnTo>
                      <a:pt x="156" y="511"/>
                    </a:lnTo>
                    <a:lnTo>
                      <a:pt x="155" y="511"/>
                    </a:lnTo>
                    <a:lnTo>
                      <a:pt x="152" y="511"/>
                    </a:lnTo>
                    <a:lnTo>
                      <a:pt x="152" y="509"/>
                    </a:lnTo>
                    <a:lnTo>
                      <a:pt x="151" y="509"/>
                    </a:lnTo>
                    <a:lnTo>
                      <a:pt x="149" y="509"/>
                    </a:lnTo>
                    <a:lnTo>
                      <a:pt x="149" y="507"/>
                    </a:lnTo>
                    <a:lnTo>
                      <a:pt x="149" y="504"/>
                    </a:lnTo>
                    <a:lnTo>
                      <a:pt x="148" y="504"/>
                    </a:lnTo>
                    <a:lnTo>
                      <a:pt x="147" y="504"/>
                    </a:lnTo>
                    <a:lnTo>
                      <a:pt x="144" y="504"/>
                    </a:lnTo>
                    <a:lnTo>
                      <a:pt x="143" y="504"/>
                    </a:lnTo>
                    <a:lnTo>
                      <a:pt x="143" y="503"/>
                    </a:lnTo>
                    <a:lnTo>
                      <a:pt x="142" y="503"/>
                    </a:lnTo>
                    <a:lnTo>
                      <a:pt x="142" y="501"/>
                    </a:lnTo>
                    <a:lnTo>
                      <a:pt x="140" y="501"/>
                    </a:lnTo>
                    <a:lnTo>
                      <a:pt x="139" y="500"/>
                    </a:lnTo>
                    <a:lnTo>
                      <a:pt x="138" y="500"/>
                    </a:lnTo>
                    <a:lnTo>
                      <a:pt x="136" y="500"/>
                    </a:lnTo>
                    <a:lnTo>
                      <a:pt x="135" y="500"/>
                    </a:lnTo>
                    <a:lnTo>
                      <a:pt x="134" y="500"/>
                    </a:lnTo>
                    <a:lnTo>
                      <a:pt x="131" y="500"/>
                    </a:lnTo>
                    <a:lnTo>
                      <a:pt x="130" y="500"/>
                    </a:lnTo>
                    <a:lnTo>
                      <a:pt x="129" y="500"/>
                    </a:lnTo>
                    <a:lnTo>
                      <a:pt x="127" y="500"/>
                    </a:lnTo>
                    <a:lnTo>
                      <a:pt x="126" y="500"/>
                    </a:lnTo>
                    <a:lnTo>
                      <a:pt x="127" y="500"/>
                    </a:lnTo>
                    <a:lnTo>
                      <a:pt x="127" y="501"/>
                    </a:lnTo>
                    <a:lnTo>
                      <a:pt x="127" y="503"/>
                    </a:lnTo>
                    <a:lnTo>
                      <a:pt x="127" y="504"/>
                    </a:lnTo>
                    <a:lnTo>
                      <a:pt x="127" y="505"/>
                    </a:lnTo>
                    <a:lnTo>
                      <a:pt x="126" y="505"/>
                    </a:lnTo>
                    <a:lnTo>
                      <a:pt x="125" y="505"/>
                    </a:lnTo>
                    <a:lnTo>
                      <a:pt x="123" y="505"/>
                    </a:lnTo>
                    <a:lnTo>
                      <a:pt x="122" y="505"/>
                    </a:lnTo>
                    <a:lnTo>
                      <a:pt x="121" y="507"/>
                    </a:lnTo>
                    <a:lnTo>
                      <a:pt x="118" y="507"/>
                    </a:lnTo>
                    <a:lnTo>
                      <a:pt x="117" y="507"/>
                    </a:lnTo>
                    <a:lnTo>
                      <a:pt x="115" y="507"/>
                    </a:lnTo>
                    <a:lnTo>
                      <a:pt x="114" y="507"/>
                    </a:lnTo>
                    <a:lnTo>
                      <a:pt x="113" y="507"/>
                    </a:lnTo>
                    <a:lnTo>
                      <a:pt x="112" y="507"/>
                    </a:lnTo>
                    <a:lnTo>
                      <a:pt x="110" y="507"/>
                    </a:lnTo>
                    <a:lnTo>
                      <a:pt x="109" y="507"/>
                    </a:lnTo>
                    <a:lnTo>
                      <a:pt x="108" y="507"/>
                    </a:lnTo>
                    <a:lnTo>
                      <a:pt x="106" y="507"/>
                    </a:lnTo>
                    <a:lnTo>
                      <a:pt x="105" y="507"/>
                    </a:lnTo>
                    <a:lnTo>
                      <a:pt x="104" y="507"/>
                    </a:lnTo>
                    <a:lnTo>
                      <a:pt x="102" y="507"/>
                    </a:lnTo>
                    <a:lnTo>
                      <a:pt x="101" y="507"/>
                    </a:lnTo>
                    <a:lnTo>
                      <a:pt x="100" y="505"/>
                    </a:lnTo>
                    <a:lnTo>
                      <a:pt x="100" y="504"/>
                    </a:lnTo>
                    <a:lnTo>
                      <a:pt x="98" y="504"/>
                    </a:lnTo>
                    <a:lnTo>
                      <a:pt x="98" y="503"/>
                    </a:lnTo>
                    <a:lnTo>
                      <a:pt x="97" y="503"/>
                    </a:lnTo>
                    <a:lnTo>
                      <a:pt x="96" y="503"/>
                    </a:lnTo>
                    <a:lnTo>
                      <a:pt x="96" y="501"/>
                    </a:lnTo>
                    <a:lnTo>
                      <a:pt x="94" y="501"/>
                    </a:lnTo>
                    <a:lnTo>
                      <a:pt x="93" y="501"/>
                    </a:lnTo>
                    <a:lnTo>
                      <a:pt x="93" y="503"/>
                    </a:lnTo>
                    <a:lnTo>
                      <a:pt x="93" y="501"/>
                    </a:lnTo>
                    <a:lnTo>
                      <a:pt x="92" y="503"/>
                    </a:lnTo>
                    <a:lnTo>
                      <a:pt x="91" y="503"/>
                    </a:lnTo>
                    <a:lnTo>
                      <a:pt x="89" y="503"/>
                    </a:lnTo>
                    <a:lnTo>
                      <a:pt x="88" y="503"/>
                    </a:lnTo>
                    <a:lnTo>
                      <a:pt x="88" y="504"/>
                    </a:lnTo>
                    <a:lnTo>
                      <a:pt x="88" y="505"/>
                    </a:lnTo>
                    <a:lnTo>
                      <a:pt x="88" y="507"/>
                    </a:lnTo>
                    <a:lnTo>
                      <a:pt x="87" y="507"/>
                    </a:lnTo>
                    <a:lnTo>
                      <a:pt x="87" y="505"/>
                    </a:lnTo>
                    <a:lnTo>
                      <a:pt x="85" y="504"/>
                    </a:lnTo>
                    <a:lnTo>
                      <a:pt x="87" y="504"/>
                    </a:lnTo>
                    <a:lnTo>
                      <a:pt x="85" y="504"/>
                    </a:lnTo>
                    <a:lnTo>
                      <a:pt x="85" y="505"/>
                    </a:lnTo>
                    <a:lnTo>
                      <a:pt x="84" y="505"/>
                    </a:lnTo>
                    <a:lnTo>
                      <a:pt x="83" y="505"/>
                    </a:lnTo>
                    <a:lnTo>
                      <a:pt x="81" y="505"/>
                    </a:lnTo>
                    <a:lnTo>
                      <a:pt x="77" y="505"/>
                    </a:lnTo>
                    <a:lnTo>
                      <a:pt x="77" y="507"/>
                    </a:lnTo>
                    <a:lnTo>
                      <a:pt x="76" y="507"/>
                    </a:lnTo>
                    <a:lnTo>
                      <a:pt x="75" y="507"/>
                    </a:lnTo>
                    <a:lnTo>
                      <a:pt x="74" y="507"/>
                    </a:lnTo>
                    <a:lnTo>
                      <a:pt x="72" y="507"/>
                    </a:lnTo>
                    <a:lnTo>
                      <a:pt x="72" y="505"/>
                    </a:lnTo>
                    <a:lnTo>
                      <a:pt x="71" y="505"/>
                    </a:lnTo>
                    <a:lnTo>
                      <a:pt x="71" y="504"/>
                    </a:lnTo>
                    <a:lnTo>
                      <a:pt x="71" y="503"/>
                    </a:lnTo>
                    <a:lnTo>
                      <a:pt x="71" y="501"/>
                    </a:lnTo>
                    <a:lnTo>
                      <a:pt x="70" y="501"/>
                    </a:lnTo>
                    <a:lnTo>
                      <a:pt x="68" y="501"/>
                    </a:lnTo>
                    <a:lnTo>
                      <a:pt x="68" y="503"/>
                    </a:lnTo>
                    <a:lnTo>
                      <a:pt x="68" y="501"/>
                    </a:lnTo>
                    <a:lnTo>
                      <a:pt x="67" y="501"/>
                    </a:lnTo>
                    <a:lnTo>
                      <a:pt x="66" y="501"/>
                    </a:lnTo>
                    <a:lnTo>
                      <a:pt x="64" y="503"/>
                    </a:lnTo>
                    <a:lnTo>
                      <a:pt x="63" y="503"/>
                    </a:lnTo>
                    <a:lnTo>
                      <a:pt x="62" y="503"/>
                    </a:lnTo>
                    <a:lnTo>
                      <a:pt x="62" y="504"/>
                    </a:lnTo>
                    <a:lnTo>
                      <a:pt x="60" y="504"/>
                    </a:lnTo>
                    <a:lnTo>
                      <a:pt x="60" y="503"/>
                    </a:lnTo>
                    <a:lnTo>
                      <a:pt x="59" y="503"/>
                    </a:lnTo>
                    <a:lnTo>
                      <a:pt x="57" y="504"/>
                    </a:lnTo>
                    <a:lnTo>
                      <a:pt x="54" y="505"/>
                    </a:lnTo>
                    <a:lnTo>
                      <a:pt x="53" y="509"/>
                    </a:lnTo>
                    <a:lnTo>
                      <a:pt x="53" y="511"/>
                    </a:lnTo>
                    <a:lnTo>
                      <a:pt x="53" y="512"/>
                    </a:lnTo>
                    <a:lnTo>
                      <a:pt x="53" y="513"/>
                    </a:lnTo>
                    <a:lnTo>
                      <a:pt x="53" y="515"/>
                    </a:lnTo>
                    <a:lnTo>
                      <a:pt x="53" y="516"/>
                    </a:lnTo>
                    <a:lnTo>
                      <a:pt x="53" y="517"/>
                    </a:lnTo>
                    <a:lnTo>
                      <a:pt x="51" y="518"/>
                    </a:lnTo>
                    <a:lnTo>
                      <a:pt x="51" y="520"/>
                    </a:lnTo>
                    <a:lnTo>
                      <a:pt x="49" y="517"/>
                    </a:lnTo>
                    <a:lnTo>
                      <a:pt x="43" y="513"/>
                    </a:lnTo>
                    <a:lnTo>
                      <a:pt x="40" y="513"/>
                    </a:lnTo>
                    <a:lnTo>
                      <a:pt x="40" y="516"/>
                    </a:lnTo>
                    <a:lnTo>
                      <a:pt x="38" y="518"/>
                    </a:lnTo>
                    <a:lnTo>
                      <a:pt x="36" y="518"/>
                    </a:lnTo>
                    <a:lnTo>
                      <a:pt x="37" y="517"/>
                    </a:lnTo>
                    <a:lnTo>
                      <a:pt x="37" y="516"/>
                    </a:lnTo>
                    <a:lnTo>
                      <a:pt x="36" y="513"/>
                    </a:lnTo>
                    <a:lnTo>
                      <a:pt x="33" y="512"/>
                    </a:lnTo>
                    <a:lnTo>
                      <a:pt x="32" y="512"/>
                    </a:lnTo>
                    <a:lnTo>
                      <a:pt x="32" y="513"/>
                    </a:lnTo>
                    <a:lnTo>
                      <a:pt x="30" y="513"/>
                    </a:lnTo>
                    <a:lnTo>
                      <a:pt x="29" y="513"/>
                    </a:lnTo>
                    <a:lnTo>
                      <a:pt x="29" y="512"/>
                    </a:lnTo>
                    <a:lnTo>
                      <a:pt x="29" y="511"/>
                    </a:lnTo>
                    <a:lnTo>
                      <a:pt x="29" y="509"/>
                    </a:lnTo>
                    <a:lnTo>
                      <a:pt x="29" y="508"/>
                    </a:lnTo>
                    <a:lnTo>
                      <a:pt x="29" y="507"/>
                    </a:lnTo>
                    <a:lnTo>
                      <a:pt x="29" y="505"/>
                    </a:lnTo>
                    <a:lnTo>
                      <a:pt x="29" y="504"/>
                    </a:lnTo>
                    <a:lnTo>
                      <a:pt x="29" y="503"/>
                    </a:lnTo>
                    <a:lnTo>
                      <a:pt x="29" y="501"/>
                    </a:lnTo>
                    <a:lnTo>
                      <a:pt x="28" y="501"/>
                    </a:lnTo>
                    <a:lnTo>
                      <a:pt x="29" y="500"/>
                    </a:lnTo>
                    <a:lnTo>
                      <a:pt x="29" y="499"/>
                    </a:lnTo>
                    <a:lnTo>
                      <a:pt x="29" y="498"/>
                    </a:lnTo>
                    <a:lnTo>
                      <a:pt x="29" y="496"/>
                    </a:lnTo>
                    <a:lnTo>
                      <a:pt x="29" y="495"/>
                    </a:lnTo>
                    <a:lnTo>
                      <a:pt x="28" y="495"/>
                    </a:lnTo>
                    <a:lnTo>
                      <a:pt x="28" y="494"/>
                    </a:lnTo>
                    <a:lnTo>
                      <a:pt x="28" y="492"/>
                    </a:lnTo>
                    <a:lnTo>
                      <a:pt x="28" y="491"/>
                    </a:lnTo>
                    <a:lnTo>
                      <a:pt x="28" y="490"/>
                    </a:lnTo>
                    <a:lnTo>
                      <a:pt x="28" y="488"/>
                    </a:lnTo>
                    <a:lnTo>
                      <a:pt x="29" y="488"/>
                    </a:lnTo>
                    <a:lnTo>
                      <a:pt x="28" y="488"/>
                    </a:lnTo>
                    <a:lnTo>
                      <a:pt x="28" y="487"/>
                    </a:lnTo>
                    <a:lnTo>
                      <a:pt x="29" y="487"/>
                    </a:lnTo>
                    <a:lnTo>
                      <a:pt x="29" y="486"/>
                    </a:lnTo>
                    <a:lnTo>
                      <a:pt x="29" y="484"/>
                    </a:lnTo>
                    <a:lnTo>
                      <a:pt x="29" y="483"/>
                    </a:lnTo>
                    <a:lnTo>
                      <a:pt x="30" y="483"/>
                    </a:lnTo>
                    <a:lnTo>
                      <a:pt x="30" y="482"/>
                    </a:lnTo>
                    <a:lnTo>
                      <a:pt x="32" y="482"/>
                    </a:lnTo>
                    <a:lnTo>
                      <a:pt x="32" y="481"/>
                    </a:lnTo>
                    <a:lnTo>
                      <a:pt x="30" y="481"/>
                    </a:lnTo>
                    <a:lnTo>
                      <a:pt x="30" y="479"/>
                    </a:lnTo>
                    <a:lnTo>
                      <a:pt x="32" y="479"/>
                    </a:lnTo>
                    <a:lnTo>
                      <a:pt x="30" y="479"/>
                    </a:lnTo>
                    <a:lnTo>
                      <a:pt x="30" y="478"/>
                    </a:lnTo>
                    <a:lnTo>
                      <a:pt x="30" y="477"/>
                    </a:lnTo>
                    <a:lnTo>
                      <a:pt x="29" y="477"/>
                    </a:lnTo>
                    <a:lnTo>
                      <a:pt x="29" y="475"/>
                    </a:lnTo>
                    <a:lnTo>
                      <a:pt x="29" y="474"/>
                    </a:lnTo>
                    <a:lnTo>
                      <a:pt x="28" y="474"/>
                    </a:lnTo>
                    <a:lnTo>
                      <a:pt x="28" y="473"/>
                    </a:lnTo>
                    <a:lnTo>
                      <a:pt x="28" y="471"/>
                    </a:lnTo>
                    <a:lnTo>
                      <a:pt x="28" y="470"/>
                    </a:lnTo>
                    <a:lnTo>
                      <a:pt x="29" y="470"/>
                    </a:lnTo>
                    <a:lnTo>
                      <a:pt x="29" y="469"/>
                    </a:lnTo>
                    <a:lnTo>
                      <a:pt x="30" y="469"/>
                    </a:lnTo>
                    <a:lnTo>
                      <a:pt x="30" y="467"/>
                    </a:lnTo>
                    <a:lnTo>
                      <a:pt x="30" y="466"/>
                    </a:lnTo>
                    <a:lnTo>
                      <a:pt x="30" y="465"/>
                    </a:lnTo>
                    <a:lnTo>
                      <a:pt x="29" y="465"/>
                    </a:lnTo>
                    <a:lnTo>
                      <a:pt x="29" y="464"/>
                    </a:lnTo>
                    <a:lnTo>
                      <a:pt x="29" y="465"/>
                    </a:lnTo>
                    <a:lnTo>
                      <a:pt x="28" y="465"/>
                    </a:lnTo>
                    <a:lnTo>
                      <a:pt x="28" y="464"/>
                    </a:lnTo>
                    <a:lnTo>
                      <a:pt x="28" y="462"/>
                    </a:lnTo>
                    <a:lnTo>
                      <a:pt x="28" y="461"/>
                    </a:lnTo>
                    <a:lnTo>
                      <a:pt x="28" y="460"/>
                    </a:lnTo>
                    <a:lnTo>
                      <a:pt x="29" y="460"/>
                    </a:lnTo>
                    <a:lnTo>
                      <a:pt x="29" y="458"/>
                    </a:lnTo>
                    <a:lnTo>
                      <a:pt x="29" y="457"/>
                    </a:lnTo>
                    <a:lnTo>
                      <a:pt x="29" y="456"/>
                    </a:lnTo>
                    <a:lnTo>
                      <a:pt x="29" y="454"/>
                    </a:lnTo>
                    <a:lnTo>
                      <a:pt x="29" y="453"/>
                    </a:lnTo>
                    <a:lnTo>
                      <a:pt x="29" y="452"/>
                    </a:lnTo>
                    <a:lnTo>
                      <a:pt x="29" y="450"/>
                    </a:lnTo>
                    <a:lnTo>
                      <a:pt x="29" y="449"/>
                    </a:lnTo>
                    <a:lnTo>
                      <a:pt x="28" y="449"/>
                    </a:lnTo>
                    <a:lnTo>
                      <a:pt x="28" y="448"/>
                    </a:lnTo>
                    <a:lnTo>
                      <a:pt x="26" y="448"/>
                    </a:lnTo>
                    <a:lnTo>
                      <a:pt x="25" y="448"/>
                    </a:lnTo>
                    <a:lnTo>
                      <a:pt x="24" y="448"/>
                    </a:lnTo>
                    <a:lnTo>
                      <a:pt x="22" y="448"/>
                    </a:lnTo>
                    <a:lnTo>
                      <a:pt x="21" y="448"/>
                    </a:lnTo>
                    <a:lnTo>
                      <a:pt x="21" y="446"/>
                    </a:lnTo>
                    <a:lnTo>
                      <a:pt x="20" y="446"/>
                    </a:lnTo>
                    <a:lnTo>
                      <a:pt x="20" y="445"/>
                    </a:lnTo>
                    <a:lnTo>
                      <a:pt x="19" y="445"/>
                    </a:lnTo>
                    <a:lnTo>
                      <a:pt x="17" y="445"/>
                    </a:lnTo>
                    <a:lnTo>
                      <a:pt x="16" y="445"/>
                    </a:lnTo>
                    <a:lnTo>
                      <a:pt x="16" y="444"/>
                    </a:lnTo>
                    <a:lnTo>
                      <a:pt x="15" y="444"/>
                    </a:lnTo>
                    <a:lnTo>
                      <a:pt x="15" y="443"/>
                    </a:lnTo>
                    <a:lnTo>
                      <a:pt x="13" y="443"/>
                    </a:lnTo>
                    <a:lnTo>
                      <a:pt x="12" y="441"/>
                    </a:lnTo>
                    <a:lnTo>
                      <a:pt x="11" y="441"/>
                    </a:lnTo>
                    <a:lnTo>
                      <a:pt x="11" y="440"/>
                    </a:lnTo>
                    <a:lnTo>
                      <a:pt x="9" y="440"/>
                    </a:lnTo>
                    <a:lnTo>
                      <a:pt x="9" y="439"/>
                    </a:lnTo>
                    <a:lnTo>
                      <a:pt x="8" y="439"/>
                    </a:lnTo>
                    <a:lnTo>
                      <a:pt x="9" y="439"/>
                    </a:lnTo>
                    <a:lnTo>
                      <a:pt x="9" y="437"/>
                    </a:lnTo>
                    <a:lnTo>
                      <a:pt x="11" y="437"/>
                    </a:lnTo>
                    <a:lnTo>
                      <a:pt x="11" y="436"/>
                    </a:lnTo>
                    <a:lnTo>
                      <a:pt x="9" y="436"/>
                    </a:lnTo>
                    <a:lnTo>
                      <a:pt x="8" y="436"/>
                    </a:lnTo>
                    <a:lnTo>
                      <a:pt x="8" y="435"/>
                    </a:lnTo>
                    <a:lnTo>
                      <a:pt x="9" y="435"/>
                    </a:lnTo>
                    <a:lnTo>
                      <a:pt x="9" y="433"/>
                    </a:lnTo>
                    <a:lnTo>
                      <a:pt x="9" y="432"/>
                    </a:lnTo>
                    <a:lnTo>
                      <a:pt x="8" y="432"/>
                    </a:lnTo>
                    <a:lnTo>
                      <a:pt x="8" y="431"/>
                    </a:lnTo>
                    <a:lnTo>
                      <a:pt x="9" y="431"/>
                    </a:lnTo>
                    <a:lnTo>
                      <a:pt x="9" y="429"/>
                    </a:lnTo>
                    <a:lnTo>
                      <a:pt x="11" y="429"/>
                    </a:lnTo>
                    <a:lnTo>
                      <a:pt x="11" y="428"/>
                    </a:lnTo>
                    <a:lnTo>
                      <a:pt x="9" y="428"/>
                    </a:lnTo>
                    <a:lnTo>
                      <a:pt x="9" y="427"/>
                    </a:lnTo>
                    <a:lnTo>
                      <a:pt x="9" y="426"/>
                    </a:lnTo>
                    <a:lnTo>
                      <a:pt x="9" y="424"/>
                    </a:lnTo>
                    <a:lnTo>
                      <a:pt x="8" y="424"/>
                    </a:lnTo>
                    <a:lnTo>
                      <a:pt x="8" y="423"/>
                    </a:lnTo>
                    <a:lnTo>
                      <a:pt x="7" y="423"/>
                    </a:lnTo>
                    <a:lnTo>
                      <a:pt x="5" y="423"/>
                    </a:lnTo>
                    <a:lnTo>
                      <a:pt x="5" y="424"/>
                    </a:lnTo>
                    <a:lnTo>
                      <a:pt x="5" y="423"/>
                    </a:lnTo>
                    <a:lnTo>
                      <a:pt x="4" y="423"/>
                    </a:lnTo>
                    <a:lnTo>
                      <a:pt x="4" y="424"/>
                    </a:lnTo>
                    <a:lnTo>
                      <a:pt x="4" y="423"/>
                    </a:lnTo>
                    <a:lnTo>
                      <a:pt x="3" y="423"/>
                    </a:lnTo>
                    <a:lnTo>
                      <a:pt x="3" y="422"/>
                    </a:lnTo>
                    <a:lnTo>
                      <a:pt x="2" y="422"/>
                    </a:lnTo>
                    <a:lnTo>
                      <a:pt x="2" y="420"/>
                    </a:lnTo>
                    <a:lnTo>
                      <a:pt x="0" y="420"/>
                    </a:lnTo>
                    <a:lnTo>
                      <a:pt x="2" y="420"/>
                    </a:lnTo>
                    <a:lnTo>
                      <a:pt x="2" y="419"/>
                    </a:lnTo>
                    <a:lnTo>
                      <a:pt x="3" y="419"/>
                    </a:lnTo>
                    <a:lnTo>
                      <a:pt x="3" y="418"/>
                    </a:lnTo>
                    <a:lnTo>
                      <a:pt x="3" y="416"/>
                    </a:lnTo>
                    <a:lnTo>
                      <a:pt x="2" y="416"/>
                    </a:lnTo>
                    <a:lnTo>
                      <a:pt x="2" y="415"/>
                    </a:lnTo>
                    <a:lnTo>
                      <a:pt x="3" y="415"/>
                    </a:lnTo>
                    <a:lnTo>
                      <a:pt x="3" y="414"/>
                    </a:lnTo>
                    <a:lnTo>
                      <a:pt x="3" y="412"/>
                    </a:lnTo>
                    <a:lnTo>
                      <a:pt x="4" y="412"/>
                    </a:lnTo>
                    <a:lnTo>
                      <a:pt x="5" y="412"/>
                    </a:lnTo>
                    <a:lnTo>
                      <a:pt x="7" y="412"/>
                    </a:lnTo>
                    <a:lnTo>
                      <a:pt x="7" y="411"/>
                    </a:lnTo>
                    <a:lnTo>
                      <a:pt x="5" y="411"/>
                    </a:lnTo>
                    <a:lnTo>
                      <a:pt x="7" y="411"/>
                    </a:lnTo>
                    <a:lnTo>
                      <a:pt x="7" y="410"/>
                    </a:lnTo>
                    <a:lnTo>
                      <a:pt x="7" y="409"/>
                    </a:lnTo>
                    <a:lnTo>
                      <a:pt x="7" y="407"/>
                    </a:lnTo>
                    <a:lnTo>
                      <a:pt x="5" y="407"/>
                    </a:lnTo>
                    <a:lnTo>
                      <a:pt x="5" y="406"/>
                    </a:lnTo>
                    <a:lnTo>
                      <a:pt x="7" y="406"/>
                    </a:lnTo>
                    <a:lnTo>
                      <a:pt x="7" y="405"/>
                    </a:lnTo>
                    <a:lnTo>
                      <a:pt x="7" y="403"/>
                    </a:lnTo>
                    <a:lnTo>
                      <a:pt x="5" y="403"/>
                    </a:lnTo>
                    <a:lnTo>
                      <a:pt x="7" y="403"/>
                    </a:lnTo>
                    <a:lnTo>
                      <a:pt x="8" y="403"/>
                    </a:lnTo>
                    <a:lnTo>
                      <a:pt x="8" y="402"/>
                    </a:lnTo>
                    <a:lnTo>
                      <a:pt x="9" y="402"/>
                    </a:lnTo>
                    <a:lnTo>
                      <a:pt x="11" y="401"/>
                    </a:lnTo>
                    <a:lnTo>
                      <a:pt x="11" y="399"/>
                    </a:lnTo>
                    <a:lnTo>
                      <a:pt x="12" y="399"/>
                    </a:lnTo>
                    <a:lnTo>
                      <a:pt x="13" y="399"/>
                    </a:lnTo>
                    <a:lnTo>
                      <a:pt x="13" y="398"/>
                    </a:lnTo>
                    <a:lnTo>
                      <a:pt x="15" y="398"/>
                    </a:lnTo>
                    <a:lnTo>
                      <a:pt x="13" y="397"/>
                    </a:lnTo>
                    <a:lnTo>
                      <a:pt x="12" y="397"/>
                    </a:lnTo>
                    <a:lnTo>
                      <a:pt x="13" y="397"/>
                    </a:lnTo>
                    <a:lnTo>
                      <a:pt x="13" y="395"/>
                    </a:lnTo>
                    <a:lnTo>
                      <a:pt x="13" y="394"/>
                    </a:lnTo>
                    <a:lnTo>
                      <a:pt x="12" y="394"/>
                    </a:lnTo>
                    <a:lnTo>
                      <a:pt x="12" y="393"/>
                    </a:lnTo>
                    <a:lnTo>
                      <a:pt x="13" y="393"/>
                    </a:lnTo>
                    <a:lnTo>
                      <a:pt x="15" y="393"/>
                    </a:lnTo>
                    <a:lnTo>
                      <a:pt x="15" y="392"/>
                    </a:lnTo>
                    <a:lnTo>
                      <a:pt x="13" y="392"/>
                    </a:lnTo>
                    <a:lnTo>
                      <a:pt x="15" y="392"/>
                    </a:lnTo>
                    <a:lnTo>
                      <a:pt x="15" y="390"/>
                    </a:lnTo>
                    <a:lnTo>
                      <a:pt x="15" y="389"/>
                    </a:lnTo>
                    <a:lnTo>
                      <a:pt x="16" y="389"/>
                    </a:lnTo>
                    <a:lnTo>
                      <a:pt x="17" y="389"/>
                    </a:lnTo>
                    <a:lnTo>
                      <a:pt x="17" y="388"/>
                    </a:lnTo>
                    <a:lnTo>
                      <a:pt x="16" y="388"/>
                    </a:lnTo>
                    <a:lnTo>
                      <a:pt x="16" y="386"/>
                    </a:lnTo>
                    <a:lnTo>
                      <a:pt x="15" y="386"/>
                    </a:lnTo>
                    <a:lnTo>
                      <a:pt x="15" y="385"/>
                    </a:lnTo>
                    <a:lnTo>
                      <a:pt x="16" y="385"/>
                    </a:lnTo>
                    <a:lnTo>
                      <a:pt x="17" y="385"/>
                    </a:lnTo>
                    <a:lnTo>
                      <a:pt x="19" y="385"/>
                    </a:lnTo>
                    <a:lnTo>
                      <a:pt x="20" y="385"/>
                    </a:lnTo>
                    <a:lnTo>
                      <a:pt x="21" y="384"/>
                    </a:lnTo>
                    <a:lnTo>
                      <a:pt x="21" y="382"/>
                    </a:lnTo>
                    <a:lnTo>
                      <a:pt x="20" y="382"/>
                    </a:lnTo>
                    <a:lnTo>
                      <a:pt x="20" y="381"/>
                    </a:lnTo>
                    <a:lnTo>
                      <a:pt x="20" y="380"/>
                    </a:lnTo>
                    <a:lnTo>
                      <a:pt x="20" y="378"/>
                    </a:lnTo>
                    <a:lnTo>
                      <a:pt x="19" y="378"/>
                    </a:lnTo>
                    <a:lnTo>
                      <a:pt x="19" y="377"/>
                    </a:lnTo>
                    <a:lnTo>
                      <a:pt x="17" y="378"/>
                    </a:lnTo>
                    <a:lnTo>
                      <a:pt x="16" y="378"/>
                    </a:lnTo>
                    <a:lnTo>
                      <a:pt x="16" y="380"/>
                    </a:lnTo>
                    <a:lnTo>
                      <a:pt x="16" y="378"/>
                    </a:lnTo>
                    <a:lnTo>
                      <a:pt x="15" y="378"/>
                    </a:lnTo>
                    <a:lnTo>
                      <a:pt x="15" y="377"/>
                    </a:lnTo>
                    <a:lnTo>
                      <a:pt x="16" y="377"/>
                    </a:lnTo>
                    <a:lnTo>
                      <a:pt x="16" y="376"/>
                    </a:lnTo>
                    <a:lnTo>
                      <a:pt x="17" y="376"/>
                    </a:lnTo>
                    <a:lnTo>
                      <a:pt x="17" y="374"/>
                    </a:lnTo>
                    <a:lnTo>
                      <a:pt x="19" y="374"/>
                    </a:lnTo>
                    <a:lnTo>
                      <a:pt x="20" y="374"/>
                    </a:lnTo>
                    <a:lnTo>
                      <a:pt x="19" y="374"/>
                    </a:lnTo>
                    <a:lnTo>
                      <a:pt x="17" y="373"/>
                    </a:lnTo>
                    <a:lnTo>
                      <a:pt x="17" y="372"/>
                    </a:lnTo>
                    <a:lnTo>
                      <a:pt x="16" y="372"/>
                    </a:lnTo>
                    <a:lnTo>
                      <a:pt x="16" y="371"/>
                    </a:lnTo>
                    <a:lnTo>
                      <a:pt x="17" y="372"/>
                    </a:lnTo>
                    <a:lnTo>
                      <a:pt x="17" y="371"/>
                    </a:lnTo>
                    <a:lnTo>
                      <a:pt x="19" y="371"/>
                    </a:lnTo>
                    <a:lnTo>
                      <a:pt x="19" y="369"/>
                    </a:lnTo>
                    <a:lnTo>
                      <a:pt x="20" y="369"/>
                    </a:lnTo>
                    <a:lnTo>
                      <a:pt x="20" y="368"/>
                    </a:lnTo>
                    <a:lnTo>
                      <a:pt x="21" y="367"/>
                    </a:lnTo>
                    <a:lnTo>
                      <a:pt x="22" y="367"/>
                    </a:lnTo>
                    <a:lnTo>
                      <a:pt x="22" y="368"/>
                    </a:lnTo>
                    <a:lnTo>
                      <a:pt x="21" y="368"/>
                    </a:lnTo>
                    <a:lnTo>
                      <a:pt x="22" y="368"/>
                    </a:lnTo>
                    <a:lnTo>
                      <a:pt x="22" y="367"/>
                    </a:lnTo>
                    <a:lnTo>
                      <a:pt x="22" y="365"/>
                    </a:lnTo>
                    <a:lnTo>
                      <a:pt x="24" y="367"/>
                    </a:lnTo>
                    <a:lnTo>
                      <a:pt x="24" y="365"/>
                    </a:lnTo>
                    <a:lnTo>
                      <a:pt x="22" y="365"/>
                    </a:lnTo>
                    <a:lnTo>
                      <a:pt x="24" y="365"/>
                    </a:lnTo>
                    <a:lnTo>
                      <a:pt x="24" y="364"/>
                    </a:lnTo>
                    <a:lnTo>
                      <a:pt x="22" y="364"/>
                    </a:lnTo>
                    <a:lnTo>
                      <a:pt x="24" y="364"/>
                    </a:lnTo>
                    <a:lnTo>
                      <a:pt x="24" y="363"/>
                    </a:lnTo>
                    <a:lnTo>
                      <a:pt x="22" y="363"/>
                    </a:lnTo>
                    <a:lnTo>
                      <a:pt x="24" y="363"/>
                    </a:lnTo>
                    <a:lnTo>
                      <a:pt x="22" y="361"/>
                    </a:lnTo>
                    <a:lnTo>
                      <a:pt x="22" y="360"/>
                    </a:lnTo>
                    <a:lnTo>
                      <a:pt x="22" y="361"/>
                    </a:lnTo>
                    <a:lnTo>
                      <a:pt x="22" y="360"/>
                    </a:lnTo>
                    <a:lnTo>
                      <a:pt x="21" y="360"/>
                    </a:lnTo>
                    <a:lnTo>
                      <a:pt x="21" y="359"/>
                    </a:lnTo>
                    <a:lnTo>
                      <a:pt x="22" y="359"/>
                    </a:lnTo>
                    <a:lnTo>
                      <a:pt x="22" y="360"/>
                    </a:lnTo>
                    <a:lnTo>
                      <a:pt x="24" y="360"/>
                    </a:lnTo>
                    <a:lnTo>
                      <a:pt x="24" y="359"/>
                    </a:lnTo>
                    <a:lnTo>
                      <a:pt x="22" y="359"/>
                    </a:lnTo>
                    <a:lnTo>
                      <a:pt x="24" y="359"/>
                    </a:lnTo>
                    <a:lnTo>
                      <a:pt x="22" y="359"/>
                    </a:lnTo>
                    <a:lnTo>
                      <a:pt x="22" y="357"/>
                    </a:lnTo>
                    <a:lnTo>
                      <a:pt x="24" y="357"/>
                    </a:lnTo>
                    <a:lnTo>
                      <a:pt x="24" y="356"/>
                    </a:lnTo>
                    <a:lnTo>
                      <a:pt x="24" y="355"/>
                    </a:lnTo>
                    <a:lnTo>
                      <a:pt x="22" y="355"/>
                    </a:lnTo>
                    <a:lnTo>
                      <a:pt x="22" y="354"/>
                    </a:lnTo>
                    <a:lnTo>
                      <a:pt x="21" y="354"/>
                    </a:lnTo>
                    <a:lnTo>
                      <a:pt x="20" y="352"/>
                    </a:lnTo>
                    <a:lnTo>
                      <a:pt x="21" y="352"/>
                    </a:lnTo>
                    <a:lnTo>
                      <a:pt x="21" y="351"/>
                    </a:lnTo>
                    <a:lnTo>
                      <a:pt x="20" y="351"/>
                    </a:lnTo>
                    <a:lnTo>
                      <a:pt x="21" y="351"/>
                    </a:lnTo>
                    <a:lnTo>
                      <a:pt x="21" y="350"/>
                    </a:lnTo>
                    <a:lnTo>
                      <a:pt x="20" y="350"/>
                    </a:lnTo>
                    <a:lnTo>
                      <a:pt x="19" y="350"/>
                    </a:lnTo>
                    <a:lnTo>
                      <a:pt x="20" y="350"/>
                    </a:lnTo>
                    <a:lnTo>
                      <a:pt x="20" y="348"/>
                    </a:lnTo>
                    <a:lnTo>
                      <a:pt x="20" y="347"/>
                    </a:lnTo>
                    <a:lnTo>
                      <a:pt x="21" y="347"/>
                    </a:lnTo>
                    <a:lnTo>
                      <a:pt x="22" y="347"/>
                    </a:lnTo>
                    <a:lnTo>
                      <a:pt x="21" y="347"/>
                    </a:lnTo>
                    <a:lnTo>
                      <a:pt x="22" y="347"/>
                    </a:lnTo>
                    <a:lnTo>
                      <a:pt x="22" y="346"/>
                    </a:lnTo>
                    <a:lnTo>
                      <a:pt x="24" y="347"/>
                    </a:lnTo>
                    <a:lnTo>
                      <a:pt x="22" y="347"/>
                    </a:lnTo>
                    <a:lnTo>
                      <a:pt x="24" y="347"/>
                    </a:lnTo>
                    <a:lnTo>
                      <a:pt x="24" y="348"/>
                    </a:lnTo>
                    <a:lnTo>
                      <a:pt x="24" y="347"/>
                    </a:lnTo>
                    <a:lnTo>
                      <a:pt x="25" y="347"/>
                    </a:lnTo>
                    <a:lnTo>
                      <a:pt x="26" y="347"/>
                    </a:lnTo>
                    <a:lnTo>
                      <a:pt x="28" y="347"/>
                    </a:lnTo>
                    <a:lnTo>
                      <a:pt x="28" y="346"/>
                    </a:lnTo>
                    <a:lnTo>
                      <a:pt x="29" y="346"/>
                    </a:lnTo>
                    <a:lnTo>
                      <a:pt x="29" y="347"/>
                    </a:lnTo>
                    <a:lnTo>
                      <a:pt x="30" y="347"/>
                    </a:lnTo>
                    <a:lnTo>
                      <a:pt x="30" y="348"/>
                    </a:lnTo>
                    <a:lnTo>
                      <a:pt x="30" y="347"/>
                    </a:lnTo>
                    <a:lnTo>
                      <a:pt x="32" y="347"/>
                    </a:lnTo>
                    <a:lnTo>
                      <a:pt x="32" y="348"/>
                    </a:lnTo>
                    <a:lnTo>
                      <a:pt x="33" y="348"/>
                    </a:lnTo>
                    <a:lnTo>
                      <a:pt x="34" y="348"/>
                    </a:lnTo>
                    <a:lnTo>
                      <a:pt x="34" y="347"/>
                    </a:lnTo>
                    <a:lnTo>
                      <a:pt x="34" y="348"/>
                    </a:lnTo>
                    <a:lnTo>
                      <a:pt x="36" y="348"/>
                    </a:lnTo>
                    <a:lnTo>
                      <a:pt x="37" y="348"/>
                    </a:lnTo>
                    <a:lnTo>
                      <a:pt x="38" y="348"/>
                    </a:lnTo>
                    <a:lnTo>
                      <a:pt x="40" y="348"/>
                    </a:lnTo>
                    <a:lnTo>
                      <a:pt x="41" y="348"/>
                    </a:lnTo>
                    <a:lnTo>
                      <a:pt x="41" y="347"/>
                    </a:lnTo>
                    <a:lnTo>
                      <a:pt x="41" y="348"/>
                    </a:lnTo>
                    <a:lnTo>
                      <a:pt x="41" y="347"/>
                    </a:lnTo>
                    <a:lnTo>
                      <a:pt x="42" y="347"/>
                    </a:lnTo>
                    <a:lnTo>
                      <a:pt x="42" y="346"/>
                    </a:lnTo>
                    <a:lnTo>
                      <a:pt x="43" y="346"/>
                    </a:lnTo>
                    <a:lnTo>
                      <a:pt x="43" y="344"/>
                    </a:lnTo>
                    <a:lnTo>
                      <a:pt x="45" y="344"/>
                    </a:lnTo>
                    <a:lnTo>
                      <a:pt x="43" y="344"/>
                    </a:lnTo>
                    <a:lnTo>
                      <a:pt x="43" y="343"/>
                    </a:lnTo>
                    <a:lnTo>
                      <a:pt x="43" y="342"/>
                    </a:lnTo>
                    <a:lnTo>
                      <a:pt x="43" y="340"/>
                    </a:lnTo>
                    <a:lnTo>
                      <a:pt x="43" y="339"/>
                    </a:lnTo>
                    <a:lnTo>
                      <a:pt x="43" y="338"/>
                    </a:lnTo>
                    <a:lnTo>
                      <a:pt x="43" y="339"/>
                    </a:lnTo>
                    <a:lnTo>
                      <a:pt x="43" y="338"/>
                    </a:lnTo>
                    <a:lnTo>
                      <a:pt x="42" y="338"/>
                    </a:lnTo>
                    <a:lnTo>
                      <a:pt x="43" y="338"/>
                    </a:lnTo>
                    <a:lnTo>
                      <a:pt x="43" y="337"/>
                    </a:lnTo>
                    <a:lnTo>
                      <a:pt x="42" y="337"/>
                    </a:lnTo>
                    <a:lnTo>
                      <a:pt x="43" y="337"/>
                    </a:lnTo>
                    <a:lnTo>
                      <a:pt x="43" y="335"/>
                    </a:lnTo>
                    <a:lnTo>
                      <a:pt x="43" y="334"/>
                    </a:lnTo>
                    <a:lnTo>
                      <a:pt x="42" y="334"/>
                    </a:lnTo>
                    <a:lnTo>
                      <a:pt x="42" y="333"/>
                    </a:lnTo>
                    <a:lnTo>
                      <a:pt x="43" y="333"/>
                    </a:lnTo>
                    <a:lnTo>
                      <a:pt x="42" y="333"/>
                    </a:lnTo>
                    <a:lnTo>
                      <a:pt x="43" y="333"/>
                    </a:lnTo>
                    <a:lnTo>
                      <a:pt x="42" y="331"/>
                    </a:lnTo>
                    <a:lnTo>
                      <a:pt x="43" y="331"/>
                    </a:lnTo>
                    <a:lnTo>
                      <a:pt x="43" y="330"/>
                    </a:lnTo>
                    <a:lnTo>
                      <a:pt x="43" y="329"/>
                    </a:lnTo>
                    <a:lnTo>
                      <a:pt x="45" y="329"/>
                    </a:lnTo>
                    <a:lnTo>
                      <a:pt x="43" y="327"/>
                    </a:lnTo>
                    <a:lnTo>
                      <a:pt x="45" y="327"/>
                    </a:lnTo>
                    <a:lnTo>
                      <a:pt x="45" y="326"/>
                    </a:lnTo>
                    <a:lnTo>
                      <a:pt x="45" y="325"/>
                    </a:lnTo>
                    <a:lnTo>
                      <a:pt x="46" y="325"/>
                    </a:lnTo>
                    <a:lnTo>
                      <a:pt x="45" y="323"/>
                    </a:lnTo>
                    <a:lnTo>
                      <a:pt x="45" y="325"/>
                    </a:lnTo>
                    <a:lnTo>
                      <a:pt x="45" y="323"/>
                    </a:lnTo>
                    <a:lnTo>
                      <a:pt x="43" y="323"/>
                    </a:lnTo>
                    <a:lnTo>
                      <a:pt x="42" y="323"/>
                    </a:lnTo>
                    <a:lnTo>
                      <a:pt x="42" y="325"/>
                    </a:lnTo>
                    <a:lnTo>
                      <a:pt x="42" y="323"/>
                    </a:lnTo>
                    <a:lnTo>
                      <a:pt x="41" y="323"/>
                    </a:lnTo>
                    <a:lnTo>
                      <a:pt x="42" y="323"/>
                    </a:lnTo>
                    <a:lnTo>
                      <a:pt x="41" y="323"/>
                    </a:lnTo>
                    <a:lnTo>
                      <a:pt x="42" y="322"/>
                    </a:lnTo>
                    <a:lnTo>
                      <a:pt x="41" y="322"/>
                    </a:lnTo>
                    <a:lnTo>
                      <a:pt x="41" y="321"/>
                    </a:lnTo>
                    <a:lnTo>
                      <a:pt x="41" y="320"/>
                    </a:lnTo>
                    <a:lnTo>
                      <a:pt x="41" y="318"/>
                    </a:lnTo>
                    <a:lnTo>
                      <a:pt x="42" y="318"/>
                    </a:lnTo>
                    <a:lnTo>
                      <a:pt x="41" y="318"/>
                    </a:lnTo>
                    <a:lnTo>
                      <a:pt x="41" y="317"/>
                    </a:lnTo>
                    <a:lnTo>
                      <a:pt x="40" y="317"/>
                    </a:lnTo>
                    <a:lnTo>
                      <a:pt x="41" y="317"/>
                    </a:lnTo>
                    <a:lnTo>
                      <a:pt x="40" y="317"/>
                    </a:lnTo>
                    <a:lnTo>
                      <a:pt x="40" y="316"/>
                    </a:lnTo>
                    <a:lnTo>
                      <a:pt x="38" y="316"/>
                    </a:lnTo>
                    <a:lnTo>
                      <a:pt x="38" y="314"/>
                    </a:lnTo>
                    <a:lnTo>
                      <a:pt x="40" y="314"/>
                    </a:lnTo>
                    <a:lnTo>
                      <a:pt x="41" y="314"/>
                    </a:lnTo>
                    <a:lnTo>
                      <a:pt x="40" y="314"/>
                    </a:lnTo>
                    <a:lnTo>
                      <a:pt x="41" y="314"/>
                    </a:lnTo>
                    <a:lnTo>
                      <a:pt x="41" y="313"/>
                    </a:lnTo>
                    <a:lnTo>
                      <a:pt x="42" y="313"/>
                    </a:lnTo>
                    <a:lnTo>
                      <a:pt x="41" y="313"/>
                    </a:lnTo>
                    <a:lnTo>
                      <a:pt x="41" y="312"/>
                    </a:lnTo>
                    <a:lnTo>
                      <a:pt x="41" y="310"/>
                    </a:lnTo>
                    <a:lnTo>
                      <a:pt x="41" y="309"/>
                    </a:lnTo>
                    <a:lnTo>
                      <a:pt x="40" y="309"/>
                    </a:lnTo>
                    <a:lnTo>
                      <a:pt x="41" y="309"/>
                    </a:lnTo>
                    <a:lnTo>
                      <a:pt x="41" y="308"/>
                    </a:lnTo>
                    <a:lnTo>
                      <a:pt x="42" y="308"/>
                    </a:lnTo>
                    <a:lnTo>
                      <a:pt x="42" y="306"/>
                    </a:lnTo>
                    <a:lnTo>
                      <a:pt x="43" y="306"/>
                    </a:lnTo>
                    <a:lnTo>
                      <a:pt x="45" y="306"/>
                    </a:lnTo>
                    <a:lnTo>
                      <a:pt x="46" y="306"/>
                    </a:lnTo>
                    <a:lnTo>
                      <a:pt x="47" y="306"/>
                    </a:lnTo>
                    <a:lnTo>
                      <a:pt x="47" y="305"/>
                    </a:lnTo>
                    <a:lnTo>
                      <a:pt x="46" y="305"/>
                    </a:lnTo>
                    <a:lnTo>
                      <a:pt x="45" y="305"/>
                    </a:lnTo>
                    <a:lnTo>
                      <a:pt x="45" y="304"/>
                    </a:lnTo>
                    <a:lnTo>
                      <a:pt x="45" y="303"/>
                    </a:lnTo>
                    <a:lnTo>
                      <a:pt x="46" y="303"/>
                    </a:lnTo>
                    <a:lnTo>
                      <a:pt x="46" y="301"/>
                    </a:lnTo>
                    <a:lnTo>
                      <a:pt x="47" y="301"/>
                    </a:lnTo>
                    <a:lnTo>
                      <a:pt x="47" y="300"/>
                    </a:lnTo>
                    <a:lnTo>
                      <a:pt x="46" y="300"/>
                    </a:lnTo>
                    <a:lnTo>
                      <a:pt x="47" y="300"/>
                    </a:lnTo>
                    <a:lnTo>
                      <a:pt x="47" y="299"/>
                    </a:lnTo>
                    <a:lnTo>
                      <a:pt x="47" y="297"/>
                    </a:lnTo>
                    <a:lnTo>
                      <a:pt x="46" y="297"/>
                    </a:lnTo>
                    <a:lnTo>
                      <a:pt x="46" y="296"/>
                    </a:lnTo>
                    <a:lnTo>
                      <a:pt x="47" y="296"/>
                    </a:lnTo>
                    <a:lnTo>
                      <a:pt x="46" y="296"/>
                    </a:lnTo>
                    <a:lnTo>
                      <a:pt x="46" y="295"/>
                    </a:lnTo>
                    <a:lnTo>
                      <a:pt x="47" y="295"/>
                    </a:lnTo>
                    <a:lnTo>
                      <a:pt x="49" y="295"/>
                    </a:lnTo>
                    <a:lnTo>
                      <a:pt x="50" y="293"/>
                    </a:lnTo>
                    <a:lnTo>
                      <a:pt x="49" y="293"/>
                    </a:lnTo>
                    <a:lnTo>
                      <a:pt x="49" y="292"/>
                    </a:lnTo>
                    <a:lnTo>
                      <a:pt x="50" y="292"/>
                    </a:lnTo>
                    <a:lnTo>
                      <a:pt x="51" y="292"/>
                    </a:lnTo>
                    <a:lnTo>
                      <a:pt x="51" y="291"/>
                    </a:lnTo>
                    <a:lnTo>
                      <a:pt x="53" y="291"/>
                    </a:lnTo>
                    <a:lnTo>
                      <a:pt x="53" y="289"/>
                    </a:lnTo>
                    <a:lnTo>
                      <a:pt x="54" y="289"/>
                    </a:lnTo>
                    <a:lnTo>
                      <a:pt x="55" y="289"/>
                    </a:lnTo>
                    <a:lnTo>
                      <a:pt x="55" y="288"/>
                    </a:lnTo>
                    <a:lnTo>
                      <a:pt x="57" y="288"/>
                    </a:lnTo>
                    <a:lnTo>
                      <a:pt x="57" y="287"/>
                    </a:lnTo>
                    <a:lnTo>
                      <a:pt x="58" y="287"/>
                    </a:lnTo>
                    <a:lnTo>
                      <a:pt x="59" y="287"/>
                    </a:lnTo>
                    <a:lnTo>
                      <a:pt x="59" y="285"/>
                    </a:lnTo>
                    <a:lnTo>
                      <a:pt x="60" y="287"/>
                    </a:lnTo>
                    <a:lnTo>
                      <a:pt x="60" y="285"/>
                    </a:lnTo>
                    <a:lnTo>
                      <a:pt x="62" y="285"/>
                    </a:lnTo>
                    <a:lnTo>
                      <a:pt x="62" y="284"/>
                    </a:lnTo>
                    <a:lnTo>
                      <a:pt x="62" y="283"/>
                    </a:lnTo>
                    <a:lnTo>
                      <a:pt x="63" y="283"/>
                    </a:lnTo>
                    <a:lnTo>
                      <a:pt x="64" y="282"/>
                    </a:lnTo>
                    <a:lnTo>
                      <a:pt x="66" y="282"/>
                    </a:lnTo>
                    <a:lnTo>
                      <a:pt x="66" y="280"/>
                    </a:lnTo>
                    <a:lnTo>
                      <a:pt x="67" y="280"/>
                    </a:lnTo>
                    <a:lnTo>
                      <a:pt x="68" y="280"/>
                    </a:lnTo>
                    <a:lnTo>
                      <a:pt x="68" y="279"/>
                    </a:lnTo>
                    <a:lnTo>
                      <a:pt x="68" y="280"/>
                    </a:lnTo>
                    <a:lnTo>
                      <a:pt x="70" y="280"/>
                    </a:lnTo>
                    <a:lnTo>
                      <a:pt x="70" y="279"/>
                    </a:lnTo>
                    <a:lnTo>
                      <a:pt x="71" y="279"/>
                    </a:lnTo>
                    <a:lnTo>
                      <a:pt x="72" y="278"/>
                    </a:lnTo>
                    <a:lnTo>
                      <a:pt x="72" y="276"/>
                    </a:lnTo>
                    <a:lnTo>
                      <a:pt x="71" y="276"/>
                    </a:lnTo>
                    <a:lnTo>
                      <a:pt x="72" y="276"/>
                    </a:lnTo>
                    <a:lnTo>
                      <a:pt x="72" y="275"/>
                    </a:lnTo>
                    <a:lnTo>
                      <a:pt x="74" y="276"/>
                    </a:lnTo>
                    <a:lnTo>
                      <a:pt x="74" y="275"/>
                    </a:lnTo>
                    <a:lnTo>
                      <a:pt x="75" y="276"/>
                    </a:lnTo>
                    <a:lnTo>
                      <a:pt x="76" y="276"/>
                    </a:lnTo>
                    <a:lnTo>
                      <a:pt x="77" y="276"/>
                    </a:lnTo>
                    <a:lnTo>
                      <a:pt x="79" y="276"/>
                    </a:lnTo>
                    <a:lnTo>
                      <a:pt x="79" y="275"/>
                    </a:lnTo>
                    <a:lnTo>
                      <a:pt x="80" y="275"/>
                    </a:lnTo>
                    <a:lnTo>
                      <a:pt x="80" y="274"/>
                    </a:lnTo>
                    <a:lnTo>
                      <a:pt x="81" y="274"/>
                    </a:lnTo>
                    <a:lnTo>
                      <a:pt x="81" y="275"/>
                    </a:lnTo>
                    <a:lnTo>
                      <a:pt x="81" y="274"/>
                    </a:lnTo>
                    <a:lnTo>
                      <a:pt x="81" y="272"/>
                    </a:lnTo>
                    <a:lnTo>
                      <a:pt x="80" y="272"/>
                    </a:lnTo>
                    <a:lnTo>
                      <a:pt x="80" y="271"/>
                    </a:lnTo>
                    <a:lnTo>
                      <a:pt x="81" y="271"/>
                    </a:lnTo>
                    <a:lnTo>
                      <a:pt x="81" y="270"/>
                    </a:lnTo>
                    <a:lnTo>
                      <a:pt x="80" y="270"/>
                    </a:lnTo>
                    <a:lnTo>
                      <a:pt x="80" y="268"/>
                    </a:lnTo>
                    <a:lnTo>
                      <a:pt x="80" y="267"/>
                    </a:lnTo>
                    <a:lnTo>
                      <a:pt x="79" y="267"/>
                    </a:lnTo>
                    <a:lnTo>
                      <a:pt x="80" y="267"/>
                    </a:lnTo>
                    <a:lnTo>
                      <a:pt x="80" y="266"/>
                    </a:lnTo>
                    <a:lnTo>
                      <a:pt x="81" y="266"/>
                    </a:lnTo>
                    <a:lnTo>
                      <a:pt x="83" y="266"/>
                    </a:lnTo>
                    <a:lnTo>
                      <a:pt x="83" y="265"/>
                    </a:lnTo>
                    <a:lnTo>
                      <a:pt x="84" y="265"/>
                    </a:lnTo>
                    <a:lnTo>
                      <a:pt x="83" y="265"/>
                    </a:lnTo>
                    <a:lnTo>
                      <a:pt x="83" y="263"/>
                    </a:lnTo>
                    <a:lnTo>
                      <a:pt x="83" y="262"/>
                    </a:lnTo>
                    <a:lnTo>
                      <a:pt x="84" y="262"/>
                    </a:lnTo>
                    <a:lnTo>
                      <a:pt x="84" y="261"/>
                    </a:lnTo>
                    <a:lnTo>
                      <a:pt x="83" y="261"/>
                    </a:lnTo>
                    <a:lnTo>
                      <a:pt x="83" y="259"/>
                    </a:lnTo>
                    <a:lnTo>
                      <a:pt x="83" y="258"/>
                    </a:lnTo>
                    <a:lnTo>
                      <a:pt x="81" y="258"/>
                    </a:lnTo>
                    <a:lnTo>
                      <a:pt x="83" y="258"/>
                    </a:lnTo>
                    <a:lnTo>
                      <a:pt x="81" y="257"/>
                    </a:lnTo>
                    <a:lnTo>
                      <a:pt x="83" y="257"/>
                    </a:lnTo>
                    <a:lnTo>
                      <a:pt x="81" y="257"/>
                    </a:lnTo>
                    <a:lnTo>
                      <a:pt x="81" y="255"/>
                    </a:lnTo>
                    <a:lnTo>
                      <a:pt x="83" y="255"/>
                    </a:lnTo>
                    <a:lnTo>
                      <a:pt x="84" y="255"/>
                    </a:lnTo>
                    <a:lnTo>
                      <a:pt x="84" y="254"/>
                    </a:lnTo>
                    <a:lnTo>
                      <a:pt x="83" y="254"/>
                    </a:lnTo>
                    <a:lnTo>
                      <a:pt x="83" y="253"/>
                    </a:lnTo>
                    <a:lnTo>
                      <a:pt x="84" y="253"/>
                    </a:lnTo>
                    <a:lnTo>
                      <a:pt x="83" y="253"/>
                    </a:lnTo>
                    <a:lnTo>
                      <a:pt x="84" y="251"/>
                    </a:lnTo>
                    <a:lnTo>
                      <a:pt x="84" y="250"/>
                    </a:lnTo>
                    <a:lnTo>
                      <a:pt x="84" y="249"/>
                    </a:lnTo>
                    <a:lnTo>
                      <a:pt x="84" y="248"/>
                    </a:lnTo>
                    <a:lnTo>
                      <a:pt x="85" y="248"/>
                    </a:lnTo>
                    <a:lnTo>
                      <a:pt x="85" y="246"/>
                    </a:lnTo>
                    <a:lnTo>
                      <a:pt x="85" y="245"/>
                    </a:lnTo>
                    <a:lnTo>
                      <a:pt x="87" y="245"/>
                    </a:lnTo>
                    <a:lnTo>
                      <a:pt x="87" y="244"/>
                    </a:lnTo>
                    <a:lnTo>
                      <a:pt x="88" y="244"/>
                    </a:lnTo>
                    <a:lnTo>
                      <a:pt x="88" y="242"/>
                    </a:lnTo>
                    <a:lnTo>
                      <a:pt x="88" y="241"/>
                    </a:lnTo>
                    <a:lnTo>
                      <a:pt x="89" y="241"/>
                    </a:lnTo>
                    <a:lnTo>
                      <a:pt x="89" y="240"/>
                    </a:lnTo>
                    <a:lnTo>
                      <a:pt x="91" y="240"/>
                    </a:lnTo>
                    <a:lnTo>
                      <a:pt x="91" y="238"/>
                    </a:lnTo>
                    <a:lnTo>
                      <a:pt x="92" y="238"/>
                    </a:lnTo>
                    <a:lnTo>
                      <a:pt x="93" y="238"/>
                    </a:lnTo>
                    <a:lnTo>
                      <a:pt x="93" y="237"/>
                    </a:lnTo>
                    <a:lnTo>
                      <a:pt x="94" y="237"/>
                    </a:lnTo>
                    <a:lnTo>
                      <a:pt x="94" y="236"/>
                    </a:lnTo>
                    <a:lnTo>
                      <a:pt x="94" y="237"/>
                    </a:lnTo>
                    <a:lnTo>
                      <a:pt x="94" y="236"/>
                    </a:lnTo>
                    <a:lnTo>
                      <a:pt x="94" y="237"/>
                    </a:lnTo>
                    <a:lnTo>
                      <a:pt x="94" y="236"/>
                    </a:lnTo>
                    <a:lnTo>
                      <a:pt x="96" y="236"/>
                    </a:lnTo>
                    <a:lnTo>
                      <a:pt x="94" y="236"/>
                    </a:lnTo>
                    <a:lnTo>
                      <a:pt x="94" y="234"/>
                    </a:lnTo>
                    <a:lnTo>
                      <a:pt x="96" y="234"/>
                    </a:lnTo>
                    <a:lnTo>
                      <a:pt x="94" y="234"/>
                    </a:lnTo>
                    <a:lnTo>
                      <a:pt x="94" y="233"/>
                    </a:lnTo>
                    <a:lnTo>
                      <a:pt x="96" y="233"/>
                    </a:lnTo>
                    <a:lnTo>
                      <a:pt x="97" y="233"/>
                    </a:lnTo>
                    <a:lnTo>
                      <a:pt x="96" y="232"/>
                    </a:lnTo>
                    <a:lnTo>
                      <a:pt x="97" y="232"/>
                    </a:lnTo>
                    <a:lnTo>
                      <a:pt x="97" y="231"/>
                    </a:lnTo>
                    <a:lnTo>
                      <a:pt x="97" y="229"/>
                    </a:lnTo>
                    <a:lnTo>
                      <a:pt x="98" y="229"/>
                    </a:lnTo>
                    <a:lnTo>
                      <a:pt x="98" y="228"/>
                    </a:lnTo>
                    <a:lnTo>
                      <a:pt x="98" y="227"/>
                    </a:lnTo>
                    <a:lnTo>
                      <a:pt x="100" y="227"/>
                    </a:lnTo>
                    <a:lnTo>
                      <a:pt x="100" y="225"/>
                    </a:lnTo>
                    <a:lnTo>
                      <a:pt x="101" y="225"/>
                    </a:lnTo>
                    <a:lnTo>
                      <a:pt x="101" y="224"/>
                    </a:lnTo>
                    <a:lnTo>
                      <a:pt x="102" y="224"/>
                    </a:lnTo>
                    <a:lnTo>
                      <a:pt x="102" y="223"/>
                    </a:lnTo>
                    <a:lnTo>
                      <a:pt x="104" y="223"/>
                    </a:lnTo>
                    <a:lnTo>
                      <a:pt x="105" y="223"/>
                    </a:lnTo>
                    <a:lnTo>
                      <a:pt x="105" y="221"/>
                    </a:lnTo>
                    <a:lnTo>
                      <a:pt x="105" y="220"/>
                    </a:lnTo>
                    <a:lnTo>
                      <a:pt x="106" y="220"/>
                    </a:lnTo>
                    <a:lnTo>
                      <a:pt x="106" y="221"/>
                    </a:lnTo>
                    <a:lnTo>
                      <a:pt x="106" y="220"/>
                    </a:lnTo>
                    <a:lnTo>
                      <a:pt x="108" y="220"/>
                    </a:lnTo>
                    <a:lnTo>
                      <a:pt x="108" y="219"/>
                    </a:lnTo>
                    <a:lnTo>
                      <a:pt x="109" y="219"/>
                    </a:lnTo>
                    <a:lnTo>
                      <a:pt x="109" y="217"/>
                    </a:lnTo>
                    <a:lnTo>
                      <a:pt x="109" y="216"/>
                    </a:lnTo>
                    <a:lnTo>
                      <a:pt x="110" y="216"/>
                    </a:lnTo>
                    <a:lnTo>
                      <a:pt x="110" y="215"/>
                    </a:lnTo>
                    <a:lnTo>
                      <a:pt x="112" y="215"/>
                    </a:lnTo>
                    <a:lnTo>
                      <a:pt x="113" y="215"/>
                    </a:lnTo>
                    <a:lnTo>
                      <a:pt x="114" y="215"/>
                    </a:lnTo>
                    <a:lnTo>
                      <a:pt x="114" y="213"/>
                    </a:lnTo>
                    <a:lnTo>
                      <a:pt x="114" y="212"/>
                    </a:lnTo>
                    <a:lnTo>
                      <a:pt x="114" y="213"/>
                    </a:lnTo>
                    <a:lnTo>
                      <a:pt x="115" y="213"/>
                    </a:lnTo>
                    <a:lnTo>
                      <a:pt x="115" y="212"/>
                    </a:lnTo>
                    <a:lnTo>
                      <a:pt x="115" y="211"/>
                    </a:lnTo>
                    <a:lnTo>
                      <a:pt x="114" y="211"/>
                    </a:lnTo>
                    <a:lnTo>
                      <a:pt x="114" y="210"/>
                    </a:lnTo>
                    <a:lnTo>
                      <a:pt x="114" y="211"/>
                    </a:lnTo>
                    <a:lnTo>
                      <a:pt x="115" y="210"/>
                    </a:lnTo>
                    <a:lnTo>
                      <a:pt x="115" y="208"/>
                    </a:lnTo>
                    <a:lnTo>
                      <a:pt x="117" y="208"/>
                    </a:lnTo>
                    <a:lnTo>
                      <a:pt x="117" y="207"/>
                    </a:lnTo>
                    <a:lnTo>
                      <a:pt x="115" y="207"/>
                    </a:lnTo>
                    <a:lnTo>
                      <a:pt x="115" y="206"/>
                    </a:lnTo>
                    <a:lnTo>
                      <a:pt x="115" y="204"/>
                    </a:lnTo>
                    <a:lnTo>
                      <a:pt x="114" y="204"/>
                    </a:lnTo>
                    <a:lnTo>
                      <a:pt x="114" y="203"/>
                    </a:lnTo>
                    <a:lnTo>
                      <a:pt x="113" y="203"/>
                    </a:lnTo>
                    <a:lnTo>
                      <a:pt x="113" y="202"/>
                    </a:lnTo>
                    <a:lnTo>
                      <a:pt x="113" y="200"/>
                    </a:lnTo>
                    <a:lnTo>
                      <a:pt x="113" y="199"/>
                    </a:lnTo>
                    <a:lnTo>
                      <a:pt x="113" y="198"/>
                    </a:lnTo>
                    <a:lnTo>
                      <a:pt x="112" y="198"/>
                    </a:lnTo>
                    <a:lnTo>
                      <a:pt x="113" y="198"/>
                    </a:lnTo>
                    <a:lnTo>
                      <a:pt x="112" y="196"/>
                    </a:lnTo>
                    <a:lnTo>
                      <a:pt x="110" y="196"/>
                    </a:lnTo>
                    <a:lnTo>
                      <a:pt x="109" y="196"/>
                    </a:lnTo>
                    <a:lnTo>
                      <a:pt x="109" y="198"/>
                    </a:lnTo>
                    <a:lnTo>
                      <a:pt x="108" y="198"/>
                    </a:lnTo>
                    <a:lnTo>
                      <a:pt x="108" y="196"/>
                    </a:lnTo>
                    <a:lnTo>
                      <a:pt x="106" y="196"/>
                    </a:lnTo>
                    <a:lnTo>
                      <a:pt x="105" y="196"/>
                    </a:lnTo>
                    <a:lnTo>
                      <a:pt x="105" y="198"/>
                    </a:lnTo>
                    <a:lnTo>
                      <a:pt x="104" y="198"/>
                    </a:lnTo>
                    <a:lnTo>
                      <a:pt x="104" y="199"/>
                    </a:lnTo>
                    <a:lnTo>
                      <a:pt x="104" y="200"/>
                    </a:lnTo>
                    <a:lnTo>
                      <a:pt x="105" y="202"/>
                    </a:lnTo>
                    <a:lnTo>
                      <a:pt x="104" y="202"/>
                    </a:lnTo>
                    <a:lnTo>
                      <a:pt x="101" y="203"/>
                    </a:lnTo>
                    <a:lnTo>
                      <a:pt x="101" y="204"/>
                    </a:lnTo>
                    <a:lnTo>
                      <a:pt x="100" y="204"/>
                    </a:lnTo>
                    <a:lnTo>
                      <a:pt x="98" y="204"/>
                    </a:lnTo>
                    <a:lnTo>
                      <a:pt x="98" y="206"/>
                    </a:lnTo>
                    <a:lnTo>
                      <a:pt x="97" y="206"/>
                    </a:lnTo>
                    <a:lnTo>
                      <a:pt x="96" y="206"/>
                    </a:lnTo>
                    <a:lnTo>
                      <a:pt x="96" y="207"/>
                    </a:lnTo>
                    <a:lnTo>
                      <a:pt x="94" y="207"/>
                    </a:lnTo>
                    <a:lnTo>
                      <a:pt x="94" y="206"/>
                    </a:lnTo>
                    <a:lnTo>
                      <a:pt x="93" y="206"/>
                    </a:lnTo>
                    <a:lnTo>
                      <a:pt x="93" y="204"/>
                    </a:lnTo>
                    <a:lnTo>
                      <a:pt x="93" y="203"/>
                    </a:lnTo>
                    <a:lnTo>
                      <a:pt x="93" y="202"/>
                    </a:lnTo>
                    <a:lnTo>
                      <a:pt x="93" y="200"/>
                    </a:lnTo>
                    <a:lnTo>
                      <a:pt x="93" y="199"/>
                    </a:lnTo>
                    <a:lnTo>
                      <a:pt x="93" y="198"/>
                    </a:lnTo>
                    <a:lnTo>
                      <a:pt x="93" y="196"/>
                    </a:lnTo>
                    <a:lnTo>
                      <a:pt x="94" y="196"/>
                    </a:lnTo>
                    <a:lnTo>
                      <a:pt x="94" y="195"/>
                    </a:lnTo>
                    <a:lnTo>
                      <a:pt x="94" y="194"/>
                    </a:lnTo>
                    <a:lnTo>
                      <a:pt x="94" y="193"/>
                    </a:lnTo>
                    <a:lnTo>
                      <a:pt x="93" y="193"/>
                    </a:lnTo>
                    <a:lnTo>
                      <a:pt x="93" y="191"/>
                    </a:lnTo>
                    <a:lnTo>
                      <a:pt x="93" y="190"/>
                    </a:lnTo>
                    <a:lnTo>
                      <a:pt x="94" y="190"/>
                    </a:lnTo>
                    <a:lnTo>
                      <a:pt x="94" y="189"/>
                    </a:lnTo>
                    <a:lnTo>
                      <a:pt x="94" y="187"/>
                    </a:lnTo>
                    <a:lnTo>
                      <a:pt x="93" y="187"/>
                    </a:lnTo>
                    <a:lnTo>
                      <a:pt x="93" y="186"/>
                    </a:lnTo>
                    <a:lnTo>
                      <a:pt x="94" y="185"/>
                    </a:lnTo>
                    <a:lnTo>
                      <a:pt x="94" y="183"/>
                    </a:lnTo>
                    <a:lnTo>
                      <a:pt x="94" y="182"/>
                    </a:lnTo>
                    <a:lnTo>
                      <a:pt x="96" y="182"/>
                    </a:lnTo>
                    <a:lnTo>
                      <a:pt x="96" y="181"/>
                    </a:lnTo>
                    <a:lnTo>
                      <a:pt x="97" y="181"/>
                    </a:lnTo>
                    <a:lnTo>
                      <a:pt x="98" y="181"/>
                    </a:lnTo>
                    <a:lnTo>
                      <a:pt x="98" y="179"/>
                    </a:lnTo>
                    <a:lnTo>
                      <a:pt x="100" y="179"/>
                    </a:lnTo>
                    <a:lnTo>
                      <a:pt x="100" y="178"/>
                    </a:lnTo>
                    <a:lnTo>
                      <a:pt x="100" y="177"/>
                    </a:lnTo>
                    <a:lnTo>
                      <a:pt x="101" y="176"/>
                    </a:lnTo>
                    <a:lnTo>
                      <a:pt x="101" y="174"/>
                    </a:lnTo>
                    <a:lnTo>
                      <a:pt x="102" y="174"/>
                    </a:lnTo>
                    <a:lnTo>
                      <a:pt x="102" y="173"/>
                    </a:lnTo>
                    <a:lnTo>
                      <a:pt x="102" y="172"/>
                    </a:lnTo>
                    <a:lnTo>
                      <a:pt x="104" y="172"/>
                    </a:lnTo>
                    <a:lnTo>
                      <a:pt x="104" y="170"/>
                    </a:lnTo>
                    <a:lnTo>
                      <a:pt x="104" y="169"/>
                    </a:lnTo>
                    <a:lnTo>
                      <a:pt x="104" y="168"/>
                    </a:lnTo>
                    <a:lnTo>
                      <a:pt x="104" y="166"/>
                    </a:lnTo>
                    <a:lnTo>
                      <a:pt x="102" y="166"/>
                    </a:lnTo>
                    <a:lnTo>
                      <a:pt x="102" y="165"/>
                    </a:lnTo>
                    <a:lnTo>
                      <a:pt x="102" y="164"/>
                    </a:lnTo>
                    <a:lnTo>
                      <a:pt x="101" y="164"/>
                    </a:lnTo>
                    <a:lnTo>
                      <a:pt x="101" y="162"/>
                    </a:lnTo>
                    <a:lnTo>
                      <a:pt x="100" y="162"/>
                    </a:lnTo>
                    <a:lnTo>
                      <a:pt x="98" y="162"/>
                    </a:lnTo>
                    <a:lnTo>
                      <a:pt x="97" y="162"/>
                    </a:lnTo>
                    <a:lnTo>
                      <a:pt x="96" y="162"/>
                    </a:lnTo>
                    <a:lnTo>
                      <a:pt x="96" y="164"/>
                    </a:lnTo>
                    <a:lnTo>
                      <a:pt x="94" y="164"/>
                    </a:lnTo>
                    <a:lnTo>
                      <a:pt x="93" y="162"/>
                    </a:lnTo>
                    <a:lnTo>
                      <a:pt x="92" y="162"/>
                    </a:lnTo>
                    <a:lnTo>
                      <a:pt x="91" y="161"/>
                    </a:lnTo>
                    <a:lnTo>
                      <a:pt x="91" y="160"/>
                    </a:lnTo>
                    <a:lnTo>
                      <a:pt x="92" y="160"/>
                    </a:lnTo>
                    <a:lnTo>
                      <a:pt x="93" y="160"/>
                    </a:lnTo>
                    <a:lnTo>
                      <a:pt x="94" y="159"/>
                    </a:lnTo>
                    <a:lnTo>
                      <a:pt x="96" y="159"/>
                    </a:lnTo>
                    <a:lnTo>
                      <a:pt x="96" y="160"/>
                    </a:lnTo>
                    <a:lnTo>
                      <a:pt x="97" y="160"/>
                    </a:lnTo>
                    <a:lnTo>
                      <a:pt x="98" y="160"/>
                    </a:lnTo>
                    <a:lnTo>
                      <a:pt x="100" y="160"/>
                    </a:lnTo>
                    <a:lnTo>
                      <a:pt x="100" y="159"/>
                    </a:lnTo>
                    <a:lnTo>
                      <a:pt x="100" y="157"/>
                    </a:lnTo>
                    <a:lnTo>
                      <a:pt x="101" y="157"/>
                    </a:lnTo>
                    <a:lnTo>
                      <a:pt x="102" y="157"/>
                    </a:lnTo>
                    <a:lnTo>
                      <a:pt x="104" y="157"/>
                    </a:lnTo>
                    <a:lnTo>
                      <a:pt x="105" y="157"/>
                    </a:lnTo>
                    <a:lnTo>
                      <a:pt x="105" y="156"/>
                    </a:lnTo>
                    <a:lnTo>
                      <a:pt x="105" y="157"/>
                    </a:lnTo>
                    <a:lnTo>
                      <a:pt x="106" y="157"/>
                    </a:lnTo>
                    <a:lnTo>
                      <a:pt x="106" y="156"/>
                    </a:lnTo>
                    <a:lnTo>
                      <a:pt x="108" y="156"/>
                    </a:lnTo>
                    <a:lnTo>
                      <a:pt x="108" y="157"/>
                    </a:lnTo>
                    <a:lnTo>
                      <a:pt x="109" y="157"/>
                    </a:lnTo>
                    <a:lnTo>
                      <a:pt x="109" y="156"/>
                    </a:lnTo>
                    <a:lnTo>
                      <a:pt x="110" y="156"/>
                    </a:lnTo>
                    <a:lnTo>
                      <a:pt x="110" y="155"/>
                    </a:lnTo>
                    <a:lnTo>
                      <a:pt x="112" y="155"/>
                    </a:lnTo>
                    <a:lnTo>
                      <a:pt x="112" y="153"/>
                    </a:lnTo>
                    <a:lnTo>
                      <a:pt x="113" y="153"/>
                    </a:lnTo>
                    <a:lnTo>
                      <a:pt x="114" y="153"/>
                    </a:lnTo>
                    <a:lnTo>
                      <a:pt x="115" y="152"/>
                    </a:lnTo>
                    <a:lnTo>
                      <a:pt x="114" y="152"/>
                    </a:lnTo>
                    <a:lnTo>
                      <a:pt x="114" y="151"/>
                    </a:lnTo>
                    <a:lnTo>
                      <a:pt x="114" y="149"/>
                    </a:lnTo>
                    <a:lnTo>
                      <a:pt x="115" y="149"/>
                    </a:lnTo>
                    <a:lnTo>
                      <a:pt x="117" y="149"/>
                    </a:lnTo>
                    <a:lnTo>
                      <a:pt x="118" y="149"/>
                    </a:lnTo>
                    <a:lnTo>
                      <a:pt x="118" y="148"/>
                    </a:lnTo>
                    <a:lnTo>
                      <a:pt x="118" y="147"/>
                    </a:lnTo>
                    <a:lnTo>
                      <a:pt x="119" y="147"/>
                    </a:lnTo>
                    <a:lnTo>
                      <a:pt x="119" y="145"/>
                    </a:lnTo>
                    <a:lnTo>
                      <a:pt x="121" y="145"/>
                    </a:lnTo>
                    <a:lnTo>
                      <a:pt x="121" y="147"/>
                    </a:lnTo>
                    <a:lnTo>
                      <a:pt x="122" y="148"/>
                    </a:lnTo>
                    <a:lnTo>
                      <a:pt x="123" y="148"/>
                    </a:lnTo>
                    <a:lnTo>
                      <a:pt x="125" y="148"/>
                    </a:lnTo>
                    <a:lnTo>
                      <a:pt x="125" y="149"/>
                    </a:lnTo>
                    <a:lnTo>
                      <a:pt x="126" y="149"/>
                    </a:lnTo>
                    <a:lnTo>
                      <a:pt x="127" y="149"/>
                    </a:lnTo>
                    <a:lnTo>
                      <a:pt x="127" y="148"/>
                    </a:lnTo>
                    <a:lnTo>
                      <a:pt x="129" y="148"/>
                    </a:lnTo>
                    <a:lnTo>
                      <a:pt x="130" y="148"/>
                    </a:lnTo>
                    <a:lnTo>
                      <a:pt x="131" y="148"/>
                    </a:lnTo>
                    <a:lnTo>
                      <a:pt x="132" y="148"/>
                    </a:lnTo>
                    <a:lnTo>
                      <a:pt x="134" y="148"/>
                    </a:lnTo>
                    <a:lnTo>
                      <a:pt x="134" y="149"/>
                    </a:lnTo>
                    <a:lnTo>
                      <a:pt x="135" y="149"/>
                    </a:lnTo>
                    <a:lnTo>
                      <a:pt x="135" y="148"/>
                    </a:lnTo>
                    <a:lnTo>
                      <a:pt x="135" y="149"/>
                    </a:lnTo>
                    <a:lnTo>
                      <a:pt x="136" y="149"/>
                    </a:lnTo>
                    <a:lnTo>
                      <a:pt x="138" y="149"/>
                    </a:lnTo>
                    <a:lnTo>
                      <a:pt x="139" y="149"/>
                    </a:lnTo>
                    <a:lnTo>
                      <a:pt x="139" y="148"/>
                    </a:lnTo>
                    <a:lnTo>
                      <a:pt x="140" y="148"/>
                    </a:lnTo>
                    <a:lnTo>
                      <a:pt x="140" y="147"/>
                    </a:lnTo>
                    <a:lnTo>
                      <a:pt x="142" y="147"/>
                    </a:lnTo>
                    <a:lnTo>
                      <a:pt x="142" y="145"/>
                    </a:lnTo>
                    <a:lnTo>
                      <a:pt x="143" y="145"/>
                    </a:lnTo>
                    <a:lnTo>
                      <a:pt x="143" y="144"/>
                    </a:lnTo>
                    <a:lnTo>
                      <a:pt x="144" y="144"/>
                    </a:lnTo>
                    <a:lnTo>
                      <a:pt x="144" y="145"/>
                    </a:lnTo>
                    <a:lnTo>
                      <a:pt x="146" y="145"/>
                    </a:lnTo>
                    <a:lnTo>
                      <a:pt x="147" y="145"/>
                    </a:lnTo>
                    <a:lnTo>
                      <a:pt x="148" y="145"/>
                    </a:lnTo>
                    <a:lnTo>
                      <a:pt x="149" y="145"/>
                    </a:lnTo>
                    <a:lnTo>
                      <a:pt x="151" y="145"/>
                    </a:lnTo>
                    <a:lnTo>
                      <a:pt x="152" y="145"/>
                    </a:lnTo>
                    <a:lnTo>
                      <a:pt x="153" y="145"/>
                    </a:lnTo>
                    <a:lnTo>
                      <a:pt x="155" y="145"/>
                    </a:lnTo>
                    <a:lnTo>
                      <a:pt x="156" y="145"/>
                    </a:lnTo>
                    <a:lnTo>
                      <a:pt x="157" y="145"/>
                    </a:lnTo>
                    <a:lnTo>
                      <a:pt x="157" y="144"/>
                    </a:lnTo>
                    <a:lnTo>
                      <a:pt x="159" y="144"/>
                    </a:lnTo>
                    <a:lnTo>
                      <a:pt x="159" y="143"/>
                    </a:lnTo>
                    <a:lnTo>
                      <a:pt x="159" y="141"/>
                    </a:lnTo>
                    <a:lnTo>
                      <a:pt x="160" y="141"/>
                    </a:lnTo>
                    <a:lnTo>
                      <a:pt x="160" y="140"/>
                    </a:lnTo>
                    <a:lnTo>
                      <a:pt x="160" y="139"/>
                    </a:lnTo>
                    <a:lnTo>
                      <a:pt x="161" y="139"/>
                    </a:lnTo>
                    <a:lnTo>
                      <a:pt x="161" y="138"/>
                    </a:lnTo>
                    <a:lnTo>
                      <a:pt x="161" y="136"/>
                    </a:lnTo>
                    <a:lnTo>
                      <a:pt x="163" y="136"/>
                    </a:lnTo>
                    <a:lnTo>
                      <a:pt x="163" y="135"/>
                    </a:lnTo>
                    <a:lnTo>
                      <a:pt x="164" y="135"/>
                    </a:lnTo>
                    <a:lnTo>
                      <a:pt x="164" y="134"/>
                    </a:lnTo>
                    <a:lnTo>
                      <a:pt x="164" y="132"/>
                    </a:lnTo>
                    <a:lnTo>
                      <a:pt x="165" y="132"/>
                    </a:lnTo>
                    <a:lnTo>
                      <a:pt x="165" y="131"/>
                    </a:lnTo>
                    <a:lnTo>
                      <a:pt x="165" y="130"/>
                    </a:lnTo>
                    <a:lnTo>
                      <a:pt x="166" y="130"/>
                    </a:lnTo>
                    <a:lnTo>
                      <a:pt x="166" y="128"/>
                    </a:lnTo>
                    <a:lnTo>
                      <a:pt x="168" y="128"/>
                    </a:lnTo>
                    <a:lnTo>
                      <a:pt x="168" y="127"/>
                    </a:lnTo>
                    <a:lnTo>
                      <a:pt x="169" y="127"/>
                    </a:lnTo>
                    <a:lnTo>
                      <a:pt x="169" y="126"/>
                    </a:lnTo>
                    <a:lnTo>
                      <a:pt x="169" y="124"/>
                    </a:lnTo>
                    <a:lnTo>
                      <a:pt x="169" y="123"/>
                    </a:lnTo>
                    <a:lnTo>
                      <a:pt x="169" y="122"/>
                    </a:lnTo>
                    <a:lnTo>
                      <a:pt x="169" y="121"/>
                    </a:lnTo>
                    <a:lnTo>
                      <a:pt x="169" y="119"/>
                    </a:lnTo>
                    <a:lnTo>
                      <a:pt x="169" y="114"/>
                    </a:lnTo>
                    <a:lnTo>
                      <a:pt x="169" y="111"/>
                    </a:lnTo>
                    <a:lnTo>
                      <a:pt x="169" y="107"/>
                    </a:lnTo>
                    <a:lnTo>
                      <a:pt x="169" y="106"/>
                    </a:lnTo>
                    <a:lnTo>
                      <a:pt x="169" y="105"/>
                    </a:lnTo>
                    <a:lnTo>
                      <a:pt x="169" y="104"/>
                    </a:lnTo>
                    <a:lnTo>
                      <a:pt x="169" y="102"/>
                    </a:lnTo>
                    <a:lnTo>
                      <a:pt x="169" y="101"/>
                    </a:lnTo>
                    <a:lnTo>
                      <a:pt x="169" y="100"/>
                    </a:lnTo>
                    <a:lnTo>
                      <a:pt x="169" y="98"/>
                    </a:lnTo>
                    <a:lnTo>
                      <a:pt x="169" y="97"/>
                    </a:lnTo>
                    <a:lnTo>
                      <a:pt x="170" y="94"/>
                    </a:lnTo>
                    <a:lnTo>
                      <a:pt x="173" y="92"/>
                    </a:lnTo>
                    <a:lnTo>
                      <a:pt x="174" y="90"/>
                    </a:lnTo>
                    <a:lnTo>
                      <a:pt x="176" y="90"/>
                    </a:lnTo>
                    <a:lnTo>
                      <a:pt x="177" y="90"/>
                    </a:lnTo>
                    <a:lnTo>
                      <a:pt x="181" y="89"/>
                    </a:lnTo>
                    <a:lnTo>
                      <a:pt x="182" y="90"/>
                    </a:lnTo>
                    <a:lnTo>
                      <a:pt x="184" y="92"/>
                    </a:lnTo>
                    <a:lnTo>
                      <a:pt x="185" y="92"/>
                    </a:lnTo>
                    <a:lnTo>
                      <a:pt x="186" y="92"/>
                    </a:lnTo>
                    <a:lnTo>
                      <a:pt x="187" y="92"/>
                    </a:lnTo>
                    <a:lnTo>
                      <a:pt x="189" y="93"/>
                    </a:lnTo>
                    <a:lnTo>
                      <a:pt x="191" y="94"/>
                    </a:lnTo>
                    <a:lnTo>
                      <a:pt x="204" y="97"/>
                    </a:lnTo>
                    <a:lnTo>
                      <a:pt x="204" y="96"/>
                    </a:lnTo>
                    <a:lnTo>
                      <a:pt x="203" y="96"/>
                    </a:lnTo>
                    <a:lnTo>
                      <a:pt x="203" y="94"/>
                    </a:lnTo>
                    <a:lnTo>
                      <a:pt x="203" y="93"/>
                    </a:lnTo>
                    <a:lnTo>
                      <a:pt x="203" y="92"/>
                    </a:lnTo>
                    <a:lnTo>
                      <a:pt x="210" y="89"/>
                    </a:lnTo>
                    <a:lnTo>
                      <a:pt x="218" y="89"/>
                    </a:lnTo>
                    <a:lnTo>
                      <a:pt x="223" y="90"/>
                    </a:lnTo>
                    <a:lnTo>
                      <a:pt x="228" y="90"/>
                    </a:lnTo>
                    <a:lnTo>
                      <a:pt x="229" y="89"/>
                    </a:lnTo>
                    <a:lnTo>
                      <a:pt x="229" y="88"/>
                    </a:lnTo>
                    <a:lnTo>
                      <a:pt x="231" y="88"/>
                    </a:lnTo>
                    <a:lnTo>
                      <a:pt x="231" y="87"/>
                    </a:lnTo>
                    <a:lnTo>
                      <a:pt x="232" y="87"/>
                    </a:lnTo>
                    <a:lnTo>
                      <a:pt x="232" y="85"/>
                    </a:lnTo>
                    <a:lnTo>
                      <a:pt x="232" y="84"/>
                    </a:lnTo>
                    <a:lnTo>
                      <a:pt x="232" y="83"/>
                    </a:lnTo>
                    <a:lnTo>
                      <a:pt x="232" y="80"/>
                    </a:lnTo>
                    <a:lnTo>
                      <a:pt x="232" y="77"/>
                    </a:lnTo>
                    <a:lnTo>
                      <a:pt x="233" y="77"/>
                    </a:lnTo>
                    <a:lnTo>
                      <a:pt x="233" y="76"/>
                    </a:lnTo>
                    <a:lnTo>
                      <a:pt x="233" y="75"/>
                    </a:lnTo>
                    <a:lnTo>
                      <a:pt x="235" y="75"/>
                    </a:lnTo>
                    <a:lnTo>
                      <a:pt x="235" y="73"/>
                    </a:lnTo>
                    <a:lnTo>
                      <a:pt x="235" y="72"/>
                    </a:lnTo>
                    <a:lnTo>
                      <a:pt x="235" y="71"/>
                    </a:lnTo>
                    <a:lnTo>
                      <a:pt x="235" y="70"/>
                    </a:lnTo>
                    <a:lnTo>
                      <a:pt x="236" y="70"/>
                    </a:lnTo>
                    <a:lnTo>
                      <a:pt x="236" y="68"/>
                    </a:lnTo>
                    <a:lnTo>
                      <a:pt x="235" y="68"/>
                    </a:lnTo>
                    <a:lnTo>
                      <a:pt x="235" y="67"/>
                    </a:lnTo>
                    <a:lnTo>
                      <a:pt x="235" y="66"/>
                    </a:lnTo>
                    <a:lnTo>
                      <a:pt x="233" y="64"/>
                    </a:lnTo>
                    <a:lnTo>
                      <a:pt x="232" y="64"/>
                    </a:lnTo>
                    <a:lnTo>
                      <a:pt x="232" y="63"/>
                    </a:lnTo>
                    <a:lnTo>
                      <a:pt x="231" y="63"/>
                    </a:lnTo>
                    <a:lnTo>
                      <a:pt x="231" y="62"/>
                    </a:lnTo>
                    <a:lnTo>
                      <a:pt x="231" y="60"/>
                    </a:lnTo>
                    <a:lnTo>
                      <a:pt x="229" y="60"/>
                    </a:lnTo>
                    <a:lnTo>
                      <a:pt x="229" y="59"/>
                    </a:lnTo>
                    <a:lnTo>
                      <a:pt x="228" y="59"/>
                    </a:lnTo>
                    <a:lnTo>
                      <a:pt x="227" y="59"/>
                    </a:lnTo>
                    <a:lnTo>
                      <a:pt x="227" y="58"/>
                    </a:lnTo>
                    <a:lnTo>
                      <a:pt x="225" y="58"/>
                    </a:lnTo>
                    <a:lnTo>
                      <a:pt x="225" y="56"/>
                    </a:lnTo>
                    <a:lnTo>
                      <a:pt x="225" y="55"/>
                    </a:lnTo>
                    <a:lnTo>
                      <a:pt x="224" y="55"/>
                    </a:lnTo>
                    <a:lnTo>
                      <a:pt x="224" y="54"/>
                    </a:lnTo>
                    <a:lnTo>
                      <a:pt x="224" y="52"/>
                    </a:lnTo>
                    <a:lnTo>
                      <a:pt x="224" y="50"/>
                    </a:lnTo>
                    <a:lnTo>
                      <a:pt x="223" y="50"/>
                    </a:lnTo>
                    <a:lnTo>
                      <a:pt x="223" y="49"/>
                    </a:lnTo>
                    <a:lnTo>
                      <a:pt x="223" y="47"/>
                    </a:lnTo>
                    <a:lnTo>
                      <a:pt x="221" y="46"/>
                    </a:lnTo>
                    <a:lnTo>
                      <a:pt x="221" y="45"/>
                    </a:lnTo>
                    <a:lnTo>
                      <a:pt x="221" y="43"/>
                    </a:lnTo>
                    <a:lnTo>
                      <a:pt x="220" y="43"/>
                    </a:lnTo>
                    <a:lnTo>
                      <a:pt x="220" y="42"/>
                    </a:lnTo>
                    <a:lnTo>
                      <a:pt x="220" y="41"/>
                    </a:lnTo>
                    <a:lnTo>
                      <a:pt x="220" y="39"/>
                    </a:lnTo>
                    <a:lnTo>
                      <a:pt x="219" y="39"/>
                    </a:lnTo>
                    <a:lnTo>
                      <a:pt x="219" y="38"/>
                    </a:lnTo>
                    <a:lnTo>
                      <a:pt x="219" y="37"/>
                    </a:lnTo>
                    <a:lnTo>
                      <a:pt x="219" y="35"/>
                    </a:lnTo>
                    <a:lnTo>
                      <a:pt x="219" y="34"/>
                    </a:lnTo>
                    <a:lnTo>
                      <a:pt x="218" y="34"/>
                    </a:lnTo>
                    <a:lnTo>
                      <a:pt x="218" y="33"/>
                    </a:lnTo>
                    <a:lnTo>
                      <a:pt x="218" y="32"/>
                    </a:lnTo>
                    <a:lnTo>
                      <a:pt x="216" y="30"/>
                    </a:lnTo>
                    <a:lnTo>
                      <a:pt x="216" y="29"/>
                    </a:lnTo>
                    <a:lnTo>
                      <a:pt x="216" y="28"/>
                    </a:lnTo>
                    <a:lnTo>
                      <a:pt x="216" y="26"/>
                    </a:lnTo>
                    <a:lnTo>
                      <a:pt x="215" y="26"/>
                    </a:lnTo>
                    <a:lnTo>
                      <a:pt x="215" y="25"/>
                    </a:lnTo>
                    <a:lnTo>
                      <a:pt x="214" y="25"/>
                    </a:lnTo>
                    <a:lnTo>
                      <a:pt x="214" y="24"/>
                    </a:lnTo>
                    <a:lnTo>
                      <a:pt x="214" y="22"/>
                    </a:lnTo>
                    <a:lnTo>
                      <a:pt x="214" y="21"/>
                    </a:lnTo>
                    <a:lnTo>
                      <a:pt x="214" y="20"/>
                    </a:lnTo>
                    <a:lnTo>
                      <a:pt x="212" y="20"/>
                    </a:lnTo>
                    <a:lnTo>
                      <a:pt x="212" y="18"/>
                    </a:lnTo>
                    <a:lnTo>
                      <a:pt x="211" y="17"/>
                    </a:lnTo>
                    <a:lnTo>
                      <a:pt x="211" y="16"/>
                    </a:lnTo>
                    <a:lnTo>
                      <a:pt x="211" y="15"/>
                    </a:lnTo>
                    <a:lnTo>
                      <a:pt x="211" y="13"/>
                    </a:lnTo>
                    <a:lnTo>
                      <a:pt x="212" y="13"/>
                    </a:lnTo>
                    <a:lnTo>
                      <a:pt x="214" y="13"/>
                    </a:lnTo>
                    <a:lnTo>
                      <a:pt x="214" y="15"/>
                    </a:lnTo>
                    <a:lnTo>
                      <a:pt x="215" y="15"/>
                    </a:lnTo>
                    <a:lnTo>
                      <a:pt x="215" y="16"/>
                    </a:lnTo>
                    <a:lnTo>
                      <a:pt x="216" y="16"/>
                    </a:lnTo>
                    <a:lnTo>
                      <a:pt x="218" y="16"/>
                    </a:lnTo>
                    <a:lnTo>
                      <a:pt x="218" y="17"/>
                    </a:lnTo>
                    <a:lnTo>
                      <a:pt x="218" y="18"/>
                    </a:lnTo>
                    <a:lnTo>
                      <a:pt x="219" y="18"/>
                    </a:lnTo>
                    <a:lnTo>
                      <a:pt x="219" y="20"/>
                    </a:lnTo>
                    <a:lnTo>
                      <a:pt x="220" y="20"/>
                    </a:lnTo>
                    <a:lnTo>
                      <a:pt x="220" y="21"/>
                    </a:lnTo>
                    <a:lnTo>
                      <a:pt x="221" y="21"/>
                    </a:lnTo>
                    <a:lnTo>
                      <a:pt x="223" y="21"/>
                    </a:lnTo>
                    <a:lnTo>
                      <a:pt x="224" y="21"/>
                    </a:lnTo>
                    <a:lnTo>
                      <a:pt x="225" y="21"/>
                    </a:lnTo>
                    <a:lnTo>
                      <a:pt x="225" y="22"/>
                    </a:lnTo>
                    <a:lnTo>
                      <a:pt x="225" y="21"/>
                    </a:lnTo>
                    <a:lnTo>
                      <a:pt x="227" y="21"/>
                    </a:lnTo>
                    <a:lnTo>
                      <a:pt x="227" y="22"/>
                    </a:lnTo>
                    <a:lnTo>
                      <a:pt x="228" y="22"/>
                    </a:lnTo>
                    <a:lnTo>
                      <a:pt x="228" y="21"/>
                    </a:lnTo>
                    <a:lnTo>
                      <a:pt x="229" y="21"/>
                    </a:lnTo>
                    <a:lnTo>
                      <a:pt x="229" y="22"/>
                    </a:lnTo>
                    <a:lnTo>
                      <a:pt x="231" y="22"/>
                    </a:lnTo>
                    <a:lnTo>
                      <a:pt x="232" y="22"/>
                    </a:lnTo>
                    <a:lnTo>
                      <a:pt x="232" y="24"/>
                    </a:lnTo>
                    <a:lnTo>
                      <a:pt x="233" y="24"/>
                    </a:lnTo>
                    <a:lnTo>
                      <a:pt x="235" y="25"/>
                    </a:lnTo>
                    <a:lnTo>
                      <a:pt x="236" y="26"/>
                    </a:lnTo>
                    <a:lnTo>
                      <a:pt x="237" y="26"/>
                    </a:lnTo>
                    <a:lnTo>
                      <a:pt x="238" y="26"/>
                    </a:lnTo>
                    <a:lnTo>
                      <a:pt x="238" y="25"/>
                    </a:lnTo>
                    <a:lnTo>
                      <a:pt x="238" y="26"/>
                    </a:lnTo>
                    <a:lnTo>
                      <a:pt x="240" y="25"/>
                    </a:lnTo>
                    <a:lnTo>
                      <a:pt x="241" y="25"/>
                    </a:lnTo>
                    <a:lnTo>
                      <a:pt x="242" y="25"/>
                    </a:lnTo>
                    <a:lnTo>
                      <a:pt x="244" y="26"/>
                    </a:lnTo>
                    <a:lnTo>
                      <a:pt x="245" y="26"/>
                    </a:lnTo>
                    <a:lnTo>
                      <a:pt x="246" y="26"/>
                    </a:lnTo>
                    <a:lnTo>
                      <a:pt x="248" y="26"/>
                    </a:lnTo>
                    <a:lnTo>
                      <a:pt x="249" y="26"/>
                    </a:lnTo>
                    <a:lnTo>
                      <a:pt x="250" y="28"/>
                    </a:lnTo>
                    <a:lnTo>
                      <a:pt x="252" y="28"/>
                    </a:lnTo>
                    <a:lnTo>
                      <a:pt x="253" y="28"/>
                    </a:lnTo>
                    <a:lnTo>
                      <a:pt x="254" y="29"/>
                    </a:lnTo>
                    <a:lnTo>
                      <a:pt x="256" y="29"/>
                    </a:lnTo>
                    <a:lnTo>
                      <a:pt x="256" y="30"/>
                    </a:lnTo>
                    <a:lnTo>
                      <a:pt x="257" y="29"/>
                    </a:lnTo>
                    <a:lnTo>
                      <a:pt x="258" y="30"/>
                    </a:lnTo>
                    <a:lnTo>
                      <a:pt x="259" y="30"/>
                    </a:lnTo>
                    <a:lnTo>
                      <a:pt x="261" y="30"/>
                    </a:lnTo>
                    <a:lnTo>
                      <a:pt x="262" y="30"/>
                    </a:lnTo>
                    <a:lnTo>
                      <a:pt x="262" y="29"/>
                    </a:lnTo>
                    <a:lnTo>
                      <a:pt x="262" y="30"/>
                    </a:lnTo>
                    <a:lnTo>
                      <a:pt x="263" y="30"/>
                    </a:lnTo>
                    <a:lnTo>
                      <a:pt x="265" y="29"/>
                    </a:lnTo>
                    <a:lnTo>
                      <a:pt x="265" y="30"/>
                    </a:lnTo>
                    <a:lnTo>
                      <a:pt x="266" y="30"/>
                    </a:lnTo>
                    <a:lnTo>
                      <a:pt x="266" y="29"/>
                    </a:lnTo>
                    <a:lnTo>
                      <a:pt x="267" y="29"/>
                    </a:lnTo>
                    <a:lnTo>
                      <a:pt x="267" y="30"/>
                    </a:lnTo>
                    <a:lnTo>
                      <a:pt x="267" y="29"/>
                    </a:lnTo>
                    <a:lnTo>
                      <a:pt x="269" y="29"/>
                    </a:lnTo>
                    <a:lnTo>
                      <a:pt x="269" y="30"/>
                    </a:lnTo>
                    <a:lnTo>
                      <a:pt x="270" y="30"/>
                    </a:lnTo>
                    <a:lnTo>
                      <a:pt x="270" y="29"/>
                    </a:lnTo>
                    <a:lnTo>
                      <a:pt x="271" y="29"/>
                    </a:lnTo>
                    <a:lnTo>
                      <a:pt x="273" y="29"/>
                    </a:lnTo>
                    <a:lnTo>
                      <a:pt x="274" y="30"/>
                    </a:lnTo>
                    <a:lnTo>
                      <a:pt x="275" y="30"/>
                    </a:lnTo>
                    <a:lnTo>
                      <a:pt x="276" y="30"/>
                    </a:lnTo>
                    <a:lnTo>
                      <a:pt x="278" y="32"/>
                    </a:lnTo>
                    <a:lnTo>
                      <a:pt x="279" y="30"/>
                    </a:lnTo>
                    <a:lnTo>
                      <a:pt x="280" y="30"/>
                    </a:lnTo>
                    <a:lnTo>
                      <a:pt x="280" y="32"/>
                    </a:lnTo>
                    <a:lnTo>
                      <a:pt x="280" y="30"/>
                    </a:lnTo>
                    <a:lnTo>
                      <a:pt x="282" y="30"/>
                    </a:lnTo>
                    <a:lnTo>
                      <a:pt x="283" y="30"/>
                    </a:lnTo>
                    <a:lnTo>
                      <a:pt x="284" y="30"/>
                    </a:lnTo>
                    <a:lnTo>
                      <a:pt x="284" y="32"/>
                    </a:lnTo>
                    <a:lnTo>
                      <a:pt x="286" y="32"/>
                    </a:lnTo>
                    <a:lnTo>
                      <a:pt x="287" y="32"/>
                    </a:lnTo>
                    <a:lnTo>
                      <a:pt x="287" y="33"/>
                    </a:lnTo>
                    <a:lnTo>
                      <a:pt x="288" y="33"/>
                    </a:lnTo>
                    <a:lnTo>
                      <a:pt x="288" y="32"/>
                    </a:lnTo>
                    <a:lnTo>
                      <a:pt x="290" y="32"/>
                    </a:lnTo>
                    <a:lnTo>
                      <a:pt x="291" y="32"/>
                    </a:lnTo>
                    <a:lnTo>
                      <a:pt x="292" y="32"/>
                    </a:lnTo>
                    <a:lnTo>
                      <a:pt x="292" y="33"/>
                    </a:lnTo>
                    <a:lnTo>
                      <a:pt x="293" y="33"/>
                    </a:lnTo>
                    <a:lnTo>
                      <a:pt x="295" y="33"/>
                    </a:lnTo>
                    <a:lnTo>
                      <a:pt x="296" y="33"/>
                    </a:lnTo>
                    <a:lnTo>
                      <a:pt x="297" y="32"/>
                    </a:lnTo>
                    <a:lnTo>
                      <a:pt x="299" y="32"/>
                    </a:lnTo>
                    <a:lnTo>
                      <a:pt x="300" y="32"/>
                    </a:lnTo>
                    <a:lnTo>
                      <a:pt x="300" y="30"/>
                    </a:lnTo>
                    <a:lnTo>
                      <a:pt x="301" y="30"/>
                    </a:lnTo>
                    <a:lnTo>
                      <a:pt x="303" y="30"/>
                    </a:lnTo>
                    <a:lnTo>
                      <a:pt x="303" y="29"/>
                    </a:lnTo>
                    <a:lnTo>
                      <a:pt x="304" y="29"/>
                    </a:lnTo>
                    <a:lnTo>
                      <a:pt x="305" y="29"/>
                    </a:lnTo>
                    <a:lnTo>
                      <a:pt x="307" y="29"/>
                    </a:lnTo>
                    <a:lnTo>
                      <a:pt x="307" y="28"/>
                    </a:lnTo>
                    <a:lnTo>
                      <a:pt x="308" y="28"/>
                    </a:lnTo>
                    <a:lnTo>
                      <a:pt x="308" y="26"/>
                    </a:lnTo>
                    <a:lnTo>
                      <a:pt x="309" y="28"/>
                    </a:lnTo>
                    <a:lnTo>
                      <a:pt x="310" y="28"/>
                    </a:lnTo>
                    <a:lnTo>
                      <a:pt x="310" y="26"/>
                    </a:lnTo>
                    <a:lnTo>
                      <a:pt x="312" y="26"/>
                    </a:lnTo>
                    <a:lnTo>
                      <a:pt x="313" y="26"/>
                    </a:lnTo>
                    <a:lnTo>
                      <a:pt x="314" y="26"/>
                    </a:lnTo>
                    <a:lnTo>
                      <a:pt x="314" y="25"/>
                    </a:lnTo>
                    <a:lnTo>
                      <a:pt x="316" y="24"/>
                    </a:lnTo>
                    <a:lnTo>
                      <a:pt x="317" y="24"/>
                    </a:lnTo>
                    <a:lnTo>
                      <a:pt x="318" y="24"/>
                    </a:lnTo>
                    <a:lnTo>
                      <a:pt x="320" y="24"/>
                    </a:lnTo>
                    <a:lnTo>
                      <a:pt x="320" y="22"/>
                    </a:lnTo>
                    <a:lnTo>
                      <a:pt x="321" y="22"/>
                    </a:lnTo>
                    <a:lnTo>
                      <a:pt x="321" y="21"/>
                    </a:lnTo>
                    <a:lnTo>
                      <a:pt x="321" y="20"/>
                    </a:lnTo>
                    <a:lnTo>
                      <a:pt x="322" y="18"/>
                    </a:lnTo>
                    <a:lnTo>
                      <a:pt x="324" y="18"/>
                    </a:lnTo>
                    <a:lnTo>
                      <a:pt x="324" y="17"/>
                    </a:lnTo>
                    <a:lnTo>
                      <a:pt x="322" y="17"/>
                    </a:lnTo>
                    <a:lnTo>
                      <a:pt x="324" y="17"/>
                    </a:lnTo>
                    <a:lnTo>
                      <a:pt x="324" y="16"/>
                    </a:lnTo>
                    <a:lnTo>
                      <a:pt x="325" y="16"/>
                    </a:lnTo>
                    <a:lnTo>
                      <a:pt x="325" y="15"/>
                    </a:lnTo>
                    <a:lnTo>
                      <a:pt x="326" y="15"/>
                    </a:lnTo>
                    <a:lnTo>
                      <a:pt x="326" y="13"/>
                    </a:lnTo>
                    <a:lnTo>
                      <a:pt x="325" y="13"/>
                    </a:lnTo>
                    <a:lnTo>
                      <a:pt x="324" y="13"/>
                    </a:lnTo>
                    <a:lnTo>
                      <a:pt x="324" y="12"/>
                    </a:lnTo>
                    <a:lnTo>
                      <a:pt x="325" y="12"/>
                    </a:lnTo>
                    <a:lnTo>
                      <a:pt x="326" y="12"/>
                    </a:lnTo>
                    <a:lnTo>
                      <a:pt x="326" y="11"/>
                    </a:lnTo>
                    <a:lnTo>
                      <a:pt x="328" y="11"/>
                    </a:lnTo>
                    <a:lnTo>
                      <a:pt x="329" y="11"/>
                    </a:lnTo>
                    <a:lnTo>
                      <a:pt x="330" y="11"/>
                    </a:lnTo>
                    <a:lnTo>
                      <a:pt x="330" y="9"/>
                    </a:lnTo>
                    <a:lnTo>
                      <a:pt x="331" y="9"/>
                    </a:lnTo>
                    <a:lnTo>
                      <a:pt x="331" y="8"/>
                    </a:lnTo>
                    <a:lnTo>
                      <a:pt x="330" y="8"/>
                    </a:lnTo>
                    <a:lnTo>
                      <a:pt x="330" y="7"/>
                    </a:lnTo>
                    <a:lnTo>
                      <a:pt x="331" y="7"/>
                    </a:lnTo>
                    <a:lnTo>
                      <a:pt x="333" y="7"/>
                    </a:lnTo>
                    <a:lnTo>
                      <a:pt x="333" y="8"/>
                    </a:lnTo>
                    <a:lnTo>
                      <a:pt x="334" y="8"/>
                    </a:lnTo>
                    <a:lnTo>
                      <a:pt x="334" y="7"/>
                    </a:lnTo>
                    <a:lnTo>
                      <a:pt x="335" y="7"/>
                    </a:lnTo>
                    <a:lnTo>
                      <a:pt x="337" y="7"/>
                    </a:lnTo>
                    <a:lnTo>
                      <a:pt x="338" y="7"/>
                    </a:lnTo>
                    <a:lnTo>
                      <a:pt x="339" y="8"/>
                    </a:lnTo>
                    <a:lnTo>
                      <a:pt x="341" y="8"/>
                    </a:lnTo>
                    <a:lnTo>
                      <a:pt x="341" y="7"/>
                    </a:lnTo>
                    <a:lnTo>
                      <a:pt x="341" y="5"/>
                    </a:lnTo>
                    <a:lnTo>
                      <a:pt x="342" y="5"/>
                    </a:lnTo>
                    <a:lnTo>
                      <a:pt x="342" y="7"/>
                    </a:lnTo>
                    <a:lnTo>
                      <a:pt x="343" y="7"/>
                    </a:lnTo>
                    <a:lnTo>
                      <a:pt x="343" y="5"/>
                    </a:lnTo>
                    <a:lnTo>
                      <a:pt x="345" y="5"/>
                    </a:lnTo>
                    <a:lnTo>
                      <a:pt x="345" y="4"/>
                    </a:lnTo>
                    <a:lnTo>
                      <a:pt x="346" y="4"/>
                    </a:lnTo>
                    <a:lnTo>
                      <a:pt x="347" y="4"/>
                    </a:lnTo>
                    <a:lnTo>
                      <a:pt x="348" y="4"/>
                    </a:lnTo>
                    <a:lnTo>
                      <a:pt x="350" y="3"/>
                    </a:lnTo>
                    <a:lnTo>
                      <a:pt x="351" y="1"/>
                    </a:lnTo>
                    <a:lnTo>
                      <a:pt x="352" y="1"/>
                    </a:lnTo>
                    <a:lnTo>
                      <a:pt x="354" y="0"/>
                    </a:lnTo>
                    <a:lnTo>
                      <a:pt x="355" y="0"/>
                    </a:lnTo>
                    <a:lnTo>
                      <a:pt x="355" y="1"/>
                    </a:lnTo>
                    <a:lnTo>
                      <a:pt x="355" y="3"/>
                    </a:lnTo>
                    <a:lnTo>
                      <a:pt x="355" y="4"/>
                    </a:lnTo>
                    <a:lnTo>
                      <a:pt x="358" y="4"/>
                    </a:lnTo>
                    <a:lnTo>
                      <a:pt x="359" y="4"/>
                    </a:lnTo>
                    <a:lnTo>
                      <a:pt x="360" y="3"/>
                    </a:lnTo>
                    <a:lnTo>
                      <a:pt x="362" y="3"/>
                    </a:lnTo>
                    <a:lnTo>
                      <a:pt x="363" y="4"/>
                    </a:lnTo>
                    <a:lnTo>
                      <a:pt x="364" y="4"/>
                    </a:lnTo>
                    <a:lnTo>
                      <a:pt x="365" y="4"/>
                    </a:lnTo>
                    <a:lnTo>
                      <a:pt x="367" y="3"/>
                    </a:lnTo>
                    <a:lnTo>
                      <a:pt x="367" y="4"/>
                    </a:lnTo>
                    <a:lnTo>
                      <a:pt x="367" y="5"/>
                    </a:lnTo>
                    <a:lnTo>
                      <a:pt x="368" y="5"/>
                    </a:lnTo>
                    <a:lnTo>
                      <a:pt x="369" y="4"/>
                    </a:lnTo>
                    <a:lnTo>
                      <a:pt x="371" y="4"/>
                    </a:lnTo>
                    <a:lnTo>
                      <a:pt x="372" y="4"/>
                    </a:lnTo>
                    <a:lnTo>
                      <a:pt x="373" y="4"/>
                    </a:lnTo>
                    <a:lnTo>
                      <a:pt x="373" y="5"/>
                    </a:lnTo>
                    <a:lnTo>
                      <a:pt x="375" y="5"/>
                    </a:lnTo>
                    <a:lnTo>
                      <a:pt x="375" y="7"/>
                    </a:lnTo>
                    <a:lnTo>
                      <a:pt x="376" y="7"/>
                    </a:lnTo>
                    <a:lnTo>
                      <a:pt x="377" y="5"/>
                    </a:lnTo>
                    <a:lnTo>
                      <a:pt x="379" y="4"/>
                    </a:lnTo>
                    <a:lnTo>
                      <a:pt x="380" y="5"/>
                    </a:lnTo>
                    <a:lnTo>
                      <a:pt x="381" y="7"/>
                    </a:lnTo>
                    <a:lnTo>
                      <a:pt x="382" y="7"/>
                    </a:lnTo>
                    <a:lnTo>
                      <a:pt x="384" y="7"/>
                    </a:lnTo>
                    <a:lnTo>
                      <a:pt x="385" y="7"/>
                    </a:lnTo>
                    <a:lnTo>
                      <a:pt x="389" y="7"/>
                    </a:lnTo>
                    <a:lnTo>
                      <a:pt x="393" y="7"/>
                    </a:lnTo>
                    <a:lnTo>
                      <a:pt x="394" y="7"/>
                    </a:lnTo>
                    <a:lnTo>
                      <a:pt x="396" y="9"/>
                    </a:lnTo>
                    <a:lnTo>
                      <a:pt x="398" y="11"/>
                    </a:lnTo>
                    <a:lnTo>
                      <a:pt x="400" y="12"/>
                    </a:lnTo>
                    <a:lnTo>
                      <a:pt x="401" y="12"/>
                    </a:lnTo>
                    <a:lnTo>
                      <a:pt x="403" y="11"/>
                    </a:lnTo>
                    <a:lnTo>
                      <a:pt x="409" y="8"/>
                    </a:lnTo>
                    <a:lnTo>
                      <a:pt x="409" y="7"/>
                    </a:lnTo>
                    <a:lnTo>
                      <a:pt x="411" y="5"/>
                    </a:lnTo>
                    <a:lnTo>
                      <a:pt x="414" y="5"/>
                    </a:lnTo>
                    <a:lnTo>
                      <a:pt x="415" y="7"/>
                    </a:lnTo>
                    <a:lnTo>
                      <a:pt x="418" y="7"/>
                    </a:lnTo>
                    <a:lnTo>
                      <a:pt x="419" y="8"/>
                    </a:lnTo>
                    <a:lnTo>
                      <a:pt x="424" y="7"/>
                    </a:lnTo>
                    <a:lnTo>
                      <a:pt x="428" y="8"/>
                    </a:lnTo>
                    <a:lnTo>
                      <a:pt x="431" y="7"/>
                    </a:lnTo>
                    <a:lnTo>
                      <a:pt x="434" y="9"/>
                    </a:lnTo>
                    <a:lnTo>
                      <a:pt x="436" y="11"/>
                    </a:lnTo>
                    <a:lnTo>
                      <a:pt x="439" y="9"/>
                    </a:lnTo>
                    <a:lnTo>
                      <a:pt x="441" y="11"/>
                    </a:lnTo>
                    <a:lnTo>
                      <a:pt x="443" y="11"/>
                    </a:lnTo>
                    <a:lnTo>
                      <a:pt x="447" y="15"/>
                    </a:lnTo>
                    <a:lnTo>
                      <a:pt x="452" y="13"/>
                    </a:lnTo>
                    <a:lnTo>
                      <a:pt x="457" y="11"/>
                    </a:lnTo>
                    <a:lnTo>
                      <a:pt x="460" y="12"/>
                    </a:lnTo>
                    <a:lnTo>
                      <a:pt x="462" y="12"/>
                    </a:lnTo>
                    <a:lnTo>
                      <a:pt x="468" y="11"/>
                    </a:lnTo>
                    <a:lnTo>
                      <a:pt x="472" y="9"/>
                    </a:lnTo>
                    <a:lnTo>
                      <a:pt x="475" y="11"/>
                    </a:lnTo>
                    <a:lnTo>
                      <a:pt x="478" y="11"/>
                    </a:lnTo>
                    <a:lnTo>
                      <a:pt x="485" y="12"/>
                    </a:lnTo>
                    <a:lnTo>
                      <a:pt x="487" y="12"/>
                    </a:lnTo>
                    <a:lnTo>
                      <a:pt x="490" y="12"/>
                    </a:lnTo>
                    <a:lnTo>
                      <a:pt x="492" y="12"/>
                    </a:lnTo>
                    <a:lnTo>
                      <a:pt x="495" y="12"/>
                    </a:lnTo>
                    <a:lnTo>
                      <a:pt x="503" y="13"/>
                    </a:lnTo>
                    <a:lnTo>
                      <a:pt x="509" y="16"/>
                    </a:lnTo>
                    <a:lnTo>
                      <a:pt x="512" y="22"/>
                    </a:lnTo>
                    <a:lnTo>
                      <a:pt x="513" y="26"/>
                    </a:lnTo>
                    <a:lnTo>
                      <a:pt x="512" y="29"/>
                    </a:lnTo>
                    <a:lnTo>
                      <a:pt x="511" y="33"/>
                    </a:lnTo>
                    <a:lnTo>
                      <a:pt x="508" y="37"/>
                    </a:lnTo>
                    <a:lnTo>
                      <a:pt x="507" y="38"/>
                    </a:lnTo>
                    <a:lnTo>
                      <a:pt x="507" y="39"/>
                    </a:lnTo>
                    <a:lnTo>
                      <a:pt x="503" y="41"/>
                    </a:lnTo>
                    <a:lnTo>
                      <a:pt x="499" y="46"/>
                    </a:lnTo>
                    <a:lnTo>
                      <a:pt x="496" y="50"/>
                    </a:lnTo>
                    <a:lnTo>
                      <a:pt x="498" y="52"/>
                    </a:lnTo>
                    <a:lnTo>
                      <a:pt x="498" y="55"/>
                    </a:lnTo>
                    <a:lnTo>
                      <a:pt x="502" y="63"/>
                    </a:lnTo>
                    <a:lnTo>
                      <a:pt x="506" y="71"/>
                    </a:lnTo>
                    <a:lnTo>
                      <a:pt x="507" y="75"/>
                    </a:lnTo>
                    <a:lnTo>
                      <a:pt x="507" y="80"/>
                    </a:lnTo>
                    <a:lnTo>
                      <a:pt x="507" y="83"/>
                    </a:lnTo>
                    <a:lnTo>
                      <a:pt x="503" y="89"/>
                    </a:lnTo>
                    <a:lnTo>
                      <a:pt x="502" y="90"/>
                    </a:lnTo>
                    <a:lnTo>
                      <a:pt x="500" y="93"/>
                    </a:lnTo>
                    <a:lnTo>
                      <a:pt x="496" y="94"/>
                    </a:lnTo>
                    <a:lnTo>
                      <a:pt x="496" y="96"/>
                    </a:lnTo>
                    <a:lnTo>
                      <a:pt x="489" y="97"/>
                    </a:lnTo>
                    <a:lnTo>
                      <a:pt x="481" y="100"/>
                    </a:lnTo>
                    <a:lnTo>
                      <a:pt x="475" y="104"/>
                    </a:lnTo>
                    <a:lnTo>
                      <a:pt x="472" y="111"/>
                    </a:lnTo>
                    <a:lnTo>
                      <a:pt x="470" y="118"/>
                    </a:lnTo>
                    <a:lnTo>
                      <a:pt x="472" y="127"/>
                    </a:lnTo>
                    <a:lnTo>
                      <a:pt x="475" y="132"/>
                    </a:lnTo>
                    <a:lnTo>
                      <a:pt x="479" y="135"/>
                    </a:lnTo>
                    <a:lnTo>
                      <a:pt x="483" y="136"/>
                    </a:lnTo>
                    <a:lnTo>
                      <a:pt x="487" y="140"/>
                    </a:lnTo>
                    <a:lnTo>
                      <a:pt x="495" y="145"/>
                    </a:lnTo>
                    <a:lnTo>
                      <a:pt x="498" y="149"/>
                    </a:lnTo>
                    <a:lnTo>
                      <a:pt x="500" y="156"/>
                    </a:lnTo>
                    <a:lnTo>
                      <a:pt x="500" y="161"/>
                    </a:lnTo>
                    <a:lnTo>
                      <a:pt x="499" y="176"/>
                    </a:lnTo>
                    <a:lnTo>
                      <a:pt x="498" y="177"/>
                    </a:lnTo>
                    <a:lnTo>
                      <a:pt x="491" y="179"/>
                    </a:lnTo>
                    <a:lnTo>
                      <a:pt x="487" y="179"/>
                    </a:lnTo>
                    <a:lnTo>
                      <a:pt x="485" y="182"/>
                    </a:lnTo>
                    <a:lnTo>
                      <a:pt x="482" y="183"/>
                    </a:lnTo>
                    <a:lnTo>
                      <a:pt x="478" y="185"/>
                    </a:lnTo>
                    <a:lnTo>
                      <a:pt x="474" y="186"/>
                    </a:lnTo>
                    <a:lnTo>
                      <a:pt x="472" y="187"/>
                    </a:lnTo>
                    <a:lnTo>
                      <a:pt x="469" y="195"/>
                    </a:lnTo>
                    <a:lnTo>
                      <a:pt x="468" y="204"/>
                    </a:lnTo>
                    <a:lnTo>
                      <a:pt x="465" y="217"/>
                    </a:lnTo>
                    <a:lnTo>
                      <a:pt x="465" y="221"/>
                    </a:lnTo>
                    <a:lnTo>
                      <a:pt x="473" y="219"/>
                    </a:lnTo>
                    <a:lnTo>
                      <a:pt x="477" y="219"/>
                    </a:lnTo>
                    <a:lnTo>
                      <a:pt x="482" y="219"/>
                    </a:lnTo>
                    <a:lnTo>
                      <a:pt x="483" y="219"/>
                    </a:lnTo>
                    <a:lnTo>
                      <a:pt x="483" y="220"/>
                    </a:lnTo>
                    <a:lnTo>
                      <a:pt x="485" y="220"/>
                    </a:lnTo>
                    <a:lnTo>
                      <a:pt x="486" y="221"/>
                    </a:lnTo>
                    <a:lnTo>
                      <a:pt x="487" y="221"/>
                    </a:lnTo>
                    <a:lnTo>
                      <a:pt x="489" y="221"/>
                    </a:lnTo>
                    <a:lnTo>
                      <a:pt x="490" y="221"/>
                    </a:lnTo>
                    <a:lnTo>
                      <a:pt x="491" y="221"/>
                    </a:lnTo>
                    <a:lnTo>
                      <a:pt x="491" y="223"/>
                    </a:lnTo>
                    <a:lnTo>
                      <a:pt x="492" y="223"/>
                    </a:lnTo>
                    <a:lnTo>
                      <a:pt x="492" y="221"/>
                    </a:lnTo>
                    <a:lnTo>
                      <a:pt x="494" y="221"/>
                    </a:lnTo>
                    <a:lnTo>
                      <a:pt x="494" y="223"/>
                    </a:lnTo>
                    <a:lnTo>
                      <a:pt x="495" y="223"/>
                    </a:lnTo>
                    <a:lnTo>
                      <a:pt x="496" y="223"/>
                    </a:lnTo>
                    <a:lnTo>
                      <a:pt x="496" y="224"/>
                    </a:lnTo>
                    <a:lnTo>
                      <a:pt x="496" y="225"/>
                    </a:lnTo>
                    <a:lnTo>
                      <a:pt x="496" y="227"/>
                    </a:lnTo>
                    <a:lnTo>
                      <a:pt x="498" y="227"/>
                    </a:lnTo>
                    <a:lnTo>
                      <a:pt x="498" y="228"/>
                    </a:lnTo>
                    <a:lnTo>
                      <a:pt x="498" y="229"/>
                    </a:lnTo>
                    <a:lnTo>
                      <a:pt x="498" y="231"/>
                    </a:lnTo>
                    <a:lnTo>
                      <a:pt x="496" y="231"/>
                    </a:lnTo>
                    <a:lnTo>
                      <a:pt x="496" y="232"/>
                    </a:lnTo>
                    <a:lnTo>
                      <a:pt x="496" y="233"/>
                    </a:lnTo>
                    <a:lnTo>
                      <a:pt x="495" y="233"/>
                    </a:lnTo>
                    <a:lnTo>
                      <a:pt x="495" y="234"/>
                    </a:lnTo>
                    <a:lnTo>
                      <a:pt x="494" y="236"/>
                    </a:lnTo>
                    <a:lnTo>
                      <a:pt x="492" y="237"/>
                    </a:lnTo>
                    <a:lnTo>
                      <a:pt x="492" y="238"/>
                    </a:lnTo>
                    <a:lnTo>
                      <a:pt x="491" y="238"/>
                    </a:lnTo>
                    <a:lnTo>
                      <a:pt x="491" y="240"/>
                    </a:lnTo>
                    <a:lnTo>
                      <a:pt x="491" y="241"/>
                    </a:lnTo>
                    <a:lnTo>
                      <a:pt x="490" y="241"/>
                    </a:lnTo>
                    <a:lnTo>
                      <a:pt x="491" y="241"/>
                    </a:lnTo>
                    <a:lnTo>
                      <a:pt x="491" y="242"/>
                    </a:lnTo>
                    <a:lnTo>
                      <a:pt x="490" y="244"/>
                    </a:lnTo>
                    <a:lnTo>
                      <a:pt x="491" y="244"/>
                    </a:lnTo>
                    <a:lnTo>
                      <a:pt x="491" y="245"/>
                    </a:lnTo>
                    <a:lnTo>
                      <a:pt x="491" y="246"/>
                    </a:lnTo>
                    <a:lnTo>
                      <a:pt x="492" y="246"/>
                    </a:lnTo>
                    <a:lnTo>
                      <a:pt x="491" y="248"/>
                    </a:lnTo>
                    <a:lnTo>
                      <a:pt x="491" y="249"/>
                    </a:lnTo>
                    <a:lnTo>
                      <a:pt x="491" y="250"/>
                    </a:lnTo>
                    <a:lnTo>
                      <a:pt x="492" y="250"/>
                    </a:lnTo>
                    <a:lnTo>
                      <a:pt x="494" y="250"/>
                    </a:lnTo>
                    <a:lnTo>
                      <a:pt x="494" y="251"/>
                    </a:lnTo>
                    <a:lnTo>
                      <a:pt x="494" y="253"/>
                    </a:lnTo>
                    <a:lnTo>
                      <a:pt x="494" y="254"/>
                    </a:lnTo>
                    <a:lnTo>
                      <a:pt x="494" y="255"/>
                    </a:lnTo>
                    <a:lnTo>
                      <a:pt x="492" y="255"/>
                    </a:lnTo>
                    <a:lnTo>
                      <a:pt x="492" y="257"/>
                    </a:lnTo>
                    <a:lnTo>
                      <a:pt x="492" y="258"/>
                    </a:lnTo>
                    <a:lnTo>
                      <a:pt x="492" y="259"/>
                    </a:lnTo>
                    <a:lnTo>
                      <a:pt x="492" y="263"/>
                    </a:lnTo>
                    <a:lnTo>
                      <a:pt x="494" y="265"/>
                    </a:lnTo>
                    <a:lnTo>
                      <a:pt x="494" y="266"/>
                    </a:lnTo>
                    <a:lnTo>
                      <a:pt x="492" y="266"/>
                    </a:lnTo>
                    <a:lnTo>
                      <a:pt x="492" y="267"/>
                    </a:lnTo>
                    <a:lnTo>
                      <a:pt x="492" y="268"/>
                    </a:lnTo>
                    <a:lnTo>
                      <a:pt x="491" y="268"/>
                    </a:lnTo>
                    <a:lnTo>
                      <a:pt x="491" y="270"/>
                    </a:lnTo>
                    <a:lnTo>
                      <a:pt x="491" y="271"/>
                    </a:lnTo>
                    <a:lnTo>
                      <a:pt x="490" y="271"/>
                    </a:lnTo>
                    <a:lnTo>
                      <a:pt x="494" y="274"/>
                    </a:lnTo>
                    <a:lnTo>
                      <a:pt x="495" y="274"/>
                    </a:lnTo>
                    <a:lnTo>
                      <a:pt x="495" y="275"/>
                    </a:lnTo>
                    <a:lnTo>
                      <a:pt x="496" y="275"/>
                    </a:lnTo>
                    <a:lnTo>
                      <a:pt x="498" y="275"/>
                    </a:lnTo>
                    <a:lnTo>
                      <a:pt x="498" y="276"/>
                    </a:lnTo>
                    <a:lnTo>
                      <a:pt x="499" y="276"/>
                    </a:lnTo>
                    <a:lnTo>
                      <a:pt x="499" y="278"/>
                    </a:lnTo>
                    <a:lnTo>
                      <a:pt x="500" y="278"/>
                    </a:lnTo>
                    <a:lnTo>
                      <a:pt x="500" y="279"/>
                    </a:lnTo>
                    <a:lnTo>
                      <a:pt x="502" y="279"/>
                    </a:lnTo>
                    <a:lnTo>
                      <a:pt x="502" y="280"/>
                    </a:lnTo>
                    <a:lnTo>
                      <a:pt x="502" y="282"/>
                    </a:lnTo>
                    <a:lnTo>
                      <a:pt x="503" y="283"/>
                    </a:lnTo>
                    <a:lnTo>
                      <a:pt x="504" y="283"/>
                    </a:lnTo>
                    <a:lnTo>
                      <a:pt x="504" y="284"/>
                    </a:lnTo>
                    <a:lnTo>
                      <a:pt x="503" y="284"/>
                    </a:lnTo>
                    <a:lnTo>
                      <a:pt x="504" y="284"/>
                    </a:lnTo>
                    <a:lnTo>
                      <a:pt x="503" y="284"/>
                    </a:lnTo>
                    <a:lnTo>
                      <a:pt x="503" y="285"/>
                    </a:lnTo>
                    <a:lnTo>
                      <a:pt x="503" y="287"/>
                    </a:lnTo>
                    <a:lnTo>
                      <a:pt x="502" y="287"/>
                    </a:lnTo>
                    <a:lnTo>
                      <a:pt x="500" y="287"/>
                    </a:lnTo>
                    <a:lnTo>
                      <a:pt x="500" y="288"/>
                    </a:lnTo>
                    <a:lnTo>
                      <a:pt x="500" y="289"/>
                    </a:lnTo>
                    <a:lnTo>
                      <a:pt x="499" y="289"/>
                    </a:lnTo>
                    <a:lnTo>
                      <a:pt x="498" y="289"/>
                    </a:lnTo>
                    <a:lnTo>
                      <a:pt x="498" y="291"/>
                    </a:lnTo>
                    <a:lnTo>
                      <a:pt x="499" y="291"/>
                    </a:lnTo>
                    <a:lnTo>
                      <a:pt x="499" y="292"/>
                    </a:lnTo>
                    <a:lnTo>
                      <a:pt x="499" y="293"/>
                    </a:lnTo>
                    <a:lnTo>
                      <a:pt x="499" y="295"/>
                    </a:lnTo>
                    <a:lnTo>
                      <a:pt x="498" y="295"/>
                    </a:lnTo>
                    <a:lnTo>
                      <a:pt x="499" y="295"/>
                    </a:lnTo>
                    <a:lnTo>
                      <a:pt x="498" y="296"/>
                    </a:lnTo>
                    <a:lnTo>
                      <a:pt x="498" y="295"/>
                    </a:lnTo>
                    <a:lnTo>
                      <a:pt x="496" y="295"/>
                    </a:lnTo>
                    <a:lnTo>
                      <a:pt x="496" y="296"/>
                    </a:lnTo>
                    <a:lnTo>
                      <a:pt x="495" y="296"/>
                    </a:lnTo>
                    <a:lnTo>
                      <a:pt x="496" y="297"/>
                    </a:lnTo>
                    <a:lnTo>
                      <a:pt x="495" y="297"/>
                    </a:lnTo>
                    <a:lnTo>
                      <a:pt x="495" y="299"/>
                    </a:lnTo>
                    <a:lnTo>
                      <a:pt x="494" y="299"/>
                    </a:lnTo>
                    <a:lnTo>
                      <a:pt x="492" y="299"/>
                    </a:lnTo>
                    <a:lnTo>
                      <a:pt x="492" y="300"/>
                    </a:lnTo>
                    <a:lnTo>
                      <a:pt x="494" y="300"/>
                    </a:lnTo>
                    <a:lnTo>
                      <a:pt x="492" y="300"/>
                    </a:lnTo>
                    <a:lnTo>
                      <a:pt x="491" y="300"/>
                    </a:lnTo>
                    <a:lnTo>
                      <a:pt x="491" y="301"/>
                    </a:lnTo>
                    <a:lnTo>
                      <a:pt x="490" y="301"/>
                    </a:lnTo>
                    <a:lnTo>
                      <a:pt x="491" y="301"/>
                    </a:lnTo>
                    <a:lnTo>
                      <a:pt x="490" y="301"/>
                    </a:lnTo>
                    <a:lnTo>
                      <a:pt x="491" y="301"/>
                    </a:lnTo>
                    <a:lnTo>
                      <a:pt x="491" y="303"/>
                    </a:lnTo>
                    <a:lnTo>
                      <a:pt x="490" y="303"/>
                    </a:lnTo>
                    <a:lnTo>
                      <a:pt x="489" y="303"/>
                    </a:lnTo>
                    <a:lnTo>
                      <a:pt x="490" y="303"/>
                    </a:lnTo>
                    <a:lnTo>
                      <a:pt x="489" y="304"/>
                    </a:lnTo>
                    <a:lnTo>
                      <a:pt x="487" y="304"/>
                    </a:lnTo>
                    <a:lnTo>
                      <a:pt x="487" y="305"/>
                    </a:lnTo>
                    <a:lnTo>
                      <a:pt x="489" y="305"/>
                    </a:lnTo>
                    <a:lnTo>
                      <a:pt x="489" y="306"/>
                    </a:lnTo>
                    <a:lnTo>
                      <a:pt x="487" y="306"/>
                    </a:lnTo>
                    <a:lnTo>
                      <a:pt x="487" y="308"/>
                    </a:lnTo>
                    <a:lnTo>
                      <a:pt x="489" y="308"/>
                    </a:lnTo>
                    <a:lnTo>
                      <a:pt x="487" y="308"/>
                    </a:lnTo>
                    <a:lnTo>
                      <a:pt x="487" y="309"/>
                    </a:lnTo>
                    <a:lnTo>
                      <a:pt x="487" y="310"/>
                    </a:lnTo>
                    <a:lnTo>
                      <a:pt x="489" y="310"/>
                    </a:lnTo>
                    <a:lnTo>
                      <a:pt x="490" y="310"/>
                    </a:lnTo>
                    <a:lnTo>
                      <a:pt x="490" y="312"/>
                    </a:lnTo>
                    <a:lnTo>
                      <a:pt x="490" y="313"/>
                    </a:lnTo>
                    <a:lnTo>
                      <a:pt x="489" y="313"/>
                    </a:lnTo>
                    <a:lnTo>
                      <a:pt x="487" y="313"/>
                    </a:lnTo>
                    <a:lnTo>
                      <a:pt x="486" y="313"/>
                    </a:lnTo>
                    <a:lnTo>
                      <a:pt x="485" y="313"/>
                    </a:lnTo>
                    <a:lnTo>
                      <a:pt x="485" y="314"/>
                    </a:lnTo>
                    <a:lnTo>
                      <a:pt x="483" y="314"/>
                    </a:lnTo>
                    <a:lnTo>
                      <a:pt x="483" y="316"/>
                    </a:lnTo>
                    <a:lnTo>
                      <a:pt x="482" y="316"/>
                    </a:lnTo>
                    <a:lnTo>
                      <a:pt x="483" y="316"/>
                    </a:lnTo>
                    <a:lnTo>
                      <a:pt x="483" y="317"/>
                    </a:lnTo>
                    <a:lnTo>
                      <a:pt x="482" y="317"/>
                    </a:lnTo>
                    <a:lnTo>
                      <a:pt x="483" y="317"/>
                    </a:lnTo>
                    <a:lnTo>
                      <a:pt x="483" y="318"/>
                    </a:lnTo>
                    <a:lnTo>
                      <a:pt x="481" y="320"/>
                    </a:lnTo>
                    <a:lnTo>
                      <a:pt x="479" y="321"/>
                    </a:lnTo>
                    <a:lnTo>
                      <a:pt x="477" y="326"/>
                    </a:lnTo>
                    <a:lnTo>
                      <a:pt x="475" y="326"/>
                    </a:lnTo>
                    <a:lnTo>
                      <a:pt x="477" y="326"/>
                    </a:lnTo>
                    <a:lnTo>
                      <a:pt x="475" y="326"/>
                    </a:lnTo>
                    <a:lnTo>
                      <a:pt x="475" y="327"/>
                    </a:lnTo>
                    <a:lnTo>
                      <a:pt x="474" y="329"/>
                    </a:lnTo>
                    <a:lnTo>
                      <a:pt x="473" y="329"/>
                    </a:lnTo>
                    <a:lnTo>
                      <a:pt x="473" y="331"/>
                    </a:lnTo>
                    <a:lnTo>
                      <a:pt x="473" y="333"/>
                    </a:lnTo>
                    <a:lnTo>
                      <a:pt x="472" y="334"/>
                    </a:lnTo>
                    <a:lnTo>
                      <a:pt x="472" y="335"/>
                    </a:lnTo>
                    <a:lnTo>
                      <a:pt x="472" y="337"/>
                    </a:lnTo>
                    <a:lnTo>
                      <a:pt x="470" y="339"/>
                    </a:lnTo>
                    <a:lnTo>
                      <a:pt x="470" y="340"/>
                    </a:lnTo>
                    <a:lnTo>
                      <a:pt x="470" y="342"/>
                    </a:lnTo>
                    <a:lnTo>
                      <a:pt x="468" y="346"/>
                    </a:lnTo>
                    <a:lnTo>
                      <a:pt x="465" y="352"/>
                    </a:lnTo>
                    <a:lnTo>
                      <a:pt x="465" y="354"/>
                    </a:lnTo>
                    <a:lnTo>
                      <a:pt x="465" y="355"/>
                    </a:lnTo>
                    <a:lnTo>
                      <a:pt x="464" y="355"/>
                    </a:lnTo>
                    <a:lnTo>
                      <a:pt x="462" y="355"/>
                    </a:lnTo>
                    <a:lnTo>
                      <a:pt x="462" y="356"/>
                    </a:lnTo>
                    <a:lnTo>
                      <a:pt x="462" y="357"/>
                    </a:lnTo>
                    <a:lnTo>
                      <a:pt x="462" y="359"/>
                    </a:lnTo>
                    <a:lnTo>
                      <a:pt x="461" y="359"/>
                    </a:lnTo>
                    <a:lnTo>
                      <a:pt x="461" y="360"/>
                    </a:lnTo>
                    <a:lnTo>
                      <a:pt x="461" y="361"/>
                    </a:lnTo>
                    <a:lnTo>
                      <a:pt x="461" y="363"/>
                    </a:lnTo>
                    <a:lnTo>
                      <a:pt x="461" y="364"/>
                    </a:lnTo>
                    <a:lnTo>
                      <a:pt x="462" y="364"/>
                    </a:lnTo>
                    <a:lnTo>
                      <a:pt x="462" y="365"/>
                    </a:lnTo>
                    <a:lnTo>
                      <a:pt x="462" y="367"/>
                    </a:lnTo>
                    <a:lnTo>
                      <a:pt x="464" y="367"/>
                    </a:lnTo>
                    <a:lnTo>
                      <a:pt x="464" y="368"/>
                    </a:lnTo>
                    <a:lnTo>
                      <a:pt x="465" y="368"/>
                    </a:lnTo>
                    <a:lnTo>
                      <a:pt x="465" y="369"/>
                    </a:lnTo>
                    <a:lnTo>
                      <a:pt x="466" y="369"/>
                    </a:lnTo>
                    <a:lnTo>
                      <a:pt x="468" y="369"/>
                    </a:lnTo>
                    <a:lnTo>
                      <a:pt x="469" y="369"/>
                    </a:lnTo>
                    <a:lnTo>
                      <a:pt x="470" y="369"/>
                    </a:lnTo>
                    <a:lnTo>
                      <a:pt x="470" y="371"/>
                    </a:lnTo>
                    <a:lnTo>
                      <a:pt x="470" y="372"/>
                    </a:lnTo>
                    <a:lnTo>
                      <a:pt x="472" y="372"/>
                    </a:lnTo>
                    <a:lnTo>
                      <a:pt x="472" y="373"/>
                    </a:lnTo>
                    <a:lnTo>
                      <a:pt x="473" y="373"/>
                    </a:lnTo>
                    <a:lnTo>
                      <a:pt x="473" y="374"/>
                    </a:lnTo>
                    <a:lnTo>
                      <a:pt x="474" y="374"/>
                    </a:lnTo>
                    <a:lnTo>
                      <a:pt x="474" y="376"/>
                    </a:lnTo>
                    <a:lnTo>
                      <a:pt x="475" y="377"/>
                    </a:lnTo>
                    <a:lnTo>
                      <a:pt x="477" y="377"/>
                    </a:lnTo>
                    <a:lnTo>
                      <a:pt x="477" y="378"/>
                    </a:lnTo>
                    <a:lnTo>
                      <a:pt x="478" y="378"/>
                    </a:lnTo>
                    <a:lnTo>
                      <a:pt x="477" y="378"/>
                    </a:lnTo>
                    <a:lnTo>
                      <a:pt x="478" y="378"/>
                    </a:lnTo>
                    <a:lnTo>
                      <a:pt x="478" y="380"/>
                    </a:lnTo>
                    <a:lnTo>
                      <a:pt x="478" y="378"/>
                    </a:lnTo>
                    <a:lnTo>
                      <a:pt x="478" y="380"/>
                    </a:lnTo>
                    <a:lnTo>
                      <a:pt x="478" y="378"/>
                    </a:lnTo>
                    <a:lnTo>
                      <a:pt x="479" y="378"/>
                    </a:lnTo>
                    <a:lnTo>
                      <a:pt x="479" y="380"/>
                    </a:lnTo>
                    <a:lnTo>
                      <a:pt x="479" y="381"/>
                    </a:lnTo>
                    <a:lnTo>
                      <a:pt x="478" y="382"/>
                    </a:lnTo>
                    <a:lnTo>
                      <a:pt x="477" y="384"/>
                    </a:lnTo>
                    <a:lnTo>
                      <a:pt x="475" y="385"/>
                    </a:lnTo>
                    <a:lnTo>
                      <a:pt x="473" y="386"/>
                    </a:lnTo>
                    <a:lnTo>
                      <a:pt x="472" y="386"/>
                    </a:lnTo>
                    <a:lnTo>
                      <a:pt x="472" y="388"/>
                    </a:lnTo>
                    <a:lnTo>
                      <a:pt x="470" y="388"/>
                    </a:lnTo>
                    <a:lnTo>
                      <a:pt x="469" y="388"/>
                    </a:lnTo>
                    <a:lnTo>
                      <a:pt x="469" y="389"/>
                    </a:lnTo>
                    <a:lnTo>
                      <a:pt x="468" y="389"/>
                    </a:lnTo>
                    <a:lnTo>
                      <a:pt x="466" y="389"/>
                    </a:lnTo>
                    <a:lnTo>
                      <a:pt x="466" y="390"/>
                    </a:lnTo>
                    <a:lnTo>
                      <a:pt x="465" y="390"/>
                    </a:lnTo>
                    <a:lnTo>
                      <a:pt x="464" y="390"/>
                    </a:lnTo>
                    <a:lnTo>
                      <a:pt x="464" y="392"/>
                    </a:lnTo>
                    <a:lnTo>
                      <a:pt x="462" y="392"/>
                    </a:lnTo>
                    <a:lnTo>
                      <a:pt x="462" y="393"/>
                    </a:lnTo>
                    <a:lnTo>
                      <a:pt x="461" y="393"/>
                    </a:lnTo>
                    <a:lnTo>
                      <a:pt x="461" y="394"/>
                    </a:lnTo>
                    <a:lnTo>
                      <a:pt x="461" y="395"/>
                    </a:lnTo>
                    <a:lnTo>
                      <a:pt x="460" y="395"/>
                    </a:lnTo>
                    <a:lnTo>
                      <a:pt x="458" y="395"/>
                    </a:lnTo>
                    <a:lnTo>
                      <a:pt x="457" y="395"/>
                    </a:lnTo>
                    <a:lnTo>
                      <a:pt x="456" y="395"/>
                    </a:lnTo>
                    <a:lnTo>
                      <a:pt x="454" y="395"/>
                    </a:lnTo>
                    <a:lnTo>
                      <a:pt x="453" y="395"/>
                    </a:lnTo>
                    <a:lnTo>
                      <a:pt x="451" y="397"/>
                    </a:lnTo>
                    <a:lnTo>
                      <a:pt x="443" y="401"/>
                    </a:lnTo>
                    <a:lnTo>
                      <a:pt x="443" y="399"/>
                    </a:lnTo>
                    <a:lnTo>
                      <a:pt x="441" y="399"/>
                    </a:lnTo>
                    <a:lnTo>
                      <a:pt x="441" y="398"/>
                    </a:lnTo>
                    <a:lnTo>
                      <a:pt x="440" y="398"/>
                    </a:lnTo>
                    <a:lnTo>
                      <a:pt x="439" y="397"/>
                    </a:lnTo>
                    <a:lnTo>
                      <a:pt x="436" y="395"/>
                    </a:lnTo>
                    <a:lnTo>
                      <a:pt x="435" y="403"/>
                    </a:lnTo>
                    <a:lnTo>
                      <a:pt x="435" y="405"/>
                    </a:lnTo>
                    <a:lnTo>
                      <a:pt x="435" y="406"/>
                    </a:lnTo>
                    <a:lnTo>
                      <a:pt x="434" y="406"/>
                    </a:lnTo>
                    <a:lnTo>
                      <a:pt x="434" y="407"/>
                    </a:lnTo>
                    <a:lnTo>
                      <a:pt x="432" y="407"/>
                    </a:lnTo>
                    <a:lnTo>
                      <a:pt x="432" y="409"/>
                    </a:lnTo>
                    <a:lnTo>
                      <a:pt x="432" y="410"/>
                    </a:lnTo>
                    <a:lnTo>
                      <a:pt x="432" y="411"/>
                    </a:lnTo>
                    <a:lnTo>
                      <a:pt x="431" y="412"/>
                    </a:lnTo>
                    <a:lnTo>
                      <a:pt x="431" y="414"/>
                    </a:lnTo>
                    <a:lnTo>
                      <a:pt x="430" y="414"/>
                    </a:lnTo>
                    <a:lnTo>
                      <a:pt x="428" y="414"/>
                    </a:lnTo>
                    <a:lnTo>
                      <a:pt x="427" y="414"/>
                    </a:lnTo>
                    <a:lnTo>
                      <a:pt x="426" y="414"/>
                    </a:lnTo>
                    <a:lnTo>
                      <a:pt x="426" y="415"/>
                    </a:lnTo>
                    <a:lnTo>
                      <a:pt x="424" y="415"/>
                    </a:lnTo>
                    <a:lnTo>
                      <a:pt x="424" y="416"/>
                    </a:lnTo>
                    <a:lnTo>
                      <a:pt x="424" y="418"/>
                    </a:lnTo>
                    <a:lnTo>
                      <a:pt x="427" y="419"/>
                    </a:lnTo>
                    <a:lnTo>
                      <a:pt x="427" y="422"/>
                    </a:lnTo>
                    <a:lnTo>
                      <a:pt x="428" y="426"/>
                    </a:lnTo>
                    <a:lnTo>
                      <a:pt x="427" y="427"/>
                    </a:lnTo>
                    <a:lnTo>
                      <a:pt x="426" y="428"/>
                    </a:lnTo>
                    <a:lnTo>
                      <a:pt x="424" y="428"/>
                    </a:lnTo>
                    <a:lnTo>
                      <a:pt x="424" y="429"/>
                    </a:lnTo>
                    <a:lnTo>
                      <a:pt x="423" y="429"/>
                    </a:lnTo>
                    <a:lnTo>
                      <a:pt x="423" y="431"/>
                    </a:lnTo>
                    <a:lnTo>
                      <a:pt x="422" y="431"/>
                    </a:lnTo>
                    <a:lnTo>
                      <a:pt x="420" y="431"/>
                    </a:lnTo>
                    <a:lnTo>
                      <a:pt x="420" y="432"/>
                    </a:lnTo>
                    <a:lnTo>
                      <a:pt x="418" y="433"/>
                    </a:lnTo>
                    <a:lnTo>
                      <a:pt x="415" y="436"/>
                    </a:lnTo>
                    <a:lnTo>
                      <a:pt x="414" y="436"/>
                    </a:lnTo>
                    <a:lnTo>
                      <a:pt x="413" y="436"/>
                    </a:lnTo>
                    <a:lnTo>
                      <a:pt x="411" y="437"/>
                    </a:lnTo>
                    <a:lnTo>
                      <a:pt x="411" y="439"/>
                    </a:lnTo>
                    <a:lnTo>
                      <a:pt x="409" y="440"/>
                    </a:lnTo>
                    <a:lnTo>
                      <a:pt x="407" y="441"/>
                    </a:lnTo>
                    <a:lnTo>
                      <a:pt x="405" y="444"/>
                    </a:lnTo>
                    <a:lnTo>
                      <a:pt x="403" y="445"/>
                    </a:lnTo>
                    <a:lnTo>
                      <a:pt x="402" y="446"/>
                    </a:lnTo>
                    <a:lnTo>
                      <a:pt x="401" y="449"/>
                    </a:lnTo>
                    <a:lnTo>
                      <a:pt x="398" y="450"/>
                    </a:lnTo>
                    <a:lnTo>
                      <a:pt x="397" y="450"/>
                    </a:lnTo>
                    <a:lnTo>
                      <a:pt x="396" y="452"/>
                    </a:lnTo>
                    <a:lnTo>
                      <a:pt x="394" y="453"/>
                    </a:lnTo>
                    <a:lnTo>
                      <a:pt x="392" y="454"/>
                    </a:lnTo>
                    <a:lnTo>
                      <a:pt x="389" y="456"/>
                    </a:lnTo>
                    <a:lnTo>
                      <a:pt x="388" y="458"/>
                    </a:lnTo>
                    <a:lnTo>
                      <a:pt x="386" y="458"/>
                    </a:lnTo>
                    <a:lnTo>
                      <a:pt x="385" y="460"/>
                    </a:lnTo>
                    <a:lnTo>
                      <a:pt x="386" y="460"/>
                    </a:lnTo>
                    <a:lnTo>
                      <a:pt x="385" y="462"/>
                    </a:lnTo>
                    <a:lnTo>
                      <a:pt x="385" y="464"/>
                    </a:lnTo>
                    <a:lnTo>
                      <a:pt x="385" y="465"/>
                    </a:lnTo>
                    <a:lnTo>
                      <a:pt x="385" y="466"/>
                    </a:lnTo>
                    <a:lnTo>
                      <a:pt x="385" y="467"/>
                    </a:lnTo>
                    <a:lnTo>
                      <a:pt x="384" y="467"/>
                    </a:lnTo>
                    <a:lnTo>
                      <a:pt x="382" y="467"/>
                    </a:lnTo>
                    <a:lnTo>
                      <a:pt x="380" y="466"/>
                    </a:lnTo>
                    <a:lnTo>
                      <a:pt x="379" y="467"/>
                    </a:lnTo>
                    <a:lnTo>
                      <a:pt x="376" y="469"/>
                    </a:lnTo>
                    <a:lnTo>
                      <a:pt x="376" y="470"/>
                    </a:lnTo>
                    <a:lnTo>
                      <a:pt x="375" y="470"/>
                    </a:lnTo>
                    <a:lnTo>
                      <a:pt x="373" y="471"/>
                    </a:lnTo>
                    <a:lnTo>
                      <a:pt x="372" y="473"/>
                    </a:lnTo>
                    <a:lnTo>
                      <a:pt x="373" y="473"/>
                    </a:lnTo>
                    <a:lnTo>
                      <a:pt x="375" y="473"/>
                    </a:lnTo>
                    <a:lnTo>
                      <a:pt x="376" y="473"/>
                    </a:lnTo>
                    <a:lnTo>
                      <a:pt x="377" y="471"/>
                    </a:lnTo>
                    <a:lnTo>
                      <a:pt x="377" y="473"/>
                    </a:lnTo>
                    <a:lnTo>
                      <a:pt x="377" y="474"/>
                    </a:lnTo>
                    <a:lnTo>
                      <a:pt x="379" y="474"/>
                    </a:lnTo>
                    <a:lnTo>
                      <a:pt x="379" y="475"/>
                    </a:lnTo>
                    <a:lnTo>
                      <a:pt x="377" y="475"/>
                    </a:lnTo>
                    <a:lnTo>
                      <a:pt x="377" y="477"/>
                    </a:lnTo>
                    <a:lnTo>
                      <a:pt x="377" y="478"/>
                    </a:lnTo>
                    <a:lnTo>
                      <a:pt x="376" y="478"/>
                    </a:lnTo>
                    <a:lnTo>
                      <a:pt x="376" y="479"/>
                    </a:lnTo>
                    <a:lnTo>
                      <a:pt x="376" y="481"/>
                    </a:lnTo>
                    <a:lnTo>
                      <a:pt x="375" y="481"/>
                    </a:lnTo>
                    <a:lnTo>
                      <a:pt x="373" y="481"/>
                    </a:lnTo>
                    <a:lnTo>
                      <a:pt x="373" y="482"/>
                    </a:lnTo>
                    <a:lnTo>
                      <a:pt x="372" y="482"/>
                    </a:lnTo>
                    <a:lnTo>
                      <a:pt x="371" y="481"/>
                    </a:lnTo>
                    <a:lnTo>
                      <a:pt x="369" y="481"/>
                    </a:lnTo>
                    <a:lnTo>
                      <a:pt x="371" y="482"/>
                    </a:lnTo>
                    <a:lnTo>
                      <a:pt x="371" y="483"/>
                    </a:lnTo>
                    <a:lnTo>
                      <a:pt x="369" y="483"/>
                    </a:lnTo>
                    <a:lnTo>
                      <a:pt x="371" y="483"/>
                    </a:lnTo>
                    <a:lnTo>
                      <a:pt x="369" y="484"/>
                    </a:lnTo>
                    <a:lnTo>
                      <a:pt x="368" y="484"/>
                    </a:lnTo>
                    <a:lnTo>
                      <a:pt x="368" y="486"/>
                    </a:lnTo>
                    <a:lnTo>
                      <a:pt x="368" y="487"/>
                    </a:lnTo>
                    <a:lnTo>
                      <a:pt x="367" y="487"/>
                    </a:lnTo>
                    <a:lnTo>
                      <a:pt x="367" y="488"/>
                    </a:lnTo>
                    <a:lnTo>
                      <a:pt x="365" y="488"/>
                    </a:lnTo>
                    <a:lnTo>
                      <a:pt x="365" y="490"/>
                    </a:lnTo>
                    <a:lnTo>
                      <a:pt x="364" y="490"/>
                    </a:lnTo>
                    <a:lnTo>
                      <a:pt x="363" y="490"/>
                    </a:lnTo>
                    <a:lnTo>
                      <a:pt x="363" y="491"/>
                    </a:lnTo>
                    <a:lnTo>
                      <a:pt x="362" y="491"/>
                    </a:lnTo>
                    <a:lnTo>
                      <a:pt x="360" y="491"/>
                    </a:lnTo>
                    <a:lnTo>
                      <a:pt x="360" y="492"/>
                    </a:lnTo>
                    <a:lnTo>
                      <a:pt x="359" y="492"/>
                    </a:lnTo>
                    <a:lnTo>
                      <a:pt x="359" y="494"/>
                    </a:lnTo>
                    <a:lnTo>
                      <a:pt x="359" y="495"/>
                    </a:lnTo>
                    <a:lnTo>
                      <a:pt x="359" y="496"/>
                    </a:lnTo>
                    <a:lnTo>
                      <a:pt x="359" y="498"/>
                    </a:lnTo>
                    <a:lnTo>
                      <a:pt x="360" y="499"/>
                    </a:lnTo>
                    <a:lnTo>
                      <a:pt x="359" y="499"/>
                    </a:lnTo>
                    <a:lnTo>
                      <a:pt x="359" y="500"/>
                    </a:lnTo>
                    <a:lnTo>
                      <a:pt x="358" y="501"/>
                    </a:lnTo>
                    <a:lnTo>
                      <a:pt x="356" y="503"/>
                    </a:lnTo>
                    <a:lnTo>
                      <a:pt x="355" y="503"/>
                    </a:lnTo>
                    <a:lnTo>
                      <a:pt x="354" y="503"/>
                    </a:lnTo>
                    <a:lnTo>
                      <a:pt x="354" y="504"/>
                    </a:lnTo>
                    <a:lnTo>
                      <a:pt x="354" y="505"/>
                    </a:lnTo>
                    <a:lnTo>
                      <a:pt x="352" y="505"/>
                    </a:lnTo>
                    <a:lnTo>
                      <a:pt x="352" y="507"/>
                    </a:lnTo>
                    <a:lnTo>
                      <a:pt x="351" y="505"/>
                    </a:lnTo>
                    <a:lnTo>
                      <a:pt x="351" y="504"/>
                    </a:lnTo>
                    <a:lnTo>
                      <a:pt x="351" y="503"/>
                    </a:lnTo>
                    <a:lnTo>
                      <a:pt x="351" y="501"/>
                    </a:lnTo>
                    <a:lnTo>
                      <a:pt x="350" y="501"/>
                    </a:lnTo>
                    <a:lnTo>
                      <a:pt x="348" y="501"/>
                    </a:lnTo>
                    <a:lnTo>
                      <a:pt x="348" y="500"/>
                    </a:lnTo>
                    <a:lnTo>
                      <a:pt x="347" y="500"/>
                    </a:lnTo>
                    <a:lnTo>
                      <a:pt x="346" y="500"/>
                    </a:lnTo>
                    <a:lnTo>
                      <a:pt x="346" y="499"/>
                    </a:lnTo>
                    <a:lnTo>
                      <a:pt x="346" y="498"/>
                    </a:lnTo>
                    <a:lnTo>
                      <a:pt x="347" y="498"/>
                    </a:lnTo>
                    <a:lnTo>
                      <a:pt x="347" y="496"/>
                    </a:lnTo>
                    <a:lnTo>
                      <a:pt x="348" y="495"/>
                    </a:lnTo>
                    <a:lnTo>
                      <a:pt x="348" y="494"/>
                    </a:lnTo>
                    <a:lnTo>
                      <a:pt x="348" y="492"/>
                    </a:lnTo>
                    <a:lnTo>
                      <a:pt x="348" y="491"/>
                    </a:lnTo>
                    <a:lnTo>
                      <a:pt x="346" y="491"/>
                    </a:lnTo>
                    <a:lnTo>
                      <a:pt x="345" y="491"/>
                    </a:lnTo>
                    <a:lnTo>
                      <a:pt x="343" y="492"/>
                    </a:lnTo>
                    <a:lnTo>
                      <a:pt x="341" y="494"/>
                    </a:lnTo>
                    <a:lnTo>
                      <a:pt x="339" y="491"/>
                    </a:lnTo>
                    <a:lnTo>
                      <a:pt x="339" y="488"/>
                    </a:lnTo>
                    <a:lnTo>
                      <a:pt x="339" y="487"/>
                    </a:lnTo>
                    <a:lnTo>
                      <a:pt x="338" y="484"/>
                    </a:lnTo>
                    <a:lnTo>
                      <a:pt x="338" y="483"/>
                    </a:lnTo>
                    <a:lnTo>
                      <a:pt x="337" y="483"/>
                    </a:lnTo>
                    <a:lnTo>
                      <a:pt x="337" y="484"/>
                    </a:lnTo>
                    <a:lnTo>
                      <a:pt x="337" y="483"/>
                    </a:lnTo>
                    <a:lnTo>
                      <a:pt x="335" y="483"/>
                    </a:lnTo>
                    <a:lnTo>
                      <a:pt x="333" y="484"/>
                    </a:lnTo>
                    <a:lnTo>
                      <a:pt x="331" y="484"/>
                    </a:lnTo>
                    <a:lnTo>
                      <a:pt x="329" y="486"/>
                    </a:lnTo>
                    <a:lnTo>
                      <a:pt x="328" y="486"/>
                    </a:lnTo>
                    <a:lnTo>
                      <a:pt x="328" y="487"/>
                    </a:lnTo>
                    <a:lnTo>
                      <a:pt x="326" y="487"/>
                    </a:lnTo>
                    <a:lnTo>
                      <a:pt x="325" y="488"/>
                    </a:lnTo>
                    <a:lnTo>
                      <a:pt x="324" y="488"/>
                    </a:lnTo>
                    <a:lnTo>
                      <a:pt x="322" y="490"/>
                    </a:lnTo>
                    <a:lnTo>
                      <a:pt x="321" y="491"/>
                    </a:lnTo>
                    <a:lnTo>
                      <a:pt x="321" y="492"/>
                    </a:lnTo>
                    <a:lnTo>
                      <a:pt x="320" y="492"/>
                    </a:lnTo>
                    <a:lnTo>
                      <a:pt x="318" y="492"/>
                    </a:lnTo>
                    <a:lnTo>
                      <a:pt x="318" y="494"/>
                    </a:lnTo>
                    <a:lnTo>
                      <a:pt x="317" y="495"/>
                    </a:lnTo>
                    <a:lnTo>
                      <a:pt x="316" y="494"/>
                    </a:lnTo>
                    <a:lnTo>
                      <a:pt x="316" y="492"/>
                    </a:lnTo>
                    <a:lnTo>
                      <a:pt x="316" y="494"/>
                    </a:lnTo>
                    <a:lnTo>
                      <a:pt x="314" y="494"/>
                    </a:lnTo>
                    <a:lnTo>
                      <a:pt x="313" y="494"/>
                    </a:lnTo>
                    <a:lnTo>
                      <a:pt x="312" y="494"/>
                    </a:lnTo>
                    <a:lnTo>
                      <a:pt x="310" y="494"/>
                    </a:lnTo>
                    <a:lnTo>
                      <a:pt x="310" y="495"/>
                    </a:lnTo>
                    <a:lnTo>
                      <a:pt x="309" y="495"/>
                    </a:lnTo>
                    <a:lnTo>
                      <a:pt x="309" y="496"/>
                    </a:lnTo>
                    <a:lnTo>
                      <a:pt x="308" y="496"/>
                    </a:lnTo>
                    <a:lnTo>
                      <a:pt x="308" y="498"/>
                    </a:lnTo>
                    <a:lnTo>
                      <a:pt x="307" y="498"/>
                    </a:lnTo>
                    <a:lnTo>
                      <a:pt x="305" y="498"/>
                    </a:lnTo>
                    <a:lnTo>
                      <a:pt x="305" y="499"/>
                    </a:lnTo>
                    <a:lnTo>
                      <a:pt x="304" y="499"/>
                    </a:lnTo>
                    <a:lnTo>
                      <a:pt x="303" y="499"/>
                    </a:lnTo>
                    <a:lnTo>
                      <a:pt x="303" y="498"/>
                    </a:lnTo>
                    <a:lnTo>
                      <a:pt x="301" y="496"/>
                    </a:lnTo>
                    <a:lnTo>
                      <a:pt x="300" y="496"/>
                    </a:lnTo>
                    <a:lnTo>
                      <a:pt x="299" y="496"/>
                    </a:lnTo>
                    <a:lnTo>
                      <a:pt x="299" y="495"/>
                    </a:lnTo>
                    <a:lnTo>
                      <a:pt x="297" y="494"/>
                    </a:lnTo>
                    <a:lnTo>
                      <a:pt x="297" y="495"/>
                    </a:lnTo>
                    <a:lnTo>
                      <a:pt x="296" y="495"/>
                    </a:lnTo>
                    <a:lnTo>
                      <a:pt x="296" y="496"/>
                    </a:lnTo>
                    <a:lnTo>
                      <a:pt x="296" y="498"/>
                    </a:lnTo>
                    <a:lnTo>
                      <a:pt x="296" y="499"/>
                    </a:lnTo>
                    <a:lnTo>
                      <a:pt x="295" y="499"/>
                    </a:lnTo>
                    <a:lnTo>
                      <a:pt x="295" y="500"/>
                    </a:lnTo>
                    <a:lnTo>
                      <a:pt x="293" y="500"/>
                    </a:lnTo>
                    <a:lnTo>
                      <a:pt x="293" y="499"/>
                    </a:lnTo>
                    <a:lnTo>
                      <a:pt x="292" y="499"/>
                    </a:lnTo>
                    <a:lnTo>
                      <a:pt x="292" y="498"/>
                    </a:lnTo>
                    <a:lnTo>
                      <a:pt x="291" y="498"/>
                    </a:lnTo>
                    <a:lnTo>
                      <a:pt x="291" y="496"/>
                    </a:lnTo>
                    <a:lnTo>
                      <a:pt x="290" y="496"/>
                    </a:lnTo>
                    <a:lnTo>
                      <a:pt x="288" y="496"/>
                    </a:lnTo>
                    <a:lnTo>
                      <a:pt x="287" y="495"/>
                    </a:lnTo>
                    <a:lnTo>
                      <a:pt x="287" y="494"/>
                    </a:lnTo>
                    <a:lnTo>
                      <a:pt x="286" y="494"/>
                    </a:lnTo>
                    <a:lnTo>
                      <a:pt x="286" y="492"/>
                    </a:lnTo>
                    <a:lnTo>
                      <a:pt x="287" y="492"/>
                    </a:lnTo>
                    <a:lnTo>
                      <a:pt x="287" y="491"/>
                    </a:lnTo>
                    <a:lnTo>
                      <a:pt x="287" y="490"/>
                    </a:lnTo>
                    <a:lnTo>
                      <a:pt x="286" y="490"/>
                    </a:lnTo>
                    <a:lnTo>
                      <a:pt x="284" y="490"/>
                    </a:lnTo>
                    <a:lnTo>
                      <a:pt x="284" y="488"/>
                    </a:lnTo>
                    <a:lnTo>
                      <a:pt x="283" y="488"/>
                    </a:lnTo>
                    <a:lnTo>
                      <a:pt x="282" y="488"/>
                    </a:lnTo>
                    <a:close/>
                    <a:moveTo>
                      <a:pt x="400" y="351"/>
                    </a:moveTo>
                    <a:lnTo>
                      <a:pt x="400" y="350"/>
                    </a:lnTo>
                    <a:lnTo>
                      <a:pt x="400" y="351"/>
                    </a:lnTo>
                    <a:close/>
                  </a:path>
                </a:pathLst>
              </a:custGeom>
              <a:solidFill>
                <a:srgbClr val="6F38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FFFFFF"/>
                  </a:solidFill>
                </a:endParaRPr>
              </a:p>
            </p:txBody>
          </p:sp>
          <p:sp>
            <p:nvSpPr>
              <p:cNvPr id="40" name="Freeform 26">
                <a:extLst>
                  <a:ext uri="{FF2B5EF4-FFF2-40B4-BE49-F238E27FC236}">
                    <a16:creationId xmlns:a16="http://schemas.microsoft.com/office/drawing/2014/main" id="{E074A169-50F2-C9D1-26A0-2A3FA4762FEA}"/>
                  </a:ext>
                </a:extLst>
              </p:cNvPr>
              <p:cNvSpPr>
                <a:spLocks/>
              </p:cNvSpPr>
              <p:nvPr/>
            </p:nvSpPr>
            <p:spPr bwMode="auto">
              <a:xfrm>
                <a:off x="3821" y="2138"/>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1" name="Freeform 27">
                <a:extLst>
                  <a:ext uri="{FF2B5EF4-FFF2-40B4-BE49-F238E27FC236}">
                    <a16:creationId xmlns:a16="http://schemas.microsoft.com/office/drawing/2014/main" id="{49826A28-8518-EB1B-CEFB-0E13348676A2}"/>
                  </a:ext>
                </a:extLst>
              </p:cNvPr>
              <p:cNvSpPr>
                <a:spLocks/>
              </p:cNvSpPr>
              <p:nvPr/>
            </p:nvSpPr>
            <p:spPr bwMode="auto">
              <a:xfrm>
                <a:off x="3671" y="2166"/>
                <a:ext cx="415" cy="220"/>
              </a:xfrm>
              <a:custGeom>
                <a:avLst/>
                <a:gdLst>
                  <a:gd name="T0" fmla="*/ 83 w 415"/>
                  <a:gd name="T1" fmla="*/ 205 h 220"/>
                  <a:gd name="T2" fmla="*/ 41 w 415"/>
                  <a:gd name="T3" fmla="*/ 218 h 220"/>
                  <a:gd name="T4" fmla="*/ 41 w 415"/>
                  <a:gd name="T5" fmla="*/ 207 h 220"/>
                  <a:gd name="T6" fmla="*/ 38 w 415"/>
                  <a:gd name="T7" fmla="*/ 192 h 220"/>
                  <a:gd name="T8" fmla="*/ 36 w 415"/>
                  <a:gd name="T9" fmla="*/ 178 h 220"/>
                  <a:gd name="T10" fmla="*/ 26 w 415"/>
                  <a:gd name="T11" fmla="*/ 167 h 220"/>
                  <a:gd name="T12" fmla="*/ 11 w 415"/>
                  <a:gd name="T13" fmla="*/ 160 h 220"/>
                  <a:gd name="T14" fmla="*/ 2 w 415"/>
                  <a:gd name="T15" fmla="*/ 144 h 220"/>
                  <a:gd name="T16" fmla="*/ 3 w 415"/>
                  <a:gd name="T17" fmla="*/ 130 h 220"/>
                  <a:gd name="T18" fmla="*/ 17 w 415"/>
                  <a:gd name="T19" fmla="*/ 120 h 220"/>
                  <a:gd name="T20" fmla="*/ 26 w 415"/>
                  <a:gd name="T21" fmla="*/ 110 h 220"/>
                  <a:gd name="T22" fmla="*/ 37 w 415"/>
                  <a:gd name="T23" fmla="*/ 116 h 220"/>
                  <a:gd name="T24" fmla="*/ 47 w 415"/>
                  <a:gd name="T25" fmla="*/ 117 h 220"/>
                  <a:gd name="T26" fmla="*/ 60 w 415"/>
                  <a:gd name="T27" fmla="*/ 117 h 220"/>
                  <a:gd name="T28" fmla="*/ 75 w 415"/>
                  <a:gd name="T29" fmla="*/ 110 h 220"/>
                  <a:gd name="T30" fmla="*/ 91 w 415"/>
                  <a:gd name="T31" fmla="*/ 116 h 220"/>
                  <a:gd name="T32" fmla="*/ 100 w 415"/>
                  <a:gd name="T33" fmla="*/ 123 h 220"/>
                  <a:gd name="T34" fmla="*/ 109 w 415"/>
                  <a:gd name="T35" fmla="*/ 120 h 220"/>
                  <a:gd name="T36" fmla="*/ 118 w 415"/>
                  <a:gd name="T37" fmla="*/ 108 h 220"/>
                  <a:gd name="T38" fmla="*/ 127 w 415"/>
                  <a:gd name="T39" fmla="*/ 100 h 220"/>
                  <a:gd name="T40" fmla="*/ 129 w 415"/>
                  <a:gd name="T41" fmla="*/ 89 h 220"/>
                  <a:gd name="T42" fmla="*/ 144 w 415"/>
                  <a:gd name="T43" fmla="*/ 75 h 220"/>
                  <a:gd name="T44" fmla="*/ 170 w 415"/>
                  <a:gd name="T45" fmla="*/ 54 h 220"/>
                  <a:gd name="T46" fmla="*/ 176 w 415"/>
                  <a:gd name="T47" fmla="*/ 36 h 220"/>
                  <a:gd name="T48" fmla="*/ 189 w 415"/>
                  <a:gd name="T49" fmla="*/ 19 h 220"/>
                  <a:gd name="T50" fmla="*/ 212 w 415"/>
                  <a:gd name="T51" fmla="*/ 15 h 220"/>
                  <a:gd name="T52" fmla="*/ 228 w 415"/>
                  <a:gd name="T53" fmla="*/ 4 h 220"/>
                  <a:gd name="T54" fmla="*/ 244 w 415"/>
                  <a:gd name="T55" fmla="*/ 6 h 220"/>
                  <a:gd name="T56" fmla="*/ 258 w 415"/>
                  <a:gd name="T57" fmla="*/ 0 h 220"/>
                  <a:gd name="T58" fmla="*/ 276 w 415"/>
                  <a:gd name="T59" fmla="*/ 10 h 220"/>
                  <a:gd name="T60" fmla="*/ 286 w 415"/>
                  <a:gd name="T61" fmla="*/ 20 h 220"/>
                  <a:gd name="T62" fmla="*/ 297 w 415"/>
                  <a:gd name="T63" fmla="*/ 29 h 220"/>
                  <a:gd name="T64" fmla="*/ 295 w 415"/>
                  <a:gd name="T65" fmla="*/ 42 h 220"/>
                  <a:gd name="T66" fmla="*/ 301 w 415"/>
                  <a:gd name="T67" fmla="*/ 54 h 220"/>
                  <a:gd name="T68" fmla="*/ 321 w 415"/>
                  <a:gd name="T69" fmla="*/ 50 h 220"/>
                  <a:gd name="T70" fmla="*/ 330 w 415"/>
                  <a:gd name="T71" fmla="*/ 41 h 220"/>
                  <a:gd name="T72" fmla="*/ 346 w 415"/>
                  <a:gd name="T73" fmla="*/ 44 h 220"/>
                  <a:gd name="T74" fmla="*/ 351 w 415"/>
                  <a:gd name="T75" fmla="*/ 42 h 220"/>
                  <a:gd name="T76" fmla="*/ 359 w 415"/>
                  <a:gd name="T77" fmla="*/ 53 h 220"/>
                  <a:gd name="T78" fmla="*/ 368 w 415"/>
                  <a:gd name="T79" fmla="*/ 63 h 220"/>
                  <a:gd name="T80" fmla="*/ 376 w 415"/>
                  <a:gd name="T81" fmla="*/ 63 h 220"/>
                  <a:gd name="T82" fmla="*/ 377 w 415"/>
                  <a:gd name="T83" fmla="*/ 71 h 220"/>
                  <a:gd name="T84" fmla="*/ 390 w 415"/>
                  <a:gd name="T85" fmla="*/ 82 h 220"/>
                  <a:gd name="T86" fmla="*/ 393 w 415"/>
                  <a:gd name="T87" fmla="*/ 88 h 220"/>
                  <a:gd name="T88" fmla="*/ 403 w 415"/>
                  <a:gd name="T89" fmla="*/ 99 h 220"/>
                  <a:gd name="T90" fmla="*/ 415 w 415"/>
                  <a:gd name="T91" fmla="*/ 113 h 220"/>
                  <a:gd name="T92" fmla="*/ 406 w 415"/>
                  <a:gd name="T93" fmla="*/ 118 h 220"/>
                  <a:gd name="T94" fmla="*/ 380 w 415"/>
                  <a:gd name="T95" fmla="*/ 116 h 220"/>
                  <a:gd name="T96" fmla="*/ 358 w 415"/>
                  <a:gd name="T97" fmla="*/ 113 h 220"/>
                  <a:gd name="T98" fmla="*/ 334 w 415"/>
                  <a:gd name="T99" fmla="*/ 112 h 220"/>
                  <a:gd name="T100" fmla="*/ 307 w 415"/>
                  <a:gd name="T101" fmla="*/ 112 h 220"/>
                  <a:gd name="T102" fmla="*/ 284 w 415"/>
                  <a:gd name="T103" fmla="*/ 116 h 220"/>
                  <a:gd name="T104" fmla="*/ 266 w 415"/>
                  <a:gd name="T105" fmla="*/ 120 h 220"/>
                  <a:gd name="T106" fmla="*/ 250 w 415"/>
                  <a:gd name="T107" fmla="*/ 126 h 220"/>
                  <a:gd name="T108" fmla="*/ 233 w 415"/>
                  <a:gd name="T109" fmla="*/ 131 h 220"/>
                  <a:gd name="T110" fmla="*/ 222 w 415"/>
                  <a:gd name="T111" fmla="*/ 140 h 220"/>
                  <a:gd name="T112" fmla="*/ 203 w 415"/>
                  <a:gd name="T113" fmla="*/ 144 h 220"/>
                  <a:gd name="T114" fmla="*/ 193 w 415"/>
                  <a:gd name="T115" fmla="*/ 156 h 220"/>
                  <a:gd name="T116" fmla="*/ 174 w 415"/>
                  <a:gd name="T117" fmla="*/ 171 h 220"/>
                  <a:gd name="T118" fmla="*/ 157 w 415"/>
                  <a:gd name="T119" fmla="*/ 176 h 220"/>
                  <a:gd name="T120" fmla="*/ 146 w 415"/>
                  <a:gd name="T121" fmla="*/ 184 h 220"/>
                  <a:gd name="T122" fmla="*/ 131 w 415"/>
                  <a:gd name="T123" fmla="*/ 190 h 220"/>
                  <a:gd name="T124" fmla="*/ 114 w 415"/>
                  <a:gd name="T125" fmla="*/ 195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5" h="220">
                    <a:moveTo>
                      <a:pt x="104" y="201"/>
                    </a:moveTo>
                    <a:lnTo>
                      <a:pt x="102" y="201"/>
                    </a:lnTo>
                    <a:lnTo>
                      <a:pt x="101" y="201"/>
                    </a:lnTo>
                    <a:lnTo>
                      <a:pt x="100" y="201"/>
                    </a:lnTo>
                    <a:lnTo>
                      <a:pt x="100" y="202"/>
                    </a:lnTo>
                    <a:lnTo>
                      <a:pt x="98" y="202"/>
                    </a:lnTo>
                    <a:lnTo>
                      <a:pt x="97" y="202"/>
                    </a:lnTo>
                    <a:lnTo>
                      <a:pt x="96" y="202"/>
                    </a:lnTo>
                    <a:lnTo>
                      <a:pt x="95" y="202"/>
                    </a:lnTo>
                    <a:lnTo>
                      <a:pt x="93" y="202"/>
                    </a:lnTo>
                    <a:lnTo>
                      <a:pt x="92" y="203"/>
                    </a:lnTo>
                    <a:lnTo>
                      <a:pt x="91" y="203"/>
                    </a:lnTo>
                    <a:lnTo>
                      <a:pt x="88" y="203"/>
                    </a:lnTo>
                    <a:lnTo>
                      <a:pt x="87" y="205"/>
                    </a:lnTo>
                    <a:lnTo>
                      <a:pt x="85" y="205"/>
                    </a:lnTo>
                    <a:lnTo>
                      <a:pt x="83" y="205"/>
                    </a:lnTo>
                    <a:lnTo>
                      <a:pt x="79" y="206"/>
                    </a:lnTo>
                    <a:lnTo>
                      <a:pt x="74" y="207"/>
                    </a:lnTo>
                    <a:lnTo>
                      <a:pt x="68" y="209"/>
                    </a:lnTo>
                    <a:lnTo>
                      <a:pt x="63" y="210"/>
                    </a:lnTo>
                    <a:lnTo>
                      <a:pt x="60" y="210"/>
                    </a:lnTo>
                    <a:lnTo>
                      <a:pt x="58" y="211"/>
                    </a:lnTo>
                    <a:lnTo>
                      <a:pt x="57" y="211"/>
                    </a:lnTo>
                    <a:lnTo>
                      <a:pt x="53" y="212"/>
                    </a:lnTo>
                    <a:lnTo>
                      <a:pt x="51" y="215"/>
                    </a:lnTo>
                    <a:lnTo>
                      <a:pt x="49" y="215"/>
                    </a:lnTo>
                    <a:lnTo>
                      <a:pt x="45" y="218"/>
                    </a:lnTo>
                    <a:lnTo>
                      <a:pt x="42" y="219"/>
                    </a:lnTo>
                    <a:lnTo>
                      <a:pt x="40" y="220"/>
                    </a:lnTo>
                    <a:lnTo>
                      <a:pt x="40" y="219"/>
                    </a:lnTo>
                    <a:lnTo>
                      <a:pt x="40" y="218"/>
                    </a:lnTo>
                    <a:lnTo>
                      <a:pt x="41" y="218"/>
                    </a:lnTo>
                    <a:lnTo>
                      <a:pt x="41" y="216"/>
                    </a:lnTo>
                    <a:lnTo>
                      <a:pt x="41" y="215"/>
                    </a:lnTo>
                    <a:lnTo>
                      <a:pt x="42" y="215"/>
                    </a:lnTo>
                    <a:lnTo>
                      <a:pt x="41" y="215"/>
                    </a:lnTo>
                    <a:lnTo>
                      <a:pt x="42" y="215"/>
                    </a:lnTo>
                    <a:lnTo>
                      <a:pt x="41" y="215"/>
                    </a:lnTo>
                    <a:lnTo>
                      <a:pt x="41" y="214"/>
                    </a:lnTo>
                    <a:lnTo>
                      <a:pt x="41" y="212"/>
                    </a:lnTo>
                    <a:lnTo>
                      <a:pt x="41" y="211"/>
                    </a:lnTo>
                    <a:lnTo>
                      <a:pt x="41" y="210"/>
                    </a:lnTo>
                    <a:lnTo>
                      <a:pt x="40" y="210"/>
                    </a:lnTo>
                    <a:lnTo>
                      <a:pt x="41" y="210"/>
                    </a:lnTo>
                    <a:lnTo>
                      <a:pt x="41" y="209"/>
                    </a:lnTo>
                    <a:lnTo>
                      <a:pt x="40" y="209"/>
                    </a:lnTo>
                    <a:lnTo>
                      <a:pt x="41" y="209"/>
                    </a:lnTo>
                    <a:lnTo>
                      <a:pt x="41" y="207"/>
                    </a:lnTo>
                    <a:lnTo>
                      <a:pt x="40" y="207"/>
                    </a:lnTo>
                    <a:lnTo>
                      <a:pt x="40" y="206"/>
                    </a:lnTo>
                    <a:lnTo>
                      <a:pt x="40" y="205"/>
                    </a:lnTo>
                    <a:lnTo>
                      <a:pt x="38" y="205"/>
                    </a:lnTo>
                    <a:lnTo>
                      <a:pt x="38" y="203"/>
                    </a:lnTo>
                    <a:lnTo>
                      <a:pt x="37" y="202"/>
                    </a:lnTo>
                    <a:lnTo>
                      <a:pt x="37" y="201"/>
                    </a:lnTo>
                    <a:lnTo>
                      <a:pt x="37" y="199"/>
                    </a:lnTo>
                    <a:lnTo>
                      <a:pt x="37" y="198"/>
                    </a:lnTo>
                    <a:lnTo>
                      <a:pt x="36" y="198"/>
                    </a:lnTo>
                    <a:lnTo>
                      <a:pt x="37" y="198"/>
                    </a:lnTo>
                    <a:lnTo>
                      <a:pt x="37" y="197"/>
                    </a:lnTo>
                    <a:lnTo>
                      <a:pt x="37" y="195"/>
                    </a:lnTo>
                    <a:lnTo>
                      <a:pt x="37" y="194"/>
                    </a:lnTo>
                    <a:lnTo>
                      <a:pt x="37" y="193"/>
                    </a:lnTo>
                    <a:lnTo>
                      <a:pt x="38" y="192"/>
                    </a:lnTo>
                    <a:lnTo>
                      <a:pt x="40" y="190"/>
                    </a:lnTo>
                    <a:lnTo>
                      <a:pt x="40" y="189"/>
                    </a:lnTo>
                    <a:lnTo>
                      <a:pt x="41" y="189"/>
                    </a:lnTo>
                    <a:lnTo>
                      <a:pt x="42" y="189"/>
                    </a:lnTo>
                    <a:lnTo>
                      <a:pt x="42" y="188"/>
                    </a:lnTo>
                    <a:lnTo>
                      <a:pt x="41" y="188"/>
                    </a:lnTo>
                    <a:lnTo>
                      <a:pt x="41" y="186"/>
                    </a:lnTo>
                    <a:lnTo>
                      <a:pt x="40" y="186"/>
                    </a:lnTo>
                    <a:lnTo>
                      <a:pt x="40" y="185"/>
                    </a:lnTo>
                    <a:lnTo>
                      <a:pt x="40" y="184"/>
                    </a:lnTo>
                    <a:lnTo>
                      <a:pt x="40" y="182"/>
                    </a:lnTo>
                    <a:lnTo>
                      <a:pt x="38" y="182"/>
                    </a:lnTo>
                    <a:lnTo>
                      <a:pt x="37" y="181"/>
                    </a:lnTo>
                    <a:lnTo>
                      <a:pt x="37" y="180"/>
                    </a:lnTo>
                    <a:lnTo>
                      <a:pt x="36" y="180"/>
                    </a:lnTo>
                    <a:lnTo>
                      <a:pt x="36" y="178"/>
                    </a:lnTo>
                    <a:lnTo>
                      <a:pt x="36" y="177"/>
                    </a:lnTo>
                    <a:lnTo>
                      <a:pt x="34" y="177"/>
                    </a:lnTo>
                    <a:lnTo>
                      <a:pt x="34" y="176"/>
                    </a:lnTo>
                    <a:lnTo>
                      <a:pt x="33" y="176"/>
                    </a:lnTo>
                    <a:lnTo>
                      <a:pt x="33" y="175"/>
                    </a:lnTo>
                    <a:lnTo>
                      <a:pt x="33" y="173"/>
                    </a:lnTo>
                    <a:lnTo>
                      <a:pt x="33" y="172"/>
                    </a:lnTo>
                    <a:lnTo>
                      <a:pt x="32" y="172"/>
                    </a:lnTo>
                    <a:lnTo>
                      <a:pt x="32" y="171"/>
                    </a:lnTo>
                    <a:lnTo>
                      <a:pt x="32" y="169"/>
                    </a:lnTo>
                    <a:lnTo>
                      <a:pt x="30" y="169"/>
                    </a:lnTo>
                    <a:lnTo>
                      <a:pt x="30" y="168"/>
                    </a:lnTo>
                    <a:lnTo>
                      <a:pt x="29" y="168"/>
                    </a:lnTo>
                    <a:lnTo>
                      <a:pt x="28" y="168"/>
                    </a:lnTo>
                    <a:lnTo>
                      <a:pt x="28" y="167"/>
                    </a:lnTo>
                    <a:lnTo>
                      <a:pt x="26" y="167"/>
                    </a:lnTo>
                    <a:lnTo>
                      <a:pt x="26" y="165"/>
                    </a:lnTo>
                    <a:lnTo>
                      <a:pt x="25" y="165"/>
                    </a:lnTo>
                    <a:lnTo>
                      <a:pt x="24" y="165"/>
                    </a:lnTo>
                    <a:lnTo>
                      <a:pt x="23" y="165"/>
                    </a:lnTo>
                    <a:lnTo>
                      <a:pt x="23" y="164"/>
                    </a:lnTo>
                    <a:lnTo>
                      <a:pt x="21" y="164"/>
                    </a:lnTo>
                    <a:lnTo>
                      <a:pt x="21" y="163"/>
                    </a:lnTo>
                    <a:lnTo>
                      <a:pt x="20" y="163"/>
                    </a:lnTo>
                    <a:lnTo>
                      <a:pt x="19" y="163"/>
                    </a:lnTo>
                    <a:lnTo>
                      <a:pt x="17" y="163"/>
                    </a:lnTo>
                    <a:lnTo>
                      <a:pt x="17" y="161"/>
                    </a:lnTo>
                    <a:lnTo>
                      <a:pt x="16" y="161"/>
                    </a:lnTo>
                    <a:lnTo>
                      <a:pt x="16" y="160"/>
                    </a:lnTo>
                    <a:lnTo>
                      <a:pt x="15" y="160"/>
                    </a:lnTo>
                    <a:lnTo>
                      <a:pt x="13" y="160"/>
                    </a:lnTo>
                    <a:lnTo>
                      <a:pt x="11" y="160"/>
                    </a:lnTo>
                    <a:lnTo>
                      <a:pt x="9" y="161"/>
                    </a:lnTo>
                    <a:lnTo>
                      <a:pt x="8" y="160"/>
                    </a:lnTo>
                    <a:lnTo>
                      <a:pt x="8" y="159"/>
                    </a:lnTo>
                    <a:lnTo>
                      <a:pt x="9" y="158"/>
                    </a:lnTo>
                    <a:lnTo>
                      <a:pt x="9" y="156"/>
                    </a:lnTo>
                    <a:lnTo>
                      <a:pt x="8" y="155"/>
                    </a:lnTo>
                    <a:lnTo>
                      <a:pt x="8" y="154"/>
                    </a:lnTo>
                    <a:lnTo>
                      <a:pt x="7" y="152"/>
                    </a:lnTo>
                    <a:lnTo>
                      <a:pt x="6" y="151"/>
                    </a:lnTo>
                    <a:lnTo>
                      <a:pt x="6" y="150"/>
                    </a:lnTo>
                    <a:lnTo>
                      <a:pt x="6" y="148"/>
                    </a:lnTo>
                    <a:lnTo>
                      <a:pt x="4" y="148"/>
                    </a:lnTo>
                    <a:lnTo>
                      <a:pt x="3" y="147"/>
                    </a:lnTo>
                    <a:lnTo>
                      <a:pt x="2" y="147"/>
                    </a:lnTo>
                    <a:lnTo>
                      <a:pt x="2" y="146"/>
                    </a:lnTo>
                    <a:lnTo>
                      <a:pt x="2" y="144"/>
                    </a:lnTo>
                    <a:lnTo>
                      <a:pt x="0" y="144"/>
                    </a:lnTo>
                    <a:lnTo>
                      <a:pt x="0" y="143"/>
                    </a:lnTo>
                    <a:lnTo>
                      <a:pt x="0" y="142"/>
                    </a:lnTo>
                    <a:lnTo>
                      <a:pt x="0" y="140"/>
                    </a:lnTo>
                    <a:lnTo>
                      <a:pt x="2" y="139"/>
                    </a:lnTo>
                    <a:lnTo>
                      <a:pt x="3" y="139"/>
                    </a:lnTo>
                    <a:lnTo>
                      <a:pt x="4" y="138"/>
                    </a:lnTo>
                    <a:lnTo>
                      <a:pt x="4" y="137"/>
                    </a:lnTo>
                    <a:lnTo>
                      <a:pt x="4" y="135"/>
                    </a:lnTo>
                    <a:lnTo>
                      <a:pt x="4" y="134"/>
                    </a:lnTo>
                    <a:lnTo>
                      <a:pt x="4" y="133"/>
                    </a:lnTo>
                    <a:lnTo>
                      <a:pt x="3" y="133"/>
                    </a:lnTo>
                    <a:lnTo>
                      <a:pt x="4" y="133"/>
                    </a:lnTo>
                    <a:lnTo>
                      <a:pt x="4" y="131"/>
                    </a:lnTo>
                    <a:lnTo>
                      <a:pt x="4" y="130"/>
                    </a:lnTo>
                    <a:lnTo>
                      <a:pt x="3" y="130"/>
                    </a:lnTo>
                    <a:lnTo>
                      <a:pt x="4" y="130"/>
                    </a:lnTo>
                    <a:lnTo>
                      <a:pt x="4" y="129"/>
                    </a:lnTo>
                    <a:lnTo>
                      <a:pt x="6" y="129"/>
                    </a:lnTo>
                    <a:lnTo>
                      <a:pt x="7" y="127"/>
                    </a:lnTo>
                    <a:lnTo>
                      <a:pt x="8" y="127"/>
                    </a:lnTo>
                    <a:lnTo>
                      <a:pt x="8" y="126"/>
                    </a:lnTo>
                    <a:lnTo>
                      <a:pt x="9" y="126"/>
                    </a:lnTo>
                    <a:lnTo>
                      <a:pt x="9" y="125"/>
                    </a:lnTo>
                    <a:lnTo>
                      <a:pt x="11" y="123"/>
                    </a:lnTo>
                    <a:lnTo>
                      <a:pt x="13" y="122"/>
                    </a:lnTo>
                    <a:lnTo>
                      <a:pt x="15" y="121"/>
                    </a:lnTo>
                    <a:lnTo>
                      <a:pt x="15" y="122"/>
                    </a:lnTo>
                    <a:lnTo>
                      <a:pt x="15" y="121"/>
                    </a:lnTo>
                    <a:lnTo>
                      <a:pt x="16" y="121"/>
                    </a:lnTo>
                    <a:lnTo>
                      <a:pt x="17" y="121"/>
                    </a:lnTo>
                    <a:lnTo>
                      <a:pt x="17" y="120"/>
                    </a:lnTo>
                    <a:lnTo>
                      <a:pt x="19" y="120"/>
                    </a:lnTo>
                    <a:lnTo>
                      <a:pt x="20" y="120"/>
                    </a:lnTo>
                    <a:lnTo>
                      <a:pt x="20" y="118"/>
                    </a:lnTo>
                    <a:lnTo>
                      <a:pt x="21" y="118"/>
                    </a:lnTo>
                    <a:lnTo>
                      <a:pt x="21" y="117"/>
                    </a:lnTo>
                    <a:lnTo>
                      <a:pt x="23" y="117"/>
                    </a:lnTo>
                    <a:lnTo>
                      <a:pt x="24" y="116"/>
                    </a:lnTo>
                    <a:lnTo>
                      <a:pt x="25" y="116"/>
                    </a:lnTo>
                    <a:lnTo>
                      <a:pt x="26" y="116"/>
                    </a:lnTo>
                    <a:lnTo>
                      <a:pt x="26" y="114"/>
                    </a:lnTo>
                    <a:lnTo>
                      <a:pt x="26" y="113"/>
                    </a:lnTo>
                    <a:lnTo>
                      <a:pt x="26" y="114"/>
                    </a:lnTo>
                    <a:lnTo>
                      <a:pt x="26" y="113"/>
                    </a:lnTo>
                    <a:lnTo>
                      <a:pt x="25" y="113"/>
                    </a:lnTo>
                    <a:lnTo>
                      <a:pt x="25" y="112"/>
                    </a:lnTo>
                    <a:lnTo>
                      <a:pt x="26" y="110"/>
                    </a:lnTo>
                    <a:lnTo>
                      <a:pt x="26" y="109"/>
                    </a:lnTo>
                    <a:lnTo>
                      <a:pt x="28" y="109"/>
                    </a:lnTo>
                    <a:lnTo>
                      <a:pt x="28" y="108"/>
                    </a:lnTo>
                    <a:lnTo>
                      <a:pt x="29" y="108"/>
                    </a:lnTo>
                    <a:lnTo>
                      <a:pt x="32" y="109"/>
                    </a:lnTo>
                    <a:lnTo>
                      <a:pt x="32" y="110"/>
                    </a:lnTo>
                    <a:lnTo>
                      <a:pt x="33" y="110"/>
                    </a:lnTo>
                    <a:lnTo>
                      <a:pt x="34" y="110"/>
                    </a:lnTo>
                    <a:lnTo>
                      <a:pt x="34" y="112"/>
                    </a:lnTo>
                    <a:lnTo>
                      <a:pt x="36" y="112"/>
                    </a:lnTo>
                    <a:lnTo>
                      <a:pt x="37" y="112"/>
                    </a:lnTo>
                    <a:lnTo>
                      <a:pt x="37" y="113"/>
                    </a:lnTo>
                    <a:lnTo>
                      <a:pt x="37" y="114"/>
                    </a:lnTo>
                    <a:lnTo>
                      <a:pt x="36" y="114"/>
                    </a:lnTo>
                    <a:lnTo>
                      <a:pt x="36" y="116"/>
                    </a:lnTo>
                    <a:lnTo>
                      <a:pt x="37" y="116"/>
                    </a:lnTo>
                    <a:lnTo>
                      <a:pt x="37" y="117"/>
                    </a:lnTo>
                    <a:lnTo>
                      <a:pt x="38" y="118"/>
                    </a:lnTo>
                    <a:lnTo>
                      <a:pt x="40" y="118"/>
                    </a:lnTo>
                    <a:lnTo>
                      <a:pt x="41" y="118"/>
                    </a:lnTo>
                    <a:lnTo>
                      <a:pt x="41" y="120"/>
                    </a:lnTo>
                    <a:lnTo>
                      <a:pt x="42" y="120"/>
                    </a:lnTo>
                    <a:lnTo>
                      <a:pt x="42" y="121"/>
                    </a:lnTo>
                    <a:lnTo>
                      <a:pt x="43" y="121"/>
                    </a:lnTo>
                    <a:lnTo>
                      <a:pt x="43" y="122"/>
                    </a:lnTo>
                    <a:lnTo>
                      <a:pt x="45" y="122"/>
                    </a:lnTo>
                    <a:lnTo>
                      <a:pt x="45" y="121"/>
                    </a:lnTo>
                    <a:lnTo>
                      <a:pt x="46" y="121"/>
                    </a:lnTo>
                    <a:lnTo>
                      <a:pt x="46" y="120"/>
                    </a:lnTo>
                    <a:lnTo>
                      <a:pt x="46" y="118"/>
                    </a:lnTo>
                    <a:lnTo>
                      <a:pt x="46" y="117"/>
                    </a:lnTo>
                    <a:lnTo>
                      <a:pt x="47" y="117"/>
                    </a:lnTo>
                    <a:lnTo>
                      <a:pt x="47" y="116"/>
                    </a:lnTo>
                    <a:lnTo>
                      <a:pt x="49" y="117"/>
                    </a:lnTo>
                    <a:lnTo>
                      <a:pt x="49" y="118"/>
                    </a:lnTo>
                    <a:lnTo>
                      <a:pt x="50" y="118"/>
                    </a:lnTo>
                    <a:lnTo>
                      <a:pt x="51" y="118"/>
                    </a:lnTo>
                    <a:lnTo>
                      <a:pt x="53" y="120"/>
                    </a:lnTo>
                    <a:lnTo>
                      <a:pt x="53" y="121"/>
                    </a:lnTo>
                    <a:lnTo>
                      <a:pt x="54" y="121"/>
                    </a:lnTo>
                    <a:lnTo>
                      <a:pt x="55" y="121"/>
                    </a:lnTo>
                    <a:lnTo>
                      <a:pt x="55" y="120"/>
                    </a:lnTo>
                    <a:lnTo>
                      <a:pt x="57" y="120"/>
                    </a:lnTo>
                    <a:lnTo>
                      <a:pt x="58" y="120"/>
                    </a:lnTo>
                    <a:lnTo>
                      <a:pt x="58" y="118"/>
                    </a:lnTo>
                    <a:lnTo>
                      <a:pt x="59" y="118"/>
                    </a:lnTo>
                    <a:lnTo>
                      <a:pt x="59" y="117"/>
                    </a:lnTo>
                    <a:lnTo>
                      <a:pt x="60" y="117"/>
                    </a:lnTo>
                    <a:lnTo>
                      <a:pt x="60" y="116"/>
                    </a:lnTo>
                    <a:lnTo>
                      <a:pt x="62" y="116"/>
                    </a:lnTo>
                    <a:lnTo>
                      <a:pt x="63" y="116"/>
                    </a:lnTo>
                    <a:lnTo>
                      <a:pt x="64" y="116"/>
                    </a:lnTo>
                    <a:lnTo>
                      <a:pt x="66" y="116"/>
                    </a:lnTo>
                    <a:lnTo>
                      <a:pt x="66" y="114"/>
                    </a:lnTo>
                    <a:lnTo>
                      <a:pt x="66" y="116"/>
                    </a:lnTo>
                    <a:lnTo>
                      <a:pt x="67" y="117"/>
                    </a:lnTo>
                    <a:lnTo>
                      <a:pt x="68" y="116"/>
                    </a:lnTo>
                    <a:lnTo>
                      <a:pt x="68" y="114"/>
                    </a:lnTo>
                    <a:lnTo>
                      <a:pt x="70" y="114"/>
                    </a:lnTo>
                    <a:lnTo>
                      <a:pt x="71" y="114"/>
                    </a:lnTo>
                    <a:lnTo>
                      <a:pt x="71" y="113"/>
                    </a:lnTo>
                    <a:lnTo>
                      <a:pt x="72" y="112"/>
                    </a:lnTo>
                    <a:lnTo>
                      <a:pt x="74" y="110"/>
                    </a:lnTo>
                    <a:lnTo>
                      <a:pt x="75" y="110"/>
                    </a:lnTo>
                    <a:lnTo>
                      <a:pt x="76" y="109"/>
                    </a:lnTo>
                    <a:lnTo>
                      <a:pt x="78" y="109"/>
                    </a:lnTo>
                    <a:lnTo>
                      <a:pt x="78" y="108"/>
                    </a:lnTo>
                    <a:lnTo>
                      <a:pt x="79" y="108"/>
                    </a:lnTo>
                    <a:lnTo>
                      <a:pt x="81" y="106"/>
                    </a:lnTo>
                    <a:lnTo>
                      <a:pt x="83" y="106"/>
                    </a:lnTo>
                    <a:lnTo>
                      <a:pt x="85" y="105"/>
                    </a:lnTo>
                    <a:lnTo>
                      <a:pt x="87" y="105"/>
                    </a:lnTo>
                    <a:lnTo>
                      <a:pt x="87" y="106"/>
                    </a:lnTo>
                    <a:lnTo>
                      <a:pt x="87" y="105"/>
                    </a:lnTo>
                    <a:lnTo>
                      <a:pt x="88" y="105"/>
                    </a:lnTo>
                    <a:lnTo>
                      <a:pt x="88" y="106"/>
                    </a:lnTo>
                    <a:lnTo>
                      <a:pt x="89" y="109"/>
                    </a:lnTo>
                    <a:lnTo>
                      <a:pt x="89" y="110"/>
                    </a:lnTo>
                    <a:lnTo>
                      <a:pt x="89" y="113"/>
                    </a:lnTo>
                    <a:lnTo>
                      <a:pt x="91" y="116"/>
                    </a:lnTo>
                    <a:lnTo>
                      <a:pt x="93" y="114"/>
                    </a:lnTo>
                    <a:lnTo>
                      <a:pt x="95" y="113"/>
                    </a:lnTo>
                    <a:lnTo>
                      <a:pt x="96" y="113"/>
                    </a:lnTo>
                    <a:lnTo>
                      <a:pt x="98" y="113"/>
                    </a:lnTo>
                    <a:lnTo>
                      <a:pt x="98" y="114"/>
                    </a:lnTo>
                    <a:lnTo>
                      <a:pt x="98" y="116"/>
                    </a:lnTo>
                    <a:lnTo>
                      <a:pt x="98" y="117"/>
                    </a:lnTo>
                    <a:lnTo>
                      <a:pt x="97" y="118"/>
                    </a:lnTo>
                    <a:lnTo>
                      <a:pt x="97" y="120"/>
                    </a:lnTo>
                    <a:lnTo>
                      <a:pt x="96" y="120"/>
                    </a:lnTo>
                    <a:lnTo>
                      <a:pt x="96" y="121"/>
                    </a:lnTo>
                    <a:lnTo>
                      <a:pt x="96" y="122"/>
                    </a:lnTo>
                    <a:lnTo>
                      <a:pt x="97" y="122"/>
                    </a:lnTo>
                    <a:lnTo>
                      <a:pt x="98" y="122"/>
                    </a:lnTo>
                    <a:lnTo>
                      <a:pt x="98" y="123"/>
                    </a:lnTo>
                    <a:lnTo>
                      <a:pt x="100" y="123"/>
                    </a:lnTo>
                    <a:lnTo>
                      <a:pt x="101" y="123"/>
                    </a:lnTo>
                    <a:lnTo>
                      <a:pt x="101" y="125"/>
                    </a:lnTo>
                    <a:lnTo>
                      <a:pt x="101" y="126"/>
                    </a:lnTo>
                    <a:lnTo>
                      <a:pt x="101" y="127"/>
                    </a:lnTo>
                    <a:lnTo>
                      <a:pt x="102" y="129"/>
                    </a:lnTo>
                    <a:lnTo>
                      <a:pt x="102" y="127"/>
                    </a:lnTo>
                    <a:lnTo>
                      <a:pt x="104" y="127"/>
                    </a:lnTo>
                    <a:lnTo>
                      <a:pt x="104" y="126"/>
                    </a:lnTo>
                    <a:lnTo>
                      <a:pt x="104" y="125"/>
                    </a:lnTo>
                    <a:lnTo>
                      <a:pt x="105" y="125"/>
                    </a:lnTo>
                    <a:lnTo>
                      <a:pt x="106" y="125"/>
                    </a:lnTo>
                    <a:lnTo>
                      <a:pt x="108" y="123"/>
                    </a:lnTo>
                    <a:lnTo>
                      <a:pt x="109" y="122"/>
                    </a:lnTo>
                    <a:lnTo>
                      <a:pt x="109" y="121"/>
                    </a:lnTo>
                    <a:lnTo>
                      <a:pt x="110" y="121"/>
                    </a:lnTo>
                    <a:lnTo>
                      <a:pt x="109" y="120"/>
                    </a:lnTo>
                    <a:lnTo>
                      <a:pt x="109" y="118"/>
                    </a:lnTo>
                    <a:lnTo>
                      <a:pt x="109" y="117"/>
                    </a:lnTo>
                    <a:lnTo>
                      <a:pt x="109" y="116"/>
                    </a:lnTo>
                    <a:lnTo>
                      <a:pt x="109" y="114"/>
                    </a:lnTo>
                    <a:lnTo>
                      <a:pt x="110" y="114"/>
                    </a:lnTo>
                    <a:lnTo>
                      <a:pt x="110" y="113"/>
                    </a:lnTo>
                    <a:lnTo>
                      <a:pt x="112" y="113"/>
                    </a:lnTo>
                    <a:lnTo>
                      <a:pt x="113" y="113"/>
                    </a:lnTo>
                    <a:lnTo>
                      <a:pt x="113" y="112"/>
                    </a:lnTo>
                    <a:lnTo>
                      <a:pt x="114" y="112"/>
                    </a:lnTo>
                    <a:lnTo>
                      <a:pt x="115" y="112"/>
                    </a:lnTo>
                    <a:lnTo>
                      <a:pt x="115" y="110"/>
                    </a:lnTo>
                    <a:lnTo>
                      <a:pt x="117" y="110"/>
                    </a:lnTo>
                    <a:lnTo>
                      <a:pt x="117" y="109"/>
                    </a:lnTo>
                    <a:lnTo>
                      <a:pt x="118" y="109"/>
                    </a:lnTo>
                    <a:lnTo>
                      <a:pt x="118" y="108"/>
                    </a:lnTo>
                    <a:lnTo>
                      <a:pt x="118" y="106"/>
                    </a:lnTo>
                    <a:lnTo>
                      <a:pt x="119" y="106"/>
                    </a:lnTo>
                    <a:lnTo>
                      <a:pt x="121" y="105"/>
                    </a:lnTo>
                    <a:lnTo>
                      <a:pt x="119" y="105"/>
                    </a:lnTo>
                    <a:lnTo>
                      <a:pt x="121" y="105"/>
                    </a:lnTo>
                    <a:lnTo>
                      <a:pt x="121" y="104"/>
                    </a:lnTo>
                    <a:lnTo>
                      <a:pt x="119" y="103"/>
                    </a:lnTo>
                    <a:lnTo>
                      <a:pt x="121" y="103"/>
                    </a:lnTo>
                    <a:lnTo>
                      <a:pt x="122" y="104"/>
                    </a:lnTo>
                    <a:lnTo>
                      <a:pt x="123" y="104"/>
                    </a:lnTo>
                    <a:lnTo>
                      <a:pt x="123" y="103"/>
                    </a:lnTo>
                    <a:lnTo>
                      <a:pt x="125" y="103"/>
                    </a:lnTo>
                    <a:lnTo>
                      <a:pt x="126" y="103"/>
                    </a:lnTo>
                    <a:lnTo>
                      <a:pt x="126" y="101"/>
                    </a:lnTo>
                    <a:lnTo>
                      <a:pt x="126" y="100"/>
                    </a:lnTo>
                    <a:lnTo>
                      <a:pt x="127" y="100"/>
                    </a:lnTo>
                    <a:lnTo>
                      <a:pt x="127" y="99"/>
                    </a:lnTo>
                    <a:lnTo>
                      <a:pt x="127" y="97"/>
                    </a:lnTo>
                    <a:lnTo>
                      <a:pt x="129" y="97"/>
                    </a:lnTo>
                    <a:lnTo>
                      <a:pt x="129" y="96"/>
                    </a:lnTo>
                    <a:lnTo>
                      <a:pt x="127" y="96"/>
                    </a:lnTo>
                    <a:lnTo>
                      <a:pt x="127" y="95"/>
                    </a:lnTo>
                    <a:lnTo>
                      <a:pt x="127" y="93"/>
                    </a:lnTo>
                    <a:lnTo>
                      <a:pt x="126" y="95"/>
                    </a:lnTo>
                    <a:lnTo>
                      <a:pt x="125" y="95"/>
                    </a:lnTo>
                    <a:lnTo>
                      <a:pt x="123" y="95"/>
                    </a:lnTo>
                    <a:lnTo>
                      <a:pt x="122" y="95"/>
                    </a:lnTo>
                    <a:lnTo>
                      <a:pt x="123" y="93"/>
                    </a:lnTo>
                    <a:lnTo>
                      <a:pt x="125" y="92"/>
                    </a:lnTo>
                    <a:lnTo>
                      <a:pt x="126" y="92"/>
                    </a:lnTo>
                    <a:lnTo>
                      <a:pt x="126" y="91"/>
                    </a:lnTo>
                    <a:lnTo>
                      <a:pt x="129" y="89"/>
                    </a:lnTo>
                    <a:lnTo>
                      <a:pt x="130" y="88"/>
                    </a:lnTo>
                    <a:lnTo>
                      <a:pt x="131" y="89"/>
                    </a:lnTo>
                    <a:lnTo>
                      <a:pt x="132" y="89"/>
                    </a:lnTo>
                    <a:lnTo>
                      <a:pt x="134" y="89"/>
                    </a:lnTo>
                    <a:lnTo>
                      <a:pt x="135" y="89"/>
                    </a:lnTo>
                    <a:lnTo>
                      <a:pt x="135" y="88"/>
                    </a:lnTo>
                    <a:lnTo>
                      <a:pt x="135" y="87"/>
                    </a:lnTo>
                    <a:lnTo>
                      <a:pt x="135" y="86"/>
                    </a:lnTo>
                    <a:lnTo>
                      <a:pt x="135" y="84"/>
                    </a:lnTo>
                    <a:lnTo>
                      <a:pt x="136" y="82"/>
                    </a:lnTo>
                    <a:lnTo>
                      <a:pt x="135" y="82"/>
                    </a:lnTo>
                    <a:lnTo>
                      <a:pt x="136" y="80"/>
                    </a:lnTo>
                    <a:lnTo>
                      <a:pt x="138" y="80"/>
                    </a:lnTo>
                    <a:lnTo>
                      <a:pt x="139" y="78"/>
                    </a:lnTo>
                    <a:lnTo>
                      <a:pt x="142" y="76"/>
                    </a:lnTo>
                    <a:lnTo>
                      <a:pt x="144" y="75"/>
                    </a:lnTo>
                    <a:lnTo>
                      <a:pt x="146" y="74"/>
                    </a:lnTo>
                    <a:lnTo>
                      <a:pt x="147" y="72"/>
                    </a:lnTo>
                    <a:lnTo>
                      <a:pt x="148" y="72"/>
                    </a:lnTo>
                    <a:lnTo>
                      <a:pt x="151" y="71"/>
                    </a:lnTo>
                    <a:lnTo>
                      <a:pt x="152" y="68"/>
                    </a:lnTo>
                    <a:lnTo>
                      <a:pt x="153" y="67"/>
                    </a:lnTo>
                    <a:lnTo>
                      <a:pt x="155" y="66"/>
                    </a:lnTo>
                    <a:lnTo>
                      <a:pt x="157" y="63"/>
                    </a:lnTo>
                    <a:lnTo>
                      <a:pt x="159" y="62"/>
                    </a:lnTo>
                    <a:lnTo>
                      <a:pt x="161" y="61"/>
                    </a:lnTo>
                    <a:lnTo>
                      <a:pt x="161" y="59"/>
                    </a:lnTo>
                    <a:lnTo>
                      <a:pt x="163" y="58"/>
                    </a:lnTo>
                    <a:lnTo>
                      <a:pt x="164" y="58"/>
                    </a:lnTo>
                    <a:lnTo>
                      <a:pt x="165" y="58"/>
                    </a:lnTo>
                    <a:lnTo>
                      <a:pt x="168" y="55"/>
                    </a:lnTo>
                    <a:lnTo>
                      <a:pt x="170" y="54"/>
                    </a:lnTo>
                    <a:lnTo>
                      <a:pt x="170" y="53"/>
                    </a:lnTo>
                    <a:lnTo>
                      <a:pt x="172" y="53"/>
                    </a:lnTo>
                    <a:lnTo>
                      <a:pt x="173" y="53"/>
                    </a:lnTo>
                    <a:lnTo>
                      <a:pt x="173" y="51"/>
                    </a:lnTo>
                    <a:lnTo>
                      <a:pt x="174" y="51"/>
                    </a:lnTo>
                    <a:lnTo>
                      <a:pt x="174" y="50"/>
                    </a:lnTo>
                    <a:lnTo>
                      <a:pt x="176" y="50"/>
                    </a:lnTo>
                    <a:lnTo>
                      <a:pt x="177" y="49"/>
                    </a:lnTo>
                    <a:lnTo>
                      <a:pt x="178" y="48"/>
                    </a:lnTo>
                    <a:lnTo>
                      <a:pt x="177" y="44"/>
                    </a:lnTo>
                    <a:lnTo>
                      <a:pt x="177" y="41"/>
                    </a:lnTo>
                    <a:lnTo>
                      <a:pt x="174" y="40"/>
                    </a:lnTo>
                    <a:lnTo>
                      <a:pt x="174" y="38"/>
                    </a:lnTo>
                    <a:lnTo>
                      <a:pt x="174" y="37"/>
                    </a:lnTo>
                    <a:lnTo>
                      <a:pt x="176" y="37"/>
                    </a:lnTo>
                    <a:lnTo>
                      <a:pt x="176" y="36"/>
                    </a:lnTo>
                    <a:lnTo>
                      <a:pt x="177" y="36"/>
                    </a:lnTo>
                    <a:lnTo>
                      <a:pt x="178" y="36"/>
                    </a:lnTo>
                    <a:lnTo>
                      <a:pt x="180" y="36"/>
                    </a:lnTo>
                    <a:lnTo>
                      <a:pt x="181" y="36"/>
                    </a:lnTo>
                    <a:lnTo>
                      <a:pt x="181" y="34"/>
                    </a:lnTo>
                    <a:lnTo>
                      <a:pt x="182" y="33"/>
                    </a:lnTo>
                    <a:lnTo>
                      <a:pt x="182" y="32"/>
                    </a:lnTo>
                    <a:lnTo>
                      <a:pt x="182" y="31"/>
                    </a:lnTo>
                    <a:lnTo>
                      <a:pt x="182" y="29"/>
                    </a:lnTo>
                    <a:lnTo>
                      <a:pt x="184" y="29"/>
                    </a:lnTo>
                    <a:lnTo>
                      <a:pt x="184" y="28"/>
                    </a:lnTo>
                    <a:lnTo>
                      <a:pt x="185" y="28"/>
                    </a:lnTo>
                    <a:lnTo>
                      <a:pt x="185" y="27"/>
                    </a:lnTo>
                    <a:lnTo>
                      <a:pt x="185" y="25"/>
                    </a:lnTo>
                    <a:lnTo>
                      <a:pt x="186" y="17"/>
                    </a:lnTo>
                    <a:lnTo>
                      <a:pt x="189" y="19"/>
                    </a:lnTo>
                    <a:lnTo>
                      <a:pt x="190" y="20"/>
                    </a:lnTo>
                    <a:lnTo>
                      <a:pt x="191" y="20"/>
                    </a:lnTo>
                    <a:lnTo>
                      <a:pt x="191" y="21"/>
                    </a:lnTo>
                    <a:lnTo>
                      <a:pt x="193" y="21"/>
                    </a:lnTo>
                    <a:lnTo>
                      <a:pt x="193" y="23"/>
                    </a:lnTo>
                    <a:lnTo>
                      <a:pt x="201" y="19"/>
                    </a:lnTo>
                    <a:lnTo>
                      <a:pt x="203" y="17"/>
                    </a:lnTo>
                    <a:lnTo>
                      <a:pt x="204" y="17"/>
                    </a:lnTo>
                    <a:lnTo>
                      <a:pt x="206" y="17"/>
                    </a:lnTo>
                    <a:lnTo>
                      <a:pt x="207" y="17"/>
                    </a:lnTo>
                    <a:lnTo>
                      <a:pt x="208" y="17"/>
                    </a:lnTo>
                    <a:lnTo>
                      <a:pt x="210" y="17"/>
                    </a:lnTo>
                    <a:lnTo>
                      <a:pt x="211" y="17"/>
                    </a:lnTo>
                    <a:lnTo>
                      <a:pt x="211" y="16"/>
                    </a:lnTo>
                    <a:lnTo>
                      <a:pt x="211" y="15"/>
                    </a:lnTo>
                    <a:lnTo>
                      <a:pt x="212" y="15"/>
                    </a:lnTo>
                    <a:lnTo>
                      <a:pt x="212" y="14"/>
                    </a:lnTo>
                    <a:lnTo>
                      <a:pt x="214" y="14"/>
                    </a:lnTo>
                    <a:lnTo>
                      <a:pt x="214" y="12"/>
                    </a:lnTo>
                    <a:lnTo>
                      <a:pt x="215" y="12"/>
                    </a:lnTo>
                    <a:lnTo>
                      <a:pt x="216" y="12"/>
                    </a:lnTo>
                    <a:lnTo>
                      <a:pt x="216" y="11"/>
                    </a:lnTo>
                    <a:lnTo>
                      <a:pt x="218" y="11"/>
                    </a:lnTo>
                    <a:lnTo>
                      <a:pt x="219" y="11"/>
                    </a:lnTo>
                    <a:lnTo>
                      <a:pt x="219" y="10"/>
                    </a:lnTo>
                    <a:lnTo>
                      <a:pt x="220" y="10"/>
                    </a:lnTo>
                    <a:lnTo>
                      <a:pt x="222" y="10"/>
                    </a:lnTo>
                    <a:lnTo>
                      <a:pt x="222" y="8"/>
                    </a:lnTo>
                    <a:lnTo>
                      <a:pt x="223" y="8"/>
                    </a:lnTo>
                    <a:lnTo>
                      <a:pt x="225" y="7"/>
                    </a:lnTo>
                    <a:lnTo>
                      <a:pt x="227" y="6"/>
                    </a:lnTo>
                    <a:lnTo>
                      <a:pt x="228" y="4"/>
                    </a:lnTo>
                    <a:lnTo>
                      <a:pt x="229" y="3"/>
                    </a:lnTo>
                    <a:lnTo>
                      <a:pt x="229" y="2"/>
                    </a:lnTo>
                    <a:lnTo>
                      <a:pt x="231" y="2"/>
                    </a:lnTo>
                    <a:lnTo>
                      <a:pt x="232" y="2"/>
                    </a:lnTo>
                    <a:lnTo>
                      <a:pt x="233" y="2"/>
                    </a:lnTo>
                    <a:lnTo>
                      <a:pt x="233" y="3"/>
                    </a:lnTo>
                    <a:lnTo>
                      <a:pt x="235" y="3"/>
                    </a:lnTo>
                    <a:lnTo>
                      <a:pt x="236" y="3"/>
                    </a:lnTo>
                    <a:lnTo>
                      <a:pt x="237" y="3"/>
                    </a:lnTo>
                    <a:lnTo>
                      <a:pt x="237" y="4"/>
                    </a:lnTo>
                    <a:lnTo>
                      <a:pt x="239" y="4"/>
                    </a:lnTo>
                    <a:lnTo>
                      <a:pt x="240" y="4"/>
                    </a:lnTo>
                    <a:lnTo>
                      <a:pt x="241" y="4"/>
                    </a:lnTo>
                    <a:lnTo>
                      <a:pt x="242" y="4"/>
                    </a:lnTo>
                    <a:lnTo>
                      <a:pt x="242" y="6"/>
                    </a:lnTo>
                    <a:lnTo>
                      <a:pt x="244" y="6"/>
                    </a:lnTo>
                    <a:lnTo>
                      <a:pt x="245" y="6"/>
                    </a:lnTo>
                    <a:lnTo>
                      <a:pt x="246" y="6"/>
                    </a:lnTo>
                    <a:lnTo>
                      <a:pt x="249" y="4"/>
                    </a:lnTo>
                    <a:lnTo>
                      <a:pt x="249" y="3"/>
                    </a:lnTo>
                    <a:lnTo>
                      <a:pt x="250" y="3"/>
                    </a:lnTo>
                    <a:lnTo>
                      <a:pt x="252" y="3"/>
                    </a:lnTo>
                    <a:lnTo>
                      <a:pt x="253" y="3"/>
                    </a:lnTo>
                    <a:lnTo>
                      <a:pt x="254" y="3"/>
                    </a:lnTo>
                    <a:lnTo>
                      <a:pt x="256" y="3"/>
                    </a:lnTo>
                    <a:lnTo>
                      <a:pt x="257" y="3"/>
                    </a:lnTo>
                    <a:lnTo>
                      <a:pt x="258" y="2"/>
                    </a:lnTo>
                    <a:lnTo>
                      <a:pt x="259" y="2"/>
                    </a:lnTo>
                    <a:lnTo>
                      <a:pt x="258" y="2"/>
                    </a:lnTo>
                    <a:lnTo>
                      <a:pt x="258" y="0"/>
                    </a:lnTo>
                    <a:lnTo>
                      <a:pt x="258" y="2"/>
                    </a:lnTo>
                    <a:lnTo>
                      <a:pt x="258" y="0"/>
                    </a:lnTo>
                    <a:lnTo>
                      <a:pt x="259" y="0"/>
                    </a:lnTo>
                    <a:lnTo>
                      <a:pt x="259" y="2"/>
                    </a:lnTo>
                    <a:lnTo>
                      <a:pt x="261" y="2"/>
                    </a:lnTo>
                    <a:lnTo>
                      <a:pt x="262" y="2"/>
                    </a:lnTo>
                    <a:lnTo>
                      <a:pt x="265" y="3"/>
                    </a:lnTo>
                    <a:lnTo>
                      <a:pt x="266" y="4"/>
                    </a:lnTo>
                    <a:lnTo>
                      <a:pt x="267" y="4"/>
                    </a:lnTo>
                    <a:lnTo>
                      <a:pt x="269" y="6"/>
                    </a:lnTo>
                    <a:lnTo>
                      <a:pt x="270" y="6"/>
                    </a:lnTo>
                    <a:lnTo>
                      <a:pt x="271" y="6"/>
                    </a:lnTo>
                    <a:lnTo>
                      <a:pt x="271" y="7"/>
                    </a:lnTo>
                    <a:lnTo>
                      <a:pt x="271" y="6"/>
                    </a:lnTo>
                    <a:lnTo>
                      <a:pt x="271" y="7"/>
                    </a:lnTo>
                    <a:lnTo>
                      <a:pt x="274" y="8"/>
                    </a:lnTo>
                    <a:lnTo>
                      <a:pt x="275" y="10"/>
                    </a:lnTo>
                    <a:lnTo>
                      <a:pt x="276" y="10"/>
                    </a:lnTo>
                    <a:lnTo>
                      <a:pt x="276" y="11"/>
                    </a:lnTo>
                    <a:lnTo>
                      <a:pt x="278" y="11"/>
                    </a:lnTo>
                    <a:lnTo>
                      <a:pt x="278" y="12"/>
                    </a:lnTo>
                    <a:lnTo>
                      <a:pt x="278" y="14"/>
                    </a:lnTo>
                    <a:lnTo>
                      <a:pt x="278" y="15"/>
                    </a:lnTo>
                    <a:lnTo>
                      <a:pt x="279" y="15"/>
                    </a:lnTo>
                    <a:lnTo>
                      <a:pt x="278" y="15"/>
                    </a:lnTo>
                    <a:lnTo>
                      <a:pt x="279" y="15"/>
                    </a:lnTo>
                    <a:lnTo>
                      <a:pt x="279" y="16"/>
                    </a:lnTo>
                    <a:lnTo>
                      <a:pt x="279" y="17"/>
                    </a:lnTo>
                    <a:lnTo>
                      <a:pt x="280" y="19"/>
                    </a:lnTo>
                    <a:lnTo>
                      <a:pt x="282" y="19"/>
                    </a:lnTo>
                    <a:lnTo>
                      <a:pt x="282" y="20"/>
                    </a:lnTo>
                    <a:lnTo>
                      <a:pt x="283" y="20"/>
                    </a:lnTo>
                    <a:lnTo>
                      <a:pt x="284" y="20"/>
                    </a:lnTo>
                    <a:lnTo>
                      <a:pt x="286" y="20"/>
                    </a:lnTo>
                    <a:lnTo>
                      <a:pt x="287" y="20"/>
                    </a:lnTo>
                    <a:lnTo>
                      <a:pt x="288" y="20"/>
                    </a:lnTo>
                    <a:lnTo>
                      <a:pt x="290" y="20"/>
                    </a:lnTo>
                    <a:lnTo>
                      <a:pt x="291" y="21"/>
                    </a:lnTo>
                    <a:lnTo>
                      <a:pt x="292" y="21"/>
                    </a:lnTo>
                    <a:lnTo>
                      <a:pt x="294" y="21"/>
                    </a:lnTo>
                    <a:lnTo>
                      <a:pt x="294" y="23"/>
                    </a:lnTo>
                    <a:lnTo>
                      <a:pt x="295" y="23"/>
                    </a:lnTo>
                    <a:lnTo>
                      <a:pt x="295" y="24"/>
                    </a:lnTo>
                    <a:lnTo>
                      <a:pt x="295" y="25"/>
                    </a:lnTo>
                    <a:lnTo>
                      <a:pt x="294" y="25"/>
                    </a:lnTo>
                    <a:lnTo>
                      <a:pt x="294" y="27"/>
                    </a:lnTo>
                    <a:lnTo>
                      <a:pt x="294" y="28"/>
                    </a:lnTo>
                    <a:lnTo>
                      <a:pt x="295" y="28"/>
                    </a:lnTo>
                    <a:lnTo>
                      <a:pt x="296" y="29"/>
                    </a:lnTo>
                    <a:lnTo>
                      <a:pt x="297" y="29"/>
                    </a:lnTo>
                    <a:lnTo>
                      <a:pt x="297" y="31"/>
                    </a:lnTo>
                    <a:lnTo>
                      <a:pt x="299" y="31"/>
                    </a:lnTo>
                    <a:lnTo>
                      <a:pt x="299" y="32"/>
                    </a:lnTo>
                    <a:lnTo>
                      <a:pt x="297" y="32"/>
                    </a:lnTo>
                    <a:lnTo>
                      <a:pt x="296" y="32"/>
                    </a:lnTo>
                    <a:lnTo>
                      <a:pt x="296" y="33"/>
                    </a:lnTo>
                    <a:lnTo>
                      <a:pt x="295" y="33"/>
                    </a:lnTo>
                    <a:lnTo>
                      <a:pt x="295" y="34"/>
                    </a:lnTo>
                    <a:lnTo>
                      <a:pt x="294" y="36"/>
                    </a:lnTo>
                    <a:lnTo>
                      <a:pt x="294" y="37"/>
                    </a:lnTo>
                    <a:lnTo>
                      <a:pt x="294" y="38"/>
                    </a:lnTo>
                    <a:lnTo>
                      <a:pt x="292" y="40"/>
                    </a:lnTo>
                    <a:lnTo>
                      <a:pt x="292" y="41"/>
                    </a:lnTo>
                    <a:lnTo>
                      <a:pt x="294" y="41"/>
                    </a:lnTo>
                    <a:lnTo>
                      <a:pt x="295" y="41"/>
                    </a:lnTo>
                    <a:lnTo>
                      <a:pt x="295" y="42"/>
                    </a:lnTo>
                    <a:lnTo>
                      <a:pt x="296" y="42"/>
                    </a:lnTo>
                    <a:lnTo>
                      <a:pt x="297" y="42"/>
                    </a:lnTo>
                    <a:lnTo>
                      <a:pt x="299" y="42"/>
                    </a:lnTo>
                    <a:lnTo>
                      <a:pt x="300" y="42"/>
                    </a:lnTo>
                    <a:lnTo>
                      <a:pt x="300" y="44"/>
                    </a:lnTo>
                    <a:lnTo>
                      <a:pt x="300" y="45"/>
                    </a:lnTo>
                    <a:lnTo>
                      <a:pt x="300" y="46"/>
                    </a:lnTo>
                    <a:lnTo>
                      <a:pt x="300" y="48"/>
                    </a:lnTo>
                    <a:lnTo>
                      <a:pt x="299" y="49"/>
                    </a:lnTo>
                    <a:lnTo>
                      <a:pt x="299" y="50"/>
                    </a:lnTo>
                    <a:lnTo>
                      <a:pt x="299" y="51"/>
                    </a:lnTo>
                    <a:lnTo>
                      <a:pt x="299" y="53"/>
                    </a:lnTo>
                    <a:lnTo>
                      <a:pt x="297" y="54"/>
                    </a:lnTo>
                    <a:lnTo>
                      <a:pt x="299" y="54"/>
                    </a:lnTo>
                    <a:lnTo>
                      <a:pt x="300" y="54"/>
                    </a:lnTo>
                    <a:lnTo>
                      <a:pt x="301" y="54"/>
                    </a:lnTo>
                    <a:lnTo>
                      <a:pt x="304" y="53"/>
                    </a:lnTo>
                    <a:lnTo>
                      <a:pt x="305" y="53"/>
                    </a:lnTo>
                    <a:lnTo>
                      <a:pt x="307" y="53"/>
                    </a:lnTo>
                    <a:lnTo>
                      <a:pt x="308" y="53"/>
                    </a:lnTo>
                    <a:lnTo>
                      <a:pt x="309" y="53"/>
                    </a:lnTo>
                    <a:lnTo>
                      <a:pt x="312" y="51"/>
                    </a:lnTo>
                    <a:lnTo>
                      <a:pt x="312" y="53"/>
                    </a:lnTo>
                    <a:lnTo>
                      <a:pt x="313" y="53"/>
                    </a:lnTo>
                    <a:lnTo>
                      <a:pt x="314" y="53"/>
                    </a:lnTo>
                    <a:lnTo>
                      <a:pt x="316" y="53"/>
                    </a:lnTo>
                    <a:lnTo>
                      <a:pt x="316" y="51"/>
                    </a:lnTo>
                    <a:lnTo>
                      <a:pt x="317" y="51"/>
                    </a:lnTo>
                    <a:lnTo>
                      <a:pt x="318" y="51"/>
                    </a:lnTo>
                    <a:lnTo>
                      <a:pt x="318" y="50"/>
                    </a:lnTo>
                    <a:lnTo>
                      <a:pt x="320" y="50"/>
                    </a:lnTo>
                    <a:lnTo>
                      <a:pt x="321" y="50"/>
                    </a:lnTo>
                    <a:lnTo>
                      <a:pt x="322" y="50"/>
                    </a:lnTo>
                    <a:lnTo>
                      <a:pt x="322" y="49"/>
                    </a:lnTo>
                    <a:lnTo>
                      <a:pt x="324" y="49"/>
                    </a:lnTo>
                    <a:lnTo>
                      <a:pt x="325" y="49"/>
                    </a:lnTo>
                    <a:lnTo>
                      <a:pt x="326" y="49"/>
                    </a:lnTo>
                    <a:lnTo>
                      <a:pt x="326" y="48"/>
                    </a:lnTo>
                    <a:lnTo>
                      <a:pt x="328" y="48"/>
                    </a:lnTo>
                    <a:lnTo>
                      <a:pt x="329" y="48"/>
                    </a:lnTo>
                    <a:lnTo>
                      <a:pt x="329" y="46"/>
                    </a:lnTo>
                    <a:lnTo>
                      <a:pt x="330" y="45"/>
                    </a:lnTo>
                    <a:lnTo>
                      <a:pt x="331" y="45"/>
                    </a:lnTo>
                    <a:lnTo>
                      <a:pt x="330" y="44"/>
                    </a:lnTo>
                    <a:lnTo>
                      <a:pt x="331" y="44"/>
                    </a:lnTo>
                    <a:lnTo>
                      <a:pt x="331" y="42"/>
                    </a:lnTo>
                    <a:lnTo>
                      <a:pt x="330" y="42"/>
                    </a:lnTo>
                    <a:lnTo>
                      <a:pt x="330" y="41"/>
                    </a:lnTo>
                    <a:lnTo>
                      <a:pt x="331" y="41"/>
                    </a:lnTo>
                    <a:lnTo>
                      <a:pt x="331" y="40"/>
                    </a:lnTo>
                    <a:lnTo>
                      <a:pt x="333" y="40"/>
                    </a:lnTo>
                    <a:lnTo>
                      <a:pt x="333" y="38"/>
                    </a:lnTo>
                    <a:lnTo>
                      <a:pt x="334" y="38"/>
                    </a:lnTo>
                    <a:lnTo>
                      <a:pt x="335" y="38"/>
                    </a:lnTo>
                    <a:lnTo>
                      <a:pt x="337" y="38"/>
                    </a:lnTo>
                    <a:lnTo>
                      <a:pt x="337" y="40"/>
                    </a:lnTo>
                    <a:lnTo>
                      <a:pt x="339" y="40"/>
                    </a:lnTo>
                    <a:lnTo>
                      <a:pt x="343" y="41"/>
                    </a:lnTo>
                    <a:lnTo>
                      <a:pt x="345" y="41"/>
                    </a:lnTo>
                    <a:lnTo>
                      <a:pt x="345" y="42"/>
                    </a:lnTo>
                    <a:lnTo>
                      <a:pt x="345" y="41"/>
                    </a:lnTo>
                    <a:lnTo>
                      <a:pt x="346" y="41"/>
                    </a:lnTo>
                    <a:lnTo>
                      <a:pt x="346" y="42"/>
                    </a:lnTo>
                    <a:lnTo>
                      <a:pt x="346" y="44"/>
                    </a:lnTo>
                    <a:lnTo>
                      <a:pt x="346" y="45"/>
                    </a:lnTo>
                    <a:lnTo>
                      <a:pt x="346" y="46"/>
                    </a:lnTo>
                    <a:lnTo>
                      <a:pt x="346" y="48"/>
                    </a:lnTo>
                    <a:lnTo>
                      <a:pt x="347" y="46"/>
                    </a:lnTo>
                    <a:lnTo>
                      <a:pt x="348" y="46"/>
                    </a:lnTo>
                    <a:lnTo>
                      <a:pt x="348" y="45"/>
                    </a:lnTo>
                    <a:lnTo>
                      <a:pt x="347" y="45"/>
                    </a:lnTo>
                    <a:lnTo>
                      <a:pt x="347" y="44"/>
                    </a:lnTo>
                    <a:lnTo>
                      <a:pt x="348" y="44"/>
                    </a:lnTo>
                    <a:lnTo>
                      <a:pt x="348" y="42"/>
                    </a:lnTo>
                    <a:lnTo>
                      <a:pt x="348" y="41"/>
                    </a:lnTo>
                    <a:lnTo>
                      <a:pt x="347" y="41"/>
                    </a:lnTo>
                    <a:lnTo>
                      <a:pt x="348" y="41"/>
                    </a:lnTo>
                    <a:lnTo>
                      <a:pt x="350" y="41"/>
                    </a:lnTo>
                    <a:lnTo>
                      <a:pt x="350" y="42"/>
                    </a:lnTo>
                    <a:lnTo>
                      <a:pt x="351" y="42"/>
                    </a:lnTo>
                    <a:lnTo>
                      <a:pt x="352" y="42"/>
                    </a:lnTo>
                    <a:lnTo>
                      <a:pt x="354" y="42"/>
                    </a:lnTo>
                    <a:lnTo>
                      <a:pt x="354" y="44"/>
                    </a:lnTo>
                    <a:lnTo>
                      <a:pt x="355" y="44"/>
                    </a:lnTo>
                    <a:lnTo>
                      <a:pt x="355" y="45"/>
                    </a:lnTo>
                    <a:lnTo>
                      <a:pt x="356" y="45"/>
                    </a:lnTo>
                    <a:lnTo>
                      <a:pt x="358" y="45"/>
                    </a:lnTo>
                    <a:lnTo>
                      <a:pt x="359" y="45"/>
                    </a:lnTo>
                    <a:lnTo>
                      <a:pt x="359" y="46"/>
                    </a:lnTo>
                    <a:lnTo>
                      <a:pt x="360" y="46"/>
                    </a:lnTo>
                    <a:lnTo>
                      <a:pt x="360" y="48"/>
                    </a:lnTo>
                    <a:lnTo>
                      <a:pt x="360" y="49"/>
                    </a:lnTo>
                    <a:lnTo>
                      <a:pt x="359" y="49"/>
                    </a:lnTo>
                    <a:lnTo>
                      <a:pt x="359" y="50"/>
                    </a:lnTo>
                    <a:lnTo>
                      <a:pt x="359" y="51"/>
                    </a:lnTo>
                    <a:lnTo>
                      <a:pt x="359" y="53"/>
                    </a:lnTo>
                    <a:lnTo>
                      <a:pt x="359" y="54"/>
                    </a:lnTo>
                    <a:lnTo>
                      <a:pt x="360" y="54"/>
                    </a:lnTo>
                    <a:lnTo>
                      <a:pt x="360" y="55"/>
                    </a:lnTo>
                    <a:lnTo>
                      <a:pt x="362" y="55"/>
                    </a:lnTo>
                    <a:lnTo>
                      <a:pt x="363" y="55"/>
                    </a:lnTo>
                    <a:lnTo>
                      <a:pt x="364" y="55"/>
                    </a:lnTo>
                    <a:lnTo>
                      <a:pt x="366" y="55"/>
                    </a:lnTo>
                    <a:lnTo>
                      <a:pt x="366" y="57"/>
                    </a:lnTo>
                    <a:lnTo>
                      <a:pt x="367" y="58"/>
                    </a:lnTo>
                    <a:lnTo>
                      <a:pt x="367" y="59"/>
                    </a:lnTo>
                    <a:lnTo>
                      <a:pt x="367" y="61"/>
                    </a:lnTo>
                    <a:lnTo>
                      <a:pt x="368" y="61"/>
                    </a:lnTo>
                    <a:lnTo>
                      <a:pt x="368" y="62"/>
                    </a:lnTo>
                    <a:lnTo>
                      <a:pt x="368" y="63"/>
                    </a:lnTo>
                    <a:lnTo>
                      <a:pt x="369" y="63"/>
                    </a:lnTo>
                    <a:lnTo>
                      <a:pt x="368" y="63"/>
                    </a:lnTo>
                    <a:lnTo>
                      <a:pt x="368" y="65"/>
                    </a:lnTo>
                    <a:lnTo>
                      <a:pt x="368" y="66"/>
                    </a:lnTo>
                    <a:lnTo>
                      <a:pt x="369" y="66"/>
                    </a:lnTo>
                    <a:lnTo>
                      <a:pt x="369" y="65"/>
                    </a:lnTo>
                    <a:lnTo>
                      <a:pt x="369" y="63"/>
                    </a:lnTo>
                    <a:lnTo>
                      <a:pt x="371" y="63"/>
                    </a:lnTo>
                    <a:lnTo>
                      <a:pt x="371" y="62"/>
                    </a:lnTo>
                    <a:lnTo>
                      <a:pt x="371" y="61"/>
                    </a:lnTo>
                    <a:lnTo>
                      <a:pt x="372" y="59"/>
                    </a:lnTo>
                    <a:lnTo>
                      <a:pt x="373" y="59"/>
                    </a:lnTo>
                    <a:lnTo>
                      <a:pt x="373" y="61"/>
                    </a:lnTo>
                    <a:lnTo>
                      <a:pt x="375" y="61"/>
                    </a:lnTo>
                    <a:lnTo>
                      <a:pt x="375" y="62"/>
                    </a:lnTo>
                    <a:lnTo>
                      <a:pt x="376" y="62"/>
                    </a:lnTo>
                    <a:lnTo>
                      <a:pt x="375" y="62"/>
                    </a:lnTo>
                    <a:lnTo>
                      <a:pt x="376" y="63"/>
                    </a:lnTo>
                    <a:lnTo>
                      <a:pt x="376" y="62"/>
                    </a:lnTo>
                    <a:lnTo>
                      <a:pt x="377" y="62"/>
                    </a:lnTo>
                    <a:lnTo>
                      <a:pt x="377" y="63"/>
                    </a:lnTo>
                    <a:lnTo>
                      <a:pt x="379" y="63"/>
                    </a:lnTo>
                    <a:lnTo>
                      <a:pt x="380" y="63"/>
                    </a:lnTo>
                    <a:lnTo>
                      <a:pt x="380" y="65"/>
                    </a:lnTo>
                    <a:lnTo>
                      <a:pt x="380" y="66"/>
                    </a:lnTo>
                    <a:lnTo>
                      <a:pt x="381" y="66"/>
                    </a:lnTo>
                    <a:lnTo>
                      <a:pt x="381" y="67"/>
                    </a:lnTo>
                    <a:lnTo>
                      <a:pt x="380" y="67"/>
                    </a:lnTo>
                    <a:lnTo>
                      <a:pt x="381" y="67"/>
                    </a:lnTo>
                    <a:lnTo>
                      <a:pt x="381" y="68"/>
                    </a:lnTo>
                    <a:lnTo>
                      <a:pt x="380" y="68"/>
                    </a:lnTo>
                    <a:lnTo>
                      <a:pt x="380" y="70"/>
                    </a:lnTo>
                    <a:lnTo>
                      <a:pt x="379" y="70"/>
                    </a:lnTo>
                    <a:lnTo>
                      <a:pt x="377" y="71"/>
                    </a:lnTo>
                    <a:lnTo>
                      <a:pt x="379" y="71"/>
                    </a:lnTo>
                    <a:lnTo>
                      <a:pt x="377" y="71"/>
                    </a:lnTo>
                    <a:lnTo>
                      <a:pt x="377" y="72"/>
                    </a:lnTo>
                    <a:lnTo>
                      <a:pt x="377" y="74"/>
                    </a:lnTo>
                    <a:lnTo>
                      <a:pt x="380" y="75"/>
                    </a:lnTo>
                    <a:lnTo>
                      <a:pt x="384" y="76"/>
                    </a:lnTo>
                    <a:lnTo>
                      <a:pt x="385" y="76"/>
                    </a:lnTo>
                    <a:lnTo>
                      <a:pt x="386" y="78"/>
                    </a:lnTo>
                    <a:lnTo>
                      <a:pt x="386" y="79"/>
                    </a:lnTo>
                    <a:lnTo>
                      <a:pt x="388" y="79"/>
                    </a:lnTo>
                    <a:lnTo>
                      <a:pt x="388" y="80"/>
                    </a:lnTo>
                    <a:lnTo>
                      <a:pt x="388" y="82"/>
                    </a:lnTo>
                    <a:lnTo>
                      <a:pt x="389" y="82"/>
                    </a:lnTo>
                    <a:lnTo>
                      <a:pt x="390" y="82"/>
                    </a:lnTo>
                    <a:lnTo>
                      <a:pt x="392" y="82"/>
                    </a:lnTo>
                    <a:lnTo>
                      <a:pt x="390" y="82"/>
                    </a:lnTo>
                    <a:lnTo>
                      <a:pt x="390" y="83"/>
                    </a:lnTo>
                    <a:lnTo>
                      <a:pt x="389" y="83"/>
                    </a:lnTo>
                    <a:lnTo>
                      <a:pt x="390" y="83"/>
                    </a:lnTo>
                    <a:lnTo>
                      <a:pt x="390" y="84"/>
                    </a:lnTo>
                    <a:lnTo>
                      <a:pt x="390" y="86"/>
                    </a:lnTo>
                    <a:lnTo>
                      <a:pt x="392" y="86"/>
                    </a:lnTo>
                    <a:lnTo>
                      <a:pt x="393" y="86"/>
                    </a:lnTo>
                    <a:lnTo>
                      <a:pt x="394" y="84"/>
                    </a:lnTo>
                    <a:lnTo>
                      <a:pt x="396" y="84"/>
                    </a:lnTo>
                    <a:lnTo>
                      <a:pt x="397" y="84"/>
                    </a:lnTo>
                    <a:lnTo>
                      <a:pt x="397" y="86"/>
                    </a:lnTo>
                    <a:lnTo>
                      <a:pt x="396" y="86"/>
                    </a:lnTo>
                    <a:lnTo>
                      <a:pt x="394" y="86"/>
                    </a:lnTo>
                    <a:lnTo>
                      <a:pt x="394" y="87"/>
                    </a:lnTo>
                    <a:lnTo>
                      <a:pt x="393" y="87"/>
                    </a:lnTo>
                    <a:lnTo>
                      <a:pt x="393" y="88"/>
                    </a:lnTo>
                    <a:lnTo>
                      <a:pt x="392" y="89"/>
                    </a:lnTo>
                    <a:lnTo>
                      <a:pt x="392" y="91"/>
                    </a:lnTo>
                    <a:lnTo>
                      <a:pt x="392" y="92"/>
                    </a:lnTo>
                    <a:lnTo>
                      <a:pt x="392" y="93"/>
                    </a:lnTo>
                    <a:lnTo>
                      <a:pt x="393" y="93"/>
                    </a:lnTo>
                    <a:lnTo>
                      <a:pt x="393" y="95"/>
                    </a:lnTo>
                    <a:lnTo>
                      <a:pt x="393" y="96"/>
                    </a:lnTo>
                    <a:lnTo>
                      <a:pt x="396" y="95"/>
                    </a:lnTo>
                    <a:lnTo>
                      <a:pt x="400" y="93"/>
                    </a:lnTo>
                    <a:lnTo>
                      <a:pt x="401" y="93"/>
                    </a:lnTo>
                    <a:lnTo>
                      <a:pt x="401" y="95"/>
                    </a:lnTo>
                    <a:lnTo>
                      <a:pt x="402" y="95"/>
                    </a:lnTo>
                    <a:lnTo>
                      <a:pt x="402" y="96"/>
                    </a:lnTo>
                    <a:lnTo>
                      <a:pt x="403" y="96"/>
                    </a:lnTo>
                    <a:lnTo>
                      <a:pt x="403" y="97"/>
                    </a:lnTo>
                    <a:lnTo>
                      <a:pt x="403" y="99"/>
                    </a:lnTo>
                    <a:lnTo>
                      <a:pt x="405" y="99"/>
                    </a:lnTo>
                    <a:lnTo>
                      <a:pt x="403" y="99"/>
                    </a:lnTo>
                    <a:lnTo>
                      <a:pt x="405" y="99"/>
                    </a:lnTo>
                    <a:lnTo>
                      <a:pt x="405" y="100"/>
                    </a:lnTo>
                    <a:lnTo>
                      <a:pt x="403" y="100"/>
                    </a:lnTo>
                    <a:lnTo>
                      <a:pt x="403" y="105"/>
                    </a:lnTo>
                    <a:lnTo>
                      <a:pt x="403" y="106"/>
                    </a:lnTo>
                    <a:lnTo>
                      <a:pt x="410" y="108"/>
                    </a:lnTo>
                    <a:lnTo>
                      <a:pt x="410" y="109"/>
                    </a:lnTo>
                    <a:lnTo>
                      <a:pt x="411" y="109"/>
                    </a:lnTo>
                    <a:lnTo>
                      <a:pt x="413" y="109"/>
                    </a:lnTo>
                    <a:lnTo>
                      <a:pt x="413" y="110"/>
                    </a:lnTo>
                    <a:lnTo>
                      <a:pt x="414" y="110"/>
                    </a:lnTo>
                    <a:lnTo>
                      <a:pt x="414" y="112"/>
                    </a:lnTo>
                    <a:lnTo>
                      <a:pt x="414" y="113"/>
                    </a:lnTo>
                    <a:lnTo>
                      <a:pt x="415" y="113"/>
                    </a:lnTo>
                    <a:lnTo>
                      <a:pt x="415" y="114"/>
                    </a:lnTo>
                    <a:lnTo>
                      <a:pt x="415" y="116"/>
                    </a:lnTo>
                    <a:lnTo>
                      <a:pt x="415" y="117"/>
                    </a:lnTo>
                    <a:lnTo>
                      <a:pt x="414" y="117"/>
                    </a:lnTo>
                    <a:lnTo>
                      <a:pt x="414" y="116"/>
                    </a:lnTo>
                    <a:lnTo>
                      <a:pt x="414" y="117"/>
                    </a:lnTo>
                    <a:lnTo>
                      <a:pt x="414" y="116"/>
                    </a:lnTo>
                    <a:lnTo>
                      <a:pt x="413" y="116"/>
                    </a:lnTo>
                    <a:lnTo>
                      <a:pt x="411" y="116"/>
                    </a:lnTo>
                    <a:lnTo>
                      <a:pt x="411" y="117"/>
                    </a:lnTo>
                    <a:lnTo>
                      <a:pt x="413" y="117"/>
                    </a:lnTo>
                    <a:lnTo>
                      <a:pt x="413" y="118"/>
                    </a:lnTo>
                    <a:lnTo>
                      <a:pt x="411" y="118"/>
                    </a:lnTo>
                    <a:lnTo>
                      <a:pt x="410" y="118"/>
                    </a:lnTo>
                    <a:lnTo>
                      <a:pt x="409" y="118"/>
                    </a:lnTo>
                    <a:lnTo>
                      <a:pt x="406" y="118"/>
                    </a:lnTo>
                    <a:lnTo>
                      <a:pt x="405" y="118"/>
                    </a:lnTo>
                    <a:lnTo>
                      <a:pt x="403" y="118"/>
                    </a:lnTo>
                    <a:lnTo>
                      <a:pt x="402" y="117"/>
                    </a:lnTo>
                    <a:lnTo>
                      <a:pt x="401" y="117"/>
                    </a:lnTo>
                    <a:lnTo>
                      <a:pt x="400" y="117"/>
                    </a:lnTo>
                    <a:lnTo>
                      <a:pt x="398" y="117"/>
                    </a:lnTo>
                    <a:lnTo>
                      <a:pt x="397" y="117"/>
                    </a:lnTo>
                    <a:lnTo>
                      <a:pt x="394" y="117"/>
                    </a:lnTo>
                    <a:lnTo>
                      <a:pt x="393" y="117"/>
                    </a:lnTo>
                    <a:lnTo>
                      <a:pt x="392" y="117"/>
                    </a:lnTo>
                    <a:lnTo>
                      <a:pt x="388" y="116"/>
                    </a:lnTo>
                    <a:lnTo>
                      <a:pt x="386" y="116"/>
                    </a:lnTo>
                    <a:lnTo>
                      <a:pt x="385" y="116"/>
                    </a:lnTo>
                    <a:lnTo>
                      <a:pt x="384" y="116"/>
                    </a:lnTo>
                    <a:lnTo>
                      <a:pt x="381" y="116"/>
                    </a:lnTo>
                    <a:lnTo>
                      <a:pt x="380" y="116"/>
                    </a:lnTo>
                    <a:lnTo>
                      <a:pt x="379" y="116"/>
                    </a:lnTo>
                    <a:lnTo>
                      <a:pt x="379" y="114"/>
                    </a:lnTo>
                    <a:lnTo>
                      <a:pt x="377" y="114"/>
                    </a:lnTo>
                    <a:lnTo>
                      <a:pt x="376" y="114"/>
                    </a:lnTo>
                    <a:lnTo>
                      <a:pt x="373" y="114"/>
                    </a:lnTo>
                    <a:lnTo>
                      <a:pt x="372" y="114"/>
                    </a:lnTo>
                    <a:lnTo>
                      <a:pt x="371" y="114"/>
                    </a:lnTo>
                    <a:lnTo>
                      <a:pt x="369" y="114"/>
                    </a:lnTo>
                    <a:lnTo>
                      <a:pt x="368" y="114"/>
                    </a:lnTo>
                    <a:lnTo>
                      <a:pt x="366" y="114"/>
                    </a:lnTo>
                    <a:lnTo>
                      <a:pt x="364" y="114"/>
                    </a:lnTo>
                    <a:lnTo>
                      <a:pt x="363" y="114"/>
                    </a:lnTo>
                    <a:lnTo>
                      <a:pt x="362" y="113"/>
                    </a:lnTo>
                    <a:lnTo>
                      <a:pt x="360" y="113"/>
                    </a:lnTo>
                    <a:lnTo>
                      <a:pt x="359" y="113"/>
                    </a:lnTo>
                    <a:lnTo>
                      <a:pt x="358" y="113"/>
                    </a:lnTo>
                    <a:lnTo>
                      <a:pt x="356" y="113"/>
                    </a:lnTo>
                    <a:lnTo>
                      <a:pt x="355" y="113"/>
                    </a:lnTo>
                    <a:lnTo>
                      <a:pt x="354" y="113"/>
                    </a:lnTo>
                    <a:lnTo>
                      <a:pt x="352" y="113"/>
                    </a:lnTo>
                    <a:lnTo>
                      <a:pt x="351" y="113"/>
                    </a:lnTo>
                    <a:lnTo>
                      <a:pt x="350" y="112"/>
                    </a:lnTo>
                    <a:lnTo>
                      <a:pt x="348" y="113"/>
                    </a:lnTo>
                    <a:lnTo>
                      <a:pt x="347" y="112"/>
                    </a:lnTo>
                    <a:lnTo>
                      <a:pt x="346" y="112"/>
                    </a:lnTo>
                    <a:lnTo>
                      <a:pt x="345" y="112"/>
                    </a:lnTo>
                    <a:lnTo>
                      <a:pt x="343" y="112"/>
                    </a:lnTo>
                    <a:lnTo>
                      <a:pt x="342" y="112"/>
                    </a:lnTo>
                    <a:lnTo>
                      <a:pt x="341" y="112"/>
                    </a:lnTo>
                    <a:lnTo>
                      <a:pt x="338" y="112"/>
                    </a:lnTo>
                    <a:lnTo>
                      <a:pt x="337" y="112"/>
                    </a:lnTo>
                    <a:lnTo>
                      <a:pt x="334" y="112"/>
                    </a:lnTo>
                    <a:lnTo>
                      <a:pt x="331" y="112"/>
                    </a:lnTo>
                    <a:lnTo>
                      <a:pt x="330" y="112"/>
                    </a:lnTo>
                    <a:lnTo>
                      <a:pt x="329" y="112"/>
                    </a:lnTo>
                    <a:lnTo>
                      <a:pt x="326" y="112"/>
                    </a:lnTo>
                    <a:lnTo>
                      <a:pt x="325" y="112"/>
                    </a:lnTo>
                    <a:lnTo>
                      <a:pt x="324" y="112"/>
                    </a:lnTo>
                    <a:lnTo>
                      <a:pt x="322" y="112"/>
                    </a:lnTo>
                    <a:lnTo>
                      <a:pt x="321" y="112"/>
                    </a:lnTo>
                    <a:lnTo>
                      <a:pt x="320" y="112"/>
                    </a:lnTo>
                    <a:lnTo>
                      <a:pt x="318" y="112"/>
                    </a:lnTo>
                    <a:lnTo>
                      <a:pt x="314" y="112"/>
                    </a:lnTo>
                    <a:lnTo>
                      <a:pt x="313" y="112"/>
                    </a:lnTo>
                    <a:lnTo>
                      <a:pt x="311" y="112"/>
                    </a:lnTo>
                    <a:lnTo>
                      <a:pt x="309" y="112"/>
                    </a:lnTo>
                    <a:lnTo>
                      <a:pt x="308" y="112"/>
                    </a:lnTo>
                    <a:lnTo>
                      <a:pt x="307" y="112"/>
                    </a:lnTo>
                    <a:lnTo>
                      <a:pt x="304" y="113"/>
                    </a:lnTo>
                    <a:lnTo>
                      <a:pt x="303" y="113"/>
                    </a:lnTo>
                    <a:lnTo>
                      <a:pt x="301" y="113"/>
                    </a:lnTo>
                    <a:lnTo>
                      <a:pt x="300" y="113"/>
                    </a:lnTo>
                    <a:lnTo>
                      <a:pt x="299" y="113"/>
                    </a:lnTo>
                    <a:lnTo>
                      <a:pt x="297" y="113"/>
                    </a:lnTo>
                    <a:lnTo>
                      <a:pt x="296" y="113"/>
                    </a:lnTo>
                    <a:lnTo>
                      <a:pt x="295" y="113"/>
                    </a:lnTo>
                    <a:lnTo>
                      <a:pt x="294" y="113"/>
                    </a:lnTo>
                    <a:lnTo>
                      <a:pt x="292" y="113"/>
                    </a:lnTo>
                    <a:lnTo>
                      <a:pt x="290" y="114"/>
                    </a:lnTo>
                    <a:lnTo>
                      <a:pt x="288" y="114"/>
                    </a:lnTo>
                    <a:lnTo>
                      <a:pt x="287" y="114"/>
                    </a:lnTo>
                    <a:lnTo>
                      <a:pt x="286" y="114"/>
                    </a:lnTo>
                    <a:lnTo>
                      <a:pt x="284" y="114"/>
                    </a:lnTo>
                    <a:lnTo>
                      <a:pt x="284" y="116"/>
                    </a:lnTo>
                    <a:lnTo>
                      <a:pt x="283" y="116"/>
                    </a:lnTo>
                    <a:lnTo>
                      <a:pt x="282" y="116"/>
                    </a:lnTo>
                    <a:lnTo>
                      <a:pt x="280" y="116"/>
                    </a:lnTo>
                    <a:lnTo>
                      <a:pt x="279" y="116"/>
                    </a:lnTo>
                    <a:lnTo>
                      <a:pt x="278" y="116"/>
                    </a:lnTo>
                    <a:lnTo>
                      <a:pt x="276" y="116"/>
                    </a:lnTo>
                    <a:lnTo>
                      <a:pt x="276" y="117"/>
                    </a:lnTo>
                    <a:lnTo>
                      <a:pt x="275" y="117"/>
                    </a:lnTo>
                    <a:lnTo>
                      <a:pt x="274" y="117"/>
                    </a:lnTo>
                    <a:lnTo>
                      <a:pt x="273" y="117"/>
                    </a:lnTo>
                    <a:lnTo>
                      <a:pt x="271" y="117"/>
                    </a:lnTo>
                    <a:lnTo>
                      <a:pt x="271" y="118"/>
                    </a:lnTo>
                    <a:lnTo>
                      <a:pt x="270" y="118"/>
                    </a:lnTo>
                    <a:lnTo>
                      <a:pt x="269" y="118"/>
                    </a:lnTo>
                    <a:lnTo>
                      <a:pt x="267" y="118"/>
                    </a:lnTo>
                    <a:lnTo>
                      <a:pt x="266" y="120"/>
                    </a:lnTo>
                    <a:lnTo>
                      <a:pt x="265" y="120"/>
                    </a:lnTo>
                    <a:lnTo>
                      <a:pt x="265" y="121"/>
                    </a:lnTo>
                    <a:lnTo>
                      <a:pt x="263" y="121"/>
                    </a:lnTo>
                    <a:lnTo>
                      <a:pt x="263" y="122"/>
                    </a:lnTo>
                    <a:lnTo>
                      <a:pt x="262" y="122"/>
                    </a:lnTo>
                    <a:lnTo>
                      <a:pt x="261" y="123"/>
                    </a:lnTo>
                    <a:lnTo>
                      <a:pt x="259" y="123"/>
                    </a:lnTo>
                    <a:lnTo>
                      <a:pt x="258" y="123"/>
                    </a:lnTo>
                    <a:lnTo>
                      <a:pt x="258" y="125"/>
                    </a:lnTo>
                    <a:lnTo>
                      <a:pt x="257" y="125"/>
                    </a:lnTo>
                    <a:lnTo>
                      <a:pt x="256" y="125"/>
                    </a:lnTo>
                    <a:lnTo>
                      <a:pt x="256" y="126"/>
                    </a:lnTo>
                    <a:lnTo>
                      <a:pt x="254" y="126"/>
                    </a:lnTo>
                    <a:lnTo>
                      <a:pt x="253" y="126"/>
                    </a:lnTo>
                    <a:lnTo>
                      <a:pt x="252" y="126"/>
                    </a:lnTo>
                    <a:lnTo>
                      <a:pt x="250" y="126"/>
                    </a:lnTo>
                    <a:lnTo>
                      <a:pt x="249" y="126"/>
                    </a:lnTo>
                    <a:lnTo>
                      <a:pt x="248" y="126"/>
                    </a:lnTo>
                    <a:lnTo>
                      <a:pt x="246" y="126"/>
                    </a:lnTo>
                    <a:lnTo>
                      <a:pt x="245" y="127"/>
                    </a:lnTo>
                    <a:lnTo>
                      <a:pt x="244" y="127"/>
                    </a:lnTo>
                    <a:lnTo>
                      <a:pt x="242" y="127"/>
                    </a:lnTo>
                    <a:lnTo>
                      <a:pt x="242" y="129"/>
                    </a:lnTo>
                    <a:lnTo>
                      <a:pt x="241" y="129"/>
                    </a:lnTo>
                    <a:lnTo>
                      <a:pt x="240" y="129"/>
                    </a:lnTo>
                    <a:lnTo>
                      <a:pt x="239" y="129"/>
                    </a:lnTo>
                    <a:lnTo>
                      <a:pt x="239" y="130"/>
                    </a:lnTo>
                    <a:lnTo>
                      <a:pt x="237" y="130"/>
                    </a:lnTo>
                    <a:lnTo>
                      <a:pt x="236" y="130"/>
                    </a:lnTo>
                    <a:lnTo>
                      <a:pt x="236" y="131"/>
                    </a:lnTo>
                    <a:lnTo>
                      <a:pt x="235" y="131"/>
                    </a:lnTo>
                    <a:lnTo>
                      <a:pt x="233" y="131"/>
                    </a:lnTo>
                    <a:lnTo>
                      <a:pt x="233" y="133"/>
                    </a:lnTo>
                    <a:lnTo>
                      <a:pt x="232" y="133"/>
                    </a:lnTo>
                    <a:lnTo>
                      <a:pt x="231" y="133"/>
                    </a:lnTo>
                    <a:lnTo>
                      <a:pt x="229" y="133"/>
                    </a:lnTo>
                    <a:lnTo>
                      <a:pt x="229" y="134"/>
                    </a:lnTo>
                    <a:lnTo>
                      <a:pt x="228" y="134"/>
                    </a:lnTo>
                    <a:lnTo>
                      <a:pt x="227" y="134"/>
                    </a:lnTo>
                    <a:lnTo>
                      <a:pt x="227" y="135"/>
                    </a:lnTo>
                    <a:lnTo>
                      <a:pt x="225" y="135"/>
                    </a:lnTo>
                    <a:lnTo>
                      <a:pt x="225" y="137"/>
                    </a:lnTo>
                    <a:lnTo>
                      <a:pt x="224" y="137"/>
                    </a:lnTo>
                    <a:lnTo>
                      <a:pt x="224" y="138"/>
                    </a:lnTo>
                    <a:lnTo>
                      <a:pt x="224" y="139"/>
                    </a:lnTo>
                    <a:lnTo>
                      <a:pt x="223" y="139"/>
                    </a:lnTo>
                    <a:lnTo>
                      <a:pt x="222" y="139"/>
                    </a:lnTo>
                    <a:lnTo>
                      <a:pt x="222" y="140"/>
                    </a:lnTo>
                    <a:lnTo>
                      <a:pt x="220" y="140"/>
                    </a:lnTo>
                    <a:lnTo>
                      <a:pt x="219" y="140"/>
                    </a:lnTo>
                    <a:lnTo>
                      <a:pt x="218" y="140"/>
                    </a:lnTo>
                    <a:lnTo>
                      <a:pt x="216" y="140"/>
                    </a:lnTo>
                    <a:lnTo>
                      <a:pt x="216" y="142"/>
                    </a:lnTo>
                    <a:lnTo>
                      <a:pt x="215" y="142"/>
                    </a:lnTo>
                    <a:lnTo>
                      <a:pt x="214" y="142"/>
                    </a:lnTo>
                    <a:lnTo>
                      <a:pt x="212" y="142"/>
                    </a:lnTo>
                    <a:lnTo>
                      <a:pt x="211" y="142"/>
                    </a:lnTo>
                    <a:lnTo>
                      <a:pt x="210" y="142"/>
                    </a:lnTo>
                    <a:lnTo>
                      <a:pt x="210" y="143"/>
                    </a:lnTo>
                    <a:lnTo>
                      <a:pt x="208" y="143"/>
                    </a:lnTo>
                    <a:lnTo>
                      <a:pt x="207" y="143"/>
                    </a:lnTo>
                    <a:lnTo>
                      <a:pt x="206" y="143"/>
                    </a:lnTo>
                    <a:lnTo>
                      <a:pt x="204" y="143"/>
                    </a:lnTo>
                    <a:lnTo>
                      <a:pt x="203" y="144"/>
                    </a:lnTo>
                    <a:lnTo>
                      <a:pt x="202" y="144"/>
                    </a:lnTo>
                    <a:lnTo>
                      <a:pt x="202" y="146"/>
                    </a:lnTo>
                    <a:lnTo>
                      <a:pt x="201" y="146"/>
                    </a:lnTo>
                    <a:lnTo>
                      <a:pt x="201" y="147"/>
                    </a:lnTo>
                    <a:lnTo>
                      <a:pt x="199" y="147"/>
                    </a:lnTo>
                    <a:lnTo>
                      <a:pt x="199" y="148"/>
                    </a:lnTo>
                    <a:lnTo>
                      <a:pt x="198" y="148"/>
                    </a:lnTo>
                    <a:lnTo>
                      <a:pt x="197" y="150"/>
                    </a:lnTo>
                    <a:lnTo>
                      <a:pt x="195" y="150"/>
                    </a:lnTo>
                    <a:lnTo>
                      <a:pt x="195" y="151"/>
                    </a:lnTo>
                    <a:lnTo>
                      <a:pt x="194" y="151"/>
                    </a:lnTo>
                    <a:lnTo>
                      <a:pt x="194" y="152"/>
                    </a:lnTo>
                    <a:lnTo>
                      <a:pt x="194" y="154"/>
                    </a:lnTo>
                    <a:lnTo>
                      <a:pt x="194" y="155"/>
                    </a:lnTo>
                    <a:lnTo>
                      <a:pt x="193" y="155"/>
                    </a:lnTo>
                    <a:lnTo>
                      <a:pt x="193" y="156"/>
                    </a:lnTo>
                    <a:lnTo>
                      <a:pt x="191" y="156"/>
                    </a:lnTo>
                    <a:lnTo>
                      <a:pt x="190" y="156"/>
                    </a:lnTo>
                    <a:lnTo>
                      <a:pt x="190" y="158"/>
                    </a:lnTo>
                    <a:lnTo>
                      <a:pt x="189" y="159"/>
                    </a:lnTo>
                    <a:lnTo>
                      <a:pt x="189" y="160"/>
                    </a:lnTo>
                    <a:lnTo>
                      <a:pt x="187" y="161"/>
                    </a:lnTo>
                    <a:lnTo>
                      <a:pt x="186" y="161"/>
                    </a:lnTo>
                    <a:lnTo>
                      <a:pt x="185" y="161"/>
                    </a:lnTo>
                    <a:lnTo>
                      <a:pt x="184" y="165"/>
                    </a:lnTo>
                    <a:lnTo>
                      <a:pt x="181" y="167"/>
                    </a:lnTo>
                    <a:lnTo>
                      <a:pt x="181" y="168"/>
                    </a:lnTo>
                    <a:lnTo>
                      <a:pt x="180" y="168"/>
                    </a:lnTo>
                    <a:lnTo>
                      <a:pt x="178" y="168"/>
                    </a:lnTo>
                    <a:lnTo>
                      <a:pt x="177" y="169"/>
                    </a:lnTo>
                    <a:lnTo>
                      <a:pt x="174" y="169"/>
                    </a:lnTo>
                    <a:lnTo>
                      <a:pt x="174" y="171"/>
                    </a:lnTo>
                    <a:lnTo>
                      <a:pt x="173" y="171"/>
                    </a:lnTo>
                    <a:lnTo>
                      <a:pt x="172" y="171"/>
                    </a:lnTo>
                    <a:lnTo>
                      <a:pt x="170" y="171"/>
                    </a:lnTo>
                    <a:lnTo>
                      <a:pt x="170" y="172"/>
                    </a:lnTo>
                    <a:lnTo>
                      <a:pt x="169" y="172"/>
                    </a:lnTo>
                    <a:lnTo>
                      <a:pt x="168" y="172"/>
                    </a:lnTo>
                    <a:lnTo>
                      <a:pt x="167" y="172"/>
                    </a:lnTo>
                    <a:lnTo>
                      <a:pt x="165" y="172"/>
                    </a:lnTo>
                    <a:lnTo>
                      <a:pt x="164" y="173"/>
                    </a:lnTo>
                    <a:lnTo>
                      <a:pt x="163" y="173"/>
                    </a:lnTo>
                    <a:lnTo>
                      <a:pt x="161" y="173"/>
                    </a:lnTo>
                    <a:lnTo>
                      <a:pt x="160" y="173"/>
                    </a:lnTo>
                    <a:lnTo>
                      <a:pt x="159" y="173"/>
                    </a:lnTo>
                    <a:lnTo>
                      <a:pt x="159" y="175"/>
                    </a:lnTo>
                    <a:lnTo>
                      <a:pt x="159" y="176"/>
                    </a:lnTo>
                    <a:lnTo>
                      <a:pt x="157" y="176"/>
                    </a:lnTo>
                    <a:lnTo>
                      <a:pt x="157" y="177"/>
                    </a:lnTo>
                    <a:lnTo>
                      <a:pt x="156" y="177"/>
                    </a:lnTo>
                    <a:lnTo>
                      <a:pt x="155" y="178"/>
                    </a:lnTo>
                    <a:lnTo>
                      <a:pt x="155" y="180"/>
                    </a:lnTo>
                    <a:lnTo>
                      <a:pt x="153" y="180"/>
                    </a:lnTo>
                    <a:lnTo>
                      <a:pt x="152" y="180"/>
                    </a:lnTo>
                    <a:lnTo>
                      <a:pt x="152" y="181"/>
                    </a:lnTo>
                    <a:lnTo>
                      <a:pt x="151" y="181"/>
                    </a:lnTo>
                    <a:lnTo>
                      <a:pt x="150" y="181"/>
                    </a:lnTo>
                    <a:lnTo>
                      <a:pt x="148" y="181"/>
                    </a:lnTo>
                    <a:lnTo>
                      <a:pt x="148" y="182"/>
                    </a:lnTo>
                    <a:lnTo>
                      <a:pt x="147" y="182"/>
                    </a:lnTo>
                    <a:lnTo>
                      <a:pt x="146" y="182"/>
                    </a:lnTo>
                    <a:lnTo>
                      <a:pt x="147" y="182"/>
                    </a:lnTo>
                    <a:lnTo>
                      <a:pt x="147" y="184"/>
                    </a:lnTo>
                    <a:lnTo>
                      <a:pt x="146" y="184"/>
                    </a:lnTo>
                    <a:lnTo>
                      <a:pt x="144" y="184"/>
                    </a:lnTo>
                    <a:lnTo>
                      <a:pt x="144" y="185"/>
                    </a:lnTo>
                    <a:lnTo>
                      <a:pt x="143" y="185"/>
                    </a:lnTo>
                    <a:lnTo>
                      <a:pt x="143" y="186"/>
                    </a:lnTo>
                    <a:lnTo>
                      <a:pt x="142" y="186"/>
                    </a:lnTo>
                    <a:lnTo>
                      <a:pt x="140" y="186"/>
                    </a:lnTo>
                    <a:lnTo>
                      <a:pt x="139" y="186"/>
                    </a:lnTo>
                    <a:lnTo>
                      <a:pt x="139" y="188"/>
                    </a:lnTo>
                    <a:lnTo>
                      <a:pt x="138" y="188"/>
                    </a:lnTo>
                    <a:lnTo>
                      <a:pt x="136" y="188"/>
                    </a:lnTo>
                    <a:lnTo>
                      <a:pt x="136" y="189"/>
                    </a:lnTo>
                    <a:lnTo>
                      <a:pt x="135" y="189"/>
                    </a:lnTo>
                    <a:lnTo>
                      <a:pt x="134" y="189"/>
                    </a:lnTo>
                    <a:lnTo>
                      <a:pt x="132" y="189"/>
                    </a:lnTo>
                    <a:lnTo>
                      <a:pt x="131" y="189"/>
                    </a:lnTo>
                    <a:lnTo>
                      <a:pt x="131" y="190"/>
                    </a:lnTo>
                    <a:lnTo>
                      <a:pt x="130" y="190"/>
                    </a:lnTo>
                    <a:lnTo>
                      <a:pt x="129" y="190"/>
                    </a:lnTo>
                    <a:lnTo>
                      <a:pt x="127" y="190"/>
                    </a:lnTo>
                    <a:lnTo>
                      <a:pt x="127" y="192"/>
                    </a:lnTo>
                    <a:lnTo>
                      <a:pt x="126" y="192"/>
                    </a:lnTo>
                    <a:lnTo>
                      <a:pt x="125" y="192"/>
                    </a:lnTo>
                    <a:lnTo>
                      <a:pt x="123" y="193"/>
                    </a:lnTo>
                    <a:lnTo>
                      <a:pt x="122" y="193"/>
                    </a:lnTo>
                    <a:lnTo>
                      <a:pt x="121" y="193"/>
                    </a:lnTo>
                    <a:lnTo>
                      <a:pt x="119" y="193"/>
                    </a:lnTo>
                    <a:lnTo>
                      <a:pt x="119" y="194"/>
                    </a:lnTo>
                    <a:lnTo>
                      <a:pt x="118" y="194"/>
                    </a:lnTo>
                    <a:lnTo>
                      <a:pt x="117" y="194"/>
                    </a:lnTo>
                    <a:lnTo>
                      <a:pt x="117" y="195"/>
                    </a:lnTo>
                    <a:lnTo>
                      <a:pt x="115" y="195"/>
                    </a:lnTo>
                    <a:lnTo>
                      <a:pt x="114" y="195"/>
                    </a:lnTo>
                    <a:lnTo>
                      <a:pt x="113" y="195"/>
                    </a:lnTo>
                    <a:lnTo>
                      <a:pt x="112" y="195"/>
                    </a:lnTo>
                    <a:lnTo>
                      <a:pt x="110" y="195"/>
                    </a:lnTo>
                    <a:lnTo>
                      <a:pt x="110" y="197"/>
                    </a:lnTo>
                    <a:lnTo>
                      <a:pt x="109" y="197"/>
                    </a:lnTo>
                    <a:lnTo>
                      <a:pt x="108" y="197"/>
                    </a:lnTo>
                    <a:lnTo>
                      <a:pt x="108" y="198"/>
                    </a:lnTo>
                    <a:lnTo>
                      <a:pt x="108" y="199"/>
                    </a:lnTo>
                    <a:lnTo>
                      <a:pt x="106" y="199"/>
                    </a:lnTo>
                    <a:lnTo>
                      <a:pt x="105" y="199"/>
                    </a:lnTo>
                    <a:lnTo>
                      <a:pt x="104" y="201"/>
                    </a:lnTo>
                    <a:close/>
                  </a:path>
                </a:pathLst>
              </a:custGeom>
              <a:solidFill>
                <a:srgbClr val="6F3882"/>
              </a:solidFill>
              <a:ln w="4763">
                <a:solidFill>
                  <a:schemeClr val="bg1"/>
                </a:solid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42" name="Freeform 28">
                <a:extLst>
                  <a:ext uri="{FF2B5EF4-FFF2-40B4-BE49-F238E27FC236}">
                    <a16:creationId xmlns:a16="http://schemas.microsoft.com/office/drawing/2014/main" id="{50E5A2BD-E1D4-0AC9-0AE8-F06397E44C08}"/>
                  </a:ext>
                </a:extLst>
              </p:cNvPr>
              <p:cNvSpPr>
                <a:spLocks/>
              </p:cNvSpPr>
              <p:nvPr/>
            </p:nvSpPr>
            <p:spPr bwMode="auto">
              <a:xfrm>
                <a:off x="3279" y="585"/>
                <a:ext cx="714" cy="268"/>
              </a:xfrm>
              <a:custGeom>
                <a:avLst/>
                <a:gdLst>
                  <a:gd name="T0" fmla="*/ 5 w 714"/>
                  <a:gd name="T1" fmla="*/ 190 h 268"/>
                  <a:gd name="T2" fmla="*/ 44 w 714"/>
                  <a:gd name="T3" fmla="*/ 110 h 268"/>
                  <a:gd name="T4" fmla="*/ 90 w 714"/>
                  <a:gd name="T5" fmla="*/ 79 h 268"/>
                  <a:gd name="T6" fmla="*/ 98 w 714"/>
                  <a:gd name="T7" fmla="*/ 106 h 268"/>
                  <a:gd name="T8" fmla="*/ 116 w 714"/>
                  <a:gd name="T9" fmla="*/ 130 h 268"/>
                  <a:gd name="T10" fmla="*/ 140 w 714"/>
                  <a:gd name="T11" fmla="*/ 148 h 268"/>
                  <a:gd name="T12" fmla="*/ 147 w 714"/>
                  <a:gd name="T13" fmla="*/ 113 h 268"/>
                  <a:gd name="T14" fmla="*/ 213 w 714"/>
                  <a:gd name="T15" fmla="*/ 68 h 268"/>
                  <a:gd name="T16" fmla="*/ 255 w 714"/>
                  <a:gd name="T17" fmla="*/ 64 h 268"/>
                  <a:gd name="T18" fmla="*/ 259 w 714"/>
                  <a:gd name="T19" fmla="*/ 47 h 268"/>
                  <a:gd name="T20" fmla="*/ 298 w 714"/>
                  <a:gd name="T21" fmla="*/ 26 h 268"/>
                  <a:gd name="T22" fmla="*/ 328 w 714"/>
                  <a:gd name="T23" fmla="*/ 32 h 268"/>
                  <a:gd name="T24" fmla="*/ 326 w 714"/>
                  <a:gd name="T25" fmla="*/ 63 h 268"/>
                  <a:gd name="T26" fmla="*/ 358 w 714"/>
                  <a:gd name="T27" fmla="*/ 54 h 268"/>
                  <a:gd name="T28" fmla="*/ 396 w 714"/>
                  <a:gd name="T29" fmla="*/ 51 h 268"/>
                  <a:gd name="T30" fmla="*/ 420 w 714"/>
                  <a:gd name="T31" fmla="*/ 38 h 268"/>
                  <a:gd name="T32" fmla="*/ 462 w 714"/>
                  <a:gd name="T33" fmla="*/ 30 h 268"/>
                  <a:gd name="T34" fmla="*/ 485 w 714"/>
                  <a:gd name="T35" fmla="*/ 24 h 268"/>
                  <a:gd name="T36" fmla="*/ 518 w 714"/>
                  <a:gd name="T37" fmla="*/ 15 h 268"/>
                  <a:gd name="T38" fmla="*/ 548 w 714"/>
                  <a:gd name="T39" fmla="*/ 21 h 268"/>
                  <a:gd name="T40" fmla="*/ 590 w 714"/>
                  <a:gd name="T41" fmla="*/ 45 h 268"/>
                  <a:gd name="T42" fmla="*/ 625 w 714"/>
                  <a:gd name="T43" fmla="*/ 87 h 268"/>
                  <a:gd name="T44" fmla="*/ 637 w 714"/>
                  <a:gd name="T45" fmla="*/ 106 h 268"/>
                  <a:gd name="T46" fmla="*/ 661 w 714"/>
                  <a:gd name="T47" fmla="*/ 104 h 268"/>
                  <a:gd name="T48" fmla="*/ 674 w 714"/>
                  <a:gd name="T49" fmla="*/ 113 h 268"/>
                  <a:gd name="T50" fmla="*/ 684 w 714"/>
                  <a:gd name="T51" fmla="*/ 134 h 268"/>
                  <a:gd name="T52" fmla="*/ 705 w 714"/>
                  <a:gd name="T53" fmla="*/ 140 h 268"/>
                  <a:gd name="T54" fmla="*/ 695 w 714"/>
                  <a:gd name="T55" fmla="*/ 165 h 268"/>
                  <a:gd name="T56" fmla="*/ 692 w 714"/>
                  <a:gd name="T57" fmla="*/ 207 h 268"/>
                  <a:gd name="T58" fmla="*/ 712 w 714"/>
                  <a:gd name="T59" fmla="*/ 237 h 268"/>
                  <a:gd name="T60" fmla="*/ 699 w 714"/>
                  <a:gd name="T61" fmla="*/ 258 h 268"/>
                  <a:gd name="T62" fmla="*/ 683 w 714"/>
                  <a:gd name="T63" fmla="*/ 261 h 268"/>
                  <a:gd name="T64" fmla="*/ 661 w 714"/>
                  <a:gd name="T65" fmla="*/ 257 h 268"/>
                  <a:gd name="T66" fmla="*/ 623 w 714"/>
                  <a:gd name="T67" fmla="*/ 253 h 268"/>
                  <a:gd name="T68" fmla="*/ 598 w 714"/>
                  <a:gd name="T69" fmla="*/ 255 h 268"/>
                  <a:gd name="T70" fmla="*/ 614 w 714"/>
                  <a:gd name="T71" fmla="*/ 236 h 268"/>
                  <a:gd name="T72" fmla="*/ 610 w 714"/>
                  <a:gd name="T73" fmla="*/ 207 h 268"/>
                  <a:gd name="T74" fmla="*/ 593 w 714"/>
                  <a:gd name="T75" fmla="*/ 182 h 268"/>
                  <a:gd name="T76" fmla="*/ 598 w 714"/>
                  <a:gd name="T77" fmla="*/ 147 h 268"/>
                  <a:gd name="T78" fmla="*/ 572 w 714"/>
                  <a:gd name="T79" fmla="*/ 131 h 268"/>
                  <a:gd name="T80" fmla="*/ 555 w 714"/>
                  <a:gd name="T81" fmla="*/ 147 h 268"/>
                  <a:gd name="T82" fmla="*/ 517 w 714"/>
                  <a:gd name="T83" fmla="*/ 145 h 268"/>
                  <a:gd name="T84" fmla="*/ 487 w 714"/>
                  <a:gd name="T85" fmla="*/ 147 h 268"/>
                  <a:gd name="T86" fmla="*/ 447 w 714"/>
                  <a:gd name="T87" fmla="*/ 155 h 268"/>
                  <a:gd name="T88" fmla="*/ 398 w 714"/>
                  <a:gd name="T89" fmla="*/ 135 h 268"/>
                  <a:gd name="T90" fmla="*/ 395 w 714"/>
                  <a:gd name="T91" fmla="*/ 161 h 268"/>
                  <a:gd name="T92" fmla="*/ 382 w 714"/>
                  <a:gd name="T93" fmla="*/ 173 h 268"/>
                  <a:gd name="T94" fmla="*/ 354 w 714"/>
                  <a:gd name="T95" fmla="*/ 185 h 268"/>
                  <a:gd name="T96" fmla="*/ 333 w 714"/>
                  <a:gd name="T97" fmla="*/ 179 h 268"/>
                  <a:gd name="T98" fmla="*/ 314 w 714"/>
                  <a:gd name="T99" fmla="*/ 190 h 268"/>
                  <a:gd name="T100" fmla="*/ 290 w 714"/>
                  <a:gd name="T101" fmla="*/ 200 h 268"/>
                  <a:gd name="T102" fmla="*/ 274 w 714"/>
                  <a:gd name="T103" fmla="*/ 217 h 268"/>
                  <a:gd name="T104" fmla="*/ 261 w 714"/>
                  <a:gd name="T105" fmla="*/ 238 h 268"/>
                  <a:gd name="T106" fmla="*/ 243 w 714"/>
                  <a:gd name="T107" fmla="*/ 248 h 268"/>
                  <a:gd name="T108" fmla="*/ 227 w 714"/>
                  <a:gd name="T109" fmla="*/ 259 h 268"/>
                  <a:gd name="T110" fmla="*/ 222 w 714"/>
                  <a:gd name="T111" fmla="*/ 229 h 268"/>
                  <a:gd name="T112" fmla="*/ 205 w 714"/>
                  <a:gd name="T113" fmla="*/ 207 h 268"/>
                  <a:gd name="T114" fmla="*/ 193 w 714"/>
                  <a:gd name="T115" fmla="*/ 182 h 268"/>
                  <a:gd name="T116" fmla="*/ 157 w 714"/>
                  <a:gd name="T117" fmla="*/ 214 h 268"/>
                  <a:gd name="T118" fmla="*/ 127 w 714"/>
                  <a:gd name="T119" fmla="*/ 231 h 268"/>
                  <a:gd name="T120" fmla="*/ 87 w 714"/>
                  <a:gd name="T121" fmla="*/ 214 h 268"/>
                  <a:gd name="T122" fmla="*/ 47 w 714"/>
                  <a:gd name="T123" fmla="*/ 2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4" h="268">
                    <a:moveTo>
                      <a:pt x="26" y="217"/>
                    </a:moveTo>
                    <a:lnTo>
                      <a:pt x="26" y="216"/>
                    </a:lnTo>
                    <a:lnTo>
                      <a:pt x="26" y="215"/>
                    </a:lnTo>
                    <a:lnTo>
                      <a:pt x="24" y="215"/>
                    </a:lnTo>
                    <a:lnTo>
                      <a:pt x="24" y="214"/>
                    </a:lnTo>
                    <a:lnTo>
                      <a:pt x="24" y="212"/>
                    </a:lnTo>
                    <a:lnTo>
                      <a:pt x="26" y="212"/>
                    </a:lnTo>
                    <a:lnTo>
                      <a:pt x="24" y="212"/>
                    </a:lnTo>
                    <a:lnTo>
                      <a:pt x="26" y="212"/>
                    </a:lnTo>
                    <a:lnTo>
                      <a:pt x="26" y="211"/>
                    </a:lnTo>
                    <a:lnTo>
                      <a:pt x="26" y="210"/>
                    </a:lnTo>
                    <a:lnTo>
                      <a:pt x="24" y="210"/>
                    </a:lnTo>
                    <a:lnTo>
                      <a:pt x="24" y="208"/>
                    </a:lnTo>
                    <a:lnTo>
                      <a:pt x="23" y="208"/>
                    </a:lnTo>
                    <a:lnTo>
                      <a:pt x="23" y="207"/>
                    </a:lnTo>
                    <a:lnTo>
                      <a:pt x="23" y="206"/>
                    </a:lnTo>
                    <a:lnTo>
                      <a:pt x="24" y="206"/>
                    </a:lnTo>
                    <a:lnTo>
                      <a:pt x="23" y="204"/>
                    </a:lnTo>
                    <a:lnTo>
                      <a:pt x="22" y="204"/>
                    </a:lnTo>
                    <a:lnTo>
                      <a:pt x="22" y="203"/>
                    </a:lnTo>
                    <a:lnTo>
                      <a:pt x="22" y="202"/>
                    </a:lnTo>
                    <a:lnTo>
                      <a:pt x="22" y="200"/>
                    </a:lnTo>
                    <a:lnTo>
                      <a:pt x="20" y="199"/>
                    </a:lnTo>
                    <a:lnTo>
                      <a:pt x="19" y="199"/>
                    </a:lnTo>
                    <a:lnTo>
                      <a:pt x="18" y="199"/>
                    </a:lnTo>
                    <a:lnTo>
                      <a:pt x="17" y="199"/>
                    </a:lnTo>
                    <a:lnTo>
                      <a:pt x="15" y="199"/>
                    </a:lnTo>
                    <a:lnTo>
                      <a:pt x="14" y="199"/>
                    </a:lnTo>
                    <a:lnTo>
                      <a:pt x="13" y="198"/>
                    </a:lnTo>
                    <a:lnTo>
                      <a:pt x="13" y="197"/>
                    </a:lnTo>
                    <a:lnTo>
                      <a:pt x="11" y="197"/>
                    </a:lnTo>
                    <a:lnTo>
                      <a:pt x="11" y="195"/>
                    </a:lnTo>
                    <a:lnTo>
                      <a:pt x="10" y="195"/>
                    </a:lnTo>
                    <a:lnTo>
                      <a:pt x="10" y="194"/>
                    </a:lnTo>
                    <a:lnTo>
                      <a:pt x="10" y="193"/>
                    </a:lnTo>
                    <a:lnTo>
                      <a:pt x="9" y="193"/>
                    </a:lnTo>
                    <a:lnTo>
                      <a:pt x="9" y="191"/>
                    </a:lnTo>
                    <a:lnTo>
                      <a:pt x="7" y="191"/>
                    </a:lnTo>
                    <a:lnTo>
                      <a:pt x="6" y="191"/>
                    </a:lnTo>
                    <a:lnTo>
                      <a:pt x="6" y="190"/>
                    </a:lnTo>
                    <a:lnTo>
                      <a:pt x="5" y="190"/>
                    </a:lnTo>
                    <a:lnTo>
                      <a:pt x="3" y="190"/>
                    </a:lnTo>
                    <a:lnTo>
                      <a:pt x="2" y="190"/>
                    </a:lnTo>
                    <a:lnTo>
                      <a:pt x="2" y="189"/>
                    </a:lnTo>
                    <a:lnTo>
                      <a:pt x="1" y="189"/>
                    </a:lnTo>
                    <a:lnTo>
                      <a:pt x="1" y="187"/>
                    </a:lnTo>
                    <a:lnTo>
                      <a:pt x="1" y="186"/>
                    </a:lnTo>
                    <a:lnTo>
                      <a:pt x="0" y="186"/>
                    </a:lnTo>
                    <a:lnTo>
                      <a:pt x="0" y="185"/>
                    </a:lnTo>
                    <a:lnTo>
                      <a:pt x="1" y="185"/>
                    </a:lnTo>
                    <a:lnTo>
                      <a:pt x="1" y="183"/>
                    </a:lnTo>
                    <a:lnTo>
                      <a:pt x="1" y="182"/>
                    </a:lnTo>
                    <a:lnTo>
                      <a:pt x="0" y="182"/>
                    </a:lnTo>
                    <a:lnTo>
                      <a:pt x="0" y="181"/>
                    </a:lnTo>
                    <a:lnTo>
                      <a:pt x="1" y="179"/>
                    </a:lnTo>
                    <a:lnTo>
                      <a:pt x="1" y="178"/>
                    </a:lnTo>
                    <a:lnTo>
                      <a:pt x="2" y="178"/>
                    </a:lnTo>
                    <a:lnTo>
                      <a:pt x="2" y="177"/>
                    </a:lnTo>
                    <a:lnTo>
                      <a:pt x="3" y="177"/>
                    </a:lnTo>
                    <a:lnTo>
                      <a:pt x="3" y="176"/>
                    </a:lnTo>
                    <a:lnTo>
                      <a:pt x="5" y="176"/>
                    </a:lnTo>
                    <a:lnTo>
                      <a:pt x="3" y="176"/>
                    </a:lnTo>
                    <a:lnTo>
                      <a:pt x="3" y="174"/>
                    </a:lnTo>
                    <a:lnTo>
                      <a:pt x="5" y="174"/>
                    </a:lnTo>
                    <a:lnTo>
                      <a:pt x="5" y="173"/>
                    </a:lnTo>
                    <a:lnTo>
                      <a:pt x="5" y="172"/>
                    </a:lnTo>
                    <a:lnTo>
                      <a:pt x="5" y="170"/>
                    </a:lnTo>
                    <a:lnTo>
                      <a:pt x="6" y="170"/>
                    </a:lnTo>
                    <a:lnTo>
                      <a:pt x="6" y="169"/>
                    </a:lnTo>
                    <a:lnTo>
                      <a:pt x="7" y="166"/>
                    </a:lnTo>
                    <a:lnTo>
                      <a:pt x="9" y="164"/>
                    </a:lnTo>
                    <a:lnTo>
                      <a:pt x="13" y="157"/>
                    </a:lnTo>
                    <a:lnTo>
                      <a:pt x="14" y="152"/>
                    </a:lnTo>
                    <a:lnTo>
                      <a:pt x="19" y="144"/>
                    </a:lnTo>
                    <a:lnTo>
                      <a:pt x="30" y="126"/>
                    </a:lnTo>
                    <a:lnTo>
                      <a:pt x="31" y="123"/>
                    </a:lnTo>
                    <a:lnTo>
                      <a:pt x="34" y="121"/>
                    </a:lnTo>
                    <a:lnTo>
                      <a:pt x="35" y="119"/>
                    </a:lnTo>
                    <a:lnTo>
                      <a:pt x="38" y="117"/>
                    </a:lnTo>
                    <a:lnTo>
                      <a:pt x="39" y="115"/>
                    </a:lnTo>
                    <a:lnTo>
                      <a:pt x="40" y="114"/>
                    </a:lnTo>
                    <a:lnTo>
                      <a:pt x="44" y="110"/>
                    </a:lnTo>
                    <a:lnTo>
                      <a:pt x="47" y="107"/>
                    </a:lnTo>
                    <a:lnTo>
                      <a:pt x="49" y="105"/>
                    </a:lnTo>
                    <a:lnTo>
                      <a:pt x="52" y="104"/>
                    </a:lnTo>
                    <a:lnTo>
                      <a:pt x="53" y="102"/>
                    </a:lnTo>
                    <a:lnTo>
                      <a:pt x="58" y="100"/>
                    </a:lnTo>
                    <a:lnTo>
                      <a:pt x="62" y="97"/>
                    </a:lnTo>
                    <a:lnTo>
                      <a:pt x="64" y="96"/>
                    </a:lnTo>
                    <a:lnTo>
                      <a:pt x="65" y="96"/>
                    </a:lnTo>
                    <a:lnTo>
                      <a:pt x="65" y="94"/>
                    </a:lnTo>
                    <a:lnTo>
                      <a:pt x="65" y="93"/>
                    </a:lnTo>
                    <a:lnTo>
                      <a:pt x="66" y="93"/>
                    </a:lnTo>
                    <a:lnTo>
                      <a:pt x="68" y="93"/>
                    </a:lnTo>
                    <a:lnTo>
                      <a:pt x="68" y="92"/>
                    </a:lnTo>
                    <a:lnTo>
                      <a:pt x="69" y="92"/>
                    </a:lnTo>
                    <a:lnTo>
                      <a:pt x="69" y="90"/>
                    </a:lnTo>
                    <a:lnTo>
                      <a:pt x="70" y="90"/>
                    </a:lnTo>
                    <a:lnTo>
                      <a:pt x="70" y="89"/>
                    </a:lnTo>
                    <a:lnTo>
                      <a:pt x="72" y="89"/>
                    </a:lnTo>
                    <a:lnTo>
                      <a:pt x="73" y="89"/>
                    </a:lnTo>
                    <a:lnTo>
                      <a:pt x="73" y="88"/>
                    </a:lnTo>
                    <a:lnTo>
                      <a:pt x="74" y="88"/>
                    </a:lnTo>
                    <a:lnTo>
                      <a:pt x="74" y="87"/>
                    </a:lnTo>
                    <a:lnTo>
                      <a:pt x="75" y="87"/>
                    </a:lnTo>
                    <a:lnTo>
                      <a:pt x="75" y="85"/>
                    </a:lnTo>
                    <a:lnTo>
                      <a:pt x="77" y="85"/>
                    </a:lnTo>
                    <a:lnTo>
                      <a:pt x="78" y="84"/>
                    </a:lnTo>
                    <a:lnTo>
                      <a:pt x="79" y="84"/>
                    </a:lnTo>
                    <a:lnTo>
                      <a:pt x="79" y="85"/>
                    </a:lnTo>
                    <a:lnTo>
                      <a:pt x="81" y="85"/>
                    </a:lnTo>
                    <a:lnTo>
                      <a:pt x="82" y="84"/>
                    </a:lnTo>
                    <a:lnTo>
                      <a:pt x="83" y="84"/>
                    </a:lnTo>
                    <a:lnTo>
                      <a:pt x="83" y="85"/>
                    </a:lnTo>
                    <a:lnTo>
                      <a:pt x="83" y="84"/>
                    </a:lnTo>
                    <a:lnTo>
                      <a:pt x="85" y="84"/>
                    </a:lnTo>
                    <a:lnTo>
                      <a:pt x="85" y="83"/>
                    </a:lnTo>
                    <a:lnTo>
                      <a:pt x="86" y="81"/>
                    </a:lnTo>
                    <a:lnTo>
                      <a:pt x="86" y="80"/>
                    </a:lnTo>
                    <a:lnTo>
                      <a:pt x="87" y="80"/>
                    </a:lnTo>
                    <a:lnTo>
                      <a:pt x="87" y="79"/>
                    </a:lnTo>
                    <a:lnTo>
                      <a:pt x="89" y="79"/>
                    </a:lnTo>
                    <a:lnTo>
                      <a:pt x="90" y="79"/>
                    </a:lnTo>
                    <a:lnTo>
                      <a:pt x="91" y="79"/>
                    </a:lnTo>
                    <a:lnTo>
                      <a:pt x="91" y="80"/>
                    </a:lnTo>
                    <a:lnTo>
                      <a:pt x="91" y="81"/>
                    </a:lnTo>
                    <a:lnTo>
                      <a:pt x="92" y="81"/>
                    </a:lnTo>
                    <a:lnTo>
                      <a:pt x="94" y="81"/>
                    </a:lnTo>
                    <a:lnTo>
                      <a:pt x="94" y="83"/>
                    </a:lnTo>
                    <a:lnTo>
                      <a:pt x="95" y="83"/>
                    </a:lnTo>
                    <a:lnTo>
                      <a:pt x="95" y="84"/>
                    </a:lnTo>
                    <a:lnTo>
                      <a:pt x="96" y="84"/>
                    </a:lnTo>
                    <a:lnTo>
                      <a:pt x="98" y="84"/>
                    </a:lnTo>
                    <a:lnTo>
                      <a:pt x="98" y="85"/>
                    </a:lnTo>
                    <a:lnTo>
                      <a:pt x="99" y="85"/>
                    </a:lnTo>
                    <a:lnTo>
                      <a:pt x="99" y="87"/>
                    </a:lnTo>
                    <a:lnTo>
                      <a:pt x="99" y="88"/>
                    </a:lnTo>
                    <a:lnTo>
                      <a:pt x="98" y="88"/>
                    </a:lnTo>
                    <a:lnTo>
                      <a:pt x="96" y="88"/>
                    </a:lnTo>
                    <a:lnTo>
                      <a:pt x="98" y="89"/>
                    </a:lnTo>
                    <a:lnTo>
                      <a:pt x="98" y="90"/>
                    </a:lnTo>
                    <a:lnTo>
                      <a:pt x="99" y="90"/>
                    </a:lnTo>
                    <a:lnTo>
                      <a:pt x="100" y="90"/>
                    </a:lnTo>
                    <a:lnTo>
                      <a:pt x="100" y="92"/>
                    </a:lnTo>
                    <a:lnTo>
                      <a:pt x="102" y="93"/>
                    </a:lnTo>
                    <a:lnTo>
                      <a:pt x="103" y="93"/>
                    </a:lnTo>
                    <a:lnTo>
                      <a:pt x="103" y="94"/>
                    </a:lnTo>
                    <a:lnTo>
                      <a:pt x="103" y="96"/>
                    </a:lnTo>
                    <a:lnTo>
                      <a:pt x="103" y="97"/>
                    </a:lnTo>
                    <a:lnTo>
                      <a:pt x="102" y="97"/>
                    </a:lnTo>
                    <a:lnTo>
                      <a:pt x="102" y="98"/>
                    </a:lnTo>
                    <a:lnTo>
                      <a:pt x="100" y="98"/>
                    </a:lnTo>
                    <a:lnTo>
                      <a:pt x="99" y="98"/>
                    </a:lnTo>
                    <a:lnTo>
                      <a:pt x="100" y="100"/>
                    </a:lnTo>
                    <a:lnTo>
                      <a:pt x="102" y="100"/>
                    </a:lnTo>
                    <a:lnTo>
                      <a:pt x="103" y="100"/>
                    </a:lnTo>
                    <a:lnTo>
                      <a:pt x="103" y="101"/>
                    </a:lnTo>
                    <a:lnTo>
                      <a:pt x="102" y="101"/>
                    </a:lnTo>
                    <a:lnTo>
                      <a:pt x="102" y="102"/>
                    </a:lnTo>
                    <a:lnTo>
                      <a:pt x="102" y="104"/>
                    </a:lnTo>
                    <a:lnTo>
                      <a:pt x="100" y="104"/>
                    </a:lnTo>
                    <a:lnTo>
                      <a:pt x="99" y="105"/>
                    </a:lnTo>
                    <a:lnTo>
                      <a:pt x="98" y="105"/>
                    </a:lnTo>
                    <a:lnTo>
                      <a:pt x="98" y="106"/>
                    </a:lnTo>
                    <a:lnTo>
                      <a:pt x="96" y="105"/>
                    </a:lnTo>
                    <a:lnTo>
                      <a:pt x="95" y="105"/>
                    </a:lnTo>
                    <a:lnTo>
                      <a:pt x="95" y="106"/>
                    </a:lnTo>
                    <a:lnTo>
                      <a:pt x="95" y="107"/>
                    </a:lnTo>
                    <a:lnTo>
                      <a:pt x="95" y="109"/>
                    </a:lnTo>
                    <a:lnTo>
                      <a:pt x="96" y="109"/>
                    </a:lnTo>
                    <a:lnTo>
                      <a:pt x="96" y="110"/>
                    </a:lnTo>
                    <a:lnTo>
                      <a:pt x="96" y="111"/>
                    </a:lnTo>
                    <a:lnTo>
                      <a:pt x="98" y="111"/>
                    </a:lnTo>
                    <a:lnTo>
                      <a:pt x="98" y="113"/>
                    </a:lnTo>
                    <a:lnTo>
                      <a:pt x="99" y="113"/>
                    </a:lnTo>
                    <a:lnTo>
                      <a:pt x="99" y="114"/>
                    </a:lnTo>
                    <a:lnTo>
                      <a:pt x="100" y="114"/>
                    </a:lnTo>
                    <a:lnTo>
                      <a:pt x="102" y="114"/>
                    </a:lnTo>
                    <a:lnTo>
                      <a:pt x="102" y="115"/>
                    </a:lnTo>
                    <a:lnTo>
                      <a:pt x="103" y="115"/>
                    </a:lnTo>
                    <a:lnTo>
                      <a:pt x="104" y="115"/>
                    </a:lnTo>
                    <a:lnTo>
                      <a:pt x="106" y="115"/>
                    </a:lnTo>
                    <a:lnTo>
                      <a:pt x="107" y="117"/>
                    </a:lnTo>
                    <a:lnTo>
                      <a:pt x="107" y="118"/>
                    </a:lnTo>
                    <a:lnTo>
                      <a:pt x="108" y="118"/>
                    </a:lnTo>
                    <a:lnTo>
                      <a:pt x="108" y="119"/>
                    </a:lnTo>
                    <a:lnTo>
                      <a:pt x="110" y="119"/>
                    </a:lnTo>
                    <a:lnTo>
                      <a:pt x="110" y="121"/>
                    </a:lnTo>
                    <a:lnTo>
                      <a:pt x="110" y="122"/>
                    </a:lnTo>
                    <a:lnTo>
                      <a:pt x="108" y="122"/>
                    </a:lnTo>
                    <a:lnTo>
                      <a:pt x="108" y="123"/>
                    </a:lnTo>
                    <a:lnTo>
                      <a:pt x="110" y="123"/>
                    </a:lnTo>
                    <a:lnTo>
                      <a:pt x="110" y="125"/>
                    </a:lnTo>
                    <a:lnTo>
                      <a:pt x="108" y="125"/>
                    </a:lnTo>
                    <a:lnTo>
                      <a:pt x="107" y="125"/>
                    </a:lnTo>
                    <a:lnTo>
                      <a:pt x="108" y="126"/>
                    </a:lnTo>
                    <a:lnTo>
                      <a:pt x="110" y="126"/>
                    </a:lnTo>
                    <a:lnTo>
                      <a:pt x="110" y="127"/>
                    </a:lnTo>
                    <a:lnTo>
                      <a:pt x="111" y="127"/>
                    </a:lnTo>
                    <a:lnTo>
                      <a:pt x="111" y="126"/>
                    </a:lnTo>
                    <a:lnTo>
                      <a:pt x="112" y="126"/>
                    </a:lnTo>
                    <a:lnTo>
                      <a:pt x="113" y="127"/>
                    </a:lnTo>
                    <a:lnTo>
                      <a:pt x="115" y="127"/>
                    </a:lnTo>
                    <a:lnTo>
                      <a:pt x="116" y="128"/>
                    </a:lnTo>
                    <a:lnTo>
                      <a:pt x="116" y="130"/>
                    </a:lnTo>
                    <a:lnTo>
                      <a:pt x="115" y="131"/>
                    </a:lnTo>
                    <a:lnTo>
                      <a:pt x="116" y="131"/>
                    </a:lnTo>
                    <a:lnTo>
                      <a:pt x="117" y="131"/>
                    </a:lnTo>
                    <a:lnTo>
                      <a:pt x="119" y="131"/>
                    </a:lnTo>
                    <a:lnTo>
                      <a:pt x="120" y="131"/>
                    </a:lnTo>
                    <a:lnTo>
                      <a:pt x="120" y="132"/>
                    </a:lnTo>
                    <a:lnTo>
                      <a:pt x="121" y="132"/>
                    </a:lnTo>
                    <a:lnTo>
                      <a:pt x="123" y="132"/>
                    </a:lnTo>
                    <a:lnTo>
                      <a:pt x="124" y="132"/>
                    </a:lnTo>
                    <a:lnTo>
                      <a:pt x="124" y="134"/>
                    </a:lnTo>
                    <a:lnTo>
                      <a:pt x="125" y="134"/>
                    </a:lnTo>
                    <a:lnTo>
                      <a:pt x="127" y="134"/>
                    </a:lnTo>
                    <a:lnTo>
                      <a:pt x="127" y="132"/>
                    </a:lnTo>
                    <a:lnTo>
                      <a:pt x="128" y="132"/>
                    </a:lnTo>
                    <a:lnTo>
                      <a:pt x="128" y="134"/>
                    </a:lnTo>
                    <a:lnTo>
                      <a:pt x="129" y="134"/>
                    </a:lnTo>
                    <a:lnTo>
                      <a:pt x="130" y="134"/>
                    </a:lnTo>
                    <a:lnTo>
                      <a:pt x="132" y="134"/>
                    </a:lnTo>
                    <a:lnTo>
                      <a:pt x="133" y="135"/>
                    </a:lnTo>
                    <a:lnTo>
                      <a:pt x="134" y="135"/>
                    </a:lnTo>
                    <a:lnTo>
                      <a:pt x="134" y="134"/>
                    </a:lnTo>
                    <a:lnTo>
                      <a:pt x="133" y="134"/>
                    </a:lnTo>
                    <a:lnTo>
                      <a:pt x="133" y="132"/>
                    </a:lnTo>
                    <a:lnTo>
                      <a:pt x="134" y="132"/>
                    </a:lnTo>
                    <a:lnTo>
                      <a:pt x="134" y="134"/>
                    </a:lnTo>
                    <a:lnTo>
                      <a:pt x="136" y="134"/>
                    </a:lnTo>
                    <a:lnTo>
                      <a:pt x="134" y="135"/>
                    </a:lnTo>
                    <a:lnTo>
                      <a:pt x="134" y="136"/>
                    </a:lnTo>
                    <a:lnTo>
                      <a:pt x="134" y="138"/>
                    </a:lnTo>
                    <a:lnTo>
                      <a:pt x="136" y="138"/>
                    </a:lnTo>
                    <a:lnTo>
                      <a:pt x="137" y="138"/>
                    </a:lnTo>
                    <a:lnTo>
                      <a:pt x="137" y="139"/>
                    </a:lnTo>
                    <a:lnTo>
                      <a:pt x="137" y="140"/>
                    </a:lnTo>
                    <a:lnTo>
                      <a:pt x="138" y="140"/>
                    </a:lnTo>
                    <a:lnTo>
                      <a:pt x="140" y="140"/>
                    </a:lnTo>
                    <a:lnTo>
                      <a:pt x="140" y="142"/>
                    </a:lnTo>
                    <a:lnTo>
                      <a:pt x="140" y="143"/>
                    </a:lnTo>
                    <a:lnTo>
                      <a:pt x="140" y="144"/>
                    </a:lnTo>
                    <a:lnTo>
                      <a:pt x="140" y="145"/>
                    </a:lnTo>
                    <a:lnTo>
                      <a:pt x="140" y="147"/>
                    </a:lnTo>
                    <a:lnTo>
                      <a:pt x="140" y="148"/>
                    </a:lnTo>
                    <a:lnTo>
                      <a:pt x="140" y="149"/>
                    </a:lnTo>
                    <a:lnTo>
                      <a:pt x="141" y="149"/>
                    </a:lnTo>
                    <a:lnTo>
                      <a:pt x="142" y="149"/>
                    </a:lnTo>
                    <a:lnTo>
                      <a:pt x="142" y="151"/>
                    </a:lnTo>
                    <a:lnTo>
                      <a:pt x="144" y="151"/>
                    </a:lnTo>
                    <a:lnTo>
                      <a:pt x="144" y="149"/>
                    </a:lnTo>
                    <a:lnTo>
                      <a:pt x="142" y="149"/>
                    </a:lnTo>
                    <a:lnTo>
                      <a:pt x="142" y="148"/>
                    </a:lnTo>
                    <a:lnTo>
                      <a:pt x="144" y="148"/>
                    </a:lnTo>
                    <a:lnTo>
                      <a:pt x="145" y="148"/>
                    </a:lnTo>
                    <a:lnTo>
                      <a:pt x="145" y="149"/>
                    </a:lnTo>
                    <a:lnTo>
                      <a:pt x="145" y="148"/>
                    </a:lnTo>
                    <a:lnTo>
                      <a:pt x="145" y="147"/>
                    </a:lnTo>
                    <a:lnTo>
                      <a:pt x="146" y="147"/>
                    </a:lnTo>
                    <a:lnTo>
                      <a:pt x="147" y="147"/>
                    </a:lnTo>
                    <a:lnTo>
                      <a:pt x="149" y="147"/>
                    </a:lnTo>
                    <a:lnTo>
                      <a:pt x="149" y="145"/>
                    </a:lnTo>
                    <a:lnTo>
                      <a:pt x="147" y="145"/>
                    </a:lnTo>
                    <a:lnTo>
                      <a:pt x="147" y="144"/>
                    </a:lnTo>
                    <a:lnTo>
                      <a:pt x="149" y="144"/>
                    </a:lnTo>
                    <a:lnTo>
                      <a:pt x="150" y="144"/>
                    </a:lnTo>
                    <a:lnTo>
                      <a:pt x="151" y="143"/>
                    </a:lnTo>
                    <a:lnTo>
                      <a:pt x="151" y="142"/>
                    </a:lnTo>
                    <a:lnTo>
                      <a:pt x="150" y="142"/>
                    </a:lnTo>
                    <a:lnTo>
                      <a:pt x="150" y="140"/>
                    </a:lnTo>
                    <a:lnTo>
                      <a:pt x="151" y="140"/>
                    </a:lnTo>
                    <a:lnTo>
                      <a:pt x="153" y="139"/>
                    </a:lnTo>
                    <a:lnTo>
                      <a:pt x="154" y="138"/>
                    </a:lnTo>
                    <a:lnTo>
                      <a:pt x="154" y="136"/>
                    </a:lnTo>
                    <a:lnTo>
                      <a:pt x="154" y="135"/>
                    </a:lnTo>
                    <a:lnTo>
                      <a:pt x="155" y="134"/>
                    </a:lnTo>
                    <a:lnTo>
                      <a:pt x="155" y="131"/>
                    </a:lnTo>
                    <a:lnTo>
                      <a:pt x="155" y="130"/>
                    </a:lnTo>
                    <a:lnTo>
                      <a:pt x="154" y="127"/>
                    </a:lnTo>
                    <a:lnTo>
                      <a:pt x="153" y="125"/>
                    </a:lnTo>
                    <a:lnTo>
                      <a:pt x="151" y="123"/>
                    </a:lnTo>
                    <a:lnTo>
                      <a:pt x="150" y="121"/>
                    </a:lnTo>
                    <a:lnTo>
                      <a:pt x="147" y="119"/>
                    </a:lnTo>
                    <a:lnTo>
                      <a:pt x="147" y="115"/>
                    </a:lnTo>
                    <a:lnTo>
                      <a:pt x="147" y="114"/>
                    </a:lnTo>
                    <a:lnTo>
                      <a:pt x="147" y="113"/>
                    </a:lnTo>
                    <a:lnTo>
                      <a:pt x="147" y="111"/>
                    </a:lnTo>
                    <a:lnTo>
                      <a:pt x="149" y="111"/>
                    </a:lnTo>
                    <a:lnTo>
                      <a:pt x="149" y="110"/>
                    </a:lnTo>
                    <a:lnTo>
                      <a:pt x="150" y="110"/>
                    </a:lnTo>
                    <a:lnTo>
                      <a:pt x="153" y="110"/>
                    </a:lnTo>
                    <a:lnTo>
                      <a:pt x="155" y="109"/>
                    </a:lnTo>
                    <a:lnTo>
                      <a:pt x="158" y="107"/>
                    </a:lnTo>
                    <a:lnTo>
                      <a:pt x="162" y="106"/>
                    </a:lnTo>
                    <a:lnTo>
                      <a:pt x="163" y="106"/>
                    </a:lnTo>
                    <a:lnTo>
                      <a:pt x="166" y="105"/>
                    </a:lnTo>
                    <a:lnTo>
                      <a:pt x="167" y="104"/>
                    </a:lnTo>
                    <a:lnTo>
                      <a:pt x="171" y="104"/>
                    </a:lnTo>
                    <a:lnTo>
                      <a:pt x="172" y="101"/>
                    </a:lnTo>
                    <a:lnTo>
                      <a:pt x="176" y="96"/>
                    </a:lnTo>
                    <a:lnTo>
                      <a:pt x="176" y="94"/>
                    </a:lnTo>
                    <a:lnTo>
                      <a:pt x="180" y="89"/>
                    </a:lnTo>
                    <a:lnTo>
                      <a:pt x="182" y="88"/>
                    </a:lnTo>
                    <a:lnTo>
                      <a:pt x="183" y="87"/>
                    </a:lnTo>
                    <a:lnTo>
                      <a:pt x="184" y="87"/>
                    </a:lnTo>
                    <a:lnTo>
                      <a:pt x="185" y="85"/>
                    </a:lnTo>
                    <a:lnTo>
                      <a:pt x="187" y="83"/>
                    </a:lnTo>
                    <a:lnTo>
                      <a:pt x="189" y="81"/>
                    </a:lnTo>
                    <a:lnTo>
                      <a:pt x="193" y="80"/>
                    </a:lnTo>
                    <a:lnTo>
                      <a:pt x="195" y="79"/>
                    </a:lnTo>
                    <a:lnTo>
                      <a:pt x="196" y="79"/>
                    </a:lnTo>
                    <a:lnTo>
                      <a:pt x="197" y="79"/>
                    </a:lnTo>
                    <a:lnTo>
                      <a:pt x="200" y="77"/>
                    </a:lnTo>
                    <a:lnTo>
                      <a:pt x="201" y="76"/>
                    </a:lnTo>
                    <a:lnTo>
                      <a:pt x="202" y="76"/>
                    </a:lnTo>
                    <a:lnTo>
                      <a:pt x="204" y="76"/>
                    </a:lnTo>
                    <a:lnTo>
                      <a:pt x="204" y="75"/>
                    </a:lnTo>
                    <a:lnTo>
                      <a:pt x="205" y="73"/>
                    </a:lnTo>
                    <a:lnTo>
                      <a:pt x="206" y="73"/>
                    </a:lnTo>
                    <a:lnTo>
                      <a:pt x="208" y="73"/>
                    </a:lnTo>
                    <a:lnTo>
                      <a:pt x="209" y="73"/>
                    </a:lnTo>
                    <a:lnTo>
                      <a:pt x="209" y="72"/>
                    </a:lnTo>
                    <a:lnTo>
                      <a:pt x="210" y="71"/>
                    </a:lnTo>
                    <a:lnTo>
                      <a:pt x="210" y="70"/>
                    </a:lnTo>
                    <a:lnTo>
                      <a:pt x="212" y="70"/>
                    </a:lnTo>
                    <a:lnTo>
                      <a:pt x="212" y="68"/>
                    </a:lnTo>
                    <a:lnTo>
                      <a:pt x="213" y="68"/>
                    </a:lnTo>
                    <a:lnTo>
                      <a:pt x="213" y="67"/>
                    </a:lnTo>
                    <a:lnTo>
                      <a:pt x="213" y="66"/>
                    </a:lnTo>
                    <a:lnTo>
                      <a:pt x="214" y="66"/>
                    </a:lnTo>
                    <a:lnTo>
                      <a:pt x="216" y="66"/>
                    </a:lnTo>
                    <a:lnTo>
                      <a:pt x="216" y="64"/>
                    </a:lnTo>
                    <a:lnTo>
                      <a:pt x="217" y="63"/>
                    </a:lnTo>
                    <a:lnTo>
                      <a:pt x="218" y="63"/>
                    </a:lnTo>
                    <a:lnTo>
                      <a:pt x="219" y="62"/>
                    </a:lnTo>
                    <a:lnTo>
                      <a:pt x="221" y="62"/>
                    </a:lnTo>
                    <a:lnTo>
                      <a:pt x="222" y="60"/>
                    </a:lnTo>
                    <a:lnTo>
                      <a:pt x="223" y="60"/>
                    </a:lnTo>
                    <a:lnTo>
                      <a:pt x="225" y="60"/>
                    </a:lnTo>
                    <a:lnTo>
                      <a:pt x="226" y="60"/>
                    </a:lnTo>
                    <a:lnTo>
                      <a:pt x="227" y="60"/>
                    </a:lnTo>
                    <a:lnTo>
                      <a:pt x="229" y="62"/>
                    </a:lnTo>
                    <a:lnTo>
                      <a:pt x="230" y="62"/>
                    </a:lnTo>
                    <a:lnTo>
                      <a:pt x="230" y="60"/>
                    </a:lnTo>
                    <a:lnTo>
                      <a:pt x="231" y="60"/>
                    </a:lnTo>
                    <a:lnTo>
                      <a:pt x="231" y="62"/>
                    </a:lnTo>
                    <a:lnTo>
                      <a:pt x="233" y="62"/>
                    </a:lnTo>
                    <a:lnTo>
                      <a:pt x="234" y="62"/>
                    </a:lnTo>
                    <a:lnTo>
                      <a:pt x="235" y="62"/>
                    </a:lnTo>
                    <a:lnTo>
                      <a:pt x="236" y="62"/>
                    </a:lnTo>
                    <a:lnTo>
                      <a:pt x="238" y="60"/>
                    </a:lnTo>
                    <a:lnTo>
                      <a:pt x="239" y="60"/>
                    </a:lnTo>
                    <a:lnTo>
                      <a:pt x="240" y="60"/>
                    </a:lnTo>
                    <a:lnTo>
                      <a:pt x="240" y="62"/>
                    </a:lnTo>
                    <a:lnTo>
                      <a:pt x="240" y="63"/>
                    </a:lnTo>
                    <a:lnTo>
                      <a:pt x="242" y="63"/>
                    </a:lnTo>
                    <a:lnTo>
                      <a:pt x="243" y="63"/>
                    </a:lnTo>
                    <a:lnTo>
                      <a:pt x="244" y="62"/>
                    </a:lnTo>
                    <a:lnTo>
                      <a:pt x="246" y="62"/>
                    </a:lnTo>
                    <a:lnTo>
                      <a:pt x="247" y="62"/>
                    </a:lnTo>
                    <a:lnTo>
                      <a:pt x="247" y="63"/>
                    </a:lnTo>
                    <a:lnTo>
                      <a:pt x="248" y="63"/>
                    </a:lnTo>
                    <a:lnTo>
                      <a:pt x="248" y="64"/>
                    </a:lnTo>
                    <a:lnTo>
                      <a:pt x="250" y="64"/>
                    </a:lnTo>
                    <a:lnTo>
                      <a:pt x="251" y="64"/>
                    </a:lnTo>
                    <a:lnTo>
                      <a:pt x="252" y="64"/>
                    </a:lnTo>
                    <a:lnTo>
                      <a:pt x="254" y="64"/>
                    </a:lnTo>
                    <a:lnTo>
                      <a:pt x="255" y="64"/>
                    </a:lnTo>
                    <a:lnTo>
                      <a:pt x="256" y="63"/>
                    </a:lnTo>
                    <a:lnTo>
                      <a:pt x="257" y="63"/>
                    </a:lnTo>
                    <a:lnTo>
                      <a:pt x="257" y="64"/>
                    </a:lnTo>
                    <a:lnTo>
                      <a:pt x="259" y="64"/>
                    </a:lnTo>
                    <a:lnTo>
                      <a:pt x="259" y="66"/>
                    </a:lnTo>
                    <a:lnTo>
                      <a:pt x="259" y="67"/>
                    </a:lnTo>
                    <a:lnTo>
                      <a:pt x="257" y="68"/>
                    </a:lnTo>
                    <a:lnTo>
                      <a:pt x="257" y="70"/>
                    </a:lnTo>
                    <a:lnTo>
                      <a:pt x="256" y="71"/>
                    </a:lnTo>
                    <a:lnTo>
                      <a:pt x="256" y="72"/>
                    </a:lnTo>
                    <a:lnTo>
                      <a:pt x="255" y="72"/>
                    </a:lnTo>
                    <a:lnTo>
                      <a:pt x="255" y="73"/>
                    </a:lnTo>
                    <a:lnTo>
                      <a:pt x="254" y="73"/>
                    </a:lnTo>
                    <a:lnTo>
                      <a:pt x="252" y="75"/>
                    </a:lnTo>
                    <a:lnTo>
                      <a:pt x="251" y="76"/>
                    </a:lnTo>
                    <a:lnTo>
                      <a:pt x="251" y="77"/>
                    </a:lnTo>
                    <a:lnTo>
                      <a:pt x="250" y="77"/>
                    </a:lnTo>
                    <a:lnTo>
                      <a:pt x="250" y="79"/>
                    </a:lnTo>
                    <a:lnTo>
                      <a:pt x="251" y="80"/>
                    </a:lnTo>
                    <a:lnTo>
                      <a:pt x="252" y="80"/>
                    </a:lnTo>
                    <a:lnTo>
                      <a:pt x="254" y="80"/>
                    </a:lnTo>
                    <a:lnTo>
                      <a:pt x="254" y="79"/>
                    </a:lnTo>
                    <a:lnTo>
                      <a:pt x="255" y="79"/>
                    </a:lnTo>
                    <a:lnTo>
                      <a:pt x="255" y="77"/>
                    </a:lnTo>
                    <a:lnTo>
                      <a:pt x="256" y="77"/>
                    </a:lnTo>
                    <a:lnTo>
                      <a:pt x="256" y="76"/>
                    </a:lnTo>
                    <a:lnTo>
                      <a:pt x="256" y="75"/>
                    </a:lnTo>
                    <a:lnTo>
                      <a:pt x="257" y="75"/>
                    </a:lnTo>
                    <a:lnTo>
                      <a:pt x="257" y="73"/>
                    </a:lnTo>
                    <a:lnTo>
                      <a:pt x="259" y="73"/>
                    </a:lnTo>
                    <a:lnTo>
                      <a:pt x="259" y="72"/>
                    </a:lnTo>
                    <a:lnTo>
                      <a:pt x="260" y="72"/>
                    </a:lnTo>
                    <a:lnTo>
                      <a:pt x="260" y="71"/>
                    </a:lnTo>
                    <a:lnTo>
                      <a:pt x="261" y="71"/>
                    </a:lnTo>
                    <a:lnTo>
                      <a:pt x="261" y="70"/>
                    </a:lnTo>
                    <a:lnTo>
                      <a:pt x="263" y="68"/>
                    </a:lnTo>
                    <a:lnTo>
                      <a:pt x="264" y="68"/>
                    </a:lnTo>
                    <a:lnTo>
                      <a:pt x="264" y="67"/>
                    </a:lnTo>
                    <a:lnTo>
                      <a:pt x="265" y="67"/>
                    </a:lnTo>
                    <a:lnTo>
                      <a:pt x="259" y="53"/>
                    </a:lnTo>
                    <a:lnTo>
                      <a:pt x="259" y="47"/>
                    </a:lnTo>
                    <a:lnTo>
                      <a:pt x="268" y="42"/>
                    </a:lnTo>
                    <a:lnTo>
                      <a:pt x="269" y="41"/>
                    </a:lnTo>
                    <a:lnTo>
                      <a:pt x="271" y="41"/>
                    </a:lnTo>
                    <a:lnTo>
                      <a:pt x="272" y="41"/>
                    </a:lnTo>
                    <a:lnTo>
                      <a:pt x="273" y="41"/>
                    </a:lnTo>
                    <a:lnTo>
                      <a:pt x="273" y="42"/>
                    </a:lnTo>
                    <a:lnTo>
                      <a:pt x="274" y="41"/>
                    </a:lnTo>
                    <a:lnTo>
                      <a:pt x="276" y="42"/>
                    </a:lnTo>
                    <a:lnTo>
                      <a:pt x="277" y="43"/>
                    </a:lnTo>
                    <a:lnTo>
                      <a:pt x="277" y="45"/>
                    </a:lnTo>
                    <a:lnTo>
                      <a:pt x="278" y="46"/>
                    </a:lnTo>
                    <a:lnTo>
                      <a:pt x="280" y="46"/>
                    </a:lnTo>
                    <a:lnTo>
                      <a:pt x="281" y="47"/>
                    </a:lnTo>
                    <a:lnTo>
                      <a:pt x="282" y="47"/>
                    </a:lnTo>
                    <a:lnTo>
                      <a:pt x="282" y="46"/>
                    </a:lnTo>
                    <a:lnTo>
                      <a:pt x="282" y="45"/>
                    </a:lnTo>
                    <a:lnTo>
                      <a:pt x="282" y="43"/>
                    </a:lnTo>
                    <a:lnTo>
                      <a:pt x="282" y="42"/>
                    </a:lnTo>
                    <a:lnTo>
                      <a:pt x="282" y="41"/>
                    </a:lnTo>
                    <a:lnTo>
                      <a:pt x="282" y="39"/>
                    </a:lnTo>
                    <a:lnTo>
                      <a:pt x="282" y="38"/>
                    </a:lnTo>
                    <a:lnTo>
                      <a:pt x="284" y="38"/>
                    </a:lnTo>
                    <a:lnTo>
                      <a:pt x="285" y="38"/>
                    </a:lnTo>
                    <a:lnTo>
                      <a:pt x="286" y="38"/>
                    </a:lnTo>
                    <a:lnTo>
                      <a:pt x="288" y="38"/>
                    </a:lnTo>
                    <a:lnTo>
                      <a:pt x="289" y="38"/>
                    </a:lnTo>
                    <a:lnTo>
                      <a:pt x="290" y="38"/>
                    </a:lnTo>
                    <a:lnTo>
                      <a:pt x="290" y="37"/>
                    </a:lnTo>
                    <a:lnTo>
                      <a:pt x="291" y="37"/>
                    </a:lnTo>
                    <a:lnTo>
                      <a:pt x="291" y="35"/>
                    </a:lnTo>
                    <a:lnTo>
                      <a:pt x="293" y="35"/>
                    </a:lnTo>
                    <a:lnTo>
                      <a:pt x="293" y="34"/>
                    </a:lnTo>
                    <a:lnTo>
                      <a:pt x="294" y="34"/>
                    </a:lnTo>
                    <a:lnTo>
                      <a:pt x="295" y="33"/>
                    </a:lnTo>
                    <a:lnTo>
                      <a:pt x="297" y="33"/>
                    </a:lnTo>
                    <a:lnTo>
                      <a:pt x="297" y="32"/>
                    </a:lnTo>
                    <a:lnTo>
                      <a:pt x="298" y="32"/>
                    </a:lnTo>
                    <a:lnTo>
                      <a:pt x="298" y="30"/>
                    </a:lnTo>
                    <a:lnTo>
                      <a:pt x="298" y="29"/>
                    </a:lnTo>
                    <a:lnTo>
                      <a:pt x="298" y="28"/>
                    </a:lnTo>
                    <a:lnTo>
                      <a:pt x="298" y="26"/>
                    </a:lnTo>
                    <a:lnTo>
                      <a:pt x="297" y="26"/>
                    </a:lnTo>
                    <a:lnTo>
                      <a:pt x="297" y="25"/>
                    </a:lnTo>
                    <a:lnTo>
                      <a:pt x="297" y="24"/>
                    </a:lnTo>
                    <a:lnTo>
                      <a:pt x="297" y="22"/>
                    </a:lnTo>
                    <a:lnTo>
                      <a:pt x="298" y="22"/>
                    </a:lnTo>
                    <a:lnTo>
                      <a:pt x="298" y="21"/>
                    </a:lnTo>
                    <a:lnTo>
                      <a:pt x="299" y="21"/>
                    </a:lnTo>
                    <a:lnTo>
                      <a:pt x="301" y="21"/>
                    </a:lnTo>
                    <a:lnTo>
                      <a:pt x="302" y="21"/>
                    </a:lnTo>
                    <a:lnTo>
                      <a:pt x="303" y="21"/>
                    </a:lnTo>
                    <a:lnTo>
                      <a:pt x="305" y="21"/>
                    </a:lnTo>
                    <a:lnTo>
                      <a:pt x="306" y="21"/>
                    </a:lnTo>
                    <a:lnTo>
                      <a:pt x="306" y="22"/>
                    </a:lnTo>
                    <a:lnTo>
                      <a:pt x="307" y="22"/>
                    </a:lnTo>
                    <a:lnTo>
                      <a:pt x="307" y="24"/>
                    </a:lnTo>
                    <a:lnTo>
                      <a:pt x="308" y="24"/>
                    </a:lnTo>
                    <a:lnTo>
                      <a:pt x="310" y="24"/>
                    </a:lnTo>
                    <a:lnTo>
                      <a:pt x="310" y="25"/>
                    </a:lnTo>
                    <a:lnTo>
                      <a:pt x="311" y="25"/>
                    </a:lnTo>
                    <a:lnTo>
                      <a:pt x="312" y="25"/>
                    </a:lnTo>
                    <a:lnTo>
                      <a:pt x="312" y="24"/>
                    </a:lnTo>
                    <a:lnTo>
                      <a:pt x="314" y="24"/>
                    </a:lnTo>
                    <a:lnTo>
                      <a:pt x="314" y="22"/>
                    </a:lnTo>
                    <a:lnTo>
                      <a:pt x="315" y="22"/>
                    </a:lnTo>
                    <a:lnTo>
                      <a:pt x="316" y="22"/>
                    </a:lnTo>
                    <a:lnTo>
                      <a:pt x="318" y="22"/>
                    </a:lnTo>
                    <a:lnTo>
                      <a:pt x="318" y="21"/>
                    </a:lnTo>
                    <a:lnTo>
                      <a:pt x="319" y="21"/>
                    </a:lnTo>
                    <a:lnTo>
                      <a:pt x="320" y="21"/>
                    </a:lnTo>
                    <a:lnTo>
                      <a:pt x="322" y="21"/>
                    </a:lnTo>
                    <a:lnTo>
                      <a:pt x="323" y="21"/>
                    </a:lnTo>
                    <a:lnTo>
                      <a:pt x="324" y="22"/>
                    </a:lnTo>
                    <a:lnTo>
                      <a:pt x="324" y="24"/>
                    </a:lnTo>
                    <a:lnTo>
                      <a:pt x="326" y="24"/>
                    </a:lnTo>
                    <a:lnTo>
                      <a:pt x="327" y="25"/>
                    </a:lnTo>
                    <a:lnTo>
                      <a:pt x="327" y="26"/>
                    </a:lnTo>
                    <a:lnTo>
                      <a:pt x="327" y="28"/>
                    </a:lnTo>
                    <a:lnTo>
                      <a:pt x="327" y="29"/>
                    </a:lnTo>
                    <a:lnTo>
                      <a:pt x="328" y="29"/>
                    </a:lnTo>
                    <a:lnTo>
                      <a:pt x="328" y="30"/>
                    </a:lnTo>
                    <a:lnTo>
                      <a:pt x="328" y="32"/>
                    </a:lnTo>
                    <a:lnTo>
                      <a:pt x="328" y="33"/>
                    </a:lnTo>
                    <a:lnTo>
                      <a:pt x="327" y="33"/>
                    </a:lnTo>
                    <a:lnTo>
                      <a:pt x="326" y="33"/>
                    </a:lnTo>
                    <a:lnTo>
                      <a:pt x="324" y="33"/>
                    </a:lnTo>
                    <a:lnTo>
                      <a:pt x="324" y="34"/>
                    </a:lnTo>
                    <a:lnTo>
                      <a:pt x="324" y="35"/>
                    </a:lnTo>
                    <a:lnTo>
                      <a:pt x="324" y="37"/>
                    </a:lnTo>
                    <a:lnTo>
                      <a:pt x="326" y="37"/>
                    </a:lnTo>
                    <a:lnTo>
                      <a:pt x="326" y="38"/>
                    </a:lnTo>
                    <a:lnTo>
                      <a:pt x="327" y="38"/>
                    </a:lnTo>
                    <a:lnTo>
                      <a:pt x="327" y="39"/>
                    </a:lnTo>
                    <a:lnTo>
                      <a:pt x="328" y="39"/>
                    </a:lnTo>
                    <a:lnTo>
                      <a:pt x="329" y="39"/>
                    </a:lnTo>
                    <a:lnTo>
                      <a:pt x="331" y="41"/>
                    </a:lnTo>
                    <a:lnTo>
                      <a:pt x="332" y="42"/>
                    </a:lnTo>
                    <a:lnTo>
                      <a:pt x="333" y="42"/>
                    </a:lnTo>
                    <a:lnTo>
                      <a:pt x="333" y="43"/>
                    </a:lnTo>
                    <a:lnTo>
                      <a:pt x="333" y="45"/>
                    </a:lnTo>
                    <a:lnTo>
                      <a:pt x="333" y="46"/>
                    </a:lnTo>
                    <a:lnTo>
                      <a:pt x="335" y="46"/>
                    </a:lnTo>
                    <a:lnTo>
                      <a:pt x="335" y="47"/>
                    </a:lnTo>
                    <a:lnTo>
                      <a:pt x="335" y="49"/>
                    </a:lnTo>
                    <a:lnTo>
                      <a:pt x="336" y="49"/>
                    </a:lnTo>
                    <a:lnTo>
                      <a:pt x="336" y="50"/>
                    </a:lnTo>
                    <a:lnTo>
                      <a:pt x="335" y="51"/>
                    </a:lnTo>
                    <a:lnTo>
                      <a:pt x="335" y="53"/>
                    </a:lnTo>
                    <a:lnTo>
                      <a:pt x="333" y="53"/>
                    </a:lnTo>
                    <a:lnTo>
                      <a:pt x="333" y="54"/>
                    </a:lnTo>
                    <a:lnTo>
                      <a:pt x="332" y="54"/>
                    </a:lnTo>
                    <a:lnTo>
                      <a:pt x="332" y="55"/>
                    </a:lnTo>
                    <a:lnTo>
                      <a:pt x="331" y="55"/>
                    </a:lnTo>
                    <a:lnTo>
                      <a:pt x="331" y="56"/>
                    </a:lnTo>
                    <a:lnTo>
                      <a:pt x="329" y="56"/>
                    </a:lnTo>
                    <a:lnTo>
                      <a:pt x="329" y="58"/>
                    </a:lnTo>
                    <a:lnTo>
                      <a:pt x="328" y="58"/>
                    </a:lnTo>
                    <a:lnTo>
                      <a:pt x="328" y="59"/>
                    </a:lnTo>
                    <a:lnTo>
                      <a:pt x="327" y="59"/>
                    </a:lnTo>
                    <a:lnTo>
                      <a:pt x="326" y="59"/>
                    </a:lnTo>
                    <a:lnTo>
                      <a:pt x="326" y="60"/>
                    </a:lnTo>
                    <a:lnTo>
                      <a:pt x="326" y="62"/>
                    </a:lnTo>
                    <a:lnTo>
                      <a:pt x="326" y="63"/>
                    </a:lnTo>
                    <a:lnTo>
                      <a:pt x="326" y="64"/>
                    </a:lnTo>
                    <a:lnTo>
                      <a:pt x="327" y="64"/>
                    </a:lnTo>
                    <a:lnTo>
                      <a:pt x="328" y="66"/>
                    </a:lnTo>
                    <a:lnTo>
                      <a:pt x="329" y="64"/>
                    </a:lnTo>
                    <a:lnTo>
                      <a:pt x="329" y="63"/>
                    </a:lnTo>
                    <a:lnTo>
                      <a:pt x="329" y="62"/>
                    </a:lnTo>
                    <a:lnTo>
                      <a:pt x="331" y="62"/>
                    </a:lnTo>
                    <a:lnTo>
                      <a:pt x="331" y="60"/>
                    </a:lnTo>
                    <a:lnTo>
                      <a:pt x="332" y="60"/>
                    </a:lnTo>
                    <a:lnTo>
                      <a:pt x="332" y="59"/>
                    </a:lnTo>
                    <a:lnTo>
                      <a:pt x="333" y="59"/>
                    </a:lnTo>
                    <a:lnTo>
                      <a:pt x="335" y="59"/>
                    </a:lnTo>
                    <a:lnTo>
                      <a:pt x="335" y="60"/>
                    </a:lnTo>
                    <a:lnTo>
                      <a:pt x="336" y="60"/>
                    </a:lnTo>
                    <a:lnTo>
                      <a:pt x="336" y="62"/>
                    </a:lnTo>
                    <a:lnTo>
                      <a:pt x="336" y="63"/>
                    </a:lnTo>
                    <a:lnTo>
                      <a:pt x="337" y="64"/>
                    </a:lnTo>
                    <a:lnTo>
                      <a:pt x="339" y="64"/>
                    </a:lnTo>
                    <a:lnTo>
                      <a:pt x="340" y="64"/>
                    </a:lnTo>
                    <a:lnTo>
                      <a:pt x="341" y="64"/>
                    </a:lnTo>
                    <a:lnTo>
                      <a:pt x="343" y="63"/>
                    </a:lnTo>
                    <a:lnTo>
                      <a:pt x="343" y="62"/>
                    </a:lnTo>
                    <a:lnTo>
                      <a:pt x="344" y="62"/>
                    </a:lnTo>
                    <a:lnTo>
                      <a:pt x="344" y="60"/>
                    </a:lnTo>
                    <a:lnTo>
                      <a:pt x="344" y="59"/>
                    </a:lnTo>
                    <a:lnTo>
                      <a:pt x="345" y="59"/>
                    </a:lnTo>
                    <a:lnTo>
                      <a:pt x="345" y="58"/>
                    </a:lnTo>
                    <a:lnTo>
                      <a:pt x="346" y="58"/>
                    </a:lnTo>
                    <a:lnTo>
                      <a:pt x="346" y="56"/>
                    </a:lnTo>
                    <a:lnTo>
                      <a:pt x="346" y="55"/>
                    </a:lnTo>
                    <a:lnTo>
                      <a:pt x="348" y="55"/>
                    </a:lnTo>
                    <a:lnTo>
                      <a:pt x="349" y="55"/>
                    </a:lnTo>
                    <a:lnTo>
                      <a:pt x="349" y="54"/>
                    </a:lnTo>
                    <a:lnTo>
                      <a:pt x="350" y="54"/>
                    </a:lnTo>
                    <a:lnTo>
                      <a:pt x="352" y="54"/>
                    </a:lnTo>
                    <a:lnTo>
                      <a:pt x="353" y="54"/>
                    </a:lnTo>
                    <a:lnTo>
                      <a:pt x="354" y="55"/>
                    </a:lnTo>
                    <a:lnTo>
                      <a:pt x="356" y="55"/>
                    </a:lnTo>
                    <a:lnTo>
                      <a:pt x="357" y="55"/>
                    </a:lnTo>
                    <a:lnTo>
                      <a:pt x="357" y="54"/>
                    </a:lnTo>
                    <a:lnTo>
                      <a:pt x="358" y="54"/>
                    </a:lnTo>
                    <a:lnTo>
                      <a:pt x="360" y="54"/>
                    </a:lnTo>
                    <a:lnTo>
                      <a:pt x="361" y="54"/>
                    </a:lnTo>
                    <a:lnTo>
                      <a:pt x="361" y="55"/>
                    </a:lnTo>
                    <a:lnTo>
                      <a:pt x="362" y="55"/>
                    </a:lnTo>
                    <a:lnTo>
                      <a:pt x="363" y="55"/>
                    </a:lnTo>
                    <a:lnTo>
                      <a:pt x="365" y="56"/>
                    </a:lnTo>
                    <a:lnTo>
                      <a:pt x="366" y="56"/>
                    </a:lnTo>
                    <a:lnTo>
                      <a:pt x="367" y="58"/>
                    </a:lnTo>
                    <a:lnTo>
                      <a:pt x="367" y="56"/>
                    </a:lnTo>
                    <a:lnTo>
                      <a:pt x="369" y="56"/>
                    </a:lnTo>
                    <a:lnTo>
                      <a:pt x="370" y="56"/>
                    </a:lnTo>
                    <a:lnTo>
                      <a:pt x="371" y="56"/>
                    </a:lnTo>
                    <a:lnTo>
                      <a:pt x="373" y="56"/>
                    </a:lnTo>
                    <a:lnTo>
                      <a:pt x="373" y="55"/>
                    </a:lnTo>
                    <a:lnTo>
                      <a:pt x="374" y="55"/>
                    </a:lnTo>
                    <a:lnTo>
                      <a:pt x="374" y="54"/>
                    </a:lnTo>
                    <a:lnTo>
                      <a:pt x="374" y="53"/>
                    </a:lnTo>
                    <a:lnTo>
                      <a:pt x="375" y="53"/>
                    </a:lnTo>
                    <a:lnTo>
                      <a:pt x="375" y="51"/>
                    </a:lnTo>
                    <a:lnTo>
                      <a:pt x="377" y="51"/>
                    </a:lnTo>
                    <a:lnTo>
                      <a:pt x="377" y="50"/>
                    </a:lnTo>
                    <a:lnTo>
                      <a:pt x="378" y="50"/>
                    </a:lnTo>
                    <a:lnTo>
                      <a:pt x="378" y="49"/>
                    </a:lnTo>
                    <a:lnTo>
                      <a:pt x="379" y="49"/>
                    </a:lnTo>
                    <a:lnTo>
                      <a:pt x="380" y="49"/>
                    </a:lnTo>
                    <a:lnTo>
                      <a:pt x="382" y="49"/>
                    </a:lnTo>
                    <a:lnTo>
                      <a:pt x="383" y="49"/>
                    </a:lnTo>
                    <a:lnTo>
                      <a:pt x="383" y="50"/>
                    </a:lnTo>
                    <a:lnTo>
                      <a:pt x="384" y="50"/>
                    </a:lnTo>
                    <a:lnTo>
                      <a:pt x="386" y="51"/>
                    </a:lnTo>
                    <a:lnTo>
                      <a:pt x="387" y="51"/>
                    </a:lnTo>
                    <a:lnTo>
                      <a:pt x="388" y="53"/>
                    </a:lnTo>
                    <a:lnTo>
                      <a:pt x="390" y="53"/>
                    </a:lnTo>
                    <a:lnTo>
                      <a:pt x="391" y="53"/>
                    </a:lnTo>
                    <a:lnTo>
                      <a:pt x="391" y="54"/>
                    </a:lnTo>
                    <a:lnTo>
                      <a:pt x="391" y="53"/>
                    </a:lnTo>
                    <a:lnTo>
                      <a:pt x="392" y="53"/>
                    </a:lnTo>
                    <a:lnTo>
                      <a:pt x="394" y="53"/>
                    </a:lnTo>
                    <a:lnTo>
                      <a:pt x="395" y="53"/>
                    </a:lnTo>
                    <a:lnTo>
                      <a:pt x="395" y="51"/>
                    </a:lnTo>
                    <a:lnTo>
                      <a:pt x="396" y="51"/>
                    </a:lnTo>
                    <a:lnTo>
                      <a:pt x="396" y="50"/>
                    </a:lnTo>
                    <a:lnTo>
                      <a:pt x="396" y="49"/>
                    </a:lnTo>
                    <a:lnTo>
                      <a:pt x="396" y="47"/>
                    </a:lnTo>
                    <a:lnTo>
                      <a:pt x="396" y="46"/>
                    </a:lnTo>
                    <a:lnTo>
                      <a:pt x="396" y="45"/>
                    </a:lnTo>
                    <a:lnTo>
                      <a:pt x="396" y="43"/>
                    </a:lnTo>
                    <a:lnTo>
                      <a:pt x="396" y="42"/>
                    </a:lnTo>
                    <a:lnTo>
                      <a:pt x="396" y="41"/>
                    </a:lnTo>
                    <a:lnTo>
                      <a:pt x="398" y="41"/>
                    </a:lnTo>
                    <a:lnTo>
                      <a:pt x="398" y="39"/>
                    </a:lnTo>
                    <a:lnTo>
                      <a:pt x="398" y="38"/>
                    </a:lnTo>
                    <a:lnTo>
                      <a:pt x="398" y="37"/>
                    </a:lnTo>
                    <a:lnTo>
                      <a:pt x="398" y="35"/>
                    </a:lnTo>
                    <a:lnTo>
                      <a:pt x="398" y="34"/>
                    </a:lnTo>
                    <a:lnTo>
                      <a:pt x="398" y="33"/>
                    </a:lnTo>
                    <a:lnTo>
                      <a:pt x="399" y="33"/>
                    </a:lnTo>
                    <a:lnTo>
                      <a:pt x="399" y="32"/>
                    </a:lnTo>
                    <a:lnTo>
                      <a:pt x="399" y="30"/>
                    </a:lnTo>
                    <a:lnTo>
                      <a:pt x="400" y="30"/>
                    </a:lnTo>
                    <a:lnTo>
                      <a:pt x="401" y="30"/>
                    </a:lnTo>
                    <a:lnTo>
                      <a:pt x="403" y="30"/>
                    </a:lnTo>
                    <a:lnTo>
                      <a:pt x="404" y="30"/>
                    </a:lnTo>
                    <a:lnTo>
                      <a:pt x="404" y="32"/>
                    </a:lnTo>
                    <a:lnTo>
                      <a:pt x="405" y="32"/>
                    </a:lnTo>
                    <a:lnTo>
                      <a:pt x="407" y="32"/>
                    </a:lnTo>
                    <a:lnTo>
                      <a:pt x="408" y="32"/>
                    </a:lnTo>
                    <a:lnTo>
                      <a:pt x="409" y="32"/>
                    </a:lnTo>
                    <a:lnTo>
                      <a:pt x="409" y="33"/>
                    </a:lnTo>
                    <a:lnTo>
                      <a:pt x="411" y="33"/>
                    </a:lnTo>
                    <a:lnTo>
                      <a:pt x="412" y="34"/>
                    </a:lnTo>
                    <a:lnTo>
                      <a:pt x="412" y="35"/>
                    </a:lnTo>
                    <a:lnTo>
                      <a:pt x="413" y="35"/>
                    </a:lnTo>
                    <a:lnTo>
                      <a:pt x="413" y="37"/>
                    </a:lnTo>
                    <a:lnTo>
                      <a:pt x="415" y="37"/>
                    </a:lnTo>
                    <a:lnTo>
                      <a:pt x="415" y="38"/>
                    </a:lnTo>
                    <a:lnTo>
                      <a:pt x="416" y="38"/>
                    </a:lnTo>
                    <a:lnTo>
                      <a:pt x="417" y="38"/>
                    </a:lnTo>
                    <a:lnTo>
                      <a:pt x="418" y="38"/>
                    </a:lnTo>
                    <a:lnTo>
                      <a:pt x="418" y="39"/>
                    </a:lnTo>
                    <a:lnTo>
                      <a:pt x="418" y="38"/>
                    </a:lnTo>
                    <a:lnTo>
                      <a:pt x="420" y="38"/>
                    </a:lnTo>
                    <a:lnTo>
                      <a:pt x="421" y="38"/>
                    </a:lnTo>
                    <a:lnTo>
                      <a:pt x="422" y="38"/>
                    </a:lnTo>
                    <a:lnTo>
                      <a:pt x="424" y="38"/>
                    </a:lnTo>
                    <a:lnTo>
                      <a:pt x="425" y="38"/>
                    </a:lnTo>
                    <a:lnTo>
                      <a:pt x="425" y="37"/>
                    </a:lnTo>
                    <a:lnTo>
                      <a:pt x="426" y="37"/>
                    </a:lnTo>
                    <a:lnTo>
                      <a:pt x="426" y="38"/>
                    </a:lnTo>
                    <a:lnTo>
                      <a:pt x="428" y="38"/>
                    </a:lnTo>
                    <a:lnTo>
                      <a:pt x="429" y="38"/>
                    </a:lnTo>
                    <a:lnTo>
                      <a:pt x="429" y="37"/>
                    </a:lnTo>
                    <a:lnTo>
                      <a:pt x="430" y="37"/>
                    </a:lnTo>
                    <a:lnTo>
                      <a:pt x="432" y="37"/>
                    </a:lnTo>
                    <a:lnTo>
                      <a:pt x="433" y="37"/>
                    </a:lnTo>
                    <a:lnTo>
                      <a:pt x="433" y="35"/>
                    </a:lnTo>
                    <a:lnTo>
                      <a:pt x="434" y="35"/>
                    </a:lnTo>
                    <a:lnTo>
                      <a:pt x="435" y="35"/>
                    </a:lnTo>
                    <a:lnTo>
                      <a:pt x="437" y="35"/>
                    </a:lnTo>
                    <a:lnTo>
                      <a:pt x="438" y="35"/>
                    </a:lnTo>
                    <a:lnTo>
                      <a:pt x="438" y="34"/>
                    </a:lnTo>
                    <a:lnTo>
                      <a:pt x="439" y="34"/>
                    </a:lnTo>
                    <a:lnTo>
                      <a:pt x="441" y="33"/>
                    </a:lnTo>
                    <a:lnTo>
                      <a:pt x="442" y="32"/>
                    </a:lnTo>
                    <a:lnTo>
                      <a:pt x="443" y="32"/>
                    </a:lnTo>
                    <a:lnTo>
                      <a:pt x="443" y="30"/>
                    </a:lnTo>
                    <a:lnTo>
                      <a:pt x="445" y="30"/>
                    </a:lnTo>
                    <a:lnTo>
                      <a:pt x="446" y="30"/>
                    </a:lnTo>
                    <a:lnTo>
                      <a:pt x="447" y="30"/>
                    </a:lnTo>
                    <a:lnTo>
                      <a:pt x="449" y="30"/>
                    </a:lnTo>
                    <a:lnTo>
                      <a:pt x="450" y="30"/>
                    </a:lnTo>
                    <a:lnTo>
                      <a:pt x="451" y="32"/>
                    </a:lnTo>
                    <a:lnTo>
                      <a:pt x="452" y="32"/>
                    </a:lnTo>
                    <a:lnTo>
                      <a:pt x="454" y="32"/>
                    </a:lnTo>
                    <a:lnTo>
                      <a:pt x="455" y="32"/>
                    </a:lnTo>
                    <a:lnTo>
                      <a:pt x="456" y="32"/>
                    </a:lnTo>
                    <a:lnTo>
                      <a:pt x="456" y="30"/>
                    </a:lnTo>
                    <a:lnTo>
                      <a:pt x="458" y="30"/>
                    </a:lnTo>
                    <a:lnTo>
                      <a:pt x="459" y="30"/>
                    </a:lnTo>
                    <a:lnTo>
                      <a:pt x="460" y="30"/>
                    </a:lnTo>
                    <a:lnTo>
                      <a:pt x="460" y="32"/>
                    </a:lnTo>
                    <a:lnTo>
                      <a:pt x="462" y="32"/>
                    </a:lnTo>
                    <a:lnTo>
                      <a:pt x="462" y="30"/>
                    </a:lnTo>
                    <a:lnTo>
                      <a:pt x="462" y="32"/>
                    </a:lnTo>
                    <a:lnTo>
                      <a:pt x="462" y="30"/>
                    </a:lnTo>
                    <a:lnTo>
                      <a:pt x="463" y="30"/>
                    </a:lnTo>
                    <a:lnTo>
                      <a:pt x="463" y="32"/>
                    </a:lnTo>
                    <a:lnTo>
                      <a:pt x="464" y="32"/>
                    </a:lnTo>
                    <a:lnTo>
                      <a:pt x="464" y="30"/>
                    </a:lnTo>
                    <a:lnTo>
                      <a:pt x="466" y="29"/>
                    </a:lnTo>
                    <a:lnTo>
                      <a:pt x="467" y="29"/>
                    </a:lnTo>
                    <a:lnTo>
                      <a:pt x="467" y="28"/>
                    </a:lnTo>
                    <a:lnTo>
                      <a:pt x="468" y="28"/>
                    </a:lnTo>
                    <a:lnTo>
                      <a:pt x="470" y="28"/>
                    </a:lnTo>
                    <a:lnTo>
                      <a:pt x="470" y="26"/>
                    </a:lnTo>
                    <a:lnTo>
                      <a:pt x="471" y="26"/>
                    </a:lnTo>
                    <a:lnTo>
                      <a:pt x="472" y="26"/>
                    </a:lnTo>
                    <a:lnTo>
                      <a:pt x="472" y="25"/>
                    </a:lnTo>
                    <a:lnTo>
                      <a:pt x="473" y="25"/>
                    </a:lnTo>
                    <a:lnTo>
                      <a:pt x="473" y="26"/>
                    </a:lnTo>
                    <a:lnTo>
                      <a:pt x="475" y="26"/>
                    </a:lnTo>
                    <a:lnTo>
                      <a:pt x="475" y="25"/>
                    </a:lnTo>
                    <a:lnTo>
                      <a:pt x="473" y="25"/>
                    </a:lnTo>
                    <a:lnTo>
                      <a:pt x="475" y="25"/>
                    </a:lnTo>
                    <a:lnTo>
                      <a:pt x="476" y="25"/>
                    </a:lnTo>
                    <a:lnTo>
                      <a:pt x="476" y="26"/>
                    </a:lnTo>
                    <a:lnTo>
                      <a:pt x="477" y="26"/>
                    </a:lnTo>
                    <a:lnTo>
                      <a:pt x="477" y="25"/>
                    </a:lnTo>
                    <a:lnTo>
                      <a:pt x="479" y="25"/>
                    </a:lnTo>
                    <a:lnTo>
                      <a:pt x="479" y="26"/>
                    </a:lnTo>
                    <a:lnTo>
                      <a:pt x="479" y="28"/>
                    </a:lnTo>
                    <a:lnTo>
                      <a:pt x="480" y="28"/>
                    </a:lnTo>
                    <a:lnTo>
                      <a:pt x="480" y="26"/>
                    </a:lnTo>
                    <a:lnTo>
                      <a:pt x="480" y="28"/>
                    </a:lnTo>
                    <a:lnTo>
                      <a:pt x="480" y="26"/>
                    </a:lnTo>
                    <a:lnTo>
                      <a:pt x="480" y="28"/>
                    </a:lnTo>
                    <a:lnTo>
                      <a:pt x="481" y="28"/>
                    </a:lnTo>
                    <a:lnTo>
                      <a:pt x="483" y="28"/>
                    </a:lnTo>
                    <a:lnTo>
                      <a:pt x="481" y="28"/>
                    </a:lnTo>
                    <a:lnTo>
                      <a:pt x="481" y="26"/>
                    </a:lnTo>
                    <a:lnTo>
                      <a:pt x="483" y="26"/>
                    </a:lnTo>
                    <a:lnTo>
                      <a:pt x="483" y="25"/>
                    </a:lnTo>
                    <a:lnTo>
                      <a:pt x="484" y="25"/>
                    </a:lnTo>
                    <a:lnTo>
                      <a:pt x="485" y="24"/>
                    </a:lnTo>
                    <a:lnTo>
                      <a:pt x="487" y="24"/>
                    </a:lnTo>
                    <a:lnTo>
                      <a:pt x="488" y="24"/>
                    </a:lnTo>
                    <a:lnTo>
                      <a:pt x="488" y="22"/>
                    </a:lnTo>
                    <a:lnTo>
                      <a:pt x="489" y="22"/>
                    </a:lnTo>
                    <a:lnTo>
                      <a:pt x="490" y="22"/>
                    </a:lnTo>
                    <a:lnTo>
                      <a:pt x="490" y="21"/>
                    </a:lnTo>
                    <a:lnTo>
                      <a:pt x="490" y="20"/>
                    </a:lnTo>
                    <a:lnTo>
                      <a:pt x="492" y="20"/>
                    </a:lnTo>
                    <a:lnTo>
                      <a:pt x="493" y="20"/>
                    </a:lnTo>
                    <a:lnTo>
                      <a:pt x="494" y="20"/>
                    </a:lnTo>
                    <a:lnTo>
                      <a:pt x="494" y="18"/>
                    </a:lnTo>
                    <a:lnTo>
                      <a:pt x="496" y="18"/>
                    </a:lnTo>
                    <a:lnTo>
                      <a:pt x="497" y="18"/>
                    </a:lnTo>
                    <a:lnTo>
                      <a:pt x="497" y="20"/>
                    </a:lnTo>
                    <a:lnTo>
                      <a:pt x="498" y="20"/>
                    </a:lnTo>
                    <a:lnTo>
                      <a:pt x="498" y="18"/>
                    </a:lnTo>
                    <a:lnTo>
                      <a:pt x="500" y="18"/>
                    </a:lnTo>
                    <a:lnTo>
                      <a:pt x="501" y="18"/>
                    </a:lnTo>
                    <a:lnTo>
                      <a:pt x="502" y="18"/>
                    </a:lnTo>
                    <a:lnTo>
                      <a:pt x="502" y="17"/>
                    </a:lnTo>
                    <a:lnTo>
                      <a:pt x="504" y="17"/>
                    </a:lnTo>
                    <a:lnTo>
                      <a:pt x="505" y="17"/>
                    </a:lnTo>
                    <a:lnTo>
                      <a:pt x="505" y="16"/>
                    </a:lnTo>
                    <a:lnTo>
                      <a:pt x="506" y="16"/>
                    </a:lnTo>
                    <a:lnTo>
                      <a:pt x="507" y="16"/>
                    </a:lnTo>
                    <a:lnTo>
                      <a:pt x="507" y="15"/>
                    </a:lnTo>
                    <a:lnTo>
                      <a:pt x="509" y="15"/>
                    </a:lnTo>
                    <a:lnTo>
                      <a:pt x="510" y="16"/>
                    </a:lnTo>
                    <a:lnTo>
                      <a:pt x="510" y="15"/>
                    </a:lnTo>
                    <a:lnTo>
                      <a:pt x="511" y="15"/>
                    </a:lnTo>
                    <a:lnTo>
                      <a:pt x="511" y="13"/>
                    </a:lnTo>
                    <a:lnTo>
                      <a:pt x="511" y="15"/>
                    </a:lnTo>
                    <a:lnTo>
                      <a:pt x="513" y="15"/>
                    </a:lnTo>
                    <a:lnTo>
                      <a:pt x="514" y="15"/>
                    </a:lnTo>
                    <a:lnTo>
                      <a:pt x="515" y="15"/>
                    </a:lnTo>
                    <a:lnTo>
                      <a:pt x="515" y="13"/>
                    </a:lnTo>
                    <a:lnTo>
                      <a:pt x="517" y="13"/>
                    </a:lnTo>
                    <a:lnTo>
                      <a:pt x="517" y="15"/>
                    </a:lnTo>
                    <a:lnTo>
                      <a:pt x="518" y="15"/>
                    </a:lnTo>
                    <a:lnTo>
                      <a:pt x="518" y="13"/>
                    </a:lnTo>
                    <a:lnTo>
                      <a:pt x="518" y="15"/>
                    </a:lnTo>
                    <a:lnTo>
                      <a:pt x="519" y="15"/>
                    </a:lnTo>
                    <a:lnTo>
                      <a:pt x="519" y="13"/>
                    </a:lnTo>
                    <a:lnTo>
                      <a:pt x="521" y="13"/>
                    </a:lnTo>
                    <a:lnTo>
                      <a:pt x="521" y="12"/>
                    </a:lnTo>
                    <a:lnTo>
                      <a:pt x="522" y="12"/>
                    </a:lnTo>
                    <a:lnTo>
                      <a:pt x="522" y="11"/>
                    </a:lnTo>
                    <a:lnTo>
                      <a:pt x="523" y="11"/>
                    </a:lnTo>
                    <a:lnTo>
                      <a:pt x="524" y="11"/>
                    </a:lnTo>
                    <a:lnTo>
                      <a:pt x="524" y="9"/>
                    </a:lnTo>
                    <a:lnTo>
                      <a:pt x="526" y="9"/>
                    </a:lnTo>
                    <a:lnTo>
                      <a:pt x="527" y="9"/>
                    </a:lnTo>
                    <a:lnTo>
                      <a:pt x="528" y="9"/>
                    </a:lnTo>
                    <a:lnTo>
                      <a:pt x="530" y="9"/>
                    </a:lnTo>
                    <a:lnTo>
                      <a:pt x="530" y="8"/>
                    </a:lnTo>
                    <a:lnTo>
                      <a:pt x="530" y="7"/>
                    </a:lnTo>
                    <a:lnTo>
                      <a:pt x="531" y="7"/>
                    </a:lnTo>
                    <a:lnTo>
                      <a:pt x="532" y="7"/>
                    </a:lnTo>
                    <a:lnTo>
                      <a:pt x="534" y="5"/>
                    </a:lnTo>
                    <a:lnTo>
                      <a:pt x="534" y="4"/>
                    </a:lnTo>
                    <a:lnTo>
                      <a:pt x="535" y="4"/>
                    </a:lnTo>
                    <a:lnTo>
                      <a:pt x="535" y="3"/>
                    </a:lnTo>
                    <a:lnTo>
                      <a:pt x="536" y="3"/>
                    </a:lnTo>
                    <a:lnTo>
                      <a:pt x="538" y="1"/>
                    </a:lnTo>
                    <a:lnTo>
                      <a:pt x="539" y="1"/>
                    </a:lnTo>
                    <a:lnTo>
                      <a:pt x="539" y="0"/>
                    </a:lnTo>
                    <a:lnTo>
                      <a:pt x="540" y="0"/>
                    </a:lnTo>
                    <a:lnTo>
                      <a:pt x="540" y="1"/>
                    </a:lnTo>
                    <a:lnTo>
                      <a:pt x="540" y="3"/>
                    </a:lnTo>
                    <a:lnTo>
                      <a:pt x="543" y="5"/>
                    </a:lnTo>
                    <a:lnTo>
                      <a:pt x="544" y="8"/>
                    </a:lnTo>
                    <a:lnTo>
                      <a:pt x="545" y="9"/>
                    </a:lnTo>
                    <a:lnTo>
                      <a:pt x="545" y="12"/>
                    </a:lnTo>
                    <a:lnTo>
                      <a:pt x="547" y="12"/>
                    </a:lnTo>
                    <a:lnTo>
                      <a:pt x="547" y="13"/>
                    </a:lnTo>
                    <a:lnTo>
                      <a:pt x="547" y="15"/>
                    </a:lnTo>
                    <a:lnTo>
                      <a:pt x="547" y="16"/>
                    </a:lnTo>
                    <a:lnTo>
                      <a:pt x="547" y="17"/>
                    </a:lnTo>
                    <a:lnTo>
                      <a:pt x="547" y="18"/>
                    </a:lnTo>
                    <a:lnTo>
                      <a:pt x="548" y="18"/>
                    </a:lnTo>
                    <a:lnTo>
                      <a:pt x="548" y="20"/>
                    </a:lnTo>
                    <a:lnTo>
                      <a:pt x="548" y="21"/>
                    </a:lnTo>
                    <a:lnTo>
                      <a:pt x="548" y="22"/>
                    </a:lnTo>
                    <a:lnTo>
                      <a:pt x="549" y="22"/>
                    </a:lnTo>
                    <a:lnTo>
                      <a:pt x="549" y="24"/>
                    </a:lnTo>
                    <a:lnTo>
                      <a:pt x="549" y="25"/>
                    </a:lnTo>
                    <a:lnTo>
                      <a:pt x="551" y="25"/>
                    </a:lnTo>
                    <a:lnTo>
                      <a:pt x="551" y="26"/>
                    </a:lnTo>
                    <a:lnTo>
                      <a:pt x="551" y="28"/>
                    </a:lnTo>
                    <a:lnTo>
                      <a:pt x="552" y="28"/>
                    </a:lnTo>
                    <a:lnTo>
                      <a:pt x="553" y="28"/>
                    </a:lnTo>
                    <a:lnTo>
                      <a:pt x="557" y="29"/>
                    </a:lnTo>
                    <a:lnTo>
                      <a:pt x="562" y="30"/>
                    </a:lnTo>
                    <a:lnTo>
                      <a:pt x="564" y="30"/>
                    </a:lnTo>
                    <a:lnTo>
                      <a:pt x="565" y="30"/>
                    </a:lnTo>
                    <a:lnTo>
                      <a:pt x="566" y="30"/>
                    </a:lnTo>
                    <a:lnTo>
                      <a:pt x="566" y="32"/>
                    </a:lnTo>
                    <a:lnTo>
                      <a:pt x="566" y="33"/>
                    </a:lnTo>
                    <a:lnTo>
                      <a:pt x="568" y="33"/>
                    </a:lnTo>
                    <a:lnTo>
                      <a:pt x="569" y="33"/>
                    </a:lnTo>
                    <a:lnTo>
                      <a:pt x="569" y="34"/>
                    </a:lnTo>
                    <a:lnTo>
                      <a:pt x="569" y="33"/>
                    </a:lnTo>
                    <a:lnTo>
                      <a:pt x="570" y="33"/>
                    </a:lnTo>
                    <a:lnTo>
                      <a:pt x="570" y="34"/>
                    </a:lnTo>
                    <a:lnTo>
                      <a:pt x="572" y="34"/>
                    </a:lnTo>
                    <a:lnTo>
                      <a:pt x="574" y="35"/>
                    </a:lnTo>
                    <a:lnTo>
                      <a:pt x="582" y="37"/>
                    </a:lnTo>
                    <a:lnTo>
                      <a:pt x="583" y="38"/>
                    </a:lnTo>
                    <a:lnTo>
                      <a:pt x="586" y="38"/>
                    </a:lnTo>
                    <a:lnTo>
                      <a:pt x="586" y="39"/>
                    </a:lnTo>
                    <a:lnTo>
                      <a:pt x="585" y="39"/>
                    </a:lnTo>
                    <a:lnTo>
                      <a:pt x="586" y="39"/>
                    </a:lnTo>
                    <a:lnTo>
                      <a:pt x="586" y="41"/>
                    </a:lnTo>
                    <a:lnTo>
                      <a:pt x="587" y="41"/>
                    </a:lnTo>
                    <a:lnTo>
                      <a:pt x="587" y="42"/>
                    </a:lnTo>
                    <a:lnTo>
                      <a:pt x="589" y="42"/>
                    </a:lnTo>
                    <a:lnTo>
                      <a:pt x="587" y="42"/>
                    </a:lnTo>
                    <a:lnTo>
                      <a:pt x="589" y="42"/>
                    </a:lnTo>
                    <a:lnTo>
                      <a:pt x="589" y="43"/>
                    </a:lnTo>
                    <a:lnTo>
                      <a:pt x="589" y="42"/>
                    </a:lnTo>
                    <a:lnTo>
                      <a:pt x="589" y="43"/>
                    </a:lnTo>
                    <a:lnTo>
                      <a:pt x="590" y="43"/>
                    </a:lnTo>
                    <a:lnTo>
                      <a:pt x="590" y="45"/>
                    </a:lnTo>
                    <a:lnTo>
                      <a:pt x="591" y="45"/>
                    </a:lnTo>
                    <a:lnTo>
                      <a:pt x="591" y="46"/>
                    </a:lnTo>
                    <a:lnTo>
                      <a:pt x="591" y="47"/>
                    </a:lnTo>
                    <a:lnTo>
                      <a:pt x="591" y="49"/>
                    </a:lnTo>
                    <a:lnTo>
                      <a:pt x="591" y="50"/>
                    </a:lnTo>
                    <a:lnTo>
                      <a:pt x="593" y="50"/>
                    </a:lnTo>
                    <a:lnTo>
                      <a:pt x="593" y="51"/>
                    </a:lnTo>
                    <a:lnTo>
                      <a:pt x="593" y="53"/>
                    </a:lnTo>
                    <a:lnTo>
                      <a:pt x="599" y="55"/>
                    </a:lnTo>
                    <a:lnTo>
                      <a:pt x="612" y="59"/>
                    </a:lnTo>
                    <a:lnTo>
                      <a:pt x="615" y="63"/>
                    </a:lnTo>
                    <a:lnTo>
                      <a:pt x="620" y="64"/>
                    </a:lnTo>
                    <a:lnTo>
                      <a:pt x="620" y="66"/>
                    </a:lnTo>
                    <a:lnTo>
                      <a:pt x="621" y="66"/>
                    </a:lnTo>
                    <a:lnTo>
                      <a:pt x="621" y="67"/>
                    </a:lnTo>
                    <a:lnTo>
                      <a:pt x="621" y="68"/>
                    </a:lnTo>
                    <a:lnTo>
                      <a:pt x="621" y="70"/>
                    </a:lnTo>
                    <a:lnTo>
                      <a:pt x="621" y="71"/>
                    </a:lnTo>
                    <a:lnTo>
                      <a:pt x="623" y="71"/>
                    </a:lnTo>
                    <a:lnTo>
                      <a:pt x="623" y="72"/>
                    </a:lnTo>
                    <a:lnTo>
                      <a:pt x="621" y="72"/>
                    </a:lnTo>
                    <a:lnTo>
                      <a:pt x="621" y="73"/>
                    </a:lnTo>
                    <a:lnTo>
                      <a:pt x="623" y="73"/>
                    </a:lnTo>
                    <a:lnTo>
                      <a:pt x="623" y="75"/>
                    </a:lnTo>
                    <a:lnTo>
                      <a:pt x="623" y="76"/>
                    </a:lnTo>
                    <a:lnTo>
                      <a:pt x="624" y="76"/>
                    </a:lnTo>
                    <a:lnTo>
                      <a:pt x="623" y="77"/>
                    </a:lnTo>
                    <a:lnTo>
                      <a:pt x="624" y="77"/>
                    </a:lnTo>
                    <a:lnTo>
                      <a:pt x="624" y="79"/>
                    </a:lnTo>
                    <a:lnTo>
                      <a:pt x="624" y="80"/>
                    </a:lnTo>
                    <a:lnTo>
                      <a:pt x="624" y="81"/>
                    </a:lnTo>
                    <a:lnTo>
                      <a:pt x="625" y="80"/>
                    </a:lnTo>
                    <a:lnTo>
                      <a:pt x="625" y="81"/>
                    </a:lnTo>
                    <a:lnTo>
                      <a:pt x="625" y="83"/>
                    </a:lnTo>
                    <a:lnTo>
                      <a:pt x="627" y="83"/>
                    </a:lnTo>
                    <a:lnTo>
                      <a:pt x="625" y="83"/>
                    </a:lnTo>
                    <a:lnTo>
                      <a:pt x="625" y="84"/>
                    </a:lnTo>
                    <a:lnTo>
                      <a:pt x="624" y="84"/>
                    </a:lnTo>
                    <a:lnTo>
                      <a:pt x="624" y="85"/>
                    </a:lnTo>
                    <a:lnTo>
                      <a:pt x="625" y="85"/>
                    </a:lnTo>
                    <a:lnTo>
                      <a:pt x="625" y="87"/>
                    </a:lnTo>
                    <a:lnTo>
                      <a:pt x="625" y="85"/>
                    </a:lnTo>
                    <a:lnTo>
                      <a:pt x="625" y="87"/>
                    </a:lnTo>
                    <a:lnTo>
                      <a:pt x="627" y="87"/>
                    </a:lnTo>
                    <a:lnTo>
                      <a:pt x="627" y="88"/>
                    </a:lnTo>
                    <a:lnTo>
                      <a:pt x="628" y="88"/>
                    </a:lnTo>
                    <a:lnTo>
                      <a:pt x="628" y="89"/>
                    </a:lnTo>
                    <a:lnTo>
                      <a:pt x="629" y="89"/>
                    </a:lnTo>
                    <a:lnTo>
                      <a:pt x="631" y="89"/>
                    </a:lnTo>
                    <a:lnTo>
                      <a:pt x="631" y="90"/>
                    </a:lnTo>
                    <a:lnTo>
                      <a:pt x="631" y="92"/>
                    </a:lnTo>
                    <a:lnTo>
                      <a:pt x="629" y="92"/>
                    </a:lnTo>
                    <a:lnTo>
                      <a:pt x="631" y="92"/>
                    </a:lnTo>
                    <a:lnTo>
                      <a:pt x="629" y="92"/>
                    </a:lnTo>
                    <a:lnTo>
                      <a:pt x="629" y="93"/>
                    </a:lnTo>
                    <a:lnTo>
                      <a:pt x="628" y="93"/>
                    </a:lnTo>
                    <a:lnTo>
                      <a:pt x="629" y="93"/>
                    </a:lnTo>
                    <a:lnTo>
                      <a:pt x="629" y="94"/>
                    </a:lnTo>
                    <a:lnTo>
                      <a:pt x="629" y="96"/>
                    </a:lnTo>
                    <a:lnTo>
                      <a:pt x="631" y="96"/>
                    </a:lnTo>
                    <a:lnTo>
                      <a:pt x="629" y="96"/>
                    </a:lnTo>
                    <a:lnTo>
                      <a:pt x="629" y="97"/>
                    </a:lnTo>
                    <a:lnTo>
                      <a:pt x="631" y="97"/>
                    </a:lnTo>
                    <a:lnTo>
                      <a:pt x="631" y="98"/>
                    </a:lnTo>
                    <a:lnTo>
                      <a:pt x="631" y="97"/>
                    </a:lnTo>
                    <a:lnTo>
                      <a:pt x="631" y="98"/>
                    </a:lnTo>
                    <a:lnTo>
                      <a:pt x="632" y="98"/>
                    </a:lnTo>
                    <a:lnTo>
                      <a:pt x="632" y="100"/>
                    </a:lnTo>
                    <a:lnTo>
                      <a:pt x="632" y="98"/>
                    </a:lnTo>
                    <a:lnTo>
                      <a:pt x="633" y="98"/>
                    </a:lnTo>
                    <a:lnTo>
                      <a:pt x="633" y="100"/>
                    </a:lnTo>
                    <a:lnTo>
                      <a:pt x="634" y="100"/>
                    </a:lnTo>
                    <a:lnTo>
                      <a:pt x="634" y="101"/>
                    </a:lnTo>
                    <a:lnTo>
                      <a:pt x="636" y="101"/>
                    </a:lnTo>
                    <a:lnTo>
                      <a:pt x="636" y="102"/>
                    </a:lnTo>
                    <a:lnTo>
                      <a:pt x="637" y="102"/>
                    </a:lnTo>
                    <a:lnTo>
                      <a:pt x="637" y="104"/>
                    </a:lnTo>
                    <a:lnTo>
                      <a:pt x="636" y="104"/>
                    </a:lnTo>
                    <a:lnTo>
                      <a:pt x="637" y="104"/>
                    </a:lnTo>
                    <a:lnTo>
                      <a:pt x="636" y="104"/>
                    </a:lnTo>
                    <a:lnTo>
                      <a:pt x="637" y="105"/>
                    </a:lnTo>
                    <a:lnTo>
                      <a:pt x="637" y="106"/>
                    </a:lnTo>
                    <a:lnTo>
                      <a:pt x="638" y="106"/>
                    </a:lnTo>
                    <a:lnTo>
                      <a:pt x="640" y="106"/>
                    </a:lnTo>
                    <a:lnTo>
                      <a:pt x="640" y="105"/>
                    </a:lnTo>
                    <a:lnTo>
                      <a:pt x="641" y="105"/>
                    </a:lnTo>
                    <a:lnTo>
                      <a:pt x="642" y="105"/>
                    </a:lnTo>
                    <a:lnTo>
                      <a:pt x="642" y="106"/>
                    </a:lnTo>
                    <a:lnTo>
                      <a:pt x="644" y="106"/>
                    </a:lnTo>
                    <a:lnTo>
                      <a:pt x="644" y="105"/>
                    </a:lnTo>
                    <a:lnTo>
                      <a:pt x="642" y="105"/>
                    </a:lnTo>
                    <a:lnTo>
                      <a:pt x="642" y="104"/>
                    </a:lnTo>
                    <a:lnTo>
                      <a:pt x="642" y="102"/>
                    </a:lnTo>
                    <a:lnTo>
                      <a:pt x="642" y="101"/>
                    </a:lnTo>
                    <a:lnTo>
                      <a:pt x="644" y="101"/>
                    </a:lnTo>
                    <a:lnTo>
                      <a:pt x="644" y="102"/>
                    </a:lnTo>
                    <a:lnTo>
                      <a:pt x="644" y="101"/>
                    </a:lnTo>
                    <a:lnTo>
                      <a:pt x="644" y="100"/>
                    </a:lnTo>
                    <a:lnTo>
                      <a:pt x="645" y="100"/>
                    </a:lnTo>
                    <a:lnTo>
                      <a:pt x="646" y="98"/>
                    </a:lnTo>
                    <a:lnTo>
                      <a:pt x="648" y="98"/>
                    </a:lnTo>
                    <a:lnTo>
                      <a:pt x="648" y="100"/>
                    </a:lnTo>
                    <a:lnTo>
                      <a:pt x="646" y="100"/>
                    </a:lnTo>
                    <a:lnTo>
                      <a:pt x="648" y="100"/>
                    </a:lnTo>
                    <a:lnTo>
                      <a:pt x="649" y="100"/>
                    </a:lnTo>
                    <a:lnTo>
                      <a:pt x="649" y="101"/>
                    </a:lnTo>
                    <a:lnTo>
                      <a:pt x="650" y="101"/>
                    </a:lnTo>
                    <a:lnTo>
                      <a:pt x="651" y="102"/>
                    </a:lnTo>
                    <a:lnTo>
                      <a:pt x="653" y="104"/>
                    </a:lnTo>
                    <a:lnTo>
                      <a:pt x="653" y="102"/>
                    </a:lnTo>
                    <a:lnTo>
                      <a:pt x="654" y="102"/>
                    </a:lnTo>
                    <a:lnTo>
                      <a:pt x="655" y="102"/>
                    </a:lnTo>
                    <a:lnTo>
                      <a:pt x="655" y="104"/>
                    </a:lnTo>
                    <a:lnTo>
                      <a:pt x="657" y="104"/>
                    </a:lnTo>
                    <a:lnTo>
                      <a:pt x="657" y="102"/>
                    </a:lnTo>
                    <a:lnTo>
                      <a:pt x="657" y="104"/>
                    </a:lnTo>
                    <a:lnTo>
                      <a:pt x="658" y="104"/>
                    </a:lnTo>
                    <a:lnTo>
                      <a:pt x="658" y="105"/>
                    </a:lnTo>
                    <a:lnTo>
                      <a:pt x="658" y="104"/>
                    </a:lnTo>
                    <a:lnTo>
                      <a:pt x="658" y="105"/>
                    </a:lnTo>
                    <a:lnTo>
                      <a:pt x="659" y="105"/>
                    </a:lnTo>
                    <a:lnTo>
                      <a:pt x="659" y="104"/>
                    </a:lnTo>
                    <a:lnTo>
                      <a:pt x="661" y="104"/>
                    </a:lnTo>
                    <a:lnTo>
                      <a:pt x="661" y="105"/>
                    </a:lnTo>
                    <a:lnTo>
                      <a:pt x="662" y="105"/>
                    </a:lnTo>
                    <a:lnTo>
                      <a:pt x="662" y="104"/>
                    </a:lnTo>
                    <a:lnTo>
                      <a:pt x="662" y="105"/>
                    </a:lnTo>
                    <a:lnTo>
                      <a:pt x="662" y="104"/>
                    </a:lnTo>
                    <a:lnTo>
                      <a:pt x="663" y="104"/>
                    </a:lnTo>
                    <a:lnTo>
                      <a:pt x="663" y="102"/>
                    </a:lnTo>
                    <a:lnTo>
                      <a:pt x="665" y="102"/>
                    </a:lnTo>
                    <a:lnTo>
                      <a:pt x="665" y="101"/>
                    </a:lnTo>
                    <a:lnTo>
                      <a:pt x="665" y="100"/>
                    </a:lnTo>
                    <a:lnTo>
                      <a:pt x="666" y="100"/>
                    </a:lnTo>
                    <a:lnTo>
                      <a:pt x="666" y="101"/>
                    </a:lnTo>
                    <a:lnTo>
                      <a:pt x="667" y="101"/>
                    </a:lnTo>
                    <a:lnTo>
                      <a:pt x="667" y="100"/>
                    </a:lnTo>
                    <a:lnTo>
                      <a:pt x="667" y="101"/>
                    </a:lnTo>
                    <a:lnTo>
                      <a:pt x="668" y="101"/>
                    </a:lnTo>
                    <a:lnTo>
                      <a:pt x="668" y="100"/>
                    </a:lnTo>
                    <a:lnTo>
                      <a:pt x="670" y="100"/>
                    </a:lnTo>
                    <a:lnTo>
                      <a:pt x="670" y="101"/>
                    </a:lnTo>
                    <a:lnTo>
                      <a:pt x="670" y="102"/>
                    </a:lnTo>
                    <a:lnTo>
                      <a:pt x="671" y="102"/>
                    </a:lnTo>
                    <a:lnTo>
                      <a:pt x="670" y="102"/>
                    </a:lnTo>
                    <a:lnTo>
                      <a:pt x="670" y="104"/>
                    </a:lnTo>
                    <a:lnTo>
                      <a:pt x="671" y="104"/>
                    </a:lnTo>
                    <a:lnTo>
                      <a:pt x="671" y="105"/>
                    </a:lnTo>
                    <a:lnTo>
                      <a:pt x="672" y="104"/>
                    </a:lnTo>
                    <a:lnTo>
                      <a:pt x="672" y="105"/>
                    </a:lnTo>
                    <a:lnTo>
                      <a:pt x="672" y="104"/>
                    </a:lnTo>
                    <a:lnTo>
                      <a:pt x="674" y="104"/>
                    </a:lnTo>
                    <a:lnTo>
                      <a:pt x="674" y="105"/>
                    </a:lnTo>
                    <a:lnTo>
                      <a:pt x="674" y="106"/>
                    </a:lnTo>
                    <a:lnTo>
                      <a:pt x="675" y="106"/>
                    </a:lnTo>
                    <a:lnTo>
                      <a:pt x="674" y="107"/>
                    </a:lnTo>
                    <a:lnTo>
                      <a:pt x="674" y="109"/>
                    </a:lnTo>
                    <a:lnTo>
                      <a:pt x="675" y="109"/>
                    </a:lnTo>
                    <a:lnTo>
                      <a:pt x="674" y="109"/>
                    </a:lnTo>
                    <a:lnTo>
                      <a:pt x="674" y="110"/>
                    </a:lnTo>
                    <a:lnTo>
                      <a:pt x="675" y="110"/>
                    </a:lnTo>
                    <a:lnTo>
                      <a:pt x="674" y="110"/>
                    </a:lnTo>
                    <a:lnTo>
                      <a:pt x="674" y="111"/>
                    </a:lnTo>
                    <a:lnTo>
                      <a:pt x="674" y="113"/>
                    </a:lnTo>
                    <a:lnTo>
                      <a:pt x="672" y="113"/>
                    </a:lnTo>
                    <a:lnTo>
                      <a:pt x="671" y="113"/>
                    </a:lnTo>
                    <a:lnTo>
                      <a:pt x="671" y="114"/>
                    </a:lnTo>
                    <a:lnTo>
                      <a:pt x="672" y="114"/>
                    </a:lnTo>
                    <a:lnTo>
                      <a:pt x="671" y="114"/>
                    </a:lnTo>
                    <a:lnTo>
                      <a:pt x="671" y="115"/>
                    </a:lnTo>
                    <a:lnTo>
                      <a:pt x="672" y="115"/>
                    </a:lnTo>
                    <a:lnTo>
                      <a:pt x="672" y="117"/>
                    </a:lnTo>
                    <a:lnTo>
                      <a:pt x="674" y="117"/>
                    </a:lnTo>
                    <a:lnTo>
                      <a:pt x="675" y="117"/>
                    </a:lnTo>
                    <a:lnTo>
                      <a:pt x="675" y="118"/>
                    </a:lnTo>
                    <a:lnTo>
                      <a:pt x="676" y="118"/>
                    </a:lnTo>
                    <a:lnTo>
                      <a:pt x="676" y="117"/>
                    </a:lnTo>
                    <a:lnTo>
                      <a:pt x="676" y="118"/>
                    </a:lnTo>
                    <a:lnTo>
                      <a:pt x="678" y="118"/>
                    </a:lnTo>
                    <a:lnTo>
                      <a:pt x="678" y="119"/>
                    </a:lnTo>
                    <a:lnTo>
                      <a:pt x="679" y="119"/>
                    </a:lnTo>
                    <a:lnTo>
                      <a:pt x="679" y="121"/>
                    </a:lnTo>
                    <a:lnTo>
                      <a:pt x="679" y="122"/>
                    </a:lnTo>
                    <a:lnTo>
                      <a:pt x="679" y="123"/>
                    </a:lnTo>
                    <a:lnTo>
                      <a:pt x="679" y="125"/>
                    </a:lnTo>
                    <a:lnTo>
                      <a:pt x="680" y="125"/>
                    </a:lnTo>
                    <a:lnTo>
                      <a:pt x="680" y="126"/>
                    </a:lnTo>
                    <a:lnTo>
                      <a:pt x="680" y="127"/>
                    </a:lnTo>
                    <a:lnTo>
                      <a:pt x="680" y="128"/>
                    </a:lnTo>
                    <a:lnTo>
                      <a:pt x="679" y="128"/>
                    </a:lnTo>
                    <a:lnTo>
                      <a:pt x="680" y="128"/>
                    </a:lnTo>
                    <a:lnTo>
                      <a:pt x="680" y="130"/>
                    </a:lnTo>
                    <a:lnTo>
                      <a:pt x="682" y="130"/>
                    </a:lnTo>
                    <a:lnTo>
                      <a:pt x="683" y="128"/>
                    </a:lnTo>
                    <a:lnTo>
                      <a:pt x="684" y="128"/>
                    </a:lnTo>
                    <a:lnTo>
                      <a:pt x="684" y="130"/>
                    </a:lnTo>
                    <a:lnTo>
                      <a:pt x="686" y="130"/>
                    </a:lnTo>
                    <a:lnTo>
                      <a:pt x="686" y="128"/>
                    </a:lnTo>
                    <a:lnTo>
                      <a:pt x="686" y="130"/>
                    </a:lnTo>
                    <a:lnTo>
                      <a:pt x="686" y="131"/>
                    </a:lnTo>
                    <a:lnTo>
                      <a:pt x="687" y="131"/>
                    </a:lnTo>
                    <a:lnTo>
                      <a:pt x="687" y="132"/>
                    </a:lnTo>
                    <a:lnTo>
                      <a:pt x="687" y="134"/>
                    </a:lnTo>
                    <a:lnTo>
                      <a:pt x="686" y="134"/>
                    </a:lnTo>
                    <a:lnTo>
                      <a:pt x="684" y="134"/>
                    </a:lnTo>
                    <a:lnTo>
                      <a:pt x="684" y="135"/>
                    </a:lnTo>
                    <a:lnTo>
                      <a:pt x="683" y="135"/>
                    </a:lnTo>
                    <a:lnTo>
                      <a:pt x="682" y="135"/>
                    </a:lnTo>
                    <a:lnTo>
                      <a:pt x="682" y="136"/>
                    </a:lnTo>
                    <a:lnTo>
                      <a:pt x="682" y="138"/>
                    </a:lnTo>
                    <a:lnTo>
                      <a:pt x="680" y="138"/>
                    </a:lnTo>
                    <a:lnTo>
                      <a:pt x="680" y="139"/>
                    </a:lnTo>
                    <a:lnTo>
                      <a:pt x="682" y="139"/>
                    </a:lnTo>
                    <a:lnTo>
                      <a:pt x="683" y="139"/>
                    </a:lnTo>
                    <a:lnTo>
                      <a:pt x="684" y="139"/>
                    </a:lnTo>
                    <a:lnTo>
                      <a:pt x="684" y="138"/>
                    </a:lnTo>
                    <a:lnTo>
                      <a:pt x="684" y="139"/>
                    </a:lnTo>
                    <a:lnTo>
                      <a:pt x="686" y="139"/>
                    </a:lnTo>
                    <a:lnTo>
                      <a:pt x="686" y="138"/>
                    </a:lnTo>
                    <a:lnTo>
                      <a:pt x="687" y="139"/>
                    </a:lnTo>
                    <a:lnTo>
                      <a:pt x="688" y="139"/>
                    </a:lnTo>
                    <a:lnTo>
                      <a:pt x="689" y="139"/>
                    </a:lnTo>
                    <a:lnTo>
                      <a:pt x="691" y="139"/>
                    </a:lnTo>
                    <a:lnTo>
                      <a:pt x="692" y="139"/>
                    </a:lnTo>
                    <a:lnTo>
                      <a:pt x="692" y="138"/>
                    </a:lnTo>
                    <a:lnTo>
                      <a:pt x="693" y="138"/>
                    </a:lnTo>
                    <a:lnTo>
                      <a:pt x="695" y="138"/>
                    </a:lnTo>
                    <a:lnTo>
                      <a:pt x="696" y="138"/>
                    </a:lnTo>
                    <a:lnTo>
                      <a:pt x="697" y="138"/>
                    </a:lnTo>
                    <a:lnTo>
                      <a:pt x="699" y="138"/>
                    </a:lnTo>
                    <a:lnTo>
                      <a:pt x="700" y="138"/>
                    </a:lnTo>
                    <a:lnTo>
                      <a:pt x="700" y="136"/>
                    </a:lnTo>
                    <a:lnTo>
                      <a:pt x="701" y="136"/>
                    </a:lnTo>
                    <a:lnTo>
                      <a:pt x="701" y="138"/>
                    </a:lnTo>
                    <a:lnTo>
                      <a:pt x="703" y="138"/>
                    </a:lnTo>
                    <a:lnTo>
                      <a:pt x="703" y="136"/>
                    </a:lnTo>
                    <a:lnTo>
                      <a:pt x="704" y="136"/>
                    </a:lnTo>
                    <a:lnTo>
                      <a:pt x="705" y="136"/>
                    </a:lnTo>
                    <a:lnTo>
                      <a:pt x="706" y="136"/>
                    </a:lnTo>
                    <a:lnTo>
                      <a:pt x="708" y="136"/>
                    </a:lnTo>
                    <a:lnTo>
                      <a:pt x="708" y="138"/>
                    </a:lnTo>
                    <a:lnTo>
                      <a:pt x="708" y="139"/>
                    </a:lnTo>
                    <a:lnTo>
                      <a:pt x="708" y="140"/>
                    </a:lnTo>
                    <a:lnTo>
                      <a:pt x="706" y="140"/>
                    </a:lnTo>
                    <a:lnTo>
                      <a:pt x="705" y="142"/>
                    </a:lnTo>
                    <a:lnTo>
                      <a:pt x="705" y="140"/>
                    </a:lnTo>
                    <a:lnTo>
                      <a:pt x="704" y="140"/>
                    </a:lnTo>
                    <a:lnTo>
                      <a:pt x="704" y="142"/>
                    </a:lnTo>
                    <a:lnTo>
                      <a:pt x="703" y="142"/>
                    </a:lnTo>
                    <a:lnTo>
                      <a:pt x="703" y="143"/>
                    </a:lnTo>
                    <a:lnTo>
                      <a:pt x="704" y="143"/>
                    </a:lnTo>
                    <a:lnTo>
                      <a:pt x="703" y="143"/>
                    </a:lnTo>
                    <a:lnTo>
                      <a:pt x="703" y="144"/>
                    </a:lnTo>
                    <a:lnTo>
                      <a:pt x="701" y="144"/>
                    </a:lnTo>
                    <a:lnTo>
                      <a:pt x="701" y="145"/>
                    </a:lnTo>
                    <a:lnTo>
                      <a:pt x="701" y="147"/>
                    </a:lnTo>
                    <a:lnTo>
                      <a:pt x="701" y="145"/>
                    </a:lnTo>
                    <a:lnTo>
                      <a:pt x="700" y="145"/>
                    </a:lnTo>
                    <a:lnTo>
                      <a:pt x="699" y="147"/>
                    </a:lnTo>
                    <a:lnTo>
                      <a:pt x="700" y="147"/>
                    </a:lnTo>
                    <a:lnTo>
                      <a:pt x="700" y="148"/>
                    </a:lnTo>
                    <a:lnTo>
                      <a:pt x="699" y="148"/>
                    </a:lnTo>
                    <a:lnTo>
                      <a:pt x="699" y="147"/>
                    </a:lnTo>
                    <a:lnTo>
                      <a:pt x="699" y="148"/>
                    </a:lnTo>
                    <a:lnTo>
                      <a:pt x="700" y="148"/>
                    </a:lnTo>
                    <a:lnTo>
                      <a:pt x="700" y="149"/>
                    </a:lnTo>
                    <a:lnTo>
                      <a:pt x="701" y="149"/>
                    </a:lnTo>
                    <a:lnTo>
                      <a:pt x="703" y="149"/>
                    </a:lnTo>
                    <a:lnTo>
                      <a:pt x="703" y="151"/>
                    </a:lnTo>
                    <a:lnTo>
                      <a:pt x="701" y="151"/>
                    </a:lnTo>
                    <a:lnTo>
                      <a:pt x="701" y="152"/>
                    </a:lnTo>
                    <a:lnTo>
                      <a:pt x="700" y="152"/>
                    </a:lnTo>
                    <a:lnTo>
                      <a:pt x="700" y="153"/>
                    </a:lnTo>
                    <a:lnTo>
                      <a:pt x="699" y="153"/>
                    </a:lnTo>
                    <a:lnTo>
                      <a:pt x="697" y="153"/>
                    </a:lnTo>
                    <a:lnTo>
                      <a:pt x="696" y="153"/>
                    </a:lnTo>
                    <a:lnTo>
                      <a:pt x="696" y="155"/>
                    </a:lnTo>
                    <a:lnTo>
                      <a:pt x="696" y="156"/>
                    </a:lnTo>
                    <a:lnTo>
                      <a:pt x="696" y="157"/>
                    </a:lnTo>
                    <a:lnTo>
                      <a:pt x="695" y="157"/>
                    </a:lnTo>
                    <a:lnTo>
                      <a:pt x="695" y="159"/>
                    </a:lnTo>
                    <a:lnTo>
                      <a:pt x="696" y="160"/>
                    </a:lnTo>
                    <a:lnTo>
                      <a:pt x="695" y="160"/>
                    </a:lnTo>
                    <a:lnTo>
                      <a:pt x="695" y="161"/>
                    </a:lnTo>
                    <a:lnTo>
                      <a:pt x="695" y="162"/>
                    </a:lnTo>
                    <a:lnTo>
                      <a:pt x="695" y="164"/>
                    </a:lnTo>
                    <a:lnTo>
                      <a:pt x="695" y="165"/>
                    </a:lnTo>
                    <a:lnTo>
                      <a:pt x="695" y="166"/>
                    </a:lnTo>
                    <a:lnTo>
                      <a:pt x="695" y="168"/>
                    </a:lnTo>
                    <a:lnTo>
                      <a:pt x="696" y="169"/>
                    </a:lnTo>
                    <a:lnTo>
                      <a:pt x="695" y="169"/>
                    </a:lnTo>
                    <a:lnTo>
                      <a:pt x="695" y="170"/>
                    </a:lnTo>
                    <a:lnTo>
                      <a:pt x="693" y="170"/>
                    </a:lnTo>
                    <a:lnTo>
                      <a:pt x="693" y="172"/>
                    </a:lnTo>
                    <a:lnTo>
                      <a:pt x="693" y="173"/>
                    </a:lnTo>
                    <a:lnTo>
                      <a:pt x="693" y="174"/>
                    </a:lnTo>
                    <a:lnTo>
                      <a:pt x="693" y="176"/>
                    </a:lnTo>
                    <a:lnTo>
                      <a:pt x="693" y="177"/>
                    </a:lnTo>
                    <a:lnTo>
                      <a:pt x="692" y="177"/>
                    </a:lnTo>
                    <a:lnTo>
                      <a:pt x="692" y="178"/>
                    </a:lnTo>
                    <a:lnTo>
                      <a:pt x="692" y="179"/>
                    </a:lnTo>
                    <a:lnTo>
                      <a:pt x="692" y="181"/>
                    </a:lnTo>
                    <a:lnTo>
                      <a:pt x="692" y="182"/>
                    </a:lnTo>
                    <a:lnTo>
                      <a:pt x="692" y="183"/>
                    </a:lnTo>
                    <a:lnTo>
                      <a:pt x="692" y="185"/>
                    </a:lnTo>
                    <a:lnTo>
                      <a:pt x="692" y="186"/>
                    </a:lnTo>
                    <a:lnTo>
                      <a:pt x="692" y="187"/>
                    </a:lnTo>
                    <a:lnTo>
                      <a:pt x="692" y="189"/>
                    </a:lnTo>
                    <a:lnTo>
                      <a:pt x="692" y="190"/>
                    </a:lnTo>
                    <a:lnTo>
                      <a:pt x="693" y="190"/>
                    </a:lnTo>
                    <a:lnTo>
                      <a:pt x="693" y="191"/>
                    </a:lnTo>
                    <a:lnTo>
                      <a:pt x="693" y="193"/>
                    </a:lnTo>
                    <a:lnTo>
                      <a:pt x="695" y="193"/>
                    </a:lnTo>
                    <a:lnTo>
                      <a:pt x="695" y="194"/>
                    </a:lnTo>
                    <a:lnTo>
                      <a:pt x="696" y="194"/>
                    </a:lnTo>
                    <a:lnTo>
                      <a:pt x="696" y="195"/>
                    </a:lnTo>
                    <a:lnTo>
                      <a:pt x="696" y="197"/>
                    </a:lnTo>
                    <a:lnTo>
                      <a:pt x="696" y="198"/>
                    </a:lnTo>
                    <a:lnTo>
                      <a:pt x="696" y="199"/>
                    </a:lnTo>
                    <a:lnTo>
                      <a:pt x="695" y="199"/>
                    </a:lnTo>
                    <a:lnTo>
                      <a:pt x="695" y="200"/>
                    </a:lnTo>
                    <a:lnTo>
                      <a:pt x="695" y="202"/>
                    </a:lnTo>
                    <a:lnTo>
                      <a:pt x="695" y="203"/>
                    </a:lnTo>
                    <a:lnTo>
                      <a:pt x="693" y="203"/>
                    </a:lnTo>
                    <a:lnTo>
                      <a:pt x="693" y="204"/>
                    </a:lnTo>
                    <a:lnTo>
                      <a:pt x="693" y="206"/>
                    </a:lnTo>
                    <a:lnTo>
                      <a:pt x="692" y="206"/>
                    </a:lnTo>
                    <a:lnTo>
                      <a:pt x="692" y="207"/>
                    </a:lnTo>
                    <a:lnTo>
                      <a:pt x="692" y="208"/>
                    </a:lnTo>
                    <a:lnTo>
                      <a:pt x="692" y="210"/>
                    </a:lnTo>
                    <a:lnTo>
                      <a:pt x="692" y="211"/>
                    </a:lnTo>
                    <a:lnTo>
                      <a:pt x="692" y="212"/>
                    </a:lnTo>
                    <a:lnTo>
                      <a:pt x="693" y="212"/>
                    </a:lnTo>
                    <a:lnTo>
                      <a:pt x="693" y="214"/>
                    </a:lnTo>
                    <a:lnTo>
                      <a:pt x="695" y="214"/>
                    </a:lnTo>
                    <a:lnTo>
                      <a:pt x="695" y="215"/>
                    </a:lnTo>
                    <a:lnTo>
                      <a:pt x="696" y="215"/>
                    </a:lnTo>
                    <a:lnTo>
                      <a:pt x="696" y="216"/>
                    </a:lnTo>
                    <a:lnTo>
                      <a:pt x="697" y="216"/>
                    </a:lnTo>
                    <a:lnTo>
                      <a:pt x="699" y="216"/>
                    </a:lnTo>
                    <a:lnTo>
                      <a:pt x="700" y="216"/>
                    </a:lnTo>
                    <a:lnTo>
                      <a:pt x="701" y="216"/>
                    </a:lnTo>
                    <a:lnTo>
                      <a:pt x="703" y="216"/>
                    </a:lnTo>
                    <a:lnTo>
                      <a:pt x="704" y="216"/>
                    </a:lnTo>
                    <a:lnTo>
                      <a:pt x="705" y="216"/>
                    </a:lnTo>
                    <a:lnTo>
                      <a:pt x="705" y="217"/>
                    </a:lnTo>
                    <a:lnTo>
                      <a:pt x="706" y="217"/>
                    </a:lnTo>
                    <a:lnTo>
                      <a:pt x="708" y="217"/>
                    </a:lnTo>
                    <a:lnTo>
                      <a:pt x="708" y="219"/>
                    </a:lnTo>
                    <a:lnTo>
                      <a:pt x="709" y="219"/>
                    </a:lnTo>
                    <a:lnTo>
                      <a:pt x="709" y="220"/>
                    </a:lnTo>
                    <a:lnTo>
                      <a:pt x="710" y="220"/>
                    </a:lnTo>
                    <a:lnTo>
                      <a:pt x="712" y="220"/>
                    </a:lnTo>
                    <a:lnTo>
                      <a:pt x="712" y="221"/>
                    </a:lnTo>
                    <a:lnTo>
                      <a:pt x="713" y="223"/>
                    </a:lnTo>
                    <a:lnTo>
                      <a:pt x="714" y="223"/>
                    </a:lnTo>
                    <a:lnTo>
                      <a:pt x="714" y="224"/>
                    </a:lnTo>
                    <a:lnTo>
                      <a:pt x="714" y="225"/>
                    </a:lnTo>
                    <a:lnTo>
                      <a:pt x="714" y="227"/>
                    </a:lnTo>
                    <a:lnTo>
                      <a:pt x="714" y="228"/>
                    </a:lnTo>
                    <a:lnTo>
                      <a:pt x="713" y="228"/>
                    </a:lnTo>
                    <a:lnTo>
                      <a:pt x="713" y="229"/>
                    </a:lnTo>
                    <a:lnTo>
                      <a:pt x="713" y="231"/>
                    </a:lnTo>
                    <a:lnTo>
                      <a:pt x="713" y="232"/>
                    </a:lnTo>
                    <a:lnTo>
                      <a:pt x="713" y="233"/>
                    </a:lnTo>
                    <a:lnTo>
                      <a:pt x="713" y="234"/>
                    </a:lnTo>
                    <a:lnTo>
                      <a:pt x="713" y="236"/>
                    </a:lnTo>
                    <a:lnTo>
                      <a:pt x="713" y="237"/>
                    </a:lnTo>
                    <a:lnTo>
                      <a:pt x="712" y="237"/>
                    </a:lnTo>
                    <a:lnTo>
                      <a:pt x="710" y="237"/>
                    </a:lnTo>
                    <a:lnTo>
                      <a:pt x="710" y="238"/>
                    </a:lnTo>
                    <a:lnTo>
                      <a:pt x="709" y="238"/>
                    </a:lnTo>
                    <a:lnTo>
                      <a:pt x="709" y="237"/>
                    </a:lnTo>
                    <a:lnTo>
                      <a:pt x="708" y="237"/>
                    </a:lnTo>
                    <a:lnTo>
                      <a:pt x="708" y="236"/>
                    </a:lnTo>
                    <a:lnTo>
                      <a:pt x="706" y="236"/>
                    </a:lnTo>
                    <a:lnTo>
                      <a:pt x="705" y="236"/>
                    </a:lnTo>
                    <a:lnTo>
                      <a:pt x="704" y="236"/>
                    </a:lnTo>
                    <a:lnTo>
                      <a:pt x="703" y="236"/>
                    </a:lnTo>
                    <a:lnTo>
                      <a:pt x="701" y="236"/>
                    </a:lnTo>
                    <a:lnTo>
                      <a:pt x="700" y="236"/>
                    </a:lnTo>
                    <a:lnTo>
                      <a:pt x="700" y="234"/>
                    </a:lnTo>
                    <a:lnTo>
                      <a:pt x="699" y="234"/>
                    </a:lnTo>
                    <a:lnTo>
                      <a:pt x="697" y="233"/>
                    </a:lnTo>
                    <a:lnTo>
                      <a:pt x="696" y="233"/>
                    </a:lnTo>
                    <a:lnTo>
                      <a:pt x="696" y="234"/>
                    </a:lnTo>
                    <a:lnTo>
                      <a:pt x="695" y="234"/>
                    </a:lnTo>
                    <a:lnTo>
                      <a:pt x="695" y="236"/>
                    </a:lnTo>
                    <a:lnTo>
                      <a:pt x="696" y="237"/>
                    </a:lnTo>
                    <a:lnTo>
                      <a:pt x="696" y="238"/>
                    </a:lnTo>
                    <a:lnTo>
                      <a:pt x="696" y="240"/>
                    </a:lnTo>
                    <a:lnTo>
                      <a:pt x="696" y="241"/>
                    </a:lnTo>
                    <a:lnTo>
                      <a:pt x="696" y="242"/>
                    </a:lnTo>
                    <a:lnTo>
                      <a:pt x="696" y="244"/>
                    </a:lnTo>
                    <a:lnTo>
                      <a:pt x="695" y="244"/>
                    </a:lnTo>
                    <a:lnTo>
                      <a:pt x="695" y="245"/>
                    </a:lnTo>
                    <a:lnTo>
                      <a:pt x="693" y="246"/>
                    </a:lnTo>
                    <a:lnTo>
                      <a:pt x="695" y="246"/>
                    </a:lnTo>
                    <a:lnTo>
                      <a:pt x="695" y="248"/>
                    </a:lnTo>
                    <a:lnTo>
                      <a:pt x="695" y="249"/>
                    </a:lnTo>
                    <a:lnTo>
                      <a:pt x="695" y="250"/>
                    </a:lnTo>
                    <a:lnTo>
                      <a:pt x="695" y="251"/>
                    </a:lnTo>
                    <a:lnTo>
                      <a:pt x="696" y="251"/>
                    </a:lnTo>
                    <a:lnTo>
                      <a:pt x="696" y="253"/>
                    </a:lnTo>
                    <a:lnTo>
                      <a:pt x="696" y="254"/>
                    </a:lnTo>
                    <a:lnTo>
                      <a:pt x="697" y="254"/>
                    </a:lnTo>
                    <a:lnTo>
                      <a:pt x="697" y="255"/>
                    </a:lnTo>
                    <a:lnTo>
                      <a:pt x="697" y="257"/>
                    </a:lnTo>
                    <a:lnTo>
                      <a:pt x="699" y="257"/>
                    </a:lnTo>
                    <a:lnTo>
                      <a:pt x="699" y="258"/>
                    </a:lnTo>
                    <a:lnTo>
                      <a:pt x="700" y="258"/>
                    </a:lnTo>
                    <a:lnTo>
                      <a:pt x="700" y="259"/>
                    </a:lnTo>
                    <a:lnTo>
                      <a:pt x="701" y="259"/>
                    </a:lnTo>
                    <a:lnTo>
                      <a:pt x="701" y="261"/>
                    </a:lnTo>
                    <a:lnTo>
                      <a:pt x="703" y="261"/>
                    </a:lnTo>
                    <a:lnTo>
                      <a:pt x="703" y="262"/>
                    </a:lnTo>
                    <a:lnTo>
                      <a:pt x="704" y="262"/>
                    </a:lnTo>
                    <a:lnTo>
                      <a:pt x="704" y="263"/>
                    </a:lnTo>
                    <a:lnTo>
                      <a:pt x="704" y="265"/>
                    </a:lnTo>
                    <a:lnTo>
                      <a:pt x="704" y="266"/>
                    </a:lnTo>
                    <a:lnTo>
                      <a:pt x="704" y="267"/>
                    </a:lnTo>
                    <a:lnTo>
                      <a:pt x="703" y="267"/>
                    </a:lnTo>
                    <a:lnTo>
                      <a:pt x="701" y="267"/>
                    </a:lnTo>
                    <a:lnTo>
                      <a:pt x="700" y="267"/>
                    </a:lnTo>
                    <a:lnTo>
                      <a:pt x="699" y="268"/>
                    </a:lnTo>
                    <a:lnTo>
                      <a:pt x="697" y="268"/>
                    </a:lnTo>
                    <a:lnTo>
                      <a:pt x="696" y="268"/>
                    </a:lnTo>
                    <a:lnTo>
                      <a:pt x="697" y="267"/>
                    </a:lnTo>
                    <a:lnTo>
                      <a:pt x="696" y="267"/>
                    </a:lnTo>
                    <a:lnTo>
                      <a:pt x="696" y="266"/>
                    </a:lnTo>
                    <a:lnTo>
                      <a:pt x="696" y="265"/>
                    </a:lnTo>
                    <a:lnTo>
                      <a:pt x="695" y="265"/>
                    </a:lnTo>
                    <a:lnTo>
                      <a:pt x="693" y="265"/>
                    </a:lnTo>
                    <a:lnTo>
                      <a:pt x="693" y="263"/>
                    </a:lnTo>
                    <a:lnTo>
                      <a:pt x="692" y="263"/>
                    </a:lnTo>
                    <a:lnTo>
                      <a:pt x="692" y="262"/>
                    </a:lnTo>
                    <a:lnTo>
                      <a:pt x="691" y="262"/>
                    </a:lnTo>
                    <a:lnTo>
                      <a:pt x="691" y="263"/>
                    </a:lnTo>
                    <a:lnTo>
                      <a:pt x="691" y="262"/>
                    </a:lnTo>
                    <a:lnTo>
                      <a:pt x="691" y="263"/>
                    </a:lnTo>
                    <a:lnTo>
                      <a:pt x="691" y="265"/>
                    </a:lnTo>
                    <a:lnTo>
                      <a:pt x="691" y="266"/>
                    </a:lnTo>
                    <a:lnTo>
                      <a:pt x="689" y="266"/>
                    </a:lnTo>
                    <a:lnTo>
                      <a:pt x="688" y="266"/>
                    </a:lnTo>
                    <a:lnTo>
                      <a:pt x="687" y="266"/>
                    </a:lnTo>
                    <a:lnTo>
                      <a:pt x="686" y="265"/>
                    </a:lnTo>
                    <a:lnTo>
                      <a:pt x="684" y="265"/>
                    </a:lnTo>
                    <a:lnTo>
                      <a:pt x="683" y="265"/>
                    </a:lnTo>
                    <a:lnTo>
                      <a:pt x="683" y="263"/>
                    </a:lnTo>
                    <a:lnTo>
                      <a:pt x="683" y="262"/>
                    </a:lnTo>
                    <a:lnTo>
                      <a:pt x="683" y="261"/>
                    </a:lnTo>
                    <a:lnTo>
                      <a:pt x="683" y="259"/>
                    </a:lnTo>
                    <a:lnTo>
                      <a:pt x="683" y="258"/>
                    </a:lnTo>
                    <a:lnTo>
                      <a:pt x="682" y="258"/>
                    </a:lnTo>
                    <a:lnTo>
                      <a:pt x="680" y="258"/>
                    </a:lnTo>
                    <a:lnTo>
                      <a:pt x="679" y="258"/>
                    </a:lnTo>
                    <a:lnTo>
                      <a:pt x="679" y="259"/>
                    </a:lnTo>
                    <a:lnTo>
                      <a:pt x="679" y="258"/>
                    </a:lnTo>
                    <a:lnTo>
                      <a:pt x="678" y="259"/>
                    </a:lnTo>
                    <a:lnTo>
                      <a:pt x="678" y="258"/>
                    </a:lnTo>
                    <a:lnTo>
                      <a:pt x="678" y="257"/>
                    </a:lnTo>
                    <a:lnTo>
                      <a:pt x="676" y="257"/>
                    </a:lnTo>
                    <a:lnTo>
                      <a:pt x="678" y="257"/>
                    </a:lnTo>
                    <a:lnTo>
                      <a:pt x="678" y="255"/>
                    </a:lnTo>
                    <a:lnTo>
                      <a:pt x="676" y="255"/>
                    </a:lnTo>
                    <a:lnTo>
                      <a:pt x="678" y="255"/>
                    </a:lnTo>
                    <a:lnTo>
                      <a:pt x="676" y="255"/>
                    </a:lnTo>
                    <a:lnTo>
                      <a:pt x="676" y="254"/>
                    </a:lnTo>
                    <a:lnTo>
                      <a:pt x="676" y="253"/>
                    </a:lnTo>
                    <a:lnTo>
                      <a:pt x="676" y="254"/>
                    </a:lnTo>
                    <a:lnTo>
                      <a:pt x="676" y="253"/>
                    </a:lnTo>
                    <a:lnTo>
                      <a:pt x="675" y="253"/>
                    </a:lnTo>
                    <a:lnTo>
                      <a:pt x="674" y="253"/>
                    </a:lnTo>
                    <a:lnTo>
                      <a:pt x="672" y="253"/>
                    </a:lnTo>
                    <a:lnTo>
                      <a:pt x="672" y="254"/>
                    </a:lnTo>
                    <a:lnTo>
                      <a:pt x="671" y="254"/>
                    </a:lnTo>
                    <a:lnTo>
                      <a:pt x="670" y="254"/>
                    </a:lnTo>
                    <a:lnTo>
                      <a:pt x="666" y="254"/>
                    </a:lnTo>
                    <a:lnTo>
                      <a:pt x="665" y="254"/>
                    </a:lnTo>
                    <a:lnTo>
                      <a:pt x="665" y="255"/>
                    </a:lnTo>
                    <a:lnTo>
                      <a:pt x="663" y="255"/>
                    </a:lnTo>
                    <a:lnTo>
                      <a:pt x="665" y="255"/>
                    </a:lnTo>
                    <a:lnTo>
                      <a:pt x="663" y="255"/>
                    </a:lnTo>
                    <a:lnTo>
                      <a:pt x="663" y="257"/>
                    </a:lnTo>
                    <a:lnTo>
                      <a:pt x="663" y="258"/>
                    </a:lnTo>
                    <a:lnTo>
                      <a:pt x="662" y="258"/>
                    </a:lnTo>
                    <a:lnTo>
                      <a:pt x="662" y="259"/>
                    </a:lnTo>
                    <a:lnTo>
                      <a:pt x="661" y="259"/>
                    </a:lnTo>
                    <a:lnTo>
                      <a:pt x="661" y="258"/>
                    </a:lnTo>
                    <a:lnTo>
                      <a:pt x="662" y="258"/>
                    </a:lnTo>
                    <a:lnTo>
                      <a:pt x="661" y="258"/>
                    </a:lnTo>
                    <a:lnTo>
                      <a:pt x="661" y="257"/>
                    </a:lnTo>
                    <a:lnTo>
                      <a:pt x="661" y="258"/>
                    </a:lnTo>
                    <a:lnTo>
                      <a:pt x="659" y="258"/>
                    </a:lnTo>
                    <a:lnTo>
                      <a:pt x="658" y="258"/>
                    </a:lnTo>
                    <a:lnTo>
                      <a:pt x="658" y="259"/>
                    </a:lnTo>
                    <a:lnTo>
                      <a:pt x="657" y="259"/>
                    </a:lnTo>
                    <a:lnTo>
                      <a:pt x="655" y="259"/>
                    </a:lnTo>
                    <a:lnTo>
                      <a:pt x="654" y="259"/>
                    </a:lnTo>
                    <a:lnTo>
                      <a:pt x="653" y="259"/>
                    </a:lnTo>
                    <a:lnTo>
                      <a:pt x="651" y="259"/>
                    </a:lnTo>
                    <a:lnTo>
                      <a:pt x="650" y="259"/>
                    </a:lnTo>
                    <a:lnTo>
                      <a:pt x="650" y="258"/>
                    </a:lnTo>
                    <a:lnTo>
                      <a:pt x="649" y="258"/>
                    </a:lnTo>
                    <a:lnTo>
                      <a:pt x="648" y="258"/>
                    </a:lnTo>
                    <a:lnTo>
                      <a:pt x="646" y="258"/>
                    </a:lnTo>
                    <a:lnTo>
                      <a:pt x="645" y="258"/>
                    </a:lnTo>
                    <a:lnTo>
                      <a:pt x="644" y="258"/>
                    </a:lnTo>
                    <a:lnTo>
                      <a:pt x="642" y="258"/>
                    </a:lnTo>
                    <a:lnTo>
                      <a:pt x="641" y="258"/>
                    </a:lnTo>
                    <a:lnTo>
                      <a:pt x="640" y="257"/>
                    </a:lnTo>
                    <a:lnTo>
                      <a:pt x="638" y="257"/>
                    </a:lnTo>
                    <a:lnTo>
                      <a:pt x="637" y="257"/>
                    </a:lnTo>
                    <a:lnTo>
                      <a:pt x="636" y="257"/>
                    </a:lnTo>
                    <a:lnTo>
                      <a:pt x="636" y="255"/>
                    </a:lnTo>
                    <a:lnTo>
                      <a:pt x="637" y="254"/>
                    </a:lnTo>
                    <a:lnTo>
                      <a:pt x="636" y="254"/>
                    </a:lnTo>
                    <a:lnTo>
                      <a:pt x="636" y="253"/>
                    </a:lnTo>
                    <a:lnTo>
                      <a:pt x="634" y="253"/>
                    </a:lnTo>
                    <a:lnTo>
                      <a:pt x="634" y="251"/>
                    </a:lnTo>
                    <a:lnTo>
                      <a:pt x="633" y="251"/>
                    </a:lnTo>
                    <a:lnTo>
                      <a:pt x="633" y="253"/>
                    </a:lnTo>
                    <a:lnTo>
                      <a:pt x="632" y="253"/>
                    </a:lnTo>
                    <a:lnTo>
                      <a:pt x="632" y="251"/>
                    </a:lnTo>
                    <a:lnTo>
                      <a:pt x="631" y="251"/>
                    </a:lnTo>
                    <a:lnTo>
                      <a:pt x="629" y="251"/>
                    </a:lnTo>
                    <a:lnTo>
                      <a:pt x="628" y="251"/>
                    </a:lnTo>
                    <a:lnTo>
                      <a:pt x="628" y="250"/>
                    </a:lnTo>
                    <a:lnTo>
                      <a:pt x="625" y="250"/>
                    </a:lnTo>
                    <a:lnTo>
                      <a:pt x="624" y="250"/>
                    </a:lnTo>
                    <a:lnTo>
                      <a:pt x="623" y="250"/>
                    </a:lnTo>
                    <a:lnTo>
                      <a:pt x="623" y="251"/>
                    </a:lnTo>
                    <a:lnTo>
                      <a:pt x="623" y="253"/>
                    </a:lnTo>
                    <a:lnTo>
                      <a:pt x="621" y="253"/>
                    </a:lnTo>
                    <a:lnTo>
                      <a:pt x="621" y="254"/>
                    </a:lnTo>
                    <a:lnTo>
                      <a:pt x="620" y="254"/>
                    </a:lnTo>
                    <a:lnTo>
                      <a:pt x="619" y="254"/>
                    </a:lnTo>
                    <a:lnTo>
                      <a:pt x="619" y="255"/>
                    </a:lnTo>
                    <a:lnTo>
                      <a:pt x="619" y="257"/>
                    </a:lnTo>
                    <a:lnTo>
                      <a:pt x="617" y="257"/>
                    </a:lnTo>
                    <a:lnTo>
                      <a:pt x="617" y="258"/>
                    </a:lnTo>
                    <a:lnTo>
                      <a:pt x="616" y="258"/>
                    </a:lnTo>
                    <a:lnTo>
                      <a:pt x="616" y="259"/>
                    </a:lnTo>
                    <a:lnTo>
                      <a:pt x="616" y="258"/>
                    </a:lnTo>
                    <a:lnTo>
                      <a:pt x="616" y="257"/>
                    </a:lnTo>
                    <a:lnTo>
                      <a:pt x="616" y="255"/>
                    </a:lnTo>
                    <a:lnTo>
                      <a:pt x="615" y="255"/>
                    </a:lnTo>
                    <a:lnTo>
                      <a:pt x="615" y="254"/>
                    </a:lnTo>
                    <a:lnTo>
                      <a:pt x="615" y="255"/>
                    </a:lnTo>
                    <a:lnTo>
                      <a:pt x="614" y="255"/>
                    </a:lnTo>
                    <a:lnTo>
                      <a:pt x="612" y="255"/>
                    </a:lnTo>
                    <a:lnTo>
                      <a:pt x="611" y="255"/>
                    </a:lnTo>
                    <a:lnTo>
                      <a:pt x="611" y="254"/>
                    </a:lnTo>
                    <a:lnTo>
                      <a:pt x="610" y="254"/>
                    </a:lnTo>
                    <a:lnTo>
                      <a:pt x="610" y="255"/>
                    </a:lnTo>
                    <a:lnTo>
                      <a:pt x="608" y="255"/>
                    </a:lnTo>
                    <a:lnTo>
                      <a:pt x="608" y="257"/>
                    </a:lnTo>
                    <a:lnTo>
                      <a:pt x="608" y="255"/>
                    </a:lnTo>
                    <a:lnTo>
                      <a:pt x="607" y="255"/>
                    </a:lnTo>
                    <a:lnTo>
                      <a:pt x="607" y="254"/>
                    </a:lnTo>
                    <a:lnTo>
                      <a:pt x="606" y="254"/>
                    </a:lnTo>
                    <a:lnTo>
                      <a:pt x="604" y="254"/>
                    </a:lnTo>
                    <a:lnTo>
                      <a:pt x="604" y="255"/>
                    </a:lnTo>
                    <a:lnTo>
                      <a:pt x="604" y="254"/>
                    </a:lnTo>
                    <a:lnTo>
                      <a:pt x="604" y="255"/>
                    </a:lnTo>
                    <a:lnTo>
                      <a:pt x="603" y="255"/>
                    </a:lnTo>
                    <a:lnTo>
                      <a:pt x="602" y="255"/>
                    </a:lnTo>
                    <a:lnTo>
                      <a:pt x="603" y="255"/>
                    </a:lnTo>
                    <a:lnTo>
                      <a:pt x="602" y="255"/>
                    </a:lnTo>
                    <a:lnTo>
                      <a:pt x="602" y="257"/>
                    </a:lnTo>
                    <a:lnTo>
                      <a:pt x="600" y="257"/>
                    </a:lnTo>
                    <a:lnTo>
                      <a:pt x="599" y="257"/>
                    </a:lnTo>
                    <a:lnTo>
                      <a:pt x="598" y="257"/>
                    </a:lnTo>
                    <a:lnTo>
                      <a:pt x="598" y="255"/>
                    </a:lnTo>
                    <a:lnTo>
                      <a:pt x="596" y="255"/>
                    </a:lnTo>
                    <a:lnTo>
                      <a:pt x="596" y="257"/>
                    </a:lnTo>
                    <a:lnTo>
                      <a:pt x="595" y="257"/>
                    </a:lnTo>
                    <a:lnTo>
                      <a:pt x="595" y="255"/>
                    </a:lnTo>
                    <a:lnTo>
                      <a:pt x="596" y="255"/>
                    </a:lnTo>
                    <a:lnTo>
                      <a:pt x="596" y="254"/>
                    </a:lnTo>
                    <a:lnTo>
                      <a:pt x="595" y="254"/>
                    </a:lnTo>
                    <a:lnTo>
                      <a:pt x="595" y="253"/>
                    </a:lnTo>
                    <a:lnTo>
                      <a:pt x="596" y="253"/>
                    </a:lnTo>
                    <a:lnTo>
                      <a:pt x="595" y="253"/>
                    </a:lnTo>
                    <a:lnTo>
                      <a:pt x="595" y="251"/>
                    </a:lnTo>
                    <a:lnTo>
                      <a:pt x="595" y="250"/>
                    </a:lnTo>
                    <a:lnTo>
                      <a:pt x="594" y="250"/>
                    </a:lnTo>
                    <a:lnTo>
                      <a:pt x="594" y="249"/>
                    </a:lnTo>
                    <a:lnTo>
                      <a:pt x="594" y="248"/>
                    </a:lnTo>
                    <a:lnTo>
                      <a:pt x="593" y="248"/>
                    </a:lnTo>
                    <a:lnTo>
                      <a:pt x="593" y="246"/>
                    </a:lnTo>
                    <a:lnTo>
                      <a:pt x="593" y="245"/>
                    </a:lnTo>
                    <a:lnTo>
                      <a:pt x="594" y="245"/>
                    </a:lnTo>
                    <a:lnTo>
                      <a:pt x="595" y="244"/>
                    </a:lnTo>
                    <a:lnTo>
                      <a:pt x="595" y="245"/>
                    </a:lnTo>
                    <a:lnTo>
                      <a:pt x="596" y="245"/>
                    </a:lnTo>
                    <a:lnTo>
                      <a:pt x="598" y="245"/>
                    </a:lnTo>
                    <a:lnTo>
                      <a:pt x="599" y="245"/>
                    </a:lnTo>
                    <a:lnTo>
                      <a:pt x="600" y="245"/>
                    </a:lnTo>
                    <a:lnTo>
                      <a:pt x="602" y="245"/>
                    </a:lnTo>
                    <a:lnTo>
                      <a:pt x="603" y="245"/>
                    </a:lnTo>
                    <a:lnTo>
                      <a:pt x="603" y="244"/>
                    </a:lnTo>
                    <a:lnTo>
                      <a:pt x="604" y="244"/>
                    </a:lnTo>
                    <a:lnTo>
                      <a:pt x="606" y="244"/>
                    </a:lnTo>
                    <a:lnTo>
                      <a:pt x="607" y="244"/>
                    </a:lnTo>
                    <a:lnTo>
                      <a:pt x="608" y="244"/>
                    </a:lnTo>
                    <a:lnTo>
                      <a:pt x="610" y="242"/>
                    </a:lnTo>
                    <a:lnTo>
                      <a:pt x="610" y="241"/>
                    </a:lnTo>
                    <a:lnTo>
                      <a:pt x="611" y="241"/>
                    </a:lnTo>
                    <a:lnTo>
                      <a:pt x="611" y="240"/>
                    </a:lnTo>
                    <a:lnTo>
                      <a:pt x="612" y="240"/>
                    </a:lnTo>
                    <a:lnTo>
                      <a:pt x="612" y="238"/>
                    </a:lnTo>
                    <a:lnTo>
                      <a:pt x="612" y="237"/>
                    </a:lnTo>
                    <a:lnTo>
                      <a:pt x="612" y="236"/>
                    </a:lnTo>
                    <a:lnTo>
                      <a:pt x="614" y="236"/>
                    </a:lnTo>
                    <a:lnTo>
                      <a:pt x="614" y="234"/>
                    </a:lnTo>
                    <a:lnTo>
                      <a:pt x="614" y="233"/>
                    </a:lnTo>
                    <a:lnTo>
                      <a:pt x="614" y="232"/>
                    </a:lnTo>
                    <a:lnTo>
                      <a:pt x="614" y="231"/>
                    </a:lnTo>
                    <a:lnTo>
                      <a:pt x="614" y="229"/>
                    </a:lnTo>
                    <a:lnTo>
                      <a:pt x="612" y="229"/>
                    </a:lnTo>
                    <a:lnTo>
                      <a:pt x="612" y="228"/>
                    </a:lnTo>
                    <a:lnTo>
                      <a:pt x="612" y="227"/>
                    </a:lnTo>
                    <a:lnTo>
                      <a:pt x="611" y="227"/>
                    </a:lnTo>
                    <a:lnTo>
                      <a:pt x="611" y="225"/>
                    </a:lnTo>
                    <a:lnTo>
                      <a:pt x="612" y="225"/>
                    </a:lnTo>
                    <a:lnTo>
                      <a:pt x="612" y="224"/>
                    </a:lnTo>
                    <a:lnTo>
                      <a:pt x="611" y="224"/>
                    </a:lnTo>
                    <a:lnTo>
                      <a:pt x="611" y="223"/>
                    </a:lnTo>
                    <a:lnTo>
                      <a:pt x="611" y="224"/>
                    </a:lnTo>
                    <a:lnTo>
                      <a:pt x="611" y="223"/>
                    </a:lnTo>
                    <a:lnTo>
                      <a:pt x="611" y="221"/>
                    </a:lnTo>
                    <a:lnTo>
                      <a:pt x="610" y="221"/>
                    </a:lnTo>
                    <a:lnTo>
                      <a:pt x="610" y="220"/>
                    </a:lnTo>
                    <a:lnTo>
                      <a:pt x="611" y="220"/>
                    </a:lnTo>
                    <a:lnTo>
                      <a:pt x="610" y="220"/>
                    </a:lnTo>
                    <a:lnTo>
                      <a:pt x="610" y="219"/>
                    </a:lnTo>
                    <a:lnTo>
                      <a:pt x="611" y="219"/>
                    </a:lnTo>
                    <a:lnTo>
                      <a:pt x="610" y="219"/>
                    </a:lnTo>
                    <a:lnTo>
                      <a:pt x="611" y="219"/>
                    </a:lnTo>
                    <a:lnTo>
                      <a:pt x="611" y="217"/>
                    </a:lnTo>
                    <a:lnTo>
                      <a:pt x="612" y="217"/>
                    </a:lnTo>
                    <a:lnTo>
                      <a:pt x="612" y="216"/>
                    </a:lnTo>
                    <a:lnTo>
                      <a:pt x="611" y="216"/>
                    </a:lnTo>
                    <a:lnTo>
                      <a:pt x="612" y="216"/>
                    </a:lnTo>
                    <a:lnTo>
                      <a:pt x="611" y="216"/>
                    </a:lnTo>
                    <a:lnTo>
                      <a:pt x="611" y="215"/>
                    </a:lnTo>
                    <a:lnTo>
                      <a:pt x="611" y="214"/>
                    </a:lnTo>
                    <a:lnTo>
                      <a:pt x="611" y="212"/>
                    </a:lnTo>
                    <a:lnTo>
                      <a:pt x="610" y="212"/>
                    </a:lnTo>
                    <a:lnTo>
                      <a:pt x="610" y="211"/>
                    </a:lnTo>
                    <a:lnTo>
                      <a:pt x="611" y="211"/>
                    </a:lnTo>
                    <a:lnTo>
                      <a:pt x="610" y="211"/>
                    </a:lnTo>
                    <a:lnTo>
                      <a:pt x="610" y="210"/>
                    </a:lnTo>
                    <a:lnTo>
                      <a:pt x="610" y="208"/>
                    </a:lnTo>
                    <a:lnTo>
                      <a:pt x="610" y="207"/>
                    </a:lnTo>
                    <a:lnTo>
                      <a:pt x="608" y="207"/>
                    </a:lnTo>
                    <a:lnTo>
                      <a:pt x="608" y="206"/>
                    </a:lnTo>
                    <a:lnTo>
                      <a:pt x="608" y="204"/>
                    </a:lnTo>
                    <a:lnTo>
                      <a:pt x="608" y="203"/>
                    </a:lnTo>
                    <a:lnTo>
                      <a:pt x="608" y="202"/>
                    </a:lnTo>
                    <a:lnTo>
                      <a:pt x="610" y="202"/>
                    </a:lnTo>
                    <a:lnTo>
                      <a:pt x="608" y="202"/>
                    </a:lnTo>
                    <a:lnTo>
                      <a:pt x="610" y="200"/>
                    </a:lnTo>
                    <a:lnTo>
                      <a:pt x="610" y="199"/>
                    </a:lnTo>
                    <a:lnTo>
                      <a:pt x="608" y="200"/>
                    </a:lnTo>
                    <a:lnTo>
                      <a:pt x="608" y="199"/>
                    </a:lnTo>
                    <a:lnTo>
                      <a:pt x="607" y="199"/>
                    </a:lnTo>
                    <a:lnTo>
                      <a:pt x="607" y="198"/>
                    </a:lnTo>
                    <a:lnTo>
                      <a:pt x="606" y="198"/>
                    </a:lnTo>
                    <a:lnTo>
                      <a:pt x="604" y="198"/>
                    </a:lnTo>
                    <a:lnTo>
                      <a:pt x="604" y="197"/>
                    </a:lnTo>
                    <a:lnTo>
                      <a:pt x="604" y="195"/>
                    </a:lnTo>
                    <a:lnTo>
                      <a:pt x="603" y="195"/>
                    </a:lnTo>
                    <a:lnTo>
                      <a:pt x="604" y="195"/>
                    </a:lnTo>
                    <a:lnTo>
                      <a:pt x="603" y="195"/>
                    </a:lnTo>
                    <a:lnTo>
                      <a:pt x="603" y="194"/>
                    </a:lnTo>
                    <a:lnTo>
                      <a:pt x="603" y="193"/>
                    </a:lnTo>
                    <a:lnTo>
                      <a:pt x="602" y="193"/>
                    </a:lnTo>
                    <a:lnTo>
                      <a:pt x="600" y="193"/>
                    </a:lnTo>
                    <a:lnTo>
                      <a:pt x="600" y="191"/>
                    </a:lnTo>
                    <a:lnTo>
                      <a:pt x="599" y="191"/>
                    </a:lnTo>
                    <a:lnTo>
                      <a:pt x="599" y="190"/>
                    </a:lnTo>
                    <a:lnTo>
                      <a:pt x="599" y="191"/>
                    </a:lnTo>
                    <a:lnTo>
                      <a:pt x="599" y="190"/>
                    </a:lnTo>
                    <a:lnTo>
                      <a:pt x="598" y="190"/>
                    </a:lnTo>
                    <a:lnTo>
                      <a:pt x="598" y="189"/>
                    </a:lnTo>
                    <a:lnTo>
                      <a:pt x="598" y="187"/>
                    </a:lnTo>
                    <a:lnTo>
                      <a:pt x="596" y="187"/>
                    </a:lnTo>
                    <a:lnTo>
                      <a:pt x="596" y="186"/>
                    </a:lnTo>
                    <a:lnTo>
                      <a:pt x="595" y="186"/>
                    </a:lnTo>
                    <a:lnTo>
                      <a:pt x="595" y="185"/>
                    </a:lnTo>
                    <a:lnTo>
                      <a:pt x="594" y="186"/>
                    </a:lnTo>
                    <a:lnTo>
                      <a:pt x="594" y="185"/>
                    </a:lnTo>
                    <a:lnTo>
                      <a:pt x="593" y="185"/>
                    </a:lnTo>
                    <a:lnTo>
                      <a:pt x="593" y="183"/>
                    </a:lnTo>
                    <a:lnTo>
                      <a:pt x="593" y="182"/>
                    </a:lnTo>
                    <a:lnTo>
                      <a:pt x="593" y="181"/>
                    </a:lnTo>
                    <a:lnTo>
                      <a:pt x="594" y="181"/>
                    </a:lnTo>
                    <a:lnTo>
                      <a:pt x="594" y="179"/>
                    </a:lnTo>
                    <a:lnTo>
                      <a:pt x="594" y="178"/>
                    </a:lnTo>
                    <a:lnTo>
                      <a:pt x="594" y="177"/>
                    </a:lnTo>
                    <a:lnTo>
                      <a:pt x="594" y="176"/>
                    </a:lnTo>
                    <a:lnTo>
                      <a:pt x="595" y="176"/>
                    </a:lnTo>
                    <a:lnTo>
                      <a:pt x="596" y="176"/>
                    </a:lnTo>
                    <a:lnTo>
                      <a:pt x="596" y="174"/>
                    </a:lnTo>
                    <a:lnTo>
                      <a:pt x="598" y="174"/>
                    </a:lnTo>
                    <a:lnTo>
                      <a:pt x="598" y="173"/>
                    </a:lnTo>
                    <a:lnTo>
                      <a:pt x="599" y="173"/>
                    </a:lnTo>
                    <a:lnTo>
                      <a:pt x="599" y="172"/>
                    </a:lnTo>
                    <a:lnTo>
                      <a:pt x="600" y="172"/>
                    </a:lnTo>
                    <a:lnTo>
                      <a:pt x="600" y="170"/>
                    </a:lnTo>
                    <a:lnTo>
                      <a:pt x="599" y="170"/>
                    </a:lnTo>
                    <a:lnTo>
                      <a:pt x="599" y="169"/>
                    </a:lnTo>
                    <a:lnTo>
                      <a:pt x="598" y="169"/>
                    </a:lnTo>
                    <a:lnTo>
                      <a:pt x="598" y="168"/>
                    </a:lnTo>
                    <a:lnTo>
                      <a:pt x="598" y="166"/>
                    </a:lnTo>
                    <a:lnTo>
                      <a:pt x="598" y="165"/>
                    </a:lnTo>
                    <a:lnTo>
                      <a:pt x="599" y="165"/>
                    </a:lnTo>
                    <a:lnTo>
                      <a:pt x="599" y="164"/>
                    </a:lnTo>
                    <a:lnTo>
                      <a:pt x="600" y="162"/>
                    </a:lnTo>
                    <a:lnTo>
                      <a:pt x="600" y="161"/>
                    </a:lnTo>
                    <a:lnTo>
                      <a:pt x="602" y="161"/>
                    </a:lnTo>
                    <a:lnTo>
                      <a:pt x="603" y="161"/>
                    </a:lnTo>
                    <a:lnTo>
                      <a:pt x="603" y="160"/>
                    </a:lnTo>
                    <a:lnTo>
                      <a:pt x="602" y="160"/>
                    </a:lnTo>
                    <a:lnTo>
                      <a:pt x="602" y="159"/>
                    </a:lnTo>
                    <a:lnTo>
                      <a:pt x="600" y="159"/>
                    </a:lnTo>
                    <a:lnTo>
                      <a:pt x="600" y="157"/>
                    </a:lnTo>
                    <a:lnTo>
                      <a:pt x="599" y="157"/>
                    </a:lnTo>
                    <a:lnTo>
                      <a:pt x="599" y="156"/>
                    </a:lnTo>
                    <a:lnTo>
                      <a:pt x="599" y="155"/>
                    </a:lnTo>
                    <a:lnTo>
                      <a:pt x="599" y="153"/>
                    </a:lnTo>
                    <a:lnTo>
                      <a:pt x="599" y="152"/>
                    </a:lnTo>
                    <a:lnTo>
                      <a:pt x="599" y="151"/>
                    </a:lnTo>
                    <a:lnTo>
                      <a:pt x="598" y="149"/>
                    </a:lnTo>
                    <a:lnTo>
                      <a:pt x="598" y="148"/>
                    </a:lnTo>
                    <a:lnTo>
                      <a:pt x="598" y="147"/>
                    </a:lnTo>
                    <a:lnTo>
                      <a:pt x="598" y="145"/>
                    </a:lnTo>
                    <a:lnTo>
                      <a:pt x="596" y="144"/>
                    </a:lnTo>
                    <a:lnTo>
                      <a:pt x="596" y="143"/>
                    </a:lnTo>
                    <a:lnTo>
                      <a:pt x="596" y="144"/>
                    </a:lnTo>
                    <a:lnTo>
                      <a:pt x="595" y="144"/>
                    </a:lnTo>
                    <a:lnTo>
                      <a:pt x="594" y="144"/>
                    </a:lnTo>
                    <a:lnTo>
                      <a:pt x="593" y="144"/>
                    </a:lnTo>
                    <a:lnTo>
                      <a:pt x="591" y="144"/>
                    </a:lnTo>
                    <a:lnTo>
                      <a:pt x="591" y="143"/>
                    </a:lnTo>
                    <a:lnTo>
                      <a:pt x="591" y="142"/>
                    </a:lnTo>
                    <a:lnTo>
                      <a:pt x="591" y="140"/>
                    </a:lnTo>
                    <a:lnTo>
                      <a:pt x="590" y="140"/>
                    </a:lnTo>
                    <a:lnTo>
                      <a:pt x="590" y="139"/>
                    </a:lnTo>
                    <a:lnTo>
                      <a:pt x="590" y="138"/>
                    </a:lnTo>
                    <a:lnTo>
                      <a:pt x="590" y="136"/>
                    </a:lnTo>
                    <a:lnTo>
                      <a:pt x="590" y="135"/>
                    </a:lnTo>
                    <a:lnTo>
                      <a:pt x="589" y="132"/>
                    </a:lnTo>
                    <a:lnTo>
                      <a:pt x="587" y="130"/>
                    </a:lnTo>
                    <a:lnTo>
                      <a:pt x="587" y="128"/>
                    </a:lnTo>
                    <a:lnTo>
                      <a:pt x="589" y="127"/>
                    </a:lnTo>
                    <a:lnTo>
                      <a:pt x="587" y="128"/>
                    </a:lnTo>
                    <a:lnTo>
                      <a:pt x="586" y="128"/>
                    </a:lnTo>
                    <a:lnTo>
                      <a:pt x="585" y="128"/>
                    </a:lnTo>
                    <a:lnTo>
                      <a:pt x="583" y="128"/>
                    </a:lnTo>
                    <a:lnTo>
                      <a:pt x="583" y="130"/>
                    </a:lnTo>
                    <a:lnTo>
                      <a:pt x="582" y="130"/>
                    </a:lnTo>
                    <a:lnTo>
                      <a:pt x="582" y="128"/>
                    </a:lnTo>
                    <a:lnTo>
                      <a:pt x="581" y="128"/>
                    </a:lnTo>
                    <a:lnTo>
                      <a:pt x="581" y="130"/>
                    </a:lnTo>
                    <a:lnTo>
                      <a:pt x="579" y="130"/>
                    </a:lnTo>
                    <a:lnTo>
                      <a:pt x="579" y="131"/>
                    </a:lnTo>
                    <a:lnTo>
                      <a:pt x="579" y="130"/>
                    </a:lnTo>
                    <a:lnTo>
                      <a:pt x="579" y="131"/>
                    </a:lnTo>
                    <a:lnTo>
                      <a:pt x="578" y="131"/>
                    </a:lnTo>
                    <a:lnTo>
                      <a:pt x="578" y="130"/>
                    </a:lnTo>
                    <a:lnTo>
                      <a:pt x="577" y="130"/>
                    </a:lnTo>
                    <a:lnTo>
                      <a:pt x="577" y="131"/>
                    </a:lnTo>
                    <a:lnTo>
                      <a:pt x="576" y="131"/>
                    </a:lnTo>
                    <a:lnTo>
                      <a:pt x="574" y="131"/>
                    </a:lnTo>
                    <a:lnTo>
                      <a:pt x="573" y="131"/>
                    </a:lnTo>
                    <a:lnTo>
                      <a:pt x="572" y="131"/>
                    </a:lnTo>
                    <a:lnTo>
                      <a:pt x="570" y="131"/>
                    </a:lnTo>
                    <a:lnTo>
                      <a:pt x="569" y="131"/>
                    </a:lnTo>
                    <a:lnTo>
                      <a:pt x="569" y="132"/>
                    </a:lnTo>
                    <a:lnTo>
                      <a:pt x="568" y="132"/>
                    </a:lnTo>
                    <a:lnTo>
                      <a:pt x="568" y="131"/>
                    </a:lnTo>
                    <a:lnTo>
                      <a:pt x="566" y="131"/>
                    </a:lnTo>
                    <a:lnTo>
                      <a:pt x="565" y="131"/>
                    </a:lnTo>
                    <a:lnTo>
                      <a:pt x="565" y="132"/>
                    </a:lnTo>
                    <a:lnTo>
                      <a:pt x="564" y="132"/>
                    </a:lnTo>
                    <a:lnTo>
                      <a:pt x="564" y="134"/>
                    </a:lnTo>
                    <a:lnTo>
                      <a:pt x="564" y="135"/>
                    </a:lnTo>
                    <a:lnTo>
                      <a:pt x="564" y="134"/>
                    </a:lnTo>
                    <a:lnTo>
                      <a:pt x="564" y="135"/>
                    </a:lnTo>
                    <a:lnTo>
                      <a:pt x="562" y="135"/>
                    </a:lnTo>
                    <a:lnTo>
                      <a:pt x="562" y="136"/>
                    </a:lnTo>
                    <a:lnTo>
                      <a:pt x="561" y="136"/>
                    </a:lnTo>
                    <a:lnTo>
                      <a:pt x="562" y="136"/>
                    </a:lnTo>
                    <a:lnTo>
                      <a:pt x="562" y="138"/>
                    </a:lnTo>
                    <a:lnTo>
                      <a:pt x="561" y="139"/>
                    </a:lnTo>
                    <a:lnTo>
                      <a:pt x="561" y="140"/>
                    </a:lnTo>
                    <a:lnTo>
                      <a:pt x="561" y="142"/>
                    </a:lnTo>
                    <a:lnTo>
                      <a:pt x="561" y="143"/>
                    </a:lnTo>
                    <a:lnTo>
                      <a:pt x="561" y="144"/>
                    </a:lnTo>
                    <a:lnTo>
                      <a:pt x="561" y="145"/>
                    </a:lnTo>
                    <a:lnTo>
                      <a:pt x="561" y="147"/>
                    </a:lnTo>
                    <a:lnTo>
                      <a:pt x="561" y="148"/>
                    </a:lnTo>
                    <a:lnTo>
                      <a:pt x="562" y="148"/>
                    </a:lnTo>
                    <a:lnTo>
                      <a:pt x="561" y="148"/>
                    </a:lnTo>
                    <a:lnTo>
                      <a:pt x="561" y="149"/>
                    </a:lnTo>
                    <a:lnTo>
                      <a:pt x="562" y="149"/>
                    </a:lnTo>
                    <a:lnTo>
                      <a:pt x="562" y="151"/>
                    </a:lnTo>
                    <a:lnTo>
                      <a:pt x="562" y="152"/>
                    </a:lnTo>
                    <a:lnTo>
                      <a:pt x="562" y="151"/>
                    </a:lnTo>
                    <a:lnTo>
                      <a:pt x="561" y="151"/>
                    </a:lnTo>
                    <a:lnTo>
                      <a:pt x="560" y="151"/>
                    </a:lnTo>
                    <a:lnTo>
                      <a:pt x="560" y="149"/>
                    </a:lnTo>
                    <a:lnTo>
                      <a:pt x="559" y="149"/>
                    </a:lnTo>
                    <a:lnTo>
                      <a:pt x="557" y="148"/>
                    </a:lnTo>
                    <a:lnTo>
                      <a:pt x="556" y="148"/>
                    </a:lnTo>
                    <a:lnTo>
                      <a:pt x="556" y="147"/>
                    </a:lnTo>
                    <a:lnTo>
                      <a:pt x="555" y="147"/>
                    </a:lnTo>
                    <a:lnTo>
                      <a:pt x="553" y="147"/>
                    </a:lnTo>
                    <a:lnTo>
                      <a:pt x="552" y="145"/>
                    </a:lnTo>
                    <a:lnTo>
                      <a:pt x="551" y="145"/>
                    </a:lnTo>
                    <a:lnTo>
                      <a:pt x="549" y="144"/>
                    </a:lnTo>
                    <a:lnTo>
                      <a:pt x="548" y="144"/>
                    </a:lnTo>
                    <a:lnTo>
                      <a:pt x="547" y="144"/>
                    </a:lnTo>
                    <a:lnTo>
                      <a:pt x="547" y="143"/>
                    </a:lnTo>
                    <a:lnTo>
                      <a:pt x="545" y="143"/>
                    </a:lnTo>
                    <a:lnTo>
                      <a:pt x="544" y="143"/>
                    </a:lnTo>
                    <a:lnTo>
                      <a:pt x="543" y="143"/>
                    </a:lnTo>
                    <a:lnTo>
                      <a:pt x="542" y="144"/>
                    </a:lnTo>
                    <a:lnTo>
                      <a:pt x="542" y="145"/>
                    </a:lnTo>
                    <a:lnTo>
                      <a:pt x="540" y="151"/>
                    </a:lnTo>
                    <a:lnTo>
                      <a:pt x="540" y="152"/>
                    </a:lnTo>
                    <a:lnTo>
                      <a:pt x="539" y="152"/>
                    </a:lnTo>
                    <a:lnTo>
                      <a:pt x="538" y="152"/>
                    </a:lnTo>
                    <a:lnTo>
                      <a:pt x="538" y="151"/>
                    </a:lnTo>
                    <a:lnTo>
                      <a:pt x="536" y="151"/>
                    </a:lnTo>
                    <a:lnTo>
                      <a:pt x="536" y="149"/>
                    </a:lnTo>
                    <a:lnTo>
                      <a:pt x="535" y="149"/>
                    </a:lnTo>
                    <a:lnTo>
                      <a:pt x="534" y="148"/>
                    </a:lnTo>
                    <a:lnTo>
                      <a:pt x="532" y="148"/>
                    </a:lnTo>
                    <a:lnTo>
                      <a:pt x="532" y="147"/>
                    </a:lnTo>
                    <a:lnTo>
                      <a:pt x="531" y="147"/>
                    </a:lnTo>
                    <a:lnTo>
                      <a:pt x="531" y="145"/>
                    </a:lnTo>
                    <a:lnTo>
                      <a:pt x="530" y="145"/>
                    </a:lnTo>
                    <a:lnTo>
                      <a:pt x="528" y="145"/>
                    </a:lnTo>
                    <a:lnTo>
                      <a:pt x="527" y="144"/>
                    </a:lnTo>
                    <a:lnTo>
                      <a:pt x="527" y="145"/>
                    </a:lnTo>
                    <a:lnTo>
                      <a:pt x="527" y="144"/>
                    </a:lnTo>
                    <a:lnTo>
                      <a:pt x="526" y="144"/>
                    </a:lnTo>
                    <a:lnTo>
                      <a:pt x="524" y="144"/>
                    </a:lnTo>
                    <a:lnTo>
                      <a:pt x="523" y="144"/>
                    </a:lnTo>
                    <a:lnTo>
                      <a:pt x="522" y="144"/>
                    </a:lnTo>
                    <a:lnTo>
                      <a:pt x="521" y="144"/>
                    </a:lnTo>
                    <a:lnTo>
                      <a:pt x="521" y="143"/>
                    </a:lnTo>
                    <a:lnTo>
                      <a:pt x="519" y="143"/>
                    </a:lnTo>
                    <a:lnTo>
                      <a:pt x="519" y="144"/>
                    </a:lnTo>
                    <a:lnTo>
                      <a:pt x="518" y="144"/>
                    </a:lnTo>
                    <a:lnTo>
                      <a:pt x="518" y="145"/>
                    </a:lnTo>
                    <a:lnTo>
                      <a:pt x="517" y="145"/>
                    </a:lnTo>
                    <a:lnTo>
                      <a:pt x="517" y="147"/>
                    </a:lnTo>
                    <a:lnTo>
                      <a:pt x="515" y="147"/>
                    </a:lnTo>
                    <a:lnTo>
                      <a:pt x="515" y="148"/>
                    </a:lnTo>
                    <a:lnTo>
                      <a:pt x="514" y="148"/>
                    </a:lnTo>
                    <a:lnTo>
                      <a:pt x="513" y="148"/>
                    </a:lnTo>
                    <a:lnTo>
                      <a:pt x="511" y="148"/>
                    </a:lnTo>
                    <a:lnTo>
                      <a:pt x="511" y="149"/>
                    </a:lnTo>
                    <a:lnTo>
                      <a:pt x="510" y="149"/>
                    </a:lnTo>
                    <a:lnTo>
                      <a:pt x="510" y="148"/>
                    </a:lnTo>
                    <a:lnTo>
                      <a:pt x="510" y="149"/>
                    </a:lnTo>
                    <a:lnTo>
                      <a:pt x="509" y="149"/>
                    </a:lnTo>
                    <a:lnTo>
                      <a:pt x="509" y="148"/>
                    </a:lnTo>
                    <a:lnTo>
                      <a:pt x="509" y="149"/>
                    </a:lnTo>
                    <a:lnTo>
                      <a:pt x="507" y="149"/>
                    </a:lnTo>
                    <a:lnTo>
                      <a:pt x="506" y="149"/>
                    </a:lnTo>
                    <a:lnTo>
                      <a:pt x="505" y="149"/>
                    </a:lnTo>
                    <a:lnTo>
                      <a:pt x="504" y="149"/>
                    </a:lnTo>
                    <a:lnTo>
                      <a:pt x="504" y="151"/>
                    </a:lnTo>
                    <a:lnTo>
                      <a:pt x="502" y="151"/>
                    </a:lnTo>
                    <a:lnTo>
                      <a:pt x="502" y="152"/>
                    </a:lnTo>
                    <a:lnTo>
                      <a:pt x="502" y="153"/>
                    </a:lnTo>
                    <a:lnTo>
                      <a:pt x="502" y="152"/>
                    </a:lnTo>
                    <a:lnTo>
                      <a:pt x="502" y="153"/>
                    </a:lnTo>
                    <a:lnTo>
                      <a:pt x="501" y="153"/>
                    </a:lnTo>
                    <a:lnTo>
                      <a:pt x="501" y="152"/>
                    </a:lnTo>
                    <a:lnTo>
                      <a:pt x="500" y="152"/>
                    </a:lnTo>
                    <a:lnTo>
                      <a:pt x="498" y="152"/>
                    </a:lnTo>
                    <a:lnTo>
                      <a:pt x="497" y="151"/>
                    </a:lnTo>
                    <a:lnTo>
                      <a:pt x="494" y="149"/>
                    </a:lnTo>
                    <a:lnTo>
                      <a:pt x="494" y="148"/>
                    </a:lnTo>
                    <a:lnTo>
                      <a:pt x="493" y="148"/>
                    </a:lnTo>
                    <a:lnTo>
                      <a:pt x="492" y="148"/>
                    </a:lnTo>
                    <a:lnTo>
                      <a:pt x="492" y="147"/>
                    </a:lnTo>
                    <a:lnTo>
                      <a:pt x="490" y="147"/>
                    </a:lnTo>
                    <a:lnTo>
                      <a:pt x="489" y="147"/>
                    </a:lnTo>
                    <a:lnTo>
                      <a:pt x="489" y="145"/>
                    </a:lnTo>
                    <a:lnTo>
                      <a:pt x="489" y="147"/>
                    </a:lnTo>
                    <a:lnTo>
                      <a:pt x="488" y="147"/>
                    </a:lnTo>
                    <a:lnTo>
                      <a:pt x="488" y="145"/>
                    </a:lnTo>
                    <a:lnTo>
                      <a:pt x="487" y="145"/>
                    </a:lnTo>
                    <a:lnTo>
                      <a:pt x="487" y="147"/>
                    </a:lnTo>
                    <a:lnTo>
                      <a:pt x="485" y="147"/>
                    </a:lnTo>
                    <a:lnTo>
                      <a:pt x="484" y="147"/>
                    </a:lnTo>
                    <a:lnTo>
                      <a:pt x="483" y="147"/>
                    </a:lnTo>
                    <a:lnTo>
                      <a:pt x="483" y="148"/>
                    </a:lnTo>
                    <a:lnTo>
                      <a:pt x="481" y="148"/>
                    </a:lnTo>
                    <a:lnTo>
                      <a:pt x="481" y="149"/>
                    </a:lnTo>
                    <a:lnTo>
                      <a:pt x="480" y="149"/>
                    </a:lnTo>
                    <a:lnTo>
                      <a:pt x="479" y="149"/>
                    </a:lnTo>
                    <a:lnTo>
                      <a:pt x="477" y="149"/>
                    </a:lnTo>
                    <a:lnTo>
                      <a:pt x="476" y="148"/>
                    </a:lnTo>
                    <a:lnTo>
                      <a:pt x="475" y="148"/>
                    </a:lnTo>
                    <a:lnTo>
                      <a:pt x="473" y="148"/>
                    </a:lnTo>
                    <a:lnTo>
                      <a:pt x="471" y="145"/>
                    </a:lnTo>
                    <a:lnTo>
                      <a:pt x="470" y="144"/>
                    </a:lnTo>
                    <a:lnTo>
                      <a:pt x="470" y="145"/>
                    </a:lnTo>
                    <a:lnTo>
                      <a:pt x="468" y="145"/>
                    </a:lnTo>
                    <a:lnTo>
                      <a:pt x="467" y="145"/>
                    </a:lnTo>
                    <a:lnTo>
                      <a:pt x="466" y="145"/>
                    </a:lnTo>
                    <a:lnTo>
                      <a:pt x="464" y="145"/>
                    </a:lnTo>
                    <a:lnTo>
                      <a:pt x="463" y="145"/>
                    </a:lnTo>
                    <a:lnTo>
                      <a:pt x="462" y="145"/>
                    </a:lnTo>
                    <a:lnTo>
                      <a:pt x="462" y="147"/>
                    </a:lnTo>
                    <a:lnTo>
                      <a:pt x="462" y="145"/>
                    </a:lnTo>
                    <a:lnTo>
                      <a:pt x="462" y="147"/>
                    </a:lnTo>
                    <a:lnTo>
                      <a:pt x="460" y="147"/>
                    </a:lnTo>
                    <a:lnTo>
                      <a:pt x="459" y="147"/>
                    </a:lnTo>
                    <a:lnTo>
                      <a:pt x="458" y="147"/>
                    </a:lnTo>
                    <a:lnTo>
                      <a:pt x="458" y="148"/>
                    </a:lnTo>
                    <a:lnTo>
                      <a:pt x="456" y="148"/>
                    </a:lnTo>
                    <a:lnTo>
                      <a:pt x="455" y="148"/>
                    </a:lnTo>
                    <a:lnTo>
                      <a:pt x="455" y="149"/>
                    </a:lnTo>
                    <a:lnTo>
                      <a:pt x="454" y="149"/>
                    </a:lnTo>
                    <a:lnTo>
                      <a:pt x="452" y="149"/>
                    </a:lnTo>
                    <a:lnTo>
                      <a:pt x="451" y="149"/>
                    </a:lnTo>
                    <a:lnTo>
                      <a:pt x="451" y="151"/>
                    </a:lnTo>
                    <a:lnTo>
                      <a:pt x="450" y="151"/>
                    </a:lnTo>
                    <a:lnTo>
                      <a:pt x="450" y="152"/>
                    </a:lnTo>
                    <a:lnTo>
                      <a:pt x="450" y="153"/>
                    </a:lnTo>
                    <a:lnTo>
                      <a:pt x="449" y="153"/>
                    </a:lnTo>
                    <a:lnTo>
                      <a:pt x="449" y="155"/>
                    </a:lnTo>
                    <a:lnTo>
                      <a:pt x="447" y="155"/>
                    </a:lnTo>
                    <a:lnTo>
                      <a:pt x="447" y="153"/>
                    </a:lnTo>
                    <a:lnTo>
                      <a:pt x="446" y="153"/>
                    </a:lnTo>
                    <a:lnTo>
                      <a:pt x="446" y="152"/>
                    </a:lnTo>
                    <a:lnTo>
                      <a:pt x="445" y="152"/>
                    </a:lnTo>
                    <a:lnTo>
                      <a:pt x="445" y="151"/>
                    </a:lnTo>
                    <a:lnTo>
                      <a:pt x="443" y="151"/>
                    </a:lnTo>
                    <a:lnTo>
                      <a:pt x="443" y="149"/>
                    </a:lnTo>
                    <a:lnTo>
                      <a:pt x="442" y="149"/>
                    </a:lnTo>
                    <a:lnTo>
                      <a:pt x="442" y="148"/>
                    </a:lnTo>
                    <a:lnTo>
                      <a:pt x="442" y="147"/>
                    </a:lnTo>
                    <a:lnTo>
                      <a:pt x="441" y="145"/>
                    </a:lnTo>
                    <a:lnTo>
                      <a:pt x="441" y="144"/>
                    </a:lnTo>
                    <a:lnTo>
                      <a:pt x="439" y="144"/>
                    </a:lnTo>
                    <a:lnTo>
                      <a:pt x="439" y="143"/>
                    </a:lnTo>
                    <a:lnTo>
                      <a:pt x="438" y="143"/>
                    </a:lnTo>
                    <a:lnTo>
                      <a:pt x="435" y="143"/>
                    </a:lnTo>
                    <a:lnTo>
                      <a:pt x="430" y="142"/>
                    </a:lnTo>
                    <a:lnTo>
                      <a:pt x="429" y="142"/>
                    </a:lnTo>
                    <a:lnTo>
                      <a:pt x="428" y="142"/>
                    </a:lnTo>
                    <a:lnTo>
                      <a:pt x="426" y="142"/>
                    </a:lnTo>
                    <a:lnTo>
                      <a:pt x="424" y="142"/>
                    </a:lnTo>
                    <a:lnTo>
                      <a:pt x="422" y="142"/>
                    </a:lnTo>
                    <a:lnTo>
                      <a:pt x="421" y="142"/>
                    </a:lnTo>
                    <a:lnTo>
                      <a:pt x="420" y="142"/>
                    </a:lnTo>
                    <a:lnTo>
                      <a:pt x="417" y="142"/>
                    </a:lnTo>
                    <a:lnTo>
                      <a:pt x="416" y="142"/>
                    </a:lnTo>
                    <a:lnTo>
                      <a:pt x="415" y="142"/>
                    </a:lnTo>
                    <a:lnTo>
                      <a:pt x="413" y="139"/>
                    </a:lnTo>
                    <a:lnTo>
                      <a:pt x="409" y="138"/>
                    </a:lnTo>
                    <a:lnTo>
                      <a:pt x="408" y="135"/>
                    </a:lnTo>
                    <a:lnTo>
                      <a:pt x="405" y="132"/>
                    </a:lnTo>
                    <a:lnTo>
                      <a:pt x="404" y="132"/>
                    </a:lnTo>
                    <a:lnTo>
                      <a:pt x="404" y="134"/>
                    </a:lnTo>
                    <a:lnTo>
                      <a:pt x="403" y="134"/>
                    </a:lnTo>
                    <a:lnTo>
                      <a:pt x="403" y="132"/>
                    </a:lnTo>
                    <a:lnTo>
                      <a:pt x="401" y="132"/>
                    </a:lnTo>
                    <a:lnTo>
                      <a:pt x="401" y="134"/>
                    </a:lnTo>
                    <a:lnTo>
                      <a:pt x="400" y="134"/>
                    </a:lnTo>
                    <a:lnTo>
                      <a:pt x="399" y="134"/>
                    </a:lnTo>
                    <a:lnTo>
                      <a:pt x="399" y="135"/>
                    </a:lnTo>
                    <a:lnTo>
                      <a:pt x="398" y="135"/>
                    </a:lnTo>
                    <a:lnTo>
                      <a:pt x="398" y="136"/>
                    </a:lnTo>
                    <a:lnTo>
                      <a:pt x="398" y="138"/>
                    </a:lnTo>
                    <a:lnTo>
                      <a:pt x="398" y="139"/>
                    </a:lnTo>
                    <a:lnTo>
                      <a:pt x="398" y="140"/>
                    </a:lnTo>
                    <a:lnTo>
                      <a:pt x="398" y="142"/>
                    </a:lnTo>
                    <a:lnTo>
                      <a:pt x="398" y="143"/>
                    </a:lnTo>
                    <a:lnTo>
                      <a:pt x="399" y="143"/>
                    </a:lnTo>
                    <a:lnTo>
                      <a:pt x="399" y="144"/>
                    </a:lnTo>
                    <a:lnTo>
                      <a:pt x="398" y="144"/>
                    </a:lnTo>
                    <a:lnTo>
                      <a:pt x="398" y="145"/>
                    </a:lnTo>
                    <a:lnTo>
                      <a:pt x="399" y="145"/>
                    </a:lnTo>
                    <a:lnTo>
                      <a:pt x="399" y="147"/>
                    </a:lnTo>
                    <a:lnTo>
                      <a:pt x="400" y="147"/>
                    </a:lnTo>
                    <a:lnTo>
                      <a:pt x="400" y="148"/>
                    </a:lnTo>
                    <a:lnTo>
                      <a:pt x="400" y="149"/>
                    </a:lnTo>
                    <a:lnTo>
                      <a:pt x="399" y="149"/>
                    </a:lnTo>
                    <a:lnTo>
                      <a:pt x="399" y="151"/>
                    </a:lnTo>
                    <a:lnTo>
                      <a:pt x="400" y="151"/>
                    </a:lnTo>
                    <a:lnTo>
                      <a:pt x="400" y="152"/>
                    </a:lnTo>
                    <a:lnTo>
                      <a:pt x="399" y="152"/>
                    </a:lnTo>
                    <a:lnTo>
                      <a:pt x="398" y="152"/>
                    </a:lnTo>
                    <a:lnTo>
                      <a:pt x="398" y="153"/>
                    </a:lnTo>
                    <a:lnTo>
                      <a:pt x="399" y="153"/>
                    </a:lnTo>
                    <a:lnTo>
                      <a:pt x="399" y="155"/>
                    </a:lnTo>
                    <a:lnTo>
                      <a:pt x="399" y="156"/>
                    </a:lnTo>
                    <a:lnTo>
                      <a:pt x="399" y="157"/>
                    </a:lnTo>
                    <a:lnTo>
                      <a:pt x="396" y="157"/>
                    </a:lnTo>
                    <a:lnTo>
                      <a:pt x="396" y="159"/>
                    </a:lnTo>
                    <a:lnTo>
                      <a:pt x="396" y="160"/>
                    </a:lnTo>
                    <a:lnTo>
                      <a:pt x="398" y="161"/>
                    </a:lnTo>
                    <a:lnTo>
                      <a:pt x="399" y="161"/>
                    </a:lnTo>
                    <a:lnTo>
                      <a:pt x="400" y="162"/>
                    </a:lnTo>
                    <a:lnTo>
                      <a:pt x="400" y="164"/>
                    </a:lnTo>
                    <a:lnTo>
                      <a:pt x="399" y="162"/>
                    </a:lnTo>
                    <a:lnTo>
                      <a:pt x="398" y="162"/>
                    </a:lnTo>
                    <a:lnTo>
                      <a:pt x="396" y="162"/>
                    </a:lnTo>
                    <a:lnTo>
                      <a:pt x="396" y="164"/>
                    </a:lnTo>
                    <a:lnTo>
                      <a:pt x="395" y="162"/>
                    </a:lnTo>
                    <a:lnTo>
                      <a:pt x="395" y="161"/>
                    </a:lnTo>
                    <a:lnTo>
                      <a:pt x="394" y="162"/>
                    </a:lnTo>
                    <a:lnTo>
                      <a:pt x="395" y="161"/>
                    </a:lnTo>
                    <a:lnTo>
                      <a:pt x="394" y="160"/>
                    </a:lnTo>
                    <a:lnTo>
                      <a:pt x="395" y="160"/>
                    </a:lnTo>
                    <a:lnTo>
                      <a:pt x="394" y="160"/>
                    </a:lnTo>
                    <a:lnTo>
                      <a:pt x="392" y="160"/>
                    </a:lnTo>
                    <a:lnTo>
                      <a:pt x="392" y="161"/>
                    </a:lnTo>
                    <a:lnTo>
                      <a:pt x="392" y="162"/>
                    </a:lnTo>
                    <a:lnTo>
                      <a:pt x="392" y="164"/>
                    </a:lnTo>
                    <a:lnTo>
                      <a:pt x="392" y="165"/>
                    </a:lnTo>
                    <a:lnTo>
                      <a:pt x="391" y="164"/>
                    </a:lnTo>
                    <a:lnTo>
                      <a:pt x="391" y="162"/>
                    </a:lnTo>
                    <a:lnTo>
                      <a:pt x="391" y="161"/>
                    </a:lnTo>
                    <a:lnTo>
                      <a:pt x="390" y="161"/>
                    </a:lnTo>
                    <a:lnTo>
                      <a:pt x="390" y="160"/>
                    </a:lnTo>
                    <a:lnTo>
                      <a:pt x="388" y="159"/>
                    </a:lnTo>
                    <a:lnTo>
                      <a:pt x="388" y="157"/>
                    </a:lnTo>
                    <a:lnTo>
                      <a:pt x="388" y="155"/>
                    </a:lnTo>
                    <a:lnTo>
                      <a:pt x="388" y="153"/>
                    </a:lnTo>
                    <a:lnTo>
                      <a:pt x="387" y="153"/>
                    </a:lnTo>
                    <a:lnTo>
                      <a:pt x="387" y="155"/>
                    </a:lnTo>
                    <a:lnTo>
                      <a:pt x="386" y="155"/>
                    </a:lnTo>
                    <a:lnTo>
                      <a:pt x="386" y="156"/>
                    </a:lnTo>
                    <a:lnTo>
                      <a:pt x="386" y="157"/>
                    </a:lnTo>
                    <a:lnTo>
                      <a:pt x="384" y="157"/>
                    </a:lnTo>
                    <a:lnTo>
                      <a:pt x="384" y="159"/>
                    </a:lnTo>
                    <a:lnTo>
                      <a:pt x="384" y="160"/>
                    </a:lnTo>
                    <a:lnTo>
                      <a:pt x="383" y="160"/>
                    </a:lnTo>
                    <a:lnTo>
                      <a:pt x="383" y="161"/>
                    </a:lnTo>
                    <a:lnTo>
                      <a:pt x="383" y="162"/>
                    </a:lnTo>
                    <a:lnTo>
                      <a:pt x="383" y="164"/>
                    </a:lnTo>
                    <a:lnTo>
                      <a:pt x="383" y="165"/>
                    </a:lnTo>
                    <a:lnTo>
                      <a:pt x="384" y="165"/>
                    </a:lnTo>
                    <a:lnTo>
                      <a:pt x="386" y="165"/>
                    </a:lnTo>
                    <a:lnTo>
                      <a:pt x="386" y="166"/>
                    </a:lnTo>
                    <a:lnTo>
                      <a:pt x="386" y="168"/>
                    </a:lnTo>
                    <a:lnTo>
                      <a:pt x="384" y="168"/>
                    </a:lnTo>
                    <a:lnTo>
                      <a:pt x="384" y="169"/>
                    </a:lnTo>
                    <a:lnTo>
                      <a:pt x="384" y="170"/>
                    </a:lnTo>
                    <a:lnTo>
                      <a:pt x="383" y="170"/>
                    </a:lnTo>
                    <a:lnTo>
                      <a:pt x="383" y="172"/>
                    </a:lnTo>
                    <a:lnTo>
                      <a:pt x="383" y="173"/>
                    </a:lnTo>
                    <a:lnTo>
                      <a:pt x="382" y="173"/>
                    </a:lnTo>
                    <a:lnTo>
                      <a:pt x="382" y="174"/>
                    </a:lnTo>
                    <a:lnTo>
                      <a:pt x="380" y="176"/>
                    </a:lnTo>
                    <a:lnTo>
                      <a:pt x="380" y="177"/>
                    </a:lnTo>
                    <a:lnTo>
                      <a:pt x="379" y="177"/>
                    </a:lnTo>
                    <a:lnTo>
                      <a:pt x="378" y="178"/>
                    </a:lnTo>
                    <a:lnTo>
                      <a:pt x="377" y="178"/>
                    </a:lnTo>
                    <a:lnTo>
                      <a:pt x="378" y="178"/>
                    </a:lnTo>
                    <a:lnTo>
                      <a:pt x="377" y="179"/>
                    </a:lnTo>
                    <a:lnTo>
                      <a:pt x="375" y="179"/>
                    </a:lnTo>
                    <a:lnTo>
                      <a:pt x="375" y="181"/>
                    </a:lnTo>
                    <a:lnTo>
                      <a:pt x="374" y="181"/>
                    </a:lnTo>
                    <a:lnTo>
                      <a:pt x="374" y="182"/>
                    </a:lnTo>
                    <a:lnTo>
                      <a:pt x="373" y="182"/>
                    </a:lnTo>
                    <a:lnTo>
                      <a:pt x="373" y="183"/>
                    </a:lnTo>
                    <a:lnTo>
                      <a:pt x="371" y="185"/>
                    </a:lnTo>
                    <a:lnTo>
                      <a:pt x="370" y="185"/>
                    </a:lnTo>
                    <a:lnTo>
                      <a:pt x="369" y="185"/>
                    </a:lnTo>
                    <a:lnTo>
                      <a:pt x="369" y="186"/>
                    </a:lnTo>
                    <a:lnTo>
                      <a:pt x="369" y="185"/>
                    </a:lnTo>
                    <a:lnTo>
                      <a:pt x="369" y="186"/>
                    </a:lnTo>
                    <a:lnTo>
                      <a:pt x="367" y="186"/>
                    </a:lnTo>
                    <a:lnTo>
                      <a:pt x="367" y="187"/>
                    </a:lnTo>
                    <a:lnTo>
                      <a:pt x="366" y="187"/>
                    </a:lnTo>
                    <a:lnTo>
                      <a:pt x="366" y="189"/>
                    </a:lnTo>
                    <a:lnTo>
                      <a:pt x="367" y="189"/>
                    </a:lnTo>
                    <a:lnTo>
                      <a:pt x="366" y="189"/>
                    </a:lnTo>
                    <a:lnTo>
                      <a:pt x="366" y="190"/>
                    </a:lnTo>
                    <a:lnTo>
                      <a:pt x="365" y="190"/>
                    </a:lnTo>
                    <a:lnTo>
                      <a:pt x="363" y="190"/>
                    </a:lnTo>
                    <a:lnTo>
                      <a:pt x="363" y="189"/>
                    </a:lnTo>
                    <a:lnTo>
                      <a:pt x="362" y="189"/>
                    </a:lnTo>
                    <a:lnTo>
                      <a:pt x="361" y="189"/>
                    </a:lnTo>
                    <a:lnTo>
                      <a:pt x="360" y="189"/>
                    </a:lnTo>
                    <a:lnTo>
                      <a:pt x="358" y="189"/>
                    </a:lnTo>
                    <a:lnTo>
                      <a:pt x="357" y="189"/>
                    </a:lnTo>
                    <a:lnTo>
                      <a:pt x="356" y="189"/>
                    </a:lnTo>
                    <a:lnTo>
                      <a:pt x="356" y="187"/>
                    </a:lnTo>
                    <a:lnTo>
                      <a:pt x="357" y="186"/>
                    </a:lnTo>
                    <a:lnTo>
                      <a:pt x="357" y="185"/>
                    </a:lnTo>
                    <a:lnTo>
                      <a:pt x="356" y="185"/>
                    </a:lnTo>
                    <a:lnTo>
                      <a:pt x="354" y="185"/>
                    </a:lnTo>
                    <a:lnTo>
                      <a:pt x="353" y="183"/>
                    </a:lnTo>
                    <a:lnTo>
                      <a:pt x="354" y="182"/>
                    </a:lnTo>
                    <a:lnTo>
                      <a:pt x="353" y="182"/>
                    </a:lnTo>
                    <a:lnTo>
                      <a:pt x="353" y="181"/>
                    </a:lnTo>
                    <a:lnTo>
                      <a:pt x="352" y="182"/>
                    </a:lnTo>
                    <a:lnTo>
                      <a:pt x="352" y="181"/>
                    </a:lnTo>
                    <a:lnTo>
                      <a:pt x="350" y="181"/>
                    </a:lnTo>
                    <a:lnTo>
                      <a:pt x="350" y="179"/>
                    </a:lnTo>
                    <a:lnTo>
                      <a:pt x="349" y="179"/>
                    </a:lnTo>
                    <a:lnTo>
                      <a:pt x="348" y="181"/>
                    </a:lnTo>
                    <a:lnTo>
                      <a:pt x="348" y="182"/>
                    </a:lnTo>
                    <a:lnTo>
                      <a:pt x="346" y="183"/>
                    </a:lnTo>
                    <a:lnTo>
                      <a:pt x="346" y="182"/>
                    </a:lnTo>
                    <a:lnTo>
                      <a:pt x="346" y="181"/>
                    </a:lnTo>
                    <a:lnTo>
                      <a:pt x="346" y="179"/>
                    </a:lnTo>
                    <a:lnTo>
                      <a:pt x="348" y="179"/>
                    </a:lnTo>
                    <a:lnTo>
                      <a:pt x="346" y="179"/>
                    </a:lnTo>
                    <a:lnTo>
                      <a:pt x="346" y="178"/>
                    </a:lnTo>
                    <a:lnTo>
                      <a:pt x="345" y="179"/>
                    </a:lnTo>
                    <a:lnTo>
                      <a:pt x="344" y="179"/>
                    </a:lnTo>
                    <a:lnTo>
                      <a:pt x="345" y="181"/>
                    </a:lnTo>
                    <a:lnTo>
                      <a:pt x="344" y="181"/>
                    </a:lnTo>
                    <a:lnTo>
                      <a:pt x="344" y="182"/>
                    </a:lnTo>
                    <a:lnTo>
                      <a:pt x="343" y="182"/>
                    </a:lnTo>
                    <a:lnTo>
                      <a:pt x="343" y="183"/>
                    </a:lnTo>
                    <a:lnTo>
                      <a:pt x="341" y="183"/>
                    </a:lnTo>
                    <a:lnTo>
                      <a:pt x="340" y="183"/>
                    </a:lnTo>
                    <a:lnTo>
                      <a:pt x="340" y="182"/>
                    </a:lnTo>
                    <a:lnTo>
                      <a:pt x="339" y="182"/>
                    </a:lnTo>
                    <a:lnTo>
                      <a:pt x="337" y="182"/>
                    </a:lnTo>
                    <a:lnTo>
                      <a:pt x="337" y="183"/>
                    </a:lnTo>
                    <a:lnTo>
                      <a:pt x="337" y="182"/>
                    </a:lnTo>
                    <a:lnTo>
                      <a:pt x="337" y="181"/>
                    </a:lnTo>
                    <a:lnTo>
                      <a:pt x="337" y="179"/>
                    </a:lnTo>
                    <a:lnTo>
                      <a:pt x="336" y="179"/>
                    </a:lnTo>
                    <a:lnTo>
                      <a:pt x="336" y="181"/>
                    </a:lnTo>
                    <a:lnTo>
                      <a:pt x="336" y="182"/>
                    </a:lnTo>
                    <a:lnTo>
                      <a:pt x="335" y="182"/>
                    </a:lnTo>
                    <a:lnTo>
                      <a:pt x="333" y="182"/>
                    </a:lnTo>
                    <a:lnTo>
                      <a:pt x="333" y="181"/>
                    </a:lnTo>
                    <a:lnTo>
                      <a:pt x="333" y="179"/>
                    </a:lnTo>
                    <a:lnTo>
                      <a:pt x="332" y="179"/>
                    </a:lnTo>
                    <a:lnTo>
                      <a:pt x="332" y="181"/>
                    </a:lnTo>
                    <a:lnTo>
                      <a:pt x="332" y="182"/>
                    </a:lnTo>
                    <a:lnTo>
                      <a:pt x="331" y="182"/>
                    </a:lnTo>
                    <a:lnTo>
                      <a:pt x="331" y="183"/>
                    </a:lnTo>
                    <a:lnTo>
                      <a:pt x="329" y="183"/>
                    </a:lnTo>
                    <a:lnTo>
                      <a:pt x="328" y="183"/>
                    </a:lnTo>
                    <a:lnTo>
                      <a:pt x="327" y="183"/>
                    </a:lnTo>
                    <a:lnTo>
                      <a:pt x="327" y="182"/>
                    </a:lnTo>
                    <a:lnTo>
                      <a:pt x="326" y="182"/>
                    </a:lnTo>
                    <a:lnTo>
                      <a:pt x="326" y="183"/>
                    </a:lnTo>
                    <a:lnTo>
                      <a:pt x="324" y="183"/>
                    </a:lnTo>
                    <a:lnTo>
                      <a:pt x="324" y="185"/>
                    </a:lnTo>
                    <a:lnTo>
                      <a:pt x="326" y="185"/>
                    </a:lnTo>
                    <a:lnTo>
                      <a:pt x="327" y="185"/>
                    </a:lnTo>
                    <a:lnTo>
                      <a:pt x="327" y="186"/>
                    </a:lnTo>
                    <a:lnTo>
                      <a:pt x="326" y="186"/>
                    </a:lnTo>
                    <a:lnTo>
                      <a:pt x="326" y="187"/>
                    </a:lnTo>
                    <a:lnTo>
                      <a:pt x="327" y="189"/>
                    </a:lnTo>
                    <a:lnTo>
                      <a:pt x="326" y="189"/>
                    </a:lnTo>
                    <a:lnTo>
                      <a:pt x="324" y="187"/>
                    </a:lnTo>
                    <a:lnTo>
                      <a:pt x="323" y="187"/>
                    </a:lnTo>
                    <a:lnTo>
                      <a:pt x="322" y="187"/>
                    </a:lnTo>
                    <a:lnTo>
                      <a:pt x="320" y="187"/>
                    </a:lnTo>
                    <a:lnTo>
                      <a:pt x="320" y="186"/>
                    </a:lnTo>
                    <a:lnTo>
                      <a:pt x="319" y="186"/>
                    </a:lnTo>
                    <a:lnTo>
                      <a:pt x="319" y="187"/>
                    </a:lnTo>
                    <a:lnTo>
                      <a:pt x="318" y="187"/>
                    </a:lnTo>
                    <a:lnTo>
                      <a:pt x="318" y="189"/>
                    </a:lnTo>
                    <a:lnTo>
                      <a:pt x="319" y="189"/>
                    </a:lnTo>
                    <a:lnTo>
                      <a:pt x="320" y="189"/>
                    </a:lnTo>
                    <a:lnTo>
                      <a:pt x="320" y="190"/>
                    </a:lnTo>
                    <a:lnTo>
                      <a:pt x="319" y="190"/>
                    </a:lnTo>
                    <a:lnTo>
                      <a:pt x="318" y="190"/>
                    </a:lnTo>
                    <a:lnTo>
                      <a:pt x="318" y="189"/>
                    </a:lnTo>
                    <a:lnTo>
                      <a:pt x="316" y="189"/>
                    </a:lnTo>
                    <a:lnTo>
                      <a:pt x="316" y="187"/>
                    </a:lnTo>
                    <a:lnTo>
                      <a:pt x="315" y="187"/>
                    </a:lnTo>
                    <a:lnTo>
                      <a:pt x="314" y="187"/>
                    </a:lnTo>
                    <a:lnTo>
                      <a:pt x="314" y="189"/>
                    </a:lnTo>
                    <a:lnTo>
                      <a:pt x="314" y="190"/>
                    </a:lnTo>
                    <a:lnTo>
                      <a:pt x="312" y="190"/>
                    </a:lnTo>
                    <a:lnTo>
                      <a:pt x="311" y="190"/>
                    </a:lnTo>
                    <a:lnTo>
                      <a:pt x="310" y="190"/>
                    </a:lnTo>
                    <a:lnTo>
                      <a:pt x="310" y="189"/>
                    </a:lnTo>
                    <a:lnTo>
                      <a:pt x="308" y="189"/>
                    </a:lnTo>
                    <a:lnTo>
                      <a:pt x="307" y="190"/>
                    </a:lnTo>
                    <a:lnTo>
                      <a:pt x="307" y="191"/>
                    </a:lnTo>
                    <a:lnTo>
                      <a:pt x="306" y="191"/>
                    </a:lnTo>
                    <a:lnTo>
                      <a:pt x="305" y="191"/>
                    </a:lnTo>
                    <a:lnTo>
                      <a:pt x="305" y="193"/>
                    </a:lnTo>
                    <a:lnTo>
                      <a:pt x="305" y="191"/>
                    </a:lnTo>
                    <a:lnTo>
                      <a:pt x="303" y="191"/>
                    </a:lnTo>
                    <a:lnTo>
                      <a:pt x="303" y="193"/>
                    </a:lnTo>
                    <a:lnTo>
                      <a:pt x="303" y="194"/>
                    </a:lnTo>
                    <a:lnTo>
                      <a:pt x="303" y="195"/>
                    </a:lnTo>
                    <a:lnTo>
                      <a:pt x="302" y="195"/>
                    </a:lnTo>
                    <a:lnTo>
                      <a:pt x="302" y="197"/>
                    </a:lnTo>
                    <a:lnTo>
                      <a:pt x="302" y="195"/>
                    </a:lnTo>
                    <a:lnTo>
                      <a:pt x="301" y="195"/>
                    </a:lnTo>
                    <a:lnTo>
                      <a:pt x="301" y="194"/>
                    </a:lnTo>
                    <a:lnTo>
                      <a:pt x="302" y="194"/>
                    </a:lnTo>
                    <a:lnTo>
                      <a:pt x="302" y="193"/>
                    </a:lnTo>
                    <a:lnTo>
                      <a:pt x="301" y="193"/>
                    </a:lnTo>
                    <a:lnTo>
                      <a:pt x="299" y="193"/>
                    </a:lnTo>
                    <a:lnTo>
                      <a:pt x="299" y="194"/>
                    </a:lnTo>
                    <a:lnTo>
                      <a:pt x="298" y="194"/>
                    </a:lnTo>
                    <a:lnTo>
                      <a:pt x="298" y="195"/>
                    </a:lnTo>
                    <a:lnTo>
                      <a:pt x="297" y="194"/>
                    </a:lnTo>
                    <a:lnTo>
                      <a:pt x="297" y="193"/>
                    </a:lnTo>
                    <a:lnTo>
                      <a:pt x="297" y="191"/>
                    </a:lnTo>
                    <a:lnTo>
                      <a:pt x="295" y="191"/>
                    </a:lnTo>
                    <a:lnTo>
                      <a:pt x="294" y="191"/>
                    </a:lnTo>
                    <a:lnTo>
                      <a:pt x="294" y="193"/>
                    </a:lnTo>
                    <a:lnTo>
                      <a:pt x="294" y="194"/>
                    </a:lnTo>
                    <a:lnTo>
                      <a:pt x="293" y="195"/>
                    </a:lnTo>
                    <a:lnTo>
                      <a:pt x="293" y="197"/>
                    </a:lnTo>
                    <a:lnTo>
                      <a:pt x="291" y="197"/>
                    </a:lnTo>
                    <a:lnTo>
                      <a:pt x="291" y="198"/>
                    </a:lnTo>
                    <a:lnTo>
                      <a:pt x="291" y="199"/>
                    </a:lnTo>
                    <a:lnTo>
                      <a:pt x="290" y="199"/>
                    </a:lnTo>
                    <a:lnTo>
                      <a:pt x="290" y="200"/>
                    </a:lnTo>
                    <a:lnTo>
                      <a:pt x="290" y="202"/>
                    </a:lnTo>
                    <a:lnTo>
                      <a:pt x="289" y="202"/>
                    </a:lnTo>
                    <a:lnTo>
                      <a:pt x="289" y="203"/>
                    </a:lnTo>
                    <a:lnTo>
                      <a:pt x="289" y="204"/>
                    </a:lnTo>
                    <a:lnTo>
                      <a:pt x="288" y="204"/>
                    </a:lnTo>
                    <a:lnTo>
                      <a:pt x="286" y="204"/>
                    </a:lnTo>
                    <a:lnTo>
                      <a:pt x="286" y="203"/>
                    </a:lnTo>
                    <a:lnTo>
                      <a:pt x="285" y="203"/>
                    </a:lnTo>
                    <a:lnTo>
                      <a:pt x="284" y="203"/>
                    </a:lnTo>
                    <a:lnTo>
                      <a:pt x="284" y="202"/>
                    </a:lnTo>
                    <a:lnTo>
                      <a:pt x="284" y="200"/>
                    </a:lnTo>
                    <a:lnTo>
                      <a:pt x="284" y="199"/>
                    </a:lnTo>
                    <a:lnTo>
                      <a:pt x="282" y="199"/>
                    </a:lnTo>
                    <a:lnTo>
                      <a:pt x="281" y="199"/>
                    </a:lnTo>
                    <a:lnTo>
                      <a:pt x="280" y="200"/>
                    </a:lnTo>
                    <a:lnTo>
                      <a:pt x="278" y="200"/>
                    </a:lnTo>
                    <a:lnTo>
                      <a:pt x="277" y="200"/>
                    </a:lnTo>
                    <a:lnTo>
                      <a:pt x="277" y="202"/>
                    </a:lnTo>
                    <a:lnTo>
                      <a:pt x="277" y="203"/>
                    </a:lnTo>
                    <a:lnTo>
                      <a:pt x="278" y="203"/>
                    </a:lnTo>
                    <a:lnTo>
                      <a:pt x="280" y="204"/>
                    </a:lnTo>
                    <a:lnTo>
                      <a:pt x="280" y="206"/>
                    </a:lnTo>
                    <a:lnTo>
                      <a:pt x="278" y="206"/>
                    </a:lnTo>
                    <a:lnTo>
                      <a:pt x="277" y="206"/>
                    </a:lnTo>
                    <a:lnTo>
                      <a:pt x="277" y="207"/>
                    </a:lnTo>
                    <a:lnTo>
                      <a:pt x="276" y="207"/>
                    </a:lnTo>
                    <a:lnTo>
                      <a:pt x="276" y="208"/>
                    </a:lnTo>
                    <a:lnTo>
                      <a:pt x="277" y="208"/>
                    </a:lnTo>
                    <a:lnTo>
                      <a:pt x="276" y="208"/>
                    </a:lnTo>
                    <a:lnTo>
                      <a:pt x="276" y="210"/>
                    </a:lnTo>
                    <a:lnTo>
                      <a:pt x="274" y="210"/>
                    </a:lnTo>
                    <a:lnTo>
                      <a:pt x="274" y="211"/>
                    </a:lnTo>
                    <a:lnTo>
                      <a:pt x="273" y="211"/>
                    </a:lnTo>
                    <a:lnTo>
                      <a:pt x="273" y="212"/>
                    </a:lnTo>
                    <a:lnTo>
                      <a:pt x="273" y="214"/>
                    </a:lnTo>
                    <a:lnTo>
                      <a:pt x="274" y="214"/>
                    </a:lnTo>
                    <a:lnTo>
                      <a:pt x="276" y="214"/>
                    </a:lnTo>
                    <a:lnTo>
                      <a:pt x="276" y="215"/>
                    </a:lnTo>
                    <a:lnTo>
                      <a:pt x="276" y="216"/>
                    </a:lnTo>
                    <a:lnTo>
                      <a:pt x="274" y="216"/>
                    </a:lnTo>
                    <a:lnTo>
                      <a:pt x="274" y="217"/>
                    </a:lnTo>
                    <a:lnTo>
                      <a:pt x="273" y="217"/>
                    </a:lnTo>
                    <a:lnTo>
                      <a:pt x="273" y="219"/>
                    </a:lnTo>
                    <a:lnTo>
                      <a:pt x="272" y="219"/>
                    </a:lnTo>
                    <a:lnTo>
                      <a:pt x="272" y="220"/>
                    </a:lnTo>
                    <a:lnTo>
                      <a:pt x="273" y="221"/>
                    </a:lnTo>
                    <a:lnTo>
                      <a:pt x="273" y="223"/>
                    </a:lnTo>
                    <a:lnTo>
                      <a:pt x="273" y="224"/>
                    </a:lnTo>
                    <a:lnTo>
                      <a:pt x="274" y="224"/>
                    </a:lnTo>
                    <a:lnTo>
                      <a:pt x="274" y="225"/>
                    </a:lnTo>
                    <a:lnTo>
                      <a:pt x="273" y="225"/>
                    </a:lnTo>
                    <a:lnTo>
                      <a:pt x="273" y="227"/>
                    </a:lnTo>
                    <a:lnTo>
                      <a:pt x="273" y="225"/>
                    </a:lnTo>
                    <a:lnTo>
                      <a:pt x="272" y="227"/>
                    </a:lnTo>
                    <a:lnTo>
                      <a:pt x="272" y="225"/>
                    </a:lnTo>
                    <a:lnTo>
                      <a:pt x="271" y="225"/>
                    </a:lnTo>
                    <a:lnTo>
                      <a:pt x="269" y="224"/>
                    </a:lnTo>
                    <a:lnTo>
                      <a:pt x="268" y="224"/>
                    </a:lnTo>
                    <a:lnTo>
                      <a:pt x="268" y="225"/>
                    </a:lnTo>
                    <a:lnTo>
                      <a:pt x="268" y="227"/>
                    </a:lnTo>
                    <a:lnTo>
                      <a:pt x="268" y="228"/>
                    </a:lnTo>
                    <a:lnTo>
                      <a:pt x="267" y="228"/>
                    </a:lnTo>
                    <a:lnTo>
                      <a:pt x="267" y="227"/>
                    </a:lnTo>
                    <a:lnTo>
                      <a:pt x="265" y="227"/>
                    </a:lnTo>
                    <a:lnTo>
                      <a:pt x="265" y="228"/>
                    </a:lnTo>
                    <a:lnTo>
                      <a:pt x="265" y="229"/>
                    </a:lnTo>
                    <a:lnTo>
                      <a:pt x="265" y="231"/>
                    </a:lnTo>
                    <a:lnTo>
                      <a:pt x="265" y="232"/>
                    </a:lnTo>
                    <a:lnTo>
                      <a:pt x="267" y="232"/>
                    </a:lnTo>
                    <a:lnTo>
                      <a:pt x="267" y="233"/>
                    </a:lnTo>
                    <a:lnTo>
                      <a:pt x="265" y="233"/>
                    </a:lnTo>
                    <a:lnTo>
                      <a:pt x="264" y="233"/>
                    </a:lnTo>
                    <a:lnTo>
                      <a:pt x="264" y="232"/>
                    </a:lnTo>
                    <a:lnTo>
                      <a:pt x="264" y="233"/>
                    </a:lnTo>
                    <a:lnTo>
                      <a:pt x="264" y="234"/>
                    </a:lnTo>
                    <a:lnTo>
                      <a:pt x="263" y="234"/>
                    </a:lnTo>
                    <a:lnTo>
                      <a:pt x="263" y="236"/>
                    </a:lnTo>
                    <a:lnTo>
                      <a:pt x="263" y="237"/>
                    </a:lnTo>
                    <a:lnTo>
                      <a:pt x="263" y="238"/>
                    </a:lnTo>
                    <a:lnTo>
                      <a:pt x="264" y="238"/>
                    </a:lnTo>
                    <a:lnTo>
                      <a:pt x="263" y="238"/>
                    </a:lnTo>
                    <a:lnTo>
                      <a:pt x="261" y="238"/>
                    </a:lnTo>
                    <a:lnTo>
                      <a:pt x="261" y="237"/>
                    </a:lnTo>
                    <a:lnTo>
                      <a:pt x="260" y="237"/>
                    </a:lnTo>
                    <a:lnTo>
                      <a:pt x="260" y="236"/>
                    </a:lnTo>
                    <a:lnTo>
                      <a:pt x="259" y="237"/>
                    </a:lnTo>
                    <a:lnTo>
                      <a:pt x="257" y="237"/>
                    </a:lnTo>
                    <a:lnTo>
                      <a:pt x="257" y="238"/>
                    </a:lnTo>
                    <a:lnTo>
                      <a:pt x="257" y="240"/>
                    </a:lnTo>
                    <a:lnTo>
                      <a:pt x="257" y="241"/>
                    </a:lnTo>
                    <a:lnTo>
                      <a:pt x="259" y="241"/>
                    </a:lnTo>
                    <a:lnTo>
                      <a:pt x="260" y="240"/>
                    </a:lnTo>
                    <a:lnTo>
                      <a:pt x="260" y="241"/>
                    </a:lnTo>
                    <a:lnTo>
                      <a:pt x="259" y="241"/>
                    </a:lnTo>
                    <a:lnTo>
                      <a:pt x="257" y="241"/>
                    </a:lnTo>
                    <a:lnTo>
                      <a:pt x="256" y="241"/>
                    </a:lnTo>
                    <a:lnTo>
                      <a:pt x="256" y="240"/>
                    </a:lnTo>
                    <a:lnTo>
                      <a:pt x="255" y="240"/>
                    </a:lnTo>
                    <a:lnTo>
                      <a:pt x="255" y="241"/>
                    </a:lnTo>
                    <a:lnTo>
                      <a:pt x="255" y="242"/>
                    </a:lnTo>
                    <a:lnTo>
                      <a:pt x="255" y="244"/>
                    </a:lnTo>
                    <a:lnTo>
                      <a:pt x="255" y="245"/>
                    </a:lnTo>
                    <a:lnTo>
                      <a:pt x="254" y="245"/>
                    </a:lnTo>
                    <a:lnTo>
                      <a:pt x="254" y="244"/>
                    </a:lnTo>
                    <a:lnTo>
                      <a:pt x="252" y="244"/>
                    </a:lnTo>
                    <a:lnTo>
                      <a:pt x="252" y="242"/>
                    </a:lnTo>
                    <a:lnTo>
                      <a:pt x="251" y="242"/>
                    </a:lnTo>
                    <a:lnTo>
                      <a:pt x="251" y="241"/>
                    </a:lnTo>
                    <a:lnTo>
                      <a:pt x="250" y="241"/>
                    </a:lnTo>
                    <a:lnTo>
                      <a:pt x="248" y="241"/>
                    </a:lnTo>
                    <a:lnTo>
                      <a:pt x="248" y="242"/>
                    </a:lnTo>
                    <a:lnTo>
                      <a:pt x="248" y="244"/>
                    </a:lnTo>
                    <a:lnTo>
                      <a:pt x="248" y="245"/>
                    </a:lnTo>
                    <a:lnTo>
                      <a:pt x="247" y="245"/>
                    </a:lnTo>
                    <a:lnTo>
                      <a:pt x="247" y="246"/>
                    </a:lnTo>
                    <a:lnTo>
                      <a:pt x="248" y="246"/>
                    </a:lnTo>
                    <a:lnTo>
                      <a:pt x="248" y="248"/>
                    </a:lnTo>
                    <a:lnTo>
                      <a:pt x="248" y="249"/>
                    </a:lnTo>
                    <a:lnTo>
                      <a:pt x="247" y="249"/>
                    </a:lnTo>
                    <a:lnTo>
                      <a:pt x="247" y="248"/>
                    </a:lnTo>
                    <a:lnTo>
                      <a:pt x="246" y="248"/>
                    </a:lnTo>
                    <a:lnTo>
                      <a:pt x="244" y="248"/>
                    </a:lnTo>
                    <a:lnTo>
                      <a:pt x="243" y="248"/>
                    </a:lnTo>
                    <a:lnTo>
                      <a:pt x="242" y="248"/>
                    </a:lnTo>
                    <a:lnTo>
                      <a:pt x="240" y="248"/>
                    </a:lnTo>
                    <a:lnTo>
                      <a:pt x="240" y="249"/>
                    </a:lnTo>
                    <a:lnTo>
                      <a:pt x="239" y="249"/>
                    </a:lnTo>
                    <a:lnTo>
                      <a:pt x="239" y="250"/>
                    </a:lnTo>
                    <a:lnTo>
                      <a:pt x="239" y="251"/>
                    </a:lnTo>
                    <a:lnTo>
                      <a:pt x="239" y="253"/>
                    </a:lnTo>
                    <a:lnTo>
                      <a:pt x="239" y="254"/>
                    </a:lnTo>
                    <a:lnTo>
                      <a:pt x="238" y="254"/>
                    </a:lnTo>
                    <a:lnTo>
                      <a:pt x="238" y="255"/>
                    </a:lnTo>
                    <a:lnTo>
                      <a:pt x="238" y="257"/>
                    </a:lnTo>
                    <a:lnTo>
                      <a:pt x="236" y="257"/>
                    </a:lnTo>
                    <a:lnTo>
                      <a:pt x="236" y="258"/>
                    </a:lnTo>
                    <a:lnTo>
                      <a:pt x="238" y="258"/>
                    </a:lnTo>
                    <a:lnTo>
                      <a:pt x="238" y="259"/>
                    </a:lnTo>
                    <a:lnTo>
                      <a:pt x="238" y="261"/>
                    </a:lnTo>
                    <a:lnTo>
                      <a:pt x="236" y="261"/>
                    </a:lnTo>
                    <a:lnTo>
                      <a:pt x="236" y="259"/>
                    </a:lnTo>
                    <a:lnTo>
                      <a:pt x="235" y="259"/>
                    </a:lnTo>
                    <a:lnTo>
                      <a:pt x="235" y="258"/>
                    </a:lnTo>
                    <a:lnTo>
                      <a:pt x="234" y="258"/>
                    </a:lnTo>
                    <a:lnTo>
                      <a:pt x="233" y="258"/>
                    </a:lnTo>
                    <a:lnTo>
                      <a:pt x="233" y="259"/>
                    </a:lnTo>
                    <a:lnTo>
                      <a:pt x="233" y="261"/>
                    </a:lnTo>
                    <a:lnTo>
                      <a:pt x="233" y="262"/>
                    </a:lnTo>
                    <a:lnTo>
                      <a:pt x="234" y="262"/>
                    </a:lnTo>
                    <a:lnTo>
                      <a:pt x="234" y="263"/>
                    </a:lnTo>
                    <a:lnTo>
                      <a:pt x="234" y="265"/>
                    </a:lnTo>
                    <a:lnTo>
                      <a:pt x="234" y="263"/>
                    </a:lnTo>
                    <a:lnTo>
                      <a:pt x="233" y="263"/>
                    </a:lnTo>
                    <a:lnTo>
                      <a:pt x="231" y="263"/>
                    </a:lnTo>
                    <a:lnTo>
                      <a:pt x="231" y="265"/>
                    </a:lnTo>
                    <a:lnTo>
                      <a:pt x="230" y="265"/>
                    </a:lnTo>
                    <a:lnTo>
                      <a:pt x="230" y="263"/>
                    </a:lnTo>
                    <a:lnTo>
                      <a:pt x="231" y="263"/>
                    </a:lnTo>
                    <a:lnTo>
                      <a:pt x="231" y="262"/>
                    </a:lnTo>
                    <a:lnTo>
                      <a:pt x="230" y="262"/>
                    </a:lnTo>
                    <a:lnTo>
                      <a:pt x="230" y="261"/>
                    </a:lnTo>
                    <a:lnTo>
                      <a:pt x="230" y="259"/>
                    </a:lnTo>
                    <a:lnTo>
                      <a:pt x="229" y="259"/>
                    </a:lnTo>
                    <a:lnTo>
                      <a:pt x="227" y="259"/>
                    </a:lnTo>
                    <a:lnTo>
                      <a:pt x="227" y="258"/>
                    </a:lnTo>
                    <a:lnTo>
                      <a:pt x="227" y="257"/>
                    </a:lnTo>
                    <a:lnTo>
                      <a:pt x="227" y="255"/>
                    </a:lnTo>
                    <a:lnTo>
                      <a:pt x="227" y="254"/>
                    </a:lnTo>
                    <a:lnTo>
                      <a:pt x="229" y="253"/>
                    </a:lnTo>
                    <a:lnTo>
                      <a:pt x="230" y="253"/>
                    </a:lnTo>
                    <a:lnTo>
                      <a:pt x="230" y="251"/>
                    </a:lnTo>
                    <a:lnTo>
                      <a:pt x="231" y="251"/>
                    </a:lnTo>
                    <a:lnTo>
                      <a:pt x="231" y="250"/>
                    </a:lnTo>
                    <a:lnTo>
                      <a:pt x="233" y="250"/>
                    </a:lnTo>
                    <a:lnTo>
                      <a:pt x="231" y="250"/>
                    </a:lnTo>
                    <a:lnTo>
                      <a:pt x="231" y="249"/>
                    </a:lnTo>
                    <a:lnTo>
                      <a:pt x="230" y="248"/>
                    </a:lnTo>
                    <a:lnTo>
                      <a:pt x="231" y="248"/>
                    </a:lnTo>
                    <a:lnTo>
                      <a:pt x="231" y="246"/>
                    </a:lnTo>
                    <a:lnTo>
                      <a:pt x="231" y="245"/>
                    </a:lnTo>
                    <a:lnTo>
                      <a:pt x="231" y="244"/>
                    </a:lnTo>
                    <a:lnTo>
                      <a:pt x="230" y="244"/>
                    </a:lnTo>
                    <a:lnTo>
                      <a:pt x="230" y="242"/>
                    </a:lnTo>
                    <a:lnTo>
                      <a:pt x="229" y="242"/>
                    </a:lnTo>
                    <a:lnTo>
                      <a:pt x="227" y="242"/>
                    </a:lnTo>
                    <a:lnTo>
                      <a:pt x="227" y="241"/>
                    </a:lnTo>
                    <a:lnTo>
                      <a:pt x="226" y="241"/>
                    </a:lnTo>
                    <a:lnTo>
                      <a:pt x="226" y="240"/>
                    </a:lnTo>
                    <a:lnTo>
                      <a:pt x="227" y="240"/>
                    </a:lnTo>
                    <a:lnTo>
                      <a:pt x="227" y="238"/>
                    </a:lnTo>
                    <a:lnTo>
                      <a:pt x="226" y="238"/>
                    </a:lnTo>
                    <a:lnTo>
                      <a:pt x="226" y="237"/>
                    </a:lnTo>
                    <a:lnTo>
                      <a:pt x="225" y="237"/>
                    </a:lnTo>
                    <a:lnTo>
                      <a:pt x="223" y="237"/>
                    </a:lnTo>
                    <a:lnTo>
                      <a:pt x="223" y="236"/>
                    </a:lnTo>
                    <a:lnTo>
                      <a:pt x="225" y="236"/>
                    </a:lnTo>
                    <a:lnTo>
                      <a:pt x="225" y="237"/>
                    </a:lnTo>
                    <a:lnTo>
                      <a:pt x="225" y="236"/>
                    </a:lnTo>
                    <a:lnTo>
                      <a:pt x="223" y="236"/>
                    </a:lnTo>
                    <a:lnTo>
                      <a:pt x="223" y="234"/>
                    </a:lnTo>
                    <a:lnTo>
                      <a:pt x="223" y="233"/>
                    </a:lnTo>
                    <a:lnTo>
                      <a:pt x="222" y="233"/>
                    </a:lnTo>
                    <a:lnTo>
                      <a:pt x="222" y="232"/>
                    </a:lnTo>
                    <a:lnTo>
                      <a:pt x="222" y="231"/>
                    </a:lnTo>
                    <a:lnTo>
                      <a:pt x="222" y="229"/>
                    </a:lnTo>
                    <a:lnTo>
                      <a:pt x="221" y="229"/>
                    </a:lnTo>
                    <a:lnTo>
                      <a:pt x="221" y="228"/>
                    </a:lnTo>
                    <a:lnTo>
                      <a:pt x="221" y="227"/>
                    </a:lnTo>
                    <a:lnTo>
                      <a:pt x="219" y="227"/>
                    </a:lnTo>
                    <a:lnTo>
                      <a:pt x="219" y="225"/>
                    </a:lnTo>
                    <a:lnTo>
                      <a:pt x="218" y="225"/>
                    </a:lnTo>
                    <a:lnTo>
                      <a:pt x="218" y="224"/>
                    </a:lnTo>
                    <a:lnTo>
                      <a:pt x="218" y="223"/>
                    </a:lnTo>
                    <a:lnTo>
                      <a:pt x="218" y="221"/>
                    </a:lnTo>
                    <a:lnTo>
                      <a:pt x="218" y="220"/>
                    </a:lnTo>
                    <a:lnTo>
                      <a:pt x="219" y="220"/>
                    </a:lnTo>
                    <a:lnTo>
                      <a:pt x="219" y="219"/>
                    </a:lnTo>
                    <a:lnTo>
                      <a:pt x="219" y="220"/>
                    </a:lnTo>
                    <a:lnTo>
                      <a:pt x="219" y="219"/>
                    </a:lnTo>
                    <a:lnTo>
                      <a:pt x="221" y="219"/>
                    </a:lnTo>
                    <a:lnTo>
                      <a:pt x="222" y="219"/>
                    </a:lnTo>
                    <a:lnTo>
                      <a:pt x="223" y="219"/>
                    </a:lnTo>
                    <a:lnTo>
                      <a:pt x="223" y="217"/>
                    </a:lnTo>
                    <a:lnTo>
                      <a:pt x="223" y="216"/>
                    </a:lnTo>
                    <a:lnTo>
                      <a:pt x="223" y="215"/>
                    </a:lnTo>
                    <a:lnTo>
                      <a:pt x="223" y="214"/>
                    </a:lnTo>
                    <a:lnTo>
                      <a:pt x="223" y="212"/>
                    </a:lnTo>
                    <a:lnTo>
                      <a:pt x="222" y="212"/>
                    </a:lnTo>
                    <a:lnTo>
                      <a:pt x="222" y="211"/>
                    </a:lnTo>
                    <a:lnTo>
                      <a:pt x="221" y="211"/>
                    </a:lnTo>
                    <a:lnTo>
                      <a:pt x="219" y="211"/>
                    </a:lnTo>
                    <a:lnTo>
                      <a:pt x="218" y="211"/>
                    </a:lnTo>
                    <a:lnTo>
                      <a:pt x="217" y="211"/>
                    </a:lnTo>
                    <a:lnTo>
                      <a:pt x="216" y="211"/>
                    </a:lnTo>
                    <a:lnTo>
                      <a:pt x="214" y="211"/>
                    </a:lnTo>
                    <a:lnTo>
                      <a:pt x="213" y="211"/>
                    </a:lnTo>
                    <a:lnTo>
                      <a:pt x="212" y="211"/>
                    </a:lnTo>
                    <a:lnTo>
                      <a:pt x="212" y="210"/>
                    </a:lnTo>
                    <a:lnTo>
                      <a:pt x="210" y="210"/>
                    </a:lnTo>
                    <a:lnTo>
                      <a:pt x="209" y="210"/>
                    </a:lnTo>
                    <a:lnTo>
                      <a:pt x="208" y="210"/>
                    </a:lnTo>
                    <a:lnTo>
                      <a:pt x="206" y="210"/>
                    </a:lnTo>
                    <a:lnTo>
                      <a:pt x="205" y="210"/>
                    </a:lnTo>
                    <a:lnTo>
                      <a:pt x="204" y="208"/>
                    </a:lnTo>
                    <a:lnTo>
                      <a:pt x="204" y="207"/>
                    </a:lnTo>
                    <a:lnTo>
                      <a:pt x="205" y="207"/>
                    </a:lnTo>
                    <a:lnTo>
                      <a:pt x="206" y="207"/>
                    </a:lnTo>
                    <a:lnTo>
                      <a:pt x="206" y="206"/>
                    </a:lnTo>
                    <a:lnTo>
                      <a:pt x="206" y="204"/>
                    </a:lnTo>
                    <a:lnTo>
                      <a:pt x="206" y="203"/>
                    </a:lnTo>
                    <a:lnTo>
                      <a:pt x="205" y="203"/>
                    </a:lnTo>
                    <a:lnTo>
                      <a:pt x="204" y="203"/>
                    </a:lnTo>
                    <a:lnTo>
                      <a:pt x="202" y="203"/>
                    </a:lnTo>
                    <a:lnTo>
                      <a:pt x="201" y="203"/>
                    </a:lnTo>
                    <a:lnTo>
                      <a:pt x="200" y="203"/>
                    </a:lnTo>
                    <a:lnTo>
                      <a:pt x="199" y="203"/>
                    </a:lnTo>
                    <a:lnTo>
                      <a:pt x="197" y="203"/>
                    </a:lnTo>
                    <a:lnTo>
                      <a:pt x="196" y="202"/>
                    </a:lnTo>
                    <a:lnTo>
                      <a:pt x="196" y="200"/>
                    </a:lnTo>
                    <a:lnTo>
                      <a:pt x="196" y="199"/>
                    </a:lnTo>
                    <a:lnTo>
                      <a:pt x="196" y="198"/>
                    </a:lnTo>
                    <a:lnTo>
                      <a:pt x="196" y="197"/>
                    </a:lnTo>
                    <a:lnTo>
                      <a:pt x="196" y="195"/>
                    </a:lnTo>
                    <a:lnTo>
                      <a:pt x="197" y="194"/>
                    </a:lnTo>
                    <a:lnTo>
                      <a:pt x="197" y="193"/>
                    </a:lnTo>
                    <a:lnTo>
                      <a:pt x="199" y="191"/>
                    </a:lnTo>
                    <a:lnTo>
                      <a:pt x="200" y="191"/>
                    </a:lnTo>
                    <a:lnTo>
                      <a:pt x="202" y="191"/>
                    </a:lnTo>
                    <a:lnTo>
                      <a:pt x="204" y="191"/>
                    </a:lnTo>
                    <a:lnTo>
                      <a:pt x="205" y="191"/>
                    </a:lnTo>
                    <a:lnTo>
                      <a:pt x="208" y="191"/>
                    </a:lnTo>
                    <a:lnTo>
                      <a:pt x="208" y="190"/>
                    </a:lnTo>
                    <a:lnTo>
                      <a:pt x="206" y="190"/>
                    </a:lnTo>
                    <a:lnTo>
                      <a:pt x="205" y="189"/>
                    </a:lnTo>
                    <a:lnTo>
                      <a:pt x="204" y="189"/>
                    </a:lnTo>
                    <a:lnTo>
                      <a:pt x="204" y="187"/>
                    </a:lnTo>
                    <a:lnTo>
                      <a:pt x="204" y="186"/>
                    </a:lnTo>
                    <a:lnTo>
                      <a:pt x="202" y="186"/>
                    </a:lnTo>
                    <a:lnTo>
                      <a:pt x="202" y="185"/>
                    </a:lnTo>
                    <a:lnTo>
                      <a:pt x="201" y="185"/>
                    </a:lnTo>
                    <a:lnTo>
                      <a:pt x="200" y="185"/>
                    </a:lnTo>
                    <a:lnTo>
                      <a:pt x="200" y="183"/>
                    </a:lnTo>
                    <a:lnTo>
                      <a:pt x="199" y="183"/>
                    </a:lnTo>
                    <a:lnTo>
                      <a:pt x="197" y="183"/>
                    </a:lnTo>
                    <a:lnTo>
                      <a:pt x="196" y="182"/>
                    </a:lnTo>
                    <a:lnTo>
                      <a:pt x="195" y="182"/>
                    </a:lnTo>
                    <a:lnTo>
                      <a:pt x="193" y="182"/>
                    </a:lnTo>
                    <a:lnTo>
                      <a:pt x="192" y="181"/>
                    </a:lnTo>
                    <a:lnTo>
                      <a:pt x="191" y="181"/>
                    </a:lnTo>
                    <a:lnTo>
                      <a:pt x="189" y="181"/>
                    </a:lnTo>
                    <a:lnTo>
                      <a:pt x="188" y="182"/>
                    </a:lnTo>
                    <a:lnTo>
                      <a:pt x="188" y="185"/>
                    </a:lnTo>
                    <a:lnTo>
                      <a:pt x="188" y="186"/>
                    </a:lnTo>
                    <a:lnTo>
                      <a:pt x="187" y="190"/>
                    </a:lnTo>
                    <a:lnTo>
                      <a:pt x="185" y="193"/>
                    </a:lnTo>
                    <a:lnTo>
                      <a:pt x="184" y="195"/>
                    </a:lnTo>
                    <a:lnTo>
                      <a:pt x="183" y="195"/>
                    </a:lnTo>
                    <a:lnTo>
                      <a:pt x="183" y="197"/>
                    </a:lnTo>
                    <a:lnTo>
                      <a:pt x="183" y="198"/>
                    </a:lnTo>
                    <a:lnTo>
                      <a:pt x="184" y="198"/>
                    </a:lnTo>
                    <a:lnTo>
                      <a:pt x="185" y="200"/>
                    </a:lnTo>
                    <a:lnTo>
                      <a:pt x="185" y="203"/>
                    </a:lnTo>
                    <a:lnTo>
                      <a:pt x="184" y="206"/>
                    </a:lnTo>
                    <a:lnTo>
                      <a:pt x="183" y="206"/>
                    </a:lnTo>
                    <a:lnTo>
                      <a:pt x="182" y="206"/>
                    </a:lnTo>
                    <a:lnTo>
                      <a:pt x="180" y="206"/>
                    </a:lnTo>
                    <a:lnTo>
                      <a:pt x="180" y="204"/>
                    </a:lnTo>
                    <a:lnTo>
                      <a:pt x="179" y="204"/>
                    </a:lnTo>
                    <a:lnTo>
                      <a:pt x="178" y="204"/>
                    </a:lnTo>
                    <a:lnTo>
                      <a:pt x="178" y="206"/>
                    </a:lnTo>
                    <a:lnTo>
                      <a:pt x="176" y="206"/>
                    </a:lnTo>
                    <a:lnTo>
                      <a:pt x="175" y="206"/>
                    </a:lnTo>
                    <a:lnTo>
                      <a:pt x="174" y="207"/>
                    </a:lnTo>
                    <a:lnTo>
                      <a:pt x="172" y="207"/>
                    </a:lnTo>
                    <a:lnTo>
                      <a:pt x="171" y="208"/>
                    </a:lnTo>
                    <a:lnTo>
                      <a:pt x="170" y="208"/>
                    </a:lnTo>
                    <a:lnTo>
                      <a:pt x="168" y="208"/>
                    </a:lnTo>
                    <a:lnTo>
                      <a:pt x="168" y="210"/>
                    </a:lnTo>
                    <a:lnTo>
                      <a:pt x="167" y="210"/>
                    </a:lnTo>
                    <a:lnTo>
                      <a:pt x="166" y="210"/>
                    </a:lnTo>
                    <a:lnTo>
                      <a:pt x="166" y="211"/>
                    </a:lnTo>
                    <a:lnTo>
                      <a:pt x="164" y="211"/>
                    </a:lnTo>
                    <a:lnTo>
                      <a:pt x="163" y="211"/>
                    </a:lnTo>
                    <a:lnTo>
                      <a:pt x="162" y="212"/>
                    </a:lnTo>
                    <a:lnTo>
                      <a:pt x="161" y="212"/>
                    </a:lnTo>
                    <a:lnTo>
                      <a:pt x="159" y="214"/>
                    </a:lnTo>
                    <a:lnTo>
                      <a:pt x="158" y="214"/>
                    </a:lnTo>
                    <a:lnTo>
                      <a:pt x="157" y="214"/>
                    </a:lnTo>
                    <a:lnTo>
                      <a:pt x="155" y="215"/>
                    </a:lnTo>
                    <a:lnTo>
                      <a:pt x="154" y="215"/>
                    </a:lnTo>
                    <a:lnTo>
                      <a:pt x="154" y="216"/>
                    </a:lnTo>
                    <a:lnTo>
                      <a:pt x="153" y="217"/>
                    </a:lnTo>
                    <a:lnTo>
                      <a:pt x="153" y="219"/>
                    </a:lnTo>
                    <a:lnTo>
                      <a:pt x="151" y="220"/>
                    </a:lnTo>
                    <a:lnTo>
                      <a:pt x="150" y="221"/>
                    </a:lnTo>
                    <a:lnTo>
                      <a:pt x="150" y="223"/>
                    </a:lnTo>
                    <a:lnTo>
                      <a:pt x="149" y="223"/>
                    </a:lnTo>
                    <a:lnTo>
                      <a:pt x="149" y="224"/>
                    </a:lnTo>
                    <a:lnTo>
                      <a:pt x="149" y="225"/>
                    </a:lnTo>
                    <a:lnTo>
                      <a:pt x="147" y="227"/>
                    </a:lnTo>
                    <a:lnTo>
                      <a:pt x="147" y="228"/>
                    </a:lnTo>
                    <a:lnTo>
                      <a:pt x="146" y="228"/>
                    </a:lnTo>
                    <a:lnTo>
                      <a:pt x="146" y="229"/>
                    </a:lnTo>
                    <a:lnTo>
                      <a:pt x="146" y="231"/>
                    </a:lnTo>
                    <a:lnTo>
                      <a:pt x="145" y="231"/>
                    </a:lnTo>
                    <a:lnTo>
                      <a:pt x="145" y="232"/>
                    </a:lnTo>
                    <a:lnTo>
                      <a:pt x="145" y="233"/>
                    </a:lnTo>
                    <a:lnTo>
                      <a:pt x="146" y="233"/>
                    </a:lnTo>
                    <a:lnTo>
                      <a:pt x="146" y="234"/>
                    </a:lnTo>
                    <a:lnTo>
                      <a:pt x="146" y="236"/>
                    </a:lnTo>
                    <a:lnTo>
                      <a:pt x="145" y="236"/>
                    </a:lnTo>
                    <a:lnTo>
                      <a:pt x="144" y="236"/>
                    </a:lnTo>
                    <a:lnTo>
                      <a:pt x="144" y="234"/>
                    </a:lnTo>
                    <a:lnTo>
                      <a:pt x="142" y="234"/>
                    </a:lnTo>
                    <a:lnTo>
                      <a:pt x="141" y="233"/>
                    </a:lnTo>
                    <a:lnTo>
                      <a:pt x="140" y="233"/>
                    </a:lnTo>
                    <a:lnTo>
                      <a:pt x="138" y="233"/>
                    </a:lnTo>
                    <a:lnTo>
                      <a:pt x="137" y="233"/>
                    </a:lnTo>
                    <a:lnTo>
                      <a:pt x="137" y="234"/>
                    </a:lnTo>
                    <a:lnTo>
                      <a:pt x="136" y="234"/>
                    </a:lnTo>
                    <a:lnTo>
                      <a:pt x="134" y="234"/>
                    </a:lnTo>
                    <a:lnTo>
                      <a:pt x="133" y="234"/>
                    </a:lnTo>
                    <a:lnTo>
                      <a:pt x="132" y="233"/>
                    </a:lnTo>
                    <a:lnTo>
                      <a:pt x="132" y="232"/>
                    </a:lnTo>
                    <a:lnTo>
                      <a:pt x="130" y="232"/>
                    </a:lnTo>
                    <a:lnTo>
                      <a:pt x="129" y="232"/>
                    </a:lnTo>
                    <a:lnTo>
                      <a:pt x="129" y="233"/>
                    </a:lnTo>
                    <a:lnTo>
                      <a:pt x="128" y="232"/>
                    </a:lnTo>
                    <a:lnTo>
                      <a:pt x="127" y="231"/>
                    </a:lnTo>
                    <a:lnTo>
                      <a:pt x="125" y="229"/>
                    </a:lnTo>
                    <a:lnTo>
                      <a:pt x="124" y="229"/>
                    </a:lnTo>
                    <a:lnTo>
                      <a:pt x="124" y="228"/>
                    </a:lnTo>
                    <a:lnTo>
                      <a:pt x="124" y="227"/>
                    </a:lnTo>
                    <a:lnTo>
                      <a:pt x="123" y="227"/>
                    </a:lnTo>
                    <a:lnTo>
                      <a:pt x="123" y="225"/>
                    </a:lnTo>
                    <a:lnTo>
                      <a:pt x="121" y="225"/>
                    </a:lnTo>
                    <a:lnTo>
                      <a:pt x="121" y="224"/>
                    </a:lnTo>
                    <a:lnTo>
                      <a:pt x="121" y="223"/>
                    </a:lnTo>
                    <a:lnTo>
                      <a:pt x="120" y="223"/>
                    </a:lnTo>
                    <a:lnTo>
                      <a:pt x="119" y="223"/>
                    </a:lnTo>
                    <a:lnTo>
                      <a:pt x="117" y="223"/>
                    </a:lnTo>
                    <a:lnTo>
                      <a:pt x="116" y="223"/>
                    </a:lnTo>
                    <a:lnTo>
                      <a:pt x="116" y="221"/>
                    </a:lnTo>
                    <a:lnTo>
                      <a:pt x="113" y="221"/>
                    </a:lnTo>
                    <a:lnTo>
                      <a:pt x="112" y="220"/>
                    </a:lnTo>
                    <a:lnTo>
                      <a:pt x="111" y="220"/>
                    </a:lnTo>
                    <a:lnTo>
                      <a:pt x="110" y="220"/>
                    </a:lnTo>
                    <a:lnTo>
                      <a:pt x="110" y="219"/>
                    </a:lnTo>
                    <a:lnTo>
                      <a:pt x="106" y="217"/>
                    </a:lnTo>
                    <a:lnTo>
                      <a:pt x="104" y="217"/>
                    </a:lnTo>
                    <a:lnTo>
                      <a:pt x="104" y="216"/>
                    </a:lnTo>
                    <a:lnTo>
                      <a:pt x="103" y="216"/>
                    </a:lnTo>
                    <a:lnTo>
                      <a:pt x="103" y="215"/>
                    </a:lnTo>
                    <a:lnTo>
                      <a:pt x="102" y="215"/>
                    </a:lnTo>
                    <a:lnTo>
                      <a:pt x="100" y="215"/>
                    </a:lnTo>
                    <a:lnTo>
                      <a:pt x="102" y="214"/>
                    </a:lnTo>
                    <a:lnTo>
                      <a:pt x="100" y="212"/>
                    </a:lnTo>
                    <a:lnTo>
                      <a:pt x="99" y="212"/>
                    </a:lnTo>
                    <a:lnTo>
                      <a:pt x="99" y="214"/>
                    </a:lnTo>
                    <a:lnTo>
                      <a:pt x="98" y="214"/>
                    </a:lnTo>
                    <a:lnTo>
                      <a:pt x="96" y="214"/>
                    </a:lnTo>
                    <a:lnTo>
                      <a:pt x="95" y="214"/>
                    </a:lnTo>
                    <a:lnTo>
                      <a:pt x="94" y="214"/>
                    </a:lnTo>
                    <a:lnTo>
                      <a:pt x="92" y="214"/>
                    </a:lnTo>
                    <a:lnTo>
                      <a:pt x="91" y="214"/>
                    </a:lnTo>
                    <a:lnTo>
                      <a:pt x="90" y="214"/>
                    </a:lnTo>
                    <a:lnTo>
                      <a:pt x="90" y="212"/>
                    </a:lnTo>
                    <a:lnTo>
                      <a:pt x="89" y="212"/>
                    </a:lnTo>
                    <a:lnTo>
                      <a:pt x="87" y="212"/>
                    </a:lnTo>
                    <a:lnTo>
                      <a:pt x="87" y="214"/>
                    </a:lnTo>
                    <a:lnTo>
                      <a:pt x="86" y="214"/>
                    </a:lnTo>
                    <a:lnTo>
                      <a:pt x="86" y="215"/>
                    </a:lnTo>
                    <a:lnTo>
                      <a:pt x="86" y="214"/>
                    </a:lnTo>
                    <a:lnTo>
                      <a:pt x="85" y="214"/>
                    </a:lnTo>
                    <a:lnTo>
                      <a:pt x="83" y="212"/>
                    </a:lnTo>
                    <a:lnTo>
                      <a:pt x="82" y="212"/>
                    </a:lnTo>
                    <a:lnTo>
                      <a:pt x="81" y="211"/>
                    </a:lnTo>
                    <a:lnTo>
                      <a:pt x="79" y="211"/>
                    </a:lnTo>
                    <a:lnTo>
                      <a:pt x="78" y="210"/>
                    </a:lnTo>
                    <a:lnTo>
                      <a:pt x="77" y="210"/>
                    </a:lnTo>
                    <a:lnTo>
                      <a:pt x="75" y="210"/>
                    </a:lnTo>
                    <a:lnTo>
                      <a:pt x="74" y="210"/>
                    </a:lnTo>
                    <a:lnTo>
                      <a:pt x="73" y="210"/>
                    </a:lnTo>
                    <a:lnTo>
                      <a:pt x="72" y="210"/>
                    </a:lnTo>
                    <a:lnTo>
                      <a:pt x="70" y="210"/>
                    </a:lnTo>
                    <a:lnTo>
                      <a:pt x="69" y="210"/>
                    </a:lnTo>
                    <a:lnTo>
                      <a:pt x="68" y="210"/>
                    </a:lnTo>
                    <a:lnTo>
                      <a:pt x="66" y="210"/>
                    </a:lnTo>
                    <a:lnTo>
                      <a:pt x="65" y="210"/>
                    </a:lnTo>
                    <a:lnTo>
                      <a:pt x="65" y="211"/>
                    </a:lnTo>
                    <a:lnTo>
                      <a:pt x="64" y="211"/>
                    </a:lnTo>
                    <a:lnTo>
                      <a:pt x="62" y="211"/>
                    </a:lnTo>
                    <a:lnTo>
                      <a:pt x="62" y="212"/>
                    </a:lnTo>
                    <a:lnTo>
                      <a:pt x="61" y="212"/>
                    </a:lnTo>
                    <a:lnTo>
                      <a:pt x="60" y="212"/>
                    </a:lnTo>
                    <a:lnTo>
                      <a:pt x="60" y="214"/>
                    </a:lnTo>
                    <a:lnTo>
                      <a:pt x="58" y="214"/>
                    </a:lnTo>
                    <a:lnTo>
                      <a:pt x="57" y="214"/>
                    </a:lnTo>
                    <a:lnTo>
                      <a:pt x="56" y="214"/>
                    </a:lnTo>
                    <a:lnTo>
                      <a:pt x="56" y="215"/>
                    </a:lnTo>
                    <a:lnTo>
                      <a:pt x="55" y="215"/>
                    </a:lnTo>
                    <a:lnTo>
                      <a:pt x="55" y="216"/>
                    </a:lnTo>
                    <a:lnTo>
                      <a:pt x="53" y="216"/>
                    </a:lnTo>
                    <a:lnTo>
                      <a:pt x="52" y="216"/>
                    </a:lnTo>
                    <a:lnTo>
                      <a:pt x="51" y="216"/>
                    </a:lnTo>
                    <a:lnTo>
                      <a:pt x="51" y="215"/>
                    </a:lnTo>
                    <a:lnTo>
                      <a:pt x="49" y="215"/>
                    </a:lnTo>
                    <a:lnTo>
                      <a:pt x="49" y="216"/>
                    </a:lnTo>
                    <a:lnTo>
                      <a:pt x="48" y="216"/>
                    </a:lnTo>
                    <a:lnTo>
                      <a:pt x="47" y="216"/>
                    </a:lnTo>
                    <a:lnTo>
                      <a:pt x="47" y="217"/>
                    </a:lnTo>
                    <a:lnTo>
                      <a:pt x="45" y="217"/>
                    </a:lnTo>
                    <a:lnTo>
                      <a:pt x="45" y="219"/>
                    </a:lnTo>
                    <a:lnTo>
                      <a:pt x="44" y="219"/>
                    </a:lnTo>
                    <a:lnTo>
                      <a:pt x="44" y="220"/>
                    </a:lnTo>
                    <a:lnTo>
                      <a:pt x="43" y="220"/>
                    </a:lnTo>
                    <a:lnTo>
                      <a:pt x="41" y="220"/>
                    </a:lnTo>
                    <a:lnTo>
                      <a:pt x="40" y="220"/>
                    </a:lnTo>
                    <a:lnTo>
                      <a:pt x="39" y="220"/>
                    </a:lnTo>
                    <a:lnTo>
                      <a:pt x="39" y="219"/>
                    </a:lnTo>
                    <a:lnTo>
                      <a:pt x="39" y="217"/>
                    </a:lnTo>
                    <a:lnTo>
                      <a:pt x="39" y="216"/>
                    </a:lnTo>
                    <a:lnTo>
                      <a:pt x="39" y="215"/>
                    </a:lnTo>
                    <a:lnTo>
                      <a:pt x="39" y="214"/>
                    </a:lnTo>
                    <a:lnTo>
                      <a:pt x="38" y="214"/>
                    </a:lnTo>
                    <a:lnTo>
                      <a:pt x="38" y="212"/>
                    </a:lnTo>
                    <a:lnTo>
                      <a:pt x="36" y="212"/>
                    </a:lnTo>
                    <a:lnTo>
                      <a:pt x="36" y="211"/>
                    </a:lnTo>
                    <a:lnTo>
                      <a:pt x="36" y="212"/>
                    </a:lnTo>
                    <a:lnTo>
                      <a:pt x="36" y="214"/>
                    </a:lnTo>
                    <a:lnTo>
                      <a:pt x="35" y="214"/>
                    </a:lnTo>
                    <a:lnTo>
                      <a:pt x="34" y="214"/>
                    </a:lnTo>
                    <a:lnTo>
                      <a:pt x="32" y="214"/>
                    </a:lnTo>
                    <a:lnTo>
                      <a:pt x="31" y="214"/>
                    </a:lnTo>
                    <a:lnTo>
                      <a:pt x="30" y="214"/>
                    </a:lnTo>
                    <a:lnTo>
                      <a:pt x="28" y="214"/>
                    </a:lnTo>
                    <a:lnTo>
                      <a:pt x="28" y="215"/>
                    </a:lnTo>
                    <a:lnTo>
                      <a:pt x="28" y="216"/>
                    </a:lnTo>
                    <a:lnTo>
                      <a:pt x="27" y="216"/>
                    </a:lnTo>
                    <a:lnTo>
                      <a:pt x="27" y="217"/>
                    </a:lnTo>
                    <a:lnTo>
                      <a:pt x="26" y="217"/>
                    </a:lnTo>
                    <a:lnTo>
                      <a:pt x="26" y="219"/>
                    </a:lnTo>
                    <a:lnTo>
                      <a:pt x="26" y="217"/>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43" name="Freeform 30">
                <a:extLst>
                  <a:ext uri="{FF2B5EF4-FFF2-40B4-BE49-F238E27FC236}">
                    <a16:creationId xmlns:a16="http://schemas.microsoft.com/office/drawing/2014/main" id="{176E25F9-1E4A-45C7-30E9-CFA168C0F4FE}"/>
                  </a:ext>
                </a:extLst>
              </p:cNvPr>
              <p:cNvSpPr>
                <a:spLocks/>
              </p:cNvSpPr>
              <p:nvPr/>
            </p:nvSpPr>
            <p:spPr bwMode="auto">
              <a:xfrm>
                <a:off x="3594" y="696"/>
                <a:ext cx="399" cy="157"/>
              </a:xfrm>
              <a:custGeom>
                <a:avLst/>
                <a:gdLst>
                  <a:gd name="T0" fmla="*/ 363 w 399"/>
                  <a:gd name="T1" fmla="*/ 7 h 157"/>
                  <a:gd name="T2" fmla="*/ 369 w 399"/>
                  <a:gd name="T3" fmla="*/ 19 h 157"/>
                  <a:gd name="T4" fmla="*/ 367 w 399"/>
                  <a:gd name="T5" fmla="*/ 28 h 157"/>
                  <a:gd name="T6" fmla="*/ 384 w 399"/>
                  <a:gd name="T7" fmla="*/ 27 h 157"/>
                  <a:gd name="T8" fmla="*/ 389 w 399"/>
                  <a:gd name="T9" fmla="*/ 29 h 157"/>
                  <a:gd name="T10" fmla="*/ 384 w 399"/>
                  <a:gd name="T11" fmla="*/ 37 h 157"/>
                  <a:gd name="T12" fmla="*/ 380 w 399"/>
                  <a:gd name="T13" fmla="*/ 48 h 157"/>
                  <a:gd name="T14" fmla="*/ 378 w 399"/>
                  <a:gd name="T15" fmla="*/ 66 h 157"/>
                  <a:gd name="T16" fmla="*/ 381 w 399"/>
                  <a:gd name="T17" fmla="*/ 83 h 157"/>
                  <a:gd name="T18" fmla="*/ 377 w 399"/>
                  <a:gd name="T19" fmla="*/ 101 h 157"/>
                  <a:gd name="T20" fmla="*/ 393 w 399"/>
                  <a:gd name="T21" fmla="*/ 108 h 157"/>
                  <a:gd name="T22" fmla="*/ 398 w 399"/>
                  <a:gd name="T23" fmla="*/ 123 h 157"/>
                  <a:gd name="T24" fmla="*/ 384 w 399"/>
                  <a:gd name="T25" fmla="*/ 123 h 157"/>
                  <a:gd name="T26" fmla="*/ 380 w 399"/>
                  <a:gd name="T27" fmla="*/ 138 h 157"/>
                  <a:gd name="T28" fmla="*/ 389 w 399"/>
                  <a:gd name="T29" fmla="*/ 151 h 157"/>
                  <a:gd name="T30" fmla="*/ 378 w 399"/>
                  <a:gd name="T31" fmla="*/ 152 h 157"/>
                  <a:gd name="T32" fmla="*/ 368 w 399"/>
                  <a:gd name="T33" fmla="*/ 150 h 157"/>
                  <a:gd name="T34" fmla="*/ 361 w 399"/>
                  <a:gd name="T35" fmla="*/ 143 h 157"/>
                  <a:gd name="T36" fmla="*/ 348 w 399"/>
                  <a:gd name="T37" fmla="*/ 147 h 157"/>
                  <a:gd name="T38" fmla="*/ 335 w 399"/>
                  <a:gd name="T39" fmla="*/ 148 h 157"/>
                  <a:gd name="T40" fmla="*/ 319 w 399"/>
                  <a:gd name="T41" fmla="*/ 142 h 157"/>
                  <a:gd name="T42" fmla="*/ 305 w 399"/>
                  <a:gd name="T43" fmla="*/ 143 h 157"/>
                  <a:gd name="T44" fmla="*/ 296 w 399"/>
                  <a:gd name="T45" fmla="*/ 143 h 157"/>
                  <a:gd name="T46" fmla="*/ 287 w 399"/>
                  <a:gd name="T47" fmla="*/ 146 h 157"/>
                  <a:gd name="T48" fmla="*/ 279 w 399"/>
                  <a:gd name="T49" fmla="*/ 139 h 157"/>
                  <a:gd name="T50" fmla="*/ 291 w 399"/>
                  <a:gd name="T51" fmla="*/ 133 h 157"/>
                  <a:gd name="T52" fmla="*/ 297 w 399"/>
                  <a:gd name="T53" fmla="*/ 118 h 157"/>
                  <a:gd name="T54" fmla="*/ 296 w 399"/>
                  <a:gd name="T55" fmla="*/ 108 h 157"/>
                  <a:gd name="T56" fmla="*/ 295 w 399"/>
                  <a:gd name="T57" fmla="*/ 97 h 157"/>
                  <a:gd name="T58" fmla="*/ 289 w 399"/>
                  <a:gd name="T59" fmla="*/ 86 h 157"/>
                  <a:gd name="T60" fmla="*/ 281 w 399"/>
                  <a:gd name="T61" fmla="*/ 76 h 157"/>
                  <a:gd name="T62" fmla="*/ 281 w 399"/>
                  <a:gd name="T63" fmla="*/ 63 h 157"/>
                  <a:gd name="T64" fmla="*/ 287 w 399"/>
                  <a:gd name="T65" fmla="*/ 50 h 157"/>
                  <a:gd name="T66" fmla="*/ 281 w 399"/>
                  <a:gd name="T67" fmla="*/ 33 h 157"/>
                  <a:gd name="T68" fmla="*/ 272 w 399"/>
                  <a:gd name="T69" fmla="*/ 17 h 157"/>
                  <a:gd name="T70" fmla="*/ 262 w 399"/>
                  <a:gd name="T71" fmla="*/ 19 h 157"/>
                  <a:gd name="T72" fmla="*/ 249 w 399"/>
                  <a:gd name="T73" fmla="*/ 23 h 157"/>
                  <a:gd name="T74" fmla="*/ 246 w 399"/>
                  <a:gd name="T75" fmla="*/ 38 h 157"/>
                  <a:gd name="T76" fmla="*/ 233 w 399"/>
                  <a:gd name="T77" fmla="*/ 33 h 157"/>
                  <a:gd name="T78" fmla="*/ 217 w 399"/>
                  <a:gd name="T79" fmla="*/ 37 h 157"/>
                  <a:gd name="T80" fmla="*/ 203 w 399"/>
                  <a:gd name="T81" fmla="*/ 33 h 157"/>
                  <a:gd name="T82" fmla="*/ 191 w 399"/>
                  <a:gd name="T83" fmla="*/ 38 h 157"/>
                  <a:gd name="T84" fmla="*/ 177 w 399"/>
                  <a:gd name="T85" fmla="*/ 37 h 157"/>
                  <a:gd name="T86" fmla="*/ 164 w 399"/>
                  <a:gd name="T87" fmla="*/ 38 h 157"/>
                  <a:gd name="T88" fmla="*/ 145 w 399"/>
                  <a:gd name="T89" fmla="*/ 36 h 157"/>
                  <a:gd name="T90" fmla="*/ 132 w 399"/>
                  <a:gd name="T91" fmla="*/ 42 h 157"/>
                  <a:gd name="T92" fmla="*/ 114 w 399"/>
                  <a:gd name="T93" fmla="*/ 31 h 157"/>
                  <a:gd name="T94" fmla="*/ 88 w 399"/>
                  <a:gd name="T95" fmla="*/ 21 h 157"/>
                  <a:gd name="T96" fmla="*/ 84 w 399"/>
                  <a:gd name="T97" fmla="*/ 34 h 157"/>
                  <a:gd name="T98" fmla="*/ 81 w 399"/>
                  <a:gd name="T99" fmla="*/ 48 h 157"/>
                  <a:gd name="T100" fmla="*/ 77 w 399"/>
                  <a:gd name="T101" fmla="*/ 49 h 157"/>
                  <a:gd name="T102" fmla="*/ 71 w 399"/>
                  <a:gd name="T103" fmla="*/ 45 h 157"/>
                  <a:gd name="T104" fmla="*/ 68 w 399"/>
                  <a:gd name="T105" fmla="*/ 59 h 157"/>
                  <a:gd name="T106" fmla="*/ 58 w 399"/>
                  <a:gd name="T107" fmla="*/ 72 h 157"/>
                  <a:gd name="T108" fmla="*/ 47 w 399"/>
                  <a:gd name="T109" fmla="*/ 78 h 157"/>
                  <a:gd name="T110" fmla="*/ 35 w 399"/>
                  <a:gd name="T111" fmla="*/ 70 h 157"/>
                  <a:gd name="T112" fmla="*/ 28 w 399"/>
                  <a:gd name="T113" fmla="*/ 71 h 157"/>
                  <a:gd name="T114" fmla="*/ 18 w 399"/>
                  <a:gd name="T115" fmla="*/ 68 h 157"/>
                  <a:gd name="T116" fmla="*/ 11 w 399"/>
                  <a:gd name="T117" fmla="*/ 75 h 157"/>
                  <a:gd name="T118" fmla="*/ 3 w 399"/>
                  <a:gd name="T119" fmla="*/ 79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9" h="157">
                    <a:moveTo>
                      <a:pt x="359" y="0"/>
                    </a:moveTo>
                    <a:lnTo>
                      <a:pt x="359" y="2"/>
                    </a:lnTo>
                    <a:lnTo>
                      <a:pt x="357" y="2"/>
                    </a:lnTo>
                    <a:lnTo>
                      <a:pt x="356" y="2"/>
                    </a:lnTo>
                    <a:lnTo>
                      <a:pt x="356" y="3"/>
                    </a:lnTo>
                    <a:lnTo>
                      <a:pt x="357" y="3"/>
                    </a:lnTo>
                    <a:lnTo>
                      <a:pt x="356" y="3"/>
                    </a:lnTo>
                    <a:lnTo>
                      <a:pt x="356" y="4"/>
                    </a:lnTo>
                    <a:lnTo>
                      <a:pt x="357" y="4"/>
                    </a:lnTo>
                    <a:lnTo>
                      <a:pt x="357" y="6"/>
                    </a:lnTo>
                    <a:lnTo>
                      <a:pt x="359" y="6"/>
                    </a:lnTo>
                    <a:lnTo>
                      <a:pt x="360" y="6"/>
                    </a:lnTo>
                    <a:lnTo>
                      <a:pt x="360" y="7"/>
                    </a:lnTo>
                    <a:lnTo>
                      <a:pt x="361" y="7"/>
                    </a:lnTo>
                    <a:lnTo>
                      <a:pt x="361" y="6"/>
                    </a:lnTo>
                    <a:lnTo>
                      <a:pt x="361" y="7"/>
                    </a:lnTo>
                    <a:lnTo>
                      <a:pt x="363" y="7"/>
                    </a:lnTo>
                    <a:lnTo>
                      <a:pt x="363" y="8"/>
                    </a:lnTo>
                    <a:lnTo>
                      <a:pt x="364" y="8"/>
                    </a:lnTo>
                    <a:lnTo>
                      <a:pt x="364" y="10"/>
                    </a:lnTo>
                    <a:lnTo>
                      <a:pt x="364" y="11"/>
                    </a:lnTo>
                    <a:lnTo>
                      <a:pt x="364" y="12"/>
                    </a:lnTo>
                    <a:lnTo>
                      <a:pt x="364" y="14"/>
                    </a:lnTo>
                    <a:lnTo>
                      <a:pt x="365" y="14"/>
                    </a:lnTo>
                    <a:lnTo>
                      <a:pt x="365" y="15"/>
                    </a:lnTo>
                    <a:lnTo>
                      <a:pt x="365" y="16"/>
                    </a:lnTo>
                    <a:lnTo>
                      <a:pt x="365" y="17"/>
                    </a:lnTo>
                    <a:lnTo>
                      <a:pt x="364" y="17"/>
                    </a:lnTo>
                    <a:lnTo>
                      <a:pt x="365" y="17"/>
                    </a:lnTo>
                    <a:lnTo>
                      <a:pt x="365" y="19"/>
                    </a:lnTo>
                    <a:lnTo>
                      <a:pt x="367" y="19"/>
                    </a:lnTo>
                    <a:lnTo>
                      <a:pt x="368" y="17"/>
                    </a:lnTo>
                    <a:lnTo>
                      <a:pt x="369" y="17"/>
                    </a:lnTo>
                    <a:lnTo>
                      <a:pt x="369" y="19"/>
                    </a:lnTo>
                    <a:lnTo>
                      <a:pt x="371" y="19"/>
                    </a:lnTo>
                    <a:lnTo>
                      <a:pt x="371" y="17"/>
                    </a:lnTo>
                    <a:lnTo>
                      <a:pt x="371" y="19"/>
                    </a:lnTo>
                    <a:lnTo>
                      <a:pt x="371" y="20"/>
                    </a:lnTo>
                    <a:lnTo>
                      <a:pt x="372" y="20"/>
                    </a:lnTo>
                    <a:lnTo>
                      <a:pt x="372" y="21"/>
                    </a:lnTo>
                    <a:lnTo>
                      <a:pt x="372" y="23"/>
                    </a:lnTo>
                    <a:lnTo>
                      <a:pt x="371" y="23"/>
                    </a:lnTo>
                    <a:lnTo>
                      <a:pt x="369" y="23"/>
                    </a:lnTo>
                    <a:lnTo>
                      <a:pt x="369" y="24"/>
                    </a:lnTo>
                    <a:lnTo>
                      <a:pt x="368" y="24"/>
                    </a:lnTo>
                    <a:lnTo>
                      <a:pt x="367" y="24"/>
                    </a:lnTo>
                    <a:lnTo>
                      <a:pt x="367" y="25"/>
                    </a:lnTo>
                    <a:lnTo>
                      <a:pt x="367" y="27"/>
                    </a:lnTo>
                    <a:lnTo>
                      <a:pt x="365" y="27"/>
                    </a:lnTo>
                    <a:lnTo>
                      <a:pt x="365" y="28"/>
                    </a:lnTo>
                    <a:lnTo>
                      <a:pt x="367" y="28"/>
                    </a:lnTo>
                    <a:lnTo>
                      <a:pt x="368" y="28"/>
                    </a:lnTo>
                    <a:lnTo>
                      <a:pt x="369" y="28"/>
                    </a:lnTo>
                    <a:lnTo>
                      <a:pt x="369" y="27"/>
                    </a:lnTo>
                    <a:lnTo>
                      <a:pt x="369" y="28"/>
                    </a:lnTo>
                    <a:lnTo>
                      <a:pt x="371" y="28"/>
                    </a:lnTo>
                    <a:lnTo>
                      <a:pt x="371" y="27"/>
                    </a:lnTo>
                    <a:lnTo>
                      <a:pt x="372" y="28"/>
                    </a:lnTo>
                    <a:lnTo>
                      <a:pt x="373" y="28"/>
                    </a:lnTo>
                    <a:lnTo>
                      <a:pt x="374" y="28"/>
                    </a:lnTo>
                    <a:lnTo>
                      <a:pt x="376" y="28"/>
                    </a:lnTo>
                    <a:lnTo>
                      <a:pt x="377" y="28"/>
                    </a:lnTo>
                    <a:lnTo>
                      <a:pt x="377" y="27"/>
                    </a:lnTo>
                    <a:lnTo>
                      <a:pt x="378" y="27"/>
                    </a:lnTo>
                    <a:lnTo>
                      <a:pt x="380" y="27"/>
                    </a:lnTo>
                    <a:lnTo>
                      <a:pt x="381" y="27"/>
                    </a:lnTo>
                    <a:lnTo>
                      <a:pt x="382" y="27"/>
                    </a:lnTo>
                    <a:lnTo>
                      <a:pt x="384" y="27"/>
                    </a:lnTo>
                    <a:lnTo>
                      <a:pt x="385" y="27"/>
                    </a:lnTo>
                    <a:lnTo>
                      <a:pt x="385" y="25"/>
                    </a:lnTo>
                    <a:lnTo>
                      <a:pt x="386" y="25"/>
                    </a:lnTo>
                    <a:lnTo>
                      <a:pt x="386" y="27"/>
                    </a:lnTo>
                    <a:lnTo>
                      <a:pt x="388" y="27"/>
                    </a:lnTo>
                    <a:lnTo>
                      <a:pt x="388" y="25"/>
                    </a:lnTo>
                    <a:lnTo>
                      <a:pt x="389" y="25"/>
                    </a:lnTo>
                    <a:lnTo>
                      <a:pt x="390" y="25"/>
                    </a:lnTo>
                    <a:lnTo>
                      <a:pt x="391" y="25"/>
                    </a:lnTo>
                    <a:lnTo>
                      <a:pt x="393" y="25"/>
                    </a:lnTo>
                    <a:lnTo>
                      <a:pt x="393" y="27"/>
                    </a:lnTo>
                    <a:lnTo>
                      <a:pt x="393" y="28"/>
                    </a:lnTo>
                    <a:lnTo>
                      <a:pt x="393" y="29"/>
                    </a:lnTo>
                    <a:lnTo>
                      <a:pt x="391" y="29"/>
                    </a:lnTo>
                    <a:lnTo>
                      <a:pt x="390" y="31"/>
                    </a:lnTo>
                    <a:lnTo>
                      <a:pt x="390" y="29"/>
                    </a:lnTo>
                    <a:lnTo>
                      <a:pt x="389" y="29"/>
                    </a:lnTo>
                    <a:lnTo>
                      <a:pt x="389" y="31"/>
                    </a:lnTo>
                    <a:lnTo>
                      <a:pt x="388" y="31"/>
                    </a:lnTo>
                    <a:lnTo>
                      <a:pt x="388" y="32"/>
                    </a:lnTo>
                    <a:lnTo>
                      <a:pt x="389" y="32"/>
                    </a:lnTo>
                    <a:lnTo>
                      <a:pt x="388" y="32"/>
                    </a:lnTo>
                    <a:lnTo>
                      <a:pt x="388" y="33"/>
                    </a:lnTo>
                    <a:lnTo>
                      <a:pt x="386" y="33"/>
                    </a:lnTo>
                    <a:lnTo>
                      <a:pt x="386" y="34"/>
                    </a:lnTo>
                    <a:lnTo>
                      <a:pt x="386" y="36"/>
                    </a:lnTo>
                    <a:lnTo>
                      <a:pt x="386" y="34"/>
                    </a:lnTo>
                    <a:lnTo>
                      <a:pt x="385" y="34"/>
                    </a:lnTo>
                    <a:lnTo>
                      <a:pt x="384" y="36"/>
                    </a:lnTo>
                    <a:lnTo>
                      <a:pt x="385" y="36"/>
                    </a:lnTo>
                    <a:lnTo>
                      <a:pt x="385" y="37"/>
                    </a:lnTo>
                    <a:lnTo>
                      <a:pt x="384" y="37"/>
                    </a:lnTo>
                    <a:lnTo>
                      <a:pt x="384" y="36"/>
                    </a:lnTo>
                    <a:lnTo>
                      <a:pt x="384" y="37"/>
                    </a:lnTo>
                    <a:lnTo>
                      <a:pt x="385" y="37"/>
                    </a:lnTo>
                    <a:lnTo>
                      <a:pt x="385" y="38"/>
                    </a:lnTo>
                    <a:lnTo>
                      <a:pt x="386" y="38"/>
                    </a:lnTo>
                    <a:lnTo>
                      <a:pt x="388" y="38"/>
                    </a:lnTo>
                    <a:lnTo>
                      <a:pt x="388" y="40"/>
                    </a:lnTo>
                    <a:lnTo>
                      <a:pt x="386" y="40"/>
                    </a:lnTo>
                    <a:lnTo>
                      <a:pt x="386" y="41"/>
                    </a:lnTo>
                    <a:lnTo>
                      <a:pt x="385" y="41"/>
                    </a:lnTo>
                    <a:lnTo>
                      <a:pt x="385" y="42"/>
                    </a:lnTo>
                    <a:lnTo>
                      <a:pt x="384" y="42"/>
                    </a:lnTo>
                    <a:lnTo>
                      <a:pt x="382" y="42"/>
                    </a:lnTo>
                    <a:lnTo>
                      <a:pt x="381" y="42"/>
                    </a:lnTo>
                    <a:lnTo>
                      <a:pt x="381" y="44"/>
                    </a:lnTo>
                    <a:lnTo>
                      <a:pt x="381" y="45"/>
                    </a:lnTo>
                    <a:lnTo>
                      <a:pt x="381" y="46"/>
                    </a:lnTo>
                    <a:lnTo>
                      <a:pt x="380" y="46"/>
                    </a:lnTo>
                    <a:lnTo>
                      <a:pt x="380" y="48"/>
                    </a:lnTo>
                    <a:lnTo>
                      <a:pt x="381" y="49"/>
                    </a:lnTo>
                    <a:lnTo>
                      <a:pt x="380" y="49"/>
                    </a:lnTo>
                    <a:lnTo>
                      <a:pt x="380" y="50"/>
                    </a:lnTo>
                    <a:lnTo>
                      <a:pt x="380" y="51"/>
                    </a:lnTo>
                    <a:lnTo>
                      <a:pt x="380" y="53"/>
                    </a:lnTo>
                    <a:lnTo>
                      <a:pt x="380" y="54"/>
                    </a:lnTo>
                    <a:lnTo>
                      <a:pt x="380" y="55"/>
                    </a:lnTo>
                    <a:lnTo>
                      <a:pt x="380" y="57"/>
                    </a:lnTo>
                    <a:lnTo>
                      <a:pt x="381" y="58"/>
                    </a:lnTo>
                    <a:lnTo>
                      <a:pt x="380" y="58"/>
                    </a:lnTo>
                    <a:lnTo>
                      <a:pt x="380" y="59"/>
                    </a:lnTo>
                    <a:lnTo>
                      <a:pt x="378" y="59"/>
                    </a:lnTo>
                    <a:lnTo>
                      <a:pt x="378" y="61"/>
                    </a:lnTo>
                    <a:lnTo>
                      <a:pt x="378" y="62"/>
                    </a:lnTo>
                    <a:lnTo>
                      <a:pt x="378" y="63"/>
                    </a:lnTo>
                    <a:lnTo>
                      <a:pt x="378" y="65"/>
                    </a:lnTo>
                    <a:lnTo>
                      <a:pt x="378" y="66"/>
                    </a:lnTo>
                    <a:lnTo>
                      <a:pt x="377" y="66"/>
                    </a:lnTo>
                    <a:lnTo>
                      <a:pt x="377" y="67"/>
                    </a:lnTo>
                    <a:lnTo>
                      <a:pt x="377" y="68"/>
                    </a:lnTo>
                    <a:lnTo>
                      <a:pt x="377" y="70"/>
                    </a:lnTo>
                    <a:lnTo>
                      <a:pt x="377" y="71"/>
                    </a:lnTo>
                    <a:lnTo>
                      <a:pt x="377" y="72"/>
                    </a:lnTo>
                    <a:lnTo>
                      <a:pt x="377" y="74"/>
                    </a:lnTo>
                    <a:lnTo>
                      <a:pt x="377" y="75"/>
                    </a:lnTo>
                    <a:lnTo>
                      <a:pt x="377" y="76"/>
                    </a:lnTo>
                    <a:lnTo>
                      <a:pt x="377" y="78"/>
                    </a:lnTo>
                    <a:lnTo>
                      <a:pt x="377" y="79"/>
                    </a:lnTo>
                    <a:lnTo>
                      <a:pt x="378" y="79"/>
                    </a:lnTo>
                    <a:lnTo>
                      <a:pt x="378" y="80"/>
                    </a:lnTo>
                    <a:lnTo>
                      <a:pt x="378" y="82"/>
                    </a:lnTo>
                    <a:lnTo>
                      <a:pt x="380" y="82"/>
                    </a:lnTo>
                    <a:lnTo>
                      <a:pt x="380" y="83"/>
                    </a:lnTo>
                    <a:lnTo>
                      <a:pt x="381" y="83"/>
                    </a:lnTo>
                    <a:lnTo>
                      <a:pt x="381" y="84"/>
                    </a:lnTo>
                    <a:lnTo>
                      <a:pt x="381" y="86"/>
                    </a:lnTo>
                    <a:lnTo>
                      <a:pt x="381" y="87"/>
                    </a:lnTo>
                    <a:lnTo>
                      <a:pt x="381" y="88"/>
                    </a:lnTo>
                    <a:lnTo>
                      <a:pt x="380" y="88"/>
                    </a:lnTo>
                    <a:lnTo>
                      <a:pt x="380" y="89"/>
                    </a:lnTo>
                    <a:lnTo>
                      <a:pt x="380" y="91"/>
                    </a:lnTo>
                    <a:lnTo>
                      <a:pt x="380" y="92"/>
                    </a:lnTo>
                    <a:lnTo>
                      <a:pt x="378" y="92"/>
                    </a:lnTo>
                    <a:lnTo>
                      <a:pt x="378" y="93"/>
                    </a:lnTo>
                    <a:lnTo>
                      <a:pt x="378" y="95"/>
                    </a:lnTo>
                    <a:lnTo>
                      <a:pt x="377" y="95"/>
                    </a:lnTo>
                    <a:lnTo>
                      <a:pt x="377" y="96"/>
                    </a:lnTo>
                    <a:lnTo>
                      <a:pt x="377" y="97"/>
                    </a:lnTo>
                    <a:lnTo>
                      <a:pt x="377" y="99"/>
                    </a:lnTo>
                    <a:lnTo>
                      <a:pt x="377" y="100"/>
                    </a:lnTo>
                    <a:lnTo>
                      <a:pt x="377" y="101"/>
                    </a:lnTo>
                    <a:lnTo>
                      <a:pt x="378" y="101"/>
                    </a:lnTo>
                    <a:lnTo>
                      <a:pt x="378" y="103"/>
                    </a:lnTo>
                    <a:lnTo>
                      <a:pt x="380" y="103"/>
                    </a:lnTo>
                    <a:lnTo>
                      <a:pt x="380" y="104"/>
                    </a:lnTo>
                    <a:lnTo>
                      <a:pt x="381" y="104"/>
                    </a:lnTo>
                    <a:lnTo>
                      <a:pt x="381" y="105"/>
                    </a:lnTo>
                    <a:lnTo>
                      <a:pt x="382" y="105"/>
                    </a:lnTo>
                    <a:lnTo>
                      <a:pt x="384" y="105"/>
                    </a:lnTo>
                    <a:lnTo>
                      <a:pt x="385" y="105"/>
                    </a:lnTo>
                    <a:lnTo>
                      <a:pt x="386" y="105"/>
                    </a:lnTo>
                    <a:lnTo>
                      <a:pt x="388" y="105"/>
                    </a:lnTo>
                    <a:lnTo>
                      <a:pt x="389" y="105"/>
                    </a:lnTo>
                    <a:lnTo>
                      <a:pt x="390" y="105"/>
                    </a:lnTo>
                    <a:lnTo>
                      <a:pt x="390" y="106"/>
                    </a:lnTo>
                    <a:lnTo>
                      <a:pt x="391" y="106"/>
                    </a:lnTo>
                    <a:lnTo>
                      <a:pt x="393" y="106"/>
                    </a:lnTo>
                    <a:lnTo>
                      <a:pt x="393" y="108"/>
                    </a:lnTo>
                    <a:lnTo>
                      <a:pt x="394" y="108"/>
                    </a:lnTo>
                    <a:lnTo>
                      <a:pt x="394" y="109"/>
                    </a:lnTo>
                    <a:lnTo>
                      <a:pt x="395" y="109"/>
                    </a:lnTo>
                    <a:lnTo>
                      <a:pt x="397" y="109"/>
                    </a:lnTo>
                    <a:lnTo>
                      <a:pt x="397" y="110"/>
                    </a:lnTo>
                    <a:lnTo>
                      <a:pt x="398" y="112"/>
                    </a:lnTo>
                    <a:lnTo>
                      <a:pt x="399" y="112"/>
                    </a:lnTo>
                    <a:lnTo>
                      <a:pt x="399" y="113"/>
                    </a:lnTo>
                    <a:lnTo>
                      <a:pt x="399" y="114"/>
                    </a:lnTo>
                    <a:lnTo>
                      <a:pt x="399" y="116"/>
                    </a:lnTo>
                    <a:lnTo>
                      <a:pt x="399" y="117"/>
                    </a:lnTo>
                    <a:lnTo>
                      <a:pt x="398" y="117"/>
                    </a:lnTo>
                    <a:lnTo>
                      <a:pt x="398" y="118"/>
                    </a:lnTo>
                    <a:lnTo>
                      <a:pt x="398" y="120"/>
                    </a:lnTo>
                    <a:lnTo>
                      <a:pt x="398" y="121"/>
                    </a:lnTo>
                    <a:lnTo>
                      <a:pt x="398" y="122"/>
                    </a:lnTo>
                    <a:lnTo>
                      <a:pt x="398" y="123"/>
                    </a:lnTo>
                    <a:lnTo>
                      <a:pt x="398" y="125"/>
                    </a:lnTo>
                    <a:lnTo>
                      <a:pt x="398" y="126"/>
                    </a:lnTo>
                    <a:lnTo>
                      <a:pt x="397" y="126"/>
                    </a:lnTo>
                    <a:lnTo>
                      <a:pt x="395" y="126"/>
                    </a:lnTo>
                    <a:lnTo>
                      <a:pt x="395" y="127"/>
                    </a:lnTo>
                    <a:lnTo>
                      <a:pt x="394" y="127"/>
                    </a:lnTo>
                    <a:lnTo>
                      <a:pt x="394" y="126"/>
                    </a:lnTo>
                    <a:lnTo>
                      <a:pt x="393" y="126"/>
                    </a:lnTo>
                    <a:lnTo>
                      <a:pt x="393" y="125"/>
                    </a:lnTo>
                    <a:lnTo>
                      <a:pt x="391" y="125"/>
                    </a:lnTo>
                    <a:lnTo>
                      <a:pt x="390" y="125"/>
                    </a:lnTo>
                    <a:lnTo>
                      <a:pt x="389" y="125"/>
                    </a:lnTo>
                    <a:lnTo>
                      <a:pt x="388" y="125"/>
                    </a:lnTo>
                    <a:lnTo>
                      <a:pt x="386" y="125"/>
                    </a:lnTo>
                    <a:lnTo>
                      <a:pt x="385" y="125"/>
                    </a:lnTo>
                    <a:lnTo>
                      <a:pt x="385" y="123"/>
                    </a:lnTo>
                    <a:lnTo>
                      <a:pt x="384" y="123"/>
                    </a:lnTo>
                    <a:lnTo>
                      <a:pt x="382" y="122"/>
                    </a:lnTo>
                    <a:lnTo>
                      <a:pt x="381" y="122"/>
                    </a:lnTo>
                    <a:lnTo>
                      <a:pt x="381" y="123"/>
                    </a:lnTo>
                    <a:lnTo>
                      <a:pt x="380" y="123"/>
                    </a:lnTo>
                    <a:lnTo>
                      <a:pt x="380" y="125"/>
                    </a:lnTo>
                    <a:lnTo>
                      <a:pt x="381" y="126"/>
                    </a:lnTo>
                    <a:lnTo>
                      <a:pt x="381" y="127"/>
                    </a:lnTo>
                    <a:lnTo>
                      <a:pt x="381" y="129"/>
                    </a:lnTo>
                    <a:lnTo>
                      <a:pt x="381" y="130"/>
                    </a:lnTo>
                    <a:lnTo>
                      <a:pt x="381" y="131"/>
                    </a:lnTo>
                    <a:lnTo>
                      <a:pt x="381" y="133"/>
                    </a:lnTo>
                    <a:lnTo>
                      <a:pt x="380" y="133"/>
                    </a:lnTo>
                    <a:lnTo>
                      <a:pt x="380" y="134"/>
                    </a:lnTo>
                    <a:lnTo>
                      <a:pt x="378" y="135"/>
                    </a:lnTo>
                    <a:lnTo>
                      <a:pt x="380" y="135"/>
                    </a:lnTo>
                    <a:lnTo>
                      <a:pt x="380" y="137"/>
                    </a:lnTo>
                    <a:lnTo>
                      <a:pt x="380" y="138"/>
                    </a:lnTo>
                    <a:lnTo>
                      <a:pt x="380" y="139"/>
                    </a:lnTo>
                    <a:lnTo>
                      <a:pt x="380" y="140"/>
                    </a:lnTo>
                    <a:lnTo>
                      <a:pt x="381" y="140"/>
                    </a:lnTo>
                    <a:lnTo>
                      <a:pt x="381" y="142"/>
                    </a:lnTo>
                    <a:lnTo>
                      <a:pt x="381" y="143"/>
                    </a:lnTo>
                    <a:lnTo>
                      <a:pt x="382" y="143"/>
                    </a:lnTo>
                    <a:lnTo>
                      <a:pt x="382" y="144"/>
                    </a:lnTo>
                    <a:lnTo>
                      <a:pt x="382" y="146"/>
                    </a:lnTo>
                    <a:lnTo>
                      <a:pt x="384" y="146"/>
                    </a:lnTo>
                    <a:lnTo>
                      <a:pt x="384" y="147"/>
                    </a:lnTo>
                    <a:lnTo>
                      <a:pt x="385" y="147"/>
                    </a:lnTo>
                    <a:lnTo>
                      <a:pt x="385" y="148"/>
                    </a:lnTo>
                    <a:lnTo>
                      <a:pt x="386" y="148"/>
                    </a:lnTo>
                    <a:lnTo>
                      <a:pt x="386" y="150"/>
                    </a:lnTo>
                    <a:lnTo>
                      <a:pt x="388" y="150"/>
                    </a:lnTo>
                    <a:lnTo>
                      <a:pt x="388" y="151"/>
                    </a:lnTo>
                    <a:lnTo>
                      <a:pt x="389" y="151"/>
                    </a:lnTo>
                    <a:lnTo>
                      <a:pt x="389" y="152"/>
                    </a:lnTo>
                    <a:lnTo>
                      <a:pt x="389" y="154"/>
                    </a:lnTo>
                    <a:lnTo>
                      <a:pt x="389" y="155"/>
                    </a:lnTo>
                    <a:lnTo>
                      <a:pt x="389" y="156"/>
                    </a:lnTo>
                    <a:lnTo>
                      <a:pt x="388" y="156"/>
                    </a:lnTo>
                    <a:lnTo>
                      <a:pt x="386" y="156"/>
                    </a:lnTo>
                    <a:lnTo>
                      <a:pt x="385" y="156"/>
                    </a:lnTo>
                    <a:lnTo>
                      <a:pt x="384" y="157"/>
                    </a:lnTo>
                    <a:lnTo>
                      <a:pt x="382" y="157"/>
                    </a:lnTo>
                    <a:lnTo>
                      <a:pt x="381" y="157"/>
                    </a:lnTo>
                    <a:lnTo>
                      <a:pt x="382" y="156"/>
                    </a:lnTo>
                    <a:lnTo>
                      <a:pt x="381" y="156"/>
                    </a:lnTo>
                    <a:lnTo>
                      <a:pt x="381" y="155"/>
                    </a:lnTo>
                    <a:lnTo>
                      <a:pt x="381" y="154"/>
                    </a:lnTo>
                    <a:lnTo>
                      <a:pt x="380" y="154"/>
                    </a:lnTo>
                    <a:lnTo>
                      <a:pt x="378" y="154"/>
                    </a:lnTo>
                    <a:lnTo>
                      <a:pt x="378" y="152"/>
                    </a:lnTo>
                    <a:lnTo>
                      <a:pt x="377" y="152"/>
                    </a:lnTo>
                    <a:lnTo>
                      <a:pt x="377" y="151"/>
                    </a:lnTo>
                    <a:lnTo>
                      <a:pt x="376" y="151"/>
                    </a:lnTo>
                    <a:lnTo>
                      <a:pt x="376" y="152"/>
                    </a:lnTo>
                    <a:lnTo>
                      <a:pt x="376" y="151"/>
                    </a:lnTo>
                    <a:lnTo>
                      <a:pt x="376" y="152"/>
                    </a:lnTo>
                    <a:lnTo>
                      <a:pt x="376" y="154"/>
                    </a:lnTo>
                    <a:lnTo>
                      <a:pt x="376" y="155"/>
                    </a:lnTo>
                    <a:lnTo>
                      <a:pt x="374" y="155"/>
                    </a:lnTo>
                    <a:lnTo>
                      <a:pt x="373" y="155"/>
                    </a:lnTo>
                    <a:lnTo>
                      <a:pt x="372" y="155"/>
                    </a:lnTo>
                    <a:lnTo>
                      <a:pt x="371" y="154"/>
                    </a:lnTo>
                    <a:lnTo>
                      <a:pt x="369" y="154"/>
                    </a:lnTo>
                    <a:lnTo>
                      <a:pt x="368" y="154"/>
                    </a:lnTo>
                    <a:lnTo>
                      <a:pt x="368" y="152"/>
                    </a:lnTo>
                    <a:lnTo>
                      <a:pt x="368" y="151"/>
                    </a:lnTo>
                    <a:lnTo>
                      <a:pt x="368" y="150"/>
                    </a:lnTo>
                    <a:lnTo>
                      <a:pt x="368" y="148"/>
                    </a:lnTo>
                    <a:lnTo>
                      <a:pt x="368" y="147"/>
                    </a:lnTo>
                    <a:lnTo>
                      <a:pt x="367" y="147"/>
                    </a:lnTo>
                    <a:lnTo>
                      <a:pt x="365" y="147"/>
                    </a:lnTo>
                    <a:lnTo>
                      <a:pt x="364" y="147"/>
                    </a:lnTo>
                    <a:lnTo>
                      <a:pt x="364" y="148"/>
                    </a:lnTo>
                    <a:lnTo>
                      <a:pt x="364" y="147"/>
                    </a:lnTo>
                    <a:lnTo>
                      <a:pt x="363" y="148"/>
                    </a:lnTo>
                    <a:lnTo>
                      <a:pt x="363" y="147"/>
                    </a:lnTo>
                    <a:lnTo>
                      <a:pt x="363" y="146"/>
                    </a:lnTo>
                    <a:lnTo>
                      <a:pt x="361" y="146"/>
                    </a:lnTo>
                    <a:lnTo>
                      <a:pt x="363" y="146"/>
                    </a:lnTo>
                    <a:lnTo>
                      <a:pt x="363" y="144"/>
                    </a:lnTo>
                    <a:lnTo>
                      <a:pt x="361" y="144"/>
                    </a:lnTo>
                    <a:lnTo>
                      <a:pt x="363" y="144"/>
                    </a:lnTo>
                    <a:lnTo>
                      <a:pt x="361" y="144"/>
                    </a:lnTo>
                    <a:lnTo>
                      <a:pt x="361" y="143"/>
                    </a:lnTo>
                    <a:lnTo>
                      <a:pt x="361" y="142"/>
                    </a:lnTo>
                    <a:lnTo>
                      <a:pt x="361" y="143"/>
                    </a:lnTo>
                    <a:lnTo>
                      <a:pt x="361" y="142"/>
                    </a:lnTo>
                    <a:lnTo>
                      <a:pt x="360" y="142"/>
                    </a:lnTo>
                    <a:lnTo>
                      <a:pt x="359" y="142"/>
                    </a:lnTo>
                    <a:lnTo>
                      <a:pt x="357" y="142"/>
                    </a:lnTo>
                    <a:lnTo>
                      <a:pt x="357" y="143"/>
                    </a:lnTo>
                    <a:lnTo>
                      <a:pt x="356" y="143"/>
                    </a:lnTo>
                    <a:lnTo>
                      <a:pt x="355" y="143"/>
                    </a:lnTo>
                    <a:lnTo>
                      <a:pt x="351" y="143"/>
                    </a:lnTo>
                    <a:lnTo>
                      <a:pt x="350" y="143"/>
                    </a:lnTo>
                    <a:lnTo>
                      <a:pt x="350" y="144"/>
                    </a:lnTo>
                    <a:lnTo>
                      <a:pt x="348" y="144"/>
                    </a:lnTo>
                    <a:lnTo>
                      <a:pt x="350" y="144"/>
                    </a:lnTo>
                    <a:lnTo>
                      <a:pt x="348" y="144"/>
                    </a:lnTo>
                    <a:lnTo>
                      <a:pt x="348" y="146"/>
                    </a:lnTo>
                    <a:lnTo>
                      <a:pt x="348" y="147"/>
                    </a:lnTo>
                    <a:lnTo>
                      <a:pt x="347" y="147"/>
                    </a:lnTo>
                    <a:lnTo>
                      <a:pt x="347" y="148"/>
                    </a:lnTo>
                    <a:lnTo>
                      <a:pt x="346" y="148"/>
                    </a:lnTo>
                    <a:lnTo>
                      <a:pt x="346" y="147"/>
                    </a:lnTo>
                    <a:lnTo>
                      <a:pt x="347" y="147"/>
                    </a:lnTo>
                    <a:lnTo>
                      <a:pt x="346" y="147"/>
                    </a:lnTo>
                    <a:lnTo>
                      <a:pt x="346" y="146"/>
                    </a:lnTo>
                    <a:lnTo>
                      <a:pt x="346" y="147"/>
                    </a:lnTo>
                    <a:lnTo>
                      <a:pt x="344" y="147"/>
                    </a:lnTo>
                    <a:lnTo>
                      <a:pt x="343" y="147"/>
                    </a:lnTo>
                    <a:lnTo>
                      <a:pt x="343" y="148"/>
                    </a:lnTo>
                    <a:lnTo>
                      <a:pt x="342" y="148"/>
                    </a:lnTo>
                    <a:lnTo>
                      <a:pt x="340" y="148"/>
                    </a:lnTo>
                    <a:lnTo>
                      <a:pt x="339" y="148"/>
                    </a:lnTo>
                    <a:lnTo>
                      <a:pt x="338" y="148"/>
                    </a:lnTo>
                    <a:lnTo>
                      <a:pt x="336" y="148"/>
                    </a:lnTo>
                    <a:lnTo>
                      <a:pt x="335" y="148"/>
                    </a:lnTo>
                    <a:lnTo>
                      <a:pt x="335" y="147"/>
                    </a:lnTo>
                    <a:lnTo>
                      <a:pt x="334" y="147"/>
                    </a:lnTo>
                    <a:lnTo>
                      <a:pt x="333" y="147"/>
                    </a:lnTo>
                    <a:lnTo>
                      <a:pt x="331" y="147"/>
                    </a:lnTo>
                    <a:lnTo>
                      <a:pt x="330" y="147"/>
                    </a:lnTo>
                    <a:lnTo>
                      <a:pt x="329" y="147"/>
                    </a:lnTo>
                    <a:lnTo>
                      <a:pt x="327" y="147"/>
                    </a:lnTo>
                    <a:lnTo>
                      <a:pt x="326" y="147"/>
                    </a:lnTo>
                    <a:lnTo>
                      <a:pt x="325" y="146"/>
                    </a:lnTo>
                    <a:lnTo>
                      <a:pt x="323" y="146"/>
                    </a:lnTo>
                    <a:lnTo>
                      <a:pt x="322" y="146"/>
                    </a:lnTo>
                    <a:lnTo>
                      <a:pt x="321" y="146"/>
                    </a:lnTo>
                    <a:lnTo>
                      <a:pt x="321" y="144"/>
                    </a:lnTo>
                    <a:lnTo>
                      <a:pt x="322" y="143"/>
                    </a:lnTo>
                    <a:lnTo>
                      <a:pt x="321" y="143"/>
                    </a:lnTo>
                    <a:lnTo>
                      <a:pt x="321" y="142"/>
                    </a:lnTo>
                    <a:lnTo>
                      <a:pt x="319" y="142"/>
                    </a:lnTo>
                    <a:lnTo>
                      <a:pt x="319" y="140"/>
                    </a:lnTo>
                    <a:lnTo>
                      <a:pt x="318" y="140"/>
                    </a:lnTo>
                    <a:lnTo>
                      <a:pt x="318" y="142"/>
                    </a:lnTo>
                    <a:lnTo>
                      <a:pt x="317" y="142"/>
                    </a:lnTo>
                    <a:lnTo>
                      <a:pt x="317" y="140"/>
                    </a:lnTo>
                    <a:lnTo>
                      <a:pt x="316" y="140"/>
                    </a:lnTo>
                    <a:lnTo>
                      <a:pt x="314" y="140"/>
                    </a:lnTo>
                    <a:lnTo>
                      <a:pt x="313" y="140"/>
                    </a:lnTo>
                    <a:lnTo>
                      <a:pt x="313" y="139"/>
                    </a:lnTo>
                    <a:lnTo>
                      <a:pt x="310" y="139"/>
                    </a:lnTo>
                    <a:lnTo>
                      <a:pt x="309" y="139"/>
                    </a:lnTo>
                    <a:lnTo>
                      <a:pt x="308" y="139"/>
                    </a:lnTo>
                    <a:lnTo>
                      <a:pt x="308" y="140"/>
                    </a:lnTo>
                    <a:lnTo>
                      <a:pt x="308" y="142"/>
                    </a:lnTo>
                    <a:lnTo>
                      <a:pt x="306" y="142"/>
                    </a:lnTo>
                    <a:lnTo>
                      <a:pt x="306" y="143"/>
                    </a:lnTo>
                    <a:lnTo>
                      <a:pt x="305" y="143"/>
                    </a:lnTo>
                    <a:lnTo>
                      <a:pt x="304" y="143"/>
                    </a:lnTo>
                    <a:lnTo>
                      <a:pt x="304" y="144"/>
                    </a:lnTo>
                    <a:lnTo>
                      <a:pt x="304" y="146"/>
                    </a:lnTo>
                    <a:lnTo>
                      <a:pt x="302" y="146"/>
                    </a:lnTo>
                    <a:lnTo>
                      <a:pt x="302" y="147"/>
                    </a:lnTo>
                    <a:lnTo>
                      <a:pt x="301" y="147"/>
                    </a:lnTo>
                    <a:lnTo>
                      <a:pt x="301" y="148"/>
                    </a:lnTo>
                    <a:lnTo>
                      <a:pt x="301" y="147"/>
                    </a:lnTo>
                    <a:lnTo>
                      <a:pt x="301" y="146"/>
                    </a:lnTo>
                    <a:lnTo>
                      <a:pt x="301" y="144"/>
                    </a:lnTo>
                    <a:lnTo>
                      <a:pt x="300" y="144"/>
                    </a:lnTo>
                    <a:lnTo>
                      <a:pt x="300" y="143"/>
                    </a:lnTo>
                    <a:lnTo>
                      <a:pt x="300" y="144"/>
                    </a:lnTo>
                    <a:lnTo>
                      <a:pt x="299" y="144"/>
                    </a:lnTo>
                    <a:lnTo>
                      <a:pt x="297" y="144"/>
                    </a:lnTo>
                    <a:lnTo>
                      <a:pt x="296" y="144"/>
                    </a:lnTo>
                    <a:lnTo>
                      <a:pt x="296" y="143"/>
                    </a:lnTo>
                    <a:lnTo>
                      <a:pt x="295" y="143"/>
                    </a:lnTo>
                    <a:lnTo>
                      <a:pt x="295" y="144"/>
                    </a:lnTo>
                    <a:lnTo>
                      <a:pt x="293" y="144"/>
                    </a:lnTo>
                    <a:lnTo>
                      <a:pt x="293" y="146"/>
                    </a:lnTo>
                    <a:lnTo>
                      <a:pt x="293" y="144"/>
                    </a:lnTo>
                    <a:lnTo>
                      <a:pt x="292" y="144"/>
                    </a:lnTo>
                    <a:lnTo>
                      <a:pt x="292" y="143"/>
                    </a:lnTo>
                    <a:lnTo>
                      <a:pt x="291" y="143"/>
                    </a:lnTo>
                    <a:lnTo>
                      <a:pt x="289" y="143"/>
                    </a:lnTo>
                    <a:lnTo>
                      <a:pt x="289" y="144"/>
                    </a:lnTo>
                    <a:lnTo>
                      <a:pt x="289" y="143"/>
                    </a:lnTo>
                    <a:lnTo>
                      <a:pt x="289" y="144"/>
                    </a:lnTo>
                    <a:lnTo>
                      <a:pt x="288" y="144"/>
                    </a:lnTo>
                    <a:lnTo>
                      <a:pt x="287" y="144"/>
                    </a:lnTo>
                    <a:lnTo>
                      <a:pt x="288" y="144"/>
                    </a:lnTo>
                    <a:lnTo>
                      <a:pt x="287" y="144"/>
                    </a:lnTo>
                    <a:lnTo>
                      <a:pt x="287" y="146"/>
                    </a:lnTo>
                    <a:lnTo>
                      <a:pt x="285" y="146"/>
                    </a:lnTo>
                    <a:lnTo>
                      <a:pt x="284" y="146"/>
                    </a:lnTo>
                    <a:lnTo>
                      <a:pt x="283" y="146"/>
                    </a:lnTo>
                    <a:lnTo>
                      <a:pt x="283" y="144"/>
                    </a:lnTo>
                    <a:lnTo>
                      <a:pt x="281" y="144"/>
                    </a:lnTo>
                    <a:lnTo>
                      <a:pt x="281" y="146"/>
                    </a:lnTo>
                    <a:lnTo>
                      <a:pt x="280" y="146"/>
                    </a:lnTo>
                    <a:lnTo>
                      <a:pt x="280" y="144"/>
                    </a:lnTo>
                    <a:lnTo>
                      <a:pt x="281" y="144"/>
                    </a:lnTo>
                    <a:lnTo>
                      <a:pt x="281" y="143"/>
                    </a:lnTo>
                    <a:lnTo>
                      <a:pt x="280" y="143"/>
                    </a:lnTo>
                    <a:lnTo>
                      <a:pt x="280" y="142"/>
                    </a:lnTo>
                    <a:lnTo>
                      <a:pt x="281" y="142"/>
                    </a:lnTo>
                    <a:lnTo>
                      <a:pt x="280" y="142"/>
                    </a:lnTo>
                    <a:lnTo>
                      <a:pt x="280" y="140"/>
                    </a:lnTo>
                    <a:lnTo>
                      <a:pt x="280" y="139"/>
                    </a:lnTo>
                    <a:lnTo>
                      <a:pt x="279" y="139"/>
                    </a:lnTo>
                    <a:lnTo>
                      <a:pt x="279" y="138"/>
                    </a:lnTo>
                    <a:lnTo>
                      <a:pt x="279" y="137"/>
                    </a:lnTo>
                    <a:lnTo>
                      <a:pt x="278" y="137"/>
                    </a:lnTo>
                    <a:lnTo>
                      <a:pt x="278" y="135"/>
                    </a:lnTo>
                    <a:lnTo>
                      <a:pt x="278" y="134"/>
                    </a:lnTo>
                    <a:lnTo>
                      <a:pt x="279" y="134"/>
                    </a:lnTo>
                    <a:lnTo>
                      <a:pt x="280" y="133"/>
                    </a:lnTo>
                    <a:lnTo>
                      <a:pt x="280" y="134"/>
                    </a:lnTo>
                    <a:lnTo>
                      <a:pt x="281" y="134"/>
                    </a:lnTo>
                    <a:lnTo>
                      <a:pt x="283" y="134"/>
                    </a:lnTo>
                    <a:lnTo>
                      <a:pt x="284" y="134"/>
                    </a:lnTo>
                    <a:lnTo>
                      <a:pt x="285" y="134"/>
                    </a:lnTo>
                    <a:lnTo>
                      <a:pt x="287" y="134"/>
                    </a:lnTo>
                    <a:lnTo>
                      <a:pt x="288" y="134"/>
                    </a:lnTo>
                    <a:lnTo>
                      <a:pt x="288" y="133"/>
                    </a:lnTo>
                    <a:lnTo>
                      <a:pt x="289" y="133"/>
                    </a:lnTo>
                    <a:lnTo>
                      <a:pt x="291" y="133"/>
                    </a:lnTo>
                    <a:lnTo>
                      <a:pt x="292" y="133"/>
                    </a:lnTo>
                    <a:lnTo>
                      <a:pt x="293" y="133"/>
                    </a:lnTo>
                    <a:lnTo>
                      <a:pt x="295" y="131"/>
                    </a:lnTo>
                    <a:lnTo>
                      <a:pt x="295" y="130"/>
                    </a:lnTo>
                    <a:lnTo>
                      <a:pt x="296" y="130"/>
                    </a:lnTo>
                    <a:lnTo>
                      <a:pt x="296" y="129"/>
                    </a:lnTo>
                    <a:lnTo>
                      <a:pt x="297" y="129"/>
                    </a:lnTo>
                    <a:lnTo>
                      <a:pt x="297" y="127"/>
                    </a:lnTo>
                    <a:lnTo>
                      <a:pt x="297" y="126"/>
                    </a:lnTo>
                    <a:lnTo>
                      <a:pt x="297" y="125"/>
                    </a:lnTo>
                    <a:lnTo>
                      <a:pt x="299" y="125"/>
                    </a:lnTo>
                    <a:lnTo>
                      <a:pt x="299" y="123"/>
                    </a:lnTo>
                    <a:lnTo>
                      <a:pt x="299" y="122"/>
                    </a:lnTo>
                    <a:lnTo>
                      <a:pt x="299" y="121"/>
                    </a:lnTo>
                    <a:lnTo>
                      <a:pt x="299" y="120"/>
                    </a:lnTo>
                    <a:lnTo>
                      <a:pt x="299" y="118"/>
                    </a:lnTo>
                    <a:lnTo>
                      <a:pt x="297" y="118"/>
                    </a:lnTo>
                    <a:lnTo>
                      <a:pt x="297" y="117"/>
                    </a:lnTo>
                    <a:lnTo>
                      <a:pt x="297" y="116"/>
                    </a:lnTo>
                    <a:lnTo>
                      <a:pt x="296" y="116"/>
                    </a:lnTo>
                    <a:lnTo>
                      <a:pt x="296" y="114"/>
                    </a:lnTo>
                    <a:lnTo>
                      <a:pt x="297" y="114"/>
                    </a:lnTo>
                    <a:lnTo>
                      <a:pt x="297" y="113"/>
                    </a:lnTo>
                    <a:lnTo>
                      <a:pt x="296" y="113"/>
                    </a:lnTo>
                    <a:lnTo>
                      <a:pt x="296" y="112"/>
                    </a:lnTo>
                    <a:lnTo>
                      <a:pt x="296" y="113"/>
                    </a:lnTo>
                    <a:lnTo>
                      <a:pt x="296" y="112"/>
                    </a:lnTo>
                    <a:lnTo>
                      <a:pt x="296" y="110"/>
                    </a:lnTo>
                    <a:lnTo>
                      <a:pt x="295" y="110"/>
                    </a:lnTo>
                    <a:lnTo>
                      <a:pt x="295" y="109"/>
                    </a:lnTo>
                    <a:lnTo>
                      <a:pt x="296" y="109"/>
                    </a:lnTo>
                    <a:lnTo>
                      <a:pt x="295" y="109"/>
                    </a:lnTo>
                    <a:lnTo>
                      <a:pt x="295" y="108"/>
                    </a:lnTo>
                    <a:lnTo>
                      <a:pt x="296" y="108"/>
                    </a:lnTo>
                    <a:lnTo>
                      <a:pt x="295" y="108"/>
                    </a:lnTo>
                    <a:lnTo>
                      <a:pt x="296" y="108"/>
                    </a:lnTo>
                    <a:lnTo>
                      <a:pt x="296" y="106"/>
                    </a:lnTo>
                    <a:lnTo>
                      <a:pt x="297" y="106"/>
                    </a:lnTo>
                    <a:lnTo>
                      <a:pt x="297" y="105"/>
                    </a:lnTo>
                    <a:lnTo>
                      <a:pt x="296" y="105"/>
                    </a:lnTo>
                    <a:lnTo>
                      <a:pt x="297" y="105"/>
                    </a:lnTo>
                    <a:lnTo>
                      <a:pt x="296" y="105"/>
                    </a:lnTo>
                    <a:lnTo>
                      <a:pt x="296" y="104"/>
                    </a:lnTo>
                    <a:lnTo>
                      <a:pt x="296" y="103"/>
                    </a:lnTo>
                    <a:lnTo>
                      <a:pt x="296" y="101"/>
                    </a:lnTo>
                    <a:lnTo>
                      <a:pt x="295" y="101"/>
                    </a:lnTo>
                    <a:lnTo>
                      <a:pt x="295" y="100"/>
                    </a:lnTo>
                    <a:lnTo>
                      <a:pt x="296" y="100"/>
                    </a:lnTo>
                    <a:lnTo>
                      <a:pt x="295" y="100"/>
                    </a:lnTo>
                    <a:lnTo>
                      <a:pt x="295" y="99"/>
                    </a:lnTo>
                    <a:lnTo>
                      <a:pt x="295" y="97"/>
                    </a:lnTo>
                    <a:lnTo>
                      <a:pt x="295" y="96"/>
                    </a:lnTo>
                    <a:lnTo>
                      <a:pt x="293" y="96"/>
                    </a:lnTo>
                    <a:lnTo>
                      <a:pt x="293" y="95"/>
                    </a:lnTo>
                    <a:lnTo>
                      <a:pt x="293" y="93"/>
                    </a:lnTo>
                    <a:lnTo>
                      <a:pt x="293" y="92"/>
                    </a:lnTo>
                    <a:lnTo>
                      <a:pt x="293" y="91"/>
                    </a:lnTo>
                    <a:lnTo>
                      <a:pt x="295" y="91"/>
                    </a:lnTo>
                    <a:lnTo>
                      <a:pt x="293" y="91"/>
                    </a:lnTo>
                    <a:lnTo>
                      <a:pt x="295" y="89"/>
                    </a:lnTo>
                    <a:lnTo>
                      <a:pt x="295" y="88"/>
                    </a:lnTo>
                    <a:lnTo>
                      <a:pt x="293" y="89"/>
                    </a:lnTo>
                    <a:lnTo>
                      <a:pt x="293" y="88"/>
                    </a:lnTo>
                    <a:lnTo>
                      <a:pt x="292" y="88"/>
                    </a:lnTo>
                    <a:lnTo>
                      <a:pt x="292" y="87"/>
                    </a:lnTo>
                    <a:lnTo>
                      <a:pt x="291" y="87"/>
                    </a:lnTo>
                    <a:lnTo>
                      <a:pt x="289" y="87"/>
                    </a:lnTo>
                    <a:lnTo>
                      <a:pt x="289" y="86"/>
                    </a:lnTo>
                    <a:lnTo>
                      <a:pt x="289" y="84"/>
                    </a:lnTo>
                    <a:lnTo>
                      <a:pt x="288" y="84"/>
                    </a:lnTo>
                    <a:lnTo>
                      <a:pt x="289" y="84"/>
                    </a:lnTo>
                    <a:lnTo>
                      <a:pt x="288" y="84"/>
                    </a:lnTo>
                    <a:lnTo>
                      <a:pt x="288" y="83"/>
                    </a:lnTo>
                    <a:lnTo>
                      <a:pt x="288" y="82"/>
                    </a:lnTo>
                    <a:lnTo>
                      <a:pt x="287" y="82"/>
                    </a:lnTo>
                    <a:lnTo>
                      <a:pt x="285" y="82"/>
                    </a:lnTo>
                    <a:lnTo>
                      <a:pt x="285" y="80"/>
                    </a:lnTo>
                    <a:lnTo>
                      <a:pt x="284" y="80"/>
                    </a:lnTo>
                    <a:lnTo>
                      <a:pt x="284" y="79"/>
                    </a:lnTo>
                    <a:lnTo>
                      <a:pt x="284" y="80"/>
                    </a:lnTo>
                    <a:lnTo>
                      <a:pt x="284" y="79"/>
                    </a:lnTo>
                    <a:lnTo>
                      <a:pt x="283" y="79"/>
                    </a:lnTo>
                    <a:lnTo>
                      <a:pt x="283" y="78"/>
                    </a:lnTo>
                    <a:lnTo>
                      <a:pt x="283" y="76"/>
                    </a:lnTo>
                    <a:lnTo>
                      <a:pt x="281" y="76"/>
                    </a:lnTo>
                    <a:lnTo>
                      <a:pt x="281" y="75"/>
                    </a:lnTo>
                    <a:lnTo>
                      <a:pt x="280" y="75"/>
                    </a:lnTo>
                    <a:lnTo>
                      <a:pt x="280" y="74"/>
                    </a:lnTo>
                    <a:lnTo>
                      <a:pt x="279" y="75"/>
                    </a:lnTo>
                    <a:lnTo>
                      <a:pt x="279" y="74"/>
                    </a:lnTo>
                    <a:lnTo>
                      <a:pt x="278" y="74"/>
                    </a:lnTo>
                    <a:lnTo>
                      <a:pt x="278" y="72"/>
                    </a:lnTo>
                    <a:lnTo>
                      <a:pt x="278" y="71"/>
                    </a:lnTo>
                    <a:lnTo>
                      <a:pt x="278" y="70"/>
                    </a:lnTo>
                    <a:lnTo>
                      <a:pt x="279" y="70"/>
                    </a:lnTo>
                    <a:lnTo>
                      <a:pt x="279" y="68"/>
                    </a:lnTo>
                    <a:lnTo>
                      <a:pt x="279" y="67"/>
                    </a:lnTo>
                    <a:lnTo>
                      <a:pt x="279" y="66"/>
                    </a:lnTo>
                    <a:lnTo>
                      <a:pt x="279" y="65"/>
                    </a:lnTo>
                    <a:lnTo>
                      <a:pt x="280" y="65"/>
                    </a:lnTo>
                    <a:lnTo>
                      <a:pt x="281" y="65"/>
                    </a:lnTo>
                    <a:lnTo>
                      <a:pt x="281" y="63"/>
                    </a:lnTo>
                    <a:lnTo>
                      <a:pt x="283" y="63"/>
                    </a:lnTo>
                    <a:lnTo>
                      <a:pt x="283" y="62"/>
                    </a:lnTo>
                    <a:lnTo>
                      <a:pt x="284" y="62"/>
                    </a:lnTo>
                    <a:lnTo>
                      <a:pt x="284" y="61"/>
                    </a:lnTo>
                    <a:lnTo>
                      <a:pt x="285" y="61"/>
                    </a:lnTo>
                    <a:lnTo>
                      <a:pt x="285" y="59"/>
                    </a:lnTo>
                    <a:lnTo>
                      <a:pt x="284" y="59"/>
                    </a:lnTo>
                    <a:lnTo>
                      <a:pt x="284" y="58"/>
                    </a:lnTo>
                    <a:lnTo>
                      <a:pt x="283" y="58"/>
                    </a:lnTo>
                    <a:lnTo>
                      <a:pt x="283" y="57"/>
                    </a:lnTo>
                    <a:lnTo>
                      <a:pt x="283" y="55"/>
                    </a:lnTo>
                    <a:lnTo>
                      <a:pt x="283" y="54"/>
                    </a:lnTo>
                    <a:lnTo>
                      <a:pt x="284" y="54"/>
                    </a:lnTo>
                    <a:lnTo>
                      <a:pt x="284" y="53"/>
                    </a:lnTo>
                    <a:lnTo>
                      <a:pt x="285" y="51"/>
                    </a:lnTo>
                    <a:lnTo>
                      <a:pt x="285" y="50"/>
                    </a:lnTo>
                    <a:lnTo>
                      <a:pt x="287" y="50"/>
                    </a:lnTo>
                    <a:lnTo>
                      <a:pt x="288" y="50"/>
                    </a:lnTo>
                    <a:lnTo>
                      <a:pt x="288" y="49"/>
                    </a:lnTo>
                    <a:lnTo>
                      <a:pt x="287" y="49"/>
                    </a:lnTo>
                    <a:lnTo>
                      <a:pt x="287" y="48"/>
                    </a:lnTo>
                    <a:lnTo>
                      <a:pt x="285" y="48"/>
                    </a:lnTo>
                    <a:lnTo>
                      <a:pt x="285" y="46"/>
                    </a:lnTo>
                    <a:lnTo>
                      <a:pt x="284" y="46"/>
                    </a:lnTo>
                    <a:lnTo>
                      <a:pt x="284" y="45"/>
                    </a:lnTo>
                    <a:lnTo>
                      <a:pt x="284" y="44"/>
                    </a:lnTo>
                    <a:lnTo>
                      <a:pt x="284" y="42"/>
                    </a:lnTo>
                    <a:lnTo>
                      <a:pt x="284" y="41"/>
                    </a:lnTo>
                    <a:lnTo>
                      <a:pt x="284" y="40"/>
                    </a:lnTo>
                    <a:lnTo>
                      <a:pt x="283" y="38"/>
                    </a:lnTo>
                    <a:lnTo>
                      <a:pt x="283" y="37"/>
                    </a:lnTo>
                    <a:lnTo>
                      <a:pt x="283" y="36"/>
                    </a:lnTo>
                    <a:lnTo>
                      <a:pt x="283" y="34"/>
                    </a:lnTo>
                    <a:lnTo>
                      <a:pt x="281" y="33"/>
                    </a:lnTo>
                    <a:lnTo>
                      <a:pt x="281" y="32"/>
                    </a:lnTo>
                    <a:lnTo>
                      <a:pt x="281" y="33"/>
                    </a:lnTo>
                    <a:lnTo>
                      <a:pt x="280" y="33"/>
                    </a:lnTo>
                    <a:lnTo>
                      <a:pt x="279" y="33"/>
                    </a:lnTo>
                    <a:lnTo>
                      <a:pt x="278" y="33"/>
                    </a:lnTo>
                    <a:lnTo>
                      <a:pt x="276" y="33"/>
                    </a:lnTo>
                    <a:lnTo>
                      <a:pt x="276" y="32"/>
                    </a:lnTo>
                    <a:lnTo>
                      <a:pt x="276" y="31"/>
                    </a:lnTo>
                    <a:lnTo>
                      <a:pt x="276" y="29"/>
                    </a:lnTo>
                    <a:lnTo>
                      <a:pt x="275" y="29"/>
                    </a:lnTo>
                    <a:lnTo>
                      <a:pt x="275" y="28"/>
                    </a:lnTo>
                    <a:lnTo>
                      <a:pt x="275" y="27"/>
                    </a:lnTo>
                    <a:lnTo>
                      <a:pt x="275" y="25"/>
                    </a:lnTo>
                    <a:lnTo>
                      <a:pt x="275" y="24"/>
                    </a:lnTo>
                    <a:lnTo>
                      <a:pt x="274" y="21"/>
                    </a:lnTo>
                    <a:lnTo>
                      <a:pt x="272" y="19"/>
                    </a:lnTo>
                    <a:lnTo>
                      <a:pt x="272" y="17"/>
                    </a:lnTo>
                    <a:lnTo>
                      <a:pt x="274" y="16"/>
                    </a:lnTo>
                    <a:lnTo>
                      <a:pt x="272" y="17"/>
                    </a:lnTo>
                    <a:lnTo>
                      <a:pt x="271" y="17"/>
                    </a:lnTo>
                    <a:lnTo>
                      <a:pt x="270" y="17"/>
                    </a:lnTo>
                    <a:lnTo>
                      <a:pt x="268" y="17"/>
                    </a:lnTo>
                    <a:lnTo>
                      <a:pt x="268" y="19"/>
                    </a:lnTo>
                    <a:lnTo>
                      <a:pt x="267" y="19"/>
                    </a:lnTo>
                    <a:lnTo>
                      <a:pt x="267" y="17"/>
                    </a:lnTo>
                    <a:lnTo>
                      <a:pt x="266" y="17"/>
                    </a:lnTo>
                    <a:lnTo>
                      <a:pt x="266" y="19"/>
                    </a:lnTo>
                    <a:lnTo>
                      <a:pt x="264" y="19"/>
                    </a:lnTo>
                    <a:lnTo>
                      <a:pt x="264" y="20"/>
                    </a:lnTo>
                    <a:lnTo>
                      <a:pt x="264" y="19"/>
                    </a:lnTo>
                    <a:lnTo>
                      <a:pt x="264" y="20"/>
                    </a:lnTo>
                    <a:lnTo>
                      <a:pt x="263" y="20"/>
                    </a:lnTo>
                    <a:lnTo>
                      <a:pt x="263" y="19"/>
                    </a:lnTo>
                    <a:lnTo>
                      <a:pt x="262" y="19"/>
                    </a:lnTo>
                    <a:lnTo>
                      <a:pt x="262" y="20"/>
                    </a:lnTo>
                    <a:lnTo>
                      <a:pt x="261" y="20"/>
                    </a:lnTo>
                    <a:lnTo>
                      <a:pt x="259" y="20"/>
                    </a:lnTo>
                    <a:lnTo>
                      <a:pt x="258" y="20"/>
                    </a:lnTo>
                    <a:lnTo>
                      <a:pt x="257" y="20"/>
                    </a:lnTo>
                    <a:lnTo>
                      <a:pt x="255" y="20"/>
                    </a:lnTo>
                    <a:lnTo>
                      <a:pt x="254" y="20"/>
                    </a:lnTo>
                    <a:lnTo>
                      <a:pt x="254" y="21"/>
                    </a:lnTo>
                    <a:lnTo>
                      <a:pt x="253" y="21"/>
                    </a:lnTo>
                    <a:lnTo>
                      <a:pt x="253" y="20"/>
                    </a:lnTo>
                    <a:lnTo>
                      <a:pt x="251" y="20"/>
                    </a:lnTo>
                    <a:lnTo>
                      <a:pt x="250" y="20"/>
                    </a:lnTo>
                    <a:lnTo>
                      <a:pt x="250" y="21"/>
                    </a:lnTo>
                    <a:lnTo>
                      <a:pt x="249" y="21"/>
                    </a:lnTo>
                    <a:lnTo>
                      <a:pt x="249" y="23"/>
                    </a:lnTo>
                    <a:lnTo>
                      <a:pt x="249" y="24"/>
                    </a:lnTo>
                    <a:lnTo>
                      <a:pt x="249" y="23"/>
                    </a:lnTo>
                    <a:lnTo>
                      <a:pt x="249" y="24"/>
                    </a:lnTo>
                    <a:lnTo>
                      <a:pt x="247" y="24"/>
                    </a:lnTo>
                    <a:lnTo>
                      <a:pt x="247" y="25"/>
                    </a:lnTo>
                    <a:lnTo>
                      <a:pt x="246" y="25"/>
                    </a:lnTo>
                    <a:lnTo>
                      <a:pt x="247" y="25"/>
                    </a:lnTo>
                    <a:lnTo>
                      <a:pt x="247" y="27"/>
                    </a:lnTo>
                    <a:lnTo>
                      <a:pt x="246" y="28"/>
                    </a:lnTo>
                    <a:lnTo>
                      <a:pt x="246" y="29"/>
                    </a:lnTo>
                    <a:lnTo>
                      <a:pt x="246" y="31"/>
                    </a:lnTo>
                    <a:lnTo>
                      <a:pt x="246" y="32"/>
                    </a:lnTo>
                    <a:lnTo>
                      <a:pt x="246" y="33"/>
                    </a:lnTo>
                    <a:lnTo>
                      <a:pt x="246" y="34"/>
                    </a:lnTo>
                    <a:lnTo>
                      <a:pt x="246" y="36"/>
                    </a:lnTo>
                    <a:lnTo>
                      <a:pt x="246" y="37"/>
                    </a:lnTo>
                    <a:lnTo>
                      <a:pt x="247" y="37"/>
                    </a:lnTo>
                    <a:lnTo>
                      <a:pt x="246" y="37"/>
                    </a:lnTo>
                    <a:lnTo>
                      <a:pt x="246" y="38"/>
                    </a:lnTo>
                    <a:lnTo>
                      <a:pt x="247" y="38"/>
                    </a:lnTo>
                    <a:lnTo>
                      <a:pt x="247" y="40"/>
                    </a:lnTo>
                    <a:lnTo>
                      <a:pt x="247" y="41"/>
                    </a:lnTo>
                    <a:lnTo>
                      <a:pt x="247" y="40"/>
                    </a:lnTo>
                    <a:lnTo>
                      <a:pt x="246" y="40"/>
                    </a:lnTo>
                    <a:lnTo>
                      <a:pt x="245" y="40"/>
                    </a:lnTo>
                    <a:lnTo>
                      <a:pt x="245" y="38"/>
                    </a:lnTo>
                    <a:lnTo>
                      <a:pt x="244" y="38"/>
                    </a:lnTo>
                    <a:lnTo>
                      <a:pt x="242" y="37"/>
                    </a:lnTo>
                    <a:lnTo>
                      <a:pt x="241" y="37"/>
                    </a:lnTo>
                    <a:lnTo>
                      <a:pt x="241" y="36"/>
                    </a:lnTo>
                    <a:lnTo>
                      <a:pt x="240" y="36"/>
                    </a:lnTo>
                    <a:lnTo>
                      <a:pt x="238" y="36"/>
                    </a:lnTo>
                    <a:lnTo>
                      <a:pt x="237" y="34"/>
                    </a:lnTo>
                    <a:lnTo>
                      <a:pt x="236" y="34"/>
                    </a:lnTo>
                    <a:lnTo>
                      <a:pt x="234" y="33"/>
                    </a:lnTo>
                    <a:lnTo>
                      <a:pt x="233" y="33"/>
                    </a:lnTo>
                    <a:lnTo>
                      <a:pt x="232" y="33"/>
                    </a:lnTo>
                    <a:lnTo>
                      <a:pt x="232" y="32"/>
                    </a:lnTo>
                    <a:lnTo>
                      <a:pt x="230" y="32"/>
                    </a:lnTo>
                    <a:lnTo>
                      <a:pt x="229" y="32"/>
                    </a:lnTo>
                    <a:lnTo>
                      <a:pt x="228" y="32"/>
                    </a:lnTo>
                    <a:lnTo>
                      <a:pt x="227" y="33"/>
                    </a:lnTo>
                    <a:lnTo>
                      <a:pt x="227" y="34"/>
                    </a:lnTo>
                    <a:lnTo>
                      <a:pt x="225" y="40"/>
                    </a:lnTo>
                    <a:lnTo>
                      <a:pt x="225" y="41"/>
                    </a:lnTo>
                    <a:lnTo>
                      <a:pt x="224" y="41"/>
                    </a:lnTo>
                    <a:lnTo>
                      <a:pt x="223" y="41"/>
                    </a:lnTo>
                    <a:lnTo>
                      <a:pt x="223" y="40"/>
                    </a:lnTo>
                    <a:lnTo>
                      <a:pt x="221" y="40"/>
                    </a:lnTo>
                    <a:lnTo>
                      <a:pt x="221" y="38"/>
                    </a:lnTo>
                    <a:lnTo>
                      <a:pt x="220" y="38"/>
                    </a:lnTo>
                    <a:lnTo>
                      <a:pt x="219" y="37"/>
                    </a:lnTo>
                    <a:lnTo>
                      <a:pt x="217" y="37"/>
                    </a:lnTo>
                    <a:lnTo>
                      <a:pt x="217" y="36"/>
                    </a:lnTo>
                    <a:lnTo>
                      <a:pt x="216" y="36"/>
                    </a:lnTo>
                    <a:lnTo>
                      <a:pt x="216" y="34"/>
                    </a:lnTo>
                    <a:lnTo>
                      <a:pt x="215" y="34"/>
                    </a:lnTo>
                    <a:lnTo>
                      <a:pt x="213" y="34"/>
                    </a:lnTo>
                    <a:lnTo>
                      <a:pt x="212" y="33"/>
                    </a:lnTo>
                    <a:lnTo>
                      <a:pt x="212" y="34"/>
                    </a:lnTo>
                    <a:lnTo>
                      <a:pt x="212" y="33"/>
                    </a:lnTo>
                    <a:lnTo>
                      <a:pt x="211" y="33"/>
                    </a:lnTo>
                    <a:lnTo>
                      <a:pt x="209" y="33"/>
                    </a:lnTo>
                    <a:lnTo>
                      <a:pt x="208" y="33"/>
                    </a:lnTo>
                    <a:lnTo>
                      <a:pt x="207" y="33"/>
                    </a:lnTo>
                    <a:lnTo>
                      <a:pt x="206" y="33"/>
                    </a:lnTo>
                    <a:lnTo>
                      <a:pt x="206" y="32"/>
                    </a:lnTo>
                    <a:lnTo>
                      <a:pt x="204" y="32"/>
                    </a:lnTo>
                    <a:lnTo>
                      <a:pt x="204" y="33"/>
                    </a:lnTo>
                    <a:lnTo>
                      <a:pt x="203" y="33"/>
                    </a:lnTo>
                    <a:lnTo>
                      <a:pt x="203" y="34"/>
                    </a:lnTo>
                    <a:lnTo>
                      <a:pt x="202" y="34"/>
                    </a:lnTo>
                    <a:lnTo>
                      <a:pt x="202" y="36"/>
                    </a:lnTo>
                    <a:lnTo>
                      <a:pt x="200" y="36"/>
                    </a:lnTo>
                    <a:lnTo>
                      <a:pt x="200" y="37"/>
                    </a:lnTo>
                    <a:lnTo>
                      <a:pt x="199" y="37"/>
                    </a:lnTo>
                    <a:lnTo>
                      <a:pt x="198" y="37"/>
                    </a:lnTo>
                    <a:lnTo>
                      <a:pt x="196" y="37"/>
                    </a:lnTo>
                    <a:lnTo>
                      <a:pt x="196" y="38"/>
                    </a:lnTo>
                    <a:lnTo>
                      <a:pt x="195" y="38"/>
                    </a:lnTo>
                    <a:lnTo>
                      <a:pt x="195" y="37"/>
                    </a:lnTo>
                    <a:lnTo>
                      <a:pt x="195" y="38"/>
                    </a:lnTo>
                    <a:lnTo>
                      <a:pt x="194" y="38"/>
                    </a:lnTo>
                    <a:lnTo>
                      <a:pt x="194" y="37"/>
                    </a:lnTo>
                    <a:lnTo>
                      <a:pt x="194" y="38"/>
                    </a:lnTo>
                    <a:lnTo>
                      <a:pt x="192" y="38"/>
                    </a:lnTo>
                    <a:lnTo>
                      <a:pt x="191" y="38"/>
                    </a:lnTo>
                    <a:lnTo>
                      <a:pt x="190" y="38"/>
                    </a:lnTo>
                    <a:lnTo>
                      <a:pt x="189" y="38"/>
                    </a:lnTo>
                    <a:lnTo>
                      <a:pt x="189" y="40"/>
                    </a:lnTo>
                    <a:lnTo>
                      <a:pt x="187" y="40"/>
                    </a:lnTo>
                    <a:lnTo>
                      <a:pt x="187" y="41"/>
                    </a:lnTo>
                    <a:lnTo>
                      <a:pt x="187" y="42"/>
                    </a:lnTo>
                    <a:lnTo>
                      <a:pt x="187" y="41"/>
                    </a:lnTo>
                    <a:lnTo>
                      <a:pt x="187" y="42"/>
                    </a:lnTo>
                    <a:lnTo>
                      <a:pt x="186" y="42"/>
                    </a:lnTo>
                    <a:lnTo>
                      <a:pt x="186" y="41"/>
                    </a:lnTo>
                    <a:lnTo>
                      <a:pt x="185" y="41"/>
                    </a:lnTo>
                    <a:lnTo>
                      <a:pt x="183" y="41"/>
                    </a:lnTo>
                    <a:lnTo>
                      <a:pt x="182" y="40"/>
                    </a:lnTo>
                    <a:lnTo>
                      <a:pt x="179" y="38"/>
                    </a:lnTo>
                    <a:lnTo>
                      <a:pt x="179" y="37"/>
                    </a:lnTo>
                    <a:lnTo>
                      <a:pt x="178" y="37"/>
                    </a:lnTo>
                    <a:lnTo>
                      <a:pt x="177" y="37"/>
                    </a:lnTo>
                    <a:lnTo>
                      <a:pt x="177" y="36"/>
                    </a:lnTo>
                    <a:lnTo>
                      <a:pt x="175" y="36"/>
                    </a:lnTo>
                    <a:lnTo>
                      <a:pt x="174" y="36"/>
                    </a:lnTo>
                    <a:lnTo>
                      <a:pt x="174" y="34"/>
                    </a:lnTo>
                    <a:lnTo>
                      <a:pt x="174" y="36"/>
                    </a:lnTo>
                    <a:lnTo>
                      <a:pt x="173" y="36"/>
                    </a:lnTo>
                    <a:lnTo>
                      <a:pt x="173" y="34"/>
                    </a:lnTo>
                    <a:lnTo>
                      <a:pt x="172" y="34"/>
                    </a:lnTo>
                    <a:lnTo>
                      <a:pt x="172" y="36"/>
                    </a:lnTo>
                    <a:lnTo>
                      <a:pt x="170" y="36"/>
                    </a:lnTo>
                    <a:lnTo>
                      <a:pt x="169" y="36"/>
                    </a:lnTo>
                    <a:lnTo>
                      <a:pt x="168" y="36"/>
                    </a:lnTo>
                    <a:lnTo>
                      <a:pt x="168" y="37"/>
                    </a:lnTo>
                    <a:lnTo>
                      <a:pt x="166" y="37"/>
                    </a:lnTo>
                    <a:lnTo>
                      <a:pt x="166" y="38"/>
                    </a:lnTo>
                    <a:lnTo>
                      <a:pt x="165" y="38"/>
                    </a:lnTo>
                    <a:lnTo>
                      <a:pt x="164" y="38"/>
                    </a:lnTo>
                    <a:lnTo>
                      <a:pt x="162" y="38"/>
                    </a:lnTo>
                    <a:lnTo>
                      <a:pt x="161" y="37"/>
                    </a:lnTo>
                    <a:lnTo>
                      <a:pt x="160" y="37"/>
                    </a:lnTo>
                    <a:lnTo>
                      <a:pt x="158" y="37"/>
                    </a:lnTo>
                    <a:lnTo>
                      <a:pt x="156" y="34"/>
                    </a:lnTo>
                    <a:lnTo>
                      <a:pt x="155" y="33"/>
                    </a:lnTo>
                    <a:lnTo>
                      <a:pt x="155" y="34"/>
                    </a:lnTo>
                    <a:lnTo>
                      <a:pt x="153" y="34"/>
                    </a:lnTo>
                    <a:lnTo>
                      <a:pt x="152" y="34"/>
                    </a:lnTo>
                    <a:lnTo>
                      <a:pt x="151" y="34"/>
                    </a:lnTo>
                    <a:lnTo>
                      <a:pt x="149" y="34"/>
                    </a:lnTo>
                    <a:lnTo>
                      <a:pt x="148" y="34"/>
                    </a:lnTo>
                    <a:lnTo>
                      <a:pt x="147" y="34"/>
                    </a:lnTo>
                    <a:lnTo>
                      <a:pt x="147" y="36"/>
                    </a:lnTo>
                    <a:lnTo>
                      <a:pt x="147" y="34"/>
                    </a:lnTo>
                    <a:lnTo>
                      <a:pt x="147" y="36"/>
                    </a:lnTo>
                    <a:lnTo>
                      <a:pt x="145" y="36"/>
                    </a:lnTo>
                    <a:lnTo>
                      <a:pt x="144" y="36"/>
                    </a:lnTo>
                    <a:lnTo>
                      <a:pt x="143" y="36"/>
                    </a:lnTo>
                    <a:lnTo>
                      <a:pt x="143" y="37"/>
                    </a:lnTo>
                    <a:lnTo>
                      <a:pt x="141" y="37"/>
                    </a:lnTo>
                    <a:lnTo>
                      <a:pt x="140" y="37"/>
                    </a:lnTo>
                    <a:lnTo>
                      <a:pt x="140" y="38"/>
                    </a:lnTo>
                    <a:lnTo>
                      <a:pt x="139" y="38"/>
                    </a:lnTo>
                    <a:lnTo>
                      <a:pt x="137" y="38"/>
                    </a:lnTo>
                    <a:lnTo>
                      <a:pt x="136" y="38"/>
                    </a:lnTo>
                    <a:lnTo>
                      <a:pt x="136" y="40"/>
                    </a:lnTo>
                    <a:lnTo>
                      <a:pt x="135" y="40"/>
                    </a:lnTo>
                    <a:lnTo>
                      <a:pt x="135" y="41"/>
                    </a:lnTo>
                    <a:lnTo>
                      <a:pt x="135" y="42"/>
                    </a:lnTo>
                    <a:lnTo>
                      <a:pt x="134" y="42"/>
                    </a:lnTo>
                    <a:lnTo>
                      <a:pt x="134" y="44"/>
                    </a:lnTo>
                    <a:lnTo>
                      <a:pt x="132" y="44"/>
                    </a:lnTo>
                    <a:lnTo>
                      <a:pt x="132" y="42"/>
                    </a:lnTo>
                    <a:lnTo>
                      <a:pt x="131" y="42"/>
                    </a:lnTo>
                    <a:lnTo>
                      <a:pt x="131" y="41"/>
                    </a:lnTo>
                    <a:lnTo>
                      <a:pt x="130" y="41"/>
                    </a:lnTo>
                    <a:lnTo>
                      <a:pt x="130" y="40"/>
                    </a:lnTo>
                    <a:lnTo>
                      <a:pt x="128" y="40"/>
                    </a:lnTo>
                    <a:lnTo>
                      <a:pt x="128" y="38"/>
                    </a:lnTo>
                    <a:lnTo>
                      <a:pt x="127" y="38"/>
                    </a:lnTo>
                    <a:lnTo>
                      <a:pt x="127" y="37"/>
                    </a:lnTo>
                    <a:lnTo>
                      <a:pt x="127" y="36"/>
                    </a:lnTo>
                    <a:lnTo>
                      <a:pt x="126" y="34"/>
                    </a:lnTo>
                    <a:lnTo>
                      <a:pt x="126" y="33"/>
                    </a:lnTo>
                    <a:lnTo>
                      <a:pt x="124" y="33"/>
                    </a:lnTo>
                    <a:lnTo>
                      <a:pt x="124" y="32"/>
                    </a:lnTo>
                    <a:lnTo>
                      <a:pt x="123" y="32"/>
                    </a:lnTo>
                    <a:lnTo>
                      <a:pt x="120" y="32"/>
                    </a:lnTo>
                    <a:lnTo>
                      <a:pt x="115" y="31"/>
                    </a:lnTo>
                    <a:lnTo>
                      <a:pt x="114" y="31"/>
                    </a:lnTo>
                    <a:lnTo>
                      <a:pt x="113" y="31"/>
                    </a:lnTo>
                    <a:lnTo>
                      <a:pt x="111" y="31"/>
                    </a:lnTo>
                    <a:lnTo>
                      <a:pt x="109" y="31"/>
                    </a:lnTo>
                    <a:lnTo>
                      <a:pt x="107" y="31"/>
                    </a:lnTo>
                    <a:lnTo>
                      <a:pt x="106" y="31"/>
                    </a:lnTo>
                    <a:lnTo>
                      <a:pt x="105" y="31"/>
                    </a:lnTo>
                    <a:lnTo>
                      <a:pt x="102" y="31"/>
                    </a:lnTo>
                    <a:lnTo>
                      <a:pt x="101" y="31"/>
                    </a:lnTo>
                    <a:lnTo>
                      <a:pt x="100" y="31"/>
                    </a:lnTo>
                    <a:lnTo>
                      <a:pt x="98" y="28"/>
                    </a:lnTo>
                    <a:lnTo>
                      <a:pt x="94" y="27"/>
                    </a:lnTo>
                    <a:lnTo>
                      <a:pt x="93" y="24"/>
                    </a:lnTo>
                    <a:lnTo>
                      <a:pt x="90" y="21"/>
                    </a:lnTo>
                    <a:lnTo>
                      <a:pt x="89" y="21"/>
                    </a:lnTo>
                    <a:lnTo>
                      <a:pt x="89" y="23"/>
                    </a:lnTo>
                    <a:lnTo>
                      <a:pt x="88" y="23"/>
                    </a:lnTo>
                    <a:lnTo>
                      <a:pt x="88" y="21"/>
                    </a:lnTo>
                    <a:lnTo>
                      <a:pt x="86" y="21"/>
                    </a:lnTo>
                    <a:lnTo>
                      <a:pt x="86" y="23"/>
                    </a:lnTo>
                    <a:lnTo>
                      <a:pt x="85" y="23"/>
                    </a:lnTo>
                    <a:lnTo>
                      <a:pt x="84" y="23"/>
                    </a:lnTo>
                    <a:lnTo>
                      <a:pt x="84" y="24"/>
                    </a:lnTo>
                    <a:lnTo>
                      <a:pt x="83" y="24"/>
                    </a:lnTo>
                    <a:lnTo>
                      <a:pt x="83" y="25"/>
                    </a:lnTo>
                    <a:lnTo>
                      <a:pt x="83" y="27"/>
                    </a:lnTo>
                    <a:lnTo>
                      <a:pt x="83" y="28"/>
                    </a:lnTo>
                    <a:lnTo>
                      <a:pt x="83" y="29"/>
                    </a:lnTo>
                    <a:lnTo>
                      <a:pt x="83" y="31"/>
                    </a:lnTo>
                    <a:lnTo>
                      <a:pt x="83" y="32"/>
                    </a:lnTo>
                    <a:lnTo>
                      <a:pt x="84" y="32"/>
                    </a:lnTo>
                    <a:lnTo>
                      <a:pt x="84" y="33"/>
                    </a:lnTo>
                    <a:lnTo>
                      <a:pt x="83" y="33"/>
                    </a:lnTo>
                    <a:lnTo>
                      <a:pt x="83" y="34"/>
                    </a:lnTo>
                    <a:lnTo>
                      <a:pt x="84" y="34"/>
                    </a:lnTo>
                    <a:lnTo>
                      <a:pt x="84" y="36"/>
                    </a:lnTo>
                    <a:lnTo>
                      <a:pt x="85" y="36"/>
                    </a:lnTo>
                    <a:lnTo>
                      <a:pt x="85" y="37"/>
                    </a:lnTo>
                    <a:lnTo>
                      <a:pt x="85" y="38"/>
                    </a:lnTo>
                    <a:lnTo>
                      <a:pt x="84" y="38"/>
                    </a:lnTo>
                    <a:lnTo>
                      <a:pt x="84" y="40"/>
                    </a:lnTo>
                    <a:lnTo>
                      <a:pt x="85" y="40"/>
                    </a:lnTo>
                    <a:lnTo>
                      <a:pt x="85" y="41"/>
                    </a:lnTo>
                    <a:lnTo>
                      <a:pt x="84" y="41"/>
                    </a:lnTo>
                    <a:lnTo>
                      <a:pt x="83" y="41"/>
                    </a:lnTo>
                    <a:lnTo>
                      <a:pt x="83" y="42"/>
                    </a:lnTo>
                    <a:lnTo>
                      <a:pt x="84" y="42"/>
                    </a:lnTo>
                    <a:lnTo>
                      <a:pt x="84" y="44"/>
                    </a:lnTo>
                    <a:lnTo>
                      <a:pt x="84" y="45"/>
                    </a:lnTo>
                    <a:lnTo>
                      <a:pt x="84" y="46"/>
                    </a:lnTo>
                    <a:lnTo>
                      <a:pt x="81" y="46"/>
                    </a:lnTo>
                    <a:lnTo>
                      <a:pt x="81" y="48"/>
                    </a:lnTo>
                    <a:lnTo>
                      <a:pt x="81" y="49"/>
                    </a:lnTo>
                    <a:lnTo>
                      <a:pt x="83" y="50"/>
                    </a:lnTo>
                    <a:lnTo>
                      <a:pt x="84" y="50"/>
                    </a:lnTo>
                    <a:lnTo>
                      <a:pt x="85" y="51"/>
                    </a:lnTo>
                    <a:lnTo>
                      <a:pt x="85" y="53"/>
                    </a:lnTo>
                    <a:lnTo>
                      <a:pt x="84" y="51"/>
                    </a:lnTo>
                    <a:lnTo>
                      <a:pt x="83" y="51"/>
                    </a:lnTo>
                    <a:lnTo>
                      <a:pt x="81" y="51"/>
                    </a:lnTo>
                    <a:lnTo>
                      <a:pt x="81" y="53"/>
                    </a:lnTo>
                    <a:lnTo>
                      <a:pt x="80" y="51"/>
                    </a:lnTo>
                    <a:lnTo>
                      <a:pt x="80" y="50"/>
                    </a:lnTo>
                    <a:lnTo>
                      <a:pt x="79" y="51"/>
                    </a:lnTo>
                    <a:lnTo>
                      <a:pt x="80" y="50"/>
                    </a:lnTo>
                    <a:lnTo>
                      <a:pt x="79" y="49"/>
                    </a:lnTo>
                    <a:lnTo>
                      <a:pt x="80" y="49"/>
                    </a:lnTo>
                    <a:lnTo>
                      <a:pt x="79" y="49"/>
                    </a:lnTo>
                    <a:lnTo>
                      <a:pt x="77" y="49"/>
                    </a:lnTo>
                    <a:lnTo>
                      <a:pt x="77" y="50"/>
                    </a:lnTo>
                    <a:lnTo>
                      <a:pt x="77" y="51"/>
                    </a:lnTo>
                    <a:lnTo>
                      <a:pt x="77" y="53"/>
                    </a:lnTo>
                    <a:lnTo>
                      <a:pt x="77" y="54"/>
                    </a:lnTo>
                    <a:lnTo>
                      <a:pt x="76" y="53"/>
                    </a:lnTo>
                    <a:lnTo>
                      <a:pt x="76" y="51"/>
                    </a:lnTo>
                    <a:lnTo>
                      <a:pt x="76" y="50"/>
                    </a:lnTo>
                    <a:lnTo>
                      <a:pt x="75" y="50"/>
                    </a:lnTo>
                    <a:lnTo>
                      <a:pt x="75" y="49"/>
                    </a:lnTo>
                    <a:lnTo>
                      <a:pt x="73" y="48"/>
                    </a:lnTo>
                    <a:lnTo>
                      <a:pt x="73" y="46"/>
                    </a:lnTo>
                    <a:lnTo>
                      <a:pt x="73" y="44"/>
                    </a:lnTo>
                    <a:lnTo>
                      <a:pt x="73" y="42"/>
                    </a:lnTo>
                    <a:lnTo>
                      <a:pt x="72" y="42"/>
                    </a:lnTo>
                    <a:lnTo>
                      <a:pt x="72" y="44"/>
                    </a:lnTo>
                    <a:lnTo>
                      <a:pt x="71" y="44"/>
                    </a:lnTo>
                    <a:lnTo>
                      <a:pt x="71" y="45"/>
                    </a:lnTo>
                    <a:lnTo>
                      <a:pt x="71" y="46"/>
                    </a:lnTo>
                    <a:lnTo>
                      <a:pt x="69" y="46"/>
                    </a:lnTo>
                    <a:lnTo>
                      <a:pt x="69" y="48"/>
                    </a:lnTo>
                    <a:lnTo>
                      <a:pt x="69" y="49"/>
                    </a:lnTo>
                    <a:lnTo>
                      <a:pt x="68" y="49"/>
                    </a:lnTo>
                    <a:lnTo>
                      <a:pt x="68" y="50"/>
                    </a:lnTo>
                    <a:lnTo>
                      <a:pt x="68" y="51"/>
                    </a:lnTo>
                    <a:lnTo>
                      <a:pt x="68" y="53"/>
                    </a:lnTo>
                    <a:lnTo>
                      <a:pt x="68" y="54"/>
                    </a:lnTo>
                    <a:lnTo>
                      <a:pt x="69" y="54"/>
                    </a:lnTo>
                    <a:lnTo>
                      <a:pt x="71" y="54"/>
                    </a:lnTo>
                    <a:lnTo>
                      <a:pt x="71" y="55"/>
                    </a:lnTo>
                    <a:lnTo>
                      <a:pt x="71" y="57"/>
                    </a:lnTo>
                    <a:lnTo>
                      <a:pt x="69" y="57"/>
                    </a:lnTo>
                    <a:lnTo>
                      <a:pt x="69" y="58"/>
                    </a:lnTo>
                    <a:lnTo>
                      <a:pt x="69" y="59"/>
                    </a:lnTo>
                    <a:lnTo>
                      <a:pt x="68" y="59"/>
                    </a:lnTo>
                    <a:lnTo>
                      <a:pt x="68" y="61"/>
                    </a:lnTo>
                    <a:lnTo>
                      <a:pt x="68" y="62"/>
                    </a:lnTo>
                    <a:lnTo>
                      <a:pt x="67" y="62"/>
                    </a:lnTo>
                    <a:lnTo>
                      <a:pt x="67" y="63"/>
                    </a:lnTo>
                    <a:lnTo>
                      <a:pt x="65" y="65"/>
                    </a:lnTo>
                    <a:lnTo>
                      <a:pt x="65" y="66"/>
                    </a:lnTo>
                    <a:lnTo>
                      <a:pt x="64" y="66"/>
                    </a:lnTo>
                    <a:lnTo>
                      <a:pt x="63" y="67"/>
                    </a:lnTo>
                    <a:lnTo>
                      <a:pt x="62" y="67"/>
                    </a:lnTo>
                    <a:lnTo>
                      <a:pt x="63" y="67"/>
                    </a:lnTo>
                    <a:lnTo>
                      <a:pt x="62" y="68"/>
                    </a:lnTo>
                    <a:lnTo>
                      <a:pt x="60" y="68"/>
                    </a:lnTo>
                    <a:lnTo>
                      <a:pt x="60" y="70"/>
                    </a:lnTo>
                    <a:lnTo>
                      <a:pt x="59" y="70"/>
                    </a:lnTo>
                    <a:lnTo>
                      <a:pt x="59" y="71"/>
                    </a:lnTo>
                    <a:lnTo>
                      <a:pt x="58" y="71"/>
                    </a:lnTo>
                    <a:lnTo>
                      <a:pt x="58" y="72"/>
                    </a:lnTo>
                    <a:lnTo>
                      <a:pt x="56" y="74"/>
                    </a:lnTo>
                    <a:lnTo>
                      <a:pt x="55" y="74"/>
                    </a:lnTo>
                    <a:lnTo>
                      <a:pt x="54" y="74"/>
                    </a:lnTo>
                    <a:lnTo>
                      <a:pt x="54" y="75"/>
                    </a:lnTo>
                    <a:lnTo>
                      <a:pt x="54" y="74"/>
                    </a:lnTo>
                    <a:lnTo>
                      <a:pt x="54" y="75"/>
                    </a:lnTo>
                    <a:lnTo>
                      <a:pt x="52" y="75"/>
                    </a:lnTo>
                    <a:lnTo>
                      <a:pt x="52" y="76"/>
                    </a:lnTo>
                    <a:lnTo>
                      <a:pt x="51" y="76"/>
                    </a:lnTo>
                    <a:lnTo>
                      <a:pt x="51" y="78"/>
                    </a:lnTo>
                    <a:lnTo>
                      <a:pt x="52" y="78"/>
                    </a:lnTo>
                    <a:lnTo>
                      <a:pt x="51" y="78"/>
                    </a:lnTo>
                    <a:lnTo>
                      <a:pt x="51" y="79"/>
                    </a:lnTo>
                    <a:lnTo>
                      <a:pt x="50" y="79"/>
                    </a:lnTo>
                    <a:lnTo>
                      <a:pt x="48" y="79"/>
                    </a:lnTo>
                    <a:lnTo>
                      <a:pt x="48" y="78"/>
                    </a:lnTo>
                    <a:lnTo>
                      <a:pt x="47" y="78"/>
                    </a:lnTo>
                    <a:lnTo>
                      <a:pt x="46" y="78"/>
                    </a:lnTo>
                    <a:lnTo>
                      <a:pt x="45" y="78"/>
                    </a:lnTo>
                    <a:lnTo>
                      <a:pt x="43" y="78"/>
                    </a:lnTo>
                    <a:lnTo>
                      <a:pt x="42" y="78"/>
                    </a:lnTo>
                    <a:lnTo>
                      <a:pt x="41" y="78"/>
                    </a:lnTo>
                    <a:lnTo>
                      <a:pt x="41" y="76"/>
                    </a:lnTo>
                    <a:lnTo>
                      <a:pt x="42" y="75"/>
                    </a:lnTo>
                    <a:lnTo>
                      <a:pt x="42" y="74"/>
                    </a:lnTo>
                    <a:lnTo>
                      <a:pt x="41" y="74"/>
                    </a:lnTo>
                    <a:lnTo>
                      <a:pt x="39" y="74"/>
                    </a:lnTo>
                    <a:lnTo>
                      <a:pt x="38" y="72"/>
                    </a:lnTo>
                    <a:lnTo>
                      <a:pt x="39" y="71"/>
                    </a:lnTo>
                    <a:lnTo>
                      <a:pt x="38" y="71"/>
                    </a:lnTo>
                    <a:lnTo>
                      <a:pt x="38" y="70"/>
                    </a:lnTo>
                    <a:lnTo>
                      <a:pt x="37" y="71"/>
                    </a:lnTo>
                    <a:lnTo>
                      <a:pt x="37" y="70"/>
                    </a:lnTo>
                    <a:lnTo>
                      <a:pt x="35" y="70"/>
                    </a:lnTo>
                    <a:lnTo>
                      <a:pt x="35" y="68"/>
                    </a:lnTo>
                    <a:lnTo>
                      <a:pt x="34" y="68"/>
                    </a:lnTo>
                    <a:lnTo>
                      <a:pt x="33" y="70"/>
                    </a:lnTo>
                    <a:lnTo>
                      <a:pt x="33" y="71"/>
                    </a:lnTo>
                    <a:lnTo>
                      <a:pt x="31" y="72"/>
                    </a:lnTo>
                    <a:lnTo>
                      <a:pt x="31" y="71"/>
                    </a:lnTo>
                    <a:lnTo>
                      <a:pt x="31" y="70"/>
                    </a:lnTo>
                    <a:lnTo>
                      <a:pt x="31" y="68"/>
                    </a:lnTo>
                    <a:lnTo>
                      <a:pt x="33" y="68"/>
                    </a:lnTo>
                    <a:lnTo>
                      <a:pt x="31" y="68"/>
                    </a:lnTo>
                    <a:lnTo>
                      <a:pt x="31" y="67"/>
                    </a:lnTo>
                    <a:lnTo>
                      <a:pt x="30" y="68"/>
                    </a:lnTo>
                    <a:lnTo>
                      <a:pt x="29" y="68"/>
                    </a:lnTo>
                    <a:lnTo>
                      <a:pt x="30" y="70"/>
                    </a:lnTo>
                    <a:lnTo>
                      <a:pt x="29" y="70"/>
                    </a:lnTo>
                    <a:lnTo>
                      <a:pt x="29" y="71"/>
                    </a:lnTo>
                    <a:lnTo>
                      <a:pt x="28" y="71"/>
                    </a:lnTo>
                    <a:lnTo>
                      <a:pt x="28" y="72"/>
                    </a:lnTo>
                    <a:lnTo>
                      <a:pt x="26" y="72"/>
                    </a:lnTo>
                    <a:lnTo>
                      <a:pt x="25" y="72"/>
                    </a:lnTo>
                    <a:lnTo>
                      <a:pt x="25" y="71"/>
                    </a:lnTo>
                    <a:lnTo>
                      <a:pt x="24" y="71"/>
                    </a:lnTo>
                    <a:lnTo>
                      <a:pt x="22" y="71"/>
                    </a:lnTo>
                    <a:lnTo>
                      <a:pt x="22" y="72"/>
                    </a:lnTo>
                    <a:lnTo>
                      <a:pt x="22" y="71"/>
                    </a:lnTo>
                    <a:lnTo>
                      <a:pt x="22" y="70"/>
                    </a:lnTo>
                    <a:lnTo>
                      <a:pt x="22" y="68"/>
                    </a:lnTo>
                    <a:lnTo>
                      <a:pt x="21" y="68"/>
                    </a:lnTo>
                    <a:lnTo>
                      <a:pt x="21" y="70"/>
                    </a:lnTo>
                    <a:lnTo>
                      <a:pt x="21" y="71"/>
                    </a:lnTo>
                    <a:lnTo>
                      <a:pt x="20" y="71"/>
                    </a:lnTo>
                    <a:lnTo>
                      <a:pt x="18" y="71"/>
                    </a:lnTo>
                    <a:lnTo>
                      <a:pt x="18" y="70"/>
                    </a:lnTo>
                    <a:lnTo>
                      <a:pt x="18" y="68"/>
                    </a:lnTo>
                    <a:lnTo>
                      <a:pt x="17" y="68"/>
                    </a:lnTo>
                    <a:lnTo>
                      <a:pt x="17" y="70"/>
                    </a:lnTo>
                    <a:lnTo>
                      <a:pt x="17" y="71"/>
                    </a:lnTo>
                    <a:lnTo>
                      <a:pt x="16" y="71"/>
                    </a:lnTo>
                    <a:lnTo>
                      <a:pt x="16" y="72"/>
                    </a:lnTo>
                    <a:lnTo>
                      <a:pt x="14" y="72"/>
                    </a:lnTo>
                    <a:lnTo>
                      <a:pt x="13" y="72"/>
                    </a:lnTo>
                    <a:lnTo>
                      <a:pt x="12" y="72"/>
                    </a:lnTo>
                    <a:lnTo>
                      <a:pt x="12" y="71"/>
                    </a:lnTo>
                    <a:lnTo>
                      <a:pt x="11" y="71"/>
                    </a:lnTo>
                    <a:lnTo>
                      <a:pt x="11" y="72"/>
                    </a:lnTo>
                    <a:lnTo>
                      <a:pt x="9" y="72"/>
                    </a:lnTo>
                    <a:lnTo>
                      <a:pt x="9" y="74"/>
                    </a:lnTo>
                    <a:lnTo>
                      <a:pt x="11" y="74"/>
                    </a:lnTo>
                    <a:lnTo>
                      <a:pt x="12" y="74"/>
                    </a:lnTo>
                    <a:lnTo>
                      <a:pt x="12" y="75"/>
                    </a:lnTo>
                    <a:lnTo>
                      <a:pt x="11" y="75"/>
                    </a:lnTo>
                    <a:lnTo>
                      <a:pt x="11" y="76"/>
                    </a:lnTo>
                    <a:lnTo>
                      <a:pt x="12" y="78"/>
                    </a:lnTo>
                    <a:lnTo>
                      <a:pt x="11" y="78"/>
                    </a:lnTo>
                    <a:lnTo>
                      <a:pt x="9" y="76"/>
                    </a:lnTo>
                    <a:lnTo>
                      <a:pt x="8" y="76"/>
                    </a:lnTo>
                    <a:lnTo>
                      <a:pt x="7" y="76"/>
                    </a:lnTo>
                    <a:lnTo>
                      <a:pt x="5" y="76"/>
                    </a:lnTo>
                    <a:lnTo>
                      <a:pt x="5" y="75"/>
                    </a:lnTo>
                    <a:lnTo>
                      <a:pt x="4" y="75"/>
                    </a:lnTo>
                    <a:lnTo>
                      <a:pt x="4" y="76"/>
                    </a:lnTo>
                    <a:lnTo>
                      <a:pt x="3" y="76"/>
                    </a:lnTo>
                    <a:lnTo>
                      <a:pt x="3" y="78"/>
                    </a:lnTo>
                    <a:lnTo>
                      <a:pt x="4" y="78"/>
                    </a:lnTo>
                    <a:lnTo>
                      <a:pt x="5" y="78"/>
                    </a:lnTo>
                    <a:lnTo>
                      <a:pt x="5" y="79"/>
                    </a:lnTo>
                    <a:lnTo>
                      <a:pt x="4" y="79"/>
                    </a:lnTo>
                    <a:lnTo>
                      <a:pt x="3" y="79"/>
                    </a:lnTo>
                    <a:lnTo>
                      <a:pt x="3" y="78"/>
                    </a:lnTo>
                    <a:lnTo>
                      <a:pt x="1" y="78"/>
                    </a:lnTo>
                    <a:lnTo>
                      <a:pt x="1" y="76"/>
                    </a:lnTo>
                    <a:lnTo>
                      <a:pt x="0" y="7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4" name="Freeform 31">
                <a:extLst>
                  <a:ext uri="{FF2B5EF4-FFF2-40B4-BE49-F238E27FC236}">
                    <a16:creationId xmlns:a16="http://schemas.microsoft.com/office/drawing/2014/main" id="{09733B69-B38B-8F01-CF4D-42ACECFC5731}"/>
                  </a:ext>
                </a:extLst>
              </p:cNvPr>
              <p:cNvSpPr>
                <a:spLocks/>
              </p:cNvSpPr>
              <p:nvPr/>
            </p:nvSpPr>
            <p:spPr bwMode="auto">
              <a:xfrm>
                <a:off x="3305" y="766"/>
                <a:ext cx="289" cy="84"/>
              </a:xfrm>
              <a:custGeom>
                <a:avLst/>
                <a:gdLst>
                  <a:gd name="T0" fmla="*/ 282 w 289"/>
                  <a:gd name="T1" fmla="*/ 8 h 84"/>
                  <a:gd name="T2" fmla="*/ 277 w 289"/>
                  <a:gd name="T3" fmla="*/ 13 h 84"/>
                  <a:gd name="T4" fmla="*/ 275 w 289"/>
                  <a:gd name="T5" fmla="*/ 12 h 84"/>
                  <a:gd name="T6" fmla="*/ 268 w 289"/>
                  <a:gd name="T7" fmla="*/ 10 h 84"/>
                  <a:gd name="T8" fmla="*/ 264 w 289"/>
                  <a:gd name="T9" fmla="*/ 19 h 84"/>
                  <a:gd name="T10" fmla="*/ 258 w 289"/>
                  <a:gd name="T11" fmla="*/ 22 h 84"/>
                  <a:gd name="T12" fmla="*/ 251 w 289"/>
                  <a:gd name="T13" fmla="*/ 21 h 84"/>
                  <a:gd name="T14" fmla="*/ 250 w 289"/>
                  <a:gd name="T15" fmla="*/ 27 h 84"/>
                  <a:gd name="T16" fmla="*/ 248 w 289"/>
                  <a:gd name="T17" fmla="*/ 33 h 84"/>
                  <a:gd name="T18" fmla="*/ 246 w 289"/>
                  <a:gd name="T19" fmla="*/ 39 h 84"/>
                  <a:gd name="T20" fmla="*/ 246 w 289"/>
                  <a:gd name="T21" fmla="*/ 46 h 84"/>
                  <a:gd name="T22" fmla="*/ 241 w 289"/>
                  <a:gd name="T23" fmla="*/ 46 h 84"/>
                  <a:gd name="T24" fmla="*/ 238 w 289"/>
                  <a:gd name="T25" fmla="*/ 52 h 84"/>
                  <a:gd name="T26" fmla="*/ 237 w 289"/>
                  <a:gd name="T27" fmla="*/ 57 h 84"/>
                  <a:gd name="T28" fmla="*/ 231 w 289"/>
                  <a:gd name="T29" fmla="*/ 60 h 84"/>
                  <a:gd name="T30" fmla="*/ 229 w 289"/>
                  <a:gd name="T31" fmla="*/ 60 h 84"/>
                  <a:gd name="T32" fmla="*/ 225 w 289"/>
                  <a:gd name="T33" fmla="*/ 60 h 84"/>
                  <a:gd name="T34" fmla="*/ 222 w 289"/>
                  <a:gd name="T35" fmla="*/ 67 h 84"/>
                  <a:gd name="T36" fmla="*/ 214 w 289"/>
                  <a:gd name="T37" fmla="*/ 68 h 84"/>
                  <a:gd name="T38" fmla="*/ 210 w 289"/>
                  <a:gd name="T39" fmla="*/ 76 h 84"/>
                  <a:gd name="T40" fmla="*/ 208 w 289"/>
                  <a:gd name="T41" fmla="*/ 77 h 84"/>
                  <a:gd name="T42" fmla="*/ 207 w 289"/>
                  <a:gd name="T43" fmla="*/ 82 h 84"/>
                  <a:gd name="T44" fmla="*/ 204 w 289"/>
                  <a:gd name="T45" fmla="*/ 78 h 84"/>
                  <a:gd name="T46" fmla="*/ 204 w 289"/>
                  <a:gd name="T47" fmla="*/ 70 h 84"/>
                  <a:gd name="T48" fmla="*/ 205 w 289"/>
                  <a:gd name="T49" fmla="*/ 64 h 84"/>
                  <a:gd name="T50" fmla="*/ 201 w 289"/>
                  <a:gd name="T51" fmla="*/ 59 h 84"/>
                  <a:gd name="T52" fmla="*/ 199 w 289"/>
                  <a:gd name="T53" fmla="*/ 55 h 84"/>
                  <a:gd name="T54" fmla="*/ 195 w 289"/>
                  <a:gd name="T55" fmla="*/ 47 h 84"/>
                  <a:gd name="T56" fmla="*/ 193 w 289"/>
                  <a:gd name="T57" fmla="*/ 39 h 84"/>
                  <a:gd name="T58" fmla="*/ 197 w 289"/>
                  <a:gd name="T59" fmla="*/ 34 h 84"/>
                  <a:gd name="T60" fmla="*/ 190 w 289"/>
                  <a:gd name="T61" fmla="*/ 30 h 84"/>
                  <a:gd name="T62" fmla="*/ 179 w 289"/>
                  <a:gd name="T63" fmla="*/ 29 h 84"/>
                  <a:gd name="T64" fmla="*/ 178 w 289"/>
                  <a:gd name="T65" fmla="*/ 22 h 84"/>
                  <a:gd name="T66" fmla="*/ 170 w 289"/>
                  <a:gd name="T67" fmla="*/ 17 h 84"/>
                  <a:gd name="T68" fmla="*/ 179 w 289"/>
                  <a:gd name="T69" fmla="*/ 10 h 84"/>
                  <a:gd name="T70" fmla="*/ 176 w 289"/>
                  <a:gd name="T71" fmla="*/ 4 h 84"/>
                  <a:gd name="T72" fmla="*/ 166 w 289"/>
                  <a:gd name="T73" fmla="*/ 0 h 84"/>
                  <a:gd name="T74" fmla="*/ 157 w 289"/>
                  <a:gd name="T75" fmla="*/ 14 h 84"/>
                  <a:gd name="T76" fmla="*/ 154 w 289"/>
                  <a:gd name="T77" fmla="*/ 25 h 84"/>
                  <a:gd name="T78" fmla="*/ 145 w 289"/>
                  <a:gd name="T79" fmla="*/ 27 h 84"/>
                  <a:gd name="T80" fmla="*/ 136 w 289"/>
                  <a:gd name="T81" fmla="*/ 31 h 84"/>
                  <a:gd name="T82" fmla="*/ 127 w 289"/>
                  <a:gd name="T83" fmla="*/ 38 h 84"/>
                  <a:gd name="T84" fmla="*/ 120 w 289"/>
                  <a:gd name="T85" fmla="*/ 47 h 84"/>
                  <a:gd name="T86" fmla="*/ 119 w 289"/>
                  <a:gd name="T87" fmla="*/ 55 h 84"/>
                  <a:gd name="T88" fmla="*/ 110 w 289"/>
                  <a:gd name="T89" fmla="*/ 53 h 84"/>
                  <a:gd name="T90" fmla="*/ 101 w 289"/>
                  <a:gd name="T91" fmla="*/ 50 h 84"/>
                  <a:gd name="T92" fmla="*/ 95 w 289"/>
                  <a:gd name="T93" fmla="*/ 42 h 84"/>
                  <a:gd name="T94" fmla="*/ 84 w 289"/>
                  <a:gd name="T95" fmla="*/ 39 h 84"/>
                  <a:gd name="T96" fmla="*/ 76 w 289"/>
                  <a:gd name="T97" fmla="*/ 33 h 84"/>
                  <a:gd name="T98" fmla="*/ 65 w 289"/>
                  <a:gd name="T99" fmla="*/ 33 h 84"/>
                  <a:gd name="T100" fmla="*/ 59 w 289"/>
                  <a:gd name="T101" fmla="*/ 33 h 84"/>
                  <a:gd name="T102" fmla="*/ 47 w 289"/>
                  <a:gd name="T103" fmla="*/ 29 h 84"/>
                  <a:gd name="T104" fmla="*/ 36 w 289"/>
                  <a:gd name="T105" fmla="*/ 30 h 84"/>
                  <a:gd name="T106" fmla="*/ 29 w 289"/>
                  <a:gd name="T107" fmla="*/ 34 h 84"/>
                  <a:gd name="T108" fmla="*/ 21 w 289"/>
                  <a:gd name="T109" fmla="*/ 35 h 84"/>
                  <a:gd name="T110" fmla="*/ 13 w 289"/>
                  <a:gd name="T111" fmla="*/ 39 h 84"/>
                  <a:gd name="T112" fmla="*/ 10 w 289"/>
                  <a:gd name="T113" fmla="*/ 30 h 84"/>
                  <a:gd name="T114" fmla="*/ 2 w 289"/>
                  <a:gd name="T115" fmla="*/ 3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9" h="84">
                    <a:moveTo>
                      <a:pt x="289" y="6"/>
                    </a:moveTo>
                    <a:lnTo>
                      <a:pt x="288" y="6"/>
                    </a:lnTo>
                    <a:lnTo>
                      <a:pt x="288" y="8"/>
                    </a:lnTo>
                    <a:lnTo>
                      <a:pt x="288" y="9"/>
                    </a:lnTo>
                    <a:lnTo>
                      <a:pt x="286" y="9"/>
                    </a:lnTo>
                    <a:lnTo>
                      <a:pt x="285" y="9"/>
                    </a:lnTo>
                    <a:lnTo>
                      <a:pt x="284" y="9"/>
                    </a:lnTo>
                    <a:lnTo>
                      <a:pt x="284" y="8"/>
                    </a:lnTo>
                    <a:lnTo>
                      <a:pt x="282" y="8"/>
                    </a:lnTo>
                    <a:lnTo>
                      <a:pt x="281" y="9"/>
                    </a:lnTo>
                    <a:lnTo>
                      <a:pt x="281" y="10"/>
                    </a:lnTo>
                    <a:lnTo>
                      <a:pt x="280" y="10"/>
                    </a:lnTo>
                    <a:lnTo>
                      <a:pt x="279" y="10"/>
                    </a:lnTo>
                    <a:lnTo>
                      <a:pt x="279" y="12"/>
                    </a:lnTo>
                    <a:lnTo>
                      <a:pt x="279" y="10"/>
                    </a:lnTo>
                    <a:lnTo>
                      <a:pt x="277" y="10"/>
                    </a:lnTo>
                    <a:lnTo>
                      <a:pt x="277" y="12"/>
                    </a:lnTo>
                    <a:lnTo>
                      <a:pt x="277" y="13"/>
                    </a:lnTo>
                    <a:lnTo>
                      <a:pt x="277" y="14"/>
                    </a:lnTo>
                    <a:lnTo>
                      <a:pt x="276" y="14"/>
                    </a:lnTo>
                    <a:lnTo>
                      <a:pt x="276" y="16"/>
                    </a:lnTo>
                    <a:lnTo>
                      <a:pt x="276" y="14"/>
                    </a:lnTo>
                    <a:lnTo>
                      <a:pt x="275" y="14"/>
                    </a:lnTo>
                    <a:lnTo>
                      <a:pt x="275" y="13"/>
                    </a:lnTo>
                    <a:lnTo>
                      <a:pt x="276" y="13"/>
                    </a:lnTo>
                    <a:lnTo>
                      <a:pt x="276" y="12"/>
                    </a:lnTo>
                    <a:lnTo>
                      <a:pt x="275" y="12"/>
                    </a:lnTo>
                    <a:lnTo>
                      <a:pt x="273" y="12"/>
                    </a:lnTo>
                    <a:lnTo>
                      <a:pt x="273" y="13"/>
                    </a:lnTo>
                    <a:lnTo>
                      <a:pt x="272" y="13"/>
                    </a:lnTo>
                    <a:lnTo>
                      <a:pt x="272" y="14"/>
                    </a:lnTo>
                    <a:lnTo>
                      <a:pt x="271" y="13"/>
                    </a:lnTo>
                    <a:lnTo>
                      <a:pt x="271" y="12"/>
                    </a:lnTo>
                    <a:lnTo>
                      <a:pt x="271" y="10"/>
                    </a:lnTo>
                    <a:lnTo>
                      <a:pt x="269" y="10"/>
                    </a:lnTo>
                    <a:lnTo>
                      <a:pt x="268" y="10"/>
                    </a:lnTo>
                    <a:lnTo>
                      <a:pt x="268" y="12"/>
                    </a:lnTo>
                    <a:lnTo>
                      <a:pt x="268" y="13"/>
                    </a:lnTo>
                    <a:lnTo>
                      <a:pt x="267" y="14"/>
                    </a:lnTo>
                    <a:lnTo>
                      <a:pt x="267" y="16"/>
                    </a:lnTo>
                    <a:lnTo>
                      <a:pt x="265" y="16"/>
                    </a:lnTo>
                    <a:lnTo>
                      <a:pt x="265" y="17"/>
                    </a:lnTo>
                    <a:lnTo>
                      <a:pt x="265" y="18"/>
                    </a:lnTo>
                    <a:lnTo>
                      <a:pt x="264" y="18"/>
                    </a:lnTo>
                    <a:lnTo>
                      <a:pt x="264" y="19"/>
                    </a:lnTo>
                    <a:lnTo>
                      <a:pt x="264" y="21"/>
                    </a:lnTo>
                    <a:lnTo>
                      <a:pt x="263" y="21"/>
                    </a:lnTo>
                    <a:lnTo>
                      <a:pt x="263" y="22"/>
                    </a:lnTo>
                    <a:lnTo>
                      <a:pt x="263" y="23"/>
                    </a:lnTo>
                    <a:lnTo>
                      <a:pt x="262" y="23"/>
                    </a:lnTo>
                    <a:lnTo>
                      <a:pt x="260" y="23"/>
                    </a:lnTo>
                    <a:lnTo>
                      <a:pt x="260" y="22"/>
                    </a:lnTo>
                    <a:lnTo>
                      <a:pt x="259" y="22"/>
                    </a:lnTo>
                    <a:lnTo>
                      <a:pt x="258" y="22"/>
                    </a:lnTo>
                    <a:lnTo>
                      <a:pt x="258" y="21"/>
                    </a:lnTo>
                    <a:lnTo>
                      <a:pt x="258" y="19"/>
                    </a:lnTo>
                    <a:lnTo>
                      <a:pt x="258" y="18"/>
                    </a:lnTo>
                    <a:lnTo>
                      <a:pt x="256" y="18"/>
                    </a:lnTo>
                    <a:lnTo>
                      <a:pt x="255" y="18"/>
                    </a:lnTo>
                    <a:lnTo>
                      <a:pt x="254" y="19"/>
                    </a:lnTo>
                    <a:lnTo>
                      <a:pt x="252" y="19"/>
                    </a:lnTo>
                    <a:lnTo>
                      <a:pt x="251" y="19"/>
                    </a:lnTo>
                    <a:lnTo>
                      <a:pt x="251" y="21"/>
                    </a:lnTo>
                    <a:lnTo>
                      <a:pt x="251" y="22"/>
                    </a:lnTo>
                    <a:lnTo>
                      <a:pt x="252" y="22"/>
                    </a:lnTo>
                    <a:lnTo>
                      <a:pt x="254" y="23"/>
                    </a:lnTo>
                    <a:lnTo>
                      <a:pt x="254" y="25"/>
                    </a:lnTo>
                    <a:lnTo>
                      <a:pt x="252" y="25"/>
                    </a:lnTo>
                    <a:lnTo>
                      <a:pt x="251" y="25"/>
                    </a:lnTo>
                    <a:lnTo>
                      <a:pt x="251" y="26"/>
                    </a:lnTo>
                    <a:lnTo>
                      <a:pt x="250" y="26"/>
                    </a:lnTo>
                    <a:lnTo>
                      <a:pt x="250" y="27"/>
                    </a:lnTo>
                    <a:lnTo>
                      <a:pt x="251" y="27"/>
                    </a:lnTo>
                    <a:lnTo>
                      <a:pt x="250" y="27"/>
                    </a:lnTo>
                    <a:lnTo>
                      <a:pt x="250" y="29"/>
                    </a:lnTo>
                    <a:lnTo>
                      <a:pt x="248" y="29"/>
                    </a:lnTo>
                    <a:lnTo>
                      <a:pt x="248" y="30"/>
                    </a:lnTo>
                    <a:lnTo>
                      <a:pt x="247" y="30"/>
                    </a:lnTo>
                    <a:lnTo>
                      <a:pt x="247" y="31"/>
                    </a:lnTo>
                    <a:lnTo>
                      <a:pt x="247" y="33"/>
                    </a:lnTo>
                    <a:lnTo>
                      <a:pt x="248" y="33"/>
                    </a:lnTo>
                    <a:lnTo>
                      <a:pt x="250" y="33"/>
                    </a:lnTo>
                    <a:lnTo>
                      <a:pt x="250" y="34"/>
                    </a:lnTo>
                    <a:lnTo>
                      <a:pt x="250" y="35"/>
                    </a:lnTo>
                    <a:lnTo>
                      <a:pt x="248" y="35"/>
                    </a:lnTo>
                    <a:lnTo>
                      <a:pt x="248" y="36"/>
                    </a:lnTo>
                    <a:lnTo>
                      <a:pt x="247" y="36"/>
                    </a:lnTo>
                    <a:lnTo>
                      <a:pt x="247" y="38"/>
                    </a:lnTo>
                    <a:lnTo>
                      <a:pt x="246" y="38"/>
                    </a:lnTo>
                    <a:lnTo>
                      <a:pt x="246" y="39"/>
                    </a:lnTo>
                    <a:lnTo>
                      <a:pt x="247" y="40"/>
                    </a:lnTo>
                    <a:lnTo>
                      <a:pt x="247" y="42"/>
                    </a:lnTo>
                    <a:lnTo>
                      <a:pt x="247" y="43"/>
                    </a:lnTo>
                    <a:lnTo>
                      <a:pt x="248" y="43"/>
                    </a:lnTo>
                    <a:lnTo>
                      <a:pt x="248" y="44"/>
                    </a:lnTo>
                    <a:lnTo>
                      <a:pt x="247" y="44"/>
                    </a:lnTo>
                    <a:lnTo>
                      <a:pt x="247" y="46"/>
                    </a:lnTo>
                    <a:lnTo>
                      <a:pt x="247" y="44"/>
                    </a:lnTo>
                    <a:lnTo>
                      <a:pt x="246" y="46"/>
                    </a:lnTo>
                    <a:lnTo>
                      <a:pt x="246" y="44"/>
                    </a:lnTo>
                    <a:lnTo>
                      <a:pt x="245" y="44"/>
                    </a:lnTo>
                    <a:lnTo>
                      <a:pt x="243" y="43"/>
                    </a:lnTo>
                    <a:lnTo>
                      <a:pt x="242" y="43"/>
                    </a:lnTo>
                    <a:lnTo>
                      <a:pt x="242" y="44"/>
                    </a:lnTo>
                    <a:lnTo>
                      <a:pt x="242" y="46"/>
                    </a:lnTo>
                    <a:lnTo>
                      <a:pt x="242" y="47"/>
                    </a:lnTo>
                    <a:lnTo>
                      <a:pt x="241" y="47"/>
                    </a:lnTo>
                    <a:lnTo>
                      <a:pt x="241" y="46"/>
                    </a:lnTo>
                    <a:lnTo>
                      <a:pt x="239" y="46"/>
                    </a:lnTo>
                    <a:lnTo>
                      <a:pt x="239" y="47"/>
                    </a:lnTo>
                    <a:lnTo>
                      <a:pt x="239" y="48"/>
                    </a:lnTo>
                    <a:lnTo>
                      <a:pt x="239" y="50"/>
                    </a:lnTo>
                    <a:lnTo>
                      <a:pt x="239" y="51"/>
                    </a:lnTo>
                    <a:lnTo>
                      <a:pt x="241" y="51"/>
                    </a:lnTo>
                    <a:lnTo>
                      <a:pt x="241" y="52"/>
                    </a:lnTo>
                    <a:lnTo>
                      <a:pt x="239" y="52"/>
                    </a:lnTo>
                    <a:lnTo>
                      <a:pt x="238" y="52"/>
                    </a:lnTo>
                    <a:lnTo>
                      <a:pt x="238" y="51"/>
                    </a:lnTo>
                    <a:lnTo>
                      <a:pt x="238" y="52"/>
                    </a:lnTo>
                    <a:lnTo>
                      <a:pt x="238" y="53"/>
                    </a:lnTo>
                    <a:lnTo>
                      <a:pt x="237" y="53"/>
                    </a:lnTo>
                    <a:lnTo>
                      <a:pt x="237" y="55"/>
                    </a:lnTo>
                    <a:lnTo>
                      <a:pt x="237" y="56"/>
                    </a:lnTo>
                    <a:lnTo>
                      <a:pt x="237" y="57"/>
                    </a:lnTo>
                    <a:lnTo>
                      <a:pt x="238" y="57"/>
                    </a:lnTo>
                    <a:lnTo>
                      <a:pt x="237" y="57"/>
                    </a:lnTo>
                    <a:lnTo>
                      <a:pt x="235" y="57"/>
                    </a:lnTo>
                    <a:lnTo>
                      <a:pt x="235" y="56"/>
                    </a:lnTo>
                    <a:lnTo>
                      <a:pt x="234" y="56"/>
                    </a:lnTo>
                    <a:lnTo>
                      <a:pt x="234" y="55"/>
                    </a:lnTo>
                    <a:lnTo>
                      <a:pt x="233" y="56"/>
                    </a:lnTo>
                    <a:lnTo>
                      <a:pt x="231" y="56"/>
                    </a:lnTo>
                    <a:lnTo>
                      <a:pt x="231" y="57"/>
                    </a:lnTo>
                    <a:lnTo>
                      <a:pt x="231" y="59"/>
                    </a:lnTo>
                    <a:lnTo>
                      <a:pt x="231" y="60"/>
                    </a:lnTo>
                    <a:lnTo>
                      <a:pt x="233" y="60"/>
                    </a:lnTo>
                    <a:lnTo>
                      <a:pt x="234" y="59"/>
                    </a:lnTo>
                    <a:lnTo>
                      <a:pt x="234" y="60"/>
                    </a:lnTo>
                    <a:lnTo>
                      <a:pt x="233" y="60"/>
                    </a:lnTo>
                    <a:lnTo>
                      <a:pt x="231" y="60"/>
                    </a:lnTo>
                    <a:lnTo>
                      <a:pt x="230" y="60"/>
                    </a:lnTo>
                    <a:lnTo>
                      <a:pt x="230" y="59"/>
                    </a:lnTo>
                    <a:lnTo>
                      <a:pt x="229" y="59"/>
                    </a:lnTo>
                    <a:lnTo>
                      <a:pt x="229" y="60"/>
                    </a:lnTo>
                    <a:lnTo>
                      <a:pt x="229" y="61"/>
                    </a:lnTo>
                    <a:lnTo>
                      <a:pt x="229" y="63"/>
                    </a:lnTo>
                    <a:lnTo>
                      <a:pt x="229" y="64"/>
                    </a:lnTo>
                    <a:lnTo>
                      <a:pt x="228" y="64"/>
                    </a:lnTo>
                    <a:lnTo>
                      <a:pt x="228" y="63"/>
                    </a:lnTo>
                    <a:lnTo>
                      <a:pt x="226" y="63"/>
                    </a:lnTo>
                    <a:lnTo>
                      <a:pt x="226" y="61"/>
                    </a:lnTo>
                    <a:lnTo>
                      <a:pt x="225" y="61"/>
                    </a:lnTo>
                    <a:lnTo>
                      <a:pt x="225" y="60"/>
                    </a:lnTo>
                    <a:lnTo>
                      <a:pt x="224" y="60"/>
                    </a:lnTo>
                    <a:lnTo>
                      <a:pt x="222" y="60"/>
                    </a:lnTo>
                    <a:lnTo>
                      <a:pt x="222" y="61"/>
                    </a:lnTo>
                    <a:lnTo>
                      <a:pt x="222" y="63"/>
                    </a:lnTo>
                    <a:lnTo>
                      <a:pt x="222" y="64"/>
                    </a:lnTo>
                    <a:lnTo>
                      <a:pt x="221" y="64"/>
                    </a:lnTo>
                    <a:lnTo>
                      <a:pt x="221" y="65"/>
                    </a:lnTo>
                    <a:lnTo>
                      <a:pt x="222" y="65"/>
                    </a:lnTo>
                    <a:lnTo>
                      <a:pt x="222" y="67"/>
                    </a:lnTo>
                    <a:lnTo>
                      <a:pt x="222" y="68"/>
                    </a:lnTo>
                    <a:lnTo>
                      <a:pt x="221" y="68"/>
                    </a:lnTo>
                    <a:lnTo>
                      <a:pt x="221" y="67"/>
                    </a:lnTo>
                    <a:lnTo>
                      <a:pt x="220" y="67"/>
                    </a:lnTo>
                    <a:lnTo>
                      <a:pt x="218" y="67"/>
                    </a:lnTo>
                    <a:lnTo>
                      <a:pt x="217" y="67"/>
                    </a:lnTo>
                    <a:lnTo>
                      <a:pt x="216" y="67"/>
                    </a:lnTo>
                    <a:lnTo>
                      <a:pt x="214" y="67"/>
                    </a:lnTo>
                    <a:lnTo>
                      <a:pt x="214" y="68"/>
                    </a:lnTo>
                    <a:lnTo>
                      <a:pt x="213" y="68"/>
                    </a:lnTo>
                    <a:lnTo>
                      <a:pt x="213" y="69"/>
                    </a:lnTo>
                    <a:lnTo>
                      <a:pt x="213" y="70"/>
                    </a:lnTo>
                    <a:lnTo>
                      <a:pt x="213" y="72"/>
                    </a:lnTo>
                    <a:lnTo>
                      <a:pt x="213" y="73"/>
                    </a:lnTo>
                    <a:lnTo>
                      <a:pt x="212" y="73"/>
                    </a:lnTo>
                    <a:lnTo>
                      <a:pt x="212" y="74"/>
                    </a:lnTo>
                    <a:lnTo>
                      <a:pt x="212" y="76"/>
                    </a:lnTo>
                    <a:lnTo>
                      <a:pt x="210" y="76"/>
                    </a:lnTo>
                    <a:lnTo>
                      <a:pt x="210" y="77"/>
                    </a:lnTo>
                    <a:lnTo>
                      <a:pt x="212" y="77"/>
                    </a:lnTo>
                    <a:lnTo>
                      <a:pt x="212" y="78"/>
                    </a:lnTo>
                    <a:lnTo>
                      <a:pt x="212" y="80"/>
                    </a:lnTo>
                    <a:lnTo>
                      <a:pt x="210" y="80"/>
                    </a:lnTo>
                    <a:lnTo>
                      <a:pt x="210" y="78"/>
                    </a:lnTo>
                    <a:lnTo>
                      <a:pt x="209" y="78"/>
                    </a:lnTo>
                    <a:lnTo>
                      <a:pt x="209" y="77"/>
                    </a:lnTo>
                    <a:lnTo>
                      <a:pt x="208" y="77"/>
                    </a:lnTo>
                    <a:lnTo>
                      <a:pt x="207" y="77"/>
                    </a:lnTo>
                    <a:lnTo>
                      <a:pt x="207" y="78"/>
                    </a:lnTo>
                    <a:lnTo>
                      <a:pt x="207" y="80"/>
                    </a:lnTo>
                    <a:lnTo>
                      <a:pt x="207" y="81"/>
                    </a:lnTo>
                    <a:lnTo>
                      <a:pt x="208" y="81"/>
                    </a:lnTo>
                    <a:lnTo>
                      <a:pt x="208" y="82"/>
                    </a:lnTo>
                    <a:lnTo>
                      <a:pt x="208" y="84"/>
                    </a:lnTo>
                    <a:lnTo>
                      <a:pt x="208" y="82"/>
                    </a:lnTo>
                    <a:lnTo>
                      <a:pt x="207" y="82"/>
                    </a:lnTo>
                    <a:lnTo>
                      <a:pt x="205" y="82"/>
                    </a:lnTo>
                    <a:lnTo>
                      <a:pt x="205" y="84"/>
                    </a:lnTo>
                    <a:lnTo>
                      <a:pt x="204" y="84"/>
                    </a:lnTo>
                    <a:lnTo>
                      <a:pt x="204" y="82"/>
                    </a:lnTo>
                    <a:lnTo>
                      <a:pt x="205" y="82"/>
                    </a:lnTo>
                    <a:lnTo>
                      <a:pt x="205" y="81"/>
                    </a:lnTo>
                    <a:lnTo>
                      <a:pt x="204" y="81"/>
                    </a:lnTo>
                    <a:lnTo>
                      <a:pt x="204" y="80"/>
                    </a:lnTo>
                    <a:lnTo>
                      <a:pt x="204" y="78"/>
                    </a:lnTo>
                    <a:lnTo>
                      <a:pt x="203" y="78"/>
                    </a:lnTo>
                    <a:lnTo>
                      <a:pt x="201" y="78"/>
                    </a:lnTo>
                    <a:lnTo>
                      <a:pt x="201" y="77"/>
                    </a:lnTo>
                    <a:lnTo>
                      <a:pt x="201" y="76"/>
                    </a:lnTo>
                    <a:lnTo>
                      <a:pt x="201" y="74"/>
                    </a:lnTo>
                    <a:lnTo>
                      <a:pt x="201" y="73"/>
                    </a:lnTo>
                    <a:lnTo>
                      <a:pt x="203" y="72"/>
                    </a:lnTo>
                    <a:lnTo>
                      <a:pt x="204" y="72"/>
                    </a:lnTo>
                    <a:lnTo>
                      <a:pt x="204" y="70"/>
                    </a:lnTo>
                    <a:lnTo>
                      <a:pt x="205" y="70"/>
                    </a:lnTo>
                    <a:lnTo>
                      <a:pt x="205" y="69"/>
                    </a:lnTo>
                    <a:lnTo>
                      <a:pt x="207" y="69"/>
                    </a:lnTo>
                    <a:lnTo>
                      <a:pt x="205" y="69"/>
                    </a:lnTo>
                    <a:lnTo>
                      <a:pt x="205" y="68"/>
                    </a:lnTo>
                    <a:lnTo>
                      <a:pt x="204" y="67"/>
                    </a:lnTo>
                    <a:lnTo>
                      <a:pt x="205" y="67"/>
                    </a:lnTo>
                    <a:lnTo>
                      <a:pt x="205" y="65"/>
                    </a:lnTo>
                    <a:lnTo>
                      <a:pt x="205" y="64"/>
                    </a:lnTo>
                    <a:lnTo>
                      <a:pt x="205" y="63"/>
                    </a:lnTo>
                    <a:lnTo>
                      <a:pt x="204" y="63"/>
                    </a:lnTo>
                    <a:lnTo>
                      <a:pt x="204" y="61"/>
                    </a:lnTo>
                    <a:lnTo>
                      <a:pt x="203" y="61"/>
                    </a:lnTo>
                    <a:lnTo>
                      <a:pt x="201" y="61"/>
                    </a:lnTo>
                    <a:lnTo>
                      <a:pt x="201" y="60"/>
                    </a:lnTo>
                    <a:lnTo>
                      <a:pt x="200" y="60"/>
                    </a:lnTo>
                    <a:lnTo>
                      <a:pt x="200" y="59"/>
                    </a:lnTo>
                    <a:lnTo>
                      <a:pt x="201" y="59"/>
                    </a:lnTo>
                    <a:lnTo>
                      <a:pt x="201" y="57"/>
                    </a:lnTo>
                    <a:lnTo>
                      <a:pt x="200" y="57"/>
                    </a:lnTo>
                    <a:lnTo>
                      <a:pt x="200" y="56"/>
                    </a:lnTo>
                    <a:lnTo>
                      <a:pt x="199" y="56"/>
                    </a:lnTo>
                    <a:lnTo>
                      <a:pt x="197" y="56"/>
                    </a:lnTo>
                    <a:lnTo>
                      <a:pt x="197" y="55"/>
                    </a:lnTo>
                    <a:lnTo>
                      <a:pt x="199" y="55"/>
                    </a:lnTo>
                    <a:lnTo>
                      <a:pt x="199" y="56"/>
                    </a:lnTo>
                    <a:lnTo>
                      <a:pt x="199" y="55"/>
                    </a:lnTo>
                    <a:lnTo>
                      <a:pt x="197" y="55"/>
                    </a:lnTo>
                    <a:lnTo>
                      <a:pt x="197" y="53"/>
                    </a:lnTo>
                    <a:lnTo>
                      <a:pt x="197" y="52"/>
                    </a:lnTo>
                    <a:lnTo>
                      <a:pt x="196" y="52"/>
                    </a:lnTo>
                    <a:lnTo>
                      <a:pt x="196" y="51"/>
                    </a:lnTo>
                    <a:lnTo>
                      <a:pt x="196" y="50"/>
                    </a:lnTo>
                    <a:lnTo>
                      <a:pt x="196" y="48"/>
                    </a:lnTo>
                    <a:lnTo>
                      <a:pt x="195" y="48"/>
                    </a:lnTo>
                    <a:lnTo>
                      <a:pt x="195" y="47"/>
                    </a:lnTo>
                    <a:lnTo>
                      <a:pt x="195" y="46"/>
                    </a:lnTo>
                    <a:lnTo>
                      <a:pt x="193" y="46"/>
                    </a:lnTo>
                    <a:lnTo>
                      <a:pt x="193" y="44"/>
                    </a:lnTo>
                    <a:lnTo>
                      <a:pt x="192" y="44"/>
                    </a:lnTo>
                    <a:lnTo>
                      <a:pt x="192" y="43"/>
                    </a:lnTo>
                    <a:lnTo>
                      <a:pt x="192" y="42"/>
                    </a:lnTo>
                    <a:lnTo>
                      <a:pt x="192" y="40"/>
                    </a:lnTo>
                    <a:lnTo>
                      <a:pt x="192" y="39"/>
                    </a:lnTo>
                    <a:lnTo>
                      <a:pt x="193" y="39"/>
                    </a:lnTo>
                    <a:lnTo>
                      <a:pt x="193" y="38"/>
                    </a:lnTo>
                    <a:lnTo>
                      <a:pt x="193" y="39"/>
                    </a:lnTo>
                    <a:lnTo>
                      <a:pt x="193" y="38"/>
                    </a:lnTo>
                    <a:lnTo>
                      <a:pt x="195" y="38"/>
                    </a:lnTo>
                    <a:lnTo>
                      <a:pt x="196" y="38"/>
                    </a:lnTo>
                    <a:lnTo>
                      <a:pt x="197" y="38"/>
                    </a:lnTo>
                    <a:lnTo>
                      <a:pt x="197" y="36"/>
                    </a:lnTo>
                    <a:lnTo>
                      <a:pt x="197" y="35"/>
                    </a:lnTo>
                    <a:lnTo>
                      <a:pt x="197" y="34"/>
                    </a:lnTo>
                    <a:lnTo>
                      <a:pt x="197" y="33"/>
                    </a:lnTo>
                    <a:lnTo>
                      <a:pt x="197" y="31"/>
                    </a:lnTo>
                    <a:lnTo>
                      <a:pt x="196" y="31"/>
                    </a:lnTo>
                    <a:lnTo>
                      <a:pt x="196" y="30"/>
                    </a:lnTo>
                    <a:lnTo>
                      <a:pt x="195" y="30"/>
                    </a:lnTo>
                    <a:lnTo>
                      <a:pt x="193" y="30"/>
                    </a:lnTo>
                    <a:lnTo>
                      <a:pt x="192" y="30"/>
                    </a:lnTo>
                    <a:lnTo>
                      <a:pt x="191" y="30"/>
                    </a:lnTo>
                    <a:lnTo>
                      <a:pt x="190" y="30"/>
                    </a:lnTo>
                    <a:lnTo>
                      <a:pt x="188" y="30"/>
                    </a:lnTo>
                    <a:lnTo>
                      <a:pt x="187" y="30"/>
                    </a:lnTo>
                    <a:lnTo>
                      <a:pt x="186" y="30"/>
                    </a:lnTo>
                    <a:lnTo>
                      <a:pt x="186" y="29"/>
                    </a:lnTo>
                    <a:lnTo>
                      <a:pt x="184" y="29"/>
                    </a:lnTo>
                    <a:lnTo>
                      <a:pt x="183" y="29"/>
                    </a:lnTo>
                    <a:lnTo>
                      <a:pt x="182" y="29"/>
                    </a:lnTo>
                    <a:lnTo>
                      <a:pt x="180" y="29"/>
                    </a:lnTo>
                    <a:lnTo>
                      <a:pt x="179" y="29"/>
                    </a:lnTo>
                    <a:lnTo>
                      <a:pt x="178" y="27"/>
                    </a:lnTo>
                    <a:lnTo>
                      <a:pt x="178" y="26"/>
                    </a:lnTo>
                    <a:lnTo>
                      <a:pt x="179" y="26"/>
                    </a:lnTo>
                    <a:lnTo>
                      <a:pt x="180" y="26"/>
                    </a:lnTo>
                    <a:lnTo>
                      <a:pt x="180" y="25"/>
                    </a:lnTo>
                    <a:lnTo>
                      <a:pt x="180" y="23"/>
                    </a:lnTo>
                    <a:lnTo>
                      <a:pt x="180" y="22"/>
                    </a:lnTo>
                    <a:lnTo>
                      <a:pt x="179" y="22"/>
                    </a:lnTo>
                    <a:lnTo>
                      <a:pt x="178" y="22"/>
                    </a:lnTo>
                    <a:lnTo>
                      <a:pt x="176" y="22"/>
                    </a:lnTo>
                    <a:lnTo>
                      <a:pt x="175" y="22"/>
                    </a:lnTo>
                    <a:lnTo>
                      <a:pt x="174" y="22"/>
                    </a:lnTo>
                    <a:lnTo>
                      <a:pt x="173" y="22"/>
                    </a:lnTo>
                    <a:lnTo>
                      <a:pt x="171" y="22"/>
                    </a:lnTo>
                    <a:lnTo>
                      <a:pt x="170" y="21"/>
                    </a:lnTo>
                    <a:lnTo>
                      <a:pt x="170" y="19"/>
                    </a:lnTo>
                    <a:lnTo>
                      <a:pt x="170" y="18"/>
                    </a:lnTo>
                    <a:lnTo>
                      <a:pt x="170" y="17"/>
                    </a:lnTo>
                    <a:lnTo>
                      <a:pt x="170" y="16"/>
                    </a:lnTo>
                    <a:lnTo>
                      <a:pt x="170" y="14"/>
                    </a:lnTo>
                    <a:lnTo>
                      <a:pt x="171" y="13"/>
                    </a:lnTo>
                    <a:lnTo>
                      <a:pt x="171" y="12"/>
                    </a:lnTo>
                    <a:lnTo>
                      <a:pt x="173" y="10"/>
                    </a:lnTo>
                    <a:lnTo>
                      <a:pt x="174" y="10"/>
                    </a:lnTo>
                    <a:lnTo>
                      <a:pt x="176" y="10"/>
                    </a:lnTo>
                    <a:lnTo>
                      <a:pt x="178" y="10"/>
                    </a:lnTo>
                    <a:lnTo>
                      <a:pt x="179" y="10"/>
                    </a:lnTo>
                    <a:lnTo>
                      <a:pt x="182" y="10"/>
                    </a:lnTo>
                    <a:lnTo>
                      <a:pt x="182" y="9"/>
                    </a:lnTo>
                    <a:lnTo>
                      <a:pt x="180" y="9"/>
                    </a:lnTo>
                    <a:lnTo>
                      <a:pt x="179" y="8"/>
                    </a:lnTo>
                    <a:lnTo>
                      <a:pt x="178" y="8"/>
                    </a:lnTo>
                    <a:lnTo>
                      <a:pt x="178" y="6"/>
                    </a:lnTo>
                    <a:lnTo>
                      <a:pt x="178" y="5"/>
                    </a:lnTo>
                    <a:lnTo>
                      <a:pt x="176" y="5"/>
                    </a:lnTo>
                    <a:lnTo>
                      <a:pt x="176" y="4"/>
                    </a:lnTo>
                    <a:lnTo>
                      <a:pt x="175" y="4"/>
                    </a:lnTo>
                    <a:lnTo>
                      <a:pt x="174" y="4"/>
                    </a:lnTo>
                    <a:lnTo>
                      <a:pt x="174" y="2"/>
                    </a:lnTo>
                    <a:lnTo>
                      <a:pt x="173" y="2"/>
                    </a:lnTo>
                    <a:lnTo>
                      <a:pt x="171" y="2"/>
                    </a:lnTo>
                    <a:lnTo>
                      <a:pt x="170" y="1"/>
                    </a:lnTo>
                    <a:lnTo>
                      <a:pt x="169" y="1"/>
                    </a:lnTo>
                    <a:lnTo>
                      <a:pt x="167" y="1"/>
                    </a:lnTo>
                    <a:lnTo>
                      <a:pt x="166" y="0"/>
                    </a:lnTo>
                    <a:lnTo>
                      <a:pt x="165" y="0"/>
                    </a:lnTo>
                    <a:lnTo>
                      <a:pt x="163" y="0"/>
                    </a:lnTo>
                    <a:lnTo>
                      <a:pt x="162" y="1"/>
                    </a:lnTo>
                    <a:lnTo>
                      <a:pt x="162" y="4"/>
                    </a:lnTo>
                    <a:lnTo>
                      <a:pt x="162" y="5"/>
                    </a:lnTo>
                    <a:lnTo>
                      <a:pt x="161" y="9"/>
                    </a:lnTo>
                    <a:lnTo>
                      <a:pt x="159" y="12"/>
                    </a:lnTo>
                    <a:lnTo>
                      <a:pt x="158" y="14"/>
                    </a:lnTo>
                    <a:lnTo>
                      <a:pt x="157" y="14"/>
                    </a:lnTo>
                    <a:lnTo>
                      <a:pt x="157" y="16"/>
                    </a:lnTo>
                    <a:lnTo>
                      <a:pt x="157" y="17"/>
                    </a:lnTo>
                    <a:lnTo>
                      <a:pt x="158" y="17"/>
                    </a:lnTo>
                    <a:lnTo>
                      <a:pt x="159" y="19"/>
                    </a:lnTo>
                    <a:lnTo>
                      <a:pt x="159" y="22"/>
                    </a:lnTo>
                    <a:lnTo>
                      <a:pt x="158" y="25"/>
                    </a:lnTo>
                    <a:lnTo>
                      <a:pt x="157" y="25"/>
                    </a:lnTo>
                    <a:lnTo>
                      <a:pt x="156" y="25"/>
                    </a:lnTo>
                    <a:lnTo>
                      <a:pt x="154" y="25"/>
                    </a:lnTo>
                    <a:lnTo>
                      <a:pt x="154" y="23"/>
                    </a:lnTo>
                    <a:lnTo>
                      <a:pt x="153" y="23"/>
                    </a:lnTo>
                    <a:lnTo>
                      <a:pt x="152" y="23"/>
                    </a:lnTo>
                    <a:lnTo>
                      <a:pt x="152" y="25"/>
                    </a:lnTo>
                    <a:lnTo>
                      <a:pt x="150" y="25"/>
                    </a:lnTo>
                    <a:lnTo>
                      <a:pt x="149" y="25"/>
                    </a:lnTo>
                    <a:lnTo>
                      <a:pt x="148" y="26"/>
                    </a:lnTo>
                    <a:lnTo>
                      <a:pt x="146" y="26"/>
                    </a:lnTo>
                    <a:lnTo>
                      <a:pt x="145" y="27"/>
                    </a:lnTo>
                    <a:lnTo>
                      <a:pt x="144" y="27"/>
                    </a:lnTo>
                    <a:lnTo>
                      <a:pt x="142" y="27"/>
                    </a:lnTo>
                    <a:lnTo>
                      <a:pt x="142" y="29"/>
                    </a:lnTo>
                    <a:lnTo>
                      <a:pt x="141" y="29"/>
                    </a:lnTo>
                    <a:lnTo>
                      <a:pt x="140" y="29"/>
                    </a:lnTo>
                    <a:lnTo>
                      <a:pt x="140" y="30"/>
                    </a:lnTo>
                    <a:lnTo>
                      <a:pt x="138" y="30"/>
                    </a:lnTo>
                    <a:lnTo>
                      <a:pt x="137" y="30"/>
                    </a:lnTo>
                    <a:lnTo>
                      <a:pt x="136" y="31"/>
                    </a:lnTo>
                    <a:lnTo>
                      <a:pt x="135" y="31"/>
                    </a:lnTo>
                    <a:lnTo>
                      <a:pt x="133" y="33"/>
                    </a:lnTo>
                    <a:lnTo>
                      <a:pt x="132" y="33"/>
                    </a:lnTo>
                    <a:lnTo>
                      <a:pt x="131" y="33"/>
                    </a:lnTo>
                    <a:lnTo>
                      <a:pt x="129" y="34"/>
                    </a:lnTo>
                    <a:lnTo>
                      <a:pt x="128" y="34"/>
                    </a:lnTo>
                    <a:lnTo>
                      <a:pt x="128" y="35"/>
                    </a:lnTo>
                    <a:lnTo>
                      <a:pt x="127" y="36"/>
                    </a:lnTo>
                    <a:lnTo>
                      <a:pt x="127" y="38"/>
                    </a:lnTo>
                    <a:lnTo>
                      <a:pt x="125" y="39"/>
                    </a:lnTo>
                    <a:lnTo>
                      <a:pt x="124" y="40"/>
                    </a:lnTo>
                    <a:lnTo>
                      <a:pt x="124" y="42"/>
                    </a:lnTo>
                    <a:lnTo>
                      <a:pt x="123" y="42"/>
                    </a:lnTo>
                    <a:lnTo>
                      <a:pt x="123" y="43"/>
                    </a:lnTo>
                    <a:lnTo>
                      <a:pt x="123" y="44"/>
                    </a:lnTo>
                    <a:lnTo>
                      <a:pt x="121" y="46"/>
                    </a:lnTo>
                    <a:lnTo>
                      <a:pt x="121" y="47"/>
                    </a:lnTo>
                    <a:lnTo>
                      <a:pt x="120" y="47"/>
                    </a:lnTo>
                    <a:lnTo>
                      <a:pt x="120" y="48"/>
                    </a:lnTo>
                    <a:lnTo>
                      <a:pt x="120" y="50"/>
                    </a:lnTo>
                    <a:lnTo>
                      <a:pt x="119" y="50"/>
                    </a:lnTo>
                    <a:lnTo>
                      <a:pt x="119" y="51"/>
                    </a:lnTo>
                    <a:lnTo>
                      <a:pt x="119" y="52"/>
                    </a:lnTo>
                    <a:lnTo>
                      <a:pt x="120" y="52"/>
                    </a:lnTo>
                    <a:lnTo>
                      <a:pt x="120" y="53"/>
                    </a:lnTo>
                    <a:lnTo>
                      <a:pt x="120" y="55"/>
                    </a:lnTo>
                    <a:lnTo>
                      <a:pt x="119" y="55"/>
                    </a:lnTo>
                    <a:lnTo>
                      <a:pt x="118" y="55"/>
                    </a:lnTo>
                    <a:lnTo>
                      <a:pt x="118" y="53"/>
                    </a:lnTo>
                    <a:lnTo>
                      <a:pt x="116" y="53"/>
                    </a:lnTo>
                    <a:lnTo>
                      <a:pt x="115" y="52"/>
                    </a:lnTo>
                    <a:lnTo>
                      <a:pt x="114" y="52"/>
                    </a:lnTo>
                    <a:lnTo>
                      <a:pt x="112" y="52"/>
                    </a:lnTo>
                    <a:lnTo>
                      <a:pt x="111" y="52"/>
                    </a:lnTo>
                    <a:lnTo>
                      <a:pt x="111" y="53"/>
                    </a:lnTo>
                    <a:lnTo>
                      <a:pt x="110" y="53"/>
                    </a:lnTo>
                    <a:lnTo>
                      <a:pt x="108" y="53"/>
                    </a:lnTo>
                    <a:lnTo>
                      <a:pt x="107" y="53"/>
                    </a:lnTo>
                    <a:lnTo>
                      <a:pt x="106" y="52"/>
                    </a:lnTo>
                    <a:lnTo>
                      <a:pt x="106" y="51"/>
                    </a:lnTo>
                    <a:lnTo>
                      <a:pt x="104" y="51"/>
                    </a:lnTo>
                    <a:lnTo>
                      <a:pt x="103" y="51"/>
                    </a:lnTo>
                    <a:lnTo>
                      <a:pt x="103" y="52"/>
                    </a:lnTo>
                    <a:lnTo>
                      <a:pt x="102" y="51"/>
                    </a:lnTo>
                    <a:lnTo>
                      <a:pt x="101" y="50"/>
                    </a:lnTo>
                    <a:lnTo>
                      <a:pt x="99" y="48"/>
                    </a:lnTo>
                    <a:lnTo>
                      <a:pt x="98" y="48"/>
                    </a:lnTo>
                    <a:lnTo>
                      <a:pt x="98" y="47"/>
                    </a:lnTo>
                    <a:lnTo>
                      <a:pt x="98" y="46"/>
                    </a:lnTo>
                    <a:lnTo>
                      <a:pt x="97" y="46"/>
                    </a:lnTo>
                    <a:lnTo>
                      <a:pt x="97" y="44"/>
                    </a:lnTo>
                    <a:lnTo>
                      <a:pt x="95" y="44"/>
                    </a:lnTo>
                    <a:lnTo>
                      <a:pt x="95" y="43"/>
                    </a:lnTo>
                    <a:lnTo>
                      <a:pt x="95" y="42"/>
                    </a:lnTo>
                    <a:lnTo>
                      <a:pt x="94" y="42"/>
                    </a:lnTo>
                    <a:lnTo>
                      <a:pt x="93" y="42"/>
                    </a:lnTo>
                    <a:lnTo>
                      <a:pt x="91" y="42"/>
                    </a:lnTo>
                    <a:lnTo>
                      <a:pt x="90" y="42"/>
                    </a:lnTo>
                    <a:lnTo>
                      <a:pt x="90" y="40"/>
                    </a:lnTo>
                    <a:lnTo>
                      <a:pt x="87" y="40"/>
                    </a:lnTo>
                    <a:lnTo>
                      <a:pt x="86" y="39"/>
                    </a:lnTo>
                    <a:lnTo>
                      <a:pt x="85" y="39"/>
                    </a:lnTo>
                    <a:lnTo>
                      <a:pt x="84" y="39"/>
                    </a:lnTo>
                    <a:lnTo>
                      <a:pt x="84" y="38"/>
                    </a:lnTo>
                    <a:lnTo>
                      <a:pt x="80" y="36"/>
                    </a:lnTo>
                    <a:lnTo>
                      <a:pt x="78" y="36"/>
                    </a:lnTo>
                    <a:lnTo>
                      <a:pt x="78" y="35"/>
                    </a:lnTo>
                    <a:lnTo>
                      <a:pt x="77" y="35"/>
                    </a:lnTo>
                    <a:lnTo>
                      <a:pt x="77" y="34"/>
                    </a:lnTo>
                    <a:lnTo>
                      <a:pt x="76" y="34"/>
                    </a:lnTo>
                    <a:lnTo>
                      <a:pt x="74" y="34"/>
                    </a:lnTo>
                    <a:lnTo>
                      <a:pt x="76" y="33"/>
                    </a:lnTo>
                    <a:lnTo>
                      <a:pt x="74" y="31"/>
                    </a:lnTo>
                    <a:lnTo>
                      <a:pt x="73" y="31"/>
                    </a:lnTo>
                    <a:lnTo>
                      <a:pt x="73" y="33"/>
                    </a:lnTo>
                    <a:lnTo>
                      <a:pt x="72" y="33"/>
                    </a:lnTo>
                    <a:lnTo>
                      <a:pt x="70" y="33"/>
                    </a:lnTo>
                    <a:lnTo>
                      <a:pt x="69" y="33"/>
                    </a:lnTo>
                    <a:lnTo>
                      <a:pt x="68" y="33"/>
                    </a:lnTo>
                    <a:lnTo>
                      <a:pt x="66" y="33"/>
                    </a:lnTo>
                    <a:lnTo>
                      <a:pt x="65" y="33"/>
                    </a:lnTo>
                    <a:lnTo>
                      <a:pt x="64" y="33"/>
                    </a:lnTo>
                    <a:lnTo>
                      <a:pt x="64" y="31"/>
                    </a:lnTo>
                    <a:lnTo>
                      <a:pt x="63" y="31"/>
                    </a:lnTo>
                    <a:lnTo>
                      <a:pt x="61" y="31"/>
                    </a:lnTo>
                    <a:lnTo>
                      <a:pt x="61" y="33"/>
                    </a:lnTo>
                    <a:lnTo>
                      <a:pt x="60" y="33"/>
                    </a:lnTo>
                    <a:lnTo>
                      <a:pt x="60" y="34"/>
                    </a:lnTo>
                    <a:lnTo>
                      <a:pt x="60" y="33"/>
                    </a:lnTo>
                    <a:lnTo>
                      <a:pt x="59" y="33"/>
                    </a:lnTo>
                    <a:lnTo>
                      <a:pt x="57" y="31"/>
                    </a:lnTo>
                    <a:lnTo>
                      <a:pt x="56" y="31"/>
                    </a:lnTo>
                    <a:lnTo>
                      <a:pt x="55" y="30"/>
                    </a:lnTo>
                    <a:lnTo>
                      <a:pt x="53" y="30"/>
                    </a:lnTo>
                    <a:lnTo>
                      <a:pt x="52" y="29"/>
                    </a:lnTo>
                    <a:lnTo>
                      <a:pt x="51" y="29"/>
                    </a:lnTo>
                    <a:lnTo>
                      <a:pt x="49" y="29"/>
                    </a:lnTo>
                    <a:lnTo>
                      <a:pt x="48" y="29"/>
                    </a:lnTo>
                    <a:lnTo>
                      <a:pt x="47" y="29"/>
                    </a:lnTo>
                    <a:lnTo>
                      <a:pt x="46" y="29"/>
                    </a:lnTo>
                    <a:lnTo>
                      <a:pt x="44" y="29"/>
                    </a:lnTo>
                    <a:lnTo>
                      <a:pt x="43" y="29"/>
                    </a:lnTo>
                    <a:lnTo>
                      <a:pt x="42" y="29"/>
                    </a:lnTo>
                    <a:lnTo>
                      <a:pt x="40" y="29"/>
                    </a:lnTo>
                    <a:lnTo>
                      <a:pt x="39" y="29"/>
                    </a:lnTo>
                    <a:lnTo>
                      <a:pt x="39" y="30"/>
                    </a:lnTo>
                    <a:lnTo>
                      <a:pt x="38" y="30"/>
                    </a:lnTo>
                    <a:lnTo>
                      <a:pt x="36" y="30"/>
                    </a:lnTo>
                    <a:lnTo>
                      <a:pt x="36" y="31"/>
                    </a:lnTo>
                    <a:lnTo>
                      <a:pt x="35" y="31"/>
                    </a:lnTo>
                    <a:lnTo>
                      <a:pt x="34" y="31"/>
                    </a:lnTo>
                    <a:lnTo>
                      <a:pt x="34" y="33"/>
                    </a:lnTo>
                    <a:lnTo>
                      <a:pt x="32" y="33"/>
                    </a:lnTo>
                    <a:lnTo>
                      <a:pt x="31" y="33"/>
                    </a:lnTo>
                    <a:lnTo>
                      <a:pt x="30" y="33"/>
                    </a:lnTo>
                    <a:lnTo>
                      <a:pt x="30" y="34"/>
                    </a:lnTo>
                    <a:lnTo>
                      <a:pt x="29" y="34"/>
                    </a:lnTo>
                    <a:lnTo>
                      <a:pt x="29" y="35"/>
                    </a:lnTo>
                    <a:lnTo>
                      <a:pt x="27" y="35"/>
                    </a:lnTo>
                    <a:lnTo>
                      <a:pt x="26" y="35"/>
                    </a:lnTo>
                    <a:lnTo>
                      <a:pt x="25" y="35"/>
                    </a:lnTo>
                    <a:lnTo>
                      <a:pt x="25" y="34"/>
                    </a:lnTo>
                    <a:lnTo>
                      <a:pt x="23" y="34"/>
                    </a:lnTo>
                    <a:lnTo>
                      <a:pt x="23" y="35"/>
                    </a:lnTo>
                    <a:lnTo>
                      <a:pt x="22" y="35"/>
                    </a:lnTo>
                    <a:lnTo>
                      <a:pt x="21" y="35"/>
                    </a:lnTo>
                    <a:lnTo>
                      <a:pt x="21" y="36"/>
                    </a:lnTo>
                    <a:lnTo>
                      <a:pt x="19" y="36"/>
                    </a:lnTo>
                    <a:lnTo>
                      <a:pt x="19" y="38"/>
                    </a:lnTo>
                    <a:lnTo>
                      <a:pt x="18" y="38"/>
                    </a:lnTo>
                    <a:lnTo>
                      <a:pt x="18" y="39"/>
                    </a:lnTo>
                    <a:lnTo>
                      <a:pt x="17" y="39"/>
                    </a:lnTo>
                    <a:lnTo>
                      <a:pt x="15" y="39"/>
                    </a:lnTo>
                    <a:lnTo>
                      <a:pt x="14" y="39"/>
                    </a:lnTo>
                    <a:lnTo>
                      <a:pt x="13" y="39"/>
                    </a:lnTo>
                    <a:lnTo>
                      <a:pt x="13" y="38"/>
                    </a:lnTo>
                    <a:lnTo>
                      <a:pt x="13" y="36"/>
                    </a:lnTo>
                    <a:lnTo>
                      <a:pt x="13" y="35"/>
                    </a:lnTo>
                    <a:lnTo>
                      <a:pt x="13" y="34"/>
                    </a:lnTo>
                    <a:lnTo>
                      <a:pt x="13" y="33"/>
                    </a:lnTo>
                    <a:lnTo>
                      <a:pt x="12" y="33"/>
                    </a:lnTo>
                    <a:lnTo>
                      <a:pt x="12" y="31"/>
                    </a:lnTo>
                    <a:lnTo>
                      <a:pt x="10" y="31"/>
                    </a:lnTo>
                    <a:lnTo>
                      <a:pt x="10" y="30"/>
                    </a:lnTo>
                    <a:lnTo>
                      <a:pt x="10" y="31"/>
                    </a:lnTo>
                    <a:lnTo>
                      <a:pt x="10" y="33"/>
                    </a:lnTo>
                    <a:lnTo>
                      <a:pt x="9" y="33"/>
                    </a:lnTo>
                    <a:lnTo>
                      <a:pt x="8" y="33"/>
                    </a:lnTo>
                    <a:lnTo>
                      <a:pt x="6" y="33"/>
                    </a:lnTo>
                    <a:lnTo>
                      <a:pt x="5" y="33"/>
                    </a:lnTo>
                    <a:lnTo>
                      <a:pt x="4" y="33"/>
                    </a:lnTo>
                    <a:lnTo>
                      <a:pt x="2" y="33"/>
                    </a:lnTo>
                    <a:lnTo>
                      <a:pt x="2" y="34"/>
                    </a:lnTo>
                    <a:lnTo>
                      <a:pt x="2" y="35"/>
                    </a:lnTo>
                    <a:lnTo>
                      <a:pt x="1" y="35"/>
                    </a:lnTo>
                    <a:lnTo>
                      <a:pt x="1" y="36"/>
                    </a:lnTo>
                    <a:lnTo>
                      <a:pt x="0" y="36"/>
                    </a:lnTo>
                    <a:lnTo>
                      <a:pt x="0" y="38"/>
                    </a:lnTo>
                    <a:lnTo>
                      <a:pt x="0" y="3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5" name="Freeform 32">
                <a:extLst>
                  <a:ext uri="{FF2B5EF4-FFF2-40B4-BE49-F238E27FC236}">
                    <a16:creationId xmlns:a16="http://schemas.microsoft.com/office/drawing/2014/main" id="{C2E042D1-1D04-534B-0716-F864056C527C}"/>
                  </a:ext>
                </a:extLst>
              </p:cNvPr>
              <p:cNvSpPr>
                <a:spLocks noEditPoints="1"/>
              </p:cNvSpPr>
              <p:nvPr/>
            </p:nvSpPr>
            <p:spPr bwMode="auto">
              <a:xfrm>
                <a:off x="3378" y="712"/>
                <a:ext cx="666" cy="732"/>
              </a:xfrm>
              <a:custGeom>
                <a:avLst/>
                <a:gdLst>
                  <a:gd name="T0" fmla="*/ 525 w 666"/>
                  <a:gd name="T1" fmla="*/ 723 h 732"/>
                  <a:gd name="T2" fmla="*/ 484 w 666"/>
                  <a:gd name="T3" fmla="*/ 704 h 732"/>
                  <a:gd name="T4" fmla="*/ 433 w 666"/>
                  <a:gd name="T5" fmla="*/ 694 h 732"/>
                  <a:gd name="T6" fmla="*/ 399 w 666"/>
                  <a:gd name="T7" fmla="*/ 687 h 732"/>
                  <a:gd name="T8" fmla="*/ 382 w 666"/>
                  <a:gd name="T9" fmla="*/ 685 h 732"/>
                  <a:gd name="T10" fmla="*/ 405 w 666"/>
                  <a:gd name="T11" fmla="*/ 639 h 732"/>
                  <a:gd name="T12" fmla="*/ 378 w 666"/>
                  <a:gd name="T13" fmla="*/ 614 h 732"/>
                  <a:gd name="T14" fmla="*/ 351 w 666"/>
                  <a:gd name="T15" fmla="*/ 610 h 732"/>
                  <a:gd name="T16" fmla="*/ 325 w 666"/>
                  <a:gd name="T17" fmla="*/ 584 h 732"/>
                  <a:gd name="T18" fmla="*/ 323 w 666"/>
                  <a:gd name="T19" fmla="*/ 558 h 732"/>
                  <a:gd name="T20" fmla="*/ 357 w 666"/>
                  <a:gd name="T21" fmla="*/ 547 h 732"/>
                  <a:gd name="T22" fmla="*/ 355 w 666"/>
                  <a:gd name="T23" fmla="*/ 509 h 732"/>
                  <a:gd name="T24" fmla="*/ 390 w 666"/>
                  <a:gd name="T25" fmla="*/ 488 h 732"/>
                  <a:gd name="T26" fmla="*/ 398 w 666"/>
                  <a:gd name="T27" fmla="*/ 449 h 732"/>
                  <a:gd name="T28" fmla="*/ 380 w 666"/>
                  <a:gd name="T29" fmla="*/ 416 h 732"/>
                  <a:gd name="T30" fmla="*/ 350 w 666"/>
                  <a:gd name="T31" fmla="*/ 385 h 732"/>
                  <a:gd name="T32" fmla="*/ 287 w 666"/>
                  <a:gd name="T33" fmla="*/ 367 h 732"/>
                  <a:gd name="T34" fmla="*/ 244 w 666"/>
                  <a:gd name="T35" fmla="*/ 352 h 732"/>
                  <a:gd name="T36" fmla="*/ 213 w 666"/>
                  <a:gd name="T37" fmla="*/ 361 h 732"/>
                  <a:gd name="T38" fmla="*/ 160 w 666"/>
                  <a:gd name="T39" fmla="*/ 357 h 732"/>
                  <a:gd name="T40" fmla="*/ 110 w 666"/>
                  <a:gd name="T41" fmla="*/ 346 h 732"/>
                  <a:gd name="T42" fmla="*/ 77 w 666"/>
                  <a:gd name="T43" fmla="*/ 352 h 732"/>
                  <a:gd name="T44" fmla="*/ 42 w 666"/>
                  <a:gd name="T45" fmla="*/ 359 h 732"/>
                  <a:gd name="T46" fmla="*/ 45 w 666"/>
                  <a:gd name="T47" fmla="*/ 323 h 732"/>
                  <a:gd name="T48" fmla="*/ 14 w 666"/>
                  <a:gd name="T49" fmla="*/ 240 h 732"/>
                  <a:gd name="T50" fmla="*/ 8 w 666"/>
                  <a:gd name="T51" fmla="*/ 194 h 732"/>
                  <a:gd name="T52" fmla="*/ 48 w 666"/>
                  <a:gd name="T53" fmla="*/ 178 h 732"/>
                  <a:gd name="T54" fmla="*/ 73 w 666"/>
                  <a:gd name="T55" fmla="*/ 170 h 732"/>
                  <a:gd name="T56" fmla="*/ 88 w 666"/>
                  <a:gd name="T57" fmla="*/ 136 h 732"/>
                  <a:gd name="T58" fmla="*/ 50 w 666"/>
                  <a:gd name="T59" fmla="*/ 114 h 732"/>
                  <a:gd name="T60" fmla="*/ 89 w 666"/>
                  <a:gd name="T61" fmla="*/ 59 h 732"/>
                  <a:gd name="T62" fmla="*/ 123 w 666"/>
                  <a:gd name="T63" fmla="*/ 85 h 732"/>
                  <a:gd name="T64" fmla="*/ 130 w 666"/>
                  <a:gd name="T65" fmla="*/ 132 h 732"/>
                  <a:gd name="T66" fmla="*/ 156 w 666"/>
                  <a:gd name="T67" fmla="*/ 113 h 732"/>
                  <a:gd name="T68" fmla="*/ 174 w 666"/>
                  <a:gd name="T69" fmla="*/ 84 h 732"/>
                  <a:gd name="T70" fmla="*/ 206 w 666"/>
                  <a:gd name="T71" fmla="*/ 64 h 732"/>
                  <a:gd name="T72" fmla="*/ 242 w 666"/>
                  <a:gd name="T73" fmla="*/ 56 h 732"/>
                  <a:gd name="T74" fmla="*/ 281 w 666"/>
                  <a:gd name="T75" fmla="*/ 49 h 732"/>
                  <a:gd name="T76" fmla="*/ 301 w 666"/>
                  <a:gd name="T77" fmla="*/ 25 h 732"/>
                  <a:gd name="T78" fmla="*/ 351 w 666"/>
                  <a:gd name="T79" fmla="*/ 24 h 732"/>
                  <a:gd name="T80" fmla="*/ 410 w 666"/>
                  <a:gd name="T81" fmla="*/ 21 h 732"/>
                  <a:gd name="T82" fmla="*/ 462 w 666"/>
                  <a:gd name="T83" fmla="*/ 22 h 732"/>
                  <a:gd name="T84" fmla="*/ 496 w 666"/>
                  <a:gd name="T85" fmla="*/ 17 h 732"/>
                  <a:gd name="T86" fmla="*/ 504 w 666"/>
                  <a:gd name="T87" fmla="*/ 66 h 732"/>
                  <a:gd name="T88" fmla="*/ 513 w 666"/>
                  <a:gd name="T89" fmla="*/ 110 h 732"/>
                  <a:gd name="T90" fmla="*/ 516 w 666"/>
                  <a:gd name="T91" fmla="*/ 127 h 732"/>
                  <a:gd name="T92" fmla="*/ 564 w 666"/>
                  <a:gd name="T93" fmla="*/ 128 h 732"/>
                  <a:gd name="T94" fmla="*/ 593 w 666"/>
                  <a:gd name="T95" fmla="*/ 149 h 732"/>
                  <a:gd name="T96" fmla="*/ 593 w 666"/>
                  <a:gd name="T97" fmla="*/ 224 h 732"/>
                  <a:gd name="T98" fmla="*/ 585 w 666"/>
                  <a:gd name="T99" fmla="*/ 262 h 732"/>
                  <a:gd name="T100" fmla="*/ 575 w 666"/>
                  <a:gd name="T101" fmla="*/ 284 h 732"/>
                  <a:gd name="T102" fmla="*/ 566 w 666"/>
                  <a:gd name="T103" fmla="*/ 313 h 732"/>
                  <a:gd name="T104" fmla="*/ 596 w 666"/>
                  <a:gd name="T105" fmla="*/ 291 h 732"/>
                  <a:gd name="T106" fmla="*/ 644 w 666"/>
                  <a:gd name="T107" fmla="*/ 299 h 732"/>
                  <a:gd name="T108" fmla="*/ 661 w 666"/>
                  <a:gd name="T109" fmla="*/ 316 h 732"/>
                  <a:gd name="T110" fmla="*/ 644 w 666"/>
                  <a:gd name="T111" fmla="*/ 409 h 732"/>
                  <a:gd name="T112" fmla="*/ 648 w 666"/>
                  <a:gd name="T113" fmla="*/ 488 h 732"/>
                  <a:gd name="T114" fmla="*/ 634 w 666"/>
                  <a:gd name="T115" fmla="*/ 532 h 732"/>
                  <a:gd name="T116" fmla="*/ 605 w 666"/>
                  <a:gd name="T117" fmla="*/ 543 h 732"/>
                  <a:gd name="T118" fmla="*/ 576 w 666"/>
                  <a:gd name="T119" fmla="*/ 555 h 732"/>
                  <a:gd name="T120" fmla="*/ 534 w 666"/>
                  <a:gd name="T121" fmla="*/ 547 h 732"/>
                  <a:gd name="T122" fmla="*/ 521 w 666"/>
                  <a:gd name="T123" fmla="*/ 588 h 732"/>
                  <a:gd name="T124" fmla="*/ 500 w 666"/>
                  <a:gd name="T125" fmla="*/ 623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66" h="732">
                    <a:moveTo>
                      <a:pt x="509" y="635"/>
                    </a:moveTo>
                    <a:lnTo>
                      <a:pt x="511" y="636"/>
                    </a:lnTo>
                    <a:lnTo>
                      <a:pt x="513" y="639"/>
                    </a:lnTo>
                    <a:lnTo>
                      <a:pt x="512" y="640"/>
                    </a:lnTo>
                    <a:lnTo>
                      <a:pt x="508" y="642"/>
                    </a:lnTo>
                    <a:lnTo>
                      <a:pt x="505" y="643"/>
                    </a:lnTo>
                    <a:lnTo>
                      <a:pt x="503" y="644"/>
                    </a:lnTo>
                    <a:lnTo>
                      <a:pt x="501" y="645"/>
                    </a:lnTo>
                    <a:lnTo>
                      <a:pt x="500" y="647"/>
                    </a:lnTo>
                    <a:lnTo>
                      <a:pt x="501" y="648"/>
                    </a:lnTo>
                    <a:lnTo>
                      <a:pt x="503" y="649"/>
                    </a:lnTo>
                    <a:lnTo>
                      <a:pt x="503" y="651"/>
                    </a:lnTo>
                    <a:lnTo>
                      <a:pt x="504" y="652"/>
                    </a:lnTo>
                    <a:lnTo>
                      <a:pt x="504" y="655"/>
                    </a:lnTo>
                    <a:lnTo>
                      <a:pt x="504" y="656"/>
                    </a:lnTo>
                    <a:lnTo>
                      <a:pt x="504" y="659"/>
                    </a:lnTo>
                    <a:lnTo>
                      <a:pt x="504" y="660"/>
                    </a:lnTo>
                    <a:lnTo>
                      <a:pt x="504" y="661"/>
                    </a:lnTo>
                    <a:lnTo>
                      <a:pt x="501" y="666"/>
                    </a:lnTo>
                    <a:lnTo>
                      <a:pt x="508" y="672"/>
                    </a:lnTo>
                    <a:lnTo>
                      <a:pt x="511" y="673"/>
                    </a:lnTo>
                    <a:lnTo>
                      <a:pt x="515" y="674"/>
                    </a:lnTo>
                    <a:lnTo>
                      <a:pt x="518" y="673"/>
                    </a:lnTo>
                    <a:lnTo>
                      <a:pt x="520" y="673"/>
                    </a:lnTo>
                    <a:lnTo>
                      <a:pt x="524" y="673"/>
                    </a:lnTo>
                    <a:lnTo>
                      <a:pt x="529" y="670"/>
                    </a:lnTo>
                    <a:lnTo>
                      <a:pt x="535" y="668"/>
                    </a:lnTo>
                    <a:lnTo>
                      <a:pt x="543" y="664"/>
                    </a:lnTo>
                    <a:lnTo>
                      <a:pt x="549" y="665"/>
                    </a:lnTo>
                    <a:lnTo>
                      <a:pt x="552" y="669"/>
                    </a:lnTo>
                    <a:lnTo>
                      <a:pt x="556" y="673"/>
                    </a:lnTo>
                    <a:lnTo>
                      <a:pt x="556" y="679"/>
                    </a:lnTo>
                    <a:lnTo>
                      <a:pt x="555" y="683"/>
                    </a:lnTo>
                    <a:lnTo>
                      <a:pt x="554" y="687"/>
                    </a:lnTo>
                    <a:lnTo>
                      <a:pt x="550" y="687"/>
                    </a:lnTo>
                    <a:lnTo>
                      <a:pt x="546" y="687"/>
                    </a:lnTo>
                    <a:lnTo>
                      <a:pt x="543" y="687"/>
                    </a:lnTo>
                    <a:lnTo>
                      <a:pt x="542" y="687"/>
                    </a:lnTo>
                    <a:lnTo>
                      <a:pt x="542" y="689"/>
                    </a:lnTo>
                    <a:lnTo>
                      <a:pt x="541" y="689"/>
                    </a:lnTo>
                    <a:lnTo>
                      <a:pt x="539" y="690"/>
                    </a:lnTo>
                    <a:lnTo>
                      <a:pt x="538" y="690"/>
                    </a:lnTo>
                    <a:lnTo>
                      <a:pt x="538" y="691"/>
                    </a:lnTo>
                    <a:lnTo>
                      <a:pt x="537" y="691"/>
                    </a:lnTo>
                    <a:lnTo>
                      <a:pt x="537" y="693"/>
                    </a:lnTo>
                    <a:lnTo>
                      <a:pt x="535" y="693"/>
                    </a:lnTo>
                    <a:lnTo>
                      <a:pt x="535" y="694"/>
                    </a:lnTo>
                    <a:lnTo>
                      <a:pt x="537" y="697"/>
                    </a:lnTo>
                    <a:lnTo>
                      <a:pt x="538" y="700"/>
                    </a:lnTo>
                    <a:lnTo>
                      <a:pt x="539" y="702"/>
                    </a:lnTo>
                    <a:lnTo>
                      <a:pt x="541" y="704"/>
                    </a:lnTo>
                    <a:lnTo>
                      <a:pt x="541" y="706"/>
                    </a:lnTo>
                    <a:lnTo>
                      <a:pt x="541" y="707"/>
                    </a:lnTo>
                    <a:lnTo>
                      <a:pt x="539" y="710"/>
                    </a:lnTo>
                    <a:lnTo>
                      <a:pt x="539" y="712"/>
                    </a:lnTo>
                    <a:lnTo>
                      <a:pt x="539" y="714"/>
                    </a:lnTo>
                    <a:lnTo>
                      <a:pt x="539" y="716"/>
                    </a:lnTo>
                    <a:lnTo>
                      <a:pt x="539" y="719"/>
                    </a:lnTo>
                    <a:lnTo>
                      <a:pt x="537" y="720"/>
                    </a:lnTo>
                    <a:lnTo>
                      <a:pt x="535" y="720"/>
                    </a:lnTo>
                    <a:lnTo>
                      <a:pt x="534" y="721"/>
                    </a:lnTo>
                    <a:lnTo>
                      <a:pt x="530" y="721"/>
                    </a:lnTo>
                    <a:lnTo>
                      <a:pt x="528" y="723"/>
                    </a:lnTo>
                    <a:lnTo>
                      <a:pt x="526" y="723"/>
                    </a:lnTo>
                    <a:lnTo>
                      <a:pt x="525" y="723"/>
                    </a:lnTo>
                    <a:lnTo>
                      <a:pt x="522" y="723"/>
                    </a:lnTo>
                    <a:lnTo>
                      <a:pt x="518" y="724"/>
                    </a:lnTo>
                    <a:lnTo>
                      <a:pt x="515" y="725"/>
                    </a:lnTo>
                    <a:lnTo>
                      <a:pt x="515" y="727"/>
                    </a:lnTo>
                    <a:lnTo>
                      <a:pt x="515" y="728"/>
                    </a:lnTo>
                    <a:lnTo>
                      <a:pt x="517" y="732"/>
                    </a:lnTo>
                    <a:lnTo>
                      <a:pt x="512" y="731"/>
                    </a:lnTo>
                    <a:lnTo>
                      <a:pt x="512" y="729"/>
                    </a:lnTo>
                    <a:lnTo>
                      <a:pt x="512" y="728"/>
                    </a:lnTo>
                    <a:lnTo>
                      <a:pt x="512" y="727"/>
                    </a:lnTo>
                    <a:lnTo>
                      <a:pt x="511" y="727"/>
                    </a:lnTo>
                    <a:lnTo>
                      <a:pt x="509" y="728"/>
                    </a:lnTo>
                    <a:lnTo>
                      <a:pt x="508" y="728"/>
                    </a:lnTo>
                    <a:lnTo>
                      <a:pt x="508" y="727"/>
                    </a:lnTo>
                    <a:lnTo>
                      <a:pt x="507" y="727"/>
                    </a:lnTo>
                    <a:lnTo>
                      <a:pt x="505" y="727"/>
                    </a:lnTo>
                    <a:lnTo>
                      <a:pt x="504" y="727"/>
                    </a:lnTo>
                    <a:lnTo>
                      <a:pt x="504" y="728"/>
                    </a:lnTo>
                    <a:lnTo>
                      <a:pt x="503" y="728"/>
                    </a:lnTo>
                    <a:lnTo>
                      <a:pt x="501" y="728"/>
                    </a:lnTo>
                    <a:lnTo>
                      <a:pt x="500" y="729"/>
                    </a:lnTo>
                    <a:lnTo>
                      <a:pt x="499" y="729"/>
                    </a:lnTo>
                    <a:lnTo>
                      <a:pt x="499" y="728"/>
                    </a:lnTo>
                    <a:lnTo>
                      <a:pt x="500" y="728"/>
                    </a:lnTo>
                    <a:lnTo>
                      <a:pt x="500" y="727"/>
                    </a:lnTo>
                    <a:lnTo>
                      <a:pt x="501" y="727"/>
                    </a:lnTo>
                    <a:lnTo>
                      <a:pt x="501" y="725"/>
                    </a:lnTo>
                    <a:lnTo>
                      <a:pt x="503" y="725"/>
                    </a:lnTo>
                    <a:lnTo>
                      <a:pt x="504" y="725"/>
                    </a:lnTo>
                    <a:lnTo>
                      <a:pt x="505" y="725"/>
                    </a:lnTo>
                    <a:lnTo>
                      <a:pt x="507" y="724"/>
                    </a:lnTo>
                    <a:lnTo>
                      <a:pt x="508" y="724"/>
                    </a:lnTo>
                    <a:lnTo>
                      <a:pt x="508" y="723"/>
                    </a:lnTo>
                    <a:lnTo>
                      <a:pt x="508" y="721"/>
                    </a:lnTo>
                    <a:lnTo>
                      <a:pt x="508" y="720"/>
                    </a:lnTo>
                    <a:lnTo>
                      <a:pt x="507" y="720"/>
                    </a:lnTo>
                    <a:lnTo>
                      <a:pt x="507" y="719"/>
                    </a:lnTo>
                    <a:lnTo>
                      <a:pt x="505" y="719"/>
                    </a:lnTo>
                    <a:lnTo>
                      <a:pt x="505" y="717"/>
                    </a:lnTo>
                    <a:lnTo>
                      <a:pt x="505" y="716"/>
                    </a:lnTo>
                    <a:lnTo>
                      <a:pt x="504" y="716"/>
                    </a:lnTo>
                    <a:lnTo>
                      <a:pt x="504" y="715"/>
                    </a:lnTo>
                    <a:lnTo>
                      <a:pt x="504" y="714"/>
                    </a:lnTo>
                    <a:lnTo>
                      <a:pt x="503" y="714"/>
                    </a:lnTo>
                    <a:lnTo>
                      <a:pt x="503" y="712"/>
                    </a:lnTo>
                    <a:lnTo>
                      <a:pt x="501" y="712"/>
                    </a:lnTo>
                    <a:lnTo>
                      <a:pt x="500" y="712"/>
                    </a:lnTo>
                    <a:lnTo>
                      <a:pt x="500" y="711"/>
                    </a:lnTo>
                    <a:lnTo>
                      <a:pt x="500" y="710"/>
                    </a:lnTo>
                    <a:lnTo>
                      <a:pt x="500" y="708"/>
                    </a:lnTo>
                    <a:lnTo>
                      <a:pt x="499" y="708"/>
                    </a:lnTo>
                    <a:lnTo>
                      <a:pt x="497" y="708"/>
                    </a:lnTo>
                    <a:lnTo>
                      <a:pt x="496" y="708"/>
                    </a:lnTo>
                    <a:lnTo>
                      <a:pt x="495" y="708"/>
                    </a:lnTo>
                    <a:lnTo>
                      <a:pt x="494" y="708"/>
                    </a:lnTo>
                    <a:lnTo>
                      <a:pt x="492" y="708"/>
                    </a:lnTo>
                    <a:lnTo>
                      <a:pt x="492" y="707"/>
                    </a:lnTo>
                    <a:lnTo>
                      <a:pt x="491" y="707"/>
                    </a:lnTo>
                    <a:lnTo>
                      <a:pt x="491" y="706"/>
                    </a:lnTo>
                    <a:lnTo>
                      <a:pt x="490" y="706"/>
                    </a:lnTo>
                    <a:lnTo>
                      <a:pt x="488" y="706"/>
                    </a:lnTo>
                    <a:lnTo>
                      <a:pt x="487" y="706"/>
                    </a:lnTo>
                    <a:lnTo>
                      <a:pt x="486" y="706"/>
                    </a:lnTo>
                    <a:lnTo>
                      <a:pt x="486" y="704"/>
                    </a:lnTo>
                    <a:lnTo>
                      <a:pt x="484" y="704"/>
                    </a:lnTo>
                    <a:lnTo>
                      <a:pt x="483" y="703"/>
                    </a:lnTo>
                    <a:lnTo>
                      <a:pt x="482" y="703"/>
                    </a:lnTo>
                    <a:lnTo>
                      <a:pt x="480" y="703"/>
                    </a:lnTo>
                    <a:lnTo>
                      <a:pt x="479" y="703"/>
                    </a:lnTo>
                    <a:lnTo>
                      <a:pt x="478" y="703"/>
                    </a:lnTo>
                    <a:lnTo>
                      <a:pt x="475" y="703"/>
                    </a:lnTo>
                    <a:lnTo>
                      <a:pt x="475" y="702"/>
                    </a:lnTo>
                    <a:lnTo>
                      <a:pt x="474" y="700"/>
                    </a:lnTo>
                    <a:lnTo>
                      <a:pt x="473" y="698"/>
                    </a:lnTo>
                    <a:lnTo>
                      <a:pt x="471" y="697"/>
                    </a:lnTo>
                    <a:lnTo>
                      <a:pt x="471" y="695"/>
                    </a:lnTo>
                    <a:lnTo>
                      <a:pt x="470" y="695"/>
                    </a:lnTo>
                    <a:lnTo>
                      <a:pt x="470" y="694"/>
                    </a:lnTo>
                    <a:lnTo>
                      <a:pt x="469" y="694"/>
                    </a:lnTo>
                    <a:lnTo>
                      <a:pt x="467" y="694"/>
                    </a:lnTo>
                    <a:lnTo>
                      <a:pt x="466" y="694"/>
                    </a:lnTo>
                    <a:lnTo>
                      <a:pt x="466" y="693"/>
                    </a:lnTo>
                    <a:lnTo>
                      <a:pt x="465" y="693"/>
                    </a:lnTo>
                    <a:lnTo>
                      <a:pt x="465" y="691"/>
                    </a:lnTo>
                    <a:lnTo>
                      <a:pt x="465" y="693"/>
                    </a:lnTo>
                    <a:lnTo>
                      <a:pt x="463" y="693"/>
                    </a:lnTo>
                    <a:lnTo>
                      <a:pt x="462" y="693"/>
                    </a:lnTo>
                    <a:lnTo>
                      <a:pt x="462" y="691"/>
                    </a:lnTo>
                    <a:lnTo>
                      <a:pt x="461" y="691"/>
                    </a:lnTo>
                    <a:lnTo>
                      <a:pt x="460" y="691"/>
                    </a:lnTo>
                    <a:lnTo>
                      <a:pt x="460" y="690"/>
                    </a:lnTo>
                    <a:lnTo>
                      <a:pt x="458" y="690"/>
                    </a:lnTo>
                    <a:lnTo>
                      <a:pt x="458" y="689"/>
                    </a:lnTo>
                    <a:lnTo>
                      <a:pt x="458" y="687"/>
                    </a:lnTo>
                    <a:lnTo>
                      <a:pt x="460" y="687"/>
                    </a:lnTo>
                    <a:lnTo>
                      <a:pt x="458" y="687"/>
                    </a:lnTo>
                    <a:lnTo>
                      <a:pt x="458" y="686"/>
                    </a:lnTo>
                    <a:lnTo>
                      <a:pt x="458" y="685"/>
                    </a:lnTo>
                    <a:lnTo>
                      <a:pt x="457" y="685"/>
                    </a:lnTo>
                    <a:lnTo>
                      <a:pt x="456" y="685"/>
                    </a:lnTo>
                    <a:lnTo>
                      <a:pt x="454" y="685"/>
                    </a:lnTo>
                    <a:lnTo>
                      <a:pt x="453" y="685"/>
                    </a:lnTo>
                    <a:lnTo>
                      <a:pt x="452" y="685"/>
                    </a:lnTo>
                    <a:lnTo>
                      <a:pt x="450" y="685"/>
                    </a:lnTo>
                    <a:lnTo>
                      <a:pt x="449" y="685"/>
                    </a:lnTo>
                    <a:lnTo>
                      <a:pt x="449" y="686"/>
                    </a:lnTo>
                    <a:lnTo>
                      <a:pt x="449" y="687"/>
                    </a:lnTo>
                    <a:lnTo>
                      <a:pt x="449" y="689"/>
                    </a:lnTo>
                    <a:lnTo>
                      <a:pt x="448" y="689"/>
                    </a:lnTo>
                    <a:lnTo>
                      <a:pt x="446" y="689"/>
                    </a:lnTo>
                    <a:lnTo>
                      <a:pt x="445" y="689"/>
                    </a:lnTo>
                    <a:lnTo>
                      <a:pt x="444" y="689"/>
                    </a:lnTo>
                    <a:lnTo>
                      <a:pt x="444" y="690"/>
                    </a:lnTo>
                    <a:lnTo>
                      <a:pt x="443" y="690"/>
                    </a:lnTo>
                    <a:lnTo>
                      <a:pt x="443" y="691"/>
                    </a:lnTo>
                    <a:lnTo>
                      <a:pt x="441" y="691"/>
                    </a:lnTo>
                    <a:lnTo>
                      <a:pt x="441" y="690"/>
                    </a:lnTo>
                    <a:lnTo>
                      <a:pt x="440" y="690"/>
                    </a:lnTo>
                    <a:lnTo>
                      <a:pt x="440" y="691"/>
                    </a:lnTo>
                    <a:lnTo>
                      <a:pt x="439" y="691"/>
                    </a:lnTo>
                    <a:lnTo>
                      <a:pt x="439" y="690"/>
                    </a:lnTo>
                    <a:lnTo>
                      <a:pt x="437" y="690"/>
                    </a:lnTo>
                    <a:lnTo>
                      <a:pt x="436" y="690"/>
                    </a:lnTo>
                    <a:lnTo>
                      <a:pt x="435" y="690"/>
                    </a:lnTo>
                    <a:lnTo>
                      <a:pt x="435" y="691"/>
                    </a:lnTo>
                    <a:lnTo>
                      <a:pt x="433" y="691"/>
                    </a:lnTo>
                    <a:lnTo>
                      <a:pt x="435" y="691"/>
                    </a:lnTo>
                    <a:lnTo>
                      <a:pt x="433" y="691"/>
                    </a:lnTo>
                    <a:lnTo>
                      <a:pt x="433" y="693"/>
                    </a:lnTo>
                    <a:lnTo>
                      <a:pt x="433" y="694"/>
                    </a:lnTo>
                    <a:lnTo>
                      <a:pt x="433" y="695"/>
                    </a:lnTo>
                    <a:lnTo>
                      <a:pt x="433" y="697"/>
                    </a:lnTo>
                    <a:lnTo>
                      <a:pt x="433" y="698"/>
                    </a:lnTo>
                    <a:lnTo>
                      <a:pt x="433" y="699"/>
                    </a:lnTo>
                    <a:lnTo>
                      <a:pt x="433" y="700"/>
                    </a:lnTo>
                    <a:lnTo>
                      <a:pt x="433" y="702"/>
                    </a:lnTo>
                    <a:lnTo>
                      <a:pt x="433" y="703"/>
                    </a:lnTo>
                    <a:lnTo>
                      <a:pt x="432" y="704"/>
                    </a:lnTo>
                    <a:lnTo>
                      <a:pt x="432" y="706"/>
                    </a:lnTo>
                    <a:lnTo>
                      <a:pt x="432" y="707"/>
                    </a:lnTo>
                    <a:lnTo>
                      <a:pt x="431" y="707"/>
                    </a:lnTo>
                    <a:lnTo>
                      <a:pt x="431" y="708"/>
                    </a:lnTo>
                    <a:lnTo>
                      <a:pt x="431" y="710"/>
                    </a:lnTo>
                    <a:lnTo>
                      <a:pt x="429" y="710"/>
                    </a:lnTo>
                    <a:lnTo>
                      <a:pt x="429" y="711"/>
                    </a:lnTo>
                    <a:lnTo>
                      <a:pt x="429" y="712"/>
                    </a:lnTo>
                    <a:lnTo>
                      <a:pt x="428" y="712"/>
                    </a:lnTo>
                    <a:lnTo>
                      <a:pt x="427" y="712"/>
                    </a:lnTo>
                    <a:lnTo>
                      <a:pt x="425" y="712"/>
                    </a:lnTo>
                    <a:lnTo>
                      <a:pt x="424" y="712"/>
                    </a:lnTo>
                    <a:lnTo>
                      <a:pt x="423" y="712"/>
                    </a:lnTo>
                    <a:lnTo>
                      <a:pt x="423" y="711"/>
                    </a:lnTo>
                    <a:lnTo>
                      <a:pt x="423" y="710"/>
                    </a:lnTo>
                    <a:lnTo>
                      <a:pt x="423" y="708"/>
                    </a:lnTo>
                    <a:lnTo>
                      <a:pt x="422" y="706"/>
                    </a:lnTo>
                    <a:lnTo>
                      <a:pt x="420" y="706"/>
                    </a:lnTo>
                    <a:lnTo>
                      <a:pt x="420" y="704"/>
                    </a:lnTo>
                    <a:lnTo>
                      <a:pt x="419" y="704"/>
                    </a:lnTo>
                    <a:lnTo>
                      <a:pt x="419" y="703"/>
                    </a:lnTo>
                    <a:lnTo>
                      <a:pt x="418" y="703"/>
                    </a:lnTo>
                    <a:lnTo>
                      <a:pt x="418" y="702"/>
                    </a:lnTo>
                    <a:lnTo>
                      <a:pt x="416" y="702"/>
                    </a:lnTo>
                    <a:lnTo>
                      <a:pt x="416" y="700"/>
                    </a:lnTo>
                    <a:lnTo>
                      <a:pt x="416" y="699"/>
                    </a:lnTo>
                    <a:lnTo>
                      <a:pt x="416" y="698"/>
                    </a:lnTo>
                    <a:lnTo>
                      <a:pt x="415" y="698"/>
                    </a:lnTo>
                    <a:lnTo>
                      <a:pt x="415" y="697"/>
                    </a:lnTo>
                    <a:lnTo>
                      <a:pt x="414" y="697"/>
                    </a:lnTo>
                    <a:lnTo>
                      <a:pt x="414" y="695"/>
                    </a:lnTo>
                    <a:lnTo>
                      <a:pt x="412" y="694"/>
                    </a:lnTo>
                    <a:lnTo>
                      <a:pt x="412" y="693"/>
                    </a:lnTo>
                    <a:lnTo>
                      <a:pt x="411" y="693"/>
                    </a:lnTo>
                    <a:lnTo>
                      <a:pt x="411" y="691"/>
                    </a:lnTo>
                    <a:lnTo>
                      <a:pt x="410" y="691"/>
                    </a:lnTo>
                    <a:lnTo>
                      <a:pt x="410" y="690"/>
                    </a:lnTo>
                    <a:lnTo>
                      <a:pt x="408" y="690"/>
                    </a:lnTo>
                    <a:lnTo>
                      <a:pt x="408" y="689"/>
                    </a:lnTo>
                    <a:lnTo>
                      <a:pt x="408" y="687"/>
                    </a:lnTo>
                    <a:lnTo>
                      <a:pt x="408" y="686"/>
                    </a:lnTo>
                    <a:lnTo>
                      <a:pt x="408" y="685"/>
                    </a:lnTo>
                    <a:lnTo>
                      <a:pt x="408" y="683"/>
                    </a:lnTo>
                    <a:lnTo>
                      <a:pt x="408" y="682"/>
                    </a:lnTo>
                    <a:lnTo>
                      <a:pt x="407" y="682"/>
                    </a:lnTo>
                    <a:lnTo>
                      <a:pt x="407" y="683"/>
                    </a:lnTo>
                    <a:lnTo>
                      <a:pt x="406" y="683"/>
                    </a:lnTo>
                    <a:lnTo>
                      <a:pt x="406" y="685"/>
                    </a:lnTo>
                    <a:lnTo>
                      <a:pt x="406" y="686"/>
                    </a:lnTo>
                    <a:lnTo>
                      <a:pt x="405" y="686"/>
                    </a:lnTo>
                    <a:lnTo>
                      <a:pt x="403" y="686"/>
                    </a:lnTo>
                    <a:lnTo>
                      <a:pt x="403" y="685"/>
                    </a:lnTo>
                    <a:lnTo>
                      <a:pt x="402" y="685"/>
                    </a:lnTo>
                    <a:lnTo>
                      <a:pt x="401" y="685"/>
                    </a:lnTo>
                    <a:lnTo>
                      <a:pt x="399" y="685"/>
                    </a:lnTo>
                    <a:lnTo>
                      <a:pt x="399" y="686"/>
                    </a:lnTo>
                    <a:lnTo>
                      <a:pt x="399" y="687"/>
                    </a:lnTo>
                    <a:lnTo>
                      <a:pt x="398" y="687"/>
                    </a:lnTo>
                    <a:lnTo>
                      <a:pt x="398" y="689"/>
                    </a:lnTo>
                    <a:lnTo>
                      <a:pt x="397" y="689"/>
                    </a:lnTo>
                    <a:lnTo>
                      <a:pt x="395" y="689"/>
                    </a:lnTo>
                    <a:lnTo>
                      <a:pt x="394" y="689"/>
                    </a:lnTo>
                    <a:lnTo>
                      <a:pt x="393" y="689"/>
                    </a:lnTo>
                    <a:lnTo>
                      <a:pt x="391" y="689"/>
                    </a:lnTo>
                    <a:lnTo>
                      <a:pt x="391" y="687"/>
                    </a:lnTo>
                    <a:lnTo>
                      <a:pt x="390" y="687"/>
                    </a:lnTo>
                    <a:lnTo>
                      <a:pt x="389" y="687"/>
                    </a:lnTo>
                    <a:lnTo>
                      <a:pt x="389" y="689"/>
                    </a:lnTo>
                    <a:lnTo>
                      <a:pt x="388" y="690"/>
                    </a:lnTo>
                    <a:lnTo>
                      <a:pt x="388" y="691"/>
                    </a:lnTo>
                    <a:lnTo>
                      <a:pt x="386" y="691"/>
                    </a:lnTo>
                    <a:lnTo>
                      <a:pt x="386" y="690"/>
                    </a:lnTo>
                    <a:lnTo>
                      <a:pt x="385" y="690"/>
                    </a:lnTo>
                    <a:lnTo>
                      <a:pt x="384" y="690"/>
                    </a:lnTo>
                    <a:lnTo>
                      <a:pt x="382" y="690"/>
                    </a:lnTo>
                    <a:lnTo>
                      <a:pt x="381" y="690"/>
                    </a:lnTo>
                    <a:lnTo>
                      <a:pt x="381" y="691"/>
                    </a:lnTo>
                    <a:lnTo>
                      <a:pt x="381" y="693"/>
                    </a:lnTo>
                    <a:lnTo>
                      <a:pt x="380" y="694"/>
                    </a:lnTo>
                    <a:lnTo>
                      <a:pt x="378" y="694"/>
                    </a:lnTo>
                    <a:lnTo>
                      <a:pt x="378" y="695"/>
                    </a:lnTo>
                    <a:lnTo>
                      <a:pt x="377" y="695"/>
                    </a:lnTo>
                    <a:lnTo>
                      <a:pt x="376" y="695"/>
                    </a:lnTo>
                    <a:lnTo>
                      <a:pt x="374" y="695"/>
                    </a:lnTo>
                    <a:lnTo>
                      <a:pt x="373" y="695"/>
                    </a:lnTo>
                    <a:lnTo>
                      <a:pt x="372" y="695"/>
                    </a:lnTo>
                    <a:lnTo>
                      <a:pt x="371" y="695"/>
                    </a:lnTo>
                    <a:lnTo>
                      <a:pt x="369" y="695"/>
                    </a:lnTo>
                    <a:lnTo>
                      <a:pt x="368" y="695"/>
                    </a:lnTo>
                    <a:lnTo>
                      <a:pt x="367" y="695"/>
                    </a:lnTo>
                    <a:lnTo>
                      <a:pt x="365" y="695"/>
                    </a:lnTo>
                    <a:lnTo>
                      <a:pt x="365" y="694"/>
                    </a:lnTo>
                    <a:lnTo>
                      <a:pt x="364" y="693"/>
                    </a:lnTo>
                    <a:lnTo>
                      <a:pt x="363" y="691"/>
                    </a:lnTo>
                    <a:lnTo>
                      <a:pt x="361" y="691"/>
                    </a:lnTo>
                    <a:lnTo>
                      <a:pt x="361" y="690"/>
                    </a:lnTo>
                    <a:lnTo>
                      <a:pt x="360" y="690"/>
                    </a:lnTo>
                    <a:lnTo>
                      <a:pt x="360" y="689"/>
                    </a:lnTo>
                    <a:lnTo>
                      <a:pt x="360" y="687"/>
                    </a:lnTo>
                    <a:lnTo>
                      <a:pt x="361" y="687"/>
                    </a:lnTo>
                    <a:lnTo>
                      <a:pt x="363" y="687"/>
                    </a:lnTo>
                    <a:lnTo>
                      <a:pt x="363" y="686"/>
                    </a:lnTo>
                    <a:lnTo>
                      <a:pt x="364" y="686"/>
                    </a:lnTo>
                    <a:lnTo>
                      <a:pt x="364" y="685"/>
                    </a:lnTo>
                    <a:lnTo>
                      <a:pt x="365" y="685"/>
                    </a:lnTo>
                    <a:lnTo>
                      <a:pt x="365" y="683"/>
                    </a:lnTo>
                    <a:lnTo>
                      <a:pt x="367" y="683"/>
                    </a:lnTo>
                    <a:lnTo>
                      <a:pt x="367" y="682"/>
                    </a:lnTo>
                    <a:lnTo>
                      <a:pt x="368" y="682"/>
                    </a:lnTo>
                    <a:lnTo>
                      <a:pt x="368" y="683"/>
                    </a:lnTo>
                    <a:lnTo>
                      <a:pt x="369" y="683"/>
                    </a:lnTo>
                    <a:lnTo>
                      <a:pt x="371" y="683"/>
                    </a:lnTo>
                    <a:lnTo>
                      <a:pt x="372" y="683"/>
                    </a:lnTo>
                    <a:lnTo>
                      <a:pt x="373" y="683"/>
                    </a:lnTo>
                    <a:lnTo>
                      <a:pt x="374" y="683"/>
                    </a:lnTo>
                    <a:lnTo>
                      <a:pt x="376" y="683"/>
                    </a:lnTo>
                    <a:lnTo>
                      <a:pt x="377" y="683"/>
                    </a:lnTo>
                    <a:lnTo>
                      <a:pt x="378" y="683"/>
                    </a:lnTo>
                    <a:lnTo>
                      <a:pt x="378" y="685"/>
                    </a:lnTo>
                    <a:lnTo>
                      <a:pt x="380" y="685"/>
                    </a:lnTo>
                    <a:lnTo>
                      <a:pt x="381" y="685"/>
                    </a:lnTo>
                    <a:lnTo>
                      <a:pt x="382" y="685"/>
                    </a:lnTo>
                    <a:lnTo>
                      <a:pt x="384" y="685"/>
                    </a:lnTo>
                    <a:lnTo>
                      <a:pt x="385" y="685"/>
                    </a:lnTo>
                    <a:lnTo>
                      <a:pt x="385" y="683"/>
                    </a:lnTo>
                    <a:lnTo>
                      <a:pt x="386" y="683"/>
                    </a:lnTo>
                    <a:lnTo>
                      <a:pt x="386" y="682"/>
                    </a:lnTo>
                    <a:lnTo>
                      <a:pt x="386" y="681"/>
                    </a:lnTo>
                    <a:lnTo>
                      <a:pt x="386" y="679"/>
                    </a:lnTo>
                    <a:lnTo>
                      <a:pt x="386" y="676"/>
                    </a:lnTo>
                    <a:lnTo>
                      <a:pt x="386" y="674"/>
                    </a:lnTo>
                    <a:lnTo>
                      <a:pt x="388" y="674"/>
                    </a:lnTo>
                    <a:lnTo>
                      <a:pt x="388" y="673"/>
                    </a:lnTo>
                    <a:lnTo>
                      <a:pt x="389" y="673"/>
                    </a:lnTo>
                    <a:lnTo>
                      <a:pt x="389" y="672"/>
                    </a:lnTo>
                    <a:lnTo>
                      <a:pt x="389" y="670"/>
                    </a:lnTo>
                    <a:lnTo>
                      <a:pt x="390" y="670"/>
                    </a:lnTo>
                    <a:lnTo>
                      <a:pt x="390" y="669"/>
                    </a:lnTo>
                    <a:lnTo>
                      <a:pt x="390" y="668"/>
                    </a:lnTo>
                    <a:lnTo>
                      <a:pt x="390" y="666"/>
                    </a:lnTo>
                    <a:lnTo>
                      <a:pt x="391" y="666"/>
                    </a:lnTo>
                    <a:lnTo>
                      <a:pt x="391" y="665"/>
                    </a:lnTo>
                    <a:lnTo>
                      <a:pt x="391" y="664"/>
                    </a:lnTo>
                    <a:lnTo>
                      <a:pt x="391" y="662"/>
                    </a:lnTo>
                    <a:lnTo>
                      <a:pt x="393" y="661"/>
                    </a:lnTo>
                    <a:lnTo>
                      <a:pt x="393" y="660"/>
                    </a:lnTo>
                    <a:lnTo>
                      <a:pt x="394" y="660"/>
                    </a:lnTo>
                    <a:lnTo>
                      <a:pt x="394" y="659"/>
                    </a:lnTo>
                    <a:lnTo>
                      <a:pt x="395" y="659"/>
                    </a:lnTo>
                    <a:lnTo>
                      <a:pt x="395" y="657"/>
                    </a:lnTo>
                    <a:lnTo>
                      <a:pt x="395" y="656"/>
                    </a:lnTo>
                    <a:lnTo>
                      <a:pt x="395" y="655"/>
                    </a:lnTo>
                    <a:lnTo>
                      <a:pt x="397" y="655"/>
                    </a:lnTo>
                    <a:lnTo>
                      <a:pt x="397" y="653"/>
                    </a:lnTo>
                    <a:lnTo>
                      <a:pt x="397" y="652"/>
                    </a:lnTo>
                    <a:lnTo>
                      <a:pt x="397" y="651"/>
                    </a:lnTo>
                    <a:lnTo>
                      <a:pt x="397" y="649"/>
                    </a:lnTo>
                    <a:lnTo>
                      <a:pt x="395" y="649"/>
                    </a:lnTo>
                    <a:lnTo>
                      <a:pt x="395" y="648"/>
                    </a:lnTo>
                    <a:lnTo>
                      <a:pt x="394" y="648"/>
                    </a:lnTo>
                    <a:lnTo>
                      <a:pt x="393" y="648"/>
                    </a:lnTo>
                    <a:lnTo>
                      <a:pt x="391" y="648"/>
                    </a:lnTo>
                    <a:lnTo>
                      <a:pt x="391" y="647"/>
                    </a:lnTo>
                    <a:lnTo>
                      <a:pt x="390" y="647"/>
                    </a:lnTo>
                    <a:lnTo>
                      <a:pt x="389" y="645"/>
                    </a:lnTo>
                    <a:lnTo>
                      <a:pt x="389" y="644"/>
                    </a:lnTo>
                    <a:lnTo>
                      <a:pt x="389" y="643"/>
                    </a:lnTo>
                    <a:lnTo>
                      <a:pt x="390" y="643"/>
                    </a:lnTo>
                    <a:lnTo>
                      <a:pt x="393" y="642"/>
                    </a:lnTo>
                    <a:lnTo>
                      <a:pt x="395" y="643"/>
                    </a:lnTo>
                    <a:lnTo>
                      <a:pt x="395" y="642"/>
                    </a:lnTo>
                    <a:lnTo>
                      <a:pt x="397" y="642"/>
                    </a:lnTo>
                    <a:lnTo>
                      <a:pt x="397" y="643"/>
                    </a:lnTo>
                    <a:lnTo>
                      <a:pt x="398" y="643"/>
                    </a:lnTo>
                    <a:lnTo>
                      <a:pt x="398" y="644"/>
                    </a:lnTo>
                    <a:lnTo>
                      <a:pt x="399" y="644"/>
                    </a:lnTo>
                    <a:lnTo>
                      <a:pt x="399" y="643"/>
                    </a:lnTo>
                    <a:lnTo>
                      <a:pt x="399" y="642"/>
                    </a:lnTo>
                    <a:lnTo>
                      <a:pt x="399" y="640"/>
                    </a:lnTo>
                    <a:lnTo>
                      <a:pt x="399" y="639"/>
                    </a:lnTo>
                    <a:lnTo>
                      <a:pt x="399" y="638"/>
                    </a:lnTo>
                    <a:lnTo>
                      <a:pt x="401" y="638"/>
                    </a:lnTo>
                    <a:lnTo>
                      <a:pt x="401" y="639"/>
                    </a:lnTo>
                    <a:lnTo>
                      <a:pt x="402" y="639"/>
                    </a:lnTo>
                    <a:lnTo>
                      <a:pt x="403" y="640"/>
                    </a:lnTo>
                    <a:lnTo>
                      <a:pt x="405" y="640"/>
                    </a:lnTo>
                    <a:lnTo>
                      <a:pt x="405" y="639"/>
                    </a:lnTo>
                    <a:lnTo>
                      <a:pt x="403" y="638"/>
                    </a:lnTo>
                    <a:lnTo>
                      <a:pt x="402" y="636"/>
                    </a:lnTo>
                    <a:lnTo>
                      <a:pt x="401" y="635"/>
                    </a:lnTo>
                    <a:lnTo>
                      <a:pt x="402" y="635"/>
                    </a:lnTo>
                    <a:lnTo>
                      <a:pt x="402" y="632"/>
                    </a:lnTo>
                    <a:lnTo>
                      <a:pt x="402" y="631"/>
                    </a:lnTo>
                    <a:lnTo>
                      <a:pt x="402" y="630"/>
                    </a:lnTo>
                    <a:lnTo>
                      <a:pt x="403" y="630"/>
                    </a:lnTo>
                    <a:lnTo>
                      <a:pt x="403" y="628"/>
                    </a:lnTo>
                    <a:lnTo>
                      <a:pt x="403" y="627"/>
                    </a:lnTo>
                    <a:lnTo>
                      <a:pt x="403" y="626"/>
                    </a:lnTo>
                    <a:lnTo>
                      <a:pt x="403" y="625"/>
                    </a:lnTo>
                    <a:lnTo>
                      <a:pt x="402" y="625"/>
                    </a:lnTo>
                    <a:lnTo>
                      <a:pt x="401" y="625"/>
                    </a:lnTo>
                    <a:lnTo>
                      <a:pt x="401" y="623"/>
                    </a:lnTo>
                    <a:lnTo>
                      <a:pt x="401" y="622"/>
                    </a:lnTo>
                    <a:lnTo>
                      <a:pt x="401" y="621"/>
                    </a:lnTo>
                    <a:lnTo>
                      <a:pt x="402" y="621"/>
                    </a:lnTo>
                    <a:lnTo>
                      <a:pt x="402" y="619"/>
                    </a:lnTo>
                    <a:lnTo>
                      <a:pt x="402" y="618"/>
                    </a:lnTo>
                    <a:lnTo>
                      <a:pt x="403" y="618"/>
                    </a:lnTo>
                    <a:lnTo>
                      <a:pt x="405" y="618"/>
                    </a:lnTo>
                    <a:lnTo>
                      <a:pt x="405" y="617"/>
                    </a:lnTo>
                    <a:lnTo>
                      <a:pt x="405" y="615"/>
                    </a:lnTo>
                    <a:lnTo>
                      <a:pt x="403" y="615"/>
                    </a:lnTo>
                    <a:lnTo>
                      <a:pt x="402" y="615"/>
                    </a:lnTo>
                    <a:lnTo>
                      <a:pt x="401" y="615"/>
                    </a:lnTo>
                    <a:lnTo>
                      <a:pt x="399" y="615"/>
                    </a:lnTo>
                    <a:lnTo>
                      <a:pt x="398" y="615"/>
                    </a:lnTo>
                    <a:lnTo>
                      <a:pt x="398" y="614"/>
                    </a:lnTo>
                    <a:lnTo>
                      <a:pt x="397" y="613"/>
                    </a:lnTo>
                    <a:lnTo>
                      <a:pt x="397" y="611"/>
                    </a:lnTo>
                    <a:lnTo>
                      <a:pt x="397" y="610"/>
                    </a:lnTo>
                    <a:lnTo>
                      <a:pt x="395" y="610"/>
                    </a:lnTo>
                    <a:lnTo>
                      <a:pt x="395" y="609"/>
                    </a:lnTo>
                    <a:lnTo>
                      <a:pt x="395" y="610"/>
                    </a:lnTo>
                    <a:lnTo>
                      <a:pt x="394" y="610"/>
                    </a:lnTo>
                    <a:lnTo>
                      <a:pt x="393" y="610"/>
                    </a:lnTo>
                    <a:lnTo>
                      <a:pt x="393" y="609"/>
                    </a:lnTo>
                    <a:lnTo>
                      <a:pt x="391" y="609"/>
                    </a:lnTo>
                    <a:lnTo>
                      <a:pt x="390" y="609"/>
                    </a:lnTo>
                    <a:lnTo>
                      <a:pt x="390" y="610"/>
                    </a:lnTo>
                    <a:lnTo>
                      <a:pt x="390" y="611"/>
                    </a:lnTo>
                    <a:lnTo>
                      <a:pt x="390" y="613"/>
                    </a:lnTo>
                    <a:lnTo>
                      <a:pt x="389" y="614"/>
                    </a:lnTo>
                    <a:lnTo>
                      <a:pt x="388" y="614"/>
                    </a:lnTo>
                    <a:lnTo>
                      <a:pt x="386" y="614"/>
                    </a:lnTo>
                    <a:lnTo>
                      <a:pt x="385" y="614"/>
                    </a:lnTo>
                    <a:lnTo>
                      <a:pt x="384" y="614"/>
                    </a:lnTo>
                    <a:lnTo>
                      <a:pt x="384" y="615"/>
                    </a:lnTo>
                    <a:lnTo>
                      <a:pt x="382" y="615"/>
                    </a:lnTo>
                    <a:lnTo>
                      <a:pt x="384" y="615"/>
                    </a:lnTo>
                    <a:lnTo>
                      <a:pt x="384" y="617"/>
                    </a:lnTo>
                    <a:lnTo>
                      <a:pt x="382" y="617"/>
                    </a:lnTo>
                    <a:lnTo>
                      <a:pt x="382" y="618"/>
                    </a:lnTo>
                    <a:lnTo>
                      <a:pt x="382" y="617"/>
                    </a:lnTo>
                    <a:lnTo>
                      <a:pt x="381" y="617"/>
                    </a:lnTo>
                    <a:lnTo>
                      <a:pt x="381" y="618"/>
                    </a:lnTo>
                    <a:lnTo>
                      <a:pt x="380" y="618"/>
                    </a:lnTo>
                    <a:lnTo>
                      <a:pt x="380" y="619"/>
                    </a:lnTo>
                    <a:lnTo>
                      <a:pt x="380" y="618"/>
                    </a:lnTo>
                    <a:lnTo>
                      <a:pt x="380" y="617"/>
                    </a:lnTo>
                    <a:lnTo>
                      <a:pt x="380" y="615"/>
                    </a:lnTo>
                    <a:lnTo>
                      <a:pt x="378" y="615"/>
                    </a:lnTo>
                    <a:lnTo>
                      <a:pt x="378" y="614"/>
                    </a:lnTo>
                    <a:lnTo>
                      <a:pt x="377" y="614"/>
                    </a:lnTo>
                    <a:lnTo>
                      <a:pt x="376" y="614"/>
                    </a:lnTo>
                    <a:lnTo>
                      <a:pt x="376" y="615"/>
                    </a:lnTo>
                    <a:lnTo>
                      <a:pt x="374" y="615"/>
                    </a:lnTo>
                    <a:lnTo>
                      <a:pt x="374" y="617"/>
                    </a:lnTo>
                    <a:lnTo>
                      <a:pt x="373" y="617"/>
                    </a:lnTo>
                    <a:lnTo>
                      <a:pt x="373" y="618"/>
                    </a:lnTo>
                    <a:lnTo>
                      <a:pt x="372" y="618"/>
                    </a:lnTo>
                    <a:lnTo>
                      <a:pt x="372" y="619"/>
                    </a:lnTo>
                    <a:lnTo>
                      <a:pt x="371" y="619"/>
                    </a:lnTo>
                    <a:lnTo>
                      <a:pt x="369" y="619"/>
                    </a:lnTo>
                    <a:lnTo>
                      <a:pt x="369" y="618"/>
                    </a:lnTo>
                    <a:lnTo>
                      <a:pt x="371" y="618"/>
                    </a:lnTo>
                    <a:lnTo>
                      <a:pt x="372" y="618"/>
                    </a:lnTo>
                    <a:lnTo>
                      <a:pt x="372" y="617"/>
                    </a:lnTo>
                    <a:lnTo>
                      <a:pt x="371" y="617"/>
                    </a:lnTo>
                    <a:lnTo>
                      <a:pt x="369" y="617"/>
                    </a:lnTo>
                    <a:lnTo>
                      <a:pt x="369" y="618"/>
                    </a:lnTo>
                    <a:lnTo>
                      <a:pt x="369" y="619"/>
                    </a:lnTo>
                    <a:lnTo>
                      <a:pt x="368" y="619"/>
                    </a:lnTo>
                    <a:lnTo>
                      <a:pt x="368" y="621"/>
                    </a:lnTo>
                    <a:lnTo>
                      <a:pt x="368" y="622"/>
                    </a:lnTo>
                    <a:lnTo>
                      <a:pt x="367" y="622"/>
                    </a:lnTo>
                    <a:lnTo>
                      <a:pt x="367" y="621"/>
                    </a:lnTo>
                    <a:lnTo>
                      <a:pt x="368" y="621"/>
                    </a:lnTo>
                    <a:lnTo>
                      <a:pt x="367" y="621"/>
                    </a:lnTo>
                    <a:lnTo>
                      <a:pt x="365" y="621"/>
                    </a:lnTo>
                    <a:lnTo>
                      <a:pt x="365" y="622"/>
                    </a:lnTo>
                    <a:lnTo>
                      <a:pt x="365" y="623"/>
                    </a:lnTo>
                    <a:lnTo>
                      <a:pt x="365" y="625"/>
                    </a:lnTo>
                    <a:lnTo>
                      <a:pt x="364" y="625"/>
                    </a:lnTo>
                    <a:lnTo>
                      <a:pt x="364" y="623"/>
                    </a:lnTo>
                    <a:lnTo>
                      <a:pt x="364" y="622"/>
                    </a:lnTo>
                    <a:lnTo>
                      <a:pt x="363" y="622"/>
                    </a:lnTo>
                    <a:lnTo>
                      <a:pt x="363" y="621"/>
                    </a:lnTo>
                    <a:lnTo>
                      <a:pt x="363" y="622"/>
                    </a:lnTo>
                    <a:lnTo>
                      <a:pt x="361" y="622"/>
                    </a:lnTo>
                    <a:lnTo>
                      <a:pt x="361" y="623"/>
                    </a:lnTo>
                    <a:lnTo>
                      <a:pt x="360" y="623"/>
                    </a:lnTo>
                    <a:lnTo>
                      <a:pt x="360" y="622"/>
                    </a:lnTo>
                    <a:lnTo>
                      <a:pt x="359" y="622"/>
                    </a:lnTo>
                    <a:lnTo>
                      <a:pt x="357" y="622"/>
                    </a:lnTo>
                    <a:lnTo>
                      <a:pt x="357" y="623"/>
                    </a:lnTo>
                    <a:lnTo>
                      <a:pt x="356" y="623"/>
                    </a:lnTo>
                    <a:lnTo>
                      <a:pt x="356" y="622"/>
                    </a:lnTo>
                    <a:lnTo>
                      <a:pt x="357" y="622"/>
                    </a:lnTo>
                    <a:lnTo>
                      <a:pt x="356" y="621"/>
                    </a:lnTo>
                    <a:lnTo>
                      <a:pt x="356" y="619"/>
                    </a:lnTo>
                    <a:lnTo>
                      <a:pt x="355" y="619"/>
                    </a:lnTo>
                    <a:lnTo>
                      <a:pt x="355" y="618"/>
                    </a:lnTo>
                    <a:lnTo>
                      <a:pt x="353" y="618"/>
                    </a:lnTo>
                    <a:lnTo>
                      <a:pt x="353" y="617"/>
                    </a:lnTo>
                    <a:lnTo>
                      <a:pt x="353" y="615"/>
                    </a:lnTo>
                    <a:lnTo>
                      <a:pt x="352" y="615"/>
                    </a:lnTo>
                    <a:lnTo>
                      <a:pt x="352" y="614"/>
                    </a:lnTo>
                    <a:lnTo>
                      <a:pt x="352" y="613"/>
                    </a:lnTo>
                    <a:lnTo>
                      <a:pt x="352" y="611"/>
                    </a:lnTo>
                    <a:lnTo>
                      <a:pt x="353" y="611"/>
                    </a:lnTo>
                    <a:lnTo>
                      <a:pt x="353" y="610"/>
                    </a:lnTo>
                    <a:lnTo>
                      <a:pt x="355" y="610"/>
                    </a:lnTo>
                    <a:lnTo>
                      <a:pt x="353" y="610"/>
                    </a:lnTo>
                    <a:lnTo>
                      <a:pt x="353" y="609"/>
                    </a:lnTo>
                    <a:lnTo>
                      <a:pt x="352" y="609"/>
                    </a:lnTo>
                    <a:lnTo>
                      <a:pt x="352" y="610"/>
                    </a:lnTo>
                    <a:lnTo>
                      <a:pt x="351" y="610"/>
                    </a:lnTo>
                    <a:lnTo>
                      <a:pt x="351" y="609"/>
                    </a:lnTo>
                    <a:lnTo>
                      <a:pt x="350" y="609"/>
                    </a:lnTo>
                    <a:lnTo>
                      <a:pt x="350" y="608"/>
                    </a:lnTo>
                    <a:lnTo>
                      <a:pt x="348" y="608"/>
                    </a:lnTo>
                    <a:lnTo>
                      <a:pt x="348" y="606"/>
                    </a:lnTo>
                    <a:lnTo>
                      <a:pt x="347" y="606"/>
                    </a:lnTo>
                    <a:lnTo>
                      <a:pt x="347" y="605"/>
                    </a:lnTo>
                    <a:lnTo>
                      <a:pt x="348" y="605"/>
                    </a:lnTo>
                    <a:lnTo>
                      <a:pt x="348" y="604"/>
                    </a:lnTo>
                    <a:lnTo>
                      <a:pt x="348" y="602"/>
                    </a:lnTo>
                    <a:lnTo>
                      <a:pt x="350" y="602"/>
                    </a:lnTo>
                    <a:lnTo>
                      <a:pt x="348" y="601"/>
                    </a:lnTo>
                    <a:lnTo>
                      <a:pt x="350" y="600"/>
                    </a:lnTo>
                    <a:lnTo>
                      <a:pt x="348" y="600"/>
                    </a:lnTo>
                    <a:lnTo>
                      <a:pt x="347" y="601"/>
                    </a:lnTo>
                    <a:lnTo>
                      <a:pt x="347" y="602"/>
                    </a:lnTo>
                    <a:lnTo>
                      <a:pt x="346" y="602"/>
                    </a:lnTo>
                    <a:lnTo>
                      <a:pt x="346" y="604"/>
                    </a:lnTo>
                    <a:lnTo>
                      <a:pt x="344" y="604"/>
                    </a:lnTo>
                    <a:lnTo>
                      <a:pt x="344" y="602"/>
                    </a:lnTo>
                    <a:lnTo>
                      <a:pt x="344" y="601"/>
                    </a:lnTo>
                    <a:lnTo>
                      <a:pt x="344" y="600"/>
                    </a:lnTo>
                    <a:lnTo>
                      <a:pt x="342" y="600"/>
                    </a:lnTo>
                    <a:lnTo>
                      <a:pt x="342" y="601"/>
                    </a:lnTo>
                    <a:lnTo>
                      <a:pt x="342" y="602"/>
                    </a:lnTo>
                    <a:lnTo>
                      <a:pt x="340" y="602"/>
                    </a:lnTo>
                    <a:lnTo>
                      <a:pt x="339" y="602"/>
                    </a:lnTo>
                    <a:lnTo>
                      <a:pt x="339" y="601"/>
                    </a:lnTo>
                    <a:lnTo>
                      <a:pt x="338" y="601"/>
                    </a:lnTo>
                    <a:lnTo>
                      <a:pt x="336" y="601"/>
                    </a:lnTo>
                    <a:lnTo>
                      <a:pt x="336" y="600"/>
                    </a:lnTo>
                    <a:lnTo>
                      <a:pt x="335" y="600"/>
                    </a:lnTo>
                    <a:lnTo>
                      <a:pt x="335" y="601"/>
                    </a:lnTo>
                    <a:lnTo>
                      <a:pt x="335" y="600"/>
                    </a:lnTo>
                    <a:lnTo>
                      <a:pt x="335" y="598"/>
                    </a:lnTo>
                    <a:lnTo>
                      <a:pt x="334" y="597"/>
                    </a:lnTo>
                    <a:lnTo>
                      <a:pt x="334" y="598"/>
                    </a:lnTo>
                    <a:lnTo>
                      <a:pt x="334" y="597"/>
                    </a:lnTo>
                    <a:lnTo>
                      <a:pt x="334" y="598"/>
                    </a:lnTo>
                    <a:lnTo>
                      <a:pt x="333" y="598"/>
                    </a:lnTo>
                    <a:lnTo>
                      <a:pt x="333" y="600"/>
                    </a:lnTo>
                    <a:lnTo>
                      <a:pt x="331" y="600"/>
                    </a:lnTo>
                    <a:lnTo>
                      <a:pt x="331" y="598"/>
                    </a:lnTo>
                    <a:lnTo>
                      <a:pt x="331" y="597"/>
                    </a:lnTo>
                    <a:lnTo>
                      <a:pt x="331" y="596"/>
                    </a:lnTo>
                    <a:lnTo>
                      <a:pt x="330" y="596"/>
                    </a:lnTo>
                    <a:lnTo>
                      <a:pt x="330" y="597"/>
                    </a:lnTo>
                    <a:lnTo>
                      <a:pt x="330" y="596"/>
                    </a:lnTo>
                    <a:lnTo>
                      <a:pt x="329" y="596"/>
                    </a:lnTo>
                    <a:lnTo>
                      <a:pt x="329" y="594"/>
                    </a:lnTo>
                    <a:lnTo>
                      <a:pt x="330" y="594"/>
                    </a:lnTo>
                    <a:lnTo>
                      <a:pt x="330" y="593"/>
                    </a:lnTo>
                    <a:lnTo>
                      <a:pt x="330" y="592"/>
                    </a:lnTo>
                    <a:lnTo>
                      <a:pt x="330" y="590"/>
                    </a:lnTo>
                    <a:lnTo>
                      <a:pt x="330" y="589"/>
                    </a:lnTo>
                    <a:lnTo>
                      <a:pt x="330" y="588"/>
                    </a:lnTo>
                    <a:lnTo>
                      <a:pt x="329" y="588"/>
                    </a:lnTo>
                    <a:lnTo>
                      <a:pt x="329" y="587"/>
                    </a:lnTo>
                    <a:lnTo>
                      <a:pt x="329" y="585"/>
                    </a:lnTo>
                    <a:lnTo>
                      <a:pt x="327" y="584"/>
                    </a:lnTo>
                    <a:lnTo>
                      <a:pt x="329" y="584"/>
                    </a:lnTo>
                    <a:lnTo>
                      <a:pt x="329" y="583"/>
                    </a:lnTo>
                    <a:lnTo>
                      <a:pt x="327" y="581"/>
                    </a:lnTo>
                    <a:lnTo>
                      <a:pt x="326" y="583"/>
                    </a:lnTo>
                    <a:lnTo>
                      <a:pt x="325" y="584"/>
                    </a:lnTo>
                    <a:lnTo>
                      <a:pt x="323" y="584"/>
                    </a:lnTo>
                    <a:lnTo>
                      <a:pt x="322" y="584"/>
                    </a:lnTo>
                    <a:lnTo>
                      <a:pt x="322" y="583"/>
                    </a:lnTo>
                    <a:lnTo>
                      <a:pt x="322" y="581"/>
                    </a:lnTo>
                    <a:lnTo>
                      <a:pt x="323" y="581"/>
                    </a:lnTo>
                    <a:lnTo>
                      <a:pt x="323" y="580"/>
                    </a:lnTo>
                    <a:lnTo>
                      <a:pt x="323" y="579"/>
                    </a:lnTo>
                    <a:lnTo>
                      <a:pt x="322" y="579"/>
                    </a:lnTo>
                    <a:lnTo>
                      <a:pt x="322" y="580"/>
                    </a:lnTo>
                    <a:lnTo>
                      <a:pt x="322" y="579"/>
                    </a:lnTo>
                    <a:lnTo>
                      <a:pt x="321" y="579"/>
                    </a:lnTo>
                    <a:lnTo>
                      <a:pt x="321" y="577"/>
                    </a:lnTo>
                    <a:lnTo>
                      <a:pt x="319" y="577"/>
                    </a:lnTo>
                    <a:lnTo>
                      <a:pt x="318" y="577"/>
                    </a:lnTo>
                    <a:lnTo>
                      <a:pt x="318" y="576"/>
                    </a:lnTo>
                    <a:lnTo>
                      <a:pt x="317" y="575"/>
                    </a:lnTo>
                    <a:lnTo>
                      <a:pt x="317" y="573"/>
                    </a:lnTo>
                    <a:lnTo>
                      <a:pt x="316" y="573"/>
                    </a:lnTo>
                    <a:lnTo>
                      <a:pt x="316" y="572"/>
                    </a:lnTo>
                    <a:lnTo>
                      <a:pt x="314" y="572"/>
                    </a:lnTo>
                    <a:lnTo>
                      <a:pt x="314" y="573"/>
                    </a:lnTo>
                    <a:lnTo>
                      <a:pt x="313" y="573"/>
                    </a:lnTo>
                    <a:lnTo>
                      <a:pt x="313" y="575"/>
                    </a:lnTo>
                    <a:lnTo>
                      <a:pt x="312" y="575"/>
                    </a:lnTo>
                    <a:lnTo>
                      <a:pt x="310" y="575"/>
                    </a:lnTo>
                    <a:lnTo>
                      <a:pt x="310" y="573"/>
                    </a:lnTo>
                    <a:lnTo>
                      <a:pt x="310" y="572"/>
                    </a:lnTo>
                    <a:lnTo>
                      <a:pt x="309" y="571"/>
                    </a:lnTo>
                    <a:lnTo>
                      <a:pt x="308" y="571"/>
                    </a:lnTo>
                    <a:lnTo>
                      <a:pt x="306" y="571"/>
                    </a:lnTo>
                    <a:lnTo>
                      <a:pt x="305" y="571"/>
                    </a:lnTo>
                    <a:lnTo>
                      <a:pt x="305" y="570"/>
                    </a:lnTo>
                    <a:lnTo>
                      <a:pt x="305" y="568"/>
                    </a:lnTo>
                    <a:lnTo>
                      <a:pt x="305" y="567"/>
                    </a:lnTo>
                    <a:lnTo>
                      <a:pt x="305" y="566"/>
                    </a:lnTo>
                    <a:lnTo>
                      <a:pt x="305" y="564"/>
                    </a:lnTo>
                    <a:lnTo>
                      <a:pt x="305" y="563"/>
                    </a:lnTo>
                    <a:lnTo>
                      <a:pt x="304" y="563"/>
                    </a:lnTo>
                    <a:lnTo>
                      <a:pt x="304" y="562"/>
                    </a:lnTo>
                    <a:lnTo>
                      <a:pt x="304" y="560"/>
                    </a:lnTo>
                    <a:lnTo>
                      <a:pt x="304" y="559"/>
                    </a:lnTo>
                    <a:lnTo>
                      <a:pt x="305" y="558"/>
                    </a:lnTo>
                    <a:lnTo>
                      <a:pt x="305" y="556"/>
                    </a:lnTo>
                    <a:lnTo>
                      <a:pt x="305" y="555"/>
                    </a:lnTo>
                    <a:lnTo>
                      <a:pt x="306" y="554"/>
                    </a:lnTo>
                    <a:lnTo>
                      <a:pt x="308" y="554"/>
                    </a:lnTo>
                    <a:lnTo>
                      <a:pt x="309" y="554"/>
                    </a:lnTo>
                    <a:lnTo>
                      <a:pt x="309" y="553"/>
                    </a:lnTo>
                    <a:lnTo>
                      <a:pt x="310" y="553"/>
                    </a:lnTo>
                    <a:lnTo>
                      <a:pt x="310" y="554"/>
                    </a:lnTo>
                    <a:lnTo>
                      <a:pt x="312" y="555"/>
                    </a:lnTo>
                    <a:lnTo>
                      <a:pt x="313" y="556"/>
                    </a:lnTo>
                    <a:lnTo>
                      <a:pt x="314" y="556"/>
                    </a:lnTo>
                    <a:lnTo>
                      <a:pt x="314" y="558"/>
                    </a:lnTo>
                    <a:lnTo>
                      <a:pt x="316" y="558"/>
                    </a:lnTo>
                    <a:lnTo>
                      <a:pt x="317" y="556"/>
                    </a:lnTo>
                    <a:lnTo>
                      <a:pt x="318" y="555"/>
                    </a:lnTo>
                    <a:lnTo>
                      <a:pt x="319" y="555"/>
                    </a:lnTo>
                    <a:lnTo>
                      <a:pt x="319" y="556"/>
                    </a:lnTo>
                    <a:lnTo>
                      <a:pt x="321" y="556"/>
                    </a:lnTo>
                    <a:lnTo>
                      <a:pt x="322" y="556"/>
                    </a:lnTo>
                    <a:lnTo>
                      <a:pt x="322" y="558"/>
                    </a:lnTo>
                    <a:lnTo>
                      <a:pt x="323" y="559"/>
                    </a:lnTo>
                    <a:lnTo>
                      <a:pt x="325" y="559"/>
                    </a:lnTo>
                    <a:lnTo>
                      <a:pt x="323" y="558"/>
                    </a:lnTo>
                    <a:lnTo>
                      <a:pt x="323" y="556"/>
                    </a:lnTo>
                    <a:lnTo>
                      <a:pt x="323" y="555"/>
                    </a:lnTo>
                    <a:lnTo>
                      <a:pt x="325" y="555"/>
                    </a:lnTo>
                    <a:lnTo>
                      <a:pt x="326" y="555"/>
                    </a:lnTo>
                    <a:lnTo>
                      <a:pt x="326" y="554"/>
                    </a:lnTo>
                    <a:lnTo>
                      <a:pt x="327" y="554"/>
                    </a:lnTo>
                    <a:lnTo>
                      <a:pt x="329" y="554"/>
                    </a:lnTo>
                    <a:lnTo>
                      <a:pt x="330" y="553"/>
                    </a:lnTo>
                    <a:lnTo>
                      <a:pt x="331" y="554"/>
                    </a:lnTo>
                    <a:lnTo>
                      <a:pt x="331" y="555"/>
                    </a:lnTo>
                    <a:lnTo>
                      <a:pt x="330" y="555"/>
                    </a:lnTo>
                    <a:lnTo>
                      <a:pt x="331" y="555"/>
                    </a:lnTo>
                    <a:lnTo>
                      <a:pt x="331" y="556"/>
                    </a:lnTo>
                    <a:lnTo>
                      <a:pt x="331" y="558"/>
                    </a:lnTo>
                    <a:lnTo>
                      <a:pt x="330" y="558"/>
                    </a:lnTo>
                    <a:lnTo>
                      <a:pt x="330" y="560"/>
                    </a:lnTo>
                    <a:lnTo>
                      <a:pt x="330" y="562"/>
                    </a:lnTo>
                    <a:lnTo>
                      <a:pt x="331" y="562"/>
                    </a:lnTo>
                    <a:lnTo>
                      <a:pt x="331" y="560"/>
                    </a:lnTo>
                    <a:lnTo>
                      <a:pt x="331" y="559"/>
                    </a:lnTo>
                    <a:lnTo>
                      <a:pt x="333" y="559"/>
                    </a:lnTo>
                    <a:lnTo>
                      <a:pt x="333" y="560"/>
                    </a:lnTo>
                    <a:lnTo>
                      <a:pt x="333" y="562"/>
                    </a:lnTo>
                    <a:lnTo>
                      <a:pt x="334" y="562"/>
                    </a:lnTo>
                    <a:lnTo>
                      <a:pt x="335" y="560"/>
                    </a:lnTo>
                    <a:lnTo>
                      <a:pt x="336" y="560"/>
                    </a:lnTo>
                    <a:lnTo>
                      <a:pt x="338" y="560"/>
                    </a:lnTo>
                    <a:lnTo>
                      <a:pt x="339" y="560"/>
                    </a:lnTo>
                    <a:lnTo>
                      <a:pt x="339" y="562"/>
                    </a:lnTo>
                    <a:lnTo>
                      <a:pt x="340" y="562"/>
                    </a:lnTo>
                    <a:lnTo>
                      <a:pt x="342" y="562"/>
                    </a:lnTo>
                    <a:lnTo>
                      <a:pt x="342" y="560"/>
                    </a:lnTo>
                    <a:lnTo>
                      <a:pt x="342" y="559"/>
                    </a:lnTo>
                    <a:lnTo>
                      <a:pt x="340" y="559"/>
                    </a:lnTo>
                    <a:lnTo>
                      <a:pt x="340" y="558"/>
                    </a:lnTo>
                    <a:lnTo>
                      <a:pt x="340" y="556"/>
                    </a:lnTo>
                    <a:lnTo>
                      <a:pt x="342" y="556"/>
                    </a:lnTo>
                    <a:lnTo>
                      <a:pt x="343" y="556"/>
                    </a:lnTo>
                    <a:lnTo>
                      <a:pt x="344" y="556"/>
                    </a:lnTo>
                    <a:lnTo>
                      <a:pt x="346" y="558"/>
                    </a:lnTo>
                    <a:lnTo>
                      <a:pt x="346" y="556"/>
                    </a:lnTo>
                    <a:lnTo>
                      <a:pt x="346" y="554"/>
                    </a:lnTo>
                    <a:lnTo>
                      <a:pt x="347" y="554"/>
                    </a:lnTo>
                    <a:lnTo>
                      <a:pt x="347" y="553"/>
                    </a:lnTo>
                    <a:lnTo>
                      <a:pt x="346" y="553"/>
                    </a:lnTo>
                    <a:lnTo>
                      <a:pt x="346" y="551"/>
                    </a:lnTo>
                    <a:lnTo>
                      <a:pt x="346" y="553"/>
                    </a:lnTo>
                    <a:lnTo>
                      <a:pt x="346" y="551"/>
                    </a:lnTo>
                    <a:lnTo>
                      <a:pt x="344" y="551"/>
                    </a:lnTo>
                    <a:lnTo>
                      <a:pt x="344" y="550"/>
                    </a:lnTo>
                    <a:lnTo>
                      <a:pt x="346" y="550"/>
                    </a:lnTo>
                    <a:lnTo>
                      <a:pt x="347" y="549"/>
                    </a:lnTo>
                    <a:lnTo>
                      <a:pt x="348" y="549"/>
                    </a:lnTo>
                    <a:lnTo>
                      <a:pt x="350" y="549"/>
                    </a:lnTo>
                    <a:lnTo>
                      <a:pt x="350" y="547"/>
                    </a:lnTo>
                    <a:lnTo>
                      <a:pt x="350" y="546"/>
                    </a:lnTo>
                    <a:lnTo>
                      <a:pt x="351" y="546"/>
                    </a:lnTo>
                    <a:lnTo>
                      <a:pt x="352" y="546"/>
                    </a:lnTo>
                    <a:lnTo>
                      <a:pt x="352" y="545"/>
                    </a:lnTo>
                    <a:lnTo>
                      <a:pt x="353" y="545"/>
                    </a:lnTo>
                    <a:lnTo>
                      <a:pt x="353" y="546"/>
                    </a:lnTo>
                    <a:lnTo>
                      <a:pt x="355" y="546"/>
                    </a:lnTo>
                    <a:lnTo>
                      <a:pt x="356" y="546"/>
                    </a:lnTo>
                    <a:lnTo>
                      <a:pt x="356" y="547"/>
                    </a:lnTo>
                    <a:lnTo>
                      <a:pt x="357" y="547"/>
                    </a:lnTo>
                    <a:lnTo>
                      <a:pt x="357" y="549"/>
                    </a:lnTo>
                    <a:lnTo>
                      <a:pt x="359" y="550"/>
                    </a:lnTo>
                    <a:lnTo>
                      <a:pt x="360" y="550"/>
                    </a:lnTo>
                    <a:lnTo>
                      <a:pt x="360" y="549"/>
                    </a:lnTo>
                    <a:lnTo>
                      <a:pt x="361" y="549"/>
                    </a:lnTo>
                    <a:lnTo>
                      <a:pt x="363" y="549"/>
                    </a:lnTo>
                    <a:lnTo>
                      <a:pt x="363" y="547"/>
                    </a:lnTo>
                    <a:lnTo>
                      <a:pt x="364" y="547"/>
                    </a:lnTo>
                    <a:lnTo>
                      <a:pt x="364" y="546"/>
                    </a:lnTo>
                    <a:lnTo>
                      <a:pt x="364" y="545"/>
                    </a:lnTo>
                    <a:lnTo>
                      <a:pt x="364" y="543"/>
                    </a:lnTo>
                    <a:lnTo>
                      <a:pt x="364" y="542"/>
                    </a:lnTo>
                    <a:lnTo>
                      <a:pt x="365" y="542"/>
                    </a:lnTo>
                    <a:lnTo>
                      <a:pt x="367" y="542"/>
                    </a:lnTo>
                    <a:lnTo>
                      <a:pt x="367" y="541"/>
                    </a:lnTo>
                    <a:lnTo>
                      <a:pt x="365" y="539"/>
                    </a:lnTo>
                    <a:lnTo>
                      <a:pt x="367" y="539"/>
                    </a:lnTo>
                    <a:lnTo>
                      <a:pt x="367" y="538"/>
                    </a:lnTo>
                    <a:lnTo>
                      <a:pt x="367" y="537"/>
                    </a:lnTo>
                    <a:lnTo>
                      <a:pt x="365" y="536"/>
                    </a:lnTo>
                    <a:lnTo>
                      <a:pt x="367" y="536"/>
                    </a:lnTo>
                    <a:lnTo>
                      <a:pt x="368" y="536"/>
                    </a:lnTo>
                    <a:lnTo>
                      <a:pt x="368" y="534"/>
                    </a:lnTo>
                    <a:lnTo>
                      <a:pt x="367" y="533"/>
                    </a:lnTo>
                    <a:lnTo>
                      <a:pt x="367" y="532"/>
                    </a:lnTo>
                    <a:lnTo>
                      <a:pt x="368" y="532"/>
                    </a:lnTo>
                    <a:lnTo>
                      <a:pt x="368" y="530"/>
                    </a:lnTo>
                    <a:lnTo>
                      <a:pt x="369" y="530"/>
                    </a:lnTo>
                    <a:lnTo>
                      <a:pt x="369" y="529"/>
                    </a:lnTo>
                    <a:lnTo>
                      <a:pt x="371" y="529"/>
                    </a:lnTo>
                    <a:lnTo>
                      <a:pt x="371" y="528"/>
                    </a:lnTo>
                    <a:lnTo>
                      <a:pt x="369" y="528"/>
                    </a:lnTo>
                    <a:lnTo>
                      <a:pt x="371" y="528"/>
                    </a:lnTo>
                    <a:lnTo>
                      <a:pt x="371" y="526"/>
                    </a:lnTo>
                    <a:lnTo>
                      <a:pt x="371" y="525"/>
                    </a:lnTo>
                    <a:lnTo>
                      <a:pt x="369" y="525"/>
                    </a:lnTo>
                    <a:lnTo>
                      <a:pt x="369" y="524"/>
                    </a:lnTo>
                    <a:lnTo>
                      <a:pt x="368" y="524"/>
                    </a:lnTo>
                    <a:lnTo>
                      <a:pt x="367" y="524"/>
                    </a:lnTo>
                    <a:lnTo>
                      <a:pt x="365" y="524"/>
                    </a:lnTo>
                    <a:lnTo>
                      <a:pt x="365" y="525"/>
                    </a:lnTo>
                    <a:lnTo>
                      <a:pt x="364" y="525"/>
                    </a:lnTo>
                    <a:lnTo>
                      <a:pt x="363" y="524"/>
                    </a:lnTo>
                    <a:lnTo>
                      <a:pt x="361" y="524"/>
                    </a:lnTo>
                    <a:lnTo>
                      <a:pt x="361" y="522"/>
                    </a:lnTo>
                    <a:lnTo>
                      <a:pt x="361" y="521"/>
                    </a:lnTo>
                    <a:lnTo>
                      <a:pt x="361" y="520"/>
                    </a:lnTo>
                    <a:lnTo>
                      <a:pt x="361" y="518"/>
                    </a:lnTo>
                    <a:lnTo>
                      <a:pt x="360" y="518"/>
                    </a:lnTo>
                    <a:lnTo>
                      <a:pt x="360" y="517"/>
                    </a:lnTo>
                    <a:lnTo>
                      <a:pt x="359" y="517"/>
                    </a:lnTo>
                    <a:lnTo>
                      <a:pt x="357" y="517"/>
                    </a:lnTo>
                    <a:lnTo>
                      <a:pt x="356" y="517"/>
                    </a:lnTo>
                    <a:lnTo>
                      <a:pt x="356" y="516"/>
                    </a:lnTo>
                    <a:lnTo>
                      <a:pt x="356" y="515"/>
                    </a:lnTo>
                    <a:lnTo>
                      <a:pt x="355" y="515"/>
                    </a:lnTo>
                    <a:lnTo>
                      <a:pt x="355" y="513"/>
                    </a:lnTo>
                    <a:lnTo>
                      <a:pt x="353" y="512"/>
                    </a:lnTo>
                    <a:lnTo>
                      <a:pt x="353" y="511"/>
                    </a:lnTo>
                    <a:lnTo>
                      <a:pt x="355" y="511"/>
                    </a:lnTo>
                    <a:lnTo>
                      <a:pt x="355" y="512"/>
                    </a:lnTo>
                    <a:lnTo>
                      <a:pt x="355" y="511"/>
                    </a:lnTo>
                    <a:lnTo>
                      <a:pt x="356" y="511"/>
                    </a:lnTo>
                    <a:lnTo>
                      <a:pt x="356" y="509"/>
                    </a:lnTo>
                    <a:lnTo>
                      <a:pt x="355" y="509"/>
                    </a:lnTo>
                    <a:lnTo>
                      <a:pt x="353" y="509"/>
                    </a:lnTo>
                    <a:lnTo>
                      <a:pt x="355" y="508"/>
                    </a:lnTo>
                    <a:lnTo>
                      <a:pt x="355" y="507"/>
                    </a:lnTo>
                    <a:lnTo>
                      <a:pt x="356" y="507"/>
                    </a:lnTo>
                    <a:lnTo>
                      <a:pt x="356" y="508"/>
                    </a:lnTo>
                    <a:lnTo>
                      <a:pt x="357" y="508"/>
                    </a:lnTo>
                    <a:lnTo>
                      <a:pt x="357" y="509"/>
                    </a:lnTo>
                    <a:lnTo>
                      <a:pt x="359" y="511"/>
                    </a:lnTo>
                    <a:lnTo>
                      <a:pt x="359" y="509"/>
                    </a:lnTo>
                    <a:lnTo>
                      <a:pt x="360" y="509"/>
                    </a:lnTo>
                    <a:lnTo>
                      <a:pt x="361" y="509"/>
                    </a:lnTo>
                    <a:lnTo>
                      <a:pt x="363" y="509"/>
                    </a:lnTo>
                    <a:lnTo>
                      <a:pt x="364" y="511"/>
                    </a:lnTo>
                    <a:lnTo>
                      <a:pt x="365" y="511"/>
                    </a:lnTo>
                    <a:lnTo>
                      <a:pt x="367" y="511"/>
                    </a:lnTo>
                    <a:lnTo>
                      <a:pt x="368" y="511"/>
                    </a:lnTo>
                    <a:lnTo>
                      <a:pt x="369" y="509"/>
                    </a:lnTo>
                    <a:lnTo>
                      <a:pt x="369" y="508"/>
                    </a:lnTo>
                    <a:lnTo>
                      <a:pt x="371" y="508"/>
                    </a:lnTo>
                    <a:lnTo>
                      <a:pt x="371" y="507"/>
                    </a:lnTo>
                    <a:lnTo>
                      <a:pt x="369" y="505"/>
                    </a:lnTo>
                    <a:lnTo>
                      <a:pt x="368" y="504"/>
                    </a:lnTo>
                    <a:lnTo>
                      <a:pt x="368" y="503"/>
                    </a:lnTo>
                    <a:lnTo>
                      <a:pt x="368" y="501"/>
                    </a:lnTo>
                    <a:lnTo>
                      <a:pt x="369" y="501"/>
                    </a:lnTo>
                    <a:lnTo>
                      <a:pt x="369" y="500"/>
                    </a:lnTo>
                    <a:lnTo>
                      <a:pt x="371" y="500"/>
                    </a:lnTo>
                    <a:lnTo>
                      <a:pt x="372" y="500"/>
                    </a:lnTo>
                    <a:lnTo>
                      <a:pt x="372" y="501"/>
                    </a:lnTo>
                    <a:lnTo>
                      <a:pt x="372" y="500"/>
                    </a:lnTo>
                    <a:lnTo>
                      <a:pt x="373" y="500"/>
                    </a:lnTo>
                    <a:lnTo>
                      <a:pt x="373" y="499"/>
                    </a:lnTo>
                    <a:lnTo>
                      <a:pt x="374" y="499"/>
                    </a:lnTo>
                    <a:lnTo>
                      <a:pt x="374" y="498"/>
                    </a:lnTo>
                    <a:lnTo>
                      <a:pt x="376" y="498"/>
                    </a:lnTo>
                    <a:lnTo>
                      <a:pt x="376" y="496"/>
                    </a:lnTo>
                    <a:lnTo>
                      <a:pt x="377" y="496"/>
                    </a:lnTo>
                    <a:lnTo>
                      <a:pt x="376" y="496"/>
                    </a:lnTo>
                    <a:lnTo>
                      <a:pt x="377" y="496"/>
                    </a:lnTo>
                    <a:lnTo>
                      <a:pt x="378" y="496"/>
                    </a:lnTo>
                    <a:lnTo>
                      <a:pt x="378" y="495"/>
                    </a:lnTo>
                    <a:lnTo>
                      <a:pt x="380" y="495"/>
                    </a:lnTo>
                    <a:lnTo>
                      <a:pt x="380" y="496"/>
                    </a:lnTo>
                    <a:lnTo>
                      <a:pt x="381" y="495"/>
                    </a:lnTo>
                    <a:lnTo>
                      <a:pt x="381" y="496"/>
                    </a:lnTo>
                    <a:lnTo>
                      <a:pt x="381" y="495"/>
                    </a:lnTo>
                    <a:lnTo>
                      <a:pt x="382" y="496"/>
                    </a:lnTo>
                    <a:lnTo>
                      <a:pt x="384" y="496"/>
                    </a:lnTo>
                    <a:lnTo>
                      <a:pt x="384" y="495"/>
                    </a:lnTo>
                    <a:lnTo>
                      <a:pt x="384" y="496"/>
                    </a:lnTo>
                    <a:lnTo>
                      <a:pt x="385" y="496"/>
                    </a:lnTo>
                    <a:lnTo>
                      <a:pt x="385" y="495"/>
                    </a:lnTo>
                    <a:lnTo>
                      <a:pt x="386" y="495"/>
                    </a:lnTo>
                    <a:lnTo>
                      <a:pt x="385" y="495"/>
                    </a:lnTo>
                    <a:lnTo>
                      <a:pt x="386" y="494"/>
                    </a:lnTo>
                    <a:lnTo>
                      <a:pt x="388" y="494"/>
                    </a:lnTo>
                    <a:lnTo>
                      <a:pt x="389" y="494"/>
                    </a:lnTo>
                    <a:lnTo>
                      <a:pt x="389" y="492"/>
                    </a:lnTo>
                    <a:lnTo>
                      <a:pt x="388" y="491"/>
                    </a:lnTo>
                    <a:lnTo>
                      <a:pt x="386" y="491"/>
                    </a:lnTo>
                    <a:lnTo>
                      <a:pt x="386" y="490"/>
                    </a:lnTo>
                    <a:lnTo>
                      <a:pt x="388" y="490"/>
                    </a:lnTo>
                    <a:lnTo>
                      <a:pt x="389" y="490"/>
                    </a:lnTo>
                    <a:lnTo>
                      <a:pt x="390" y="490"/>
                    </a:lnTo>
                    <a:lnTo>
                      <a:pt x="390" y="488"/>
                    </a:lnTo>
                    <a:lnTo>
                      <a:pt x="390" y="487"/>
                    </a:lnTo>
                    <a:lnTo>
                      <a:pt x="389" y="487"/>
                    </a:lnTo>
                    <a:lnTo>
                      <a:pt x="390" y="486"/>
                    </a:lnTo>
                    <a:lnTo>
                      <a:pt x="389" y="486"/>
                    </a:lnTo>
                    <a:lnTo>
                      <a:pt x="390" y="486"/>
                    </a:lnTo>
                    <a:lnTo>
                      <a:pt x="390" y="484"/>
                    </a:lnTo>
                    <a:lnTo>
                      <a:pt x="390" y="483"/>
                    </a:lnTo>
                    <a:lnTo>
                      <a:pt x="391" y="483"/>
                    </a:lnTo>
                    <a:lnTo>
                      <a:pt x="391" y="482"/>
                    </a:lnTo>
                    <a:lnTo>
                      <a:pt x="391" y="483"/>
                    </a:lnTo>
                    <a:lnTo>
                      <a:pt x="393" y="483"/>
                    </a:lnTo>
                    <a:lnTo>
                      <a:pt x="394" y="483"/>
                    </a:lnTo>
                    <a:lnTo>
                      <a:pt x="395" y="484"/>
                    </a:lnTo>
                    <a:lnTo>
                      <a:pt x="395" y="483"/>
                    </a:lnTo>
                    <a:lnTo>
                      <a:pt x="397" y="483"/>
                    </a:lnTo>
                    <a:lnTo>
                      <a:pt x="397" y="482"/>
                    </a:lnTo>
                    <a:lnTo>
                      <a:pt x="398" y="482"/>
                    </a:lnTo>
                    <a:lnTo>
                      <a:pt x="397" y="482"/>
                    </a:lnTo>
                    <a:lnTo>
                      <a:pt x="398" y="482"/>
                    </a:lnTo>
                    <a:lnTo>
                      <a:pt x="398" y="481"/>
                    </a:lnTo>
                    <a:lnTo>
                      <a:pt x="399" y="481"/>
                    </a:lnTo>
                    <a:lnTo>
                      <a:pt x="401" y="479"/>
                    </a:lnTo>
                    <a:lnTo>
                      <a:pt x="401" y="481"/>
                    </a:lnTo>
                    <a:lnTo>
                      <a:pt x="401" y="479"/>
                    </a:lnTo>
                    <a:lnTo>
                      <a:pt x="402" y="479"/>
                    </a:lnTo>
                    <a:lnTo>
                      <a:pt x="402" y="481"/>
                    </a:lnTo>
                    <a:lnTo>
                      <a:pt x="402" y="479"/>
                    </a:lnTo>
                    <a:lnTo>
                      <a:pt x="402" y="481"/>
                    </a:lnTo>
                    <a:lnTo>
                      <a:pt x="403" y="481"/>
                    </a:lnTo>
                    <a:lnTo>
                      <a:pt x="403" y="479"/>
                    </a:lnTo>
                    <a:lnTo>
                      <a:pt x="405" y="478"/>
                    </a:lnTo>
                    <a:lnTo>
                      <a:pt x="403" y="477"/>
                    </a:lnTo>
                    <a:lnTo>
                      <a:pt x="403" y="475"/>
                    </a:lnTo>
                    <a:lnTo>
                      <a:pt x="405" y="475"/>
                    </a:lnTo>
                    <a:lnTo>
                      <a:pt x="405" y="474"/>
                    </a:lnTo>
                    <a:lnTo>
                      <a:pt x="405" y="473"/>
                    </a:lnTo>
                    <a:lnTo>
                      <a:pt x="405" y="471"/>
                    </a:lnTo>
                    <a:lnTo>
                      <a:pt x="405" y="470"/>
                    </a:lnTo>
                    <a:lnTo>
                      <a:pt x="405" y="469"/>
                    </a:lnTo>
                    <a:lnTo>
                      <a:pt x="405" y="467"/>
                    </a:lnTo>
                    <a:lnTo>
                      <a:pt x="403" y="467"/>
                    </a:lnTo>
                    <a:lnTo>
                      <a:pt x="403" y="466"/>
                    </a:lnTo>
                    <a:lnTo>
                      <a:pt x="405" y="466"/>
                    </a:lnTo>
                    <a:lnTo>
                      <a:pt x="403" y="465"/>
                    </a:lnTo>
                    <a:lnTo>
                      <a:pt x="403" y="464"/>
                    </a:lnTo>
                    <a:lnTo>
                      <a:pt x="403" y="462"/>
                    </a:lnTo>
                    <a:lnTo>
                      <a:pt x="402" y="462"/>
                    </a:lnTo>
                    <a:lnTo>
                      <a:pt x="402" y="461"/>
                    </a:lnTo>
                    <a:lnTo>
                      <a:pt x="402" y="460"/>
                    </a:lnTo>
                    <a:lnTo>
                      <a:pt x="401" y="460"/>
                    </a:lnTo>
                    <a:lnTo>
                      <a:pt x="401" y="458"/>
                    </a:lnTo>
                    <a:lnTo>
                      <a:pt x="399" y="458"/>
                    </a:lnTo>
                    <a:lnTo>
                      <a:pt x="399" y="457"/>
                    </a:lnTo>
                    <a:lnTo>
                      <a:pt x="401" y="457"/>
                    </a:lnTo>
                    <a:lnTo>
                      <a:pt x="399" y="457"/>
                    </a:lnTo>
                    <a:lnTo>
                      <a:pt x="399" y="456"/>
                    </a:lnTo>
                    <a:lnTo>
                      <a:pt x="401" y="456"/>
                    </a:lnTo>
                    <a:lnTo>
                      <a:pt x="401" y="454"/>
                    </a:lnTo>
                    <a:lnTo>
                      <a:pt x="401" y="453"/>
                    </a:lnTo>
                    <a:lnTo>
                      <a:pt x="401" y="452"/>
                    </a:lnTo>
                    <a:lnTo>
                      <a:pt x="399" y="452"/>
                    </a:lnTo>
                    <a:lnTo>
                      <a:pt x="398" y="452"/>
                    </a:lnTo>
                    <a:lnTo>
                      <a:pt x="397" y="452"/>
                    </a:lnTo>
                    <a:lnTo>
                      <a:pt x="397" y="450"/>
                    </a:lnTo>
                    <a:lnTo>
                      <a:pt x="398" y="449"/>
                    </a:lnTo>
                    <a:lnTo>
                      <a:pt x="398" y="448"/>
                    </a:lnTo>
                    <a:lnTo>
                      <a:pt x="399" y="448"/>
                    </a:lnTo>
                    <a:lnTo>
                      <a:pt x="399" y="446"/>
                    </a:lnTo>
                    <a:lnTo>
                      <a:pt x="399" y="445"/>
                    </a:lnTo>
                    <a:lnTo>
                      <a:pt x="399" y="444"/>
                    </a:lnTo>
                    <a:lnTo>
                      <a:pt x="399" y="443"/>
                    </a:lnTo>
                    <a:lnTo>
                      <a:pt x="401" y="441"/>
                    </a:lnTo>
                    <a:lnTo>
                      <a:pt x="402" y="441"/>
                    </a:lnTo>
                    <a:lnTo>
                      <a:pt x="402" y="440"/>
                    </a:lnTo>
                    <a:lnTo>
                      <a:pt x="402" y="439"/>
                    </a:lnTo>
                    <a:lnTo>
                      <a:pt x="401" y="439"/>
                    </a:lnTo>
                    <a:lnTo>
                      <a:pt x="401" y="437"/>
                    </a:lnTo>
                    <a:lnTo>
                      <a:pt x="399" y="437"/>
                    </a:lnTo>
                    <a:lnTo>
                      <a:pt x="399" y="436"/>
                    </a:lnTo>
                    <a:lnTo>
                      <a:pt x="399" y="435"/>
                    </a:lnTo>
                    <a:lnTo>
                      <a:pt x="399" y="433"/>
                    </a:lnTo>
                    <a:lnTo>
                      <a:pt x="401" y="433"/>
                    </a:lnTo>
                    <a:lnTo>
                      <a:pt x="401" y="432"/>
                    </a:lnTo>
                    <a:lnTo>
                      <a:pt x="399" y="432"/>
                    </a:lnTo>
                    <a:lnTo>
                      <a:pt x="401" y="432"/>
                    </a:lnTo>
                    <a:lnTo>
                      <a:pt x="401" y="431"/>
                    </a:lnTo>
                    <a:lnTo>
                      <a:pt x="401" y="429"/>
                    </a:lnTo>
                    <a:lnTo>
                      <a:pt x="402" y="429"/>
                    </a:lnTo>
                    <a:lnTo>
                      <a:pt x="402" y="428"/>
                    </a:lnTo>
                    <a:lnTo>
                      <a:pt x="401" y="428"/>
                    </a:lnTo>
                    <a:lnTo>
                      <a:pt x="401" y="427"/>
                    </a:lnTo>
                    <a:lnTo>
                      <a:pt x="401" y="426"/>
                    </a:lnTo>
                    <a:lnTo>
                      <a:pt x="402" y="426"/>
                    </a:lnTo>
                    <a:lnTo>
                      <a:pt x="402" y="424"/>
                    </a:lnTo>
                    <a:lnTo>
                      <a:pt x="402" y="423"/>
                    </a:lnTo>
                    <a:lnTo>
                      <a:pt x="401" y="424"/>
                    </a:lnTo>
                    <a:lnTo>
                      <a:pt x="401" y="423"/>
                    </a:lnTo>
                    <a:lnTo>
                      <a:pt x="399" y="423"/>
                    </a:lnTo>
                    <a:lnTo>
                      <a:pt x="399" y="424"/>
                    </a:lnTo>
                    <a:lnTo>
                      <a:pt x="398" y="424"/>
                    </a:lnTo>
                    <a:lnTo>
                      <a:pt x="397" y="424"/>
                    </a:lnTo>
                    <a:lnTo>
                      <a:pt x="397" y="423"/>
                    </a:lnTo>
                    <a:lnTo>
                      <a:pt x="395" y="423"/>
                    </a:lnTo>
                    <a:lnTo>
                      <a:pt x="395" y="422"/>
                    </a:lnTo>
                    <a:lnTo>
                      <a:pt x="397" y="422"/>
                    </a:lnTo>
                    <a:lnTo>
                      <a:pt x="395" y="422"/>
                    </a:lnTo>
                    <a:lnTo>
                      <a:pt x="395" y="420"/>
                    </a:lnTo>
                    <a:lnTo>
                      <a:pt x="394" y="420"/>
                    </a:lnTo>
                    <a:lnTo>
                      <a:pt x="394" y="419"/>
                    </a:lnTo>
                    <a:lnTo>
                      <a:pt x="394" y="420"/>
                    </a:lnTo>
                    <a:lnTo>
                      <a:pt x="394" y="419"/>
                    </a:lnTo>
                    <a:lnTo>
                      <a:pt x="393" y="419"/>
                    </a:lnTo>
                    <a:lnTo>
                      <a:pt x="393" y="420"/>
                    </a:lnTo>
                    <a:lnTo>
                      <a:pt x="391" y="420"/>
                    </a:lnTo>
                    <a:lnTo>
                      <a:pt x="391" y="422"/>
                    </a:lnTo>
                    <a:lnTo>
                      <a:pt x="390" y="422"/>
                    </a:lnTo>
                    <a:lnTo>
                      <a:pt x="390" y="420"/>
                    </a:lnTo>
                    <a:lnTo>
                      <a:pt x="389" y="420"/>
                    </a:lnTo>
                    <a:lnTo>
                      <a:pt x="389" y="419"/>
                    </a:lnTo>
                    <a:lnTo>
                      <a:pt x="389" y="420"/>
                    </a:lnTo>
                    <a:lnTo>
                      <a:pt x="388" y="420"/>
                    </a:lnTo>
                    <a:lnTo>
                      <a:pt x="388" y="419"/>
                    </a:lnTo>
                    <a:lnTo>
                      <a:pt x="386" y="419"/>
                    </a:lnTo>
                    <a:lnTo>
                      <a:pt x="386" y="418"/>
                    </a:lnTo>
                    <a:lnTo>
                      <a:pt x="385" y="418"/>
                    </a:lnTo>
                    <a:lnTo>
                      <a:pt x="384" y="418"/>
                    </a:lnTo>
                    <a:lnTo>
                      <a:pt x="382" y="418"/>
                    </a:lnTo>
                    <a:lnTo>
                      <a:pt x="382" y="416"/>
                    </a:lnTo>
                    <a:lnTo>
                      <a:pt x="381" y="416"/>
                    </a:lnTo>
                    <a:lnTo>
                      <a:pt x="380" y="416"/>
                    </a:lnTo>
                    <a:lnTo>
                      <a:pt x="380" y="418"/>
                    </a:lnTo>
                    <a:lnTo>
                      <a:pt x="380" y="416"/>
                    </a:lnTo>
                    <a:lnTo>
                      <a:pt x="378" y="416"/>
                    </a:lnTo>
                    <a:lnTo>
                      <a:pt x="378" y="415"/>
                    </a:lnTo>
                    <a:lnTo>
                      <a:pt x="377" y="415"/>
                    </a:lnTo>
                    <a:lnTo>
                      <a:pt x="376" y="415"/>
                    </a:lnTo>
                    <a:lnTo>
                      <a:pt x="376" y="414"/>
                    </a:lnTo>
                    <a:lnTo>
                      <a:pt x="374" y="414"/>
                    </a:lnTo>
                    <a:lnTo>
                      <a:pt x="374" y="412"/>
                    </a:lnTo>
                    <a:lnTo>
                      <a:pt x="376" y="412"/>
                    </a:lnTo>
                    <a:lnTo>
                      <a:pt x="376" y="411"/>
                    </a:lnTo>
                    <a:lnTo>
                      <a:pt x="374" y="411"/>
                    </a:lnTo>
                    <a:lnTo>
                      <a:pt x="373" y="411"/>
                    </a:lnTo>
                    <a:lnTo>
                      <a:pt x="373" y="410"/>
                    </a:lnTo>
                    <a:lnTo>
                      <a:pt x="374" y="410"/>
                    </a:lnTo>
                    <a:lnTo>
                      <a:pt x="374" y="409"/>
                    </a:lnTo>
                    <a:lnTo>
                      <a:pt x="373" y="409"/>
                    </a:lnTo>
                    <a:lnTo>
                      <a:pt x="372" y="409"/>
                    </a:lnTo>
                    <a:lnTo>
                      <a:pt x="373" y="409"/>
                    </a:lnTo>
                    <a:lnTo>
                      <a:pt x="372" y="409"/>
                    </a:lnTo>
                    <a:lnTo>
                      <a:pt x="372" y="407"/>
                    </a:lnTo>
                    <a:lnTo>
                      <a:pt x="373" y="407"/>
                    </a:lnTo>
                    <a:lnTo>
                      <a:pt x="372" y="407"/>
                    </a:lnTo>
                    <a:lnTo>
                      <a:pt x="373" y="407"/>
                    </a:lnTo>
                    <a:lnTo>
                      <a:pt x="373" y="406"/>
                    </a:lnTo>
                    <a:lnTo>
                      <a:pt x="372" y="406"/>
                    </a:lnTo>
                    <a:lnTo>
                      <a:pt x="372" y="405"/>
                    </a:lnTo>
                    <a:lnTo>
                      <a:pt x="372" y="403"/>
                    </a:lnTo>
                    <a:lnTo>
                      <a:pt x="371" y="403"/>
                    </a:lnTo>
                    <a:lnTo>
                      <a:pt x="372" y="403"/>
                    </a:lnTo>
                    <a:lnTo>
                      <a:pt x="372" y="402"/>
                    </a:lnTo>
                    <a:lnTo>
                      <a:pt x="371" y="402"/>
                    </a:lnTo>
                    <a:lnTo>
                      <a:pt x="371" y="401"/>
                    </a:lnTo>
                    <a:lnTo>
                      <a:pt x="369" y="401"/>
                    </a:lnTo>
                    <a:lnTo>
                      <a:pt x="368" y="401"/>
                    </a:lnTo>
                    <a:lnTo>
                      <a:pt x="368" y="399"/>
                    </a:lnTo>
                    <a:lnTo>
                      <a:pt x="367" y="399"/>
                    </a:lnTo>
                    <a:lnTo>
                      <a:pt x="367" y="398"/>
                    </a:lnTo>
                    <a:lnTo>
                      <a:pt x="365" y="398"/>
                    </a:lnTo>
                    <a:lnTo>
                      <a:pt x="367" y="397"/>
                    </a:lnTo>
                    <a:lnTo>
                      <a:pt x="365" y="397"/>
                    </a:lnTo>
                    <a:lnTo>
                      <a:pt x="367" y="397"/>
                    </a:lnTo>
                    <a:lnTo>
                      <a:pt x="367" y="395"/>
                    </a:lnTo>
                    <a:lnTo>
                      <a:pt x="365" y="395"/>
                    </a:lnTo>
                    <a:lnTo>
                      <a:pt x="367" y="395"/>
                    </a:lnTo>
                    <a:lnTo>
                      <a:pt x="365" y="395"/>
                    </a:lnTo>
                    <a:lnTo>
                      <a:pt x="365" y="394"/>
                    </a:lnTo>
                    <a:lnTo>
                      <a:pt x="364" y="394"/>
                    </a:lnTo>
                    <a:lnTo>
                      <a:pt x="363" y="394"/>
                    </a:lnTo>
                    <a:lnTo>
                      <a:pt x="363" y="393"/>
                    </a:lnTo>
                    <a:lnTo>
                      <a:pt x="363" y="392"/>
                    </a:lnTo>
                    <a:lnTo>
                      <a:pt x="361" y="392"/>
                    </a:lnTo>
                    <a:lnTo>
                      <a:pt x="361" y="390"/>
                    </a:lnTo>
                    <a:lnTo>
                      <a:pt x="360" y="390"/>
                    </a:lnTo>
                    <a:lnTo>
                      <a:pt x="360" y="389"/>
                    </a:lnTo>
                    <a:lnTo>
                      <a:pt x="359" y="389"/>
                    </a:lnTo>
                    <a:lnTo>
                      <a:pt x="357" y="389"/>
                    </a:lnTo>
                    <a:lnTo>
                      <a:pt x="356" y="389"/>
                    </a:lnTo>
                    <a:lnTo>
                      <a:pt x="355" y="389"/>
                    </a:lnTo>
                    <a:lnTo>
                      <a:pt x="355" y="388"/>
                    </a:lnTo>
                    <a:lnTo>
                      <a:pt x="353" y="388"/>
                    </a:lnTo>
                    <a:lnTo>
                      <a:pt x="352" y="388"/>
                    </a:lnTo>
                    <a:lnTo>
                      <a:pt x="351" y="386"/>
                    </a:lnTo>
                    <a:lnTo>
                      <a:pt x="350" y="386"/>
                    </a:lnTo>
                    <a:lnTo>
                      <a:pt x="350" y="385"/>
                    </a:lnTo>
                    <a:lnTo>
                      <a:pt x="348" y="385"/>
                    </a:lnTo>
                    <a:lnTo>
                      <a:pt x="347" y="385"/>
                    </a:lnTo>
                    <a:lnTo>
                      <a:pt x="347" y="384"/>
                    </a:lnTo>
                    <a:lnTo>
                      <a:pt x="346" y="384"/>
                    </a:lnTo>
                    <a:lnTo>
                      <a:pt x="344" y="384"/>
                    </a:lnTo>
                    <a:lnTo>
                      <a:pt x="343" y="384"/>
                    </a:lnTo>
                    <a:lnTo>
                      <a:pt x="342" y="384"/>
                    </a:lnTo>
                    <a:lnTo>
                      <a:pt x="342" y="382"/>
                    </a:lnTo>
                    <a:lnTo>
                      <a:pt x="340" y="382"/>
                    </a:lnTo>
                    <a:lnTo>
                      <a:pt x="339" y="381"/>
                    </a:lnTo>
                    <a:lnTo>
                      <a:pt x="338" y="381"/>
                    </a:lnTo>
                    <a:lnTo>
                      <a:pt x="336" y="381"/>
                    </a:lnTo>
                    <a:lnTo>
                      <a:pt x="335" y="382"/>
                    </a:lnTo>
                    <a:lnTo>
                      <a:pt x="334" y="382"/>
                    </a:lnTo>
                    <a:lnTo>
                      <a:pt x="333" y="384"/>
                    </a:lnTo>
                    <a:lnTo>
                      <a:pt x="331" y="384"/>
                    </a:lnTo>
                    <a:lnTo>
                      <a:pt x="330" y="384"/>
                    </a:lnTo>
                    <a:lnTo>
                      <a:pt x="330" y="385"/>
                    </a:lnTo>
                    <a:lnTo>
                      <a:pt x="329" y="385"/>
                    </a:lnTo>
                    <a:lnTo>
                      <a:pt x="327" y="385"/>
                    </a:lnTo>
                    <a:lnTo>
                      <a:pt x="326" y="385"/>
                    </a:lnTo>
                    <a:lnTo>
                      <a:pt x="325" y="385"/>
                    </a:lnTo>
                    <a:lnTo>
                      <a:pt x="325" y="384"/>
                    </a:lnTo>
                    <a:lnTo>
                      <a:pt x="323" y="384"/>
                    </a:lnTo>
                    <a:lnTo>
                      <a:pt x="323" y="382"/>
                    </a:lnTo>
                    <a:lnTo>
                      <a:pt x="322" y="382"/>
                    </a:lnTo>
                    <a:lnTo>
                      <a:pt x="321" y="382"/>
                    </a:lnTo>
                    <a:lnTo>
                      <a:pt x="321" y="381"/>
                    </a:lnTo>
                    <a:lnTo>
                      <a:pt x="317" y="381"/>
                    </a:lnTo>
                    <a:lnTo>
                      <a:pt x="314" y="378"/>
                    </a:lnTo>
                    <a:lnTo>
                      <a:pt x="313" y="378"/>
                    </a:lnTo>
                    <a:lnTo>
                      <a:pt x="312" y="378"/>
                    </a:lnTo>
                    <a:lnTo>
                      <a:pt x="310" y="378"/>
                    </a:lnTo>
                    <a:lnTo>
                      <a:pt x="310" y="377"/>
                    </a:lnTo>
                    <a:lnTo>
                      <a:pt x="309" y="377"/>
                    </a:lnTo>
                    <a:lnTo>
                      <a:pt x="309" y="376"/>
                    </a:lnTo>
                    <a:lnTo>
                      <a:pt x="309" y="377"/>
                    </a:lnTo>
                    <a:lnTo>
                      <a:pt x="308" y="377"/>
                    </a:lnTo>
                    <a:lnTo>
                      <a:pt x="308" y="376"/>
                    </a:lnTo>
                    <a:lnTo>
                      <a:pt x="306" y="376"/>
                    </a:lnTo>
                    <a:lnTo>
                      <a:pt x="305" y="376"/>
                    </a:lnTo>
                    <a:lnTo>
                      <a:pt x="304" y="376"/>
                    </a:lnTo>
                    <a:lnTo>
                      <a:pt x="302" y="376"/>
                    </a:lnTo>
                    <a:lnTo>
                      <a:pt x="302" y="375"/>
                    </a:lnTo>
                    <a:lnTo>
                      <a:pt x="301" y="375"/>
                    </a:lnTo>
                    <a:lnTo>
                      <a:pt x="300" y="375"/>
                    </a:lnTo>
                    <a:lnTo>
                      <a:pt x="300" y="373"/>
                    </a:lnTo>
                    <a:lnTo>
                      <a:pt x="299" y="373"/>
                    </a:lnTo>
                    <a:lnTo>
                      <a:pt x="297" y="373"/>
                    </a:lnTo>
                    <a:lnTo>
                      <a:pt x="297" y="372"/>
                    </a:lnTo>
                    <a:lnTo>
                      <a:pt x="297" y="371"/>
                    </a:lnTo>
                    <a:lnTo>
                      <a:pt x="296" y="371"/>
                    </a:lnTo>
                    <a:lnTo>
                      <a:pt x="297" y="369"/>
                    </a:lnTo>
                    <a:lnTo>
                      <a:pt x="297" y="368"/>
                    </a:lnTo>
                    <a:lnTo>
                      <a:pt x="296" y="367"/>
                    </a:lnTo>
                    <a:lnTo>
                      <a:pt x="295" y="367"/>
                    </a:lnTo>
                    <a:lnTo>
                      <a:pt x="295" y="365"/>
                    </a:lnTo>
                    <a:lnTo>
                      <a:pt x="293" y="364"/>
                    </a:lnTo>
                    <a:lnTo>
                      <a:pt x="293" y="365"/>
                    </a:lnTo>
                    <a:lnTo>
                      <a:pt x="292" y="365"/>
                    </a:lnTo>
                    <a:lnTo>
                      <a:pt x="291" y="365"/>
                    </a:lnTo>
                    <a:lnTo>
                      <a:pt x="289" y="365"/>
                    </a:lnTo>
                    <a:lnTo>
                      <a:pt x="289" y="367"/>
                    </a:lnTo>
                    <a:lnTo>
                      <a:pt x="288" y="367"/>
                    </a:lnTo>
                    <a:lnTo>
                      <a:pt x="287" y="367"/>
                    </a:lnTo>
                    <a:lnTo>
                      <a:pt x="285" y="367"/>
                    </a:lnTo>
                    <a:lnTo>
                      <a:pt x="284" y="367"/>
                    </a:lnTo>
                    <a:lnTo>
                      <a:pt x="285" y="367"/>
                    </a:lnTo>
                    <a:lnTo>
                      <a:pt x="284" y="367"/>
                    </a:lnTo>
                    <a:lnTo>
                      <a:pt x="284" y="365"/>
                    </a:lnTo>
                    <a:lnTo>
                      <a:pt x="283" y="365"/>
                    </a:lnTo>
                    <a:lnTo>
                      <a:pt x="283" y="364"/>
                    </a:lnTo>
                    <a:lnTo>
                      <a:pt x="281" y="364"/>
                    </a:lnTo>
                    <a:lnTo>
                      <a:pt x="280" y="364"/>
                    </a:lnTo>
                    <a:lnTo>
                      <a:pt x="279" y="364"/>
                    </a:lnTo>
                    <a:lnTo>
                      <a:pt x="279" y="363"/>
                    </a:lnTo>
                    <a:lnTo>
                      <a:pt x="278" y="363"/>
                    </a:lnTo>
                    <a:lnTo>
                      <a:pt x="276" y="361"/>
                    </a:lnTo>
                    <a:lnTo>
                      <a:pt x="276" y="359"/>
                    </a:lnTo>
                    <a:lnTo>
                      <a:pt x="275" y="359"/>
                    </a:lnTo>
                    <a:lnTo>
                      <a:pt x="275" y="357"/>
                    </a:lnTo>
                    <a:lnTo>
                      <a:pt x="275" y="356"/>
                    </a:lnTo>
                    <a:lnTo>
                      <a:pt x="274" y="355"/>
                    </a:lnTo>
                    <a:lnTo>
                      <a:pt x="274" y="354"/>
                    </a:lnTo>
                    <a:lnTo>
                      <a:pt x="272" y="352"/>
                    </a:lnTo>
                    <a:lnTo>
                      <a:pt x="271" y="351"/>
                    </a:lnTo>
                    <a:lnTo>
                      <a:pt x="270" y="350"/>
                    </a:lnTo>
                    <a:lnTo>
                      <a:pt x="268" y="350"/>
                    </a:lnTo>
                    <a:lnTo>
                      <a:pt x="268" y="348"/>
                    </a:lnTo>
                    <a:lnTo>
                      <a:pt x="267" y="350"/>
                    </a:lnTo>
                    <a:lnTo>
                      <a:pt x="267" y="351"/>
                    </a:lnTo>
                    <a:lnTo>
                      <a:pt x="266" y="351"/>
                    </a:lnTo>
                    <a:lnTo>
                      <a:pt x="266" y="350"/>
                    </a:lnTo>
                    <a:lnTo>
                      <a:pt x="266" y="351"/>
                    </a:lnTo>
                    <a:lnTo>
                      <a:pt x="264" y="351"/>
                    </a:lnTo>
                    <a:lnTo>
                      <a:pt x="263" y="351"/>
                    </a:lnTo>
                    <a:lnTo>
                      <a:pt x="263" y="352"/>
                    </a:lnTo>
                    <a:lnTo>
                      <a:pt x="263" y="354"/>
                    </a:lnTo>
                    <a:lnTo>
                      <a:pt x="262" y="354"/>
                    </a:lnTo>
                    <a:lnTo>
                      <a:pt x="263" y="354"/>
                    </a:lnTo>
                    <a:lnTo>
                      <a:pt x="262" y="355"/>
                    </a:lnTo>
                    <a:lnTo>
                      <a:pt x="263" y="355"/>
                    </a:lnTo>
                    <a:lnTo>
                      <a:pt x="262" y="355"/>
                    </a:lnTo>
                    <a:lnTo>
                      <a:pt x="262" y="354"/>
                    </a:lnTo>
                    <a:lnTo>
                      <a:pt x="261" y="354"/>
                    </a:lnTo>
                    <a:lnTo>
                      <a:pt x="262" y="355"/>
                    </a:lnTo>
                    <a:lnTo>
                      <a:pt x="261" y="355"/>
                    </a:lnTo>
                    <a:lnTo>
                      <a:pt x="261" y="354"/>
                    </a:lnTo>
                    <a:lnTo>
                      <a:pt x="261" y="355"/>
                    </a:lnTo>
                    <a:lnTo>
                      <a:pt x="259" y="355"/>
                    </a:lnTo>
                    <a:lnTo>
                      <a:pt x="258" y="355"/>
                    </a:lnTo>
                    <a:lnTo>
                      <a:pt x="258" y="356"/>
                    </a:lnTo>
                    <a:lnTo>
                      <a:pt x="257" y="356"/>
                    </a:lnTo>
                    <a:lnTo>
                      <a:pt x="255" y="356"/>
                    </a:lnTo>
                    <a:lnTo>
                      <a:pt x="254" y="356"/>
                    </a:lnTo>
                    <a:lnTo>
                      <a:pt x="254" y="355"/>
                    </a:lnTo>
                    <a:lnTo>
                      <a:pt x="254" y="354"/>
                    </a:lnTo>
                    <a:lnTo>
                      <a:pt x="255" y="354"/>
                    </a:lnTo>
                    <a:lnTo>
                      <a:pt x="254" y="354"/>
                    </a:lnTo>
                    <a:lnTo>
                      <a:pt x="254" y="352"/>
                    </a:lnTo>
                    <a:lnTo>
                      <a:pt x="253" y="352"/>
                    </a:lnTo>
                    <a:lnTo>
                      <a:pt x="251" y="352"/>
                    </a:lnTo>
                    <a:lnTo>
                      <a:pt x="251" y="354"/>
                    </a:lnTo>
                    <a:lnTo>
                      <a:pt x="250" y="354"/>
                    </a:lnTo>
                    <a:lnTo>
                      <a:pt x="249" y="354"/>
                    </a:lnTo>
                    <a:lnTo>
                      <a:pt x="247" y="354"/>
                    </a:lnTo>
                    <a:lnTo>
                      <a:pt x="246" y="354"/>
                    </a:lnTo>
                    <a:lnTo>
                      <a:pt x="246" y="352"/>
                    </a:lnTo>
                    <a:lnTo>
                      <a:pt x="245" y="352"/>
                    </a:lnTo>
                    <a:lnTo>
                      <a:pt x="244" y="352"/>
                    </a:lnTo>
                    <a:lnTo>
                      <a:pt x="242" y="352"/>
                    </a:lnTo>
                    <a:lnTo>
                      <a:pt x="242" y="351"/>
                    </a:lnTo>
                    <a:lnTo>
                      <a:pt x="244" y="351"/>
                    </a:lnTo>
                    <a:lnTo>
                      <a:pt x="242" y="351"/>
                    </a:lnTo>
                    <a:lnTo>
                      <a:pt x="241" y="351"/>
                    </a:lnTo>
                    <a:lnTo>
                      <a:pt x="240" y="351"/>
                    </a:lnTo>
                    <a:lnTo>
                      <a:pt x="238" y="351"/>
                    </a:lnTo>
                    <a:lnTo>
                      <a:pt x="238" y="350"/>
                    </a:lnTo>
                    <a:lnTo>
                      <a:pt x="237" y="350"/>
                    </a:lnTo>
                    <a:lnTo>
                      <a:pt x="236" y="351"/>
                    </a:lnTo>
                    <a:lnTo>
                      <a:pt x="236" y="352"/>
                    </a:lnTo>
                    <a:lnTo>
                      <a:pt x="236" y="354"/>
                    </a:lnTo>
                    <a:lnTo>
                      <a:pt x="236" y="355"/>
                    </a:lnTo>
                    <a:lnTo>
                      <a:pt x="233" y="354"/>
                    </a:lnTo>
                    <a:lnTo>
                      <a:pt x="233" y="352"/>
                    </a:lnTo>
                    <a:lnTo>
                      <a:pt x="232" y="352"/>
                    </a:lnTo>
                    <a:lnTo>
                      <a:pt x="229" y="351"/>
                    </a:lnTo>
                    <a:lnTo>
                      <a:pt x="228" y="350"/>
                    </a:lnTo>
                    <a:lnTo>
                      <a:pt x="227" y="350"/>
                    </a:lnTo>
                    <a:lnTo>
                      <a:pt x="227" y="351"/>
                    </a:lnTo>
                    <a:lnTo>
                      <a:pt x="225" y="351"/>
                    </a:lnTo>
                    <a:lnTo>
                      <a:pt x="225" y="352"/>
                    </a:lnTo>
                    <a:lnTo>
                      <a:pt x="225" y="354"/>
                    </a:lnTo>
                    <a:lnTo>
                      <a:pt x="227" y="354"/>
                    </a:lnTo>
                    <a:lnTo>
                      <a:pt x="227" y="355"/>
                    </a:lnTo>
                    <a:lnTo>
                      <a:pt x="227" y="356"/>
                    </a:lnTo>
                    <a:lnTo>
                      <a:pt x="228" y="356"/>
                    </a:lnTo>
                    <a:lnTo>
                      <a:pt x="228" y="357"/>
                    </a:lnTo>
                    <a:lnTo>
                      <a:pt x="228" y="359"/>
                    </a:lnTo>
                    <a:lnTo>
                      <a:pt x="227" y="359"/>
                    </a:lnTo>
                    <a:lnTo>
                      <a:pt x="227" y="360"/>
                    </a:lnTo>
                    <a:lnTo>
                      <a:pt x="228" y="361"/>
                    </a:lnTo>
                    <a:lnTo>
                      <a:pt x="229" y="361"/>
                    </a:lnTo>
                    <a:lnTo>
                      <a:pt x="229" y="363"/>
                    </a:lnTo>
                    <a:lnTo>
                      <a:pt x="230" y="363"/>
                    </a:lnTo>
                    <a:lnTo>
                      <a:pt x="232" y="363"/>
                    </a:lnTo>
                    <a:lnTo>
                      <a:pt x="232" y="364"/>
                    </a:lnTo>
                    <a:lnTo>
                      <a:pt x="233" y="364"/>
                    </a:lnTo>
                    <a:lnTo>
                      <a:pt x="232" y="364"/>
                    </a:lnTo>
                    <a:lnTo>
                      <a:pt x="232" y="365"/>
                    </a:lnTo>
                    <a:lnTo>
                      <a:pt x="233" y="365"/>
                    </a:lnTo>
                    <a:lnTo>
                      <a:pt x="234" y="365"/>
                    </a:lnTo>
                    <a:lnTo>
                      <a:pt x="233" y="367"/>
                    </a:lnTo>
                    <a:lnTo>
                      <a:pt x="233" y="365"/>
                    </a:lnTo>
                    <a:lnTo>
                      <a:pt x="232" y="365"/>
                    </a:lnTo>
                    <a:lnTo>
                      <a:pt x="232" y="364"/>
                    </a:lnTo>
                    <a:lnTo>
                      <a:pt x="230" y="364"/>
                    </a:lnTo>
                    <a:lnTo>
                      <a:pt x="229" y="364"/>
                    </a:lnTo>
                    <a:lnTo>
                      <a:pt x="229" y="363"/>
                    </a:lnTo>
                    <a:lnTo>
                      <a:pt x="228" y="363"/>
                    </a:lnTo>
                    <a:lnTo>
                      <a:pt x="227" y="363"/>
                    </a:lnTo>
                    <a:lnTo>
                      <a:pt x="225" y="363"/>
                    </a:lnTo>
                    <a:lnTo>
                      <a:pt x="224" y="363"/>
                    </a:lnTo>
                    <a:lnTo>
                      <a:pt x="223" y="363"/>
                    </a:lnTo>
                    <a:lnTo>
                      <a:pt x="224" y="363"/>
                    </a:lnTo>
                    <a:lnTo>
                      <a:pt x="223" y="363"/>
                    </a:lnTo>
                    <a:lnTo>
                      <a:pt x="223" y="361"/>
                    </a:lnTo>
                    <a:lnTo>
                      <a:pt x="221" y="361"/>
                    </a:lnTo>
                    <a:lnTo>
                      <a:pt x="220" y="361"/>
                    </a:lnTo>
                    <a:lnTo>
                      <a:pt x="219" y="361"/>
                    </a:lnTo>
                    <a:lnTo>
                      <a:pt x="217" y="361"/>
                    </a:lnTo>
                    <a:lnTo>
                      <a:pt x="216" y="361"/>
                    </a:lnTo>
                    <a:lnTo>
                      <a:pt x="215" y="360"/>
                    </a:lnTo>
                    <a:lnTo>
                      <a:pt x="215" y="361"/>
                    </a:lnTo>
                    <a:lnTo>
                      <a:pt x="213" y="361"/>
                    </a:lnTo>
                    <a:lnTo>
                      <a:pt x="212" y="361"/>
                    </a:lnTo>
                    <a:lnTo>
                      <a:pt x="212" y="360"/>
                    </a:lnTo>
                    <a:lnTo>
                      <a:pt x="211" y="360"/>
                    </a:lnTo>
                    <a:lnTo>
                      <a:pt x="209" y="360"/>
                    </a:lnTo>
                    <a:lnTo>
                      <a:pt x="209" y="359"/>
                    </a:lnTo>
                    <a:lnTo>
                      <a:pt x="208" y="359"/>
                    </a:lnTo>
                    <a:lnTo>
                      <a:pt x="207" y="359"/>
                    </a:lnTo>
                    <a:lnTo>
                      <a:pt x="206" y="357"/>
                    </a:lnTo>
                    <a:lnTo>
                      <a:pt x="204" y="357"/>
                    </a:lnTo>
                    <a:lnTo>
                      <a:pt x="204" y="356"/>
                    </a:lnTo>
                    <a:lnTo>
                      <a:pt x="203" y="356"/>
                    </a:lnTo>
                    <a:lnTo>
                      <a:pt x="202" y="356"/>
                    </a:lnTo>
                    <a:lnTo>
                      <a:pt x="200" y="356"/>
                    </a:lnTo>
                    <a:lnTo>
                      <a:pt x="199" y="356"/>
                    </a:lnTo>
                    <a:lnTo>
                      <a:pt x="199" y="355"/>
                    </a:lnTo>
                    <a:lnTo>
                      <a:pt x="198" y="355"/>
                    </a:lnTo>
                    <a:lnTo>
                      <a:pt x="198" y="354"/>
                    </a:lnTo>
                    <a:lnTo>
                      <a:pt x="196" y="354"/>
                    </a:lnTo>
                    <a:lnTo>
                      <a:pt x="196" y="352"/>
                    </a:lnTo>
                    <a:lnTo>
                      <a:pt x="195" y="352"/>
                    </a:lnTo>
                    <a:lnTo>
                      <a:pt x="194" y="354"/>
                    </a:lnTo>
                    <a:lnTo>
                      <a:pt x="192" y="354"/>
                    </a:lnTo>
                    <a:lnTo>
                      <a:pt x="191" y="354"/>
                    </a:lnTo>
                    <a:lnTo>
                      <a:pt x="191" y="355"/>
                    </a:lnTo>
                    <a:lnTo>
                      <a:pt x="190" y="355"/>
                    </a:lnTo>
                    <a:lnTo>
                      <a:pt x="189" y="355"/>
                    </a:lnTo>
                    <a:lnTo>
                      <a:pt x="189" y="356"/>
                    </a:lnTo>
                    <a:lnTo>
                      <a:pt x="187" y="356"/>
                    </a:lnTo>
                    <a:lnTo>
                      <a:pt x="187" y="357"/>
                    </a:lnTo>
                    <a:lnTo>
                      <a:pt x="187" y="359"/>
                    </a:lnTo>
                    <a:lnTo>
                      <a:pt x="186" y="359"/>
                    </a:lnTo>
                    <a:lnTo>
                      <a:pt x="186" y="360"/>
                    </a:lnTo>
                    <a:lnTo>
                      <a:pt x="186" y="359"/>
                    </a:lnTo>
                    <a:lnTo>
                      <a:pt x="186" y="360"/>
                    </a:lnTo>
                    <a:lnTo>
                      <a:pt x="185" y="359"/>
                    </a:lnTo>
                    <a:lnTo>
                      <a:pt x="183" y="359"/>
                    </a:lnTo>
                    <a:lnTo>
                      <a:pt x="182" y="359"/>
                    </a:lnTo>
                    <a:lnTo>
                      <a:pt x="181" y="359"/>
                    </a:lnTo>
                    <a:lnTo>
                      <a:pt x="181" y="360"/>
                    </a:lnTo>
                    <a:lnTo>
                      <a:pt x="181" y="359"/>
                    </a:lnTo>
                    <a:lnTo>
                      <a:pt x="179" y="359"/>
                    </a:lnTo>
                    <a:lnTo>
                      <a:pt x="181" y="359"/>
                    </a:lnTo>
                    <a:lnTo>
                      <a:pt x="181" y="357"/>
                    </a:lnTo>
                    <a:lnTo>
                      <a:pt x="179" y="356"/>
                    </a:lnTo>
                    <a:lnTo>
                      <a:pt x="179" y="357"/>
                    </a:lnTo>
                    <a:lnTo>
                      <a:pt x="178" y="357"/>
                    </a:lnTo>
                    <a:lnTo>
                      <a:pt x="178" y="356"/>
                    </a:lnTo>
                    <a:lnTo>
                      <a:pt x="177" y="356"/>
                    </a:lnTo>
                    <a:lnTo>
                      <a:pt x="174" y="356"/>
                    </a:lnTo>
                    <a:lnTo>
                      <a:pt x="173" y="356"/>
                    </a:lnTo>
                    <a:lnTo>
                      <a:pt x="173" y="357"/>
                    </a:lnTo>
                    <a:lnTo>
                      <a:pt x="172" y="357"/>
                    </a:lnTo>
                    <a:lnTo>
                      <a:pt x="170" y="357"/>
                    </a:lnTo>
                    <a:lnTo>
                      <a:pt x="170" y="359"/>
                    </a:lnTo>
                    <a:lnTo>
                      <a:pt x="169" y="357"/>
                    </a:lnTo>
                    <a:lnTo>
                      <a:pt x="169" y="356"/>
                    </a:lnTo>
                    <a:lnTo>
                      <a:pt x="169" y="355"/>
                    </a:lnTo>
                    <a:lnTo>
                      <a:pt x="168" y="355"/>
                    </a:lnTo>
                    <a:lnTo>
                      <a:pt x="166" y="356"/>
                    </a:lnTo>
                    <a:lnTo>
                      <a:pt x="165" y="356"/>
                    </a:lnTo>
                    <a:lnTo>
                      <a:pt x="164" y="356"/>
                    </a:lnTo>
                    <a:lnTo>
                      <a:pt x="162" y="356"/>
                    </a:lnTo>
                    <a:lnTo>
                      <a:pt x="161" y="356"/>
                    </a:lnTo>
                    <a:lnTo>
                      <a:pt x="161" y="357"/>
                    </a:lnTo>
                    <a:lnTo>
                      <a:pt x="160" y="357"/>
                    </a:lnTo>
                    <a:lnTo>
                      <a:pt x="158" y="357"/>
                    </a:lnTo>
                    <a:lnTo>
                      <a:pt x="158" y="359"/>
                    </a:lnTo>
                    <a:lnTo>
                      <a:pt x="157" y="359"/>
                    </a:lnTo>
                    <a:lnTo>
                      <a:pt x="156" y="359"/>
                    </a:lnTo>
                    <a:lnTo>
                      <a:pt x="153" y="360"/>
                    </a:lnTo>
                    <a:lnTo>
                      <a:pt x="152" y="359"/>
                    </a:lnTo>
                    <a:lnTo>
                      <a:pt x="151" y="360"/>
                    </a:lnTo>
                    <a:lnTo>
                      <a:pt x="149" y="360"/>
                    </a:lnTo>
                    <a:lnTo>
                      <a:pt x="149" y="359"/>
                    </a:lnTo>
                    <a:lnTo>
                      <a:pt x="148" y="359"/>
                    </a:lnTo>
                    <a:lnTo>
                      <a:pt x="147" y="359"/>
                    </a:lnTo>
                    <a:lnTo>
                      <a:pt x="145" y="359"/>
                    </a:lnTo>
                    <a:lnTo>
                      <a:pt x="144" y="359"/>
                    </a:lnTo>
                    <a:lnTo>
                      <a:pt x="143" y="357"/>
                    </a:lnTo>
                    <a:lnTo>
                      <a:pt x="143" y="356"/>
                    </a:lnTo>
                    <a:lnTo>
                      <a:pt x="141" y="356"/>
                    </a:lnTo>
                    <a:lnTo>
                      <a:pt x="141" y="355"/>
                    </a:lnTo>
                    <a:lnTo>
                      <a:pt x="143" y="355"/>
                    </a:lnTo>
                    <a:lnTo>
                      <a:pt x="143" y="354"/>
                    </a:lnTo>
                    <a:lnTo>
                      <a:pt x="141" y="354"/>
                    </a:lnTo>
                    <a:lnTo>
                      <a:pt x="141" y="352"/>
                    </a:lnTo>
                    <a:lnTo>
                      <a:pt x="141" y="351"/>
                    </a:lnTo>
                    <a:lnTo>
                      <a:pt x="141" y="350"/>
                    </a:lnTo>
                    <a:lnTo>
                      <a:pt x="141" y="348"/>
                    </a:lnTo>
                    <a:lnTo>
                      <a:pt x="141" y="347"/>
                    </a:lnTo>
                    <a:lnTo>
                      <a:pt x="140" y="347"/>
                    </a:lnTo>
                    <a:lnTo>
                      <a:pt x="139" y="347"/>
                    </a:lnTo>
                    <a:lnTo>
                      <a:pt x="137" y="347"/>
                    </a:lnTo>
                    <a:lnTo>
                      <a:pt x="137" y="346"/>
                    </a:lnTo>
                    <a:lnTo>
                      <a:pt x="136" y="346"/>
                    </a:lnTo>
                    <a:lnTo>
                      <a:pt x="136" y="347"/>
                    </a:lnTo>
                    <a:lnTo>
                      <a:pt x="135" y="347"/>
                    </a:lnTo>
                    <a:lnTo>
                      <a:pt x="134" y="347"/>
                    </a:lnTo>
                    <a:lnTo>
                      <a:pt x="134" y="348"/>
                    </a:lnTo>
                    <a:lnTo>
                      <a:pt x="132" y="348"/>
                    </a:lnTo>
                    <a:lnTo>
                      <a:pt x="131" y="348"/>
                    </a:lnTo>
                    <a:lnTo>
                      <a:pt x="130" y="348"/>
                    </a:lnTo>
                    <a:lnTo>
                      <a:pt x="130" y="350"/>
                    </a:lnTo>
                    <a:lnTo>
                      <a:pt x="128" y="350"/>
                    </a:lnTo>
                    <a:lnTo>
                      <a:pt x="127" y="351"/>
                    </a:lnTo>
                    <a:lnTo>
                      <a:pt x="126" y="352"/>
                    </a:lnTo>
                    <a:lnTo>
                      <a:pt x="124" y="354"/>
                    </a:lnTo>
                    <a:lnTo>
                      <a:pt x="123" y="354"/>
                    </a:lnTo>
                    <a:lnTo>
                      <a:pt x="122" y="354"/>
                    </a:lnTo>
                    <a:lnTo>
                      <a:pt x="122" y="352"/>
                    </a:lnTo>
                    <a:lnTo>
                      <a:pt x="122" y="351"/>
                    </a:lnTo>
                    <a:lnTo>
                      <a:pt x="123" y="351"/>
                    </a:lnTo>
                    <a:lnTo>
                      <a:pt x="123" y="350"/>
                    </a:lnTo>
                    <a:lnTo>
                      <a:pt x="124" y="348"/>
                    </a:lnTo>
                    <a:lnTo>
                      <a:pt x="123" y="348"/>
                    </a:lnTo>
                    <a:lnTo>
                      <a:pt x="122" y="348"/>
                    </a:lnTo>
                    <a:lnTo>
                      <a:pt x="122" y="347"/>
                    </a:lnTo>
                    <a:lnTo>
                      <a:pt x="120" y="347"/>
                    </a:lnTo>
                    <a:lnTo>
                      <a:pt x="120" y="346"/>
                    </a:lnTo>
                    <a:lnTo>
                      <a:pt x="119" y="346"/>
                    </a:lnTo>
                    <a:lnTo>
                      <a:pt x="119" y="344"/>
                    </a:lnTo>
                    <a:lnTo>
                      <a:pt x="118" y="344"/>
                    </a:lnTo>
                    <a:lnTo>
                      <a:pt x="117" y="344"/>
                    </a:lnTo>
                    <a:lnTo>
                      <a:pt x="115" y="343"/>
                    </a:lnTo>
                    <a:lnTo>
                      <a:pt x="114" y="343"/>
                    </a:lnTo>
                    <a:lnTo>
                      <a:pt x="114" y="344"/>
                    </a:lnTo>
                    <a:lnTo>
                      <a:pt x="113" y="344"/>
                    </a:lnTo>
                    <a:lnTo>
                      <a:pt x="111" y="344"/>
                    </a:lnTo>
                    <a:lnTo>
                      <a:pt x="111" y="346"/>
                    </a:lnTo>
                    <a:lnTo>
                      <a:pt x="110" y="346"/>
                    </a:lnTo>
                    <a:lnTo>
                      <a:pt x="110" y="347"/>
                    </a:lnTo>
                    <a:lnTo>
                      <a:pt x="110" y="348"/>
                    </a:lnTo>
                    <a:lnTo>
                      <a:pt x="109" y="348"/>
                    </a:lnTo>
                    <a:lnTo>
                      <a:pt x="109" y="350"/>
                    </a:lnTo>
                    <a:lnTo>
                      <a:pt x="109" y="348"/>
                    </a:lnTo>
                    <a:lnTo>
                      <a:pt x="109" y="350"/>
                    </a:lnTo>
                    <a:lnTo>
                      <a:pt x="107" y="350"/>
                    </a:lnTo>
                    <a:lnTo>
                      <a:pt x="107" y="348"/>
                    </a:lnTo>
                    <a:lnTo>
                      <a:pt x="107" y="350"/>
                    </a:lnTo>
                    <a:lnTo>
                      <a:pt x="107" y="348"/>
                    </a:lnTo>
                    <a:lnTo>
                      <a:pt x="107" y="350"/>
                    </a:lnTo>
                    <a:lnTo>
                      <a:pt x="106" y="350"/>
                    </a:lnTo>
                    <a:lnTo>
                      <a:pt x="106" y="348"/>
                    </a:lnTo>
                    <a:lnTo>
                      <a:pt x="106" y="350"/>
                    </a:lnTo>
                    <a:lnTo>
                      <a:pt x="105" y="350"/>
                    </a:lnTo>
                    <a:lnTo>
                      <a:pt x="103" y="350"/>
                    </a:lnTo>
                    <a:lnTo>
                      <a:pt x="102" y="350"/>
                    </a:lnTo>
                    <a:lnTo>
                      <a:pt x="102" y="351"/>
                    </a:lnTo>
                    <a:lnTo>
                      <a:pt x="101" y="351"/>
                    </a:lnTo>
                    <a:lnTo>
                      <a:pt x="100" y="351"/>
                    </a:lnTo>
                    <a:lnTo>
                      <a:pt x="100" y="352"/>
                    </a:lnTo>
                    <a:lnTo>
                      <a:pt x="100" y="351"/>
                    </a:lnTo>
                    <a:lnTo>
                      <a:pt x="100" y="352"/>
                    </a:lnTo>
                    <a:lnTo>
                      <a:pt x="100" y="351"/>
                    </a:lnTo>
                    <a:lnTo>
                      <a:pt x="100" y="352"/>
                    </a:lnTo>
                    <a:lnTo>
                      <a:pt x="98" y="352"/>
                    </a:lnTo>
                    <a:lnTo>
                      <a:pt x="97" y="352"/>
                    </a:lnTo>
                    <a:lnTo>
                      <a:pt x="97" y="354"/>
                    </a:lnTo>
                    <a:lnTo>
                      <a:pt x="96" y="354"/>
                    </a:lnTo>
                    <a:lnTo>
                      <a:pt x="96" y="355"/>
                    </a:lnTo>
                    <a:lnTo>
                      <a:pt x="94" y="354"/>
                    </a:lnTo>
                    <a:lnTo>
                      <a:pt x="94" y="355"/>
                    </a:lnTo>
                    <a:lnTo>
                      <a:pt x="96" y="355"/>
                    </a:lnTo>
                    <a:lnTo>
                      <a:pt x="94" y="355"/>
                    </a:lnTo>
                    <a:lnTo>
                      <a:pt x="93" y="355"/>
                    </a:lnTo>
                    <a:lnTo>
                      <a:pt x="93" y="356"/>
                    </a:lnTo>
                    <a:lnTo>
                      <a:pt x="93" y="355"/>
                    </a:lnTo>
                    <a:lnTo>
                      <a:pt x="92" y="355"/>
                    </a:lnTo>
                    <a:lnTo>
                      <a:pt x="92" y="356"/>
                    </a:lnTo>
                    <a:lnTo>
                      <a:pt x="92" y="355"/>
                    </a:lnTo>
                    <a:lnTo>
                      <a:pt x="92" y="354"/>
                    </a:lnTo>
                    <a:lnTo>
                      <a:pt x="92" y="355"/>
                    </a:lnTo>
                    <a:lnTo>
                      <a:pt x="90" y="355"/>
                    </a:lnTo>
                    <a:lnTo>
                      <a:pt x="90" y="354"/>
                    </a:lnTo>
                    <a:lnTo>
                      <a:pt x="92" y="354"/>
                    </a:lnTo>
                    <a:lnTo>
                      <a:pt x="90" y="354"/>
                    </a:lnTo>
                    <a:lnTo>
                      <a:pt x="89" y="354"/>
                    </a:lnTo>
                    <a:lnTo>
                      <a:pt x="89" y="352"/>
                    </a:lnTo>
                    <a:lnTo>
                      <a:pt x="88" y="352"/>
                    </a:lnTo>
                    <a:lnTo>
                      <a:pt x="88" y="354"/>
                    </a:lnTo>
                    <a:lnTo>
                      <a:pt x="88" y="352"/>
                    </a:lnTo>
                    <a:lnTo>
                      <a:pt x="88" y="354"/>
                    </a:lnTo>
                    <a:lnTo>
                      <a:pt x="88" y="352"/>
                    </a:lnTo>
                    <a:lnTo>
                      <a:pt x="86" y="352"/>
                    </a:lnTo>
                    <a:lnTo>
                      <a:pt x="85" y="352"/>
                    </a:lnTo>
                    <a:lnTo>
                      <a:pt x="84" y="352"/>
                    </a:lnTo>
                    <a:lnTo>
                      <a:pt x="83" y="352"/>
                    </a:lnTo>
                    <a:lnTo>
                      <a:pt x="81" y="352"/>
                    </a:lnTo>
                    <a:lnTo>
                      <a:pt x="80" y="352"/>
                    </a:lnTo>
                    <a:lnTo>
                      <a:pt x="79" y="352"/>
                    </a:lnTo>
                    <a:lnTo>
                      <a:pt x="79" y="351"/>
                    </a:lnTo>
                    <a:lnTo>
                      <a:pt x="79" y="352"/>
                    </a:lnTo>
                    <a:lnTo>
                      <a:pt x="79" y="351"/>
                    </a:lnTo>
                    <a:lnTo>
                      <a:pt x="79" y="352"/>
                    </a:lnTo>
                    <a:lnTo>
                      <a:pt x="77" y="352"/>
                    </a:lnTo>
                    <a:lnTo>
                      <a:pt x="79" y="352"/>
                    </a:lnTo>
                    <a:lnTo>
                      <a:pt x="77" y="352"/>
                    </a:lnTo>
                    <a:lnTo>
                      <a:pt x="76" y="352"/>
                    </a:lnTo>
                    <a:lnTo>
                      <a:pt x="75" y="352"/>
                    </a:lnTo>
                    <a:lnTo>
                      <a:pt x="75" y="351"/>
                    </a:lnTo>
                    <a:lnTo>
                      <a:pt x="75" y="352"/>
                    </a:lnTo>
                    <a:lnTo>
                      <a:pt x="73" y="352"/>
                    </a:lnTo>
                    <a:lnTo>
                      <a:pt x="72" y="352"/>
                    </a:lnTo>
                    <a:lnTo>
                      <a:pt x="71" y="352"/>
                    </a:lnTo>
                    <a:lnTo>
                      <a:pt x="72" y="352"/>
                    </a:lnTo>
                    <a:lnTo>
                      <a:pt x="72" y="351"/>
                    </a:lnTo>
                    <a:lnTo>
                      <a:pt x="71" y="351"/>
                    </a:lnTo>
                    <a:lnTo>
                      <a:pt x="69" y="351"/>
                    </a:lnTo>
                    <a:lnTo>
                      <a:pt x="69" y="352"/>
                    </a:lnTo>
                    <a:lnTo>
                      <a:pt x="69" y="351"/>
                    </a:lnTo>
                    <a:lnTo>
                      <a:pt x="69" y="352"/>
                    </a:lnTo>
                    <a:lnTo>
                      <a:pt x="68" y="352"/>
                    </a:lnTo>
                    <a:lnTo>
                      <a:pt x="67" y="352"/>
                    </a:lnTo>
                    <a:lnTo>
                      <a:pt x="67" y="354"/>
                    </a:lnTo>
                    <a:lnTo>
                      <a:pt x="65" y="354"/>
                    </a:lnTo>
                    <a:lnTo>
                      <a:pt x="65" y="355"/>
                    </a:lnTo>
                    <a:lnTo>
                      <a:pt x="64" y="355"/>
                    </a:lnTo>
                    <a:lnTo>
                      <a:pt x="63" y="355"/>
                    </a:lnTo>
                    <a:lnTo>
                      <a:pt x="62" y="355"/>
                    </a:lnTo>
                    <a:lnTo>
                      <a:pt x="62" y="356"/>
                    </a:lnTo>
                    <a:lnTo>
                      <a:pt x="60" y="356"/>
                    </a:lnTo>
                    <a:lnTo>
                      <a:pt x="62" y="356"/>
                    </a:lnTo>
                    <a:lnTo>
                      <a:pt x="60" y="357"/>
                    </a:lnTo>
                    <a:lnTo>
                      <a:pt x="62" y="357"/>
                    </a:lnTo>
                    <a:lnTo>
                      <a:pt x="60" y="357"/>
                    </a:lnTo>
                    <a:lnTo>
                      <a:pt x="60" y="356"/>
                    </a:lnTo>
                    <a:lnTo>
                      <a:pt x="60" y="357"/>
                    </a:lnTo>
                    <a:lnTo>
                      <a:pt x="60" y="356"/>
                    </a:lnTo>
                    <a:lnTo>
                      <a:pt x="59" y="356"/>
                    </a:lnTo>
                    <a:lnTo>
                      <a:pt x="58" y="356"/>
                    </a:lnTo>
                    <a:lnTo>
                      <a:pt x="59" y="356"/>
                    </a:lnTo>
                    <a:lnTo>
                      <a:pt x="58" y="356"/>
                    </a:lnTo>
                    <a:lnTo>
                      <a:pt x="59" y="356"/>
                    </a:lnTo>
                    <a:lnTo>
                      <a:pt x="58" y="356"/>
                    </a:lnTo>
                    <a:lnTo>
                      <a:pt x="58" y="357"/>
                    </a:lnTo>
                    <a:lnTo>
                      <a:pt x="58" y="356"/>
                    </a:lnTo>
                    <a:lnTo>
                      <a:pt x="56" y="356"/>
                    </a:lnTo>
                    <a:lnTo>
                      <a:pt x="56" y="357"/>
                    </a:lnTo>
                    <a:lnTo>
                      <a:pt x="55" y="357"/>
                    </a:lnTo>
                    <a:lnTo>
                      <a:pt x="55" y="359"/>
                    </a:lnTo>
                    <a:lnTo>
                      <a:pt x="56" y="359"/>
                    </a:lnTo>
                    <a:lnTo>
                      <a:pt x="55" y="359"/>
                    </a:lnTo>
                    <a:lnTo>
                      <a:pt x="54" y="359"/>
                    </a:lnTo>
                    <a:lnTo>
                      <a:pt x="54" y="360"/>
                    </a:lnTo>
                    <a:lnTo>
                      <a:pt x="52" y="360"/>
                    </a:lnTo>
                    <a:lnTo>
                      <a:pt x="51" y="360"/>
                    </a:lnTo>
                    <a:lnTo>
                      <a:pt x="50" y="360"/>
                    </a:lnTo>
                    <a:lnTo>
                      <a:pt x="50" y="361"/>
                    </a:lnTo>
                    <a:lnTo>
                      <a:pt x="48" y="361"/>
                    </a:lnTo>
                    <a:lnTo>
                      <a:pt x="47" y="363"/>
                    </a:lnTo>
                    <a:lnTo>
                      <a:pt x="46" y="363"/>
                    </a:lnTo>
                    <a:lnTo>
                      <a:pt x="46" y="364"/>
                    </a:lnTo>
                    <a:lnTo>
                      <a:pt x="45" y="364"/>
                    </a:lnTo>
                    <a:lnTo>
                      <a:pt x="46" y="363"/>
                    </a:lnTo>
                    <a:lnTo>
                      <a:pt x="46" y="361"/>
                    </a:lnTo>
                    <a:lnTo>
                      <a:pt x="45" y="361"/>
                    </a:lnTo>
                    <a:lnTo>
                      <a:pt x="43" y="361"/>
                    </a:lnTo>
                    <a:lnTo>
                      <a:pt x="43" y="360"/>
                    </a:lnTo>
                    <a:lnTo>
                      <a:pt x="43" y="359"/>
                    </a:lnTo>
                    <a:lnTo>
                      <a:pt x="42" y="359"/>
                    </a:lnTo>
                    <a:lnTo>
                      <a:pt x="42" y="357"/>
                    </a:lnTo>
                    <a:lnTo>
                      <a:pt x="41" y="357"/>
                    </a:lnTo>
                    <a:lnTo>
                      <a:pt x="41" y="356"/>
                    </a:lnTo>
                    <a:lnTo>
                      <a:pt x="41" y="355"/>
                    </a:lnTo>
                    <a:lnTo>
                      <a:pt x="39" y="355"/>
                    </a:lnTo>
                    <a:lnTo>
                      <a:pt x="41" y="355"/>
                    </a:lnTo>
                    <a:lnTo>
                      <a:pt x="41" y="354"/>
                    </a:lnTo>
                    <a:lnTo>
                      <a:pt x="39" y="354"/>
                    </a:lnTo>
                    <a:lnTo>
                      <a:pt x="39" y="352"/>
                    </a:lnTo>
                    <a:lnTo>
                      <a:pt x="39" y="351"/>
                    </a:lnTo>
                    <a:lnTo>
                      <a:pt x="38" y="351"/>
                    </a:lnTo>
                    <a:lnTo>
                      <a:pt x="38" y="350"/>
                    </a:lnTo>
                    <a:lnTo>
                      <a:pt x="37" y="350"/>
                    </a:lnTo>
                    <a:lnTo>
                      <a:pt x="37" y="348"/>
                    </a:lnTo>
                    <a:lnTo>
                      <a:pt x="35" y="348"/>
                    </a:lnTo>
                    <a:lnTo>
                      <a:pt x="37" y="348"/>
                    </a:lnTo>
                    <a:lnTo>
                      <a:pt x="35" y="348"/>
                    </a:lnTo>
                    <a:lnTo>
                      <a:pt x="35" y="347"/>
                    </a:lnTo>
                    <a:lnTo>
                      <a:pt x="37" y="347"/>
                    </a:lnTo>
                    <a:lnTo>
                      <a:pt x="38" y="347"/>
                    </a:lnTo>
                    <a:lnTo>
                      <a:pt x="38" y="348"/>
                    </a:lnTo>
                    <a:lnTo>
                      <a:pt x="39" y="348"/>
                    </a:lnTo>
                    <a:lnTo>
                      <a:pt x="39" y="347"/>
                    </a:lnTo>
                    <a:lnTo>
                      <a:pt x="38" y="347"/>
                    </a:lnTo>
                    <a:lnTo>
                      <a:pt x="38" y="346"/>
                    </a:lnTo>
                    <a:lnTo>
                      <a:pt x="38" y="344"/>
                    </a:lnTo>
                    <a:lnTo>
                      <a:pt x="38" y="343"/>
                    </a:lnTo>
                    <a:lnTo>
                      <a:pt x="39" y="343"/>
                    </a:lnTo>
                    <a:lnTo>
                      <a:pt x="39" y="342"/>
                    </a:lnTo>
                    <a:lnTo>
                      <a:pt x="39" y="340"/>
                    </a:lnTo>
                    <a:lnTo>
                      <a:pt x="41" y="340"/>
                    </a:lnTo>
                    <a:lnTo>
                      <a:pt x="41" y="339"/>
                    </a:lnTo>
                    <a:lnTo>
                      <a:pt x="41" y="338"/>
                    </a:lnTo>
                    <a:lnTo>
                      <a:pt x="39" y="338"/>
                    </a:lnTo>
                    <a:lnTo>
                      <a:pt x="41" y="338"/>
                    </a:lnTo>
                    <a:lnTo>
                      <a:pt x="39" y="338"/>
                    </a:lnTo>
                    <a:lnTo>
                      <a:pt x="41" y="338"/>
                    </a:lnTo>
                    <a:lnTo>
                      <a:pt x="41" y="337"/>
                    </a:lnTo>
                    <a:lnTo>
                      <a:pt x="41" y="335"/>
                    </a:lnTo>
                    <a:lnTo>
                      <a:pt x="42" y="335"/>
                    </a:lnTo>
                    <a:lnTo>
                      <a:pt x="41" y="335"/>
                    </a:lnTo>
                    <a:lnTo>
                      <a:pt x="41" y="334"/>
                    </a:lnTo>
                    <a:lnTo>
                      <a:pt x="42" y="334"/>
                    </a:lnTo>
                    <a:lnTo>
                      <a:pt x="42" y="333"/>
                    </a:lnTo>
                    <a:lnTo>
                      <a:pt x="43" y="333"/>
                    </a:lnTo>
                    <a:lnTo>
                      <a:pt x="42" y="333"/>
                    </a:lnTo>
                    <a:lnTo>
                      <a:pt x="43" y="333"/>
                    </a:lnTo>
                    <a:lnTo>
                      <a:pt x="42" y="333"/>
                    </a:lnTo>
                    <a:lnTo>
                      <a:pt x="43" y="333"/>
                    </a:lnTo>
                    <a:lnTo>
                      <a:pt x="43" y="331"/>
                    </a:lnTo>
                    <a:lnTo>
                      <a:pt x="43" y="330"/>
                    </a:lnTo>
                    <a:lnTo>
                      <a:pt x="43" y="329"/>
                    </a:lnTo>
                    <a:lnTo>
                      <a:pt x="45" y="329"/>
                    </a:lnTo>
                    <a:lnTo>
                      <a:pt x="43" y="329"/>
                    </a:lnTo>
                    <a:lnTo>
                      <a:pt x="45" y="329"/>
                    </a:lnTo>
                    <a:lnTo>
                      <a:pt x="45" y="327"/>
                    </a:lnTo>
                    <a:lnTo>
                      <a:pt x="45" y="326"/>
                    </a:lnTo>
                    <a:lnTo>
                      <a:pt x="43" y="326"/>
                    </a:lnTo>
                    <a:lnTo>
                      <a:pt x="45" y="326"/>
                    </a:lnTo>
                    <a:lnTo>
                      <a:pt x="43" y="326"/>
                    </a:lnTo>
                    <a:lnTo>
                      <a:pt x="45" y="326"/>
                    </a:lnTo>
                    <a:lnTo>
                      <a:pt x="45" y="325"/>
                    </a:lnTo>
                    <a:lnTo>
                      <a:pt x="43" y="325"/>
                    </a:lnTo>
                    <a:lnTo>
                      <a:pt x="45" y="325"/>
                    </a:lnTo>
                    <a:lnTo>
                      <a:pt x="45" y="323"/>
                    </a:lnTo>
                    <a:lnTo>
                      <a:pt x="45" y="322"/>
                    </a:lnTo>
                    <a:lnTo>
                      <a:pt x="45" y="321"/>
                    </a:lnTo>
                    <a:lnTo>
                      <a:pt x="45" y="318"/>
                    </a:lnTo>
                    <a:lnTo>
                      <a:pt x="45" y="317"/>
                    </a:lnTo>
                    <a:lnTo>
                      <a:pt x="43" y="317"/>
                    </a:lnTo>
                    <a:lnTo>
                      <a:pt x="42" y="314"/>
                    </a:lnTo>
                    <a:lnTo>
                      <a:pt x="41" y="310"/>
                    </a:lnTo>
                    <a:lnTo>
                      <a:pt x="41" y="309"/>
                    </a:lnTo>
                    <a:lnTo>
                      <a:pt x="38" y="303"/>
                    </a:lnTo>
                    <a:lnTo>
                      <a:pt x="37" y="300"/>
                    </a:lnTo>
                    <a:lnTo>
                      <a:pt x="35" y="296"/>
                    </a:lnTo>
                    <a:lnTo>
                      <a:pt x="33" y="289"/>
                    </a:lnTo>
                    <a:lnTo>
                      <a:pt x="33" y="288"/>
                    </a:lnTo>
                    <a:lnTo>
                      <a:pt x="31" y="287"/>
                    </a:lnTo>
                    <a:lnTo>
                      <a:pt x="30" y="285"/>
                    </a:lnTo>
                    <a:lnTo>
                      <a:pt x="30" y="284"/>
                    </a:lnTo>
                    <a:lnTo>
                      <a:pt x="29" y="284"/>
                    </a:lnTo>
                    <a:lnTo>
                      <a:pt x="29" y="283"/>
                    </a:lnTo>
                    <a:lnTo>
                      <a:pt x="28" y="283"/>
                    </a:lnTo>
                    <a:lnTo>
                      <a:pt x="26" y="283"/>
                    </a:lnTo>
                    <a:lnTo>
                      <a:pt x="26" y="282"/>
                    </a:lnTo>
                    <a:lnTo>
                      <a:pt x="25" y="282"/>
                    </a:lnTo>
                    <a:lnTo>
                      <a:pt x="25" y="280"/>
                    </a:lnTo>
                    <a:lnTo>
                      <a:pt x="24" y="280"/>
                    </a:lnTo>
                    <a:lnTo>
                      <a:pt x="24" y="279"/>
                    </a:lnTo>
                    <a:lnTo>
                      <a:pt x="22" y="279"/>
                    </a:lnTo>
                    <a:lnTo>
                      <a:pt x="22" y="278"/>
                    </a:lnTo>
                    <a:lnTo>
                      <a:pt x="21" y="278"/>
                    </a:lnTo>
                    <a:lnTo>
                      <a:pt x="21" y="276"/>
                    </a:lnTo>
                    <a:lnTo>
                      <a:pt x="21" y="275"/>
                    </a:lnTo>
                    <a:lnTo>
                      <a:pt x="21" y="274"/>
                    </a:lnTo>
                    <a:lnTo>
                      <a:pt x="21" y="272"/>
                    </a:lnTo>
                    <a:lnTo>
                      <a:pt x="20" y="272"/>
                    </a:lnTo>
                    <a:lnTo>
                      <a:pt x="14" y="267"/>
                    </a:lnTo>
                    <a:lnTo>
                      <a:pt x="12" y="265"/>
                    </a:lnTo>
                    <a:lnTo>
                      <a:pt x="9" y="262"/>
                    </a:lnTo>
                    <a:lnTo>
                      <a:pt x="4" y="257"/>
                    </a:lnTo>
                    <a:lnTo>
                      <a:pt x="4" y="255"/>
                    </a:lnTo>
                    <a:lnTo>
                      <a:pt x="3" y="255"/>
                    </a:lnTo>
                    <a:lnTo>
                      <a:pt x="3" y="254"/>
                    </a:lnTo>
                    <a:lnTo>
                      <a:pt x="1" y="254"/>
                    </a:lnTo>
                    <a:lnTo>
                      <a:pt x="1" y="253"/>
                    </a:lnTo>
                    <a:lnTo>
                      <a:pt x="0" y="253"/>
                    </a:lnTo>
                    <a:lnTo>
                      <a:pt x="0" y="251"/>
                    </a:lnTo>
                    <a:lnTo>
                      <a:pt x="1" y="250"/>
                    </a:lnTo>
                    <a:lnTo>
                      <a:pt x="1" y="249"/>
                    </a:lnTo>
                    <a:lnTo>
                      <a:pt x="3" y="249"/>
                    </a:lnTo>
                    <a:lnTo>
                      <a:pt x="4" y="249"/>
                    </a:lnTo>
                    <a:lnTo>
                      <a:pt x="5" y="249"/>
                    </a:lnTo>
                    <a:lnTo>
                      <a:pt x="7" y="249"/>
                    </a:lnTo>
                    <a:lnTo>
                      <a:pt x="7" y="248"/>
                    </a:lnTo>
                    <a:lnTo>
                      <a:pt x="8" y="248"/>
                    </a:lnTo>
                    <a:lnTo>
                      <a:pt x="8" y="246"/>
                    </a:lnTo>
                    <a:lnTo>
                      <a:pt x="9" y="246"/>
                    </a:lnTo>
                    <a:lnTo>
                      <a:pt x="11" y="246"/>
                    </a:lnTo>
                    <a:lnTo>
                      <a:pt x="11" y="245"/>
                    </a:lnTo>
                    <a:lnTo>
                      <a:pt x="12" y="245"/>
                    </a:lnTo>
                    <a:lnTo>
                      <a:pt x="13" y="245"/>
                    </a:lnTo>
                    <a:lnTo>
                      <a:pt x="14" y="245"/>
                    </a:lnTo>
                    <a:lnTo>
                      <a:pt x="14" y="244"/>
                    </a:lnTo>
                    <a:lnTo>
                      <a:pt x="16" y="244"/>
                    </a:lnTo>
                    <a:lnTo>
                      <a:pt x="16" y="242"/>
                    </a:lnTo>
                    <a:lnTo>
                      <a:pt x="14" y="242"/>
                    </a:lnTo>
                    <a:lnTo>
                      <a:pt x="14" y="241"/>
                    </a:lnTo>
                    <a:lnTo>
                      <a:pt x="14" y="240"/>
                    </a:lnTo>
                    <a:lnTo>
                      <a:pt x="16" y="240"/>
                    </a:lnTo>
                    <a:lnTo>
                      <a:pt x="17" y="240"/>
                    </a:lnTo>
                    <a:lnTo>
                      <a:pt x="18" y="240"/>
                    </a:lnTo>
                    <a:lnTo>
                      <a:pt x="20" y="238"/>
                    </a:lnTo>
                    <a:lnTo>
                      <a:pt x="20" y="237"/>
                    </a:lnTo>
                    <a:lnTo>
                      <a:pt x="21" y="237"/>
                    </a:lnTo>
                    <a:lnTo>
                      <a:pt x="20" y="237"/>
                    </a:lnTo>
                    <a:lnTo>
                      <a:pt x="18" y="237"/>
                    </a:lnTo>
                    <a:lnTo>
                      <a:pt x="18" y="236"/>
                    </a:lnTo>
                    <a:lnTo>
                      <a:pt x="17" y="236"/>
                    </a:lnTo>
                    <a:lnTo>
                      <a:pt x="17" y="234"/>
                    </a:lnTo>
                    <a:lnTo>
                      <a:pt x="17" y="233"/>
                    </a:lnTo>
                    <a:lnTo>
                      <a:pt x="17" y="234"/>
                    </a:lnTo>
                    <a:lnTo>
                      <a:pt x="17" y="233"/>
                    </a:lnTo>
                    <a:lnTo>
                      <a:pt x="18" y="233"/>
                    </a:lnTo>
                    <a:lnTo>
                      <a:pt x="18" y="234"/>
                    </a:lnTo>
                    <a:lnTo>
                      <a:pt x="18" y="233"/>
                    </a:lnTo>
                    <a:lnTo>
                      <a:pt x="18" y="232"/>
                    </a:lnTo>
                    <a:lnTo>
                      <a:pt x="18" y="231"/>
                    </a:lnTo>
                    <a:lnTo>
                      <a:pt x="18" y="229"/>
                    </a:lnTo>
                    <a:lnTo>
                      <a:pt x="18" y="228"/>
                    </a:lnTo>
                    <a:lnTo>
                      <a:pt x="18" y="227"/>
                    </a:lnTo>
                    <a:lnTo>
                      <a:pt x="18" y="225"/>
                    </a:lnTo>
                    <a:lnTo>
                      <a:pt x="17" y="225"/>
                    </a:lnTo>
                    <a:lnTo>
                      <a:pt x="17" y="224"/>
                    </a:lnTo>
                    <a:lnTo>
                      <a:pt x="17" y="223"/>
                    </a:lnTo>
                    <a:lnTo>
                      <a:pt x="17" y="221"/>
                    </a:lnTo>
                    <a:lnTo>
                      <a:pt x="16" y="221"/>
                    </a:lnTo>
                    <a:lnTo>
                      <a:pt x="14" y="221"/>
                    </a:lnTo>
                    <a:lnTo>
                      <a:pt x="14" y="220"/>
                    </a:lnTo>
                    <a:lnTo>
                      <a:pt x="13" y="220"/>
                    </a:lnTo>
                    <a:lnTo>
                      <a:pt x="13" y="219"/>
                    </a:lnTo>
                    <a:lnTo>
                      <a:pt x="12" y="219"/>
                    </a:lnTo>
                    <a:lnTo>
                      <a:pt x="12" y="217"/>
                    </a:lnTo>
                    <a:lnTo>
                      <a:pt x="12" y="216"/>
                    </a:lnTo>
                    <a:lnTo>
                      <a:pt x="11" y="216"/>
                    </a:lnTo>
                    <a:lnTo>
                      <a:pt x="11" y="215"/>
                    </a:lnTo>
                    <a:lnTo>
                      <a:pt x="9" y="215"/>
                    </a:lnTo>
                    <a:lnTo>
                      <a:pt x="9" y="213"/>
                    </a:lnTo>
                    <a:lnTo>
                      <a:pt x="9" y="212"/>
                    </a:lnTo>
                    <a:lnTo>
                      <a:pt x="9" y="213"/>
                    </a:lnTo>
                    <a:lnTo>
                      <a:pt x="9" y="212"/>
                    </a:lnTo>
                    <a:lnTo>
                      <a:pt x="8" y="212"/>
                    </a:lnTo>
                    <a:lnTo>
                      <a:pt x="9" y="212"/>
                    </a:lnTo>
                    <a:lnTo>
                      <a:pt x="9" y="211"/>
                    </a:lnTo>
                    <a:lnTo>
                      <a:pt x="8" y="211"/>
                    </a:lnTo>
                    <a:lnTo>
                      <a:pt x="8" y="210"/>
                    </a:lnTo>
                    <a:lnTo>
                      <a:pt x="9" y="211"/>
                    </a:lnTo>
                    <a:lnTo>
                      <a:pt x="9" y="210"/>
                    </a:lnTo>
                    <a:lnTo>
                      <a:pt x="9" y="208"/>
                    </a:lnTo>
                    <a:lnTo>
                      <a:pt x="9" y="207"/>
                    </a:lnTo>
                    <a:lnTo>
                      <a:pt x="9" y="206"/>
                    </a:lnTo>
                    <a:lnTo>
                      <a:pt x="8" y="206"/>
                    </a:lnTo>
                    <a:lnTo>
                      <a:pt x="8" y="204"/>
                    </a:lnTo>
                    <a:lnTo>
                      <a:pt x="9" y="204"/>
                    </a:lnTo>
                    <a:lnTo>
                      <a:pt x="9" y="203"/>
                    </a:lnTo>
                    <a:lnTo>
                      <a:pt x="9" y="202"/>
                    </a:lnTo>
                    <a:lnTo>
                      <a:pt x="9" y="200"/>
                    </a:lnTo>
                    <a:lnTo>
                      <a:pt x="8" y="200"/>
                    </a:lnTo>
                    <a:lnTo>
                      <a:pt x="8" y="199"/>
                    </a:lnTo>
                    <a:lnTo>
                      <a:pt x="8" y="198"/>
                    </a:lnTo>
                    <a:lnTo>
                      <a:pt x="8" y="196"/>
                    </a:lnTo>
                    <a:lnTo>
                      <a:pt x="9" y="195"/>
                    </a:lnTo>
                    <a:lnTo>
                      <a:pt x="9" y="194"/>
                    </a:lnTo>
                    <a:lnTo>
                      <a:pt x="8" y="194"/>
                    </a:lnTo>
                    <a:lnTo>
                      <a:pt x="8" y="193"/>
                    </a:lnTo>
                    <a:lnTo>
                      <a:pt x="8" y="190"/>
                    </a:lnTo>
                    <a:lnTo>
                      <a:pt x="8" y="189"/>
                    </a:lnTo>
                    <a:lnTo>
                      <a:pt x="8" y="187"/>
                    </a:lnTo>
                    <a:lnTo>
                      <a:pt x="8" y="186"/>
                    </a:lnTo>
                    <a:lnTo>
                      <a:pt x="9" y="186"/>
                    </a:lnTo>
                    <a:lnTo>
                      <a:pt x="9" y="185"/>
                    </a:lnTo>
                    <a:lnTo>
                      <a:pt x="11" y="185"/>
                    </a:lnTo>
                    <a:lnTo>
                      <a:pt x="11" y="183"/>
                    </a:lnTo>
                    <a:lnTo>
                      <a:pt x="12" y="183"/>
                    </a:lnTo>
                    <a:lnTo>
                      <a:pt x="13" y="183"/>
                    </a:lnTo>
                    <a:lnTo>
                      <a:pt x="14" y="183"/>
                    </a:lnTo>
                    <a:lnTo>
                      <a:pt x="16" y="183"/>
                    </a:lnTo>
                    <a:lnTo>
                      <a:pt x="16" y="185"/>
                    </a:lnTo>
                    <a:lnTo>
                      <a:pt x="16" y="186"/>
                    </a:lnTo>
                    <a:lnTo>
                      <a:pt x="17" y="186"/>
                    </a:lnTo>
                    <a:lnTo>
                      <a:pt x="17" y="187"/>
                    </a:lnTo>
                    <a:lnTo>
                      <a:pt x="18" y="187"/>
                    </a:lnTo>
                    <a:lnTo>
                      <a:pt x="20" y="187"/>
                    </a:lnTo>
                    <a:lnTo>
                      <a:pt x="20" y="186"/>
                    </a:lnTo>
                    <a:lnTo>
                      <a:pt x="21" y="186"/>
                    </a:lnTo>
                    <a:lnTo>
                      <a:pt x="22" y="186"/>
                    </a:lnTo>
                    <a:lnTo>
                      <a:pt x="21" y="185"/>
                    </a:lnTo>
                    <a:lnTo>
                      <a:pt x="21" y="183"/>
                    </a:lnTo>
                    <a:lnTo>
                      <a:pt x="21" y="182"/>
                    </a:lnTo>
                    <a:lnTo>
                      <a:pt x="21" y="181"/>
                    </a:lnTo>
                    <a:lnTo>
                      <a:pt x="21" y="179"/>
                    </a:lnTo>
                    <a:lnTo>
                      <a:pt x="22" y="179"/>
                    </a:lnTo>
                    <a:lnTo>
                      <a:pt x="22" y="178"/>
                    </a:lnTo>
                    <a:lnTo>
                      <a:pt x="22" y="179"/>
                    </a:lnTo>
                    <a:lnTo>
                      <a:pt x="22" y="181"/>
                    </a:lnTo>
                    <a:lnTo>
                      <a:pt x="22" y="182"/>
                    </a:lnTo>
                    <a:lnTo>
                      <a:pt x="24" y="182"/>
                    </a:lnTo>
                    <a:lnTo>
                      <a:pt x="24" y="183"/>
                    </a:lnTo>
                    <a:lnTo>
                      <a:pt x="25" y="183"/>
                    </a:lnTo>
                    <a:lnTo>
                      <a:pt x="26" y="183"/>
                    </a:lnTo>
                    <a:lnTo>
                      <a:pt x="26" y="185"/>
                    </a:lnTo>
                    <a:lnTo>
                      <a:pt x="28" y="185"/>
                    </a:lnTo>
                    <a:lnTo>
                      <a:pt x="29" y="185"/>
                    </a:lnTo>
                    <a:lnTo>
                      <a:pt x="29" y="186"/>
                    </a:lnTo>
                    <a:lnTo>
                      <a:pt x="30" y="186"/>
                    </a:lnTo>
                    <a:lnTo>
                      <a:pt x="31" y="186"/>
                    </a:lnTo>
                    <a:lnTo>
                      <a:pt x="33" y="186"/>
                    </a:lnTo>
                    <a:lnTo>
                      <a:pt x="34" y="186"/>
                    </a:lnTo>
                    <a:lnTo>
                      <a:pt x="35" y="186"/>
                    </a:lnTo>
                    <a:lnTo>
                      <a:pt x="35" y="185"/>
                    </a:lnTo>
                    <a:lnTo>
                      <a:pt x="35" y="186"/>
                    </a:lnTo>
                    <a:lnTo>
                      <a:pt x="35" y="185"/>
                    </a:lnTo>
                    <a:lnTo>
                      <a:pt x="35" y="183"/>
                    </a:lnTo>
                    <a:lnTo>
                      <a:pt x="37" y="183"/>
                    </a:lnTo>
                    <a:lnTo>
                      <a:pt x="37" y="182"/>
                    </a:lnTo>
                    <a:lnTo>
                      <a:pt x="38" y="182"/>
                    </a:lnTo>
                    <a:lnTo>
                      <a:pt x="38" y="181"/>
                    </a:lnTo>
                    <a:lnTo>
                      <a:pt x="38" y="179"/>
                    </a:lnTo>
                    <a:lnTo>
                      <a:pt x="38" y="178"/>
                    </a:lnTo>
                    <a:lnTo>
                      <a:pt x="39" y="178"/>
                    </a:lnTo>
                    <a:lnTo>
                      <a:pt x="41" y="178"/>
                    </a:lnTo>
                    <a:lnTo>
                      <a:pt x="42" y="178"/>
                    </a:lnTo>
                    <a:lnTo>
                      <a:pt x="43" y="178"/>
                    </a:lnTo>
                    <a:lnTo>
                      <a:pt x="45" y="178"/>
                    </a:lnTo>
                    <a:lnTo>
                      <a:pt x="45" y="177"/>
                    </a:lnTo>
                    <a:lnTo>
                      <a:pt x="46" y="177"/>
                    </a:lnTo>
                    <a:lnTo>
                      <a:pt x="47" y="177"/>
                    </a:lnTo>
                    <a:lnTo>
                      <a:pt x="48" y="177"/>
                    </a:lnTo>
                    <a:lnTo>
                      <a:pt x="48" y="178"/>
                    </a:lnTo>
                    <a:lnTo>
                      <a:pt x="50" y="179"/>
                    </a:lnTo>
                    <a:lnTo>
                      <a:pt x="50" y="181"/>
                    </a:lnTo>
                    <a:lnTo>
                      <a:pt x="51" y="181"/>
                    </a:lnTo>
                    <a:lnTo>
                      <a:pt x="51" y="182"/>
                    </a:lnTo>
                    <a:lnTo>
                      <a:pt x="52" y="182"/>
                    </a:lnTo>
                    <a:lnTo>
                      <a:pt x="54" y="182"/>
                    </a:lnTo>
                    <a:lnTo>
                      <a:pt x="54" y="183"/>
                    </a:lnTo>
                    <a:lnTo>
                      <a:pt x="54" y="185"/>
                    </a:lnTo>
                    <a:lnTo>
                      <a:pt x="54" y="186"/>
                    </a:lnTo>
                    <a:lnTo>
                      <a:pt x="55" y="187"/>
                    </a:lnTo>
                    <a:lnTo>
                      <a:pt x="56" y="187"/>
                    </a:lnTo>
                    <a:lnTo>
                      <a:pt x="58" y="187"/>
                    </a:lnTo>
                    <a:lnTo>
                      <a:pt x="58" y="189"/>
                    </a:lnTo>
                    <a:lnTo>
                      <a:pt x="58" y="187"/>
                    </a:lnTo>
                    <a:lnTo>
                      <a:pt x="59" y="187"/>
                    </a:lnTo>
                    <a:lnTo>
                      <a:pt x="60" y="187"/>
                    </a:lnTo>
                    <a:lnTo>
                      <a:pt x="60" y="189"/>
                    </a:lnTo>
                    <a:lnTo>
                      <a:pt x="60" y="187"/>
                    </a:lnTo>
                    <a:lnTo>
                      <a:pt x="62" y="187"/>
                    </a:lnTo>
                    <a:lnTo>
                      <a:pt x="62" y="189"/>
                    </a:lnTo>
                    <a:lnTo>
                      <a:pt x="62" y="187"/>
                    </a:lnTo>
                    <a:lnTo>
                      <a:pt x="63" y="187"/>
                    </a:lnTo>
                    <a:lnTo>
                      <a:pt x="63" y="186"/>
                    </a:lnTo>
                    <a:lnTo>
                      <a:pt x="64" y="186"/>
                    </a:lnTo>
                    <a:lnTo>
                      <a:pt x="64" y="187"/>
                    </a:lnTo>
                    <a:lnTo>
                      <a:pt x="64" y="186"/>
                    </a:lnTo>
                    <a:lnTo>
                      <a:pt x="64" y="187"/>
                    </a:lnTo>
                    <a:lnTo>
                      <a:pt x="65" y="187"/>
                    </a:lnTo>
                    <a:lnTo>
                      <a:pt x="67" y="187"/>
                    </a:lnTo>
                    <a:lnTo>
                      <a:pt x="67" y="189"/>
                    </a:lnTo>
                    <a:lnTo>
                      <a:pt x="67" y="190"/>
                    </a:lnTo>
                    <a:lnTo>
                      <a:pt x="68" y="190"/>
                    </a:lnTo>
                    <a:lnTo>
                      <a:pt x="69" y="190"/>
                    </a:lnTo>
                    <a:lnTo>
                      <a:pt x="68" y="190"/>
                    </a:lnTo>
                    <a:lnTo>
                      <a:pt x="68" y="189"/>
                    </a:lnTo>
                    <a:lnTo>
                      <a:pt x="69" y="189"/>
                    </a:lnTo>
                    <a:lnTo>
                      <a:pt x="68" y="189"/>
                    </a:lnTo>
                    <a:lnTo>
                      <a:pt x="69" y="189"/>
                    </a:lnTo>
                    <a:lnTo>
                      <a:pt x="68" y="189"/>
                    </a:lnTo>
                    <a:lnTo>
                      <a:pt x="69" y="189"/>
                    </a:lnTo>
                    <a:lnTo>
                      <a:pt x="69" y="187"/>
                    </a:lnTo>
                    <a:lnTo>
                      <a:pt x="68" y="187"/>
                    </a:lnTo>
                    <a:lnTo>
                      <a:pt x="68" y="186"/>
                    </a:lnTo>
                    <a:lnTo>
                      <a:pt x="68" y="185"/>
                    </a:lnTo>
                    <a:lnTo>
                      <a:pt x="69" y="185"/>
                    </a:lnTo>
                    <a:lnTo>
                      <a:pt x="68" y="185"/>
                    </a:lnTo>
                    <a:lnTo>
                      <a:pt x="68" y="183"/>
                    </a:lnTo>
                    <a:lnTo>
                      <a:pt x="69" y="183"/>
                    </a:lnTo>
                    <a:lnTo>
                      <a:pt x="69" y="182"/>
                    </a:lnTo>
                    <a:lnTo>
                      <a:pt x="71" y="182"/>
                    </a:lnTo>
                    <a:lnTo>
                      <a:pt x="69" y="182"/>
                    </a:lnTo>
                    <a:lnTo>
                      <a:pt x="69" y="181"/>
                    </a:lnTo>
                    <a:lnTo>
                      <a:pt x="69" y="179"/>
                    </a:lnTo>
                    <a:lnTo>
                      <a:pt x="69" y="178"/>
                    </a:lnTo>
                    <a:lnTo>
                      <a:pt x="69" y="177"/>
                    </a:lnTo>
                    <a:lnTo>
                      <a:pt x="71" y="177"/>
                    </a:lnTo>
                    <a:lnTo>
                      <a:pt x="71" y="176"/>
                    </a:lnTo>
                    <a:lnTo>
                      <a:pt x="71" y="174"/>
                    </a:lnTo>
                    <a:lnTo>
                      <a:pt x="72" y="174"/>
                    </a:lnTo>
                    <a:lnTo>
                      <a:pt x="72" y="173"/>
                    </a:lnTo>
                    <a:lnTo>
                      <a:pt x="72" y="172"/>
                    </a:lnTo>
                    <a:lnTo>
                      <a:pt x="73" y="172"/>
                    </a:lnTo>
                    <a:lnTo>
                      <a:pt x="73" y="170"/>
                    </a:lnTo>
                    <a:lnTo>
                      <a:pt x="72" y="170"/>
                    </a:lnTo>
                    <a:lnTo>
                      <a:pt x="73" y="170"/>
                    </a:lnTo>
                    <a:lnTo>
                      <a:pt x="73" y="169"/>
                    </a:lnTo>
                    <a:lnTo>
                      <a:pt x="72" y="169"/>
                    </a:lnTo>
                    <a:lnTo>
                      <a:pt x="73" y="169"/>
                    </a:lnTo>
                    <a:lnTo>
                      <a:pt x="73" y="168"/>
                    </a:lnTo>
                    <a:lnTo>
                      <a:pt x="73" y="166"/>
                    </a:lnTo>
                    <a:lnTo>
                      <a:pt x="73" y="165"/>
                    </a:lnTo>
                    <a:lnTo>
                      <a:pt x="73" y="164"/>
                    </a:lnTo>
                    <a:lnTo>
                      <a:pt x="72" y="164"/>
                    </a:lnTo>
                    <a:lnTo>
                      <a:pt x="72" y="162"/>
                    </a:lnTo>
                    <a:lnTo>
                      <a:pt x="73" y="162"/>
                    </a:lnTo>
                    <a:lnTo>
                      <a:pt x="72" y="162"/>
                    </a:lnTo>
                    <a:lnTo>
                      <a:pt x="72" y="161"/>
                    </a:lnTo>
                    <a:lnTo>
                      <a:pt x="71" y="160"/>
                    </a:lnTo>
                    <a:lnTo>
                      <a:pt x="69" y="160"/>
                    </a:lnTo>
                    <a:lnTo>
                      <a:pt x="69" y="159"/>
                    </a:lnTo>
                    <a:lnTo>
                      <a:pt x="69" y="157"/>
                    </a:lnTo>
                    <a:lnTo>
                      <a:pt x="68" y="157"/>
                    </a:lnTo>
                    <a:lnTo>
                      <a:pt x="68" y="156"/>
                    </a:lnTo>
                    <a:lnTo>
                      <a:pt x="68" y="155"/>
                    </a:lnTo>
                    <a:lnTo>
                      <a:pt x="67" y="155"/>
                    </a:lnTo>
                    <a:lnTo>
                      <a:pt x="67" y="153"/>
                    </a:lnTo>
                    <a:lnTo>
                      <a:pt x="65" y="153"/>
                    </a:lnTo>
                    <a:lnTo>
                      <a:pt x="65" y="152"/>
                    </a:lnTo>
                    <a:lnTo>
                      <a:pt x="67" y="149"/>
                    </a:lnTo>
                    <a:lnTo>
                      <a:pt x="68" y="145"/>
                    </a:lnTo>
                    <a:lnTo>
                      <a:pt x="68" y="144"/>
                    </a:lnTo>
                    <a:lnTo>
                      <a:pt x="68" y="141"/>
                    </a:lnTo>
                    <a:lnTo>
                      <a:pt x="67" y="139"/>
                    </a:lnTo>
                    <a:lnTo>
                      <a:pt x="67" y="135"/>
                    </a:lnTo>
                    <a:lnTo>
                      <a:pt x="68" y="135"/>
                    </a:lnTo>
                    <a:lnTo>
                      <a:pt x="69" y="135"/>
                    </a:lnTo>
                    <a:lnTo>
                      <a:pt x="71" y="135"/>
                    </a:lnTo>
                    <a:lnTo>
                      <a:pt x="72" y="134"/>
                    </a:lnTo>
                    <a:lnTo>
                      <a:pt x="72" y="135"/>
                    </a:lnTo>
                    <a:lnTo>
                      <a:pt x="73" y="135"/>
                    </a:lnTo>
                    <a:lnTo>
                      <a:pt x="75" y="135"/>
                    </a:lnTo>
                    <a:lnTo>
                      <a:pt x="76" y="135"/>
                    </a:lnTo>
                    <a:lnTo>
                      <a:pt x="76" y="136"/>
                    </a:lnTo>
                    <a:lnTo>
                      <a:pt x="77" y="136"/>
                    </a:lnTo>
                    <a:lnTo>
                      <a:pt x="77" y="138"/>
                    </a:lnTo>
                    <a:lnTo>
                      <a:pt x="79" y="138"/>
                    </a:lnTo>
                    <a:lnTo>
                      <a:pt x="79" y="139"/>
                    </a:lnTo>
                    <a:lnTo>
                      <a:pt x="80" y="139"/>
                    </a:lnTo>
                    <a:lnTo>
                      <a:pt x="81" y="139"/>
                    </a:lnTo>
                    <a:lnTo>
                      <a:pt x="81" y="140"/>
                    </a:lnTo>
                    <a:lnTo>
                      <a:pt x="83" y="140"/>
                    </a:lnTo>
                    <a:lnTo>
                      <a:pt x="83" y="141"/>
                    </a:lnTo>
                    <a:lnTo>
                      <a:pt x="84" y="141"/>
                    </a:lnTo>
                    <a:lnTo>
                      <a:pt x="85" y="141"/>
                    </a:lnTo>
                    <a:lnTo>
                      <a:pt x="85" y="143"/>
                    </a:lnTo>
                    <a:lnTo>
                      <a:pt x="85" y="141"/>
                    </a:lnTo>
                    <a:lnTo>
                      <a:pt x="85" y="143"/>
                    </a:lnTo>
                    <a:lnTo>
                      <a:pt x="86" y="143"/>
                    </a:lnTo>
                    <a:lnTo>
                      <a:pt x="88" y="143"/>
                    </a:lnTo>
                    <a:lnTo>
                      <a:pt x="89" y="143"/>
                    </a:lnTo>
                    <a:lnTo>
                      <a:pt x="90" y="143"/>
                    </a:lnTo>
                    <a:lnTo>
                      <a:pt x="92" y="143"/>
                    </a:lnTo>
                    <a:lnTo>
                      <a:pt x="90" y="143"/>
                    </a:lnTo>
                    <a:lnTo>
                      <a:pt x="90" y="141"/>
                    </a:lnTo>
                    <a:lnTo>
                      <a:pt x="90" y="140"/>
                    </a:lnTo>
                    <a:lnTo>
                      <a:pt x="89" y="140"/>
                    </a:lnTo>
                    <a:lnTo>
                      <a:pt x="89" y="139"/>
                    </a:lnTo>
                    <a:lnTo>
                      <a:pt x="89" y="138"/>
                    </a:lnTo>
                    <a:lnTo>
                      <a:pt x="88" y="138"/>
                    </a:lnTo>
                    <a:lnTo>
                      <a:pt x="88" y="136"/>
                    </a:lnTo>
                    <a:lnTo>
                      <a:pt x="88" y="135"/>
                    </a:lnTo>
                    <a:lnTo>
                      <a:pt x="86" y="135"/>
                    </a:lnTo>
                    <a:lnTo>
                      <a:pt x="86" y="134"/>
                    </a:lnTo>
                    <a:lnTo>
                      <a:pt x="86" y="132"/>
                    </a:lnTo>
                    <a:lnTo>
                      <a:pt x="85" y="132"/>
                    </a:lnTo>
                    <a:lnTo>
                      <a:pt x="85" y="131"/>
                    </a:lnTo>
                    <a:lnTo>
                      <a:pt x="84" y="131"/>
                    </a:lnTo>
                    <a:lnTo>
                      <a:pt x="83" y="131"/>
                    </a:lnTo>
                    <a:lnTo>
                      <a:pt x="83" y="130"/>
                    </a:lnTo>
                    <a:lnTo>
                      <a:pt x="83" y="131"/>
                    </a:lnTo>
                    <a:lnTo>
                      <a:pt x="83" y="130"/>
                    </a:lnTo>
                    <a:lnTo>
                      <a:pt x="83" y="131"/>
                    </a:lnTo>
                    <a:lnTo>
                      <a:pt x="81" y="131"/>
                    </a:lnTo>
                    <a:lnTo>
                      <a:pt x="81" y="130"/>
                    </a:lnTo>
                    <a:lnTo>
                      <a:pt x="81" y="128"/>
                    </a:lnTo>
                    <a:lnTo>
                      <a:pt x="81" y="130"/>
                    </a:lnTo>
                    <a:lnTo>
                      <a:pt x="81" y="128"/>
                    </a:lnTo>
                    <a:lnTo>
                      <a:pt x="80" y="128"/>
                    </a:lnTo>
                    <a:lnTo>
                      <a:pt x="81" y="128"/>
                    </a:lnTo>
                    <a:lnTo>
                      <a:pt x="80" y="128"/>
                    </a:lnTo>
                    <a:lnTo>
                      <a:pt x="80" y="127"/>
                    </a:lnTo>
                    <a:lnTo>
                      <a:pt x="80" y="126"/>
                    </a:lnTo>
                    <a:lnTo>
                      <a:pt x="80" y="124"/>
                    </a:lnTo>
                    <a:lnTo>
                      <a:pt x="79" y="124"/>
                    </a:lnTo>
                    <a:lnTo>
                      <a:pt x="79" y="126"/>
                    </a:lnTo>
                    <a:lnTo>
                      <a:pt x="79" y="124"/>
                    </a:lnTo>
                    <a:lnTo>
                      <a:pt x="79" y="126"/>
                    </a:lnTo>
                    <a:lnTo>
                      <a:pt x="79" y="124"/>
                    </a:lnTo>
                    <a:lnTo>
                      <a:pt x="77" y="124"/>
                    </a:lnTo>
                    <a:lnTo>
                      <a:pt x="77" y="126"/>
                    </a:lnTo>
                    <a:lnTo>
                      <a:pt x="76" y="126"/>
                    </a:lnTo>
                    <a:lnTo>
                      <a:pt x="75" y="126"/>
                    </a:lnTo>
                    <a:lnTo>
                      <a:pt x="75" y="124"/>
                    </a:lnTo>
                    <a:lnTo>
                      <a:pt x="73" y="124"/>
                    </a:lnTo>
                    <a:lnTo>
                      <a:pt x="72" y="124"/>
                    </a:lnTo>
                    <a:lnTo>
                      <a:pt x="72" y="123"/>
                    </a:lnTo>
                    <a:lnTo>
                      <a:pt x="72" y="124"/>
                    </a:lnTo>
                    <a:lnTo>
                      <a:pt x="72" y="123"/>
                    </a:lnTo>
                    <a:lnTo>
                      <a:pt x="71" y="123"/>
                    </a:lnTo>
                    <a:lnTo>
                      <a:pt x="69" y="122"/>
                    </a:lnTo>
                    <a:lnTo>
                      <a:pt x="69" y="123"/>
                    </a:lnTo>
                    <a:lnTo>
                      <a:pt x="69" y="122"/>
                    </a:lnTo>
                    <a:lnTo>
                      <a:pt x="68" y="122"/>
                    </a:lnTo>
                    <a:lnTo>
                      <a:pt x="67" y="122"/>
                    </a:lnTo>
                    <a:lnTo>
                      <a:pt x="67" y="121"/>
                    </a:lnTo>
                    <a:lnTo>
                      <a:pt x="65" y="121"/>
                    </a:lnTo>
                    <a:lnTo>
                      <a:pt x="64" y="121"/>
                    </a:lnTo>
                    <a:lnTo>
                      <a:pt x="63" y="121"/>
                    </a:lnTo>
                    <a:lnTo>
                      <a:pt x="62" y="121"/>
                    </a:lnTo>
                    <a:lnTo>
                      <a:pt x="62" y="119"/>
                    </a:lnTo>
                    <a:lnTo>
                      <a:pt x="60" y="121"/>
                    </a:lnTo>
                    <a:lnTo>
                      <a:pt x="60" y="119"/>
                    </a:lnTo>
                    <a:lnTo>
                      <a:pt x="59" y="119"/>
                    </a:lnTo>
                    <a:lnTo>
                      <a:pt x="59" y="118"/>
                    </a:lnTo>
                    <a:lnTo>
                      <a:pt x="59" y="119"/>
                    </a:lnTo>
                    <a:lnTo>
                      <a:pt x="59" y="118"/>
                    </a:lnTo>
                    <a:lnTo>
                      <a:pt x="58" y="117"/>
                    </a:lnTo>
                    <a:lnTo>
                      <a:pt x="56" y="117"/>
                    </a:lnTo>
                    <a:lnTo>
                      <a:pt x="56" y="115"/>
                    </a:lnTo>
                    <a:lnTo>
                      <a:pt x="55" y="115"/>
                    </a:lnTo>
                    <a:lnTo>
                      <a:pt x="54" y="115"/>
                    </a:lnTo>
                    <a:lnTo>
                      <a:pt x="52" y="115"/>
                    </a:lnTo>
                    <a:lnTo>
                      <a:pt x="51" y="115"/>
                    </a:lnTo>
                    <a:lnTo>
                      <a:pt x="50" y="115"/>
                    </a:lnTo>
                    <a:lnTo>
                      <a:pt x="50" y="114"/>
                    </a:lnTo>
                    <a:lnTo>
                      <a:pt x="48" y="114"/>
                    </a:lnTo>
                    <a:lnTo>
                      <a:pt x="48" y="113"/>
                    </a:lnTo>
                    <a:lnTo>
                      <a:pt x="47" y="113"/>
                    </a:lnTo>
                    <a:lnTo>
                      <a:pt x="47" y="111"/>
                    </a:lnTo>
                    <a:lnTo>
                      <a:pt x="47" y="110"/>
                    </a:lnTo>
                    <a:lnTo>
                      <a:pt x="46" y="110"/>
                    </a:lnTo>
                    <a:lnTo>
                      <a:pt x="46" y="109"/>
                    </a:lnTo>
                    <a:lnTo>
                      <a:pt x="47" y="109"/>
                    </a:lnTo>
                    <a:lnTo>
                      <a:pt x="47" y="107"/>
                    </a:lnTo>
                    <a:lnTo>
                      <a:pt x="47" y="106"/>
                    </a:lnTo>
                    <a:lnTo>
                      <a:pt x="46" y="106"/>
                    </a:lnTo>
                    <a:lnTo>
                      <a:pt x="46" y="105"/>
                    </a:lnTo>
                    <a:lnTo>
                      <a:pt x="46" y="104"/>
                    </a:lnTo>
                    <a:lnTo>
                      <a:pt x="47" y="104"/>
                    </a:lnTo>
                    <a:lnTo>
                      <a:pt x="47" y="102"/>
                    </a:lnTo>
                    <a:lnTo>
                      <a:pt x="47" y="101"/>
                    </a:lnTo>
                    <a:lnTo>
                      <a:pt x="48" y="101"/>
                    </a:lnTo>
                    <a:lnTo>
                      <a:pt x="48" y="100"/>
                    </a:lnTo>
                    <a:lnTo>
                      <a:pt x="50" y="98"/>
                    </a:lnTo>
                    <a:lnTo>
                      <a:pt x="50" y="97"/>
                    </a:lnTo>
                    <a:lnTo>
                      <a:pt x="50" y="96"/>
                    </a:lnTo>
                    <a:lnTo>
                      <a:pt x="51" y="96"/>
                    </a:lnTo>
                    <a:lnTo>
                      <a:pt x="51" y="94"/>
                    </a:lnTo>
                    <a:lnTo>
                      <a:pt x="52" y="93"/>
                    </a:lnTo>
                    <a:lnTo>
                      <a:pt x="54" y="92"/>
                    </a:lnTo>
                    <a:lnTo>
                      <a:pt x="54" y="90"/>
                    </a:lnTo>
                    <a:lnTo>
                      <a:pt x="55" y="89"/>
                    </a:lnTo>
                    <a:lnTo>
                      <a:pt x="55" y="88"/>
                    </a:lnTo>
                    <a:lnTo>
                      <a:pt x="56" y="88"/>
                    </a:lnTo>
                    <a:lnTo>
                      <a:pt x="58" y="87"/>
                    </a:lnTo>
                    <a:lnTo>
                      <a:pt x="59" y="87"/>
                    </a:lnTo>
                    <a:lnTo>
                      <a:pt x="60" y="87"/>
                    </a:lnTo>
                    <a:lnTo>
                      <a:pt x="62" y="85"/>
                    </a:lnTo>
                    <a:lnTo>
                      <a:pt x="63" y="85"/>
                    </a:lnTo>
                    <a:lnTo>
                      <a:pt x="64" y="84"/>
                    </a:lnTo>
                    <a:lnTo>
                      <a:pt x="65" y="84"/>
                    </a:lnTo>
                    <a:lnTo>
                      <a:pt x="67" y="84"/>
                    </a:lnTo>
                    <a:lnTo>
                      <a:pt x="67" y="83"/>
                    </a:lnTo>
                    <a:lnTo>
                      <a:pt x="68" y="83"/>
                    </a:lnTo>
                    <a:lnTo>
                      <a:pt x="69" y="83"/>
                    </a:lnTo>
                    <a:lnTo>
                      <a:pt x="69" y="81"/>
                    </a:lnTo>
                    <a:lnTo>
                      <a:pt x="71" y="81"/>
                    </a:lnTo>
                    <a:lnTo>
                      <a:pt x="72" y="81"/>
                    </a:lnTo>
                    <a:lnTo>
                      <a:pt x="73" y="80"/>
                    </a:lnTo>
                    <a:lnTo>
                      <a:pt x="75" y="80"/>
                    </a:lnTo>
                    <a:lnTo>
                      <a:pt x="76" y="79"/>
                    </a:lnTo>
                    <a:lnTo>
                      <a:pt x="77" y="79"/>
                    </a:lnTo>
                    <a:lnTo>
                      <a:pt x="79" y="79"/>
                    </a:lnTo>
                    <a:lnTo>
                      <a:pt x="79" y="77"/>
                    </a:lnTo>
                    <a:lnTo>
                      <a:pt x="80" y="77"/>
                    </a:lnTo>
                    <a:lnTo>
                      <a:pt x="81" y="77"/>
                    </a:lnTo>
                    <a:lnTo>
                      <a:pt x="81" y="79"/>
                    </a:lnTo>
                    <a:lnTo>
                      <a:pt x="83" y="79"/>
                    </a:lnTo>
                    <a:lnTo>
                      <a:pt x="84" y="79"/>
                    </a:lnTo>
                    <a:lnTo>
                      <a:pt x="85" y="79"/>
                    </a:lnTo>
                    <a:lnTo>
                      <a:pt x="86" y="76"/>
                    </a:lnTo>
                    <a:lnTo>
                      <a:pt x="86" y="73"/>
                    </a:lnTo>
                    <a:lnTo>
                      <a:pt x="85" y="71"/>
                    </a:lnTo>
                    <a:lnTo>
                      <a:pt x="84" y="71"/>
                    </a:lnTo>
                    <a:lnTo>
                      <a:pt x="84" y="70"/>
                    </a:lnTo>
                    <a:lnTo>
                      <a:pt x="84" y="68"/>
                    </a:lnTo>
                    <a:lnTo>
                      <a:pt x="85" y="68"/>
                    </a:lnTo>
                    <a:lnTo>
                      <a:pt x="86" y="66"/>
                    </a:lnTo>
                    <a:lnTo>
                      <a:pt x="88" y="63"/>
                    </a:lnTo>
                    <a:lnTo>
                      <a:pt x="89" y="59"/>
                    </a:lnTo>
                    <a:lnTo>
                      <a:pt x="89" y="58"/>
                    </a:lnTo>
                    <a:lnTo>
                      <a:pt x="89" y="55"/>
                    </a:lnTo>
                    <a:lnTo>
                      <a:pt x="90" y="54"/>
                    </a:lnTo>
                    <a:lnTo>
                      <a:pt x="92" y="54"/>
                    </a:lnTo>
                    <a:lnTo>
                      <a:pt x="93" y="54"/>
                    </a:lnTo>
                    <a:lnTo>
                      <a:pt x="94" y="55"/>
                    </a:lnTo>
                    <a:lnTo>
                      <a:pt x="96" y="55"/>
                    </a:lnTo>
                    <a:lnTo>
                      <a:pt x="97" y="55"/>
                    </a:lnTo>
                    <a:lnTo>
                      <a:pt x="98" y="56"/>
                    </a:lnTo>
                    <a:lnTo>
                      <a:pt x="100" y="56"/>
                    </a:lnTo>
                    <a:lnTo>
                      <a:pt x="101" y="56"/>
                    </a:lnTo>
                    <a:lnTo>
                      <a:pt x="101" y="58"/>
                    </a:lnTo>
                    <a:lnTo>
                      <a:pt x="102" y="58"/>
                    </a:lnTo>
                    <a:lnTo>
                      <a:pt x="103" y="58"/>
                    </a:lnTo>
                    <a:lnTo>
                      <a:pt x="103" y="59"/>
                    </a:lnTo>
                    <a:lnTo>
                      <a:pt x="105" y="59"/>
                    </a:lnTo>
                    <a:lnTo>
                      <a:pt x="105" y="60"/>
                    </a:lnTo>
                    <a:lnTo>
                      <a:pt x="105" y="62"/>
                    </a:lnTo>
                    <a:lnTo>
                      <a:pt x="106" y="62"/>
                    </a:lnTo>
                    <a:lnTo>
                      <a:pt x="107" y="63"/>
                    </a:lnTo>
                    <a:lnTo>
                      <a:pt x="109" y="63"/>
                    </a:lnTo>
                    <a:lnTo>
                      <a:pt x="109" y="64"/>
                    </a:lnTo>
                    <a:lnTo>
                      <a:pt x="106" y="64"/>
                    </a:lnTo>
                    <a:lnTo>
                      <a:pt x="105" y="64"/>
                    </a:lnTo>
                    <a:lnTo>
                      <a:pt x="103" y="64"/>
                    </a:lnTo>
                    <a:lnTo>
                      <a:pt x="101" y="64"/>
                    </a:lnTo>
                    <a:lnTo>
                      <a:pt x="100" y="64"/>
                    </a:lnTo>
                    <a:lnTo>
                      <a:pt x="98" y="66"/>
                    </a:lnTo>
                    <a:lnTo>
                      <a:pt x="98" y="67"/>
                    </a:lnTo>
                    <a:lnTo>
                      <a:pt x="97" y="68"/>
                    </a:lnTo>
                    <a:lnTo>
                      <a:pt x="97" y="70"/>
                    </a:lnTo>
                    <a:lnTo>
                      <a:pt x="97" y="71"/>
                    </a:lnTo>
                    <a:lnTo>
                      <a:pt x="97" y="72"/>
                    </a:lnTo>
                    <a:lnTo>
                      <a:pt x="97" y="73"/>
                    </a:lnTo>
                    <a:lnTo>
                      <a:pt x="97" y="75"/>
                    </a:lnTo>
                    <a:lnTo>
                      <a:pt x="98" y="76"/>
                    </a:lnTo>
                    <a:lnTo>
                      <a:pt x="100" y="76"/>
                    </a:lnTo>
                    <a:lnTo>
                      <a:pt x="101" y="76"/>
                    </a:lnTo>
                    <a:lnTo>
                      <a:pt x="102" y="76"/>
                    </a:lnTo>
                    <a:lnTo>
                      <a:pt x="103" y="76"/>
                    </a:lnTo>
                    <a:lnTo>
                      <a:pt x="105" y="76"/>
                    </a:lnTo>
                    <a:lnTo>
                      <a:pt x="106" y="76"/>
                    </a:lnTo>
                    <a:lnTo>
                      <a:pt x="107" y="76"/>
                    </a:lnTo>
                    <a:lnTo>
                      <a:pt x="107" y="77"/>
                    </a:lnTo>
                    <a:lnTo>
                      <a:pt x="107" y="79"/>
                    </a:lnTo>
                    <a:lnTo>
                      <a:pt x="107" y="80"/>
                    </a:lnTo>
                    <a:lnTo>
                      <a:pt x="106" y="80"/>
                    </a:lnTo>
                    <a:lnTo>
                      <a:pt x="105" y="80"/>
                    </a:lnTo>
                    <a:lnTo>
                      <a:pt x="105" y="81"/>
                    </a:lnTo>
                    <a:lnTo>
                      <a:pt x="106" y="83"/>
                    </a:lnTo>
                    <a:lnTo>
                      <a:pt x="107" y="83"/>
                    </a:lnTo>
                    <a:lnTo>
                      <a:pt x="109" y="83"/>
                    </a:lnTo>
                    <a:lnTo>
                      <a:pt x="110" y="83"/>
                    </a:lnTo>
                    <a:lnTo>
                      <a:pt x="111" y="83"/>
                    </a:lnTo>
                    <a:lnTo>
                      <a:pt x="113" y="83"/>
                    </a:lnTo>
                    <a:lnTo>
                      <a:pt x="113" y="84"/>
                    </a:lnTo>
                    <a:lnTo>
                      <a:pt x="114" y="84"/>
                    </a:lnTo>
                    <a:lnTo>
                      <a:pt x="115" y="84"/>
                    </a:lnTo>
                    <a:lnTo>
                      <a:pt x="117" y="84"/>
                    </a:lnTo>
                    <a:lnTo>
                      <a:pt x="118" y="84"/>
                    </a:lnTo>
                    <a:lnTo>
                      <a:pt x="119" y="84"/>
                    </a:lnTo>
                    <a:lnTo>
                      <a:pt x="120" y="84"/>
                    </a:lnTo>
                    <a:lnTo>
                      <a:pt x="122" y="84"/>
                    </a:lnTo>
                    <a:lnTo>
                      <a:pt x="123" y="84"/>
                    </a:lnTo>
                    <a:lnTo>
                      <a:pt x="123" y="85"/>
                    </a:lnTo>
                    <a:lnTo>
                      <a:pt x="124" y="85"/>
                    </a:lnTo>
                    <a:lnTo>
                      <a:pt x="124" y="87"/>
                    </a:lnTo>
                    <a:lnTo>
                      <a:pt x="124" y="88"/>
                    </a:lnTo>
                    <a:lnTo>
                      <a:pt x="124" y="89"/>
                    </a:lnTo>
                    <a:lnTo>
                      <a:pt x="124" y="90"/>
                    </a:lnTo>
                    <a:lnTo>
                      <a:pt x="124" y="92"/>
                    </a:lnTo>
                    <a:lnTo>
                      <a:pt x="123" y="92"/>
                    </a:lnTo>
                    <a:lnTo>
                      <a:pt x="122" y="92"/>
                    </a:lnTo>
                    <a:lnTo>
                      <a:pt x="120" y="92"/>
                    </a:lnTo>
                    <a:lnTo>
                      <a:pt x="120" y="93"/>
                    </a:lnTo>
                    <a:lnTo>
                      <a:pt x="120" y="92"/>
                    </a:lnTo>
                    <a:lnTo>
                      <a:pt x="120" y="93"/>
                    </a:lnTo>
                    <a:lnTo>
                      <a:pt x="119" y="93"/>
                    </a:lnTo>
                    <a:lnTo>
                      <a:pt x="119" y="94"/>
                    </a:lnTo>
                    <a:lnTo>
                      <a:pt x="119" y="96"/>
                    </a:lnTo>
                    <a:lnTo>
                      <a:pt x="119" y="97"/>
                    </a:lnTo>
                    <a:lnTo>
                      <a:pt x="119" y="98"/>
                    </a:lnTo>
                    <a:lnTo>
                      <a:pt x="120" y="98"/>
                    </a:lnTo>
                    <a:lnTo>
                      <a:pt x="120" y="100"/>
                    </a:lnTo>
                    <a:lnTo>
                      <a:pt x="122" y="100"/>
                    </a:lnTo>
                    <a:lnTo>
                      <a:pt x="122" y="101"/>
                    </a:lnTo>
                    <a:lnTo>
                      <a:pt x="122" y="102"/>
                    </a:lnTo>
                    <a:lnTo>
                      <a:pt x="123" y="102"/>
                    </a:lnTo>
                    <a:lnTo>
                      <a:pt x="123" y="104"/>
                    </a:lnTo>
                    <a:lnTo>
                      <a:pt x="123" y="105"/>
                    </a:lnTo>
                    <a:lnTo>
                      <a:pt x="123" y="106"/>
                    </a:lnTo>
                    <a:lnTo>
                      <a:pt x="124" y="106"/>
                    </a:lnTo>
                    <a:lnTo>
                      <a:pt x="124" y="107"/>
                    </a:lnTo>
                    <a:lnTo>
                      <a:pt x="124" y="109"/>
                    </a:lnTo>
                    <a:lnTo>
                      <a:pt x="126" y="109"/>
                    </a:lnTo>
                    <a:lnTo>
                      <a:pt x="126" y="110"/>
                    </a:lnTo>
                    <a:lnTo>
                      <a:pt x="126" y="109"/>
                    </a:lnTo>
                    <a:lnTo>
                      <a:pt x="124" y="109"/>
                    </a:lnTo>
                    <a:lnTo>
                      <a:pt x="124" y="110"/>
                    </a:lnTo>
                    <a:lnTo>
                      <a:pt x="126" y="110"/>
                    </a:lnTo>
                    <a:lnTo>
                      <a:pt x="127" y="110"/>
                    </a:lnTo>
                    <a:lnTo>
                      <a:pt x="127" y="111"/>
                    </a:lnTo>
                    <a:lnTo>
                      <a:pt x="128" y="111"/>
                    </a:lnTo>
                    <a:lnTo>
                      <a:pt x="128" y="113"/>
                    </a:lnTo>
                    <a:lnTo>
                      <a:pt x="127" y="113"/>
                    </a:lnTo>
                    <a:lnTo>
                      <a:pt x="127" y="114"/>
                    </a:lnTo>
                    <a:lnTo>
                      <a:pt x="128" y="114"/>
                    </a:lnTo>
                    <a:lnTo>
                      <a:pt x="128" y="115"/>
                    </a:lnTo>
                    <a:lnTo>
                      <a:pt x="130" y="115"/>
                    </a:lnTo>
                    <a:lnTo>
                      <a:pt x="131" y="115"/>
                    </a:lnTo>
                    <a:lnTo>
                      <a:pt x="131" y="117"/>
                    </a:lnTo>
                    <a:lnTo>
                      <a:pt x="132" y="117"/>
                    </a:lnTo>
                    <a:lnTo>
                      <a:pt x="132" y="118"/>
                    </a:lnTo>
                    <a:lnTo>
                      <a:pt x="132" y="119"/>
                    </a:lnTo>
                    <a:lnTo>
                      <a:pt x="132" y="121"/>
                    </a:lnTo>
                    <a:lnTo>
                      <a:pt x="131" y="121"/>
                    </a:lnTo>
                    <a:lnTo>
                      <a:pt x="132" y="122"/>
                    </a:lnTo>
                    <a:lnTo>
                      <a:pt x="132" y="123"/>
                    </a:lnTo>
                    <a:lnTo>
                      <a:pt x="134" y="123"/>
                    </a:lnTo>
                    <a:lnTo>
                      <a:pt x="132" y="123"/>
                    </a:lnTo>
                    <a:lnTo>
                      <a:pt x="132" y="124"/>
                    </a:lnTo>
                    <a:lnTo>
                      <a:pt x="131" y="124"/>
                    </a:lnTo>
                    <a:lnTo>
                      <a:pt x="131" y="126"/>
                    </a:lnTo>
                    <a:lnTo>
                      <a:pt x="130" y="126"/>
                    </a:lnTo>
                    <a:lnTo>
                      <a:pt x="128" y="127"/>
                    </a:lnTo>
                    <a:lnTo>
                      <a:pt x="128" y="128"/>
                    </a:lnTo>
                    <a:lnTo>
                      <a:pt x="128" y="130"/>
                    </a:lnTo>
                    <a:lnTo>
                      <a:pt x="128" y="131"/>
                    </a:lnTo>
                    <a:lnTo>
                      <a:pt x="128" y="132"/>
                    </a:lnTo>
                    <a:lnTo>
                      <a:pt x="130" y="132"/>
                    </a:lnTo>
                    <a:lnTo>
                      <a:pt x="131" y="132"/>
                    </a:lnTo>
                    <a:lnTo>
                      <a:pt x="131" y="134"/>
                    </a:lnTo>
                    <a:lnTo>
                      <a:pt x="131" y="135"/>
                    </a:lnTo>
                    <a:lnTo>
                      <a:pt x="132" y="135"/>
                    </a:lnTo>
                    <a:lnTo>
                      <a:pt x="132" y="136"/>
                    </a:lnTo>
                    <a:lnTo>
                      <a:pt x="131" y="136"/>
                    </a:lnTo>
                    <a:lnTo>
                      <a:pt x="131" y="138"/>
                    </a:lnTo>
                    <a:lnTo>
                      <a:pt x="132" y="138"/>
                    </a:lnTo>
                    <a:lnTo>
                      <a:pt x="132" y="136"/>
                    </a:lnTo>
                    <a:lnTo>
                      <a:pt x="134" y="136"/>
                    </a:lnTo>
                    <a:lnTo>
                      <a:pt x="135" y="136"/>
                    </a:lnTo>
                    <a:lnTo>
                      <a:pt x="135" y="138"/>
                    </a:lnTo>
                    <a:lnTo>
                      <a:pt x="135" y="136"/>
                    </a:lnTo>
                    <a:lnTo>
                      <a:pt x="135" y="135"/>
                    </a:lnTo>
                    <a:lnTo>
                      <a:pt x="134" y="135"/>
                    </a:lnTo>
                    <a:lnTo>
                      <a:pt x="134" y="134"/>
                    </a:lnTo>
                    <a:lnTo>
                      <a:pt x="134" y="132"/>
                    </a:lnTo>
                    <a:lnTo>
                      <a:pt x="134" y="131"/>
                    </a:lnTo>
                    <a:lnTo>
                      <a:pt x="135" y="131"/>
                    </a:lnTo>
                    <a:lnTo>
                      <a:pt x="136" y="131"/>
                    </a:lnTo>
                    <a:lnTo>
                      <a:pt x="136" y="132"/>
                    </a:lnTo>
                    <a:lnTo>
                      <a:pt x="137" y="132"/>
                    </a:lnTo>
                    <a:lnTo>
                      <a:pt x="137" y="134"/>
                    </a:lnTo>
                    <a:lnTo>
                      <a:pt x="139" y="134"/>
                    </a:lnTo>
                    <a:lnTo>
                      <a:pt x="139" y="132"/>
                    </a:lnTo>
                    <a:lnTo>
                      <a:pt x="139" y="131"/>
                    </a:lnTo>
                    <a:lnTo>
                      <a:pt x="137" y="131"/>
                    </a:lnTo>
                    <a:lnTo>
                      <a:pt x="137" y="130"/>
                    </a:lnTo>
                    <a:lnTo>
                      <a:pt x="139" y="130"/>
                    </a:lnTo>
                    <a:lnTo>
                      <a:pt x="139" y="128"/>
                    </a:lnTo>
                    <a:lnTo>
                      <a:pt x="139" y="127"/>
                    </a:lnTo>
                    <a:lnTo>
                      <a:pt x="140" y="127"/>
                    </a:lnTo>
                    <a:lnTo>
                      <a:pt x="140" y="126"/>
                    </a:lnTo>
                    <a:lnTo>
                      <a:pt x="140" y="124"/>
                    </a:lnTo>
                    <a:lnTo>
                      <a:pt x="140" y="123"/>
                    </a:lnTo>
                    <a:lnTo>
                      <a:pt x="140" y="122"/>
                    </a:lnTo>
                    <a:lnTo>
                      <a:pt x="141" y="122"/>
                    </a:lnTo>
                    <a:lnTo>
                      <a:pt x="141" y="121"/>
                    </a:lnTo>
                    <a:lnTo>
                      <a:pt x="143" y="121"/>
                    </a:lnTo>
                    <a:lnTo>
                      <a:pt x="144" y="121"/>
                    </a:lnTo>
                    <a:lnTo>
                      <a:pt x="145" y="121"/>
                    </a:lnTo>
                    <a:lnTo>
                      <a:pt x="147" y="121"/>
                    </a:lnTo>
                    <a:lnTo>
                      <a:pt x="148" y="121"/>
                    </a:lnTo>
                    <a:lnTo>
                      <a:pt x="148" y="122"/>
                    </a:lnTo>
                    <a:lnTo>
                      <a:pt x="149" y="122"/>
                    </a:lnTo>
                    <a:lnTo>
                      <a:pt x="149" y="121"/>
                    </a:lnTo>
                    <a:lnTo>
                      <a:pt x="149" y="119"/>
                    </a:lnTo>
                    <a:lnTo>
                      <a:pt x="148" y="119"/>
                    </a:lnTo>
                    <a:lnTo>
                      <a:pt x="148" y="118"/>
                    </a:lnTo>
                    <a:lnTo>
                      <a:pt x="149" y="118"/>
                    </a:lnTo>
                    <a:lnTo>
                      <a:pt x="149" y="117"/>
                    </a:lnTo>
                    <a:lnTo>
                      <a:pt x="149" y="115"/>
                    </a:lnTo>
                    <a:lnTo>
                      <a:pt x="149" y="114"/>
                    </a:lnTo>
                    <a:lnTo>
                      <a:pt x="151" y="114"/>
                    </a:lnTo>
                    <a:lnTo>
                      <a:pt x="152" y="114"/>
                    </a:lnTo>
                    <a:lnTo>
                      <a:pt x="152" y="115"/>
                    </a:lnTo>
                    <a:lnTo>
                      <a:pt x="153" y="115"/>
                    </a:lnTo>
                    <a:lnTo>
                      <a:pt x="153" y="117"/>
                    </a:lnTo>
                    <a:lnTo>
                      <a:pt x="155" y="117"/>
                    </a:lnTo>
                    <a:lnTo>
                      <a:pt x="155" y="118"/>
                    </a:lnTo>
                    <a:lnTo>
                      <a:pt x="156" y="118"/>
                    </a:lnTo>
                    <a:lnTo>
                      <a:pt x="156" y="117"/>
                    </a:lnTo>
                    <a:lnTo>
                      <a:pt x="156" y="115"/>
                    </a:lnTo>
                    <a:lnTo>
                      <a:pt x="156" y="114"/>
                    </a:lnTo>
                    <a:lnTo>
                      <a:pt x="156" y="113"/>
                    </a:lnTo>
                    <a:lnTo>
                      <a:pt x="157" y="113"/>
                    </a:lnTo>
                    <a:lnTo>
                      <a:pt x="157" y="114"/>
                    </a:lnTo>
                    <a:lnTo>
                      <a:pt x="158" y="114"/>
                    </a:lnTo>
                    <a:lnTo>
                      <a:pt x="160" y="114"/>
                    </a:lnTo>
                    <a:lnTo>
                      <a:pt x="161" y="114"/>
                    </a:lnTo>
                    <a:lnTo>
                      <a:pt x="161" y="113"/>
                    </a:lnTo>
                    <a:lnTo>
                      <a:pt x="160" y="114"/>
                    </a:lnTo>
                    <a:lnTo>
                      <a:pt x="158" y="114"/>
                    </a:lnTo>
                    <a:lnTo>
                      <a:pt x="158" y="113"/>
                    </a:lnTo>
                    <a:lnTo>
                      <a:pt x="158" y="111"/>
                    </a:lnTo>
                    <a:lnTo>
                      <a:pt x="158" y="110"/>
                    </a:lnTo>
                    <a:lnTo>
                      <a:pt x="160" y="110"/>
                    </a:lnTo>
                    <a:lnTo>
                      <a:pt x="161" y="109"/>
                    </a:lnTo>
                    <a:lnTo>
                      <a:pt x="161" y="110"/>
                    </a:lnTo>
                    <a:lnTo>
                      <a:pt x="162" y="110"/>
                    </a:lnTo>
                    <a:lnTo>
                      <a:pt x="162" y="111"/>
                    </a:lnTo>
                    <a:lnTo>
                      <a:pt x="164" y="111"/>
                    </a:lnTo>
                    <a:lnTo>
                      <a:pt x="165" y="111"/>
                    </a:lnTo>
                    <a:lnTo>
                      <a:pt x="164" y="111"/>
                    </a:lnTo>
                    <a:lnTo>
                      <a:pt x="164" y="110"/>
                    </a:lnTo>
                    <a:lnTo>
                      <a:pt x="164" y="109"/>
                    </a:lnTo>
                    <a:lnTo>
                      <a:pt x="164" y="107"/>
                    </a:lnTo>
                    <a:lnTo>
                      <a:pt x="165" y="107"/>
                    </a:lnTo>
                    <a:lnTo>
                      <a:pt x="165" y="106"/>
                    </a:lnTo>
                    <a:lnTo>
                      <a:pt x="165" y="105"/>
                    </a:lnTo>
                    <a:lnTo>
                      <a:pt x="165" y="106"/>
                    </a:lnTo>
                    <a:lnTo>
                      <a:pt x="166" y="106"/>
                    </a:lnTo>
                    <a:lnTo>
                      <a:pt x="168" y="106"/>
                    </a:lnTo>
                    <a:lnTo>
                      <a:pt x="168" y="105"/>
                    </a:lnTo>
                    <a:lnTo>
                      <a:pt x="166" y="105"/>
                    </a:lnTo>
                    <a:lnTo>
                      <a:pt x="166" y="104"/>
                    </a:lnTo>
                    <a:lnTo>
                      <a:pt x="166" y="102"/>
                    </a:lnTo>
                    <a:lnTo>
                      <a:pt x="166" y="101"/>
                    </a:lnTo>
                    <a:lnTo>
                      <a:pt x="166" y="100"/>
                    </a:lnTo>
                    <a:lnTo>
                      <a:pt x="168" y="100"/>
                    </a:lnTo>
                    <a:lnTo>
                      <a:pt x="168" y="101"/>
                    </a:lnTo>
                    <a:lnTo>
                      <a:pt x="169" y="101"/>
                    </a:lnTo>
                    <a:lnTo>
                      <a:pt x="169" y="100"/>
                    </a:lnTo>
                    <a:lnTo>
                      <a:pt x="169" y="98"/>
                    </a:lnTo>
                    <a:lnTo>
                      <a:pt x="169" y="97"/>
                    </a:lnTo>
                    <a:lnTo>
                      <a:pt x="170" y="97"/>
                    </a:lnTo>
                    <a:lnTo>
                      <a:pt x="172" y="98"/>
                    </a:lnTo>
                    <a:lnTo>
                      <a:pt x="173" y="98"/>
                    </a:lnTo>
                    <a:lnTo>
                      <a:pt x="173" y="100"/>
                    </a:lnTo>
                    <a:lnTo>
                      <a:pt x="174" y="98"/>
                    </a:lnTo>
                    <a:lnTo>
                      <a:pt x="174" y="100"/>
                    </a:lnTo>
                    <a:lnTo>
                      <a:pt x="174" y="98"/>
                    </a:lnTo>
                    <a:lnTo>
                      <a:pt x="175" y="98"/>
                    </a:lnTo>
                    <a:lnTo>
                      <a:pt x="175" y="97"/>
                    </a:lnTo>
                    <a:lnTo>
                      <a:pt x="174" y="97"/>
                    </a:lnTo>
                    <a:lnTo>
                      <a:pt x="174" y="96"/>
                    </a:lnTo>
                    <a:lnTo>
                      <a:pt x="174" y="94"/>
                    </a:lnTo>
                    <a:lnTo>
                      <a:pt x="173" y="93"/>
                    </a:lnTo>
                    <a:lnTo>
                      <a:pt x="173" y="92"/>
                    </a:lnTo>
                    <a:lnTo>
                      <a:pt x="174" y="92"/>
                    </a:lnTo>
                    <a:lnTo>
                      <a:pt x="174" y="90"/>
                    </a:lnTo>
                    <a:lnTo>
                      <a:pt x="175" y="90"/>
                    </a:lnTo>
                    <a:lnTo>
                      <a:pt x="175" y="89"/>
                    </a:lnTo>
                    <a:lnTo>
                      <a:pt x="177" y="89"/>
                    </a:lnTo>
                    <a:lnTo>
                      <a:pt x="177" y="88"/>
                    </a:lnTo>
                    <a:lnTo>
                      <a:pt x="177" y="87"/>
                    </a:lnTo>
                    <a:lnTo>
                      <a:pt x="175" y="87"/>
                    </a:lnTo>
                    <a:lnTo>
                      <a:pt x="174" y="87"/>
                    </a:lnTo>
                    <a:lnTo>
                      <a:pt x="174" y="85"/>
                    </a:lnTo>
                    <a:lnTo>
                      <a:pt x="174" y="84"/>
                    </a:lnTo>
                    <a:lnTo>
                      <a:pt x="175" y="84"/>
                    </a:lnTo>
                    <a:lnTo>
                      <a:pt x="175" y="83"/>
                    </a:lnTo>
                    <a:lnTo>
                      <a:pt x="177" y="83"/>
                    </a:lnTo>
                    <a:lnTo>
                      <a:pt x="177" y="81"/>
                    </a:lnTo>
                    <a:lnTo>
                      <a:pt x="178" y="81"/>
                    </a:lnTo>
                    <a:lnTo>
                      <a:pt x="177" y="81"/>
                    </a:lnTo>
                    <a:lnTo>
                      <a:pt x="177" y="80"/>
                    </a:lnTo>
                    <a:lnTo>
                      <a:pt x="178" y="80"/>
                    </a:lnTo>
                    <a:lnTo>
                      <a:pt x="178" y="79"/>
                    </a:lnTo>
                    <a:lnTo>
                      <a:pt x="179" y="79"/>
                    </a:lnTo>
                    <a:lnTo>
                      <a:pt x="181" y="79"/>
                    </a:lnTo>
                    <a:lnTo>
                      <a:pt x="181" y="77"/>
                    </a:lnTo>
                    <a:lnTo>
                      <a:pt x="179" y="76"/>
                    </a:lnTo>
                    <a:lnTo>
                      <a:pt x="178" y="76"/>
                    </a:lnTo>
                    <a:lnTo>
                      <a:pt x="178" y="75"/>
                    </a:lnTo>
                    <a:lnTo>
                      <a:pt x="178" y="73"/>
                    </a:lnTo>
                    <a:lnTo>
                      <a:pt x="179" y="73"/>
                    </a:lnTo>
                    <a:lnTo>
                      <a:pt x="181" y="73"/>
                    </a:lnTo>
                    <a:lnTo>
                      <a:pt x="182" y="72"/>
                    </a:lnTo>
                    <a:lnTo>
                      <a:pt x="183" y="72"/>
                    </a:lnTo>
                    <a:lnTo>
                      <a:pt x="185" y="72"/>
                    </a:lnTo>
                    <a:lnTo>
                      <a:pt x="185" y="73"/>
                    </a:lnTo>
                    <a:lnTo>
                      <a:pt x="185" y="75"/>
                    </a:lnTo>
                    <a:lnTo>
                      <a:pt x="185" y="76"/>
                    </a:lnTo>
                    <a:lnTo>
                      <a:pt x="186" y="76"/>
                    </a:lnTo>
                    <a:lnTo>
                      <a:pt x="187" y="76"/>
                    </a:lnTo>
                    <a:lnTo>
                      <a:pt x="187" y="77"/>
                    </a:lnTo>
                    <a:lnTo>
                      <a:pt x="189" y="77"/>
                    </a:lnTo>
                    <a:lnTo>
                      <a:pt x="190" y="77"/>
                    </a:lnTo>
                    <a:lnTo>
                      <a:pt x="190" y="76"/>
                    </a:lnTo>
                    <a:lnTo>
                      <a:pt x="190" y="75"/>
                    </a:lnTo>
                    <a:lnTo>
                      <a:pt x="191" y="75"/>
                    </a:lnTo>
                    <a:lnTo>
                      <a:pt x="191" y="73"/>
                    </a:lnTo>
                    <a:lnTo>
                      <a:pt x="191" y="72"/>
                    </a:lnTo>
                    <a:lnTo>
                      <a:pt x="192" y="72"/>
                    </a:lnTo>
                    <a:lnTo>
                      <a:pt x="192" y="71"/>
                    </a:lnTo>
                    <a:lnTo>
                      <a:pt x="192" y="70"/>
                    </a:lnTo>
                    <a:lnTo>
                      <a:pt x="194" y="70"/>
                    </a:lnTo>
                    <a:lnTo>
                      <a:pt x="194" y="68"/>
                    </a:lnTo>
                    <a:lnTo>
                      <a:pt x="195" y="67"/>
                    </a:lnTo>
                    <a:lnTo>
                      <a:pt x="195" y="66"/>
                    </a:lnTo>
                    <a:lnTo>
                      <a:pt x="195" y="64"/>
                    </a:lnTo>
                    <a:lnTo>
                      <a:pt x="196" y="64"/>
                    </a:lnTo>
                    <a:lnTo>
                      <a:pt x="198" y="64"/>
                    </a:lnTo>
                    <a:lnTo>
                      <a:pt x="198" y="66"/>
                    </a:lnTo>
                    <a:lnTo>
                      <a:pt x="198" y="67"/>
                    </a:lnTo>
                    <a:lnTo>
                      <a:pt x="199" y="68"/>
                    </a:lnTo>
                    <a:lnTo>
                      <a:pt x="199" y="67"/>
                    </a:lnTo>
                    <a:lnTo>
                      <a:pt x="200" y="67"/>
                    </a:lnTo>
                    <a:lnTo>
                      <a:pt x="200" y="66"/>
                    </a:lnTo>
                    <a:lnTo>
                      <a:pt x="202" y="66"/>
                    </a:lnTo>
                    <a:lnTo>
                      <a:pt x="203" y="66"/>
                    </a:lnTo>
                    <a:lnTo>
                      <a:pt x="203" y="67"/>
                    </a:lnTo>
                    <a:lnTo>
                      <a:pt x="202" y="67"/>
                    </a:lnTo>
                    <a:lnTo>
                      <a:pt x="202" y="68"/>
                    </a:lnTo>
                    <a:lnTo>
                      <a:pt x="203" y="68"/>
                    </a:lnTo>
                    <a:lnTo>
                      <a:pt x="203" y="70"/>
                    </a:lnTo>
                    <a:lnTo>
                      <a:pt x="203" y="68"/>
                    </a:lnTo>
                    <a:lnTo>
                      <a:pt x="204" y="68"/>
                    </a:lnTo>
                    <a:lnTo>
                      <a:pt x="204" y="67"/>
                    </a:lnTo>
                    <a:lnTo>
                      <a:pt x="204" y="66"/>
                    </a:lnTo>
                    <a:lnTo>
                      <a:pt x="204" y="64"/>
                    </a:lnTo>
                    <a:lnTo>
                      <a:pt x="206" y="64"/>
                    </a:lnTo>
                    <a:lnTo>
                      <a:pt x="206" y="66"/>
                    </a:lnTo>
                    <a:lnTo>
                      <a:pt x="206" y="64"/>
                    </a:lnTo>
                    <a:lnTo>
                      <a:pt x="207" y="64"/>
                    </a:lnTo>
                    <a:lnTo>
                      <a:pt x="208" y="64"/>
                    </a:lnTo>
                    <a:lnTo>
                      <a:pt x="208" y="63"/>
                    </a:lnTo>
                    <a:lnTo>
                      <a:pt x="209" y="62"/>
                    </a:lnTo>
                    <a:lnTo>
                      <a:pt x="211" y="62"/>
                    </a:lnTo>
                    <a:lnTo>
                      <a:pt x="211" y="63"/>
                    </a:lnTo>
                    <a:lnTo>
                      <a:pt x="212" y="63"/>
                    </a:lnTo>
                    <a:lnTo>
                      <a:pt x="213" y="63"/>
                    </a:lnTo>
                    <a:lnTo>
                      <a:pt x="215" y="63"/>
                    </a:lnTo>
                    <a:lnTo>
                      <a:pt x="215" y="62"/>
                    </a:lnTo>
                    <a:lnTo>
                      <a:pt x="215" y="60"/>
                    </a:lnTo>
                    <a:lnTo>
                      <a:pt x="216" y="60"/>
                    </a:lnTo>
                    <a:lnTo>
                      <a:pt x="217" y="60"/>
                    </a:lnTo>
                    <a:lnTo>
                      <a:pt x="217" y="62"/>
                    </a:lnTo>
                    <a:lnTo>
                      <a:pt x="219" y="62"/>
                    </a:lnTo>
                    <a:lnTo>
                      <a:pt x="219" y="63"/>
                    </a:lnTo>
                    <a:lnTo>
                      <a:pt x="220" y="63"/>
                    </a:lnTo>
                    <a:lnTo>
                      <a:pt x="221" y="63"/>
                    </a:lnTo>
                    <a:lnTo>
                      <a:pt x="221" y="62"/>
                    </a:lnTo>
                    <a:lnTo>
                      <a:pt x="220" y="62"/>
                    </a:lnTo>
                    <a:lnTo>
                      <a:pt x="219" y="62"/>
                    </a:lnTo>
                    <a:lnTo>
                      <a:pt x="219" y="60"/>
                    </a:lnTo>
                    <a:lnTo>
                      <a:pt x="220" y="60"/>
                    </a:lnTo>
                    <a:lnTo>
                      <a:pt x="220" y="59"/>
                    </a:lnTo>
                    <a:lnTo>
                      <a:pt x="221" y="59"/>
                    </a:lnTo>
                    <a:lnTo>
                      <a:pt x="221" y="60"/>
                    </a:lnTo>
                    <a:lnTo>
                      <a:pt x="223" y="60"/>
                    </a:lnTo>
                    <a:lnTo>
                      <a:pt x="224" y="60"/>
                    </a:lnTo>
                    <a:lnTo>
                      <a:pt x="225" y="60"/>
                    </a:lnTo>
                    <a:lnTo>
                      <a:pt x="227" y="62"/>
                    </a:lnTo>
                    <a:lnTo>
                      <a:pt x="228" y="62"/>
                    </a:lnTo>
                    <a:lnTo>
                      <a:pt x="227" y="60"/>
                    </a:lnTo>
                    <a:lnTo>
                      <a:pt x="227" y="59"/>
                    </a:lnTo>
                    <a:lnTo>
                      <a:pt x="228" y="59"/>
                    </a:lnTo>
                    <a:lnTo>
                      <a:pt x="228" y="58"/>
                    </a:lnTo>
                    <a:lnTo>
                      <a:pt x="227" y="58"/>
                    </a:lnTo>
                    <a:lnTo>
                      <a:pt x="225" y="58"/>
                    </a:lnTo>
                    <a:lnTo>
                      <a:pt x="225" y="56"/>
                    </a:lnTo>
                    <a:lnTo>
                      <a:pt x="227" y="56"/>
                    </a:lnTo>
                    <a:lnTo>
                      <a:pt x="227" y="55"/>
                    </a:lnTo>
                    <a:lnTo>
                      <a:pt x="228" y="55"/>
                    </a:lnTo>
                    <a:lnTo>
                      <a:pt x="228" y="56"/>
                    </a:lnTo>
                    <a:lnTo>
                      <a:pt x="229" y="56"/>
                    </a:lnTo>
                    <a:lnTo>
                      <a:pt x="230" y="56"/>
                    </a:lnTo>
                    <a:lnTo>
                      <a:pt x="232" y="56"/>
                    </a:lnTo>
                    <a:lnTo>
                      <a:pt x="232" y="55"/>
                    </a:lnTo>
                    <a:lnTo>
                      <a:pt x="233" y="55"/>
                    </a:lnTo>
                    <a:lnTo>
                      <a:pt x="233" y="54"/>
                    </a:lnTo>
                    <a:lnTo>
                      <a:pt x="233" y="52"/>
                    </a:lnTo>
                    <a:lnTo>
                      <a:pt x="234" y="52"/>
                    </a:lnTo>
                    <a:lnTo>
                      <a:pt x="234" y="54"/>
                    </a:lnTo>
                    <a:lnTo>
                      <a:pt x="234" y="55"/>
                    </a:lnTo>
                    <a:lnTo>
                      <a:pt x="236" y="55"/>
                    </a:lnTo>
                    <a:lnTo>
                      <a:pt x="237" y="55"/>
                    </a:lnTo>
                    <a:lnTo>
                      <a:pt x="237" y="54"/>
                    </a:lnTo>
                    <a:lnTo>
                      <a:pt x="237" y="52"/>
                    </a:lnTo>
                    <a:lnTo>
                      <a:pt x="238" y="52"/>
                    </a:lnTo>
                    <a:lnTo>
                      <a:pt x="238" y="54"/>
                    </a:lnTo>
                    <a:lnTo>
                      <a:pt x="238" y="55"/>
                    </a:lnTo>
                    <a:lnTo>
                      <a:pt x="238" y="56"/>
                    </a:lnTo>
                    <a:lnTo>
                      <a:pt x="238" y="55"/>
                    </a:lnTo>
                    <a:lnTo>
                      <a:pt x="240" y="55"/>
                    </a:lnTo>
                    <a:lnTo>
                      <a:pt x="241" y="55"/>
                    </a:lnTo>
                    <a:lnTo>
                      <a:pt x="241" y="56"/>
                    </a:lnTo>
                    <a:lnTo>
                      <a:pt x="242" y="56"/>
                    </a:lnTo>
                    <a:lnTo>
                      <a:pt x="244" y="56"/>
                    </a:lnTo>
                    <a:lnTo>
                      <a:pt x="244" y="55"/>
                    </a:lnTo>
                    <a:lnTo>
                      <a:pt x="245" y="55"/>
                    </a:lnTo>
                    <a:lnTo>
                      <a:pt x="245" y="54"/>
                    </a:lnTo>
                    <a:lnTo>
                      <a:pt x="246" y="54"/>
                    </a:lnTo>
                    <a:lnTo>
                      <a:pt x="245" y="52"/>
                    </a:lnTo>
                    <a:lnTo>
                      <a:pt x="246" y="52"/>
                    </a:lnTo>
                    <a:lnTo>
                      <a:pt x="247" y="51"/>
                    </a:lnTo>
                    <a:lnTo>
                      <a:pt x="247" y="52"/>
                    </a:lnTo>
                    <a:lnTo>
                      <a:pt x="249" y="52"/>
                    </a:lnTo>
                    <a:lnTo>
                      <a:pt x="247" y="52"/>
                    </a:lnTo>
                    <a:lnTo>
                      <a:pt x="247" y="54"/>
                    </a:lnTo>
                    <a:lnTo>
                      <a:pt x="247" y="55"/>
                    </a:lnTo>
                    <a:lnTo>
                      <a:pt x="247" y="56"/>
                    </a:lnTo>
                    <a:lnTo>
                      <a:pt x="249" y="55"/>
                    </a:lnTo>
                    <a:lnTo>
                      <a:pt x="249" y="54"/>
                    </a:lnTo>
                    <a:lnTo>
                      <a:pt x="250" y="52"/>
                    </a:lnTo>
                    <a:lnTo>
                      <a:pt x="251" y="52"/>
                    </a:lnTo>
                    <a:lnTo>
                      <a:pt x="251" y="54"/>
                    </a:lnTo>
                    <a:lnTo>
                      <a:pt x="253" y="54"/>
                    </a:lnTo>
                    <a:lnTo>
                      <a:pt x="253" y="55"/>
                    </a:lnTo>
                    <a:lnTo>
                      <a:pt x="254" y="54"/>
                    </a:lnTo>
                    <a:lnTo>
                      <a:pt x="254" y="55"/>
                    </a:lnTo>
                    <a:lnTo>
                      <a:pt x="255" y="55"/>
                    </a:lnTo>
                    <a:lnTo>
                      <a:pt x="254" y="56"/>
                    </a:lnTo>
                    <a:lnTo>
                      <a:pt x="255" y="58"/>
                    </a:lnTo>
                    <a:lnTo>
                      <a:pt x="257" y="58"/>
                    </a:lnTo>
                    <a:lnTo>
                      <a:pt x="258" y="58"/>
                    </a:lnTo>
                    <a:lnTo>
                      <a:pt x="258" y="59"/>
                    </a:lnTo>
                    <a:lnTo>
                      <a:pt x="257" y="60"/>
                    </a:lnTo>
                    <a:lnTo>
                      <a:pt x="257" y="62"/>
                    </a:lnTo>
                    <a:lnTo>
                      <a:pt x="258" y="62"/>
                    </a:lnTo>
                    <a:lnTo>
                      <a:pt x="259" y="62"/>
                    </a:lnTo>
                    <a:lnTo>
                      <a:pt x="261" y="62"/>
                    </a:lnTo>
                    <a:lnTo>
                      <a:pt x="262" y="62"/>
                    </a:lnTo>
                    <a:lnTo>
                      <a:pt x="263" y="62"/>
                    </a:lnTo>
                    <a:lnTo>
                      <a:pt x="264" y="62"/>
                    </a:lnTo>
                    <a:lnTo>
                      <a:pt x="264" y="63"/>
                    </a:lnTo>
                    <a:lnTo>
                      <a:pt x="266" y="63"/>
                    </a:lnTo>
                    <a:lnTo>
                      <a:pt x="267" y="63"/>
                    </a:lnTo>
                    <a:lnTo>
                      <a:pt x="267" y="62"/>
                    </a:lnTo>
                    <a:lnTo>
                      <a:pt x="268" y="62"/>
                    </a:lnTo>
                    <a:lnTo>
                      <a:pt x="267" y="62"/>
                    </a:lnTo>
                    <a:lnTo>
                      <a:pt x="267" y="60"/>
                    </a:lnTo>
                    <a:lnTo>
                      <a:pt x="268" y="60"/>
                    </a:lnTo>
                    <a:lnTo>
                      <a:pt x="268" y="59"/>
                    </a:lnTo>
                    <a:lnTo>
                      <a:pt x="270" y="59"/>
                    </a:lnTo>
                    <a:lnTo>
                      <a:pt x="270" y="58"/>
                    </a:lnTo>
                    <a:lnTo>
                      <a:pt x="270" y="59"/>
                    </a:lnTo>
                    <a:lnTo>
                      <a:pt x="270" y="58"/>
                    </a:lnTo>
                    <a:lnTo>
                      <a:pt x="271" y="58"/>
                    </a:lnTo>
                    <a:lnTo>
                      <a:pt x="272" y="58"/>
                    </a:lnTo>
                    <a:lnTo>
                      <a:pt x="274" y="56"/>
                    </a:lnTo>
                    <a:lnTo>
                      <a:pt x="274" y="55"/>
                    </a:lnTo>
                    <a:lnTo>
                      <a:pt x="275" y="55"/>
                    </a:lnTo>
                    <a:lnTo>
                      <a:pt x="275" y="54"/>
                    </a:lnTo>
                    <a:lnTo>
                      <a:pt x="276" y="54"/>
                    </a:lnTo>
                    <a:lnTo>
                      <a:pt x="276" y="52"/>
                    </a:lnTo>
                    <a:lnTo>
                      <a:pt x="278" y="52"/>
                    </a:lnTo>
                    <a:lnTo>
                      <a:pt x="279" y="51"/>
                    </a:lnTo>
                    <a:lnTo>
                      <a:pt x="278" y="51"/>
                    </a:lnTo>
                    <a:lnTo>
                      <a:pt x="279" y="51"/>
                    </a:lnTo>
                    <a:lnTo>
                      <a:pt x="280" y="50"/>
                    </a:lnTo>
                    <a:lnTo>
                      <a:pt x="281" y="50"/>
                    </a:lnTo>
                    <a:lnTo>
                      <a:pt x="281" y="49"/>
                    </a:lnTo>
                    <a:lnTo>
                      <a:pt x="283" y="47"/>
                    </a:lnTo>
                    <a:lnTo>
                      <a:pt x="283" y="46"/>
                    </a:lnTo>
                    <a:lnTo>
                      <a:pt x="284" y="46"/>
                    </a:lnTo>
                    <a:lnTo>
                      <a:pt x="284" y="45"/>
                    </a:lnTo>
                    <a:lnTo>
                      <a:pt x="284" y="43"/>
                    </a:lnTo>
                    <a:lnTo>
                      <a:pt x="285" y="43"/>
                    </a:lnTo>
                    <a:lnTo>
                      <a:pt x="285" y="42"/>
                    </a:lnTo>
                    <a:lnTo>
                      <a:pt x="285" y="41"/>
                    </a:lnTo>
                    <a:lnTo>
                      <a:pt x="287" y="41"/>
                    </a:lnTo>
                    <a:lnTo>
                      <a:pt x="287" y="39"/>
                    </a:lnTo>
                    <a:lnTo>
                      <a:pt x="287" y="38"/>
                    </a:lnTo>
                    <a:lnTo>
                      <a:pt x="285" y="38"/>
                    </a:lnTo>
                    <a:lnTo>
                      <a:pt x="284" y="38"/>
                    </a:lnTo>
                    <a:lnTo>
                      <a:pt x="284" y="37"/>
                    </a:lnTo>
                    <a:lnTo>
                      <a:pt x="284" y="35"/>
                    </a:lnTo>
                    <a:lnTo>
                      <a:pt x="284" y="34"/>
                    </a:lnTo>
                    <a:lnTo>
                      <a:pt x="284" y="33"/>
                    </a:lnTo>
                    <a:lnTo>
                      <a:pt x="285" y="33"/>
                    </a:lnTo>
                    <a:lnTo>
                      <a:pt x="285" y="32"/>
                    </a:lnTo>
                    <a:lnTo>
                      <a:pt x="285" y="30"/>
                    </a:lnTo>
                    <a:lnTo>
                      <a:pt x="287" y="30"/>
                    </a:lnTo>
                    <a:lnTo>
                      <a:pt x="287" y="29"/>
                    </a:lnTo>
                    <a:lnTo>
                      <a:pt x="287" y="28"/>
                    </a:lnTo>
                    <a:lnTo>
                      <a:pt x="288" y="28"/>
                    </a:lnTo>
                    <a:lnTo>
                      <a:pt x="288" y="26"/>
                    </a:lnTo>
                    <a:lnTo>
                      <a:pt x="289" y="26"/>
                    </a:lnTo>
                    <a:lnTo>
                      <a:pt x="289" y="28"/>
                    </a:lnTo>
                    <a:lnTo>
                      <a:pt x="289" y="30"/>
                    </a:lnTo>
                    <a:lnTo>
                      <a:pt x="289" y="32"/>
                    </a:lnTo>
                    <a:lnTo>
                      <a:pt x="291" y="33"/>
                    </a:lnTo>
                    <a:lnTo>
                      <a:pt x="291" y="34"/>
                    </a:lnTo>
                    <a:lnTo>
                      <a:pt x="292" y="34"/>
                    </a:lnTo>
                    <a:lnTo>
                      <a:pt x="292" y="35"/>
                    </a:lnTo>
                    <a:lnTo>
                      <a:pt x="292" y="37"/>
                    </a:lnTo>
                    <a:lnTo>
                      <a:pt x="293" y="38"/>
                    </a:lnTo>
                    <a:lnTo>
                      <a:pt x="293" y="37"/>
                    </a:lnTo>
                    <a:lnTo>
                      <a:pt x="293" y="35"/>
                    </a:lnTo>
                    <a:lnTo>
                      <a:pt x="293" y="34"/>
                    </a:lnTo>
                    <a:lnTo>
                      <a:pt x="293" y="33"/>
                    </a:lnTo>
                    <a:lnTo>
                      <a:pt x="295" y="33"/>
                    </a:lnTo>
                    <a:lnTo>
                      <a:pt x="296" y="33"/>
                    </a:lnTo>
                    <a:lnTo>
                      <a:pt x="295" y="33"/>
                    </a:lnTo>
                    <a:lnTo>
                      <a:pt x="296" y="34"/>
                    </a:lnTo>
                    <a:lnTo>
                      <a:pt x="295" y="35"/>
                    </a:lnTo>
                    <a:lnTo>
                      <a:pt x="296" y="34"/>
                    </a:lnTo>
                    <a:lnTo>
                      <a:pt x="296" y="35"/>
                    </a:lnTo>
                    <a:lnTo>
                      <a:pt x="297" y="37"/>
                    </a:lnTo>
                    <a:lnTo>
                      <a:pt x="297" y="35"/>
                    </a:lnTo>
                    <a:lnTo>
                      <a:pt x="299" y="35"/>
                    </a:lnTo>
                    <a:lnTo>
                      <a:pt x="300" y="35"/>
                    </a:lnTo>
                    <a:lnTo>
                      <a:pt x="301" y="37"/>
                    </a:lnTo>
                    <a:lnTo>
                      <a:pt x="301" y="35"/>
                    </a:lnTo>
                    <a:lnTo>
                      <a:pt x="300" y="34"/>
                    </a:lnTo>
                    <a:lnTo>
                      <a:pt x="299" y="34"/>
                    </a:lnTo>
                    <a:lnTo>
                      <a:pt x="297" y="33"/>
                    </a:lnTo>
                    <a:lnTo>
                      <a:pt x="297" y="32"/>
                    </a:lnTo>
                    <a:lnTo>
                      <a:pt x="297" y="30"/>
                    </a:lnTo>
                    <a:lnTo>
                      <a:pt x="300" y="30"/>
                    </a:lnTo>
                    <a:lnTo>
                      <a:pt x="300" y="29"/>
                    </a:lnTo>
                    <a:lnTo>
                      <a:pt x="300" y="28"/>
                    </a:lnTo>
                    <a:lnTo>
                      <a:pt x="300" y="26"/>
                    </a:lnTo>
                    <a:lnTo>
                      <a:pt x="299" y="26"/>
                    </a:lnTo>
                    <a:lnTo>
                      <a:pt x="299" y="25"/>
                    </a:lnTo>
                    <a:lnTo>
                      <a:pt x="300" y="25"/>
                    </a:lnTo>
                    <a:lnTo>
                      <a:pt x="301" y="25"/>
                    </a:lnTo>
                    <a:lnTo>
                      <a:pt x="301" y="24"/>
                    </a:lnTo>
                    <a:lnTo>
                      <a:pt x="300" y="24"/>
                    </a:lnTo>
                    <a:lnTo>
                      <a:pt x="300" y="22"/>
                    </a:lnTo>
                    <a:lnTo>
                      <a:pt x="301" y="22"/>
                    </a:lnTo>
                    <a:lnTo>
                      <a:pt x="301" y="21"/>
                    </a:lnTo>
                    <a:lnTo>
                      <a:pt x="301" y="20"/>
                    </a:lnTo>
                    <a:lnTo>
                      <a:pt x="300" y="20"/>
                    </a:lnTo>
                    <a:lnTo>
                      <a:pt x="300" y="18"/>
                    </a:lnTo>
                    <a:lnTo>
                      <a:pt x="299" y="18"/>
                    </a:lnTo>
                    <a:lnTo>
                      <a:pt x="299" y="17"/>
                    </a:lnTo>
                    <a:lnTo>
                      <a:pt x="300" y="17"/>
                    </a:lnTo>
                    <a:lnTo>
                      <a:pt x="300" y="16"/>
                    </a:lnTo>
                    <a:lnTo>
                      <a:pt x="299" y="16"/>
                    </a:lnTo>
                    <a:lnTo>
                      <a:pt x="299" y="15"/>
                    </a:lnTo>
                    <a:lnTo>
                      <a:pt x="299" y="13"/>
                    </a:lnTo>
                    <a:lnTo>
                      <a:pt x="299" y="12"/>
                    </a:lnTo>
                    <a:lnTo>
                      <a:pt x="299" y="11"/>
                    </a:lnTo>
                    <a:lnTo>
                      <a:pt x="299" y="9"/>
                    </a:lnTo>
                    <a:lnTo>
                      <a:pt x="299" y="8"/>
                    </a:lnTo>
                    <a:lnTo>
                      <a:pt x="300" y="8"/>
                    </a:lnTo>
                    <a:lnTo>
                      <a:pt x="300" y="7"/>
                    </a:lnTo>
                    <a:lnTo>
                      <a:pt x="301" y="7"/>
                    </a:lnTo>
                    <a:lnTo>
                      <a:pt x="302" y="7"/>
                    </a:lnTo>
                    <a:lnTo>
                      <a:pt x="302" y="5"/>
                    </a:lnTo>
                    <a:lnTo>
                      <a:pt x="304" y="5"/>
                    </a:lnTo>
                    <a:lnTo>
                      <a:pt x="304" y="7"/>
                    </a:lnTo>
                    <a:lnTo>
                      <a:pt x="305" y="7"/>
                    </a:lnTo>
                    <a:lnTo>
                      <a:pt x="305" y="5"/>
                    </a:lnTo>
                    <a:lnTo>
                      <a:pt x="306" y="5"/>
                    </a:lnTo>
                    <a:lnTo>
                      <a:pt x="309" y="8"/>
                    </a:lnTo>
                    <a:lnTo>
                      <a:pt x="310" y="11"/>
                    </a:lnTo>
                    <a:lnTo>
                      <a:pt x="314" y="12"/>
                    </a:lnTo>
                    <a:lnTo>
                      <a:pt x="316" y="15"/>
                    </a:lnTo>
                    <a:lnTo>
                      <a:pt x="317" y="15"/>
                    </a:lnTo>
                    <a:lnTo>
                      <a:pt x="318" y="15"/>
                    </a:lnTo>
                    <a:lnTo>
                      <a:pt x="321" y="15"/>
                    </a:lnTo>
                    <a:lnTo>
                      <a:pt x="322" y="15"/>
                    </a:lnTo>
                    <a:lnTo>
                      <a:pt x="323" y="15"/>
                    </a:lnTo>
                    <a:lnTo>
                      <a:pt x="325" y="15"/>
                    </a:lnTo>
                    <a:lnTo>
                      <a:pt x="327" y="15"/>
                    </a:lnTo>
                    <a:lnTo>
                      <a:pt x="329" y="15"/>
                    </a:lnTo>
                    <a:lnTo>
                      <a:pt x="330" y="15"/>
                    </a:lnTo>
                    <a:lnTo>
                      <a:pt x="331" y="15"/>
                    </a:lnTo>
                    <a:lnTo>
                      <a:pt x="336" y="16"/>
                    </a:lnTo>
                    <a:lnTo>
                      <a:pt x="339" y="16"/>
                    </a:lnTo>
                    <a:lnTo>
                      <a:pt x="340" y="16"/>
                    </a:lnTo>
                    <a:lnTo>
                      <a:pt x="340" y="17"/>
                    </a:lnTo>
                    <a:lnTo>
                      <a:pt x="342" y="17"/>
                    </a:lnTo>
                    <a:lnTo>
                      <a:pt x="342" y="18"/>
                    </a:lnTo>
                    <a:lnTo>
                      <a:pt x="343" y="20"/>
                    </a:lnTo>
                    <a:lnTo>
                      <a:pt x="343" y="21"/>
                    </a:lnTo>
                    <a:lnTo>
                      <a:pt x="343" y="22"/>
                    </a:lnTo>
                    <a:lnTo>
                      <a:pt x="344" y="22"/>
                    </a:lnTo>
                    <a:lnTo>
                      <a:pt x="344" y="24"/>
                    </a:lnTo>
                    <a:lnTo>
                      <a:pt x="346" y="24"/>
                    </a:lnTo>
                    <a:lnTo>
                      <a:pt x="346" y="25"/>
                    </a:lnTo>
                    <a:lnTo>
                      <a:pt x="347" y="25"/>
                    </a:lnTo>
                    <a:lnTo>
                      <a:pt x="347" y="26"/>
                    </a:lnTo>
                    <a:lnTo>
                      <a:pt x="348" y="26"/>
                    </a:lnTo>
                    <a:lnTo>
                      <a:pt x="348" y="28"/>
                    </a:lnTo>
                    <a:lnTo>
                      <a:pt x="350" y="28"/>
                    </a:lnTo>
                    <a:lnTo>
                      <a:pt x="350" y="26"/>
                    </a:lnTo>
                    <a:lnTo>
                      <a:pt x="351" y="26"/>
                    </a:lnTo>
                    <a:lnTo>
                      <a:pt x="351" y="25"/>
                    </a:lnTo>
                    <a:lnTo>
                      <a:pt x="351" y="24"/>
                    </a:lnTo>
                    <a:lnTo>
                      <a:pt x="352" y="24"/>
                    </a:lnTo>
                    <a:lnTo>
                      <a:pt x="352" y="22"/>
                    </a:lnTo>
                    <a:lnTo>
                      <a:pt x="353" y="22"/>
                    </a:lnTo>
                    <a:lnTo>
                      <a:pt x="355" y="22"/>
                    </a:lnTo>
                    <a:lnTo>
                      <a:pt x="356" y="22"/>
                    </a:lnTo>
                    <a:lnTo>
                      <a:pt x="356" y="21"/>
                    </a:lnTo>
                    <a:lnTo>
                      <a:pt x="357" y="21"/>
                    </a:lnTo>
                    <a:lnTo>
                      <a:pt x="359" y="21"/>
                    </a:lnTo>
                    <a:lnTo>
                      <a:pt x="359" y="20"/>
                    </a:lnTo>
                    <a:lnTo>
                      <a:pt x="360" y="20"/>
                    </a:lnTo>
                    <a:lnTo>
                      <a:pt x="361" y="20"/>
                    </a:lnTo>
                    <a:lnTo>
                      <a:pt x="363" y="20"/>
                    </a:lnTo>
                    <a:lnTo>
                      <a:pt x="363" y="18"/>
                    </a:lnTo>
                    <a:lnTo>
                      <a:pt x="363" y="20"/>
                    </a:lnTo>
                    <a:lnTo>
                      <a:pt x="363" y="18"/>
                    </a:lnTo>
                    <a:lnTo>
                      <a:pt x="364" y="18"/>
                    </a:lnTo>
                    <a:lnTo>
                      <a:pt x="365" y="18"/>
                    </a:lnTo>
                    <a:lnTo>
                      <a:pt x="367" y="18"/>
                    </a:lnTo>
                    <a:lnTo>
                      <a:pt x="368" y="18"/>
                    </a:lnTo>
                    <a:lnTo>
                      <a:pt x="369" y="18"/>
                    </a:lnTo>
                    <a:lnTo>
                      <a:pt x="371" y="18"/>
                    </a:lnTo>
                    <a:lnTo>
                      <a:pt x="371" y="17"/>
                    </a:lnTo>
                    <a:lnTo>
                      <a:pt x="372" y="18"/>
                    </a:lnTo>
                    <a:lnTo>
                      <a:pt x="374" y="21"/>
                    </a:lnTo>
                    <a:lnTo>
                      <a:pt x="376" y="21"/>
                    </a:lnTo>
                    <a:lnTo>
                      <a:pt x="377" y="21"/>
                    </a:lnTo>
                    <a:lnTo>
                      <a:pt x="378" y="22"/>
                    </a:lnTo>
                    <a:lnTo>
                      <a:pt x="380" y="22"/>
                    </a:lnTo>
                    <a:lnTo>
                      <a:pt x="381" y="22"/>
                    </a:lnTo>
                    <a:lnTo>
                      <a:pt x="382" y="22"/>
                    </a:lnTo>
                    <a:lnTo>
                      <a:pt x="382" y="21"/>
                    </a:lnTo>
                    <a:lnTo>
                      <a:pt x="384" y="21"/>
                    </a:lnTo>
                    <a:lnTo>
                      <a:pt x="384" y="20"/>
                    </a:lnTo>
                    <a:lnTo>
                      <a:pt x="385" y="20"/>
                    </a:lnTo>
                    <a:lnTo>
                      <a:pt x="386" y="20"/>
                    </a:lnTo>
                    <a:lnTo>
                      <a:pt x="388" y="20"/>
                    </a:lnTo>
                    <a:lnTo>
                      <a:pt x="388" y="18"/>
                    </a:lnTo>
                    <a:lnTo>
                      <a:pt x="389" y="18"/>
                    </a:lnTo>
                    <a:lnTo>
                      <a:pt x="389" y="20"/>
                    </a:lnTo>
                    <a:lnTo>
                      <a:pt x="390" y="20"/>
                    </a:lnTo>
                    <a:lnTo>
                      <a:pt x="390" y="18"/>
                    </a:lnTo>
                    <a:lnTo>
                      <a:pt x="390" y="20"/>
                    </a:lnTo>
                    <a:lnTo>
                      <a:pt x="391" y="20"/>
                    </a:lnTo>
                    <a:lnTo>
                      <a:pt x="393" y="20"/>
                    </a:lnTo>
                    <a:lnTo>
                      <a:pt x="393" y="21"/>
                    </a:lnTo>
                    <a:lnTo>
                      <a:pt x="394" y="21"/>
                    </a:lnTo>
                    <a:lnTo>
                      <a:pt x="395" y="21"/>
                    </a:lnTo>
                    <a:lnTo>
                      <a:pt x="395" y="22"/>
                    </a:lnTo>
                    <a:lnTo>
                      <a:pt x="398" y="24"/>
                    </a:lnTo>
                    <a:lnTo>
                      <a:pt x="399" y="25"/>
                    </a:lnTo>
                    <a:lnTo>
                      <a:pt x="401" y="25"/>
                    </a:lnTo>
                    <a:lnTo>
                      <a:pt x="402" y="25"/>
                    </a:lnTo>
                    <a:lnTo>
                      <a:pt x="402" y="26"/>
                    </a:lnTo>
                    <a:lnTo>
                      <a:pt x="403" y="26"/>
                    </a:lnTo>
                    <a:lnTo>
                      <a:pt x="403" y="25"/>
                    </a:lnTo>
                    <a:lnTo>
                      <a:pt x="403" y="26"/>
                    </a:lnTo>
                    <a:lnTo>
                      <a:pt x="403" y="25"/>
                    </a:lnTo>
                    <a:lnTo>
                      <a:pt x="403" y="24"/>
                    </a:lnTo>
                    <a:lnTo>
                      <a:pt x="405" y="24"/>
                    </a:lnTo>
                    <a:lnTo>
                      <a:pt x="405" y="22"/>
                    </a:lnTo>
                    <a:lnTo>
                      <a:pt x="406" y="22"/>
                    </a:lnTo>
                    <a:lnTo>
                      <a:pt x="407" y="22"/>
                    </a:lnTo>
                    <a:lnTo>
                      <a:pt x="408" y="22"/>
                    </a:lnTo>
                    <a:lnTo>
                      <a:pt x="410" y="22"/>
                    </a:lnTo>
                    <a:lnTo>
                      <a:pt x="410" y="21"/>
                    </a:lnTo>
                    <a:lnTo>
                      <a:pt x="410" y="22"/>
                    </a:lnTo>
                    <a:lnTo>
                      <a:pt x="411" y="22"/>
                    </a:lnTo>
                    <a:lnTo>
                      <a:pt x="411" y="21"/>
                    </a:lnTo>
                    <a:lnTo>
                      <a:pt x="411" y="22"/>
                    </a:lnTo>
                    <a:lnTo>
                      <a:pt x="412" y="22"/>
                    </a:lnTo>
                    <a:lnTo>
                      <a:pt x="412" y="21"/>
                    </a:lnTo>
                    <a:lnTo>
                      <a:pt x="414" y="21"/>
                    </a:lnTo>
                    <a:lnTo>
                      <a:pt x="415" y="21"/>
                    </a:lnTo>
                    <a:lnTo>
                      <a:pt x="416" y="21"/>
                    </a:lnTo>
                    <a:lnTo>
                      <a:pt x="416" y="20"/>
                    </a:lnTo>
                    <a:lnTo>
                      <a:pt x="418" y="20"/>
                    </a:lnTo>
                    <a:lnTo>
                      <a:pt x="418" y="18"/>
                    </a:lnTo>
                    <a:lnTo>
                      <a:pt x="419" y="18"/>
                    </a:lnTo>
                    <a:lnTo>
                      <a:pt x="419" y="17"/>
                    </a:lnTo>
                    <a:lnTo>
                      <a:pt x="420" y="17"/>
                    </a:lnTo>
                    <a:lnTo>
                      <a:pt x="420" y="16"/>
                    </a:lnTo>
                    <a:lnTo>
                      <a:pt x="422" y="16"/>
                    </a:lnTo>
                    <a:lnTo>
                      <a:pt x="422" y="17"/>
                    </a:lnTo>
                    <a:lnTo>
                      <a:pt x="423" y="17"/>
                    </a:lnTo>
                    <a:lnTo>
                      <a:pt x="424" y="17"/>
                    </a:lnTo>
                    <a:lnTo>
                      <a:pt x="425" y="17"/>
                    </a:lnTo>
                    <a:lnTo>
                      <a:pt x="427" y="17"/>
                    </a:lnTo>
                    <a:lnTo>
                      <a:pt x="428" y="17"/>
                    </a:lnTo>
                    <a:lnTo>
                      <a:pt x="428" y="18"/>
                    </a:lnTo>
                    <a:lnTo>
                      <a:pt x="428" y="17"/>
                    </a:lnTo>
                    <a:lnTo>
                      <a:pt x="429" y="18"/>
                    </a:lnTo>
                    <a:lnTo>
                      <a:pt x="431" y="18"/>
                    </a:lnTo>
                    <a:lnTo>
                      <a:pt x="432" y="18"/>
                    </a:lnTo>
                    <a:lnTo>
                      <a:pt x="432" y="20"/>
                    </a:lnTo>
                    <a:lnTo>
                      <a:pt x="433" y="20"/>
                    </a:lnTo>
                    <a:lnTo>
                      <a:pt x="433" y="21"/>
                    </a:lnTo>
                    <a:lnTo>
                      <a:pt x="435" y="21"/>
                    </a:lnTo>
                    <a:lnTo>
                      <a:pt x="436" y="22"/>
                    </a:lnTo>
                    <a:lnTo>
                      <a:pt x="437" y="22"/>
                    </a:lnTo>
                    <a:lnTo>
                      <a:pt x="437" y="24"/>
                    </a:lnTo>
                    <a:lnTo>
                      <a:pt x="439" y="24"/>
                    </a:lnTo>
                    <a:lnTo>
                      <a:pt x="439" y="25"/>
                    </a:lnTo>
                    <a:lnTo>
                      <a:pt x="440" y="25"/>
                    </a:lnTo>
                    <a:lnTo>
                      <a:pt x="441" y="25"/>
                    </a:lnTo>
                    <a:lnTo>
                      <a:pt x="441" y="24"/>
                    </a:lnTo>
                    <a:lnTo>
                      <a:pt x="443" y="18"/>
                    </a:lnTo>
                    <a:lnTo>
                      <a:pt x="443" y="17"/>
                    </a:lnTo>
                    <a:lnTo>
                      <a:pt x="444" y="16"/>
                    </a:lnTo>
                    <a:lnTo>
                      <a:pt x="445" y="16"/>
                    </a:lnTo>
                    <a:lnTo>
                      <a:pt x="446" y="16"/>
                    </a:lnTo>
                    <a:lnTo>
                      <a:pt x="448" y="16"/>
                    </a:lnTo>
                    <a:lnTo>
                      <a:pt x="448" y="17"/>
                    </a:lnTo>
                    <a:lnTo>
                      <a:pt x="449" y="17"/>
                    </a:lnTo>
                    <a:lnTo>
                      <a:pt x="450" y="17"/>
                    </a:lnTo>
                    <a:lnTo>
                      <a:pt x="452" y="18"/>
                    </a:lnTo>
                    <a:lnTo>
                      <a:pt x="453" y="18"/>
                    </a:lnTo>
                    <a:lnTo>
                      <a:pt x="454" y="20"/>
                    </a:lnTo>
                    <a:lnTo>
                      <a:pt x="456" y="20"/>
                    </a:lnTo>
                    <a:lnTo>
                      <a:pt x="457" y="20"/>
                    </a:lnTo>
                    <a:lnTo>
                      <a:pt x="457" y="21"/>
                    </a:lnTo>
                    <a:lnTo>
                      <a:pt x="458" y="21"/>
                    </a:lnTo>
                    <a:lnTo>
                      <a:pt x="460" y="22"/>
                    </a:lnTo>
                    <a:lnTo>
                      <a:pt x="461" y="22"/>
                    </a:lnTo>
                    <a:lnTo>
                      <a:pt x="461" y="24"/>
                    </a:lnTo>
                    <a:lnTo>
                      <a:pt x="462" y="24"/>
                    </a:lnTo>
                    <a:lnTo>
                      <a:pt x="463" y="24"/>
                    </a:lnTo>
                    <a:lnTo>
                      <a:pt x="463" y="25"/>
                    </a:lnTo>
                    <a:lnTo>
                      <a:pt x="463" y="24"/>
                    </a:lnTo>
                    <a:lnTo>
                      <a:pt x="463" y="22"/>
                    </a:lnTo>
                    <a:lnTo>
                      <a:pt x="462" y="22"/>
                    </a:lnTo>
                    <a:lnTo>
                      <a:pt x="462" y="21"/>
                    </a:lnTo>
                    <a:lnTo>
                      <a:pt x="463" y="21"/>
                    </a:lnTo>
                    <a:lnTo>
                      <a:pt x="462" y="21"/>
                    </a:lnTo>
                    <a:lnTo>
                      <a:pt x="462" y="20"/>
                    </a:lnTo>
                    <a:lnTo>
                      <a:pt x="462" y="18"/>
                    </a:lnTo>
                    <a:lnTo>
                      <a:pt x="462" y="17"/>
                    </a:lnTo>
                    <a:lnTo>
                      <a:pt x="462" y="16"/>
                    </a:lnTo>
                    <a:lnTo>
                      <a:pt x="462" y="15"/>
                    </a:lnTo>
                    <a:lnTo>
                      <a:pt x="462" y="13"/>
                    </a:lnTo>
                    <a:lnTo>
                      <a:pt x="462" y="12"/>
                    </a:lnTo>
                    <a:lnTo>
                      <a:pt x="463" y="11"/>
                    </a:lnTo>
                    <a:lnTo>
                      <a:pt x="463" y="9"/>
                    </a:lnTo>
                    <a:lnTo>
                      <a:pt x="462" y="9"/>
                    </a:lnTo>
                    <a:lnTo>
                      <a:pt x="463" y="9"/>
                    </a:lnTo>
                    <a:lnTo>
                      <a:pt x="463" y="8"/>
                    </a:lnTo>
                    <a:lnTo>
                      <a:pt x="465" y="8"/>
                    </a:lnTo>
                    <a:lnTo>
                      <a:pt x="465" y="7"/>
                    </a:lnTo>
                    <a:lnTo>
                      <a:pt x="465" y="8"/>
                    </a:lnTo>
                    <a:lnTo>
                      <a:pt x="465" y="7"/>
                    </a:lnTo>
                    <a:lnTo>
                      <a:pt x="465" y="5"/>
                    </a:lnTo>
                    <a:lnTo>
                      <a:pt x="466" y="5"/>
                    </a:lnTo>
                    <a:lnTo>
                      <a:pt x="466" y="4"/>
                    </a:lnTo>
                    <a:lnTo>
                      <a:pt x="467" y="4"/>
                    </a:lnTo>
                    <a:lnTo>
                      <a:pt x="469" y="4"/>
                    </a:lnTo>
                    <a:lnTo>
                      <a:pt x="469" y="5"/>
                    </a:lnTo>
                    <a:lnTo>
                      <a:pt x="470" y="5"/>
                    </a:lnTo>
                    <a:lnTo>
                      <a:pt x="470" y="4"/>
                    </a:lnTo>
                    <a:lnTo>
                      <a:pt x="471" y="4"/>
                    </a:lnTo>
                    <a:lnTo>
                      <a:pt x="473" y="4"/>
                    </a:lnTo>
                    <a:lnTo>
                      <a:pt x="474" y="4"/>
                    </a:lnTo>
                    <a:lnTo>
                      <a:pt x="475" y="4"/>
                    </a:lnTo>
                    <a:lnTo>
                      <a:pt x="477" y="4"/>
                    </a:lnTo>
                    <a:lnTo>
                      <a:pt x="478" y="4"/>
                    </a:lnTo>
                    <a:lnTo>
                      <a:pt x="478" y="3"/>
                    </a:lnTo>
                    <a:lnTo>
                      <a:pt x="479" y="3"/>
                    </a:lnTo>
                    <a:lnTo>
                      <a:pt x="479" y="4"/>
                    </a:lnTo>
                    <a:lnTo>
                      <a:pt x="480" y="4"/>
                    </a:lnTo>
                    <a:lnTo>
                      <a:pt x="480" y="3"/>
                    </a:lnTo>
                    <a:lnTo>
                      <a:pt x="480" y="4"/>
                    </a:lnTo>
                    <a:lnTo>
                      <a:pt x="480" y="3"/>
                    </a:lnTo>
                    <a:lnTo>
                      <a:pt x="482" y="3"/>
                    </a:lnTo>
                    <a:lnTo>
                      <a:pt x="482" y="1"/>
                    </a:lnTo>
                    <a:lnTo>
                      <a:pt x="483" y="1"/>
                    </a:lnTo>
                    <a:lnTo>
                      <a:pt x="483" y="3"/>
                    </a:lnTo>
                    <a:lnTo>
                      <a:pt x="484" y="3"/>
                    </a:lnTo>
                    <a:lnTo>
                      <a:pt x="484" y="1"/>
                    </a:lnTo>
                    <a:lnTo>
                      <a:pt x="486" y="1"/>
                    </a:lnTo>
                    <a:lnTo>
                      <a:pt x="487" y="1"/>
                    </a:lnTo>
                    <a:lnTo>
                      <a:pt x="488" y="1"/>
                    </a:lnTo>
                    <a:lnTo>
                      <a:pt x="490" y="0"/>
                    </a:lnTo>
                    <a:lnTo>
                      <a:pt x="488" y="1"/>
                    </a:lnTo>
                    <a:lnTo>
                      <a:pt x="488" y="3"/>
                    </a:lnTo>
                    <a:lnTo>
                      <a:pt x="490" y="5"/>
                    </a:lnTo>
                    <a:lnTo>
                      <a:pt x="491" y="8"/>
                    </a:lnTo>
                    <a:lnTo>
                      <a:pt x="491" y="9"/>
                    </a:lnTo>
                    <a:lnTo>
                      <a:pt x="491" y="11"/>
                    </a:lnTo>
                    <a:lnTo>
                      <a:pt x="491" y="12"/>
                    </a:lnTo>
                    <a:lnTo>
                      <a:pt x="491" y="13"/>
                    </a:lnTo>
                    <a:lnTo>
                      <a:pt x="492" y="13"/>
                    </a:lnTo>
                    <a:lnTo>
                      <a:pt x="492" y="15"/>
                    </a:lnTo>
                    <a:lnTo>
                      <a:pt x="492" y="16"/>
                    </a:lnTo>
                    <a:lnTo>
                      <a:pt x="492" y="17"/>
                    </a:lnTo>
                    <a:lnTo>
                      <a:pt x="494" y="17"/>
                    </a:lnTo>
                    <a:lnTo>
                      <a:pt x="495" y="17"/>
                    </a:lnTo>
                    <a:lnTo>
                      <a:pt x="496" y="17"/>
                    </a:lnTo>
                    <a:lnTo>
                      <a:pt x="497" y="17"/>
                    </a:lnTo>
                    <a:lnTo>
                      <a:pt x="497" y="16"/>
                    </a:lnTo>
                    <a:lnTo>
                      <a:pt x="497" y="17"/>
                    </a:lnTo>
                    <a:lnTo>
                      <a:pt x="499" y="18"/>
                    </a:lnTo>
                    <a:lnTo>
                      <a:pt x="499" y="20"/>
                    </a:lnTo>
                    <a:lnTo>
                      <a:pt x="499" y="21"/>
                    </a:lnTo>
                    <a:lnTo>
                      <a:pt x="499" y="22"/>
                    </a:lnTo>
                    <a:lnTo>
                      <a:pt x="500" y="24"/>
                    </a:lnTo>
                    <a:lnTo>
                      <a:pt x="500" y="25"/>
                    </a:lnTo>
                    <a:lnTo>
                      <a:pt x="500" y="26"/>
                    </a:lnTo>
                    <a:lnTo>
                      <a:pt x="500" y="28"/>
                    </a:lnTo>
                    <a:lnTo>
                      <a:pt x="500" y="29"/>
                    </a:lnTo>
                    <a:lnTo>
                      <a:pt x="500" y="30"/>
                    </a:lnTo>
                    <a:lnTo>
                      <a:pt x="501" y="30"/>
                    </a:lnTo>
                    <a:lnTo>
                      <a:pt x="501" y="32"/>
                    </a:lnTo>
                    <a:lnTo>
                      <a:pt x="503" y="32"/>
                    </a:lnTo>
                    <a:lnTo>
                      <a:pt x="503" y="33"/>
                    </a:lnTo>
                    <a:lnTo>
                      <a:pt x="504" y="33"/>
                    </a:lnTo>
                    <a:lnTo>
                      <a:pt x="504" y="34"/>
                    </a:lnTo>
                    <a:lnTo>
                      <a:pt x="503" y="34"/>
                    </a:lnTo>
                    <a:lnTo>
                      <a:pt x="501" y="34"/>
                    </a:lnTo>
                    <a:lnTo>
                      <a:pt x="501" y="35"/>
                    </a:lnTo>
                    <a:lnTo>
                      <a:pt x="500" y="37"/>
                    </a:lnTo>
                    <a:lnTo>
                      <a:pt x="500" y="38"/>
                    </a:lnTo>
                    <a:lnTo>
                      <a:pt x="499" y="38"/>
                    </a:lnTo>
                    <a:lnTo>
                      <a:pt x="499" y="39"/>
                    </a:lnTo>
                    <a:lnTo>
                      <a:pt x="499" y="41"/>
                    </a:lnTo>
                    <a:lnTo>
                      <a:pt x="499" y="42"/>
                    </a:lnTo>
                    <a:lnTo>
                      <a:pt x="500" y="42"/>
                    </a:lnTo>
                    <a:lnTo>
                      <a:pt x="500" y="43"/>
                    </a:lnTo>
                    <a:lnTo>
                      <a:pt x="501" y="43"/>
                    </a:lnTo>
                    <a:lnTo>
                      <a:pt x="501" y="45"/>
                    </a:lnTo>
                    <a:lnTo>
                      <a:pt x="500" y="45"/>
                    </a:lnTo>
                    <a:lnTo>
                      <a:pt x="500" y="46"/>
                    </a:lnTo>
                    <a:lnTo>
                      <a:pt x="499" y="46"/>
                    </a:lnTo>
                    <a:lnTo>
                      <a:pt x="499" y="47"/>
                    </a:lnTo>
                    <a:lnTo>
                      <a:pt x="497" y="47"/>
                    </a:lnTo>
                    <a:lnTo>
                      <a:pt x="497" y="49"/>
                    </a:lnTo>
                    <a:lnTo>
                      <a:pt x="496" y="49"/>
                    </a:lnTo>
                    <a:lnTo>
                      <a:pt x="495" y="49"/>
                    </a:lnTo>
                    <a:lnTo>
                      <a:pt x="495" y="50"/>
                    </a:lnTo>
                    <a:lnTo>
                      <a:pt x="495" y="51"/>
                    </a:lnTo>
                    <a:lnTo>
                      <a:pt x="495" y="52"/>
                    </a:lnTo>
                    <a:lnTo>
                      <a:pt x="495" y="54"/>
                    </a:lnTo>
                    <a:lnTo>
                      <a:pt x="494" y="54"/>
                    </a:lnTo>
                    <a:lnTo>
                      <a:pt x="494" y="55"/>
                    </a:lnTo>
                    <a:lnTo>
                      <a:pt x="494" y="56"/>
                    </a:lnTo>
                    <a:lnTo>
                      <a:pt x="494" y="58"/>
                    </a:lnTo>
                    <a:lnTo>
                      <a:pt x="495" y="58"/>
                    </a:lnTo>
                    <a:lnTo>
                      <a:pt x="495" y="59"/>
                    </a:lnTo>
                    <a:lnTo>
                      <a:pt x="496" y="58"/>
                    </a:lnTo>
                    <a:lnTo>
                      <a:pt x="496" y="59"/>
                    </a:lnTo>
                    <a:lnTo>
                      <a:pt x="497" y="59"/>
                    </a:lnTo>
                    <a:lnTo>
                      <a:pt x="497" y="60"/>
                    </a:lnTo>
                    <a:lnTo>
                      <a:pt x="499" y="60"/>
                    </a:lnTo>
                    <a:lnTo>
                      <a:pt x="499" y="62"/>
                    </a:lnTo>
                    <a:lnTo>
                      <a:pt x="499" y="63"/>
                    </a:lnTo>
                    <a:lnTo>
                      <a:pt x="500" y="63"/>
                    </a:lnTo>
                    <a:lnTo>
                      <a:pt x="500" y="64"/>
                    </a:lnTo>
                    <a:lnTo>
                      <a:pt x="500" y="63"/>
                    </a:lnTo>
                    <a:lnTo>
                      <a:pt x="500" y="64"/>
                    </a:lnTo>
                    <a:lnTo>
                      <a:pt x="501" y="64"/>
                    </a:lnTo>
                    <a:lnTo>
                      <a:pt x="501" y="66"/>
                    </a:lnTo>
                    <a:lnTo>
                      <a:pt x="503" y="66"/>
                    </a:lnTo>
                    <a:lnTo>
                      <a:pt x="504" y="66"/>
                    </a:lnTo>
                    <a:lnTo>
                      <a:pt x="504" y="67"/>
                    </a:lnTo>
                    <a:lnTo>
                      <a:pt x="504" y="68"/>
                    </a:lnTo>
                    <a:lnTo>
                      <a:pt x="505" y="68"/>
                    </a:lnTo>
                    <a:lnTo>
                      <a:pt x="504" y="68"/>
                    </a:lnTo>
                    <a:lnTo>
                      <a:pt x="505" y="68"/>
                    </a:lnTo>
                    <a:lnTo>
                      <a:pt x="505" y="70"/>
                    </a:lnTo>
                    <a:lnTo>
                      <a:pt x="505" y="71"/>
                    </a:lnTo>
                    <a:lnTo>
                      <a:pt x="507" y="71"/>
                    </a:lnTo>
                    <a:lnTo>
                      <a:pt x="508" y="71"/>
                    </a:lnTo>
                    <a:lnTo>
                      <a:pt x="508" y="72"/>
                    </a:lnTo>
                    <a:lnTo>
                      <a:pt x="509" y="72"/>
                    </a:lnTo>
                    <a:lnTo>
                      <a:pt x="509" y="73"/>
                    </a:lnTo>
                    <a:lnTo>
                      <a:pt x="511" y="72"/>
                    </a:lnTo>
                    <a:lnTo>
                      <a:pt x="511" y="73"/>
                    </a:lnTo>
                    <a:lnTo>
                      <a:pt x="509" y="75"/>
                    </a:lnTo>
                    <a:lnTo>
                      <a:pt x="511" y="75"/>
                    </a:lnTo>
                    <a:lnTo>
                      <a:pt x="509" y="75"/>
                    </a:lnTo>
                    <a:lnTo>
                      <a:pt x="509" y="76"/>
                    </a:lnTo>
                    <a:lnTo>
                      <a:pt x="509" y="77"/>
                    </a:lnTo>
                    <a:lnTo>
                      <a:pt x="509" y="79"/>
                    </a:lnTo>
                    <a:lnTo>
                      <a:pt x="509" y="80"/>
                    </a:lnTo>
                    <a:lnTo>
                      <a:pt x="511" y="80"/>
                    </a:lnTo>
                    <a:lnTo>
                      <a:pt x="511" y="81"/>
                    </a:lnTo>
                    <a:lnTo>
                      <a:pt x="511" y="83"/>
                    </a:lnTo>
                    <a:lnTo>
                      <a:pt x="511" y="84"/>
                    </a:lnTo>
                    <a:lnTo>
                      <a:pt x="512" y="84"/>
                    </a:lnTo>
                    <a:lnTo>
                      <a:pt x="511" y="84"/>
                    </a:lnTo>
                    <a:lnTo>
                      <a:pt x="511" y="85"/>
                    </a:lnTo>
                    <a:lnTo>
                      <a:pt x="512" y="85"/>
                    </a:lnTo>
                    <a:lnTo>
                      <a:pt x="512" y="87"/>
                    </a:lnTo>
                    <a:lnTo>
                      <a:pt x="512" y="88"/>
                    </a:lnTo>
                    <a:lnTo>
                      <a:pt x="512" y="89"/>
                    </a:lnTo>
                    <a:lnTo>
                      <a:pt x="513" y="89"/>
                    </a:lnTo>
                    <a:lnTo>
                      <a:pt x="512" y="89"/>
                    </a:lnTo>
                    <a:lnTo>
                      <a:pt x="513" y="89"/>
                    </a:lnTo>
                    <a:lnTo>
                      <a:pt x="513" y="90"/>
                    </a:lnTo>
                    <a:lnTo>
                      <a:pt x="512" y="90"/>
                    </a:lnTo>
                    <a:lnTo>
                      <a:pt x="512" y="92"/>
                    </a:lnTo>
                    <a:lnTo>
                      <a:pt x="511" y="92"/>
                    </a:lnTo>
                    <a:lnTo>
                      <a:pt x="512" y="92"/>
                    </a:lnTo>
                    <a:lnTo>
                      <a:pt x="511" y="92"/>
                    </a:lnTo>
                    <a:lnTo>
                      <a:pt x="511" y="93"/>
                    </a:lnTo>
                    <a:lnTo>
                      <a:pt x="512" y="93"/>
                    </a:lnTo>
                    <a:lnTo>
                      <a:pt x="511" y="93"/>
                    </a:lnTo>
                    <a:lnTo>
                      <a:pt x="511" y="94"/>
                    </a:lnTo>
                    <a:lnTo>
                      <a:pt x="512" y="94"/>
                    </a:lnTo>
                    <a:lnTo>
                      <a:pt x="512" y="96"/>
                    </a:lnTo>
                    <a:lnTo>
                      <a:pt x="512" y="97"/>
                    </a:lnTo>
                    <a:lnTo>
                      <a:pt x="512" y="96"/>
                    </a:lnTo>
                    <a:lnTo>
                      <a:pt x="512" y="97"/>
                    </a:lnTo>
                    <a:lnTo>
                      <a:pt x="513" y="97"/>
                    </a:lnTo>
                    <a:lnTo>
                      <a:pt x="513" y="98"/>
                    </a:lnTo>
                    <a:lnTo>
                      <a:pt x="512" y="98"/>
                    </a:lnTo>
                    <a:lnTo>
                      <a:pt x="512" y="100"/>
                    </a:lnTo>
                    <a:lnTo>
                      <a:pt x="513" y="100"/>
                    </a:lnTo>
                    <a:lnTo>
                      <a:pt x="513" y="101"/>
                    </a:lnTo>
                    <a:lnTo>
                      <a:pt x="513" y="102"/>
                    </a:lnTo>
                    <a:lnTo>
                      <a:pt x="515" y="102"/>
                    </a:lnTo>
                    <a:lnTo>
                      <a:pt x="515" y="104"/>
                    </a:lnTo>
                    <a:lnTo>
                      <a:pt x="515" y="105"/>
                    </a:lnTo>
                    <a:lnTo>
                      <a:pt x="515" y="106"/>
                    </a:lnTo>
                    <a:lnTo>
                      <a:pt x="515" y="107"/>
                    </a:lnTo>
                    <a:lnTo>
                      <a:pt x="515" y="109"/>
                    </a:lnTo>
                    <a:lnTo>
                      <a:pt x="513" y="109"/>
                    </a:lnTo>
                    <a:lnTo>
                      <a:pt x="513" y="110"/>
                    </a:lnTo>
                    <a:lnTo>
                      <a:pt x="513" y="111"/>
                    </a:lnTo>
                    <a:lnTo>
                      <a:pt x="513" y="113"/>
                    </a:lnTo>
                    <a:lnTo>
                      <a:pt x="512" y="113"/>
                    </a:lnTo>
                    <a:lnTo>
                      <a:pt x="512" y="114"/>
                    </a:lnTo>
                    <a:lnTo>
                      <a:pt x="511" y="114"/>
                    </a:lnTo>
                    <a:lnTo>
                      <a:pt x="511" y="115"/>
                    </a:lnTo>
                    <a:lnTo>
                      <a:pt x="509" y="117"/>
                    </a:lnTo>
                    <a:lnTo>
                      <a:pt x="508" y="117"/>
                    </a:lnTo>
                    <a:lnTo>
                      <a:pt x="507" y="117"/>
                    </a:lnTo>
                    <a:lnTo>
                      <a:pt x="505" y="117"/>
                    </a:lnTo>
                    <a:lnTo>
                      <a:pt x="504" y="117"/>
                    </a:lnTo>
                    <a:lnTo>
                      <a:pt x="504" y="118"/>
                    </a:lnTo>
                    <a:lnTo>
                      <a:pt x="503" y="118"/>
                    </a:lnTo>
                    <a:lnTo>
                      <a:pt x="501" y="118"/>
                    </a:lnTo>
                    <a:lnTo>
                      <a:pt x="500" y="118"/>
                    </a:lnTo>
                    <a:lnTo>
                      <a:pt x="499" y="118"/>
                    </a:lnTo>
                    <a:lnTo>
                      <a:pt x="497" y="118"/>
                    </a:lnTo>
                    <a:lnTo>
                      <a:pt x="496" y="118"/>
                    </a:lnTo>
                    <a:lnTo>
                      <a:pt x="496" y="117"/>
                    </a:lnTo>
                    <a:lnTo>
                      <a:pt x="495" y="118"/>
                    </a:lnTo>
                    <a:lnTo>
                      <a:pt x="494" y="118"/>
                    </a:lnTo>
                    <a:lnTo>
                      <a:pt x="494" y="119"/>
                    </a:lnTo>
                    <a:lnTo>
                      <a:pt x="494" y="121"/>
                    </a:lnTo>
                    <a:lnTo>
                      <a:pt x="495" y="121"/>
                    </a:lnTo>
                    <a:lnTo>
                      <a:pt x="495" y="122"/>
                    </a:lnTo>
                    <a:lnTo>
                      <a:pt x="495" y="123"/>
                    </a:lnTo>
                    <a:lnTo>
                      <a:pt x="496" y="123"/>
                    </a:lnTo>
                    <a:lnTo>
                      <a:pt x="496" y="124"/>
                    </a:lnTo>
                    <a:lnTo>
                      <a:pt x="496" y="126"/>
                    </a:lnTo>
                    <a:lnTo>
                      <a:pt x="497" y="126"/>
                    </a:lnTo>
                    <a:lnTo>
                      <a:pt x="496" y="126"/>
                    </a:lnTo>
                    <a:lnTo>
                      <a:pt x="496" y="127"/>
                    </a:lnTo>
                    <a:lnTo>
                      <a:pt x="497" y="127"/>
                    </a:lnTo>
                    <a:lnTo>
                      <a:pt x="497" y="128"/>
                    </a:lnTo>
                    <a:lnTo>
                      <a:pt x="496" y="128"/>
                    </a:lnTo>
                    <a:lnTo>
                      <a:pt x="496" y="130"/>
                    </a:lnTo>
                    <a:lnTo>
                      <a:pt x="497" y="130"/>
                    </a:lnTo>
                    <a:lnTo>
                      <a:pt x="497" y="128"/>
                    </a:lnTo>
                    <a:lnTo>
                      <a:pt x="499" y="128"/>
                    </a:lnTo>
                    <a:lnTo>
                      <a:pt x="499" y="130"/>
                    </a:lnTo>
                    <a:lnTo>
                      <a:pt x="500" y="130"/>
                    </a:lnTo>
                    <a:lnTo>
                      <a:pt x="501" y="130"/>
                    </a:lnTo>
                    <a:lnTo>
                      <a:pt x="503" y="130"/>
                    </a:lnTo>
                    <a:lnTo>
                      <a:pt x="503" y="128"/>
                    </a:lnTo>
                    <a:lnTo>
                      <a:pt x="504" y="128"/>
                    </a:lnTo>
                    <a:lnTo>
                      <a:pt x="503" y="128"/>
                    </a:lnTo>
                    <a:lnTo>
                      <a:pt x="504" y="128"/>
                    </a:lnTo>
                    <a:lnTo>
                      <a:pt x="505" y="128"/>
                    </a:lnTo>
                    <a:lnTo>
                      <a:pt x="505" y="127"/>
                    </a:lnTo>
                    <a:lnTo>
                      <a:pt x="505" y="128"/>
                    </a:lnTo>
                    <a:lnTo>
                      <a:pt x="505" y="127"/>
                    </a:lnTo>
                    <a:lnTo>
                      <a:pt x="507" y="127"/>
                    </a:lnTo>
                    <a:lnTo>
                      <a:pt x="508" y="127"/>
                    </a:lnTo>
                    <a:lnTo>
                      <a:pt x="508" y="128"/>
                    </a:lnTo>
                    <a:lnTo>
                      <a:pt x="509" y="128"/>
                    </a:lnTo>
                    <a:lnTo>
                      <a:pt x="509" y="130"/>
                    </a:lnTo>
                    <a:lnTo>
                      <a:pt x="509" y="128"/>
                    </a:lnTo>
                    <a:lnTo>
                      <a:pt x="511" y="128"/>
                    </a:lnTo>
                    <a:lnTo>
                      <a:pt x="511" y="127"/>
                    </a:lnTo>
                    <a:lnTo>
                      <a:pt x="512" y="127"/>
                    </a:lnTo>
                    <a:lnTo>
                      <a:pt x="512" y="128"/>
                    </a:lnTo>
                    <a:lnTo>
                      <a:pt x="513" y="128"/>
                    </a:lnTo>
                    <a:lnTo>
                      <a:pt x="515" y="128"/>
                    </a:lnTo>
                    <a:lnTo>
                      <a:pt x="516" y="128"/>
                    </a:lnTo>
                    <a:lnTo>
                      <a:pt x="516" y="127"/>
                    </a:lnTo>
                    <a:lnTo>
                      <a:pt x="516" y="128"/>
                    </a:lnTo>
                    <a:lnTo>
                      <a:pt x="517" y="128"/>
                    </a:lnTo>
                    <a:lnTo>
                      <a:pt x="517" y="130"/>
                    </a:lnTo>
                    <a:lnTo>
                      <a:pt x="517" y="131"/>
                    </a:lnTo>
                    <a:lnTo>
                      <a:pt x="517" y="132"/>
                    </a:lnTo>
                    <a:lnTo>
                      <a:pt x="517" y="131"/>
                    </a:lnTo>
                    <a:lnTo>
                      <a:pt x="518" y="131"/>
                    </a:lnTo>
                    <a:lnTo>
                      <a:pt x="518" y="130"/>
                    </a:lnTo>
                    <a:lnTo>
                      <a:pt x="520" y="130"/>
                    </a:lnTo>
                    <a:lnTo>
                      <a:pt x="520" y="128"/>
                    </a:lnTo>
                    <a:lnTo>
                      <a:pt x="520" y="127"/>
                    </a:lnTo>
                    <a:lnTo>
                      <a:pt x="521" y="127"/>
                    </a:lnTo>
                    <a:lnTo>
                      <a:pt x="522" y="127"/>
                    </a:lnTo>
                    <a:lnTo>
                      <a:pt x="522" y="126"/>
                    </a:lnTo>
                    <a:lnTo>
                      <a:pt x="524" y="126"/>
                    </a:lnTo>
                    <a:lnTo>
                      <a:pt x="524" y="124"/>
                    </a:lnTo>
                    <a:lnTo>
                      <a:pt x="524" y="123"/>
                    </a:lnTo>
                    <a:lnTo>
                      <a:pt x="525" y="123"/>
                    </a:lnTo>
                    <a:lnTo>
                      <a:pt x="526" y="123"/>
                    </a:lnTo>
                    <a:lnTo>
                      <a:pt x="529" y="123"/>
                    </a:lnTo>
                    <a:lnTo>
                      <a:pt x="529" y="124"/>
                    </a:lnTo>
                    <a:lnTo>
                      <a:pt x="530" y="124"/>
                    </a:lnTo>
                    <a:lnTo>
                      <a:pt x="532" y="124"/>
                    </a:lnTo>
                    <a:lnTo>
                      <a:pt x="533" y="124"/>
                    </a:lnTo>
                    <a:lnTo>
                      <a:pt x="533" y="126"/>
                    </a:lnTo>
                    <a:lnTo>
                      <a:pt x="534" y="126"/>
                    </a:lnTo>
                    <a:lnTo>
                      <a:pt x="534" y="124"/>
                    </a:lnTo>
                    <a:lnTo>
                      <a:pt x="535" y="124"/>
                    </a:lnTo>
                    <a:lnTo>
                      <a:pt x="535" y="126"/>
                    </a:lnTo>
                    <a:lnTo>
                      <a:pt x="537" y="126"/>
                    </a:lnTo>
                    <a:lnTo>
                      <a:pt x="537" y="127"/>
                    </a:lnTo>
                    <a:lnTo>
                      <a:pt x="538" y="127"/>
                    </a:lnTo>
                    <a:lnTo>
                      <a:pt x="537" y="128"/>
                    </a:lnTo>
                    <a:lnTo>
                      <a:pt x="537" y="130"/>
                    </a:lnTo>
                    <a:lnTo>
                      <a:pt x="538" y="130"/>
                    </a:lnTo>
                    <a:lnTo>
                      <a:pt x="539" y="130"/>
                    </a:lnTo>
                    <a:lnTo>
                      <a:pt x="541" y="130"/>
                    </a:lnTo>
                    <a:lnTo>
                      <a:pt x="542" y="131"/>
                    </a:lnTo>
                    <a:lnTo>
                      <a:pt x="543" y="131"/>
                    </a:lnTo>
                    <a:lnTo>
                      <a:pt x="545" y="131"/>
                    </a:lnTo>
                    <a:lnTo>
                      <a:pt x="546" y="131"/>
                    </a:lnTo>
                    <a:lnTo>
                      <a:pt x="547" y="131"/>
                    </a:lnTo>
                    <a:lnTo>
                      <a:pt x="549" y="131"/>
                    </a:lnTo>
                    <a:lnTo>
                      <a:pt x="550" y="131"/>
                    </a:lnTo>
                    <a:lnTo>
                      <a:pt x="551" y="131"/>
                    </a:lnTo>
                    <a:lnTo>
                      <a:pt x="551" y="132"/>
                    </a:lnTo>
                    <a:lnTo>
                      <a:pt x="552" y="132"/>
                    </a:lnTo>
                    <a:lnTo>
                      <a:pt x="554" y="132"/>
                    </a:lnTo>
                    <a:lnTo>
                      <a:pt x="555" y="132"/>
                    </a:lnTo>
                    <a:lnTo>
                      <a:pt x="556" y="132"/>
                    </a:lnTo>
                    <a:lnTo>
                      <a:pt x="558" y="132"/>
                    </a:lnTo>
                    <a:lnTo>
                      <a:pt x="559" y="132"/>
                    </a:lnTo>
                    <a:lnTo>
                      <a:pt x="559" y="131"/>
                    </a:lnTo>
                    <a:lnTo>
                      <a:pt x="560" y="131"/>
                    </a:lnTo>
                    <a:lnTo>
                      <a:pt x="562" y="131"/>
                    </a:lnTo>
                    <a:lnTo>
                      <a:pt x="562" y="130"/>
                    </a:lnTo>
                    <a:lnTo>
                      <a:pt x="562" y="131"/>
                    </a:lnTo>
                    <a:lnTo>
                      <a:pt x="563" y="131"/>
                    </a:lnTo>
                    <a:lnTo>
                      <a:pt x="562" y="131"/>
                    </a:lnTo>
                    <a:lnTo>
                      <a:pt x="562" y="132"/>
                    </a:lnTo>
                    <a:lnTo>
                      <a:pt x="563" y="132"/>
                    </a:lnTo>
                    <a:lnTo>
                      <a:pt x="563" y="131"/>
                    </a:lnTo>
                    <a:lnTo>
                      <a:pt x="564" y="131"/>
                    </a:lnTo>
                    <a:lnTo>
                      <a:pt x="564" y="130"/>
                    </a:lnTo>
                    <a:lnTo>
                      <a:pt x="564" y="128"/>
                    </a:lnTo>
                    <a:lnTo>
                      <a:pt x="566" y="128"/>
                    </a:lnTo>
                    <a:lnTo>
                      <a:pt x="564" y="128"/>
                    </a:lnTo>
                    <a:lnTo>
                      <a:pt x="566" y="128"/>
                    </a:lnTo>
                    <a:lnTo>
                      <a:pt x="566" y="127"/>
                    </a:lnTo>
                    <a:lnTo>
                      <a:pt x="567" y="127"/>
                    </a:lnTo>
                    <a:lnTo>
                      <a:pt x="571" y="127"/>
                    </a:lnTo>
                    <a:lnTo>
                      <a:pt x="572" y="127"/>
                    </a:lnTo>
                    <a:lnTo>
                      <a:pt x="573" y="127"/>
                    </a:lnTo>
                    <a:lnTo>
                      <a:pt x="573" y="126"/>
                    </a:lnTo>
                    <a:lnTo>
                      <a:pt x="575" y="126"/>
                    </a:lnTo>
                    <a:lnTo>
                      <a:pt x="576" y="126"/>
                    </a:lnTo>
                    <a:lnTo>
                      <a:pt x="577" y="126"/>
                    </a:lnTo>
                    <a:lnTo>
                      <a:pt x="577" y="127"/>
                    </a:lnTo>
                    <a:lnTo>
                      <a:pt x="577" y="126"/>
                    </a:lnTo>
                    <a:lnTo>
                      <a:pt x="577" y="127"/>
                    </a:lnTo>
                    <a:lnTo>
                      <a:pt x="577" y="128"/>
                    </a:lnTo>
                    <a:lnTo>
                      <a:pt x="579" y="128"/>
                    </a:lnTo>
                    <a:lnTo>
                      <a:pt x="577" y="128"/>
                    </a:lnTo>
                    <a:lnTo>
                      <a:pt x="579" y="128"/>
                    </a:lnTo>
                    <a:lnTo>
                      <a:pt x="579" y="130"/>
                    </a:lnTo>
                    <a:lnTo>
                      <a:pt x="577" y="130"/>
                    </a:lnTo>
                    <a:lnTo>
                      <a:pt x="579" y="130"/>
                    </a:lnTo>
                    <a:lnTo>
                      <a:pt x="579" y="131"/>
                    </a:lnTo>
                    <a:lnTo>
                      <a:pt x="579" y="132"/>
                    </a:lnTo>
                    <a:lnTo>
                      <a:pt x="580" y="131"/>
                    </a:lnTo>
                    <a:lnTo>
                      <a:pt x="580" y="132"/>
                    </a:lnTo>
                    <a:lnTo>
                      <a:pt x="580" y="131"/>
                    </a:lnTo>
                    <a:lnTo>
                      <a:pt x="581" y="131"/>
                    </a:lnTo>
                    <a:lnTo>
                      <a:pt x="583" y="131"/>
                    </a:lnTo>
                    <a:lnTo>
                      <a:pt x="584" y="131"/>
                    </a:lnTo>
                    <a:lnTo>
                      <a:pt x="584" y="132"/>
                    </a:lnTo>
                    <a:lnTo>
                      <a:pt x="584" y="134"/>
                    </a:lnTo>
                    <a:lnTo>
                      <a:pt x="584" y="135"/>
                    </a:lnTo>
                    <a:lnTo>
                      <a:pt x="584" y="136"/>
                    </a:lnTo>
                    <a:lnTo>
                      <a:pt x="584" y="138"/>
                    </a:lnTo>
                    <a:lnTo>
                      <a:pt x="585" y="138"/>
                    </a:lnTo>
                    <a:lnTo>
                      <a:pt x="587" y="138"/>
                    </a:lnTo>
                    <a:lnTo>
                      <a:pt x="588" y="139"/>
                    </a:lnTo>
                    <a:lnTo>
                      <a:pt x="589" y="139"/>
                    </a:lnTo>
                    <a:lnTo>
                      <a:pt x="590" y="139"/>
                    </a:lnTo>
                    <a:lnTo>
                      <a:pt x="592" y="139"/>
                    </a:lnTo>
                    <a:lnTo>
                      <a:pt x="592" y="138"/>
                    </a:lnTo>
                    <a:lnTo>
                      <a:pt x="592" y="136"/>
                    </a:lnTo>
                    <a:lnTo>
                      <a:pt x="592" y="135"/>
                    </a:lnTo>
                    <a:lnTo>
                      <a:pt x="592" y="136"/>
                    </a:lnTo>
                    <a:lnTo>
                      <a:pt x="592" y="135"/>
                    </a:lnTo>
                    <a:lnTo>
                      <a:pt x="593" y="135"/>
                    </a:lnTo>
                    <a:lnTo>
                      <a:pt x="593" y="136"/>
                    </a:lnTo>
                    <a:lnTo>
                      <a:pt x="594" y="136"/>
                    </a:lnTo>
                    <a:lnTo>
                      <a:pt x="594" y="138"/>
                    </a:lnTo>
                    <a:lnTo>
                      <a:pt x="596" y="138"/>
                    </a:lnTo>
                    <a:lnTo>
                      <a:pt x="597" y="138"/>
                    </a:lnTo>
                    <a:lnTo>
                      <a:pt x="597" y="139"/>
                    </a:lnTo>
                    <a:lnTo>
                      <a:pt x="597" y="140"/>
                    </a:lnTo>
                    <a:lnTo>
                      <a:pt x="598" y="140"/>
                    </a:lnTo>
                    <a:lnTo>
                      <a:pt x="597" y="141"/>
                    </a:lnTo>
                    <a:lnTo>
                      <a:pt x="598" y="141"/>
                    </a:lnTo>
                    <a:lnTo>
                      <a:pt x="597" y="141"/>
                    </a:lnTo>
                    <a:lnTo>
                      <a:pt x="596" y="141"/>
                    </a:lnTo>
                    <a:lnTo>
                      <a:pt x="596" y="143"/>
                    </a:lnTo>
                    <a:lnTo>
                      <a:pt x="594" y="144"/>
                    </a:lnTo>
                    <a:lnTo>
                      <a:pt x="594" y="145"/>
                    </a:lnTo>
                    <a:lnTo>
                      <a:pt x="593" y="147"/>
                    </a:lnTo>
                    <a:lnTo>
                      <a:pt x="593" y="148"/>
                    </a:lnTo>
                    <a:lnTo>
                      <a:pt x="593" y="149"/>
                    </a:lnTo>
                    <a:lnTo>
                      <a:pt x="593" y="151"/>
                    </a:lnTo>
                    <a:lnTo>
                      <a:pt x="593" y="152"/>
                    </a:lnTo>
                    <a:lnTo>
                      <a:pt x="593" y="153"/>
                    </a:lnTo>
                    <a:lnTo>
                      <a:pt x="593" y="156"/>
                    </a:lnTo>
                    <a:lnTo>
                      <a:pt x="593" y="157"/>
                    </a:lnTo>
                    <a:lnTo>
                      <a:pt x="593" y="159"/>
                    </a:lnTo>
                    <a:lnTo>
                      <a:pt x="593" y="160"/>
                    </a:lnTo>
                    <a:lnTo>
                      <a:pt x="594" y="161"/>
                    </a:lnTo>
                    <a:lnTo>
                      <a:pt x="594" y="162"/>
                    </a:lnTo>
                    <a:lnTo>
                      <a:pt x="594" y="165"/>
                    </a:lnTo>
                    <a:lnTo>
                      <a:pt x="594" y="166"/>
                    </a:lnTo>
                    <a:lnTo>
                      <a:pt x="594" y="168"/>
                    </a:lnTo>
                    <a:lnTo>
                      <a:pt x="596" y="170"/>
                    </a:lnTo>
                    <a:lnTo>
                      <a:pt x="594" y="172"/>
                    </a:lnTo>
                    <a:lnTo>
                      <a:pt x="593" y="173"/>
                    </a:lnTo>
                    <a:lnTo>
                      <a:pt x="593" y="176"/>
                    </a:lnTo>
                    <a:lnTo>
                      <a:pt x="592" y="178"/>
                    </a:lnTo>
                    <a:lnTo>
                      <a:pt x="590" y="179"/>
                    </a:lnTo>
                    <a:lnTo>
                      <a:pt x="589" y="181"/>
                    </a:lnTo>
                    <a:lnTo>
                      <a:pt x="589" y="182"/>
                    </a:lnTo>
                    <a:lnTo>
                      <a:pt x="589" y="183"/>
                    </a:lnTo>
                    <a:lnTo>
                      <a:pt x="589" y="185"/>
                    </a:lnTo>
                    <a:lnTo>
                      <a:pt x="588" y="185"/>
                    </a:lnTo>
                    <a:lnTo>
                      <a:pt x="588" y="186"/>
                    </a:lnTo>
                    <a:lnTo>
                      <a:pt x="587" y="186"/>
                    </a:lnTo>
                    <a:lnTo>
                      <a:pt x="587" y="187"/>
                    </a:lnTo>
                    <a:lnTo>
                      <a:pt x="587" y="189"/>
                    </a:lnTo>
                    <a:lnTo>
                      <a:pt x="585" y="189"/>
                    </a:lnTo>
                    <a:lnTo>
                      <a:pt x="585" y="190"/>
                    </a:lnTo>
                    <a:lnTo>
                      <a:pt x="587" y="190"/>
                    </a:lnTo>
                    <a:lnTo>
                      <a:pt x="587" y="191"/>
                    </a:lnTo>
                    <a:lnTo>
                      <a:pt x="588" y="193"/>
                    </a:lnTo>
                    <a:lnTo>
                      <a:pt x="588" y="194"/>
                    </a:lnTo>
                    <a:lnTo>
                      <a:pt x="588" y="195"/>
                    </a:lnTo>
                    <a:lnTo>
                      <a:pt x="587" y="195"/>
                    </a:lnTo>
                    <a:lnTo>
                      <a:pt x="585" y="195"/>
                    </a:lnTo>
                    <a:lnTo>
                      <a:pt x="584" y="195"/>
                    </a:lnTo>
                    <a:lnTo>
                      <a:pt x="584" y="196"/>
                    </a:lnTo>
                    <a:lnTo>
                      <a:pt x="585" y="198"/>
                    </a:lnTo>
                    <a:lnTo>
                      <a:pt x="585" y="199"/>
                    </a:lnTo>
                    <a:lnTo>
                      <a:pt x="585" y="200"/>
                    </a:lnTo>
                    <a:lnTo>
                      <a:pt x="585" y="204"/>
                    </a:lnTo>
                    <a:lnTo>
                      <a:pt x="584" y="206"/>
                    </a:lnTo>
                    <a:lnTo>
                      <a:pt x="584" y="207"/>
                    </a:lnTo>
                    <a:lnTo>
                      <a:pt x="584" y="208"/>
                    </a:lnTo>
                    <a:lnTo>
                      <a:pt x="583" y="210"/>
                    </a:lnTo>
                    <a:lnTo>
                      <a:pt x="583" y="211"/>
                    </a:lnTo>
                    <a:lnTo>
                      <a:pt x="581" y="211"/>
                    </a:lnTo>
                    <a:lnTo>
                      <a:pt x="581" y="212"/>
                    </a:lnTo>
                    <a:lnTo>
                      <a:pt x="583" y="212"/>
                    </a:lnTo>
                    <a:lnTo>
                      <a:pt x="583" y="213"/>
                    </a:lnTo>
                    <a:lnTo>
                      <a:pt x="584" y="213"/>
                    </a:lnTo>
                    <a:lnTo>
                      <a:pt x="585" y="213"/>
                    </a:lnTo>
                    <a:lnTo>
                      <a:pt x="587" y="213"/>
                    </a:lnTo>
                    <a:lnTo>
                      <a:pt x="588" y="213"/>
                    </a:lnTo>
                    <a:lnTo>
                      <a:pt x="589" y="213"/>
                    </a:lnTo>
                    <a:lnTo>
                      <a:pt x="590" y="215"/>
                    </a:lnTo>
                    <a:lnTo>
                      <a:pt x="590" y="216"/>
                    </a:lnTo>
                    <a:lnTo>
                      <a:pt x="592" y="216"/>
                    </a:lnTo>
                    <a:lnTo>
                      <a:pt x="592" y="217"/>
                    </a:lnTo>
                    <a:lnTo>
                      <a:pt x="592" y="219"/>
                    </a:lnTo>
                    <a:lnTo>
                      <a:pt x="592" y="220"/>
                    </a:lnTo>
                    <a:lnTo>
                      <a:pt x="592" y="221"/>
                    </a:lnTo>
                    <a:lnTo>
                      <a:pt x="593" y="223"/>
                    </a:lnTo>
                    <a:lnTo>
                      <a:pt x="593" y="224"/>
                    </a:lnTo>
                    <a:lnTo>
                      <a:pt x="593" y="225"/>
                    </a:lnTo>
                    <a:lnTo>
                      <a:pt x="593" y="227"/>
                    </a:lnTo>
                    <a:lnTo>
                      <a:pt x="593" y="228"/>
                    </a:lnTo>
                    <a:lnTo>
                      <a:pt x="593" y="229"/>
                    </a:lnTo>
                    <a:lnTo>
                      <a:pt x="594" y="229"/>
                    </a:lnTo>
                    <a:lnTo>
                      <a:pt x="596" y="229"/>
                    </a:lnTo>
                    <a:lnTo>
                      <a:pt x="594" y="229"/>
                    </a:lnTo>
                    <a:lnTo>
                      <a:pt x="596" y="229"/>
                    </a:lnTo>
                    <a:lnTo>
                      <a:pt x="597" y="229"/>
                    </a:lnTo>
                    <a:lnTo>
                      <a:pt x="597" y="231"/>
                    </a:lnTo>
                    <a:lnTo>
                      <a:pt x="597" y="232"/>
                    </a:lnTo>
                    <a:lnTo>
                      <a:pt x="598" y="232"/>
                    </a:lnTo>
                    <a:lnTo>
                      <a:pt x="598" y="233"/>
                    </a:lnTo>
                    <a:lnTo>
                      <a:pt x="598" y="234"/>
                    </a:lnTo>
                    <a:lnTo>
                      <a:pt x="598" y="236"/>
                    </a:lnTo>
                    <a:lnTo>
                      <a:pt x="600" y="236"/>
                    </a:lnTo>
                    <a:lnTo>
                      <a:pt x="600" y="237"/>
                    </a:lnTo>
                    <a:lnTo>
                      <a:pt x="601" y="237"/>
                    </a:lnTo>
                    <a:lnTo>
                      <a:pt x="601" y="238"/>
                    </a:lnTo>
                    <a:lnTo>
                      <a:pt x="602" y="238"/>
                    </a:lnTo>
                    <a:lnTo>
                      <a:pt x="601" y="238"/>
                    </a:lnTo>
                    <a:lnTo>
                      <a:pt x="602" y="238"/>
                    </a:lnTo>
                    <a:lnTo>
                      <a:pt x="601" y="238"/>
                    </a:lnTo>
                    <a:lnTo>
                      <a:pt x="601" y="240"/>
                    </a:lnTo>
                    <a:lnTo>
                      <a:pt x="602" y="240"/>
                    </a:lnTo>
                    <a:lnTo>
                      <a:pt x="602" y="241"/>
                    </a:lnTo>
                    <a:lnTo>
                      <a:pt x="602" y="240"/>
                    </a:lnTo>
                    <a:lnTo>
                      <a:pt x="604" y="240"/>
                    </a:lnTo>
                    <a:lnTo>
                      <a:pt x="604" y="241"/>
                    </a:lnTo>
                    <a:lnTo>
                      <a:pt x="604" y="242"/>
                    </a:lnTo>
                    <a:lnTo>
                      <a:pt x="604" y="244"/>
                    </a:lnTo>
                    <a:lnTo>
                      <a:pt x="602" y="244"/>
                    </a:lnTo>
                    <a:lnTo>
                      <a:pt x="602" y="245"/>
                    </a:lnTo>
                    <a:lnTo>
                      <a:pt x="602" y="246"/>
                    </a:lnTo>
                    <a:lnTo>
                      <a:pt x="602" y="248"/>
                    </a:lnTo>
                    <a:lnTo>
                      <a:pt x="602" y="249"/>
                    </a:lnTo>
                    <a:lnTo>
                      <a:pt x="601" y="249"/>
                    </a:lnTo>
                    <a:lnTo>
                      <a:pt x="601" y="250"/>
                    </a:lnTo>
                    <a:lnTo>
                      <a:pt x="601" y="251"/>
                    </a:lnTo>
                    <a:lnTo>
                      <a:pt x="601" y="253"/>
                    </a:lnTo>
                    <a:lnTo>
                      <a:pt x="601" y="254"/>
                    </a:lnTo>
                    <a:lnTo>
                      <a:pt x="602" y="255"/>
                    </a:lnTo>
                    <a:lnTo>
                      <a:pt x="602" y="257"/>
                    </a:lnTo>
                    <a:lnTo>
                      <a:pt x="604" y="257"/>
                    </a:lnTo>
                    <a:lnTo>
                      <a:pt x="604" y="258"/>
                    </a:lnTo>
                    <a:lnTo>
                      <a:pt x="604" y="259"/>
                    </a:lnTo>
                    <a:lnTo>
                      <a:pt x="602" y="261"/>
                    </a:lnTo>
                    <a:lnTo>
                      <a:pt x="601" y="261"/>
                    </a:lnTo>
                    <a:lnTo>
                      <a:pt x="601" y="262"/>
                    </a:lnTo>
                    <a:lnTo>
                      <a:pt x="600" y="262"/>
                    </a:lnTo>
                    <a:lnTo>
                      <a:pt x="600" y="263"/>
                    </a:lnTo>
                    <a:lnTo>
                      <a:pt x="598" y="263"/>
                    </a:lnTo>
                    <a:lnTo>
                      <a:pt x="597" y="263"/>
                    </a:lnTo>
                    <a:lnTo>
                      <a:pt x="597" y="265"/>
                    </a:lnTo>
                    <a:lnTo>
                      <a:pt x="596" y="265"/>
                    </a:lnTo>
                    <a:lnTo>
                      <a:pt x="594" y="265"/>
                    </a:lnTo>
                    <a:lnTo>
                      <a:pt x="593" y="265"/>
                    </a:lnTo>
                    <a:lnTo>
                      <a:pt x="592" y="265"/>
                    </a:lnTo>
                    <a:lnTo>
                      <a:pt x="590" y="265"/>
                    </a:lnTo>
                    <a:lnTo>
                      <a:pt x="590" y="263"/>
                    </a:lnTo>
                    <a:lnTo>
                      <a:pt x="589" y="263"/>
                    </a:lnTo>
                    <a:lnTo>
                      <a:pt x="588" y="263"/>
                    </a:lnTo>
                    <a:lnTo>
                      <a:pt x="588" y="262"/>
                    </a:lnTo>
                    <a:lnTo>
                      <a:pt x="587" y="262"/>
                    </a:lnTo>
                    <a:lnTo>
                      <a:pt x="585" y="262"/>
                    </a:lnTo>
                    <a:lnTo>
                      <a:pt x="584" y="262"/>
                    </a:lnTo>
                    <a:lnTo>
                      <a:pt x="584" y="263"/>
                    </a:lnTo>
                    <a:lnTo>
                      <a:pt x="583" y="263"/>
                    </a:lnTo>
                    <a:lnTo>
                      <a:pt x="581" y="263"/>
                    </a:lnTo>
                    <a:lnTo>
                      <a:pt x="580" y="263"/>
                    </a:lnTo>
                    <a:lnTo>
                      <a:pt x="579" y="263"/>
                    </a:lnTo>
                    <a:lnTo>
                      <a:pt x="577" y="263"/>
                    </a:lnTo>
                    <a:lnTo>
                      <a:pt x="576" y="263"/>
                    </a:lnTo>
                    <a:lnTo>
                      <a:pt x="575" y="263"/>
                    </a:lnTo>
                    <a:lnTo>
                      <a:pt x="573" y="263"/>
                    </a:lnTo>
                    <a:lnTo>
                      <a:pt x="572" y="263"/>
                    </a:lnTo>
                    <a:lnTo>
                      <a:pt x="571" y="263"/>
                    </a:lnTo>
                    <a:lnTo>
                      <a:pt x="569" y="265"/>
                    </a:lnTo>
                    <a:lnTo>
                      <a:pt x="568" y="265"/>
                    </a:lnTo>
                    <a:lnTo>
                      <a:pt x="567" y="265"/>
                    </a:lnTo>
                    <a:lnTo>
                      <a:pt x="567" y="266"/>
                    </a:lnTo>
                    <a:lnTo>
                      <a:pt x="566" y="266"/>
                    </a:lnTo>
                    <a:lnTo>
                      <a:pt x="564" y="266"/>
                    </a:lnTo>
                    <a:lnTo>
                      <a:pt x="564" y="267"/>
                    </a:lnTo>
                    <a:lnTo>
                      <a:pt x="563" y="267"/>
                    </a:lnTo>
                    <a:lnTo>
                      <a:pt x="563" y="266"/>
                    </a:lnTo>
                    <a:lnTo>
                      <a:pt x="562" y="266"/>
                    </a:lnTo>
                    <a:lnTo>
                      <a:pt x="562" y="265"/>
                    </a:lnTo>
                    <a:lnTo>
                      <a:pt x="560" y="265"/>
                    </a:lnTo>
                    <a:lnTo>
                      <a:pt x="559" y="265"/>
                    </a:lnTo>
                    <a:lnTo>
                      <a:pt x="558" y="263"/>
                    </a:lnTo>
                    <a:lnTo>
                      <a:pt x="556" y="263"/>
                    </a:lnTo>
                    <a:lnTo>
                      <a:pt x="555" y="263"/>
                    </a:lnTo>
                    <a:lnTo>
                      <a:pt x="555" y="265"/>
                    </a:lnTo>
                    <a:lnTo>
                      <a:pt x="554" y="265"/>
                    </a:lnTo>
                    <a:lnTo>
                      <a:pt x="554" y="266"/>
                    </a:lnTo>
                    <a:lnTo>
                      <a:pt x="555" y="266"/>
                    </a:lnTo>
                    <a:lnTo>
                      <a:pt x="555" y="267"/>
                    </a:lnTo>
                    <a:lnTo>
                      <a:pt x="554" y="267"/>
                    </a:lnTo>
                    <a:lnTo>
                      <a:pt x="554" y="268"/>
                    </a:lnTo>
                    <a:lnTo>
                      <a:pt x="554" y="270"/>
                    </a:lnTo>
                    <a:lnTo>
                      <a:pt x="554" y="271"/>
                    </a:lnTo>
                    <a:lnTo>
                      <a:pt x="554" y="272"/>
                    </a:lnTo>
                    <a:lnTo>
                      <a:pt x="552" y="272"/>
                    </a:lnTo>
                    <a:lnTo>
                      <a:pt x="552" y="274"/>
                    </a:lnTo>
                    <a:lnTo>
                      <a:pt x="552" y="275"/>
                    </a:lnTo>
                    <a:lnTo>
                      <a:pt x="554" y="275"/>
                    </a:lnTo>
                    <a:lnTo>
                      <a:pt x="554" y="276"/>
                    </a:lnTo>
                    <a:lnTo>
                      <a:pt x="554" y="278"/>
                    </a:lnTo>
                    <a:lnTo>
                      <a:pt x="554" y="279"/>
                    </a:lnTo>
                    <a:lnTo>
                      <a:pt x="555" y="280"/>
                    </a:lnTo>
                    <a:lnTo>
                      <a:pt x="555" y="282"/>
                    </a:lnTo>
                    <a:lnTo>
                      <a:pt x="556" y="282"/>
                    </a:lnTo>
                    <a:lnTo>
                      <a:pt x="556" y="283"/>
                    </a:lnTo>
                    <a:lnTo>
                      <a:pt x="558" y="283"/>
                    </a:lnTo>
                    <a:lnTo>
                      <a:pt x="559" y="283"/>
                    </a:lnTo>
                    <a:lnTo>
                      <a:pt x="560" y="283"/>
                    </a:lnTo>
                    <a:lnTo>
                      <a:pt x="562" y="283"/>
                    </a:lnTo>
                    <a:lnTo>
                      <a:pt x="563" y="283"/>
                    </a:lnTo>
                    <a:lnTo>
                      <a:pt x="564" y="283"/>
                    </a:lnTo>
                    <a:lnTo>
                      <a:pt x="566" y="283"/>
                    </a:lnTo>
                    <a:lnTo>
                      <a:pt x="567" y="283"/>
                    </a:lnTo>
                    <a:lnTo>
                      <a:pt x="567" y="282"/>
                    </a:lnTo>
                    <a:lnTo>
                      <a:pt x="568" y="282"/>
                    </a:lnTo>
                    <a:lnTo>
                      <a:pt x="569" y="282"/>
                    </a:lnTo>
                    <a:lnTo>
                      <a:pt x="571" y="282"/>
                    </a:lnTo>
                    <a:lnTo>
                      <a:pt x="572" y="282"/>
                    </a:lnTo>
                    <a:lnTo>
                      <a:pt x="573" y="283"/>
                    </a:lnTo>
                    <a:lnTo>
                      <a:pt x="575" y="283"/>
                    </a:lnTo>
                    <a:lnTo>
                      <a:pt x="575" y="284"/>
                    </a:lnTo>
                    <a:lnTo>
                      <a:pt x="576" y="284"/>
                    </a:lnTo>
                    <a:lnTo>
                      <a:pt x="577" y="284"/>
                    </a:lnTo>
                    <a:lnTo>
                      <a:pt x="577" y="285"/>
                    </a:lnTo>
                    <a:lnTo>
                      <a:pt x="579" y="285"/>
                    </a:lnTo>
                    <a:lnTo>
                      <a:pt x="579" y="287"/>
                    </a:lnTo>
                    <a:lnTo>
                      <a:pt x="579" y="288"/>
                    </a:lnTo>
                    <a:lnTo>
                      <a:pt x="579" y="289"/>
                    </a:lnTo>
                    <a:lnTo>
                      <a:pt x="577" y="289"/>
                    </a:lnTo>
                    <a:lnTo>
                      <a:pt x="576" y="289"/>
                    </a:lnTo>
                    <a:lnTo>
                      <a:pt x="576" y="291"/>
                    </a:lnTo>
                    <a:lnTo>
                      <a:pt x="575" y="291"/>
                    </a:lnTo>
                    <a:lnTo>
                      <a:pt x="576" y="291"/>
                    </a:lnTo>
                    <a:lnTo>
                      <a:pt x="575" y="291"/>
                    </a:lnTo>
                    <a:lnTo>
                      <a:pt x="573" y="292"/>
                    </a:lnTo>
                    <a:lnTo>
                      <a:pt x="572" y="292"/>
                    </a:lnTo>
                    <a:lnTo>
                      <a:pt x="572" y="293"/>
                    </a:lnTo>
                    <a:lnTo>
                      <a:pt x="569" y="293"/>
                    </a:lnTo>
                    <a:lnTo>
                      <a:pt x="568" y="293"/>
                    </a:lnTo>
                    <a:lnTo>
                      <a:pt x="567" y="293"/>
                    </a:lnTo>
                    <a:lnTo>
                      <a:pt x="567" y="295"/>
                    </a:lnTo>
                    <a:lnTo>
                      <a:pt x="566" y="295"/>
                    </a:lnTo>
                    <a:lnTo>
                      <a:pt x="566" y="296"/>
                    </a:lnTo>
                    <a:lnTo>
                      <a:pt x="566" y="297"/>
                    </a:lnTo>
                    <a:lnTo>
                      <a:pt x="564" y="297"/>
                    </a:lnTo>
                    <a:lnTo>
                      <a:pt x="563" y="297"/>
                    </a:lnTo>
                    <a:lnTo>
                      <a:pt x="562" y="297"/>
                    </a:lnTo>
                    <a:lnTo>
                      <a:pt x="560" y="297"/>
                    </a:lnTo>
                    <a:lnTo>
                      <a:pt x="559" y="297"/>
                    </a:lnTo>
                    <a:lnTo>
                      <a:pt x="558" y="296"/>
                    </a:lnTo>
                    <a:lnTo>
                      <a:pt x="556" y="296"/>
                    </a:lnTo>
                    <a:lnTo>
                      <a:pt x="555" y="295"/>
                    </a:lnTo>
                    <a:lnTo>
                      <a:pt x="554" y="295"/>
                    </a:lnTo>
                    <a:lnTo>
                      <a:pt x="552" y="293"/>
                    </a:lnTo>
                    <a:lnTo>
                      <a:pt x="552" y="295"/>
                    </a:lnTo>
                    <a:lnTo>
                      <a:pt x="551" y="295"/>
                    </a:lnTo>
                    <a:lnTo>
                      <a:pt x="550" y="296"/>
                    </a:lnTo>
                    <a:lnTo>
                      <a:pt x="550" y="297"/>
                    </a:lnTo>
                    <a:lnTo>
                      <a:pt x="550" y="299"/>
                    </a:lnTo>
                    <a:lnTo>
                      <a:pt x="550" y="300"/>
                    </a:lnTo>
                    <a:lnTo>
                      <a:pt x="551" y="300"/>
                    </a:lnTo>
                    <a:lnTo>
                      <a:pt x="551" y="301"/>
                    </a:lnTo>
                    <a:lnTo>
                      <a:pt x="551" y="303"/>
                    </a:lnTo>
                    <a:lnTo>
                      <a:pt x="551" y="304"/>
                    </a:lnTo>
                    <a:lnTo>
                      <a:pt x="552" y="304"/>
                    </a:lnTo>
                    <a:lnTo>
                      <a:pt x="552" y="305"/>
                    </a:lnTo>
                    <a:lnTo>
                      <a:pt x="554" y="305"/>
                    </a:lnTo>
                    <a:lnTo>
                      <a:pt x="554" y="306"/>
                    </a:lnTo>
                    <a:lnTo>
                      <a:pt x="555" y="306"/>
                    </a:lnTo>
                    <a:lnTo>
                      <a:pt x="555" y="308"/>
                    </a:lnTo>
                    <a:lnTo>
                      <a:pt x="556" y="308"/>
                    </a:lnTo>
                    <a:lnTo>
                      <a:pt x="556" y="309"/>
                    </a:lnTo>
                    <a:lnTo>
                      <a:pt x="558" y="309"/>
                    </a:lnTo>
                    <a:lnTo>
                      <a:pt x="558" y="310"/>
                    </a:lnTo>
                    <a:lnTo>
                      <a:pt x="558" y="312"/>
                    </a:lnTo>
                    <a:lnTo>
                      <a:pt x="559" y="312"/>
                    </a:lnTo>
                    <a:lnTo>
                      <a:pt x="560" y="312"/>
                    </a:lnTo>
                    <a:lnTo>
                      <a:pt x="560" y="313"/>
                    </a:lnTo>
                    <a:lnTo>
                      <a:pt x="562" y="313"/>
                    </a:lnTo>
                    <a:lnTo>
                      <a:pt x="562" y="314"/>
                    </a:lnTo>
                    <a:lnTo>
                      <a:pt x="563" y="314"/>
                    </a:lnTo>
                    <a:lnTo>
                      <a:pt x="564" y="314"/>
                    </a:lnTo>
                    <a:lnTo>
                      <a:pt x="563" y="314"/>
                    </a:lnTo>
                    <a:lnTo>
                      <a:pt x="564" y="314"/>
                    </a:lnTo>
                    <a:lnTo>
                      <a:pt x="564" y="313"/>
                    </a:lnTo>
                    <a:lnTo>
                      <a:pt x="566" y="313"/>
                    </a:lnTo>
                    <a:lnTo>
                      <a:pt x="566" y="314"/>
                    </a:lnTo>
                    <a:lnTo>
                      <a:pt x="564" y="314"/>
                    </a:lnTo>
                    <a:lnTo>
                      <a:pt x="566" y="314"/>
                    </a:lnTo>
                    <a:lnTo>
                      <a:pt x="567" y="314"/>
                    </a:lnTo>
                    <a:lnTo>
                      <a:pt x="567" y="313"/>
                    </a:lnTo>
                    <a:lnTo>
                      <a:pt x="568" y="314"/>
                    </a:lnTo>
                    <a:lnTo>
                      <a:pt x="569" y="314"/>
                    </a:lnTo>
                    <a:lnTo>
                      <a:pt x="571" y="314"/>
                    </a:lnTo>
                    <a:lnTo>
                      <a:pt x="571" y="313"/>
                    </a:lnTo>
                    <a:lnTo>
                      <a:pt x="571" y="314"/>
                    </a:lnTo>
                    <a:lnTo>
                      <a:pt x="571" y="313"/>
                    </a:lnTo>
                    <a:lnTo>
                      <a:pt x="572" y="313"/>
                    </a:lnTo>
                    <a:lnTo>
                      <a:pt x="571" y="313"/>
                    </a:lnTo>
                    <a:lnTo>
                      <a:pt x="572" y="312"/>
                    </a:lnTo>
                    <a:lnTo>
                      <a:pt x="572" y="313"/>
                    </a:lnTo>
                    <a:lnTo>
                      <a:pt x="572" y="312"/>
                    </a:lnTo>
                    <a:lnTo>
                      <a:pt x="573" y="312"/>
                    </a:lnTo>
                    <a:lnTo>
                      <a:pt x="575" y="312"/>
                    </a:lnTo>
                    <a:lnTo>
                      <a:pt x="575" y="310"/>
                    </a:lnTo>
                    <a:lnTo>
                      <a:pt x="576" y="310"/>
                    </a:lnTo>
                    <a:lnTo>
                      <a:pt x="576" y="312"/>
                    </a:lnTo>
                    <a:lnTo>
                      <a:pt x="576" y="310"/>
                    </a:lnTo>
                    <a:lnTo>
                      <a:pt x="577" y="310"/>
                    </a:lnTo>
                    <a:lnTo>
                      <a:pt x="577" y="309"/>
                    </a:lnTo>
                    <a:lnTo>
                      <a:pt x="579" y="309"/>
                    </a:lnTo>
                    <a:lnTo>
                      <a:pt x="580" y="309"/>
                    </a:lnTo>
                    <a:lnTo>
                      <a:pt x="580" y="308"/>
                    </a:lnTo>
                    <a:lnTo>
                      <a:pt x="580" y="309"/>
                    </a:lnTo>
                    <a:lnTo>
                      <a:pt x="581" y="309"/>
                    </a:lnTo>
                    <a:lnTo>
                      <a:pt x="581" y="308"/>
                    </a:lnTo>
                    <a:lnTo>
                      <a:pt x="583" y="308"/>
                    </a:lnTo>
                    <a:lnTo>
                      <a:pt x="584" y="308"/>
                    </a:lnTo>
                    <a:lnTo>
                      <a:pt x="585" y="308"/>
                    </a:lnTo>
                    <a:lnTo>
                      <a:pt x="585" y="306"/>
                    </a:lnTo>
                    <a:lnTo>
                      <a:pt x="587" y="306"/>
                    </a:lnTo>
                    <a:lnTo>
                      <a:pt x="587" y="308"/>
                    </a:lnTo>
                    <a:lnTo>
                      <a:pt x="585" y="308"/>
                    </a:lnTo>
                    <a:lnTo>
                      <a:pt x="587" y="308"/>
                    </a:lnTo>
                    <a:lnTo>
                      <a:pt x="587" y="306"/>
                    </a:lnTo>
                    <a:lnTo>
                      <a:pt x="588" y="306"/>
                    </a:lnTo>
                    <a:lnTo>
                      <a:pt x="588" y="305"/>
                    </a:lnTo>
                    <a:lnTo>
                      <a:pt x="589" y="305"/>
                    </a:lnTo>
                    <a:lnTo>
                      <a:pt x="589" y="304"/>
                    </a:lnTo>
                    <a:lnTo>
                      <a:pt x="590" y="303"/>
                    </a:lnTo>
                    <a:lnTo>
                      <a:pt x="590" y="301"/>
                    </a:lnTo>
                    <a:lnTo>
                      <a:pt x="590" y="300"/>
                    </a:lnTo>
                    <a:lnTo>
                      <a:pt x="590" y="299"/>
                    </a:lnTo>
                    <a:lnTo>
                      <a:pt x="592" y="299"/>
                    </a:lnTo>
                    <a:lnTo>
                      <a:pt x="590" y="299"/>
                    </a:lnTo>
                    <a:lnTo>
                      <a:pt x="592" y="299"/>
                    </a:lnTo>
                    <a:lnTo>
                      <a:pt x="592" y="297"/>
                    </a:lnTo>
                    <a:lnTo>
                      <a:pt x="592" y="296"/>
                    </a:lnTo>
                    <a:lnTo>
                      <a:pt x="590" y="296"/>
                    </a:lnTo>
                    <a:lnTo>
                      <a:pt x="590" y="295"/>
                    </a:lnTo>
                    <a:lnTo>
                      <a:pt x="590" y="293"/>
                    </a:lnTo>
                    <a:lnTo>
                      <a:pt x="590" y="295"/>
                    </a:lnTo>
                    <a:lnTo>
                      <a:pt x="590" y="293"/>
                    </a:lnTo>
                    <a:lnTo>
                      <a:pt x="592" y="293"/>
                    </a:lnTo>
                    <a:lnTo>
                      <a:pt x="593" y="293"/>
                    </a:lnTo>
                    <a:lnTo>
                      <a:pt x="593" y="292"/>
                    </a:lnTo>
                    <a:lnTo>
                      <a:pt x="594" y="292"/>
                    </a:lnTo>
                    <a:lnTo>
                      <a:pt x="594" y="291"/>
                    </a:lnTo>
                    <a:lnTo>
                      <a:pt x="596" y="291"/>
                    </a:lnTo>
                    <a:lnTo>
                      <a:pt x="596" y="289"/>
                    </a:lnTo>
                    <a:lnTo>
                      <a:pt x="596" y="291"/>
                    </a:lnTo>
                    <a:lnTo>
                      <a:pt x="596" y="289"/>
                    </a:lnTo>
                    <a:lnTo>
                      <a:pt x="596" y="291"/>
                    </a:lnTo>
                    <a:lnTo>
                      <a:pt x="597" y="291"/>
                    </a:lnTo>
                    <a:lnTo>
                      <a:pt x="598" y="291"/>
                    </a:lnTo>
                    <a:lnTo>
                      <a:pt x="600" y="291"/>
                    </a:lnTo>
                    <a:lnTo>
                      <a:pt x="600" y="292"/>
                    </a:lnTo>
                    <a:lnTo>
                      <a:pt x="601" y="292"/>
                    </a:lnTo>
                    <a:lnTo>
                      <a:pt x="602" y="292"/>
                    </a:lnTo>
                    <a:lnTo>
                      <a:pt x="604" y="292"/>
                    </a:lnTo>
                    <a:lnTo>
                      <a:pt x="605" y="292"/>
                    </a:lnTo>
                    <a:lnTo>
                      <a:pt x="606" y="292"/>
                    </a:lnTo>
                    <a:lnTo>
                      <a:pt x="607" y="292"/>
                    </a:lnTo>
                    <a:lnTo>
                      <a:pt x="609" y="292"/>
                    </a:lnTo>
                    <a:lnTo>
                      <a:pt x="610" y="292"/>
                    </a:lnTo>
                    <a:lnTo>
                      <a:pt x="609" y="292"/>
                    </a:lnTo>
                    <a:lnTo>
                      <a:pt x="610" y="292"/>
                    </a:lnTo>
                    <a:lnTo>
                      <a:pt x="610" y="291"/>
                    </a:lnTo>
                    <a:lnTo>
                      <a:pt x="610" y="292"/>
                    </a:lnTo>
                    <a:lnTo>
                      <a:pt x="611" y="292"/>
                    </a:lnTo>
                    <a:lnTo>
                      <a:pt x="613" y="292"/>
                    </a:lnTo>
                    <a:lnTo>
                      <a:pt x="613" y="291"/>
                    </a:lnTo>
                    <a:lnTo>
                      <a:pt x="614" y="291"/>
                    </a:lnTo>
                    <a:lnTo>
                      <a:pt x="614" y="289"/>
                    </a:lnTo>
                    <a:lnTo>
                      <a:pt x="614" y="291"/>
                    </a:lnTo>
                    <a:lnTo>
                      <a:pt x="614" y="289"/>
                    </a:lnTo>
                    <a:lnTo>
                      <a:pt x="614" y="291"/>
                    </a:lnTo>
                    <a:lnTo>
                      <a:pt x="614" y="289"/>
                    </a:lnTo>
                    <a:lnTo>
                      <a:pt x="615" y="289"/>
                    </a:lnTo>
                    <a:lnTo>
                      <a:pt x="617" y="289"/>
                    </a:lnTo>
                    <a:lnTo>
                      <a:pt x="618" y="289"/>
                    </a:lnTo>
                    <a:lnTo>
                      <a:pt x="619" y="289"/>
                    </a:lnTo>
                    <a:lnTo>
                      <a:pt x="619" y="291"/>
                    </a:lnTo>
                    <a:lnTo>
                      <a:pt x="621" y="291"/>
                    </a:lnTo>
                    <a:lnTo>
                      <a:pt x="622" y="291"/>
                    </a:lnTo>
                    <a:lnTo>
                      <a:pt x="622" y="289"/>
                    </a:lnTo>
                    <a:lnTo>
                      <a:pt x="623" y="289"/>
                    </a:lnTo>
                    <a:lnTo>
                      <a:pt x="624" y="289"/>
                    </a:lnTo>
                    <a:lnTo>
                      <a:pt x="626" y="289"/>
                    </a:lnTo>
                    <a:lnTo>
                      <a:pt x="627" y="289"/>
                    </a:lnTo>
                    <a:lnTo>
                      <a:pt x="627" y="291"/>
                    </a:lnTo>
                    <a:lnTo>
                      <a:pt x="628" y="291"/>
                    </a:lnTo>
                    <a:lnTo>
                      <a:pt x="630" y="291"/>
                    </a:lnTo>
                    <a:lnTo>
                      <a:pt x="630" y="292"/>
                    </a:lnTo>
                    <a:lnTo>
                      <a:pt x="631" y="292"/>
                    </a:lnTo>
                    <a:lnTo>
                      <a:pt x="631" y="293"/>
                    </a:lnTo>
                    <a:lnTo>
                      <a:pt x="632" y="293"/>
                    </a:lnTo>
                    <a:lnTo>
                      <a:pt x="632" y="292"/>
                    </a:lnTo>
                    <a:lnTo>
                      <a:pt x="632" y="293"/>
                    </a:lnTo>
                    <a:lnTo>
                      <a:pt x="634" y="293"/>
                    </a:lnTo>
                    <a:lnTo>
                      <a:pt x="635" y="293"/>
                    </a:lnTo>
                    <a:lnTo>
                      <a:pt x="636" y="293"/>
                    </a:lnTo>
                    <a:lnTo>
                      <a:pt x="636" y="295"/>
                    </a:lnTo>
                    <a:lnTo>
                      <a:pt x="636" y="293"/>
                    </a:lnTo>
                    <a:lnTo>
                      <a:pt x="636" y="295"/>
                    </a:lnTo>
                    <a:lnTo>
                      <a:pt x="638" y="295"/>
                    </a:lnTo>
                    <a:lnTo>
                      <a:pt x="639" y="295"/>
                    </a:lnTo>
                    <a:lnTo>
                      <a:pt x="640" y="295"/>
                    </a:lnTo>
                    <a:lnTo>
                      <a:pt x="641" y="295"/>
                    </a:lnTo>
                    <a:lnTo>
                      <a:pt x="641" y="296"/>
                    </a:lnTo>
                    <a:lnTo>
                      <a:pt x="643" y="296"/>
                    </a:lnTo>
                    <a:lnTo>
                      <a:pt x="641" y="296"/>
                    </a:lnTo>
                    <a:lnTo>
                      <a:pt x="643" y="296"/>
                    </a:lnTo>
                    <a:lnTo>
                      <a:pt x="643" y="297"/>
                    </a:lnTo>
                    <a:lnTo>
                      <a:pt x="644" y="297"/>
                    </a:lnTo>
                    <a:lnTo>
                      <a:pt x="644" y="299"/>
                    </a:lnTo>
                    <a:lnTo>
                      <a:pt x="645" y="299"/>
                    </a:lnTo>
                    <a:lnTo>
                      <a:pt x="644" y="299"/>
                    </a:lnTo>
                    <a:lnTo>
                      <a:pt x="645" y="299"/>
                    </a:lnTo>
                    <a:lnTo>
                      <a:pt x="644" y="299"/>
                    </a:lnTo>
                    <a:lnTo>
                      <a:pt x="644" y="300"/>
                    </a:lnTo>
                    <a:lnTo>
                      <a:pt x="645" y="300"/>
                    </a:lnTo>
                    <a:lnTo>
                      <a:pt x="644" y="300"/>
                    </a:lnTo>
                    <a:lnTo>
                      <a:pt x="645" y="300"/>
                    </a:lnTo>
                    <a:lnTo>
                      <a:pt x="645" y="301"/>
                    </a:lnTo>
                    <a:lnTo>
                      <a:pt x="645" y="300"/>
                    </a:lnTo>
                    <a:lnTo>
                      <a:pt x="645" y="301"/>
                    </a:lnTo>
                    <a:lnTo>
                      <a:pt x="647" y="301"/>
                    </a:lnTo>
                    <a:lnTo>
                      <a:pt x="645" y="301"/>
                    </a:lnTo>
                    <a:lnTo>
                      <a:pt x="647" y="301"/>
                    </a:lnTo>
                    <a:lnTo>
                      <a:pt x="645" y="301"/>
                    </a:lnTo>
                    <a:lnTo>
                      <a:pt x="645" y="303"/>
                    </a:lnTo>
                    <a:lnTo>
                      <a:pt x="645" y="304"/>
                    </a:lnTo>
                    <a:lnTo>
                      <a:pt x="645" y="305"/>
                    </a:lnTo>
                    <a:lnTo>
                      <a:pt x="644" y="305"/>
                    </a:lnTo>
                    <a:lnTo>
                      <a:pt x="643" y="305"/>
                    </a:lnTo>
                    <a:lnTo>
                      <a:pt x="644" y="305"/>
                    </a:lnTo>
                    <a:lnTo>
                      <a:pt x="643" y="305"/>
                    </a:lnTo>
                    <a:lnTo>
                      <a:pt x="643" y="306"/>
                    </a:lnTo>
                    <a:lnTo>
                      <a:pt x="643" y="308"/>
                    </a:lnTo>
                    <a:lnTo>
                      <a:pt x="643" y="309"/>
                    </a:lnTo>
                    <a:lnTo>
                      <a:pt x="644" y="309"/>
                    </a:lnTo>
                    <a:lnTo>
                      <a:pt x="644" y="310"/>
                    </a:lnTo>
                    <a:lnTo>
                      <a:pt x="644" y="312"/>
                    </a:lnTo>
                    <a:lnTo>
                      <a:pt x="645" y="312"/>
                    </a:lnTo>
                    <a:lnTo>
                      <a:pt x="645" y="310"/>
                    </a:lnTo>
                    <a:lnTo>
                      <a:pt x="647" y="310"/>
                    </a:lnTo>
                    <a:lnTo>
                      <a:pt x="647" y="312"/>
                    </a:lnTo>
                    <a:lnTo>
                      <a:pt x="645" y="312"/>
                    </a:lnTo>
                    <a:lnTo>
                      <a:pt x="647" y="312"/>
                    </a:lnTo>
                    <a:lnTo>
                      <a:pt x="648" y="312"/>
                    </a:lnTo>
                    <a:lnTo>
                      <a:pt x="648" y="310"/>
                    </a:lnTo>
                    <a:lnTo>
                      <a:pt x="648" y="312"/>
                    </a:lnTo>
                    <a:lnTo>
                      <a:pt x="648" y="310"/>
                    </a:lnTo>
                    <a:lnTo>
                      <a:pt x="649" y="310"/>
                    </a:lnTo>
                    <a:lnTo>
                      <a:pt x="649" y="312"/>
                    </a:lnTo>
                    <a:lnTo>
                      <a:pt x="649" y="310"/>
                    </a:lnTo>
                    <a:lnTo>
                      <a:pt x="651" y="310"/>
                    </a:lnTo>
                    <a:lnTo>
                      <a:pt x="652" y="310"/>
                    </a:lnTo>
                    <a:lnTo>
                      <a:pt x="652" y="312"/>
                    </a:lnTo>
                    <a:lnTo>
                      <a:pt x="652" y="313"/>
                    </a:lnTo>
                    <a:lnTo>
                      <a:pt x="653" y="313"/>
                    </a:lnTo>
                    <a:lnTo>
                      <a:pt x="653" y="314"/>
                    </a:lnTo>
                    <a:lnTo>
                      <a:pt x="653" y="313"/>
                    </a:lnTo>
                    <a:lnTo>
                      <a:pt x="655" y="313"/>
                    </a:lnTo>
                    <a:lnTo>
                      <a:pt x="655" y="314"/>
                    </a:lnTo>
                    <a:lnTo>
                      <a:pt x="655" y="313"/>
                    </a:lnTo>
                    <a:lnTo>
                      <a:pt x="655" y="314"/>
                    </a:lnTo>
                    <a:lnTo>
                      <a:pt x="655" y="313"/>
                    </a:lnTo>
                    <a:lnTo>
                      <a:pt x="656" y="313"/>
                    </a:lnTo>
                    <a:lnTo>
                      <a:pt x="656" y="314"/>
                    </a:lnTo>
                    <a:lnTo>
                      <a:pt x="655" y="314"/>
                    </a:lnTo>
                    <a:lnTo>
                      <a:pt x="656" y="314"/>
                    </a:lnTo>
                    <a:lnTo>
                      <a:pt x="657" y="314"/>
                    </a:lnTo>
                    <a:lnTo>
                      <a:pt x="657" y="316"/>
                    </a:lnTo>
                    <a:lnTo>
                      <a:pt x="659" y="316"/>
                    </a:lnTo>
                    <a:lnTo>
                      <a:pt x="660" y="316"/>
                    </a:lnTo>
                    <a:lnTo>
                      <a:pt x="660" y="317"/>
                    </a:lnTo>
                    <a:lnTo>
                      <a:pt x="661" y="316"/>
                    </a:lnTo>
                    <a:lnTo>
                      <a:pt x="661" y="317"/>
                    </a:lnTo>
                    <a:lnTo>
                      <a:pt x="661" y="316"/>
                    </a:lnTo>
                    <a:lnTo>
                      <a:pt x="661" y="317"/>
                    </a:lnTo>
                    <a:lnTo>
                      <a:pt x="661" y="316"/>
                    </a:lnTo>
                    <a:lnTo>
                      <a:pt x="662" y="316"/>
                    </a:lnTo>
                    <a:lnTo>
                      <a:pt x="662" y="317"/>
                    </a:lnTo>
                    <a:lnTo>
                      <a:pt x="664" y="317"/>
                    </a:lnTo>
                    <a:lnTo>
                      <a:pt x="664" y="318"/>
                    </a:lnTo>
                    <a:lnTo>
                      <a:pt x="664" y="320"/>
                    </a:lnTo>
                    <a:lnTo>
                      <a:pt x="664" y="321"/>
                    </a:lnTo>
                    <a:lnTo>
                      <a:pt x="665" y="321"/>
                    </a:lnTo>
                    <a:lnTo>
                      <a:pt x="666" y="321"/>
                    </a:lnTo>
                    <a:lnTo>
                      <a:pt x="666" y="322"/>
                    </a:lnTo>
                    <a:lnTo>
                      <a:pt x="666" y="339"/>
                    </a:lnTo>
                    <a:lnTo>
                      <a:pt x="664" y="342"/>
                    </a:lnTo>
                    <a:lnTo>
                      <a:pt x="662" y="342"/>
                    </a:lnTo>
                    <a:lnTo>
                      <a:pt x="662" y="343"/>
                    </a:lnTo>
                    <a:lnTo>
                      <a:pt x="662" y="344"/>
                    </a:lnTo>
                    <a:lnTo>
                      <a:pt x="664" y="346"/>
                    </a:lnTo>
                    <a:lnTo>
                      <a:pt x="664" y="347"/>
                    </a:lnTo>
                    <a:lnTo>
                      <a:pt x="664" y="348"/>
                    </a:lnTo>
                    <a:lnTo>
                      <a:pt x="665" y="350"/>
                    </a:lnTo>
                    <a:lnTo>
                      <a:pt x="666" y="350"/>
                    </a:lnTo>
                    <a:lnTo>
                      <a:pt x="666" y="352"/>
                    </a:lnTo>
                    <a:lnTo>
                      <a:pt x="665" y="355"/>
                    </a:lnTo>
                    <a:lnTo>
                      <a:pt x="665" y="356"/>
                    </a:lnTo>
                    <a:lnTo>
                      <a:pt x="662" y="356"/>
                    </a:lnTo>
                    <a:lnTo>
                      <a:pt x="659" y="356"/>
                    </a:lnTo>
                    <a:lnTo>
                      <a:pt x="657" y="356"/>
                    </a:lnTo>
                    <a:lnTo>
                      <a:pt x="657" y="357"/>
                    </a:lnTo>
                    <a:lnTo>
                      <a:pt x="659" y="357"/>
                    </a:lnTo>
                    <a:lnTo>
                      <a:pt x="656" y="360"/>
                    </a:lnTo>
                    <a:lnTo>
                      <a:pt x="649" y="368"/>
                    </a:lnTo>
                    <a:lnTo>
                      <a:pt x="647" y="373"/>
                    </a:lnTo>
                    <a:lnTo>
                      <a:pt x="647" y="375"/>
                    </a:lnTo>
                    <a:lnTo>
                      <a:pt x="649" y="380"/>
                    </a:lnTo>
                    <a:lnTo>
                      <a:pt x="649" y="381"/>
                    </a:lnTo>
                    <a:lnTo>
                      <a:pt x="651" y="381"/>
                    </a:lnTo>
                    <a:lnTo>
                      <a:pt x="649" y="381"/>
                    </a:lnTo>
                    <a:lnTo>
                      <a:pt x="651" y="381"/>
                    </a:lnTo>
                    <a:lnTo>
                      <a:pt x="651" y="382"/>
                    </a:lnTo>
                    <a:lnTo>
                      <a:pt x="651" y="384"/>
                    </a:lnTo>
                    <a:lnTo>
                      <a:pt x="652" y="384"/>
                    </a:lnTo>
                    <a:lnTo>
                      <a:pt x="652" y="385"/>
                    </a:lnTo>
                    <a:lnTo>
                      <a:pt x="653" y="385"/>
                    </a:lnTo>
                    <a:lnTo>
                      <a:pt x="653" y="386"/>
                    </a:lnTo>
                    <a:lnTo>
                      <a:pt x="657" y="388"/>
                    </a:lnTo>
                    <a:lnTo>
                      <a:pt x="656" y="390"/>
                    </a:lnTo>
                    <a:lnTo>
                      <a:pt x="653" y="393"/>
                    </a:lnTo>
                    <a:lnTo>
                      <a:pt x="653" y="394"/>
                    </a:lnTo>
                    <a:lnTo>
                      <a:pt x="652" y="394"/>
                    </a:lnTo>
                    <a:lnTo>
                      <a:pt x="652" y="395"/>
                    </a:lnTo>
                    <a:lnTo>
                      <a:pt x="652" y="397"/>
                    </a:lnTo>
                    <a:lnTo>
                      <a:pt x="652" y="398"/>
                    </a:lnTo>
                    <a:lnTo>
                      <a:pt x="651" y="398"/>
                    </a:lnTo>
                    <a:lnTo>
                      <a:pt x="651" y="399"/>
                    </a:lnTo>
                    <a:lnTo>
                      <a:pt x="651" y="401"/>
                    </a:lnTo>
                    <a:lnTo>
                      <a:pt x="649" y="401"/>
                    </a:lnTo>
                    <a:lnTo>
                      <a:pt x="649" y="402"/>
                    </a:lnTo>
                    <a:lnTo>
                      <a:pt x="649" y="403"/>
                    </a:lnTo>
                    <a:lnTo>
                      <a:pt x="648" y="405"/>
                    </a:lnTo>
                    <a:lnTo>
                      <a:pt x="648" y="406"/>
                    </a:lnTo>
                    <a:lnTo>
                      <a:pt x="647" y="406"/>
                    </a:lnTo>
                    <a:lnTo>
                      <a:pt x="645" y="406"/>
                    </a:lnTo>
                    <a:lnTo>
                      <a:pt x="645" y="407"/>
                    </a:lnTo>
                    <a:lnTo>
                      <a:pt x="645" y="409"/>
                    </a:lnTo>
                    <a:lnTo>
                      <a:pt x="644" y="409"/>
                    </a:lnTo>
                    <a:lnTo>
                      <a:pt x="643" y="409"/>
                    </a:lnTo>
                    <a:lnTo>
                      <a:pt x="641" y="409"/>
                    </a:lnTo>
                    <a:lnTo>
                      <a:pt x="640" y="409"/>
                    </a:lnTo>
                    <a:lnTo>
                      <a:pt x="640" y="410"/>
                    </a:lnTo>
                    <a:lnTo>
                      <a:pt x="639" y="410"/>
                    </a:lnTo>
                    <a:lnTo>
                      <a:pt x="639" y="411"/>
                    </a:lnTo>
                    <a:lnTo>
                      <a:pt x="638" y="411"/>
                    </a:lnTo>
                    <a:lnTo>
                      <a:pt x="636" y="411"/>
                    </a:lnTo>
                    <a:lnTo>
                      <a:pt x="636" y="412"/>
                    </a:lnTo>
                    <a:lnTo>
                      <a:pt x="638" y="412"/>
                    </a:lnTo>
                    <a:lnTo>
                      <a:pt x="638" y="414"/>
                    </a:lnTo>
                    <a:lnTo>
                      <a:pt x="638" y="415"/>
                    </a:lnTo>
                    <a:lnTo>
                      <a:pt x="638" y="416"/>
                    </a:lnTo>
                    <a:lnTo>
                      <a:pt x="638" y="418"/>
                    </a:lnTo>
                    <a:lnTo>
                      <a:pt x="639" y="418"/>
                    </a:lnTo>
                    <a:lnTo>
                      <a:pt x="639" y="419"/>
                    </a:lnTo>
                    <a:lnTo>
                      <a:pt x="639" y="420"/>
                    </a:lnTo>
                    <a:lnTo>
                      <a:pt x="639" y="422"/>
                    </a:lnTo>
                    <a:lnTo>
                      <a:pt x="639" y="423"/>
                    </a:lnTo>
                    <a:lnTo>
                      <a:pt x="640" y="423"/>
                    </a:lnTo>
                    <a:lnTo>
                      <a:pt x="640" y="424"/>
                    </a:lnTo>
                    <a:lnTo>
                      <a:pt x="639" y="424"/>
                    </a:lnTo>
                    <a:lnTo>
                      <a:pt x="640" y="424"/>
                    </a:lnTo>
                    <a:lnTo>
                      <a:pt x="639" y="424"/>
                    </a:lnTo>
                    <a:lnTo>
                      <a:pt x="639" y="426"/>
                    </a:lnTo>
                    <a:lnTo>
                      <a:pt x="639" y="427"/>
                    </a:lnTo>
                    <a:lnTo>
                      <a:pt x="639" y="428"/>
                    </a:lnTo>
                    <a:lnTo>
                      <a:pt x="639" y="427"/>
                    </a:lnTo>
                    <a:lnTo>
                      <a:pt x="638" y="427"/>
                    </a:lnTo>
                    <a:lnTo>
                      <a:pt x="638" y="428"/>
                    </a:lnTo>
                    <a:lnTo>
                      <a:pt x="636" y="428"/>
                    </a:lnTo>
                    <a:lnTo>
                      <a:pt x="630" y="437"/>
                    </a:lnTo>
                    <a:lnTo>
                      <a:pt x="632" y="437"/>
                    </a:lnTo>
                    <a:lnTo>
                      <a:pt x="631" y="443"/>
                    </a:lnTo>
                    <a:lnTo>
                      <a:pt x="630" y="443"/>
                    </a:lnTo>
                    <a:lnTo>
                      <a:pt x="628" y="449"/>
                    </a:lnTo>
                    <a:lnTo>
                      <a:pt x="631" y="450"/>
                    </a:lnTo>
                    <a:lnTo>
                      <a:pt x="631" y="452"/>
                    </a:lnTo>
                    <a:lnTo>
                      <a:pt x="632" y="453"/>
                    </a:lnTo>
                    <a:lnTo>
                      <a:pt x="632" y="454"/>
                    </a:lnTo>
                    <a:lnTo>
                      <a:pt x="634" y="454"/>
                    </a:lnTo>
                    <a:lnTo>
                      <a:pt x="634" y="456"/>
                    </a:lnTo>
                    <a:lnTo>
                      <a:pt x="634" y="457"/>
                    </a:lnTo>
                    <a:lnTo>
                      <a:pt x="634" y="458"/>
                    </a:lnTo>
                    <a:lnTo>
                      <a:pt x="634" y="460"/>
                    </a:lnTo>
                    <a:lnTo>
                      <a:pt x="636" y="465"/>
                    </a:lnTo>
                    <a:lnTo>
                      <a:pt x="641" y="477"/>
                    </a:lnTo>
                    <a:lnTo>
                      <a:pt x="644" y="478"/>
                    </a:lnTo>
                    <a:lnTo>
                      <a:pt x="645" y="478"/>
                    </a:lnTo>
                    <a:lnTo>
                      <a:pt x="647" y="478"/>
                    </a:lnTo>
                    <a:lnTo>
                      <a:pt x="647" y="479"/>
                    </a:lnTo>
                    <a:lnTo>
                      <a:pt x="647" y="481"/>
                    </a:lnTo>
                    <a:lnTo>
                      <a:pt x="648" y="481"/>
                    </a:lnTo>
                    <a:lnTo>
                      <a:pt x="647" y="481"/>
                    </a:lnTo>
                    <a:lnTo>
                      <a:pt x="647" y="482"/>
                    </a:lnTo>
                    <a:lnTo>
                      <a:pt x="648" y="482"/>
                    </a:lnTo>
                    <a:lnTo>
                      <a:pt x="648" y="483"/>
                    </a:lnTo>
                    <a:lnTo>
                      <a:pt x="649" y="483"/>
                    </a:lnTo>
                    <a:lnTo>
                      <a:pt x="649" y="484"/>
                    </a:lnTo>
                    <a:lnTo>
                      <a:pt x="649" y="486"/>
                    </a:lnTo>
                    <a:lnTo>
                      <a:pt x="648" y="486"/>
                    </a:lnTo>
                    <a:lnTo>
                      <a:pt x="648" y="487"/>
                    </a:lnTo>
                    <a:lnTo>
                      <a:pt x="649" y="487"/>
                    </a:lnTo>
                    <a:lnTo>
                      <a:pt x="648" y="487"/>
                    </a:lnTo>
                    <a:lnTo>
                      <a:pt x="648" y="488"/>
                    </a:lnTo>
                    <a:lnTo>
                      <a:pt x="647" y="488"/>
                    </a:lnTo>
                    <a:lnTo>
                      <a:pt x="648" y="488"/>
                    </a:lnTo>
                    <a:lnTo>
                      <a:pt x="648" y="490"/>
                    </a:lnTo>
                    <a:lnTo>
                      <a:pt x="647" y="490"/>
                    </a:lnTo>
                    <a:lnTo>
                      <a:pt x="647" y="491"/>
                    </a:lnTo>
                    <a:lnTo>
                      <a:pt x="648" y="491"/>
                    </a:lnTo>
                    <a:lnTo>
                      <a:pt x="648" y="492"/>
                    </a:lnTo>
                    <a:lnTo>
                      <a:pt x="648" y="494"/>
                    </a:lnTo>
                    <a:lnTo>
                      <a:pt x="648" y="495"/>
                    </a:lnTo>
                    <a:lnTo>
                      <a:pt x="649" y="495"/>
                    </a:lnTo>
                    <a:lnTo>
                      <a:pt x="649" y="496"/>
                    </a:lnTo>
                    <a:lnTo>
                      <a:pt x="649" y="498"/>
                    </a:lnTo>
                    <a:lnTo>
                      <a:pt x="651" y="498"/>
                    </a:lnTo>
                    <a:lnTo>
                      <a:pt x="651" y="499"/>
                    </a:lnTo>
                    <a:lnTo>
                      <a:pt x="652" y="499"/>
                    </a:lnTo>
                    <a:lnTo>
                      <a:pt x="652" y="500"/>
                    </a:lnTo>
                    <a:lnTo>
                      <a:pt x="652" y="501"/>
                    </a:lnTo>
                    <a:lnTo>
                      <a:pt x="653" y="501"/>
                    </a:lnTo>
                    <a:lnTo>
                      <a:pt x="653" y="503"/>
                    </a:lnTo>
                    <a:lnTo>
                      <a:pt x="653" y="504"/>
                    </a:lnTo>
                    <a:lnTo>
                      <a:pt x="652" y="504"/>
                    </a:lnTo>
                    <a:lnTo>
                      <a:pt x="653" y="504"/>
                    </a:lnTo>
                    <a:lnTo>
                      <a:pt x="652" y="504"/>
                    </a:lnTo>
                    <a:lnTo>
                      <a:pt x="652" y="505"/>
                    </a:lnTo>
                    <a:lnTo>
                      <a:pt x="651" y="505"/>
                    </a:lnTo>
                    <a:lnTo>
                      <a:pt x="651" y="507"/>
                    </a:lnTo>
                    <a:lnTo>
                      <a:pt x="651" y="508"/>
                    </a:lnTo>
                    <a:lnTo>
                      <a:pt x="649" y="508"/>
                    </a:lnTo>
                    <a:lnTo>
                      <a:pt x="651" y="509"/>
                    </a:lnTo>
                    <a:lnTo>
                      <a:pt x="652" y="509"/>
                    </a:lnTo>
                    <a:lnTo>
                      <a:pt x="652" y="511"/>
                    </a:lnTo>
                    <a:lnTo>
                      <a:pt x="651" y="512"/>
                    </a:lnTo>
                    <a:lnTo>
                      <a:pt x="649" y="512"/>
                    </a:lnTo>
                    <a:lnTo>
                      <a:pt x="648" y="512"/>
                    </a:lnTo>
                    <a:lnTo>
                      <a:pt x="648" y="511"/>
                    </a:lnTo>
                    <a:lnTo>
                      <a:pt x="647" y="512"/>
                    </a:lnTo>
                    <a:lnTo>
                      <a:pt x="647" y="513"/>
                    </a:lnTo>
                    <a:lnTo>
                      <a:pt x="647" y="515"/>
                    </a:lnTo>
                    <a:lnTo>
                      <a:pt x="645" y="515"/>
                    </a:lnTo>
                    <a:lnTo>
                      <a:pt x="644" y="515"/>
                    </a:lnTo>
                    <a:lnTo>
                      <a:pt x="644" y="516"/>
                    </a:lnTo>
                    <a:lnTo>
                      <a:pt x="643" y="516"/>
                    </a:lnTo>
                    <a:lnTo>
                      <a:pt x="643" y="517"/>
                    </a:lnTo>
                    <a:lnTo>
                      <a:pt x="643" y="518"/>
                    </a:lnTo>
                    <a:lnTo>
                      <a:pt x="644" y="520"/>
                    </a:lnTo>
                    <a:lnTo>
                      <a:pt x="644" y="521"/>
                    </a:lnTo>
                    <a:lnTo>
                      <a:pt x="643" y="521"/>
                    </a:lnTo>
                    <a:lnTo>
                      <a:pt x="643" y="522"/>
                    </a:lnTo>
                    <a:lnTo>
                      <a:pt x="643" y="524"/>
                    </a:lnTo>
                    <a:lnTo>
                      <a:pt x="644" y="524"/>
                    </a:lnTo>
                    <a:lnTo>
                      <a:pt x="644" y="525"/>
                    </a:lnTo>
                    <a:lnTo>
                      <a:pt x="644" y="526"/>
                    </a:lnTo>
                    <a:lnTo>
                      <a:pt x="643" y="526"/>
                    </a:lnTo>
                    <a:lnTo>
                      <a:pt x="643" y="528"/>
                    </a:lnTo>
                    <a:lnTo>
                      <a:pt x="641" y="528"/>
                    </a:lnTo>
                    <a:lnTo>
                      <a:pt x="641" y="529"/>
                    </a:lnTo>
                    <a:lnTo>
                      <a:pt x="641" y="530"/>
                    </a:lnTo>
                    <a:lnTo>
                      <a:pt x="640" y="530"/>
                    </a:lnTo>
                    <a:lnTo>
                      <a:pt x="639" y="530"/>
                    </a:lnTo>
                    <a:lnTo>
                      <a:pt x="638" y="530"/>
                    </a:lnTo>
                    <a:lnTo>
                      <a:pt x="638" y="532"/>
                    </a:lnTo>
                    <a:lnTo>
                      <a:pt x="636" y="530"/>
                    </a:lnTo>
                    <a:lnTo>
                      <a:pt x="635" y="530"/>
                    </a:lnTo>
                    <a:lnTo>
                      <a:pt x="634" y="530"/>
                    </a:lnTo>
                    <a:lnTo>
                      <a:pt x="634" y="532"/>
                    </a:lnTo>
                    <a:lnTo>
                      <a:pt x="634" y="533"/>
                    </a:lnTo>
                    <a:lnTo>
                      <a:pt x="632" y="533"/>
                    </a:lnTo>
                    <a:lnTo>
                      <a:pt x="632" y="532"/>
                    </a:lnTo>
                    <a:lnTo>
                      <a:pt x="632" y="530"/>
                    </a:lnTo>
                    <a:lnTo>
                      <a:pt x="631" y="530"/>
                    </a:lnTo>
                    <a:lnTo>
                      <a:pt x="630" y="530"/>
                    </a:lnTo>
                    <a:lnTo>
                      <a:pt x="630" y="529"/>
                    </a:lnTo>
                    <a:lnTo>
                      <a:pt x="630" y="528"/>
                    </a:lnTo>
                    <a:lnTo>
                      <a:pt x="630" y="526"/>
                    </a:lnTo>
                    <a:lnTo>
                      <a:pt x="628" y="526"/>
                    </a:lnTo>
                    <a:lnTo>
                      <a:pt x="627" y="526"/>
                    </a:lnTo>
                    <a:lnTo>
                      <a:pt x="626" y="526"/>
                    </a:lnTo>
                    <a:lnTo>
                      <a:pt x="626" y="528"/>
                    </a:lnTo>
                    <a:lnTo>
                      <a:pt x="626" y="529"/>
                    </a:lnTo>
                    <a:lnTo>
                      <a:pt x="624" y="529"/>
                    </a:lnTo>
                    <a:lnTo>
                      <a:pt x="624" y="530"/>
                    </a:lnTo>
                    <a:lnTo>
                      <a:pt x="623" y="530"/>
                    </a:lnTo>
                    <a:lnTo>
                      <a:pt x="622" y="530"/>
                    </a:lnTo>
                    <a:lnTo>
                      <a:pt x="621" y="530"/>
                    </a:lnTo>
                    <a:lnTo>
                      <a:pt x="621" y="532"/>
                    </a:lnTo>
                    <a:lnTo>
                      <a:pt x="621" y="533"/>
                    </a:lnTo>
                    <a:lnTo>
                      <a:pt x="621" y="534"/>
                    </a:lnTo>
                    <a:lnTo>
                      <a:pt x="621" y="533"/>
                    </a:lnTo>
                    <a:lnTo>
                      <a:pt x="622" y="533"/>
                    </a:lnTo>
                    <a:lnTo>
                      <a:pt x="623" y="533"/>
                    </a:lnTo>
                    <a:lnTo>
                      <a:pt x="623" y="534"/>
                    </a:lnTo>
                    <a:lnTo>
                      <a:pt x="624" y="534"/>
                    </a:lnTo>
                    <a:lnTo>
                      <a:pt x="623" y="534"/>
                    </a:lnTo>
                    <a:lnTo>
                      <a:pt x="623" y="536"/>
                    </a:lnTo>
                    <a:lnTo>
                      <a:pt x="622" y="536"/>
                    </a:lnTo>
                    <a:lnTo>
                      <a:pt x="621" y="536"/>
                    </a:lnTo>
                    <a:lnTo>
                      <a:pt x="621" y="537"/>
                    </a:lnTo>
                    <a:lnTo>
                      <a:pt x="619" y="537"/>
                    </a:lnTo>
                    <a:lnTo>
                      <a:pt x="618" y="537"/>
                    </a:lnTo>
                    <a:lnTo>
                      <a:pt x="618" y="536"/>
                    </a:lnTo>
                    <a:lnTo>
                      <a:pt x="618" y="534"/>
                    </a:lnTo>
                    <a:lnTo>
                      <a:pt x="617" y="533"/>
                    </a:lnTo>
                    <a:lnTo>
                      <a:pt x="615" y="533"/>
                    </a:lnTo>
                    <a:lnTo>
                      <a:pt x="614" y="533"/>
                    </a:lnTo>
                    <a:lnTo>
                      <a:pt x="613" y="533"/>
                    </a:lnTo>
                    <a:lnTo>
                      <a:pt x="611" y="533"/>
                    </a:lnTo>
                    <a:lnTo>
                      <a:pt x="610" y="533"/>
                    </a:lnTo>
                    <a:lnTo>
                      <a:pt x="610" y="534"/>
                    </a:lnTo>
                    <a:lnTo>
                      <a:pt x="609" y="534"/>
                    </a:lnTo>
                    <a:lnTo>
                      <a:pt x="609" y="533"/>
                    </a:lnTo>
                    <a:lnTo>
                      <a:pt x="607" y="533"/>
                    </a:lnTo>
                    <a:lnTo>
                      <a:pt x="609" y="533"/>
                    </a:lnTo>
                    <a:lnTo>
                      <a:pt x="609" y="532"/>
                    </a:lnTo>
                    <a:lnTo>
                      <a:pt x="607" y="532"/>
                    </a:lnTo>
                    <a:lnTo>
                      <a:pt x="606" y="533"/>
                    </a:lnTo>
                    <a:lnTo>
                      <a:pt x="605" y="533"/>
                    </a:lnTo>
                    <a:lnTo>
                      <a:pt x="604" y="533"/>
                    </a:lnTo>
                    <a:lnTo>
                      <a:pt x="602" y="533"/>
                    </a:lnTo>
                    <a:lnTo>
                      <a:pt x="602" y="534"/>
                    </a:lnTo>
                    <a:lnTo>
                      <a:pt x="602" y="536"/>
                    </a:lnTo>
                    <a:lnTo>
                      <a:pt x="604" y="536"/>
                    </a:lnTo>
                    <a:lnTo>
                      <a:pt x="604" y="537"/>
                    </a:lnTo>
                    <a:lnTo>
                      <a:pt x="604" y="538"/>
                    </a:lnTo>
                    <a:lnTo>
                      <a:pt x="604" y="539"/>
                    </a:lnTo>
                    <a:lnTo>
                      <a:pt x="602" y="539"/>
                    </a:lnTo>
                    <a:lnTo>
                      <a:pt x="602" y="541"/>
                    </a:lnTo>
                    <a:lnTo>
                      <a:pt x="604" y="541"/>
                    </a:lnTo>
                    <a:lnTo>
                      <a:pt x="604" y="542"/>
                    </a:lnTo>
                    <a:lnTo>
                      <a:pt x="605" y="542"/>
                    </a:lnTo>
                    <a:lnTo>
                      <a:pt x="605" y="543"/>
                    </a:lnTo>
                    <a:lnTo>
                      <a:pt x="606" y="543"/>
                    </a:lnTo>
                    <a:lnTo>
                      <a:pt x="607" y="543"/>
                    </a:lnTo>
                    <a:lnTo>
                      <a:pt x="609" y="543"/>
                    </a:lnTo>
                    <a:lnTo>
                      <a:pt x="609" y="545"/>
                    </a:lnTo>
                    <a:lnTo>
                      <a:pt x="609" y="543"/>
                    </a:lnTo>
                    <a:lnTo>
                      <a:pt x="610" y="543"/>
                    </a:lnTo>
                    <a:lnTo>
                      <a:pt x="610" y="545"/>
                    </a:lnTo>
                    <a:lnTo>
                      <a:pt x="610" y="546"/>
                    </a:lnTo>
                    <a:lnTo>
                      <a:pt x="609" y="546"/>
                    </a:lnTo>
                    <a:lnTo>
                      <a:pt x="607" y="546"/>
                    </a:lnTo>
                    <a:lnTo>
                      <a:pt x="606" y="546"/>
                    </a:lnTo>
                    <a:lnTo>
                      <a:pt x="605" y="546"/>
                    </a:lnTo>
                    <a:lnTo>
                      <a:pt x="604" y="546"/>
                    </a:lnTo>
                    <a:lnTo>
                      <a:pt x="602" y="546"/>
                    </a:lnTo>
                    <a:lnTo>
                      <a:pt x="601" y="546"/>
                    </a:lnTo>
                    <a:lnTo>
                      <a:pt x="602" y="547"/>
                    </a:lnTo>
                    <a:lnTo>
                      <a:pt x="604" y="547"/>
                    </a:lnTo>
                    <a:lnTo>
                      <a:pt x="604" y="549"/>
                    </a:lnTo>
                    <a:lnTo>
                      <a:pt x="605" y="549"/>
                    </a:lnTo>
                    <a:lnTo>
                      <a:pt x="605" y="550"/>
                    </a:lnTo>
                    <a:lnTo>
                      <a:pt x="604" y="551"/>
                    </a:lnTo>
                    <a:lnTo>
                      <a:pt x="602" y="551"/>
                    </a:lnTo>
                    <a:lnTo>
                      <a:pt x="602" y="553"/>
                    </a:lnTo>
                    <a:lnTo>
                      <a:pt x="601" y="553"/>
                    </a:lnTo>
                    <a:lnTo>
                      <a:pt x="600" y="553"/>
                    </a:lnTo>
                    <a:lnTo>
                      <a:pt x="598" y="553"/>
                    </a:lnTo>
                    <a:lnTo>
                      <a:pt x="598" y="551"/>
                    </a:lnTo>
                    <a:lnTo>
                      <a:pt x="597" y="551"/>
                    </a:lnTo>
                    <a:lnTo>
                      <a:pt x="596" y="551"/>
                    </a:lnTo>
                    <a:lnTo>
                      <a:pt x="594" y="551"/>
                    </a:lnTo>
                    <a:lnTo>
                      <a:pt x="594" y="550"/>
                    </a:lnTo>
                    <a:lnTo>
                      <a:pt x="593" y="550"/>
                    </a:lnTo>
                    <a:lnTo>
                      <a:pt x="593" y="551"/>
                    </a:lnTo>
                    <a:lnTo>
                      <a:pt x="592" y="551"/>
                    </a:lnTo>
                    <a:lnTo>
                      <a:pt x="592" y="553"/>
                    </a:lnTo>
                    <a:lnTo>
                      <a:pt x="593" y="553"/>
                    </a:lnTo>
                    <a:lnTo>
                      <a:pt x="593" y="554"/>
                    </a:lnTo>
                    <a:lnTo>
                      <a:pt x="594" y="554"/>
                    </a:lnTo>
                    <a:lnTo>
                      <a:pt x="594" y="555"/>
                    </a:lnTo>
                    <a:lnTo>
                      <a:pt x="596" y="555"/>
                    </a:lnTo>
                    <a:lnTo>
                      <a:pt x="596" y="556"/>
                    </a:lnTo>
                    <a:lnTo>
                      <a:pt x="596" y="558"/>
                    </a:lnTo>
                    <a:lnTo>
                      <a:pt x="594" y="558"/>
                    </a:lnTo>
                    <a:lnTo>
                      <a:pt x="593" y="558"/>
                    </a:lnTo>
                    <a:lnTo>
                      <a:pt x="592" y="558"/>
                    </a:lnTo>
                    <a:lnTo>
                      <a:pt x="590" y="558"/>
                    </a:lnTo>
                    <a:lnTo>
                      <a:pt x="590" y="556"/>
                    </a:lnTo>
                    <a:lnTo>
                      <a:pt x="590" y="555"/>
                    </a:lnTo>
                    <a:lnTo>
                      <a:pt x="589" y="555"/>
                    </a:lnTo>
                    <a:lnTo>
                      <a:pt x="589" y="554"/>
                    </a:lnTo>
                    <a:lnTo>
                      <a:pt x="588" y="554"/>
                    </a:lnTo>
                    <a:lnTo>
                      <a:pt x="587" y="554"/>
                    </a:lnTo>
                    <a:lnTo>
                      <a:pt x="585" y="554"/>
                    </a:lnTo>
                    <a:lnTo>
                      <a:pt x="585" y="555"/>
                    </a:lnTo>
                    <a:lnTo>
                      <a:pt x="584" y="555"/>
                    </a:lnTo>
                    <a:lnTo>
                      <a:pt x="583" y="555"/>
                    </a:lnTo>
                    <a:lnTo>
                      <a:pt x="583" y="554"/>
                    </a:lnTo>
                    <a:lnTo>
                      <a:pt x="581" y="554"/>
                    </a:lnTo>
                    <a:lnTo>
                      <a:pt x="581" y="553"/>
                    </a:lnTo>
                    <a:lnTo>
                      <a:pt x="580" y="553"/>
                    </a:lnTo>
                    <a:lnTo>
                      <a:pt x="580" y="554"/>
                    </a:lnTo>
                    <a:lnTo>
                      <a:pt x="579" y="554"/>
                    </a:lnTo>
                    <a:lnTo>
                      <a:pt x="579" y="555"/>
                    </a:lnTo>
                    <a:lnTo>
                      <a:pt x="577" y="555"/>
                    </a:lnTo>
                    <a:lnTo>
                      <a:pt x="576" y="555"/>
                    </a:lnTo>
                    <a:lnTo>
                      <a:pt x="576" y="556"/>
                    </a:lnTo>
                    <a:lnTo>
                      <a:pt x="576" y="555"/>
                    </a:lnTo>
                    <a:lnTo>
                      <a:pt x="575" y="555"/>
                    </a:lnTo>
                    <a:lnTo>
                      <a:pt x="576" y="555"/>
                    </a:lnTo>
                    <a:lnTo>
                      <a:pt x="576" y="554"/>
                    </a:lnTo>
                    <a:lnTo>
                      <a:pt x="575" y="554"/>
                    </a:lnTo>
                    <a:lnTo>
                      <a:pt x="575" y="553"/>
                    </a:lnTo>
                    <a:lnTo>
                      <a:pt x="575" y="551"/>
                    </a:lnTo>
                    <a:lnTo>
                      <a:pt x="575" y="550"/>
                    </a:lnTo>
                    <a:lnTo>
                      <a:pt x="573" y="550"/>
                    </a:lnTo>
                    <a:lnTo>
                      <a:pt x="573" y="551"/>
                    </a:lnTo>
                    <a:lnTo>
                      <a:pt x="573" y="553"/>
                    </a:lnTo>
                    <a:lnTo>
                      <a:pt x="573" y="554"/>
                    </a:lnTo>
                    <a:lnTo>
                      <a:pt x="572" y="554"/>
                    </a:lnTo>
                    <a:lnTo>
                      <a:pt x="571" y="554"/>
                    </a:lnTo>
                    <a:lnTo>
                      <a:pt x="571" y="555"/>
                    </a:lnTo>
                    <a:lnTo>
                      <a:pt x="569" y="556"/>
                    </a:lnTo>
                    <a:lnTo>
                      <a:pt x="568" y="556"/>
                    </a:lnTo>
                    <a:lnTo>
                      <a:pt x="568" y="555"/>
                    </a:lnTo>
                    <a:lnTo>
                      <a:pt x="567" y="555"/>
                    </a:lnTo>
                    <a:lnTo>
                      <a:pt x="566" y="555"/>
                    </a:lnTo>
                    <a:lnTo>
                      <a:pt x="566" y="554"/>
                    </a:lnTo>
                    <a:lnTo>
                      <a:pt x="564" y="554"/>
                    </a:lnTo>
                    <a:lnTo>
                      <a:pt x="564" y="553"/>
                    </a:lnTo>
                    <a:lnTo>
                      <a:pt x="566" y="551"/>
                    </a:lnTo>
                    <a:lnTo>
                      <a:pt x="564" y="551"/>
                    </a:lnTo>
                    <a:lnTo>
                      <a:pt x="563" y="551"/>
                    </a:lnTo>
                    <a:lnTo>
                      <a:pt x="563" y="550"/>
                    </a:lnTo>
                    <a:lnTo>
                      <a:pt x="562" y="550"/>
                    </a:lnTo>
                    <a:lnTo>
                      <a:pt x="562" y="549"/>
                    </a:lnTo>
                    <a:lnTo>
                      <a:pt x="560" y="549"/>
                    </a:lnTo>
                    <a:lnTo>
                      <a:pt x="559" y="549"/>
                    </a:lnTo>
                    <a:lnTo>
                      <a:pt x="558" y="549"/>
                    </a:lnTo>
                    <a:lnTo>
                      <a:pt x="558" y="550"/>
                    </a:lnTo>
                    <a:lnTo>
                      <a:pt x="558" y="551"/>
                    </a:lnTo>
                    <a:lnTo>
                      <a:pt x="556" y="551"/>
                    </a:lnTo>
                    <a:lnTo>
                      <a:pt x="555" y="550"/>
                    </a:lnTo>
                    <a:lnTo>
                      <a:pt x="555" y="549"/>
                    </a:lnTo>
                    <a:lnTo>
                      <a:pt x="555" y="547"/>
                    </a:lnTo>
                    <a:lnTo>
                      <a:pt x="554" y="547"/>
                    </a:lnTo>
                    <a:lnTo>
                      <a:pt x="552" y="547"/>
                    </a:lnTo>
                    <a:lnTo>
                      <a:pt x="552" y="546"/>
                    </a:lnTo>
                    <a:lnTo>
                      <a:pt x="551" y="546"/>
                    </a:lnTo>
                    <a:lnTo>
                      <a:pt x="551" y="547"/>
                    </a:lnTo>
                    <a:lnTo>
                      <a:pt x="550" y="547"/>
                    </a:lnTo>
                    <a:lnTo>
                      <a:pt x="549" y="547"/>
                    </a:lnTo>
                    <a:lnTo>
                      <a:pt x="547" y="547"/>
                    </a:lnTo>
                    <a:lnTo>
                      <a:pt x="547" y="546"/>
                    </a:lnTo>
                    <a:lnTo>
                      <a:pt x="546" y="546"/>
                    </a:lnTo>
                    <a:lnTo>
                      <a:pt x="545" y="546"/>
                    </a:lnTo>
                    <a:lnTo>
                      <a:pt x="545" y="547"/>
                    </a:lnTo>
                    <a:lnTo>
                      <a:pt x="543" y="547"/>
                    </a:lnTo>
                    <a:lnTo>
                      <a:pt x="542" y="547"/>
                    </a:lnTo>
                    <a:lnTo>
                      <a:pt x="542" y="549"/>
                    </a:lnTo>
                    <a:lnTo>
                      <a:pt x="541" y="550"/>
                    </a:lnTo>
                    <a:lnTo>
                      <a:pt x="539" y="550"/>
                    </a:lnTo>
                    <a:lnTo>
                      <a:pt x="538" y="550"/>
                    </a:lnTo>
                    <a:lnTo>
                      <a:pt x="537" y="549"/>
                    </a:lnTo>
                    <a:lnTo>
                      <a:pt x="537" y="550"/>
                    </a:lnTo>
                    <a:lnTo>
                      <a:pt x="537" y="551"/>
                    </a:lnTo>
                    <a:lnTo>
                      <a:pt x="535" y="551"/>
                    </a:lnTo>
                    <a:lnTo>
                      <a:pt x="535" y="550"/>
                    </a:lnTo>
                    <a:lnTo>
                      <a:pt x="534" y="550"/>
                    </a:lnTo>
                    <a:lnTo>
                      <a:pt x="534" y="549"/>
                    </a:lnTo>
                    <a:lnTo>
                      <a:pt x="534" y="547"/>
                    </a:lnTo>
                    <a:lnTo>
                      <a:pt x="534" y="546"/>
                    </a:lnTo>
                    <a:lnTo>
                      <a:pt x="534" y="545"/>
                    </a:lnTo>
                    <a:lnTo>
                      <a:pt x="534" y="543"/>
                    </a:lnTo>
                    <a:lnTo>
                      <a:pt x="533" y="543"/>
                    </a:lnTo>
                    <a:lnTo>
                      <a:pt x="533" y="542"/>
                    </a:lnTo>
                    <a:lnTo>
                      <a:pt x="532" y="542"/>
                    </a:lnTo>
                    <a:lnTo>
                      <a:pt x="530" y="542"/>
                    </a:lnTo>
                    <a:lnTo>
                      <a:pt x="530" y="541"/>
                    </a:lnTo>
                    <a:lnTo>
                      <a:pt x="532" y="541"/>
                    </a:lnTo>
                    <a:lnTo>
                      <a:pt x="533" y="541"/>
                    </a:lnTo>
                    <a:lnTo>
                      <a:pt x="532" y="541"/>
                    </a:lnTo>
                    <a:lnTo>
                      <a:pt x="532" y="539"/>
                    </a:lnTo>
                    <a:lnTo>
                      <a:pt x="530" y="539"/>
                    </a:lnTo>
                    <a:lnTo>
                      <a:pt x="530" y="541"/>
                    </a:lnTo>
                    <a:lnTo>
                      <a:pt x="529" y="541"/>
                    </a:lnTo>
                    <a:lnTo>
                      <a:pt x="529" y="542"/>
                    </a:lnTo>
                    <a:lnTo>
                      <a:pt x="529" y="543"/>
                    </a:lnTo>
                    <a:lnTo>
                      <a:pt x="529" y="545"/>
                    </a:lnTo>
                    <a:lnTo>
                      <a:pt x="529" y="546"/>
                    </a:lnTo>
                    <a:lnTo>
                      <a:pt x="530" y="546"/>
                    </a:lnTo>
                    <a:lnTo>
                      <a:pt x="530" y="547"/>
                    </a:lnTo>
                    <a:lnTo>
                      <a:pt x="530" y="549"/>
                    </a:lnTo>
                    <a:lnTo>
                      <a:pt x="530" y="550"/>
                    </a:lnTo>
                    <a:lnTo>
                      <a:pt x="532" y="550"/>
                    </a:lnTo>
                    <a:lnTo>
                      <a:pt x="532" y="551"/>
                    </a:lnTo>
                    <a:lnTo>
                      <a:pt x="532" y="553"/>
                    </a:lnTo>
                    <a:lnTo>
                      <a:pt x="533" y="553"/>
                    </a:lnTo>
                    <a:lnTo>
                      <a:pt x="533" y="554"/>
                    </a:lnTo>
                    <a:lnTo>
                      <a:pt x="534" y="555"/>
                    </a:lnTo>
                    <a:lnTo>
                      <a:pt x="534" y="556"/>
                    </a:lnTo>
                    <a:lnTo>
                      <a:pt x="534" y="558"/>
                    </a:lnTo>
                    <a:lnTo>
                      <a:pt x="535" y="558"/>
                    </a:lnTo>
                    <a:lnTo>
                      <a:pt x="535" y="559"/>
                    </a:lnTo>
                    <a:lnTo>
                      <a:pt x="534" y="559"/>
                    </a:lnTo>
                    <a:lnTo>
                      <a:pt x="534" y="560"/>
                    </a:lnTo>
                    <a:lnTo>
                      <a:pt x="534" y="562"/>
                    </a:lnTo>
                    <a:lnTo>
                      <a:pt x="534" y="563"/>
                    </a:lnTo>
                    <a:lnTo>
                      <a:pt x="533" y="563"/>
                    </a:lnTo>
                    <a:lnTo>
                      <a:pt x="532" y="563"/>
                    </a:lnTo>
                    <a:lnTo>
                      <a:pt x="530" y="564"/>
                    </a:lnTo>
                    <a:lnTo>
                      <a:pt x="529" y="564"/>
                    </a:lnTo>
                    <a:lnTo>
                      <a:pt x="529" y="566"/>
                    </a:lnTo>
                    <a:lnTo>
                      <a:pt x="528" y="567"/>
                    </a:lnTo>
                    <a:lnTo>
                      <a:pt x="528" y="568"/>
                    </a:lnTo>
                    <a:lnTo>
                      <a:pt x="525" y="570"/>
                    </a:lnTo>
                    <a:lnTo>
                      <a:pt x="524" y="571"/>
                    </a:lnTo>
                    <a:lnTo>
                      <a:pt x="524" y="572"/>
                    </a:lnTo>
                    <a:lnTo>
                      <a:pt x="522" y="572"/>
                    </a:lnTo>
                    <a:lnTo>
                      <a:pt x="522" y="573"/>
                    </a:lnTo>
                    <a:lnTo>
                      <a:pt x="521" y="573"/>
                    </a:lnTo>
                    <a:lnTo>
                      <a:pt x="521" y="575"/>
                    </a:lnTo>
                    <a:lnTo>
                      <a:pt x="520" y="575"/>
                    </a:lnTo>
                    <a:lnTo>
                      <a:pt x="520" y="576"/>
                    </a:lnTo>
                    <a:lnTo>
                      <a:pt x="520" y="577"/>
                    </a:lnTo>
                    <a:lnTo>
                      <a:pt x="520" y="579"/>
                    </a:lnTo>
                    <a:lnTo>
                      <a:pt x="518" y="579"/>
                    </a:lnTo>
                    <a:lnTo>
                      <a:pt x="518" y="580"/>
                    </a:lnTo>
                    <a:lnTo>
                      <a:pt x="518" y="581"/>
                    </a:lnTo>
                    <a:lnTo>
                      <a:pt x="520" y="581"/>
                    </a:lnTo>
                    <a:lnTo>
                      <a:pt x="520" y="583"/>
                    </a:lnTo>
                    <a:lnTo>
                      <a:pt x="520" y="584"/>
                    </a:lnTo>
                    <a:lnTo>
                      <a:pt x="520" y="585"/>
                    </a:lnTo>
                    <a:lnTo>
                      <a:pt x="520" y="587"/>
                    </a:lnTo>
                    <a:lnTo>
                      <a:pt x="521" y="587"/>
                    </a:lnTo>
                    <a:lnTo>
                      <a:pt x="521" y="588"/>
                    </a:lnTo>
                    <a:lnTo>
                      <a:pt x="522" y="588"/>
                    </a:lnTo>
                    <a:lnTo>
                      <a:pt x="522" y="589"/>
                    </a:lnTo>
                    <a:lnTo>
                      <a:pt x="524" y="589"/>
                    </a:lnTo>
                    <a:lnTo>
                      <a:pt x="524" y="590"/>
                    </a:lnTo>
                    <a:lnTo>
                      <a:pt x="525" y="590"/>
                    </a:lnTo>
                    <a:lnTo>
                      <a:pt x="525" y="592"/>
                    </a:lnTo>
                    <a:lnTo>
                      <a:pt x="526" y="592"/>
                    </a:lnTo>
                    <a:lnTo>
                      <a:pt x="528" y="593"/>
                    </a:lnTo>
                    <a:lnTo>
                      <a:pt x="529" y="593"/>
                    </a:lnTo>
                    <a:lnTo>
                      <a:pt x="530" y="593"/>
                    </a:lnTo>
                    <a:lnTo>
                      <a:pt x="530" y="594"/>
                    </a:lnTo>
                    <a:lnTo>
                      <a:pt x="532" y="594"/>
                    </a:lnTo>
                    <a:lnTo>
                      <a:pt x="532" y="596"/>
                    </a:lnTo>
                    <a:lnTo>
                      <a:pt x="532" y="597"/>
                    </a:lnTo>
                    <a:lnTo>
                      <a:pt x="532" y="598"/>
                    </a:lnTo>
                    <a:lnTo>
                      <a:pt x="532" y="600"/>
                    </a:lnTo>
                    <a:lnTo>
                      <a:pt x="532" y="601"/>
                    </a:lnTo>
                    <a:lnTo>
                      <a:pt x="530" y="601"/>
                    </a:lnTo>
                    <a:lnTo>
                      <a:pt x="529" y="601"/>
                    </a:lnTo>
                    <a:lnTo>
                      <a:pt x="529" y="602"/>
                    </a:lnTo>
                    <a:lnTo>
                      <a:pt x="528" y="602"/>
                    </a:lnTo>
                    <a:lnTo>
                      <a:pt x="526" y="602"/>
                    </a:lnTo>
                    <a:lnTo>
                      <a:pt x="525" y="602"/>
                    </a:lnTo>
                    <a:lnTo>
                      <a:pt x="525" y="604"/>
                    </a:lnTo>
                    <a:lnTo>
                      <a:pt x="524" y="604"/>
                    </a:lnTo>
                    <a:lnTo>
                      <a:pt x="522" y="604"/>
                    </a:lnTo>
                    <a:lnTo>
                      <a:pt x="522" y="602"/>
                    </a:lnTo>
                    <a:lnTo>
                      <a:pt x="521" y="602"/>
                    </a:lnTo>
                    <a:lnTo>
                      <a:pt x="521" y="601"/>
                    </a:lnTo>
                    <a:lnTo>
                      <a:pt x="520" y="600"/>
                    </a:lnTo>
                    <a:lnTo>
                      <a:pt x="518" y="600"/>
                    </a:lnTo>
                    <a:lnTo>
                      <a:pt x="518" y="598"/>
                    </a:lnTo>
                    <a:lnTo>
                      <a:pt x="517" y="598"/>
                    </a:lnTo>
                    <a:lnTo>
                      <a:pt x="517" y="597"/>
                    </a:lnTo>
                    <a:lnTo>
                      <a:pt x="516" y="597"/>
                    </a:lnTo>
                    <a:lnTo>
                      <a:pt x="516" y="598"/>
                    </a:lnTo>
                    <a:lnTo>
                      <a:pt x="515" y="598"/>
                    </a:lnTo>
                    <a:lnTo>
                      <a:pt x="513" y="600"/>
                    </a:lnTo>
                    <a:lnTo>
                      <a:pt x="512" y="600"/>
                    </a:lnTo>
                    <a:lnTo>
                      <a:pt x="511" y="600"/>
                    </a:lnTo>
                    <a:lnTo>
                      <a:pt x="511" y="601"/>
                    </a:lnTo>
                    <a:lnTo>
                      <a:pt x="509" y="601"/>
                    </a:lnTo>
                    <a:lnTo>
                      <a:pt x="509" y="602"/>
                    </a:lnTo>
                    <a:lnTo>
                      <a:pt x="509" y="604"/>
                    </a:lnTo>
                    <a:lnTo>
                      <a:pt x="509" y="605"/>
                    </a:lnTo>
                    <a:lnTo>
                      <a:pt x="508" y="605"/>
                    </a:lnTo>
                    <a:lnTo>
                      <a:pt x="508" y="606"/>
                    </a:lnTo>
                    <a:lnTo>
                      <a:pt x="508" y="608"/>
                    </a:lnTo>
                    <a:lnTo>
                      <a:pt x="508" y="609"/>
                    </a:lnTo>
                    <a:lnTo>
                      <a:pt x="507" y="609"/>
                    </a:lnTo>
                    <a:lnTo>
                      <a:pt x="507" y="610"/>
                    </a:lnTo>
                    <a:lnTo>
                      <a:pt x="505" y="610"/>
                    </a:lnTo>
                    <a:lnTo>
                      <a:pt x="505" y="611"/>
                    </a:lnTo>
                    <a:lnTo>
                      <a:pt x="505" y="613"/>
                    </a:lnTo>
                    <a:lnTo>
                      <a:pt x="505" y="614"/>
                    </a:lnTo>
                    <a:lnTo>
                      <a:pt x="505" y="615"/>
                    </a:lnTo>
                    <a:lnTo>
                      <a:pt x="504" y="617"/>
                    </a:lnTo>
                    <a:lnTo>
                      <a:pt x="504" y="618"/>
                    </a:lnTo>
                    <a:lnTo>
                      <a:pt x="503" y="618"/>
                    </a:lnTo>
                    <a:lnTo>
                      <a:pt x="503" y="619"/>
                    </a:lnTo>
                    <a:lnTo>
                      <a:pt x="503" y="621"/>
                    </a:lnTo>
                    <a:lnTo>
                      <a:pt x="501" y="621"/>
                    </a:lnTo>
                    <a:lnTo>
                      <a:pt x="501" y="622"/>
                    </a:lnTo>
                    <a:lnTo>
                      <a:pt x="501" y="623"/>
                    </a:lnTo>
                    <a:lnTo>
                      <a:pt x="500" y="623"/>
                    </a:lnTo>
                    <a:lnTo>
                      <a:pt x="500" y="625"/>
                    </a:lnTo>
                    <a:lnTo>
                      <a:pt x="501" y="626"/>
                    </a:lnTo>
                    <a:lnTo>
                      <a:pt x="503" y="627"/>
                    </a:lnTo>
                    <a:lnTo>
                      <a:pt x="504" y="632"/>
                    </a:lnTo>
                    <a:lnTo>
                      <a:pt x="509" y="635"/>
                    </a:lnTo>
                    <a:close/>
                    <a:moveTo>
                      <a:pt x="600" y="251"/>
                    </a:moveTo>
                    <a:lnTo>
                      <a:pt x="600" y="250"/>
                    </a:lnTo>
                    <a:lnTo>
                      <a:pt x="600" y="251"/>
                    </a:lnTo>
                    <a:close/>
                  </a:path>
                </a:pathLst>
              </a:custGeom>
              <a:solidFill>
                <a:srgbClr val="6F38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46" name="Freeform 33">
                <a:extLst>
                  <a:ext uri="{FF2B5EF4-FFF2-40B4-BE49-F238E27FC236}">
                    <a16:creationId xmlns:a16="http://schemas.microsoft.com/office/drawing/2014/main" id="{7E883A07-86C5-5A94-691A-0917CB95B55E}"/>
                  </a:ext>
                </a:extLst>
              </p:cNvPr>
              <p:cNvSpPr>
                <a:spLocks/>
              </p:cNvSpPr>
              <p:nvPr/>
            </p:nvSpPr>
            <p:spPr bwMode="auto">
              <a:xfrm>
                <a:off x="3682" y="1106"/>
                <a:ext cx="252" cy="338"/>
              </a:xfrm>
              <a:custGeom>
                <a:avLst/>
                <a:gdLst>
                  <a:gd name="T0" fmla="*/ 200 w 252"/>
                  <a:gd name="T1" fmla="*/ 266 h 338"/>
                  <a:gd name="T2" fmla="*/ 250 w 252"/>
                  <a:gd name="T3" fmla="*/ 293 h 338"/>
                  <a:gd name="T4" fmla="*/ 237 w 252"/>
                  <a:gd name="T5" fmla="*/ 310 h 338"/>
                  <a:gd name="T6" fmla="*/ 211 w 252"/>
                  <a:gd name="T7" fmla="*/ 331 h 338"/>
                  <a:gd name="T8" fmla="*/ 197 w 252"/>
                  <a:gd name="T9" fmla="*/ 334 h 338"/>
                  <a:gd name="T10" fmla="*/ 203 w 252"/>
                  <a:gd name="T11" fmla="*/ 325 h 338"/>
                  <a:gd name="T12" fmla="*/ 191 w 252"/>
                  <a:gd name="T13" fmla="*/ 314 h 338"/>
                  <a:gd name="T14" fmla="*/ 171 w 252"/>
                  <a:gd name="T15" fmla="*/ 309 h 338"/>
                  <a:gd name="T16" fmla="*/ 158 w 252"/>
                  <a:gd name="T17" fmla="*/ 297 h 338"/>
                  <a:gd name="T18" fmla="*/ 145 w 252"/>
                  <a:gd name="T19" fmla="*/ 291 h 338"/>
                  <a:gd name="T20" fmla="*/ 133 w 252"/>
                  <a:gd name="T21" fmla="*/ 296 h 338"/>
                  <a:gd name="T22" fmla="*/ 128 w 252"/>
                  <a:gd name="T23" fmla="*/ 312 h 338"/>
                  <a:gd name="T24" fmla="*/ 116 w 252"/>
                  <a:gd name="T25" fmla="*/ 312 h 338"/>
                  <a:gd name="T26" fmla="*/ 107 w 252"/>
                  <a:gd name="T27" fmla="*/ 297 h 338"/>
                  <a:gd name="T28" fmla="*/ 99 w 252"/>
                  <a:gd name="T29" fmla="*/ 291 h 338"/>
                  <a:gd name="T30" fmla="*/ 84 w 252"/>
                  <a:gd name="T31" fmla="*/ 296 h 338"/>
                  <a:gd name="T32" fmla="*/ 68 w 252"/>
                  <a:gd name="T33" fmla="*/ 301 h 338"/>
                  <a:gd name="T34" fmla="*/ 60 w 252"/>
                  <a:gd name="T35" fmla="*/ 292 h 338"/>
                  <a:gd name="T36" fmla="*/ 76 w 252"/>
                  <a:gd name="T37" fmla="*/ 291 h 338"/>
                  <a:gd name="T38" fmla="*/ 86 w 252"/>
                  <a:gd name="T39" fmla="*/ 276 h 338"/>
                  <a:gd name="T40" fmla="*/ 93 w 252"/>
                  <a:gd name="T41" fmla="*/ 259 h 338"/>
                  <a:gd name="T42" fmla="*/ 91 w 252"/>
                  <a:gd name="T43" fmla="*/ 248 h 338"/>
                  <a:gd name="T44" fmla="*/ 99 w 252"/>
                  <a:gd name="T45" fmla="*/ 244 h 338"/>
                  <a:gd name="T46" fmla="*/ 98 w 252"/>
                  <a:gd name="T47" fmla="*/ 227 h 338"/>
                  <a:gd name="T48" fmla="*/ 91 w 252"/>
                  <a:gd name="T49" fmla="*/ 215 h 338"/>
                  <a:gd name="T50" fmla="*/ 80 w 252"/>
                  <a:gd name="T51" fmla="*/ 221 h 338"/>
                  <a:gd name="T52" fmla="*/ 70 w 252"/>
                  <a:gd name="T53" fmla="*/ 221 h 338"/>
                  <a:gd name="T54" fmla="*/ 64 w 252"/>
                  <a:gd name="T55" fmla="*/ 227 h 338"/>
                  <a:gd name="T56" fmla="*/ 57 w 252"/>
                  <a:gd name="T57" fmla="*/ 229 h 338"/>
                  <a:gd name="T58" fmla="*/ 48 w 252"/>
                  <a:gd name="T59" fmla="*/ 220 h 338"/>
                  <a:gd name="T60" fmla="*/ 43 w 252"/>
                  <a:gd name="T61" fmla="*/ 211 h 338"/>
                  <a:gd name="T62" fmla="*/ 38 w 252"/>
                  <a:gd name="T63" fmla="*/ 207 h 338"/>
                  <a:gd name="T64" fmla="*/ 29 w 252"/>
                  <a:gd name="T65" fmla="*/ 206 h 338"/>
                  <a:gd name="T66" fmla="*/ 25 w 252"/>
                  <a:gd name="T67" fmla="*/ 193 h 338"/>
                  <a:gd name="T68" fmla="*/ 18 w 252"/>
                  <a:gd name="T69" fmla="*/ 185 h 338"/>
                  <a:gd name="T70" fmla="*/ 6 w 252"/>
                  <a:gd name="T71" fmla="*/ 178 h 338"/>
                  <a:gd name="T72" fmla="*/ 1 w 252"/>
                  <a:gd name="T73" fmla="*/ 161 h 338"/>
                  <a:gd name="T74" fmla="*/ 18 w 252"/>
                  <a:gd name="T75" fmla="*/ 162 h 338"/>
                  <a:gd name="T76" fmla="*/ 27 w 252"/>
                  <a:gd name="T77" fmla="*/ 162 h 338"/>
                  <a:gd name="T78" fmla="*/ 36 w 252"/>
                  <a:gd name="T79" fmla="*/ 168 h 338"/>
                  <a:gd name="T80" fmla="*/ 42 w 252"/>
                  <a:gd name="T81" fmla="*/ 159 h 338"/>
                  <a:gd name="T82" fmla="*/ 52 w 252"/>
                  <a:gd name="T83" fmla="*/ 153 h 338"/>
                  <a:gd name="T84" fmla="*/ 61 w 252"/>
                  <a:gd name="T85" fmla="*/ 145 h 338"/>
                  <a:gd name="T86" fmla="*/ 67 w 252"/>
                  <a:gd name="T87" fmla="*/ 134 h 338"/>
                  <a:gd name="T88" fmla="*/ 56 w 252"/>
                  <a:gd name="T89" fmla="*/ 123 h 338"/>
                  <a:gd name="T90" fmla="*/ 51 w 252"/>
                  <a:gd name="T91" fmla="*/ 114 h 338"/>
                  <a:gd name="T92" fmla="*/ 67 w 252"/>
                  <a:gd name="T93" fmla="*/ 114 h 338"/>
                  <a:gd name="T94" fmla="*/ 72 w 252"/>
                  <a:gd name="T95" fmla="*/ 102 h 338"/>
                  <a:gd name="T96" fmla="*/ 82 w 252"/>
                  <a:gd name="T97" fmla="*/ 101 h 338"/>
                  <a:gd name="T98" fmla="*/ 86 w 252"/>
                  <a:gd name="T99" fmla="*/ 92 h 338"/>
                  <a:gd name="T100" fmla="*/ 97 w 252"/>
                  <a:gd name="T101" fmla="*/ 85 h 338"/>
                  <a:gd name="T102" fmla="*/ 101 w 252"/>
                  <a:gd name="T103" fmla="*/ 75 h 338"/>
                  <a:gd name="T104" fmla="*/ 95 w 252"/>
                  <a:gd name="T105" fmla="*/ 62 h 338"/>
                  <a:gd name="T106" fmla="*/ 98 w 252"/>
                  <a:gd name="T107" fmla="*/ 47 h 338"/>
                  <a:gd name="T108" fmla="*/ 97 w 252"/>
                  <a:gd name="T109" fmla="*/ 34 h 338"/>
                  <a:gd name="T110" fmla="*/ 91 w 252"/>
                  <a:gd name="T111" fmla="*/ 26 h 338"/>
                  <a:gd name="T112" fmla="*/ 82 w 252"/>
                  <a:gd name="T113" fmla="*/ 24 h 338"/>
                  <a:gd name="T114" fmla="*/ 72 w 252"/>
                  <a:gd name="T115" fmla="*/ 17 h 338"/>
                  <a:gd name="T116" fmla="*/ 68 w 252"/>
                  <a:gd name="T117" fmla="*/ 9 h 338"/>
                  <a:gd name="T118" fmla="*/ 63 w 252"/>
                  <a:gd name="T119" fmla="*/ 1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2" h="338">
                    <a:moveTo>
                      <a:pt x="205" y="241"/>
                    </a:moveTo>
                    <a:lnTo>
                      <a:pt x="207" y="242"/>
                    </a:lnTo>
                    <a:lnTo>
                      <a:pt x="209" y="245"/>
                    </a:lnTo>
                    <a:lnTo>
                      <a:pt x="208" y="246"/>
                    </a:lnTo>
                    <a:lnTo>
                      <a:pt x="204" y="248"/>
                    </a:lnTo>
                    <a:lnTo>
                      <a:pt x="201" y="249"/>
                    </a:lnTo>
                    <a:lnTo>
                      <a:pt x="199" y="250"/>
                    </a:lnTo>
                    <a:lnTo>
                      <a:pt x="197" y="251"/>
                    </a:lnTo>
                    <a:lnTo>
                      <a:pt x="196" y="253"/>
                    </a:lnTo>
                    <a:lnTo>
                      <a:pt x="197" y="254"/>
                    </a:lnTo>
                    <a:lnTo>
                      <a:pt x="199" y="255"/>
                    </a:lnTo>
                    <a:lnTo>
                      <a:pt x="199" y="257"/>
                    </a:lnTo>
                    <a:lnTo>
                      <a:pt x="200" y="258"/>
                    </a:lnTo>
                    <a:lnTo>
                      <a:pt x="200" y="261"/>
                    </a:lnTo>
                    <a:lnTo>
                      <a:pt x="200" y="262"/>
                    </a:lnTo>
                    <a:lnTo>
                      <a:pt x="200" y="265"/>
                    </a:lnTo>
                    <a:lnTo>
                      <a:pt x="200" y="266"/>
                    </a:lnTo>
                    <a:lnTo>
                      <a:pt x="200" y="267"/>
                    </a:lnTo>
                    <a:lnTo>
                      <a:pt x="197" y="272"/>
                    </a:lnTo>
                    <a:lnTo>
                      <a:pt x="204" y="278"/>
                    </a:lnTo>
                    <a:lnTo>
                      <a:pt x="207" y="279"/>
                    </a:lnTo>
                    <a:lnTo>
                      <a:pt x="211" y="280"/>
                    </a:lnTo>
                    <a:lnTo>
                      <a:pt x="214" y="279"/>
                    </a:lnTo>
                    <a:lnTo>
                      <a:pt x="216" y="279"/>
                    </a:lnTo>
                    <a:lnTo>
                      <a:pt x="220" y="279"/>
                    </a:lnTo>
                    <a:lnTo>
                      <a:pt x="225" y="276"/>
                    </a:lnTo>
                    <a:lnTo>
                      <a:pt x="231" y="274"/>
                    </a:lnTo>
                    <a:lnTo>
                      <a:pt x="239" y="270"/>
                    </a:lnTo>
                    <a:lnTo>
                      <a:pt x="245" y="271"/>
                    </a:lnTo>
                    <a:lnTo>
                      <a:pt x="248" y="275"/>
                    </a:lnTo>
                    <a:lnTo>
                      <a:pt x="252" y="279"/>
                    </a:lnTo>
                    <a:lnTo>
                      <a:pt x="252" y="285"/>
                    </a:lnTo>
                    <a:lnTo>
                      <a:pt x="251" y="289"/>
                    </a:lnTo>
                    <a:lnTo>
                      <a:pt x="250" y="293"/>
                    </a:lnTo>
                    <a:lnTo>
                      <a:pt x="246" y="293"/>
                    </a:lnTo>
                    <a:lnTo>
                      <a:pt x="242" y="293"/>
                    </a:lnTo>
                    <a:lnTo>
                      <a:pt x="239" y="293"/>
                    </a:lnTo>
                    <a:lnTo>
                      <a:pt x="238" y="293"/>
                    </a:lnTo>
                    <a:lnTo>
                      <a:pt x="238" y="295"/>
                    </a:lnTo>
                    <a:lnTo>
                      <a:pt x="237" y="295"/>
                    </a:lnTo>
                    <a:lnTo>
                      <a:pt x="235" y="296"/>
                    </a:lnTo>
                    <a:lnTo>
                      <a:pt x="234" y="296"/>
                    </a:lnTo>
                    <a:lnTo>
                      <a:pt x="234" y="297"/>
                    </a:lnTo>
                    <a:lnTo>
                      <a:pt x="233" y="297"/>
                    </a:lnTo>
                    <a:lnTo>
                      <a:pt x="233" y="299"/>
                    </a:lnTo>
                    <a:lnTo>
                      <a:pt x="231" y="299"/>
                    </a:lnTo>
                    <a:lnTo>
                      <a:pt x="231" y="300"/>
                    </a:lnTo>
                    <a:lnTo>
                      <a:pt x="233" y="303"/>
                    </a:lnTo>
                    <a:lnTo>
                      <a:pt x="234" y="306"/>
                    </a:lnTo>
                    <a:lnTo>
                      <a:pt x="235" y="308"/>
                    </a:lnTo>
                    <a:lnTo>
                      <a:pt x="237" y="310"/>
                    </a:lnTo>
                    <a:lnTo>
                      <a:pt x="237" y="312"/>
                    </a:lnTo>
                    <a:lnTo>
                      <a:pt x="237" y="313"/>
                    </a:lnTo>
                    <a:lnTo>
                      <a:pt x="235" y="316"/>
                    </a:lnTo>
                    <a:lnTo>
                      <a:pt x="235" y="318"/>
                    </a:lnTo>
                    <a:lnTo>
                      <a:pt x="235" y="320"/>
                    </a:lnTo>
                    <a:lnTo>
                      <a:pt x="235" y="322"/>
                    </a:lnTo>
                    <a:lnTo>
                      <a:pt x="235" y="325"/>
                    </a:lnTo>
                    <a:lnTo>
                      <a:pt x="233" y="326"/>
                    </a:lnTo>
                    <a:lnTo>
                      <a:pt x="231" y="326"/>
                    </a:lnTo>
                    <a:lnTo>
                      <a:pt x="230" y="327"/>
                    </a:lnTo>
                    <a:lnTo>
                      <a:pt x="226" y="327"/>
                    </a:lnTo>
                    <a:lnTo>
                      <a:pt x="224" y="329"/>
                    </a:lnTo>
                    <a:lnTo>
                      <a:pt x="222" y="329"/>
                    </a:lnTo>
                    <a:lnTo>
                      <a:pt x="221" y="329"/>
                    </a:lnTo>
                    <a:lnTo>
                      <a:pt x="218" y="329"/>
                    </a:lnTo>
                    <a:lnTo>
                      <a:pt x="214" y="330"/>
                    </a:lnTo>
                    <a:lnTo>
                      <a:pt x="211" y="331"/>
                    </a:lnTo>
                    <a:lnTo>
                      <a:pt x="211" y="333"/>
                    </a:lnTo>
                    <a:lnTo>
                      <a:pt x="211" y="334"/>
                    </a:lnTo>
                    <a:lnTo>
                      <a:pt x="213" y="338"/>
                    </a:lnTo>
                    <a:lnTo>
                      <a:pt x="208" y="337"/>
                    </a:lnTo>
                    <a:lnTo>
                      <a:pt x="208" y="335"/>
                    </a:lnTo>
                    <a:lnTo>
                      <a:pt x="208" y="334"/>
                    </a:lnTo>
                    <a:lnTo>
                      <a:pt x="208" y="333"/>
                    </a:lnTo>
                    <a:lnTo>
                      <a:pt x="207" y="333"/>
                    </a:lnTo>
                    <a:lnTo>
                      <a:pt x="205" y="334"/>
                    </a:lnTo>
                    <a:lnTo>
                      <a:pt x="204" y="334"/>
                    </a:lnTo>
                    <a:lnTo>
                      <a:pt x="204" y="333"/>
                    </a:lnTo>
                    <a:lnTo>
                      <a:pt x="203" y="333"/>
                    </a:lnTo>
                    <a:lnTo>
                      <a:pt x="201" y="333"/>
                    </a:lnTo>
                    <a:lnTo>
                      <a:pt x="200" y="333"/>
                    </a:lnTo>
                    <a:lnTo>
                      <a:pt x="200" y="334"/>
                    </a:lnTo>
                    <a:lnTo>
                      <a:pt x="199" y="334"/>
                    </a:lnTo>
                    <a:lnTo>
                      <a:pt x="197" y="334"/>
                    </a:lnTo>
                    <a:lnTo>
                      <a:pt x="196" y="335"/>
                    </a:lnTo>
                    <a:lnTo>
                      <a:pt x="195" y="335"/>
                    </a:lnTo>
                    <a:lnTo>
                      <a:pt x="195" y="334"/>
                    </a:lnTo>
                    <a:lnTo>
                      <a:pt x="196" y="334"/>
                    </a:lnTo>
                    <a:lnTo>
                      <a:pt x="196" y="333"/>
                    </a:lnTo>
                    <a:lnTo>
                      <a:pt x="197" y="333"/>
                    </a:lnTo>
                    <a:lnTo>
                      <a:pt x="197" y="331"/>
                    </a:lnTo>
                    <a:lnTo>
                      <a:pt x="199" y="331"/>
                    </a:lnTo>
                    <a:lnTo>
                      <a:pt x="200" y="331"/>
                    </a:lnTo>
                    <a:lnTo>
                      <a:pt x="201" y="331"/>
                    </a:lnTo>
                    <a:lnTo>
                      <a:pt x="203" y="330"/>
                    </a:lnTo>
                    <a:lnTo>
                      <a:pt x="204" y="330"/>
                    </a:lnTo>
                    <a:lnTo>
                      <a:pt x="204" y="329"/>
                    </a:lnTo>
                    <a:lnTo>
                      <a:pt x="204" y="327"/>
                    </a:lnTo>
                    <a:lnTo>
                      <a:pt x="204" y="326"/>
                    </a:lnTo>
                    <a:lnTo>
                      <a:pt x="203" y="326"/>
                    </a:lnTo>
                    <a:lnTo>
                      <a:pt x="203" y="325"/>
                    </a:lnTo>
                    <a:lnTo>
                      <a:pt x="201" y="325"/>
                    </a:lnTo>
                    <a:lnTo>
                      <a:pt x="201" y="323"/>
                    </a:lnTo>
                    <a:lnTo>
                      <a:pt x="201" y="322"/>
                    </a:lnTo>
                    <a:lnTo>
                      <a:pt x="200" y="322"/>
                    </a:lnTo>
                    <a:lnTo>
                      <a:pt x="200" y="321"/>
                    </a:lnTo>
                    <a:lnTo>
                      <a:pt x="200" y="320"/>
                    </a:lnTo>
                    <a:lnTo>
                      <a:pt x="199" y="320"/>
                    </a:lnTo>
                    <a:lnTo>
                      <a:pt x="199" y="318"/>
                    </a:lnTo>
                    <a:lnTo>
                      <a:pt x="197" y="318"/>
                    </a:lnTo>
                    <a:lnTo>
                      <a:pt x="196" y="318"/>
                    </a:lnTo>
                    <a:lnTo>
                      <a:pt x="196" y="317"/>
                    </a:lnTo>
                    <a:lnTo>
                      <a:pt x="196" y="316"/>
                    </a:lnTo>
                    <a:lnTo>
                      <a:pt x="196" y="314"/>
                    </a:lnTo>
                    <a:lnTo>
                      <a:pt x="195" y="314"/>
                    </a:lnTo>
                    <a:lnTo>
                      <a:pt x="193" y="314"/>
                    </a:lnTo>
                    <a:lnTo>
                      <a:pt x="192" y="314"/>
                    </a:lnTo>
                    <a:lnTo>
                      <a:pt x="191" y="314"/>
                    </a:lnTo>
                    <a:lnTo>
                      <a:pt x="190" y="314"/>
                    </a:lnTo>
                    <a:lnTo>
                      <a:pt x="188" y="314"/>
                    </a:lnTo>
                    <a:lnTo>
                      <a:pt x="188" y="313"/>
                    </a:lnTo>
                    <a:lnTo>
                      <a:pt x="187" y="313"/>
                    </a:lnTo>
                    <a:lnTo>
                      <a:pt x="187" y="312"/>
                    </a:lnTo>
                    <a:lnTo>
                      <a:pt x="186" y="312"/>
                    </a:lnTo>
                    <a:lnTo>
                      <a:pt x="184" y="312"/>
                    </a:lnTo>
                    <a:lnTo>
                      <a:pt x="183" y="312"/>
                    </a:lnTo>
                    <a:lnTo>
                      <a:pt x="182" y="312"/>
                    </a:lnTo>
                    <a:lnTo>
                      <a:pt x="182" y="310"/>
                    </a:lnTo>
                    <a:lnTo>
                      <a:pt x="180" y="310"/>
                    </a:lnTo>
                    <a:lnTo>
                      <a:pt x="179" y="309"/>
                    </a:lnTo>
                    <a:lnTo>
                      <a:pt x="178" y="309"/>
                    </a:lnTo>
                    <a:lnTo>
                      <a:pt x="176" y="309"/>
                    </a:lnTo>
                    <a:lnTo>
                      <a:pt x="175" y="309"/>
                    </a:lnTo>
                    <a:lnTo>
                      <a:pt x="174" y="309"/>
                    </a:lnTo>
                    <a:lnTo>
                      <a:pt x="171" y="309"/>
                    </a:lnTo>
                    <a:lnTo>
                      <a:pt x="171" y="308"/>
                    </a:lnTo>
                    <a:lnTo>
                      <a:pt x="170" y="306"/>
                    </a:lnTo>
                    <a:lnTo>
                      <a:pt x="169" y="304"/>
                    </a:lnTo>
                    <a:lnTo>
                      <a:pt x="167" y="303"/>
                    </a:lnTo>
                    <a:lnTo>
                      <a:pt x="167" y="301"/>
                    </a:lnTo>
                    <a:lnTo>
                      <a:pt x="166" y="301"/>
                    </a:lnTo>
                    <a:lnTo>
                      <a:pt x="166" y="300"/>
                    </a:lnTo>
                    <a:lnTo>
                      <a:pt x="165" y="300"/>
                    </a:lnTo>
                    <a:lnTo>
                      <a:pt x="163" y="300"/>
                    </a:lnTo>
                    <a:lnTo>
                      <a:pt x="162" y="300"/>
                    </a:lnTo>
                    <a:lnTo>
                      <a:pt x="162" y="299"/>
                    </a:lnTo>
                    <a:lnTo>
                      <a:pt x="161" y="299"/>
                    </a:lnTo>
                    <a:lnTo>
                      <a:pt x="161" y="297"/>
                    </a:lnTo>
                    <a:lnTo>
                      <a:pt x="161" y="299"/>
                    </a:lnTo>
                    <a:lnTo>
                      <a:pt x="159" y="299"/>
                    </a:lnTo>
                    <a:lnTo>
                      <a:pt x="158" y="299"/>
                    </a:lnTo>
                    <a:lnTo>
                      <a:pt x="158" y="297"/>
                    </a:lnTo>
                    <a:lnTo>
                      <a:pt x="157" y="297"/>
                    </a:lnTo>
                    <a:lnTo>
                      <a:pt x="156" y="297"/>
                    </a:lnTo>
                    <a:lnTo>
                      <a:pt x="156" y="296"/>
                    </a:lnTo>
                    <a:lnTo>
                      <a:pt x="154" y="296"/>
                    </a:lnTo>
                    <a:lnTo>
                      <a:pt x="154" y="295"/>
                    </a:lnTo>
                    <a:lnTo>
                      <a:pt x="154" y="293"/>
                    </a:lnTo>
                    <a:lnTo>
                      <a:pt x="156" y="293"/>
                    </a:lnTo>
                    <a:lnTo>
                      <a:pt x="154" y="293"/>
                    </a:lnTo>
                    <a:lnTo>
                      <a:pt x="154" y="292"/>
                    </a:lnTo>
                    <a:lnTo>
                      <a:pt x="154" y="291"/>
                    </a:lnTo>
                    <a:lnTo>
                      <a:pt x="153" y="291"/>
                    </a:lnTo>
                    <a:lnTo>
                      <a:pt x="152" y="291"/>
                    </a:lnTo>
                    <a:lnTo>
                      <a:pt x="150" y="291"/>
                    </a:lnTo>
                    <a:lnTo>
                      <a:pt x="149" y="291"/>
                    </a:lnTo>
                    <a:lnTo>
                      <a:pt x="148" y="291"/>
                    </a:lnTo>
                    <a:lnTo>
                      <a:pt x="146" y="291"/>
                    </a:lnTo>
                    <a:lnTo>
                      <a:pt x="145" y="291"/>
                    </a:lnTo>
                    <a:lnTo>
                      <a:pt x="145" y="292"/>
                    </a:lnTo>
                    <a:lnTo>
                      <a:pt x="145" y="293"/>
                    </a:lnTo>
                    <a:lnTo>
                      <a:pt x="145" y="295"/>
                    </a:lnTo>
                    <a:lnTo>
                      <a:pt x="144" y="295"/>
                    </a:lnTo>
                    <a:lnTo>
                      <a:pt x="142" y="295"/>
                    </a:lnTo>
                    <a:lnTo>
                      <a:pt x="141" y="295"/>
                    </a:lnTo>
                    <a:lnTo>
                      <a:pt x="140" y="295"/>
                    </a:lnTo>
                    <a:lnTo>
                      <a:pt x="140" y="296"/>
                    </a:lnTo>
                    <a:lnTo>
                      <a:pt x="139" y="296"/>
                    </a:lnTo>
                    <a:lnTo>
                      <a:pt x="139" y="297"/>
                    </a:lnTo>
                    <a:lnTo>
                      <a:pt x="137" y="297"/>
                    </a:lnTo>
                    <a:lnTo>
                      <a:pt x="137" y="296"/>
                    </a:lnTo>
                    <a:lnTo>
                      <a:pt x="136" y="296"/>
                    </a:lnTo>
                    <a:lnTo>
                      <a:pt x="136" y="297"/>
                    </a:lnTo>
                    <a:lnTo>
                      <a:pt x="135" y="297"/>
                    </a:lnTo>
                    <a:lnTo>
                      <a:pt x="135" y="296"/>
                    </a:lnTo>
                    <a:lnTo>
                      <a:pt x="133" y="296"/>
                    </a:lnTo>
                    <a:lnTo>
                      <a:pt x="132" y="296"/>
                    </a:lnTo>
                    <a:lnTo>
                      <a:pt x="131" y="296"/>
                    </a:lnTo>
                    <a:lnTo>
                      <a:pt x="131" y="297"/>
                    </a:lnTo>
                    <a:lnTo>
                      <a:pt x="129" y="297"/>
                    </a:lnTo>
                    <a:lnTo>
                      <a:pt x="131" y="297"/>
                    </a:lnTo>
                    <a:lnTo>
                      <a:pt x="129" y="297"/>
                    </a:lnTo>
                    <a:lnTo>
                      <a:pt x="129" y="299"/>
                    </a:lnTo>
                    <a:lnTo>
                      <a:pt x="129" y="300"/>
                    </a:lnTo>
                    <a:lnTo>
                      <a:pt x="129" y="301"/>
                    </a:lnTo>
                    <a:lnTo>
                      <a:pt x="129" y="303"/>
                    </a:lnTo>
                    <a:lnTo>
                      <a:pt x="129" y="304"/>
                    </a:lnTo>
                    <a:lnTo>
                      <a:pt x="129" y="305"/>
                    </a:lnTo>
                    <a:lnTo>
                      <a:pt x="129" y="306"/>
                    </a:lnTo>
                    <a:lnTo>
                      <a:pt x="129" y="308"/>
                    </a:lnTo>
                    <a:lnTo>
                      <a:pt x="129" y="309"/>
                    </a:lnTo>
                    <a:lnTo>
                      <a:pt x="128" y="310"/>
                    </a:lnTo>
                    <a:lnTo>
                      <a:pt x="128" y="312"/>
                    </a:lnTo>
                    <a:lnTo>
                      <a:pt x="128" y="313"/>
                    </a:lnTo>
                    <a:lnTo>
                      <a:pt x="127" y="313"/>
                    </a:lnTo>
                    <a:lnTo>
                      <a:pt x="127" y="314"/>
                    </a:lnTo>
                    <a:lnTo>
                      <a:pt x="127" y="316"/>
                    </a:lnTo>
                    <a:lnTo>
                      <a:pt x="125" y="316"/>
                    </a:lnTo>
                    <a:lnTo>
                      <a:pt x="125" y="317"/>
                    </a:lnTo>
                    <a:lnTo>
                      <a:pt x="125" y="318"/>
                    </a:lnTo>
                    <a:lnTo>
                      <a:pt x="124" y="318"/>
                    </a:lnTo>
                    <a:lnTo>
                      <a:pt x="123" y="318"/>
                    </a:lnTo>
                    <a:lnTo>
                      <a:pt x="121" y="318"/>
                    </a:lnTo>
                    <a:lnTo>
                      <a:pt x="120" y="318"/>
                    </a:lnTo>
                    <a:lnTo>
                      <a:pt x="119" y="318"/>
                    </a:lnTo>
                    <a:lnTo>
                      <a:pt x="119" y="317"/>
                    </a:lnTo>
                    <a:lnTo>
                      <a:pt x="119" y="316"/>
                    </a:lnTo>
                    <a:lnTo>
                      <a:pt x="119" y="314"/>
                    </a:lnTo>
                    <a:lnTo>
                      <a:pt x="118" y="312"/>
                    </a:lnTo>
                    <a:lnTo>
                      <a:pt x="116" y="312"/>
                    </a:lnTo>
                    <a:lnTo>
                      <a:pt x="116" y="310"/>
                    </a:lnTo>
                    <a:lnTo>
                      <a:pt x="115" y="310"/>
                    </a:lnTo>
                    <a:lnTo>
                      <a:pt x="115" y="309"/>
                    </a:lnTo>
                    <a:lnTo>
                      <a:pt x="114" y="309"/>
                    </a:lnTo>
                    <a:lnTo>
                      <a:pt x="114" y="308"/>
                    </a:lnTo>
                    <a:lnTo>
                      <a:pt x="112" y="308"/>
                    </a:lnTo>
                    <a:lnTo>
                      <a:pt x="112" y="306"/>
                    </a:lnTo>
                    <a:lnTo>
                      <a:pt x="112" y="305"/>
                    </a:lnTo>
                    <a:lnTo>
                      <a:pt x="112" y="304"/>
                    </a:lnTo>
                    <a:lnTo>
                      <a:pt x="111" y="304"/>
                    </a:lnTo>
                    <a:lnTo>
                      <a:pt x="111" y="303"/>
                    </a:lnTo>
                    <a:lnTo>
                      <a:pt x="110" y="303"/>
                    </a:lnTo>
                    <a:lnTo>
                      <a:pt x="110" y="301"/>
                    </a:lnTo>
                    <a:lnTo>
                      <a:pt x="108" y="300"/>
                    </a:lnTo>
                    <a:lnTo>
                      <a:pt x="108" y="299"/>
                    </a:lnTo>
                    <a:lnTo>
                      <a:pt x="107" y="299"/>
                    </a:lnTo>
                    <a:lnTo>
                      <a:pt x="107" y="297"/>
                    </a:lnTo>
                    <a:lnTo>
                      <a:pt x="106" y="297"/>
                    </a:lnTo>
                    <a:lnTo>
                      <a:pt x="106" y="296"/>
                    </a:lnTo>
                    <a:lnTo>
                      <a:pt x="104" y="296"/>
                    </a:lnTo>
                    <a:lnTo>
                      <a:pt x="104" y="295"/>
                    </a:lnTo>
                    <a:lnTo>
                      <a:pt x="104" y="293"/>
                    </a:lnTo>
                    <a:lnTo>
                      <a:pt x="104" y="292"/>
                    </a:lnTo>
                    <a:lnTo>
                      <a:pt x="104" y="291"/>
                    </a:lnTo>
                    <a:lnTo>
                      <a:pt x="104" y="289"/>
                    </a:lnTo>
                    <a:lnTo>
                      <a:pt x="104" y="288"/>
                    </a:lnTo>
                    <a:lnTo>
                      <a:pt x="103" y="288"/>
                    </a:lnTo>
                    <a:lnTo>
                      <a:pt x="103" y="289"/>
                    </a:lnTo>
                    <a:lnTo>
                      <a:pt x="102" y="289"/>
                    </a:lnTo>
                    <a:lnTo>
                      <a:pt x="102" y="291"/>
                    </a:lnTo>
                    <a:lnTo>
                      <a:pt x="102" y="292"/>
                    </a:lnTo>
                    <a:lnTo>
                      <a:pt x="101" y="292"/>
                    </a:lnTo>
                    <a:lnTo>
                      <a:pt x="99" y="292"/>
                    </a:lnTo>
                    <a:lnTo>
                      <a:pt x="99" y="291"/>
                    </a:lnTo>
                    <a:lnTo>
                      <a:pt x="98" y="291"/>
                    </a:lnTo>
                    <a:lnTo>
                      <a:pt x="97" y="291"/>
                    </a:lnTo>
                    <a:lnTo>
                      <a:pt x="95" y="291"/>
                    </a:lnTo>
                    <a:lnTo>
                      <a:pt x="95" y="292"/>
                    </a:lnTo>
                    <a:lnTo>
                      <a:pt x="95" y="293"/>
                    </a:lnTo>
                    <a:lnTo>
                      <a:pt x="94" y="293"/>
                    </a:lnTo>
                    <a:lnTo>
                      <a:pt x="94" y="295"/>
                    </a:lnTo>
                    <a:lnTo>
                      <a:pt x="93" y="295"/>
                    </a:lnTo>
                    <a:lnTo>
                      <a:pt x="91" y="295"/>
                    </a:lnTo>
                    <a:lnTo>
                      <a:pt x="90" y="295"/>
                    </a:lnTo>
                    <a:lnTo>
                      <a:pt x="89" y="295"/>
                    </a:lnTo>
                    <a:lnTo>
                      <a:pt x="87" y="295"/>
                    </a:lnTo>
                    <a:lnTo>
                      <a:pt x="87" y="293"/>
                    </a:lnTo>
                    <a:lnTo>
                      <a:pt x="86" y="293"/>
                    </a:lnTo>
                    <a:lnTo>
                      <a:pt x="85" y="293"/>
                    </a:lnTo>
                    <a:lnTo>
                      <a:pt x="85" y="295"/>
                    </a:lnTo>
                    <a:lnTo>
                      <a:pt x="84" y="296"/>
                    </a:lnTo>
                    <a:lnTo>
                      <a:pt x="84" y="297"/>
                    </a:lnTo>
                    <a:lnTo>
                      <a:pt x="82" y="297"/>
                    </a:lnTo>
                    <a:lnTo>
                      <a:pt x="82" y="296"/>
                    </a:lnTo>
                    <a:lnTo>
                      <a:pt x="81" y="296"/>
                    </a:lnTo>
                    <a:lnTo>
                      <a:pt x="80" y="296"/>
                    </a:lnTo>
                    <a:lnTo>
                      <a:pt x="78" y="296"/>
                    </a:lnTo>
                    <a:lnTo>
                      <a:pt x="77" y="296"/>
                    </a:lnTo>
                    <a:lnTo>
                      <a:pt x="77" y="297"/>
                    </a:lnTo>
                    <a:lnTo>
                      <a:pt x="77" y="299"/>
                    </a:lnTo>
                    <a:lnTo>
                      <a:pt x="76" y="300"/>
                    </a:lnTo>
                    <a:lnTo>
                      <a:pt x="74" y="300"/>
                    </a:lnTo>
                    <a:lnTo>
                      <a:pt x="74" y="301"/>
                    </a:lnTo>
                    <a:lnTo>
                      <a:pt x="73" y="301"/>
                    </a:lnTo>
                    <a:lnTo>
                      <a:pt x="72" y="301"/>
                    </a:lnTo>
                    <a:lnTo>
                      <a:pt x="70" y="301"/>
                    </a:lnTo>
                    <a:lnTo>
                      <a:pt x="69" y="301"/>
                    </a:lnTo>
                    <a:lnTo>
                      <a:pt x="68" y="301"/>
                    </a:lnTo>
                    <a:lnTo>
                      <a:pt x="67" y="301"/>
                    </a:lnTo>
                    <a:lnTo>
                      <a:pt x="65" y="301"/>
                    </a:lnTo>
                    <a:lnTo>
                      <a:pt x="64" y="301"/>
                    </a:lnTo>
                    <a:lnTo>
                      <a:pt x="63" y="301"/>
                    </a:lnTo>
                    <a:lnTo>
                      <a:pt x="61" y="301"/>
                    </a:lnTo>
                    <a:lnTo>
                      <a:pt x="61" y="300"/>
                    </a:lnTo>
                    <a:lnTo>
                      <a:pt x="60" y="299"/>
                    </a:lnTo>
                    <a:lnTo>
                      <a:pt x="59" y="297"/>
                    </a:lnTo>
                    <a:lnTo>
                      <a:pt x="57" y="297"/>
                    </a:lnTo>
                    <a:lnTo>
                      <a:pt x="57" y="296"/>
                    </a:lnTo>
                    <a:lnTo>
                      <a:pt x="56" y="296"/>
                    </a:lnTo>
                    <a:lnTo>
                      <a:pt x="56" y="295"/>
                    </a:lnTo>
                    <a:lnTo>
                      <a:pt x="56" y="293"/>
                    </a:lnTo>
                    <a:lnTo>
                      <a:pt x="57" y="293"/>
                    </a:lnTo>
                    <a:lnTo>
                      <a:pt x="59" y="293"/>
                    </a:lnTo>
                    <a:lnTo>
                      <a:pt x="59" y="292"/>
                    </a:lnTo>
                    <a:lnTo>
                      <a:pt x="60" y="292"/>
                    </a:lnTo>
                    <a:lnTo>
                      <a:pt x="60" y="291"/>
                    </a:lnTo>
                    <a:lnTo>
                      <a:pt x="61" y="291"/>
                    </a:lnTo>
                    <a:lnTo>
                      <a:pt x="61" y="289"/>
                    </a:lnTo>
                    <a:lnTo>
                      <a:pt x="63" y="289"/>
                    </a:lnTo>
                    <a:lnTo>
                      <a:pt x="63" y="288"/>
                    </a:lnTo>
                    <a:lnTo>
                      <a:pt x="64" y="288"/>
                    </a:lnTo>
                    <a:lnTo>
                      <a:pt x="64" y="289"/>
                    </a:lnTo>
                    <a:lnTo>
                      <a:pt x="65" y="289"/>
                    </a:lnTo>
                    <a:lnTo>
                      <a:pt x="67" y="289"/>
                    </a:lnTo>
                    <a:lnTo>
                      <a:pt x="68" y="289"/>
                    </a:lnTo>
                    <a:lnTo>
                      <a:pt x="69" y="289"/>
                    </a:lnTo>
                    <a:lnTo>
                      <a:pt x="70" y="289"/>
                    </a:lnTo>
                    <a:lnTo>
                      <a:pt x="72" y="289"/>
                    </a:lnTo>
                    <a:lnTo>
                      <a:pt x="73" y="289"/>
                    </a:lnTo>
                    <a:lnTo>
                      <a:pt x="74" y="289"/>
                    </a:lnTo>
                    <a:lnTo>
                      <a:pt x="74" y="291"/>
                    </a:lnTo>
                    <a:lnTo>
                      <a:pt x="76" y="291"/>
                    </a:lnTo>
                    <a:lnTo>
                      <a:pt x="77" y="291"/>
                    </a:lnTo>
                    <a:lnTo>
                      <a:pt x="78" y="291"/>
                    </a:lnTo>
                    <a:lnTo>
                      <a:pt x="80" y="291"/>
                    </a:lnTo>
                    <a:lnTo>
                      <a:pt x="81" y="291"/>
                    </a:lnTo>
                    <a:lnTo>
                      <a:pt x="81" y="289"/>
                    </a:lnTo>
                    <a:lnTo>
                      <a:pt x="82" y="289"/>
                    </a:lnTo>
                    <a:lnTo>
                      <a:pt x="82" y="288"/>
                    </a:lnTo>
                    <a:lnTo>
                      <a:pt x="82" y="287"/>
                    </a:lnTo>
                    <a:lnTo>
                      <a:pt x="82" y="285"/>
                    </a:lnTo>
                    <a:lnTo>
                      <a:pt x="82" y="282"/>
                    </a:lnTo>
                    <a:lnTo>
                      <a:pt x="82" y="280"/>
                    </a:lnTo>
                    <a:lnTo>
                      <a:pt x="84" y="280"/>
                    </a:lnTo>
                    <a:lnTo>
                      <a:pt x="84" y="279"/>
                    </a:lnTo>
                    <a:lnTo>
                      <a:pt x="85" y="279"/>
                    </a:lnTo>
                    <a:lnTo>
                      <a:pt x="85" y="278"/>
                    </a:lnTo>
                    <a:lnTo>
                      <a:pt x="85" y="276"/>
                    </a:lnTo>
                    <a:lnTo>
                      <a:pt x="86" y="276"/>
                    </a:lnTo>
                    <a:lnTo>
                      <a:pt x="86" y="275"/>
                    </a:lnTo>
                    <a:lnTo>
                      <a:pt x="86" y="274"/>
                    </a:lnTo>
                    <a:lnTo>
                      <a:pt x="86" y="272"/>
                    </a:lnTo>
                    <a:lnTo>
                      <a:pt x="87" y="272"/>
                    </a:lnTo>
                    <a:lnTo>
                      <a:pt x="87" y="271"/>
                    </a:lnTo>
                    <a:lnTo>
                      <a:pt x="87" y="270"/>
                    </a:lnTo>
                    <a:lnTo>
                      <a:pt x="87" y="268"/>
                    </a:lnTo>
                    <a:lnTo>
                      <a:pt x="89" y="267"/>
                    </a:lnTo>
                    <a:lnTo>
                      <a:pt x="89" y="266"/>
                    </a:lnTo>
                    <a:lnTo>
                      <a:pt x="90" y="266"/>
                    </a:lnTo>
                    <a:lnTo>
                      <a:pt x="90" y="265"/>
                    </a:lnTo>
                    <a:lnTo>
                      <a:pt x="91" y="265"/>
                    </a:lnTo>
                    <a:lnTo>
                      <a:pt x="91" y="263"/>
                    </a:lnTo>
                    <a:lnTo>
                      <a:pt x="91" y="262"/>
                    </a:lnTo>
                    <a:lnTo>
                      <a:pt x="91" y="261"/>
                    </a:lnTo>
                    <a:lnTo>
                      <a:pt x="93" y="261"/>
                    </a:lnTo>
                    <a:lnTo>
                      <a:pt x="93" y="259"/>
                    </a:lnTo>
                    <a:lnTo>
                      <a:pt x="93" y="258"/>
                    </a:lnTo>
                    <a:lnTo>
                      <a:pt x="93" y="257"/>
                    </a:lnTo>
                    <a:lnTo>
                      <a:pt x="93" y="255"/>
                    </a:lnTo>
                    <a:lnTo>
                      <a:pt x="91" y="255"/>
                    </a:lnTo>
                    <a:lnTo>
                      <a:pt x="91" y="254"/>
                    </a:lnTo>
                    <a:lnTo>
                      <a:pt x="90" y="254"/>
                    </a:lnTo>
                    <a:lnTo>
                      <a:pt x="89" y="254"/>
                    </a:lnTo>
                    <a:lnTo>
                      <a:pt x="87" y="254"/>
                    </a:lnTo>
                    <a:lnTo>
                      <a:pt x="87" y="253"/>
                    </a:lnTo>
                    <a:lnTo>
                      <a:pt x="86" y="253"/>
                    </a:lnTo>
                    <a:lnTo>
                      <a:pt x="85" y="251"/>
                    </a:lnTo>
                    <a:lnTo>
                      <a:pt x="85" y="250"/>
                    </a:lnTo>
                    <a:lnTo>
                      <a:pt x="85" y="249"/>
                    </a:lnTo>
                    <a:lnTo>
                      <a:pt x="86" y="249"/>
                    </a:lnTo>
                    <a:lnTo>
                      <a:pt x="89" y="248"/>
                    </a:lnTo>
                    <a:lnTo>
                      <a:pt x="91" y="249"/>
                    </a:lnTo>
                    <a:lnTo>
                      <a:pt x="91" y="248"/>
                    </a:lnTo>
                    <a:lnTo>
                      <a:pt x="93" y="248"/>
                    </a:lnTo>
                    <a:lnTo>
                      <a:pt x="93" y="249"/>
                    </a:lnTo>
                    <a:lnTo>
                      <a:pt x="94" y="249"/>
                    </a:lnTo>
                    <a:lnTo>
                      <a:pt x="94" y="250"/>
                    </a:lnTo>
                    <a:lnTo>
                      <a:pt x="95" y="250"/>
                    </a:lnTo>
                    <a:lnTo>
                      <a:pt x="95" y="249"/>
                    </a:lnTo>
                    <a:lnTo>
                      <a:pt x="95" y="248"/>
                    </a:lnTo>
                    <a:lnTo>
                      <a:pt x="95" y="246"/>
                    </a:lnTo>
                    <a:lnTo>
                      <a:pt x="95" y="245"/>
                    </a:lnTo>
                    <a:lnTo>
                      <a:pt x="95" y="244"/>
                    </a:lnTo>
                    <a:lnTo>
                      <a:pt x="97" y="244"/>
                    </a:lnTo>
                    <a:lnTo>
                      <a:pt x="97" y="245"/>
                    </a:lnTo>
                    <a:lnTo>
                      <a:pt x="98" y="245"/>
                    </a:lnTo>
                    <a:lnTo>
                      <a:pt x="99" y="246"/>
                    </a:lnTo>
                    <a:lnTo>
                      <a:pt x="101" y="246"/>
                    </a:lnTo>
                    <a:lnTo>
                      <a:pt x="101" y="245"/>
                    </a:lnTo>
                    <a:lnTo>
                      <a:pt x="99" y="244"/>
                    </a:lnTo>
                    <a:lnTo>
                      <a:pt x="98" y="242"/>
                    </a:lnTo>
                    <a:lnTo>
                      <a:pt x="97" y="241"/>
                    </a:lnTo>
                    <a:lnTo>
                      <a:pt x="98" y="241"/>
                    </a:lnTo>
                    <a:lnTo>
                      <a:pt x="98" y="238"/>
                    </a:lnTo>
                    <a:lnTo>
                      <a:pt x="98" y="237"/>
                    </a:lnTo>
                    <a:lnTo>
                      <a:pt x="98" y="236"/>
                    </a:lnTo>
                    <a:lnTo>
                      <a:pt x="99" y="236"/>
                    </a:lnTo>
                    <a:lnTo>
                      <a:pt x="99" y="234"/>
                    </a:lnTo>
                    <a:lnTo>
                      <a:pt x="99" y="233"/>
                    </a:lnTo>
                    <a:lnTo>
                      <a:pt x="99" y="232"/>
                    </a:lnTo>
                    <a:lnTo>
                      <a:pt x="99" y="231"/>
                    </a:lnTo>
                    <a:lnTo>
                      <a:pt x="98" y="231"/>
                    </a:lnTo>
                    <a:lnTo>
                      <a:pt x="97" y="231"/>
                    </a:lnTo>
                    <a:lnTo>
                      <a:pt x="97" y="229"/>
                    </a:lnTo>
                    <a:lnTo>
                      <a:pt x="97" y="228"/>
                    </a:lnTo>
                    <a:lnTo>
                      <a:pt x="97" y="227"/>
                    </a:lnTo>
                    <a:lnTo>
                      <a:pt x="98" y="227"/>
                    </a:lnTo>
                    <a:lnTo>
                      <a:pt x="98" y="225"/>
                    </a:lnTo>
                    <a:lnTo>
                      <a:pt x="98" y="224"/>
                    </a:lnTo>
                    <a:lnTo>
                      <a:pt x="99" y="224"/>
                    </a:lnTo>
                    <a:lnTo>
                      <a:pt x="101" y="224"/>
                    </a:lnTo>
                    <a:lnTo>
                      <a:pt x="101" y="223"/>
                    </a:lnTo>
                    <a:lnTo>
                      <a:pt x="101" y="221"/>
                    </a:lnTo>
                    <a:lnTo>
                      <a:pt x="99" y="221"/>
                    </a:lnTo>
                    <a:lnTo>
                      <a:pt x="98" y="221"/>
                    </a:lnTo>
                    <a:lnTo>
                      <a:pt x="97" y="221"/>
                    </a:lnTo>
                    <a:lnTo>
                      <a:pt x="95" y="221"/>
                    </a:lnTo>
                    <a:lnTo>
                      <a:pt x="94" y="221"/>
                    </a:lnTo>
                    <a:lnTo>
                      <a:pt x="94" y="220"/>
                    </a:lnTo>
                    <a:lnTo>
                      <a:pt x="93" y="219"/>
                    </a:lnTo>
                    <a:lnTo>
                      <a:pt x="93" y="217"/>
                    </a:lnTo>
                    <a:lnTo>
                      <a:pt x="93" y="216"/>
                    </a:lnTo>
                    <a:lnTo>
                      <a:pt x="91" y="216"/>
                    </a:lnTo>
                    <a:lnTo>
                      <a:pt x="91" y="215"/>
                    </a:lnTo>
                    <a:lnTo>
                      <a:pt x="91" y="216"/>
                    </a:lnTo>
                    <a:lnTo>
                      <a:pt x="90" y="216"/>
                    </a:lnTo>
                    <a:lnTo>
                      <a:pt x="89" y="216"/>
                    </a:lnTo>
                    <a:lnTo>
                      <a:pt x="89" y="215"/>
                    </a:lnTo>
                    <a:lnTo>
                      <a:pt x="87" y="215"/>
                    </a:lnTo>
                    <a:lnTo>
                      <a:pt x="86" y="215"/>
                    </a:lnTo>
                    <a:lnTo>
                      <a:pt x="86" y="216"/>
                    </a:lnTo>
                    <a:lnTo>
                      <a:pt x="86" y="217"/>
                    </a:lnTo>
                    <a:lnTo>
                      <a:pt x="86" y="219"/>
                    </a:lnTo>
                    <a:lnTo>
                      <a:pt x="85" y="220"/>
                    </a:lnTo>
                    <a:lnTo>
                      <a:pt x="84" y="220"/>
                    </a:lnTo>
                    <a:lnTo>
                      <a:pt x="82" y="220"/>
                    </a:lnTo>
                    <a:lnTo>
                      <a:pt x="81" y="220"/>
                    </a:lnTo>
                    <a:lnTo>
                      <a:pt x="80" y="220"/>
                    </a:lnTo>
                    <a:lnTo>
                      <a:pt x="80" y="221"/>
                    </a:lnTo>
                    <a:lnTo>
                      <a:pt x="78" y="221"/>
                    </a:lnTo>
                    <a:lnTo>
                      <a:pt x="80" y="221"/>
                    </a:lnTo>
                    <a:lnTo>
                      <a:pt x="80" y="223"/>
                    </a:lnTo>
                    <a:lnTo>
                      <a:pt x="78" y="223"/>
                    </a:lnTo>
                    <a:lnTo>
                      <a:pt x="78" y="224"/>
                    </a:lnTo>
                    <a:lnTo>
                      <a:pt x="78" y="223"/>
                    </a:lnTo>
                    <a:lnTo>
                      <a:pt x="77" y="223"/>
                    </a:lnTo>
                    <a:lnTo>
                      <a:pt x="77" y="224"/>
                    </a:lnTo>
                    <a:lnTo>
                      <a:pt x="76" y="224"/>
                    </a:lnTo>
                    <a:lnTo>
                      <a:pt x="76" y="225"/>
                    </a:lnTo>
                    <a:lnTo>
                      <a:pt x="76" y="224"/>
                    </a:lnTo>
                    <a:lnTo>
                      <a:pt x="76" y="223"/>
                    </a:lnTo>
                    <a:lnTo>
                      <a:pt x="76" y="221"/>
                    </a:lnTo>
                    <a:lnTo>
                      <a:pt x="74" y="221"/>
                    </a:lnTo>
                    <a:lnTo>
                      <a:pt x="74" y="220"/>
                    </a:lnTo>
                    <a:lnTo>
                      <a:pt x="73" y="220"/>
                    </a:lnTo>
                    <a:lnTo>
                      <a:pt x="72" y="220"/>
                    </a:lnTo>
                    <a:lnTo>
                      <a:pt x="72" y="221"/>
                    </a:lnTo>
                    <a:lnTo>
                      <a:pt x="70" y="221"/>
                    </a:lnTo>
                    <a:lnTo>
                      <a:pt x="70" y="223"/>
                    </a:lnTo>
                    <a:lnTo>
                      <a:pt x="69" y="223"/>
                    </a:lnTo>
                    <a:lnTo>
                      <a:pt x="69" y="224"/>
                    </a:lnTo>
                    <a:lnTo>
                      <a:pt x="68" y="224"/>
                    </a:lnTo>
                    <a:lnTo>
                      <a:pt x="68" y="225"/>
                    </a:lnTo>
                    <a:lnTo>
                      <a:pt x="67" y="225"/>
                    </a:lnTo>
                    <a:lnTo>
                      <a:pt x="65" y="225"/>
                    </a:lnTo>
                    <a:lnTo>
                      <a:pt x="65" y="224"/>
                    </a:lnTo>
                    <a:lnTo>
                      <a:pt x="67" y="224"/>
                    </a:lnTo>
                    <a:lnTo>
                      <a:pt x="68" y="224"/>
                    </a:lnTo>
                    <a:lnTo>
                      <a:pt x="68" y="223"/>
                    </a:lnTo>
                    <a:lnTo>
                      <a:pt x="67" y="223"/>
                    </a:lnTo>
                    <a:lnTo>
                      <a:pt x="65" y="223"/>
                    </a:lnTo>
                    <a:lnTo>
                      <a:pt x="65" y="224"/>
                    </a:lnTo>
                    <a:lnTo>
                      <a:pt x="65" y="225"/>
                    </a:lnTo>
                    <a:lnTo>
                      <a:pt x="64" y="225"/>
                    </a:lnTo>
                    <a:lnTo>
                      <a:pt x="64" y="227"/>
                    </a:lnTo>
                    <a:lnTo>
                      <a:pt x="64" y="228"/>
                    </a:lnTo>
                    <a:lnTo>
                      <a:pt x="63" y="228"/>
                    </a:lnTo>
                    <a:lnTo>
                      <a:pt x="63" y="227"/>
                    </a:lnTo>
                    <a:lnTo>
                      <a:pt x="64" y="227"/>
                    </a:lnTo>
                    <a:lnTo>
                      <a:pt x="63" y="227"/>
                    </a:lnTo>
                    <a:lnTo>
                      <a:pt x="61" y="227"/>
                    </a:lnTo>
                    <a:lnTo>
                      <a:pt x="61" y="228"/>
                    </a:lnTo>
                    <a:lnTo>
                      <a:pt x="61" y="229"/>
                    </a:lnTo>
                    <a:lnTo>
                      <a:pt x="61" y="231"/>
                    </a:lnTo>
                    <a:lnTo>
                      <a:pt x="60" y="231"/>
                    </a:lnTo>
                    <a:lnTo>
                      <a:pt x="60" y="229"/>
                    </a:lnTo>
                    <a:lnTo>
                      <a:pt x="60" y="228"/>
                    </a:lnTo>
                    <a:lnTo>
                      <a:pt x="59" y="228"/>
                    </a:lnTo>
                    <a:lnTo>
                      <a:pt x="59" y="227"/>
                    </a:lnTo>
                    <a:lnTo>
                      <a:pt x="59" y="228"/>
                    </a:lnTo>
                    <a:lnTo>
                      <a:pt x="57" y="228"/>
                    </a:lnTo>
                    <a:lnTo>
                      <a:pt x="57" y="229"/>
                    </a:lnTo>
                    <a:lnTo>
                      <a:pt x="56" y="229"/>
                    </a:lnTo>
                    <a:lnTo>
                      <a:pt x="56" y="228"/>
                    </a:lnTo>
                    <a:lnTo>
                      <a:pt x="55" y="228"/>
                    </a:lnTo>
                    <a:lnTo>
                      <a:pt x="53" y="228"/>
                    </a:lnTo>
                    <a:lnTo>
                      <a:pt x="53" y="229"/>
                    </a:lnTo>
                    <a:lnTo>
                      <a:pt x="52" y="229"/>
                    </a:lnTo>
                    <a:lnTo>
                      <a:pt x="52" y="228"/>
                    </a:lnTo>
                    <a:lnTo>
                      <a:pt x="53" y="228"/>
                    </a:lnTo>
                    <a:lnTo>
                      <a:pt x="52" y="227"/>
                    </a:lnTo>
                    <a:lnTo>
                      <a:pt x="52" y="225"/>
                    </a:lnTo>
                    <a:lnTo>
                      <a:pt x="51" y="225"/>
                    </a:lnTo>
                    <a:lnTo>
                      <a:pt x="51" y="224"/>
                    </a:lnTo>
                    <a:lnTo>
                      <a:pt x="49" y="224"/>
                    </a:lnTo>
                    <a:lnTo>
                      <a:pt x="49" y="223"/>
                    </a:lnTo>
                    <a:lnTo>
                      <a:pt x="49" y="221"/>
                    </a:lnTo>
                    <a:lnTo>
                      <a:pt x="48" y="221"/>
                    </a:lnTo>
                    <a:lnTo>
                      <a:pt x="48" y="220"/>
                    </a:lnTo>
                    <a:lnTo>
                      <a:pt x="48" y="219"/>
                    </a:lnTo>
                    <a:lnTo>
                      <a:pt x="48" y="217"/>
                    </a:lnTo>
                    <a:lnTo>
                      <a:pt x="49" y="217"/>
                    </a:lnTo>
                    <a:lnTo>
                      <a:pt x="49" y="216"/>
                    </a:lnTo>
                    <a:lnTo>
                      <a:pt x="51" y="216"/>
                    </a:lnTo>
                    <a:lnTo>
                      <a:pt x="49" y="216"/>
                    </a:lnTo>
                    <a:lnTo>
                      <a:pt x="49" y="215"/>
                    </a:lnTo>
                    <a:lnTo>
                      <a:pt x="48" y="215"/>
                    </a:lnTo>
                    <a:lnTo>
                      <a:pt x="48" y="216"/>
                    </a:lnTo>
                    <a:lnTo>
                      <a:pt x="47" y="216"/>
                    </a:lnTo>
                    <a:lnTo>
                      <a:pt x="47" y="215"/>
                    </a:lnTo>
                    <a:lnTo>
                      <a:pt x="46" y="215"/>
                    </a:lnTo>
                    <a:lnTo>
                      <a:pt x="46" y="214"/>
                    </a:lnTo>
                    <a:lnTo>
                      <a:pt x="44" y="214"/>
                    </a:lnTo>
                    <a:lnTo>
                      <a:pt x="44" y="212"/>
                    </a:lnTo>
                    <a:lnTo>
                      <a:pt x="43" y="212"/>
                    </a:lnTo>
                    <a:lnTo>
                      <a:pt x="43" y="211"/>
                    </a:lnTo>
                    <a:lnTo>
                      <a:pt x="44" y="211"/>
                    </a:lnTo>
                    <a:lnTo>
                      <a:pt x="44" y="210"/>
                    </a:lnTo>
                    <a:lnTo>
                      <a:pt x="44" y="208"/>
                    </a:lnTo>
                    <a:lnTo>
                      <a:pt x="46" y="208"/>
                    </a:lnTo>
                    <a:lnTo>
                      <a:pt x="44" y="207"/>
                    </a:lnTo>
                    <a:lnTo>
                      <a:pt x="46" y="206"/>
                    </a:lnTo>
                    <a:lnTo>
                      <a:pt x="44" y="206"/>
                    </a:lnTo>
                    <a:lnTo>
                      <a:pt x="43" y="207"/>
                    </a:lnTo>
                    <a:lnTo>
                      <a:pt x="43" y="208"/>
                    </a:lnTo>
                    <a:lnTo>
                      <a:pt x="42" y="208"/>
                    </a:lnTo>
                    <a:lnTo>
                      <a:pt x="42" y="210"/>
                    </a:lnTo>
                    <a:lnTo>
                      <a:pt x="40" y="210"/>
                    </a:lnTo>
                    <a:lnTo>
                      <a:pt x="40" y="208"/>
                    </a:lnTo>
                    <a:lnTo>
                      <a:pt x="40" y="207"/>
                    </a:lnTo>
                    <a:lnTo>
                      <a:pt x="40" y="206"/>
                    </a:lnTo>
                    <a:lnTo>
                      <a:pt x="38" y="206"/>
                    </a:lnTo>
                    <a:lnTo>
                      <a:pt x="38" y="207"/>
                    </a:lnTo>
                    <a:lnTo>
                      <a:pt x="38" y="208"/>
                    </a:lnTo>
                    <a:lnTo>
                      <a:pt x="36" y="208"/>
                    </a:lnTo>
                    <a:lnTo>
                      <a:pt x="35" y="208"/>
                    </a:lnTo>
                    <a:lnTo>
                      <a:pt x="35" y="207"/>
                    </a:lnTo>
                    <a:lnTo>
                      <a:pt x="34" y="207"/>
                    </a:lnTo>
                    <a:lnTo>
                      <a:pt x="32" y="207"/>
                    </a:lnTo>
                    <a:lnTo>
                      <a:pt x="32" y="206"/>
                    </a:lnTo>
                    <a:lnTo>
                      <a:pt x="31" y="206"/>
                    </a:lnTo>
                    <a:lnTo>
                      <a:pt x="31" y="207"/>
                    </a:lnTo>
                    <a:lnTo>
                      <a:pt x="31" y="206"/>
                    </a:lnTo>
                    <a:lnTo>
                      <a:pt x="31" y="204"/>
                    </a:lnTo>
                    <a:lnTo>
                      <a:pt x="30" y="203"/>
                    </a:lnTo>
                    <a:lnTo>
                      <a:pt x="30" y="204"/>
                    </a:lnTo>
                    <a:lnTo>
                      <a:pt x="30" y="203"/>
                    </a:lnTo>
                    <a:lnTo>
                      <a:pt x="30" y="204"/>
                    </a:lnTo>
                    <a:lnTo>
                      <a:pt x="29" y="204"/>
                    </a:lnTo>
                    <a:lnTo>
                      <a:pt x="29" y="206"/>
                    </a:lnTo>
                    <a:lnTo>
                      <a:pt x="27" y="206"/>
                    </a:lnTo>
                    <a:lnTo>
                      <a:pt x="27" y="204"/>
                    </a:lnTo>
                    <a:lnTo>
                      <a:pt x="27" y="203"/>
                    </a:lnTo>
                    <a:lnTo>
                      <a:pt x="27" y="202"/>
                    </a:lnTo>
                    <a:lnTo>
                      <a:pt x="26" y="202"/>
                    </a:lnTo>
                    <a:lnTo>
                      <a:pt x="26" y="203"/>
                    </a:lnTo>
                    <a:lnTo>
                      <a:pt x="26" y="202"/>
                    </a:lnTo>
                    <a:lnTo>
                      <a:pt x="25" y="202"/>
                    </a:lnTo>
                    <a:lnTo>
                      <a:pt x="25" y="200"/>
                    </a:lnTo>
                    <a:lnTo>
                      <a:pt x="26" y="200"/>
                    </a:lnTo>
                    <a:lnTo>
                      <a:pt x="26" y="199"/>
                    </a:lnTo>
                    <a:lnTo>
                      <a:pt x="26" y="198"/>
                    </a:lnTo>
                    <a:lnTo>
                      <a:pt x="26" y="196"/>
                    </a:lnTo>
                    <a:lnTo>
                      <a:pt x="26" y="195"/>
                    </a:lnTo>
                    <a:lnTo>
                      <a:pt x="26" y="194"/>
                    </a:lnTo>
                    <a:lnTo>
                      <a:pt x="25" y="194"/>
                    </a:lnTo>
                    <a:lnTo>
                      <a:pt x="25" y="193"/>
                    </a:lnTo>
                    <a:lnTo>
                      <a:pt x="25" y="191"/>
                    </a:lnTo>
                    <a:lnTo>
                      <a:pt x="23" y="190"/>
                    </a:lnTo>
                    <a:lnTo>
                      <a:pt x="25" y="190"/>
                    </a:lnTo>
                    <a:lnTo>
                      <a:pt x="25" y="189"/>
                    </a:lnTo>
                    <a:lnTo>
                      <a:pt x="23" y="187"/>
                    </a:lnTo>
                    <a:lnTo>
                      <a:pt x="22" y="189"/>
                    </a:lnTo>
                    <a:lnTo>
                      <a:pt x="21" y="190"/>
                    </a:lnTo>
                    <a:lnTo>
                      <a:pt x="19" y="190"/>
                    </a:lnTo>
                    <a:lnTo>
                      <a:pt x="18" y="190"/>
                    </a:lnTo>
                    <a:lnTo>
                      <a:pt x="18" y="189"/>
                    </a:lnTo>
                    <a:lnTo>
                      <a:pt x="18" y="187"/>
                    </a:lnTo>
                    <a:lnTo>
                      <a:pt x="19" y="187"/>
                    </a:lnTo>
                    <a:lnTo>
                      <a:pt x="19" y="186"/>
                    </a:lnTo>
                    <a:lnTo>
                      <a:pt x="19" y="185"/>
                    </a:lnTo>
                    <a:lnTo>
                      <a:pt x="18" y="185"/>
                    </a:lnTo>
                    <a:lnTo>
                      <a:pt x="18" y="186"/>
                    </a:lnTo>
                    <a:lnTo>
                      <a:pt x="18" y="185"/>
                    </a:lnTo>
                    <a:lnTo>
                      <a:pt x="17" y="185"/>
                    </a:lnTo>
                    <a:lnTo>
                      <a:pt x="17" y="183"/>
                    </a:lnTo>
                    <a:lnTo>
                      <a:pt x="15" y="183"/>
                    </a:lnTo>
                    <a:lnTo>
                      <a:pt x="14" y="183"/>
                    </a:lnTo>
                    <a:lnTo>
                      <a:pt x="14" y="182"/>
                    </a:lnTo>
                    <a:lnTo>
                      <a:pt x="13" y="181"/>
                    </a:lnTo>
                    <a:lnTo>
                      <a:pt x="13" y="179"/>
                    </a:lnTo>
                    <a:lnTo>
                      <a:pt x="12" y="179"/>
                    </a:lnTo>
                    <a:lnTo>
                      <a:pt x="12" y="178"/>
                    </a:lnTo>
                    <a:lnTo>
                      <a:pt x="10" y="178"/>
                    </a:lnTo>
                    <a:lnTo>
                      <a:pt x="10" y="179"/>
                    </a:lnTo>
                    <a:lnTo>
                      <a:pt x="9" y="179"/>
                    </a:lnTo>
                    <a:lnTo>
                      <a:pt x="9" y="181"/>
                    </a:lnTo>
                    <a:lnTo>
                      <a:pt x="8" y="181"/>
                    </a:lnTo>
                    <a:lnTo>
                      <a:pt x="6" y="181"/>
                    </a:lnTo>
                    <a:lnTo>
                      <a:pt x="6" y="179"/>
                    </a:lnTo>
                    <a:lnTo>
                      <a:pt x="6" y="178"/>
                    </a:lnTo>
                    <a:lnTo>
                      <a:pt x="5" y="177"/>
                    </a:lnTo>
                    <a:lnTo>
                      <a:pt x="4" y="177"/>
                    </a:lnTo>
                    <a:lnTo>
                      <a:pt x="2" y="177"/>
                    </a:lnTo>
                    <a:lnTo>
                      <a:pt x="1" y="177"/>
                    </a:lnTo>
                    <a:lnTo>
                      <a:pt x="1" y="176"/>
                    </a:lnTo>
                    <a:lnTo>
                      <a:pt x="1" y="174"/>
                    </a:lnTo>
                    <a:lnTo>
                      <a:pt x="1" y="173"/>
                    </a:lnTo>
                    <a:lnTo>
                      <a:pt x="1" y="172"/>
                    </a:lnTo>
                    <a:lnTo>
                      <a:pt x="1" y="170"/>
                    </a:lnTo>
                    <a:lnTo>
                      <a:pt x="1" y="169"/>
                    </a:lnTo>
                    <a:lnTo>
                      <a:pt x="0" y="169"/>
                    </a:lnTo>
                    <a:lnTo>
                      <a:pt x="0" y="168"/>
                    </a:lnTo>
                    <a:lnTo>
                      <a:pt x="0" y="166"/>
                    </a:lnTo>
                    <a:lnTo>
                      <a:pt x="0" y="165"/>
                    </a:lnTo>
                    <a:lnTo>
                      <a:pt x="1" y="164"/>
                    </a:lnTo>
                    <a:lnTo>
                      <a:pt x="1" y="162"/>
                    </a:lnTo>
                    <a:lnTo>
                      <a:pt x="1" y="161"/>
                    </a:lnTo>
                    <a:lnTo>
                      <a:pt x="2" y="160"/>
                    </a:lnTo>
                    <a:lnTo>
                      <a:pt x="4" y="160"/>
                    </a:lnTo>
                    <a:lnTo>
                      <a:pt x="5" y="160"/>
                    </a:lnTo>
                    <a:lnTo>
                      <a:pt x="5" y="159"/>
                    </a:lnTo>
                    <a:lnTo>
                      <a:pt x="6" y="159"/>
                    </a:lnTo>
                    <a:lnTo>
                      <a:pt x="6" y="160"/>
                    </a:lnTo>
                    <a:lnTo>
                      <a:pt x="8" y="161"/>
                    </a:lnTo>
                    <a:lnTo>
                      <a:pt x="9" y="162"/>
                    </a:lnTo>
                    <a:lnTo>
                      <a:pt x="10" y="162"/>
                    </a:lnTo>
                    <a:lnTo>
                      <a:pt x="10" y="164"/>
                    </a:lnTo>
                    <a:lnTo>
                      <a:pt x="12" y="164"/>
                    </a:lnTo>
                    <a:lnTo>
                      <a:pt x="13" y="162"/>
                    </a:lnTo>
                    <a:lnTo>
                      <a:pt x="14" y="161"/>
                    </a:lnTo>
                    <a:lnTo>
                      <a:pt x="15" y="161"/>
                    </a:lnTo>
                    <a:lnTo>
                      <a:pt x="15" y="162"/>
                    </a:lnTo>
                    <a:lnTo>
                      <a:pt x="17" y="162"/>
                    </a:lnTo>
                    <a:lnTo>
                      <a:pt x="18" y="162"/>
                    </a:lnTo>
                    <a:lnTo>
                      <a:pt x="18" y="164"/>
                    </a:lnTo>
                    <a:lnTo>
                      <a:pt x="19" y="165"/>
                    </a:lnTo>
                    <a:lnTo>
                      <a:pt x="21" y="165"/>
                    </a:lnTo>
                    <a:lnTo>
                      <a:pt x="19" y="164"/>
                    </a:lnTo>
                    <a:lnTo>
                      <a:pt x="19" y="162"/>
                    </a:lnTo>
                    <a:lnTo>
                      <a:pt x="19" y="161"/>
                    </a:lnTo>
                    <a:lnTo>
                      <a:pt x="21" y="161"/>
                    </a:lnTo>
                    <a:lnTo>
                      <a:pt x="22" y="161"/>
                    </a:lnTo>
                    <a:lnTo>
                      <a:pt x="22" y="160"/>
                    </a:lnTo>
                    <a:lnTo>
                      <a:pt x="23" y="160"/>
                    </a:lnTo>
                    <a:lnTo>
                      <a:pt x="25" y="160"/>
                    </a:lnTo>
                    <a:lnTo>
                      <a:pt x="26" y="159"/>
                    </a:lnTo>
                    <a:lnTo>
                      <a:pt x="27" y="160"/>
                    </a:lnTo>
                    <a:lnTo>
                      <a:pt x="27" y="161"/>
                    </a:lnTo>
                    <a:lnTo>
                      <a:pt x="26" y="161"/>
                    </a:lnTo>
                    <a:lnTo>
                      <a:pt x="27" y="161"/>
                    </a:lnTo>
                    <a:lnTo>
                      <a:pt x="27" y="162"/>
                    </a:lnTo>
                    <a:lnTo>
                      <a:pt x="27" y="164"/>
                    </a:lnTo>
                    <a:lnTo>
                      <a:pt x="26" y="164"/>
                    </a:lnTo>
                    <a:lnTo>
                      <a:pt x="26" y="166"/>
                    </a:lnTo>
                    <a:lnTo>
                      <a:pt x="26" y="168"/>
                    </a:lnTo>
                    <a:lnTo>
                      <a:pt x="27" y="168"/>
                    </a:lnTo>
                    <a:lnTo>
                      <a:pt x="27" y="166"/>
                    </a:lnTo>
                    <a:lnTo>
                      <a:pt x="27" y="165"/>
                    </a:lnTo>
                    <a:lnTo>
                      <a:pt x="29" y="165"/>
                    </a:lnTo>
                    <a:lnTo>
                      <a:pt x="29" y="166"/>
                    </a:lnTo>
                    <a:lnTo>
                      <a:pt x="29" y="168"/>
                    </a:lnTo>
                    <a:lnTo>
                      <a:pt x="30" y="168"/>
                    </a:lnTo>
                    <a:lnTo>
                      <a:pt x="31" y="166"/>
                    </a:lnTo>
                    <a:lnTo>
                      <a:pt x="32" y="166"/>
                    </a:lnTo>
                    <a:lnTo>
                      <a:pt x="34" y="166"/>
                    </a:lnTo>
                    <a:lnTo>
                      <a:pt x="35" y="166"/>
                    </a:lnTo>
                    <a:lnTo>
                      <a:pt x="35" y="168"/>
                    </a:lnTo>
                    <a:lnTo>
                      <a:pt x="36" y="168"/>
                    </a:lnTo>
                    <a:lnTo>
                      <a:pt x="38" y="168"/>
                    </a:lnTo>
                    <a:lnTo>
                      <a:pt x="38" y="166"/>
                    </a:lnTo>
                    <a:lnTo>
                      <a:pt x="38" y="165"/>
                    </a:lnTo>
                    <a:lnTo>
                      <a:pt x="36" y="165"/>
                    </a:lnTo>
                    <a:lnTo>
                      <a:pt x="36" y="164"/>
                    </a:lnTo>
                    <a:lnTo>
                      <a:pt x="36" y="162"/>
                    </a:lnTo>
                    <a:lnTo>
                      <a:pt x="38" y="162"/>
                    </a:lnTo>
                    <a:lnTo>
                      <a:pt x="39" y="162"/>
                    </a:lnTo>
                    <a:lnTo>
                      <a:pt x="40" y="162"/>
                    </a:lnTo>
                    <a:lnTo>
                      <a:pt x="42" y="164"/>
                    </a:lnTo>
                    <a:lnTo>
                      <a:pt x="42" y="162"/>
                    </a:lnTo>
                    <a:lnTo>
                      <a:pt x="42" y="160"/>
                    </a:lnTo>
                    <a:lnTo>
                      <a:pt x="43" y="160"/>
                    </a:lnTo>
                    <a:lnTo>
                      <a:pt x="43" y="159"/>
                    </a:lnTo>
                    <a:lnTo>
                      <a:pt x="42" y="159"/>
                    </a:lnTo>
                    <a:lnTo>
                      <a:pt x="42" y="157"/>
                    </a:lnTo>
                    <a:lnTo>
                      <a:pt x="42" y="159"/>
                    </a:lnTo>
                    <a:lnTo>
                      <a:pt x="42" y="157"/>
                    </a:lnTo>
                    <a:lnTo>
                      <a:pt x="40" y="157"/>
                    </a:lnTo>
                    <a:lnTo>
                      <a:pt x="40" y="156"/>
                    </a:lnTo>
                    <a:lnTo>
                      <a:pt x="42" y="156"/>
                    </a:lnTo>
                    <a:lnTo>
                      <a:pt x="43" y="155"/>
                    </a:lnTo>
                    <a:lnTo>
                      <a:pt x="44" y="155"/>
                    </a:lnTo>
                    <a:lnTo>
                      <a:pt x="46" y="155"/>
                    </a:lnTo>
                    <a:lnTo>
                      <a:pt x="46" y="153"/>
                    </a:lnTo>
                    <a:lnTo>
                      <a:pt x="46" y="152"/>
                    </a:lnTo>
                    <a:lnTo>
                      <a:pt x="47" y="152"/>
                    </a:lnTo>
                    <a:lnTo>
                      <a:pt x="48" y="152"/>
                    </a:lnTo>
                    <a:lnTo>
                      <a:pt x="48" y="151"/>
                    </a:lnTo>
                    <a:lnTo>
                      <a:pt x="49" y="151"/>
                    </a:lnTo>
                    <a:lnTo>
                      <a:pt x="49" y="152"/>
                    </a:lnTo>
                    <a:lnTo>
                      <a:pt x="51" y="152"/>
                    </a:lnTo>
                    <a:lnTo>
                      <a:pt x="52" y="152"/>
                    </a:lnTo>
                    <a:lnTo>
                      <a:pt x="52" y="153"/>
                    </a:lnTo>
                    <a:lnTo>
                      <a:pt x="53" y="153"/>
                    </a:lnTo>
                    <a:lnTo>
                      <a:pt x="53" y="155"/>
                    </a:lnTo>
                    <a:lnTo>
                      <a:pt x="55" y="156"/>
                    </a:lnTo>
                    <a:lnTo>
                      <a:pt x="56" y="156"/>
                    </a:lnTo>
                    <a:lnTo>
                      <a:pt x="56" y="155"/>
                    </a:lnTo>
                    <a:lnTo>
                      <a:pt x="57" y="155"/>
                    </a:lnTo>
                    <a:lnTo>
                      <a:pt x="59" y="155"/>
                    </a:lnTo>
                    <a:lnTo>
                      <a:pt x="59" y="153"/>
                    </a:lnTo>
                    <a:lnTo>
                      <a:pt x="60" y="153"/>
                    </a:lnTo>
                    <a:lnTo>
                      <a:pt x="60" y="152"/>
                    </a:lnTo>
                    <a:lnTo>
                      <a:pt x="60" y="151"/>
                    </a:lnTo>
                    <a:lnTo>
                      <a:pt x="60" y="149"/>
                    </a:lnTo>
                    <a:lnTo>
                      <a:pt x="60" y="148"/>
                    </a:lnTo>
                    <a:lnTo>
                      <a:pt x="61" y="148"/>
                    </a:lnTo>
                    <a:lnTo>
                      <a:pt x="63" y="148"/>
                    </a:lnTo>
                    <a:lnTo>
                      <a:pt x="63" y="147"/>
                    </a:lnTo>
                    <a:lnTo>
                      <a:pt x="61" y="145"/>
                    </a:lnTo>
                    <a:lnTo>
                      <a:pt x="63" y="145"/>
                    </a:lnTo>
                    <a:lnTo>
                      <a:pt x="63" y="144"/>
                    </a:lnTo>
                    <a:lnTo>
                      <a:pt x="63" y="143"/>
                    </a:lnTo>
                    <a:lnTo>
                      <a:pt x="61" y="142"/>
                    </a:lnTo>
                    <a:lnTo>
                      <a:pt x="63" y="142"/>
                    </a:lnTo>
                    <a:lnTo>
                      <a:pt x="64" y="142"/>
                    </a:lnTo>
                    <a:lnTo>
                      <a:pt x="64" y="140"/>
                    </a:lnTo>
                    <a:lnTo>
                      <a:pt x="63" y="139"/>
                    </a:lnTo>
                    <a:lnTo>
                      <a:pt x="63" y="138"/>
                    </a:lnTo>
                    <a:lnTo>
                      <a:pt x="64" y="138"/>
                    </a:lnTo>
                    <a:lnTo>
                      <a:pt x="64" y="136"/>
                    </a:lnTo>
                    <a:lnTo>
                      <a:pt x="65" y="136"/>
                    </a:lnTo>
                    <a:lnTo>
                      <a:pt x="65" y="135"/>
                    </a:lnTo>
                    <a:lnTo>
                      <a:pt x="67" y="135"/>
                    </a:lnTo>
                    <a:lnTo>
                      <a:pt x="67" y="134"/>
                    </a:lnTo>
                    <a:lnTo>
                      <a:pt x="65" y="134"/>
                    </a:lnTo>
                    <a:lnTo>
                      <a:pt x="67" y="134"/>
                    </a:lnTo>
                    <a:lnTo>
                      <a:pt x="67" y="132"/>
                    </a:lnTo>
                    <a:lnTo>
                      <a:pt x="67" y="131"/>
                    </a:lnTo>
                    <a:lnTo>
                      <a:pt x="65" y="131"/>
                    </a:lnTo>
                    <a:lnTo>
                      <a:pt x="65" y="130"/>
                    </a:lnTo>
                    <a:lnTo>
                      <a:pt x="64" y="130"/>
                    </a:lnTo>
                    <a:lnTo>
                      <a:pt x="63" y="130"/>
                    </a:lnTo>
                    <a:lnTo>
                      <a:pt x="61" y="130"/>
                    </a:lnTo>
                    <a:lnTo>
                      <a:pt x="61" y="131"/>
                    </a:lnTo>
                    <a:lnTo>
                      <a:pt x="60" y="131"/>
                    </a:lnTo>
                    <a:lnTo>
                      <a:pt x="59" y="130"/>
                    </a:lnTo>
                    <a:lnTo>
                      <a:pt x="57" y="130"/>
                    </a:lnTo>
                    <a:lnTo>
                      <a:pt x="57" y="128"/>
                    </a:lnTo>
                    <a:lnTo>
                      <a:pt x="57" y="127"/>
                    </a:lnTo>
                    <a:lnTo>
                      <a:pt x="57" y="126"/>
                    </a:lnTo>
                    <a:lnTo>
                      <a:pt x="57" y="124"/>
                    </a:lnTo>
                    <a:lnTo>
                      <a:pt x="56" y="124"/>
                    </a:lnTo>
                    <a:lnTo>
                      <a:pt x="56" y="123"/>
                    </a:lnTo>
                    <a:lnTo>
                      <a:pt x="55" y="123"/>
                    </a:lnTo>
                    <a:lnTo>
                      <a:pt x="53" y="123"/>
                    </a:lnTo>
                    <a:lnTo>
                      <a:pt x="52" y="123"/>
                    </a:lnTo>
                    <a:lnTo>
                      <a:pt x="52" y="122"/>
                    </a:lnTo>
                    <a:lnTo>
                      <a:pt x="52" y="121"/>
                    </a:lnTo>
                    <a:lnTo>
                      <a:pt x="51" y="121"/>
                    </a:lnTo>
                    <a:lnTo>
                      <a:pt x="51" y="119"/>
                    </a:lnTo>
                    <a:lnTo>
                      <a:pt x="49" y="118"/>
                    </a:lnTo>
                    <a:lnTo>
                      <a:pt x="49" y="117"/>
                    </a:lnTo>
                    <a:lnTo>
                      <a:pt x="51" y="117"/>
                    </a:lnTo>
                    <a:lnTo>
                      <a:pt x="51" y="118"/>
                    </a:lnTo>
                    <a:lnTo>
                      <a:pt x="51" y="117"/>
                    </a:lnTo>
                    <a:lnTo>
                      <a:pt x="52" y="117"/>
                    </a:lnTo>
                    <a:lnTo>
                      <a:pt x="52" y="115"/>
                    </a:lnTo>
                    <a:lnTo>
                      <a:pt x="51" y="115"/>
                    </a:lnTo>
                    <a:lnTo>
                      <a:pt x="49" y="115"/>
                    </a:lnTo>
                    <a:lnTo>
                      <a:pt x="51" y="114"/>
                    </a:lnTo>
                    <a:lnTo>
                      <a:pt x="51" y="113"/>
                    </a:lnTo>
                    <a:lnTo>
                      <a:pt x="52" y="113"/>
                    </a:lnTo>
                    <a:lnTo>
                      <a:pt x="52" y="114"/>
                    </a:lnTo>
                    <a:lnTo>
                      <a:pt x="53" y="114"/>
                    </a:lnTo>
                    <a:lnTo>
                      <a:pt x="53" y="115"/>
                    </a:lnTo>
                    <a:lnTo>
                      <a:pt x="55" y="117"/>
                    </a:lnTo>
                    <a:lnTo>
                      <a:pt x="55" y="115"/>
                    </a:lnTo>
                    <a:lnTo>
                      <a:pt x="56" y="115"/>
                    </a:lnTo>
                    <a:lnTo>
                      <a:pt x="57" y="115"/>
                    </a:lnTo>
                    <a:lnTo>
                      <a:pt x="59" y="115"/>
                    </a:lnTo>
                    <a:lnTo>
                      <a:pt x="60" y="117"/>
                    </a:lnTo>
                    <a:lnTo>
                      <a:pt x="61" y="117"/>
                    </a:lnTo>
                    <a:lnTo>
                      <a:pt x="63" y="117"/>
                    </a:lnTo>
                    <a:lnTo>
                      <a:pt x="64" y="117"/>
                    </a:lnTo>
                    <a:lnTo>
                      <a:pt x="65" y="115"/>
                    </a:lnTo>
                    <a:lnTo>
                      <a:pt x="65" y="114"/>
                    </a:lnTo>
                    <a:lnTo>
                      <a:pt x="67" y="114"/>
                    </a:lnTo>
                    <a:lnTo>
                      <a:pt x="67" y="113"/>
                    </a:lnTo>
                    <a:lnTo>
                      <a:pt x="65" y="111"/>
                    </a:lnTo>
                    <a:lnTo>
                      <a:pt x="64" y="110"/>
                    </a:lnTo>
                    <a:lnTo>
                      <a:pt x="64" y="109"/>
                    </a:lnTo>
                    <a:lnTo>
                      <a:pt x="64" y="107"/>
                    </a:lnTo>
                    <a:lnTo>
                      <a:pt x="65" y="107"/>
                    </a:lnTo>
                    <a:lnTo>
                      <a:pt x="65" y="106"/>
                    </a:lnTo>
                    <a:lnTo>
                      <a:pt x="67" y="106"/>
                    </a:lnTo>
                    <a:lnTo>
                      <a:pt x="68" y="106"/>
                    </a:lnTo>
                    <a:lnTo>
                      <a:pt x="68" y="107"/>
                    </a:lnTo>
                    <a:lnTo>
                      <a:pt x="68" y="106"/>
                    </a:lnTo>
                    <a:lnTo>
                      <a:pt x="69" y="106"/>
                    </a:lnTo>
                    <a:lnTo>
                      <a:pt x="69" y="105"/>
                    </a:lnTo>
                    <a:lnTo>
                      <a:pt x="70" y="105"/>
                    </a:lnTo>
                    <a:lnTo>
                      <a:pt x="70" y="104"/>
                    </a:lnTo>
                    <a:lnTo>
                      <a:pt x="72" y="104"/>
                    </a:lnTo>
                    <a:lnTo>
                      <a:pt x="72" y="102"/>
                    </a:lnTo>
                    <a:lnTo>
                      <a:pt x="73" y="102"/>
                    </a:lnTo>
                    <a:lnTo>
                      <a:pt x="72" y="102"/>
                    </a:lnTo>
                    <a:lnTo>
                      <a:pt x="73" y="102"/>
                    </a:lnTo>
                    <a:lnTo>
                      <a:pt x="74" y="102"/>
                    </a:lnTo>
                    <a:lnTo>
                      <a:pt x="74" y="101"/>
                    </a:lnTo>
                    <a:lnTo>
                      <a:pt x="76" y="101"/>
                    </a:lnTo>
                    <a:lnTo>
                      <a:pt x="76" y="102"/>
                    </a:lnTo>
                    <a:lnTo>
                      <a:pt x="77" y="101"/>
                    </a:lnTo>
                    <a:lnTo>
                      <a:pt x="77" y="102"/>
                    </a:lnTo>
                    <a:lnTo>
                      <a:pt x="77" y="101"/>
                    </a:lnTo>
                    <a:lnTo>
                      <a:pt x="78" y="102"/>
                    </a:lnTo>
                    <a:lnTo>
                      <a:pt x="80" y="102"/>
                    </a:lnTo>
                    <a:lnTo>
                      <a:pt x="80" y="101"/>
                    </a:lnTo>
                    <a:lnTo>
                      <a:pt x="80" y="102"/>
                    </a:lnTo>
                    <a:lnTo>
                      <a:pt x="81" y="102"/>
                    </a:lnTo>
                    <a:lnTo>
                      <a:pt x="81" y="101"/>
                    </a:lnTo>
                    <a:lnTo>
                      <a:pt x="82" y="101"/>
                    </a:lnTo>
                    <a:lnTo>
                      <a:pt x="81" y="101"/>
                    </a:lnTo>
                    <a:lnTo>
                      <a:pt x="82" y="100"/>
                    </a:lnTo>
                    <a:lnTo>
                      <a:pt x="84" y="100"/>
                    </a:lnTo>
                    <a:lnTo>
                      <a:pt x="85" y="100"/>
                    </a:lnTo>
                    <a:lnTo>
                      <a:pt x="85" y="98"/>
                    </a:lnTo>
                    <a:lnTo>
                      <a:pt x="84" y="97"/>
                    </a:lnTo>
                    <a:lnTo>
                      <a:pt x="82" y="97"/>
                    </a:lnTo>
                    <a:lnTo>
                      <a:pt x="82" y="96"/>
                    </a:lnTo>
                    <a:lnTo>
                      <a:pt x="84" y="96"/>
                    </a:lnTo>
                    <a:lnTo>
                      <a:pt x="85" y="96"/>
                    </a:lnTo>
                    <a:lnTo>
                      <a:pt x="86" y="96"/>
                    </a:lnTo>
                    <a:lnTo>
                      <a:pt x="86" y="94"/>
                    </a:lnTo>
                    <a:lnTo>
                      <a:pt x="86" y="93"/>
                    </a:lnTo>
                    <a:lnTo>
                      <a:pt x="85" y="93"/>
                    </a:lnTo>
                    <a:lnTo>
                      <a:pt x="86" y="92"/>
                    </a:lnTo>
                    <a:lnTo>
                      <a:pt x="85" y="92"/>
                    </a:lnTo>
                    <a:lnTo>
                      <a:pt x="86" y="92"/>
                    </a:lnTo>
                    <a:lnTo>
                      <a:pt x="86" y="90"/>
                    </a:lnTo>
                    <a:lnTo>
                      <a:pt x="86" y="89"/>
                    </a:lnTo>
                    <a:lnTo>
                      <a:pt x="87" y="89"/>
                    </a:lnTo>
                    <a:lnTo>
                      <a:pt x="87" y="88"/>
                    </a:lnTo>
                    <a:lnTo>
                      <a:pt x="87" y="89"/>
                    </a:lnTo>
                    <a:lnTo>
                      <a:pt x="89" y="89"/>
                    </a:lnTo>
                    <a:lnTo>
                      <a:pt x="90" y="89"/>
                    </a:lnTo>
                    <a:lnTo>
                      <a:pt x="91" y="90"/>
                    </a:lnTo>
                    <a:lnTo>
                      <a:pt x="91" y="89"/>
                    </a:lnTo>
                    <a:lnTo>
                      <a:pt x="93" y="89"/>
                    </a:lnTo>
                    <a:lnTo>
                      <a:pt x="93" y="88"/>
                    </a:lnTo>
                    <a:lnTo>
                      <a:pt x="94" y="88"/>
                    </a:lnTo>
                    <a:lnTo>
                      <a:pt x="93" y="88"/>
                    </a:lnTo>
                    <a:lnTo>
                      <a:pt x="94" y="88"/>
                    </a:lnTo>
                    <a:lnTo>
                      <a:pt x="94" y="87"/>
                    </a:lnTo>
                    <a:lnTo>
                      <a:pt x="95" y="87"/>
                    </a:lnTo>
                    <a:lnTo>
                      <a:pt x="97" y="85"/>
                    </a:lnTo>
                    <a:lnTo>
                      <a:pt x="97" y="87"/>
                    </a:lnTo>
                    <a:lnTo>
                      <a:pt x="97" y="85"/>
                    </a:lnTo>
                    <a:lnTo>
                      <a:pt x="98" y="85"/>
                    </a:lnTo>
                    <a:lnTo>
                      <a:pt x="98" y="87"/>
                    </a:lnTo>
                    <a:lnTo>
                      <a:pt x="98" y="85"/>
                    </a:lnTo>
                    <a:lnTo>
                      <a:pt x="98" y="87"/>
                    </a:lnTo>
                    <a:lnTo>
                      <a:pt x="99" y="87"/>
                    </a:lnTo>
                    <a:lnTo>
                      <a:pt x="99" y="85"/>
                    </a:lnTo>
                    <a:lnTo>
                      <a:pt x="101" y="84"/>
                    </a:lnTo>
                    <a:lnTo>
                      <a:pt x="99" y="83"/>
                    </a:lnTo>
                    <a:lnTo>
                      <a:pt x="99" y="81"/>
                    </a:lnTo>
                    <a:lnTo>
                      <a:pt x="101" y="81"/>
                    </a:lnTo>
                    <a:lnTo>
                      <a:pt x="101" y="80"/>
                    </a:lnTo>
                    <a:lnTo>
                      <a:pt x="101" y="79"/>
                    </a:lnTo>
                    <a:lnTo>
                      <a:pt x="101" y="77"/>
                    </a:lnTo>
                    <a:lnTo>
                      <a:pt x="101" y="76"/>
                    </a:lnTo>
                    <a:lnTo>
                      <a:pt x="101" y="75"/>
                    </a:lnTo>
                    <a:lnTo>
                      <a:pt x="101" y="73"/>
                    </a:lnTo>
                    <a:lnTo>
                      <a:pt x="99" y="73"/>
                    </a:lnTo>
                    <a:lnTo>
                      <a:pt x="99" y="72"/>
                    </a:lnTo>
                    <a:lnTo>
                      <a:pt x="101" y="72"/>
                    </a:lnTo>
                    <a:lnTo>
                      <a:pt x="99" y="71"/>
                    </a:lnTo>
                    <a:lnTo>
                      <a:pt x="99" y="70"/>
                    </a:lnTo>
                    <a:lnTo>
                      <a:pt x="99" y="68"/>
                    </a:lnTo>
                    <a:lnTo>
                      <a:pt x="98" y="68"/>
                    </a:lnTo>
                    <a:lnTo>
                      <a:pt x="98" y="67"/>
                    </a:lnTo>
                    <a:lnTo>
                      <a:pt x="98" y="66"/>
                    </a:lnTo>
                    <a:lnTo>
                      <a:pt x="97" y="66"/>
                    </a:lnTo>
                    <a:lnTo>
                      <a:pt x="97" y="64"/>
                    </a:lnTo>
                    <a:lnTo>
                      <a:pt x="95" y="64"/>
                    </a:lnTo>
                    <a:lnTo>
                      <a:pt x="95" y="63"/>
                    </a:lnTo>
                    <a:lnTo>
                      <a:pt x="97" y="63"/>
                    </a:lnTo>
                    <a:lnTo>
                      <a:pt x="95" y="63"/>
                    </a:lnTo>
                    <a:lnTo>
                      <a:pt x="95" y="62"/>
                    </a:lnTo>
                    <a:lnTo>
                      <a:pt x="97" y="62"/>
                    </a:lnTo>
                    <a:lnTo>
                      <a:pt x="97" y="60"/>
                    </a:lnTo>
                    <a:lnTo>
                      <a:pt x="97" y="59"/>
                    </a:lnTo>
                    <a:lnTo>
                      <a:pt x="97" y="58"/>
                    </a:lnTo>
                    <a:lnTo>
                      <a:pt x="95" y="58"/>
                    </a:lnTo>
                    <a:lnTo>
                      <a:pt x="94" y="58"/>
                    </a:lnTo>
                    <a:lnTo>
                      <a:pt x="93" y="58"/>
                    </a:lnTo>
                    <a:lnTo>
                      <a:pt x="93" y="56"/>
                    </a:lnTo>
                    <a:lnTo>
                      <a:pt x="94" y="55"/>
                    </a:lnTo>
                    <a:lnTo>
                      <a:pt x="94" y="54"/>
                    </a:lnTo>
                    <a:lnTo>
                      <a:pt x="95" y="54"/>
                    </a:lnTo>
                    <a:lnTo>
                      <a:pt x="95" y="52"/>
                    </a:lnTo>
                    <a:lnTo>
                      <a:pt x="95" y="51"/>
                    </a:lnTo>
                    <a:lnTo>
                      <a:pt x="95" y="50"/>
                    </a:lnTo>
                    <a:lnTo>
                      <a:pt x="95" y="49"/>
                    </a:lnTo>
                    <a:lnTo>
                      <a:pt x="97" y="47"/>
                    </a:lnTo>
                    <a:lnTo>
                      <a:pt x="98" y="47"/>
                    </a:lnTo>
                    <a:lnTo>
                      <a:pt x="98" y="46"/>
                    </a:lnTo>
                    <a:lnTo>
                      <a:pt x="98" y="45"/>
                    </a:lnTo>
                    <a:lnTo>
                      <a:pt x="97" y="45"/>
                    </a:lnTo>
                    <a:lnTo>
                      <a:pt x="97" y="43"/>
                    </a:lnTo>
                    <a:lnTo>
                      <a:pt x="95" y="43"/>
                    </a:lnTo>
                    <a:lnTo>
                      <a:pt x="95" y="42"/>
                    </a:lnTo>
                    <a:lnTo>
                      <a:pt x="95" y="41"/>
                    </a:lnTo>
                    <a:lnTo>
                      <a:pt x="95" y="39"/>
                    </a:lnTo>
                    <a:lnTo>
                      <a:pt x="97" y="39"/>
                    </a:lnTo>
                    <a:lnTo>
                      <a:pt x="97" y="38"/>
                    </a:lnTo>
                    <a:lnTo>
                      <a:pt x="95" y="38"/>
                    </a:lnTo>
                    <a:lnTo>
                      <a:pt x="97" y="38"/>
                    </a:lnTo>
                    <a:lnTo>
                      <a:pt x="97" y="37"/>
                    </a:lnTo>
                    <a:lnTo>
                      <a:pt x="97" y="35"/>
                    </a:lnTo>
                    <a:lnTo>
                      <a:pt x="98" y="35"/>
                    </a:lnTo>
                    <a:lnTo>
                      <a:pt x="98" y="34"/>
                    </a:lnTo>
                    <a:lnTo>
                      <a:pt x="97" y="34"/>
                    </a:lnTo>
                    <a:lnTo>
                      <a:pt x="97" y="33"/>
                    </a:lnTo>
                    <a:lnTo>
                      <a:pt x="97" y="32"/>
                    </a:lnTo>
                    <a:lnTo>
                      <a:pt x="98" y="32"/>
                    </a:lnTo>
                    <a:lnTo>
                      <a:pt x="98" y="30"/>
                    </a:lnTo>
                    <a:lnTo>
                      <a:pt x="98" y="29"/>
                    </a:lnTo>
                    <a:lnTo>
                      <a:pt x="97" y="30"/>
                    </a:lnTo>
                    <a:lnTo>
                      <a:pt x="97" y="29"/>
                    </a:lnTo>
                    <a:lnTo>
                      <a:pt x="95" y="29"/>
                    </a:lnTo>
                    <a:lnTo>
                      <a:pt x="95" y="30"/>
                    </a:lnTo>
                    <a:lnTo>
                      <a:pt x="94" y="30"/>
                    </a:lnTo>
                    <a:lnTo>
                      <a:pt x="93" y="30"/>
                    </a:lnTo>
                    <a:lnTo>
                      <a:pt x="93" y="29"/>
                    </a:lnTo>
                    <a:lnTo>
                      <a:pt x="91" y="29"/>
                    </a:lnTo>
                    <a:lnTo>
                      <a:pt x="91" y="28"/>
                    </a:lnTo>
                    <a:lnTo>
                      <a:pt x="93" y="28"/>
                    </a:lnTo>
                    <a:lnTo>
                      <a:pt x="91" y="28"/>
                    </a:lnTo>
                    <a:lnTo>
                      <a:pt x="91" y="26"/>
                    </a:lnTo>
                    <a:lnTo>
                      <a:pt x="90" y="26"/>
                    </a:lnTo>
                    <a:lnTo>
                      <a:pt x="90" y="25"/>
                    </a:lnTo>
                    <a:lnTo>
                      <a:pt x="90" y="26"/>
                    </a:lnTo>
                    <a:lnTo>
                      <a:pt x="90" y="25"/>
                    </a:lnTo>
                    <a:lnTo>
                      <a:pt x="89" y="25"/>
                    </a:lnTo>
                    <a:lnTo>
                      <a:pt x="89" y="26"/>
                    </a:lnTo>
                    <a:lnTo>
                      <a:pt x="87" y="26"/>
                    </a:lnTo>
                    <a:lnTo>
                      <a:pt x="87" y="28"/>
                    </a:lnTo>
                    <a:lnTo>
                      <a:pt x="86" y="28"/>
                    </a:lnTo>
                    <a:lnTo>
                      <a:pt x="86" y="26"/>
                    </a:lnTo>
                    <a:lnTo>
                      <a:pt x="85" y="26"/>
                    </a:lnTo>
                    <a:lnTo>
                      <a:pt x="85" y="25"/>
                    </a:lnTo>
                    <a:lnTo>
                      <a:pt x="85" y="26"/>
                    </a:lnTo>
                    <a:lnTo>
                      <a:pt x="84" y="26"/>
                    </a:lnTo>
                    <a:lnTo>
                      <a:pt x="84" y="25"/>
                    </a:lnTo>
                    <a:lnTo>
                      <a:pt x="82" y="25"/>
                    </a:lnTo>
                    <a:lnTo>
                      <a:pt x="82" y="24"/>
                    </a:lnTo>
                    <a:lnTo>
                      <a:pt x="81" y="24"/>
                    </a:lnTo>
                    <a:lnTo>
                      <a:pt x="80" y="24"/>
                    </a:lnTo>
                    <a:lnTo>
                      <a:pt x="78" y="24"/>
                    </a:lnTo>
                    <a:lnTo>
                      <a:pt x="78" y="22"/>
                    </a:lnTo>
                    <a:lnTo>
                      <a:pt x="77" y="22"/>
                    </a:lnTo>
                    <a:lnTo>
                      <a:pt x="76" y="22"/>
                    </a:lnTo>
                    <a:lnTo>
                      <a:pt x="76" y="24"/>
                    </a:lnTo>
                    <a:lnTo>
                      <a:pt x="76" y="22"/>
                    </a:lnTo>
                    <a:lnTo>
                      <a:pt x="74" y="22"/>
                    </a:lnTo>
                    <a:lnTo>
                      <a:pt x="74" y="21"/>
                    </a:lnTo>
                    <a:lnTo>
                      <a:pt x="73" y="21"/>
                    </a:lnTo>
                    <a:lnTo>
                      <a:pt x="72" y="21"/>
                    </a:lnTo>
                    <a:lnTo>
                      <a:pt x="72" y="20"/>
                    </a:lnTo>
                    <a:lnTo>
                      <a:pt x="70" y="20"/>
                    </a:lnTo>
                    <a:lnTo>
                      <a:pt x="70" y="18"/>
                    </a:lnTo>
                    <a:lnTo>
                      <a:pt x="72" y="18"/>
                    </a:lnTo>
                    <a:lnTo>
                      <a:pt x="72" y="17"/>
                    </a:lnTo>
                    <a:lnTo>
                      <a:pt x="70" y="17"/>
                    </a:lnTo>
                    <a:lnTo>
                      <a:pt x="69" y="17"/>
                    </a:lnTo>
                    <a:lnTo>
                      <a:pt x="69" y="16"/>
                    </a:lnTo>
                    <a:lnTo>
                      <a:pt x="70" y="16"/>
                    </a:lnTo>
                    <a:lnTo>
                      <a:pt x="70" y="15"/>
                    </a:lnTo>
                    <a:lnTo>
                      <a:pt x="69" y="15"/>
                    </a:lnTo>
                    <a:lnTo>
                      <a:pt x="68" y="15"/>
                    </a:lnTo>
                    <a:lnTo>
                      <a:pt x="69" y="15"/>
                    </a:lnTo>
                    <a:lnTo>
                      <a:pt x="68" y="15"/>
                    </a:lnTo>
                    <a:lnTo>
                      <a:pt x="68" y="13"/>
                    </a:lnTo>
                    <a:lnTo>
                      <a:pt x="69" y="13"/>
                    </a:lnTo>
                    <a:lnTo>
                      <a:pt x="68" y="13"/>
                    </a:lnTo>
                    <a:lnTo>
                      <a:pt x="69" y="13"/>
                    </a:lnTo>
                    <a:lnTo>
                      <a:pt x="69" y="12"/>
                    </a:lnTo>
                    <a:lnTo>
                      <a:pt x="68" y="12"/>
                    </a:lnTo>
                    <a:lnTo>
                      <a:pt x="68" y="11"/>
                    </a:lnTo>
                    <a:lnTo>
                      <a:pt x="68" y="9"/>
                    </a:lnTo>
                    <a:lnTo>
                      <a:pt x="67" y="9"/>
                    </a:lnTo>
                    <a:lnTo>
                      <a:pt x="68" y="9"/>
                    </a:lnTo>
                    <a:lnTo>
                      <a:pt x="68" y="8"/>
                    </a:lnTo>
                    <a:lnTo>
                      <a:pt x="67" y="8"/>
                    </a:lnTo>
                    <a:lnTo>
                      <a:pt x="67" y="7"/>
                    </a:lnTo>
                    <a:lnTo>
                      <a:pt x="65" y="7"/>
                    </a:lnTo>
                    <a:lnTo>
                      <a:pt x="64" y="7"/>
                    </a:lnTo>
                    <a:lnTo>
                      <a:pt x="64" y="5"/>
                    </a:lnTo>
                    <a:lnTo>
                      <a:pt x="63" y="5"/>
                    </a:lnTo>
                    <a:lnTo>
                      <a:pt x="63" y="4"/>
                    </a:lnTo>
                    <a:lnTo>
                      <a:pt x="61" y="4"/>
                    </a:lnTo>
                    <a:lnTo>
                      <a:pt x="63" y="3"/>
                    </a:lnTo>
                    <a:lnTo>
                      <a:pt x="61" y="3"/>
                    </a:lnTo>
                    <a:lnTo>
                      <a:pt x="63" y="3"/>
                    </a:lnTo>
                    <a:lnTo>
                      <a:pt x="63" y="1"/>
                    </a:lnTo>
                    <a:lnTo>
                      <a:pt x="61" y="1"/>
                    </a:lnTo>
                    <a:lnTo>
                      <a:pt x="63" y="1"/>
                    </a:lnTo>
                    <a:lnTo>
                      <a:pt x="61" y="1"/>
                    </a:lnTo>
                    <a:lnTo>
                      <a:pt x="61" y="0"/>
                    </a:lnTo>
                    <a:lnTo>
                      <a:pt x="60" y="0"/>
                    </a:lnTo>
                    <a:lnTo>
                      <a:pt x="59" y="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7" name="Freeform 34">
                <a:extLst>
                  <a:ext uri="{FF2B5EF4-FFF2-40B4-BE49-F238E27FC236}">
                    <a16:creationId xmlns:a16="http://schemas.microsoft.com/office/drawing/2014/main" id="{C07DEF2C-CCB4-FCD3-A07E-E0EB6AA3609C}"/>
                  </a:ext>
                </a:extLst>
              </p:cNvPr>
              <p:cNvSpPr>
                <a:spLocks/>
              </p:cNvSpPr>
              <p:nvPr/>
            </p:nvSpPr>
            <p:spPr bwMode="auto">
              <a:xfrm>
                <a:off x="3378" y="766"/>
                <a:ext cx="363" cy="340"/>
              </a:xfrm>
              <a:custGeom>
                <a:avLst/>
                <a:gdLst>
                  <a:gd name="T0" fmla="*/ 350 w 363"/>
                  <a:gd name="T1" fmla="*/ 331 h 340"/>
                  <a:gd name="T2" fmla="*/ 330 w 363"/>
                  <a:gd name="T3" fmla="*/ 330 h 340"/>
                  <a:gd name="T4" fmla="*/ 310 w 363"/>
                  <a:gd name="T5" fmla="*/ 323 h 340"/>
                  <a:gd name="T6" fmla="*/ 297 w 363"/>
                  <a:gd name="T7" fmla="*/ 317 h 340"/>
                  <a:gd name="T8" fmla="*/ 285 w 363"/>
                  <a:gd name="T9" fmla="*/ 313 h 340"/>
                  <a:gd name="T10" fmla="*/ 272 w 363"/>
                  <a:gd name="T11" fmla="*/ 298 h 340"/>
                  <a:gd name="T12" fmla="*/ 263 w 363"/>
                  <a:gd name="T13" fmla="*/ 301 h 340"/>
                  <a:gd name="T14" fmla="*/ 254 w 363"/>
                  <a:gd name="T15" fmla="*/ 300 h 340"/>
                  <a:gd name="T16" fmla="*/ 240 w 363"/>
                  <a:gd name="T17" fmla="*/ 297 h 340"/>
                  <a:gd name="T18" fmla="*/ 225 w 363"/>
                  <a:gd name="T19" fmla="*/ 300 h 340"/>
                  <a:gd name="T20" fmla="*/ 232 w 363"/>
                  <a:gd name="T21" fmla="*/ 311 h 340"/>
                  <a:gd name="T22" fmla="*/ 223 w 363"/>
                  <a:gd name="T23" fmla="*/ 307 h 340"/>
                  <a:gd name="T24" fmla="*/ 204 w 363"/>
                  <a:gd name="T25" fmla="*/ 303 h 340"/>
                  <a:gd name="T26" fmla="*/ 189 w 363"/>
                  <a:gd name="T27" fmla="*/ 301 h 340"/>
                  <a:gd name="T28" fmla="*/ 181 w 363"/>
                  <a:gd name="T29" fmla="*/ 303 h 340"/>
                  <a:gd name="T30" fmla="*/ 165 w 363"/>
                  <a:gd name="T31" fmla="*/ 302 h 340"/>
                  <a:gd name="T32" fmla="*/ 145 w 363"/>
                  <a:gd name="T33" fmla="*/ 305 h 340"/>
                  <a:gd name="T34" fmla="*/ 137 w 363"/>
                  <a:gd name="T35" fmla="*/ 292 h 340"/>
                  <a:gd name="T36" fmla="*/ 122 w 363"/>
                  <a:gd name="T37" fmla="*/ 297 h 340"/>
                  <a:gd name="T38" fmla="*/ 111 w 363"/>
                  <a:gd name="T39" fmla="*/ 290 h 340"/>
                  <a:gd name="T40" fmla="*/ 105 w 363"/>
                  <a:gd name="T41" fmla="*/ 296 h 340"/>
                  <a:gd name="T42" fmla="*/ 94 w 363"/>
                  <a:gd name="T43" fmla="*/ 301 h 340"/>
                  <a:gd name="T44" fmla="*/ 88 w 363"/>
                  <a:gd name="T45" fmla="*/ 298 h 340"/>
                  <a:gd name="T46" fmla="*/ 79 w 363"/>
                  <a:gd name="T47" fmla="*/ 298 h 340"/>
                  <a:gd name="T48" fmla="*/ 67 w 363"/>
                  <a:gd name="T49" fmla="*/ 298 h 340"/>
                  <a:gd name="T50" fmla="*/ 58 w 363"/>
                  <a:gd name="T51" fmla="*/ 302 h 340"/>
                  <a:gd name="T52" fmla="*/ 50 w 363"/>
                  <a:gd name="T53" fmla="*/ 306 h 340"/>
                  <a:gd name="T54" fmla="*/ 41 w 363"/>
                  <a:gd name="T55" fmla="*/ 301 h 340"/>
                  <a:gd name="T56" fmla="*/ 38 w 363"/>
                  <a:gd name="T57" fmla="*/ 294 h 340"/>
                  <a:gd name="T58" fmla="*/ 41 w 363"/>
                  <a:gd name="T59" fmla="*/ 283 h 340"/>
                  <a:gd name="T60" fmla="*/ 45 w 363"/>
                  <a:gd name="T61" fmla="*/ 275 h 340"/>
                  <a:gd name="T62" fmla="*/ 41 w 363"/>
                  <a:gd name="T63" fmla="*/ 256 h 340"/>
                  <a:gd name="T64" fmla="*/ 24 w 363"/>
                  <a:gd name="T65" fmla="*/ 226 h 340"/>
                  <a:gd name="T66" fmla="*/ 1 w 363"/>
                  <a:gd name="T67" fmla="*/ 200 h 340"/>
                  <a:gd name="T68" fmla="*/ 13 w 363"/>
                  <a:gd name="T69" fmla="*/ 191 h 340"/>
                  <a:gd name="T70" fmla="*/ 17 w 363"/>
                  <a:gd name="T71" fmla="*/ 182 h 340"/>
                  <a:gd name="T72" fmla="*/ 17 w 363"/>
                  <a:gd name="T73" fmla="*/ 167 h 340"/>
                  <a:gd name="T74" fmla="*/ 9 w 363"/>
                  <a:gd name="T75" fmla="*/ 158 h 340"/>
                  <a:gd name="T76" fmla="*/ 8 w 363"/>
                  <a:gd name="T77" fmla="*/ 144 h 340"/>
                  <a:gd name="T78" fmla="*/ 16 w 363"/>
                  <a:gd name="T79" fmla="*/ 129 h 340"/>
                  <a:gd name="T80" fmla="*/ 22 w 363"/>
                  <a:gd name="T81" fmla="*/ 125 h 340"/>
                  <a:gd name="T82" fmla="*/ 35 w 363"/>
                  <a:gd name="T83" fmla="*/ 132 h 340"/>
                  <a:gd name="T84" fmla="*/ 48 w 363"/>
                  <a:gd name="T85" fmla="*/ 123 h 340"/>
                  <a:gd name="T86" fmla="*/ 60 w 363"/>
                  <a:gd name="T87" fmla="*/ 133 h 340"/>
                  <a:gd name="T88" fmla="*/ 69 w 363"/>
                  <a:gd name="T89" fmla="*/ 136 h 340"/>
                  <a:gd name="T90" fmla="*/ 71 w 363"/>
                  <a:gd name="T91" fmla="*/ 128 h 340"/>
                  <a:gd name="T92" fmla="*/ 72 w 363"/>
                  <a:gd name="T93" fmla="*/ 115 h 340"/>
                  <a:gd name="T94" fmla="*/ 68 w 363"/>
                  <a:gd name="T95" fmla="*/ 101 h 340"/>
                  <a:gd name="T96" fmla="*/ 75 w 363"/>
                  <a:gd name="T97" fmla="*/ 81 h 340"/>
                  <a:gd name="T98" fmla="*/ 86 w 363"/>
                  <a:gd name="T99" fmla="*/ 89 h 340"/>
                  <a:gd name="T100" fmla="*/ 85 w 363"/>
                  <a:gd name="T101" fmla="*/ 78 h 340"/>
                  <a:gd name="T102" fmla="*/ 80 w 363"/>
                  <a:gd name="T103" fmla="*/ 72 h 340"/>
                  <a:gd name="T104" fmla="*/ 71 w 363"/>
                  <a:gd name="T105" fmla="*/ 69 h 340"/>
                  <a:gd name="T106" fmla="*/ 59 w 363"/>
                  <a:gd name="T107" fmla="*/ 64 h 340"/>
                  <a:gd name="T108" fmla="*/ 47 w 363"/>
                  <a:gd name="T109" fmla="*/ 55 h 340"/>
                  <a:gd name="T110" fmla="*/ 54 w 363"/>
                  <a:gd name="T111" fmla="*/ 38 h 340"/>
                  <a:gd name="T112" fmla="*/ 71 w 363"/>
                  <a:gd name="T113" fmla="*/ 27 h 340"/>
                  <a:gd name="T114" fmla="*/ 84 w 363"/>
                  <a:gd name="T115" fmla="*/ 17 h 340"/>
                  <a:gd name="T116" fmla="*/ 101 w 363"/>
                  <a:gd name="T117" fmla="*/ 2 h 340"/>
                  <a:gd name="T118" fmla="*/ 98 w 363"/>
                  <a:gd name="T119" fmla="*/ 12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3" h="340">
                    <a:moveTo>
                      <a:pt x="363" y="340"/>
                    </a:moveTo>
                    <a:lnTo>
                      <a:pt x="363" y="339"/>
                    </a:lnTo>
                    <a:lnTo>
                      <a:pt x="363" y="338"/>
                    </a:lnTo>
                    <a:lnTo>
                      <a:pt x="361" y="338"/>
                    </a:lnTo>
                    <a:lnTo>
                      <a:pt x="361" y="336"/>
                    </a:lnTo>
                    <a:lnTo>
                      <a:pt x="360" y="336"/>
                    </a:lnTo>
                    <a:lnTo>
                      <a:pt x="360" y="335"/>
                    </a:lnTo>
                    <a:lnTo>
                      <a:pt x="359" y="335"/>
                    </a:lnTo>
                    <a:lnTo>
                      <a:pt x="357" y="335"/>
                    </a:lnTo>
                    <a:lnTo>
                      <a:pt x="356" y="335"/>
                    </a:lnTo>
                    <a:lnTo>
                      <a:pt x="355" y="335"/>
                    </a:lnTo>
                    <a:lnTo>
                      <a:pt x="355" y="334"/>
                    </a:lnTo>
                    <a:lnTo>
                      <a:pt x="353" y="334"/>
                    </a:lnTo>
                    <a:lnTo>
                      <a:pt x="352" y="334"/>
                    </a:lnTo>
                    <a:lnTo>
                      <a:pt x="351" y="332"/>
                    </a:lnTo>
                    <a:lnTo>
                      <a:pt x="350" y="332"/>
                    </a:lnTo>
                    <a:lnTo>
                      <a:pt x="350" y="331"/>
                    </a:lnTo>
                    <a:lnTo>
                      <a:pt x="348" y="331"/>
                    </a:lnTo>
                    <a:lnTo>
                      <a:pt x="347" y="331"/>
                    </a:lnTo>
                    <a:lnTo>
                      <a:pt x="347" y="330"/>
                    </a:lnTo>
                    <a:lnTo>
                      <a:pt x="346" y="330"/>
                    </a:lnTo>
                    <a:lnTo>
                      <a:pt x="344" y="330"/>
                    </a:lnTo>
                    <a:lnTo>
                      <a:pt x="343" y="330"/>
                    </a:lnTo>
                    <a:lnTo>
                      <a:pt x="342" y="330"/>
                    </a:lnTo>
                    <a:lnTo>
                      <a:pt x="342" y="328"/>
                    </a:lnTo>
                    <a:lnTo>
                      <a:pt x="340" y="328"/>
                    </a:lnTo>
                    <a:lnTo>
                      <a:pt x="339" y="327"/>
                    </a:lnTo>
                    <a:lnTo>
                      <a:pt x="338" y="327"/>
                    </a:lnTo>
                    <a:lnTo>
                      <a:pt x="336" y="327"/>
                    </a:lnTo>
                    <a:lnTo>
                      <a:pt x="335" y="328"/>
                    </a:lnTo>
                    <a:lnTo>
                      <a:pt x="334" y="328"/>
                    </a:lnTo>
                    <a:lnTo>
                      <a:pt x="333" y="330"/>
                    </a:lnTo>
                    <a:lnTo>
                      <a:pt x="331" y="330"/>
                    </a:lnTo>
                    <a:lnTo>
                      <a:pt x="330" y="330"/>
                    </a:lnTo>
                    <a:lnTo>
                      <a:pt x="330" y="331"/>
                    </a:lnTo>
                    <a:lnTo>
                      <a:pt x="329" y="331"/>
                    </a:lnTo>
                    <a:lnTo>
                      <a:pt x="327" y="331"/>
                    </a:lnTo>
                    <a:lnTo>
                      <a:pt x="326" y="331"/>
                    </a:lnTo>
                    <a:lnTo>
                      <a:pt x="325" y="331"/>
                    </a:lnTo>
                    <a:lnTo>
                      <a:pt x="325" y="330"/>
                    </a:lnTo>
                    <a:lnTo>
                      <a:pt x="323" y="330"/>
                    </a:lnTo>
                    <a:lnTo>
                      <a:pt x="323" y="328"/>
                    </a:lnTo>
                    <a:lnTo>
                      <a:pt x="322" y="328"/>
                    </a:lnTo>
                    <a:lnTo>
                      <a:pt x="321" y="328"/>
                    </a:lnTo>
                    <a:lnTo>
                      <a:pt x="321" y="327"/>
                    </a:lnTo>
                    <a:lnTo>
                      <a:pt x="317" y="327"/>
                    </a:lnTo>
                    <a:lnTo>
                      <a:pt x="314" y="324"/>
                    </a:lnTo>
                    <a:lnTo>
                      <a:pt x="313" y="324"/>
                    </a:lnTo>
                    <a:lnTo>
                      <a:pt x="312" y="324"/>
                    </a:lnTo>
                    <a:lnTo>
                      <a:pt x="310" y="324"/>
                    </a:lnTo>
                    <a:lnTo>
                      <a:pt x="310" y="323"/>
                    </a:lnTo>
                    <a:lnTo>
                      <a:pt x="309" y="323"/>
                    </a:lnTo>
                    <a:lnTo>
                      <a:pt x="309" y="322"/>
                    </a:lnTo>
                    <a:lnTo>
                      <a:pt x="309" y="323"/>
                    </a:lnTo>
                    <a:lnTo>
                      <a:pt x="308" y="323"/>
                    </a:lnTo>
                    <a:lnTo>
                      <a:pt x="308" y="322"/>
                    </a:lnTo>
                    <a:lnTo>
                      <a:pt x="306" y="322"/>
                    </a:lnTo>
                    <a:lnTo>
                      <a:pt x="305" y="322"/>
                    </a:lnTo>
                    <a:lnTo>
                      <a:pt x="304" y="322"/>
                    </a:lnTo>
                    <a:lnTo>
                      <a:pt x="302" y="322"/>
                    </a:lnTo>
                    <a:lnTo>
                      <a:pt x="302" y="321"/>
                    </a:lnTo>
                    <a:lnTo>
                      <a:pt x="301" y="321"/>
                    </a:lnTo>
                    <a:lnTo>
                      <a:pt x="300" y="321"/>
                    </a:lnTo>
                    <a:lnTo>
                      <a:pt x="300" y="319"/>
                    </a:lnTo>
                    <a:lnTo>
                      <a:pt x="299" y="319"/>
                    </a:lnTo>
                    <a:lnTo>
                      <a:pt x="297" y="319"/>
                    </a:lnTo>
                    <a:lnTo>
                      <a:pt x="297" y="318"/>
                    </a:lnTo>
                    <a:lnTo>
                      <a:pt x="297" y="317"/>
                    </a:lnTo>
                    <a:lnTo>
                      <a:pt x="296" y="317"/>
                    </a:lnTo>
                    <a:lnTo>
                      <a:pt x="297" y="315"/>
                    </a:lnTo>
                    <a:lnTo>
                      <a:pt x="297" y="314"/>
                    </a:lnTo>
                    <a:lnTo>
                      <a:pt x="296" y="313"/>
                    </a:lnTo>
                    <a:lnTo>
                      <a:pt x="295" y="313"/>
                    </a:lnTo>
                    <a:lnTo>
                      <a:pt x="295" y="311"/>
                    </a:lnTo>
                    <a:lnTo>
                      <a:pt x="293" y="310"/>
                    </a:lnTo>
                    <a:lnTo>
                      <a:pt x="293" y="311"/>
                    </a:lnTo>
                    <a:lnTo>
                      <a:pt x="292" y="311"/>
                    </a:lnTo>
                    <a:lnTo>
                      <a:pt x="291" y="311"/>
                    </a:lnTo>
                    <a:lnTo>
                      <a:pt x="289" y="311"/>
                    </a:lnTo>
                    <a:lnTo>
                      <a:pt x="289" y="313"/>
                    </a:lnTo>
                    <a:lnTo>
                      <a:pt x="288" y="313"/>
                    </a:lnTo>
                    <a:lnTo>
                      <a:pt x="287" y="313"/>
                    </a:lnTo>
                    <a:lnTo>
                      <a:pt x="285" y="313"/>
                    </a:lnTo>
                    <a:lnTo>
                      <a:pt x="284" y="313"/>
                    </a:lnTo>
                    <a:lnTo>
                      <a:pt x="285" y="313"/>
                    </a:lnTo>
                    <a:lnTo>
                      <a:pt x="284" y="313"/>
                    </a:lnTo>
                    <a:lnTo>
                      <a:pt x="284" y="311"/>
                    </a:lnTo>
                    <a:lnTo>
                      <a:pt x="283" y="311"/>
                    </a:lnTo>
                    <a:lnTo>
                      <a:pt x="283" y="310"/>
                    </a:lnTo>
                    <a:lnTo>
                      <a:pt x="281" y="310"/>
                    </a:lnTo>
                    <a:lnTo>
                      <a:pt x="280" y="310"/>
                    </a:lnTo>
                    <a:lnTo>
                      <a:pt x="279" y="310"/>
                    </a:lnTo>
                    <a:lnTo>
                      <a:pt x="279" y="309"/>
                    </a:lnTo>
                    <a:lnTo>
                      <a:pt x="278" y="309"/>
                    </a:lnTo>
                    <a:lnTo>
                      <a:pt x="276" y="307"/>
                    </a:lnTo>
                    <a:lnTo>
                      <a:pt x="276" y="305"/>
                    </a:lnTo>
                    <a:lnTo>
                      <a:pt x="275" y="305"/>
                    </a:lnTo>
                    <a:lnTo>
                      <a:pt x="275" y="303"/>
                    </a:lnTo>
                    <a:lnTo>
                      <a:pt x="275" y="302"/>
                    </a:lnTo>
                    <a:lnTo>
                      <a:pt x="274" y="301"/>
                    </a:lnTo>
                    <a:lnTo>
                      <a:pt x="274" y="300"/>
                    </a:lnTo>
                    <a:lnTo>
                      <a:pt x="272" y="298"/>
                    </a:lnTo>
                    <a:lnTo>
                      <a:pt x="271" y="297"/>
                    </a:lnTo>
                    <a:lnTo>
                      <a:pt x="270" y="296"/>
                    </a:lnTo>
                    <a:lnTo>
                      <a:pt x="268" y="296"/>
                    </a:lnTo>
                    <a:lnTo>
                      <a:pt x="268" y="294"/>
                    </a:lnTo>
                    <a:lnTo>
                      <a:pt x="267" y="296"/>
                    </a:lnTo>
                    <a:lnTo>
                      <a:pt x="267" y="297"/>
                    </a:lnTo>
                    <a:lnTo>
                      <a:pt x="266" y="297"/>
                    </a:lnTo>
                    <a:lnTo>
                      <a:pt x="266" y="296"/>
                    </a:lnTo>
                    <a:lnTo>
                      <a:pt x="266" y="297"/>
                    </a:lnTo>
                    <a:lnTo>
                      <a:pt x="264" y="297"/>
                    </a:lnTo>
                    <a:lnTo>
                      <a:pt x="263" y="297"/>
                    </a:lnTo>
                    <a:lnTo>
                      <a:pt x="263" y="298"/>
                    </a:lnTo>
                    <a:lnTo>
                      <a:pt x="263" y="300"/>
                    </a:lnTo>
                    <a:lnTo>
                      <a:pt x="262" y="300"/>
                    </a:lnTo>
                    <a:lnTo>
                      <a:pt x="263" y="300"/>
                    </a:lnTo>
                    <a:lnTo>
                      <a:pt x="262" y="301"/>
                    </a:lnTo>
                    <a:lnTo>
                      <a:pt x="263" y="301"/>
                    </a:lnTo>
                    <a:lnTo>
                      <a:pt x="262" y="301"/>
                    </a:lnTo>
                    <a:lnTo>
                      <a:pt x="262" y="300"/>
                    </a:lnTo>
                    <a:lnTo>
                      <a:pt x="261" y="300"/>
                    </a:lnTo>
                    <a:lnTo>
                      <a:pt x="262" y="301"/>
                    </a:lnTo>
                    <a:lnTo>
                      <a:pt x="261" y="301"/>
                    </a:lnTo>
                    <a:lnTo>
                      <a:pt x="261" y="300"/>
                    </a:lnTo>
                    <a:lnTo>
                      <a:pt x="261" y="301"/>
                    </a:lnTo>
                    <a:lnTo>
                      <a:pt x="259" y="301"/>
                    </a:lnTo>
                    <a:lnTo>
                      <a:pt x="258" y="301"/>
                    </a:lnTo>
                    <a:lnTo>
                      <a:pt x="258" y="302"/>
                    </a:lnTo>
                    <a:lnTo>
                      <a:pt x="257" y="302"/>
                    </a:lnTo>
                    <a:lnTo>
                      <a:pt x="255" y="302"/>
                    </a:lnTo>
                    <a:lnTo>
                      <a:pt x="254" y="302"/>
                    </a:lnTo>
                    <a:lnTo>
                      <a:pt x="254" y="301"/>
                    </a:lnTo>
                    <a:lnTo>
                      <a:pt x="254" y="300"/>
                    </a:lnTo>
                    <a:lnTo>
                      <a:pt x="255" y="300"/>
                    </a:lnTo>
                    <a:lnTo>
                      <a:pt x="254" y="300"/>
                    </a:lnTo>
                    <a:lnTo>
                      <a:pt x="254" y="298"/>
                    </a:lnTo>
                    <a:lnTo>
                      <a:pt x="253" y="298"/>
                    </a:lnTo>
                    <a:lnTo>
                      <a:pt x="251" y="298"/>
                    </a:lnTo>
                    <a:lnTo>
                      <a:pt x="251" y="300"/>
                    </a:lnTo>
                    <a:lnTo>
                      <a:pt x="250" y="300"/>
                    </a:lnTo>
                    <a:lnTo>
                      <a:pt x="249" y="300"/>
                    </a:lnTo>
                    <a:lnTo>
                      <a:pt x="247" y="300"/>
                    </a:lnTo>
                    <a:lnTo>
                      <a:pt x="246" y="300"/>
                    </a:lnTo>
                    <a:lnTo>
                      <a:pt x="246" y="298"/>
                    </a:lnTo>
                    <a:lnTo>
                      <a:pt x="245" y="298"/>
                    </a:lnTo>
                    <a:lnTo>
                      <a:pt x="244" y="298"/>
                    </a:lnTo>
                    <a:lnTo>
                      <a:pt x="242" y="298"/>
                    </a:lnTo>
                    <a:lnTo>
                      <a:pt x="242" y="297"/>
                    </a:lnTo>
                    <a:lnTo>
                      <a:pt x="244" y="297"/>
                    </a:lnTo>
                    <a:lnTo>
                      <a:pt x="242" y="297"/>
                    </a:lnTo>
                    <a:lnTo>
                      <a:pt x="241" y="297"/>
                    </a:lnTo>
                    <a:lnTo>
                      <a:pt x="240" y="297"/>
                    </a:lnTo>
                    <a:lnTo>
                      <a:pt x="238" y="297"/>
                    </a:lnTo>
                    <a:lnTo>
                      <a:pt x="238" y="296"/>
                    </a:lnTo>
                    <a:lnTo>
                      <a:pt x="237" y="296"/>
                    </a:lnTo>
                    <a:lnTo>
                      <a:pt x="236" y="297"/>
                    </a:lnTo>
                    <a:lnTo>
                      <a:pt x="236" y="298"/>
                    </a:lnTo>
                    <a:lnTo>
                      <a:pt x="236" y="300"/>
                    </a:lnTo>
                    <a:lnTo>
                      <a:pt x="236" y="301"/>
                    </a:lnTo>
                    <a:lnTo>
                      <a:pt x="233" y="300"/>
                    </a:lnTo>
                    <a:lnTo>
                      <a:pt x="233" y="298"/>
                    </a:lnTo>
                    <a:lnTo>
                      <a:pt x="232" y="298"/>
                    </a:lnTo>
                    <a:lnTo>
                      <a:pt x="229" y="297"/>
                    </a:lnTo>
                    <a:lnTo>
                      <a:pt x="228" y="296"/>
                    </a:lnTo>
                    <a:lnTo>
                      <a:pt x="227" y="296"/>
                    </a:lnTo>
                    <a:lnTo>
                      <a:pt x="227" y="297"/>
                    </a:lnTo>
                    <a:lnTo>
                      <a:pt x="225" y="297"/>
                    </a:lnTo>
                    <a:lnTo>
                      <a:pt x="225" y="298"/>
                    </a:lnTo>
                    <a:lnTo>
                      <a:pt x="225" y="300"/>
                    </a:lnTo>
                    <a:lnTo>
                      <a:pt x="227" y="300"/>
                    </a:lnTo>
                    <a:lnTo>
                      <a:pt x="227" y="301"/>
                    </a:lnTo>
                    <a:lnTo>
                      <a:pt x="227" y="302"/>
                    </a:lnTo>
                    <a:lnTo>
                      <a:pt x="228" y="302"/>
                    </a:lnTo>
                    <a:lnTo>
                      <a:pt x="228" y="303"/>
                    </a:lnTo>
                    <a:lnTo>
                      <a:pt x="228" y="305"/>
                    </a:lnTo>
                    <a:lnTo>
                      <a:pt x="227" y="305"/>
                    </a:lnTo>
                    <a:lnTo>
                      <a:pt x="227" y="306"/>
                    </a:lnTo>
                    <a:lnTo>
                      <a:pt x="228" y="307"/>
                    </a:lnTo>
                    <a:lnTo>
                      <a:pt x="229" y="307"/>
                    </a:lnTo>
                    <a:lnTo>
                      <a:pt x="229" y="309"/>
                    </a:lnTo>
                    <a:lnTo>
                      <a:pt x="230" y="309"/>
                    </a:lnTo>
                    <a:lnTo>
                      <a:pt x="232" y="309"/>
                    </a:lnTo>
                    <a:lnTo>
                      <a:pt x="232" y="310"/>
                    </a:lnTo>
                    <a:lnTo>
                      <a:pt x="233" y="310"/>
                    </a:lnTo>
                    <a:lnTo>
                      <a:pt x="232" y="310"/>
                    </a:lnTo>
                    <a:lnTo>
                      <a:pt x="232" y="311"/>
                    </a:lnTo>
                    <a:lnTo>
                      <a:pt x="233" y="311"/>
                    </a:lnTo>
                    <a:lnTo>
                      <a:pt x="234" y="311"/>
                    </a:lnTo>
                    <a:lnTo>
                      <a:pt x="233" y="313"/>
                    </a:lnTo>
                    <a:lnTo>
                      <a:pt x="233" y="311"/>
                    </a:lnTo>
                    <a:lnTo>
                      <a:pt x="232" y="311"/>
                    </a:lnTo>
                    <a:lnTo>
                      <a:pt x="232" y="310"/>
                    </a:lnTo>
                    <a:lnTo>
                      <a:pt x="230" y="310"/>
                    </a:lnTo>
                    <a:lnTo>
                      <a:pt x="229" y="310"/>
                    </a:lnTo>
                    <a:lnTo>
                      <a:pt x="229" y="309"/>
                    </a:lnTo>
                    <a:lnTo>
                      <a:pt x="228" y="309"/>
                    </a:lnTo>
                    <a:lnTo>
                      <a:pt x="227" y="309"/>
                    </a:lnTo>
                    <a:lnTo>
                      <a:pt x="225" y="309"/>
                    </a:lnTo>
                    <a:lnTo>
                      <a:pt x="224" y="309"/>
                    </a:lnTo>
                    <a:lnTo>
                      <a:pt x="223" y="309"/>
                    </a:lnTo>
                    <a:lnTo>
                      <a:pt x="224" y="309"/>
                    </a:lnTo>
                    <a:lnTo>
                      <a:pt x="223" y="309"/>
                    </a:lnTo>
                    <a:lnTo>
                      <a:pt x="223" y="307"/>
                    </a:lnTo>
                    <a:lnTo>
                      <a:pt x="221" y="307"/>
                    </a:lnTo>
                    <a:lnTo>
                      <a:pt x="220" y="307"/>
                    </a:lnTo>
                    <a:lnTo>
                      <a:pt x="219" y="307"/>
                    </a:lnTo>
                    <a:lnTo>
                      <a:pt x="217" y="307"/>
                    </a:lnTo>
                    <a:lnTo>
                      <a:pt x="216" y="307"/>
                    </a:lnTo>
                    <a:lnTo>
                      <a:pt x="215" y="306"/>
                    </a:lnTo>
                    <a:lnTo>
                      <a:pt x="215" y="307"/>
                    </a:lnTo>
                    <a:lnTo>
                      <a:pt x="213" y="307"/>
                    </a:lnTo>
                    <a:lnTo>
                      <a:pt x="212" y="307"/>
                    </a:lnTo>
                    <a:lnTo>
                      <a:pt x="212" y="306"/>
                    </a:lnTo>
                    <a:lnTo>
                      <a:pt x="211" y="306"/>
                    </a:lnTo>
                    <a:lnTo>
                      <a:pt x="209" y="306"/>
                    </a:lnTo>
                    <a:lnTo>
                      <a:pt x="209" y="305"/>
                    </a:lnTo>
                    <a:lnTo>
                      <a:pt x="208" y="305"/>
                    </a:lnTo>
                    <a:lnTo>
                      <a:pt x="207" y="305"/>
                    </a:lnTo>
                    <a:lnTo>
                      <a:pt x="206" y="303"/>
                    </a:lnTo>
                    <a:lnTo>
                      <a:pt x="204" y="303"/>
                    </a:lnTo>
                    <a:lnTo>
                      <a:pt x="204" y="302"/>
                    </a:lnTo>
                    <a:lnTo>
                      <a:pt x="203" y="302"/>
                    </a:lnTo>
                    <a:lnTo>
                      <a:pt x="202" y="302"/>
                    </a:lnTo>
                    <a:lnTo>
                      <a:pt x="200" y="302"/>
                    </a:lnTo>
                    <a:lnTo>
                      <a:pt x="199" y="302"/>
                    </a:lnTo>
                    <a:lnTo>
                      <a:pt x="199" y="301"/>
                    </a:lnTo>
                    <a:lnTo>
                      <a:pt x="198" y="301"/>
                    </a:lnTo>
                    <a:lnTo>
                      <a:pt x="198" y="300"/>
                    </a:lnTo>
                    <a:lnTo>
                      <a:pt x="196" y="300"/>
                    </a:lnTo>
                    <a:lnTo>
                      <a:pt x="196" y="298"/>
                    </a:lnTo>
                    <a:lnTo>
                      <a:pt x="195" y="298"/>
                    </a:lnTo>
                    <a:lnTo>
                      <a:pt x="194" y="300"/>
                    </a:lnTo>
                    <a:lnTo>
                      <a:pt x="192" y="300"/>
                    </a:lnTo>
                    <a:lnTo>
                      <a:pt x="191" y="300"/>
                    </a:lnTo>
                    <a:lnTo>
                      <a:pt x="191" y="301"/>
                    </a:lnTo>
                    <a:lnTo>
                      <a:pt x="190" y="301"/>
                    </a:lnTo>
                    <a:lnTo>
                      <a:pt x="189" y="301"/>
                    </a:lnTo>
                    <a:lnTo>
                      <a:pt x="189" y="302"/>
                    </a:lnTo>
                    <a:lnTo>
                      <a:pt x="187" y="302"/>
                    </a:lnTo>
                    <a:lnTo>
                      <a:pt x="187" y="303"/>
                    </a:lnTo>
                    <a:lnTo>
                      <a:pt x="187" y="305"/>
                    </a:lnTo>
                    <a:lnTo>
                      <a:pt x="186" y="305"/>
                    </a:lnTo>
                    <a:lnTo>
                      <a:pt x="186" y="306"/>
                    </a:lnTo>
                    <a:lnTo>
                      <a:pt x="186" y="305"/>
                    </a:lnTo>
                    <a:lnTo>
                      <a:pt x="186" y="306"/>
                    </a:lnTo>
                    <a:lnTo>
                      <a:pt x="185" y="305"/>
                    </a:lnTo>
                    <a:lnTo>
                      <a:pt x="183" y="305"/>
                    </a:lnTo>
                    <a:lnTo>
                      <a:pt x="182" y="305"/>
                    </a:lnTo>
                    <a:lnTo>
                      <a:pt x="181" y="305"/>
                    </a:lnTo>
                    <a:lnTo>
                      <a:pt x="181" y="306"/>
                    </a:lnTo>
                    <a:lnTo>
                      <a:pt x="181" y="305"/>
                    </a:lnTo>
                    <a:lnTo>
                      <a:pt x="179" y="305"/>
                    </a:lnTo>
                    <a:lnTo>
                      <a:pt x="181" y="305"/>
                    </a:lnTo>
                    <a:lnTo>
                      <a:pt x="181" y="303"/>
                    </a:lnTo>
                    <a:lnTo>
                      <a:pt x="179" y="302"/>
                    </a:lnTo>
                    <a:lnTo>
                      <a:pt x="179" y="303"/>
                    </a:lnTo>
                    <a:lnTo>
                      <a:pt x="178" y="303"/>
                    </a:lnTo>
                    <a:lnTo>
                      <a:pt x="178" y="302"/>
                    </a:lnTo>
                    <a:lnTo>
                      <a:pt x="177" y="302"/>
                    </a:lnTo>
                    <a:lnTo>
                      <a:pt x="174" y="302"/>
                    </a:lnTo>
                    <a:lnTo>
                      <a:pt x="173" y="302"/>
                    </a:lnTo>
                    <a:lnTo>
                      <a:pt x="173" y="303"/>
                    </a:lnTo>
                    <a:lnTo>
                      <a:pt x="172" y="303"/>
                    </a:lnTo>
                    <a:lnTo>
                      <a:pt x="170" y="303"/>
                    </a:lnTo>
                    <a:lnTo>
                      <a:pt x="170" y="305"/>
                    </a:lnTo>
                    <a:lnTo>
                      <a:pt x="169" y="303"/>
                    </a:lnTo>
                    <a:lnTo>
                      <a:pt x="169" y="302"/>
                    </a:lnTo>
                    <a:lnTo>
                      <a:pt x="169" y="301"/>
                    </a:lnTo>
                    <a:lnTo>
                      <a:pt x="168" y="301"/>
                    </a:lnTo>
                    <a:lnTo>
                      <a:pt x="166" y="302"/>
                    </a:lnTo>
                    <a:lnTo>
                      <a:pt x="165" y="302"/>
                    </a:lnTo>
                    <a:lnTo>
                      <a:pt x="164" y="302"/>
                    </a:lnTo>
                    <a:lnTo>
                      <a:pt x="162" y="302"/>
                    </a:lnTo>
                    <a:lnTo>
                      <a:pt x="161" y="302"/>
                    </a:lnTo>
                    <a:lnTo>
                      <a:pt x="161" y="303"/>
                    </a:lnTo>
                    <a:lnTo>
                      <a:pt x="160" y="303"/>
                    </a:lnTo>
                    <a:lnTo>
                      <a:pt x="158" y="303"/>
                    </a:lnTo>
                    <a:lnTo>
                      <a:pt x="158" y="305"/>
                    </a:lnTo>
                    <a:lnTo>
                      <a:pt x="157" y="305"/>
                    </a:lnTo>
                    <a:lnTo>
                      <a:pt x="156" y="305"/>
                    </a:lnTo>
                    <a:lnTo>
                      <a:pt x="153" y="306"/>
                    </a:lnTo>
                    <a:lnTo>
                      <a:pt x="152" y="305"/>
                    </a:lnTo>
                    <a:lnTo>
                      <a:pt x="151" y="306"/>
                    </a:lnTo>
                    <a:lnTo>
                      <a:pt x="149" y="306"/>
                    </a:lnTo>
                    <a:lnTo>
                      <a:pt x="149" y="305"/>
                    </a:lnTo>
                    <a:lnTo>
                      <a:pt x="148" y="305"/>
                    </a:lnTo>
                    <a:lnTo>
                      <a:pt x="147" y="305"/>
                    </a:lnTo>
                    <a:lnTo>
                      <a:pt x="145" y="305"/>
                    </a:lnTo>
                    <a:lnTo>
                      <a:pt x="144" y="305"/>
                    </a:lnTo>
                    <a:lnTo>
                      <a:pt x="143" y="303"/>
                    </a:lnTo>
                    <a:lnTo>
                      <a:pt x="143" y="302"/>
                    </a:lnTo>
                    <a:lnTo>
                      <a:pt x="141" y="302"/>
                    </a:lnTo>
                    <a:lnTo>
                      <a:pt x="141" y="301"/>
                    </a:lnTo>
                    <a:lnTo>
                      <a:pt x="143" y="301"/>
                    </a:lnTo>
                    <a:lnTo>
                      <a:pt x="143" y="300"/>
                    </a:lnTo>
                    <a:lnTo>
                      <a:pt x="141" y="300"/>
                    </a:lnTo>
                    <a:lnTo>
                      <a:pt x="141" y="298"/>
                    </a:lnTo>
                    <a:lnTo>
                      <a:pt x="141" y="297"/>
                    </a:lnTo>
                    <a:lnTo>
                      <a:pt x="141" y="296"/>
                    </a:lnTo>
                    <a:lnTo>
                      <a:pt x="141" y="294"/>
                    </a:lnTo>
                    <a:lnTo>
                      <a:pt x="141" y="293"/>
                    </a:lnTo>
                    <a:lnTo>
                      <a:pt x="140" y="293"/>
                    </a:lnTo>
                    <a:lnTo>
                      <a:pt x="139" y="293"/>
                    </a:lnTo>
                    <a:lnTo>
                      <a:pt x="137" y="293"/>
                    </a:lnTo>
                    <a:lnTo>
                      <a:pt x="137" y="292"/>
                    </a:lnTo>
                    <a:lnTo>
                      <a:pt x="136" y="292"/>
                    </a:lnTo>
                    <a:lnTo>
                      <a:pt x="136" y="293"/>
                    </a:lnTo>
                    <a:lnTo>
                      <a:pt x="135" y="293"/>
                    </a:lnTo>
                    <a:lnTo>
                      <a:pt x="134" y="293"/>
                    </a:lnTo>
                    <a:lnTo>
                      <a:pt x="134" y="294"/>
                    </a:lnTo>
                    <a:lnTo>
                      <a:pt x="132" y="294"/>
                    </a:lnTo>
                    <a:lnTo>
                      <a:pt x="131" y="294"/>
                    </a:lnTo>
                    <a:lnTo>
                      <a:pt x="130" y="294"/>
                    </a:lnTo>
                    <a:lnTo>
                      <a:pt x="130" y="296"/>
                    </a:lnTo>
                    <a:lnTo>
                      <a:pt x="128" y="296"/>
                    </a:lnTo>
                    <a:lnTo>
                      <a:pt x="127" y="297"/>
                    </a:lnTo>
                    <a:lnTo>
                      <a:pt x="126" y="298"/>
                    </a:lnTo>
                    <a:lnTo>
                      <a:pt x="124" y="300"/>
                    </a:lnTo>
                    <a:lnTo>
                      <a:pt x="123" y="300"/>
                    </a:lnTo>
                    <a:lnTo>
                      <a:pt x="122" y="300"/>
                    </a:lnTo>
                    <a:lnTo>
                      <a:pt x="122" y="298"/>
                    </a:lnTo>
                    <a:lnTo>
                      <a:pt x="122" y="297"/>
                    </a:lnTo>
                    <a:lnTo>
                      <a:pt x="123" y="297"/>
                    </a:lnTo>
                    <a:lnTo>
                      <a:pt x="123" y="296"/>
                    </a:lnTo>
                    <a:lnTo>
                      <a:pt x="124" y="294"/>
                    </a:lnTo>
                    <a:lnTo>
                      <a:pt x="123" y="294"/>
                    </a:lnTo>
                    <a:lnTo>
                      <a:pt x="122" y="294"/>
                    </a:lnTo>
                    <a:lnTo>
                      <a:pt x="122" y="293"/>
                    </a:lnTo>
                    <a:lnTo>
                      <a:pt x="120" y="293"/>
                    </a:lnTo>
                    <a:lnTo>
                      <a:pt x="120" y="292"/>
                    </a:lnTo>
                    <a:lnTo>
                      <a:pt x="119" y="292"/>
                    </a:lnTo>
                    <a:lnTo>
                      <a:pt x="119" y="290"/>
                    </a:lnTo>
                    <a:lnTo>
                      <a:pt x="118" y="290"/>
                    </a:lnTo>
                    <a:lnTo>
                      <a:pt x="117" y="290"/>
                    </a:lnTo>
                    <a:lnTo>
                      <a:pt x="115" y="289"/>
                    </a:lnTo>
                    <a:lnTo>
                      <a:pt x="114" y="289"/>
                    </a:lnTo>
                    <a:lnTo>
                      <a:pt x="114" y="290"/>
                    </a:lnTo>
                    <a:lnTo>
                      <a:pt x="113" y="290"/>
                    </a:lnTo>
                    <a:lnTo>
                      <a:pt x="111" y="290"/>
                    </a:lnTo>
                    <a:lnTo>
                      <a:pt x="111" y="292"/>
                    </a:lnTo>
                    <a:lnTo>
                      <a:pt x="110" y="292"/>
                    </a:lnTo>
                    <a:lnTo>
                      <a:pt x="110" y="293"/>
                    </a:lnTo>
                    <a:lnTo>
                      <a:pt x="110" y="294"/>
                    </a:lnTo>
                    <a:lnTo>
                      <a:pt x="109" y="294"/>
                    </a:lnTo>
                    <a:lnTo>
                      <a:pt x="109" y="296"/>
                    </a:lnTo>
                    <a:lnTo>
                      <a:pt x="109" y="294"/>
                    </a:lnTo>
                    <a:lnTo>
                      <a:pt x="109" y="296"/>
                    </a:lnTo>
                    <a:lnTo>
                      <a:pt x="107" y="296"/>
                    </a:lnTo>
                    <a:lnTo>
                      <a:pt x="107" y="294"/>
                    </a:lnTo>
                    <a:lnTo>
                      <a:pt x="107" y="296"/>
                    </a:lnTo>
                    <a:lnTo>
                      <a:pt x="107" y="294"/>
                    </a:lnTo>
                    <a:lnTo>
                      <a:pt x="107" y="296"/>
                    </a:lnTo>
                    <a:lnTo>
                      <a:pt x="106" y="296"/>
                    </a:lnTo>
                    <a:lnTo>
                      <a:pt x="106" y="294"/>
                    </a:lnTo>
                    <a:lnTo>
                      <a:pt x="106" y="296"/>
                    </a:lnTo>
                    <a:lnTo>
                      <a:pt x="105" y="296"/>
                    </a:lnTo>
                    <a:lnTo>
                      <a:pt x="103" y="296"/>
                    </a:lnTo>
                    <a:lnTo>
                      <a:pt x="102" y="296"/>
                    </a:lnTo>
                    <a:lnTo>
                      <a:pt x="102" y="297"/>
                    </a:lnTo>
                    <a:lnTo>
                      <a:pt x="101" y="297"/>
                    </a:lnTo>
                    <a:lnTo>
                      <a:pt x="100" y="297"/>
                    </a:lnTo>
                    <a:lnTo>
                      <a:pt x="100" y="298"/>
                    </a:lnTo>
                    <a:lnTo>
                      <a:pt x="100" y="297"/>
                    </a:lnTo>
                    <a:lnTo>
                      <a:pt x="100" y="298"/>
                    </a:lnTo>
                    <a:lnTo>
                      <a:pt x="100" y="297"/>
                    </a:lnTo>
                    <a:lnTo>
                      <a:pt x="100" y="298"/>
                    </a:lnTo>
                    <a:lnTo>
                      <a:pt x="98" y="298"/>
                    </a:lnTo>
                    <a:lnTo>
                      <a:pt x="97" y="298"/>
                    </a:lnTo>
                    <a:lnTo>
                      <a:pt x="97" y="300"/>
                    </a:lnTo>
                    <a:lnTo>
                      <a:pt x="96" y="300"/>
                    </a:lnTo>
                    <a:lnTo>
                      <a:pt x="96" y="301"/>
                    </a:lnTo>
                    <a:lnTo>
                      <a:pt x="94" y="300"/>
                    </a:lnTo>
                    <a:lnTo>
                      <a:pt x="94" y="301"/>
                    </a:lnTo>
                    <a:lnTo>
                      <a:pt x="96" y="301"/>
                    </a:lnTo>
                    <a:lnTo>
                      <a:pt x="94" y="301"/>
                    </a:lnTo>
                    <a:lnTo>
                      <a:pt x="93" y="301"/>
                    </a:lnTo>
                    <a:lnTo>
                      <a:pt x="93" y="302"/>
                    </a:lnTo>
                    <a:lnTo>
                      <a:pt x="93" y="301"/>
                    </a:lnTo>
                    <a:lnTo>
                      <a:pt x="92" y="301"/>
                    </a:lnTo>
                    <a:lnTo>
                      <a:pt x="92" y="302"/>
                    </a:lnTo>
                    <a:lnTo>
                      <a:pt x="92" y="301"/>
                    </a:lnTo>
                    <a:lnTo>
                      <a:pt x="92" y="300"/>
                    </a:lnTo>
                    <a:lnTo>
                      <a:pt x="92" y="301"/>
                    </a:lnTo>
                    <a:lnTo>
                      <a:pt x="90" y="301"/>
                    </a:lnTo>
                    <a:lnTo>
                      <a:pt x="90" y="300"/>
                    </a:lnTo>
                    <a:lnTo>
                      <a:pt x="92" y="300"/>
                    </a:lnTo>
                    <a:lnTo>
                      <a:pt x="90" y="300"/>
                    </a:lnTo>
                    <a:lnTo>
                      <a:pt x="89" y="300"/>
                    </a:lnTo>
                    <a:lnTo>
                      <a:pt x="89" y="298"/>
                    </a:lnTo>
                    <a:lnTo>
                      <a:pt x="88" y="298"/>
                    </a:lnTo>
                    <a:lnTo>
                      <a:pt x="88" y="300"/>
                    </a:lnTo>
                    <a:lnTo>
                      <a:pt x="88" y="298"/>
                    </a:lnTo>
                    <a:lnTo>
                      <a:pt x="88" y="300"/>
                    </a:lnTo>
                    <a:lnTo>
                      <a:pt x="88" y="298"/>
                    </a:lnTo>
                    <a:lnTo>
                      <a:pt x="86" y="298"/>
                    </a:lnTo>
                    <a:lnTo>
                      <a:pt x="85" y="298"/>
                    </a:lnTo>
                    <a:lnTo>
                      <a:pt x="84" y="298"/>
                    </a:lnTo>
                    <a:lnTo>
                      <a:pt x="83" y="298"/>
                    </a:lnTo>
                    <a:lnTo>
                      <a:pt x="81" y="298"/>
                    </a:lnTo>
                    <a:lnTo>
                      <a:pt x="80" y="298"/>
                    </a:lnTo>
                    <a:lnTo>
                      <a:pt x="79" y="298"/>
                    </a:lnTo>
                    <a:lnTo>
                      <a:pt x="79" y="297"/>
                    </a:lnTo>
                    <a:lnTo>
                      <a:pt x="79" y="298"/>
                    </a:lnTo>
                    <a:lnTo>
                      <a:pt x="79" y="297"/>
                    </a:lnTo>
                    <a:lnTo>
                      <a:pt x="79" y="298"/>
                    </a:lnTo>
                    <a:lnTo>
                      <a:pt x="77" y="298"/>
                    </a:lnTo>
                    <a:lnTo>
                      <a:pt x="79" y="298"/>
                    </a:lnTo>
                    <a:lnTo>
                      <a:pt x="77" y="298"/>
                    </a:lnTo>
                    <a:lnTo>
                      <a:pt x="76" y="298"/>
                    </a:lnTo>
                    <a:lnTo>
                      <a:pt x="75" y="298"/>
                    </a:lnTo>
                    <a:lnTo>
                      <a:pt x="75" y="297"/>
                    </a:lnTo>
                    <a:lnTo>
                      <a:pt x="75" y="298"/>
                    </a:lnTo>
                    <a:lnTo>
                      <a:pt x="73" y="298"/>
                    </a:lnTo>
                    <a:lnTo>
                      <a:pt x="72" y="298"/>
                    </a:lnTo>
                    <a:lnTo>
                      <a:pt x="71" y="298"/>
                    </a:lnTo>
                    <a:lnTo>
                      <a:pt x="72" y="298"/>
                    </a:lnTo>
                    <a:lnTo>
                      <a:pt x="72" y="297"/>
                    </a:lnTo>
                    <a:lnTo>
                      <a:pt x="71" y="297"/>
                    </a:lnTo>
                    <a:lnTo>
                      <a:pt x="69" y="297"/>
                    </a:lnTo>
                    <a:lnTo>
                      <a:pt x="69" y="298"/>
                    </a:lnTo>
                    <a:lnTo>
                      <a:pt x="69" y="297"/>
                    </a:lnTo>
                    <a:lnTo>
                      <a:pt x="69" y="298"/>
                    </a:lnTo>
                    <a:lnTo>
                      <a:pt x="68" y="298"/>
                    </a:lnTo>
                    <a:lnTo>
                      <a:pt x="67" y="298"/>
                    </a:lnTo>
                    <a:lnTo>
                      <a:pt x="67" y="300"/>
                    </a:lnTo>
                    <a:lnTo>
                      <a:pt x="65" y="300"/>
                    </a:lnTo>
                    <a:lnTo>
                      <a:pt x="65" y="301"/>
                    </a:lnTo>
                    <a:lnTo>
                      <a:pt x="64" y="301"/>
                    </a:lnTo>
                    <a:lnTo>
                      <a:pt x="63" y="301"/>
                    </a:lnTo>
                    <a:lnTo>
                      <a:pt x="62" y="301"/>
                    </a:lnTo>
                    <a:lnTo>
                      <a:pt x="62" y="302"/>
                    </a:lnTo>
                    <a:lnTo>
                      <a:pt x="60" y="302"/>
                    </a:lnTo>
                    <a:lnTo>
                      <a:pt x="62" y="302"/>
                    </a:lnTo>
                    <a:lnTo>
                      <a:pt x="60" y="303"/>
                    </a:lnTo>
                    <a:lnTo>
                      <a:pt x="62" y="303"/>
                    </a:lnTo>
                    <a:lnTo>
                      <a:pt x="60" y="303"/>
                    </a:lnTo>
                    <a:lnTo>
                      <a:pt x="60" y="302"/>
                    </a:lnTo>
                    <a:lnTo>
                      <a:pt x="60" y="303"/>
                    </a:lnTo>
                    <a:lnTo>
                      <a:pt x="60" y="302"/>
                    </a:lnTo>
                    <a:lnTo>
                      <a:pt x="59" y="302"/>
                    </a:lnTo>
                    <a:lnTo>
                      <a:pt x="58" y="302"/>
                    </a:lnTo>
                    <a:lnTo>
                      <a:pt x="59" y="302"/>
                    </a:lnTo>
                    <a:lnTo>
                      <a:pt x="58" y="302"/>
                    </a:lnTo>
                    <a:lnTo>
                      <a:pt x="59" y="302"/>
                    </a:lnTo>
                    <a:lnTo>
                      <a:pt x="58" y="302"/>
                    </a:lnTo>
                    <a:lnTo>
                      <a:pt x="58" y="303"/>
                    </a:lnTo>
                    <a:lnTo>
                      <a:pt x="58" y="302"/>
                    </a:lnTo>
                    <a:lnTo>
                      <a:pt x="56" y="302"/>
                    </a:lnTo>
                    <a:lnTo>
                      <a:pt x="56" y="303"/>
                    </a:lnTo>
                    <a:lnTo>
                      <a:pt x="55" y="303"/>
                    </a:lnTo>
                    <a:lnTo>
                      <a:pt x="55" y="305"/>
                    </a:lnTo>
                    <a:lnTo>
                      <a:pt x="56" y="305"/>
                    </a:lnTo>
                    <a:lnTo>
                      <a:pt x="55" y="305"/>
                    </a:lnTo>
                    <a:lnTo>
                      <a:pt x="54" y="305"/>
                    </a:lnTo>
                    <a:lnTo>
                      <a:pt x="54" y="306"/>
                    </a:lnTo>
                    <a:lnTo>
                      <a:pt x="52" y="306"/>
                    </a:lnTo>
                    <a:lnTo>
                      <a:pt x="51" y="306"/>
                    </a:lnTo>
                    <a:lnTo>
                      <a:pt x="50" y="306"/>
                    </a:lnTo>
                    <a:lnTo>
                      <a:pt x="50" y="307"/>
                    </a:lnTo>
                    <a:lnTo>
                      <a:pt x="48" y="307"/>
                    </a:lnTo>
                    <a:lnTo>
                      <a:pt x="47" y="309"/>
                    </a:lnTo>
                    <a:lnTo>
                      <a:pt x="46" y="309"/>
                    </a:lnTo>
                    <a:lnTo>
                      <a:pt x="46" y="310"/>
                    </a:lnTo>
                    <a:lnTo>
                      <a:pt x="45" y="310"/>
                    </a:lnTo>
                    <a:lnTo>
                      <a:pt x="46" y="309"/>
                    </a:lnTo>
                    <a:lnTo>
                      <a:pt x="46" y="307"/>
                    </a:lnTo>
                    <a:lnTo>
                      <a:pt x="45" y="307"/>
                    </a:lnTo>
                    <a:lnTo>
                      <a:pt x="43" y="307"/>
                    </a:lnTo>
                    <a:lnTo>
                      <a:pt x="43" y="306"/>
                    </a:lnTo>
                    <a:lnTo>
                      <a:pt x="43" y="305"/>
                    </a:lnTo>
                    <a:lnTo>
                      <a:pt x="42" y="305"/>
                    </a:lnTo>
                    <a:lnTo>
                      <a:pt x="42" y="303"/>
                    </a:lnTo>
                    <a:lnTo>
                      <a:pt x="41" y="303"/>
                    </a:lnTo>
                    <a:lnTo>
                      <a:pt x="41" y="302"/>
                    </a:lnTo>
                    <a:lnTo>
                      <a:pt x="41" y="301"/>
                    </a:lnTo>
                    <a:lnTo>
                      <a:pt x="39" y="301"/>
                    </a:lnTo>
                    <a:lnTo>
                      <a:pt x="41" y="301"/>
                    </a:lnTo>
                    <a:lnTo>
                      <a:pt x="41" y="300"/>
                    </a:lnTo>
                    <a:lnTo>
                      <a:pt x="39" y="300"/>
                    </a:lnTo>
                    <a:lnTo>
                      <a:pt x="39" y="298"/>
                    </a:lnTo>
                    <a:lnTo>
                      <a:pt x="39" y="297"/>
                    </a:lnTo>
                    <a:lnTo>
                      <a:pt x="38" y="297"/>
                    </a:lnTo>
                    <a:lnTo>
                      <a:pt x="38" y="296"/>
                    </a:lnTo>
                    <a:lnTo>
                      <a:pt x="37" y="296"/>
                    </a:lnTo>
                    <a:lnTo>
                      <a:pt x="37" y="294"/>
                    </a:lnTo>
                    <a:lnTo>
                      <a:pt x="35" y="294"/>
                    </a:lnTo>
                    <a:lnTo>
                      <a:pt x="37" y="294"/>
                    </a:lnTo>
                    <a:lnTo>
                      <a:pt x="35" y="294"/>
                    </a:lnTo>
                    <a:lnTo>
                      <a:pt x="35" y="293"/>
                    </a:lnTo>
                    <a:lnTo>
                      <a:pt x="37" y="293"/>
                    </a:lnTo>
                    <a:lnTo>
                      <a:pt x="38" y="293"/>
                    </a:lnTo>
                    <a:lnTo>
                      <a:pt x="38" y="294"/>
                    </a:lnTo>
                    <a:lnTo>
                      <a:pt x="39" y="294"/>
                    </a:lnTo>
                    <a:lnTo>
                      <a:pt x="39" y="293"/>
                    </a:lnTo>
                    <a:lnTo>
                      <a:pt x="38" y="293"/>
                    </a:lnTo>
                    <a:lnTo>
                      <a:pt x="38" y="292"/>
                    </a:lnTo>
                    <a:lnTo>
                      <a:pt x="38" y="290"/>
                    </a:lnTo>
                    <a:lnTo>
                      <a:pt x="38" y="289"/>
                    </a:lnTo>
                    <a:lnTo>
                      <a:pt x="39" y="289"/>
                    </a:lnTo>
                    <a:lnTo>
                      <a:pt x="39" y="288"/>
                    </a:lnTo>
                    <a:lnTo>
                      <a:pt x="39" y="286"/>
                    </a:lnTo>
                    <a:lnTo>
                      <a:pt x="41" y="286"/>
                    </a:lnTo>
                    <a:lnTo>
                      <a:pt x="41" y="285"/>
                    </a:lnTo>
                    <a:lnTo>
                      <a:pt x="41" y="284"/>
                    </a:lnTo>
                    <a:lnTo>
                      <a:pt x="39" y="284"/>
                    </a:lnTo>
                    <a:lnTo>
                      <a:pt x="41" y="284"/>
                    </a:lnTo>
                    <a:lnTo>
                      <a:pt x="39" y="284"/>
                    </a:lnTo>
                    <a:lnTo>
                      <a:pt x="41" y="284"/>
                    </a:lnTo>
                    <a:lnTo>
                      <a:pt x="41" y="283"/>
                    </a:lnTo>
                    <a:lnTo>
                      <a:pt x="41" y="281"/>
                    </a:lnTo>
                    <a:lnTo>
                      <a:pt x="42" y="281"/>
                    </a:lnTo>
                    <a:lnTo>
                      <a:pt x="41" y="281"/>
                    </a:lnTo>
                    <a:lnTo>
                      <a:pt x="41" y="280"/>
                    </a:lnTo>
                    <a:lnTo>
                      <a:pt x="42" y="280"/>
                    </a:lnTo>
                    <a:lnTo>
                      <a:pt x="42" y="279"/>
                    </a:lnTo>
                    <a:lnTo>
                      <a:pt x="43" y="279"/>
                    </a:lnTo>
                    <a:lnTo>
                      <a:pt x="42" y="279"/>
                    </a:lnTo>
                    <a:lnTo>
                      <a:pt x="43" y="279"/>
                    </a:lnTo>
                    <a:lnTo>
                      <a:pt x="42" y="279"/>
                    </a:lnTo>
                    <a:lnTo>
                      <a:pt x="43" y="279"/>
                    </a:lnTo>
                    <a:lnTo>
                      <a:pt x="43" y="277"/>
                    </a:lnTo>
                    <a:lnTo>
                      <a:pt x="43" y="276"/>
                    </a:lnTo>
                    <a:lnTo>
                      <a:pt x="43" y="275"/>
                    </a:lnTo>
                    <a:lnTo>
                      <a:pt x="45" y="275"/>
                    </a:lnTo>
                    <a:lnTo>
                      <a:pt x="43" y="275"/>
                    </a:lnTo>
                    <a:lnTo>
                      <a:pt x="45" y="275"/>
                    </a:lnTo>
                    <a:lnTo>
                      <a:pt x="45" y="273"/>
                    </a:lnTo>
                    <a:lnTo>
                      <a:pt x="45" y="272"/>
                    </a:lnTo>
                    <a:lnTo>
                      <a:pt x="43" y="272"/>
                    </a:lnTo>
                    <a:lnTo>
                      <a:pt x="45" y="272"/>
                    </a:lnTo>
                    <a:lnTo>
                      <a:pt x="43" y="272"/>
                    </a:lnTo>
                    <a:lnTo>
                      <a:pt x="45" y="272"/>
                    </a:lnTo>
                    <a:lnTo>
                      <a:pt x="45" y="271"/>
                    </a:lnTo>
                    <a:lnTo>
                      <a:pt x="43" y="271"/>
                    </a:lnTo>
                    <a:lnTo>
                      <a:pt x="45" y="271"/>
                    </a:lnTo>
                    <a:lnTo>
                      <a:pt x="45" y="269"/>
                    </a:lnTo>
                    <a:lnTo>
                      <a:pt x="45" y="268"/>
                    </a:lnTo>
                    <a:lnTo>
                      <a:pt x="45" y="267"/>
                    </a:lnTo>
                    <a:lnTo>
                      <a:pt x="45" y="264"/>
                    </a:lnTo>
                    <a:lnTo>
                      <a:pt x="45" y="263"/>
                    </a:lnTo>
                    <a:lnTo>
                      <a:pt x="43" y="263"/>
                    </a:lnTo>
                    <a:lnTo>
                      <a:pt x="42" y="260"/>
                    </a:lnTo>
                    <a:lnTo>
                      <a:pt x="41" y="256"/>
                    </a:lnTo>
                    <a:lnTo>
                      <a:pt x="41" y="255"/>
                    </a:lnTo>
                    <a:lnTo>
                      <a:pt x="38" y="249"/>
                    </a:lnTo>
                    <a:lnTo>
                      <a:pt x="37" y="246"/>
                    </a:lnTo>
                    <a:lnTo>
                      <a:pt x="35" y="242"/>
                    </a:lnTo>
                    <a:lnTo>
                      <a:pt x="33" y="235"/>
                    </a:lnTo>
                    <a:lnTo>
                      <a:pt x="33" y="234"/>
                    </a:lnTo>
                    <a:lnTo>
                      <a:pt x="31" y="233"/>
                    </a:lnTo>
                    <a:lnTo>
                      <a:pt x="30" y="231"/>
                    </a:lnTo>
                    <a:lnTo>
                      <a:pt x="30" y="230"/>
                    </a:lnTo>
                    <a:lnTo>
                      <a:pt x="29" y="230"/>
                    </a:lnTo>
                    <a:lnTo>
                      <a:pt x="29" y="229"/>
                    </a:lnTo>
                    <a:lnTo>
                      <a:pt x="28" y="229"/>
                    </a:lnTo>
                    <a:lnTo>
                      <a:pt x="26" y="229"/>
                    </a:lnTo>
                    <a:lnTo>
                      <a:pt x="26" y="228"/>
                    </a:lnTo>
                    <a:lnTo>
                      <a:pt x="25" y="228"/>
                    </a:lnTo>
                    <a:lnTo>
                      <a:pt x="25" y="226"/>
                    </a:lnTo>
                    <a:lnTo>
                      <a:pt x="24" y="226"/>
                    </a:lnTo>
                    <a:lnTo>
                      <a:pt x="24" y="225"/>
                    </a:lnTo>
                    <a:lnTo>
                      <a:pt x="22" y="225"/>
                    </a:lnTo>
                    <a:lnTo>
                      <a:pt x="22" y="224"/>
                    </a:lnTo>
                    <a:lnTo>
                      <a:pt x="21" y="224"/>
                    </a:lnTo>
                    <a:lnTo>
                      <a:pt x="21" y="222"/>
                    </a:lnTo>
                    <a:lnTo>
                      <a:pt x="21" y="221"/>
                    </a:lnTo>
                    <a:lnTo>
                      <a:pt x="21" y="220"/>
                    </a:lnTo>
                    <a:lnTo>
                      <a:pt x="21" y="218"/>
                    </a:lnTo>
                    <a:lnTo>
                      <a:pt x="20" y="218"/>
                    </a:lnTo>
                    <a:lnTo>
                      <a:pt x="14" y="213"/>
                    </a:lnTo>
                    <a:lnTo>
                      <a:pt x="12" y="211"/>
                    </a:lnTo>
                    <a:lnTo>
                      <a:pt x="9" y="208"/>
                    </a:lnTo>
                    <a:lnTo>
                      <a:pt x="4" y="203"/>
                    </a:lnTo>
                    <a:lnTo>
                      <a:pt x="4" y="201"/>
                    </a:lnTo>
                    <a:lnTo>
                      <a:pt x="3" y="201"/>
                    </a:lnTo>
                    <a:lnTo>
                      <a:pt x="3" y="200"/>
                    </a:lnTo>
                    <a:lnTo>
                      <a:pt x="1" y="200"/>
                    </a:lnTo>
                    <a:lnTo>
                      <a:pt x="1" y="199"/>
                    </a:lnTo>
                    <a:lnTo>
                      <a:pt x="0" y="199"/>
                    </a:lnTo>
                    <a:lnTo>
                      <a:pt x="0" y="197"/>
                    </a:lnTo>
                    <a:lnTo>
                      <a:pt x="1" y="196"/>
                    </a:lnTo>
                    <a:lnTo>
                      <a:pt x="1" y="195"/>
                    </a:lnTo>
                    <a:lnTo>
                      <a:pt x="3" y="195"/>
                    </a:lnTo>
                    <a:lnTo>
                      <a:pt x="4" y="195"/>
                    </a:lnTo>
                    <a:lnTo>
                      <a:pt x="5" y="195"/>
                    </a:lnTo>
                    <a:lnTo>
                      <a:pt x="7" y="195"/>
                    </a:lnTo>
                    <a:lnTo>
                      <a:pt x="7" y="194"/>
                    </a:lnTo>
                    <a:lnTo>
                      <a:pt x="8" y="194"/>
                    </a:lnTo>
                    <a:lnTo>
                      <a:pt x="8" y="192"/>
                    </a:lnTo>
                    <a:lnTo>
                      <a:pt x="9" y="192"/>
                    </a:lnTo>
                    <a:lnTo>
                      <a:pt x="11" y="192"/>
                    </a:lnTo>
                    <a:lnTo>
                      <a:pt x="11" y="191"/>
                    </a:lnTo>
                    <a:lnTo>
                      <a:pt x="12" y="191"/>
                    </a:lnTo>
                    <a:lnTo>
                      <a:pt x="13" y="191"/>
                    </a:lnTo>
                    <a:lnTo>
                      <a:pt x="14" y="191"/>
                    </a:lnTo>
                    <a:lnTo>
                      <a:pt x="14" y="190"/>
                    </a:lnTo>
                    <a:lnTo>
                      <a:pt x="16" y="190"/>
                    </a:lnTo>
                    <a:lnTo>
                      <a:pt x="16" y="188"/>
                    </a:lnTo>
                    <a:lnTo>
                      <a:pt x="14" y="188"/>
                    </a:lnTo>
                    <a:lnTo>
                      <a:pt x="14" y="187"/>
                    </a:lnTo>
                    <a:lnTo>
                      <a:pt x="14" y="186"/>
                    </a:lnTo>
                    <a:lnTo>
                      <a:pt x="16" y="186"/>
                    </a:lnTo>
                    <a:lnTo>
                      <a:pt x="17" y="186"/>
                    </a:lnTo>
                    <a:lnTo>
                      <a:pt x="18" y="186"/>
                    </a:lnTo>
                    <a:lnTo>
                      <a:pt x="20" y="184"/>
                    </a:lnTo>
                    <a:lnTo>
                      <a:pt x="20" y="183"/>
                    </a:lnTo>
                    <a:lnTo>
                      <a:pt x="21" y="183"/>
                    </a:lnTo>
                    <a:lnTo>
                      <a:pt x="20" y="183"/>
                    </a:lnTo>
                    <a:lnTo>
                      <a:pt x="18" y="183"/>
                    </a:lnTo>
                    <a:lnTo>
                      <a:pt x="18" y="182"/>
                    </a:lnTo>
                    <a:lnTo>
                      <a:pt x="17" y="182"/>
                    </a:lnTo>
                    <a:lnTo>
                      <a:pt x="17" y="180"/>
                    </a:lnTo>
                    <a:lnTo>
                      <a:pt x="17" y="179"/>
                    </a:lnTo>
                    <a:lnTo>
                      <a:pt x="17" y="180"/>
                    </a:lnTo>
                    <a:lnTo>
                      <a:pt x="17" y="179"/>
                    </a:lnTo>
                    <a:lnTo>
                      <a:pt x="18" y="179"/>
                    </a:lnTo>
                    <a:lnTo>
                      <a:pt x="18" y="180"/>
                    </a:lnTo>
                    <a:lnTo>
                      <a:pt x="18" y="179"/>
                    </a:lnTo>
                    <a:lnTo>
                      <a:pt x="18" y="178"/>
                    </a:lnTo>
                    <a:lnTo>
                      <a:pt x="18" y="177"/>
                    </a:lnTo>
                    <a:lnTo>
                      <a:pt x="18" y="175"/>
                    </a:lnTo>
                    <a:lnTo>
                      <a:pt x="18" y="174"/>
                    </a:lnTo>
                    <a:lnTo>
                      <a:pt x="18" y="173"/>
                    </a:lnTo>
                    <a:lnTo>
                      <a:pt x="18" y="171"/>
                    </a:lnTo>
                    <a:lnTo>
                      <a:pt x="17" y="171"/>
                    </a:lnTo>
                    <a:lnTo>
                      <a:pt x="17" y="170"/>
                    </a:lnTo>
                    <a:lnTo>
                      <a:pt x="17" y="169"/>
                    </a:lnTo>
                    <a:lnTo>
                      <a:pt x="17" y="167"/>
                    </a:lnTo>
                    <a:lnTo>
                      <a:pt x="16" y="167"/>
                    </a:lnTo>
                    <a:lnTo>
                      <a:pt x="14" y="167"/>
                    </a:lnTo>
                    <a:lnTo>
                      <a:pt x="14" y="166"/>
                    </a:lnTo>
                    <a:lnTo>
                      <a:pt x="13" y="166"/>
                    </a:lnTo>
                    <a:lnTo>
                      <a:pt x="13" y="165"/>
                    </a:lnTo>
                    <a:lnTo>
                      <a:pt x="12" y="165"/>
                    </a:lnTo>
                    <a:lnTo>
                      <a:pt x="12" y="163"/>
                    </a:lnTo>
                    <a:lnTo>
                      <a:pt x="12" y="162"/>
                    </a:lnTo>
                    <a:lnTo>
                      <a:pt x="11" y="162"/>
                    </a:lnTo>
                    <a:lnTo>
                      <a:pt x="11" y="161"/>
                    </a:lnTo>
                    <a:lnTo>
                      <a:pt x="9" y="161"/>
                    </a:lnTo>
                    <a:lnTo>
                      <a:pt x="9" y="159"/>
                    </a:lnTo>
                    <a:lnTo>
                      <a:pt x="9" y="158"/>
                    </a:lnTo>
                    <a:lnTo>
                      <a:pt x="9" y="159"/>
                    </a:lnTo>
                    <a:lnTo>
                      <a:pt x="9" y="158"/>
                    </a:lnTo>
                    <a:lnTo>
                      <a:pt x="8" y="158"/>
                    </a:lnTo>
                    <a:lnTo>
                      <a:pt x="9" y="158"/>
                    </a:lnTo>
                    <a:lnTo>
                      <a:pt x="9" y="157"/>
                    </a:lnTo>
                    <a:lnTo>
                      <a:pt x="8" y="157"/>
                    </a:lnTo>
                    <a:lnTo>
                      <a:pt x="8" y="156"/>
                    </a:lnTo>
                    <a:lnTo>
                      <a:pt x="9" y="157"/>
                    </a:lnTo>
                    <a:lnTo>
                      <a:pt x="9" y="156"/>
                    </a:lnTo>
                    <a:lnTo>
                      <a:pt x="9" y="154"/>
                    </a:lnTo>
                    <a:lnTo>
                      <a:pt x="9" y="153"/>
                    </a:lnTo>
                    <a:lnTo>
                      <a:pt x="9" y="152"/>
                    </a:lnTo>
                    <a:lnTo>
                      <a:pt x="8" y="152"/>
                    </a:lnTo>
                    <a:lnTo>
                      <a:pt x="8" y="150"/>
                    </a:lnTo>
                    <a:lnTo>
                      <a:pt x="9" y="150"/>
                    </a:lnTo>
                    <a:lnTo>
                      <a:pt x="9" y="149"/>
                    </a:lnTo>
                    <a:lnTo>
                      <a:pt x="9" y="148"/>
                    </a:lnTo>
                    <a:lnTo>
                      <a:pt x="9" y="146"/>
                    </a:lnTo>
                    <a:lnTo>
                      <a:pt x="8" y="146"/>
                    </a:lnTo>
                    <a:lnTo>
                      <a:pt x="8" y="145"/>
                    </a:lnTo>
                    <a:lnTo>
                      <a:pt x="8" y="144"/>
                    </a:lnTo>
                    <a:lnTo>
                      <a:pt x="8" y="142"/>
                    </a:lnTo>
                    <a:lnTo>
                      <a:pt x="9" y="141"/>
                    </a:lnTo>
                    <a:lnTo>
                      <a:pt x="9" y="140"/>
                    </a:lnTo>
                    <a:lnTo>
                      <a:pt x="8" y="140"/>
                    </a:lnTo>
                    <a:lnTo>
                      <a:pt x="8" y="139"/>
                    </a:lnTo>
                    <a:lnTo>
                      <a:pt x="8" y="136"/>
                    </a:lnTo>
                    <a:lnTo>
                      <a:pt x="8" y="135"/>
                    </a:lnTo>
                    <a:lnTo>
                      <a:pt x="8" y="133"/>
                    </a:lnTo>
                    <a:lnTo>
                      <a:pt x="8" y="132"/>
                    </a:lnTo>
                    <a:lnTo>
                      <a:pt x="9" y="132"/>
                    </a:lnTo>
                    <a:lnTo>
                      <a:pt x="9" y="131"/>
                    </a:lnTo>
                    <a:lnTo>
                      <a:pt x="11" y="131"/>
                    </a:lnTo>
                    <a:lnTo>
                      <a:pt x="11" y="129"/>
                    </a:lnTo>
                    <a:lnTo>
                      <a:pt x="12" y="129"/>
                    </a:lnTo>
                    <a:lnTo>
                      <a:pt x="13" y="129"/>
                    </a:lnTo>
                    <a:lnTo>
                      <a:pt x="14" y="129"/>
                    </a:lnTo>
                    <a:lnTo>
                      <a:pt x="16" y="129"/>
                    </a:lnTo>
                    <a:lnTo>
                      <a:pt x="16" y="131"/>
                    </a:lnTo>
                    <a:lnTo>
                      <a:pt x="16" y="132"/>
                    </a:lnTo>
                    <a:lnTo>
                      <a:pt x="17" y="132"/>
                    </a:lnTo>
                    <a:lnTo>
                      <a:pt x="17" y="133"/>
                    </a:lnTo>
                    <a:lnTo>
                      <a:pt x="18" y="133"/>
                    </a:lnTo>
                    <a:lnTo>
                      <a:pt x="20" y="133"/>
                    </a:lnTo>
                    <a:lnTo>
                      <a:pt x="20" y="132"/>
                    </a:lnTo>
                    <a:lnTo>
                      <a:pt x="21" y="132"/>
                    </a:lnTo>
                    <a:lnTo>
                      <a:pt x="22" y="132"/>
                    </a:lnTo>
                    <a:lnTo>
                      <a:pt x="21" y="131"/>
                    </a:lnTo>
                    <a:lnTo>
                      <a:pt x="21" y="129"/>
                    </a:lnTo>
                    <a:lnTo>
                      <a:pt x="21" y="128"/>
                    </a:lnTo>
                    <a:lnTo>
                      <a:pt x="21" y="127"/>
                    </a:lnTo>
                    <a:lnTo>
                      <a:pt x="21" y="125"/>
                    </a:lnTo>
                    <a:lnTo>
                      <a:pt x="22" y="125"/>
                    </a:lnTo>
                    <a:lnTo>
                      <a:pt x="22" y="124"/>
                    </a:lnTo>
                    <a:lnTo>
                      <a:pt x="22" y="125"/>
                    </a:lnTo>
                    <a:lnTo>
                      <a:pt x="22" y="127"/>
                    </a:lnTo>
                    <a:lnTo>
                      <a:pt x="22" y="128"/>
                    </a:lnTo>
                    <a:lnTo>
                      <a:pt x="24" y="128"/>
                    </a:lnTo>
                    <a:lnTo>
                      <a:pt x="24" y="129"/>
                    </a:lnTo>
                    <a:lnTo>
                      <a:pt x="25" y="129"/>
                    </a:lnTo>
                    <a:lnTo>
                      <a:pt x="26" y="129"/>
                    </a:lnTo>
                    <a:lnTo>
                      <a:pt x="26" y="131"/>
                    </a:lnTo>
                    <a:lnTo>
                      <a:pt x="28" y="131"/>
                    </a:lnTo>
                    <a:lnTo>
                      <a:pt x="29" y="131"/>
                    </a:lnTo>
                    <a:lnTo>
                      <a:pt x="29" y="132"/>
                    </a:lnTo>
                    <a:lnTo>
                      <a:pt x="30" y="132"/>
                    </a:lnTo>
                    <a:lnTo>
                      <a:pt x="31" y="132"/>
                    </a:lnTo>
                    <a:lnTo>
                      <a:pt x="33" y="132"/>
                    </a:lnTo>
                    <a:lnTo>
                      <a:pt x="34" y="132"/>
                    </a:lnTo>
                    <a:lnTo>
                      <a:pt x="35" y="132"/>
                    </a:lnTo>
                    <a:lnTo>
                      <a:pt x="35" y="131"/>
                    </a:lnTo>
                    <a:lnTo>
                      <a:pt x="35" y="132"/>
                    </a:lnTo>
                    <a:lnTo>
                      <a:pt x="35" y="131"/>
                    </a:lnTo>
                    <a:lnTo>
                      <a:pt x="35" y="129"/>
                    </a:lnTo>
                    <a:lnTo>
                      <a:pt x="37" y="129"/>
                    </a:lnTo>
                    <a:lnTo>
                      <a:pt x="37" y="128"/>
                    </a:lnTo>
                    <a:lnTo>
                      <a:pt x="38" y="128"/>
                    </a:lnTo>
                    <a:lnTo>
                      <a:pt x="38" y="127"/>
                    </a:lnTo>
                    <a:lnTo>
                      <a:pt x="38" y="125"/>
                    </a:lnTo>
                    <a:lnTo>
                      <a:pt x="38" y="124"/>
                    </a:lnTo>
                    <a:lnTo>
                      <a:pt x="39" y="124"/>
                    </a:lnTo>
                    <a:lnTo>
                      <a:pt x="41" y="124"/>
                    </a:lnTo>
                    <a:lnTo>
                      <a:pt x="42" y="124"/>
                    </a:lnTo>
                    <a:lnTo>
                      <a:pt x="43" y="124"/>
                    </a:lnTo>
                    <a:lnTo>
                      <a:pt x="45" y="124"/>
                    </a:lnTo>
                    <a:lnTo>
                      <a:pt x="45" y="123"/>
                    </a:lnTo>
                    <a:lnTo>
                      <a:pt x="46" y="123"/>
                    </a:lnTo>
                    <a:lnTo>
                      <a:pt x="47" y="123"/>
                    </a:lnTo>
                    <a:lnTo>
                      <a:pt x="48" y="123"/>
                    </a:lnTo>
                    <a:lnTo>
                      <a:pt x="48" y="124"/>
                    </a:lnTo>
                    <a:lnTo>
                      <a:pt x="50" y="125"/>
                    </a:lnTo>
                    <a:lnTo>
                      <a:pt x="50" y="127"/>
                    </a:lnTo>
                    <a:lnTo>
                      <a:pt x="51" y="127"/>
                    </a:lnTo>
                    <a:lnTo>
                      <a:pt x="51" y="128"/>
                    </a:lnTo>
                    <a:lnTo>
                      <a:pt x="52" y="128"/>
                    </a:lnTo>
                    <a:lnTo>
                      <a:pt x="54" y="128"/>
                    </a:lnTo>
                    <a:lnTo>
                      <a:pt x="54" y="129"/>
                    </a:lnTo>
                    <a:lnTo>
                      <a:pt x="54" y="131"/>
                    </a:lnTo>
                    <a:lnTo>
                      <a:pt x="54" y="132"/>
                    </a:lnTo>
                    <a:lnTo>
                      <a:pt x="55" y="133"/>
                    </a:lnTo>
                    <a:lnTo>
                      <a:pt x="56" y="133"/>
                    </a:lnTo>
                    <a:lnTo>
                      <a:pt x="58" y="133"/>
                    </a:lnTo>
                    <a:lnTo>
                      <a:pt x="58" y="135"/>
                    </a:lnTo>
                    <a:lnTo>
                      <a:pt x="58" y="133"/>
                    </a:lnTo>
                    <a:lnTo>
                      <a:pt x="59" y="133"/>
                    </a:lnTo>
                    <a:lnTo>
                      <a:pt x="60" y="133"/>
                    </a:lnTo>
                    <a:lnTo>
                      <a:pt x="60" y="135"/>
                    </a:lnTo>
                    <a:lnTo>
                      <a:pt x="60" y="133"/>
                    </a:lnTo>
                    <a:lnTo>
                      <a:pt x="62" y="133"/>
                    </a:lnTo>
                    <a:lnTo>
                      <a:pt x="62" y="135"/>
                    </a:lnTo>
                    <a:lnTo>
                      <a:pt x="62" y="133"/>
                    </a:lnTo>
                    <a:lnTo>
                      <a:pt x="63" y="133"/>
                    </a:lnTo>
                    <a:lnTo>
                      <a:pt x="63" y="132"/>
                    </a:lnTo>
                    <a:lnTo>
                      <a:pt x="64" y="132"/>
                    </a:lnTo>
                    <a:lnTo>
                      <a:pt x="64" y="133"/>
                    </a:lnTo>
                    <a:lnTo>
                      <a:pt x="64" y="132"/>
                    </a:lnTo>
                    <a:lnTo>
                      <a:pt x="64" y="133"/>
                    </a:lnTo>
                    <a:lnTo>
                      <a:pt x="65" y="133"/>
                    </a:lnTo>
                    <a:lnTo>
                      <a:pt x="67" y="133"/>
                    </a:lnTo>
                    <a:lnTo>
                      <a:pt x="67" y="135"/>
                    </a:lnTo>
                    <a:lnTo>
                      <a:pt x="67" y="136"/>
                    </a:lnTo>
                    <a:lnTo>
                      <a:pt x="68" y="136"/>
                    </a:lnTo>
                    <a:lnTo>
                      <a:pt x="69" y="136"/>
                    </a:lnTo>
                    <a:lnTo>
                      <a:pt x="68" y="136"/>
                    </a:lnTo>
                    <a:lnTo>
                      <a:pt x="68" y="135"/>
                    </a:lnTo>
                    <a:lnTo>
                      <a:pt x="69" y="135"/>
                    </a:lnTo>
                    <a:lnTo>
                      <a:pt x="68" y="135"/>
                    </a:lnTo>
                    <a:lnTo>
                      <a:pt x="69" y="135"/>
                    </a:lnTo>
                    <a:lnTo>
                      <a:pt x="68" y="135"/>
                    </a:lnTo>
                    <a:lnTo>
                      <a:pt x="69" y="135"/>
                    </a:lnTo>
                    <a:lnTo>
                      <a:pt x="69" y="133"/>
                    </a:lnTo>
                    <a:lnTo>
                      <a:pt x="68" y="133"/>
                    </a:lnTo>
                    <a:lnTo>
                      <a:pt x="68" y="132"/>
                    </a:lnTo>
                    <a:lnTo>
                      <a:pt x="68" y="131"/>
                    </a:lnTo>
                    <a:lnTo>
                      <a:pt x="69" y="131"/>
                    </a:lnTo>
                    <a:lnTo>
                      <a:pt x="68" y="131"/>
                    </a:lnTo>
                    <a:lnTo>
                      <a:pt x="68" y="129"/>
                    </a:lnTo>
                    <a:lnTo>
                      <a:pt x="69" y="129"/>
                    </a:lnTo>
                    <a:lnTo>
                      <a:pt x="69" y="128"/>
                    </a:lnTo>
                    <a:lnTo>
                      <a:pt x="71" y="128"/>
                    </a:lnTo>
                    <a:lnTo>
                      <a:pt x="69" y="128"/>
                    </a:lnTo>
                    <a:lnTo>
                      <a:pt x="69" y="127"/>
                    </a:lnTo>
                    <a:lnTo>
                      <a:pt x="69" y="125"/>
                    </a:lnTo>
                    <a:lnTo>
                      <a:pt x="69" y="124"/>
                    </a:lnTo>
                    <a:lnTo>
                      <a:pt x="69" y="123"/>
                    </a:lnTo>
                    <a:lnTo>
                      <a:pt x="71" y="123"/>
                    </a:lnTo>
                    <a:lnTo>
                      <a:pt x="71" y="122"/>
                    </a:lnTo>
                    <a:lnTo>
                      <a:pt x="71" y="120"/>
                    </a:lnTo>
                    <a:lnTo>
                      <a:pt x="72" y="120"/>
                    </a:lnTo>
                    <a:lnTo>
                      <a:pt x="72" y="119"/>
                    </a:lnTo>
                    <a:lnTo>
                      <a:pt x="72" y="118"/>
                    </a:lnTo>
                    <a:lnTo>
                      <a:pt x="73" y="118"/>
                    </a:lnTo>
                    <a:lnTo>
                      <a:pt x="73" y="116"/>
                    </a:lnTo>
                    <a:lnTo>
                      <a:pt x="72" y="116"/>
                    </a:lnTo>
                    <a:lnTo>
                      <a:pt x="73" y="116"/>
                    </a:lnTo>
                    <a:lnTo>
                      <a:pt x="73" y="115"/>
                    </a:lnTo>
                    <a:lnTo>
                      <a:pt x="72" y="115"/>
                    </a:lnTo>
                    <a:lnTo>
                      <a:pt x="73" y="115"/>
                    </a:lnTo>
                    <a:lnTo>
                      <a:pt x="73" y="114"/>
                    </a:lnTo>
                    <a:lnTo>
                      <a:pt x="73" y="112"/>
                    </a:lnTo>
                    <a:lnTo>
                      <a:pt x="73" y="111"/>
                    </a:lnTo>
                    <a:lnTo>
                      <a:pt x="73" y="110"/>
                    </a:lnTo>
                    <a:lnTo>
                      <a:pt x="72" y="110"/>
                    </a:lnTo>
                    <a:lnTo>
                      <a:pt x="72" y="108"/>
                    </a:lnTo>
                    <a:lnTo>
                      <a:pt x="73" y="108"/>
                    </a:lnTo>
                    <a:lnTo>
                      <a:pt x="72" y="108"/>
                    </a:lnTo>
                    <a:lnTo>
                      <a:pt x="72" y="107"/>
                    </a:lnTo>
                    <a:lnTo>
                      <a:pt x="71" y="106"/>
                    </a:lnTo>
                    <a:lnTo>
                      <a:pt x="69" y="106"/>
                    </a:lnTo>
                    <a:lnTo>
                      <a:pt x="69" y="105"/>
                    </a:lnTo>
                    <a:lnTo>
                      <a:pt x="69" y="103"/>
                    </a:lnTo>
                    <a:lnTo>
                      <a:pt x="68" y="103"/>
                    </a:lnTo>
                    <a:lnTo>
                      <a:pt x="68" y="102"/>
                    </a:lnTo>
                    <a:lnTo>
                      <a:pt x="68" y="101"/>
                    </a:lnTo>
                    <a:lnTo>
                      <a:pt x="67" y="101"/>
                    </a:lnTo>
                    <a:lnTo>
                      <a:pt x="67" y="99"/>
                    </a:lnTo>
                    <a:lnTo>
                      <a:pt x="65" y="99"/>
                    </a:lnTo>
                    <a:lnTo>
                      <a:pt x="65" y="98"/>
                    </a:lnTo>
                    <a:lnTo>
                      <a:pt x="67" y="95"/>
                    </a:lnTo>
                    <a:lnTo>
                      <a:pt x="68" y="91"/>
                    </a:lnTo>
                    <a:lnTo>
                      <a:pt x="68" y="90"/>
                    </a:lnTo>
                    <a:lnTo>
                      <a:pt x="68" y="87"/>
                    </a:lnTo>
                    <a:lnTo>
                      <a:pt x="67" y="85"/>
                    </a:lnTo>
                    <a:lnTo>
                      <a:pt x="67" y="81"/>
                    </a:lnTo>
                    <a:lnTo>
                      <a:pt x="68" y="81"/>
                    </a:lnTo>
                    <a:lnTo>
                      <a:pt x="69" y="81"/>
                    </a:lnTo>
                    <a:lnTo>
                      <a:pt x="71" y="81"/>
                    </a:lnTo>
                    <a:lnTo>
                      <a:pt x="72" y="80"/>
                    </a:lnTo>
                    <a:lnTo>
                      <a:pt x="72" y="81"/>
                    </a:lnTo>
                    <a:lnTo>
                      <a:pt x="73" y="81"/>
                    </a:lnTo>
                    <a:lnTo>
                      <a:pt x="75" y="81"/>
                    </a:lnTo>
                    <a:lnTo>
                      <a:pt x="76" y="81"/>
                    </a:lnTo>
                    <a:lnTo>
                      <a:pt x="76" y="82"/>
                    </a:lnTo>
                    <a:lnTo>
                      <a:pt x="77" y="82"/>
                    </a:lnTo>
                    <a:lnTo>
                      <a:pt x="77" y="84"/>
                    </a:lnTo>
                    <a:lnTo>
                      <a:pt x="79" y="84"/>
                    </a:lnTo>
                    <a:lnTo>
                      <a:pt x="79" y="85"/>
                    </a:lnTo>
                    <a:lnTo>
                      <a:pt x="80" y="85"/>
                    </a:lnTo>
                    <a:lnTo>
                      <a:pt x="81" y="85"/>
                    </a:lnTo>
                    <a:lnTo>
                      <a:pt x="81" y="86"/>
                    </a:lnTo>
                    <a:lnTo>
                      <a:pt x="83" y="86"/>
                    </a:lnTo>
                    <a:lnTo>
                      <a:pt x="83" y="87"/>
                    </a:lnTo>
                    <a:lnTo>
                      <a:pt x="84" y="87"/>
                    </a:lnTo>
                    <a:lnTo>
                      <a:pt x="85" y="87"/>
                    </a:lnTo>
                    <a:lnTo>
                      <a:pt x="85" y="89"/>
                    </a:lnTo>
                    <a:lnTo>
                      <a:pt x="85" y="87"/>
                    </a:lnTo>
                    <a:lnTo>
                      <a:pt x="85" y="89"/>
                    </a:lnTo>
                    <a:lnTo>
                      <a:pt x="86" y="89"/>
                    </a:lnTo>
                    <a:lnTo>
                      <a:pt x="88" y="89"/>
                    </a:lnTo>
                    <a:lnTo>
                      <a:pt x="89" y="89"/>
                    </a:lnTo>
                    <a:lnTo>
                      <a:pt x="90" y="89"/>
                    </a:lnTo>
                    <a:lnTo>
                      <a:pt x="92" y="89"/>
                    </a:lnTo>
                    <a:lnTo>
                      <a:pt x="90" y="89"/>
                    </a:lnTo>
                    <a:lnTo>
                      <a:pt x="90" y="87"/>
                    </a:lnTo>
                    <a:lnTo>
                      <a:pt x="90" y="86"/>
                    </a:lnTo>
                    <a:lnTo>
                      <a:pt x="89" y="86"/>
                    </a:lnTo>
                    <a:lnTo>
                      <a:pt x="89" y="85"/>
                    </a:lnTo>
                    <a:lnTo>
                      <a:pt x="89" y="84"/>
                    </a:lnTo>
                    <a:lnTo>
                      <a:pt x="88" y="84"/>
                    </a:lnTo>
                    <a:lnTo>
                      <a:pt x="88" y="82"/>
                    </a:lnTo>
                    <a:lnTo>
                      <a:pt x="88" y="81"/>
                    </a:lnTo>
                    <a:lnTo>
                      <a:pt x="86" y="81"/>
                    </a:lnTo>
                    <a:lnTo>
                      <a:pt x="86" y="80"/>
                    </a:lnTo>
                    <a:lnTo>
                      <a:pt x="86" y="78"/>
                    </a:lnTo>
                    <a:lnTo>
                      <a:pt x="85" y="78"/>
                    </a:lnTo>
                    <a:lnTo>
                      <a:pt x="85" y="77"/>
                    </a:lnTo>
                    <a:lnTo>
                      <a:pt x="84" y="77"/>
                    </a:lnTo>
                    <a:lnTo>
                      <a:pt x="83" y="77"/>
                    </a:lnTo>
                    <a:lnTo>
                      <a:pt x="83" y="76"/>
                    </a:lnTo>
                    <a:lnTo>
                      <a:pt x="83" y="77"/>
                    </a:lnTo>
                    <a:lnTo>
                      <a:pt x="83" y="76"/>
                    </a:lnTo>
                    <a:lnTo>
                      <a:pt x="83" y="77"/>
                    </a:lnTo>
                    <a:lnTo>
                      <a:pt x="81" y="77"/>
                    </a:lnTo>
                    <a:lnTo>
                      <a:pt x="81" y="76"/>
                    </a:lnTo>
                    <a:lnTo>
                      <a:pt x="81" y="74"/>
                    </a:lnTo>
                    <a:lnTo>
                      <a:pt x="81" y="76"/>
                    </a:lnTo>
                    <a:lnTo>
                      <a:pt x="81" y="74"/>
                    </a:lnTo>
                    <a:lnTo>
                      <a:pt x="80" y="74"/>
                    </a:lnTo>
                    <a:lnTo>
                      <a:pt x="81" y="74"/>
                    </a:lnTo>
                    <a:lnTo>
                      <a:pt x="80" y="74"/>
                    </a:lnTo>
                    <a:lnTo>
                      <a:pt x="80" y="73"/>
                    </a:lnTo>
                    <a:lnTo>
                      <a:pt x="80" y="72"/>
                    </a:lnTo>
                    <a:lnTo>
                      <a:pt x="80" y="70"/>
                    </a:lnTo>
                    <a:lnTo>
                      <a:pt x="79" y="70"/>
                    </a:lnTo>
                    <a:lnTo>
                      <a:pt x="79" y="72"/>
                    </a:lnTo>
                    <a:lnTo>
                      <a:pt x="79" y="70"/>
                    </a:lnTo>
                    <a:lnTo>
                      <a:pt x="79" y="72"/>
                    </a:lnTo>
                    <a:lnTo>
                      <a:pt x="79" y="70"/>
                    </a:lnTo>
                    <a:lnTo>
                      <a:pt x="77" y="70"/>
                    </a:lnTo>
                    <a:lnTo>
                      <a:pt x="77" y="72"/>
                    </a:lnTo>
                    <a:lnTo>
                      <a:pt x="76" y="72"/>
                    </a:lnTo>
                    <a:lnTo>
                      <a:pt x="75" y="72"/>
                    </a:lnTo>
                    <a:lnTo>
                      <a:pt x="75" y="70"/>
                    </a:lnTo>
                    <a:lnTo>
                      <a:pt x="73" y="70"/>
                    </a:lnTo>
                    <a:lnTo>
                      <a:pt x="72" y="70"/>
                    </a:lnTo>
                    <a:lnTo>
                      <a:pt x="72" y="69"/>
                    </a:lnTo>
                    <a:lnTo>
                      <a:pt x="72" y="70"/>
                    </a:lnTo>
                    <a:lnTo>
                      <a:pt x="72" y="69"/>
                    </a:lnTo>
                    <a:lnTo>
                      <a:pt x="71" y="69"/>
                    </a:lnTo>
                    <a:lnTo>
                      <a:pt x="69" y="68"/>
                    </a:lnTo>
                    <a:lnTo>
                      <a:pt x="69" y="69"/>
                    </a:lnTo>
                    <a:lnTo>
                      <a:pt x="69" y="68"/>
                    </a:lnTo>
                    <a:lnTo>
                      <a:pt x="68" y="68"/>
                    </a:lnTo>
                    <a:lnTo>
                      <a:pt x="67" y="68"/>
                    </a:lnTo>
                    <a:lnTo>
                      <a:pt x="67" y="67"/>
                    </a:lnTo>
                    <a:lnTo>
                      <a:pt x="65" y="67"/>
                    </a:lnTo>
                    <a:lnTo>
                      <a:pt x="64" y="67"/>
                    </a:lnTo>
                    <a:lnTo>
                      <a:pt x="63" y="67"/>
                    </a:lnTo>
                    <a:lnTo>
                      <a:pt x="62" y="67"/>
                    </a:lnTo>
                    <a:lnTo>
                      <a:pt x="62" y="65"/>
                    </a:lnTo>
                    <a:lnTo>
                      <a:pt x="60" y="67"/>
                    </a:lnTo>
                    <a:lnTo>
                      <a:pt x="60" y="65"/>
                    </a:lnTo>
                    <a:lnTo>
                      <a:pt x="59" y="65"/>
                    </a:lnTo>
                    <a:lnTo>
                      <a:pt x="59" y="64"/>
                    </a:lnTo>
                    <a:lnTo>
                      <a:pt x="59" y="65"/>
                    </a:lnTo>
                    <a:lnTo>
                      <a:pt x="59" y="64"/>
                    </a:lnTo>
                    <a:lnTo>
                      <a:pt x="58" y="63"/>
                    </a:lnTo>
                    <a:lnTo>
                      <a:pt x="56" y="63"/>
                    </a:lnTo>
                    <a:lnTo>
                      <a:pt x="56" y="61"/>
                    </a:lnTo>
                    <a:lnTo>
                      <a:pt x="55" y="61"/>
                    </a:lnTo>
                    <a:lnTo>
                      <a:pt x="54" y="61"/>
                    </a:lnTo>
                    <a:lnTo>
                      <a:pt x="52" y="61"/>
                    </a:lnTo>
                    <a:lnTo>
                      <a:pt x="51" y="61"/>
                    </a:lnTo>
                    <a:lnTo>
                      <a:pt x="50" y="61"/>
                    </a:lnTo>
                    <a:lnTo>
                      <a:pt x="50" y="60"/>
                    </a:lnTo>
                    <a:lnTo>
                      <a:pt x="48" y="60"/>
                    </a:lnTo>
                    <a:lnTo>
                      <a:pt x="48" y="59"/>
                    </a:lnTo>
                    <a:lnTo>
                      <a:pt x="47" y="59"/>
                    </a:lnTo>
                    <a:lnTo>
                      <a:pt x="47" y="57"/>
                    </a:lnTo>
                    <a:lnTo>
                      <a:pt x="47" y="56"/>
                    </a:lnTo>
                    <a:lnTo>
                      <a:pt x="46" y="56"/>
                    </a:lnTo>
                    <a:lnTo>
                      <a:pt x="46" y="55"/>
                    </a:lnTo>
                    <a:lnTo>
                      <a:pt x="47" y="55"/>
                    </a:lnTo>
                    <a:lnTo>
                      <a:pt x="47" y="53"/>
                    </a:lnTo>
                    <a:lnTo>
                      <a:pt x="47" y="52"/>
                    </a:lnTo>
                    <a:lnTo>
                      <a:pt x="46" y="52"/>
                    </a:lnTo>
                    <a:lnTo>
                      <a:pt x="46" y="51"/>
                    </a:lnTo>
                    <a:lnTo>
                      <a:pt x="46" y="50"/>
                    </a:lnTo>
                    <a:lnTo>
                      <a:pt x="47" y="50"/>
                    </a:lnTo>
                    <a:lnTo>
                      <a:pt x="47" y="48"/>
                    </a:lnTo>
                    <a:lnTo>
                      <a:pt x="47" y="47"/>
                    </a:lnTo>
                    <a:lnTo>
                      <a:pt x="48" y="47"/>
                    </a:lnTo>
                    <a:lnTo>
                      <a:pt x="48" y="46"/>
                    </a:lnTo>
                    <a:lnTo>
                      <a:pt x="50" y="44"/>
                    </a:lnTo>
                    <a:lnTo>
                      <a:pt x="50" y="43"/>
                    </a:lnTo>
                    <a:lnTo>
                      <a:pt x="50" y="42"/>
                    </a:lnTo>
                    <a:lnTo>
                      <a:pt x="51" y="42"/>
                    </a:lnTo>
                    <a:lnTo>
                      <a:pt x="51" y="40"/>
                    </a:lnTo>
                    <a:lnTo>
                      <a:pt x="52" y="39"/>
                    </a:lnTo>
                    <a:lnTo>
                      <a:pt x="54" y="38"/>
                    </a:lnTo>
                    <a:lnTo>
                      <a:pt x="54" y="36"/>
                    </a:lnTo>
                    <a:lnTo>
                      <a:pt x="55" y="35"/>
                    </a:lnTo>
                    <a:lnTo>
                      <a:pt x="55" y="34"/>
                    </a:lnTo>
                    <a:lnTo>
                      <a:pt x="56" y="34"/>
                    </a:lnTo>
                    <a:lnTo>
                      <a:pt x="58" y="33"/>
                    </a:lnTo>
                    <a:lnTo>
                      <a:pt x="59" y="33"/>
                    </a:lnTo>
                    <a:lnTo>
                      <a:pt x="60" y="33"/>
                    </a:lnTo>
                    <a:lnTo>
                      <a:pt x="62" y="31"/>
                    </a:lnTo>
                    <a:lnTo>
                      <a:pt x="63" y="31"/>
                    </a:lnTo>
                    <a:lnTo>
                      <a:pt x="64" y="30"/>
                    </a:lnTo>
                    <a:lnTo>
                      <a:pt x="65" y="30"/>
                    </a:lnTo>
                    <a:lnTo>
                      <a:pt x="67" y="30"/>
                    </a:lnTo>
                    <a:lnTo>
                      <a:pt x="67" y="29"/>
                    </a:lnTo>
                    <a:lnTo>
                      <a:pt x="68" y="29"/>
                    </a:lnTo>
                    <a:lnTo>
                      <a:pt x="69" y="29"/>
                    </a:lnTo>
                    <a:lnTo>
                      <a:pt x="69" y="27"/>
                    </a:lnTo>
                    <a:lnTo>
                      <a:pt x="71" y="27"/>
                    </a:lnTo>
                    <a:lnTo>
                      <a:pt x="72" y="27"/>
                    </a:lnTo>
                    <a:lnTo>
                      <a:pt x="73" y="26"/>
                    </a:lnTo>
                    <a:lnTo>
                      <a:pt x="75" y="26"/>
                    </a:lnTo>
                    <a:lnTo>
                      <a:pt x="76" y="25"/>
                    </a:lnTo>
                    <a:lnTo>
                      <a:pt x="77" y="25"/>
                    </a:lnTo>
                    <a:lnTo>
                      <a:pt x="79" y="25"/>
                    </a:lnTo>
                    <a:lnTo>
                      <a:pt x="79" y="23"/>
                    </a:lnTo>
                    <a:lnTo>
                      <a:pt x="80" y="23"/>
                    </a:lnTo>
                    <a:lnTo>
                      <a:pt x="81" y="23"/>
                    </a:lnTo>
                    <a:lnTo>
                      <a:pt x="81" y="25"/>
                    </a:lnTo>
                    <a:lnTo>
                      <a:pt x="83" y="25"/>
                    </a:lnTo>
                    <a:lnTo>
                      <a:pt x="84" y="25"/>
                    </a:lnTo>
                    <a:lnTo>
                      <a:pt x="85" y="25"/>
                    </a:lnTo>
                    <a:lnTo>
                      <a:pt x="86" y="22"/>
                    </a:lnTo>
                    <a:lnTo>
                      <a:pt x="86" y="19"/>
                    </a:lnTo>
                    <a:lnTo>
                      <a:pt x="85" y="17"/>
                    </a:lnTo>
                    <a:lnTo>
                      <a:pt x="84" y="17"/>
                    </a:lnTo>
                    <a:lnTo>
                      <a:pt x="84" y="16"/>
                    </a:lnTo>
                    <a:lnTo>
                      <a:pt x="84" y="14"/>
                    </a:lnTo>
                    <a:lnTo>
                      <a:pt x="85" y="14"/>
                    </a:lnTo>
                    <a:lnTo>
                      <a:pt x="86" y="12"/>
                    </a:lnTo>
                    <a:lnTo>
                      <a:pt x="88" y="9"/>
                    </a:lnTo>
                    <a:lnTo>
                      <a:pt x="89" y="5"/>
                    </a:lnTo>
                    <a:lnTo>
                      <a:pt x="89" y="4"/>
                    </a:lnTo>
                    <a:lnTo>
                      <a:pt x="89" y="1"/>
                    </a:lnTo>
                    <a:lnTo>
                      <a:pt x="90" y="0"/>
                    </a:lnTo>
                    <a:lnTo>
                      <a:pt x="92" y="0"/>
                    </a:lnTo>
                    <a:lnTo>
                      <a:pt x="93" y="0"/>
                    </a:lnTo>
                    <a:lnTo>
                      <a:pt x="94" y="1"/>
                    </a:lnTo>
                    <a:lnTo>
                      <a:pt x="96" y="1"/>
                    </a:lnTo>
                    <a:lnTo>
                      <a:pt x="97" y="1"/>
                    </a:lnTo>
                    <a:lnTo>
                      <a:pt x="98" y="2"/>
                    </a:lnTo>
                    <a:lnTo>
                      <a:pt x="100" y="2"/>
                    </a:lnTo>
                    <a:lnTo>
                      <a:pt x="101" y="2"/>
                    </a:lnTo>
                    <a:lnTo>
                      <a:pt x="101" y="4"/>
                    </a:lnTo>
                    <a:lnTo>
                      <a:pt x="102" y="4"/>
                    </a:lnTo>
                    <a:lnTo>
                      <a:pt x="103" y="4"/>
                    </a:lnTo>
                    <a:lnTo>
                      <a:pt x="103" y="5"/>
                    </a:lnTo>
                    <a:lnTo>
                      <a:pt x="105" y="5"/>
                    </a:lnTo>
                    <a:lnTo>
                      <a:pt x="105" y="6"/>
                    </a:lnTo>
                    <a:lnTo>
                      <a:pt x="105" y="8"/>
                    </a:lnTo>
                    <a:lnTo>
                      <a:pt x="106" y="8"/>
                    </a:lnTo>
                    <a:lnTo>
                      <a:pt x="107" y="9"/>
                    </a:lnTo>
                    <a:lnTo>
                      <a:pt x="109" y="9"/>
                    </a:lnTo>
                    <a:lnTo>
                      <a:pt x="109" y="10"/>
                    </a:lnTo>
                    <a:lnTo>
                      <a:pt x="106" y="10"/>
                    </a:lnTo>
                    <a:lnTo>
                      <a:pt x="105" y="10"/>
                    </a:lnTo>
                    <a:lnTo>
                      <a:pt x="103" y="10"/>
                    </a:lnTo>
                    <a:lnTo>
                      <a:pt x="101" y="10"/>
                    </a:lnTo>
                    <a:lnTo>
                      <a:pt x="100" y="10"/>
                    </a:lnTo>
                    <a:lnTo>
                      <a:pt x="98" y="12"/>
                    </a:lnTo>
                    <a:lnTo>
                      <a:pt x="98" y="13"/>
                    </a:lnTo>
                    <a:lnTo>
                      <a:pt x="97" y="14"/>
                    </a:lnTo>
                    <a:lnTo>
                      <a:pt x="97" y="16"/>
                    </a:lnTo>
                    <a:lnTo>
                      <a:pt x="97" y="17"/>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8" name="Freeform 35">
                <a:extLst>
                  <a:ext uri="{FF2B5EF4-FFF2-40B4-BE49-F238E27FC236}">
                    <a16:creationId xmlns:a16="http://schemas.microsoft.com/office/drawing/2014/main" id="{A3EFC749-DA44-AFDD-4F3A-FA6FA5B25D65}"/>
                  </a:ext>
                </a:extLst>
              </p:cNvPr>
              <p:cNvSpPr>
                <a:spLocks/>
              </p:cNvSpPr>
              <p:nvPr/>
            </p:nvSpPr>
            <p:spPr bwMode="auto">
              <a:xfrm>
                <a:off x="3475" y="712"/>
                <a:ext cx="480" cy="138"/>
              </a:xfrm>
              <a:custGeom>
                <a:avLst/>
                <a:gdLst>
                  <a:gd name="T0" fmla="*/ 8 w 480"/>
                  <a:gd name="T1" fmla="*/ 80 h 138"/>
                  <a:gd name="T2" fmla="*/ 26 w 480"/>
                  <a:gd name="T3" fmla="*/ 85 h 138"/>
                  <a:gd name="T4" fmla="*/ 22 w 480"/>
                  <a:gd name="T5" fmla="*/ 98 h 138"/>
                  <a:gd name="T6" fmla="*/ 27 w 480"/>
                  <a:gd name="T7" fmla="*/ 110 h 138"/>
                  <a:gd name="T8" fmla="*/ 34 w 480"/>
                  <a:gd name="T9" fmla="*/ 121 h 138"/>
                  <a:gd name="T10" fmla="*/ 34 w 480"/>
                  <a:gd name="T11" fmla="*/ 135 h 138"/>
                  <a:gd name="T12" fmla="*/ 39 w 480"/>
                  <a:gd name="T13" fmla="*/ 131 h 138"/>
                  <a:gd name="T14" fmla="*/ 44 w 480"/>
                  <a:gd name="T15" fmla="*/ 122 h 138"/>
                  <a:gd name="T16" fmla="*/ 54 w 480"/>
                  <a:gd name="T17" fmla="*/ 114 h 138"/>
                  <a:gd name="T18" fmla="*/ 64 w 480"/>
                  <a:gd name="T19" fmla="*/ 113 h 138"/>
                  <a:gd name="T20" fmla="*/ 68 w 480"/>
                  <a:gd name="T21" fmla="*/ 107 h 138"/>
                  <a:gd name="T22" fmla="*/ 72 w 480"/>
                  <a:gd name="T23" fmla="*/ 97 h 138"/>
                  <a:gd name="T24" fmla="*/ 78 w 480"/>
                  <a:gd name="T25" fmla="*/ 90 h 138"/>
                  <a:gd name="T26" fmla="*/ 81 w 480"/>
                  <a:gd name="T27" fmla="*/ 79 h 138"/>
                  <a:gd name="T28" fmla="*/ 90 w 480"/>
                  <a:gd name="T29" fmla="*/ 76 h 138"/>
                  <a:gd name="T30" fmla="*/ 99 w 480"/>
                  <a:gd name="T31" fmla="*/ 64 h 138"/>
                  <a:gd name="T32" fmla="*/ 107 w 480"/>
                  <a:gd name="T33" fmla="*/ 67 h 138"/>
                  <a:gd name="T34" fmla="*/ 119 w 480"/>
                  <a:gd name="T35" fmla="*/ 60 h 138"/>
                  <a:gd name="T36" fmla="*/ 128 w 480"/>
                  <a:gd name="T37" fmla="*/ 60 h 138"/>
                  <a:gd name="T38" fmla="*/ 135 w 480"/>
                  <a:gd name="T39" fmla="*/ 55 h 138"/>
                  <a:gd name="T40" fmla="*/ 144 w 480"/>
                  <a:gd name="T41" fmla="*/ 55 h 138"/>
                  <a:gd name="T42" fmla="*/ 152 w 480"/>
                  <a:gd name="T43" fmla="*/ 55 h 138"/>
                  <a:gd name="T44" fmla="*/ 161 w 480"/>
                  <a:gd name="T45" fmla="*/ 62 h 138"/>
                  <a:gd name="T46" fmla="*/ 173 w 480"/>
                  <a:gd name="T47" fmla="*/ 59 h 138"/>
                  <a:gd name="T48" fmla="*/ 186 w 480"/>
                  <a:gd name="T49" fmla="*/ 47 h 138"/>
                  <a:gd name="T50" fmla="*/ 188 w 480"/>
                  <a:gd name="T51" fmla="*/ 33 h 138"/>
                  <a:gd name="T52" fmla="*/ 196 w 480"/>
                  <a:gd name="T53" fmla="*/ 38 h 138"/>
                  <a:gd name="T54" fmla="*/ 204 w 480"/>
                  <a:gd name="T55" fmla="*/ 35 h 138"/>
                  <a:gd name="T56" fmla="*/ 204 w 480"/>
                  <a:gd name="T57" fmla="*/ 22 h 138"/>
                  <a:gd name="T58" fmla="*/ 203 w 480"/>
                  <a:gd name="T59" fmla="*/ 7 h 138"/>
                  <a:gd name="T60" fmla="*/ 226 w 480"/>
                  <a:gd name="T61" fmla="*/ 15 h 138"/>
                  <a:gd name="T62" fmla="*/ 249 w 480"/>
                  <a:gd name="T63" fmla="*/ 24 h 138"/>
                  <a:gd name="T64" fmla="*/ 260 w 480"/>
                  <a:gd name="T65" fmla="*/ 21 h 138"/>
                  <a:gd name="T66" fmla="*/ 277 w 480"/>
                  <a:gd name="T67" fmla="*/ 21 h 138"/>
                  <a:gd name="T68" fmla="*/ 293 w 480"/>
                  <a:gd name="T69" fmla="*/ 18 h 138"/>
                  <a:gd name="T70" fmla="*/ 306 w 480"/>
                  <a:gd name="T71" fmla="*/ 24 h 138"/>
                  <a:gd name="T72" fmla="*/ 319 w 480"/>
                  <a:gd name="T73" fmla="*/ 20 h 138"/>
                  <a:gd name="T74" fmla="*/ 334 w 480"/>
                  <a:gd name="T75" fmla="*/ 18 h 138"/>
                  <a:gd name="T76" fmla="*/ 348 w 480"/>
                  <a:gd name="T77" fmla="*/ 16 h 138"/>
                  <a:gd name="T78" fmla="*/ 366 w 480"/>
                  <a:gd name="T79" fmla="*/ 24 h 138"/>
                  <a:gd name="T80" fmla="*/ 365 w 480"/>
                  <a:gd name="T81" fmla="*/ 9 h 138"/>
                  <a:gd name="T82" fmla="*/ 377 w 480"/>
                  <a:gd name="T83" fmla="*/ 4 h 138"/>
                  <a:gd name="T84" fmla="*/ 389 w 480"/>
                  <a:gd name="T85" fmla="*/ 1 h 138"/>
                  <a:gd name="T86" fmla="*/ 398 w 480"/>
                  <a:gd name="T87" fmla="*/ 17 h 138"/>
                  <a:gd name="T88" fmla="*/ 406 w 480"/>
                  <a:gd name="T89" fmla="*/ 32 h 138"/>
                  <a:gd name="T90" fmla="*/ 403 w 480"/>
                  <a:gd name="T91" fmla="*/ 45 h 138"/>
                  <a:gd name="T92" fmla="*/ 398 w 480"/>
                  <a:gd name="T93" fmla="*/ 59 h 138"/>
                  <a:gd name="T94" fmla="*/ 407 w 480"/>
                  <a:gd name="T95" fmla="*/ 68 h 138"/>
                  <a:gd name="T96" fmla="*/ 412 w 480"/>
                  <a:gd name="T97" fmla="*/ 77 h 138"/>
                  <a:gd name="T98" fmla="*/ 416 w 480"/>
                  <a:gd name="T99" fmla="*/ 90 h 138"/>
                  <a:gd name="T100" fmla="*/ 415 w 480"/>
                  <a:gd name="T101" fmla="*/ 98 h 138"/>
                  <a:gd name="T102" fmla="*/ 414 w 480"/>
                  <a:gd name="T103" fmla="*/ 114 h 138"/>
                  <a:gd name="T104" fmla="*/ 397 w 480"/>
                  <a:gd name="T105" fmla="*/ 119 h 138"/>
                  <a:gd name="T106" fmla="*/ 402 w 480"/>
                  <a:gd name="T107" fmla="*/ 128 h 138"/>
                  <a:gd name="T108" fmla="*/ 412 w 480"/>
                  <a:gd name="T109" fmla="*/ 130 h 138"/>
                  <a:gd name="T110" fmla="*/ 421 w 480"/>
                  <a:gd name="T111" fmla="*/ 130 h 138"/>
                  <a:gd name="T112" fmla="*/ 436 w 480"/>
                  <a:gd name="T113" fmla="*/ 126 h 138"/>
                  <a:gd name="T114" fmla="*/ 450 w 480"/>
                  <a:gd name="T115" fmla="*/ 131 h 138"/>
                  <a:gd name="T116" fmla="*/ 465 w 480"/>
                  <a:gd name="T117" fmla="*/ 131 h 138"/>
                  <a:gd name="T118" fmla="*/ 479 w 480"/>
                  <a:gd name="T119" fmla="*/ 12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80" h="138">
                    <a:moveTo>
                      <a:pt x="0" y="71"/>
                    </a:moveTo>
                    <a:lnTo>
                      <a:pt x="0" y="72"/>
                    </a:lnTo>
                    <a:lnTo>
                      <a:pt x="0" y="73"/>
                    </a:lnTo>
                    <a:lnTo>
                      <a:pt x="0" y="75"/>
                    </a:lnTo>
                    <a:lnTo>
                      <a:pt x="1" y="76"/>
                    </a:lnTo>
                    <a:lnTo>
                      <a:pt x="3" y="76"/>
                    </a:lnTo>
                    <a:lnTo>
                      <a:pt x="4" y="76"/>
                    </a:lnTo>
                    <a:lnTo>
                      <a:pt x="5" y="76"/>
                    </a:lnTo>
                    <a:lnTo>
                      <a:pt x="6" y="76"/>
                    </a:lnTo>
                    <a:lnTo>
                      <a:pt x="8" y="76"/>
                    </a:lnTo>
                    <a:lnTo>
                      <a:pt x="9" y="76"/>
                    </a:lnTo>
                    <a:lnTo>
                      <a:pt x="10" y="76"/>
                    </a:lnTo>
                    <a:lnTo>
                      <a:pt x="10" y="77"/>
                    </a:lnTo>
                    <a:lnTo>
                      <a:pt x="10" y="79"/>
                    </a:lnTo>
                    <a:lnTo>
                      <a:pt x="10" y="80"/>
                    </a:lnTo>
                    <a:lnTo>
                      <a:pt x="9" y="80"/>
                    </a:lnTo>
                    <a:lnTo>
                      <a:pt x="8" y="80"/>
                    </a:lnTo>
                    <a:lnTo>
                      <a:pt x="8" y="81"/>
                    </a:lnTo>
                    <a:lnTo>
                      <a:pt x="9" y="83"/>
                    </a:lnTo>
                    <a:lnTo>
                      <a:pt x="10" y="83"/>
                    </a:lnTo>
                    <a:lnTo>
                      <a:pt x="12" y="83"/>
                    </a:lnTo>
                    <a:lnTo>
                      <a:pt x="13" y="83"/>
                    </a:lnTo>
                    <a:lnTo>
                      <a:pt x="14" y="83"/>
                    </a:lnTo>
                    <a:lnTo>
                      <a:pt x="16" y="83"/>
                    </a:lnTo>
                    <a:lnTo>
                      <a:pt x="16" y="84"/>
                    </a:lnTo>
                    <a:lnTo>
                      <a:pt x="17" y="84"/>
                    </a:lnTo>
                    <a:lnTo>
                      <a:pt x="18" y="84"/>
                    </a:lnTo>
                    <a:lnTo>
                      <a:pt x="20" y="84"/>
                    </a:lnTo>
                    <a:lnTo>
                      <a:pt x="21" y="84"/>
                    </a:lnTo>
                    <a:lnTo>
                      <a:pt x="22" y="84"/>
                    </a:lnTo>
                    <a:lnTo>
                      <a:pt x="23" y="84"/>
                    </a:lnTo>
                    <a:lnTo>
                      <a:pt x="25" y="84"/>
                    </a:lnTo>
                    <a:lnTo>
                      <a:pt x="26" y="84"/>
                    </a:lnTo>
                    <a:lnTo>
                      <a:pt x="26" y="85"/>
                    </a:lnTo>
                    <a:lnTo>
                      <a:pt x="27" y="85"/>
                    </a:lnTo>
                    <a:lnTo>
                      <a:pt x="27" y="87"/>
                    </a:lnTo>
                    <a:lnTo>
                      <a:pt x="27" y="88"/>
                    </a:lnTo>
                    <a:lnTo>
                      <a:pt x="27" y="89"/>
                    </a:lnTo>
                    <a:lnTo>
                      <a:pt x="27" y="90"/>
                    </a:lnTo>
                    <a:lnTo>
                      <a:pt x="27" y="92"/>
                    </a:lnTo>
                    <a:lnTo>
                      <a:pt x="26" y="92"/>
                    </a:lnTo>
                    <a:lnTo>
                      <a:pt x="25" y="92"/>
                    </a:lnTo>
                    <a:lnTo>
                      <a:pt x="23" y="92"/>
                    </a:lnTo>
                    <a:lnTo>
                      <a:pt x="23" y="93"/>
                    </a:lnTo>
                    <a:lnTo>
                      <a:pt x="23" y="92"/>
                    </a:lnTo>
                    <a:lnTo>
                      <a:pt x="23" y="93"/>
                    </a:lnTo>
                    <a:lnTo>
                      <a:pt x="22" y="93"/>
                    </a:lnTo>
                    <a:lnTo>
                      <a:pt x="22" y="94"/>
                    </a:lnTo>
                    <a:lnTo>
                      <a:pt x="22" y="96"/>
                    </a:lnTo>
                    <a:lnTo>
                      <a:pt x="22" y="97"/>
                    </a:lnTo>
                    <a:lnTo>
                      <a:pt x="22" y="98"/>
                    </a:lnTo>
                    <a:lnTo>
                      <a:pt x="23" y="98"/>
                    </a:lnTo>
                    <a:lnTo>
                      <a:pt x="23" y="100"/>
                    </a:lnTo>
                    <a:lnTo>
                      <a:pt x="25" y="100"/>
                    </a:lnTo>
                    <a:lnTo>
                      <a:pt x="25" y="101"/>
                    </a:lnTo>
                    <a:lnTo>
                      <a:pt x="25" y="102"/>
                    </a:lnTo>
                    <a:lnTo>
                      <a:pt x="26" y="102"/>
                    </a:lnTo>
                    <a:lnTo>
                      <a:pt x="26" y="104"/>
                    </a:lnTo>
                    <a:lnTo>
                      <a:pt x="26" y="105"/>
                    </a:lnTo>
                    <a:lnTo>
                      <a:pt x="26" y="106"/>
                    </a:lnTo>
                    <a:lnTo>
                      <a:pt x="27" y="106"/>
                    </a:lnTo>
                    <a:lnTo>
                      <a:pt x="27" y="107"/>
                    </a:lnTo>
                    <a:lnTo>
                      <a:pt x="27" y="109"/>
                    </a:lnTo>
                    <a:lnTo>
                      <a:pt x="29" y="109"/>
                    </a:lnTo>
                    <a:lnTo>
                      <a:pt x="29" y="110"/>
                    </a:lnTo>
                    <a:lnTo>
                      <a:pt x="29" y="109"/>
                    </a:lnTo>
                    <a:lnTo>
                      <a:pt x="27" y="109"/>
                    </a:lnTo>
                    <a:lnTo>
                      <a:pt x="27" y="110"/>
                    </a:lnTo>
                    <a:lnTo>
                      <a:pt x="29" y="110"/>
                    </a:lnTo>
                    <a:lnTo>
                      <a:pt x="30" y="110"/>
                    </a:lnTo>
                    <a:lnTo>
                      <a:pt x="30" y="111"/>
                    </a:lnTo>
                    <a:lnTo>
                      <a:pt x="31" y="111"/>
                    </a:lnTo>
                    <a:lnTo>
                      <a:pt x="31" y="113"/>
                    </a:lnTo>
                    <a:lnTo>
                      <a:pt x="30" y="113"/>
                    </a:lnTo>
                    <a:lnTo>
                      <a:pt x="30" y="114"/>
                    </a:lnTo>
                    <a:lnTo>
                      <a:pt x="31" y="114"/>
                    </a:lnTo>
                    <a:lnTo>
                      <a:pt x="31" y="115"/>
                    </a:lnTo>
                    <a:lnTo>
                      <a:pt x="33" y="115"/>
                    </a:lnTo>
                    <a:lnTo>
                      <a:pt x="34" y="115"/>
                    </a:lnTo>
                    <a:lnTo>
                      <a:pt x="34" y="117"/>
                    </a:lnTo>
                    <a:lnTo>
                      <a:pt x="35" y="117"/>
                    </a:lnTo>
                    <a:lnTo>
                      <a:pt x="35" y="118"/>
                    </a:lnTo>
                    <a:lnTo>
                      <a:pt x="35" y="119"/>
                    </a:lnTo>
                    <a:lnTo>
                      <a:pt x="35" y="121"/>
                    </a:lnTo>
                    <a:lnTo>
                      <a:pt x="34" y="121"/>
                    </a:lnTo>
                    <a:lnTo>
                      <a:pt x="35" y="122"/>
                    </a:lnTo>
                    <a:lnTo>
                      <a:pt x="35" y="123"/>
                    </a:lnTo>
                    <a:lnTo>
                      <a:pt x="37" y="123"/>
                    </a:lnTo>
                    <a:lnTo>
                      <a:pt x="35" y="123"/>
                    </a:lnTo>
                    <a:lnTo>
                      <a:pt x="35" y="124"/>
                    </a:lnTo>
                    <a:lnTo>
                      <a:pt x="34" y="124"/>
                    </a:lnTo>
                    <a:lnTo>
                      <a:pt x="34" y="126"/>
                    </a:lnTo>
                    <a:lnTo>
                      <a:pt x="33" y="126"/>
                    </a:lnTo>
                    <a:lnTo>
                      <a:pt x="31" y="127"/>
                    </a:lnTo>
                    <a:lnTo>
                      <a:pt x="31" y="128"/>
                    </a:lnTo>
                    <a:lnTo>
                      <a:pt x="31" y="130"/>
                    </a:lnTo>
                    <a:lnTo>
                      <a:pt x="31" y="131"/>
                    </a:lnTo>
                    <a:lnTo>
                      <a:pt x="31" y="132"/>
                    </a:lnTo>
                    <a:lnTo>
                      <a:pt x="33" y="132"/>
                    </a:lnTo>
                    <a:lnTo>
                      <a:pt x="34" y="132"/>
                    </a:lnTo>
                    <a:lnTo>
                      <a:pt x="34" y="134"/>
                    </a:lnTo>
                    <a:lnTo>
                      <a:pt x="34" y="135"/>
                    </a:lnTo>
                    <a:lnTo>
                      <a:pt x="35" y="135"/>
                    </a:lnTo>
                    <a:lnTo>
                      <a:pt x="35" y="136"/>
                    </a:lnTo>
                    <a:lnTo>
                      <a:pt x="34" y="136"/>
                    </a:lnTo>
                    <a:lnTo>
                      <a:pt x="34" y="138"/>
                    </a:lnTo>
                    <a:lnTo>
                      <a:pt x="35" y="138"/>
                    </a:lnTo>
                    <a:lnTo>
                      <a:pt x="35" y="136"/>
                    </a:lnTo>
                    <a:lnTo>
                      <a:pt x="37" y="136"/>
                    </a:lnTo>
                    <a:lnTo>
                      <a:pt x="38" y="136"/>
                    </a:lnTo>
                    <a:lnTo>
                      <a:pt x="38" y="138"/>
                    </a:lnTo>
                    <a:lnTo>
                      <a:pt x="38" y="136"/>
                    </a:lnTo>
                    <a:lnTo>
                      <a:pt x="38" y="135"/>
                    </a:lnTo>
                    <a:lnTo>
                      <a:pt x="37" y="135"/>
                    </a:lnTo>
                    <a:lnTo>
                      <a:pt x="37" y="134"/>
                    </a:lnTo>
                    <a:lnTo>
                      <a:pt x="37" y="132"/>
                    </a:lnTo>
                    <a:lnTo>
                      <a:pt x="37" y="131"/>
                    </a:lnTo>
                    <a:lnTo>
                      <a:pt x="38" y="131"/>
                    </a:lnTo>
                    <a:lnTo>
                      <a:pt x="39" y="131"/>
                    </a:lnTo>
                    <a:lnTo>
                      <a:pt x="39" y="132"/>
                    </a:lnTo>
                    <a:lnTo>
                      <a:pt x="40" y="132"/>
                    </a:lnTo>
                    <a:lnTo>
                      <a:pt x="40" y="134"/>
                    </a:lnTo>
                    <a:lnTo>
                      <a:pt x="42" y="134"/>
                    </a:lnTo>
                    <a:lnTo>
                      <a:pt x="42" y="132"/>
                    </a:lnTo>
                    <a:lnTo>
                      <a:pt x="42" y="131"/>
                    </a:lnTo>
                    <a:lnTo>
                      <a:pt x="40" y="131"/>
                    </a:lnTo>
                    <a:lnTo>
                      <a:pt x="40" y="130"/>
                    </a:lnTo>
                    <a:lnTo>
                      <a:pt x="42" y="130"/>
                    </a:lnTo>
                    <a:lnTo>
                      <a:pt x="42" y="128"/>
                    </a:lnTo>
                    <a:lnTo>
                      <a:pt x="42" y="127"/>
                    </a:lnTo>
                    <a:lnTo>
                      <a:pt x="43" y="127"/>
                    </a:lnTo>
                    <a:lnTo>
                      <a:pt x="43" y="126"/>
                    </a:lnTo>
                    <a:lnTo>
                      <a:pt x="43" y="124"/>
                    </a:lnTo>
                    <a:lnTo>
                      <a:pt x="43" y="123"/>
                    </a:lnTo>
                    <a:lnTo>
                      <a:pt x="43" y="122"/>
                    </a:lnTo>
                    <a:lnTo>
                      <a:pt x="44" y="122"/>
                    </a:lnTo>
                    <a:lnTo>
                      <a:pt x="44" y="121"/>
                    </a:lnTo>
                    <a:lnTo>
                      <a:pt x="46" y="121"/>
                    </a:lnTo>
                    <a:lnTo>
                      <a:pt x="47" y="121"/>
                    </a:lnTo>
                    <a:lnTo>
                      <a:pt x="48" y="121"/>
                    </a:lnTo>
                    <a:lnTo>
                      <a:pt x="50" y="121"/>
                    </a:lnTo>
                    <a:lnTo>
                      <a:pt x="51" y="121"/>
                    </a:lnTo>
                    <a:lnTo>
                      <a:pt x="51" y="122"/>
                    </a:lnTo>
                    <a:lnTo>
                      <a:pt x="52" y="122"/>
                    </a:lnTo>
                    <a:lnTo>
                      <a:pt x="52" y="121"/>
                    </a:lnTo>
                    <a:lnTo>
                      <a:pt x="52" y="119"/>
                    </a:lnTo>
                    <a:lnTo>
                      <a:pt x="51" y="119"/>
                    </a:lnTo>
                    <a:lnTo>
                      <a:pt x="51" y="118"/>
                    </a:lnTo>
                    <a:lnTo>
                      <a:pt x="52" y="118"/>
                    </a:lnTo>
                    <a:lnTo>
                      <a:pt x="52" y="117"/>
                    </a:lnTo>
                    <a:lnTo>
                      <a:pt x="52" y="115"/>
                    </a:lnTo>
                    <a:lnTo>
                      <a:pt x="52" y="114"/>
                    </a:lnTo>
                    <a:lnTo>
                      <a:pt x="54" y="114"/>
                    </a:lnTo>
                    <a:lnTo>
                      <a:pt x="55" y="114"/>
                    </a:lnTo>
                    <a:lnTo>
                      <a:pt x="55" y="115"/>
                    </a:lnTo>
                    <a:lnTo>
                      <a:pt x="56" y="115"/>
                    </a:lnTo>
                    <a:lnTo>
                      <a:pt x="56" y="117"/>
                    </a:lnTo>
                    <a:lnTo>
                      <a:pt x="58" y="117"/>
                    </a:lnTo>
                    <a:lnTo>
                      <a:pt x="58" y="118"/>
                    </a:lnTo>
                    <a:lnTo>
                      <a:pt x="59" y="118"/>
                    </a:lnTo>
                    <a:lnTo>
                      <a:pt x="59" y="117"/>
                    </a:lnTo>
                    <a:lnTo>
                      <a:pt x="59" y="115"/>
                    </a:lnTo>
                    <a:lnTo>
                      <a:pt x="59" y="114"/>
                    </a:lnTo>
                    <a:lnTo>
                      <a:pt x="59" y="113"/>
                    </a:lnTo>
                    <a:lnTo>
                      <a:pt x="60" y="113"/>
                    </a:lnTo>
                    <a:lnTo>
                      <a:pt x="60" y="114"/>
                    </a:lnTo>
                    <a:lnTo>
                      <a:pt x="61" y="114"/>
                    </a:lnTo>
                    <a:lnTo>
                      <a:pt x="63" y="114"/>
                    </a:lnTo>
                    <a:lnTo>
                      <a:pt x="64" y="114"/>
                    </a:lnTo>
                    <a:lnTo>
                      <a:pt x="64" y="113"/>
                    </a:lnTo>
                    <a:lnTo>
                      <a:pt x="63" y="114"/>
                    </a:lnTo>
                    <a:lnTo>
                      <a:pt x="61" y="114"/>
                    </a:lnTo>
                    <a:lnTo>
                      <a:pt x="61" y="113"/>
                    </a:lnTo>
                    <a:lnTo>
                      <a:pt x="61" y="111"/>
                    </a:lnTo>
                    <a:lnTo>
                      <a:pt x="61" y="110"/>
                    </a:lnTo>
                    <a:lnTo>
                      <a:pt x="63" y="110"/>
                    </a:lnTo>
                    <a:lnTo>
                      <a:pt x="64" y="109"/>
                    </a:lnTo>
                    <a:lnTo>
                      <a:pt x="64" y="110"/>
                    </a:lnTo>
                    <a:lnTo>
                      <a:pt x="65" y="110"/>
                    </a:lnTo>
                    <a:lnTo>
                      <a:pt x="65" y="111"/>
                    </a:lnTo>
                    <a:lnTo>
                      <a:pt x="67" y="111"/>
                    </a:lnTo>
                    <a:lnTo>
                      <a:pt x="68" y="111"/>
                    </a:lnTo>
                    <a:lnTo>
                      <a:pt x="67" y="111"/>
                    </a:lnTo>
                    <a:lnTo>
                      <a:pt x="67" y="110"/>
                    </a:lnTo>
                    <a:lnTo>
                      <a:pt x="67" y="109"/>
                    </a:lnTo>
                    <a:lnTo>
                      <a:pt x="67" y="107"/>
                    </a:lnTo>
                    <a:lnTo>
                      <a:pt x="68" y="107"/>
                    </a:lnTo>
                    <a:lnTo>
                      <a:pt x="68" y="106"/>
                    </a:lnTo>
                    <a:lnTo>
                      <a:pt x="68" y="105"/>
                    </a:lnTo>
                    <a:lnTo>
                      <a:pt x="68" y="106"/>
                    </a:lnTo>
                    <a:lnTo>
                      <a:pt x="69" y="106"/>
                    </a:lnTo>
                    <a:lnTo>
                      <a:pt x="71" y="106"/>
                    </a:lnTo>
                    <a:lnTo>
                      <a:pt x="71" y="105"/>
                    </a:lnTo>
                    <a:lnTo>
                      <a:pt x="69" y="105"/>
                    </a:lnTo>
                    <a:lnTo>
                      <a:pt x="69" y="104"/>
                    </a:lnTo>
                    <a:lnTo>
                      <a:pt x="69" y="102"/>
                    </a:lnTo>
                    <a:lnTo>
                      <a:pt x="69" y="101"/>
                    </a:lnTo>
                    <a:lnTo>
                      <a:pt x="69" y="100"/>
                    </a:lnTo>
                    <a:lnTo>
                      <a:pt x="71" y="100"/>
                    </a:lnTo>
                    <a:lnTo>
                      <a:pt x="71" y="101"/>
                    </a:lnTo>
                    <a:lnTo>
                      <a:pt x="72" y="101"/>
                    </a:lnTo>
                    <a:lnTo>
                      <a:pt x="72" y="100"/>
                    </a:lnTo>
                    <a:lnTo>
                      <a:pt x="72" y="98"/>
                    </a:lnTo>
                    <a:lnTo>
                      <a:pt x="72" y="97"/>
                    </a:lnTo>
                    <a:lnTo>
                      <a:pt x="73" y="97"/>
                    </a:lnTo>
                    <a:lnTo>
                      <a:pt x="75" y="98"/>
                    </a:lnTo>
                    <a:lnTo>
                      <a:pt x="76" y="98"/>
                    </a:lnTo>
                    <a:lnTo>
                      <a:pt x="76" y="100"/>
                    </a:lnTo>
                    <a:lnTo>
                      <a:pt x="77" y="98"/>
                    </a:lnTo>
                    <a:lnTo>
                      <a:pt x="77" y="100"/>
                    </a:lnTo>
                    <a:lnTo>
                      <a:pt x="77" y="98"/>
                    </a:lnTo>
                    <a:lnTo>
                      <a:pt x="78" y="98"/>
                    </a:lnTo>
                    <a:lnTo>
                      <a:pt x="78" y="97"/>
                    </a:lnTo>
                    <a:lnTo>
                      <a:pt x="77" y="97"/>
                    </a:lnTo>
                    <a:lnTo>
                      <a:pt x="77" y="96"/>
                    </a:lnTo>
                    <a:lnTo>
                      <a:pt x="77" y="94"/>
                    </a:lnTo>
                    <a:lnTo>
                      <a:pt x="76" y="93"/>
                    </a:lnTo>
                    <a:lnTo>
                      <a:pt x="76" y="92"/>
                    </a:lnTo>
                    <a:lnTo>
                      <a:pt x="77" y="92"/>
                    </a:lnTo>
                    <a:lnTo>
                      <a:pt x="77" y="90"/>
                    </a:lnTo>
                    <a:lnTo>
                      <a:pt x="78" y="90"/>
                    </a:lnTo>
                    <a:lnTo>
                      <a:pt x="78" y="89"/>
                    </a:lnTo>
                    <a:lnTo>
                      <a:pt x="80" y="89"/>
                    </a:lnTo>
                    <a:lnTo>
                      <a:pt x="80" y="88"/>
                    </a:lnTo>
                    <a:lnTo>
                      <a:pt x="80" y="87"/>
                    </a:lnTo>
                    <a:lnTo>
                      <a:pt x="78" y="87"/>
                    </a:lnTo>
                    <a:lnTo>
                      <a:pt x="77" y="87"/>
                    </a:lnTo>
                    <a:lnTo>
                      <a:pt x="77" y="85"/>
                    </a:lnTo>
                    <a:lnTo>
                      <a:pt x="77" y="84"/>
                    </a:lnTo>
                    <a:lnTo>
                      <a:pt x="78" y="84"/>
                    </a:lnTo>
                    <a:lnTo>
                      <a:pt x="78" y="83"/>
                    </a:lnTo>
                    <a:lnTo>
                      <a:pt x="80" y="83"/>
                    </a:lnTo>
                    <a:lnTo>
                      <a:pt x="80" y="81"/>
                    </a:lnTo>
                    <a:lnTo>
                      <a:pt x="81" y="81"/>
                    </a:lnTo>
                    <a:lnTo>
                      <a:pt x="80" y="81"/>
                    </a:lnTo>
                    <a:lnTo>
                      <a:pt x="80" y="80"/>
                    </a:lnTo>
                    <a:lnTo>
                      <a:pt x="81" y="80"/>
                    </a:lnTo>
                    <a:lnTo>
                      <a:pt x="81" y="79"/>
                    </a:lnTo>
                    <a:lnTo>
                      <a:pt x="82" y="79"/>
                    </a:lnTo>
                    <a:lnTo>
                      <a:pt x="84" y="79"/>
                    </a:lnTo>
                    <a:lnTo>
                      <a:pt x="84" y="77"/>
                    </a:lnTo>
                    <a:lnTo>
                      <a:pt x="82" y="76"/>
                    </a:lnTo>
                    <a:lnTo>
                      <a:pt x="81" y="76"/>
                    </a:lnTo>
                    <a:lnTo>
                      <a:pt x="81" y="75"/>
                    </a:lnTo>
                    <a:lnTo>
                      <a:pt x="81" y="73"/>
                    </a:lnTo>
                    <a:lnTo>
                      <a:pt x="82" y="73"/>
                    </a:lnTo>
                    <a:lnTo>
                      <a:pt x="84" y="73"/>
                    </a:lnTo>
                    <a:lnTo>
                      <a:pt x="85" y="72"/>
                    </a:lnTo>
                    <a:lnTo>
                      <a:pt x="86" y="72"/>
                    </a:lnTo>
                    <a:lnTo>
                      <a:pt x="88" y="72"/>
                    </a:lnTo>
                    <a:lnTo>
                      <a:pt x="88" y="73"/>
                    </a:lnTo>
                    <a:lnTo>
                      <a:pt x="88" y="75"/>
                    </a:lnTo>
                    <a:lnTo>
                      <a:pt x="88" y="76"/>
                    </a:lnTo>
                    <a:lnTo>
                      <a:pt x="89" y="76"/>
                    </a:lnTo>
                    <a:lnTo>
                      <a:pt x="90" y="76"/>
                    </a:lnTo>
                    <a:lnTo>
                      <a:pt x="90" y="77"/>
                    </a:lnTo>
                    <a:lnTo>
                      <a:pt x="92" y="77"/>
                    </a:lnTo>
                    <a:lnTo>
                      <a:pt x="93" y="77"/>
                    </a:lnTo>
                    <a:lnTo>
                      <a:pt x="93" y="76"/>
                    </a:lnTo>
                    <a:lnTo>
                      <a:pt x="93" y="75"/>
                    </a:lnTo>
                    <a:lnTo>
                      <a:pt x="94" y="75"/>
                    </a:lnTo>
                    <a:lnTo>
                      <a:pt x="94" y="73"/>
                    </a:lnTo>
                    <a:lnTo>
                      <a:pt x="94" y="72"/>
                    </a:lnTo>
                    <a:lnTo>
                      <a:pt x="95" y="72"/>
                    </a:lnTo>
                    <a:lnTo>
                      <a:pt x="95" y="71"/>
                    </a:lnTo>
                    <a:lnTo>
                      <a:pt x="95" y="70"/>
                    </a:lnTo>
                    <a:lnTo>
                      <a:pt x="97" y="70"/>
                    </a:lnTo>
                    <a:lnTo>
                      <a:pt x="97" y="68"/>
                    </a:lnTo>
                    <a:lnTo>
                      <a:pt x="98" y="67"/>
                    </a:lnTo>
                    <a:lnTo>
                      <a:pt x="98" y="66"/>
                    </a:lnTo>
                    <a:lnTo>
                      <a:pt x="98" y="64"/>
                    </a:lnTo>
                    <a:lnTo>
                      <a:pt x="99" y="64"/>
                    </a:lnTo>
                    <a:lnTo>
                      <a:pt x="101" y="64"/>
                    </a:lnTo>
                    <a:lnTo>
                      <a:pt x="101" y="66"/>
                    </a:lnTo>
                    <a:lnTo>
                      <a:pt x="101" y="67"/>
                    </a:lnTo>
                    <a:lnTo>
                      <a:pt x="102" y="68"/>
                    </a:lnTo>
                    <a:lnTo>
                      <a:pt x="102" y="67"/>
                    </a:lnTo>
                    <a:lnTo>
                      <a:pt x="103" y="67"/>
                    </a:lnTo>
                    <a:lnTo>
                      <a:pt x="103" y="66"/>
                    </a:lnTo>
                    <a:lnTo>
                      <a:pt x="105" y="66"/>
                    </a:lnTo>
                    <a:lnTo>
                      <a:pt x="106" y="66"/>
                    </a:lnTo>
                    <a:lnTo>
                      <a:pt x="106" y="67"/>
                    </a:lnTo>
                    <a:lnTo>
                      <a:pt x="105" y="67"/>
                    </a:lnTo>
                    <a:lnTo>
                      <a:pt x="105" y="68"/>
                    </a:lnTo>
                    <a:lnTo>
                      <a:pt x="106" y="68"/>
                    </a:lnTo>
                    <a:lnTo>
                      <a:pt x="106" y="70"/>
                    </a:lnTo>
                    <a:lnTo>
                      <a:pt x="106" y="68"/>
                    </a:lnTo>
                    <a:lnTo>
                      <a:pt x="107" y="68"/>
                    </a:lnTo>
                    <a:lnTo>
                      <a:pt x="107" y="67"/>
                    </a:lnTo>
                    <a:lnTo>
                      <a:pt x="107" y="66"/>
                    </a:lnTo>
                    <a:lnTo>
                      <a:pt x="107" y="64"/>
                    </a:lnTo>
                    <a:lnTo>
                      <a:pt x="109" y="64"/>
                    </a:lnTo>
                    <a:lnTo>
                      <a:pt x="109" y="66"/>
                    </a:lnTo>
                    <a:lnTo>
                      <a:pt x="109" y="64"/>
                    </a:lnTo>
                    <a:lnTo>
                      <a:pt x="110" y="64"/>
                    </a:lnTo>
                    <a:lnTo>
                      <a:pt x="111" y="64"/>
                    </a:lnTo>
                    <a:lnTo>
                      <a:pt x="111" y="63"/>
                    </a:lnTo>
                    <a:lnTo>
                      <a:pt x="112" y="62"/>
                    </a:lnTo>
                    <a:lnTo>
                      <a:pt x="114" y="62"/>
                    </a:lnTo>
                    <a:lnTo>
                      <a:pt x="114" y="63"/>
                    </a:lnTo>
                    <a:lnTo>
                      <a:pt x="115" y="63"/>
                    </a:lnTo>
                    <a:lnTo>
                      <a:pt x="116" y="63"/>
                    </a:lnTo>
                    <a:lnTo>
                      <a:pt x="118" y="63"/>
                    </a:lnTo>
                    <a:lnTo>
                      <a:pt x="118" y="62"/>
                    </a:lnTo>
                    <a:lnTo>
                      <a:pt x="118" y="60"/>
                    </a:lnTo>
                    <a:lnTo>
                      <a:pt x="119" y="60"/>
                    </a:lnTo>
                    <a:lnTo>
                      <a:pt x="120" y="60"/>
                    </a:lnTo>
                    <a:lnTo>
                      <a:pt x="120" y="62"/>
                    </a:lnTo>
                    <a:lnTo>
                      <a:pt x="122" y="62"/>
                    </a:lnTo>
                    <a:lnTo>
                      <a:pt x="122" y="63"/>
                    </a:lnTo>
                    <a:lnTo>
                      <a:pt x="123" y="63"/>
                    </a:lnTo>
                    <a:lnTo>
                      <a:pt x="124" y="63"/>
                    </a:lnTo>
                    <a:lnTo>
                      <a:pt x="124" y="62"/>
                    </a:lnTo>
                    <a:lnTo>
                      <a:pt x="123" y="62"/>
                    </a:lnTo>
                    <a:lnTo>
                      <a:pt x="122" y="62"/>
                    </a:lnTo>
                    <a:lnTo>
                      <a:pt x="122" y="60"/>
                    </a:lnTo>
                    <a:lnTo>
                      <a:pt x="123" y="60"/>
                    </a:lnTo>
                    <a:lnTo>
                      <a:pt x="123" y="59"/>
                    </a:lnTo>
                    <a:lnTo>
                      <a:pt x="124" y="59"/>
                    </a:lnTo>
                    <a:lnTo>
                      <a:pt x="124" y="60"/>
                    </a:lnTo>
                    <a:lnTo>
                      <a:pt x="126" y="60"/>
                    </a:lnTo>
                    <a:lnTo>
                      <a:pt x="127" y="60"/>
                    </a:lnTo>
                    <a:lnTo>
                      <a:pt x="128" y="60"/>
                    </a:lnTo>
                    <a:lnTo>
                      <a:pt x="130" y="62"/>
                    </a:lnTo>
                    <a:lnTo>
                      <a:pt x="131" y="62"/>
                    </a:lnTo>
                    <a:lnTo>
                      <a:pt x="130" y="60"/>
                    </a:lnTo>
                    <a:lnTo>
                      <a:pt x="130" y="59"/>
                    </a:lnTo>
                    <a:lnTo>
                      <a:pt x="131" y="59"/>
                    </a:lnTo>
                    <a:lnTo>
                      <a:pt x="131" y="58"/>
                    </a:lnTo>
                    <a:lnTo>
                      <a:pt x="130" y="58"/>
                    </a:lnTo>
                    <a:lnTo>
                      <a:pt x="128" y="58"/>
                    </a:lnTo>
                    <a:lnTo>
                      <a:pt x="128" y="56"/>
                    </a:lnTo>
                    <a:lnTo>
                      <a:pt x="130" y="56"/>
                    </a:lnTo>
                    <a:lnTo>
                      <a:pt x="130" y="55"/>
                    </a:lnTo>
                    <a:lnTo>
                      <a:pt x="131" y="55"/>
                    </a:lnTo>
                    <a:lnTo>
                      <a:pt x="131" y="56"/>
                    </a:lnTo>
                    <a:lnTo>
                      <a:pt x="132" y="56"/>
                    </a:lnTo>
                    <a:lnTo>
                      <a:pt x="133" y="56"/>
                    </a:lnTo>
                    <a:lnTo>
                      <a:pt x="135" y="56"/>
                    </a:lnTo>
                    <a:lnTo>
                      <a:pt x="135" y="55"/>
                    </a:lnTo>
                    <a:lnTo>
                      <a:pt x="136" y="55"/>
                    </a:lnTo>
                    <a:lnTo>
                      <a:pt x="136" y="54"/>
                    </a:lnTo>
                    <a:lnTo>
                      <a:pt x="136" y="52"/>
                    </a:lnTo>
                    <a:lnTo>
                      <a:pt x="137" y="52"/>
                    </a:lnTo>
                    <a:lnTo>
                      <a:pt x="137" y="54"/>
                    </a:lnTo>
                    <a:lnTo>
                      <a:pt x="137" y="55"/>
                    </a:lnTo>
                    <a:lnTo>
                      <a:pt x="139" y="55"/>
                    </a:lnTo>
                    <a:lnTo>
                      <a:pt x="140" y="55"/>
                    </a:lnTo>
                    <a:lnTo>
                      <a:pt x="140" y="54"/>
                    </a:lnTo>
                    <a:lnTo>
                      <a:pt x="140" y="52"/>
                    </a:lnTo>
                    <a:lnTo>
                      <a:pt x="141" y="52"/>
                    </a:lnTo>
                    <a:lnTo>
                      <a:pt x="141" y="54"/>
                    </a:lnTo>
                    <a:lnTo>
                      <a:pt x="141" y="55"/>
                    </a:lnTo>
                    <a:lnTo>
                      <a:pt x="141" y="56"/>
                    </a:lnTo>
                    <a:lnTo>
                      <a:pt x="141" y="55"/>
                    </a:lnTo>
                    <a:lnTo>
                      <a:pt x="143" y="55"/>
                    </a:lnTo>
                    <a:lnTo>
                      <a:pt x="144" y="55"/>
                    </a:lnTo>
                    <a:lnTo>
                      <a:pt x="144" y="56"/>
                    </a:lnTo>
                    <a:lnTo>
                      <a:pt x="145" y="56"/>
                    </a:lnTo>
                    <a:lnTo>
                      <a:pt x="147" y="56"/>
                    </a:lnTo>
                    <a:lnTo>
                      <a:pt x="147" y="55"/>
                    </a:lnTo>
                    <a:lnTo>
                      <a:pt x="148" y="55"/>
                    </a:lnTo>
                    <a:lnTo>
                      <a:pt x="148" y="54"/>
                    </a:lnTo>
                    <a:lnTo>
                      <a:pt x="149" y="54"/>
                    </a:lnTo>
                    <a:lnTo>
                      <a:pt x="148" y="52"/>
                    </a:lnTo>
                    <a:lnTo>
                      <a:pt x="149" y="52"/>
                    </a:lnTo>
                    <a:lnTo>
                      <a:pt x="150" y="51"/>
                    </a:lnTo>
                    <a:lnTo>
                      <a:pt x="150" y="52"/>
                    </a:lnTo>
                    <a:lnTo>
                      <a:pt x="152" y="52"/>
                    </a:lnTo>
                    <a:lnTo>
                      <a:pt x="150" y="52"/>
                    </a:lnTo>
                    <a:lnTo>
                      <a:pt x="150" y="54"/>
                    </a:lnTo>
                    <a:lnTo>
                      <a:pt x="150" y="55"/>
                    </a:lnTo>
                    <a:lnTo>
                      <a:pt x="150" y="56"/>
                    </a:lnTo>
                    <a:lnTo>
                      <a:pt x="152" y="55"/>
                    </a:lnTo>
                    <a:lnTo>
                      <a:pt x="152" y="54"/>
                    </a:lnTo>
                    <a:lnTo>
                      <a:pt x="153" y="52"/>
                    </a:lnTo>
                    <a:lnTo>
                      <a:pt x="154" y="52"/>
                    </a:lnTo>
                    <a:lnTo>
                      <a:pt x="154" y="54"/>
                    </a:lnTo>
                    <a:lnTo>
                      <a:pt x="156" y="54"/>
                    </a:lnTo>
                    <a:lnTo>
                      <a:pt x="156" y="55"/>
                    </a:lnTo>
                    <a:lnTo>
                      <a:pt x="157" y="54"/>
                    </a:lnTo>
                    <a:lnTo>
                      <a:pt x="157" y="55"/>
                    </a:lnTo>
                    <a:lnTo>
                      <a:pt x="158" y="55"/>
                    </a:lnTo>
                    <a:lnTo>
                      <a:pt x="157" y="56"/>
                    </a:lnTo>
                    <a:lnTo>
                      <a:pt x="158" y="58"/>
                    </a:lnTo>
                    <a:lnTo>
                      <a:pt x="160" y="58"/>
                    </a:lnTo>
                    <a:lnTo>
                      <a:pt x="161" y="58"/>
                    </a:lnTo>
                    <a:lnTo>
                      <a:pt x="161" y="59"/>
                    </a:lnTo>
                    <a:lnTo>
                      <a:pt x="160" y="60"/>
                    </a:lnTo>
                    <a:lnTo>
                      <a:pt x="160" y="62"/>
                    </a:lnTo>
                    <a:lnTo>
                      <a:pt x="161" y="62"/>
                    </a:lnTo>
                    <a:lnTo>
                      <a:pt x="162" y="62"/>
                    </a:lnTo>
                    <a:lnTo>
                      <a:pt x="164" y="62"/>
                    </a:lnTo>
                    <a:lnTo>
                      <a:pt x="165" y="62"/>
                    </a:lnTo>
                    <a:lnTo>
                      <a:pt x="166" y="62"/>
                    </a:lnTo>
                    <a:lnTo>
                      <a:pt x="167" y="62"/>
                    </a:lnTo>
                    <a:lnTo>
                      <a:pt x="167" y="63"/>
                    </a:lnTo>
                    <a:lnTo>
                      <a:pt x="169" y="63"/>
                    </a:lnTo>
                    <a:lnTo>
                      <a:pt x="170" y="63"/>
                    </a:lnTo>
                    <a:lnTo>
                      <a:pt x="170" y="62"/>
                    </a:lnTo>
                    <a:lnTo>
                      <a:pt x="171" y="62"/>
                    </a:lnTo>
                    <a:lnTo>
                      <a:pt x="170" y="62"/>
                    </a:lnTo>
                    <a:lnTo>
                      <a:pt x="170" y="60"/>
                    </a:lnTo>
                    <a:lnTo>
                      <a:pt x="171" y="60"/>
                    </a:lnTo>
                    <a:lnTo>
                      <a:pt x="171" y="59"/>
                    </a:lnTo>
                    <a:lnTo>
                      <a:pt x="173" y="59"/>
                    </a:lnTo>
                    <a:lnTo>
                      <a:pt x="173" y="58"/>
                    </a:lnTo>
                    <a:lnTo>
                      <a:pt x="173" y="59"/>
                    </a:lnTo>
                    <a:lnTo>
                      <a:pt x="173" y="58"/>
                    </a:lnTo>
                    <a:lnTo>
                      <a:pt x="174" y="58"/>
                    </a:lnTo>
                    <a:lnTo>
                      <a:pt x="175" y="58"/>
                    </a:lnTo>
                    <a:lnTo>
                      <a:pt x="177" y="56"/>
                    </a:lnTo>
                    <a:lnTo>
                      <a:pt x="177" y="55"/>
                    </a:lnTo>
                    <a:lnTo>
                      <a:pt x="178" y="55"/>
                    </a:lnTo>
                    <a:lnTo>
                      <a:pt x="178" y="54"/>
                    </a:lnTo>
                    <a:lnTo>
                      <a:pt x="179" y="54"/>
                    </a:lnTo>
                    <a:lnTo>
                      <a:pt x="179" y="52"/>
                    </a:lnTo>
                    <a:lnTo>
                      <a:pt x="181" y="52"/>
                    </a:lnTo>
                    <a:lnTo>
                      <a:pt x="182" y="51"/>
                    </a:lnTo>
                    <a:lnTo>
                      <a:pt x="181" y="51"/>
                    </a:lnTo>
                    <a:lnTo>
                      <a:pt x="182" y="51"/>
                    </a:lnTo>
                    <a:lnTo>
                      <a:pt x="183" y="50"/>
                    </a:lnTo>
                    <a:lnTo>
                      <a:pt x="184" y="50"/>
                    </a:lnTo>
                    <a:lnTo>
                      <a:pt x="184" y="49"/>
                    </a:lnTo>
                    <a:lnTo>
                      <a:pt x="186" y="47"/>
                    </a:lnTo>
                    <a:lnTo>
                      <a:pt x="186" y="46"/>
                    </a:lnTo>
                    <a:lnTo>
                      <a:pt x="187" y="46"/>
                    </a:lnTo>
                    <a:lnTo>
                      <a:pt x="187" y="45"/>
                    </a:lnTo>
                    <a:lnTo>
                      <a:pt x="187" y="43"/>
                    </a:lnTo>
                    <a:lnTo>
                      <a:pt x="188" y="43"/>
                    </a:lnTo>
                    <a:lnTo>
                      <a:pt x="188" y="42"/>
                    </a:lnTo>
                    <a:lnTo>
                      <a:pt x="188" y="41"/>
                    </a:lnTo>
                    <a:lnTo>
                      <a:pt x="190" y="41"/>
                    </a:lnTo>
                    <a:lnTo>
                      <a:pt x="190" y="39"/>
                    </a:lnTo>
                    <a:lnTo>
                      <a:pt x="190" y="38"/>
                    </a:lnTo>
                    <a:lnTo>
                      <a:pt x="188" y="38"/>
                    </a:lnTo>
                    <a:lnTo>
                      <a:pt x="187" y="38"/>
                    </a:lnTo>
                    <a:lnTo>
                      <a:pt x="187" y="37"/>
                    </a:lnTo>
                    <a:lnTo>
                      <a:pt x="187" y="35"/>
                    </a:lnTo>
                    <a:lnTo>
                      <a:pt x="187" y="34"/>
                    </a:lnTo>
                    <a:lnTo>
                      <a:pt x="187" y="33"/>
                    </a:lnTo>
                    <a:lnTo>
                      <a:pt x="188" y="33"/>
                    </a:lnTo>
                    <a:lnTo>
                      <a:pt x="188" y="32"/>
                    </a:lnTo>
                    <a:lnTo>
                      <a:pt x="188" y="30"/>
                    </a:lnTo>
                    <a:lnTo>
                      <a:pt x="190" y="30"/>
                    </a:lnTo>
                    <a:lnTo>
                      <a:pt x="190" y="29"/>
                    </a:lnTo>
                    <a:lnTo>
                      <a:pt x="190" y="28"/>
                    </a:lnTo>
                    <a:lnTo>
                      <a:pt x="191" y="28"/>
                    </a:lnTo>
                    <a:lnTo>
                      <a:pt x="191" y="26"/>
                    </a:lnTo>
                    <a:lnTo>
                      <a:pt x="192" y="26"/>
                    </a:lnTo>
                    <a:lnTo>
                      <a:pt x="192" y="28"/>
                    </a:lnTo>
                    <a:lnTo>
                      <a:pt x="192" y="30"/>
                    </a:lnTo>
                    <a:lnTo>
                      <a:pt x="192" y="32"/>
                    </a:lnTo>
                    <a:lnTo>
                      <a:pt x="194" y="33"/>
                    </a:lnTo>
                    <a:lnTo>
                      <a:pt x="194" y="34"/>
                    </a:lnTo>
                    <a:lnTo>
                      <a:pt x="195" y="34"/>
                    </a:lnTo>
                    <a:lnTo>
                      <a:pt x="195" y="35"/>
                    </a:lnTo>
                    <a:lnTo>
                      <a:pt x="195" y="37"/>
                    </a:lnTo>
                    <a:lnTo>
                      <a:pt x="196" y="38"/>
                    </a:lnTo>
                    <a:lnTo>
                      <a:pt x="196" y="37"/>
                    </a:lnTo>
                    <a:lnTo>
                      <a:pt x="196" y="35"/>
                    </a:lnTo>
                    <a:lnTo>
                      <a:pt x="196" y="34"/>
                    </a:lnTo>
                    <a:lnTo>
                      <a:pt x="196" y="33"/>
                    </a:lnTo>
                    <a:lnTo>
                      <a:pt x="198" y="33"/>
                    </a:lnTo>
                    <a:lnTo>
                      <a:pt x="199" y="33"/>
                    </a:lnTo>
                    <a:lnTo>
                      <a:pt x="198" y="33"/>
                    </a:lnTo>
                    <a:lnTo>
                      <a:pt x="199" y="34"/>
                    </a:lnTo>
                    <a:lnTo>
                      <a:pt x="198" y="35"/>
                    </a:lnTo>
                    <a:lnTo>
                      <a:pt x="199" y="34"/>
                    </a:lnTo>
                    <a:lnTo>
                      <a:pt x="199" y="35"/>
                    </a:lnTo>
                    <a:lnTo>
                      <a:pt x="200" y="37"/>
                    </a:lnTo>
                    <a:lnTo>
                      <a:pt x="200" y="35"/>
                    </a:lnTo>
                    <a:lnTo>
                      <a:pt x="202" y="35"/>
                    </a:lnTo>
                    <a:lnTo>
                      <a:pt x="203" y="35"/>
                    </a:lnTo>
                    <a:lnTo>
                      <a:pt x="204" y="37"/>
                    </a:lnTo>
                    <a:lnTo>
                      <a:pt x="204" y="35"/>
                    </a:lnTo>
                    <a:lnTo>
                      <a:pt x="203" y="34"/>
                    </a:lnTo>
                    <a:lnTo>
                      <a:pt x="202" y="34"/>
                    </a:lnTo>
                    <a:lnTo>
                      <a:pt x="200" y="33"/>
                    </a:lnTo>
                    <a:lnTo>
                      <a:pt x="200" y="32"/>
                    </a:lnTo>
                    <a:lnTo>
                      <a:pt x="200" y="30"/>
                    </a:lnTo>
                    <a:lnTo>
                      <a:pt x="203" y="30"/>
                    </a:lnTo>
                    <a:lnTo>
                      <a:pt x="203" y="29"/>
                    </a:lnTo>
                    <a:lnTo>
                      <a:pt x="203" y="28"/>
                    </a:lnTo>
                    <a:lnTo>
                      <a:pt x="203" y="26"/>
                    </a:lnTo>
                    <a:lnTo>
                      <a:pt x="202" y="26"/>
                    </a:lnTo>
                    <a:lnTo>
                      <a:pt x="202" y="25"/>
                    </a:lnTo>
                    <a:lnTo>
                      <a:pt x="203" y="25"/>
                    </a:lnTo>
                    <a:lnTo>
                      <a:pt x="204" y="25"/>
                    </a:lnTo>
                    <a:lnTo>
                      <a:pt x="204" y="24"/>
                    </a:lnTo>
                    <a:lnTo>
                      <a:pt x="203" y="24"/>
                    </a:lnTo>
                    <a:lnTo>
                      <a:pt x="203" y="22"/>
                    </a:lnTo>
                    <a:lnTo>
                      <a:pt x="204" y="22"/>
                    </a:lnTo>
                    <a:lnTo>
                      <a:pt x="204" y="21"/>
                    </a:lnTo>
                    <a:lnTo>
                      <a:pt x="204" y="20"/>
                    </a:lnTo>
                    <a:lnTo>
                      <a:pt x="203" y="20"/>
                    </a:lnTo>
                    <a:lnTo>
                      <a:pt x="203" y="18"/>
                    </a:lnTo>
                    <a:lnTo>
                      <a:pt x="202" y="18"/>
                    </a:lnTo>
                    <a:lnTo>
                      <a:pt x="202" y="17"/>
                    </a:lnTo>
                    <a:lnTo>
                      <a:pt x="203" y="17"/>
                    </a:lnTo>
                    <a:lnTo>
                      <a:pt x="203" y="16"/>
                    </a:lnTo>
                    <a:lnTo>
                      <a:pt x="202" y="16"/>
                    </a:lnTo>
                    <a:lnTo>
                      <a:pt x="202" y="15"/>
                    </a:lnTo>
                    <a:lnTo>
                      <a:pt x="202" y="13"/>
                    </a:lnTo>
                    <a:lnTo>
                      <a:pt x="202" y="12"/>
                    </a:lnTo>
                    <a:lnTo>
                      <a:pt x="202" y="11"/>
                    </a:lnTo>
                    <a:lnTo>
                      <a:pt x="202" y="9"/>
                    </a:lnTo>
                    <a:lnTo>
                      <a:pt x="202" y="8"/>
                    </a:lnTo>
                    <a:lnTo>
                      <a:pt x="203" y="8"/>
                    </a:lnTo>
                    <a:lnTo>
                      <a:pt x="203" y="7"/>
                    </a:lnTo>
                    <a:lnTo>
                      <a:pt x="204" y="7"/>
                    </a:lnTo>
                    <a:lnTo>
                      <a:pt x="205" y="7"/>
                    </a:lnTo>
                    <a:lnTo>
                      <a:pt x="205" y="5"/>
                    </a:lnTo>
                    <a:lnTo>
                      <a:pt x="207" y="5"/>
                    </a:lnTo>
                    <a:lnTo>
                      <a:pt x="207" y="7"/>
                    </a:lnTo>
                    <a:lnTo>
                      <a:pt x="208" y="7"/>
                    </a:lnTo>
                    <a:lnTo>
                      <a:pt x="208" y="5"/>
                    </a:lnTo>
                    <a:lnTo>
                      <a:pt x="209" y="5"/>
                    </a:lnTo>
                    <a:lnTo>
                      <a:pt x="212" y="8"/>
                    </a:lnTo>
                    <a:lnTo>
                      <a:pt x="213" y="11"/>
                    </a:lnTo>
                    <a:lnTo>
                      <a:pt x="217" y="12"/>
                    </a:lnTo>
                    <a:lnTo>
                      <a:pt x="219" y="15"/>
                    </a:lnTo>
                    <a:lnTo>
                      <a:pt x="220" y="15"/>
                    </a:lnTo>
                    <a:lnTo>
                      <a:pt x="221" y="15"/>
                    </a:lnTo>
                    <a:lnTo>
                      <a:pt x="224" y="15"/>
                    </a:lnTo>
                    <a:lnTo>
                      <a:pt x="225" y="15"/>
                    </a:lnTo>
                    <a:lnTo>
                      <a:pt x="226" y="15"/>
                    </a:lnTo>
                    <a:lnTo>
                      <a:pt x="228" y="15"/>
                    </a:lnTo>
                    <a:lnTo>
                      <a:pt x="230" y="15"/>
                    </a:lnTo>
                    <a:lnTo>
                      <a:pt x="232" y="15"/>
                    </a:lnTo>
                    <a:lnTo>
                      <a:pt x="233" y="15"/>
                    </a:lnTo>
                    <a:lnTo>
                      <a:pt x="234" y="15"/>
                    </a:lnTo>
                    <a:lnTo>
                      <a:pt x="239" y="16"/>
                    </a:lnTo>
                    <a:lnTo>
                      <a:pt x="242" y="16"/>
                    </a:lnTo>
                    <a:lnTo>
                      <a:pt x="243" y="16"/>
                    </a:lnTo>
                    <a:lnTo>
                      <a:pt x="243" y="17"/>
                    </a:lnTo>
                    <a:lnTo>
                      <a:pt x="245" y="17"/>
                    </a:lnTo>
                    <a:lnTo>
                      <a:pt x="245" y="18"/>
                    </a:lnTo>
                    <a:lnTo>
                      <a:pt x="246" y="20"/>
                    </a:lnTo>
                    <a:lnTo>
                      <a:pt x="246" y="21"/>
                    </a:lnTo>
                    <a:lnTo>
                      <a:pt x="246" y="22"/>
                    </a:lnTo>
                    <a:lnTo>
                      <a:pt x="247" y="22"/>
                    </a:lnTo>
                    <a:lnTo>
                      <a:pt x="247" y="24"/>
                    </a:lnTo>
                    <a:lnTo>
                      <a:pt x="249" y="24"/>
                    </a:lnTo>
                    <a:lnTo>
                      <a:pt x="249" y="25"/>
                    </a:lnTo>
                    <a:lnTo>
                      <a:pt x="250" y="25"/>
                    </a:lnTo>
                    <a:lnTo>
                      <a:pt x="250" y="26"/>
                    </a:lnTo>
                    <a:lnTo>
                      <a:pt x="251" y="26"/>
                    </a:lnTo>
                    <a:lnTo>
                      <a:pt x="251" y="28"/>
                    </a:lnTo>
                    <a:lnTo>
                      <a:pt x="253" y="28"/>
                    </a:lnTo>
                    <a:lnTo>
                      <a:pt x="253" y="26"/>
                    </a:lnTo>
                    <a:lnTo>
                      <a:pt x="254" y="26"/>
                    </a:lnTo>
                    <a:lnTo>
                      <a:pt x="254" y="25"/>
                    </a:lnTo>
                    <a:lnTo>
                      <a:pt x="254" y="24"/>
                    </a:lnTo>
                    <a:lnTo>
                      <a:pt x="255" y="24"/>
                    </a:lnTo>
                    <a:lnTo>
                      <a:pt x="255" y="22"/>
                    </a:lnTo>
                    <a:lnTo>
                      <a:pt x="256" y="22"/>
                    </a:lnTo>
                    <a:lnTo>
                      <a:pt x="258" y="22"/>
                    </a:lnTo>
                    <a:lnTo>
                      <a:pt x="259" y="22"/>
                    </a:lnTo>
                    <a:lnTo>
                      <a:pt x="259" y="21"/>
                    </a:lnTo>
                    <a:lnTo>
                      <a:pt x="260" y="21"/>
                    </a:lnTo>
                    <a:lnTo>
                      <a:pt x="262" y="21"/>
                    </a:lnTo>
                    <a:lnTo>
                      <a:pt x="262" y="20"/>
                    </a:lnTo>
                    <a:lnTo>
                      <a:pt x="263" y="20"/>
                    </a:lnTo>
                    <a:lnTo>
                      <a:pt x="264" y="20"/>
                    </a:lnTo>
                    <a:lnTo>
                      <a:pt x="266" y="20"/>
                    </a:lnTo>
                    <a:lnTo>
                      <a:pt x="266" y="18"/>
                    </a:lnTo>
                    <a:lnTo>
                      <a:pt x="266" y="20"/>
                    </a:lnTo>
                    <a:lnTo>
                      <a:pt x="266" y="18"/>
                    </a:lnTo>
                    <a:lnTo>
                      <a:pt x="267" y="18"/>
                    </a:lnTo>
                    <a:lnTo>
                      <a:pt x="268" y="18"/>
                    </a:lnTo>
                    <a:lnTo>
                      <a:pt x="270" y="18"/>
                    </a:lnTo>
                    <a:lnTo>
                      <a:pt x="271" y="18"/>
                    </a:lnTo>
                    <a:lnTo>
                      <a:pt x="272" y="18"/>
                    </a:lnTo>
                    <a:lnTo>
                      <a:pt x="274" y="18"/>
                    </a:lnTo>
                    <a:lnTo>
                      <a:pt x="274" y="17"/>
                    </a:lnTo>
                    <a:lnTo>
                      <a:pt x="275" y="18"/>
                    </a:lnTo>
                    <a:lnTo>
                      <a:pt x="277" y="21"/>
                    </a:lnTo>
                    <a:lnTo>
                      <a:pt x="279" y="21"/>
                    </a:lnTo>
                    <a:lnTo>
                      <a:pt x="280" y="21"/>
                    </a:lnTo>
                    <a:lnTo>
                      <a:pt x="281" y="22"/>
                    </a:lnTo>
                    <a:lnTo>
                      <a:pt x="283" y="22"/>
                    </a:lnTo>
                    <a:lnTo>
                      <a:pt x="284" y="22"/>
                    </a:lnTo>
                    <a:lnTo>
                      <a:pt x="285" y="22"/>
                    </a:lnTo>
                    <a:lnTo>
                      <a:pt x="285" y="21"/>
                    </a:lnTo>
                    <a:lnTo>
                      <a:pt x="287" y="21"/>
                    </a:lnTo>
                    <a:lnTo>
                      <a:pt x="287" y="20"/>
                    </a:lnTo>
                    <a:lnTo>
                      <a:pt x="288" y="20"/>
                    </a:lnTo>
                    <a:lnTo>
                      <a:pt x="289" y="20"/>
                    </a:lnTo>
                    <a:lnTo>
                      <a:pt x="291" y="20"/>
                    </a:lnTo>
                    <a:lnTo>
                      <a:pt x="291" y="18"/>
                    </a:lnTo>
                    <a:lnTo>
                      <a:pt x="292" y="18"/>
                    </a:lnTo>
                    <a:lnTo>
                      <a:pt x="292" y="20"/>
                    </a:lnTo>
                    <a:lnTo>
                      <a:pt x="293" y="20"/>
                    </a:lnTo>
                    <a:lnTo>
                      <a:pt x="293" y="18"/>
                    </a:lnTo>
                    <a:lnTo>
                      <a:pt x="293" y="20"/>
                    </a:lnTo>
                    <a:lnTo>
                      <a:pt x="294" y="20"/>
                    </a:lnTo>
                    <a:lnTo>
                      <a:pt x="296" y="20"/>
                    </a:lnTo>
                    <a:lnTo>
                      <a:pt x="296" y="21"/>
                    </a:lnTo>
                    <a:lnTo>
                      <a:pt x="297" y="21"/>
                    </a:lnTo>
                    <a:lnTo>
                      <a:pt x="298" y="21"/>
                    </a:lnTo>
                    <a:lnTo>
                      <a:pt x="298" y="22"/>
                    </a:lnTo>
                    <a:lnTo>
                      <a:pt x="301" y="24"/>
                    </a:lnTo>
                    <a:lnTo>
                      <a:pt x="302" y="25"/>
                    </a:lnTo>
                    <a:lnTo>
                      <a:pt x="304" y="25"/>
                    </a:lnTo>
                    <a:lnTo>
                      <a:pt x="305" y="25"/>
                    </a:lnTo>
                    <a:lnTo>
                      <a:pt x="305" y="26"/>
                    </a:lnTo>
                    <a:lnTo>
                      <a:pt x="306" y="26"/>
                    </a:lnTo>
                    <a:lnTo>
                      <a:pt x="306" y="25"/>
                    </a:lnTo>
                    <a:lnTo>
                      <a:pt x="306" y="26"/>
                    </a:lnTo>
                    <a:lnTo>
                      <a:pt x="306" y="25"/>
                    </a:lnTo>
                    <a:lnTo>
                      <a:pt x="306" y="24"/>
                    </a:lnTo>
                    <a:lnTo>
                      <a:pt x="308" y="24"/>
                    </a:lnTo>
                    <a:lnTo>
                      <a:pt x="308" y="22"/>
                    </a:lnTo>
                    <a:lnTo>
                      <a:pt x="309" y="22"/>
                    </a:lnTo>
                    <a:lnTo>
                      <a:pt x="310" y="22"/>
                    </a:lnTo>
                    <a:lnTo>
                      <a:pt x="311" y="22"/>
                    </a:lnTo>
                    <a:lnTo>
                      <a:pt x="313" y="22"/>
                    </a:lnTo>
                    <a:lnTo>
                      <a:pt x="313" y="21"/>
                    </a:lnTo>
                    <a:lnTo>
                      <a:pt x="313" y="22"/>
                    </a:lnTo>
                    <a:lnTo>
                      <a:pt x="314" y="22"/>
                    </a:lnTo>
                    <a:lnTo>
                      <a:pt x="314" y="21"/>
                    </a:lnTo>
                    <a:lnTo>
                      <a:pt x="314" y="22"/>
                    </a:lnTo>
                    <a:lnTo>
                      <a:pt x="315" y="22"/>
                    </a:lnTo>
                    <a:lnTo>
                      <a:pt x="315" y="21"/>
                    </a:lnTo>
                    <a:lnTo>
                      <a:pt x="317" y="21"/>
                    </a:lnTo>
                    <a:lnTo>
                      <a:pt x="318" y="21"/>
                    </a:lnTo>
                    <a:lnTo>
                      <a:pt x="319" y="21"/>
                    </a:lnTo>
                    <a:lnTo>
                      <a:pt x="319" y="20"/>
                    </a:lnTo>
                    <a:lnTo>
                      <a:pt x="321" y="20"/>
                    </a:lnTo>
                    <a:lnTo>
                      <a:pt x="321" y="18"/>
                    </a:lnTo>
                    <a:lnTo>
                      <a:pt x="322" y="18"/>
                    </a:lnTo>
                    <a:lnTo>
                      <a:pt x="322" y="17"/>
                    </a:lnTo>
                    <a:lnTo>
                      <a:pt x="323" y="17"/>
                    </a:lnTo>
                    <a:lnTo>
                      <a:pt x="323" y="16"/>
                    </a:lnTo>
                    <a:lnTo>
                      <a:pt x="325" y="16"/>
                    </a:lnTo>
                    <a:lnTo>
                      <a:pt x="325" y="17"/>
                    </a:lnTo>
                    <a:lnTo>
                      <a:pt x="326" y="17"/>
                    </a:lnTo>
                    <a:lnTo>
                      <a:pt x="327" y="17"/>
                    </a:lnTo>
                    <a:lnTo>
                      <a:pt x="328" y="17"/>
                    </a:lnTo>
                    <a:lnTo>
                      <a:pt x="330" y="17"/>
                    </a:lnTo>
                    <a:lnTo>
                      <a:pt x="331" y="17"/>
                    </a:lnTo>
                    <a:lnTo>
                      <a:pt x="331" y="18"/>
                    </a:lnTo>
                    <a:lnTo>
                      <a:pt x="331" y="17"/>
                    </a:lnTo>
                    <a:lnTo>
                      <a:pt x="332" y="18"/>
                    </a:lnTo>
                    <a:lnTo>
                      <a:pt x="334" y="18"/>
                    </a:lnTo>
                    <a:lnTo>
                      <a:pt x="335" y="18"/>
                    </a:lnTo>
                    <a:lnTo>
                      <a:pt x="335" y="20"/>
                    </a:lnTo>
                    <a:lnTo>
                      <a:pt x="336" y="20"/>
                    </a:lnTo>
                    <a:lnTo>
                      <a:pt x="336" y="21"/>
                    </a:lnTo>
                    <a:lnTo>
                      <a:pt x="338" y="21"/>
                    </a:lnTo>
                    <a:lnTo>
                      <a:pt x="339" y="22"/>
                    </a:lnTo>
                    <a:lnTo>
                      <a:pt x="340" y="22"/>
                    </a:lnTo>
                    <a:lnTo>
                      <a:pt x="340" y="24"/>
                    </a:lnTo>
                    <a:lnTo>
                      <a:pt x="342" y="24"/>
                    </a:lnTo>
                    <a:lnTo>
                      <a:pt x="342" y="25"/>
                    </a:lnTo>
                    <a:lnTo>
                      <a:pt x="343" y="25"/>
                    </a:lnTo>
                    <a:lnTo>
                      <a:pt x="344" y="25"/>
                    </a:lnTo>
                    <a:lnTo>
                      <a:pt x="344" y="24"/>
                    </a:lnTo>
                    <a:lnTo>
                      <a:pt x="346" y="18"/>
                    </a:lnTo>
                    <a:lnTo>
                      <a:pt x="346" y="17"/>
                    </a:lnTo>
                    <a:lnTo>
                      <a:pt x="347" y="16"/>
                    </a:lnTo>
                    <a:lnTo>
                      <a:pt x="348" y="16"/>
                    </a:lnTo>
                    <a:lnTo>
                      <a:pt x="349" y="16"/>
                    </a:lnTo>
                    <a:lnTo>
                      <a:pt x="351" y="16"/>
                    </a:lnTo>
                    <a:lnTo>
                      <a:pt x="351" y="17"/>
                    </a:lnTo>
                    <a:lnTo>
                      <a:pt x="352" y="17"/>
                    </a:lnTo>
                    <a:lnTo>
                      <a:pt x="353" y="17"/>
                    </a:lnTo>
                    <a:lnTo>
                      <a:pt x="355" y="18"/>
                    </a:lnTo>
                    <a:lnTo>
                      <a:pt x="356" y="18"/>
                    </a:lnTo>
                    <a:lnTo>
                      <a:pt x="357" y="20"/>
                    </a:lnTo>
                    <a:lnTo>
                      <a:pt x="359" y="20"/>
                    </a:lnTo>
                    <a:lnTo>
                      <a:pt x="360" y="20"/>
                    </a:lnTo>
                    <a:lnTo>
                      <a:pt x="360" y="21"/>
                    </a:lnTo>
                    <a:lnTo>
                      <a:pt x="361" y="21"/>
                    </a:lnTo>
                    <a:lnTo>
                      <a:pt x="363" y="22"/>
                    </a:lnTo>
                    <a:lnTo>
                      <a:pt x="364" y="22"/>
                    </a:lnTo>
                    <a:lnTo>
                      <a:pt x="364" y="24"/>
                    </a:lnTo>
                    <a:lnTo>
                      <a:pt x="365" y="24"/>
                    </a:lnTo>
                    <a:lnTo>
                      <a:pt x="366" y="24"/>
                    </a:lnTo>
                    <a:lnTo>
                      <a:pt x="366" y="25"/>
                    </a:lnTo>
                    <a:lnTo>
                      <a:pt x="366" y="24"/>
                    </a:lnTo>
                    <a:lnTo>
                      <a:pt x="366" y="22"/>
                    </a:lnTo>
                    <a:lnTo>
                      <a:pt x="365" y="22"/>
                    </a:lnTo>
                    <a:lnTo>
                      <a:pt x="365" y="21"/>
                    </a:lnTo>
                    <a:lnTo>
                      <a:pt x="366" y="21"/>
                    </a:lnTo>
                    <a:lnTo>
                      <a:pt x="365" y="21"/>
                    </a:lnTo>
                    <a:lnTo>
                      <a:pt x="365" y="20"/>
                    </a:lnTo>
                    <a:lnTo>
                      <a:pt x="365" y="18"/>
                    </a:lnTo>
                    <a:lnTo>
                      <a:pt x="365" y="17"/>
                    </a:lnTo>
                    <a:lnTo>
                      <a:pt x="365" y="16"/>
                    </a:lnTo>
                    <a:lnTo>
                      <a:pt x="365" y="15"/>
                    </a:lnTo>
                    <a:lnTo>
                      <a:pt x="365" y="13"/>
                    </a:lnTo>
                    <a:lnTo>
                      <a:pt x="365" y="12"/>
                    </a:lnTo>
                    <a:lnTo>
                      <a:pt x="366" y="11"/>
                    </a:lnTo>
                    <a:lnTo>
                      <a:pt x="366" y="9"/>
                    </a:lnTo>
                    <a:lnTo>
                      <a:pt x="365" y="9"/>
                    </a:lnTo>
                    <a:lnTo>
                      <a:pt x="366" y="9"/>
                    </a:lnTo>
                    <a:lnTo>
                      <a:pt x="366" y="8"/>
                    </a:lnTo>
                    <a:lnTo>
                      <a:pt x="368" y="8"/>
                    </a:lnTo>
                    <a:lnTo>
                      <a:pt x="368" y="7"/>
                    </a:lnTo>
                    <a:lnTo>
                      <a:pt x="368" y="8"/>
                    </a:lnTo>
                    <a:lnTo>
                      <a:pt x="368" y="7"/>
                    </a:lnTo>
                    <a:lnTo>
                      <a:pt x="368" y="5"/>
                    </a:lnTo>
                    <a:lnTo>
                      <a:pt x="369" y="5"/>
                    </a:lnTo>
                    <a:lnTo>
                      <a:pt x="369" y="4"/>
                    </a:lnTo>
                    <a:lnTo>
                      <a:pt x="370" y="4"/>
                    </a:lnTo>
                    <a:lnTo>
                      <a:pt x="372" y="4"/>
                    </a:lnTo>
                    <a:lnTo>
                      <a:pt x="372" y="5"/>
                    </a:lnTo>
                    <a:lnTo>
                      <a:pt x="373" y="5"/>
                    </a:lnTo>
                    <a:lnTo>
                      <a:pt x="373" y="4"/>
                    </a:lnTo>
                    <a:lnTo>
                      <a:pt x="374" y="4"/>
                    </a:lnTo>
                    <a:lnTo>
                      <a:pt x="376" y="4"/>
                    </a:lnTo>
                    <a:lnTo>
                      <a:pt x="377" y="4"/>
                    </a:lnTo>
                    <a:lnTo>
                      <a:pt x="378" y="4"/>
                    </a:lnTo>
                    <a:lnTo>
                      <a:pt x="380" y="4"/>
                    </a:lnTo>
                    <a:lnTo>
                      <a:pt x="381" y="4"/>
                    </a:lnTo>
                    <a:lnTo>
                      <a:pt x="381" y="3"/>
                    </a:lnTo>
                    <a:lnTo>
                      <a:pt x="382" y="3"/>
                    </a:lnTo>
                    <a:lnTo>
                      <a:pt x="382" y="4"/>
                    </a:lnTo>
                    <a:lnTo>
                      <a:pt x="383" y="4"/>
                    </a:lnTo>
                    <a:lnTo>
                      <a:pt x="383" y="3"/>
                    </a:lnTo>
                    <a:lnTo>
                      <a:pt x="383" y="4"/>
                    </a:lnTo>
                    <a:lnTo>
                      <a:pt x="383" y="3"/>
                    </a:lnTo>
                    <a:lnTo>
                      <a:pt x="385" y="3"/>
                    </a:lnTo>
                    <a:lnTo>
                      <a:pt x="385" y="1"/>
                    </a:lnTo>
                    <a:lnTo>
                      <a:pt x="386" y="1"/>
                    </a:lnTo>
                    <a:lnTo>
                      <a:pt x="386" y="3"/>
                    </a:lnTo>
                    <a:lnTo>
                      <a:pt x="387" y="3"/>
                    </a:lnTo>
                    <a:lnTo>
                      <a:pt x="387" y="1"/>
                    </a:lnTo>
                    <a:lnTo>
                      <a:pt x="389" y="1"/>
                    </a:lnTo>
                    <a:lnTo>
                      <a:pt x="390" y="1"/>
                    </a:lnTo>
                    <a:lnTo>
                      <a:pt x="391" y="1"/>
                    </a:lnTo>
                    <a:lnTo>
                      <a:pt x="393" y="0"/>
                    </a:lnTo>
                    <a:lnTo>
                      <a:pt x="391" y="1"/>
                    </a:lnTo>
                    <a:lnTo>
                      <a:pt x="391" y="3"/>
                    </a:lnTo>
                    <a:lnTo>
                      <a:pt x="393" y="5"/>
                    </a:lnTo>
                    <a:lnTo>
                      <a:pt x="394" y="8"/>
                    </a:lnTo>
                    <a:lnTo>
                      <a:pt x="394" y="9"/>
                    </a:lnTo>
                    <a:lnTo>
                      <a:pt x="394" y="11"/>
                    </a:lnTo>
                    <a:lnTo>
                      <a:pt x="394" y="12"/>
                    </a:lnTo>
                    <a:lnTo>
                      <a:pt x="394" y="13"/>
                    </a:lnTo>
                    <a:lnTo>
                      <a:pt x="395" y="13"/>
                    </a:lnTo>
                    <a:lnTo>
                      <a:pt x="395" y="15"/>
                    </a:lnTo>
                    <a:lnTo>
                      <a:pt x="395" y="16"/>
                    </a:lnTo>
                    <a:lnTo>
                      <a:pt x="395" y="17"/>
                    </a:lnTo>
                    <a:lnTo>
                      <a:pt x="397" y="17"/>
                    </a:lnTo>
                    <a:lnTo>
                      <a:pt x="398" y="17"/>
                    </a:lnTo>
                    <a:lnTo>
                      <a:pt x="399" y="17"/>
                    </a:lnTo>
                    <a:lnTo>
                      <a:pt x="400" y="17"/>
                    </a:lnTo>
                    <a:lnTo>
                      <a:pt x="400" y="16"/>
                    </a:lnTo>
                    <a:lnTo>
                      <a:pt x="400" y="17"/>
                    </a:lnTo>
                    <a:lnTo>
                      <a:pt x="402" y="18"/>
                    </a:lnTo>
                    <a:lnTo>
                      <a:pt x="402" y="20"/>
                    </a:lnTo>
                    <a:lnTo>
                      <a:pt x="402" y="21"/>
                    </a:lnTo>
                    <a:lnTo>
                      <a:pt x="402" y="22"/>
                    </a:lnTo>
                    <a:lnTo>
                      <a:pt x="403" y="24"/>
                    </a:lnTo>
                    <a:lnTo>
                      <a:pt x="403" y="25"/>
                    </a:lnTo>
                    <a:lnTo>
                      <a:pt x="403" y="26"/>
                    </a:lnTo>
                    <a:lnTo>
                      <a:pt x="403" y="28"/>
                    </a:lnTo>
                    <a:lnTo>
                      <a:pt x="403" y="29"/>
                    </a:lnTo>
                    <a:lnTo>
                      <a:pt x="403" y="30"/>
                    </a:lnTo>
                    <a:lnTo>
                      <a:pt x="404" y="30"/>
                    </a:lnTo>
                    <a:lnTo>
                      <a:pt x="404" y="32"/>
                    </a:lnTo>
                    <a:lnTo>
                      <a:pt x="406" y="32"/>
                    </a:lnTo>
                    <a:lnTo>
                      <a:pt x="406" y="33"/>
                    </a:lnTo>
                    <a:lnTo>
                      <a:pt x="407" y="33"/>
                    </a:lnTo>
                    <a:lnTo>
                      <a:pt x="407" y="34"/>
                    </a:lnTo>
                    <a:lnTo>
                      <a:pt x="406" y="34"/>
                    </a:lnTo>
                    <a:lnTo>
                      <a:pt x="404" y="34"/>
                    </a:lnTo>
                    <a:lnTo>
                      <a:pt x="404" y="35"/>
                    </a:lnTo>
                    <a:lnTo>
                      <a:pt x="403" y="37"/>
                    </a:lnTo>
                    <a:lnTo>
                      <a:pt x="403" y="38"/>
                    </a:lnTo>
                    <a:lnTo>
                      <a:pt x="402" y="38"/>
                    </a:lnTo>
                    <a:lnTo>
                      <a:pt x="402" y="39"/>
                    </a:lnTo>
                    <a:lnTo>
                      <a:pt x="402" y="41"/>
                    </a:lnTo>
                    <a:lnTo>
                      <a:pt x="402" y="42"/>
                    </a:lnTo>
                    <a:lnTo>
                      <a:pt x="403" y="42"/>
                    </a:lnTo>
                    <a:lnTo>
                      <a:pt x="403" y="43"/>
                    </a:lnTo>
                    <a:lnTo>
                      <a:pt x="404" y="43"/>
                    </a:lnTo>
                    <a:lnTo>
                      <a:pt x="404" y="45"/>
                    </a:lnTo>
                    <a:lnTo>
                      <a:pt x="403" y="45"/>
                    </a:lnTo>
                    <a:lnTo>
                      <a:pt x="403" y="46"/>
                    </a:lnTo>
                    <a:lnTo>
                      <a:pt x="402" y="46"/>
                    </a:lnTo>
                    <a:lnTo>
                      <a:pt x="402" y="47"/>
                    </a:lnTo>
                    <a:lnTo>
                      <a:pt x="400" y="47"/>
                    </a:lnTo>
                    <a:lnTo>
                      <a:pt x="400" y="49"/>
                    </a:lnTo>
                    <a:lnTo>
                      <a:pt x="399" y="49"/>
                    </a:lnTo>
                    <a:lnTo>
                      <a:pt x="398" y="49"/>
                    </a:lnTo>
                    <a:lnTo>
                      <a:pt x="398" y="50"/>
                    </a:lnTo>
                    <a:lnTo>
                      <a:pt x="398" y="51"/>
                    </a:lnTo>
                    <a:lnTo>
                      <a:pt x="398" y="52"/>
                    </a:lnTo>
                    <a:lnTo>
                      <a:pt x="398" y="54"/>
                    </a:lnTo>
                    <a:lnTo>
                      <a:pt x="397" y="54"/>
                    </a:lnTo>
                    <a:lnTo>
                      <a:pt x="397" y="55"/>
                    </a:lnTo>
                    <a:lnTo>
                      <a:pt x="397" y="56"/>
                    </a:lnTo>
                    <a:lnTo>
                      <a:pt x="397" y="58"/>
                    </a:lnTo>
                    <a:lnTo>
                      <a:pt x="398" y="58"/>
                    </a:lnTo>
                    <a:lnTo>
                      <a:pt x="398" y="59"/>
                    </a:lnTo>
                    <a:lnTo>
                      <a:pt x="399" y="58"/>
                    </a:lnTo>
                    <a:lnTo>
                      <a:pt x="399" y="59"/>
                    </a:lnTo>
                    <a:lnTo>
                      <a:pt x="400" y="59"/>
                    </a:lnTo>
                    <a:lnTo>
                      <a:pt x="400" y="60"/>
                    </a:lnTo>
                    <a:lnTo>
                      <a:pt x="402" y="60"/>
                    </a:lnTo>
                    <a:lnTo>
                      <a:pt x="402" y="62"/>
                    </a:lnTo>
                    <a:lnTo>
                      <a:pt x="402" y="63"/>
                    </a:lnTo>
                    <a:lnTo>
                      <a:pt x="403" y="63"/>
                    </a:lnTo>
                    <a:lnTo>
                      <a:pt x="403" y="64"/>
                    </a:lnTo>
                    <a:lnTo>
                      <a:pt x="403" y="63"/>
                    </a:lnTo>
                    <a:lnTo>
                      <a:pt x="403" y="64"/>
                    </a:lnTo>
                    <a:lnTo>
                      <a:pt x="404" y="64"/>
                    </a:lnTo>
                    <a:lnTo>
                      <a:pt x="404" y="66"/>
                    </a:lnTo>
                    <a:lnTo>
                      <a:pt x="406" y="66"/>
                    </a:lnTo>
                    <a:lnTo>
                      <a:pt x="407" y="66"/>
                    </a:lnTo>
                    <a:lnTo>
                      <a:pt x="407" y="67"/>
                    </a:lnTo>
                    <a:lnTo>
                      <a:pt x="407" y="68"/>
                    </a:lnTo>
                    <a:lnTo>
                      <a:pt x="408" y="68"/>
                    </a:lnTo>
                    <a:lnTo>
                      <a:pt x="407" y="68"/>
                    </a:lnTo>
                    <a:lnTo>
                      <a:pt x="408" y="68"/>
                    </a:lnTo>
                    <a:lnTo>
                      <a:pt x="408" y="70"/>
                    </a:lnTo>
                    <a:lnTo>
                      <a:pt x="408" y="71"/>
                    </a:lnTo>
                    <a:lnTo>
                      <a:pt x="410" y="71"/>
                    </a:lnTo>
                    <a:lnTo>
                      <a:pt x="411" y="71"/>
                    </a:lnTo>
                    <a:lnTo>
                      <a:pt x="411" y="72"/>
                    </a:lnTo>
                    <a:lnTo>
                      <a:pt x="412" y="72"/>
                    </a:lnTo>
                    <a:lnTo>
                      <a:pt x="412" y="73"/>
                    </a:lnTo>
                    <a:lnTo>
                      <a:pt x="414" y="72"/>
                    </a:lnTo>
                    <a:lnTo>
                      <a:pt x="414" y="73"/>
                    </a:lnTo>
                    <a:lnTo>
                      <a:pt x="412" y="75"/>
                    </a:lnTo>
                    <a:lnTo>
                      <a:pt x="414" y="75"/>
                    </a:lnTo>
                    <a:lnTo>
                      <a:pt x="412" y="75"/>
                    </a:lnTo>
                    <a:lnTo>
                      <a:pt x="412" y="76"/>
                    </a:lnTo>
                    <a:lnTo>
                      <a:pt x="412" y="77"/>
                    </a:lnTo>
                    <a:lnTo>
                      <a:pt x="412" y="79"/>
                    </a:lnTo>
                    <a:lnTo>
                      <a:pt x="412" y="80"/>
                    </a:lnTo>
                    <a:lnTo>
                      <a:pt x="414" y="80"/>
                    </a:lnTo>
                    <a:lnTo>
                      <a:pt x="414" y="81"/>
                    </a:lnTo>
                    <a:lnTo>
                      <a:pt x="414" y="83"/>
                    </a:lnTo>
                    <a:lnTo>
                      <a:pt x="414" y="84"/>
                    </a:lnTo>
                    <a:lnTo>
                      <a:pt x="415" y="84"/>
                    </a:lnTo>
                    <a:lnTo>
                      <a:pt x="414" y="84"/>
                    </a:lnTo>
                    <a:lnTo>
                      <a:pt x="414" y="85"/>
                    </a:lnTo>
                    <a:lnTo>
                      <a:pt x="415" y="85"/>
                    </a:lnTo>
                    <a:lnTo>
                      <a:pt x="415" y="87"/>
                    </a:lnTo>
                    <a:lnTo>
                      <a:pt x="415" y="88"/>
                    </a:lnTo>
                    <a:lnTo>
                      <a:pt x="415" y="89"/>
                    </a:lnTo>
                    <a:lnTo>
                      <a:pt x="416" y="89"/>
                    </a:lnTo>
                    <a:lnTo>
                      <a:pt x="415" y="89"/>
                    </a:lnTo>
                    <a:lnTo>
                      <a:pt x="416" y="89"/>
                    </a:lnTo>
                    <a:lnTo>
                      <a:pt x="416" y="90"/>
                    </a:lnTo>
                    <a:lnTo>
                      <a:pt x="415" y="90"/>
                    </a:lnTo>
                    <a:lnTo>
                      <a:pt x="415" y="92"/>
                    </a:lnTo>
                    <a:lnTo>
                      <a:pt x="414" y="92"/>
                    </a:lnTo>
                    <a:lnTo>
                      <a:pt x="415" y="92"/>
                    </a:lnTo>
                    <a:lnTo>
                      <a:pt x="414" y="92"/>
                    </a:lnTo>
                    <a:lnTo>
                      <a:pt x="414" y="93"/>
                    </a:lnTo>
                    <a:lnTo>
                      <a:pt x="415" y="93"/>
                    </a:lnTo>
                    <a:lnTo>
                      <a:pt x="414" y="93"/>
                    </a:lnTo>
                    <a:lnTo>
                      <a:pt x="414" y="94"/>
                    </a:lnTo>
                    <a:lnTo>
                      <a:pt x="415" y="94"/>
                    </a:lnTo>
                    <a:lnTo>
                      <a:pt x="415" y="96"/>
                    </a:lnTo>
                    <a:lnTo>
                      <a:pt x="415" y="97"/>
                    </a:lnTo>
                    <a:lnTo>
                      <a:pt x="415" y="96"/>
                    </a:lnTo>
                    <a:lnTo>
                      <a:pt x="415" y="97"/>
                    </a:lnTo>
                    <a:lnTo>
                      <a:pt x="416" y="97"/>
                    </a:lnTo>
                    <a:lnTo>
                      <a:pt x="416" y="98"/>
                    </a:lnTo>
                    <a:lnTo>
                      <a:pt x="415" y="98"/>
                    </a:lnTo>
                    <a:lnTo>
                      <a:pt x="415" y="100"/>
                    </a:lnTo>
                    <a:lnTo>
                      <a:pt x="416" y="100"/>
                    </a:lnTo>
                    <a:lnTo>
                      <a:pt x="416" y="101"/>
                    </a:lnTo>
                    <a:lnTo>
                      <a:pt x="416" y="102"/>
                    </a:lnTo>
                    <a:lnTo>
                      <a:pt x="418" y="102"/>
                    </a:lnTo>
                    <a:lnTo>
                      <a:pt x="418" y="104"/>
                    </a:lnTo>
                    <a:lnTo>
                      <a:pt x="418" y="105"/>
                    </a:lnTo>
                    <a:lnTo>
                      <a:pt x="418" y="106"/>
                    </a:lnTo>
                    <a:lnTo>
                      <a:pt x="418" y="107"/>
                    </a:lnTo>
                    <a:lnTo>
                      <a:pt x="418" y="109"/>
                    </a:lnTo>
                    <a:lnTo>
                      <a:pt x="416" y="109"/>
                    </a:lnTo>
                    <a:lnTo>
                      <a:pt x="416" y="110"/>
                    </a:lnTo>
                    <a:lnTo>
                      <a:pt x="416" y="111"/>
                    </a:lnTo>
                    <a:lnTo>
                      <a:pt x="416" y="113"/>
                    </a:lnTo>
                    <a:lnTo>
                      <a:pt x="415" y="113"/>
                    </a:lnTo>
                    <a:lnTo>
                      <a:pt x="415" y="114"/>
                    </a:lnTo>
                    <a:lnTo>
                      <a:pt x="414" y="114"/>
                    </a:lnTo>
                    <a:lnTo>
                      <a:pt x="414" y="115"/>
                    </a:lnTo>
                    <a:lnTo>
                      <a:pt x="412" y="117"/>
                    </a:lnTo>
                    <a:lnTo>
                      <a:pt x="411" y="117"/>
                    </a:lnTo>
                    <a:lnTo>
                      <a:pt x="410" y="117"/>
                    </a:lnTo>
                    <a:lnTo>
                      <a:pt x="408" y="117"/>
                    </a:lnTo>
                    <a:lnTo>
                      <a:pt x="407" y="117"/>
                    </a:lnTo>
                    <a:lnTo>
                      <a:pt x="407" y="118"/>
                    </a:lnTo>
                    <a:lnTo>
                      <a:pt x="406" y="118"/>
                    </a:lnTo>
                    <a:lnTo>
                      <a:pt x="404" y="118"/>
                    </a:lnTo>
                    <a:lnTo>
                      <a:pt x="403" y="118"/>
                    </a:lnTo>
                    <a:lnTo>
                      <a:pt x="402" y="118"/>
                    </a:lnTo>
                    <a:lnTo>
                      <a:pt x="400" y="118"/>
                    </a:lnTo>
                    <a:lnTo>
                      <a:pt x="399" y="118"/>
                    </a:lnTo>
                    <a:lnTo>
                      <a:pt x="399" y="117"/>
                    </a:lnTo>
                    <a:lnTo>
                      <a:pt x="398" y="118"/>
                    </a:lnTo>
                    <a:lnTo>
                      <a:pt x="397" y="118"/>
                    </a:lnTo>
                    <a:lnTo>
                      <a:pt x="397" y="119"/>
                    </a:lnTo>
                    <a:lnTo>
                      <a:pt x="397" y="121"/>
                    </a:lnTo>
                    <a:lnTo>
                      <a:pt x="398" y="121"/>
                    </a:lnTo>
                    <a:lnTo>
                      <a:pt x="398" y="122"/>
                    </a:lnTo>
                    <a:lnTo>
                      <a:pt x="398" y="123"/>
                    </a:lnTo>
                    <a:lnTo>
                      <a:pt x="399" y="123"/>
                    </a:lnTo>
                    <a:lnTo>
                      <a:pt x="399" y="124"/>
                    </a:lnTo>
                    <a:lnTo>
                      <a:pt x="399" y="126"/>
                    </a:lnTo>
                    <a:lnTo>
                      <a:pt x="400" y="126"/>
                    </a:lnTo>
                    <a:lnTo>
                      <a:pt x="399" y="126"/>
                    </a:lnTo>
                    <a:lnTo>
                      <a:pt x="399" y="127"/>
                    </a:lnTo>
                    <a:lnTo>
                      <a:pt x="400" y="127"/>
                    </a:lnTo>
                    <a:lnTo>
                      <a:pt x="400" y="128"/>
                    </a:lnTo>
                    <a:lnTo>
                      <a:pt x="399" y="128"/>
                    </a:lnTo>
                    <a:lnTo>
                      <a:pt x="399" y="130"/>
                    </a:lnTo>
                    <a:lnTo>
                      <a:pt x="400" y="130"/>
                    </a:lnTo>
                    <a:lnTo>
                      <a:pt x="400" y="128"/>
                    </a:lnTo>
                    <a:lnTo>
                      <a:pt x="402" y="128"/>
                    </a:lnTo>
                    <a:lnTo>
                      <a:pt x="402" y="130"/>
                    </a:lnTo>
                    <a:lnTo>
                      <a:pt x="403" y="130"/>
                    </a:lnTo>
                    <a:lnTo>
                      <a:pt x="404" y="130"/>
                    </a:lnTo>
                    <a:lnTo>
                      <a:pt x="406" y="130"/>
                    </a:lnTo>
                    <a:lnTo>
                      <a:pt x="406" y="128"/>
                    </a:lnTo>
                    <a:lnTo>
                      <a:pt x="407" y="128"/>
                    </a:lnTo>
                    <a:lnTo>
                      <a:pt x="406" y="128"/>
                    </a:lnTo>
                    <a:lnTo>
                      <a:pt x="407" y="128"/>
                    </a:lnTo>
                    <a:lnTo>
                      <a:pt x="408" y="128"/>
                    </a:lnTo>
                    <a:lnTo>
                      <a:pt x="408" y="127"/>
                    </a:lnTo>
                    <a:lnTo>
                      <a:pt x="408" y="128"/>
                    </a:lnTo>
                    <a:lnTo>
                      <a:pt x="408" y="127"/>
                    </a:lnTo>
                    <a:lnTo>
                      <a:pt x="410" y="127"/>
                    </a:lnTo>
                    <a:lnTo>
                      <a:pt x="411" y="127"/>
                    </a:lnTo>
                    <a:lnTo>
                      <a:pt x="411" y="128"/>
                    </a:lnTo>
                    <a:lnTo>
                      <a:pt x="412" y="128"/>
                    </a:lnTo>
                    <a:lnTo>
                      <a:pt x="412" y="130"/>
                    </a:lnTo>
                    <a:lnTo>
                      <a:pt x="412" y="128"/>
                    </a:lnTo>
                    <a:lnTo>
                      <a:pt x="414" y="128"/>
                    </a:lnTo>
                    <a:lnTo>
                      <a:pt x="414" y="127"/>
                    </a:lnTo>
                    <a:lnTo>
                      <a:pt x="415" y="127"/>
                    </a:lnTo>
                    <a:lnTo>
                      <a:pt x="415" y="128"/>
                    </a:lnTo>
                    <a:lnTo>
                      <a:pt x="416" y="128"/>
                    </a:lnTo>
                    <a:lnTo>
                      <a:pt x="418" y="128"/>
                    </a:lnTo>
                    <a:lnTo>
                      <a:pt x="419" y="128"/>
                    </a:lnTo>
                    <a:lnTo>
                      <a:pt x="419" y="127"/>
                    </a:lnTo>
                    <a:lnTo>
                      <a:pt x="419" y="128"/>
                    </a:lnTo>
                    <a:lnTo>
                      <a:pt x="420" y="128"/>
                    </a:lnTo>
                    <a:lnTo>
                      <a:pt x="420" y="130"/>
                    </a:lnTo>
                    <a:lnTo>
                      <a:pt x="420" y="131"/>
                    </a:lnTo>
                    <a:lnTo>
                      <a:pt x="420" y="132"/>
                    </a:lnTo>
                    <a:lnTo>
                      <a:pt x="420" y="131"/>
                    </a:lnTo>
                    <a:lnTo>
                      <a:pt x="421" y="131"/>
                    </a:lnTo>
                    <a:lnTo>
                      <a:pt x="421" y="130"/>
                    </a:lnTo>
                    <a:lnTo>
                      <a:pt x="423" y="130"/>
                    </a:lnTo>
                    <a:lnTo>
                      <a:pt x="423" y="128"/>
                    </a:lnTo>
                    <a:lnTo>
                      <a:pt x="423" y="127"/>
                    </a:lnTo>
                    <a:lnTo>
                      <a:pt x="424" y="127"/>
                    </a:lnTo>
                    <a:lnTo>
                      <a:pt x="425" y="127"/>
                    </a:lnTo>
                    <a:lnTo>
                      <a:pt x="425" y="126"/>
                    </a:lnTo>
                    <a:lnTo>
                      <a:pt x="427" y="126"/>
                    </a:lnTo>
                    <a:lnTo>
                      <a:pt x="427" y="124"/>
                    </a:lnTo>
                    <a:lnTo>
                      <a:pt x="427" y="123"/>
                    </a:lnTo>
                    <a:lnTo>
                      <a:pt x="428" y="123"/>
                    </a:lnTo>
                    <a:lnTo>
                      <a:pt x="429" y="123"/>
                    </a:lnTo>
                    <a:lnTo>
                      <a:pt x="432" y="123"/>
                    </a:lnTo>
                    <a:lnTo>
                      <a:pt x="432" y="124"/>
                    </a:lnTo>
                    <a:lnTo>
                      <a:pt x="433" y="124"/>
                    </a:lnTo>
                    <a:lnTo>
                      <a:pt x="435" y="124"/>
                    </a:lnTo>
                    <a:lnTo>
                      <a:pt x="436" y="124"/>
                    </a:lnTo>
                    <a:lnTo>
                      <a:pt x="436" y="126"/>
                    </a:lnTo>
                    <a:lnTo>
                      <a:pt x="437" y="126"/>
                    </a:lnTo>
                    <a:lnTo>
                      <a:pt x="437" y="124"/>
                    </a:lnTo>
                    <a:lnTo>
                      <a:pt x="438" y="124"/>
                    </a:lnTo>
                    <a:lnTo>
                      <a:pt x="438" y="126"/>
                    </a:lnTo>
                    <a:lnTo>
                      <a:pt x="440" y="126"/>
                    </a:lnTo>
                    <a:lnTo>
                      <a:pt x="440" y="127"/>
                    </a:lnTo>
                    <a:lnTo>
                      <a:pt x="441" y="127"/>
                    </a:lnTo>
                    <a:lnTo>
                      <a:pt x="440" y="128"/>
                    </a:lnTo>
                    <a:lnTo>
                      <a:pt x="440" y="130"/>
                    </a:lnTo>
                    <a:lnTo>
                      <a:pt x="441" y="130"/>
                    </a:lnTo>
                    <a:lnTo>
                      <a:pt x="442" y="130"/>
                    </a:lnTo>
                    <a:lnTo>
                      <a:pt x="444" y="130"/>
                    </a:lnTo>
                    <a:lnTo>
                      <a:pt x="445" y="131"/>
                    </a:lnTo>
                    <a:lnTo>
                      <a:pt x="446" y="131"/>
                    </a:lnTo>
                    <a:lnTo>
                      <a:pt x="448" y="131"/>
                    </a:lnTo>
                    <a:lnTo>
                      <a:pt x="449" y="131"/>
                    </a:lnTo>
                    <a:lnTo>
                      <a:pt x="450" y="131"/>
                    </a:lnTo>
                    <a:lnTo>
                      <a:pt x="452" y="131"/>
                    </a:lnTo>
                    <a:lnTo>
                      <a:pt x="453" y="131"/>
                    </a:lnTo>
                    <a:lnTo>
                      <a:pt x="454" y="131"/>
                    </a:lnTo>
                    <a:lnTo>
                      <a:pt x="454" y="132"/>
                    </a:lnTo>
                    <a:lnTo>
                      <a:pt x="455" y="132"/>
                    </a:lnTo>
                    <a:lnTo>
                      <a:pt x="457" y="132"/>
                    </a:lnTo>
                    <a:lnTo>
                      <a:pt x="458" y="132"/>
                    </a:lnTo>
                    <a:lnTo>
                      <a:pt x="459" y="132"/>
                    </a:lnTo>
                    <a:lnTo>
                      <a:pt x="461" y="132"/>
                    </a:lnTo>
                    <a:lnTo>
                      <a:pt x="462" y="132"/>
                    </a:lnTo>
                    <a:lnTo>
                      <a:pt x="462" y="131"/>
                    </a:lnTo>
                    <a:lnTo>
                      <a:pt x="463" y="131"/>
                    </a:lnTo>
                    <a:lnTo>
                      <a:pt x="465" y="131"/>
                    </a:lnTo>
                    <a:lnTo>
                      <a:pt x="465" y="130"/>
                    </a:lnTo>
                    <a:lnTo>
                      <a:pt x="465" y="131"/>
                    </a:lnTo>
                    <a:lnTo>
                      <a:pt x="466" y="131"/>
                    </a:lnTo>
                    <a:lnTo>
                      <a:pt x="465" y="131"/>
                    </a:lnTo>
                    <a:lnTo>
                      <a:pt x="465" y="132"/>
                    </a:lnTo>
                    <a:lnTo>
                      <a:pt x="466" y="132"/>
                    </a:lnTo>
                    <a:lnTo>
                      <a:pt x="466" y="131"/>
                    </a:lnTo>
                    <a:lnTo>
                      <a:pt x="467" y="131"/>
                    </a:lnTo>
                    <a:lnTo>
                      <a:pt x="467" y="130"/>
                    </a:lnTo>
                    <a:lnTo>
                      <a:pt x="467" y="128"/>
                    </a:lnTo>
                    <a:lnTo>
                      <a:pt x="469" y="128"/>
                    </a:lnTo>
                    <a:lnTo>
                      <a:pt x="467" y="128"/>
                    </a:lnTo>
                    <a:lnTo>
                      <a:pt x="469" y="128"/>
                    </a:lnTo>
                    <a:lnTo>
                      <a:pt x="469" y="127"/>
                    </a:lnTo>
                    <a:lnTo>
                      <a:pt x="470" y="127"/>
                    </a:lnTo>
                    <a:lnTo>
                      <a:pt x="474" y="127"/>
                    </a:lnTo>
                    <a:lnTo>
                      <a:pt x="475" y="127"/>
                    </a:lnTo>
                    <a:lnTo>
                      <a:pt x="476" y="127"/>
                    </a:lnTo>
                    <a:lnTo>
                      <a:pt x="476" y="126"/>
                    </a:lnTo>
                    <a:lnTo>
                      <a:pt x="478" y="126"/>
                    </a:lnTo>
                    <a:lnTo>
                      <a:pt x="479" y="126"/>
                    </a:lnTo>
                    <a:lnTo>
                      <a:pt x="480" y="126"/>
                    </a:lnTo>
                    <a:lnTo>
                      <a:pt x="480" y="127"/>
                    </a:lnTo>
                    <a:lnTo>
                      <a:pt x="480" y="126"/>
                    </a:lnTo>
                    <a:lnTo>
                      <a:pt x="480" y="127"/>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9" name="Freeform 36">
                <a:extLst>
                  <a:ext uri="{FF2B5EF4-FFF2-40B4-BE49-F238E27FC236}">
                    <a16:creationId xmlns:a16="http://schemas.microsoft.com/office/drawing/2014/main" id="{C149A1EA-A0F1-40B8-8849-9EF077E3990B}"/>
                  </a:ext>
                </a:extLst>
              </p:cNvPr>
              <p:cNvSpPr>
                <a:spLocks/>
              </p:cNvSpPr>
              <p:nvPr/>
            </p:nvSpPr>
            <p:spPr bwMode="auto">
              <a:xfrm>
                <a:off x="3879" y="839"/>
                <a:ext cx="165" cy="495"/>
              </a:xfrm>
              <a:custGeom>
                <a:avLst/>
                <a:gdLst>
                  <a:gd name="T0" fmla="*/ 83 w 165"/>
                  <a:gd name="T1" fmla="*/ 5 h 495"/>
                  <a:gd name="T2" fmla="*/ 92 w 165"/>
                  <a:gd name="T3" fmla="*/ 9 h 495"/>
                  <a:gd name="T4" fmla="*/ 92 w 165"/>
                  <a:gd name="T5" fmla="*/ 22 h 495"/>
                  <a:gd name="T6" fmla="*/ 91 w 165"/>
                  <a:gd name="T7" fmla="*/ 51 h 495"/>
                  <a:gd name="T8" fmla="*/ 87 w 165"/>
                  <a:gd name="T9" fmla="*/ 68 h 495"/>
                  <a:gd name="T10" fmla="*/ 82 w 165"/>
                  <a:gd name="T11" fmla="*/ 86 h 495"/>
                  <a:gd name="T12" fmla="*/ 92 w 165"/>
                  <a:gd name="T13" fmla="*/ 101 h 495"/>
                  <a:gd name="T14" fmla="*/ 101 w 165"/>
                  <a:gd name="T15" fmla="*/ 111 h 495"/>
                  <a:gd name="T16" fmla="*/ 100 w 165"/>
                  <a:gd name="T17" fmla="*/ 122 h 495"/>
                  <a:gd name="T18" fmla="*/ 96 w 165"/>
                  <a:gd name="T19" fmla="*/ 138 h 495"/>
                  <a:gd name="T20" fmla="*/ 78 w 165"/>
                  <a:gd name="T21" fmla="*/ 136 h 495"/>
                  <a:gd name="T22" fmla="*/ 61 w 165"/>
                  <a:gd name="T23" fmla="*/ 138 h 495"/>
                  <a:gd name="T24" fmla="*/ 51 w 165"/>
                  <a:gd name="T25" fmla="*/ 147 h 495"/>
                  <a:gd name="T26" fmla="*/ 66 w 165"/>
                  <a:gd name="T27" fmla="*/ 156 h 495"/>
                  <a:gd name="T28" fmla="*/ 75 w 165"/>
                  <a:gd name="T29" fmla="*/ 162 h 495"/>
                  <a:gd name="T30" fmla="*/ 61 w 165"/>
                  <a:gd name="T31" fmla="*/ 170 h 495"/>
                  <a:gd name="T32" fmla="*/ 50 w 165"/>
                  <a:gd name="T33" fmla="*/ 177 h 495"/>
                  <a:gd name="T34" fmla="*/ 62 w 165"/>
                  <a:gd name="T35" fmla="*/ 187 h 495"/>
                  <a:gd name="T36" fmla="*/ 71 w 165"/>
                  <a:gd name="T37" fmla="*/ 186 h 495"/>
                  <a:gd name="T38" fmla="*/ 80 w 165"/>
                  <a:gd name="T39" fmla="*/ 182 h 495"/>
                  <a:gd name="T40" fmla="*/ 89 w 165"/>
                  <a:gd name="T41" fmla="*/ 173 h 495"/>
                  <a:gd name="T42" fmla="*/ 95 w 165"/>
                  <a:gd name="T43" fmla="*/ 164 h 495"/>
                  <a:gd name="T44" fmla="*/ 108 w 165"/>
                  <a:gd name="T45" fmla="*/ 165 h 495"/>
                  <a:gd name="T46" fmla="*/ 118 w 165"/>
                  <a:gd name="T47" fmla="*/ 164 h 495"/>
                  <a:gd name="T48" fmla="*/ 133 w 165"/>
                  <a:gd name="T49" fmla="*/ 166 h 495"/>
                  <a:gd name="T50" fmla="*/ 144 w 165"/>
                  <a:gd name="T51" fmla="*/ 172 h 495"/>
                  <a:gd name="T52" fmla="*/ 144 w 165"/>
                  <a:gd name="T53" fmla="*/ 178 h 495"/>
                  <a:gd name="T54" fmla="*/ 147 w 165"/>
                  <a:gd name="T55" fmla="*/ 185 h 495"/>
                  <a:gd name="T56" fmla="*/ 154 w 165"/>
                  <a:gd name="T57" fmla="*/ 187 h 495"/>
                  <a:gd name="T58" fmla="*/ 161 w 165"/>
                  <a:gd name="T59" fmla="*/ 190 h 495"/>
                  <a:gd name="T60" fmla="*/ 165 w 165"/>
                  <a:gd name="T61" fmla="*/ 223 h 495"/>
                  <a:gd name="T62" fmla="*/ 150 w 165"/>
                  <a:gd name="T63" fmla="*/ 254 h 495"/>
                  <a:gd name="T64" fmla="*/ 150 w 165"/>
                  <a:gd name="T65" fmla="*/ 274 h 495"/>
                  <a:gd name="T66" fmla="*/ 137 w 165"/>
                  <a:gd name="T67" fmla="*/ 284 h 495"/>
                  <a:gd name="T68" fmla="*/ 138 w 165"/>
                  <a:gd name="T69" fmla="*/ 297 h 495"/>
                  <a:gd name="T70" fmla="*/ 133 w 165"/>
                  <a:gd name="T71" fmla="*/ 327 h 495"/>
                  <a:gd name="T72" fmla="*/ 148 w 165"/>
                  <a:gd name="T73" fmla="*/ 356 h 495"/>
                  <a:gd name="T74" fmla="*/ 148 w 165"/>
                  <a:gd name="T75" fmla="*/ 368 h 495"/>
                  <a:gd name="T76" fmla="*/ 150 w 165"/>
                  <a:gd name="T77" fmla="*/ 381 h 495"/>
                  <a:gd name="T78" fmla="*/ 142 w 165"/>
                  <a:gd name="T79" fmla="*/ 391 h 495"/>
                  <a:gd name="T80" fmla="*/ 137 w 165"/>
                  <a:gd name="T81" fmla="*/ 405 h 495"/>
                  <a:gd name="T82" fmla="*/ 125 w 165"/>
                  <a:gd name="T83" fmla="*/ 401 h 495"/>
                  <a:gd name="T84" fmla="*/ 121 w 165"/>
                  <a:gd name="T85" fmla="*/ 409 h 495"/>
                  <a:gd name="T86" fmla="*/ 108 w 165"/>
                  <a:gd name="T87" fmla="*/ 406 h 495"/>
                  <a:gd name="T88" fmla="*/ 104 w 165"/>
                  <a:gd name="T89" fmla="*/ 415 h 495"/>
                  <a:gd name="T90" fmla="*/ 101 w 165"/>
                  <a:gd name="T91" fmla="*/ 420 h 495"/>
                  <a:gd name="T92" fmla="*/ 92 w 165"/>
                  <a:gd name="T93" fmla="*/ 424 h 495"/>
                  <a:gd name="T94" fmla="*/ 88 w 165"/>
                  <a:gd name="T95" fmla="*/ 427 h 495"/>
                  <a:gd name="T96" fmla="*/ 75 w 165"/>
                  <a:gd name="T97" fmla="*/ 428 h 495"/>
                  <a:gd name="T98" fmla="*/ 67 w 165"/>
                  <a:gd name="T99" fmla="*/ 428 h 495"/>
                  <a:gd name="T100" fmla="*/ 55 w 165"/>
                  <a:gd name="T101" fmla="*/ 424 h 495"/>
                  <a:gd name="T102" fmla="*/ 41 w 165"/>
                  <a:gd name="T103" fmla="*/ 420 h 495"/>
                  <a:gd name="T104" fmla="*/ 32 w 165"/>
                  <a:gd name="T105" fmla="*/ 415 h 495"/>
                  <a:gd name="T106" fmla="*/ 29 w 165"/>
                  <a:gd name="T107" fmla="*/ 422 h 495"/>
                  <a:gd name="T108" fmla="*/ 31 w 165"/>
                  <a:gd name="T109" fmla="*/ 436 h 495"/>
                  <a:gd name="T110" fmla="*/ 17 w 165"/>
                  <a:gd name="T111" fmla="*/ 452 h 495"/>
                  <a:gd name="T112" fmla="*/ 27 w 165"/>
                  <a:gd name="T113" fmla="*/ 466 h 495"/>
                  <a:gd name="T114" fmla="*/ 23 w 165"/>
                  <a:gd name="T115" fmla="*/ 477 h 495"/>
                  <a:gd name="T116" fmla="*/ 8 w 165"/>
                  <a:gd name="T117" fmla="*/ 474 h 495"/>
                  <a:gd name="T118" fmla="*/ 2 w 165"/>
                  <a:gd name="T119" fmla="*/ 491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5" h="495">
                    <a:moveTo>
                      <a:pt x="76" y="0"/>
                    </a:moveTo>
                    <a:lnTo>
                      <a:pt x="76" y="1"/>
                    </a:lnTo>
                    <a:lnTo>
                      <a:pt x="78" y="1"/>
                    </a:lnTo>
                    <a:lnTo>
                      <a:pt x="76" y="1"/>
                    </a:lnTo>
                    <a:lnTo>
                      <a:pt x="78" y="1"/>
                    </a:lnTo>
                    <a:lnTo>
                      <a:pt x="78" y="3"/>
                    </a:lnTo>
                    <a:lnTo>
                      <a:pt x="76" y="3"/>
                    </a:lnTo>
                    <a:lnTo>
                      <a:pt x="78" y="3"/>
                    </a:lnTo>
                    <a:lnTo>
                      <a:pt x="78" y="4"/>
                    </a:lnTo>
                    <a:lnTo>
                      <a:pt x="78" y="5"/>
                    </a:lnTo>
                    <a:lnTo>
                      <a:pt x="79" y="4"/>
                    </a:lnTo>
                    <a:lnTo>
                      <a:pt x="79" y="5"/>
                    </a:lnTo>
                    <a:lnTo>
                      <a:pt x="79" y="4"/>
                    </a:lnTo>
                    <a:lnTo>
                      <a:pt x="80" y="4"/>
                    </a:lnTo>
                    <a:lnTo>
                      <a:pt x="82" y="4"/>
                    </a:lnTo>
                    <a:lnTo>
                      <a:pt x="83" y="4"/>
                    </a:lnTo>
                    <a:lnTo>
                      <a:pt x="83" y="5"/>
                    </a:lnTo>
                    <a:lnTo>
                      <a:pt x="83" y="7"/>
                    </a:lnTo>
                    <a:lnTo>
                      <a:pt x="83" y="8"/>
                    </a:lnTo>
                    <a:lnTo>
                      <a:pt x="83" y="9"/>
                    </a:lnTo>
                    <a:lnTo>
                      <a:pt x="83" y="11"/>
                    </a:lnTo>
                    <a:lnTo>
                      <a:pt x="84" y="11"/>
                    </a:lnTo>
                    <a:lnTo>
                      <a:pt x="86" y="11"/>
                    </a:lnTo>
                    <a:lnTo>
                      <a:pt x="87" y="12"/>
                    </a:lnTo>
                    <a:lnTo>
                      <a:pt x="88" y="12"/>
                    </a:lnTo>
                    <a:lnTo>
                      <a:pt x="89" y="12"/>
                    </a:lnTo>
                    <a:lnTo>
                      <a:pt x="91" y="12"/>
                    </a:lnTo>
                    <a:lnTo>
                      <a:pt x="91" y="11"/>
                    </a:lnTo>
                    <a:lnTo>
                      <a:pt x="91" y="9"/>
                    </a:lnTo>
                    <a:lnTo>
                      <a:pt x="91" y="8"/>
                    </a:lnTo>
                    <a:lnTo>
                      <a:pt x="91" y="9"/>
                    </a:lnTo>
                    <a:lnTo>
                      <a:pt x="91" y="8"/>
                    </a:lnTo>
                    <a:lnTo>
                      <a:pt x="92" y="8"/>
                    </a:lnTo>
                    <a:lnTo>
                      <a:pt x="92" y="9"/>
                    </a:lnTo>
                    <a:lnTo>
                      <a:pt x="93" y="9"/>
                    </a:lnTo>
                    <a:lnTo>
                      <a:pt x="93" y="11"/>
                    </a:lnTo>
                    <a:lnTo>
                      <a:pt x="95" y="11"/>
                    </a:lnTo>
                    <a:lnTo>
                      <a:pt x="96" y="11"/>
                    </a:lnTo>
                    <a:lnTo>
                      <a:pt x="96" y="12"/>
                    </a:lnTo>
                    <a:lnTo>
                      <a:pt x="96" y="13"/>
                    </a:lnTo>
                    <a:lnTo>
                      <a:pt x="97" y="13"/>
                    </a:lnTo>
                    <a:lnTo>
                      <a:pt x="96" y="14"/>
                    </a:lnTo>
                    <a:lnTo>
                      <a:pt x="97" y="14"/>
                    </a:lnTo>
                    <a:lnTo>
                      <a:pt x="96" y="14"/>
                    </a:lnTo>
                    <a:lnTo>
                      <a:pt x="95" y="14"/>
                    </a:lnTo>
                    <a:lnTo>
                      <a:pt x="95" y="16"/>
                    </a:lnTo>
                    <a:lnTo>
                      <a:pt x="93" y="17"/>
                    </a:lnTo>
                    <a:lnTo>
                      <a:pt x="93" y="18"/>
                    </a:lnTo>
                    <a:lnTo>
                      <a:pt x="92" y="20"/>
                    </a:lnTo>
                    <a:lnTo>
                      <a:pt x="92" y="21"/>
                    </a:lnTo>
                    <a:lnTo>
                      <a:pt x="92" y="22"/>
                    </a:lnTo>
                    <a:lnTo>
                      <a:pt x="92" y="24"/>
                    </a:lnTo>
                    <a:lnTo>
                      <a:pt x="92" y="25"/>
                    </a:lnTo>
                    <a:lnTo>
                      <a:pt x="92" y="26"/>
                    </a:lnTo>
                    <a:lnTo>
                      <a:pt x="92" y="29"/>
                    </a:lnTo>
                    <a:lnTo>
                      <a:pt x="92" y="30"/>
                    </a:lnTo>
                    <a:lnTo>
                      <a:pt x="92" y="32"/>
                    </a:lnTo>
                    <a:lnTo>
                      <a:pt x="92" y="33"/>
                    </a:lnTo>
                    <a:lnTo>
                      <a:pt x="93" y="34"/>
                    </a:lnTo>
                    <a:lnTo>
                      <a:pt x="93" y="35"/>
                    </a:lnTo>
                    <a:lnTo>
                      <a:pt x="93" y="38"/>
                    </a:lnTo>
                    <a:lnTo>
                      <a:pt x="93" y="39"/>
                    </a:lnTo>
                    <a:lnTo>
                      <a:pt x="93" y="41"/>
                    </a:lnTo>
                    <a:lnTo>
                      <a:pt x="95" y="43"/>
                    </a:lnTo>
                    <a:lnTo>
                      <a:pt x="93" y="45"/>
                    </a:lnTo>
                    <a:lnTo>
                      <a:pt x="92" y="46"/>
                    </a:lnTo>
                    <a:lnTo>
                      <a:pt x="92" y="49"/>
                    </a:lnTo>
                    <a:lnTo>
                      <a:pt x="91" y="51"/>
                    </a:lnTo>
                    <a:lnTo>
                      <a:pt x="89" y="52"/>
                    </a:lnTo>
                    <a:lnTo>
                      <a:pt x="88" y="54"/>
                    </a:lnTo>
                    <a:lnTo>
                      <a:pt x="88" y="55"/>
                    </a:lnTo>
                    <a:lnTo>
                      <a:pt x="88" y="56"/>
                    </a:lnTo>
                    <a:lnTo>
                      <a:pt x="88" y="58"/>
                    </a:lnTo>
                    <a:lnTo>
                      <a:pt x="87" y="58"/>
                    </a:lnTo>
                    <a:lnTo>
                      <a:pt x="87" y="59"/>
                    </a:lnTo>
                    <a:lnTo>
                      <a:pt x="86" y="59"/>
                    </a:lnTo>
                    <a:lnTo>
                      <a:pt x="86" y="60"/>
                    </a:lnTo>
                    <a:lnTo>
                      <a:pt x="86" y="62"/>
                    </a:lnTo>
                    <a:lnTo>
                      <a:pt x="84" y="62"/>
                    </a:lnTo>
                    <a:lnTo>
                      <a:pt x="84" y="63"/>
                    </a:lnTo>
                    <a:lnTo>
                      <a:pt x="86" y="63"/>
                    </a:lnTo>
                    <a:lnTo>
                      <a:pt x="86" y="64"/>
                    </a:lnTo>
                    <a:lnTo>
                      <a:pt x="87" y="66"/>
                    </a:lnTo>
                    <a:lnTo>
                      <a:pt x="87" y="67"/>
                    </a:lnTo>
                    <a:lnTo>
                      <a:pt x="87" y="68"/>
                    </a:lnTo>
                    <a:lnTo>
                      <a:pt x="86" y="68"/>
                    </a:lnTo>
                    <a:lnTo>
                      <a:pt x="84" y="68"/>
                    </a:lnTo>
                    <a:lnTo>
                      <a:pt x="83" y="68"/>
                    </a:lnTo>
                    <a:lnTo>
                      <a:pt x="83" y="69"/>
                    </a:lnTo>
                    <a:lnTo>
                      <a:pt x="84" y="71"/>
                    </a:lnTo>
                    <a:lnTo>
                      <a:pt x="84" y="72"/>
                    </a:lnTo>
                    <a:lnTo>
                      <a:pt x="84" y="73"/>
                    </a:lnTo>
                    <a:lnTo>
                      <a:pt x="84" y="77"/>
                    </a:lnTo>
                    <a:lnTo>
                      <a:pt x="83" y="79"/>
                    </a:lnTo>
                    <a:lnTo>
                      <a:pt x="83" y="80"/>
                    </a:lnTo>
                    <a:lnTo>
                      <a:pt x="83" y="81"/>
                    </a:lnTo>
                    <a:lnTo>
                      <a:pt x="82" y="83"/>
                    </a:lnTo>
                    <a:lnTo>
                      <a:pt x="82" y="84"/>
                    </a:lnTo>
                    <a:lnTo>
                      <a:pt x="80" y="84"/>
                    </a:lnTo>
                    <a:lnTo>
                      <a:pt x="80" y="85"/>
                    </a:lnTo>
                    <a:lnTo>
                      <a:pt x="82" y="85"/>
                    </a:lnTo>
                    <a:lnTo>
                      <a:pt x="82" y="86"/>
                    </a:lnTo>
                    <a:lnTo>
                      <a:pt x="83" y="86"/>
                    </a:lnTo>
                    <a:lnTo>
                      <a:pt x="84" y="86"/>
                    </a:lnTo>
                    <a:lnTo>
                      <a:pt x="86" y="86"/>
                    </a:lnTo>
                    <a:lnTo>
                      <a:pt x="87" y="86"/>
                    </a:lnTo>
                    <a:lnTo>
                      <a:pt x="88" y="86"/>
                    </a:lnTo>
                    <a:lnTo>
                      <a:pt x="89" y="88"/>
                    </a:lnTo>
                    <a:lnTo>
                      <a:pt x="89" y="89"/>
                    </a:lnTo>
                    <a:lnTo>
                      <a:pt x="91" y="89"/>
                    </a:lnTo>
                    <a:lnTo>
                      <a:pt x="91" y="90"/>
                    </a:lnTo>
                    <a:lnTo>
                      <a:pt x="91" y="92"/>
                    </a:lnTo>
                    <a:lnTo>
                      <a:pt x="91" y="93"/>
                    </a:lnTo>
                    <a:lnTo>
                      <a:pt x="91" y="94"/>
                    </a:lnTo>
                    <a:lnTo>
                      <a:pt x="92" y="96"/>
                    </a:lnTo>
                    <a:lnTo>
                      <a:pt x="92" y="97"/>
                    </a:lnTo>
                    <a:lnTo>
                      <a:pt x="92" y="98"/>
                    </a:lnTo>
                    <a:lnTo>
                      <a:pt x="92" y="100"/>
                    </a:lnTo>
                    <a:lnTo>
                      <a:pt x="92" y="101"/>
                    </a:lnTo>
                    <a:lnTo>
                      <a:pt x="92" y="102"/>
                    </a:lnTo>
                    <a:lnTo>
                      <a:pt x="93" y="102"/>
                    </a:lnTo>
                    <a:lnTo>
                      <a:pt x="95" y="102"/>
                    </a:lnTo>
                    <a:lnTo>
                      <a:pt x="93" y="102"/>
                    </a:lnTo>
                    <a:lnTo>
                      <a:pt x="95" y="102"/>
                    </a:lnTo>
                    <a:lnTo>
                      <a:pt x="96" y="102"/>
                    </a:lnTo>
                    <a:lnTo>
                      <a:pt x="96" y="104"/>
                    </a:lnTo>
                    <a:lnTo>
                      <a:pt x="96" y="105"/>
                    </a:lnTo>
                    <a:lnTo>
                      <a:pt x="97" y="105"/>
                    </a:lnTo>
                    <a:lnTo>
                      <a:pt x="97" y="106"/>
                    </a:lnTo>
                    <a:lnTo>
                      <a:pt x="97" y="107"/>
                    </a:lnTo>
                    <a:lnTo>
                      <a:pt x="97" y="109"/>
                    </a:lnTo>
                    <a:lnTo>
                      <a:pt x="99" y="109"/>
                    </a:lnTo>
                    <a:lnTo>
                      <a:pt x="99" y="110"/>
                    </a:lnTo>
                    <a:lnTo>
                      <a:pt x="100" y="110"/>
                    </a:lnTo>
                    <a:lnTo>
                      <a:pt x="100" y="111"/>
                    </a:lnTo>
                    <a:lnTo>
                      <a:pt x="101" y="111"/>
                    </a:lnTo>
                    <a:lnTo>
                      <a:pt x="100" y="111"/>
                    </a:lnTo>
                    <a:lnTo>
                      <a:pt x="101" y="111"/>
                    </a:lnTo>
                    <a:lnTo>
                      <a:pt x="100" y="111"/>
                    </a:lnTo>
                    <a:lnTo>
                      <a:pt x="100" y="113"/>
                    </a:lnTo>
                    <a:lnTo>
                      <a:pt x="101" y="113"/>
                    </a:lnTo>
                    <a:lnTo>
                      <a:pt x="101" y="114"/>
                    </a:lnTo>
                    <a:lnTo>
                      <a:pt x="101" y="113"/>
                    </a:lnTo>
                    <a:lnTo>
                      <a:pt x="103" y="113"/>
                    </a:lnTo>
                    <a:lnTo>
                      <a:pt x="103" y="114"/>
                    </a:lnTo>
                    <a:lnTo>
                      <a:pt x="103" y="115"/>
                    </a:lnTo>
                    <a:lnTo>
                      <a:pt x="103" y="117"/>
                    </a:lnTo>
                    <a:lnTo>
                      <a:pt x="101" y="117"/>
                    </a:lnTo>
                    <a:lnTo>
                      <a:pt x="101" y="118"/>
                    </a:lnTo>
                    <a:lnTo>
                      <a:pt x="101" y="119"/>
                    </a:lnTo>
                    <a:lnTo>
                      <a:pt x="101" y="121"/>
                    </a:lnTo>
                    <a:lnTo>
                      <a:pt x="101" y="122"/>
                    </a:lnTo>
                    <a:lnTo>
                      <a:pt x="100" y="122"/>
                    </a:lnTo>
                    <a:lnTo>
                      <a:pt x="100" y="123"/>
                    </a:lnTo>
                    <a:lnTo>
                      <a:pt x="100" y="124"/>
                    </a:lnTo>
                    <a:lnTo>
                      <a:pt x="100" y="126"/>
                    </a:lnTo>
                    <a:lnTo>
                      <a:pt x="100" y="127"/>
                    </a:lnTo>
                    <a:lnTo>
                      <a:pt x="101" y="128"/>
                    </a:lnTo>
                    <a:lnTo>
                      <a:pt x="101" y="130"/>
                    </a:lnTo>
                    <a:lnTo>
                      <a:pt x="103" y="130"/>
                    </a:lnTo>
                    <a:lnTo>
                      <a:pt x="103" y="131"/>
                    </a:lnTo>
                    <a:lnTo>
                      <a:pt x="103" y="132"/>
                    </a:lnTo>
                    <a:lnTo>
                      <a:pt x="101" y="134"/>
                    </a:lnTo>
                    <a:lnTo>
                      <a:pt x="100" y="134"/>
                    </a:lnTo>
                    <a:lnTo>
                      <a:pt x="100" y="135"/>
                    </a:lnTo>
                    <a:lnTo>
                      <a:pt x="99" y="135"/>
                    </a:lnTo>
                    <a:lnTo>
                      <a:pt x="99" y="136"/>
                    </a:lnTo>
                    <a:lnTo>
                      <a:pt x="97" y="136"/>
                    </a:lnTo>
                    <a:lnTo>
                      <a:pt x="96" y="136"/>
                    </a:lnTo>
                    <a:lnTo>
                      <a:pt x="96" y="138"/>
                    </a:lnTo>
                    <a:lnTo>
                      <a:pt x="95" y="138"/>
                    </a:lnTo>
                    <a:lnTo>
                      <a:pt x="93" y="138"/>
                    </a:lnTo>
                    <a:lnTo>
                      <a:pt x="92" y="138"/>
                    </a:lnTo>
                    <a:lnTo>
                      <a:pt x="91" y="138"/>
                    </a:lnTo>
                    <a:lnTo>
                      <a:pt x="89" y="138"/>
                    </a:lnTo>
                    <a:lnTo>
                      <a:pt x="89" y="136"/>
                    </a:lnTo>
                    <a:lnTo>
                      <a:pt x="88" y="136"/>
                    </a:lnTo>
                    <a:lnTo>
                      <a:pt x="87" y="136"/>
                    </a:lnTo>
                    <a:lnTo>
                      <a:pt x="87" y="135"/>
                    </a:lnTo>
                    <a:lnTo>
                      <a:pt x="86" y="135"/>
                    </a:lnTo>
                    <a:lnTo>
                      <a:pt x="84" y="135"/>
                    </a:lnTo>
                    <a:lnTo>
                      <a:pt x="83" y="135"/>
                    </a:lnTo>
                    <a:lnTo>
                      <a:pt x="83" y="136"/>
                    </a:lnTo>
                    <a:lnTo>
                      <a:pt x="82" y="136"/>
                    </a:lnTo>
                    <a:lnTo>
                      <a:pt x="80" y="136"/>
                    </a:lnTo>
                    <a:lnTo>
                      <a:pt x="79" y="136"/>
                    </a:lnTo>
                    <a:lnTo>
                      <a:pt x="78" y="136"/>
                    </a:lnTo>
                    <a:lnTo>
                      <a:pt x="76" y="136"/>
                    </a:lnTo>
                    <a:lnTo>
                      <a:pt x="75" y="136"/>
                    </a:lnTo>
                    <a:lnTo>
                      <a:pt x="74" y="136"/>
                    </a:lnTo>
                    <a:lnTo>
                      <a:pt x="72" y="136"/>
                    </a:lnTo>
                    <a:lnTo>
                      <a:pt x="71" y="136"/>
                    </a:lnTo>
                    <a:lnTo>
                      <a:pt x="70" y="136"/>
                    </a:lnTo>
                    <a:lnTo>
                      <a:pt x="68" y="138"/>
                    </a:lnTo>
                    <a:lnTo>
                      <a:pt x="67" y="138"/>
                    </a:lnTo>
                    <a:lnTo>
                      <a:pt x="66" y="138"/>
                    </a:lnTo>
                    <a:lnTo>
                      <a:pt x="66" y="139"/>
                    </a:lnTo>
                    <a:lnTo>
                      <a:pt x="65" y="139"/>
                    </a:lnTo>
                    <a:lnTo>
                      <a:pt x="63" y="139"/>
                    </a:lnTo>
                    <a:lnTo>
                      <a:pt x="63" y="140"/>
                    </a:lnTo>
                    <a:lnTo>
                      <a:pt x="62" y="140"/>
                    </a:lnTo>
                    <a:lnTo>
                      <a:pt x="62" y="139"/>
                    </a:lnTo>
                    <a:lnTo>
                      <a:pt x="61" y="139"/>
                    </a:lnTo>
                    <a:lnTo>
                      <a:pt x="61" y="138"/>
                    </a:lnTo>
                    <a:lnTo>
                      <a:pt x="59" y="138"/>
                    </a:lnTo>
                    <a:lnTo>
                      <a:pt x="58" y="138"/>
                    </a:lnTo>
                    <a:lnTo>
                      <a:pt x="57" y="136"/>
                    </a:lnTo>
                    <a:lnTo>
                      <a:pt x="55" y="136"/>
                    </a:lnTo>
                    <a:lnTo>
                      <a:pt x="54" y="136"/>
                    </a:lnTo>
                    <a:lnTo>
                      <a:pt x="54" y="138"/>
                    </a:lnTo>
                    <a:lnTo>
                      <a:pt x="53" y="138"/>
                    </a:lnTo>
                    <a:lnTo>
                      <a:pt x="53" y="139"/>
                    </a:lnTo>
                    <a:lnTo>
                      <a:pt x="54" y="139"/>
                    </a:lnTo>
                    <a:lnTo>
                      <a:pt x="54" y="140"/>
                    </a:lnTo>
                    <a:lnTo>
                      <a:pt x="53" y="140"/>
                    </a:lnTo>
                    <a:lnTo>
                      <a:pt x="53" y="141"/>
                    </a:lnTo>
                    <a:lnTo>
                      <a:pt x="53" y="143"/>
                    </a:lnTo>
                    <a:lnTo>
                      <a:pt x="53" y="144"/>
                    </a:lnTo>
                    <a:lnTo>
                      <a:pt x="53" y="145"/>
                    </a:lnTo>
                    <a:lnTo>
                      <a:pt x="51" y="145"/>
                    </a:lnTo>
                    <a:lnTo>
                      <a:pt x="51" y="147"/>
                    </a:lnTo>
                    <a:lnTo>
                      <a:pt x="51" y="148"/>
                    </a:lnTo>
                    <a:lnTo>
                      <a:pt x="53" y="148"/>
                    </a:lnTo>
                    <a:lnTo>
                      <a:pt x="53" y="149"/>
                    </a:lnTo>
                    <a:lnTo>
                      <a:pt x="53" y="151"/>
                    </a:lnTo>
                    <a:lnTo>
                      <a:pt x="53" y="152"/>
                    </a:lnTo>
                    <a:lnTo>
                      <a:pt x="54" y="153"/>
                    </a:lnTo>
                    <a:lnTo>
                      <a:pt x="54" y="155"/>
                    </a:lnTo>
                    <a:lnTo>
                      <a:pt x="55" y="155"/>
                    </a:lnTo>
                    <a:lnTo>
                      <a:pt x="55" y="156"/>
                    </a:lnTo>
                    <a:lnTo>
                      <a:pt x="57" y="156"/>
                    </a:lnTo>
                    <a:lnTo>
                      <a:pt x="58" y="156"/>
                    </a:lnTo>
                    <a:lnTo>
                      <a:pt x="59" y="156"/>
                    </a:lnTo>
                    <a:lnTo>
                      <a:pt x="61" y="156"/>
                    </a:lnTo>
                    <a:lnTo>
                      <a:pt x="62" y="156"/>
                    </a:lnTo>
                    <a:lnTo>
                      <a:pt x="63" y="156"/>
                    </a:lnTo>
                    <a:lnTo>
                      <a:pt x="65" y="156"/>
                    </a:lnTo>
                    <a:lnTo>
                      <a:pt x="66" y="156"/>
                    </a:lnTo>
                    <a:lnTo>
                      <a:pt x="66" y="155"/>
                    </a:lnTo>
                    <a:lnTo>
                      <a:pt x="67" y="155"/>
                    </a:lnTo>
                    <a:lnTo>
                      <a:pt x="68" y="155"/>
                    </a:lnTo>
                    <a:lnTo>
                      <a:pt x="70" y="155"/>
                    </a:lnTo>
                    <a:lnTo>
                      <a:pt x="71" y="155"/>
                    </a:lnTo>
                    <a:lnTo>
                      <a:pt x="72" y="156"/>
                    </a:lnTo>
                    <a:lnTo>
                      <a:pt x="74" y="156"/>
                    </a:lnTo>
                    <a:lnTo>
                      <a:pt x="74" y="157"/>
                    </a:lnTo>
                    <a:lnTo>
                      <a:pt x="75" y="157"/>
                    </a:lnTo>
                    <a:lnTo>
                      <a:pt x="76" y="157"/>
                    </a:lnTo>
                    <a:lnTo>
                      <a:pt x="76" y="158"/>
                    </a:lnTo>
                    <a:lnTo>
                      <a:pt x="78" y="158"/>
                    </a:lnTo>
                    <a:lnTo>
                      <a:pt x="78" y="160"/>
                    </a:lnTo>
                    <a:lnTo>
                      <a:pt x="78" y="161"/>
                    </a:lnTo>
                    <a:lnTo>
                      <a:pt x="78" y="162"/>
                    </a:lnTo>
                    <a:lnTo>
                      <a:pt x="76" y="162"/>
                    </a:lnTo>
                    <a:lnTo>
                      <a:pt x="75" y="162"/>
                    </a:lnTo>
                    <a:lnTo>
                      <a:pt x="75" y="164"/>
                    </a:lnTo>
                    <a:lnTo>
                      <a:pt x="74" y="164"/>
                    </a:lnTo>
                    <a:lnTo>
                      <a:pt x="75" y="164"/>
                    </a:lnTo>
                    <a:lnTo>
                      <a:pt x="74" y="164"/>
                    </a:lnTo>
                    <a:lnTo>
                      <a:pt x="72" y="165"/>
                    </a:lnTo>
                    <a:lnTo>
                      <a:pt x="71" y="165"/>
                    </a:lnTo>
                    <a:lnTo>
                      <a:pt x="71" y="166"/>
                    </a:lnTo>
                    <a:lnTo>
                      <a:pt x="68" y="166"/>
                    </a:lnTo>
                    <a:lnTo>
                      <a:pt x="67" y="166"/>
                    </a:lnTo>
                    <a:lnTo>
                      <a:pt x="66" y="166"/>
                    </a:lnTo>
                    <a:lnTo>
                      <a:pt x="66" y="168"/>
                    </a:lnTo>
                    <a:lnTo>
                      <a:pt x="65" y="168"/>
                    </a:lnTo>
                    <a:lnTo>
                      <a:pt x="65" y="169"/>
                    </a:lnTo>
                    <a:lnTo>
                      <a:pt x="65" y="170"/>
                    </a:lnTo>
                    <a:lnTo>
                      <a:pt x="63" y="170"/>
                    </a:lnTo>
                    <a:lnTo>
                      <a:pt x="62" y="170"/>
                    </a:lnTo>
                    <a:lnTo>
                      <a:pt x="61" y="170"/>
                    </a:lnTo>
                    <a:lnTo>
                      <a:pt x="59" y="170"/>
                    </a:lnTo>
                    <a:lnTo>
                      <a:pt x="58" y="170"/>
                    </a:lnTo>
                    <a:lnTo>
                      <a:pt x="57" y="169"/>
                    </a:lnTo>
                    <a:lnTo>
                      <a:pt x="55" y="169"/>
                    </a:lnTo>
                    <a:lnTo>
                      <a:pt x="54" y="168"/>
                    </a:lnTo>
                    <a:lnTo>
                      <a:pt x="53" y="168"/>
                    </a:lnTo>
                    <a:lnTo>
                      <a:pt x="51" y="166"/>
                    </a:lnTo>
                    <a:lnTo>
                      <a:pt x="51" y="168"/>
                    </a:lnTo>
                    <a:lnTo>
                      <a:pt x="50" y="168"/>
                    </a:lnTo>
                    <a:lnTo>
                      <a:pt x="49" y="169"/>
                    </a:lnTo>
                    <a:lnTo>
                      <a:pt x="49" y="170"/>
                    </a:lnTo>
                    <a:lnTo>
                      <a:pt x="49" y="172"/>
                    </a:lnTo>
                    <a:lnTo>
                      <a:pt x="49" y="173"/>
                    </a:lnTo>
                    <a:lnTo>
                      <a:pt x="50" y="173"/>
                    </a:lnTo>
                    <a:lnTo>
                      <a:pt x="50" y="174"/>
                    </a:lnTo>
                    <a:lnTo>
                      <a:pt x="50" y="176"/>
                    </a:lnTo>
                    <a:lnTo>
                      <a:pt x="50" y="177"/>
                    </a:lnTo>
                    <a:lnTo>
                      <a:pt x="51" y="177"/>
                    </a:lnTo>
                    <a:lnTo>
                      <a:pt x="51" y="178"/>
                    </a:lnTo>
                    <a:lnTo>
                      <a:pt x="53" y="178"/>
                    </a:lnTo>
                    <a:lnTo>
                      <a:pt x="53" y="179"/>
                    </a:lnTo>
                    <a:lnTo>
                      <a:pt x="54" y="179"/>
                    </a:lnTo>
                    <a:lnTo>
                      <a:pt x="54" y="181"/>
                    </a:lnTo>
                    <a:lnTo>
                      <a:pt x="55" y="181"/>
                    </a:lnTo>
                    <a:lnTo>
                      <a:pt x="55" y="182"/>
                    </a:lnTo>
                    <a:lnTo>
                      <a:pt x="57" y="182"/>
                    </a:lnTo>
                    <a:lnTo>
                      <a:pt x="57" y="183"/>
                    </a:lnTo>
                    <a:lnTo>
                      <a:pt x="57" y="185"/>
                    </a:lnTo>
                    <a:lnTo>
                      <a:pt x="58" y="185"/>
                    </a:lnTo>
                    <a:lnTo>
                      <a:pt x="59" y="185"/>
                    </a:lnTo>
                    <a:lnTo>
                      <a:pt x="59" y="186"/>
                    </a:lnTo>
                    <a:lnTo>
                      <a:pt x="61" y="186"/>
                    </a:lnTo>
                    <a:lnTo>
                      <a:pt x="61" y="187"/>
                    </a:lnTo>
                    <a:lnTo>
                      <a:pt x="62" y="187"/>
                    </a:lnTo>
                    <a:lnTo>
                      <a:pt x="63" y="187"/>
                    </a:lnTo>
                    <a:lnTo>
                      <a:pt x="62" y="187"/>
                    </a:lnTo>
                    <a:lnTo>
                      <a:pt x="63" y="187"/>
                    </a:lnTo>
                    <a:lnTo>
                      <a:pt x="63" y="186"/>
                    </a:lnTo>
                    <a:lnTo>
                      <a:pt x="65" y="186"/>
                    </a:lnTo>
                    <a:lnTo>
                      <a:pt x="65" y="187"/>
                    </a:lnTo>
                    <a:lnTo>
                      <a:pt x="63" y="187"/>
                    </a:lnTo>
                    <a:lnTo>
                      <a:pt x="65" y="187"/>
                    </a:lnTo>
                    <a:lnTo>
                      <a:pt x="66" y="187"/>
                    </a:lnTo>
                    <a:lnTo>
                      <a:pt x="66" y="186"/>
                    </a:lnTo>
                    <a:lnTo>
                      <a:pt x="67" y="187"/>
                    </a:lnTo>
                    <a:lnTo>
                      <a:pt x="68" y="187"/>
                    </a:lnTo>
                    <a:lnTo>
                      <a:pt x="70" y="187"/>
                    </a:lnTo>
                    <a:lnTo>
                      <a:pt x="70" y="186"/>
                    </a:lnTo>
                    <a:lnTo>
                      <a:pt x="70" y="187"/>
                    </a:lnTo>
                    <a:lnTo>
                      <a:pt x="70" y="186"/>
                    </a:lnTo>
                    <a:lnTo>
                      <a:pt x="71" y="186"/>
                    </a:lnTo>
                    <a:lnTo>
                      <a:pt x="70" y="186"/>
                    </a:lnTo>
                    <a:lnTo>
                      <a:pt x="71" y="185"/>
                    </a:lnTo>
                    <a:lnTo>
                      <a:pt x="71" y="186"/>
                    </a:lnTo>
                    <a:lnTo>
                      <a:pt x="71" y="185"/>
                    </a:lnTo>
                    <a:lnTo>
                      <a:pt x="72" y="185"/>
                    </a:lnTo>
                    <a:lnTo>
                      <a:pt x="74" y="185"/>
                    </a:lnTo>
                    <a:lnTo>
                      <a:pt x="74" y="183"/>
                    </a:lnTo>
                    <a:lnTo>
                      <a:pt x="75" y="183"/>
                    </a:lnTo>
                    <a:lnTo>
                      <a:pt x="75" y="185"/>
                    </a:lnTo>
                    <a:lnTo>
                      <a:pt x="75" y="183"/>
                    </a:lnTo>
                    <a:lnTo>
                      <a:pt x="76" y="183"/>
                    </a:lnTo>
                    <a:lnTo>
                      <a:pt x="76" y="182"/>
                    </a:lnTo>
                    <a:lnTo>
                      <a:pt x="78" y="182"/>
                    </a:lnTo>
                    <a:lnTo>
                      <a:pt x="79" y="182"/>
                    </a:lnTo>
                    <a:lnTo>
                      <a:pt x="79" y="181"/>
                    </a:lnTo>
                    <a:lnTo>
                      <a:pt x="79" y="182"/>
                    </a:lnTo>
                    <a:lnTo>
                      <a:pt x="80" y="182"/>
                    </a:lnTo>
                    <a:lnTo>
                      <a:pt x="80" y="181"/>
                    </a:lnTo>
                    <a:lnTo>
                      <a:pt x="82" y="181"/>
                    </a:lnTo>
                    <a:lnTo>
                      <a:pt x="83" y="181"/>
                    </a:lnTo>
                    <a:lnTo>
                      <a:pt x="84" y="181"/>
                    </a:lnTo>
                    <a:lnTo>
                      <a:pt x="84" y="179"/>
                    </a:lnTo>
                    <a:lnTo>
                      <a:pt x="86" y="179"/>
                    </a:lnTo>
                    <a:lnTo>
                      <a:pt x="86" y="181"/>
                    </a:lnTo>
                    <a:lnTo>
                      <a:pt x="84" y="181"/>
                    </a:lnTo>
                    <a:lnTo>
                      <a:pt x="86" y="181"/>
                    </a:lnTo>
                    <a:lnTo>
                      <a:pt x="86" y="179"/>
                    </a:lnTo>
                    <a:lnTo>
                      <a:pt x="87" y="179"/>
                    </a:lnTo>
                    <a:lnTo>
                      <a:pt x="87" y="178"/>
                    </a:lnTo>
                    <a:lnTo>
                      <a:pt x="88" y="178"/>
                    </a:lnTo>
                    <a:lnTo>
                      <a:pt x="88" y="177"/>
                    </a:lnTo>
                    <a:lnTo>
                      <a:pt x="89" y="176"/>
                    </a:lnTo>
                    <a:lnTo>
                      <a:pt x="89" y="174"/>
                    </a:lnTo>
                    <a:lnTo>
                      <a:pt x="89" y="173"/>
                    </a:lnTo>
                    <a:lnTo>
                      <a:pt x="89" y="172"/>
                    </a:lnTo>
                    <a:lnTo>
                      <a:pt x="91" y="172"/>
                    </a:lnTo>
                    <a:lnTo>
                      <a:pt x="89" y="172"/>
                    </a:lnTo>
                    <a:lnTo>
                      <a:pt x="91" y="172"/>
                    </a:lnTo>
                    <a:lnTo>
                      <a:pt x="91" y="170"/>
                    </a:lnTo>
                    <a:lnTo>
                      <a:pt x="91" y="169"/>
                    </a:lnTo>
                    <a:lnTo>
                      <a:pt x="89" y="169"/>
                    </a:lnTo>
                    <a:lnTo>
                      <a:pt x="89" y="168"/>
                    </a:lnTo>
                    <a:lnTo>
                      <a:pt x="89" y="166"/>
                    </a:lnTo>
                    <a:lnTo>
                      <a:pt x="89" y="168"/>
                    </a:lnTo>
                    <a:lnTo>
                      <a:pt x="89" y="166"/>
                    </a:lnTo>
                    <a:lnTo>
                      <a:pt x="91" y="166"/>
                    </a:lnTo>
                    <a:lnTo>
                      <a:pt x="92" y="166"/>
                    </a:lnTo>
                    <a:lnTo>
                      <a:pt x="92" y="165"/>
                    </a:lnTo>
                    <a:lnTo>
                      <a:pt x="93" y="165"/>
                    </a:lnTo>
                    <a:lnTo>
                      <a:pt x="93" y="164"/>
                    </a:lnTo>
                    <a:lnTo>
                      <a:pt x="95" y="164"/>
                    </a:lnTo>
                    <a:lnTo>
                      <a:pt x="95" y="162"/>
                    </a:lnTo>
                    <a:lnTo>
                      <a:pt x="95" y="164"/>
                    </a:lnTo>
                    <a:lnTo>
                      <a:pt x="95" y="162"/>
                    </a:lnTo>
                    <a:lnTo>
                      <a:pt x="95" y="164"/>
                    </a:lnTo>
                    <a:lnTo>
                      <a:pt x="96" y="164"/>
                    </a:lnTo>
                    <a:lnTo>
                      <a:pt x="97" y="164"/>
                    </a:lnTo>
                    <a:lnTo>
                      <a:pt x="99" y="164"/>
                    </a:lnTo>
                    <a:lnTo>
                      <a:pt x="99" y="165"/>
                    </a:lnTo>
                    <a:lnTo>
                      <a:pt x="100" y="165"/>
                    </a:lnTo>
                    <a:lnTo>
                      <a:pt x="101" y="165"/>
                    </a:lnTo>
                    <a:lnTo>
                      <a:pt x="103" y="165"/>
                    </a:lnTo>
                    <a:lnTo>
                      <a:pt x="104" y="165"/>
                    </a:lnTo>
                    <a:lnTo>
                      <a:pt x="105" y="165"/>
                    </a:lnTo>
                    <a:lnTo>
                      <a:pt x="106" y="165"/>
                    </a:lnTo>
                    <a:lnTo>
                      <a:pt x="108" y="165"/>
                    </a:lnTo>
                    <a:lnTo>
                      <a:pt x="109" y="165"/>
                    </a:lnTo>
                    <a:lnTo>
                      <a:pt x="108" y="165"/>
                    </a:lnTo>
                    <a:lnTo>
                      <a:pt x="109" y="165"/>
                    </a:lnTo>
                    <a:lnTo>
                      <a:pt x="109" y="164"/>
                    </a:lnTo>
                    <a:lnTo>
                      <a:pt x="109" y="165"/>
                    </a:lnTo>
                    <a:lnTo>
                      <a:pt x="110" y="165"/>
                    </a:lnTo>
                    <a:lnTo>
                      <a:pt x="112" y="165"/>
                    </a:lnTo>
                    <a:lnTo>
                      <a:pt x="112" y="164"/>
                    </a:lnTo>
                    <a:lnTo>
                      <a:pt x="113" y="164"/>
                    </a:lnTo>
                    <a:lnTo>
                      <a:pt x="113" y="162"/>
                    </a:lnTo>
                    <a:lnTo>
                      <a:pt x="113" y="164"/>
                    </a:lnTo>
                    <a:lnTo>
                      <a:pt x="113" y="162"/>
                    </a:lnTo>
                    <a:lnTo>
                      <a:pt x="113" y="164"/>
                    </a:lnTo>
                    <a:lnTo>
                      <a:pt x="113" y="162"/>
                    </a:lnTo>
                    <a:lnTo>
                      <a:pt x="114" y="162"/>
                    </a:lnTo>
                    <a:lnTo>
                      <a:pt x="116" y="162"/>
                    </a:lnTo>
                    <a:lnTo>
                      <a:pt x="117" y="162"/>
                    </a:lnTo>
                    <a:lnTo>
                      <a:pt x="118" y="162"/>
                    </a:lnTo>
                    <a:lnTo>
                      <a:pt x="118" y="164"/>
                    </a:lnTo>
                    <a:lnTo>
                      <a:pt x="120" y="164"/>
                    </a:lnTo>
                    <a:lnTo>
                      <a:pt x="121" y="164"/>
                    </a:lnTo>
                    <a:lnTo>
                      <a:pt x="121" y="162"/>
                    </a:lnTo>
                    <a:lnTo>
                      <a:pt x="122" y="162"/>
                    </a:lnTo>
                    <a:lnTo>
                      <a:pt x="123" y="162"/>
                    </a:lnTo>
                    <a:lnTo>
                      <a:pt x="125" y="162"/>
                    </a:lnTo>
                    <a:lnTo>
                      <a:pt x="126" y="162"/>
                    </a:lnTo>
                    <a:lnTo>
                      <a:pt x="126" y="164"/>
                    </a:lnTo>
                    <a:lnTo>
                      <a:pt x="127" y="164"/>
                    </a:lnTo>
                    <a:lnTo>
                      <a:pt x="129" y="164"/>
                    </a:lnTo>
                    <a:lnTo>
                      <a:pt x="129" y="165"/>
                    </a:lnTo>
                    <a:lnTo>
                      <a:pt x="130" y="165"/>
                    </a:lnTo>
                    <a:lnTo>
                      <a:pt x="130" y="166"/>
                    </a:lnTo>
                    <a:lnTo>
                      <a:pt x="131" y="166"/>
                    </a:lnTo>
                    <a:lnTo>
                      <a:pt x="131" y="165"/>
                    </a:lnTo>
                    <a:lnTo>
                      <a:pt x="131" y="166"/>
                    </a:lnTo>
                    <a:lnTo>
                      <a:pt x="133" y="166"/>
                    </a:lnTo>
                    <a:lnTo>
                      <a:pt x="134" y="166"/>
                    </a:lnTo>
                    <a:lnTo>
                      <a:pt x="135" y="166"/>
                    </a:lnTo>
                    <a:lnTo>
                      <a:pt x="135" y="168"/>
                    </a:lnTo>
                    <a:lnTo>
                      <a:pt x="135" y="166"/>
                    </a:lnTo>
                    <a:lnTo>
                      <a:pt x="135" y="168"/>
                    </a:lnTo>
                    <a:lnTo>
                      <a:pt x="137" y="168"/>
                    </a:lnTo>
                    <a:lnTo>
                      <a:pt x="138" y="168"/>
                    </a:lnTo>
                    <a:lnTo>
                      <a:pt x="139" y="168"/>
                    </a:lnTo>
                    <a:lnTo>
                      <a:pt x="140" y="168"/>
                    </a:lnTo>
                    <a:lnTo>
                      <a:pt x="140" y="169"/>
                    </a:lnTo>
                    <a:lnTo>
                      <a:pt x="142" y="169"/>
                    </a:lnTo>
                    <a:lnTo>
                      <a:pt x="140" y="169"/>
                    </a:lnTo>
                    <a:lnTo>
                      <a:pt x="142" y="169"/>
                    </a:lnTo>
                    <a:lnTo>
                      <a:pt x="142" y="170"/>
                    </a:lnTo>
                    <a:lnTo>
                      <a:pt x="143" y="170"/>
                    </a:lnTo>
                    <a:lnTo>
                      <a:pt x="143" y="172"/>
                    </a:lnTo>
                    <a:lnTo>
                      <a:pt x="144" y="172"/>
                    </a:lnTo>
                    <a:lnTo>
                      <a:pt x="143" y="172"/>
                    </a:lnTo>
                    <a:lnTo>
                      <a:pt x="144" y="172"/>
                    </a:lnTo>
                    <a:lnTo>
                      <a:pt x="143" y="172"/>
                    </a:lnTo>
                    <a:lnTo>
                      <a:pt x="143" y="173"/>
                    </a:lnTo>
                    <a:lnTo>
                      <a:pt x="144" y="173"/>
                    </a:lnTo>
                    <a:lnTo>
                      <a:pt x="143" y="173"/>
                    </a:lnTo>
                    <a:lnTo>
                      <a:pt x="144" y="173"/>
                    </a:lnTo>
                    <a:lnTo>
                      <a:pt x="144" y="174"/>
                    </a:lnTo>
                    <a:lnTo>
                      <a:pt x="144" y="173"/>
                    </a:lnTo>
                    <a:lnTo>
                      <a:pt x="144" y="174"/>
                    </a:lnTo>
                    <a:lnTo>
                      <a:pt x="146" y="174"/>
                    </a:lnTo>
                    <a:lnTo>
                      <a:pt x="144" y="174"/>
                    </a:lnTo>
                    <a:lnTo>
                      <a:pt x="146" y="174"/>
                    </a:lnTo>
                    <a:lnTo>
                      <a:pt x="144" y="174"/>
                    </a:lnTo>
                    <a:lnTo>
                      <a:pt x="144" y="176"/>
                    </a:lnTo>
                    <a:lnTo>
                      <a:pt x="144" y="177"/>
                    </a:lnTo>
                    <a:lnTo>
                      <a:pt x="144" y="178"/>
                    </a:lnTo>
                    <a:lnTo>
                      <a:pt x="143" y="178"/>
                    </a:lnTo>
                    <a:lnTo>
                      <a:pt x="142" y="178"/>
                    </a:lnTo>
                    <a:lnTo>
                      <a:pt x="143" y="178"/>
                    </a:lnTo>
                    <a:lnTo>
                      <a:pt x="142" y="178"/>
                    </a:lnTo>
                    <a:lnTo>
                      <a:pt x="142" y="179"/>
                    </a:lnTo>
                    <a:lnTo>
                      <a:pt x="142" y="181"/>
                    </a:lnTo>
                    <a:lnTo>
                      <a:pt x="142" y="182"/>
                    </a:lnTo>
                    <a:lnTo>
                      <a:pt x="143" y="182"/>
                    </a:lnTo>
                    <a:lnTo>
                      <a:pt x="143" y="183"/>
                    </a:lnTo>
                    <a:lnTo>
                      <a:pt x="143" y="185"/>
                    </a:lnTo>
                    <a:lnTo>
                      <a:pt x="144" y="185"/>
                    </a:lnTo>
                    <a:lnTo>
                      <a:pt x="144" y="183"/>
                    </a:lnTo>
                    <a:lnTo>
                      <a:pt x="146" y="183"/>
                    </a:lnTo>
                    <a:lnTo>
                      <a:pt x="146" y="185"/>
                    </a:lnTo>
                    <a:lnTo>
                      <a:pt x="144" y="185"/>
                    </a:lnTo>
                    <a:lnTo>
                      <a:pt x="146" y="185"/>
                    </a:lnTo>
                    <a:lnTo>
                      <a:pt x="147" y="185"/>
                    </a:lnTo>
                    <a:lnTo>
                      <a:pt x="147" y="183"/>
                    </a:lnTo>
                    <a:lnTo>
                      <a:pt x="147" y="185"/>
                    </a:lnTo>
                    <a:lnTo>
                      <a:pt x="147" y="183"/>
                    </a:lnTo>
                    <a:lnTo>
                      <a:pt x="148" y="183"/>
                    </a:lnTo>
                    <a:lnTo>
                      <a:pt x="148" y="185"/>
                    </a:lnTo>
                    <a:lnTo>
                      <a:pt x="148" y="183"/>
                    </a:lnTo>
                    <a:lnTo>
                      <a:pt x="150" y="183"/>
                    </a:lnTo>
                    <a:lnTo>
                      <a:pt x="151" y="183"/>
                    </a:lnTo>
                    <a:lnTo>
                      <a:pt x="151" y="185"/>
                    </a:lnTo>
                    <a:lnTo>
                      <a:pt x="151" y="186"/>
                    </a:lnTo>
                    <a:lnTo>
                      <a:pt x="152" y="186"/>
                    </a:lnTo>
                    <a:lnTo>
                      <a:pt x="152" y="187"/>
                    </a:lnTo>
                    <a:lnTo>
                      <a:pt x="152" y="186"/>
                    </a:lnTo>
                    <a:lnTo>
                      <a:pt x="154" y="186"/>
                    </a:lnTo>
                    <a:lnTo>
                      <a:pt x="154" y="187"/>
                    </a:lnTo>
                    <a:lnTo>
                      <a:pt x="154" y="186"/>
                    </a:lnTo>
                    <a:lnTo>
                      <a:pt x="154" y="187"/>
                    </a:lnTo>
                    <a:lnTo>
                      <a:pt x="154" y="186"/>
                    </a:lnTo>
                    <a:lnTo>
                      <a:pt x="155" y="186"/>
                    </a:lnTo>
                    <a:lnTo>
                      <a:pt x="155" y="187"/>
                    </a:lnTo>
                    <a:lnTo>
                      <a:pt x="154" y="187"/>
                    </a:lnTo>
                    <a:lnTo>
                      <a:pt x="155" y="187"/>
                    </a:lnTo>
                    <a:lnTo>
                      <a:pt x="156" y="187"/>
                    </a:lnTo>
                    <a:lnTo>
                      <a:pt x="156" y="189"/>
                    </a:lnTo>
                    <a:lnTo>
                      <a:pt x="158" y="189"/>
                    </a:lnTo>
                    <a:lnTo>
                      <a:pt x="159" y="189"/>
                    </a:lnTo>
                    <a:lnTo>
                      <a:pt x="159" y="190"/>
                    </a:lnTo>
                    <a:lnTo>
                      <a:pt x="160" y="189"/>
                    </a:lnTo>
                    <a:lnTo>
                      <a:pt x="160" y="190"/>
                    </a:lnTo>
                    <a:lnTo>
                      <a:pt x="160" y="189"/>
                    </a:lnTo>
                    <a:lnTo>
                      <a:pt x="160" y="190"/>
                    </a:lnTo>
                    <a:lnTo>
                      <a:pt x="160" y="189"/>
                    </a:lnTo>
                    <a:lnTo>
                      <a:pt x="161" y="189"/>
                    </a:lnTo>
                    <a:lnTo>
                      <a:pt x="161" y="190"/>
                    </a:lnTo>
                    <a:lnTo>
                      <a:pt x="163" y="190"/>
                    </a:lnTo>
                    <a:lnTo>
                      <a:pt x="163" y="191"/>
                    </a:lnTo>
                    <a:lnTo>
                      <a:pt x="163" y="193"/>
                    </a:lnTo>
                    <a:lnTo>
                      <a:pt x="163" y="194"/>
                    </a:lnTo>
                    <a:lnTo>
                      <a:pt x="164" y="194"/>
                    </a:lnTo>
                    <a:lnTo>
                      <a:pt x="165" y="194"/>
                    </a:lnTo>
                    <a:lnTo>
                      <a:pt x="165" y="195"/>
                    </a:lnTo>
                    <a:lnTo>
                      <a:pt x="165" y="212"/>
                    </a:lnTo>
                    <a:lnTo>
                      <a:pt x="163" y="215"/>
                    </a:lnTo>
                    <a:lnTo>
                      <a:pt x="161" y="215"/>
                    </a:lnTo>
                    <a:lnTo>
                      <a:pt x="161" y="216"/>
                    </a:lnTo>
                    <a:lnTo>
                      <a:pt x="161" y="217"/>
                    </a:lnTo>
                    <a:lnTo>
                      <a:pt x="163" y="219"/>
                    </a:lnTo>
                    <a:lnTo>
                      <a:pt x="163" y="220"/>
                    </a:lnTo>
                    <a:lnTo>
                      <a:pt x="163" y="221"/>
                    </a:lnTo>
                    <a:lnTo>
                      <a:pt x="164" y="223"/>
                    </a:lnTo>
                    <a:lnTo>
                      <a:pt x="165" y="223"/>
                    </a:lnTo>
                    <a:lnTo>
                      <a:pt x="165" y="225"/>
                    </a:lnTo>
                    <a:lnTo>
                      <a:pt x="164" y="228"/>
                    </a:lnTo>
                    <a:lnTo>
                      <a:pt x="164" y="229"/>
                    </a:lnTo>
                    <a:lnTo>
                      <a:pt x="161" y="229"/>
                    </a:lnTo>
                    <a:lnTo>
                      <a:pt x="158" y="229"/>
                    </a:lnTo>
                    <a:lnTo>
                      <a:pt x="156" y="229"/>
                    </a:lnTo>
                    <a:lnTo>
                      <a:pt x="156" y="230"/>
                    </a:lnTo>
                    <a:lnTo>
                      <a:pt x="158" y="230"/>
                    </a:lnTo>
                    <a:lnTo>
                      <a:pt x="155" y="233"/>
                    </a:lnTo>
                    <a:lnTo>
                      <a:pt x="148" y="241"/>
                    </a:lnTo>
                    <a:lnTo>
                      <a:pt x="146" y="246"/>
                    </a:lnTo>
                    <a:lnTo>
                      <a:pt x="146" y="248"/>
                    </a:lnTo>
                    <a:lnTo>
                      <a:pt x="148" y="253"/>
                    </a:lnTo>
                    <a:lnTo>
                      <a:pt x="148" y="254"/>
                    </a:lnTo>
                    <a:lnTo>
                      <a:pt x="150" y="254"/>
                    </a:lnTo>
                    <a:lnTo>
                      <a:pt x="148" y="254"/>
                    </a:lnTo>
                    <a:lnTo>
                      <a:pt x="150" y="254"/>
                    </a:lnTo>
                    <a:lnTo>
                      <a:pt x="150" y="255"/>
                    </a:lnTo>
                    <a:lnTo>
                      <a:pt x="150" y="257"/>
                    </a:lnTo>
                    <a:lnTo>
                      <a:pt x="151" y="257"/>
                    </a:lnTo>
                    <a:lnTo>
                      <a:pt x="151" y="258"/>
                    </a:lnTo>
                    <a:lnTo>
                      <a:pt x="152" y="258"/>
                    </a:lnTo>
                    <a:lnTo>
                      <a:pt x="152" y="259"/>
                    </a:lnTo>
                    <a:lnTo>
                      <a:pt x="156" y="261"/>
                    </a:lnTo>
                    <a:lnTo>
                      <a:pt x="155" y="263"/>
                    </a:lnTo>
                    <a:lnTo>
                      <a:pt x="152" y="266"/>
                    </a:lnTo>
                    <a:lnTo>
                      <a:pt x="152" y="267"/>
                    </a:lnTo>
                    <a:lnTo>
                      <a:pt x="151" y="267"/>
                    </a:lnTo>
                    <a:lnTo>
                      <a:pt x="151" y="268"/>
                    </a:lnTo>
                    <a:lnTo>
                      <a:pt x="151" y="270"/>
                    </a:lnTo>
                    <a:lnTo>
                      <a:pt x="151" y="271"/>
                    </a:lnTo>
                    <a:lnTo>
                      <a:pt x="150" y="271"/>
                    </a:lnTo>
                    <a:lnTo>
                      <a:pt x="150" y="272"/>
                    </a:lnTo>
                    <a:lnTo>
                      <a:pt x="150" y="274"/>
                    </a:lnTo>
                    <a:lnTo>
                      <a:pt x="148" y="274"/>
                    </a:lnTo>
                    <a:lnTo>
                      <a:pt x="148" y="275"/>
                    </a:lnTo>
                    <a:lnTo>
                      <a:pt x="148" y="276"/>
                    </a:lnTo>
                    <a:lnTo>
                      <a:pt x="147" y="278"/>
                    </a:lnTo>
                    <a:lnTo>
                      <a:pt x="147" y="279"/>
                    </a:lnTo>
                    <a:lnTo>
                      <a:pt x="146" y="279"/>
                    </a:lnTo>
                    <a:lnTo>
                      <a:pt x="144" y="279"/>
                    </a:lnTo>
                    <a:lnTo>
                      <a:pt x="144" y="280"/>
                    </a:lnTo>
                    <a:lnTo>
                      <a:pt x="144" y="282"/>
                    </a:lnTo>
                    <a:lnTo>
                      <a:pt x="143" y="282"/>
                    </a:lnTo>
                    <a:lnTo>
                      <a:pt x="142" y="282"/>
                    </a:lnTo>
                    <a:lnTo>
                      <a:pt x="140" y="282"/>
                    </a:lnTo>
                    <a:lnTo>
                      <a:pt x="139" y="282"/>
                    </a:lnTo>
                    <a:lnTo>
                      <a:pt x="139" y="283"/>
                    </a:lnTo>
                    <a:lnTo>
                      <a:pt x="138" y="283"/>
                    </a:lnTo>
                    <a:lnTo>
                      <a:pt x="138" y="284"/>
                    </a:lnTo>
                    <a:lnTo>
                      <a:pt x="137" y="284"/>
                    </a:lnTo>
                    <a:lnTo>
                      <a:pt x="135" y="284"/>
                    </a:lnTo>
                    <a:lnTo>
                      <a:pt x="135" y="285"/>
                    </a:lnTo>
                    <a:lnTo>
                      <a:pt x="137" y="285"/>
                    </a:lnTo>
                    <a:lnTo>
                      <a:pt x="137" y="287"/>
                    </a:lnTo>
                    <a:lnTo>
                      <a:pt x="137" y="288"/>
                    </a:lnTo>
                    <a:lnTo>
                      <a:pt x="137" y="289"/>
                    </a:lnTo>
                    <a:lnTo>
                      <a:pt x="137" y="291"/>
                    </a:lnTo>
                    <a:lnTo>
                      <a:pt x="138" y="291"/>
                    </a:lnTo>
                    <a:lnTo>
                      <a:pt x="138" y="292"/>
                    </a:lnTo>
                    <a:lnTo>
                      <a:pt x="138" y="293"/>
                    </a:lnTo>
                    <a:lnTo>
                      <a:pt x="138" y="295"/>
                    </a:lnTo>
                    <a:lnTo>
                      <a:pt x="138" y="296"/>
                    </a:lnTo>
                    <a:lnTo>
                      <a:pt x="139" y="296"/>
                    </a:lnTo>
                    <a:lnTo>
                      <a:pt x="139" y="297"/>
                    </a:lnTo>
                    <a:lnTo>
                      <a:pt x="138" y="297"/>
                    </a:lnTo>
                    <a:lnTo>
                      <a:pt x="139" y="297"/>
                    </a:lnTo>
                    <a:lnTo>
                      <a:pt x="138" y="297"/>
                    </a:lnTo>
                    <a:lnTo>
                      <a:pt x="138" y="299"/>
                    </a:lnTo>
                    <a:lnTo>
                      <a:pt x="138" y="300"/>
                    </a:lnTo>
                    <a:lnTo>
                      <a:pt x="138" y="301"/>
                    </a:lnTo>
                    <a:lnTo>
                      <a:pt x="138" y="300"/>
                    </a:lnTo>
                    <a:lnTo>
                      <a:pt x="137" y="300"/>
                    </a:lnTo>
                    <a:lnTo>
                      <a:pt x="137" y="301"/>
                    </a:lnTo>
                    <a:lnTo>
                      <a:pt x="135" y="301"/>
                    </a:lnTo>
                    <a:lnTo>
                      <a:pt x="129" y="310"/>
                    </a:lnTo>
                    <a:lnTo>
                      <a:pt x="131" y="310"/>
                    </a:lnTo>
                    <a:lnTo>
                      <a:pt x="130" y="316"/>
                    </a:lnTo>
                    <a:lnTo>
                      <a:pt x="129" y="316"/>
                    </a:lnTo>
                    <a:lnTo>
                      <a:pt x="127" y="322"/>
                    </a:lnTo>
                    <a:lnTo>
                      <a:pt x="130" y="323"/>
                    </a:lnTo>
                    <a:lnTo>
                      <a:pt x="130" y="325"/>
                    </a:lnTo>
                    <a:lnTo>
                      <a:pt x="131" y="326"/>
                    </a:lnTo>
                    <a:lnTo>
                      <a:pt x="131" y="327"/>
                    </a:lnTo>
                    <a:lnTo>
                      <a:pt x="133" y="327"/>
                    </a:lnTo>
                    <a:lnTo>
                      <a:pt x="133" y="329"/>
                    </a:lnTo>
                    <a:lnTo>
                      <a:pt x="133" y="330"/>
                    </a:lnTo>
                    <a:lnTo>
                      <a:pt x="133" y="331"/>
                    </a:lnTo>
                    <a:lnTo>
                      <a:pt x="133" y="333"/>
                    </a:lnTo>
                    <a:lnTo>
                      <a:pt x="135" y="338"/>
                    </a:lnTo>
                    <a:lnTo>
                      <a:pt x="140" y="350"/>
                    </a:lnTo>
                    <a:lnTo>
                      <a:pt x="143" y="351"/>
                    </a:lnTo>
                    <a:lnTo>
                      <a:pt x="144" y="351"/>
                    </a:lnTo>
                    <a:lnTo>
                      <a:pt x="146" y="351"/>
                    </a:lnTo>
                    <a:lnTo>
                      <a:pt x="146" y="352"/>
                    </a:lnTo>
                    <a:lnTo>
                      <a:pt x="146" y="354"/>
                    </a:lnTo>
                    <a:lnTo>
                      <a:pt x="147" y="354"/>
                    </a:lnTo>
                    <a:lnTo>
                      <a:pt x="146" y="354"/>
                    </a:lnTo>
                    <a:lnTo>
                      <a:pt x="146" y="355"/>
                    </a:lnTo>
                    <a:lnTo>
                      <a:pt x="147" y="355"/>
                    </a:lnTo>
                    <a:lnTo>
                      <a:pt x="147" y="356"/>
                    </a:lnTo>
                    <a:lnTo>
                      <a:pt x="148" y="356"/>
                    </a:lnTo>
                    <a:lnTo>
                      <a:pt x="148" y="357"/>
                    </a:lnTo>
                    <a:lnTo>
                      <a:pt x="148" y="359"/>
                    </a:lnTo>
                    <a:lnTo>
                      <a:pt x="147" y="359"/>
                    </a:lnTo>
                    <a:lnTo>
                      <a:pt x="147" y="360"/>
                    </a:lnTo>
                    <a:lnTo>
                      <a:pt x="148" y="360"/>
                    </a:lnTo>
                    <a:lnTo>
                      <a:pt x="147" y="360"/>
                    </a:lnTo>
                    <a:lnTo>
                      <a:pt x="147" y="361"/>
                    </a:lnTo>
                    <a:lnTo>
                      <a:pt x="146" y="361"/>
                    </a:lnTo>
                    <a:lnTo>
                      <a:pt x="147" y="361"/>
                    </a:lnTo>
                    <a:lnTo>
                      <a:pt x="147" y="363"/>
                    </a:lnTo>
                    <a:lnTo>
                      <a:pt x="146" y="363"/>
                    </a:lnTo>
                    <a:lnTo>
                      <a:pt x="146" y="364"/>
                    </a:lnTo>
                    <a:lnTo>
                      <a:pt x="147" y="364"/>
                    </a:lnTo>
                    <a:lnTo>
                      <a:pt x="147" y="365"/>
                    </a:lnTo>
                    <a:lnTo>
                      <a:pt x="147" y="367"/>
                    </a:lnTo>
                    <a:lnTo>
                      <a:pt x="147" y="368"/>
                    </a:lnTo>
                    <a:lnTo>
                      <a:pt x="148" y="368"/>
                    </a:lnTo>
                    <a:lnTo>
                      <a:pt x="148" y="369"/>
                    </a:lnTo>
                    <a:lnTo>
                      <a:pt x="148" y="371"/>
                    </a:lnTo>
                    <a:lnTo>
                      <a:pt x="150" y="371"/>
                    </a:lnTo>
                    <a:lnTo>
                      <a:pt x="150" y="372"/>
                    </a:lnTo>
                    <a:lnTo>
                      <a:pt x="151" y="372"/>
                    </a:lnTo>
                    <a:lnTo>
                      <a:pt x="151" y="373"/>
                    </a:lnTo>
                    <a:lnTo>
                      <a:pt x="151" y="374"/>
                    </a:lnTo>
                    <a:lnTo>
                      <a:pt x="152" y="374"/>
                    </a:lnTo>
                    <a:lnTo>
                      <a:pt x="152" y="376"/>
                    </a:lnTo>
                    <a:lnTo>
                      <a:pt x="152" y="377"/>
                    </a:lnTo>
                    <a:lnTo>
                      <a:pt x="151" y="377"/>
                    </a:lnTo>
                    <a:lnTo>
                      <a:pt x="152" y="377"/>
                    </a:lnTo>
                    <a:lnTo>
                      <a:pt x="151" y="377"/>
                    </a:lnTo>
                    <a:lnTo>
                      <a:pt x="151" y="378"/>
                    </a:lnTo>
                    <a:lnTo>
                      <a:pt x="150" y="378"/>
                    </a:lnTo>
                    <a:lnTo>
                      <a:pt x="150" y="380"/>
                    </a:lnTo>
                    <a:lnTo>
                      <a:pt x="150" y="381"/>
                    </a:lnTo>
                    <a:lnTo>
                      <a:pt x="148" y="381"/>
                    </a:lnTo>
                    <a:lnTo>
                      <a:pt x="150" y="382"/>
                    </a:lnTo>
                    <a:lnTo>
                      <a:pt x="151" y="382"/>
                    </a:lnTo>
                    <a:lnTo>
                      <a:pt x="151" y="384"/>
                    </a:lnTo>
                    <a:lnTo>
                      <a:pt x="150" y="385"/>
                    </a:lnTo>
                    <a:lnTo>
                      <a:pt x="148" y="385"/>
                    </a:lnTo>
                    <a:lnTo>
                      <a:pt x="147" y="385"/>
                    </a:lnTo>
                    <a:lnTo>
                      <a:pt x="147" y="384"/>
                    </a:lnTo>
                    <a:lnTo>
                      <a:pt x="146" y="385"/>
                    </a:lnTo>
                    <a:lnTo>
                      <a:pt x="146" y="386"/>
                    </a:lnTo>
                    <a:lnTo>
                      <a:pt x="146" y="388"/>
                    </a:lnTo>
                    <a:lnTo>
                      <a:pt x="144" y="388"/>
                    </a:lnTo>
                    <a:lnTo>
                      <a:pt x="143" y="388"/>
                    </a:lnTo>
                    <a:lnTo>
                      <a:pt x="143" y="389"/>
                    </a:lnTo>
                    <a:lnTo>
                      <a:pt x="142" y="389"/>
                    </a:lnTo>
                    <a:lnTo>
                      <a:pt x="142" y="390"/>
                    </a:lnTo>
                    <a:lnTo>
                      <a:pt x="142" y="391"/>
                    </a:lnTo>
                    <a:lnTo>
                      <a:pt x="143" y="393"/>
                    </a:lnTo>
                    <a:lnTo>
                      <a:pt x="143" y="394"/>
                    </a:lnTo>
                    <a:lnTo>
                      <a:pt x="142" y="394"/>
                    </a:lnTo>
                    <a:lnTo>
                      <a:pt x="142" y="395"/>
                    </a:lnTo>
                    <a:lnTo>
                      <a:pt x="142" y="397"/>
                    </a:lnTo>
                    <a:lnTo>
                      <a:pt x="143" y="397"/>
                    </a:lnTo>
                    <a:lnTo>
                      <a:pt x="143" y="398"/>
                    </a:lnTo>
                    <a:lnTo>
                      <a:pt x="143" y="399"/>
                    </a:lnTo>
                    <a:lnTo>
                      <a:pt x="142" y="399"/>
                    </a:lnTo>
                    <a:lnTo>
                      <a:pt x="142" y="401"/>
                    </a:lnTo>
                    <a:lnTo>
                      <a:pt x="140" y="401"/>
                    </a:lnTo>
                    <a:lnTo>
                      <a:pt x="140" y="402"/>
                    </a:lnTo>
                    <a:lnTo>
                      <a:pt x="140" y="403"/>
                    </a:lnTo>
                    <a:lnTo>
                      <a:pt x="139" y="403"/>
                    </a:lnTo>
                    <a:lnTo>
                      <a:pt x="138" y="403"/>
                    </a:lnTo>
                    <a:lnTo>
                      <a:pt x="137" y="403"/>
                    </a:lnTo>
                    <a:lnTo>
                      <a:pt x="137" y="405"/>
                    </a:lnTo>
                    <a:lnTo>
                      <a:pt x="135" y="403"/>
                    </a:lnTo>
                    <a:lnTo>
                      <a:pt x="134" y="403"/>
                    </a:lnTo>
                    <a:lnTo>
                      <a:pt x="133" y="403"/>
                    </a:lnTo>
                    <a:lnTo>
                      <a:pt x="133" y="405"/>
                    </a:lnTo>
                    <a:lnTo>
                      <a:pt x="133" y="406"/>
                    </a:lnTo>
                    <a:lnTo>
                      <a:pt x="131" y="406"/>
                    </a:lnTo>
                    <a:lnTo>
                      <a:pt x="131" y="405"/>
                    </a:lnTo>
                    <a:lnTo>
                      <a:pt x="131" y="403"/>
                    </a:lnTo>
                    <a:lnTo>
                      <a:pt x="130" y="403"/>
                    </a:lnTo>
                    <a:lnTo>
                      <a:pt x="129" y="403"/>
                    </a:lnTo>
                    <a:lnTo>
                      <a:pt x="129" y="402"/>
                    </a:lnTo>
                    <a:lnTo>
                      <a:pt x="129" y="401"/>
                    </a:lnTo>
                    <a:lnTo>
                      <a:pt x="129" y="399"/>
                    </a:lnTo>
                    <a:lnTo>
                      <a:pt x="127" y="399"/>
                    </a:lnTo>
                    <a:lnTo>
                      <a:pt x="126" y="399"/>
                    </a:lnTo>
                    <a:lnTo>
                      <a:pt x="125" y="399"/>
                    </a:lnTo>
                    <a:lnTo>
                      <a:pt x="125" y="401"/>
                    </a:lnTo>
                    <a:lnTo>
                      <a:pt x="125" y="402"/>
                    </a:lnTo>
                    <a:lnTo>
                      <a:pt x="123" y="402"/>
                    </a:lnTo>
                    <a:lnTo>
                      <a:pt x="123" y="403"/>
                    </a:lnTo>
                    <a:lnTo>
                      <a:pt x="122" y="403"/>
                    </a:lnTo>
                    <a:lnTo>
                      <a:pt x="121" y="403"/>
                    </a:lnTo>
                    <a:lnTo>
                      <a:pt x="120" y="403"/>
                    </a:lnTo>
                    <a:lnTo>
                      <a:pt x="120" y="405"/>
                    </a:lnTo>
                    <a:lnTo>
                      <a:pt x="120" y="406"/>
                    </a:lnTo>
                    <a:lnTo>
                      <a:pt x="120" y="407"/>
                    </a:lnTo>
                    <a:lnTo>
                      <a:pt x="120" y="406"/>
                    </a:lnTo>
                    <a:lnTo>
                      <a:pt x="121" y="406"/>
                    </a:lnTo>
                    <a:lnTo>
                      <a:pt x="122" y="406"/>
                    </a:lnTo>
                    <a:lnTo>
                      <a:pt x="122" y="407"/>
                    </a:lnTo>
                    <a:lnTo>
                      <a:pt x="123" y="407"/>
                    </a:lnTo>
                    <a:lnTo>
                      <a:pt x="122" y="407"/>
                    </a:lnTo>
                    <a:lnTo>
                      <a:pt x="122" y="409"/>
                    </a:lnTo>
                    <a:lnTo>
                      <a:pt x="121" y="409"/>
                    </a:lnTo>
                    <a:lnTo>
                      <a:pt x="120" y="409"/>
                    </a:lnTo>
                    <a:lnTo>
                      <a:pt x="120" y="410"/>
                    </a:lnTo>
                    <a:lnTo>
                      <a:pt x="118" y="410"/>
                    </a:lnTo>
                    <a:lnTo>
                      <a:pt x="117" y="410"/>
                    </a:lnTo>
                    <a:lnTo>
                      <a:pt x="117" y="409"/>
                    </a:lnTo>
                    <a:lnTo>
                      <a:pt x="117" y="407"/>
                    </a:lnTo>
                    <a:lnTo>
                      <a:pt x="116" y="406"/>
                    </a:lnTo>
                    <a:lnTo>
                      <a:pt x="114" y="406"/>
                    </a:lnTo>
                    <a:lnTo>
                      <a:pt x="113" y="406"/>
                    </a:lnTo>
                    <a:lnTo>
                      <a:pt x="112" y="406"/>
                    </a:lnTo>
                    <a:lnTo>
                      <a:pt x="110" y="406"/>
                    </a:lnTo>
                    <a:lnTo>
                      <a:pt x="109" y="406"/>
                    </a:lnTo>
                    <a:lnTo>
                      <a:pt x="109" y="407"/>
                    </a:lnTo>
                    <a:lnTo>
                      <a:pt x="108" y="407"/>
                    </a:lnTo>
                    <a:lnTo>
                      <a:pt x="108" y="406"/>
                    </a:lnTo>
                    <a:lnTo>
                      <a:pt x="106" y="406"/>
                    </a:lnTo>
                    <a:lnTo>
                      <a:pt x="108" y="406"/>
                    </a:lnTo>
                    <a:lnTo>
                      <a:pt x="108" y="405"/>
                    </a:lnTo>
                    <a:lnTo>
                      <a:pt x="106" y="405"/>
                    </a:lnTo>
                    <a:lnTo>
                      <a:pt x="105" y="406"/>
                    </a:lnTo>
                    <a:lnTo>
                      <a:pt x="104" y="406"/>
                    </a:lnTo>
                    <a:lnTo>
                      <a:pt x="103" y="406"/>
                    </a:lnTo>
                    <a:lnTo>
                      <a:pt x="101" y="406"/>
                    </a:lnTo>
                    <a:lnTo>
                      <a:pt x="101" y="407"/>
                    </a:lnTo>
                    <a:lnTo>
                      <a:pt x="101" y="409"/>
                    </a:lnTo>
                    <a:lnTo>
                      <a:pt x="103" y="409"/>
                    </a:lnTo>
                    <a:lnTo>
                      <a:pt x="103" y="410"/>
                    </a:lnTo>
                    <a:lnTo>
                      <a:pt x="103" y="411"/>
                    </a:lnTo>
                    <a:lnTo>
                      <a:pt x="103" y="412"/>
                    </a:lnTo>
                    <a:lnTo>
                      <a:pt x="101" y="412"/>
                    </a:lnTo>
                    <a:lnTo>
                      <a:pt x="101" y="414"/>
                    </a:lnTo>
                    <a:lnTo>
                      <a:pt x="103" y="414"/>
                    </a:lnTo>
                    <a:lnTo>
                      <a:pt x="103" y="415"/>
                    </a:lnTo>
                    <a:lnTo>
                      <a:pt x="104" y="415"/>
                    </a:lnTo>
                    <a:lnTo>
                      <a:pt x="104" y="416"/>
                    </a:lnTo>
                    <a:lnTo>
                      <a:pt x="105" y="416"/>
                    </a:lnTo>
                    <a:lnTo>
                      <a:pt x="106" y="416"/>
                    </a:lnTo>
                    <a:lnTo>
                      <a:pt x="108" y="416"/>
                    </a:lnTo>
                    <a:lnTo>
                      <a:pt x="108" y="418"/>
                    </a:lnTo>
                    <a:lnTo>
                      <a:pt x="108" y="416"/>
                    </a:lnTo>
                    <a:lnTo>
                      <a:pt x="109" y="416"/>
                    </a:lnTo>
                    <a:lnTo>
                      <a:pt x="109" y="418"/>
                    </a:lnTo>
                    <a:lnTo>
                      <a:pt x="109" y="419"/>
                    </a:lnTo>
                    <a:lnTo>
                      <a:pt x="108" y="419"/>
                    </a:lnTo>
                    <a:lnTo>
                      <a:pt x="106" y="419"/>
                    </a:lnTo>
                    <a:lnTo>
                      <a:pt x="105" y="419"/>
                    </a:lnTo>
                    <a:lnTo>
                      <a:pt x="104" y="419"/>
                    </a:lnTo>
                    <a:lnTo>
                      <a:pt x="103" y="419"/>
                    </a:lnTo>
                    <a:lnTo>
                      <a:pt x="101" y="419"/>
                    </a:lnTo>
                    <a:lnTo>
                      <a:pt x="100" y="419"/>
                    </a:lnTo>
                    <a:lnTo>
                      <a:pt x="101" y="420"/>
                    </a:lnTo>
                    <a:lnTo>
                      <a:pt x="103" y="420"/>
                    </a:lnTo>
                    <a:lnTo>
                      <a:pt x="103" y="422"/>
                    </a:lnTo>
                    <a:lnTo>
                      <a:pt x="104" y="422"/>
                    </a:lnTo>
                    <a:lnTo>
                      <a:pt x="104" y="423"/>
                    </a:lnTo>
                    <a:lnTo>
                      <a:pt x="103" y="424"/>
                    </a:lnTo>
                    <a:lnTo>
                      <a:pt x="101" y="424"/>
                    </a:lnTo>
                    <a:lnTo>
                      <a:pt x="101" y="426"/>
                    </a:lnTo>
                    <a:lnTo>
                      <a:pt x="100" y="426"/>
                    </a:lnTo>
                    <a:lnTo>
                      <a:pt x="99" y="426"/>
                    </a:lnTo>
                    <a:lnTo>
                      <a:pt x="97" y="426"/>
                    </a:lnTo>
                    <a:lnTo>
                      <a:pt x="97" y="424"/>
                    </a:lnTo>
                    <a:lnTo>
                      <a:pt x="96" y="424"/>
                    </a:lnTo>
                    <a:lnTo>
                      <a:pt x="95" y="424"/>
                    </a:lnTo>
                    <a:lnTo>
                      <a:pt x="93" y="424"/>
                    </a:lnTo>
                    <a:lnTo>
                      <a:pt x="93" y="423"/>
                    </a:lnTo>
                    <a:lnTo>
                      <a:pt x="92" y="423"/>
                    </a:lnTo>
                    <a:lnTo>
                      <a:pt x="92" y="424"/>
                    </a:lnTo>
                    <a:lnTo>
                      <a:pt x="91" y="424"/>
                    </a:lnTo>
                    <a:lnTo>
                      <a:pt x="91" y="426"/>
                    </a:lnTo>
                    <a:lnTo>
                      <a:pt x="92" y="426"/>
                    </a:lnTo>
                    <a:lnTo>
                      <a:pt x="92" y="427"/>
                    </a:lnTo>
                    <a:lnTo>
                      <a:pt x="93" y="427"/>
                    </a:lnTo>
                    <a:lnTo>
                      <a:pt x="93" y="428"/>
                    </a:lnTo>
                    <a:lnTo>
                      <a:pt x="95" y="428"/>
                    </a:lnTo>
                    <a:lnTo>
                      <a:pt x="95" y="429"/>
                    </a:lnTo>
                    <a:lnTo>
                      <a:pt x="95" y="431"/>
                    </a:lnTo>
                    <a:lnTo>
                      <a:pt x="93" y="431"/>
                    </a:lnTo>
                    <a:lnTo>
                      <a:pt x="92" y="431"/>
                    </a:lnTo>
                    <a:lnTo>
                      <a:pt x="91" y="431"/>
                    </a:lnTo>
                    <a:lnTo>
                      <a:pt x="89" y="431"/>
                    </a:lnTo>
                    <a:lnTo>
                      <a:pt x="89" y="429"/>
                    </a:lnTo>
                    <a:lnTo>
                      <a:pt x="89" y="428"/>
                    </a:lnTo>
                    <a:lnTo>
                      <a:pt x="88" y="428"/>
                    </a:lnTo>
                    <a:lnTo>
                      <a:pt x="88" y="427"/>
                    </a:lnTo>
                    <a:lnTo>
                      <a:pt x="87" y="427"/>
                    </a:lnTo>
                    <a:lnTo>
                      <a:pt x="86" y="427"/>
                    </a:lnTo>
                    <a:lnTo>
                      <a:pt x="84" y="427"/>
                    </a:lnTo>
                    <a:lnTo>
                      <a:pt x="84" y="428"/>
                    </a:lnTo>
                    <a:lnTo>
                      <a:pt x="83" y="428"/>
                    </a:lnTo>
                    <a:lnTo>
                      <a:pt x="82" y="428"/>
                    </a:lnTo>
                    <a:lnTo>
                      <a:pt x="82" y="427"/>
                    </a:lnTo>
                    <a:lnTo>
                      <a:pt x="80" y="427"/>
                    </a:lnTo>
                    <a:lnTo>
                      <a:pt x="80" y="426"/>
                    </a:lnTo>
                    <a:lnTo>
                      <a:pt x="79" y="426"/>
                    </a:lnTo>
                    <a:lnTo>
                      <a:pt x="79" y="427"/>
                    </a:lnTo>
                    <a:lnTo>
                      <a:pt x="78" y="427"/>
                    </a:lnTo>
                    <a:lnTo>
                      <a:pt x="78" y="428"/>
                    </a:lnTo>
                    <a:lnTo>
                      <a:pt x="76" y="428"/>
                    </a:lnTo>
                    <a:lnTo>
                      <a:pt x="75" y="428"/>
                    </a:lnTo>
                    <a:lnTo>
                      <a:pt x="75" y="429"/>
                    </a:lnTo>
                    <a:lnTo>
                      <a:pt x="75" y="428"/>
                    </a:lnTo>
                    <a:lnTo>
                      <a:pt x="74" y="428"/>
                    </a:lnTo>
                    <a:lnTo>
                      <a:pt x="75" y="428"/>
                    </a:lnTo>
                    <a:lnTo>
                      <a:pt x="75" y="427"/>
                    </a:lnTo>
                    <a:lnTo>
                      <a:pt x="74" y="427"/>
                    </a:lnTo>
                    <a:lnTo>
                      <a:pt x="74" y="426"/>
                    </a:lnTo>
                    <a:lnTo>
                      <a:pt x="74" y="424"/>
                    </a:lnTo>
                    <a:lnTo>
                      <a:pt x="74" y="423"/>
                    </a:lnTo>
                    <a:lnTo>
                      <a:pt x="72" y="423"/>
                    </a:lnTo>
                    <a:lnTo>
                      <a:pt x="72" y="424"/>
                    </a:lnTo>
                    <a:lnTo>
                      <a:pt x="72" y="426"/>
                    </a:lnTo>
                    <a:lnTo>
                      <a:pt x="72" y="427"/>
                    </a:lnTo>
                    <a:lnTo>
                      <a:pt x="71" y="427"/>
                    </a:lnTo>
                    <a:lnTo>
                      <a:pt x="70" y="427"/>
                    </a:lnTo>
                    <a:lnTo>
                      <a:pt x="70" y="428"/>
                    </a:lnTo>
                    <a:lnTo>
                      <a:pt x="68" y="429"/>
                    </a:lnTo>
                    <a:lnTo>
                      <a:pt x="67" y="429"/>
                    </a:lnTo>
                    <a:lnTo>
                      <a:pt x="67" y="428"/>
                    </a:lnTo>
                    <a:lnTo>
                      <a:pt x="66" y="428"/>
                    </a:lnTo>
                    <a:lnTo>
                      <a:pt x="65" y="428"/>
                    </a:lnTo>
                    <a:lnTo>
                      <a:pt x="65" y="427"/>
                    </a:lnTo>
                    <a:lnTo>
                      <a:pt x="63" y="427"/>
                    </a:lnTo>
                    <a:lnTo>
                      <a:pt x="63" y="426"/>
                    </a:lnTo>
                    <a:lnTo>
                      <a:pt x="65" y="424"/>
                    </a:lnTo>
                    <a:lnTo>
                      <a:pt x="63" y="424"/>
                    </a:lnTo>
                    <a:lnTo>
                      <a:pt x="62" y="424"/>
                    </a:lnTo>
                    <a:lnTo>
                      <a:pt x="62" y="423"/>
                    </a:lnTo>
                    <a:lnTo>
                      <a:pt x="61" y="423"/>
                    </a:lnTo>
                    <a:lnTo>
                      <a:pt x="61" y="422"/>
                    </a:lnTo>
                    <a:lnTo>
                      <a:pt x="59" y="422"/>
                    </a:lnTo>
                    <a:lnTo>
                      <a:pt x="58" y="422"/>
                    </a:lnTo>
                    <a:lnTo>
                      <a:pt x="57" y="422"/>
                    </a:lnTo>
                    <a:lnTo>
                      <a:pt x="57" y="423"/>
                    </a:lnTo>
                    <a:lnTo>
                      <a:pt x="57" y="424"/>
                    </a:lnTo>
                    <a:lnTo>
                      <a:pt x="55" y="424"/>
                    </a:lnTo>
                    <a:lnTo>
                      <a:pt x="54" y="423"/>
                    </a:lnTo>
                    <a:lnTo>
                      <a:pt x="54" y="422"/>
                    </a:lnTo>
                    <a:lnTo>
                      <a:pt x="54" y="420"/>
                    </a:lnTo>
                    <a:lnTo>
                      <a:pt x="53" y="420"/>
                    </a:lnTo>
                    <a:lnTo>
                      <a:pt x="51" y="420"/>
                    </a:lnTo>
                    <a:lnTo>
                      <a:pt x="51" y="419"/>
                    </a:lnTo>
                    <a:lnTo>
                      <a:pt x="50" y="419"/>
                    </a:lnTo>
                    <a:lnTo>
                      <a:pt x="50" y="420"/>
                    </a:lnTo>
                    <a:lnTo>
                      <a:pt x="49" y="420"/>
                    </a:lnTo>
                    <a:lnTo>
                      <a:pt x="48" y="420"/>
                    </a:lnTo>
                    <a:lnTo>
                      <a:pt x="46" y="420"/>
                    </a:lnTo>
                    <a:lnTo>
                      <a:pt x="46" y="419"/>
                    </a:lnTo>
                    <a:lnTo>
                      <a:pt x="45" y="419"/>
                    </a:lnTo>
                    <a:lnTo>
                      <a:pt x="44" y="419"/>
                    </a:lnTo>
                    <a:lnTo>
                      <a:pt x="44" y="420"/>
                    </a:lnTo>
                    <a:lnTo>
                      <a:pt x="42" y="420"/>
                    </a:lnTo>
                    <a:lnTo>
                      <a:pt x="41" y="420"/>
                    </a:lnTo>
                    <a:lnTo>
                      <a:pt x="41" y="422"/>
                    </a:lnTo>
                    <a:lnTo>
                      <a:pt x="40" y="423"/>
                    </a:lnTo>
                    <a:lnTo>
                      <a:pt x="38" y="423"/>
                    </a:lnTo>
                    <a:lnTo>
                      <a:pt x="37" y="423"/>
                    </a:lnTo>
                    <a:lnTo>
                      <a:pt x="36" y="422"/>
                    </a:lnTo>
                    <a:lnTo>
                      <a:pt x="36" y="423"/>
                    </a:lnTo>
                    <a:lnTo>
                      <a:pt x="36" y="424"/>
                    </a:lnTo>
                    <a:lnTo>
                      <a:pt x="34" y="424"/>
                    </a:lnTo>
                    <a:lnTo>
                      <a:pt x="34" y="423"/>
                    </a:lnTo>
                    <a:lnTo>
                      <a:pt x="33" y="423"/>
                    </a:lnTo>
                    <a:lnTo>
                      <a:pt x="33" y="422"/>
                    </a:lnTo>
                    <a:lnTo>
                      <a:pt x="33" y="420"/>
                    </a:lnTo>
                    <a:lnTo>
                      <a:pt x="33" y="419"/>
                    </a:lnTo>
                    <a:lnTo>
                      <a:pt x="33" y="418"/>
                    </a:lnTo>
                    <a:lnTo>
                      <a:pt x="33" y="416"/>
                    </a:lnTo>
                    <a:lnTo>
                      <a:pt x="32" y="416"/>
                    </a:lnTo>
                    <a:lnTo>
                      <a:pt x="32" y="415"/>
                    </a:lnTo>
                    <a:lnTo>
                      <a:pt x="31" y="415"/>
                    </a:lnTo>
                    <a:lnTo>
                      <a:pt x="29" y="415"/>
                    </a:lnTo>
                    <a:lnTo>
                      <a:pt x="29" y="414"/>
                    </a:lnTo>
                    <a:lnTo>
                      <a:pt x="31" y="414"/>
                    </a:lnTo>
                    <a:lnTo>
                      <a:pt x="32" y="414"/>
                    </a:lnTo>
                    <a:lnTo>
                      <a:pt x="31" y="414"/>
                    </a:lnTo>
                    <a:lnTo>
                      <a:pt x="31" y="412"/>
                    </a:lnTo>
                    <a:lnTo>
                      <a:pt x="29" y="412"/>
                    </a:lnTo>
                    <a:lnTo>
                      <a:pt x="29" y="414"/>
                    </a:lnTo>
                    <a:lnTo>
                      <a:pt x="28" y="414"/>
                    </a:lnTo>
                    <a:lnTo>
                      <a:pt x="28" y="415"/>
                    </a:lnTo>
                    <a:lnTo>
                      <a:pt x="28" y="416"/>
                    </a:lnTo>
                    <a:lnTo>
                      <a:pt x="28" y="418"/>
                    </a:lnTo>
                    <a:lnTo>
                      <a:pt x="28" y="419"/>
                    </a:lnTo>
                    <a:lnTo>
                      <a:pt x="29" y="419"/>
                    </a:lnTo>
                    <a:lnTo>
                      <a:pt x="29" y="420"/>
                    </a:lnTo>
                    <a:lnTo>
                      <a:pt x="29" y="422"/>
                    </a:lnTo>
                    <a:lnTo>
                      <a:pt x="29" y="423"/>
                    </a:lnTo>
                    <a:lnTo>
                      <a:pt x="31" y="423"/>
                    </a:lnTo>
                    <a:lnTo>
                      <a:pt x="31" y="424"/>
                    </a:lnTo>
                    <a:lnTo>
                      <a:pt x="31" y="426"/>
                    </a:lnTo>
                    <a:lnTo>
                      <a:pt x="32" y="426"/>
                    </a:lnTo>
                    <a:lnTo>
                      <a:pt x="32" y="427"/>
                    </a:lnTo>
                    <a:lnTo>
                      <a:pt x="33" y="428"/>
                    </a:lnTo>
                    <a:lnTo>
                      <a:pt x="33" y="429"/>
                    </a:lnTo>
                    <a:lnTo>
                      <a:pt x="33" y="431"/>
                    </a:lnTo>
                    <a:lnTo>
                      <a:pt x="34" y="431"/>
                    </a:lnTo>
                    <a:lnTo>
                      <a:pt x="34" y="432"/>
                    </a:lnTo>
                    <a:lnTo>
                      <a:pt x="33" y="432"/>
                    </a:lnTo>
                    <a:lnTo>
                      <a:pt x="33" y="433"/>
                    </a:lnTo>
                    <a:lnTo>
                      <a:pt x="33" y="435"/>
                    </a:lnTo>
                    <a:lnTo>
                      <a:pt x="33" y="436"/>
                    </a:lnTo>
                    <a:lnTo>
                      <a:pt x="32" y="436"/>
                    </a:lnTo>
                    <a:lnTo>
                      <a:pt x="31" y="436"/>
                    </a:lnTo>
                    <a:lnTo>
                      <a:pt x="29" y="437"/>
                    </a:lnTo>
                    <a:lnTo>
                      <a:pt x="28" y="437"/>
                    </a:lnTo>
                    <a:lnTo>
                      <a:pt x="28" y="439"/>
                    </a:lnTo>
                    <a:lnTo>
                      <a:pt x="27" y="440"/>
                    </a:lnTo>
                    <a:lnTo>
                      <a:pt x="27" y="441"/>
                    </a:lnTo>
                    <a:lnTo>
                      <a:pt x="24" y="443"/>
                    </a:lnTo>
                    <a:lnTo>
                      <a:pt x="23" y="444"/>
                    </a:lnTo>
                    <a:lnTo>
                      <a:pt x="23" y="445"/>
                    </a:lnTo>
                    <a:lnTo>
                      <a:pt x="21" y="445"/>
                    </a:lnTo>
                    <a:lnTo>
                      <a:pt x="21" y="446"/>
                    </a:lnTo>
                    <a:lnTo>
                      <a:pt x="20" y="446"/>
                    </a:lnTo>
                    <a:lnTo>
                      <a:pt x="20" y="448"/>
                    </a:lnTo>
                    <a:lnTo>
                      <a:pt x="19" y="448"/>
                    </a:lnTo>
                    <a:lnTo>
                      <a:pt x="19" y="449"/>
                    </a:lnTo>
                    <a:lnTo>
                      <a:pt x="19" y="450"/>
                    </a:lnTo>
                    <a:lnTo>
                      <a:pt x="19" y="452"/>
                    </a:lnTo>
                    <a:lnTo>
                      <a:pt x="17" y="452"/>
                    </a:lnTo>
                    <a:lnTo>
                      <a:pt x="17" y="453"/>
                    </a:lnTo>
                    <a:lnTo>
                      <a:pt x="17" y="454"/>
                    </a:lnTo>
                    <a:lnTo>
                      <a:pt x="19" y="454"/>
                    </a:lnTo>
                    <a:lnTo>
                      <a:pt x="19" y="456"/>
                    </a:lnTo>
                    <a:lnTo>
                      <a:pt x="19" y="457"/>
                    </a:lnTo>
                    <a:lnTo>
                      <a:pt x="19" y="458"/>
                    </a:lnTo>
                    <a:lnTo>
                      <a:pt x="19" y="460"/>
                    </a:lnTo>
                    <a:lnTo>
                      <a:pt x="20" y="460"/>
                    </a:lnTo>
                    <a:lnTo>
                      <a:pt x="20" y="461"/>
                    </a:lnTo>
                    <a:lnTo>
                      <a:pt x="21" y="461"/>
                    </a:lnTo>
                    <a:lnTo>
                      <a:pt x="21" y="462"/>
                    </a:lnTo>
                    <a:lnTo>
                      <a:pt x="23" y="462"/>
                    </a:lnTo>
                    <a:lnTo>
                      <a:pt x="23" y="463"/>
                    </a:lnTo>
                    <a:lnTo>
                      <a:pt x="24" y="463"/>
                    </a:lnTo>
                    <a:lnTo>
                      <a:pt x="24" y="465"/>
                    </a:lnTo>
                    <a:lnTo>
                      <a:pt x="25" y="465"/>
                    </a:lnTo>
                    <a:lnTo>
                      <a:pt x="27" y="466"/>
                    </a:lnTo>
                    <a:lnTo>
                      <a:pt x="28" y="466"/>
                    </a:lnTo>
                    <a:lnTo>
                      <a:pt x="29" y="466"/>
                    </a:lnTo>
                    <a:lnTo>
                      <a:pt x="29" y="467"/>
                    </a:lnTo>
                    <a:lnTo>
                      <a:pt x="31" y="467"/>
                    </a:lnTo>
                    <a:lnTo>
                      <a:pt x="31" y="469"/>
                    </a:lnTo>
                    <a:lnTo>
                      <a:pt x="31" y="470"/>
                    </a:lnTo>
                    <a:lnTo>
                      <a:pt x="31" y="471"/>
                    </a:lnTo>
                    <a:lnTo>
                      <a:pt x="31" y="473"/>
                    </a:lnTo>
                    <a:lnTo>
                      <a:pt x="31" y="474"/>
                    </a:lnTo>
                    <a:lnTo>
                      <a:pt x="29" y="474"/>
                    </a:lnTo>
                    <a:lnTo>
                      <a:pt x="28" y="474"/>
                    </a:lnTo>
                    <a:lnTo>
                      <a:pt x="28" y="475"/>
                    </a:lnTo>
                    <a:lnTo>
                      <a:pt x="27" y="475"/>
                    </a:lnTo>
                    <a:lnTo>
                      <a:pt x="25" y="475"/>
                    </a:lnTo>
                    <a:lnTo>
                      <a:pt x="24" y="475"/>
                    </a:lnTo>
                    <a:lnTo>
                      <a:pt x="24" y="477"/>
                    </a:lnTo>
                    <a:lnTo>
                      <a:pt x="23" y="477"/>
                    </a:lnTo>
                    <a:lnTo>
                      <a:pt x="21" y="477"/>
                    </a:lnTo>
                    <a:lnTo>
                      <a:pt x="21" y="475"/>
                    </a:lnTo>
                    <a:lnTo>
                      <a:pt x="20" y="475"/>
                    </a:lnTo>
                    <a:lnTo>
                      <a:pt x="20" y="474"/>
                    </a:lnTo>
                    <a:lnTo>
                      <a:pt x="19" y="473"/>
                    </a:lnTo>
                    <a:lnTo>
                      <a:pt x="17" y="473"/>
                    </a:lnTo>
                    <a:lnTo>
                      <a:pt x="17" y="471"/>
                    </a:lnTo>
                    <a:lnTo>
                      <a:pt x="16" y="471"/>
                    </a:lnTo>
                    <a:lnTo>
                      <a:pt x="16" y="470"/>
                    </a:lnTo>
                    <a:lnTo>
                      <a:pt x="15" y="470"/>
                    </a:lnTo>
                    <a:lnTo>
                      <a:pt x="15" y="471"/>
                    </a:lnTo>
                    <a:lnTo>
                      <a:pt x="14" y="471"/>
                    </a:lnTo>
                    <a:lnTo>
                      <a:pt x="12" y="473"/>
                    </a:lnTo>
                    <a:lnTo>
                      <a:pt x="11" y="473"/>
                    </a:lnTo>
                    <a:lnTo>
                      <a:pt x="10" y="473"/>
                    </a:lnTo>
                    <a:lnTo>
                      <a:pt x="10" y="474"/>
                    </a:lnTo>
                    <a:lnTo>
                      <a:pt x="8" y="474"/>
                    </a:lnTo>
                    <a:lnTo>
                      <a:pt x="8" y="475"/>
                    </a:lnTo>
                    <a:lnTo>
                      <a:pt x="8" y="477"/>
                    </a:lnTo>
                    <a:lnTo>
                      <a:pt x="8" y="478"/>
                    </a:lnTo>
                    <a:lnTo>
                      <a:pt x="7" y="478"/>
                    </a:lnTo>
                    <a:lnTo>
                      <a:pt x="7" y="479"/>
                    </a:lnTo>
                    <a:lnTo>
                      <a:pt x="7" y="481"/>
                    </a:lnTo>
                    <a:lnTo>
                      <a:pt x="7" y="482"/>
                    </a:lnTo>
                    <a:lnTo>
                      <a:pt x="6" y="482"/>
                    </a:lnTo>
                    <a:lnTo>
                      <a:pt x="6" y="483"/>
                    </a:lnTo>
                    <a:lnTo>
                      <a:pt x="4" y="483"/>
                    </a:lnTo>
                    <a:lnTo>
                      <a:pt x="4" y="484"/>
                    </a:lnTo>
                    <a:lnTo>
                      <a:pt x="4" y="486"/>
                    </a:lnTo>
                    <a:lnTo>
                      <a:pt x="4" y="487"/>
                    </a:lnTo>
                    <a:lnTo>
                      <a:pt x="4" y="488"/>
                    </a:lnTo>
                    <a:lnTo>
                      <a:pt x="3" y="490"/>
                    </a:lnTo>
                    <a:lnTo>
                      <a:pt x="3" y="491"/>
                    </a:lnTo>
                    <a:lnTo>
                      <a:pt x="2" y="491"/>
                    </a:lnTo>
                    <a:lnTo>
                      <a:pt x="2" y="492"/>
                    </a:lnTo>
                    <a:lnTo>
                      <a:pt x="2" y="494"/>
                    </a:lnTo>
                    <a:lnTo>
                      <a:pt x="0" y="494"/>
                    </a:lnTo>
                    <a:lnTo>
                      <a:pt x="0" y="495"/>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0" name="Freeform 37">
                <a:extLst>
                  <a:ext uri="{FF2B5EF4-FFF2-40B4-BE49-F238E27FC236}">
                    <a16:creationId xmlns:a16="http://schemas.microsoft.com/office/drawing/2014/main" id="{255553D7-B0EC-FED4-39F2-348C8A875C6A}"/>
                  </a:ext>
                </a:extLst>
              </p:cNvPr>
              <p:cNvSpPr>
                <a:spLocks/>
              </p:cNvSpPr>
              <p:nvPr/>
            </p:nvSpPr>
            <p:spPr bwMode="auto">
              <a:xfrm>
                <a:off x="3878" y="1334"/>
                <a:ext cx="9" cy="13"/>
              </a:xfrm>
              <a:custGeom>
                <a:avLst/>
                <a:gdLst>
                  <a:gd name="T0" fmla="*/ 1 w 9"/>
                  <a:gd name="T1" fmla="*/ 0 h 13"/>
                  <a:gd name="T2" fmla="*/ 1 w 9"/>
                  <a:gd name="T3" fmla="*/ 1 h 13"/>
                  <a:gd name="T4" fmla="*/ 0 w 9"/>
                  <a:gd name="T5" fmla="*/ 1 h 13"/>
                  <a:gd name="T6" fmla="*/ 0 w 9"/>
                  <a:gd name="T7" fmla="*/ 3 h 13"/>
                  <a:gd name="T8" fmla="*/ 1 w 9"/>
                  <a:gd name="T9" fmla="*/ 4 h 13"/>
                  <a:gd name="T10" fmla="*/ 3 w 9"/>
                  <a:gd name="T11" fmla="*/ 5 h 13"/>
                  <a:gd name="T12" fmla="*/ 4 w 9"/>
                  <a:gd name="T13" fmla="*/ 10 h 13"/>
                  <a:gd name="T14" fmla="*/ 9 w 9"/>
                  <a:gd name="T15" fmla="*/ 1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3">
                    <a:moveTo>
                      <a:pt x="1" y="0"/>
                    </a:moveTo>
                    <a:lnTo>
                      <a:pt x="1" y="1"/>
                    </a:lnTo>
                    <a:lnTo>
                      <a:pt x="0" y="1"/>
                    </a:lnTo>
                    <a:lnTo>
                      <a:pt x="0" y="3"/>
                    </a:lnTo>
                    <a:lnTo>
                      <a:pt x="1" y="4"/>
                    </a:lnTo>
                    <a:lnTo>
                      <a:pt x="3" y="5"/>
                    </a:lnTo>
                    <a:lnTo>
                      <a:pt x="4" y="10"/>
                    </a:lnTo>
                    <a:lnTo>
                      <a:pt x="9" y="1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1" name="Freeform 38">
                <a:extLst>
                  <a:ext uri="{FF2B5EF4-FFF2-40B4-BE49-F238E27FC236}">
                    <a16:creationId xmlns:a16="http://schemas.microsoft.com/office/drawing/2014/main" id="{038AC231-6B15-39F8-37D1-9A16EBC8CFBC}"/>
                  </a:ext>
                </a:extLst>
              </p:cNvPr>
              <p:cNvSpPr>
                <a:spLocks/>
              </p:cNvSpPr>
              <p:nvPr/>
            </p:nvSpPr>
            <p:spPr bwMode="auto">
              <a:xfrm>
                <a:off x="3978" y="962"/>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2" name="Freeform 39">
                <a:extLst>
                  <a:ext uri="{FF2B5EF4-FFF2-40B4-BE49-F238E27FC236}">
                    <a16:creationId xmlns:a16="http://schemas.microsoft.com/office/drawing/2014/main" id="{5886B166-713F-6EBD-5363-A56F41320F14}"/>
                  </a:ext>
                </a:extLst>
              </p:cNvPr>
              <p:cNvSpPr>
                <a:spLocks/>
              </p:cNvSpPr>
              <p:nvPr/>
            </p:nvSpPr>
            <p:spPr bwMode="auto">
              <a:xfrm>
                <a:off x="3716" y="1251"/>
                <a:ext cx="386" cy="579"/>
              </a:xfrm>
              <a:custGeom>
                <a:avLst/>
                <a:gdLst>
                  <a:gd name="T0" fmla="*/ 347 w 386"/>
                  <a:gd name="T1" fmla="*/ 334 h 579"/>
                  <a:gd name="T2" fmla="*/ 348 w 386"/>
                  <a:gd name="T3" fmla="*/ 350 h 579"/>
                  <a:gd name="T4" fmla="*/ 348 w 386"/>
                  <a:gd name="T5" fmla="*/ 368 h 579"/>
                  <a:gd name="T6" fmla="*/ 335 w 386"/>
                  <a:gd name="T7" fmla="*/ 383 h 579"/>
                  <a:gd name="T8" fmla="*/ 319 w 386"/>
                  <a:gd name="T9" fmla="*/ 402 h 579"/>
                  <a:gd name="T10" fmla="*/ 313 w 386"/>
                  <a:gd name="T11" fmla="*/ 435 h 579"/>
                  <a:gd name="T12" fmla="*/ 313 w 386"/>
                  <a:gd name="T13" fmla="*/ 449 h 579"/>
                  <a:gd name="T14" fmla="*/ 318 w 386"/>
                  <a:gd name="T15" fmla="*/ 453 h 579"/>
                  <a:gd name="T16" fmla="*/ 319 w 386"/>
                  <a:gd name="T17" fmla="*/ 464 h 579"/>
                  <a:gd name="T18" fmla="*/ 341 w 386"/>
                  <a:gd name="T19" fmla="*/ 470 h 579"/>
                  <a:gd name="T20" fmla="*/ 357 w 386"/>
                  <a:gd name="T21" fmla="*/ 487 h 579"/>
                  <a:gd name="T22" fmla="*/ 355 w 386"/>
                  <a:gd name="T23" fmla="*/ 527 h 579"/>
                  <a:gd name="T24" fmla="*/ 345 w 386"/>
                  <a:gd name="T25" fmla="*/ 555 h 579"/>
                  <a:gd name="T26" fmla="*/ 323 w 386"/>
                  <a:gd name="T27" fmla="*/ 567 h 579"/>
                  <a:gd name="T28" fmla="*/ 275 w 386"/>
                  <a:gd name="T29" fmla="*/ 561 h 579"/>
                  <a:gd name="T30" fmla="*/ 251 w 386"/>
                  <a:gd name="T31" fmla="*/ 567 h 579"/>
                  <a:gd name="T32" fmla="*/ 212 w 386"/>
                  <a:gd name="T33" fmla="*/ 576 h 579"/>
                  <a:gd name="T34" fmla="*/ 182 w 386"/>
                  <a:gd name="T35" fmla="*/ 472 h 579"/>
                  <a:gd name="T36" fmla="*/ 125 w 386"/>
                  <a:gd name="T37" fmla="*/ 350 h 579"/>
                  <a:gd name="T38" fmla="*/ 82 w 386"/>
                  <a:gd name="T39" fmla="*/ 256 h 579"/>
                  <a:gd name="T40" fmla="*/ 4 w 386"/>
                  <a:gd name="T41" fmla="*/ 199 h 579"/>
                  <a:gd name="T42" fmla="*/ 52 w 386"/>
                  <a:gd name="T43" fmla="*/ 192 h 579"/>
                  <a:gd name="T44" fmla="*/ 77 w 386"/>
                  <a:gd name="T45" fmla="*/ 182 h 579"/>
                  <a:gd name="T46" fmla="*/ 91 w 386"/>
                  <a:gd name="T47" fmla="*/ 172 h 579"/>
                  <a:gd name="T48" fmla="*/ 97 w 386"/>
                  <a:gd name="T49" fmla="*/ 151 h 579"/>
                  <a:gd name="T50" fmla="*/ 114 w 386"/>
                  <a:gd name="T51" fmla="*/ 146 h 579"/>
                  <a:gd name="T52" fmla="*/ 128 w 386"/>
                  <a:gd name="T53" fmla="*/ 154 h 579"/>
                  <a:gd name="T54" fmla="*/ 150 w 386"/>
                  <a:gd name="T55" fmla="*/ 167 h 579"/>
                  <a:gd name="T56" fmla="*/ 167 w 386"/>
                  <a:gd name="T57" fmla="*/ 177 h 579"/>
                  <a:gd name="T58" fmla="*/ 165 w 386"/>
                  <a:gd name="T59" fmla="*/ 189 h 579"/>
                  <a:gd name="T60" fmla="*/ 190 w 386"/>
                  <a:gd name="T61" fmla="*/ 184 h 579"/>
                  <a:gd name="T62" fmla="*/ 200 w 386"/>
                  <a:gd name="T63" fmla="*/ 151 h 579"/>
                  <a:gd name="T64" fmla="*/ 173 w 386"/>
                  <a:gd name="T65" fmla="*/ 134 h 579"/>
                  <a:gd name="T66" fmla="*/ 166 w 386"/>
                  <a:gd name="T67" fmla="*/ 93 h 579"/>
                  <a:gd name="T68" fmla="*/ 170 w 386"/>
                  <a:gd name="T69" fmla="*/ 69 h 579"/>
                  <a:gd name="T70" fmla="*/ 184 w 386"/>
                  <a:gd name="T71" fmla="*/ 63 h 579"/>
                  <a:gd name="T72" fmla="*/ 187 w 386"/>
                  <a:gd name="T73" fmla="*/ 53 h 579"/>
                  <a:gd name="T74" fmla="*/ 183 w 386"/>
                  <a:gd name="T75" fmla="*/ 34 h 579"/>
                  <a:gd name="T76" fmla="*/ 196 w 386"/>
                  <a:gd name="T77" fmla="*/ 16 h 579"/>
                  <a:gd name="T78" fmla="*/ 192 w 386"/>
                  <a:gd name="T79" fmla="*/ 2 h 579"/>
                  <a:gd name="T80" fmla="*/ 205 w 386"/>
                  <a:gd name="T81" fmla="*/ 8 h 579"/>
                  <a:gd name="T82" fmla="*/ 222 w 386"/>
                  <a:gd name="T83" fmla="*/ 10 h 579"/>
                  <a:gd name="T84" fmla="*/ 235 w 386"/>
                  <a:gd name="T85" fmla="*/ 11 h 579"/>
                  <a:gd name="T86" fmla="*/ 247 w 386"/>
                  <a:gd name="T87" fmla="*/ 16 h 579"/>
                  <a:gd name="T88" fmla="*/ 255 w 386"/>
                  <a:gd name="T89" fmla="*/ 12 h 579"/>
                  <a:gd name="T90" fmla="*/ 303 w 386"/>
                  <a:gd name="T91" fmla="*/ 61 h 579"/>
                  <a:gd name="T92" fmla="*/ 315 w 386"/>
                  <a:gd name="T93" fmla="*/ 71 h 579"/>
                  <a:gd name="T94" fmla="*/ 330 w 386"/>
                  <a:gd name="T95" fmla="*/ 83 h 579"/>
                  <a:gd name="T96" fmla="*/ 347 w 386"/>
                  <a:gd name="T97" fmla="*/ 89 h 579"/>
                  <a:gd name="T98" fmla="*/ 356 w 386"/>
                  <a:gd name="T99" fmla="*/ 104 h 579"/>
                  <a:gd name="T100" fmla="*/ 361 w 386"/>
                  <a:gd name="T101" fmla="*/ 122 h 579"/>
                  <a:gd name="T102" fmla="*/ 375 w 386"/>
                  <a:gd name="T103" fmla="*/ 131 h 579"/>
                  <a:gd name="T104" fmla="*/ 378 w 386"/>
                  <a:gd name="T105" fmla="*/ 143 h 579"/>
                  <a:gd name="T106" fmla="*/ 386 w 386"/>
                  <a:gd name="T107" fmla="*/ 155 h 579"/>
                  <a:gd name="T108" fmla="*/ 386 w 386"/>
                  <a:gd name="T109" fmla="*/ 167 h 579"/>
                  <a:gd name="T110" fmla="*/ 353 w 386"/>
                  <a:gd name="T111" fmla="*/ 178 h 579"/>
                  <a:gd name="T112" fmla="*/ 338 w 386"/>
                  <a:gd name="T113" fmla="*/ 195 h 579"/>
                  <a:gd name="T114" fmla="*/ 343 w 386"/>
                  <a:gd name="T115" fmla="*/ 216 h 579"/>
                  <a:gd name="T116" fmla="*/ 340 w 386"/>
                  <a:gd name="T117" fmla="*/ 247 h 579"/>
                  <a:gd name="T118" fmla="*/ 347 w 386"/>
                  <a:gd name="T119" fmla="*/ 264 h 579"/>
                  <a:gd name="T120" fmla="*/ 348 w 386"/>
                  <a:gd name="T121" fmla="*/ 281 h 579"/>
                  <a:gd name="T122" fmla="*/ 351 w 386"/>
                  <a:gd name="T123" fmla="*/ 296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86" h="579">
                    <a:moveTo>
                      <a:pt x="349" y="300"/>
                    </a:moveTo>
                    <a:lnTo>
                      <a:pt x="348" y="300"/>
                    </a:lnTo>
                    <a:lnTo>
                      <a:pt x="349" y="300"/>
                    </a:lnTo>
                    <a:lnTo>
                      <a:pt x="348" y="300"/>
                    </a:lnTo>
                    <a:lnTo>
                      <a:pt x="347" y="300"/>
                    </a:lnTo>
                    <a:lnTo>
                      <a:pt x="349" y="307"/>
                    </a:lnTo>
                    <a:lnTo>
                      <a:pt x="348" y="308"/>
                    </a:lnTo>
                    <a:lnTo>
                      <a:pt x="348" y="311"/>
                    </a:lnTo>
                    <a:lnTo>
                      <a:pt x="349" y="312"/>
                    </a:lnTo>
                    <a:lnTo>
                      <a:pt x="349" y="315"/>
                    </a:lnTo>
                    <a:lnTo>
                      <a:pt x="349" y="317"/>
                    </a:lnTo>
                    <a:lnTo>
                      <a:pt x="349" y="321"/>
                    </a:lnTo>
                    <a:lnTo>
                      <a:pt x="348" y="321"/>
                    </a:lnTo>
                    <a:lnTo>
                      <a:pt x="347" y="322"/>
                    </a:lnTo>
                    <a:lnTo>
                      <a:pt x="348" y="322"/>
                    </a:lnTo>
                    <a:lnTo>
                      <a:pt x="347" y="324"/>
                    </a:lnTo>
                    <a:lnTo>
                      <a:pt x="347" y="326"/>
                    </a:lnTo>
                    <a:lnTo>
                      <a:pt x="347" y="328"/>
                    </a:lnTo>
                    <a:lnTo>
                      <a:pt x="347" y="329"/>
                    </a:lnTo>
                    <a:lnTo>
                      <a:pt x="347" y="333"/>
                    </a:lnTo>
                    <a:lnTo>
                      <a:pt x="347" y="334"/>
                    </a:lnTo>
                    <a:lnTo>
                      <a:pt x="348" y="336"/>
                    </a:lnTo>
                    <a:lnTo>
                      <a:pt x="347" y="336"/>
                    </a:lnTo>
                    <a:lnTo>
                      <a:pt x="347" y="337"/>
                    </a:lnTo>
                    <a:lnTo>
                      <a:pt x="348" y="337"/>
                    </a:lnTo>
                    <a:lnTo>
                      <a:pt x="349" y="337"/>
                    </a:lnTo>
                    <a:lnTo>
                      <a:pt x="351" y="337"/>
                    </a:lnTo>
                    <a:lnTo>
                      <a:pt x="351" y="338"/>
                    </a:lnTo>
                    <a:lnTo>
                      <a:pt x="349" y="338"/>
                    </a:lnTo>
                    <a:lnTo>
                      <a:pt x="349" y="339"/>
                    </a:lnTo>
                    <a:lnTo>
                      <a:pt x="351" y="339"/>
                    </a:lnTo>
                    <a:lnTo>
                      <a:pt x="351" y="341"/>
                    </a:lnTo>
                    <a:lnTo>
                      <a:pt x="351" y="342"/>
                    </a:lnTo>
                    <a:lnTo>
                      <a:pt x="351" y="343"/>
                    </a:lnTo>
                    <a:lnTo>
                      <a:pt x="351" y="345"/>
                    </a:lnTo>
                    <a:lnTo>
                      <a:pt x="351" y="346"/>
                    </a:lnTo>
                    <a:lnTo>
                      <a:pt x="351" y="347"/>
                    </a:lnTo>
                    <a:lnTo>
                      <a:pt x="349" y="347"/>
                    </a:lnTo>
                    <a:lnTo>
                      <a:pt x="348" y="347"/>
                    </a:lnTo>
                    <a:lnTo>
                      <a:pt x="347" y="347"/>
                    </a:lnTo>
                    <a:lnTo>
                      <a:pt x="347" y="349"/>
                    </a:lnTo>
                    <a:lnTo>
                      <a:pt x="348" y="350"/>
                    </a:lnTo>
                    <a:lnTo>
                      <a:pt x="347" y="350"/>
                    </a:lnTo>
                    <a:lnTo>
                      <a:pt x="345" y="350"/>
                    </a:lnTo>
                    <a:lnTo>
                      <a:pt x="344" y="350"/>
                    </a:lnTo>
                    <a:lnTo>
                      <a:pt x="344" y="351"/>
                    </a:lnTo>
                    <a:lnTo>
                      <a:pt x="345" y="353"/>
                    </a:lnTo>
                    <a:lnTo>
                      <a:pt x="345" y="354"/>
                    </a:lnTo>
                    <a:lnTo>
                      <a:pt x="347" y="354"/>
                    </a:lnTo>
                    <a:lnTo>
                      <a:pt x="347" y="355"/>
                    </a:lnTo>
                    <a:lnTo>
                      <a:pt x="347" y="356"/>
                    </a:lnTo>
                    <a:lnTo>
                      <a:pt x="347" y="358"/>
                    </a:lnTo>
                    <a:lnTo>
                      <a:pt x="347" y="359"/>
                    </a:lnTo>
                    <a:lnTo>
                      <a:pt x="347" y="360"/>
                    </a:lnTo>
                    <a:lnTo>
                      <a:pt x="348" y="360"/>
                    </a:lnTo>
                    <a:lnTo>
                      <a:pt x="348" y="362"/>
                    </a:lnTo>
                    <a:lnTo>
                      <a:pt x="348" y="363"/>
                    </a:lnTo>
                    <a:lnTo>
                      <a:pt x="348" y="364"/>
                    </a:lnTo>
                    <a:lnTo>
                      <a:pt x="349" y="366"/>
                    </a:lnTo>
                    <a:lnTo>
                      <a:pt x="351" y="367"/>
                    </a:lnTo>
                    <a:lnTo>
                      <a:pt x="351" y="368"/>
                    </a:lnTo>
                    <a:lnTo>
                      <a:pt x="349" y="368"/>
                    </a:lnTo>
                    <a:lnTo>
                      <a:pt x="348" y="368"/>
                    </a:lnTo>
                    <a:lnTo>
                      <a:pt x="347" y="368"/>
                    </a:lnTo>
                    <a:lnTo>
                      <a:pt x="347" y="367"/>
                    </a:lnTo>
                    <a:lnTo>
                      <a:pt x="345" y="367"/>
                    </a:lnTo>
                    <a:lnTo>
                      <a:pt x="344" y="367"/>
                    </a:lnTo>
                    <a:lnTo>
                      <a:pt x="344" y="366"/>
                    </a:lnTo>
                    <a:lnTo>
                      <a:pt x="343" y="366"/>
                    </a:lnTo>
                    <a:lnTo>
                      <a:pt x="341" y="366"/>
                    </a:lnTo>
                    <a:lnTo>
                      <a:pt x="341" y="367"/>
                    </a:lnTo>
                    <a:lnTo>
                      <a:pt x="340" y="367"/>
                    </a:lnTo>
                    <a:lnTo>
                      <a:pt x="339" y="367"/>
                    </a:lnTo>
                    <a:lnTo>
                      <a:pt x="339" y="368"/>
                    </a:lnTo>
                    <a:lnTo>
                      <a:pt x="338" y="368"/>
                    </a:lnTo>
                    <a:lnTo>
                      <a:pt x="338" y="371"/>
                    </a:lnTo>
                    <a:lnTo>
                      <a:pt x="338" y="372"/>
                    </a:lnTo>
                    <a:lnTo>
                      <a:pt x="336" y="372"/>
                    </a:lnTo>
                    <a:lnTo>
                      <a:pt x="336" y="373"/>
                    </a:lnTo>
                    <a:lnTo>
                      <a:pt x="336" y="377"/>
                    </a:lnTo>
                    <a:lnTo>
                      <a:pt x="336" y="380"/>
                    </a:lnTo>
                    <a:lnTo>
                      <a:pt x="336" y="381"/>
                    </a:lnTo>
                    <a:lnTo>
                      <a:pt x="335" y="381"/>
                    </a:lnTo>
                    <a:lnTo>
                      <a:pt x="335" y="383"/>
                    </a:lnTo>
                    <a:lnTo>
                      <a:pt x="335" y="384"/>
                    </a:lnTo>
                    <a:lnTo>
                      <a:pt x="335" y="385"/>
                    </a:lnTo>
                    <a:lnTo>
                      <a:pt x="335" y="387"/>
                    </a:lnTo>
                    <a:lnTo>
                      <a:pt x="335" y="388"/>
                    </a:lnTo>
                    <a:lnTo>
                      <a:pt x="335" y="389"/>
                    </a:lnTo>
                    <a:lnTo>
                      <a:pt x="335" y="391"/>
                    </a:lnTo>
                    <a:lnTo>
                      <a:pt x="335" y="392"/>
                    </a:lnTo>
                    <a:lnTo>
                      <a:pt x="335" y="393"/>
                    </a:lnTo>
                    <a:lnTo>
                      <a:pt x="336" y="393"/>
                    </a:lnTo>
                    <a:lnTo>
                      <a:pt x="336" y="394"/>
                    </a:lnTo>
                    <a:lnTo>
                      <a:pt x="336" y="396"/>
                    </a:lnTo>
                    <a:lnTo>
                      <a:pt x="335" y="396"/>
                    </a:lnTo>
                    <a:lnTo>
                      <a:pt x="330" y="398"/>
                    </a:lnTo>
                    <a:lnTo>
                      <a:pt x="327" y="400"/>
                    </a:lnTo>
                    <a:lnTo>
                      <a:pt x="326" y="400"/>
                    </a:lnTo>
                    <a:lnTo>
                      <a:pt x="326" y="401"/>
                    </a:lnTo>
                    <a:lnTo>
                      <a:pt x="324" y="401"/>
                    </a:lnTo>
                    <a:lnTo>
                      <a:pt x="322" y="401"/>
                    </a:lnTo>
                    <a:lnTo>
                      <a:pt x="321" y="401"/>
                    </a:lnTo>
                    <a:lnTo>
                      <a:pt x="321" y="402"/>
                    </a:lnTo>
                    <a:lnTo>
                      <a:pt x="319" y="402"/>
                    </a:lnTo>
                    <a:lnTo>
                      <a:pt x="318" y="402"/>
                    </a:lnTo>
                    <a:lnTo>
                      <a:pt x="318" y="404"/>
                    </a:lnTo>
                    <a:lnTo>
                      <a:pt x="317" y="405"/>
                    </a:lnTo>
                    <a:lnTo>
                      <a:pt x="315" y="405"/>
                    </a:lnTo>
                    <a:lnTo>
                      <a:pt x="315" y="406"/>
                    </a:lnTo>
                    <a:lnTo>
                      <a:pt x="314" y="406"/>
                    </a:lnTo>
                    <a:lnTo>
                      <a:pt x="313" y="406"/>
                    </a:lnTo>
                    <a:lnTo>
                      <a:pt x="313" y="408"/>
                    </a:lnTo>
                    <a:lnTo>
                      <a:pt x="314" y="408"/>
                    </a:lnTo>
                    <a:lnTo>
                      <a:pt x="315" y="408"/>
                    </a:lnTo>
                    <a:lnTo>
                      <a:pt x="315" y="409"/>
                    </a:lnTo>
                    <a:lnTo>
                      <a:pt x="317" y="409"/>
                    </a:lnTo>
                    <a:lnTo>
                      <a:pt x="317" y="410"/>
                    </a:lnTo>
                    <a:lnTo>
                      <a:pt x="315" y="411"/>
                    </a:lnTo>
                    <a:lnTo>
                      <a:pt x="315" y="414"/>
                    </a:lnTo>
                    <a:lnTo>
                      <a:pt x="315" y="418"/>
                    </a:lnTo>
                    <a:lnTo>
                      <a:pt x="315" y="422"/>
                    </a:lnTo>
                    <a:lnTo>
                      <a:pt x="314" y="431"/>
                    </a:lnTo>
                    <a:lnTo>
                      <a:pt x="313" y="434"/>
                    </a:lnTo>
                    <a:lnTo>
                      <a:pt x="314" y="435"/>
                    </a:lnTo>
                    <a:lnTo>
                      <a:pt x="313" y="435"/>
                    </a:lnTo>
                    <a:lnTo>
                      <a:pt x="314" y="436"/>
                    </a:lnTo>
                    <a:lnTo>
                      <a:pt x="314" y="438"/>
                    </a:lnTo>
                    <a:lnTo>
                      <a:pt x="314" y="439"/>
                    </a:lnTo>
                    <a:lnTo>
                      <a:pt x="314" y="440"/>
                    </a:lnTo>
                    <a:lnTo>
                      <a:pt x="315" y="442"/>
                    </a:lnTo>
                    <a:lnTo>
                      <a:pt x="315" y="440"/>
                    </a:lnTo>
                    <a:lnTo>
                      <a:pt x="315" y="442"/>
                    </a:lnTo>
                    <a:lnTo>
                      <a:pt x="315" y="443"/>
                    </a:lnTo>
                    <a:lnTo>
                      <a:pt x="317" y="443"/>
                    </a:lnTo>
                    <a:lnTo>
                      <a:pt x="315" y="443"/>
                    </a:lnTo>
                    <a:lnTo>
                      <a:pt x="315" y="444"/>
                    </a:lnTo>
                    <a:lnTo>
                      <a:pt x="315" y="445"/>
                    </a:lnTo>
                    <a:lnTo>
                      <a:pt x="315" y="444"/>
                    </a:lnTo>
                    <a:lnTo>
                      <a:pt x="317" y="444"/>
                    </a:lnTo>
                    <a:lnTo>
                      <a:pt x="317" y="445"/>
                    </a:lnTo>
                    <a:lnTo>
                      <a:pt x="315" y="445"/>
                    </a:lnTo>
                    <a:lnTo>
                      <a:pt x="315" y="447"/>
                    </a:lnTo>
                    <a:lnTo>
                      <a:pt x="314" y="447"/>
                    </a:lnTo>
                    <a:lnTo>
                      <a:pt x="314" y="448"/>
                    </a:lnTo>
                    <a:lnTo>
                      <a:pt x="313" y="448"/>
                    </a:lnTo>
                    <a:lnTo>
                      <a:pt x="313" y="449"/>
                    </a:lnTo>
                    <a:lnTo>
                      <a:pt x="314" y="449"/>
                    </a:lnTo>
                    <a:lnTo>
                      <a:pt x="314" y="451"/>
                    </a:lnTo>
                    <a:lnTo>
                      <a:pt x="315" y="451"/>
                    </a:lnTo>
                    <a:lnTo>
                      <a:pt x="314" y="451"/>
                    </a:lnTo>
                    <a:lnTo>
                      <a:pt x="313" y="451"/>
                    </a:lnTo>
                    <a:lnTo>
                      <a:pt x="313" y="452"/>
                    </a:lnTo>
                    <a:lnTo>
                      <a:pt x="314" y="452"/>
                    </a:lnTo>
                    <a:lnTo>
                      <a:pt x="314" y="453"/>
                    </a:lnTo>
                    <a:lnTo>
                      <a:pt x="313" y="453"/>
                    </a:lnTo>
                    <a:lnTo>
                      <a:pt x="314" y="453"/>
                    </a:lnTo>
                    <a:lnTo>
                      <a:pt x="315" y="453"/>
                    </a:lnTo>
                    <a:lnTo>
                      <a:pt x="315" y="452"/>
                    </a:lnTo>
                    <a:lnTo>
                      <a:pt x="315" y="453"/>
                    </a:lnTo>
                    <a:lnTo>
                      <a:pt x="315" y="452"/>
                    </a:lnTo>
                    <a:lnTo>
                      <a:pt x="317" y="452"/>
                    </a:lnTo>
                    <a:lnTo>
                      <a:pt x="317" y="453"/>
                    </a:lnTo>
                    <a:lnTo>
                      <a:pt x="317" y="452"/>
                    </a:lnTo>
                    <a:lnTo>
                      <a:pt x="317" y="453"/>
                    </a:lnTo>
                    <a:lnTo>
                      <a:pt x="318" y="453"/>
                    </a:lnTo>
                    <a:lnTo>
                      <a:pt x="318" y="455"/>
                    </a:lnTo>
                    <a:lnTo>
                      <a:pt x="318" y="453"/>
                    </a:lnTo>
                    <a:lnTo>
                      <a:pt x="318" y="455"/>
                    </a:lnTo>
                    <a:lnTo>
                      <a:pt x="317" y="455"/>
                    </a:lnTo>
                    <a:lnTo>
                      <a:pt x="318" y="455"/>
                    </a:lnTo>
                    <a:lnTo>
                      <a:pt x="318" y="456"/>
                    </a:lnTo>
                    <a:lnTo>
                      <a:pt x="317" y="456"/>
                    </a:lnTo>
                    <a:lnTo>
                      <a:pt x="318" y="456"/>
                    </a:lnTo>
                    <a:lnTo>
                      <a:pt x="317" y="456"/>
                    </a:lnTo>
                    <a:lnTo>
                      <a:pt x="318" y="456"/>
                    </a:lnTo>
                    <a:lnTo>
                      <a:pt x="318" y="457"/>
                    </a:lnTo>
                    <a:lnTo>
                      <a:pt x="317" y="457"/>
                    </a:lnTo>
                    <a:lnTo>
                      <a:pt x="318" y="457"/>
                    </a:lnTo>
                    <a:lnTo>
                      <a:pt x="317" y="457"/>
                    </a:lnTo>
                    <a:lnTo>
                      <a:pt x="318" y="457"/>
                    </a:lnTo>
                    <a:lnTo>
                      <a:pt x="318" y="459"/>
                    </a:lnTo>
                    <a:lnTo>
                      <a:pt x="318" y="460"/>
                    </a:lnTo>
                    <a:lnTo>
                      <a:pt x="319" y="460"/>
                    </a:lnTo>
                    <a:lnTo>
                      <a:pt x="319" y="461"/>
                    </a:lnTo>
                    <a:lnTo>
                      <a:pt x="319" y="463"/>
                    </a:lnTo>
                    <a:lnTo>
                      <a:pt x="318" y="463"/>
                    </a:lnTo>
                    <a:lnTo>
                      <a:pt x="318" y="464"/>
                    </a:lnTo>
                    <a:lnTo>
                      <a:pt x="319" y="464"/>
                    </a:lnTo>
                    <a:lnTo>
                      <a:pt x="319" y="465"/>
                    </a:lnTo>
                    <a:lnTo>
                      <a:pt x="321" y="465"/>
                    </a:lnTo>
                    <a:lnTo>
                      <a:pt x="322" y="465"/>
                    </a:lnTo>
                    <a:lnTo>
                      <a:pt x="321" y="465"/>
                    </a:lnTo>
                    <a:lnTo>
                      <a:pt x="321" y="466"/>
                    </a:lnTo>
                    <a:lnTo>
                      <a:pt x="322" y="466"/>
                    </a:lnTo>
                    <a:lnTo>
                      <a:pt x="322" y="468"/>
                    </a:lnTo>
                    <a:lnTo>
                      <a:pt x="323" y="468"/>
                    </a:lnTo>
                    <a:lnTo>
                      <a:pt x="323" y="469"/>
                    </a:lnTo>
                    <a:lnTo>
                      <a:pt x="323" y="470"/>
                    </a:lnTo>
                    <a:lnTo>
                      <a:pt x="324" y="470"/>
                    </a:lnTo>
                    <a:lnTo>
                      <a:pt x="324" y="472"/>
                    </a:lnTo>
                    <a:lnTo>
                      <a:pt x="326" y="472"/>
                    </a:lnTo>
                    <a:lnTo>
                      <a:pt x="327" y="472"/>
                    </a:lnTo>
                    <a:lnTo>
                      <a:pt x="327" y="473"/>
                    </a:lnTo>
                    <a:lnTo>
                      <a:pt x="328" y="473"/>
                    </a:lnTo>
                    <a:lnTo>
                      <a:pt x="330" y="473"/>
                    </a:lnTo>
                    <a:lnTo>
                      <a:pt x="331" y="474"/>
                    </a:lnTo>
                    <a:lnTo>
                      <a:pt x="335" y="473"/>
                    </a:lnTo>
                    <a:lnTo>
                      <a:pt x="340" y="473"/>
                    </a:lnTo>
                    <a:lnTo>
                      <a:pt x="341" y="470"/>
                    </a:lnTo>
                    <a:lnTo>
                      <a:pt x="343" y="470"/>
                    </a:lnTo>
                    <a:lnTo>
                      <a:pt x="344" y="469"/>
                    </a:lnTo>
                    <a:lnTo>
                      <a:pt x="345" y="469"/>
                    </a:lnTo>
                    <a:lnTo>
                      <a:pt x="347" y="469"/>
                    </a:lnTo>
                    <a:lnTo>
                      <a:pt x="347" y="468"/>
                    </a:lnTo>
                    <a:lnTo>
                      <a:pt x="349" y="469"/>
                    </a:lnTo>
                    <a:lnTo>
                      <a:pt x="351" y="470"/>
                    </a:lnTo>
                    <a:lnTo>
                      <a:pt x="351" y="472"/>
                    </a:lnTo>
                    <a:lnTo>
                      <a:pt x="352" y="472"/>
                    </a:lnTo>
                    <a:lnTo>
                      <a:pt x="355" y="472"/>
                    </a:lnTo>
                    <a:lnTo>
                      <a:pt x="355" y="473"/>
                    </a:lnTo>
                    <a:lnTo>
                      <a:pt x="356" y="473"/>
                    </a:lnTo>
                    <a:lnTo>
                      <a:pt x="356" y="477"/>
                    </a:lnTo>
                    <a:lnTo>
                      <a:pt x="356" y="478"/>
                    </a:lnTo>
                    <a:lnTo>
                      <a:pt x="356" y="480"/>
                    </a:lnTo>
                    <a:lnTo>
                      <a:pt x="357" y="480"/>
                    </a:lnTo>
                    <a:lnTo>
                      <a:pt x="356" y="481"/>
                    </a:lnTo>
                    <a:lnTo>
                      <a:pt x="356" y="483"/>
                    </a:lnTo>
                    <a:lnTo>
                      <a:pt x="356" y="485"/>
                    </a:lnTo>
                    <a:lnTo>
                      <a:pt x="357" y="486"/>
                    </a:lnTo>
                    <a:lnTo>
                      <a:pt x="357" y="487"/>
                    </a:lnTo>
                    <a:lnTo>
                      <a:pt x="357" y="489"/>
                    </a:lnTo>
                    <a:lnTo>
                      <a:pt x="358" y="491"/>
                    </a:lnTo>
                    <a:lnTo>
                      <a:pt x="358" y="497"/>
                    </a:lnTo>
                    <a:lnTo>
                      <a:pt x="360" y="499"/>
                    </a:lnTo>
                    <a:lnTo>
                      <a:pt x="361" y="502"/>
                    </a:lnTo>
                    <a:lnTo>
                      <a:pt x="361" y="503"/>
                    </a:lnTo>
                    <a:lnTo>
                      <a:pt x="360" y="504"/>
                    </a:lnTo>
                    <a:lnTo>
                      <a:pt x="358" y="507"/>
                    </a:lnTo>
                    <a:lnTo>
                      <a:pt x="357" y="510"/>
                    </a:lnTo>
                    <a:lnTo>
                      <a:pt x="356" y="510"/>
                    </a:lnTo>
                    <a:lnTo>
                      <a:pt x="356" y="511"/>
                    </a:lnTo>
                    <a:lnTo>
                      <a:pt x="356" y="514"/>
                    </a:lnTo>
                    <a:lnTo>
                      <a:pt x="356" y="515"/>
                    </a:lnTo>
                    <a:lnTo>
                      <a:pt x="356" y="516"/>
                    </a:lnTo>
                    <a:lnTo>
                      <a:pt x="356" y="517"/>
                    </a:lnTo>
                    <a:lnTo>
                      <a:pt x="356" y="520"/>
                    </a:lnTo>
                    <a:lnTo>
                      <a:pt x="356" y="521"/>
                    </a:lnTo>
                    <a:lnTo>
                      <a:pt x="355" y="523"/>
                    </a:lnTo>
                    <a:lnTo>
                      <a:pt x="356" y="523"/>
                    </a:lnTo>
                    <a:lnTo>
                      <a:pt x="355" y="524"/>
                    </a:lnTo>
                    <a:lnTo>
                      <a:pt x="355" y="527"/>
                    </a:lnTo>
                    <a:lnTo>
                      <a:pt x="353" y="528"/>
                    </a:lnTo>
                    <a:lnTo>
                      <a:pt x="355" y="529"/>
                    </a:lnTo>
                    <a:lnTo>
                      <a:pt x="353" y="531"/>
                    </a:lnTo>
                    <a:lnTo>
                      <a:pt x="353" y="532"/>
                    </a:lnTo>
                    <a:lnTo>
                      <a:pt x="355" y="533"/>
                    </a:lnTo>
                    <a:lnTo>
                      <a:pt x="352" y="535"/>
                    </a:lnTo>
                    <a:lnTo>
                      <a:pt x="352" y="541"/>
                    </a:lnTo>
                    <a:lnTo>
                      <a:pt x="351" y="542"/>
                    </a:lnTo>
                    <a:lnTo>
                      <a:pt x="349" y="546"/>
                    </a:lnTo>
                    <a:lnTo>
                      <a:pt x="349" y="548"/>
                    </a:lnTo>
                    <a:lnTo>
                      <a:pt x="348" y="546"/>
                    </a:lnTo>
                    <a:lnTo>
                      <a:pt x="347" y="546"/>
                    </a:lnTo>
                    <a:lnTo>
                      <a:pt x="347" y="548"/>
                    </a:lnTo>
                    <a:lnTo>
                      <a:pt x="345" y="549"/>
                    </a:lnTo>
                    <a:lnTo>
                      <a:pt x="345" y="550"/>
                    </a:lnTo>
                    <a:lnTo>
                      <a:pt x="347" y="552"/>
                    </a:lnTo>
                    <a:lnTo>
                      <a:pt x="347" y="553"/>
                    </a:lnTo>
                    <a:lnTo>
                      <a:pt x="347" y="554"/>
                    </a:lnTo>
                    <a:lnTo>
                      <a:pt x="345" y="555"/>
                    </a:lnTo>
                    <a:lnTo>
                      <a:pt x="345" y="557"/>
                    </a:lnTo>
                    <a:lnTo>
                      <a:pt x="345" y="555"/>
                    </a:lnTo>
                    <a:lnTo>
                      <a:pt x="344" y="555"/>
                    </a:lnTo>
                    <a:lnTo>
                      <a:pt x="343" y="555"/>
                    </a:lnTo>
                    <a:lnTo>
                      <a:pt x="343" y="557"/>
                    </a:lnTo>
                    <a:lnTo>
                      <a:pt x="343" y="558"/>
                    </a:lnTo>
                    <a:lnTo>
                      <a:pt x="343" y="559"/>
                    </a:lnTo>
                    <a:lnTo>
                      <a:pt x="343" y="561"/>
                    </a:lnTo>
                    <a:lnTo>
                      <a:pt x="343" y="562"/>
                    </a:lnTo>
                    <a:lnTo>
                      <a:pt x="341" y="563"/>
                    </a:lnTo>
                    <a:lnTo>
                      <a:pt x="340" y="563"/>
                    </a:lnTo>
                    <a:lnTo>
                      <a:pt x="339" y="565"/>
                    </a:lnTo>
                    <a:lnTo>
                      <a:pt x="339" y="566"/>
                    </a:lnTo>
                    <a:lnTo>
                      <a:pt x="338" y="566"/>
                    </a:lnTo>
                    <a:lnTo>
                      <a:pt x="336" y="566"/>
                    </a:lnTo>
                    <a:lnTo>
                      <a:pt x="335" y="567"/>
                    </a:lnTo>
                    <a:lnTo>
                      <a:pt x="335" y="569"/>
                    </a:lnTo>
                    <a:lnTo>
                      <a:pt x="326" y="567"/>
                    </a:lnTo>
                    <a:lnTo>
                      <a:pt x="326" y="566"/>
                    </a:lnTo>
                    <a:lnTo>
                      <a:pt x="324" y="566"/>
                    </a:lnTo>
                    <a:lnTo>
                      <a:pt x="323" y="566"/>
                    </a:lnTo>
                    <a:lnTo>
                      <a:pt x="322" y="567"/>
                    </a:lnTo>
                    <a:lnTo>
                      <a:pt x="323" y="567"/>
                    </a:lnTo>
                    <a:lnTo>
                      <a:pt x="323" y="569"/>
                    </a:lnTo>
                    <a:lnTo>
                      <a:pt x="317" y="571"/>
                    </a:lnTo>
                    <a:lnTo>
                      <a:pt x="318" y="557"/>
                    </a:lnTo>
                    <a:lnTo>
                      <a:pt x="314" y="557"/>
                    </a:lnTo>
                    <a:lnTo>
                      <a:pt x="313" y="557"/>
                    </a:lnTo>
                    <a:lnTo>
                      <a:pt x="313" y="554"/>
                    </a:lnTo>
                    <a:lnTo>
                      <a:pt x="306" y="550"/>
                    </a:lnTo>
                    <a:lnTo>
                      <a:pt x="302" y="553"/>
                    </a:lnTo>
                    <a:lnTo>
                      <a:pt x="302" y="550"/>
                    </a:lnTo>
                    <a:lnTo>
                      <a:pt x="300" y="548"/>
                    </a:lnTo>
                    <a:lnTo>
                      <a:pt x="300" y="545"/>
                    </a:lnTo>
                    <a:lnTo>
                      <a:pt x="298" y="546"/>
                    </a:lnTo>
                    <a:lnTo>
                      <a:pt x="297" y="548"/>
                    </a:lnTo>
                    <a:lnTo>
                      <a:pt x="292" y="549"/>
                    </a:lnTo>
                    <a:lnTo>
                      <a:pt x="288" y="552"/>
                    </a:lnTo>
                    <a:lnTo>
                      <a:pt x="284" y="552"/>
                    </a:lnTo>
                    <a:lnTo>
                      <a:pt x="281" y="554"/>
                    </a:lnTo>
                    <a:lnTo>
                      <a:pt x="280" y="555"/>
                    </a:lnTo>
                    <a:lnTo>
                      <a:pt x="277" y="557"/>
                    </a:lnTo>
                    <a:lnTo>
                      <a:pt x="273" y="554"/>
                    </a:lnTo>
                    <a:lnTo>
                      <a:pt x="275" y="561"/>
                    </a:lnTo>
                    <a:lnTo>
                      <a:pt x="273" y="562"/>
                    </a:lnTo>
                    <a:lnTo>
                      <a:pt x="271" y="563"/>
                    </a:lnTo>
                    <a:lnTo>
                      <a:pt x="271" y="562"/>
                    </a:lnTo>
                    <a:lnTo>
                      <a:pt x="269" y="544"/>
                    </a:lnTo>
                    <a:lnTo>
                      <a:pt x="269" y="537"/>
                    </a:lnTo>
                    <a:lnTo>
                      <a:pt x="268" y="533"/>
                    </a:lnTo>
                    <a:lnTo>
                      <a:pt x="264" y="548"/>
                    </a:lnTo>
                    <a:lnTo>
                      <a:pt x="262" y="557"/>
                    </a:lnTo>
                    <a:lnTo>
                      <a:pt x="262" y="558"/>
                    </a:lnTo>
                    <a:lnTo>
                      <a:pt x="260" y="558"/>
                    </a:lnTo>
                    <a:lnTo>
                      <a:pt x="260" y="559"/>
                    </a:lnTo>
                    <a:lnTo>
                      <a:pt x="260" y="561"/>
                    </a:lnTo>
                    <a:lnTo>
                      <a:pt x="259" y="561"/>
                    </a:lnTo>
                    <a:lnTo>
                      <a:pt x="258" y="565"/>
                    </a:lnTo>
                    <a:lnTo>
                      <a:pt x="255" y="567"/>
                    </a:lnTo>
                    <a:lnTo>
                      <a:pt x="254" y="567"/>
                    </a:lnTo>
                    <a:lnTo>
                      <a:pt x="251" y="566"/>
                    </a:lnTo>
                    <a:lnTo>
                      <a:pt x="251" y="565"/>
                    </a:lnTo>
                    <a:lnTo>
                      <a:pt x="251" y="566"/>
                    </a:lnTo>
                    <a:lnTo>
                      <a:pt x="250" y="567"/>
                    </a:lnTo>
                    <a:lnTo>
                      <a:pt x="251" y="567"/>
                    </a:lnTo>
                    <a:lnTo>
                      <a:pt x="251" y="569"/>
                    </a:lnTo>
                    <a:lnTo>
                      <a:pt x="251" y="570"/>
                    </a:lnTo>
                    <a:lnTo>
                      <a:pt x="250" y="571"/>
                    </a:lnTo>
                    <a:lnTo>
                      <a:pt x="249" y="572"/>
                    </a:lnTo>
                    <a:lnTo>
                      <a:pt x="249" y="574"/>
                    </a:lnTo>
                    <a:lnTo>
                      <a:pt x="249" y="575"/>
                    </a:lnTo>
                    <a:lnTo>
                      <a:pt x="249" y="576"/>
                    </a:lnTo>
                    <a:lnTo>
                      <a:pt x="247" y="576"/>
                    </a:lnTo>
                    <a:lnTo>
                      <a:pt x="247" y="578"/>
                    </a:lnTo>
                    <a:lnTo>
                      <a:pt x="247" y="579"/>
                    </a:lnTo>
                    <a:lnTo>
                      <a:pt x="246" y="579"/>
                    </a:lnTo>
                    <a:lnTo>
                      <a:pt x="245" y="578"/>
                    </a:lnTo>
                    <a:lnTo>
                      <a:pt x="243" y="578"/>
                    </a:lnTo>
                    <a:lnTo>
                      <a:pt x="241" y="578"/>
                    </a:lnTo>
                    <a:lnTo>
                      <a:pt x="239" y="576"/>
                    </a:lnTo>
                    <a:lnTo>
                      <a:pt x="238" y="576"/>
                    </a:lnTo>
                    <a:lnTo>
                      <a:pt x="237" y="576"/>
                    </a:lnTo>
                    <a:lnTo>
                      <a:pt x="230" y="576"/>
                    </a:lnTo>
                    <a:lnTo>
                      <a:pt x="228" y="576"/>
                    </a:lnTo>
                    <a:lnTo>
                      <a:pt x="226" y="576"/>
                    </a:lnTo>
                    <a:lnTo>
                      <a:pt x="212" y="576"/>
                    </a:lnTo>
                    <a:lnTo>
                      <a:pt x="212" y="575"/>
                    </a:lnTo>
                    <a:lnTo>
                      <a:pt x="213" y="574"/>
                    </a:lnTo>
                    <a:lnTo>
                      <a:pt x="216" y="570"/>
                    </a:lnTo>
                    <a:lnTo>
                      <a:pt x="217" y="566"/>
                    </a:lnTo>
                    <a:lnTo>
                      <a:pt x="218" y="563"/>
                    </a:lnTo>
                    <a:lnTo>
                      <a:pt x="217" y="559"/>
                    </a:lnTo>
                    <a:lnTo>
                      <a:pt x="214" y="553"/>
                    </a:lnTo>
                    <a:lnTo>
                      <a:pt x="208" y="550"/>
                    </a:lnTo>
                    <a:lnTo>
                      <a:pt x="200" y="549"/>
                    </a:lnTo>
                    <a:lnTo>
                      <a:pt x="197" y="549"/>
                    </a:lnTo>
                    <a:lnTo>
                      <a:pt x="197" y="544"/>
                    </a:lnTo>
                    <a:lnTo>
                      <a:pt x="200" y="535"/>
                    </a:lnTo>
                    <a:lnTo>
                      <a:pt x="203" y="524"/>
                    </a:lnTo>
                    <a:lnTo>
                      <a:pt x="204" y="515"/>
                    </a:lnTo>
                    <a:lnTo>
                      <a:pt x="208" y="503"/>
                    </a:lnTo>
                    <a:lnTo>
                      <a:pt x="205" y="490"/>
                    </a:lnTo>
                    <a:lnTo>
                      <a:pt x="203" y="483"/>
                    </a:lnTo>
                    <a:lnTo>
                      <a:pt x="196" y="480"/>
                    </a:lnTo>
                    <a:lnTo>
                      <a:pt x="194" y="480"/>
                    </a:lnTo>
                    <a:lnTo>
                      <a:pt x="186" y="476"/>
                    </a:lnTo>
                    <a:lnTo>
                      <a:pt x="182" y="472"/>
                    </a:lnTo>
                    <a:lnTo>
                      <a:pt x="177" y="470"/>
                    </a:lnTo>
                    <a:lnTo>
                      <a:pt x="173" y="468"/>
                    </a:lnTo>
                    <a:lnTo>
                      <a:pt x="169" y="464"/>
                    </a:lnTo>
                    <a:lnTo>
                      <a:pt x="166" y="463"/>
                    </a:lnTo>
                    <a:lnTo>
                      <a:pt x="163" y="456"/>
                    </a:lnTo>
                    <a:lnTo>
                      <a:pt x="161" y="444"/>
                    </a:lnTo>
                    <a:lnTo>
                      <a:pt x="152" y="430"/>
                    </a:lnTo>
                    <a:lnTo>
                      <a:pt x="149" y="425"/>
                    </a:lnTo>
                    <a:lnTo>
                      <a:pt x="145" y="421"/>
                    </a:lnTo>
                    <a:lnTo>
                      <a:pt x="137" y="411"/>
                    </a:lnTo>
                    <a:lnTo>
                      <a:pt x="132" y="401"/>
                    </a:lnTo>
                    <a:lnTo>
                      <a:pt x="129" y="394"/>
                    </a:lnTo>
                    <a:lnTo>
                      <a:pt x="129" y="391"/>
                    </a:lnTo>
                    <a:lnTo>
                      <a:pt x="128" y="388"/>
                    </a:lnTo>
                    <a:lnTo>
                      <a:pt x="129" y="383"/>
                    </a:lnTo>
                    <a:lnTo>
                      <a:pt x="129" y="375"/>
                    </a:lnTo>
                    <a:lnTo>
                      <a:pt x="135" y="363"/>
                    </a:lnTo>
                    <a:lnTo>
                      <a:pt x="136" y="355"/>
                    </a:lnTo>
                    <a:lnTo>
                      <a:pt x="133" y="354"/>
                    </a:lnTo>
                    <a:lnTo>
                      <a:pt x="129" y="350"/>
                    </a:lnTo>
                    <a:lnTo>
                      <a:pt x="125" y="350"/>
                    </a:lnTo>
                    <a:lnTo>
                      <a:pt x="120" y="351"/>
                    </a:lnTo>
                    <a:lnTo>
                      <a:pt x="114" y="353"/>
                    </a:lnTo>
                    <a:lnTo>
                      <a:pt x="107" y="354"/>
                    </a:lnTo>
                    <a:lnTo>
                      <a:pt x="99" y="353"/>
                    </a:lnTo>
                    <a:lnTo>
                      <a:pt x="97" y="349"/>
                    </a:lnTo>
                    <a:lnTo>
                      <a:pt x="94" y="345"/>
                    </a:lnTo>
                    <a:lnTo>
                      <a:pt x="91" y="339"/>
                    </a:lnTo>
                    <a:lnTo>
                      <a:pt x="89" y="336"/>
                    </a:lnTo>
                    <a:lnTo>
                      <a:pt x="87" y="326"/>
                    </a:lnTo>
                    <a:lnTo>
                      <a:pt x="85" y="300"/>
                    </a:lnTo>
                    <a:lnTo>
                      <a:pt x="85" y="298"/>
                    </a:lnTo>
                    <a:lnTo>
                      <a:pt x="85" y="288"/>
                    </a:lnTo>
                    <a:lnTo>
                      <a:pt x="87" y="287"/>
                    </a:lnTo>
                    <a:lnTo>
                      <a:pt x="87" y="284"/>
                    </a:lnTo>
                    <a:lnTo>
                      <a:pt x="86" y="281"/>
                    </a:lnTo>
                    <a:lnTo>
                      <a:pt x="74" y="281"/>
                    </a:lnTo>
                    <a:lnTo>
                      <a:pt x="76" y="277"/>
                    </a:lnTo>
                    <a:lnTo>
                      <a:pt x="85" y="265"/>
                    </a:lnTo>
                    <a:lnTo>
                      <a:pt x="86" y="260"/>
                    </a:lnTo>
                    <a:lnTo>
                      <a:pt x="84" y="258"/>
                    </a:lnTo>
                    <a:lnTo>
                      <a:pt x="82" y="256"/>
                    </a:lnTo>
                    <a:lnTo>
                      <a:pt x="81" y="256"/>
                    </a:lnTo>
                    <a:lnTo>
                      <a:pt x="74" y="258"/>
                    </a:lnTo>
                    <a:lnTo>
                      <a:pt x="60" y="256"/>
                    </a:lnTo>
                    <a:lnTo>
                      <a:pt x="52" y="249"/>
                    </a:lnTo>
                    <a:lnTo>
                      <a:pt x="48" y="240"/>
                    </a:lnTo>
                    <a:lnTo>
                      <a:pt x="33" y="226"/>
                    </a:lnTo>
                    <a:lnTo>
                      <a:pt x="25" y="222"/>
                    </a:lnTo>
                    <a:lnTo>
                      <a:pt x="22" y="220"/>
                    </a:lnTo>
                    <a:lnTo>
                      <a:pt x="13" y="216"/>
                    </a:lnTo>
                    <a:lnTo>
                      <a:pt x="9" y="216"/>
                    </a:lnTo>
                    <a:lnTo>
                      <a:pt x="2" y="214"/>
                    </a:lnTo>
                    <a:lnTo>
                      <a:pt x="9" y="210"/>
                    </a:lnTo>
                    <a:lnTo>
                      <a:pt x="13" y="210"/>
                    </a:lnTo>
                    <a:lnTo>
                      <a:pt x="13" y="207"/>
                    </a:lnTo>
                    <a:lnTo>
                      <a:pt x="12" y="205"/>
                    </a:lnTo>
                    <a:lnTo>
                      <a:pt x="12" y="202"/>
                    </a:lnTo>
                    <a:lnTo>
                      <a:pt x="13" y="201"/>
                    </a:lnTo>
                    <a:lnTo>
                      <a:pt x="14" y="197"/>
                    </a:lnTo>
                    <a:lnTo>
                      <a:pt x="10" y="197"/>
                    </a:lnTo>
                    <a:lnTo>
                      <a:pt x="8" y="197"/>
                    </a:lnTo>
                    <a:lnTo>
                      <a:pt x="4" y="199"/>
                    </a:lnTo>
                    <a:lnTo>
                      <a:pt x="2" y="199"/>
                    </a:lnTo>
                    <a:lnTo>
                      <a:pt x="0" y="198"/>
                    </a:lnTo>
                    <a:lnTo>
                      <a:pt x="0" y="194"/>
                    </a:lnTo>
                    <a:lnTo>
                      <a:pt x="1" y="189"/>
                    </a:lnTo>
                    <a:lnTo>
                      <a:pt x="4" y="188"/>
                    </a:lnTo>
                    <a:lnTo>
                      <a:pt x="8" y="188"/>
                    </a:lnTo>
                    <a:lnTo>
                      <a:pt x="10" y="188"/>
                    </a:lnTo>
                    <a:lnTo>
                      <a:pt x="14" y="188"/>
                    </a:lnTo>
                    <a:lnTo>
                      <a:pt x="18" y="189"/>
                    </a:lnTo>
                    <a:lnTo>
                      <a:pt x="21" y="189"/>
                    </a:lnTo>
                    <a:lnTo>
                      <a:pt x="22" y="189"/>
                    </a:lnTo>
                    <a:lnTo>
                      <a:pt x="25" y="189"/>
                    </a:lnTo>
                    <a:lnTo>
                      <a:pt x="29" y="186"/>
                    </a:lnTo>
                    <a:lnTo>
                      <a:pt x="33" y="184"/>
                    </a:lnTo>
                    <a:lnTo>
                      <a:pt x="34" y="182"/>
                    </a:lnTo>
                    <a:lnTo>
                      <a:pt x="38" y="182"/>
                    </a:lnTo>
                    <a:lnTo>
                      <a:pt x="40" y="188"/>
                    </a:lnTo>
                    <a:lnTo>
                      <a:pt x="42" y="190"/>
                    </a:lnTo>
                    <a:lnTo>
                      <a:pt x="46" y="192"/>
                    </a:lnTo>
                    <a:lnTo>
                      <a:pt x="48" y="193"/>
                    </a:lnTo>
                    <a:lnTo>
                      <a:pt x="52" y="192"/>
                    </a:lnTo>
                    <a:lnTo>
                      <a:pt x="55" y="193"/>
                    </a:lnTo>
                    <a:lnTo>
                      <a:pt x="57" y="193"/>
                    </a:lnTo>
                    <a:lnTo>
                      <a:pt x="59" y="192"/>
                    </a:lnTo>
                    <a:lnTo>
                      <a:pt x="61" y="192"/>
                    </a:lnTo>
                    <a:lnTo>
                      <a:pt x="63" y="192"/>
                    </a:lnTo>
                    <a:lnTo>
                      <a:pt x="67" y="192"/>
                    </a:lnTo>
                    <a:lnTo>
                      <a:pt x="67" y="190"/>
                    </a:lnTo>
                    <a:lnTo>
                      <a:pt x="67" y="189"/>
                    </a:lnTo>
                    <a:lnTo>
                      <a:pt x="68" y="188"/>
                    </a:lnTo>
                    <a:lnTo>
                      <a:pt x="69" y="188"/>
                    </a:lnTo>
                    <a:lnTo>
                      <a:pt x="69" y="186"/>
                    </a:lnTo>
                    <a:lnTo>
                      <a:pt x="70" y="186"/>
                    </a:lnTo>
                    <a:lnTo>
                      <a:pt x="72" y="186"/>
                    </a:lnTo>
                    <a:lnTo>
                      <a:pt x="73" y="188"/>
                    </a:lnTo>
                    <a:lnTo>
                      <a:pt x="74" y="188"/>
                    </a:lnTo>
                    <a:lnTo>
                      <a:pt x="76" y="188"/>
                    </a:lnTo>
                    <a:lnTo>
                      <a:pt x="76" y="186"/>
                    </a:lnTo>
                    <a:lnTo>
                      <a:pt x="77" y="186"/>
                    </a:lnTo>
                    <a:lnTo>
                      <a:pt x="77" y="185"/>
                    </a:lnTo>
                    <a:lnTo>
                      <a:pt x="77" y="184"/>
                    </a:lnTo>
                    <a:lnTo>
                      <a:pt x="77" y="182"/>
                    </a:lnTo>
                    <a:lnTo>
                      <a:pt x="77" y="181"/>
                    </a:lnTo>
                    <a:lnTo>
                      <a:pt x="76" y="181"/>
                    </a:lnTo>
                    <a:lnTo>
                      <a:pt x="76" y="180"/>
                    </a:lnTo>
                    <a:lnTo>
                      <a:pt x="76" y="178"/>
                    </a:lnTo>
                    <a:lnTo>
                      <a:pt x="77" y="178"/>
                    </a:lnTo>
                    <a:lnTo>
                      <a:pt x="78" y="178"/>
                    </a:lnTo>
                    <a:lnTo>
                      <a:pt x="78" y="177"/>
                    </a:lnTo>
                    <a:lnTo>
                      <a:pt x="80" y="177"/>
                    </a:lnTo>
                    <a:lnTo>
                      <a:pt x="80" y="176"/>
                    </a:lnTo>
                    <a:lnTo>
                      <a:pt x="81" y="176"/>
                    </a:lnTo>
                    <a:lnTo>
                      <a:pt x="82" y="176"/>
                    </a:lnTo>
                    <a:lnTo>
                      <a:pt x="82" y="175"/>
                    </a:lnTo>
                    <a:lnTo>
                      <a:pt x="84" y="175"/>
                    </a:lnTo>
                    <a:lnTo>
                      <a:pt x="84" y="173"/>
                    </a:lnTo>
                    <a:lnTo>
                      <a:pt x="85" y="173"/>
                    </a:lnTo>
                    <a:lnTo>
                      <a:pt x="86" y="173"/>
                    </a:lnTo>
                    <a:lnTo>
                      <a:pt x="87" y="173"/>
                    </a:lnTo>
                    <a:lnTo>
                      <a:pt x="89" y="173"/>
                    </a:lnTo>
                    <a:lnTo>
                      <a:pt x="90" y="173"/>
                    </a:lnTo>
                    <a:lnTo>
                      <a:pt x="91" y="173"/>
                    </a:lnTo>
                    <a:lnTo>
                      <a:pt x="91" y="172"/>
                    </a:lnTo>
                    <a:lnTo>
                      <a:pt x="91" y="171"/>
                    </a:lnTo>
                    <a:lnTo>
                      <a:pt x="93" y="171"/>
                    </a:lnTo>
                    <a:lnTo>
                      <a:pt x="93" y="169"/>
                    </a:lnTo>
                    <a:lnTo>
                      <a:pt x="93" y="168"/>
                    </a:lnTo>
                    <a:lnTo>
                      <a:pt x="94" y="168"/>
                    </a:lnTo>
                    <a:lnTo>
                      <a:pt x="94" y="167"/>
                    </a:lnTo>
                    <a:lnTo>
                      <a:pt x="94" y="165"/>
                    </a:lnTo>
                    <a:lnTo>
                      <a:pt x="95" y="164"/>
                    </a:lnTo>
                    <a:lnTo>
                      <a:pt x="95" y="163"/>
                    </a:lnTo>
                    <a:lnTo>
                      <a:pt x="95" y="161"/>
                    </a:lnTo>
                    <a:lnTo>
                      <a:pt x="95" y="160"/>
                    </a:lnTo>
                    <a:lnTo>
                      <a:pt x="95" y="159"/>
                    </a:lnTo>
                    <a:lnTo>
                      <a:pt x="95" y="158"/>
                    </a:lnTo>
                    <a:lnTo>
                      <a:pt x="95" y="156"/>
                    </a:lnTo>
                    <a:lnTo>
                      <a:pt x="95" y="155"/>
                    </a:lnTo>
                    <a:lnTo>
                      <a:pt x="95" y="154"/>
                    </a:lnTo>
                    <a:lnTo>
                      <a:pt x="95" y="152"/>
                    </a:lnTo>
                    <a:lnTo>
                      <a:pt x="97" y="152"/>
                    </a:lnTo>
                    <a:lnTo>
                      <a:pt x="95" y="152"/>
                    </a:lnTo>
                    <a:lnTo>
                      <a:pt x="97" y="152"/>
                    </a:lnTo>
                    <a:lnTo>
                      <a:pt x="97" y="151"/>
                    </a:lnTo>
                    <a:lnTo>
                      <a:pt x="98" y="151"/>
                    </a:lnTo>
                    <a:lnTo>
                      <a:pt x="99" y="151"/>
                    </a:lnTo>
                    <a:lnTo>
                      <a:pt x="101" y="151"/>
                    </a:lnTo>
                    <a:lnTo>
                      <a:pt x="101" y="152"/>
                    </a:lnTo>
                    <a:lnTo>
                      <a:pt x="102" y="152"/>
                    </a:lnTo>
                    <a:lnTo>
                      <a:pt x="102" y="151"/>
                    </a:lnTo>
                    <a:lnTo>
                      <a:pt x="103" y="151"/>
                    </a:lnTo>
                    <a:lnTo>
                      <a:pt x="103" y="152"/>
                    </a:lnTo>
                    <a:lnTo>
                      <a:pt x="105" y="152"/>
                    </a:lnTo>
                    <a:lnTo>
                      <a:pt x="105" y="151"/>
                    </a:lnTo>
                    <a:lnTo>
                      <a:pt x="106" y="151"/>
                    </a:lnTo>
                    <a:lnTo>
                      <a:pt x="106" y="150"/>
                    </a:lnTo>
                    <a:lnTo>
                      <a:pt x="107" y="150"/>
                    </a:lnTo>
                    <a:lnTo>
                      <a:pt x="108" y="150"/>
                    </a:lnTo>
                    <a:lnTo>
                      <a:pt x="110" y="150"/>
                    </a:lnTo>
                    <a:lnTo>
                      <a:pt x="111" y="150"/>
                    </a:lnTo>
                    <a:lnTo>
                      <a:pt x="111" y="148"/>
                    </a:lnTo>
                    <a:lnTo>
                      <a:pt x="111" y="147"/>
                    </a:lnTo>
                    <a:lnTo>
                      <a:pt x="111" y="146"/>
                    </a:lnTo>
                    <a:lnTo>
                      <a:pt x="112" y="146"/>
                    </a:lnTo>
                    <a:lnTo>
                      <a:pt x="114" y="146"/>
                    </a:lnTo>
                    <a:lnTo>
                      <a:pt x="115" y="146"/>
                    </a:lnTo>
                    <a:lnTo>
                      <a:pt x="116" y="146"/>
                    </a:lnTo>
                    <a:lnTo>
                      <a:pt x="118" y="146"/>
                    </a:lnTo>
                    <a:lnTo>
                      <a:pt x="119" y="146"/>
                    </a:lnTo>
                    <a:lnTo>
                      <a:pt x="120" y="146"/>
                    </a:lnTo>
                    <a:lnTo>
                      <a:pt x="120" y="147"/>
                    </a:lnTo>
                    <a:lnTo>
                      <a:pt x="120" y="148"/>
                    </a:lnTo>
                    <a:lnTo>
                      <a:pt x="122" y="148"/>
                    </a:lnTo>
                    <a:lnTo>
                      <a:pt x="120" y="148"/>
                    </a:lnTo>
                    <a:lnTo>
                      <a:pt x="120" y="150"/>
                    </a:lnTo>
                    <a:lnTo>
                      <a:pt x="120" y="151"/>
                    </a:lnTo>
                    <a:lnTo>
                      <a:pt x="122" y="151"/>
                    </a:lnTo>
                    <a:lnTo>
                      <a:pt x="122" y="152"/>
                    </a:lnTo>
                    <a:lnTo>
                      <a:pt x="123" y="152"/>
                    </a:lnTo>
                    <a:lnTo>
                      <a:pt x="124" y="152"/>
                    </a:lnTo>
                    <a:lnTo>
                      <a:pt x="124" y="154"/>
                    </a:lnTo>
                    <a:lnTo>
                      <a:pt x="125" y="154"/>
                    </a:lnTo>
                    <a:lnTo>
                      <a:pt x="127" y="154"/>
                    </a:lnTo>
                    <a:lnTo>
                      <a:pt x="127" y="152"/>
                    </a:lnTo>
                    <a:lnTo>
                      <a:pt x="127" y="154"/>
                    </a:lnTo>
                    <a:lnTo>
                      <a:pt x="128" y="154"/>
                    </a:lnTo>
                    <a:lnTo>
                      <a:pt x="128" y="155"/>
                    </a:lnTo>
                    <a:lnTo>
                      <a:pt x="129" y="155"/>
                    </a:lnTo>
                    <a:lnTo>
                      <a:pt x="131" y="155"/>
                    </a:lnTo>
                    <a:lnTo>
                      <a:pt x="132" y="155"/>
                    </a:lnTo>
                    <a:lnTo>
                      <a:pt x="132" y="156"/>
                    </a:lnTo>
                    <a:lnTo>
                      <a:pt x="133" y="156"/>
                    </a:lnTo>
                    <a:lnTo>
                      <a:pt x="133" y="158"/>
                    </a:lnTo>
                    <a:lnTo>
                      <a:pt x="135" y="159"/>
                    </a:lnTo>
                    <a:lnTo>
                      <a:pt x="136" y="161"/>
                    </a:lnTo>
                    <a:lnTo>
                      <a:pt x="137" y="163"/>
                    </a:lnTo>
                    <a:lnTo>
                      <a:pt x="137" y="164"/>
                    </a:lnTo>
                    <a:lnTo>
                      <a:pt x="140" y="164"/>
                    </a:lnTo>
                    <a:lnTo>
                      <a:pt x="141" y="164"/>
                    </a:lnTo>
                    <a:lnTo>
                      <a:pt x="142" y="164"/>
                    </a:lnTo>
                    <a:lnTo>
                      <a:pt x="144" y="164"/>
                    </a:lnTo>
                    <a:lnTo>
                      <a:pt x="145" y="164"/>
                    </a:lnTo>
                    <a:lnTo>
                      <a:pt x="146" y="165"/>
                    </a:lnTo>
                    <a:lnTo>
                      <a:pt x="148" y="165"/>
                    </a:lnTo>
                    <a:lnTo>
                      <a:pt x="148" y="167"/>
                    </a:lnTo>
                    <a:lnTo>
                      <a:pt x="149" y="167"/>
                    </a:lnTo>
                    <a:lnTo>
                      <a:pt x="150" y="167"/>
                    </a:lnTo>
                    <a:lnTo>
                      <a:pt x="152" y="167"/>
                    </a:lnTo>
                    <a:lnTo>
                      <a:pt x="153" y="167"/>
                    </a:lnTo>
                    <a:lnTo>
                      <a:pt x="153" y="168"/>
                    </a:lnTo>
                    <a:lnTo>
                      <a:pt x="154" y="168"/>
                    </a:lnTo>
                    <a:lnTo>
                      <a:pt x="154" y="169"/>
                    </a:lnTo>
                    <a:lnTo>
                      <a:pt x="156" y="169"/>
                    </a:lnTo>
                    <a:lnTo>
                      <a:pt x="157" y="169"/>
                    </a:lnTo>
                    <a:lnTo>
                      <a:pt x="158" y="169"/>
                    </a:lnTo>
                    <a:lnTo>
                      <a:pt x="159" y="169"/>
                    </a:lnTo>
                    <a:lnTo>
                      <a:pt x="161" y="169"/>
                    </a:lnTo>
                    <a:lnTo>
                      <a:pt x="162" y="169"/>
                    </a:lnTo>
                    <a:lnTo>
                      <a:pt x="162" y="171"/>
                    </a:lnTo>
                    <a:lnTo>
                      <a:pt x="162" y="172"/>
                    </a:lnTo>
                    <a:lnTo>
                      <a:pt x="162" y="173"/>
                    </a:lnTo>
                    <a:lnTo>
                      <a:pt x="163" y="173"/>
                    </a:lnTo>
                    <a:lnTo>
                      <a:pt x="165" y="173"/>
                    </a:lnTo>
                    <a:lnTo>
                      <a:pt x="165" y="175"/>
                    </a:lnTo>
                    <a:lnTo>
                      <a:pt x="166" y="175"/>
                    </a:lnTo>
                    <a:lnTo>
                      <a:pt x="166" y="176"/>
                    </a:lnTo>
                    <a:lnTo>
                      <a:pt x="166" y="177"/>
                    </a:lnTo>
                    <a:lnTo>
                      <a:pt x="167" y="177"/>
                    </a:lnTo>
                    <a:lnTo>
                      <a:pt x="167" y="178"/>
                    </a:lnTo>
                    <a:lnTo>
                      <a:pt x="167" y="180"/>
                    </a:lnTo>
                    <a:lnTo>
                      <a:pt x="169" y="180"/>
                    </a:lnTo>
                    <a:lnTo>
                      <a:pt x="169" y="181"/>
                    </a:lnTo>
                    <a:lnTo>
                      <a:pt x="170" y="181"/>
                    </a:lnTo>
                    <a:lnTo>
                      <a:pt x="170" y="182"/>
                    </a:lnTo>
                    <a:lnTo>
                      <a:pt x="170" y="184"/>
                    </a:lnTo>
                    <a:lnTo>
                      <a:pt x="170" y="185"/>
                    </a:lnTo>
                    <a:lnTo>
                      <a:pt x="169" y="185"/>
                    </a:lnTo>
                    <a:lnTo>
                      <a:pt x="167" y="186"/>
                    </a:lnTo>
                    <a:lnTo>
                      <a:pt x="166" y="186"/>
                    </a:lnTo>
                    <a:lnTo>
                      <a:pt x="165" y="186"/>
                    </a:lnTo>
                    <a:lnTo>
                      <a:pt x="163" y="186"/>
                    </a:lnTo>
                    <a:lnTo>
                      <a:pt x="163" y="188"/>
                    </a:lnTo>
                    <a:lnTo>
                      <a:pt x="162" y="188"/>
                    </a:lnTo>
                    <a:lnTo>
                      <a:pt x="162" y="189"/>
                    </a:lnTo>
                    <a:lnTo>
                      <a:pt x="161" y="189"/>
                    </a:lnTo>
                    <a:lnTo>
                      <a:pt x="161" y="190"/>
                    </a:lnTo>
                    <a:lnTo>
                      <a:pt x="162" y="190"/>
                    </a:lnTo>
                    <a:lnTo>
                      <a:pt x="163" y="189"/>
                    </a:lnTo>
                    <a:lnTo>
                      <a:pt x="165" y="189"/>
                    </a:lnTo>
                    <a:lnTo>
                      <a:pt x="166" y="189"/>
                    </a:lnTo>
                    <a:lnTo>
                      <a:pt x="166" y="188"/>
                    </a:lnTo>
                    <a:lnTo>
                      <a:pt x="167" y="188"/>
                    </a:lnTo>
                    <a:lnTo>
                      <a:pt x="169" y="188"/>
                    </a:lnTo>
                    <a:lnTo>
                      <a:pt x="170" y="188"/>
                    </a:lnTo>
                    <a:lnTo>
                      <a:pt x="170" y="189"/>
                    </a:lnTo>
                    <a:lnTo>
                      <a:pt x="171" y="189"/>
                    </a:lnTo>
                    <a:lnTo>
                      <a:pt x="173" y="188"/>
                    </a:lnTo>
                    <a:lnTo>
                      <a:pt x="174" y="188"/>
                    </a:lnTo>
                    <a:lnTo>
                      <a:pt x="174" y="189"/>
                    </a:lnTo>
                    <a:lnTo>
                      <a:pt x="174" y="190"/>
                    </a:lnTo>
                    <a:lnTo>
                      <a:pt x="174" y="192"/>
                    </a:lnTo>
                    <a:lnTo>
                      <a:pt x="179" y="193"/>
                    </a:lnTo>
                    <a:lnTo>
                      <a:pt x="177" y="189"/>
                    </a:lnTo>
                    <a:lnTo>
                      <a:pt x="177" y="188"/>
                    </a:lnTo>
                    <a:lnTo>
                      <a:pt x="177" y="186"/>
                    </a:lnTo>
                    <a:lnTo>
                      <a:pt x="180" y="185"/>
                    </a:lnTo>
                    <a:lnTo>
                      <a:pt x="184" y="184"/>
                    </a:lnTo>
                    <a:lnTo>
                      <a:pt x="187" y="184"/>
                    </a:lnTo>
                    <a:lnTo>
                      <a:pt x="188" y="184"/>
                    </a:lnTo>
                    <a:lnTo>
                      <a:pt x="190" y="184"/>
                    </a:lnTo>
                    <a:lnTo>
                      <a:pt x="192" y="182"/>
                    </a:lnTo>
                    <a:lnTo>
                      <a:pt x="196" y="182"/>
                    </a:lnTo>
                    <a:lnTo>
                      <a:pt x="197" y="181"/>
                    </a:lnTo>
                    <a:lnTo>
                      <a:pt x="199" y="181"/>
                    </a:lnTo>
                    <a:lnTo>
                      <a:pt x="201" y="180"/>
                    </a:lnTo>
                    <a:lnTo>
                      <a:pt x="201" y="177"/>
                    </a:lnTo>
                    <a:lnTo>
                      <a:pt x="201" y="175"/>
                    </a:lnTo>
                    <a:lnTo>
                      <a:pt x="201" y="173"/>
                    </a:lnTo>
                    <a:lnTo>
                      <a:pt x="201" y="171"/>
                    </a:lnTo>
                    <a:lnTo>
                      <a:pt x="203" y="168"/>
                    </a:lnTo>
                    <a:lnTo>
                      <a:pt x="203" y="167"/>
                    </a:lnTo>
                    <a:lnTo>
                      <a:pt x="203" y="165"/>
                    </a:lnTo>
                    <a:lnTo>
                      <a:pt x="201" y="163"/>
                    </a:lnTo>
                    <a:lnTo>
                      <a:pt x="200" y="161"/>
                    </a:lnTo>
                    <a:lnTo>
                      <a:pt x="199" y="158"/>
                    </a:lnTo>
                    <a:lnTo>
                      <a:pt x="197" y="155"/>
                    </a:lnTo>
                    <a:lnTo>
                      <a:pt x="197" y="154"/>
                    </a:lnTo>
                    <a:lnTo>
                      <a:pt x="199" y="154"/>
                    </a:lnTo>
                    <a:lnTo>
                      <a:pt x="199" y="152"/>
                    </a:lnTo>
                    <a:lnTo>
                      <a:pt x="200" y="152"/>
                    </a:lnTo>
                    <a:lnTo>
                      <a:pt x="200" y="151"/>
                    </a:lnTo>
                    <a:lnTo>
                      <a:pt x="201" y="151"/>
                    </a:lnTo>
                    <a:lnTo>
                      <a:pt x="203" y="150"/>
                    </a:lnTo>
                    <a:lnTo>
                      <a:pt x="204" y="150"/>
                    </a:lnTo>
                    <a:lnTo>
                      <a:pt x="204" y="148"/>
                    </a:lnTo>
                    <a:lnTo>
                      <a:pt x="205" y="148"/>
                    </a:lnTo>
                    <a:lnTo>
                      <a:pt x="208" y="148"/>
                    </a:lnTo>
                    <a:lnTo>
                      <a:pt x="212" y="148"/>
                    </a:lnTo>
                    <a:lnTo>
                      <a:pt x="216" y="148"/>
                    </a:lnTo>
                    <a:lnTo>
                      <a:pt x="217" y="144"/>
                    </a:lnTo>
                    <a:lnTo>
                      <a:pt x="218" y="140"/>
                    </a:lnTo>
                    <a:lnTo>
                      <a:pt x="218" y="134"/>
                    </a:lnTo>
                    <a:lnTo>
                      <a:pt x="214" y="130"/>
                    </a:lnTo>
                    <a:lnTo>
                      <a:pt x="211" y="126"/>
                    </a:lnTo>
                    <a:lnTo>
                      <a:pt x="205" y="125"/>
                    </a:lnTo>
                    <a:lnTo>
                      <a:pt x="197" y="129"/>
                    </a:lnTo>
                    <a:lnTo>
                      <a:pt x="191" y="131"/>
                    </a:lnTo>
                    <a:lnTo>
                      <a:pt x="186" y="134"/>
                    </a:lnTo>
                    <a:lnTo>
                      <a:pt x="182" y="134"/>
                    </a:lnTo>
                    <a:lnTo>
                      <a:pt x="180" y="134"/>
                    </a:lnTo>
                    <a:lnTo>
                      <a:pt x="177" y="135"/>
                    </a:lnTo>
                    <a:lnTo>
                      <a:pt x="173" y="134"/>
                    </a:lnTo>
                    <a:lnTo>
                      <a:pt x="170" y="133"/>
                    </a:lnTo>
                    <a:lnTo>
                      <a:pt x="163" y="127"/>
                    </a:lnTo>
                    <a:lnTo>
                      <a:pt x="166" y="122"/>
                    </a:lnTo>
                    <a:lnTo>
                      <a:pt x="166" y="121"/>
                    </a:lnTo>
                    <a:lnTo>
                      <a:pt x="166" y="120"/>
                    </a:lnTo>
                    <a:lnTo>
                      <a:pt x="166" y="117"/>
                    </a:lnTo>
                    <a:lnTo>
                      <a:pt x="166" y="116"/>
                    </a:lnTo>
                    <a:lnTo>
                      <a:pt x="166" y="113"/>
                    </a:lnTo>
                    <a:lnTo>
                      <a:pt x="165" y="112"/>
                    </a:lnTo>
                    <a:lnTo>
                      <a:pt x="165" y="110"/>
                    </a:lnTo>
                    <a:lnTo>
                      <a:pt x="163" y="109"/>
                    </a:lnTo>
                    <a:lnTo>
                      <a:pt x="162" y="108"/>
                    </a:lnTo>
                    <a:lnTo>
                      <a:pt x="163" y="106"/>
                    </a:lnTo>
                    <a:lnTo>
                      <a:pt x="165" y="105"/>
                    </a:lnTo>
                    <a:lnTo>
                      <a:pt x="167" y="104"/>
                    </a:lnTo>
                    <a:lnTo>
                      <a:pt x="170" y="103"/>
                    </a:lnTo>
                    <a:lnTo>
                      <a:pt x="174" y="101"/>
                    </a:lnTo>
                    <a:lnTo>
                      <a:pt x="175" y="100"/>
                    </a:lnTo>
                    <a:lnTo>
                      <a:pt x="173" y="97"/>
                    </a:lnTo>
                    <a:lnTo>
                      <a:pt x="171" y="96"/>
                    </a:lnTo>
                    <a:lnTo>
                      <a:pt x="166" y="93"/>
                    </a:lnTo>
                    <a:lnTo>
                      <a:pt x="165" y="88"/>
                    </a:lnTo>
                    <a:lnTo>
                      <a:pt x="163" y="87"/>
                    </a:lnTo>
                    <a:lnTo>
                      <a:pt x="162" y="86"/>
                    </a:lnTo>
                    <a:lnTo>
                      <a:pt x="162" y="84"/>
                    </a:lnTo>
                    <a:lnTo>
                      <a:pt x="163" y="84"/>
                    </a:lnTo>
                    <a:lnTo>
                      <a:pt x="163" y="83"/>
                    </a:lnTo>
                    <a:lnTo>
                      <a:pt x="163" y="82"/>
                    </a:lnTo>
                    <a:lnTo>
                      <a:pt x="165" y="82"/>
                    </a:lnTo>
                    <a:lnTo>
                      <a:pt x="165" y="80"/>
                    </a:lnTo>
                    <a:lnTo>
                      <a:pt x="165" y="79"/>
                    </a:lnTo>
                    <a:lnTo>
                      <a:pt x="166" y="79"/>
                    </a:lnTo>
                    <a:lnTo>
                      <a:pt x="166" y="78"/>
                    </a:lnTo>
                    <a:lnTo>
                      <a:pt x="167" y="76"/>
                    </a:lnTo>
                    <a:lnTo>
                      <a:pt x="167" y="75"/>
                    </a:lnTo>
                    <a:lnTo>
                      <a:pt x="167" y="74"/>
                    </a:lnTo>
                    <a:lnTo>
                      <a:pt x="167" y="72"/>
                    </a:lnTo>
                    <a:lnTo>
                      <a:pt x="167" y="71"/>
                    </a:lnTo>
                    <a:lnTo>
                      <a:pt x="169" y="71"/>
                    </a:lnTo>
                    <a:lnTo>
                      <a:pt x="169" y="70"/>
                    </a:lnTo>
                    <a:lnTo>
                      <a:pt x="170" y="70"/>
                    </a:lnTo>
                    <a:lnTo>
                      <a:pt x="170" y="69"/>
                    </a:lnTo>
                    <a:lnTo>
                      <a:pt x="170" y="67"/>
                    </a:lnTo>
                    <a:lnTo>
                      <a:pt x="170" y="66"/>
                    </a:lnTo>
                    <a:lnTo>
                      <a:pt x="171" y="66"/>
                    </a:lnTo>
                    <a:lnTo>
                      <a:pt x="171" y="65"/>
                    </a:lnTo>
                    <a:lnTo>
                      <a:pt x="171" y="63"/>
                    </a:lnTo>
                    <a:lnTo>
                      <a:pt x="171" y="62"/>
                    </a:lnTo>
                    <a:lnTo>
                      <a:pt x="173" y="62"/>
                    </a:lnTo>
                    <a:lnTo>
                      <a:pt x="173" y="61"/>
                    </a:lnTo>
                    <a:lnTo>
                      <a:pt x="174" y="61"/>
                    </a:lnTo>
                    <a:lnTo>
                      <a:pt x="175" y="61"/>
                    </a:lnTo>
                    <a:lnTo>
                      <a:pt x="177" y="59"/>
                    </a:lnTo>
                    <a:lnTo>
                      <a:pt x="178" y="59"/>
                    </a:lnTo>
                    <a:lnTo>
                      <a:pt x="178" y="58"/>
                    </a:lnTo>
                    <a:lnTo>
                      <a:pt x="179" y="58"/>
                    </a:lnTo>
                    <a:lnTo>
                      <a:pt x="179" y="59"/>
                    </a:lnTo>
                    <a:lnTo>
                      <a:pt x="180" y="59"/>
                    </a:lnTo>
                    <a:lnTo>
                      <a:pt x="180" y="61"/>
                    </a:lnTo>
                    <a:lnTo>
                      <a:pt x="182" y="61"/>
                    </a:lnTo>
                    <a:lnTo>
                      <a:pt x="183" y="62"/>
                    </a:lnTo>
                    <a:lnTo>
                      <a:pt x="183" y="63"/>
                    </a:lnTo>
                    <a:lnTo>
                      <a:pt x="184" y="63"/>
                    </a:lnTo>
                    <a:lnTo>
                      <a:pt x="184" y="65"/>
                    </a:lnTo>
                    <a:lnTo>
                      <a:pt x="186" y="65"/>
                    </a:lnTo>
                    <a:lnTo>
                      <a:pt x="187" y="65"/>
                    </a:lnTo>
                    <a:lnTo>
                      <a:pt x="187" y="63"/>
                    </a:lnTo>
                    <a:lnTo>
                      <a:pt x="188" y="63"/>
                    </a:lnTo>
                    <a:lnTo>
                      <a:pt x="190" y="63"/>
                    </a:lnTo>
                    <a:lnTo>
                      <a:pt x="191" y="63"/>
                    </a:lnTo>
                    <a:lnTo>
                      <a:pt x="191" y="62"/>
                    </a:lnTo>
                    <a:lnTo>
                      <a:pt x="192" y="62"/>
                    </a:lnTo>
                    <a:lnTo>
                      <a:pt x="194" y="62"/>
                    </a:lnTo>
                    <a:lnTo>
                      <a:pt x="194" y="61"/>
                    </a:lnTo>
                    <a:lnTo>
                      <a:pt x="194" y="59"/>
                    </a:lnTo>
                    <a:lnTo>
                      <a:pt x="194" y="58"/>
                    </a:lnTo>
                    <a:lnTo>
                      <a:pt x="194" y="57"/>
                    </a:lnTo>
                    <a:lnTo>
                      <a:pt x="194" y="55"/>
                    </a:lnTo>
                    <a:lnTo>
                      <a:pt x="192" y="55"/>
                    </a:lnTo>
                    <a:lnTo>
                      <a:pt x="192" y="54"/>
                    </a:lnTo>
                    <a:lnTo>
                      <a:pt x="191" y="54"/>
                    </a:lnTo>
                    <a:lnTo>
                      <a:pt x="190" y="54"/>
                    </a:lnTo>
                    <a:lnTo>
                      <a:pt x="188" y="53"/>
                    </a:lnTo>
                    <a:lnTo>
                      <a:pt x="187" y="53"/>
                    </a:lnTo>
                    <a:lnTo>
                      <a:pt x="187" y="51"/>
                    </a:lnTo>
                    <a:lnTo>
                      <a:pt x="186" y="51"/>
                    </a:lnTo>
                    <a:lnTo>
                      <a:pt x="186" y="50"/>
                    </a:lnTo>
                    <a:lnTo>
                      <a:pt x="184" y="50"/>
                    </a:lnTo>
                    <a:lnTo>
                      <a:pt x="184" y="49"/>
                    </a:lnTo>
                    <a:lnTo>
                      <a:pt x="183" y="49"/>
                    </a:lnTo>
                    <a:lnTo>
                      <a:pt x="183" y="48"/>
                    </a:lnTo>
                    <a:lnTo>
                      <a:pt x="182" y="48"/>
                    </a:lnTo>
                    <a:lnTo>
                      <a:pt x="182" y="46"/>
                    </a:lnTo>
                    <a:lnTo>
                      <a:pt x="182" y="45"/>
                    </a:lnTo>
                    <a:lnTo>
                      <a:pt x="182" y="44"/>
                    </a:lnTo>
                    <a:lnTo>
                      <a:pt x="182" y="42"/>
                    </a:lnTo>
                    <a:lnTo>
                      <a:pt x="180" y="42"/>
                    </a:lnTo>
                    <a:lnTo>
                      <a:pt x="180" y="41"/>
                    </a:lnTo>
                    <a:lnTo>
                      <a:pt x="180" y="40"/>
                    </a:lnTo>
                    <a:lnTo>
                      <a:pt x="182" y="40"/>
                    </a:lnTo>
                    <a:lnTo>
                      <a:pt x="182" y="38"/>
                    </a:lnTo>
                    <a:lnTo>
                      <a:pt x="182" y="37"/>
                    </a:lnTo>
                    <a:lnTo>
                      <a:pt x="182" y="36"/>
                    </a:lnTo>
                    <a:lnTo>
                      <a:pt x="183" y="36"/>
                    </a:lnTo>
                    <a:lnTo>
                      <a:pt x="183" y="34"/>
                    </a:lnTo>
                    <a:lnTo>
                      <a:pt x="184" y="34"/>
                    </a:lnTo>
                    <a:lnTo>
                      <a:pt x="184" y="33"/>
                    </a:lnTo>
                    <a:lnTo>
                      <a:pt x="186" y="33"/>
                    </a:lnTo>
                    <a:lnTo>
                      <a:pt x="186" y="32"/>
                    </a:lnTo>
                    <a:lnTo>
                      <a:pt x="187" y="31"/>
                    </a:lnTo>
                    <a:lnTo>
                      <a:pt x="190" y="29"/>
                    </a:lnTo>
                    <a:lnTo>
                      <a:pt x="190" y="28"/>
                    </a:lnTo>
                    <a:lnTo>
                      <a:pt x="191" y="27"/>
                    </a:lnTo>
                    <a:lnTo>
                      <a:pt x="191" y="25"/>
                    </a:lnTo>
                    <a:lnTo>
                      <a:pt x="192" y="25"/>
                    </a:lnTo>
                    <a:lnTo>
                      <a:pt x="194" y="24"/>
                    </a:lnTo>
                    <a:lnTo>
                      <a:pt x="195" y="24"/>
                    </a:lnTo>
                    <a:lnTo>
                      <a:pt x="196" y="24"/>
                    </a:lnTo>
                    <a:lnTo>
                      <a:pt x="196" y="23"/>
                    </a:lnTo>
                    <a:lnTo>
                      <a:pt x="196" y="21"/>
                    </a:lnTo>
                    <a:lnTo>
                      <a:pt x="196" y="20"/>
                    </a:lnTo>
                    <a:lnTo>
                      <a:pt x="197" y="20"/>
                    </a:lnTo>
                    <a:lnTo>
                      <a:pt x="197" y="19"/>
                    </a:lnTo>
                    <a:lnTo>
                      <a:pt x="196" y="19"/>
                    </a:lnTo>
                    <a:lnTo>
                      <a:pt x="196" y="17"/>
                    </a:lnTo>
                    <a:lnTo>
                      <a:pt x="196" y="16"/>
                    </a:lnTo>
                    <a:lnTo>
                      <a:pt x="195" y="15"/>
                    </a:lnTo>
                    <a:lnTo>
                      <a:pt x="195" y="14"/>
                    </a:lnTo>
                    <a:lnTo>
                      <a:pt x="194" y="14"/>
                    </a:lnTo>
                    <a:lnTo>
                      <a:pt x="194" y="12"/>
                    </a:lnTo>
                    <a:lnTo>
                      <a:pt x="194" y="11"/>
                    </a:lnTo>
                    <a:lnTo>
                      <a:pt x="192" y="11"/>
                    </a:lnTo>
                    <a:lnTo>
                      <a:pt x="192" y="10"/>
                    </a:lnTo>
                    <a:lnTo>
                      <a:pt x="192" y="8"/>
                    </a:lnTo>
                    <a:lnTo>
                      <a:pt x="192" y="7"/>
                    </a:lnTo>
                    <a:lnTo>
                      <a:pt x="191" y="7"/>
                    </a:lnTo>
                    <a:lnTo>
                      <a:pt x="191" y="6"/>
                    </a:lnTo>
                    <a:lnTo>
                      <a:pt x="191" y="4"/>
                    </a:lnTo>
                    <a:lnTo>
                      <a:pt x="191" y="3"/>
                    </a:lnTo>
                    <a:lnTo>
                      <a:pt x="191" y="2"/>
                    </a:lnTo>
                    <a:lnTo>
                      <a:pt x="192" y="2"/>
                    </a:lnTo>
                    <a:lnTo>
                      <a:pt x="192" y="0"/>
                    </a:lnTo>
                    <a:lnTo>
                      <a:pt x="194" y="0"/>
                    </a:lnTo>
                    <a:lnTo>
                      <a:pt x="194" y="2"/>
                    </a:lnTo>
                    <a:lnTo>
                      <a:pt x="195" y="2"/>
                    </a:lnTo>
                    <a:lnTo>
                      <a:pt x="194" y="2"/>
                    </a:lnTo>
                    <a:lnTo>
                      <a:pt x="192" y="2"/>
                    </a:lnTo>
                    <a:lnTo>
                      <a:pt x="192" y="3"/>
                    </a:lnTo>
                    <a:lnTo>
                      <a:pt x="194" y="3"/>
                    </a:lnTo>
                    <a:lnTo>
                      <a:pt x="195" y="3"/>
                    </a:lnTo>
                    <a:lnTo>
                      <a:pt x="195" y="4"/>
                    </a:lnTo>
                    <a:lnTo>
                      <a:pt x="196" y="4"/>
                    </a:lnTo>
                    <a:lnTo>
                      <a:pt x="196" y="6"/>
                    </a:lnTo>
                    <a:lnTo>
                      <a:pt x="196" y="7"/>
                    </a:lnTo>
                    <a:lnTo>
                      <a:pt x="196" y="8"/>
                    </a:lnTo>
                    <a:lnTo>
                      <a:pt x="196" y="10"/>
                    </a:lnTo>
                    <a:lnTo>
                      <a:pt x="196" y="11"/>
                    </a:lnTo>
                    <a:lnTo>
                      <a:pt x="197" y="11"/>
                    </a:lnTo>
                    <a:lnTo>
                      <a:pt x="197" y="12"/>
                    </a:lnTo>
                    <a:lnTo>
                      <a:pt x="199" y="12"/>
                    </a:lnTo>
                    <a:lnTo>
                      <a:pt x="199" y="11"/>
                    </a:lnTo>
                    <a:lnTo>
                      <a:pt x="199" y="10"/>
                    </a:lnTo>
                    <a:lnTo>
                      <a:pt x="200" y="11"/>
                    </a:lnTo>
                    <a:lnTo>
                      <a:pt x="201" y="11"/>
                    </a:lnTo>
                    <a:lnTo>
                      <a:pt x="203" y="11"/>
                    </a:lnTo>
                    <a:lnTo>
                      <a:pt x="204" y="10"/>
                    </a:lnTo>
                    <a:lnTo>
                      <a:pt x="204" y="8"/>
                    </a:lnTo>
                    <a:lnTo>
                      <a:pt x="205" y="8"/>
                    </a:lnTo>
                    <a:lnTo>
                      <a:pt x="207" y="8"/>
                    </a:lnTo>
                    <a:lnTo>
                      <a:pt x="207" y="7"/>
                    </a:lnTo>
                    <a:lnTo>
                      <a:pt x="208" y="7"/>
                    </a:lnTo>
                    <a:lnTo>
                      <a:pt x="209" y="7"/>
                    </a:lnTo>
                    <a:lnTo>
                      <a:pt x="209" y="8"/>
                    </a:lnTo>
                    <a:lnTo>
                      <a:pt x="211" y="8"/>
                    </a:lnTo>
                    <a:lnTo>
                      <a:pt x="212" y="8"/>
                    </a:lnTo>
                    <a:lnTo>
                      <a:pt x="213" y="8"/>
                    </a:lnTo>
                    <a:lnTo>
                      <a:pt x="213" y="7"/>
                    </a:lnTo>
                    <a:lnTo>
                      <a:pt x="214" y="7"/>
                    </a:lnTo>
                    <a:lnTo>
                      <a:pt x="214" y="8"/>
                    </a:lnTo>
                    <a:lnTo>
                      <a:pt x="216" y="8"/>
                    </a:lnTo>
                    <a:lnTo>
                      <a:pt x="217" y="8"/>
                    </a:lnTo>
                    <a:lnTo>
                      <a:pt x="217" y="10"/>
                    </a:lnTo>
                    <a:lnTo>
                      <a:pt x="217" y="11"/>
                    </a:lnTo>
                    <a:lnTo>
                      <a:pt x="218" y="12"/>
                    </a:lnTo>
                    <a:lnTo>
                      <a:pt x="220" y="12"/>
                    </a:lnTo>
                    <a:lnTo>
                      <a:pt x="220" y="11"/>
                    </a:lnTo>
                    <a:lnTo>
                      <a:pt x="220" y="10"/>
                    </a:lnTo>
                    <a:lnTo>
                      <a:pt x="221" y="10"/>
                    </a:lnTo>
                    <a:lnTo>
                      <a:pt x="222" y="10"/>
                    </a:lnTo>
                    <a:lnTo>
                      <a:pt x="224" y="10"/>
                    </a:lnTo>
                    <a:lnTo>
                      <a:pt x="224" y="11"/>
                    </a:lnTo>
                    <a:lnTo>
                      <a:pt x="225" y="11"/>
                    </a:lnTo>
                    <a:lnTo>
                      <a:pt x="225" y="12"/>
                    </a:lnTo>
                    <a:lnTo>
                      <a:pt x="226" y="12"/>
                    </a:lnTo>
                    <a:lnTo>
                      <a:pt x="228" y="12"/>
                    </a:lnTo>
                    <a:lnTo>
                      <a:pt x="226" y="14"/>
                    </a:lnTo>
                    <a:lnTo>
                      <a:pt x="226" y="15"/>
                    </a:lnTo>
                    <a:lnTo>
                      <a:pt x="228" y="15"/>
                    </a:lnTo>
                    <a:lnTo>
                      <a:pt x="228" y="16"/>
                    </a:lnTo>
                    <a:lnTo>
                      <a:pt x="229" y="16"/>
                    </a:lnTo>
                    <a:lnTo>
                      <a:pt x="230" y="16"/>
                    </a:lnTo>
                    <a:lnTo>
                      <a:pt x="230" y="17"/>
                    </a:lnTo>
                    <a:lnTo>
                      <a:pt x="231" y="17"/>
                    </a:lnTo>
                    <a:lnTo>
                      <a:pt x="233" y="16"/>
                    </a:lnTo>
                    <a:lnTo>
                      <a:pt x="233" y="15"/>
                    </a:lnTo>
                    <a:lnTo>
                      <a:pt x="234" y="15"/>
                    </a:lnTo>
                    <a:lnTo>
                      <a:pt x="235" y="15"/>
                    </a:lnTo>
                    <a:lnTo>
                      <a:pt x="235" y="14"/>
                    </a:lnTo>
                    <a:lnTo>
                      <a:pt x="235" y="12"/>
                    </a:lnTo>
                    <a:lnTo>
                      <a:pt x="235" y="11"/>
                    </a:lnTo>
                    <a:lnTo>
                      <a:pt x="237" y="11"/>
                    </a:lnTo>
                    <a:lnTo>
                      <a:pt x="237" y="12"/>
                    </a:lnTo>
                    <a:lnTo>
                      <a:pt x="237" y="14"/>
                    </a:lnTo>
                    <a:lnTo>
                      <a:pt x="237" y="15"/>
                    </a:lnTo>
                    <a:lnTo>
                      <a:pt x="238" y="15"/>
                    </a:lnTo>
                    <a:lnTo>
                      <a:pt x="238" y="16"/>
                    </a:lnTo>
                    <a:lnTo>
                      <a:pt x="237" y="16"/>
                    </a:lnTo>
                    <a:lnTo>
                      <a:pt x="238" y="16"/>
                    </a:lnTo>
                    <a:lnTo>
                      <a:pt x="238" y="17"/>
                    </a:lnTo>
                    <a:lnTo>
                      <a:pt x="238" y="16"/>
                    </a:lnTo>
                    <a:lnTo>
                      <a:pt x="239" y="16"/>
                    </a:lnTo>
                    <a:lnTo>
                      <a:pt x="241" y="16"/>
                    </a:lnTo>
                    <a:lnTo>
                      <a:pt x="241" y="15"/>
                    </a:lnTo>
                    <a:lnTo>
                      <a:pt x="242" y="15"/>
                    </a:lnTo>
                    <a:lnTo>
                      <a:pt x="242" y="14"/>
                    </a:lnTo>
                    <a:lnTo>
                      <a:pt x="243" y="14"/>
                    </a:lnTo>
                    <a:lnTo>
                      <a:pt x="243" y="15"/>
                    </a:lnTo>
                    <a:lnTo>
                      <a:pt x="245" y="15"/>
                    </a:lnTo>
                    <a:lnTo>
                      <a:pt x="245" y="16"/>
                    </a:lnTo>
                    <a:lnTo>
                      <a:pt x="246" y="16"/>
                    </a:lnTo>
                    <a:lnTo>
                      <a:pt x="247" y="16"/>
                    </a:lnTo>
                    <a:lnTo>
                      <a:pt x="247" y="15"/>
                    </a:lnTo>
                    <a:lnTo>
                      <a:pt x="249" y="15"/>
                    </a:lnTo>
                    <a:lnTo>
                      <a:pt x="250" y="15"/>
                    </a:lnTo>
                    <a:lnTo>
                      <a:pt x="251" y="15"/>
                    </a:lnTo>
                    <a:lnTo>
                      <a:pt x="251" y="16"/>
                    </a:lnTo>
                    <a:lnTo>
                      <a:pt x="252" y="16"/>
                    </a:lnTo>
                    <a:lnTo>
                      <a:pt x="252" y="17"/>
                    </a:lnTo>
                    <a:lnTo>
                      <a:pt x="252" y="19"/>
                    </a:lnTo>
                    <a:lnTo>
                      <a:pt x="254" y="19"/>
                    </a:lnTo>
                    <a:lnTo>
                      <a:pt x="255" y="19"/>
                    </a:lnTo>
                    <a:lnTo>
                      <a:pt x="256" y="19"/>
                    </a:lnTo>
                    <a:lnTo>
                      <a:pt x="258" y="19"/>
                    </a:lnTo>
                    <a:lnTo>
                      <a:pt x="258" y="17"/>
                    </a:lnTo>
                    <a:lnTo>
                      <a:pt x="258" y="16"/>
                    </a:lnTo>
                    <a:lnTo>
                      <a:pt x="256" y="16"/>
                    </a:lnTo>
                    <a:lnTo>
                      <a:pt x="256" y="15"/>
                    </a:lnTo>
                    <a:lnTo>
                      <a:pt x="255" y="15"/>
                    </a:lnTo>
                    <a:lnTo>
                      <a:pt x="255" y="14"/>
                    </a:lnTo>
                    <a:lnTo>
                      <a:pt x="254" y="14"/>
                    </a:lnTo>
                    <a:lnTo>
                      <a:pt x="254" y="12"/>
                    </a:lnTo>
                    <a:lnTo>
                      <a:pt x="255" y="12"/>
                    </a:lnTo>
                    <a:lnTo>
                      <a:pt x="255" y="11"/>
                    </a:lnTo>
                    <a:lnTo>
                      <a:pt x="256" y="11"/>
                    </a:lnTo>
                    <a:lnTo>
                      <a:pt x="256" y="12"/>
                    </a:lnTo>
                    <a:lnTo>
                      <a:pt x="258" y="12"/>
                    </a:lnTo>
                    <a:lnTo>
                      <a:pt x="259" y="12"/>
                    </a:lnTo>
                    <a:lnTo>
                      <a:pt x="260" y="12"/>
                    </a:lnTo>
                    <a:lnTo>
                      <a:pt x="260" y="14"/>
                    </a:lnTo>
                    <a:lnTo>
                      <a:pt x="262" y="14"/>
                    </a:lnTo>
                    <a:lnTo>
                      <a:pt x="263" y="14"/>
                    </a:lnTo>
                    <a:lnTo>
                      <a:pt x="264" y="14"/>
                    </a:lnTo>
                    <a:lnTo>
                      <a:pt x="264" y="12"/>
                    </a:lnTo>
                    <a:lnTo>
                      <a:pt x="266" y="12"/>
                    </a:lnTo>
                    <a:lnTo>
                      <a:pt x="277" y="31"/>
                    </a:lnTo>
                    <a:lnTo>
                      <a:pt x="286" y="44"/>
                    </a:lnTo>
                    <a:lnTo>
                      <a:pt x="297" y="61"/>
                    </a:lnTo>
                    <a:lnTo>
                      <a:pt x="298" y="62"/>
                    </a:lnTo>
                    <a:lnTo>
                      <a:pt x="300" y="62"/>
                    </a:lnTo>
                    <a:lnTo>
                      <a:pt x="300" y="61"/>
                    </a:lnTo>
                    <a:lnTo>
                      <a:pt x="301" y="61"/>
                    </a:lnTo>
                    <a:lnTo>
                      <a:pt x="302" y="61"/>
                    </a:lnTo>
                    <a:lnTo>
                      <a:pt x="303" y="61"/>
                    </a:lnTo>
                    <a:lnTo>
                      <a:pt x="303" y="62"/>
                    </a:lnTo>
                    <a:lnTo>
                      <a:pt x="305" y="62"/>
                    </a:lnTo>
                    <a:lnTo>
                      <a:pt x="305" y="63"/>
                    </a:lnTo>
                    <a:lnTo>
                      <a:pt x="305" y="65"/>
                    </a:lnTo>
                    <a:lnTo>
                      <a:pt x="305" y="66"/>
                    </a:lnTo>
                    <a:lnTo>
                      <a:pt x="306" y="67"/>
                    </a:lnTo>
                    <a:lnTo>
                      <a:pt x="306" y="69"/>
                    </a:lnTo>
                    <a:lnTo>
                      <a:pt x="306" y="70"/>
                    </a:lnTo>
                    <a:lnTo>
                      <a:pt x="306" y="69"/>
                    </a:lnTo>
                    <a:lnTo>
                      <a:pt x="307" y="69"/>
                    </a:lnTo>
                    <a:lnTo>
                      <a:pt x="309" y="69"/>
                    </a:lnTo>
                    <a:lnTo>
                      <a:pt x="309" y="70"/>
                    </a:lnTo>
                    <a:lnTo>
                      <a:pt x="310" y="70"/>
                    </a:lnTo>
                    <a:lnTo>
                      <a:pt x="310" y="71"/>
                    </a:lnTo>
                    <a:lnTo>
                      <a:pt x="311" y="72"/>
                    </a:lnTo>
                    <a:lnTo>
                      <a:pt x="313" y="72"/>
                    </a:lnTo>
                    <a:lnTo>
                      <a:pt x="313" y="71"/>
                    </a:lnTo>
                    <a:lnTo>
                      <a:pt x="313" y="72"/>
                    </a:lnTo>
                    <a:lnTo>
                      <a:pt x="314" y="72"/>
                    </a:lnTo>
                    <a:lnTo>
                      <a:pt x="314" y="71"/>
                    </a:lnTo>
                    <a:lnTo>
                      <a:pt x="315" y="71"/>
                    </a:lnTo>
                    <a:lnTo>
                      <a:pt x="317" y="70"/>
                    </a:lnTo>
                    <a:lnTo>
                      <a:pt x="317" y="71"/>
                    </a:lnTo>
                    <a:lnTo>
                      <a:pt x="318" y="71"/>
                    </a:lnTo>
                    <a:lnTo>
                      <a:pt x="318" y="72"/>
                    </a:lnTo>
                    <a:lnTo>
                      <a:pt x="318" y="74"/>
                    </a:lnTo>
                    <a:lnTo>
                      <a:pt x="319" y="74"/>
                    </a:lnTo>
                    <a:lnTo>
                      <a:pt x="319" y="75"/>
                    </a:lnTo>
                    <a:lnTo>
                      <a:pt x="321" y="75"/>
                    </a:lnTo>
                    <a:lnTo>
                      <a:pt x="322" y="75"/>
                    </a:lnTo>
                    <a:lnTo>
                      <a:pt x="322" y="76"/>
                    </a:lnTo>
                    <a:lnTo>
                      <a:pt x="323" y="76"/>
                    </a:lnTo>
                    <a:lnTo>
                      <a:pt x="324" y="76"/>
                    </a:lnTo>
                    <a:lnTo>
                      <a:pt x="326" y="76"/>
                    </a:lnTo>
                    <a:lnTo>
                      <a:pt x="326" y="78"/>
                    </a:lnTo>
                    <a:lnTo>
                      <a:pt x="327" y="78"/>
                    </a:lnTo>
                    <a:lnTo>
                      <a:pt x="327" y="79"/>
                    </a:lnTo>
                    <a:lnTo>
                      <a:pt x="328" y="79"/>
                    </a:lnTo>
                    <a:lnTo>
                      <a:pt x="328" y="80"/>
                    </a:lnTo>
                    <a:lnTo>
                      <a:pt x="328" y="82"/>
                    </a:lnTo>
                    <a:lnTo>
                      <a:pt x="330" y="82"/>
                    </a:lnTo>
                    <a:lnTo>
                      <a:pt x="330" y="83"/>
                    </a:lnTo>
                    <a:lnTo>
                      <a:pt x="331" y="83"/>
                    </a:lnTo>
                    <a:lnTo>
                      <a:pt x="331" y="84"/>
                    </a:lnTo>
                    <a:lnTo>
                      <a:pt x="331" y="86"/>
                    </a:lnTo>
                    <a:lnTo>
                      <a:pt x="331" y="84"/>
                    </a:lnTo>
                    <a:lnTo>
                      <a:pt x="332" y="84"/>
                    </a:lnTo>
                    <a:lnTo>
                      <a:pt x="334" y="84"/>
                    </a:lnTo>
                    <a:lnTo>
                      <a:pt x="335" y="84"/>
                    </a:lnTo>
                    <a:lnTo>
                      <a:pt x="335" y="86"/>
                    </a:lnTo>
                    <a:lnTo>
                      <a:pt x="336" y="87"/>
                    </a:lnTo>
                    <a:lnTo>
                      <a:pt x="336" y="88"/>
                    </a:lnTo>
                    <a:lnTo>
                      <a:pt x="338" y="88"/>
                    </a:lnTo>
                    <a:lnTo>
                      <a:pt x="338" y="89"/>
                    </a:lnTo>
                    <a:lnTo>
                      <a:pt x="339" y="89"/>
                    </a:lnTo>
                    <a:lnTo>
                      <a:pt x="339" y="88"/>
                    </a:lnTo>
                    <a:lnTo>
                      <a:pt x="340" y="88"/>
                    </a:lnTo>
                    <a:lnTo>
                      <a:pt x="341" y="88"/>
                    </a:lnTo>
                    <a:lnTo>
                      <a:pt x="343" y="89"/>
                    </a:lnTo>
                    <a:lnTo>
                      <a:pt x="344" y="89"/>
                    </a:lnTo>
                    <a:lnTo>
                      <a:pt x="344" y="91"/>
                    </a:lnTo>
                    <a:lnTo>
                      <a:pt x="345" y="91"/>
                    </a:lnTo>
                    <a:lnTo>
                      <a:pt x="347" y="89"/>
                    </a:lnTo>
                    <a:lnTo>
                      <a:pt x="347" y="91"/>
                    </a:lnTo>
                    <a:lnTo>
                      <a:pt x="348" y="91"/>
                    </a:lnTo>
                    <a:lnTo>
                      <a:pt x="349" y="91"/>
                    </a:lnTo>
                    <a:lnTo>
                      <a:pt x="351" y="92"/>
                    </a:lnTo>
                    <a:lnTo>
                      <a:pt x="351" y="93"/>
                    </a:lnTo>
                    <a:lnTo>
                      <a:pt x="349" y="93"/>
                    </a:lnTo>
                    <a:lnTo>
                      <a:pt x="349" y="95"/>
                    </a:lnTo>
                    <a:lnTo>
                      <a:pt x="351" y="95"/>
                    </a:lnTo>
                    <a:lnTo>
                      <a:pt x="351" y="96"/>
                    </a:lnTo>
                    <a:lnTo>
                      <a:pt x="352" y="96"/>
                    </a:lnTo>
                    <a:lnTo>
                      <a:pt x="353" y="96"/>
                    </a:lnTo>
                    <a:lnTo>
                      <a:pt x="355" y="95"/>
                    </a:lnTo>
                    <a:lnTo>
                      <a:pt x="355" y="96"/>
                    </a:lnTo>
                    <a:lnTo>
                      <a:pt x="356" y="96"/>
                    </a:lnTo>
                    <a:lnTo>
                      <a:pt x="356" y="97"/>
                    </a:lnTo>
                    <a:lnTo>
                      <a:pt x="357" y="97"/>
                    </a:lnTo>
                    <a:lnTo>
                      <a:pt x="357" y="99"/>
                    </a:lnTo>
                    <a:lnTo>
                      <a:pt x="356" y="99"/>
                    </a:lnTo>
                    <a:lnTo>
                      <a:pt x="356" y="101"/>
                    </a:lnTo>
                    <a:lnTo>
                      <a:pt x="356" y="103"/>
                    </a:lnTo>
                    <a:lnTo>
                      <a:pt x="356" y="104"/>
                    </a:lnTo>
                    <a:lnTo>
                      <a:pt x="357" y="104"/>
                    </a:lnTo>
                    <a:lnTo>
                      <a:pt x="357" y="105"/>
                    </a:lnTo>
                    <a:lnTo>
                      <a:pt x="358" y="106"/>
                    </a:lnTo>
                    <a:lnTo>
                      <a:pt x="358" y="108"/>
                    </a:lnTo>
                    <a:lnTo>
                      <a:pt x="357" y="108"/>
                    </a:lnTo>
                    <a:lnTo>
                      <a:pt x="358" y="108"/>
                    </a:lnTo>
                    <a:lnTo>
                      <a:pt x="358" y="109"/>
                    </a:lnTo>
                    <a:lnTo>
                      <a:pt x="360" y="109"/>
                    </a:lnTo>
                    <a:lnTo>
                      <a:pt x="360" y="110"/>
                    </a:lnTo>
                    <a:lnTo>
                      <a:pt x="358" y="110"/>
                    </a:lnTo>
                    <a:lnTo>
                      <a:pt x="358" y="112"/>
                    </a:lnTo>
                    <a:lnTo>
                      <a:pt x="358" y="113"/>
                    </a:lnTo>
                    <a:lnTo>
                      <a:pt x="358" y="114"/>
                    </a:lnTo>
                    <a:lnTo>
                      <a:pt x="358" y="116"/>
                    </a:lnTo>
                    <a:lnTo>
                      <a:pt x="358" y="117"/>
                    </a:lnTo>
                    <a:lnTo>
                      <a:pt x="358" y="118"/>
                    </a:lnTo>
                    <a:lnTo>
                      <a:pt x="358" y="120"/>
                    </a:lnTo>
                    <a:lnTo>
                      <a:pt x="358" y="121"/>
                    </a:lnTo>
                    <a:lnTo>
                      <a:pt x="358" y="122"/>
                    </a:lnTo>
                    <a:lnTo>
                      <a:pt x="360" y="122"/>
                    </a:lnTo>
                    <a:lnTo>
                      <a:pt x="361" y="122"/>
                    </a:lnTo>
                    <a:lnTo>
                      <a:pt x="362" y="122"/>
                    </a:lnTo>
                    <a:lnTo>
                      <a:pt x="364" y="122"/>
                    </a:lnTo>
                    <a:lnTo>
                      <a:pt x="365" y="123"/>
                    </a:lnTo>
                    <a:lnTo>
                      <a:pt x="366" y="123"/>
                    </a:lnTo>
                    <a:lnTo>
                      <a:pt x="366" y="125"/>
                    </a:lnTo>
                    <a:lnTo>
                      <a:pt x="368" y="125"/>
                    </a:lnTo>
                    <a:lnTo>
                      <a:pt x="368" y="126"/>
                    </a:lnTo>
                    <a:lnTo>
                      <a:pt x="368" y="125"/>
                    </a:lnTo>
                    <a:lnTo>
                      <a:pt x="369" y="125"/>
                    </a:lnTo>
                    <a:lnTo>
                      <a:pt x="370" y="125"/>
                    </a:lnTo>
                    <a:lnTo>
                      <a:pt x="370" y="126"/>
                    </a:lnTo>
                    <a:lnTo>
                      <a:pt x="370" y="127"/>
                    </a:lnTo>
                    <a:lnTo>
                      <a:pt x="372" y="127"/>
                    </a:lnTo>
                    <a:lnTo>
                      <a:pt x="373" y="127"/>
                    </a:lnTo>
                    <a:lnTo>
                      <a:pt x="374" y="127"/>
                    </a:lnTo>
                    <a:lnTo>
                      <a:pt x="373" y="127"/>
                    </a:lnTo>
                    <a:lnTo>
                      <a:pt x="373" y="129"/>
                    </a:lnTo>
                    <a:lnTo>
                      <a:pt x="373" y="130"/>
                    </a:lnTo>
                    <a:lnTo>
                      <a:pt x="373" y="131"/>
                    </a:lnTo>
                    <a:lnTo>
                      <a:pt x="374" y="131"/>
                    </a:lnTo>
                    <a:lnTo>
                      <a:pt x="375" y="131"/>
                    </a:lnTo>
                    <a:lnTo>
                      <a:pt x="375" y="130"/>
                    </a:lnTo>
                    <a:lnTo>
                      <a:pt x="377" y="130"/>
                    </a:lnTo>
                    <a:lnTo>
                      <a:pt x="377" y="131"/>
                    </a:lnTo>
                    <a:lnTo>
                      <a:pt x="375" y="131"/>
                    </a:lnTo>
                    <a:lnTo>
                      <a:pt x="375" y="133"/>
                    </a:lnTo>
                    <a:lnTo>
                      <a:pt x="374" y="133"/>
                    </a:lnTo>
                    <a:lnTo>
                      <a:pt x="375" y="133"/>
                    </a:lnTo>
                    <a:lnTo>
                      <a:pt x="377" y="133"/>
                    </a:lnTo>
                    <a:lnTo>
                      <a:pt x="377" y="134"/>
                    </a:lnTo>
                    <a:lnTo>
                      <a:pt x="378" y="134"/>
                    </a:lnTo>
                    <a:lnTo>
                      <a:pt x="378" y="135"/>
                    </a:lnTo>
                    <a:lnTo>
                      <a:pt x="378" y="137"/>
                    </a:lnTo>
                    <a:lnTo>
                      <a:pt x="379" y="137"/>
                    </a:lnTo>
                    <a:lnTo>
                      <a:pt x="378" y="137"/>
                    </a:lnTo>
                    <a:lnTo>
                      <a:pt x="378" y="138"/>
                    </a:lnTo>
                    <a:lnTo>
                      <a:pt x="378" y="139"/>
                    </a:lnTo>
                    <a:lnTo>
                      <a:pt x="378" y="140"/>
                    </a:lnTo>
                    <a:lnTo>
                      <a:pt x="379" y="140"/>
                    </a:lnTo>
                    <a:lnTo>
                      <a:pt x="378" y="140"/>
                    </a:lnTo>
                    <a:lnTo>
                      <a:pt x="378" y="142"/>
                    </a:lnTo>
                    <a:lnTo>
                      <a:pt x="378" y="143"/>
                    </a:lnTo>
                    <a:lnTo>
                      <a:pt x="378" y="144"/>
                    </a:lnTo>
                    <a:lnTo>
                      <a:pt x="379" y="144"/>
                    </a:lnTo>
                    <a:lnTo>
                      <a:pt x="379" y="143"/>
                    </a:lnTo>
                    <a:lnTo>
                      <a:pt x="379" y="144"/>
                    </a:lnTo>
                    <a:lnTo>
                      <a:pt x="378" y="144"/>
                    </a:lnTo>
                    <a:lnTo>
                      <a:pt x="378" y="146"/>
                    </a:lnTo>
                    <a:lnTo>
                      <a:pt x="379" y="146"/>
                    </a:lnTo>
                    <a:lnTo>
                      <a:pt x="381" y="146"/>
                    </a:lnTo>
                    <a:lnTo>
                      <a:pt x="382" y="146"/>
                    </a:lnTo>
                    <a:lnTo>
                      <a:pt x="382" y="147"/>
                    </a:lnTo>
                    <a:lnTo>
                      <a:pt x="381" y="147"/>
                    </a:lnTo>
                    <a:lnTo>
                      <a:pt x="381" y="148"/>
                    </a:lnTo>
                    <a:lnTo>
                      <a:pt x="382" y="148"/>
                    </a:lnTo>
                    <a:lnTo>
                      <a:pt x="383" y="148"/>
                    </a:lnTo>
                    <a:lnTo>
                      <a:pt x="385" y="148"/>
                    </a:lnTo>
                    <a:lnTo>
                      <a:pt x="385" y="150"/>
                    </a:lnTo>
                    <a:lnTo>
                      <a:pt x="385" y="151"/>
                    </a:lnTo>
                    <a:lnTo>
                      <a:pt x="385" y="152"/>
                    </a:lnTo>
                    <a:lnTo>
                      <a:pt x="385" y="154"/>
                    </a:lnTo>
                    <a:lnTo>
                      <a:pt x="385" y="155"/>
                    </a:lnTo>
                    <a:lnTo>
                      <a:pt x="386" y="155"/>
                    </a:lnTo>
                    <a:lnTo>
                      <a:pt x="385" y="155"/>
                    </a:lnTo>
                    <a:lnTo>
                      <a:pt x="385" y="156"/>
                    </a:lnTo>
                    <a:lnTo>
                      <a:pt x="385" y="158"/>
                    </a:lnTo>
                    <a:lnTo>
                      <a:pt x="386" y="158"/>
                    </a:lnTo>
                    <a:lnTo>
                      <a:pt x="386" y="159"/>
                    </a:lnTo>
                    <a:lnTo>
                      <a:pt x="385" y="159"/>
                    </a:lnTo>
                    <a:lnTo>
                      <a:pt x="385" y="160"/>
                    </a:lnTo>
                    <a:lnTo>
                      <a:pt x="385" y="161"/>
                    </a:lnTo>
                    <a:lnTo>
                      <a:pt x="386" y="161"/>
                    </a:lnTo>
                    <a:lnTo>
                      <a:pt x="385" y="161"/>
                    </a:lnTo>
                    <a:lnTo>
                      <a:pt x="385" y="163"/>
                    </a:lnTo>
                    <a:lnTo>
                      <a:pt x="386" y="163"/>
                    </a:lnTo>
                    <a:lnTo>
                      <a:pt x="385" y="163"/>
                    </a:lnTo>
                    <a:lnTo>
                      <a:pt x="385" y="164"/>
                    </a:lnTo>
                    <a:lnTo>
                      <a:pt x="386" y="164"/>
                    </a:lnTo>
                    <a:lnTo>
                      <a:pt x="385" y="164"/>
                    </a:lnTo>
                    <a:lnTo>
                      <a:pt x="386" y="164"/>
                    </a:lnTo>
                    <a:lnTo>
                      <a:pt x="386" y="165"/>
                    </a:lnTo>
                    <a:lnTo>
                      <a:pt x="385" y="165"/>
                    </a:lnTo>
                    <a:lnTo>
                      <a:pt x="385" y="167"/>
                    </a:lnTo>
                    <a:lnTo>
                      <a:pt x="386" y="167"/>
                    </a:lnTo>
                    <a:lnTo>
                      <a:pt x="386" y="168"/>
                    </a:lnTo>
                    <a:lnTo>
                      <a:pt x="385" y="168"/>
                    </a:lnTo>
                    <a:lnTo>
                      <a:pt x="383" y="169"/>
                    </a:lnTo>
                    <a:lnTo>
                      <a:pt x="382" y="169"/>
                    </a:lnTo>
                    <a:lnTo>
                      <a:pt x="381" y="169"/>
                    </a:lnTo>
                    <a:lnTo>
                      <a:pt x="379" y="169"/>
                    </a:lnTo>
                    <a:lnTo>
                      <a:pt x="375" y="169"/>
                    </a:lnTo>
                    <a:lnTo>
                      <a:pt x="372" y="169"/>
                    </a:lnTo>
                    <a:lnTo>
                      <a:pt x="369" y="171"/>
                    </a:lnTo>
                    <a:lnTo>
                      <a:pt x="369" y="172"/>
                    </a:lnTo>
                    <a:lnTo>
                      <a:pt x="369" y="173"/>
                    </a:lnTo>
                    <a:lnTo>
                      <a:pt x="369" y="175"/>
                    </a:lnTo>
                    <a:lnTo>
                      <a:pt x="368" y="176"/>
                    </a:lnTo>
                    <a:lnTo>
                      <a:pt x="366" y="177"/>
                    </a:lnTo>
                    <a:lnTo>
                      <a:pt x="364" y="177"/>
                    </a:lnTo>
                    <a:lnTo>
                      <a:pt x="361" y="177"/>
                    </a:lnTo>
                    <a:lnTo>
                      <a:pt x="360" y="177"/>
                    </a:lnTo>
                    <a:lnTo>
                      <a:pt x="357" y="177"/>
                    </a:lnTo>
                    <a:lnTo>
                      <a:pt x="355" y="177"/>
                    </a:lnTo>
                    <a:lnTo>
                      <a:pt x="353" y="177"/>
                    </a:lnTo>
                    <a:lnTo>
                      <a:pt x="353" y="178"/>
                    </a:lnTo>
                    <a:lnTo>
                      <a:pt x="353" y="180"/>
                    </a:lnTo>
                    <a:lnTo>
                      <a:pt x="353" y="181"/>
                    </a:lnTo>
                    <a:lnTo>
                      <a:pt x="353" y="182"/>
                    </a:lnTo>
                    <a:lnTo>
                      <a:pt x="352" y="182"/>
                    </a:lnTo>
                    <a:lnTo>
                      <a:pt x="352" y="184"/>
                    </a:lnTo>
                    <a:lnTo>
                      <a:pt x="351" y="185"/>
                    </a:lnTo>
                    <a:lnTo>
                      <a:pt x="349" y="185"/>
                    </a:lnTo>
                    <a:lnTo>
                      <a:pt x="349" y="186"/>
                    </a:lnTo>
                    <a:lnTo>
                      <a:pt x="349" y="188"/>
                    </a:lnTo>
                    <a:lnTo>
                      <a:pt x="349" y="189"/>
                    </a:lnTo>
                    <a:lnTo>
                      <a:pt x="348" y="190"/>
                    </a:lnTo>
                    <a:lnTo>
                      <a:pt x="347" y="190"/>
                    </a:lnTo>
                    <a:lnTo>
                      <a:pt x="347" y="192"/>
                    </a:lnTo>
                    <a:lnTo>
                      <a:pt x="347" y="193"/>
                    </a:lnTo>
                    <a:lnTo>
                      <a:pt x="345" y="193"/>
                    </a:lnTo>
                    <a:lnTo>
                      <a:pt x="344" y="192"/>
                    </a:lnTo>
                    <a:lnTo>
                      <a:pt x="344" y="193"/>
                    </a:lnTo>
                    <a:lnTo>
                      <a:pt x="341" y="193"/>
                    </a:lnTo>
                    <a:lnTo>
                      <a:pt x="340" y="193"/>
                    </a:lnTo>
                    <a:lnTo>
                      <a:pt x="339" y="194"/>
                    </a:lnTo>
                    <a:lnTo>
                      <a:pt x="338" y="195"/>
                    </a:lnTo>
                    <a:lnTo>
                      <a:pt x="338" y="197"/>
                    </a:lnTo>
                    <a:lnTo>
                      <a:pt x="336" y="197"/>
                    </a:lnTo>
                    <a:lnTo>
                      <a:pt x="338" y="198"/>
                    </a:lnTo>
                    <a:lnTo>
                      <a:pt x="336" y="198"/>
                    </a:lnTo>
                    <a:lnTo>
                      <a:pt x="338" y="199"/>
                    </a:lnTo>
                    <a:lnTo>
                      <a:pt x="338" y="201"/>
                    </a:lnTo>
                    <a:lnTo>
                      <a:pt x="339" y="201"/>
                    </a:lnTo>
                    <a:lnTo>
                      <a:pt x="340" y="202"/>
                    </a:lnTo>
                    <a:lnTo>
                      <a:pt x="341" y="205"/>
                    </a:lnTo>
                    <a:lnTo>
                      <a:pt x="343" y="205"/>
                    </a:lnTo>
                    <a:lnTo>
                      <a:pt x="345" y="203"/>
                    </a:lnTo>
                    <a:lnTo>
                      <a:pt x="345" y="205"/>
                    </a:lnTo>
                    <a:lnTo>
                      <a:pt x="345" y="206"/>
                    </a:lnTo>
                    <a:lnTo>
                      <a:pt x="344" y="206"/>
                    </a:lnTo>
                    <a:lnTo>
                      <a:pt x="343" y="207"/>
                    </a:lnTo>
                    <a:lnTo>
                      <a:pt x="344" y="209"/>
                    </a:lnTo>
                    <a:lnTo>
                      <a:pt x="344" y="211"/>
                    </a:lnTo>
                    <a:lnTo>
                      <a:pt x="344" y="214"/>
                    </a:lnTo>
                    <a:lnTo>
                      <a:pt x="344" y="215"/>
                    </a:lnTo>
                    <a:lnTo>
                      <a:pt x="344" y="216"/>
                    </a:lnTo>
                    <a:lnTo>
                      <a:pt x="343" y="216"/>
                    </a:lnTo>
                    <a:lnTo>
                      <a:pt x="343" y="219"/>
                    </a:lnTo>
                    <a:lnTo>
                      <a:pt x="341" y="219"/>
                    </a:lnTo>
                    <a:lnTo>
                      <a:pt x="340" y="218"/>
                    </a:lnTo>
                    <a:lnTo>
                      <a:pt x="339" y="219"/>
                    </a:lnTo>
                    <a:lnTo>
                      <a:pt x="338" y="219"/>
                    </a:lnTo>
                    <a:lnTo>
                      <a:pt x="339" y="223"/>
                    </a:lnTo>
                    <a:lnTo>
                      <a:pt x="338" y="227"/>
                    </a:lnTo>
                    <a:lnTo>
                      <a:pt x="338" y="230"/>
                    </a:lnTo>
                    <a:lnTo>
                      <a:pt x="338" y="231"/>
                    </a:lnTo>
                    <a:lnTo>
                      <a:pt x="336" y="231"/>
                    </a:lnTo>
                    <a:lnTo>
                      <a:pt x="336" y="232"/>
                    </a:lnTo>
                    <a:lnTo>
                      <a:pt x="335" y="235"/>
                    </a:lnTo>
                    <a:lnTo>
                      <a:pt x="336" y="237"/>
                    </a:lnTo>
                    <a:lnTo>
                      <a:pt x="338" y="239"/>
                    </a:lnTo>
                    <a:lnTo>
                      <a:pt x="338" y="240"/>
                    </a:lnTo>
                    <a:lnTo>
                      <a:pt x="338" y="243"/>
                    </a:lnTo>
                    <a:lnTo>
                      <a:pt x="338" y="244"/>
                    </a:lnTo>
                    <a:lnTo>
                      <a:pt x="338" y="245"/>
                    </a:lnTo>
                    <a:lnTo>
                      <a:pt x="339" y="245"/>
                    </a:lnTo>
                    <a:lnTo>
                      <a:pt x="340" y="245"/>
                    </a:lnTo>
                    <a:lnTo>
                      <a:pt x="340" y="247"/>
                    </a:lnTo>
                    <a:lnTo>
                      <a:pt x="340" y="248"/>
                    </a:lnTo>
                    <a:lnTo>
                      <a:pt x="340" y="249"/>
                    </a:lnTo>
                    <a:lnTo>
                      <a:pt x="339" y="249"/>
                    </a:lnTo>
                    <a:lnTo>
                      <a:pt x="339" y="250"/>
                    </a:lnTo>
                    <a:lnTo>
                      <a:pt x="340" y="250"/>
                    </a:lnTo>
                    <a:lnTo>
                      <a:pt x="339" y="252"/>
                    </a:lnTo>
                    <a:lnTo>
                      <a:pt x="339" y="253"/>
                    </a:lnTo>
                    <a:lnTo>
                      <a:pt x="340" y="256"/>
                    </a:lnTo>
                    <a:lnTo>
                      <a:pt x="340" y="257"/>
                    </a:lnTo>
                    <a:lnTo>
                      <a:pt x="341" y="257"/>
                    </a:lnTo>
                    <a:lnTo>
                      <a:pt x="343" y="257"/>
                    </a:lnTo>
                    <a:lnTo>
                      <a:pt x="344" y="257"/>
                    </a:lnTo>
                    <a:lnTo>
                      <a:pt x="344" y="258"/>
                    </a:lnTo>
                    <a:lnTo>
                      <a:pt x="345" y="258"/>
                    </a:lnTo>
                    <a:lnTo>
                      <a:pt x="345" y="260"/>
                    </a:lnTo>
                    <a:lnTo>
                      <a:pt x="345" y="261"/>
                    </a:lnTo>
                    <a:lnTo>
                      <a:pt x="347" y="261"/>
                    </a:lnTo>
                    <a:lnTo>
                      <a:pt x="348" y="261"/>
                    </a:lnTo>
                    <a:lnTo>
                      <a:pt x="348" y="262"/>
                    </a:lnTo>
                    <a:lnTo>
                      <a:pt x="348" y="264"/>
                    </a:lnTo>
                    <a:lnTo>
                      <a:pt x="347" y="264"/>
                    </a:lnTo>
                    <a:lnTo>
                      <a:pt x="347" y="265"/>
                    </a:lnTo>
                    <a:lnTo>
                      <a:pt x="347" y="264"/>
                    </a:lnTo>
                    <a:lnTo>
                      <a:pt x="345" y="264"/>
                    </a:lnTo>
                    <a:lnTo>
                      <a:pt x="345" y="265"/>
                    </a:lnTo>
                    <a:lnTo>
                      <a:pt x="345" y="266"/>
                    </a:lnTo>
                    <a:lnTo>
                      <a:pt x="345" y="267"/>
                    </a:lnTo>
                    <a:lnTo>
                      <a:pt x="345" y="269"/>
                    </a:lnTo>
                    <a:lnTo>
                      <a:pt x="345" y="270"/>
                    </a:lnTo>
                    <a:lnTo>
                      <a:pt x="347" y="270"/>
                    </a:lnTo>
                    <a:lnTo>
                      <a:pt x="347" y="271"/>
                    </a:lnTo>
                    <a:lnTo>
                      <a:pt x="347" y="273"/>
                    </a:lnTo>
                    <a:lnTo>
                      <a:pt x="345" y="273"/>
                    </a:lnTo>
                    <a:lnTo>
                      <a:pt x="347" y="274"/>
                    </a:lnTo>
                    <a:lnTo>
                      <a:pt x="347" y="275"/>
                    </a:lnTo>
                    <a:lnTo>
                      <a:pt x="345" y="275"/>
                    </a:lnTo>
                    <a:lnTo>
                      <a:pt x="347" y="275"/>
                    </a:lnTo>
                    <a:lnTo>
                      <a:pt x="347" y="277"/>
                    </a:lnTo>
                    <a:lnTo>
                      <a:pt x="347" y="278"/>
                    </a:lnTo>
                    <a:lnTo>
                      <a:pt x="348" y="278"/>
                    </a:lnTo>
                    <a:lnTo>
                      <a:pt x="348" y="279"/>
                    </a:lnTo>
                    <a:lnTo>
                      <a:pt x="348" y="281"/>
                    </a:lnTo>
                    <a:lnTo>
                      <a:pt x="349" y="281"/>
                    </a:lnTo>
                    <a:lnTo>
                      <a:pt x="348" y="282"/>
                    </a:lnTo>
                    <a:lnTo>
                      <a:pt x="348" y="283"/>
                    </a:lnTo>
                    <a:lnTo>
                      <a:pt x="349" y="283"/>
                    </a:lnTo>
                    <a:lnTo>
                      <a:pt x="348" y="284"/>
                    </a:lnTo>
                    <a:lnTo>
                      <a:pt x="349" y="284"/>
                    </a:lnTo>
                    <a:lnTo>
                      <a:pt x="349" y="286"/>
                    </a:lnTo>
                    <a:lnTo>
                      <a:pt x="348" y="286"/>
                    </a:lnTo>
                    <a:lnTo>
                      <a:pt x="348" y="287"/>
                    </a:lnTo>
                    <a:lnTo>
                      <a:pt x="348" y="288"/>
                    </a:lnTo>
                    <a:lnTo>
                      <a:pt x="348" y="290"/>
                    </a:lnTo>
                    <a:lnTo>
                      <a:pt x="349" y="290"/>
                    </a:lnTo>
                    <a:lnTo>
                      <a:pt x="349" y="291"/>
                    </a:lnTo>
                    <a:lnTo>
                      <a:pt x="349" y="292"/>
                    </a:lnTo>
                    <a:lnTo>
                      <a:pt x="351" y="292"/>
                    </a:lnTo>
                    <a:lnTo>
                      <a:pt x="351" y="294"/>
                    </a:lnTo>
                    <a:lnTo>
                      <a:pt x="351" y="295"/>
                    </a:lnTo>
                    <a:lnTo>
                      <a:pt x="349" y="295"/>
                    </a:lnTo>
                    <a:lnTo>
                      <a:pt x="351" y="295"/>
                    </a:lnTo>
                    <a:lnTo>
                      <a:pt x="352" y="296"/>
                    </a:lnTo>
                    <a:lnTo>
                      <a:pt x="351" y="296"/>
                    </a:lnTo>
                    <a:lnTo>
                      <a:pt x="351" y="298"/>
                    </a:lnTo>
                    <a:lnTo>
                      <a:pt x="351" y="299"/>
                    </a:lnTo>
                    <a:lnTo>
                      <a:pt x="351" y="300"/>
                    </a:lnTo>
                    <a:lnTo>
                      <a:pt x="349" y="300"/>
                    </a:lnTo>
                    <a:close/>
                  </a:path>
                </a:pathLst>
              </a:custGeom>
              <a:solidFill>
                <a:srgbClr val="DBD0E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53" name="Freeform 40">
                <a:extLst>
                  <a:ext uri="{FF2B5EF4-FFF2-40B4-BE49-F238E27FC236}">
                    <a16:creationId xmlns:a16="http://schemas.microsoft.com/office/drawing/2014/main" id="{220B6A68-4CC4-2B60-E622-7D4D5A48452C}"/>
                  </a:ext>
                </a:extLst>
              </p:cNvPr>
              <p:cNvSpPr>
                <a:spLocks/>
              </p:cNvSpPr>
              <p:nvPr/>
            </p:nvSpPr>
            <p:spPr bwMode="auto">
              <a:xfrm>
                <a:off x="3716" y="1251"/>
                <a:ext cx="361" cy="579"/>
              </a:xfrm>
              <a:custGeom>
                <a:avLst/>
                <a:gdLst>
                  <a:gd name="T0" fmla="*/ 347 w 361"/>
                  <a:gd name="T1" fmla="*/ 326 h 579"/>
                  <a:gd name="T2" fmla="*/ 351 w 361"/>
                  <a:gd name="T3" fmla="*/ 343 h 579"/>
                  <a:gd name="T4" fmla="*/ 347 w 361"/>
                  <a:gd name="T5" fmla="*/ 356 h 579"/>
                  <a:gd name="T6" fmla="*/ 344 w 361"/>
                  <a:gd name="T7" fmla="*/ 366 h 579"/>
                  <a:gd name="T8" fmla="*/ 335 w 361"/>
                  <a:gd name="T9" fmla="*/ 384 h 579"/>
                  <a:gd name="T10" fmla="*/ 322 w 361"/>
                  <a:gd name="T11" fmla="*/ 401 h 579"/>
                  <a:gd name="T12" fmla="*/ 315 w 361"/>
                  <a:gd name="T13" fmla="*/ 411 h 579"/>
                  <a:gd name="T14" fmla="*/ 315 w 361"/>
                  <a:gd name="T15" fmla="*/ 443 h 579"/>
                  <a:gd name="T16" fmla="*/ 313 w 361"/>
                  <a:gd name="T17" fmla="*/ 452 h 579"/>
                  <a:gd name="T18" fmla="*/ 317 w 361"/>
                  <a:gd name="T19" fmla="*/ 455 h 579"/>
                  <a:gd name="T20" fmla="*/ 318 w 361"/>
                  <a:gd name="T21" fmla="*/ 463 h 579"/>
                  <a:gd name="T22" fmla="*/ 327 w 361"/>
                  <a:gd name="T23" fmla="*/ 473 h 579"/>
                  <a:gd name="T24" fmla="*/ 355 w 361"/>
                  <a:gd name="T25" fmla="*/ 473 h 579"/>
                  <a:gd name="T26" fmla="*/ 360 w 361"/>
                  <a:gd name="T27" fmla="*/ 504 h 579"/>
                  <a:gd name="T28" fmla="*/ 353 w 361"/>
                  <a:gd name="T29" fmla="*/ 531 h 579"/>
                  <a:gd name="T30" fmla="*/ 345 w 361"/>
                  <a:gd name="T31" fmla="*/ 557 h 579"/>
                  <a:gd name="T32" fmla="*/ 326 w 361"/>
                  <a:gd name="T33" fmla="*/ 567 h 579"/>
                  <a:gd name="T34" fmla="*/ 298 w 361"/>
                  <a:gd name="T35" fmla="*/ 546 h 579"/>
                  <a:gd name="T36" fmla="*/ 262 w 361"/>
                  <a:gd name="T37" fmla="*/ 557 h 579"/>
                  <a:gd name="T38" fmla="*/ 249 w 361"/>
                  <a:gd name="T39" fmla="*/ 572 h 579"/>
                  <a:gd name="T40" fmla="*/ 212 w 361"/>
                  <a:gd name="T41" fmla="*/ 576 h 579"/>
                  <a:gd name="T42" fmla="*/ 203 w 361"/>
                  <a:gd name="T43" fmla="*/ 483 h 579"/>
                  <a:gd name="T44" fmla="*/ 129 w 361"/>
                  <a:gd name="T45" fmla="*/ 391 h 579"/>
                  <a:gd name="T46" fmla="*/ 87 w 361"/>
                  <a:gd name="T47" fmla="*/ 326 h 579"/>
                  <a:gd name="T48" fmla="*/ 48 w 361"/>
                  <a:gd name="T49" fmla="*/ 240 h 579"/>
                  <a:gd name="T50" fmla="*/ 2 w 361"/>
                  <a:gd name="T51" fmla="*/ 199 h 579"/>
                  <a:gd name="T52" fmla="*/ 42 w 361"/>
                  <a:gd name="T53" fmla="*/ 190 h 579"/>
                  <a:gd name="T54" fmla="*/ 73 w 361"/>
                  <a:gd name="T55" fmla="*/ 188 h 579"/>
                  <a:gd name="T56" fmla="*/ 81 w 361"/>
                  <a:gd name="T57" fmla="*/ 176 h 579"/>
                  <a:gd name="T58" fmla="*/ 94 w 361"/>
                  <a:gd name="T59" fmla="*/ 167 h 579"/>
                  <a:gd name="T60" fmla="*/ 99 w 361"/>
                  <a:gd name="T61" fmla="*/ 151 h 579"/>
                  <a:gd name="T62" fmla="*/ 111 w 361"/>
                  <a:gd name="T63" fmla="*/ 146 h 579"/>
                  <a:gd name="T64" fmla="*/ 124 w 361"/>
                  <a:gd name="T65" fmla="*/ 152 h 579"/>
                  <a:gd name="T66" fmla="*/ 137 w 361"/>
                  <a:gd name="T67" fmla="*/ 164 h 579"/>
                  <a:gd name="T68" fmla="*/ 157 w 361"/>
                  <a:gd name="T69" fmla="*/ 169 h 579"/>
                  <a:gd name="T70" fmla="*/ 169 w 361"/>
                  <a:gd name="T71" fmla="*/ 180 h 579"/>
                  <a:gd name="T72" fmla="*/ 163 w 361"/>
                  <a:gd name="T73" fmla="*/ 189 h 579"/>
                  <a:gd name="T74" fmla="*/ 177 w 361"/>
                  <a:gd name="T75" fmla="*/ 186 h 579"/>
                  <a:gd name="T76" fmla="*/ 203 w 361"/>
                  <a:gd name="T77" fmla="*/ 165 h 579"/>
                  <a:gd name="T78" fmla="*/ 216 w 361"/>
                  <a:gd name="T79" fmla="*/ 148 h 579"/>
                  <a:gd name="T80" fmla="*/ 166 w 361"/>
                  <a:gd name="T81" fmla="*/ 121 h 579"/>
                  <a:gd name="T82" fmla="*/ 166 w 361"/>
                  <a:gd name="T83" fmla="*/ 93 h 579"/>
                  <a:gd name="T84" fmla="*/ 167 w 361"/>
                  <a:gd name="T85" fmla="*/ 71 h 579"/>
                  <a:gd name="T86" fmla="*/ 178 w 361"/>
                  <a:gd name="T87" fmla="*/ 58 h 579"/>
                  <a:gd name="T88" fmla="*/ 192 w 361"/>
                  <a:gd name="T89" fmla="*/ 62 h 579"/>
                  <a:gd name="T90" fmla="*/ 184 w 361"/>
                  <a:gd name="T91" fmla="*/ 49 h 579"/>
                  <a:gd name="T92" fmla="*/ 184 w 361"/>
                  <a:gd name="T93" fmla="*/ 34 h 579"/>
                  <a:gd name="T94" fmla="*/ 197 w 361"/>
                  <a:gd name="T95" fmla="*/ 19 h 579"/>
                  <a:gd name="T96" fmla="*/ 191 w 361"/>
                  <a:gd name="T97" fmla="*/ 2 h 579"/>
                  <a:gd name="T98" fmla="*/ 196 w 361"/>
                  <a:gd name="T99" fmla="*/ 11 h 579"/>
                  <a:gd name="T100" fmla="*/ 211 w 361"/>
                  <a:gd name="T101" fmla="*/ 8 h 579"/>
                  <a:gd name="T102" fmla="*/ 224 w 361"/>
                  <a:gd name="T103" fmla="*/ 11 h 579"/>
                  <a:gd name="T104" fmla="*/ 235 w 361"/>
                  <a:gd name="T105" fmla="*/ 14 h 579"/>
                  <a:gd name="T106" fmla="*/ 242 w 361"/>
                  <a:gd name="T107" fmla="*/ 14 h 579"/>
                  <a:gd name="T108" fmla="*/ 256 w 361"/>
                  <a:gd name="T109" fmla="*/ 19 h 579"/>
                  <a:gd name="T110" fmla="*/ 260 w 361"/>
                  <a:gd name="T111" fmla="*/ 14 h 579"/>
                  <a:gd name="T112" fmla="*/ 305 w 361"/>
                  <a:gd name="T113" fmla="*/ 63 h 579"/>
                  <a:gd name="T114" fmla="*/ 314 w 361"/>
                  <a:gd name="T115" fmla="*/ 71 h 579"/>
                  <a:gd name="T116" fmla="*/ 327 w 361"/>
                  <a:gd name="T117" fmla="*/ 79 h 579"/>
                  <a:gd name="T118" fmla="*/ 338 w 361"/>
                  <a:gd name="T119" fmla="*/ 89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1" h="579">
                    <a:moveTo>
                      <a:pt x="349" y="300"/>
                    </a:moveTo>
                    <a:lnTo>
                      <a:pt x="348" y="300"/>
                    </a:lnTo>
                    <a:lnTo>
                      <a:pt x="349" y="300"/>
                    </a:lnTo>
                    <a:lnTo>
                      <a:pt x="348" y="300"/>
                    </a:lnTo>
                    <a:lnTo>
                      <a:pt x="347" y="300"/>
                    </a:lnTo>
                    <a:lnTo>
                      <a:pt x="349" y="307"/>
                    </a:lnTo>
                    <a:lnTo>
                      <a:pt x="348" y="308"/>
                    </a:lnTo>
                    <a:lnTo>
                      <a:pt x="348" y="311"/>
                    </a:lnTo>
                    <a:lnTo>
                      <a:pt x="349" y="312"/>
                    </a:lnTo>
                    <a:lnTo>
                      <a:pt x="349" y="315"/>
                    </a:lnTo>
                    <a:lnTo>
                      <a:pt x="349" y="317"/>
                    </a:lnTo>
                    <a:lnTo>
                      <a:pt x="349" y="321"/>
                    </a:lnTo>
                    <a:lnTo>
                      <a:pt x="348" y="321"/>
                    </a:lnTo>
                    <a:lnTo>
                      <a:pt x="347" y="322"/>
                    </a:lnTo>
                    <a:lnTo>
                      <a:pt x="348" y="322"/>
                    </a:lnTo>
                    <a:lnTo>
                      <a:pt x="347" y="324"/>
                    </a:lnTo>
                    <a:lnTo>
                      <a:pt x="347" y="326"/>
                    </a:lnTo>
                    <a:lnTo>
                      <a:pt x="347" y="328"/>
                    </a:lnTo>
                    <a:lnTo>
                      <a:pt x="347" y="329"/>
                    </a:lnTo>
                    <a:lnTo>
                      <a:pt x="347" y="333"/>
                    </a:lnTo>
                    <a:lnTo>
                      <a:pt x="347" y="334"/>
                    </a:lnTo>
                    <a:lnTo>
                      <a:pt x="348" y="336"/>
                    </a:lnTo>
                    <a:lnTo>
                      <a:pt x="347" y="336"/>
                    </a:lnTo>
                    <a:lnTo>
                      <a:pt x="347" y="337"/>
                    </a:lnTo>
                    <a:lnTo>
                      <a:pt x="348" y="337"/>
                    </a:lnTo>
                    <a:lnTo>
                      <a:pt x="349" y="337"/>
                    </a:lnTo>
                    <a:lnTo>
                      <a:pt x="351" y="337"/>
                    </a:lnTo>
                    <a:lnTo>
                      <a:pt x="351" y="338"/>
                    </a:lnTo>
                    <a:lnTo>
                      <a:pt x="349" y="338"/>
                    </a:lnTo>
                    <a:lnTo>
                      <a:pt x="349" y="339"/>
                    </a:lnTo>
                    <a:lnTo>
                      <a:pt x="351" y="339"/>
                    </a:lnTo>
                    <a:lnTo>
                      <a:pt x="351" y="341"/>
                    </a:lnTo>
                    <a:lnTo>
                      <a:pt x="351" y="342"/>
                    </a:lnTo>
                    <a:lnTo>
                      <a:pt x="351" y="343"/>
                    </a:lnTo>
                    <a:lnTo>
                      <a:pt x="351" y="345"/>
                    </a:lnTo>
                    <a:lnTo>
                      <a:pt x="351" y="346"/>
                    </a:lnTo>
                    <a:lnTo>
                      <a:pt x="351" y="347"/>
                    </a:lnTo>
                    <a:lnTo>
                      <a:pt x="349" y="347"/>
                    </a:lnTo>
                    <a:lnTo>
                      <a:pt x="348" y="347"/>
                    </a:lnTo>
                    <a:lnTo>
                      <a:pt x="347" y="347"/>
                    </a:lnTo>
                    <a:lnTo>
                      <a:pt x="347" y="349"/>
                    </a:lnTo>
                    <a:lnTo>
                      <a:pt x="348" y="350"/>
                    </a:lnTo>
                    <a:lnTo>
                      <a:pt x="347" y="350"/>
                    </a:lnTo>
                    <a:lnTo>
                      <a:pt x="345" y="350"/>
                    </a:lnTo>
                    <a:lnTo>
                      <a:pt x="344" y="350"/>
                    </a:lnTo>
                    <a:lnTo>
                      <a:pt x="344" y="351"/>
                    </a:lnTo>
                    <a:lnTo>
                      <a:pt x="345" y="353"/>
                    </a:lnTo>
                    <a:lnTo>
                      <a:pt x="345" y="354"/>
                    </a:lnTo>
                    <a:lnTo>
                      <a:pt x="347" y="354"/>
                    </a:lnTo>
                    <a:lnTo>
                      <a:pt x="347" y="355"/>
                    </a:lnTo>
                    <a:lnTo>
                      <a:pt x="347" y="356"/>
                    </a:lnTo>
                    <a:lnTo>
                      <a:pt x="347" y="358"/>
                    </a:lnTo>
                    <a:lnTo>
                      <a:pt x="347" y="359"/>
                    </a:lnTo>
                    <a:lnTo>
                      <a:pt x="347" y="360"/>
                    </a:lnTo>
                    <a:lnTo>
                      <a:pt x="348" y="360"/>
                    </a:lnTo>
                    <a:lnTo>
                      <a:pt x="348" y="362"/>
                    </a:lnTo>
                    <a:lnTo>
                      <a:pt x="348" y="363"/>
                    </a:lnTo>
                    <a:lnTo>
                      <a:pt x="348" y="364"/>
                    </a:lnTo>
                    <a:lnTo>
                      <a:pt x="349" y="366"/>
                    </a:lnTo>
                    <a:lnTo>
                      <a:pt x="351" y="367"/>
                    </a:lnTo>
                    <a:lnTo>
                      <a:pt x="351" y="368"/>
                    </a:lnTo>
                    <a:lnTo>
                      <a:pt x="349" y="368"/>
                    </a:lnTo>
                    <a:lnTo>
                      <a:pt x="348" y="368"/>
                    </a:lnTo>
                    <a:lnTo>
                      <a:pt x="347" y="368"/>
                    </a:lnTo>
                    <a:lnTo>
                      <a:pt x="347" y="367"/>
                    </a:lnTo>
                    <a:lnTo>
                      <a:pt x="345" y="367"/>
                    </a:lnTo>
                    <a:lnTo>
                      <a:pt x="344" y="367"/>
                    </a:lnTo>
                    <a:lnTo>
                      <a:pt x="344" y="366"/>
                    </a:lnTo>
                    <a:lnTo>
                      <a:pt x="343" y="366"/>
                    </a:lnTo>
                    <a:lnTo>
                      <a:pt x="341" y="366"/>
                    </a:lnTo>
                    <a:lnTo>
                      <a:pt x="341" y="367"/>
                    </a:lnTo>
                    <a:lnTo>
                      <a:pt x="340" y="367"/>
                    </a:lnTo>
                    <a:lnTo>
                      <a:pt x="339" y="367"/>
                    </a:lnTo>
                    <a:lnTo>
                      <a:pt x="339" y="368"/>
                    </a:lnTo>
                    <a:lnTo>
                      <a:pt x="338" y="368"/>
                    </a:lnTo>
                    <a:lnTo>
                      <a:pt x="338" y="371"/>
                    </a:lnTo>
                    <a:lnTo>
                      <a:pt x="338" y="372"/>
                    </a:lnTo>
                    <a:lnTo>
                      <a:pt x="336" y="372"/>
                    </a:lnTo>
                    <a:lnTo>
                      <a:pt x="336" y="373"/>
                    </a:lnTo>
                    <a:lnTo>
                      <a:pt x="336" y="377"/>
                    </a:lnTo>
                    <a:lnTo>
                      <a:pt x="336" y="380"/>
                    </a:lnTo>
                    <a:lnTo>
                      <a:pt x="336" y="381"/>
                    </a:lnTo>
                    <a:lnTo>
                      <a:pt x="335" y="381"/>
                    </a:lnTo>
                    <a:lnTo>
                      <a:pt x="335" y="383"/>
                    </a:lnTo>
                    <a:lnTo>
                      <a:pt x="335" y="384"/>
                    </a:lnTo>
                    <a:lnTo>
                      <a:pt x="335" y="385"/>
                    </a:lnTo>
                    <a:lnTo>
                      <a:pt x="335" y="387"/>
                    </a:lnTo>
                    <a:lnTo>
                      <a:pt x="335" y="388"/>
                    </a:lnTo>
                    <a:lnTo>
                      <a:pt x="335" y="389"/>
                    </a:lnTo>
                    <a:lnTo>
                      <a:pt x="335" y="391"/>
                    </a:lnTo>
                    <a:lnTo>
                      <a:pt x="335" y="392"/>
                    </a:lnTo>
                    <a:lnTo>
                      <a:pt x="335" y="393"/>
                    </a:lnTo>
                    <a:lnTo>
                      <a:pt x="336" y="393"/>
                    </a:lnTo>
                    <a:lnTo>
                      <a:pt x="336" y="394"/>
                    </a:lnTo>
                    <a:lnTo>
                      <a:pt x="336" y="396"/>
                    </a:lnTo>
                    <a:lnTo>
                      <a:pt x="335" y="396"/>
                    </a:lnTo>
                    <a:lnTo>
                      <a:pt x="330" y="398"/>
                    </a:lnTo>
                    <a:lnTo>
                      <a:pt x="327" y="400"/>
                    </a:lnTo>
                    <a:lnTo>
                      <a:pt x="326" y="400"/>
                    </a:lnTo>
                    <a:lnTo>
                      <a:pt x="326" y="401"/>
                    </a:lnTo>
                    <a:lnTo>
                      <a:pt x="324" y="401"/>
                    </a:lnTo>
                    <a:lnTo>
                      <a:pt x="322" y="401"/>
                    </a:lnTo>
                    <a:lnTo>
                      <a:pt x="321" y="401"/>
                    </a:lnTo>
                    <a:lnTo>
                      <a:pt x="321" y="402"/>
                    </a:lnTo>
                    <a:lnTo>
                      <a:pt x="319" y="402"/>
                    </a:lnTo>
                    <a:lnTo>
                      <a:pt x="318" y="402"/>
                    </a:lnTo>
                    <a:lnTo>
                      <a:pt x="318" y="404"/>
                    </a:lnTo>
                    <a:lnTo>
                      <a:pt x="317" y="405"/>
                    </a:lnTo>
                    <a:lnTo>
                      <a:pt x="315" y="405"/>
                    </a:lnTo>
                    <a:lnTo>
                      <a:pt x="315" y="406"/>
                    </a:lnTo>
                    <a:lnTo>
                      <a:pt x="314" y="406"/>
                    </a:lnTo>
                    <a:lnTo>
                      <a:pt x="313" y="406"/>
                    </a:lnTo>
                    <a:lnTo>
                      <a:pt x="313" y="408"/>
                    </a:lnTo>
                    <a:lnTo>
                      <a:pt x="314" y="408"/>
                    </a:lnTo>
                    <a:lnTo>
                      <a:pt x="315" y="408"/>
                    </a:lnTo>
                    <a:lnTo>
                      <a:pt x="315" y="409"/>
                    </a:lnTo>
                    <a:lnTo>
                      <a:pt x="317" y="409"/>
                    </a:lnTo>
                    <a:lnTo>
                      <a:pt x="317" y="410"/>
                    </a:lnTo>
                    <a:lnTo>
                      <a:pt x="315" y="411"/>
                    </a:lnTo>
                    <a:lnTo>
                      <a:pt x="315" y="414"/>
                    </a:lnTo>
                    <a:lnTo>
                      <a:pt x="315" y="418"/>
                    </a:lnTo>
                    <a:lnTo>
                      <a:pt x="315" y="422"/>
                    </a:lnTo>
                    <a:lnTo>
                      <a:pt x="314" y="431"/>
                    </a:lnTo>
                    <a:lnTo>
                      <a:pt x="313" y="434"/>
                    </a:lnTo>
                    <a:lnTo>
                      <a:pt x="314" y="435"/>
                    </a:lnTo>
                    <a:lnTo>
                      <a:pt x="313" y="435"/>
                    </a:lnTo>
                    <a:lnTo>
                      <a:pt x="314" y="436"/>
                    </a:lnTo>
                    <a:lnTo>
                      <a:pt x="314" y="438"/>
                    </a:lnTo>
                    <a:lnTo>
                      <a:pt x="314" y="439"/>
                    </a:lnTo>
                    <a:lnTo>
                      <a:pt x="314" y="440"/>
                    </a:lnTo>
                    <a:lnTo>
                      <a:pt x="315" y="442"/>
                    </a:lnTo>
                    <a:lnTo>
                      <a:pt x="315" y="440"/>
                    </a:lnTo>
                    <a:lnTo>
                      <a:pt x="315" y="442"/>
                    </a:lnTo>
                    <a:lnTo>
                      <a:pt x="315" y="443"/>
                    </a:lnTo>
                    <a:lnTo>
                      <a:pt x="317" y="443"/>
                    </a:lnTo>
                    <a:lnTo>
                      <a:pt x="315" y="443"/>
                    </a:lnTo>
                    <a:lnTo>
                      <a:pt x="315" y="444"/>
                    </a:lnTo>
                    <a:lnTo>
                      <a:pt x="315" y="445"/>
                    </a:lnTo>
                    <a:lnTo>
                      <a:pt x="315" y="444"/>
                    </a:lnTo>
                    <a:lnTo>
                      <a:pt x="317" y="444"/>
                    </a:lnTo>
                    <a:lnTo>
                      <a:pt x="317" y="445"/>
                    </a:lnTo>
                    <a:lnTo>
                      <a:pt x="315" y="445"/>
                    </a:lnTo>
                    <a:lnTo>
                      <a:pt x="315" y="447"/>
                    </a:lnTo>
                    <a:lnTo>
                      <a:pt x="314" y="447"/>
                    </a:lnTo>
                    <a:lnTo>
                      <a:pt x="314" y="448"/>
                    </a:lnTo>
                    <a:lnTo>
                      <a:pt x="313" y="448"/>
                    </a:lnTo>
                    <a:lnTo>
                      <a:pt x="313" y="449"/>
                    </a:lnTo>
                    <a:lnTo>
                      <a:pt x="314" y="449"/>
                    </a:lnTo>
                    <a:lnTo>
                      <a:pt x="314" y="451"/>
                    </a:lnTo>
                    <a:lnTo>
                      <a:pt x="315" y="451"/>
                    </a:lnTo>
                    <a:lnTo>
                      <a:pt x="314" y="451"/>
                    </a:lnTo>
                    <a:lnTo>
                      <a:pt x="313" y="451"/>
                    </a:lnTo>
                    <a:lnTo>
                      <a:pt x="313" y="452"/>
                    </a:lnTo>
                    <a:lnTo>
                      <a:pt x="314" y="452"/>
                    </a:lnTo>
                    <a:lnTo>
                      <a:pt x="314" y="453"/>
                    </a:lnTo>
                    <a:lnTo>
                      <a:pt x="313" y="453"/>
                    </a:lnTo>
                    <a:lnTo>
                      <a:pt x="314" y="453"/>
                    </a:lnTo>
                    <a:lnTo>
                      <a:pt x="315" y="453"/>
                    </a:lnTo>
                    <a:lnTo>
                      <a:pt x="315" y="452"/>
                    </a:lnTo>
                    <a:lnTo>
                      <a:pt x="315" y="453"/>
                    </a:lnTo>
                    <a:lnTo>
                      <a:pt x="315" y="452"/>
                    </a:lnTo>
                    <a:lnTo>
                      <a:pt x="317" y="452"/>
                    </a:lnTo>
                    <a:lnTo>
                      <a:pt x="317" y="453"/>
                    </a:lnTo>
                    <a:lnTo>
                      <a:pt x="317" y="452"/>
                    </a:lnTo>
                    <a:lnTo>
                      <a:pt x="317" y="453"/>
                    </a:lnTo>
                    <a:lnTo>
                      <a:pt x="318" y="453"/>
                    </a:lnTo>
                    <a:lnTo>
                      <a:pt x="318" y="455"/>
                    </a:lnTo>
                    <a:lnTo>
                      <a:pt x="318" y="453"/>
                    </a:lnTo>
                    <a:lnTo>
                      <a:pt x="318" y="455"/>
                    </a:lnTo>
                    <a:lnTo>
                      <a:pt x="317" y="455"/>
                    </a:lnTo>
                    <a:lnTo>
                      <a:pt x="318" y="455"/>
                    </a:lnTo>
                    <a:lnTo>
                      <a:pt x="318" y="456"/>
                    </a:lnTo>
                    <a:lnTo>
                      <a:pt x="317" y="456"/>
                    </a:lnTo>
                    <a:lnTo>
                      <a:pt x="318" y="456"/>
                    </a:lnTo>
                    <a:lnTo>
                      <a:pt x="317" y="456"/>
                    </a:lnTo>
                    <a:lnTo>
                      <a:pt x="318" y="456"/>
                    </a:lnTo>
                    <a:lnTo>
                      <a:pt x="318" y="457"/>
                    </a:lnTo>
                    <a:lnTo>
                      <a:pt x="317" y="457"/>
                    </a:lnTo>
                    <a:lnTo>
                      <a:pt x="318" y="457"/>
                    </a:lnTo>
                    <a:lnTo>
                      <a:pt x="317" y="457"/>
                    </a:lnTo>
                    <a:lnTo>
                      <a:pt x="318" y="457"/>
                    </a:lnTo>
                    <a:lnTo>
                      <a:pt x="318" y="459"/>
                    </a:lnTo>
                    <a:lnTo>
                      <a:pt x="318" y="460"/>
                    </a:lnTo>
                    <a:lnTo>
                      <a:pt x="319" y="460"/>
                    </a:lnTo>
                    <a:lnTo>
                      <a:pt x="319" y="461"/>
                    </a:lnTo>
                    <a:lnTo>
                      <a:pt x="319" y="463"/>
                    </a:lnTo>
                    <a:lnTo>
                      <a:pt x="318" y="463"/>
                    </a:lnTo>
                    <a:lnTo>
                      <a:pt x="318" y="464"/>
                    </a:lnTo>
                    <a:lnTo>
                      <a:pt x="319" y="464"/>
                    </a:lnTo>
                    <a:lnTo>
                      <a:pt x="319" y="465"/>
                    </a:lnTo>
                    <a:lnTo>
                      <a:pt x="321" y="465"/>
                    </a:lnTo>
                    <a:lnTo>
                      <a:pt x="322" y="465"/>
                    </a:lnTo>
                    <a:lnTo>
                      <a:pt x="321" y="465"/>
                    </a:lnTo>
                    <a:lnTo>
                      <a:pt x="321" y="466"/>
                    </a:lnTo>
                    <a:lnTo>
                      <a:pt x="322" y="466"/>
                    </a:lnTo>
                    <a:lnTo>
                      <a:pt x="322" y="468"/>
                    </a:lnTo>
                    <a:lnTo>
                      <a:pt x="323" y="468"/>
                    </a:lnTo>
                    <a:lnTo>
                      <a:pt x="323" y="469"/>
                    </a:lnTo>
                    <a:lnTo>
                      <a:pt x="323" y="470"/>
                    </a:lnTo>
                    <a:lnTo>
                      <a:pt x="324" y="470"/>
                    </a:lnTo>
                    <a:lnTo>
                      <a:pt x="324" y="472"/>
                    </a:lnTo>
                    <a:lnTo>
                      <a:pt x="326" y="472"/>
                    </a:lnTo>
                    <a:lnTo>
                      <a:pt x="327" y="472"/>
                    </a:lnTo>
                    <a:lnTo>
                      <a:pt x="327" y="473"/>
                    </a:lnTo>
                    <a:lnTo>
                      <a:pt x="328" y="473"/>
                    </a:lnTo>
                    <a:lnTo>
                      <a:pt x="330" y="473"/>
                    </a:lnTo>
                    <a:lnTo>
                      <a:pt x="331" y="474"/>
                    </a:lnTo>
                    <a:lnTo>
                      <a:pt x="335" y="473"/>
                    </a:lnTo>
                    <a:lnTo>
                      <a:pt x="340" y="473"/>
                    </a:lnTo>
                    <a:lnTo>
                      <a:pt x="341" y="470"/>
                    </a:lnTo>
                    <a:lnTo>
                      <a:pt x="343" y="470"/>
                    </a:lnTo>
                    <a:lnTo>
                      <a:pt x="344" y="469"/>
                    </a:lnTo>
                    <a:lnTo>
                      <a:pt x="345" y="469"/>
                    </a:lnTo>
                    <a:lnTo>
                      <a:pt x="347" y="469"/>
                    </a:lnTo>
                    <a:lnTo>
                      <a:pt x="347" y="468"/>
                    </a:lnTo>
                    <a:lnTo>
                      <a:pt x="349" y="469"/>
                    </a:lnTo>
                    <a:lnTo>
                      <a:pt x="351" y="470"/>
                    </a:lnTo>
                    <a:lnTo>
                      <a:pt x="351" y="472"/>
                    </a:lnTo>
                    <a:lnTo>
                      <a:pt x="352" y="472"/>
                    </a:lnTo>
                    <a:lnTo>
                      <a:pt x="355" y="472"/>
                    </a:lnTo>
                    <a:lnTo>
                      <a:pt x="355" y="473"/>
                    </a:lnTo>
                    <a:lnTo>
                      <a:pt x="356" y="473"/>
                    </a:lnTo>
                    <a:lnTo>
                      <a:pt x="356" y="477"/>
                    </a:lnTo>
                    <a:lnTo>
                      <a:pt x="356" y="478"/>
                    </a:lnTo>
                    <a:lnTo>
                      <a:pt x="356" y="480"/>
                    </a:lnTo>
                    <a:lnTo>
                      <a:pt x="357" y="480"/>
                    </a:lnTo>
                    <a:lnTo>
                      <a:pt x="356" y="481"/>
                    </a:lnTo>
                    <a:lnTo>
                      <a:pt x="356" y="483"/>
                    </a:lnTo>
                    <a:lnTo>
                      <a:pt x="356" y="485"/>
                    </a:lnTo>
                    <a:lnTo>
                      <a:pt x="357" y="486"/>
                    </a:lnTo>
                    <a:lnTo>
                      <a:pt x="357" y="487"/>
                    </a:lnTo>
                    <a:lnTo>
                      <a:pt x="357" y="489"/>
                    </a:lnTo>
                    <a:lnTo>
                      <a:pt x="358" y="491"/>
                    </a:lnTo>
                    <a:lnTo>
                      <a:pt x="358" y="497"/>
                    </a:lnTo>
                    <a:lnTo>
                      <a:pt x="360" y="499"/>
                    </a:lnTo>
                    <a:lnTo>
                      <a:pt x="361" y="502"/>
                    </a:lnTo>
                    <a:lnTo>
                      <a:pt x="361" y="503"/>
                    </a:lnTo>
                    <a:lnTo>
                      <a:pt x="360" y="504"/>
                    </a:lnTo>
                    <a:lnTo>
                      <a:pt x="358" y="507"/>
                    </a:lnTo>
                    <a:lnTo>
                      <a:pt x="357" y="510"/>
                    </a:lnTo>
                    <a:lnTo>
                      <a:pt x="356" y="510"/>
                    </a:lnTo>
                    <a:lnTo>
                      <a:pt x="356" y="511"/>
                    </a:lnTo>
                    <a:lnTo>
                      <a:pt x="356" y="514"/>
                    </a:lnTo>
                    <a:lnTo>
                      <a:pt x="356" y="515"/>
                    </a:lnTo>
                    <a:lnTo>
                      <a:pt x="356" y="516"/>
                    </a:lnTo>
                    <a:lnTo>
                      <a:pt x="356" y="517"/>
                    </a:lnTo>
                    <a:lnTo>
                      <a:pt x="356" y="520"/>
                    </a:lnTo>
                    <a:lnTo>
                      <a:pt x="356" y="521"/>
                    </a:lnTo>
                    <a:lnTo>
                      <a:pt x="355" y="523"/>
                    </a:lnTo>
                    <a:lnTo>
                      <a:pt x="356" y="523"/>
                    </a:lnTo>
                    <a:lnTo>
                      <a:pt x="355" y="524"/>
                    </a:lnTo>
                    <a:lnTo>
                      <a:pt x="355" y="527"/>
                    </a:lnTo>
                    <a:lnTo>
                      <a:pt x="353" y="528"/>
                    </a:lnTo>
                    <a:lnTo>
                      <a:pt x="355" y="529"/>
                    </a:lnTo>
                    <a:lnTo>
                      <a:pt x="353" y="531"/>
                    </a:lnTo>
                    <a:lnTo>
                      <a:pt x="353" y="532"/>
                    </a:lnTo>
                    <a:lnTo>
                      <a:pt x="355" y="533"/>
                    </a:lnTo>
                    <a:lnTo>
                      <a:pt x="352" y="535"/>
                    </a:lnTo>
                    <a:lnTo>
                      <a:pt x="352" y="541"/>
                    </a:lnTo>
                    <a:lnTo>
                      <a:pt x="351" y="542"/>
                    </a:lnTo>
                    <a:lnTo>
                      <a:pt x="349" y="546"/>
                    </a:lnTo>
                    <a:lnTo>
                      <a:pt x="349" y="548"/>
                    </a:lnTo>
                    <a:lnTo>
                      <a:pt x="348" y="546"/>
                    </a:lnTo>
                    <a:lnTo>
                      <a:pt x="347" y="546"/>
                    </a:lnTo>
                    <a:lnTo>
                      <a:pt x="347" y="548"/>
                    </a:lnTo>
                    <a:lnTo>
                      <a:pt x="345" y="549"/>
                    </a:lnTo>
                    <a:lnTo>
                      <a:pt x="345" y="550"/>
                    </a:lnTo>
                    <a:lnTo>
                      <a:pt x="347" y="552"/>
                    </a:lnTo>
                    <a:lnTo>
                      <a:pt x="347" y="553"/>
                    </a:lnTo>
                    <a:lnTo>
                      <a:pt x="347" y="554"/>
                    </a:lnTo>
                    <a:lnTo>
                      <a:pt x="345" y="555"/>
                    </a:lnTo>
                    <a:lnTo>
                      <a:pt x="345" y="557"/>
                    </a:lnTo>
                    <a:lnTo>
                      <a:pt x="345" y="555"/>
                    </a:lnTo>
                    <a:lnTo>
                      <a:pt x="344" y="555"/>
                    </a:lnTo>
                    <a:lnTo>
                      <a:pt x="343" y="555"/>
                    </a:lnTo>
                    <a:lnTo>
                      <a:pt x="343" y="557"/>
                    </a:lnTo>
                    <a:lnTo>
                      <a:pt x="343" y="558"/>
                    </a:lnTo>
                    <a:lnTo>
                      <a:pt x="343" y="559"/>
                    </a:lnTo>
                    <a:lnTo>
                      <a:pt x="343" y="561"/>
                    </a:lnTo>
                    <a:lnTo>
                      <a:pt x="343" y="562"/>
                    </a:lnTo>
                    <a:lnTo>
                      <a:pt x="341" y="563"/>
                    </a:lnTo>
                    <a:lnTo>
                      <a:pt x="340" y="563"/>
                    </a:lnTo>
                    <a:lnTo>
                      <a:pt x="339" y="565"/>
                    </a:lnTo>
                    <a:lnTo>
                      <a:pt x="339" y="566"/>
                    </a:lnTo>
                    <a:lnTo>
                      <a:pt x="338" y="566"/>
                    </a:lnTo>
                    <a:lnTo>
                      <a:pt x="336" y="566"/>
                    </a:lnTo>
                    <a:lnTo>
                      <a:pt x="335" y="567"/>
                    </a:lnTo>
                    <a:lnTo>
                      <a:pt x="335" y="569"/>
                    </a:lnTo>
                    <a:lnTo>
                      <a:pt x="326" y="567"/>
                    </a:lnTo>
                    <a:lnTo>
                      <a:pt x="326" y="566"/>
                    </a:lnTo>
                    <a:lnTo>
                      <a:pt x="324" y="566"/>
                    </a:lnTo>
                    <a:lnTo>
                      <a:pt x="323" y="566"/>
                    </a:lnTo>
                    <a:lnTo>
                      <a:pt x="322" y="567"/>
                    </a:lnTo>
                    <a:lnTo>
                      <a:pt x="323" y="567"/>
                    </a:lnTo>
                    <a:lnTo>
                      <a:pt x="323" y="569"/>
                    </a:lnTo>
                    <a:lnTo>
                      <a:pt x="317" y="571"/>
                    </a:lnTo>
                    <a:lnTo>
                      <a:pt x="318" y="557"/>
                    </a:lnTo>
                    <a:lnTo>
                      <a:pt x="314" y="557"/>
                    </a:lnTo>
                    <a:lnTo>
                      <a:pt x="313" y="557"/>
                    </a:lnTo>
                    <a:lnTo>
                      <a:pt x="313" y="554"/>
                    </a:lnTo>
                    <a:lnTo>
                      <a:pt x="306" y="550"/>
                    </a:lnTo>
                    <a:lnTo>
                      <a:pt x="302" y="553"/>
                    </a:lnTo>
                    <a:lnTo>
                      <a:pt x="302" y="550"/>
                    </a:lnTo>
                    <a:lnTo>
                      <a:pt x="300" y="548"/>
                    </a:lnTo>
                    <a:lnTo>
                      <a:pt x="300" y="545"/>
                    </a:lnTo>
                    <a:lnTo>
                      <a:pt x="298" y="546"/>
                    </a:lnTo>
                    <a:lnTo>
                      <a:pt x="297" y="548"/>
                    </a:lnTo>
                    <a:lnTo>
                      <a:pt x="292" y="549"/>
                    </a:lnTo>
                    <a:lnTo>
                      <a:pt x="288" y="552"/>
                    </a:lnTo>
                    <a:lnTo>
                      <a:pt x="284" y="552"/>
                    </a:lnTo>
                    <a:lnTo>
                      <a:pt x="281" y="554"/>
                    </a:lnTo>
                    <a:lnTo>
                      <a:pt x="280" y="555"/>
                    </a:lnTo>
                    <a:lnTo>
                      <a:pt x="277" y="557"/>
                    </a:lnTo>
                    <a:lnTo>
                      <a:pt x="273" y="554"/>
                    </a:lnTo>
                    <a:lnTo>
                      <a:pt x="275" y="561"/>
                    </a:lnTo>
                    <a:lnTo>
                      <a:pt x="273" y="562"/>
                    </a:lnTo>
                    <a:lnTo>
                      <a:pt x="271" y="563"/>
                    </a:lnTo>
                    <a:lnTo>
                      <a:pt x="271" y="562"/>
                    </a:lnTo>
                    <a:lnTo>
                      <a:pt x="269" y="544"/>
                    </a:lnTo>
                    <a:lnTo>
                      <a:pt x="269" y="537"/>
                    </a:lnTo>
                    <a:lnTo>
                      <a:pt x="268" y="533"/>
                    </a:lnTo>
                    <a:lnTo>
                      <a:pt x="264" y="548"/>
                    </a:lnTo>
                    <a:lnTo>
                      <a:pt x="262" y="557"/>
                    </a:lnTo>
                    <a:lnTo>
                      <a:pt x="262" y="558"/>
                    </a:lnTo>
                    <a:lnTo>
                      <a:pt x="260" y="558"/>
                    </a:lnTo>
                    <a:lnTo>
                      <a:pt x="260" y="559"/>
                    </a:lnTo>
                    <a:lnTo>
                      <a:pt x="260" y="561"/>
                    </a:lnTo>
                    <a:lnTo>
                      <a:pt x="259" y="561"/>
                    </a:lnTo>
                    <a:lnTo>
                      <a:pt x="258" y="565"/>
                    </a:lnTo>
                    <a:lnTo>
                      <a:pt x="255" y="567"/>
                    </a:lnTo>
                    <a:lnTo>
                      <a:pt x="254" y="567"/>
                    </a:lnTo>
                    <a:lnTo>
                      <a:pt x="251" y="566"/>
                    </a:lnTo>
                    <a:lnTo>
                      <a:pt x="251" y="565"/>
                    </a:lnTo>
                    <a:lnTo>
                      <a:pt x="251" y="566"/>
                    </a:lnTo>
                    <a:lnTo>
                      <a:pt x="250" y="567"/>
                    </a:lnTo>
                    <a:lnTo>
                      <a:pt x="251" y="567"/>
                    </a:lnTo>
                    <a:lnTo>
                      <a:pt x="251" y="569"/>
                    </a:lnTo>
                    <a:lnTo>
                      <a:pt x="251" y="570"/>
                    </a:lnTo>
                    <a:lnTo>
                      <a:pt x="250" y="571"/>
                    </a:lnTo>
                    <a:lnTo>
                      <a:pt x="249" y="572"/>
                    </a:lnTo>
                    <a:lnTo>
                      <a:pt x="249" y="574"/>
                    </a:lnTo>
                    <a:lnTo>
                      <a:pt x="249" y="575"/>
                    </a:lnTo>
                    <a:lnTo>
                      <a:pt x="249" y="576"/>
                    </a:lnTo>
                    <a:lnTo>
                      <a:pt x="247" y="576"/>
                    </a:lnTo>
                    <a:lnTo>
                      <a:pt x="247" y="578"/>
                    </a:lnTo>
                    <a:lnTo>
                      <a:pt x="247" y="579"/>
                    </a:lnTo>
                    <a:lnTo>
                      <a:pt x="246" y="579"/>
                    </a:lnTo>
                    <a:lnTo>
                      <a:pt x="245" y="578"/>
                    </a:lnTo>
                    <a:lnTo>
                      <a:pt x="243" y="578"/>
                    </a:lnTo>
                    <a:lnTo>
                      <a:pt x="241" y="578"/>
                    </a:lnTo>
                    <a:lnTo>
                      <a:pt x="239" y="576"/>
                    </a:lnTo>
                    <a:lnTo>
                      <a:pt x="238" y="576"/>
                    </a:lnTo>
                    <a:lnTo>
                      <a:pt x="237" y="576"/>
                    </a:lnTo>
                    <a:lnTo>
                      <a:pt x="230" y="576"/>
                    </a:lnTo>
                    <a:lnTo>
                      <a:pt x="228" y="576"/>
                    </a:lnTo>
                    <a:lnTo>
                      <a:pt x="226" y="576"/>
                    </a:lnTo>
                    <a:lnTo>
                      <a:pt x="212" y="576"/>
                    </a:lnTo>
                    <a:lnTo>
                      <a:pt x="212" y="575"/>
                    </a:lnTo>
                    <a:lnTo>
                      <a:pt x="213" y="574"/>
                    </a:lnTo>
                    <a:lnTo>
                      <a:pt x="216" y="570"/>
                    </a:lnTo>
                    <a:lnTo>
                      <a:pt x="217" y="566"/>
                    </a:lnTo>
                    <a:lnTo>
                      <a:pt x="218" y="563"/>
                    </a:lnTo>
                    <a:lnTo>
                      <a:pt x="217" y="559"/>
                    </a:lnTo>
                    <a:lnTo>
                      <a:pt x="214" y="553"/>
                    </a:lnTo>
                    <a:lnTo>
                      <a:pt x="208" y="550"/>
                    </a:lnTo>
                    <a:lnTo>
                      <a:pt x="200" y="549"/>
                    </a:lnTo>
                    <a:lnTo>
                      <a:pt x="197" y="549"/>
                    </a:lnTo>
                    <a:lnTo>
                      <a:pt x="197" y="544"/>
                    </a:lnTo>
                    <a:lnTo>
                      <a:pt x="200" y="535"/>
                    </a:lnTo>
                    <a:lnTo>
                      <a:pt x="203" y="524"/>
                    </a:lnTo>
                    <a:lnTo>
                      <a:pt x="204" y="515"/>
                    </a:lnTo>
                    <a:lnTo>
                      <a:pt x="208" y="503"/>
                    </a:lnTo>
                    <a:lnTo>
                      <a:pt x="205" y="490"/>
                    </a:lnTo>
                    <a:lnTo>
                      <a:pt x="203" y="483"/>
                    </a:lnTo>
                    <a:lnTo>
                      <a:pt x="196" y="480"/>
                    </a:lnTo>
                    <a:lnTo>
                      <a:pt x="194" y="480"/>
                    </a:lnTo>
                    <a:lnTo>
                      <a:pt x="186" y="476"/>
                    </a:lnTo>
                    <a:lnTo>
                      <a:pt x="182" y="472"/>
                    </a:lnTo>
                    <a:lnTo>
                      <a:pt x="177" y="470"/>
                    </a:lnTo>
                    <a:lnTo>
                      <a:pt x="173" y="468"/>
                    </a:lnTo>
                    <a:lnTo>
                      <a:pt x="169" y="464"/>
                    </a:lnTo>
                    <a:lnTo>
                      <a:pt x="166" y="463"/>
                    </a:lnTo>
                    <a:lnTo>
                      <a:pt x="163" y="456"/>
                    </a:lnTo>
                    <a:lnTo>
                      <a:pt x="161" y="444"/>
                    </a:lnTo>
                    <a:lnTo>
                      <a:pt x="152" y="430"/>
                    </a:lnTo>
                    <a:lnTo>
                      <a:pt x="149" y="425"/>
                    </a:lnTo>
                    <a:lnTo>
                      <a:pt x="145" y="421"/>
                    </a:lnTo>
                    <a:lnTo>
                      <a:pt x="137" y="411"/>
                    </a:lnTo>
                    <a:lnTo>
                      <a:pt x="132" y="401"/>
                    </a:lnTo>
                    <a:lnTo>
                      <a:pt x="129" y="394"/>
                    </a:lnTo>
                    <a:lnTo>
                      <a:pt x="129" y="391"/>
                    </a:lnTo>
                    <a:lnTo>
                      <a:pt x="128" y="388"/>
                    </a:lnTo>
                    <a:lnTo>
                      <a:pt x="129" y="383"/>
                    </a:lnTo>
                    <a:lnTo>
                      <a:pt x="129" y="375"/>
                    </a:lnTo>
                    <a:lnTo>
                      <a:pt x="135" y="363"/>
                    </a:lnTo>
                    <a:lnTo>
                      <a:pt x="136" y="355"/>
                    </a:lnTo>
                    <a:lnTo>
                      <a:pt x="133" y="354"/>
                    </a:lnTo>
                    <a:lnTo>
                      <a:pt x="129" y="350"/>
                    </a:lnTo>
                    <a:lnTo>
                      <a:pt x="125" y="350"/>
                    </a:lnTo>
                    <a:lnTo>
                      <a:pt x="120" y="351"/>
                    </a:lnTo>
                    <a:lnTo>
                      <a:pt x="114" y="353"/>
                    </a:lnTo>
                    <a:lnTo>
                      <a:pt x="107" y="354"/>
                    </a:lnTo>
                    <a:lnTo>
                      <a:pt x="99" y="353"/>
                    </a:lnTo>
                    <a:lnTo>
                      <a:pt x="97" y="349"/>
                    </a:lnTo>
                    <a:lnTo>
                      <a:pt x="94" y="345"/>
                    </a:lnTo>
                    <a:lnTo>
                      <a:pt x="91" y="339"/>
                    </a:lnTo>
                    <a:lnTo>
                      <a:pt x="89" y="336"/>
                    </a:lnTo>
                    <a:lnTo>
                      <a:pt x="87" y="326"/>
                    </a:lnTo>
                    <a:lnTo>
                      <a:pt x="85" y="300"/>
                    </a:lnTo>
                    <a:lnTo>
                      <a:pt x="85" y="298"/>
                    </a:lnTo>
                    <a:lnTo>
                      <a:pt x="85" y="288"/>
                    </a:lnTo>
                    <a:lnTo>
                      <a:pt x="87" y="287"/>
                    </a:lnTo>
                    <a:lnTo>
                      <a:pt x="87" y="284"/>
                    </a:lnTo>
                    <a:lnTo>
                      <a:pt x="86" y="281"/>
                    </a:lnTo>
                    <a:lnTo>
                      <a:pt x="74" y="281"/>
                    </a:lnTo>
                    <a:lnTo>
                      <a:pt x="76" y="277"/>
                    </a:lnTo>
                    <a:lnTo>
                      <a:pt x="85" y="265"/>
                    </a:lnTo>
                    <a:lnTo>
                      <a:pt x="86" y="260"/>
                    </a:lnTo>
                    <a:lnTo>
                      <a:pt x="84" y="258"/>
                    </a:lnTo>
                    <a:lnTo>
                      <a:pt x="82" y="256"/>
                    </a:lnTo>
                    <a:lnTo>
                      <a:pt x="81" y="256"/>
                    </a:lnTo>
                    <a:lnTo>
                      <a:pt x="74" y="258"/>
                    </a:lnTo>
                    <a:lnTo>
                      <a:pt x="60" y="256"/>
                    </a:lnTo>
                    <a:lnTo>
                      <a:pt x="52" y="249"/>
                    </a:lnTo>
                    <a:lnTo>
                      <a:pt x="48" y="240"/>
                    </a:lnTo>
                    <a:lnTo>
                      <a:pt x="33" y="226"/>
                    </a:lnTo>
                    <a:lnTo>
                      <a:pt x="25" y="222"/>
                    </a:lnTo>
                    <a:lnTo>
                      <a:pt x="22" y="220"/>
                    </a:lnTo>
                    <a:lnTo>
                      <a:pt x="13" y="216"/>
                    </a:lnTo>
                    <a:lnTo>
                      <a:pt x="9" y="216"/>
                    </a:lnTo>
                    <a:lnTo>
                      <a:pt x="2" y="214"/>
                    </a:lnTo>
                    <a:lnTo>
                      <a:pt x="9" y="210"/>
                    </a:lnTo>
                    <a:lnTo>
                      <a:pt x="13" y="210"/>
                    </a:lnTo>
                    <a:lnTo>
                      <a:pt x="13" y="207"/>
                    </a:lnTo>
                    <a:lnTo>
                      <a:pt x="12" y="205"/>
                    </a:lnTo>
                    <a:lnTo>
                      <a:pt x="12" y="202"/>
                    </a:lnTo>
                    <a:lnTo>
                      <a:pt x="13" y="201"/>
                    </a:lnTo>
                    <a:lnTo>
                      <a:pt x="14" y="197"/>
                    </a:lnTo>
                    <a:lnTo>
                      <a:pt x="10" y="197"/>
                    </a:lnTo>
                    <a:lnTo>
                      <a:pt x="8" y="197"/>
                    </a:lnTo>
                    <a:lnTo>
                      <a:pt x="4" y="199"/>
                    </a:lnTo>
                    <a:lnTo>
                      <a:pt x="2" y="199"/>
                    </a:lnTo>
                    <a:lnTo>
                      <a:pt x="0" y="198"/>
                    </a:lnTo>
                    <a:lnTo>
                      <a:pt x="0" y="194"/>
                    </a:lnTo>
                    <a:lnTo>
                      <a:pt x="1" y="189"/>
                    </a:lnTo>
                    <a:lnTo>
                      <a:pt x="4" y="188"/>
                    </a:lnTo>
                    <a:lnTo>
                      <a:pt x="8" y="188"/>
                    </a:lnTo>
                    <a:lnTo>
                      <a:pt x="10" y="188"/>
                    </a:lnTo>
                    <a:lnTo>
                      <a:pt x="14" y="188"/>
                    </a:lnTo>
                    <a:lnTo>
                      <a:pt x="18" y="189"/>
                    </a:lnTo>
                    <a:lnTo>
                      <a:pt x="21" y="189"/>
                    </a:lnTo>
                    <a:lnTo>
                      <a:pt x="22" y="189"/>
                    </a:lnTo>
                    <a:lnTo>
                      <a:pt x="25" y="189"/>
                    </a:lnTo>
                    <a:lnTo>
                      <a:pt x="29" y="186"/>
                    </a:lnTo>
                    <a:lnTo>
                      <a:pt x="33" y="184"/>
                    </a:lnTo>
                    <a:lnTo>
                      <a:pt x="34" y="182"/>
                    </a:lnTo>
                    <a:lnTo>
                      <a:pt x="38" y="182"/>
                    </a:lnTo>
                    <a:lnTo>
                      <a:pt x="40" y="188"/>
                    </a:lnTo>
                    <a:lnTo>
                      <a:pt x="42" y="190"/>
                    </a:lnTo>
                    <a:lnTo>
                      <a:pt x="46" y="192"/>
                    </a:lnTo>
                    <a:lnTo>
                      <a:pt x="48" y="193"/>
                    </a:lnTo>
                    <a:lnTo>
                      <a:pt x="52" y="192"/>
                    </a:lnTo>
                    <a:lnTo>
                      <a:pt x="55" y="193"/>
                    </a:lnTo>
                    <a:lnTo>
                      <a:pt x="57" y="193"/>
                    </a:lnTo>
                    <a:lnTo>
                      <a:pt x="59" y="192"/>
                    </a:lnTo>
                    <a:lnTo>
                      <a:pt x="61" y="192"/>
                    </a:lnTo>
                    <a:lnTo>
                      <a:pt x="63" y="192"/>
                    </a:lnTo>
                    <a:lnTo>
                      <a:pt x="67" y="192"/>
                    </a:lnTo>
                    <a:lnTo>
                      <a:pt x="67" y="190"/>
                    </a:lnTo>
                    <a:lnTo>
                      <a:pt x="67" y="189"/>
                    </a:lnTo>
                    <a:lnTo>
                      <a:pt x="68" y="188"/>
                    </a:lnTo>
                    <a:lnTo>
                      <a:pt x="69" y="188"/>
                    </a:lnTo>
                    <a:lnTo>
                      <a:pt x="69" y="186"/>
                    </a:lnTo>
                    <a:lnTo>
                      <a:pt x="70" y="186"/>
                    </a:lnTo>
                    <a:lnTo>
                      <a:pt x="72" y="186"/>
                    </a:lnTo>
                    <a:lnTo>
                      <a:pt x="73" y="188"/>
                    </a:lnTo>
                    <a:lnTo>
                      <a:pt x="74" y="188"/>
                    </a:lnTo>
                    <a:lnTo>
                      <a:pt x="76" y="188"/>
                    </a:lnTo>
                    <a:lnTo>
                      <a:pt x="76" y="186"/>
                    </a:lnTo>
                    <a:lnTo>
                      <a:pt x="77" y="186"/>
                    </a:lnTo>
                    <a:lnTo>
                      <a:pt x="77" y="185"/>
                    </a:lnTo>
                    <a:lnTo>
                      <a:pt x="77" y="184"/>
                    </a:lnTo>
                    <a:lnTo>
                      <a:pt x="77" y="182"/>
                    </a:lnTo>
                    <a:lnTo>
                      <a:pt x="77" y="181"/>
                    </a:lnTo>
                    <a:lnTo>
                      <a:pt x="76" y="181"/>
                    </a:lnTo>
                    <a:lnTo>
                      <a:pt x="76" y="180"/>
                    </a:lnTo>
                    <a:lnTo>
                      <a:pt x="76" y="178"/>
                    </a:lnTo>
                    <a:lnTo>
                      <a:pt x="77" y="178"/>
                    </a:lnTo>
                    <a:lnTo>
                      <a:pt x="78" y="178"/>
                    </a:lnTo>
                    <a:lnTo>
                      <a:pt x="78" y="177"/>
                    </a:lnTo>
                    <a:lnTo>
                      <a:pt x="80" y="177"/>
                    </a:lnTo>
                    <a:lnTo>
                      <a:pt x="80" y="176"/>
                    </a:lnTo>
                    <a:lnTo>
                      <a:pt x="81" y="176"/>
                    </a:lnTo>
                    <a:lnTo>
                      <a:pt x="82" y="176"/>
                    </a:lnTo>
                    <a:lnTo>
                      <a:pt x="82" y="175"/>
                    </a:lnTo>
                    <a:lnTo>
                      <a:pt x="84" y="175"/>
                    </a:lnTo>
                    <a:lnTo>
                      <a:pt x="84" y="173"/>
                    </a:lnTo>
                    <a:lnTo>
                      <a:pt x="85" y="173"/>
                    </a:lnTo>
                    <a:lnTo>
                      <a:pt x="86" y="173"/>
                    </a:lnTo>
                    <a:lnTo>
                      <a:pt x="87" y="173"/>
                    </a:lnTo>
                    <a:lnTo>
                      <a:pt x="89" y="173"/>
                    </a:lnTo>
                    <a:lnTo>
                      <a:pt x="90" y="173"/>
                    </a:lnTo>
                    <a:lnTo>
                      <a:pt x="91" y="173"/>
                    </a:lnTo>
                    <a:lnTo>
                      <a:pt x="91" y="172"/>
                    </a:lnTo>
                    <a:lnTo>
                      <a:pt x="91" y="171"/>
                    </a:lnTo>
                    <a:lnTo>
                      <a:pt x="93" y="171"/>
                    </a:lnTo>
                    <a:lnTo>
                      <a:pt x="93" y="169"/>
                    </a:lnTo>
                    <a:lnTo>
                      <a:pt x="93" y="168"/>
                    </a:lnTo>
                    <a:lnTo>
                      <a:pt x="94" y="168"/>
                    </a:lnTo>
                    <a:lnTo>
                      <a:pt x="94" y="167"/>
                    </a:lnTo>
                    <a:lnTo>
                      <a:pt x="94" y="165"/>
                    </a:lnTo>
                    <a:lnTo>
                      <a:pt x="95" y="164"/>
                    </a:lnTo>
                    <a:lnTo>
                      <a:pt x="95" y="163"/>
                    </a:lnTo>
                    <a:lnTo>
                      <a:pt x="95" y="161"/>
                    </a:lnTo>
                    <a:lnTo>
                      <a:pt x="95" y="160"/>
                    </a:lnTo>
                    <a:lnTo>
                      <a:pt x="95" y="159"/>
                    </a:lnTo>
                    <a:lnTo>
                      <a:pt x="95" y="158"/>
                    </a:lnTo>
                    <a:lnTo>
                      <a:pt x="95" y="156"/>
                    </a:lnTo>
                    <a:lnTo>
                      <a:pt x="95" y="155"/>
                    </a:lnTo>
                    <a:lnTo>
                      <a:pt x="95" y="154"/>
                    </a:lnTo>
                    <a:lnTo>
                      <a:pt x="95" y="152"/>
                    </a:lnTo>
                    <a:lnTo>
                      <a:pt x="97" y="152"/>
                    </a:lnTo>
                    <a:lnTo>
                      <a:pt x="95" y="152"/>
                    </a:lnTo>
                    <a:lnTo>
                      <a:pt x="97" y="152"/>
                    </a:lnTo>
                    <a:lnTo>
                      <a:pt x="97" y="151"/>
                    </a:lnTo>
                    <a:lnTo>
                      <a:pt x="98" y="151"/>
                    </a:lnTo>
                    <a:lnTo>
                      <a:pt x="99" y="151"/>
                    </a:lnTo>
                    <a:lnTo>
                      <a:pt x="101" y="151"/>
                    </a:lnTo>
                    <a:lnTo>
                      <a:pt x="101" y="152"/>
                    </a:lnTo>
                    <a:lnTo>
                      <a:pt x="102" y="152"/>
                    </a:lnTo>
                    <a:lnTo>
                      <a:pt x="102" y="151"/>
                    </a:lnTo>
                    <a:lnTo>
                      <a:pt x="103" y="151"/>
                    </a:lnTo>
                    <a:lnTo>
                      <a:pt x="103" y="152"/>
                    </a:lnTo>
                    <a:lnTo>
                      <a:pt x="105" y="152"/>
                    </a:lnTo>
                    <a:lnTo>
                      <a:pt x="105" y="151"/>
                    </a:lnTo>
                    <a:lnTo>
                      <a:pt x="106" y="151"/>
                    </a:lnTo>
                    <a:lnTo>
                      <a:pt x="106" y="150"/>
                    </a:lnTo>
                    <a:lnTo>
                      <a:pt x="107" y="150"/>
                    </a:lnTo>
                    <a:lnTo>
                      <a:pt x="108" y="150"/>
                    </a:lnTo>
                    <a:lnTo>
                      <a:pt x="110" y="150"/>
                    </a:lnTo>
                    <a:lnTo>
                      <a:pt x="111" y="150"/>
                    </a:lnTo>
                    <a:lnTo>
                      <a:pt x="111" y="148"/>
                    </a:lnTo>
                    <a:lnTo>
                      <a:pt x="111" y="147"/>
                    </a:lnTo>
                    <a:lnTo>
                      <a:pt x="111" y="146"/>
                    </a:lnTo>
                    <a:lnTo>
                      <a:pt x="112" y="146"/>
                    </a:lnTo>
                    <a:lnTo>
                      <a:pt x="114" y="146"/>
                    </a:lnTo>
                    <a:lnTo>
                      <a:pt x="115" y="146"/>
                    </a:lnTo>
                    <a:lnTo>
                      <a:pt x="116" y="146"/>
                    </a:lnTo>
                    <a:lnTo>
                      <a:pt x="118" y="146"/>
                    </a:lnTo>
                    <a:lnTo>
                      <a:pt x="119" y="146"/>
                    </a:lnTo>
                    <a:lnTo>
                      <a:pt x="120" y="146"/>
                    </a:lnTo>
                    <a:lnTo>
                      <a:pt x="120" y="147"/>
                    </a:lnTo>
                    <a:lnTo>
                      <a:pt x="120" y="148"/>
                    </a:lnTo>
                    <a:lnTo>
                      <a:pt x="122" y="148"/>
                    </a:lnTo>
                    <a:lnTo>
                      <a:pt x="120" y="148"/>
                    </a:lnTo>
                    <a:lnTo>
                      <a:pt x="120" y="150"/>
                    </a:lnTo>
                    <a:lnTo>
                      <a:pt x="120" y="151"/>
                    </a:lnTo>
                    <a:lnTo>
                      <a:pt x="122" y="151"/>
                    </a:lnTo>
                    <a:lnTo>
                      <a:pt x="122" y="152"/>
                    </a:lnTo>
                    <a:lnTo>
                      <a:pt x="123" y="152"/>
                    </a:lnTo>
                    <a:lnTo>
                      <a:pt x="124" y="152"/>
                    </a:lnTo>
                    <a:lnTo>
                      <a:pt x="124" y="154"/>
                    </a:lnTo>
                    <a:lnTo>
                      <a:pt x="125" y="154"/>
                    </a:lnTo>
                    <a:lnTo>
                      <a:pt x="127" y="154"/>
                    </a:lnTo>
                    <a:lnTo>
                      <a:pt x="127" y="152"/>
                    </a:lnTo>
                    <a:lnTo>
                      <a:pt x="127" y="154"/>
                    </a:lnTo>
                    <a:lnTo>
                      <a:pt x="128" y="154"/>
                    </a:lnTo>
                    <a:lnTo>
                      <a:pt x="128" y="155"/>
                    </a:lnTo>
                    <a:lnTo>
                      <a:pt x="129" y="155"/>
                    </a:lnTo>
                    <a:lnTo>
                      <a:pt x="131" y="155"/>
                    </a:lnTo>
                    <a:lnTo>
                      <a:pt x="132" y="155"/>
                    </a:lnTo>
                    <a:lnTo>
                      <a:pt x="132" y="156"/>
                    </a:lnTo>
                    <a:lnTo>
                      <a:pt x="133" y="156"/>
                    </a:lnTo>
                    <a:lnTo>
                      <a:pt x="133" y="158"/>
                    </a:lnTo>
                    <a:lnTo>
                      <a:pt x="135" y="159"/>
                    </a:lnTo>
                    <a:lnTo>
                      <a:pt x="136" y="161"/>
                    </a:lnTo>
                    <a:lnTo>
                      <a:pt x="137" y="163"/>
                    </a:lnTo>
                    <a:lnTo>
                      <a:pt x="137" y="164"/>
                    </a:lnTo>
                    <a:lnTo>
                      <a:pt x="140" y="164"/>
                    </a:lnTo>
                    <a:lnTo>
                      <a:pt x="141" y="164"/>
                    </a:lnTo>
                    <a:lnTo>
                      <a:pt x="142" y="164"/>
                    </a:lnTo>
                    <a:lnTo>
                      <a:pt x="144" y="164"/>
                    </a:lnTo>
                    <a:lnTo>
                      <a:pt x="145" y="164"/>
                    </a:lnTo>
                    <a:lnTo>
                      <a:pt x="146" y="165"/>
                    </a:lnTo>
                    <a:lnTo>
                      <a:pt x="148" y="165"/>
                    </a:lnTo>
                    <a:lnTo>
                      <a:pt x="148" y="167"/>
                    </a:lnTo>
                    <a:lnTo>
                      <a:pt x="149" y="167"/>
                    </a:lnTo>
                    <a:lnTo>
                      <a:pt x="150" y="167"/>
                    </a:lnTo>
                    <a:lnTo>
                      <a:pt x="152" y="167"/>
                    </a:lnTo>
                    <a:lnTo>
                      <a:pt x="153" y="167"/>
                    </a:lnTo>
                    <a:lnTo>
                      <a:pt x="153" y="168"/>
                    </a:lnTo>
                    <a:lnTo>
                      <a:pt x="154" y="168"/>
                    </a:lnTo>
                    <a:lnTo>
                      <a:pt x="154" y="169"/>
                    </a:lnTo>
                    <a:lnTo>
                      <a:pt x="156" y="169"/>
                    </a:lnTo>
                    <a:lnTo>
                      <a:pt x="157" y="169"/>
                    </a:lnTo>
                    <a:lnTo>
                      <a:pt x="158" y="169"/>
                    </a:lnTo>
                    <a:lnTo>
                      <a:pt x="159" y="169"/>
                    </a:lnTo>
                    <a:lnTo>
                      <a:pt x="161" y="169"/>
                    </a:lnTo>
                    <a:lnTo>
                      <a:pt x="162" y="169"/>
                    </a:lnTo>
                    <a:lnTo>
                      <a:pt x="162" y="171"/>
                    </a:lnTo>
                    <a:lnTo>
                      <a:pt x="162" y="172"/>
                    </a:lnTo>
                    <a:lnTo>
                      <a:pt x="162" y="173"/>
                    </a:lnTo>
                    <a:lnTo>
                      <a:pt x="163" y="173"/>
                    </a:lnTo>
                    <a:lnTo>
                      <a:pt x="165" y="173"/>
                    </a:lnTo>
                    <a:lnTo>
                      <a:pt x="165" y="175"/>
                    </a:lnTo>
                    <a:lnTo>
                      <a:pt x="166" y="175"/>
                    </a:lnTo>
                    <a:lnTo>
                      <a:pt x="166" y="176"/>
                    </a:lnTo>
                    <a:lnTo>
                      <a:pt x="166" y="177"/>
                    </a:lnTo>
                    <a:lnTo>
                      <a:pt x="167" y="177"/>
                    </a:lnTo>
                    <a:lnTo>
                      <a:pt x="167" y="178"/>
                    </a:lnTo>
                    <a:lnTo>
                      <a:pt x="167" y="180"/>
                    </a:lnTo>
                    <a:lnTo>
                      <a:pt x="169" y="180"/>
                    </a:lnTo>
                    <a:lnTo>
                      <a:pt x="169" y="181"/>
                    </a:lnTo>
                    <a:lnTo>
                      <a:pt x="170" y="181"/>
                    </a:lnTo>
                    <a:lnTo>
                      <a:pt x="170" y="182"/>
                    </a:lnTo>
                    <a:lnTo>
                      <a:pt x="170" y="184"/>
                    </a:lnTo>
                    <a:lnTo>
                      <a:pt x="170" y="185"/>
                    </a:lnTo>
                    <a:lnTo>
                      <a:pt x="169" y="185"/>
                    </a:lnTo>
                    <a:lnTo>
                      <a:pt x="167" y="186"/>
                    </a:lnTo>
                    <a:lnTo>
                      <a:pt x="166" y="186"/>
                    </a:lnTo>
                    <a:lnTo>
                      <a:pt x="165" y="186"/>
                    </a:lnTo>
                    <a:lnTo>
                      <a:pt x="163" y="186"/>
                    </a:lnTo>
                    <a:lnTo>
                      <a:pt x="163" y="188"/>
                    </a:lnTo>
                    <a:lnTo>
                      <a:pt x="162" y="188"/>
                    </a:lnTo>
                    <a:lnTo>
                      <a:pt x="162" y="189"/>
                    </a:lnTo>
                    <a:lnTo>
                      <a:pt x="161" y="189"/>
                    </a:lnTo>
                    <a:lnTo>
                      <a:pt x="161" y="190"/>
                    </a:lnTo>
                    <a:lnTo>
                      <a:pt x="162" y="190"/>
                    </a:lnTo>
                    <a:lnTo>
                      <a:pt x="163" y="189"/>
                    </a:lnTo>
                    <a:lnTo>
                      <a:pt x="165" y="189"/>
                    </a:lnTo>
                    <a:lnTo>
                      <a:pt x="166" y="189"/>
                    </a:lnTo>
                    <a:lnTo>
                      <a:pt x="166" y="188"/>
                    </a:lnTo>
                    <a:lnTo>
                      <a:pt x="167" y="188"/>
                    </a:lnTo>
                    <a:lnTo>
                      <a:pt x="169" y="188"/>
                    </a:lnTo>
                    <a:lnTo>
                      <a:pt x="170" y="188"/>
                    </a:lnTo>
                    <a:lnTo>
                      <a:pt x="170" y="189"/>
                    </a:lnTo>
                    <a:lnTo>
                      <a:pt x="171" y="189"/>
                    </a:lnTo>
                    <a:lnTo>
                      <a:pt x="173" y="188"/>
                    </a:lnTo>
                    <a:lnTo>
                      <a:pt x="174" y="188"/>
                    </a:lnTo>
                    <a:lnTo>
                      <a:pt x="174" y="189"/>
                    </a:lnTo>
                    <a:lnTo>
                      <a:pt x="174" y="190"/>
                    </a:lnTo>
                    <a:lnTo>
                      <a:pt x="174" y="192"/>
                    </a:lnTo>
                    <a:lnTo>
                      <a:pt x="179" y="193"/>
                    </a:lnTo>
                    <a:lnTo>
                      <a:pt x="177" y="189"/>
                    </a:lnTo>
                    <a:lnTo>
                      <a:pt x="177" y="188"/>
                    </a:lnTo>
                    <a:lnTo>
                      <a:pt x="177" y="186"/>
                    </a:lnTo>
                    <a:lnTo>
                      <a:pt x="180" y="185"/>
                    </a:lnTo>
                    <a:lnTo>
                      <a:pt x="184" y="184"/>
                    </a:lnTo>
                    <a:lnTo>
                      <a:pt x="187" y="184"/>
                    </a:lnTo>
                    <a:lnTo>
                      <a:pt x="188" y="184"/>
                    </a:lnTo>
                    <a:lnTo>
                      <a:pt x="190" y="184"/>
                    </a:lnTo>
                    <a:lnTo>
                      <a:pt x="192" y="182"/>
                    </a:lnTo>
                    <a:lnTo>
                      <a:pt x="196" y="182"/>
                    </a:lnTo>
                    <a:lnTo>
                      <a:pt x="197" y="181"/>
                    </a:lnTo>
                    <a:lnTo>
                      <a:pt x="199" y="181"/>
                    </a:lnTo>
                    <a:lnTo>
                      <a:pt x="201" y="180"/>
                    </a:lnTo>
                    <a:lnTo>
                      <a:pt x="201" y="177"/>
                    </a:lnTo>
                    <a:lnTo>
                      <a:pt x="201" y="175"/>
                    </a:lnTo>
                    <a:lnTo>
                      <a:pt x="201" y="173"/>
                    </a:lnTo>
                    <a:lnTo>
                      <a:pt x="201" y="171"/>
                    </a:lnTo>
                    <a:lnTo>
                      <a:pt x="203" y="168"/>
                    </a:lnTo>
                    <a:lnTo>
                      <a:pt x="203" y="167"/>
                    </a:lnTo>
                    <a:lnTo>
                      <a:pt x="203" y="165"/>
                    </a:lnTo>
                    <a:lnTo>
                      <a:pt x="201" y="163"/>
                    </a:lnTo>
                    <a:lnTo>
                      <a:pt x="200" y="161"/>
                    </a:lnTo>
                    <a:lnTo>
                      <a:pt x="199" y="158"/>
                    </a:lnTo>
                    <a:lnTo>
                      <a:pt x="197" y="155"/>
                    </a:lnTo>
                    <a:lnTo>
                      <a:pt x="197" y="154"/>
                    </a:lnTo>
                    <a:lnTo>
                      <a:pt x="199" y="154"/>
                    </a:lnTo>
                    <a:lnTo>
                      <a:pt x="199" y="152"/>
                    </a:lnTo>
                    <a:lnTo>
                      <a:pt x="200" y="152"/>
                    </a:lnTo>
                    <a:lnTo>
                      <a:pt x="200" y="151"/>
                    </a:lnTo>
                    <a:lnTo>
                      <a:pt x="201" y="151"/>
                    </a:lnTo>
                    <a:lnTo>
                      <a:pt x="203" y="150"/>
                    </a:lnTo>
                    <a:lnTo>
                      <a:pt x="204" y="150"/>
                    </a:lnTo>
                    <a:lnTo>
                      <a:pt x="204" y="148"/>
                    </a:lnTo>
                    <a:lnTo>
                      <a:pt x="205" y="148"/>
                    </a:lnTo>
                    <a:lnTo>
                      <a:pt x="208" y="148"/>
                    </a:lnTo>
                    <a:lnTo>
                      <a:pt x="212" y="148"/>
                    </a:lnTo>
                    <a:lnTo>
                      <a:pt x="216" y="148"/>
                    </a:lnTo>
                    <a:lnTo>
                      <a:pt x="217" y="144"/>
                    </a:lnTo>
                    <a:lnTo>
                      <a:pt x="218" y="140"/>
                    </a:lnTo>
                    <a:lnTo>
                      <a:pt x="218" y="134"/>
                    </a:lnTo>
                    <a:lnTo>
                      <a:pt x="214" y="130"/>
                    </a:lnTo>
                    <a:lnTo>
                      <a:pt x="211" y="126"/>
                    </a:lnTo>
                    <a:lnTo>
                      <a:pt x="205" y="125"/>
                    </a:lnTo>
                    <a:lnTo>
                      <a:pt x="197" y="129"/>
                    </a:lnTo>
                    <a:lnTo>
                      <a:pt x="191" y="131"/>
                    </a:lnTo>
                    <a:lnTo>
                      <a:pt x="186" y="134"/>
                    </a:lnTo>
                    <a:lnTo>
                      <a:pt x="182" y="134"/>
                    </a:lnTo>
                    <a:lnTo>
                      <a:pt x="180" y="134"/>
                    </a:lnTo>
                    <a:lnTo>
                      <a:pt x="177" y="135"/>
                    </a:lnTo>
                    <a:lnTo>
                      <a:pt x="173" y="134"/>
                    </a:lnTo>
                    <a:lnTo>
                      <a:pt x="170" y="133"/>
                    </a:lnTo>
                    <a:lnTo>
                      <a:pt x="163" y="127"/>
                    </a:lnTo>
                    <a:lnTo>
                      <a:pt x="166" y="122"/>
                    </a:lnTo>
                    <a:lnTo>
                      <a:pt x="166" y="121"/>
                    </a:lnTo>
                    <a:lnTo>
                      <a:pt x="166" y="120"/>
                    </a:lnTo>
                    <a:lnTo>
                      <a:pt x="166" y="117"/>
                    </a:lnTo>
                    <a:lnTo>
                      <a:pt x="166" y="116"/>
                    </a:lnTo>
                    <a:lnTo>
                      <a:pt x="166" y="113"/>
                    </a:lnTo>
                    <a:lnTo>
                      <a:pt x="165" y="112"/>
                    </a:lnTo>
                    <a:lnTo>
                      <a:pt x="165" y="110"/>
                    </a:lnTo>
                    <a:lnTo>
                      <a:pt x="163" y="109"/>
                    </a:lnTo>
                    <a:lnTo>
                      <a:pt x="162" y="108"/>
                    </a:lnTo>
                    <a:lnTo>
                      <a:pt x="163" y="106"/>
                    </a:lnTo>
                    <a:lnTo>
                      <a:pt x="165" y="105"/>
                    </a:lnTo>
                    <a:lnTo>
                      <a:pt x="167" y="104"/>
                    </a:lnTo>
                    <a:lnTo>
                      <a:pt x="170" y="103"/>
                    </a:lnTo>
                    <a:lnTo>
                      <a:pt x="174" y="101"/>
                    </a:lnTo>
                    <a:lnTo>
                      <a:pt x="175" y="100"/>
                    </a:lnTo>
                    <a:lnTo>
                      <a:pt x="173" y="97"/>
                    </a:lnTo>
                    <a:lnTo>
                      <a:pt x="171" y="96"/>
                    </a:lnTo>
                    <a:lnTo>
                      <a:pt x="166" y="93"/>
                    </a:lnTo>
                    <a:lnTo>
                      <a:pt x="165" y="88"/>
                    </a:lnTo>
                    <a:lnTo>
                      <a:pt x="163" y="87"/>
                    </a:lnTo>
                    <a:lnTo>
                      <a:pt x="162" y="86"/>
                    </a:lnTo>
                    <a:lnTo>
                      <a:pt x="162" y="84"/>
                    </a:lnTo>
                    <a:lnTo>
                      <a:pt x="163" y="84"/>
                    </a:lnTo>
                    <a:lnTo>
                      <a:pt x="163" y="83"/>
                    </a:lnTo>
                    <a:lnTo>
                      <a:pt x="163" y="82"/>
                    </a:lnTo>
                    <a:lnTo>
                      <a:pt x="165" y="82"/>
                    </a:lnTo>
                    <a:lnTo>
                      <a:pt x="165" y="80"/>
                    </a:lnTo>
                    <a:lnTo>
                      <a:pt x="165" y="79"/>
                    </a:lnTo>
                    <a:lnTo>
                      <a:pt x="166" y="79"/>
                    </a:lnTo>
                    <a:lnTo>
                      <a:pt x="166" y="78"/>
                    </a:lnTo>
                    <a:lnTo>
                      <a:pt x="167" y="76"/>
                    </a:lnTo>
                    <a:lnTo>
                      <a:pt x="167" y="75"/>
                    </a:lnTo>
                    <a:lnTo>
                      <a:pt x="167" y="74"/>
                    </a:lnTo>
                    <a:lnTo>
                      <a:pt x="167" y="72"/>
                    </a:lnTo>
                    <a:lnTo>
                      <a:pt x="167" y="71"/>
                    </a:lnTo>
                    <a:lnTo>
                      <a:pt x="169" y="71"/>
                    </a:lnTo>
                    <a:lnTo>
                      <a:pt x="169" y="70"/>
                    </a:lnTo>
                    <a:lnTo>
                      <a:pt x="170" y="70"/>
                    </a:lnTo>
                    <a:lnTo>
                      <a:pt x="170" y="69"/>
                    </a:lnTo>
                    <a:lnTo>
                      <a:pt x="170" y="67"/>
                    </a:lnTo>
                    <a:lnTo>
                      <a:pt x="170" y="66"/>
                    </a:lnTo>
                    <a:lnTo>
                      <a:pt x="171" y="66"/>
                    </a:lnTo>
                    <a:lnTo>
                      <a:pt x="171" y="65"/>
                    </a:lnTo>
                    <a:lnTo>
                      <a:pt x="171" y="63"/>
                    </a:lnTo>
                    <a:lnTo>
                      <a:pt x="171" y="62"/>
                    </a:lnTo>
                    <a:lnTo>
                      <a:pt x="173" y="62"/>
                    </a:lnTo>
                    <a:lnTo>
                      <a:pt x="173" y="61"/>
                    </a:lnTo>
                    <a:lnTo>
                      <a:pt x="174" y="61"/>
                    </a:lnTo>
                    <a:lnTo>
                      <a:pt x="175" y="61"/>
                    </a:lnTo>
                    <a:lnTo>
                      <a:pt x="177" y="59"/>
                    </a:lnTo>
                    <a:lnTo>
                      <a:pt x="178" y="59"/>
                    </a:lnTo>
                    <a:lnTo>
                      <a:pt x="178" y="58"/>
                    </a:lnTo>
                    <a:lnTo>
                      <a:pt x="179" y="58"/>
                    </a:lnTo>
                    <a:lnTo>
                      <a:pt x="179" y="59"/>
                    </a:lnTo>
                    <a:lnTo>
                      <a:pt x="180" y="59"/>
                    </a:lnTo>
                    <a:lnTo>
                      <a:pt x="180" y="61"/>
                    </a:lnTo>
                    <a:lnTo>
                      <a:pt x="182" y="61"/>
                    </a:lnTo>
                    <a:lnTo>
                      <a:pt x="183" y="62"/>
                    </a:lnTo>
                    <a:lnTo>
                      <a:pt x="183" y="63"/>
                    </a:lnTo>
                    <a:lnTo>
                      <a:pt x="184" y="63"/>
                    </a:lnTo>
                    <a:lnTo>
                      <a:pt x="184" y="65"/>
                    </a:lnTo>
                    <a:lnTo>
                      <a:pt x="186" y="65"/>
                    </a:lnTo>
                    <a:lnTo>
                      <a:pt x="187" y="65"/>
                    </a:lnTo>
                    <a:lnTo>
                      <a:pt x="187" y="63"/>
                    </a:lnTo>
                    <a:lnTo>
                      <a:pt x="188" y="63"/>
                    </a:lnTo>
                    <a:lnTo>
                      <a:pt x="190" y="63"/>
                    </a:lnTo>
                    <a:lnTo>
                      <a:pt x="191" y="63"/>
                    </a:lnTo>
                    <a:lnTo>
                      <a:pt x="191" y="62"/>
                    </a:lnTo>
                    <a:lnTo>
                      <a:pt x="192" y="62"/>
                    </a:lnTo>
                    <a:lnTo>
                      <a:pt x="194" y="62"/>
                    </a:lnTo>
                    <a:lnTo>
                      <a:pt x="194" y="61"/>
                    </a:lnTo>
                    <a:lnTo>
                      <a:pt x="194" y="59"/>
                    </a:lnTo>
                    <a:lnTo>
                      <a:pt x="194" y="58"/>
                    </a:lnTo>
                    <a:lnTo>
                      <a:pt x="194" y="57"/>
                    </a:lnTo>
                    <a:lnTo>
                      <a:pt x="194" y="55"/>
                    </a:lnTo>
                    <a:lnTo>
                      <a:pt x="192" y="55"/>
                    </a:lnTo>
                    <a:lnTo>
                      <a:pt x="192" y="54"/>
                    </a:lnTo>
                    <a:lnTo>
                      <a:pt x="191" y="54"/>
                    </a:lnTo>
                    <a:lnTo>
                      <a:pt x="190" y="54"/>
                    </a:lnTo>
                    <a:lnTo>
                      <a:pt x="188" y="53"/>
                    </a:lnTo>
                    <a:lnTo>
                      <a:pt x="187" y="53"/>
                    </a:lnTo>
                    <a:lnTo>
                      <a:pt x="187" y="51"/>
                    </a:lnTo>
                    <a:lnTo>
                      <a:pt x="186" y="51"/>
                    </a:lnTo>
                    <a:lnTo>
                      <a:pt x="186" y="50"/>
                    </a:lnTo>
                    <a:lnTo>
                      <a:pt x="184" y="50"/>
                    </a:lnTo>
                    <a:lnTo>
                      <a:pt x="184" y="49"/>
                    </a:lnTo>
                    <a:lnTo>
                      <a:pt x="183" y="49"/>
                    </a:lnTo>
                    <a:lnTo>
                      <a:pt x="183" y="48"/>
                    </a:lnTo>
                    <a:lnTo>
                      <a:pt x="182" y="48"/>
                    </a:lnTo>
                    <a:lnTo>
                      <a:pt x="182" y="46"/>
                    </a:lnTo>
                    <a:lnTo>
                      <a:pt x="182" y="45"/>
                    </a:lnTo>
                    <a:lnTo>
                      <a:pt x="182" y="44"/>
                    </a:lnTo>
                    <a:lnTo>
                      <a:pt x="182" y="42"/>
                    </a:lnTo>
                    <a:lnTo>
                      <a:pt x="180" y="42"/>
                    </a:lnTo>
                    <a:lnTo>
                      <a:pt x="180" y="41"/>
                    </a:lnTo>
                    <a:lnTo>
                      <a:pt x="180" y="40"/>
                    </a:lnTo>
                    <a:lnTo>
                      <a:pt x="182" y="40"/>
                    </a:lnTo>
                    <a:lnTo>
                      <a:pt x="182" y="38"/>
                    </a:lnTo>
                    <a:lnTo>
                      <a:pt x="182" y="37"/>
                    </a:lnTo>
                    <a:lnTo>
                      <a:pt x="182" y="36"/>
                    </a:lnTo>
                    <a:lnTo>
                      <a:pt x="183" y="36"/>
                    </a:lnTo>
                    <a:lnTo>
                      <a:pt x="183" y="34"/>
                    </a:lnTo>
                    <a:lnTo>
                      <a:pt x="184" y="34"/>
                    </a:lnTo>
                    <a:lnTo>
                      <a:pt x="184" y="33"/>
                    </a:lnTo>
                    <a:lnTo>
                      <a:pt x="186" y="33"/>
                    </a:lnTo>
                    <a:lnTo>
                      <a:pt x="186" y="32"/>
                    </a:lnTo>
                    <a:lnTo>
                      <a:pt x="187" y="31"/>
                    </a:lnTo>
                    <a:lnTo>
                      <a:pt x="190" y="29"/>
                    </a:lnTo>
                    <a:lnTo>
                      <a:pt x="190" y="28"/>
                    </a:lnTo>
                    <a:lnTo>
                      <a:pt x="191" y="27"/>
                    </a:lnTo>
                    <a:lnTo>
                      <a:pt x="191" y="25"/>
                    </a:lnTo>
                    <a:lnTo>
                      <a:pt x="192" y="25"/>
                    </a:lnTo>
                    <a:lnTo>
                      <a:pt x="194" y="24"/>
                    </a:lnTo>
                    <a:lnTo>
                      <a:pt x="195" y="24"/>
                    </a:lnTo>
                    <a:lnTo>
                      <a:pt x="196" y="24"/>
                    </a:lnTo>
                    <a:lnTo>
                      <a:pt x="196" y="23"/>
                    </a:lnTo>
                    <a:lnTo>
                      <a:pt x="196" y="21"/>
                    </a:lnTo>
                    <a:lnTo>
                      <a:pt x="196" y="20"/>
                    </a:lnTo>
                    <a:lnTo>
                      <a:pt x="197" y="20"/>
                    </a:lnTo>
                    <a:lnTo>
                      <a:pt x="197" y="19"/>
                    </a:lnTo>
                    <a:lnTo>
                      <a:pt x="196" y="19"/>
                    </a:lnTo>
                    <a:lnTo>
                      <a:pt x="196" y="17"/>
                    </a:lnTo>
                    <a:lnTo>
                      <a:pt x="196" y="16"/>
                    </a:lnTo>
                    <a:lnTo>
                      <a:pt x="195" y="15"/>
                    </a:lnTo>
                    <a:lnTo>
                      <a:pt x="195" y="14"/>
                    </a:lnTo>
                    <a:lnTo>
                      <a:pt x="194" y="14"/>
                    </a:lnTo>
                    <a:lnTo>
                      <a:pt x="194" y="12"/>
                    </a:lnTo>
                    <a:lnTo>
                      <a:pt x="194" y="11"/>
                    </a:lnTo>
                    <a:lnTo>
                      <a:pt x="192" y="11"/>
                    </a:lnTo>
                    <a:lnTo>
                      <a:pt x="192" y="10"/>
                    </a:lnTo>
                    <a:lnTo>
                      <a:pt x="192" y="8"/>
                    </a:lnTo>
                    <a:lnTo>
                      <a:pt x="192" y="7"/>
                    </a:lnTo>
                    <a:lnTo>
                      <a:pt x="191" y="7"/>
                    </a:lnTo>
                    <a:lnTo>
                      <a:pt x="191" y="6"/>
                    </a:lnTo>
                    <a:lnTo>
                      <a:pt x="191" y="4"/>
                    </a:lnTo>
                    <a:lnTo>
                      <a:pt x="191" y="3"/>
                    </a:lnTo>
                    <a:lnTo>
                      <a:pt x="191" y="2"/>
                    </a:lnTo>
                    <a:lnTo>
                      <a:pt x="192" y="2"/>
                    </a:lnTo>
                    <a:lnTo>
                      <a:pt x="192" y="0"/>
                    </a:lnTo>
                    <a:lnTo>
                      <a:pt x="194" y="0"/>
                    </a:lnTo>
                    <a:lnTo>
                      <a:pt x="194" y="2"/>
                    </a:lnTo>
                    <a:lnTo>
                      <a:pt x="195" y="2"/>
                    </a:lnTo>
                    <a:lnTo>
                      <a:pt x="194" y="2"/>
                    </a:lnTo>
                    <a:lnTo>
                      <a:pt x="192" y="2"/>
                    </a:lnTo>
                    <a:lnTo>
                      <a:pt x="192" y="3"/>
                    </a:lnTo>
                    <a:lnTo>
                      <a:pt x="194" y="3"/>
                    </a:lnTo>
                    <a:lnTo>
                      <a:pt x="195" y="3"/>
                    </a:lnTo>
                    <a:lnTo>
                      <a:pt x="195" y="4"/>
                    </a:lnTo>
                    <a:lnTo>
                      <a:pt x="196" y="4"/>
                    </a:lnTo>
                    <a:lnTo>
                      <a:pt x="196" y="6"/>
                    </a:lnTo>
                    <a:lnTo>
                      <a:pt x="196" y="7"/>
                    </a:lnTo>
                    <a:lnTo>
                      <a:pt x="196" y="8"/>
                    </a:lnTo>
                    <a:lnTo>
                      <a:pt x="196" y="10"/>
                    </a:lnTo>
                    <a:lnTo>
                      <a:pt x="196" y="11"/>
                    </a:lnTo>
                    <a:lnTo>
                      <a:pt x="197" y="11"/>
                    </a:lnTo>
                    <a:lnTo>
                      <a:pt x="197" y="12"/>
                    </a:lnTo>
                    <a:lnTo>
                      <a:pt x="199" y="12"/>
                    </a:lnTo>
                    <a:lnTo>
                      <a:pt x="199" y="11"/>
                    </a:lnTo>
                    <a:lnTo>
                      <a:pt x="199" y="10"/>
                    </a:lnTo>
                    <a:lnTo>
                      <a:pt x="200" y="11"/>
                    </a:lnTo>
                    <a:lnTo>
                      <a:pt x="201" y="11"/>
                    </a:lnTo>
                    <a:lnTo>
                      <a:pt x="203" y="11"/>
                    </a:lnTo>
                    <a:lnTo>
                      <a:pt x="204" y="10"/>
                    </a:lnTo>
                    <a:lnTo>
                      <a:pt x="204" y="8"/>
                    </a:lnTo>
                    <a:lnTo>
                      <a:pt x="205" y="8"/>
                    </a:lnTo>
                    <a:lnTo>
                      <a:pt x="207" y="8"/>
                    </a:lnTo>
                    <a:lnTo>
                      <a:pt x="207" y="7"/>
                    </a:lnTo>
                    <a:lnTo>
                      <a:pt x="208" y="7"/>
                    </a:lnTo>
                    <a:lnTo>
                      <a:pt x="209" y="7"/>
                    </a:lnTo>
                    <a:lnTo>
                      <a:pt x="209" y="8"/>
                    </a:lnTo>
                    <a:lnTo>
                      <a:pt x="211" y="8"/>
                    </a:lnTo>
                    <a:lnTo>
                      <a:pt x="212" y="8"/>
                    </a:lnTo>
                    <a:lnTo>
                      <a:pt x="213" y="8"/>
                    </a:lnTo>
                    <a:lnTo>
                      <a:pt x="213" y="7"/>
                    </a:lnTo>
                    <a:lnTo>
                      <a:pt x="214" y="7"/>
                    </a:lnTo>
                    <a:lnTo>
                      <a:pt x="214" y="8"/>
                    </a:lnTo>
                    <a:lnTo>
                      <a:pt x="216" y="8"/>
                    </a:lnTo>
                    <a:lnTo>
                      <a:pt x="217" y="8"/>
                    </a:lnTo>
                    <a:lnTo>
                      <a:pt x="217" y="10"/>
                    </a:lnTo>
                    <a:lnTo>
                      <a:pt x="217" y="11"/>
                    </a:lnTo>
                    <a:lnTo>
                      <a:pt x="218" y="12"/>
                    </a:lnTo>
                    <a:lnTo>
                      <a:pt x="220" y="12"/>
                    </a:lnTo>
                    <a:lnTo>
                      <a:pt x="220" y="11"/>
                    </a:lnTo>
                    <a:lnTo>
                      <a:pt x="220" y="10"/>
                    </a:lnTo>
                    <a:lnTo>
                      <a:pt x="221" y="10"/>
                    </a:lnTo>
                    <a:lnTo>
                      <a:pt x="222" y="10"/>
                    </a:lnTo>
                    <a:lnTo>
                      <a:pt x="224" y="10"/>
                    </a:lnTo>
                    <a:lnTo>
                      <a:pt x="224" y="11"/>
                    </a:lnTo>
                    <a:lnTo>
                      <a:pt x="225" y="11"/>
                    </a:lnTo>
                    <a:lnTo>
                      <a:pt x="225" y="12"/>
                    </a:lnTo>
                    <a:lnTo>
                      <a:pt x="226" y="12"/>
                    </a:lnTo>
                    <a:lnTo>
                      <a:pt x="228" y="12"/>
                    </a:lnTo>
                    <a:lnTo>
                      <a:pt x="226" y="14"/>
                    </a:lnTo>
                    <a:lnTo>
                      <a:pt x="226" y="15"/>
                    </a:lnTo>
                    <a:lnTo>
                      <a:pt x="228" y="15"/>
                    </a:lnTo>
                    <a:lnTo>
                      <a:pt x="228" y="16"/>
                    </a:lnTo>
                    <a:lnTo>
                      <a:pt x="229" y="16"/>
                    </a:lnTo>
                    <a:lnTo>
                      <a:pt x="230" y="16"/>
                    </a:lnTo>
                    <a:lnTo>
                      <a:pt x="230" y="17"/>
                    </a:lnTo>
                    <a:lnTo>
                      <a:pt x="231" y="17"/>
                    </a:lnTo>
                    <a:lnTo>
                      <a:pt x="233" y="16"/>
                    </a:lnTo>
                    <a:lnTo>
                      <a:pt x="233" y="15"/>
                    </a:lnTo>
                    <a:lnTo>
                      <a:pt x="234" y="15"/>
                    </a:lnTo>
                    <a:lnTo>
                      <a:pt x="235" y="15"/>
                    </a:lnTo>
                    <a:lnTo>
                      <a:pt x="235" y="14"/>
                    </a:lnTo>
                    <a:lnTo>
                      <a:pt x="235" y="12"/>
                    </a:lnTo>
                    <a:lnTo>
                      <a:pt x="235" y="11"/>
                    </a:lnTo>
                    <a:lnTo>
                      <a:pt x="237" y="11"/>
                    </a:lnTo>
                    <a:lnTo>
                      <a:pt x="237" y="12"/>
                    </a:lnTo>
                    <a:lnTo>
                      <a:pt x="237" y="14"/>
                    </a:lnTo>
                    <a:lnTo>
                      <a:pt x="237" y="15"/>
                    </a:lnTo>
                    <a:lnTo>
                      <a:pt x="238" y="15"/>
                    </a:lnTo>
                    <a:lnTo>
                      <a:pt x="238" y="16"/>
                    </a:lnTo>
                    <a:lnTo>
                      <a:pt x="237" y="16"/>
                    </a:lnTo>
                    <a:lnTo>
                      <a:pt x="238" y="16"/>
                    </a:lnTo>
                    <a:lnTo>
                      <a:pt x="238" y="17"/>
                    </a:lnTo>
                    <a:lnTo>
                      <a:pt x="238" y="16"/>
                    </a:lnTo>
                    <a:lnTo>
                      <a:pt x="239" y="16"/>
                    </a:lnTo>
                    <a:lnTo>
                      <a:pt x="241" y="16"/>
                    </a:lnTo>
                    <a:lnTo>
                      <a:pt x="241" y="15"/>
                    </a:lnTo>
                    <a:lnTo>
                      <a:pt x="242" y="15"/>
                    </a:lnTo>
                    <a:lnTo>
                      <a:pt x="242" y="14"/>
                    </a:lnTo>
                    <a:lnTo>
                      <a:pt x="243" y="14"/>
                    </a:lnTo>
                    <a:lnTo>
                      <a:pt x="243" y="15"/>
                    </a:lnTo>
                    <a:lnTo>
                      <a:pt x="245" y="15"/>
                    </a:lnTo>
                    <a:lnTo>
                      <a:pt x="245" y="16"/>
                    </a:lnTo>
                    <a:lnTo>
                      <a:pt x="246" y="16"/>
                    </a:lnTo>
                    <a:lnTo>
                      <a:pt x="247" y="16"/>
                    </a:lnTo>
                    <a:lnTo>
                      <a:pt x="247" y="15"/>
                    </a:lnTo>
                    <a:lnTo>
                      <a:pt x="249" y="15"/>
                    </a:lnTo>
                    <a:lnTo>
                      <a:pt x="250" y="15"/>
                    </a:lnTo>
                    <a:lnTo>
                      <a:pt x="251" y="15"/>
                    </a:lnTo>
                    <a:lnTo>
                      <a:pt x="251" y="16"/>
                    </a:lnTo>
                    <a:lnTo>
                      <a:pt x="252" y="16"/>
                    </a:lnTo>
                    <a:lnTo>
                      <a:pt x="252" y="17"/>
                    </a:lnTo>
                    <a:lnTo>
                      <a:pt x="252" y="19"/>
                    </a:lnTo>
                    <a:lnTo>
                      <a:pt x="254" y="19"/>
                    </a:lnTo>
                    <a:lnTo>
                      <a:pt x="255" y="19"/>
                    </a:lnTo>
                    <a:lnTo>
                      <a:pt x="256" y="19"/>
                    </a:lnTo>
                    <a:lnTo>
                      <a:pt x="258" y="19"/>
                    </a:lnTo>
                    <a:lnTo>
                      <a:pt x="258" y="17"/>
                    </a:lnTo>
                    <a:lnTo>
                      <a:pt x="258" y="16"/>
                    </a:lnTo>
                    <a:lnTo>
                      <a:pt x="256" y="16"/>
                    </a:lnTo>
                    <a:lnTo>
                      <a:pt x="256" y="15"/>
                    </a:lnTo>
                    <a:lnTo>
                      <a:pt x="255" y="15"/>
                    </a:lnTo>
                    <a:lnTo>
                      <a:pt x="255" y="14"/>
                    </a:lnTo>
                    <a:lnTo>
                      <a:pt x="254" y="14"/>
                    </a:lnTo>
                    <a:lnTo>
                      <a:pt x="254" y="12"/>
                    </a:lnTo>
                    <a:lnTo>
                      <a:pt x="255" y="12"/>
                    </a:lnTo>
                    <a:lnTo>
                      <a:pt x="255" y="11"/>
                    </a:lnTo>
                    <a:lnTo>
                      <a:pt x="256" y="11"/>
                    </a:lnTo>
                    <a:lnTo>
                      <a:pt x="256" y="12"/>
                    </a:lnTo>
                    <a:lnTo>
                      <a:pt x="258" y="12"/>
                    </a:lnTo>
                    <a:lnTo>
                      <a:pt x="259" y="12"/>
                    </a:lnTo>
                    <a:lnTo>
                      <a:pt x="260" y="12"/>
                    </a:lnTo>
                    <a:lnTo>
                      <a:pt x="260" y="14"/>
                    </a:lnTo>
                    <a:lnTo>
                      <a:pt x="262" y="14"/>
                    </a:lnTo>
                    <a:lnTo>
                      <a:pt x="263" y="14"/>
                    </a:lnTo>
                    <a:lnTo>
                      <a:pt x="264" y="14"/>
                    </a:lnTo>
                    <a:lnTo>
                      <a:pt x="264" y="12"/>
                    </a:lnTo>
                    <a:lnTo>
                      <a:pt x="266" y="12"/>
                    </a:lnTo>
                    <a:lnTo>
                      <a:pt x="277" y="31"/>
                    </a:lnTo>
                    <a:lnTo>
                      <a:pt x="286" y="44"/>
                    </a:lnTo>
                    <a:lnTo>
                      <a:pt x="297" y="61"/>
                    </a:lnTo>
                    <a:lnTo>
                      <a:pt x="298" y="62"/>
                    </a:lnTo>
                    <a:lnTo>
                      <a:pt x="300" y="62"/>
                    </a:lnTo>
                    <a:lnTo>
                      <a:pt x="300" y="61"/>
                    </a:lnTo>
                    <a:lnTo>
                      <a:pt x="301" y="61"/>
                    </a:lnTo>
                    <a:lnTo>
                      <a:pt x="302" y="61"/>
                    </a:lnTo>
                    <a:lnTo>
                      <a:pt x="303" y="61"/>
                    </a:lnTo>
                    <a:lnTo>
                      <a:pt x="303" y="62"/>
                    </a:lnTo>
                    <a:lnTo>
                      <a:pt x="305" y="62"/>
                    </a:lnTo>
                    <a:lnTo>
                      <a:pt x="305" y="63"/>
                    </a:lnTo>
                    <a:lnTo>
                      <a:pt x="305" y="65"/>
                    </a:lnTo>
                    <a:lnTo>
                      <a:pt x="305" y="66"/>
                    </a:lnTo>
                    <a:lnTo>
                      <a:pt x="306" y="67"/>
                    </a:lnTo>
                    <a:lnTo>
                      <a:pt x="306" y="69"/>
                    </a:lnTo>
                    <a:lnTo>
                      <a:pt x="306" y="70"/>
                    </a:lnTo>
                    <a:lnTo>
                      <a:pt x="306" y="69"/>
                    </a:lnTo>
                    <a:lnTo>
                      <a:pt x="307" y="69"/>
                    </a:lnTo>
                    <a:lnTo>
                      <a:pt x="309" y="69"/>
                    </a:lnTo>
                    <a:lnTo>
                      <a:pt x="309" y="70"/>
                    </a:lnTo>
                    <a:lnTo>
                      <a:pt x="310" y="70"/>
                    </a:lnTo>
                    <a:lnTo>
                      <a:pt x="310" y="71"/>
                    </a:lnTo>
                    <a:lnTo>
                      <a:pt x="311" y="72"/>
                    </a:lnTo>
                    <a:lnTo>
                      <a:pt x="313" y="72"/>
                    </a:lnTo>
                    <a:lnTo>
                      <a:pt x="313" y="71"/>
                    </a:lnTo>
                    <a:lnTo>
                      <a:pt x="313" y="72"/>
                    </a:lnTo>
                    <a:lnTo>
                      <a:pt x="314" y="72"/>
                    </a:lnTo>
                    <a:lnTo>
                      <a:pt x="314" y="71"/>
                    </a:lnTo>
                    <a:lnTo>
                      <a:pt x="315" y="71"/>
                    </a:lnTo>
                    <a:lnTo>
                      <a:pt x="317" y="70"/>
                    </a:lnTo>
                    <a:lnTo>
                      <a:pt x="317" y="71"/>
                    </a:lnTo>
                    <a:lnTo>
                      <a:pt x="318" y="71"/>
                    </a:lnTo>
                    <a:lnTo>
                      <a:pt x="318" y="72"/>
                    </a:lnTo>
                    <a:lnTo>
                      <a:pt x="318" y="74"/>
                    </a:lnTo>
                    <a:lnTo>
                      <a:pt x="319" y="74"/>
                    </a:lnTo>
                    <a:lnTo>
                      <a:pt x="319" y="75"/>
                    </a:lnTo>
                    <a:lnTo>
                      <a:pt x="321" y="75"/>
                    </a:lnTo>
                    <a:lnTo>
                      <a:pt x="322" y="75"/>
                    </a:lnTo>
                    <a:lnTo>
                      <a:pt x="322" y="76"/>
                    </a:lnTo>
                    <a:lnTo>
                      <a:pt x="323" y="76"/>
                    </a:lnTo>
                    <a:lnTo>
                      <a:pt x="324" y="76"/>
                    </a:lnTo>
                    <a:lnTo>
                      <a:pt x="326" y="76"/>
                    </a:lnTo>
                    <a:lnTo>
                      <a:pt x="326" y="78"/>
                    </a:lnTo>
                    <a:lnTo>
                      <a:pt x="327" y="78"/>
                    </a:lnTo>
                    <a:lnTo>
                      <a:pt x="327" y="79"/>
                    </a:lnTo>
                    <a:lnTo>
                      <a:pt x="328" y="79"/>
                    </a:lnTo>
                    <a:lnTo>
                      <a:pt x="328" y="80"/>
                    </a:lnTo>
                    <a:lnTo>
                      <a:pt x="328" y="82"/>
                    </a:lnTo>
                    <a:lnTo>
                      <a:pt x="330" y="82"/>
                    </a:lnTo>
                    <a:lnTo>
                      <a:pt x="330" y="83"/>
                    </a:lnTo>
                    <a:lnTo>
                      <a:pt x="331" y="83"/>
                    </a:lnTo>
                    <a:lnTo>
                      <a:pt x="331" y="84"/>
                    </a:lnTo>
                    <a:lnTo>
                      <a:pt x="331" y="86"/>
                    </a:lnTo>
                    <a:lnTo>
                      <a:pt x="331" y="84"/>
                    </a:lnTo>
                    <a:lnTo>
                      <a:pt x="332" y="84"/>
                    </a:lnTo>
                    <a:lnTo>
                      <a:pt x="334" y="84"/>
                    </a:lnTo>
                    <a:lnTo>
                      <a:pt x="335" y="84"/>
                    </a:lnTo>
                    <a:lnTo>
                      <a:pt x="335" y="86"/>
                    </a:lnTo>
                    <a:lnTo>
                      <a:pt x="336" y="87"/>
                    </a:lnTo>
                    <a:lnTo>
                      <a:pt x="336" y="88"/>
                    </a:lnTo>
                    <a:lnTo>
                      <a:pt x="338" y="88"/>
                    </a:lnTo>
                    <a:lnTo>
                      <a:pt x="338" y="89"/>
                    </a:lnTo>
                    <a:lnTo>
                      <a:pt x="339" y="89"/>
                    </a:lnTo>
                    <a:lnTo>
                      <a:pt x="339" y="88"/>
                    </a:lnTo>
                    <a:lnTo>
                      <a:pt x="340" y="88"/>
                    </a:lnTo>
                    <a:lnTo>
                      <a:pt x="341" y="88"/>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4" name="Freeform 41">
                <a:extLst>
                  <a:ext uri="{FF2B5EF4-FFF2-40B4-BE49-F238E27FC236}">
                    <a16:creationId xmlns:a16="http://schemas.microsoft.com/office/drawing/2014/main" id="{E1DBC219-7063-8043-7B60-1C8B24ED3C63}"/>
                  </a:ext>
                </a:extLst>
              </p:cNvPr>
              <p:cNvSpPr>
                <a:spLocks/>
              </p:cNvSpPr>
              <p:nvPr/>
            </p:nvSpPr>
            <p:spPr bwMode="auto">
              <a:xfrm>
                <a:off x="4051" y="1339"/>
                <a:ext cx="51" cy="212"/>
              </a:xfrm>
              <a:custGeom>
                <a:avLst/>
                <a:gdLst>
                  <a:gd name="T0" fmla="*/ 10 w 51"/>
                  <a:gd name="T1" fmla="*/ 3 h 212"/>
                  <a:gd name="T2" fmla="*/ 16 w 51"/>
                  <a:gd name="T3" fmla="*/ 4 h 212"/>
                  <a:gd name="T4" fmla="*/ 16 w 51"/>
                  <a:gd name="T5" fmla="*/ 8 h 212"/>
                  <a:gd name="T6" fmla="*/ 21 w 51"/>
                  <a:gd name="T7" fmla="*/ 8 h 212"/>
                  <a:gd name="T8" fmla="*/ 21 w 51"/>
                  <a:gd name="T9" fmla="*/ 13 h 212"/>
                  <a:gd name="T10" fmla="*/ 23 w 51"/>
                  <a:gd name="T11" fmla="*/ 18 h 212"/>
                  <a:gd name="T12" fmla="*/ 25 w 51"/>
                  <a:gd name="T13" fmla="*/ 21 h 212"/>
                  <a:gd name="T14" fmla="*/ 23 w 51"/>
                  <a:gd name="T15" fmla="*/ 26 h 212"/>
                  <a:gd name="T16" fmla="*/ 23 w 51"/>
                  <a:gd name="T17" fmla="*/ 33 h 212"/>
                  <a:gd name="T18" fmla="*/ 29 w 51"/>
                  <a:gd name="T19" fmla="*/ 34 h 212"/>
                  <a:gd name="T20" fmla="*/ 33 w 51"/>
                  <a:gd name="T21" fmla="*/ 38 h 212"/>
                  <a:gd name="T22" fmla="*/ 35 w 51"/>
                  <a:gd name="T23" fmla="*/ 39 h 212"/>
                  <a:gd name="T24" fmla="*/ 38 w 51"/>
                  <a:gd name="T25" fmla="*/ 41 h 212"/>
                  <a:gd name="T26" fmla="*/ 40 w 51"/>
                  <a:gd name="T27" fmla="*/ 42 h 212"/>
                  <a:gd name="T28" fmla="*/ 39 w 51"/>
                  <a:gd name="T29" fmla="*/ 45 h 212"/>
                  <a:gd name="T30" fmla="*/ 43 w 51"/>
                  <a:gd name="T31" fmla="*/ 47 h 212"/>
                  <a:gd name="T32" fmla="*/ 43 w 51"/>
                  <a:gd name="T33" fmla="*/ 51 h 212"/>
                  <a:gd name="T34" fmla="*/ 43 w 51"/>
                  <a:gd name="T35" fmla="*/ 55 h 212"/>
                  <a:gd name="T36" fmla="*/ 43 w 51"/>
                  <a:gd name="T37" fmla="*/ 56 h 212"/>
                  <a:gd name="T38" fmla="*/ 47 w 51"/>
                  <a:gd name="T39" fmla="*/ 59 h 212"/>
                  <a:gd name="T40" fmla="*/ 50 w 51"/>
                  <a:gd name="T41" fmla="*/ 60 h 212"/>
                  <a:gd name="T42" fmla="*/ 50 w 51"/>
                  <a:gd name="T43" fmla="*/ 67 h 212"/>
                  <a:gd name="T44" fmla="*/ 51 w 51"/>
                  <a:gd name="T45" fmla="*/ 70 h 212"/>
                  <a:gd name="T46" fmla="*/ 51 w 51"/>
                  <a:gd name="T47" fmla="*/ 73 h 212"/>
                  <a:gd name="T48" fmla="*/ 50 w 51"/>
                  <a:gd name="T49" fmla="*/ 76 h 212"/>
                  <a:gd name="T50" fmla="*/ 50 w 51"/>
                  <a:gd name="T51" fmla="*/ 77 h 212"/>
                  <a:gd name="T52" fmla="*/ 48 w 51"/>
                  <a:gd name="T53" fmla="*/ 81 h 212"/>
                  <a:gd name="T54" fmla="*/ 37 w 51"/>
                  <a:gd name="T55" fmla="*/ 81 h 212"/>
                  <a:gd name="T56" fmla="*/ 33 w 51"/>
                  <a:gd name="T57" fmla="*/ 88 h 212"/>
                  <a:gd name="T58" fmla="*/ 22 w 51"/>
                  <a:gd name="T59" fmla="*/ 89 h 212"/>
                  <a:gd name="T60" fmla="*/ 18 w 51"/>
                  <a:gd name="T61" fmla="*/ 93 h 212"/>
                  <a:gd name="T62" fmla="*/ 14 w 51"/>
                  <a:gd name="T63" fmla="*/ 97 h 212"/>
                  <a:gd name="T64" fmla="*/ 12 w 51"/>
                  <a:gd name="T65" fmla="*/ 102 h 212"/>
                  <a:gd name="T66" fmla="*/ 9 w 51"/>
                  <a:gd name="T67" fmla="*/ 105 h 212"/>
                  <a:gd name="T68" fmla="*/ 3 w 51"/>
                  <a:gd name="T69" fmla="*/ 109 h 212"/>
                  <a:gd name="T70" fmla="*/ 3 w 51"/>
                  <a:gd name="T71" fmla="*/ 113 h 212"/>
                  <a:gd name="T72" fmla="*/ 10 w 51"/>
                  <a:gd name="T73" fmla="*/ 115 h 212"/>
                  <a:gd name="T74" fmla="*/ 9 w 51"/>
                  <a:gd name="T75" fmla="*/ 121 h 212"/>
                  <a:gd name="T76" fmla="*/ 8 w 51"/>
                  <a:gd name="T77" fmla="*/ 128 h 212"/>
                  <a:gd name="T78" fmla="*/ 3 w 51"/>
                  <a:gd name="T79" fmla="*/ 131 h 212"/>
                  <a:gd name="T80" fmla="*/ 1 w 51"/>
                  <a:gd name="T81" fmla="*/ 143 h 212"/>
                  <a:gd name="T82" fmla="*/ 3 w 51"/>
                  <a:gd name="T83" fmla="*/ 152 h 212"/>
                  <a:gd name="T84" fmla="*/ 5 w 51"/>
                  <a:gd name="T85" fmla="*/ 157 h 212"/>
                  <a:gd name="T86" fmla="*/ 4 w 51"/>
                  <a:gd name="T87" fmla="*/ 162 h 212"/>
                  <a:gd name="T88" fmla="*/ 5 w 51"/>
                  <a:gd name="T89" fmla="*/ 169 h 212"/>
                  <a:gd name="T90" fmla="*/ 10 w 51"/>
                  <a:gd name="T91" fmla="*/ 170 h 212"/>
                  <a:gd name="T92" fmla="*/ 13 w 51"/>
                  <a:gd name="T93" fmla="*/ 174 h 212"/>
                  <a:gd name="T94" fmla="*/ 10 w 51"/>
                  <a:gd name="T95" fmla="*/ 176 h 212"/>
                  <a:gd name="T96" fmla="*/ 10 w 51"/>
                  <a:gd name="T97" fmla="*/ 182 h 212"/>
                  <a:gd name="T98" fmla="*/ 12 w 51"/>
                  <a:gd name="T99" fmla="*/ 186 h 212"/>
                  <a:gd name="T100" fmla="*/ 12 w 51"/>
                  <a:gd name="T101" fmla="*/ 190 h 212"/>
                  <a:gd name="T102" fmla="*/ 13 w 51"/>
                  <a:gd name="T103" fmla="*/ 194 h 212"/>
                  <a:gd name="T104" fmla="*/ 14 w 51"/>
                  <a:gd name="T105" fmla="*/ 198 h 212"/>
                  <a:gd name="T106" fmla="*/ 14 w 51"/>
                  <a:gd name="T107" fmla="*/ 202 h 212"/>
                  <a:gd name="T108" fmla="*/ 16 w 51"/>
                  <a:gd name="T109" fmla="*/ 207 h 212"/>
                  <a:gd name="T110" fmla="*/ 16 w 51"/>
                  <a:gd name="T111" fmla="*/ 21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 h="212">
                    <a:moveTo>
                      <a:pt x="6" y="0"/>
                    </a:moveTo>
                    <a:lnTo>
                      <a:pt x="8" y="1"/>
                    </a:lnTo>
                    <a:lnTo>
                      <a:pt x="9" y="1"/>
                    </a:lnTo>
                    <a:lnTo>
                      <a:pt x="9" y="3"/>
                    </a:lnTo>
                    <a:lnTo>
                      <a:pt x="10" y="3"/>
                    </a:lnTo>
                    <a:lnTo>
                      <a:pt x="12" y="1"/>
                    </a:lnTo>
                    <a:lnTo>
                      <a:pt x="12" y="3"/>
                    </a:lnTo>
                    <a:lnTo>
                      <a:pt x="13" y="3"/>
                    </a:lnTo>
                    <a:lnTo>
                      <a:pt x="14" y="3"/>
                    </a:lnTo>
                    <a:lnTo>
                      <a:pt x="16" y="4"/>
                    </a:lnTo>
                    <a:lnTo>
                      <a:pt x="16" y="5"/>
                    </a:lnTo>
                    <a:lnTo>
                      <a:pt x="14" y="5"/>
                    </a:lnTo>
                    <a:lnTo>
                      <a:pt x="14" y="7"/>
                    </a:lnTo>
                    <a:lnTo>
                      <a:pt x="16" y="7"/>
                    </a:lnTo>
                    <a:lnTo>
                      <a:pt x="16" y="8"/>
                    </a:lnTo>
                    <a:lnTo>
                      <a:pt x="17" y="8"/>
                    </a:lnTo>
                    <a:lnTo>
                      <a:pt x="18" y="8"/>
                    </a:lnTo>
                    <a:lnTo>
                      <a:pt x="20" y="7"/>
                    </a:lnTo>
                    <a:lnTo>
                      <a:pt x="20" y="8"/>
                    </a:lnTo>
                    <a:lnTo>
                      <a:pt x="21" y="8"/>
                    </a:lnTo>
                    <a:lnTo>
                      <a:pt x="21" y="9"/>
                    </a:lnTo>
                    <a:lnTo>
                      <a:pt x="22" y="9"/>
                    </a:lnTo>
                    <a:lnTo>
                      <a:pt x="22" y="11"/>
                    </a:lnTo>
                    <a:lnTo>
                      <a:pt x="21" y="11"/>
                    </a:lnTo>
                    <a:lnTo>
                      <a:pt x="21" y="13"/>
                    </a:lnTo>
                    <a:lnTo>
                      <a:pt x="21" y="15"/>
                    </a:lnTo>
                    <a:lnTo>
                      <a:pt x="21" y="16"/>
                    </a:lnTo>
                    <a:lnTo>
                      <a:pt x="22" y="16"/>
                    </a:lnTo>
                    <a:lnTo>
                      <a:pt x="22" y="17"/>
                    </a:lnTo>
                    <a:lnTo>
                      <a:pt x="23" y="18"/>
                    </a:lnTo>
                    <a:lnTo>
                      <a:pt x="23" y="20"/>
                    </a:lnTo>
                    <a:lnTo>
                      <a:pt x="22" y="20"/>
                    </a:lnTo>
                    <a:lnTo>
                      <a:pt x="23" y="20"/>
                    </a:lnTo>
                    <a:lnTo>
                      <a:pt x="23" y="21"/>
                    </a:lnTo>
                    <a:lnTo>
                      <a:pt x="25" y="21"/>
                    </a:lnTo>
                    <a:lnTo>
                      <a:pt x="25" y="22"/>
                    </a:lnTo>
                    <a:lnTo>
                      <a:pt x="23" y="22"/>
                    </a:lnTo>
                    <a:lnTo>
                      <a:pt x="23" y="24"/>
                    </a:lnTo>
                    <a:lnTo>
                      <a:pt x="23" y="25"/>
                    </a:lnTo>
                    <a:lnTo>
                      <a:pt x="23" y="26"/>
                    </a:lnTo>
                    <a:lnTo>
                      <a:pt x="23" y="28"/>
                    </a:lnTo>
                    <a:lnTo>
                      <a:pt x="23" y="29"/>
                    </a:lnTo>
                    <a:lnTo>
                      <a:pt x="23" y="30"/>
                    </a:lnTo>
                    <a:lnTo>
                      <a:pt x="23" y="32"/>
                    </a:lnTo>
                    <a:lnTo>
                      <a:pt x="23" y="33"/>
                    </a:lnTo>
                    <a:lnTo>
                      <a:pt x="23" y="34"/>
                    </a:lnTo>
                    <a:lnTo>
                      <a:pt x="25" y="34"/>
                    </a:lnTo>
                    <a:lnTo>
                      <a:pt x="26" y="34"/>
                    </a:lnTo>
                    <a:lnTo>
                      <a:pt x="27" y="34"/>
                    </a:lnTo>
                    <a:lnTo>
                      <a:pt x="29" y="34"/>
                    </a:lnTo>
                    <a:lnTo>
                      <a:pt x="30" y="35"/>
                    </a:lnTo>
                    <a:lnTo>
                      <a:pt x="31" y="35"/>
                    </a:lnTo>
                    <a:lnTo>
                      <a:pt x="31" y="37"/>
                    </a:lnTo>
                    <a:lnTo>
                      <a:pt x="33" y="37"/>
                    </a:lnTo>
                    <a:lnTo>
                      <a:pt x="33" y="38"/>
                    </a:lnTo>
                    <a:lnTo>
                      <a:pt x="33" y="37"/>
                    </a:lnTo>
                    <a:lnTo>
                      <a:pt x="34" y="37"/>
                    </a:lnTo>
                    <a:lnTo>
                      <a:pt x="35" y="37"/>
                    </a:lnTo>
                    <a:lnTo>
                      <a:pt x="35" y="38"/>
                    </a:lnTo>
                    <a:lnTo>
                      <a:pt x="35" y="39"/>
                    </a:lnTo>
                    <a:lnTo>
                      <a:pt x="37" y="39"/>
                    </a:lnTo>
                    <a:lnTo>
                      <a:pt x="38" y="39"/>
                    </a:lnTo>
                    <a:lnTo>
                      <a:pt x="39" y="39"/>
                    </a:lnTo>
                    <a:lnTo>
                      <a:pt x="38" y="39"/>
                    </a:lnTo>
                    <a:lnTo>
                      <a:pt x="38" y="41"/>
                    </a:lnTo>
                    <a:lnTo>
                      <a:pt x="38" y="42"/>
                    </a:lnTo>
                    <a:lnTo>
                      <a:pt x="38" y="43"/>
                    </a:lnTo>
                    <a:lnTo>
                      <a:pt x="39" y="43"/>
                    </a:lnTo>
                    <a:lnTo>
                      <a:pt x="40" y="43"/>
                    </a:lnTo>
                    <a:lnTo>
                      <a:pt x="40" y="42"/>
                    </a:lnTo>
                    <a:lnTo>
                      <a:pt x="42" y="42"/>
                    </a:lnTo>
                    <a:lnTo>
                      <a:pt x="42" y="43"/>
                    </a:lnTo>
                    <a:lnTo>
                      <a:pt x="40" y="43"/>
                    </a:lnTo>
                    <a:lnTo>
                      <a:pt x="40" y="45"/>
                    </a:lnTo>
                    <a:lnTo>
                      <a:pt x="39" y="45"/>
                    </a:lnTo>
                    <a:lnTo>
                      <a:pt x="40" y="45"/>
                    </a:lnTo>
                    <a:lnTo>
                      <a:pt x="42" y="45"/>
                    </a:lnTo>
                    <a:lnTo>
                      <a:pt x="42" y="46"/>
                    </a:lnTo>
                    <a:lnTo>
                      <a:pt x="43" y="46"/>
                    </a:lnTo>
                    <a:lnTo>
                      <a:pt x="43" y="47"/>
                    </a:lnTo>
                    <a:lnTo>
                      <a:pt x="43" y="49"/>
                    </a:lnTo>
                    <a:lnTo>
                      <a:pt x="44" y="49"/>
                    </a:lnTo>
                    <a:lnTo>
                      <a:pt x="43" y="49"/>
                    </a:lnTo>
                    <a:lnTo>
                      <a:pt x="43" y="50"/>
                    </a:lnTo>
                    <a:lnTo>
                      <a:pt x="43" y="51"/>
                    </a:lnTo>
                    <a:lnTo>
                      <a:pt x="43" y="52"/>
                    </a:lnTo>
                    <a:lnTo>
                      <a:pt x="44" y="52"/>
                    </a:lnTo>
                    <a:lnTo>
                      <a:pt x="43" y="52"/>
                    </a:lnTo>
                    <a:lnTo>
                      <a:pt x="43" y="54"/>
                    </a:lnTo>
                    <a:lnTo>
                      <a:pt x="43" y="55"/>
                    </a:lnTo>
                    <a:lnTo>
                      <a:pt x="43" y="56"/>
                    </a:lnTo>
                    <a:lnTo>
                      <a:pt x="44" y="56"/>
                    </a:lnTo>
                    <a:lnTo>
                      <a:pt x="44" y="55"/>
                    </a:lnTo>
                    <a:lnTo>
                      <a:pt x="44" y="56"/>
                    </a:lnTo>
                    <a:lnTo>
                      <a:pt x="43" y="56"/>
                    </a:lnTo>
                    <a:lnTo>
                      <a:pt x="43" y="58"/>
                    </a:lnTo>
                    <a:lnTo>
                      <a:pt x="44" y="58"/>
                    </a:lnTo>
                    <a:lnTo>
                      <a:pt x="46" y="58"/>
                    </a:lnTo>
                    <a:lnTo>
                      <a:pt x="47" y="58"/>
                    </a:lnTo>
                    <a:lnTo>
                      <a:pt x="47" y="59"/>
                    </a:lnTo>
                    <a:lnTo>
                      <a:pt x="46" y="59"/>
                    </a:lnTo>
                    <a:lnTo>
                      <a:pt x="46" y="60"/>
                    </a:lnTo>
                    <a:lnTo>
                      <a:pt x="47" y="60"/>
                    </a:lnTo>
                    <a:lnTo>
                      <a:pt x="48" y="60"/>
                    </a:lnTo>
                    <a:lnTo>
                      <a:pt x="50" y="60"/>
                    </a:lnTo>
                    <a:lnTo>
                      <a:pt x="50" y="62"/>
                    </a:lnTo>
                    <a:lnTo>
                      <a:pt x="50" y="63"/>
                    </a:lnTo>
                    <a:lnTo>
                      <a:pt x="50" y="64"/>
                    </a:lnTo>
                    <a:lnTo>
                      <a:pt x="50" y="66"/>
                    </a:lnTo>
                    <a:lnTo>
                      <a:pt x="50" y="67"/>
                    </a:lnTo>
                    <a:lnTo>
                      <a:pt x="51" y="67"/>
                    </a:lnTo>
                    <a:lnTo>
                      <a:pt x="50" y="67"/>
                    </a:lnTo>
                    <a:lnTo>
                      <a:pt x="50" y="68"/>
                    </a:lnTo>
                    <a:lnTo>
                      <a:pt x="50" y="70"/>
                    </a:lnTo>
                    <a:lnTo>
                      <a:pt x="51" y="70"/>
                    </a:lnTo>
                    <a:lnTo>
                      <a:pt x="51" y="71"/>
                    </a:lnTo>
                    <a:lnTo>
                      <a:pt x="50" y="71"/>
                    </a:lnTo>
                    <a:lnTo>
                      <a:pt x="50" y="72"/>
                    </a:lnTo>
                    <a:lnTo>
                      <a:pt x="50" y="73"/>
                    </a:lnTo>
                    <a:lnTo>
                      <a:pt x="51" y="73"/>
                    </a:lnTo>
                    <a:lnTo>
                      <a:pt x="50" y="73"/>
                    </a:lnTo>
                    <a:lnTo>
                      <a:pt x="50" y="75"/>
                    </a:lnTo>
                    <a:lnTo>
                      <a:pt x="51" y="75"/>
                    </a:lnTo>
                    <a:lnTo>
                      <a:pt x="50" y="75"/>
                    </a:lnTo>
                    <a:lnTo>
                      <a:pt x="50" y="76"/>
                    </a:lnTo>
                    <a:lnTo>
                      <a:pt x="51" y="76"/>
                    </a:lnTo>
                    <a:lnTo>
                      <a:pt x="50" y="76"/>
                    </a:lnTo>
                    <a:lnTo>
                      <a:pt x="51" y="76"/>
                    </a:lnTo>
                    <a:lnTo>
                      <a:pt x="51" y="77"/>
                    </a:lnTo>
                    <a:lnTo>
                      <a:pt x="50" y="77"/>
                    </a:lnTo>
                    <a:lnTo>
                      <a:pt x="50" y="79"/>
                    </a:lnTo>
                    <a:lnTo>
                      <a:pt x="51" y="79"/>
                    </a:lnTo>
                    <a:lnTo>
                      <a:pt x="51" y="80"/>
                    </a:lnTo>
                    <a:lnTo>
                      <a:pt x="50" y="80"/>
                    </a:lnTo>
                    <a:lnTo>
                      <a:pt x="48" y="81"/>
                    </a:lnTo>
                    <a:lnTo>
                      <a:pt x="47" y="81"/>
                    </a:lnTo>
                    <a:lnTo>
                      <a:pt x="46" y="81"/>
                    </a:lnTo>
                    <a:lnTo>
                      <a:pt x="44" y="81"/>
                    </a:lnTo>
                    <a:lnTo>
                      <a:pt x="40" y="81"/>
                    </a:lnTo>
                    <a:lnTo>
                      <a:pt x="37" y="81"/>
                    </a:lnTo>
                    <a:lnTo>
                      <a:pt x="34" y="83"/>
                    </a:lnTo>
                    <a:lnTo>
                      <a:pt x="34" y="84"/>
                    </a:lnTo>
                    <a:lnTo>
                      <a:pt x="34" y="85"/>
                    </a:lnTo>
                    <a:lnTo>
                      <a:pt x="34" y="87"/>
                    </a:lnTo>
                    <a:lnTo>
                      <a:pt x="33" y="88"/>
                    </a:lnTo>
                    <a:lnTo>
                      <a:pt x="31" y="89"/>
                    </a:lnTo>
                    <a:lnTo>
                      <a:pt x="29" y="89"/>
                    </a:lnTo>
                    <a:lnTo>
                      <a:pt x="26" y="89"/>
                    </a:lnTo>
                    <a:lnTo>
                      <a:pt x="25" y="89"/>
                    </a:lnTo>
                    <a:lnTo>
                      <a:pt x="22" y="89"/>
                    </a:lnTo>
                    <a:lnTo>
                      <a:pt x="20" y="89"/>
                    </a:lnTo>
                    <a:lnTo>
                      <a:pt x="18" y="89"/>
                    </a:lnTo>
                    <a:lnTo>
                      <a:pt x="18" y="90"/>
                    </a:lnTo>
                    <a:lnTo>
                      <a:pt x="18" y="92"/>
                    </a:lnTo>
                    <a:lnTo>
                      <a:pt x="18" y="93"/>
                    </a:lnTo>
                    <a:lnTo>
                      <a:pt x="18" y="94"/>
                    </a:lnTo>
                    <a:lnTo>
                      <a:pt x="17" y="94"/>
                    </a:lnTo>
                    <a:lnTo>
                      <a:pt x="17" y="96"/>
                    </a:lnTo>
                    <a:lnTo>
                      <a:pt x="16" y="97"/>
                    </a:lnTo>
                    <a:lnTo>
                      <a:pt x="14" y="97"/>
                    </a:lnTo>
                    <a:lnTo>
                      <a:pt x="14" y="98"/>
                    </a:lnTo>
                    <a:lnTo>
                      <a:pt x="14" y="100"/>
                    </a:lnTo>
                    <a:lnTo>
                      <a:pt x="14" y="101"/>
                    </a:lnTo>
                    <a:lnTo>
                      <a:pt x="13" y="102"/>
                    </a:lnTo>
                    <a:lnTo>
                      <a:pt x="12" y="102"/>
                    </a:lnTo>
                    <a:lnTo>
                      <a:pt x="12" y="104"/>
                    </a:lnTo>
                    <a:lnTo>
                      <a:pt x="12" y="105"/>
                    </a:lnTo>
                    <a:lnTo>
                      <a:pt x="10" y="105"/>
                    </a:lnTo>
                    <a:lnTo>
                      <a:pt x="9" y="104"/>
                    </a:lnTo>
                    <a:lnTo>
                      <a:pt x="9" y="105"/>
                    </a:lnTo>
                    <a:lnTo>
                      <a:pt x="6" y="105"/>
                    </a:lnTo>
                    <a:lnTo>
                      <a:pt x="5" y="105"/>
                    </a:lnTo>
                    <a:lnTo>
                      <a:pt x="4" y="106"/>
                    </a:lnTo>
                    <a:lnTo>
                      <a:pt x="3" y="107"/>
                    </a:lnTo>
                    <a:lnTo>
                      <a:pt x="3" y="109"/>
                    </a:lnTo>
                    <a:lnTo>
                      <a:pt x="1" y="109"/>
                    </a:lnTo>
                    <a:lnTo>
                      <a:pt x="3" y="110"/>
                    </a:lnTo>
                    <a:lnTo>
                      <a:pt x="1" y="110"/>
                    </a:lnTo>
                    <a:lnTo>
                      <a:pt x="3" y="111"/>
                    </a:lnTo>
                    <a:lnTo>
                      <a:pt x="3" y="113"/>
                    </a:lnTo>
                    <a:lnTo>
                      <a:pt x="4" y="113"/>
                    </a:lnTo>
                    <a:lnTo>
                      <a:pt x="5" y="114"/>
                    </a:lnTo>
                    <a:lnTo>
                      <a:pt x="6" y="117"/>
                    </a:lnTo>
                    <a:lnTo>
                      <a:pt x="8" y="117"/>
                    </a:lnTo>
                    <a:lnTo>
                      <a:pt x="10" y="115"/>
                    </a:lnTo>
                    <a:lnTo>
                      <a:pt x="10" y="117"/>
                    </a:lnTo>
                    <a:lnTo>
                      <a:pt x="10" y="118"/>
                    </a:lnTo>
                    <a:lnTo>
                      <a:pt x="9" y="118"/>
                    </a:lnTo>
                    <a:lnTo>
                      <a:pt x="8" y="119"/>
                    </a:lnTo>
                    <a:lnTo>
                      <a:pt x="9" y="121"/>
                    </a:lnTo>
                    <a:lnTo>
                      <a:pt x="9" y="123"/>
                    </a:lnTo>
                    <a:lnTo>
                      <a:pt x="9" y="126"/>
                    </a:lnTo>
                    <a:lnTo>
                      <a:pt x="9" y="127"/>
                    </a:lnTo>
                    <a:lnTo>
                      <a:pt x="9" y="128"/>
                    </a:lnTo>
                    <a:lnTo>
                      <a:pt x="8" y="128"/>
                    </a:lnTo>
                    <a:lnTo>
                      <a:pt x="8" y="131"/>
                    </a:lnTo>
                    <a:lnTo>
                      <a:pt x="6" y="131"/>
                    </a:lnTo>
                    <a:lnTo>
                      <a:pt x="5" y="130"/>
                    </a:lnTo>
                    <a:lnTo>
                      <a:pt x="4" y="131"/>
                    </a:lnTo>
                    <a:lnTo>
                      <a:pt x="3" y="131"/>
                    </a:lnTo>
                    <a:lnTo>
                      <a:pt x="4" y="135"/>
                    </a:lnTo>
                    <a:lnTo>
                      <a:pt x="3" y="139"/>
                    </a:lnTo>
                    <a:lnTo>
                      <a:pt x="3" y="142"/>
                    </a:lnTo>
                    <a:lnTo>
                      <a:pt x="3" y="143"/>
                    </a:lnTo>
                    <a:lnTo>
                      <a:pt x="1" y="143"/>
                    </a:lnTo>
                    <a:lnTo>
                      <a:pt x="1" y="144"/>
                    </a:lnTo>
                    <a:lnTo>
                      <a:pt x="0" y="147"/>
                    </a:lnTo>
                    <a:lnTo>
                      <a:pt x="1" y="149"/>
                    </a:lnTo>
                    <a:lnTo>
                      <a:pt x="3" y="151"/>
                    </a:lnTo>
                    <a:lnTo>
                      <a:pt x="3" y="152"/>
                    </a:lnTo>
                    <a:lnTo>
                      <a:pt x="3" y="155"/>
                    </a:lnTo>
                    <a:lnTo>
                      <a:pt x="3" y="156"/>
                    </a:lnTo>
                    <a:lnTo>
                      <a:pt x="3" y="157"/>
                    </a:lnTo>
                    <a:lnTo>
                      <a:pt x="4" y="157"/>
                    </a:lnTo>
                    <a:lnTo>
                      <a:pt x="5" y="157"/>
                    </a:lnTo>
                    <a:lnTo>
                      <a:pt x="5" y="159"/>
                    </a:lnTo>
                    <a:lnTo>
                      <a:pt x="5" y="160"/>
                    </a:lnTo>
                    <a:lnTo>
                      <a:pt x="5" y="161"/>
                    </a:lnTo>
                    <a:lnTo>
                      <a:pt x="4" y="161"/>
                    </a:lnTo>
                    <a:lnTo>
                      <a:pt x="4" y="162"/>
                    </a:lnTo>
                    <a:lnTo>
                      <a:pt x="5" y="162"/>
                    </a:lnTo>
                    <a:lnTo>
                      <a:pt x="4" y="164"/>
                    </a:lnTo>
                    <a:lnTo>
                      <a:pt x="4" y="165"/>
                    </a:lnTo>
                    <a:lnTo>
                      <a:pt x="5" y="168"/>
                    </a:lnTo>
                    <a:lnTo>
                      <a:pt x="5" y="169"/>
                    </a:lnTo>
                    <a:lnTo>
                      <a:pt x="6" y="169"/>
                    </a:lnTo>
                    <a:lnTo>
                      <a:pt x="8" y="169"/>
                    </a:lnTo>
                    <a:lnTo>
                      <a:pt x="9" y="169"/>
                    </a:lnTo>
                    <a:lnTo>
                      <a:pt x="9" y="170"/>
                    </a:lnTo>
                    <a:lnTo>
                      <a:pt x="10" y="170"/>
                    </a:lnTo>
                    <a:lnTo>
                      <a:pt x="10" y="172"/>
                    </a:lnTo>
                    <a:lnTo>
                      <a:pt x="10" y="173"/>
                    </a:lnTo>
                    <a:lnTo>
                      <a:pt x="12" y="173"/>
                    </a:lnTo>
                    <a:lnTo>
                      <a:pt x="13" y="173"/>
                    </a:lnTo>
                    <a:lnTo>
                      <a:pt x="13" y="174"/>
                    </a:lnTo>
                    <a:lnTo>
                      <a:pt x="13" y="176"/>
                    </a:lnTo>
                    <a:lnTo>
                      <a:pt x="12" y="176"/>
                    </a:lnTo>
                    <a:lnTo>
                      <a:pt x="12" y="177"/>
                    </a:lnTo>
                    <a:lnTo>
                      <a:pt x="12" y="176"/>
                    </a:lnTo>
                    <a:lnTo>
                      <a:pt x="10" y="176"/>
                    </a:lnTo>
                    <a:lnTo>
                      <a:pt x="10" y="177"/>
                    </a:lnTo>
                    <a:lnTo>
                      <a:pt x="10" y="178"/>
                    </a:lnTo>
                    <a:lnTo>
                      <a:pt x="10" y="179"/>
                    </a:lnTo>
                    <a:lnTo>
                      <a:pt x="10" y="181"/>
                    </a:lnTo>
                    <a:lnTo>
                      <a:pt x="10" y="182"/>
                    </a:lnTo>
                    <a:lnTo>
                      <a:pt x="12" y="182"/>
                    </a:lnTo>
                    <a:lnTo>
                      <a:pt x="12" y="183"/>
                    </a:lnTo>
                    <a:lnTo>
                      <a:pt x="12" y="185"/>
                    </a:lnTo>
                    <a:lnTo>
                      <a:pt x="10" y="185"/>
                    </a:lnTo>
                    <a:lnTo>
                      <a:pt x="12" y="186"/>
                    </a:lnTo>
                    <a:lnTo>
                      <a:pt x="12" y="187"/>
                    </a:lnTo>
                    <a:lnTo>
                      <a:pt x="10" y="187"/>
                    </a:lnTo>
                    <a:lnTo>
                      <a:pt x="12" y="187"/>
                    </a:lnTo>
                    <a:lnTo>
                      <a:pt x="12" y="189"/>
                    </a:lnTo>
                    <a:lnTo>
                      <a:pt x="12" y="190"/>
                    </a:lnTo>
                    <a:lnTo>
                      <a:pt x="13" y="190"/>
                    </a:lnTo>
                    <a:lnTo>
                      <a:pt x="13" y="191"/>
                    </a:lnTo>
                    <a:lnTo>
                      <a:pt x="13" y="193"/>
                    </a:lnTo>
                    <a:lnTo>
                      <a:pt x="14" y="193"/>
                    </a:lnTo>
                    <a:lnTo>
                      <a:pt x="13" y="194"/>
                    </a:lnTo>
                    <a:lnTo>
                      <a:pt x="13" y="195"/>
                    </a:lnTo>
                    <a:lnTo>
                      <a:pt x="14" y="195"/>
                    </a:lnTo>
                    <a:lnTo>
                      <a:pt x="13" y="196"/>
                    </a:lnTo>
                    <a:lnTo>
                      <a:pt x="14" y="196"/>
                    </a:lnTo>
                    <a:lnTo>
                      <a:pt x="14" y="198"/>
                    </a:lnTo>
                    <a:lnTo>
                      <a:pt x="13" y="198"/>
                    </a:lnTo>
                    <a:lnTo>
                      <a:pt x="13" y="199"/>
                    </a:lnTo>
                    <a:lnTo>
                      <a:pt x="13" y="200"/>
                    </a:lnTo>
                    <a:lnTo>
                      <a:pt x="13" y="202"/>
                    </a:lnTo>
                    <a:lnTo>
                      <a:pt x="14" y="202"/>
                    </a:lnTo>
                    <a:lnTo>
                      <a:pt x="14" y="203"/>
                    </a:lnTo>
                    <a:lnTo>
                      <a:pt x="14" y="204"/>
                    </a:lnTo>
                    <a:lnTo>
                      <a:pt x="16" y="204"/>
                    </a:lnTo>
                    <a:lnTo>
                      <a:pt x="16" y="206"/>
                    </a:lnTo>
                    <a:lnTo>
                      <a:pt x="16" y="207"/>
                    </a:lnTo>
                    <a:lnTo>
                      <a:pt x="14" y="207"/>
                    </a:lnTo>
                    <a:lnTo>
                      <a:pt x="16" y="207"/>
                    </a:lnTo>
                    <a:lnTo>
                      <a:pt x="17" y="208"/>
                    </a:lnTo>
                    <a:lnTo>
                      <a:pt x="16" y="208"/>
                    </a:lnTo>
                    <a:lnTo>
                      <a:pt x="16" y="210"/>
                    </a:lnTo>
                    <a:lnTo>
                      <a:pt x="16" y="211"/>
                    </a:lnTo>
                    <a:lnTo>
                      <a:pt x="16" y="212"/>
                    </a:lnTo>
                    <a:lnTo>
                      <a:pt x="14" y="212"/>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5" name="Freeform 42">
                <a:extLst>
                  <a:ext uri="{FF2B5EF4-FFF2-40B4-BE49-F238E27FC236}">
                    <a16:creationId xmlns:a16="http://schemas.microsoft.com/office/drawing/2014/main" id="{34506455-0F0A-7FA7-600C-7A00C83E6381}"/>
                  </a:ext>
                </a:extLst>
              </p:cNvPr>
              <p:cNvSpPr>
                <a:spLocks/>
              </p:cNvSpPr>
              <p:nvPr/>
            </p:nvSpPr>
            <p:spPr bwMode="auto">
              <a:xfrm>
                <a:off x="2894" y="795"/>
                <a:ext cx="907" cy="725"/>
              </a:xfrm>
              <a:custGeom>
                <a:avLst/>
                <a:gdLst>
                  <a:gd name="T0" fmla="*/ 525 w 907"/>
                  <a:gd name="T1" fmla="*/ 586 h 725"/>
                  <a:gd name="T2" fmla="*/ 536 w 907"/>
                  <a:gd name="T3" fmla="*/ 559 h 725"/>
                  <a:gd name="T4" fmla="*/ 560 w 907"/>
                  <a:gd name="T5" fmla="*/ 534 h 725"/>
                  <a:gd name="T6" fmla="*/ 510 w 907"/>
                  <a:gd name="T7" fmla="*/ 475 h 725"/>
                  <a:gd name="T8" fmla="*/ 446 w 907"/>
                  <a:gd name="T9" fmla="*/ 462 h 725"/>
                  <a:gd name="T10" fmla="*/ 390 w 907"/>
                  <a:gd name="T11" fmla="*/ 484 h 725"/>
                  <a:gd name="T12" fmla="*/ 322 w 907"/>
                  <a:gd name="T13" fmla="*/ 496 h 725"/>
                  <a:gd name="T14" fmla="*/ 301 w 907"/>
                  <a:gd name="T15" fmla="*/ 582 h 725"/>
                  <a:gd name="T16" fmla="*/ 354 w 907"/>
                  <a:gd name="T17" fmla="*/ 625 h 725"/>
                  <a:gd name="T18" fmla="*/ 292 w 907"/>
                  <a:gd name="T19" fmla="*/ 650 h 725"/>
                  <a:gd name="T20" fmla="*/ 218 w 907"/>
                  <a:gd name="T21" fmla="*/ 666 h 725"/>
                  <a:gd name="T22" fmla="*/ 186 w 907"/>
                  <a:gd name="T23" fmla="*/ 625 h 725"/>
                  <a:gd name="T24" fmla="*/ 158 w 907"/>
                  <a:gd name="T25" fmla="*/ 581 h 725"/>
                  <a:gd name="T26" fmla="*/ 135 w 907"/>
                  <a:gd name="T27" fmla="*/ 531 h 725"/>
                  <a:gd name="T28" fmla="*/ 100 w 907"/>
                  <a:gd name="T29" fmla="*/ 481 h 725"/>
                  <a:gd name="T30" fmla="*/ 53 w 907"/>
                  <a:gd name="T31" fmla="*/ 449 h 725"/>
                  <a:gd name="T32" fmla="*/ 45 w 907"/>
                  <a:gd name="T33" fmla="*/ 400 h 725"/>
                  <a:gd name="T34" fmla="*/ 13 w 907"/>
                  <a:gd name="T35" fmla="*/ 370 h 725"/>
                  <a:gd name="T36" fmla="*/ 6 w 907"/>
                  <a:gd name="T37" fmla="*/ 327 h 725"/>
                  <a:gd name="T38" fmla="*/ 34 w 907"/>
                  <a:gd name="T39" fmla="*/ 280 h 725"/>
                  <a:gd name="T40" fmla="*/ 32 w 907"/>
                  <a:gd name="T41" fmla="*/ 222 h 725"/>
                  <a:gd name="T42" fmla="*/ 13 w 907"/>
                  <a:gd name="T43" fmla="*/ 158 h 725"/>
                  <a:gd name="T44" fmla="*/ 60 w 907"/>
                  <a:gd name="T45" fmla="*/ 153 h 725"/>
                  <a:gd name="T46" fmla="*/ 244 w 907"/>
                  <a:gd name="T47" fmla="*/ 110 h 725"/>
                  <a:gd name="T48" fmla="*/ 370 w 907"/>
                  <a:gd name="T49" fmla="*/ 70 h 725"/>
                  <a:gd name="T50" fmla="*/ 375 w 907"/>
                  <a:gd name="T51" fmla="*/ 22 h 725"/>
                  <a:gd name="T52" fmla="*/ 412 w 907"/>
                  <a:gd name="T53" fmla="*/ 6 h 725"/>
                  <a:gd name="T54" fmla="*/ 464 w 907"/>
                  <a:gd name="T55" fmla="*/ 1 h 725"/>
                  <a:gd name="T56" fmla="*/ 523 w 907"/>
                  <a:gd name="T57" fmla="*/ 23 h 725"/>
                  <a:gd name="T58" fmla="*/ 565 w 907"/>
                  <a:gd name="T59" fmla="*/ 45 h 725"/>
                  <a:gd name="T60" fmla="*/ 551 w 907"/>
                  <a:gd name="T61" fmla="*/ 70 h 725"/>
                  <a:gd name="T62" fmla="*/ 548 w 907"/>
                  <a:gd name="T63" fmla="*/ 104 h 725"/>
                  <a:gd name="T64" fmla="*/ 506 w 907"/>
                  <a:gd name="T65" fmla="*/ 95 h 725"/>
                  <a:gd name="T66" fmla="*/ 496 w 907"/>
                  <a:gd name="T67" fmla="*/ 136 h 725"/>
                  <a:gd name="T68" fmla="*/ 488 w 907"/>
                  <a:gd name="T69" fmla="*/ 174 h 725"/>
                  <a:gd name="T70" fmla="*/ 525 w 907"/>
                  <a:gd name="T71" fmla="*/ 252 h 725"/>
                  <a:gd name="T72" fmla="*/ 539 w 907"/>
                  <a:gd name="T73" fmla="*/ 276 h 725"/>
                  <a:gd name="T74" fmla="*/ 572 w 907"/>
                  <a:gd name="T75" fmla="*/ 269 h 725"/>
                  <a:gd name="T76" fmla="*/ 604 w 907"/>
                  <a:gd name="T77" fmla="*/ 264 h 725"/>
                  <a:gd name="T78" fmla="*/ 653 w 907"/>
                  <a:gd name="T79" fmla="*/ 272 h 725"/>
                  <a:gd name="T80" fmla="*/ 701 w 907"/>
                  <a:gd name="T81" fmla="*/ 278 h 725"/>
                  <a:gd name="T82" fmla="*/ 728 w 907"/>
                  <a:gd name="T83" fmla="*/ 269 h 725"/>
                  <a:gd name="T84" fmla="*/ 768 w 907"/>
                  <a:gd name="T85" fmla="*/ 284 h 725"/>
                  <a:gd name="T86" fmla="*/ 826 w 907"/>
                  <a:gd name="T87" fmla="*/ 299 h 725"/>
                  <a:gd name="T88" fmla="*/ 858 w 907"/>
                  <a:gd name="T89" fmla="*/ 328 h 725"/>
                  <a:gd name="T90" fmla="*/ 883 w 907"/>
                  <a:gd name="T91" fmla="*/ 350 h 725"/>
                  <a:gd name="T92" fmla="*/ 882 w 907"/>
                  <a:gd name="T93" fmla="*/ 398 h 725"/>
                  <a:gd name="T94" fmla="*/ 852 w 907"/>
                  <a:gd name="T95" fmla="*/ 418 h 725"/>
                  <a:gd name="T96" fmla="*/ 853 w 907"/>
                  <a:gd name="T97" fmla="*/ 447 h 725"/>
                  <a:gd name="T98" fmla="*/ 826 w 907"/>
                  <a:gd name="T99" fmla="*/ 477 h 725"/>
                  <a:gd name="T100" fmla="*/ 789 w 907"/>
                  <a:gd name="T101" fmla="*/ 481 h 725"/>
                  <a:gd name="T102" fmla="*/ 817 w 907"/>
                  <a:gd name="T103" fmla="*/ 515 h 725"/>
                  <a:gd name="T104" fmla="*/ 840 w 907"/>
                  <a:gd name="T105" fmla="*/ 540 h 725"/>
                  <a:gd name="T106" fmla="*/ 869 w 907"/>
                  <a:gd name="T107" fmla="*/ 531 h 725"/>
                  <a:gd name="T108" fmla="*/ 882 w 907"/>
                  <a:gd name="T109" fmla="*/ 560 h 725"/>
                  <a:gd name="T110" fmla="*/ 856 w 907"/>
                  <a:gd name="T111" fmla="*/ 600 h 725"/>
                  <a:gd name="T112" fmla="*/ 887 w 907"/>
                  <a:gd name="T113" fmla="*/ 602 h 725"/>
                  <a:gd name="T114" fmla="*/ 895 w 907"/>
                  <a:gd name="T115" fmla="*/ 644 h 725"/>
                  <a:gd name="T116" fmla="*/ 701 w 907"/>
                  <a:gd name="T117" fmla="*/ 607 h 725"/>
                  <a:gd name="T118" fmla="*/ 607 w 907"/>
                  <a:gd name="T119" fmla="*/ 636 h 725"/>
                  <a:gd name="T120" fmla="*/ 595 w 907"/>
                  <a:gd name="T121" fmla="*/ 701 h 725"/>
                  <a:gd name="T122" fmla="*/ 585 w 907"/>
                  <a:gd name="T123" fmla="*/ 717 h 725"/>
                  <a:gd name="T124" fmla="*/ 556 w 907"/>
                  <a:gd name="T125" fmla="*/ 697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7" h="725">
                    <a:moveTo>
                      <a:pt x="518" y="623"/>
                    </a:moveTo>
                    <a:lnTo>
                      <a:pt x="518" y="621"/>
                    </a:lnTo>
                    <a:lnTo>
                      <a:pt x="518" y="620"/>
                    </a:lnTo>
                    <a:lnTo>
                      <a:pt x="517" y="620"/>
                    </a:lnTo>
                    <a:lnTo>
                      <a:pt x="517" y="619"/>
                    </a:lnTo>
                    <a:lnTo>
                      <a:pt x="518" y="619"/>
                    </a:lnTo>
                    <a:lnTo>
                      <a:pt x="517" y="619"/>
                    </a:lnTo>
                    <a:lnTo>
                      <a:pt x="517" y="617"/>
                    </a:lnTo>
                    <a:lnTo>
                      <a:pt x="518" y="617"/>
                    </a:lnTo>
                    <a:lnTo>
                      <a:pt x="517" y="617"/>
                    </a:lnTo>
                    <a:lnTo>
                      <a:pt x="517" y="616"/>
                    </a:lnTo>
                    <a:lnTo>
                      <a:pt x="517" y="617"/>
                    </a:lnTo>
                    <a:lnTo>
                      <a:pt x="517" y="616"/>
                    </a:lnTo>
                    <a:lnTo>
                      <a:pt x="517" y="615"/>
                    </a:lnTo>
                    <a:lnTo>
                      <a:pt x="518" y="615"/>
                    </a:lnTo>
                    <a:lnTo>
                      <a:pt x="518" y="614"/>
                    </a:lnTo>
                    <a:lnTo>
                      <a:pt x="518" y="612"/>
                    </a:lnTo>
                    <a:lnTo>
                      <a:pt x="517" y="614"/>
                    </a:lnTo>
                    <a:lnTo>
                      <a:pt x="517" y="612"/>
                    </a:lnTo>
                    <a:lnTo>
                      <a:pt x="517" y="611"/>
                    </a:lnTo>
                    <a:lnTo>
                      <a:pt x="518" y="611"/>
                    </a:lnTo>
                    <a:lnTo>
                      <a:pt x="518" y="610"/>
                    </a:lnTo>
                    <a:lnTo>
                      <a:pt x="518" y="608"/>
                    </a:lnTo>
                    <a:lnTo>
                      <a:pt x="518" y="607"/>
                    </a:lnTo>
                    <a:lnTo>
                      <a:pt x="519" y="607"/>
                    </a:lnTo>
                    <a:lnTo>
                      <a:pt x="521" y="607"/>
                    </a:lnTo>
                    <a:lnTo>
                      <a:pt x="521" y="606"/>
                    </a:lnTo>
                    <a:lnTo>
                      <a:pt x="522" y="606"/>
                    </a:lnTo>
                    <a:lnTo>
                      <a:pt x="522" y="604"/>
                    </a:lnTo>
                    <a:lnTo>
                      <a:pt x="522" y="603"/>
                    </a:lnTo>
                    <a:lnTo>
                      <a:pt x="522" y="602"/>
                    </a:lnTo>
                    <a:lnTo>
                      <a:pt x="523" y="602"/>
                    </a:lnTo>
                    <a:lnTo>
                      <a:pt x="523" y="600"/>
                    </a:lnTo>
                    <a:lnTo>
                      <a:pt x="523" y="602"/>
                    </a:lnTo>
                    <a:lnTo>
                      <a:pt x="523" y="600"/>
                    </a:lnTo>
                    <a:lnTo>
                      <a:pt x="523" y="599"/>
                    </a:lnTo>
                    <a:lnTo>
                      <a:pt x="525" y="599"/>
                    </a:lnTo>
                    <a:lnTo>
                      <a:pt x="523" y="599"/>
                    </a:lnTo>
                    <a:lnTo>
                      <a:pt x="523" y="598"/>
                    </a:lnTo>
                    <a:lnTo>
                      <a:pt x="523" y="596"/>
                    </a:lnTo>
                    <a:lnTo>
                      <a:pt x="522" y="596"/>
                    </a:lnTo>
                    <a:lnTo>
                      <a:pt x="522" y="595"/>
                    </a:lnTo>
                    <a:lnTo>
                      <a:pt x="523" y="595"/>
                    </a:lnTo>
                    <a:lnTo>
                      <a:pt x="523" y="594"/>
                    </a:lnTo>
                    <a:lnTo>
                      <a:pt x="523" y="595"/>
                    </a:lnTo>
                    <a:lnTo>
                      <a:pt x="523" y="594"/>
                    </a:lnTo>
                    <a:lnTo>
                      <a:pt x="525" y="594"/>
                    </a:lnTo>
                    <a:lnTo>
                      <a:pt x="525" y="593"/>
                    </a:lnTo>
                    <a:lnTo>
                      <a:pt x="526" y="593"/>
                    </a:lnTo>
                    <a:lnTo>
                      <a:pt x="525" y="593"/>
                    </a:lnTo>
                    <a:lnTo>
                      <a:pt x="526" y="593"/>
                    </a:lnTo>
                    <a:lnTo>
                      <a:pt x="526" y="591"/>
                    </a:lnTo>
                    <a:lnTo>
                      <a:pt x="525" y="591"/>
                    </a:lnTo>
                    <a:lnTo>
                      <a:pt x="525" y="590"/>
                    </a:lnTo>
                    <a:lnTo>
                      <a:pt x="526" y="590"/>
                    </a:lnTo>
                    <a:lnTo>
                      <a:pt x="525" y="590"/>
                    </a:lnTo>
                    <a:lnTo>
                      <a:pt x="525" y="589"/>
                    </a:lnTo>
                    <a:lnTo>
                      <a:pt x="525" y="587"/>
                    </a:lnTo>
                    <a:lnTo>
                      <a:pt x="523" y="587"/>
                    </a:lnTo>
                    <a:lnTo>
                      <a:pt x="525" y="587"/>
                    </a:lnTo>
                    <a:lnTo>
                      <a:pt x="525" y="586"/>
                    </a:lnTo>
                    <a:lnTo>
                      <a:pt x="523" y="586"/>
                    </a:lnTo>
                    <a:lnTo>
                      <a:pt x="525" y="585"/>
                    </a:lnTo>
                    <a:lnTo>
                      <a:pt x="525" y="583"/>
                    </a:lnTo>
                    <a:lnTo>
                      <a:pt x="523" y="583"/>
                    </a:lnTo>
                    <a:lnTo>
                      <a:pt x="525" y="583"/>
                    </a:lnTo>
                    <a:lnTo>
                      <a:pt x="523" y="583"/>
                    </a:lnTo>
                    <a:lnTo>
                      <a:pt x="523" y="582"/>
                    </a:lnTo>
                    <a:lnTo>
                      <a:pt x="525" y="582"/>
                    </a:lnTo>
                    <a:lnTo>
                      <a:pt x="525" y="581"/>
                    </a:lnTo>
                    <a:lnTo>
                      <a:pt x="525" y="582"/>
                    </a:lnTo>
                    <a:lnTo>
                      <a:pt x="525" y="581"/>
                    </a:lnTo>
                    <a:lnTo>
                      <a:pt x="523" y="581"/>
                    </a:lnTo>
                    <a:lnTo>
                      <a:pt x="525" y="581"/>
                    </a:lnTo>
                    <a:lnTo>
                      <a:pt x="523" y="581"/>
                    </a:lnTo>
                    <a:lnTo>
                      <a:pt x="523" y="579"/>
                    </a:lnTo>
                    <a:lnTo>
                      <a:pt x="525" y="579"/>
                    </a:lnTo>
                    <a:lnTo>
                      <a:pt x="523" y="579"/>
                    </a:lnTo>
                    <a:lnTo>
                      <a:pt x="525" y="579"/>
                    </a:lnTo>
                    <a:lnTo>
                      <a:pt x="525" y="578"/>
                    </a:lnTo>
                    <a:lnTo>
                      <a:pt x="525" y="577"/>
                    </a:lnTo>
                    <a:lnTo>
                      <a:pt x="525" y="578"/>
                    </a:lnTo>
                    <a:lnTo>
                      <a:pt x="525" y="577"/>
                    </a:lnTo>
                    <a:lnTo>
                      <a:pt x="526" y="577"/>
                    </a:lnTo>
                    <a:lnTo>
                      <a:pt x="525" y="577"/>
                    </a:lnTo>
                    <a:lnTo>
                      <a:pt x="525" y="576"/>
                    </a:lnTo>
                    <a:lnTo>
                      <a:pt x="523" y="576"/>
                    </a:lnTo>
                    <a:lnTo>
                      <a:pt x="523" y="574"/>
                    </a:lnTo>
                    <a:lnTo>
                      <a:pt x="522" y="574"/>
                    </a:lnTo>
                    <a:lnTo>
                      <a:pt x="523" y="574"/>
                    </a:lnTo>
                    <a:lnTo>
                      <a:pt x="522" y="574"/>
                    </a:lnTo>
                    <a:lnTo>
                      <a:pt x="522" y="573"/>
                    </a:lnTo>
                    <a:lnTo>
                      <a:pt x="523" y="573"/>
                    </a:lnTo>
                    <a:lnTo>
                      <a:pt x="522" y="573"/>
                    </a:lnTo>
                    <a:lnTo>
                      <a:pt x="522" y="572"/>
                    </a:lnTo>
                    <a:lnTo>
                      <a:pt x="523" y="572"/>
                    </a:lnTo>
                    <a:lnTo>
                      <a:pt x="522" y="572"/>
                    </a:lnTo>
                    <a:lnTo>
                      <a:pt x="523" y="572"/>
                    </a:lnTo>
                    <a:lnTo>
                      <a:pt x="523" y="570"/>
                    </a:lnTo>
                    <a:lnTo>
                      <a:pt x="523" y="569"/>
                    </a:lnTo>
                    <a:lnTo>
                      <a:pt x="523" y="568"/>
                    </a:lnTo>
                    <a:lnTo>
                      <a:pt x="525" y="568"/>
                    </a:lnTo>
                    <a:lnTo>
                      <a:pt x="523" y="568"/>
                    </a:lnTo>
                    <a:lnTo>
                      <a:pt x="523" y="566"/>
                    </a:lnTo>
                    <a:lnTo>
                      <a:pt x="525" y="566"/>
                    </a:lnTo>
                    <a:lnTo>
                      <a:pt x="525" y="565"/>
                    </a:lnTo>
                    <a:lnTo>
                      <a:pt x="526" y="565"/>
                    </a:lnTo>
                    <a:lnTo>
                      <a:pt x="526" y="564"/>
                    </a:lnTo>
                    <a:lnTo>
                      <a:pt x="527" y="564"/>
                    </a:lnTo>
                    <a:lnTo>
                      <a:pt x="527" y="562"/>
                    </a:lnTo>
                    <a:lnTo>
                      <a:pt x="529" y="562"/>
                    </a:lnTo>
                    <a:lnTo>
                      <a:pt x="529" y="561"/>
                    </a:lnTo>
                    <a:lnTo>
                      <a:pt x="530" y="561"/>
                    </a:lnTo>
                    <a:lnTo>
                      <a:pt x="531" y="561"/>
                    </a:lnTo>
                    <a:lnTo>
                      <a:pt x="531" y="560"/>
                    </a:lnTo>
                    <a:lnTo>
                      <a:pt x="531" y="561"/>
                    </a:lnTo>
                    <a:lnTo>
                      <a:pt x="532" y="561"/>
                    </a:lnTo>
                    <a:lnTo>
                      <a:pt x="532" y="560"/>
                    </a:lnTo>
                    <a:lnTo>
                      <a:pt x="532" y="559"/>
                    </a:lnTo>
                    <a:lnTo>
                      <a:pt x="534" y="559"/>
                    </a:lnTo>
                    <a:lnTo>
                      <a:pt x="535" y="559"/>
                    </a:lnTo>
                    <a:lnTo>
                      <a:pt x="536" y="559"/>
                    </a:lnTo>
                    <a:lnTo>
                      <a:pt x="536" y="557"/>
                    </a:lnTo>
                    <a:lnTo>
                      <a:pt x="536" y="556"/>
                    </a:lnTo>
                    <a:lnTo>
                      <a:pt x="536" y="555"/>
                    </a:lnTo>
                    <a:lnTo>
                      <a:pt x="538" y="555"/>
                    </a:lnTo>
                    <a:lnTo>
                      <a:pt x="538" y="553"/>
                    </a:lnTo>
                    <a:lnTo>
                      <a:pt x="539" y="553"/>
                    </a:lnTo>
                    <a:lnTo>
                      <a:pt x="540" y="553"/>
                    </a:lnTo>
                    <a:lnTo>
                      <a:pt x="540" y="552"/>
                    </a:lnTo>
                    <a:lnTo>
                      <a:pt x="540" y="553"/>
                    </a:lnTo>
                    <a:lnTo>
                      <a:pt x="540" y="552"/>
                    </a:lnTo>
                    <a:lnTo>
                      <a:pt x="542" y="552"/>
                    </a:lnTo>
                    <a:lnTo>
                      <a:pt x="542" y="553"/>
                    </a:lnTo>
                    <a:lnTo>
                      <a:pt x="542" y="552"/>
                    </a:lnTo>
                    <a:lnTo>
                      <a:pt x="543" y="552"/>
                    </a:lnTo>
                    <a:lnTo>
                      <a:pt x="544" y="552"/>
                    </a:lnTo>
                    <a:lnTo>
                      <a:pt x="544" y="553"/>
                    </a:lnTo>
                    <a:lnTo>
                      <a:pt x="544" y="552"/>
                    </a:lnTo>
                    <a:lnTo>
                      <a:pt x="546" y="552"/>
                    </a:lnTo>
                    <a:lnTo>
                      <a:pt x="547" y="552"/>
                    </a:lnTo>
                    <a:lnTo>
                      <a:pt x="547" y="551"/>
                    </a:lnTo>
                    <a:lnTo>
                      <a:pt x="546" y="551"/>
                    </a:lnTo>
                    <a:lnTo>
                      <a:pt x="547" y="551"/>
                    </a:lnTo>
                    <a:lnTo>
                      <a:pt x="547" y="549"/>
                    </a:lnTo>
                    <a:lnTo>
                      <a:pt x="546" y="549"/>
                    </a:lnTo>
                    <a:lnTo>
                      <a:pt x="546" y="548"/>
                    </a:lnTo>
                    <a:lnTo>
                      <a:pt x="546" y="547"/>
                    </a:lnTo>
                    <a:lnTo>
                      <a:pt x="547" y="547"/>
                    </a:lnTo>
                    <a:lnTo>
                      <a:pt x="548" y="547"/>
                    </a:lnTo>
                    <a:lnTo>
                      <a:pt x="549" y="547"/>
                    </a:lnTo>
                    <a:lnTo>
                      <a:pt x="549" y="545"/>
                    </a:lnTo>
                    <a:lnTo>
                      <a:pt x="551" y="545"/>
                    </a:lnTo>
                    <a:lnTo>
                      <a:pt x="551" y="544"/>
                    </a:lnTo>
                    <a:lnTo>
                      <a:pt x="552" y="544"/>
                    </a:lnTo>
                    <a:lnTo>
                      <a:pt x="552" y="545"/>
                    </a:lnTo>
                    <a:lnTo>
                      <a:pt x="553" y="545"/>
                    </a:lnTo>
                    <a:lnTo>
                      <a:pt x="553" y="547"/>
                    </a:lnTo>
                    <a:lnTo>
                      <a:pt x="552" y="547"/>
                    </a:lnTo>
                    <a:lnTo>
                      <a:pt x="552" y="548"/>
                    </a:lnTo>
                    <a:lnTo>
                      <a:pt x="553" y="548"/>
                    </a:lnTo>
                    <a:lnTo>
                      <a:pt x="555" y="548"/>
                    </a:lnTo>
                    <a:lnTo>
                      <a:pt x="555" y="547"/>
                    </a:lnTo>
                    <a:lnTo>
                      <a:pt x="556" y="547"/>
                    </a:lnTo>
                    <a:lnTo>
                      <a:pt x="556" y="545"/>
                    </a:lnTo>
                    <a:lnTo>
                      <a:pt x="556" y="544"/>
                    </a:lnTo>
                    <a:lnTo>
                      <a:pt x="556" y="543"/>
                    </a:lnTo>
                    <a:lnTo>
                      <a:pt x="556" y="542"/>
                    </a:lnTo>
                    <a:lnTo>
                      <a:pt x="555" y="542"/>
                    </a:lnTo>
                    <a:lnTo>
                      <a:pt x="553" y="542"/>
                    </a:lnTo>
                    <a:lnTo>
                      <a:pt x="553" y="540"/>
                    </a:lnTo>
                    <a:lnTo>
                      <a:pt x="553" y="539"/>
                    </a:lnTo>
                    <a:lnTo>
                      <a:pt x="553" y="538"/>
                    </a:lnTo>
                    <a:lnTo>
                      <a:pt x="555" y="538"/>
                    </a:lnTo>
                    <a:lnTo>
                      <a:pt x="555" y="539"/>
                    </a:lnTo>
                    <a:lnTo>
                      <a:pt x="555" y="538"/>
                    </a:lnTo>
                    <a:lnTo>
                      <a:pt x="556" y="538"/>
                    </a:lnTo>
                    <a:lnTo>
                      <a:pt x="557" y="538"/>
                    </a:lnTo>
                    <a:lnTo>
                      <a:pt x="557" y="539"/>
                    </a:lnTo>
                    <a:lnTo>
                      <a:pt x="557" y="538"/>
                    </a:lnTo>
                    <a:lnTo>
                      <a:pt x="559" y="536"/>
                    </a:lnTo>
                    <a:lnTo>
                      <a:pt x="560" y="535"/>
                    </a:lnTo>
                    <a:lnTo>
                      <a:pt x="560" y="534"/>
                    </a:lnTo>
                    <a:lnTo>
                      <a:pt x="563" y="530"/>
                    </a:lnTo>
                    <a:lnTo>
                      <a:pt x="564" y="526"/>
                    </a:lnTo>
                    <a:lnTo>
                      <a:pt x="564" y="525"/>
                    </a:lnTo>
                    <a:lnTo>
                      <a:pt x="563" y="519"/>
                    </a:lnTo>
                    <a:lnTo>
                      <a:pt x="563" y="515"/>
                    </a:lnTo>
                    <a:lnTo>
                      <a:pt x="563" y="513"/>
                    </a:lnTo>
                    <a:lnTo>
                      <a:pt x="563" y="510"/>
                    </a:lnTo>
                    <a:lnTo>
                      <a:pt x="563" y="507"/>
                    </a:lnTo>
                    <a:lnTo>
                      <a:pt x="561" y="505"/>
                    </a:lnTo>
                    <a:lnTo>
                      <a:pt x="561" y="502"/>
                    </a:lnTo>
                    <a:lnTo>
                      <a:pt x="563" y="500"/>
                    </a:lnTo>
                    <a:lnTo>
                      <a:pt x="561" y="497"/>
                    </a:lnTo>
                    <a:lnTo>
                      <a:pt x="563" y="489"/>
                    </a:lnTo>
                    <a:lnTo>
                      <a:pt x="560" y="489"/>
                    </a:lnTo>
                    <a:lnTo>
                      <a:pt x="557" y="489"/>
                    </a:lnTo>
                    <a:lnTo>
                      <a:pt x="555" y="489"/>
                    </a:lnTo>
                    <a:lnTo>
                      <a:pt x="553" y="489"/>
                    </a:lnTo>
                    <a:lnTo>
                      <a:pt x="552" y="489"/>
                    </a:lnTo>
                    <a:lnTo>
                      <a:pt x="551" y="489"/>
                    </a:lnTo>
                    <a:lnTo>
                      <a:pt x="548" y="489"/>
                    </a:lnTo>
                    <a:lnTo>
                      <a:pt x="547" y="490"/>
                    </a:lnTo>
                    <a:lnTo>
                      <a:pt x="546" y="490"/>
                    </a:lnTo>
                    <a:lnTo>
                      <a:pt x="546" y="492"/>
                    </a:lnTo>
                    <a:lnTo>
                      <a:pt x="544" y="492"/>
                    </a:lnTo>
                    <a:lnTo>
                      <a:pt x="543" y="492"/>
                    </a:lnTo>
                    <a:lnTo>
                      <a:pt x="543" y="493"/>
                    </a:lnTo>
                    <a:lnTo>
                      <a:pt x="542" y="493"/>
                    </a:lnTo>
                    <a:lnTo>
                      <a:pt x="540" y="493"/>
                    </a:lnTo>
                    <a:lnTo>
                      <a:pt x="539" y="493"/>
                    </a:lnTo>
                    <a:lnTo>
                      <a:pt x="539" y="492"/>
                    </a:lnTo>
                    <a:lnTo>
                      <a:pt x="538" y="492"/>
                    </a:lnTo>
                    <a:lnTo>
                      <a:pt x="536" y="492"/>
                    </a:lnTo>
                    <a:lnTo>
                      <a:pt x="536" y="490"/>
                    </a:lnTo>
                    <a:lnTo>
                      <a:pt x="535" y="490"/>
                    </a:lnTo>
                    <a:lnTo>
                      <a:pt x="534" y="490"/>
                    </a:lnTo>
                    <a:lnTo>
                      <a:pt x="532" y="490"/>
                    </a:lnTo>
                    <a:lnTo>
                      <a:pt x="532" y="489"/>
                    </a:lnTo>
                    <a:lnTo>
                      <a:pt x="531" y="489"/>
                    </a:lnTo>
                    <a:lnTo>
                      <a:pt x="530" y="489"/>
                    </a:lnTo>
                    <a:lnTo>
                      <a:pt x="530" y="488"/>
                    </a:lnTo>
                    <a:lnTo>
                      <a:pt x="529" y="488"/>
                    </a:lnTo>
                    <a:lnTo>
                      <a:pt x="527" y="488"/>
                    </a:lnTo>
                    <a:lnTo>
                      <a:pt x="526" y="488"/>
                    </a:lnTo>
                    <a:lnTo>
                      <a:pt x="526" y="487"/>
                    </a:lnTo>
                    <a:lnTo>
                      <a:pt x="525" y="487"/>
                    </a:lnTo>
                    <a:lnTo>
                      <a:pt x="523" y="485"/>
                    </a:lnTo>
                    <a:lnTo>
                      <a:pt x="522" y="485"/>
                    </a:lnTo>
                    <a:lnTo>
                      <a:pt x="521" y="484"/>
                    </a:lnTo>
                    <a:lnTo>
                      <a:pt x="521" y="483"/>
                    </a:lnTo>
                    <a:lnTo>
                      <a:pt x="519" y="483"/>
                    </a:lnTo>
                    <a:lnTo>
                      <a:pt x="519" y="481"/>
                    </a:lnTo>
                    <a:lnTo>
                      <a:pt x="518" y="480"/>
                    </a:lnTo>
                    <a:lnTo>
                      <a:pt x="517" y="479"/>
                    </a:lnTo>
                    <a:lnTo>
                      <a:pt x="515" y="479"/>
                    </a:lnTo>
                    <a:lnTo>
                      <a:pt x="515" y="477"/>
                    </a:lnTo>
                    <a:lnTo>
                      <a:pt x="515" y="476"/>
                    </a:lnTo>
                    <a:lnTo>
                      <a:pt x="514" y="476"/>
                    </a:lnTo>
                    <a:lnTo>
                      <a:pt x="514" y="475"/>
                    </a:lnTo>
                    <a:lnTo>
                      <a:pt x="513" y="475"/>
                    </a:lnTo>
                    <a:lnTo>
                      <a:pt x="512" y="475"/>
                    </a:lnTo>
                    <a:lnTo>
                      <a:pt x="510" y="475"/>
                    </a:lnTo>
                    <a:lnTo>
                      <a:pt x="509" y="475"/>
                    </a:lnTo>
                    <a:lnTo>
                      <a:pt x="508" y="475"/>
                    </a:lnTo>
                    <a:lnTo>
                      <a:pt x="506" y="475"/>
                    </a:lnTo>
                    <a:lnTo>
                      <a:pt x="506" y="473"/>
                    </a:lnTo>
                    <a:lnTo>
                      <a:pt x="505" y="473"/>
                    </a:lnTo>
                    <a:lnTo>
                      <a:pt x="504" y="473"/>
                    </a:lnTo>
                    <a:lnTo>
                      <a:pt x="504" y="472"/>
                    </a:lnTo>
                    <a:lnTo>
                      <a:pt x="502" y="472"/>
                    </a:lnTo>
                    <a:lnTo>
                      <a:pt x="502" y="471"/>
                    </a:lnTo>
                    <a:lnTo>
                      <a:pt x="501" y="471"/>
                    </a:lnTo>
                    <a:lnTo>
                      <a:pt x="501" y="470"/>
                    </a:lnTo>
                    <a:lnTo>
                      <a:pt x="500" y="470"/>
                    </a:lnTo>
                    <a:lnTo>
                      <a:pt x="500" y="468"/>
                    </a:lnTo>
                    <a:lnTo>
                      <a:pt x="498" y="468"/>
                    </a:lnTo>
                    <a:lnTo>
                      <a:pt x="497" y="467"/>
                    </a:lnTo>
                    <a:lnTo>
                      <a:pt x="496" y="467"/>
                    </a:lnTo>
                    <a:lnTo>
                      <a:pt x="495" y="466"/>
                    </a:lnTo>
                    <a:lnTo>
                      <a:pt x="493" y="464"/>
                    </a:lnTo>
                    <a:lnTo>
                      <a:pt x="493" y="463"/>
                    </a:lnTo>
                    <a:lnTo>
                      <a:pt x="492" y="463"/>
                    </a:lnTo>
                    <a:lnTo>
                      <a:pt x="491" y="462"/>
                    </a:lnTo>
                    <a:lnTo>
                      <a:pt x="489" y="462"/>
                    </a:lnTo>
                    <a:lnTo>
                      <a:pt x="488" y="460"/>
                    </a:lnTo>
                    <a:lnTo>
                      <a:pt x="487" y="460"/>
                    </a:lnTo>
                    <a:lnTo>
                      <a:pt x="485" y="460"/>
                    </a:lnTo>
                    <a:lnTo>
                      <a:pt x="485" y="459"/>
                    </a:lnTo>
                    <a:lnTo>
                      <a:pt x="484" y="459"/>
                    </a:lnTo>
                    <a:lnTo>
                      <a:pt x="483" y="459"/>
                    </a:lnTo>
                    <a:lnTo>
                      <a:pt x="483" y="458"/>
                    </a:lnTo>
                    <a:lnTo>
                      <a:pt x="481" y="458"/>
                    </a:lnTo>
                    <a:lnTo>
                      <a:pt x="480" y="458"/>
                    </a:lnTo>
                    <a:lnTo>
                      <a:pt x="479" y="458"/>
                    </a:lnTo>
                    <a:lnTo>
                      <a:pt x="477" y="458"/>
                    </a:lnTo>
                    <a:lnTo>
                      <a:pt x="476" y="458"/>
                    </a:lnTo>
                    <a:lnTo>
                      <a:pt x="475" y="456"/>
                    </a:lnTo>
                    <a:lnTo>
                      <a:pt x="474" y="456"/>
                    </a:lnTo>
                    <a:lnTo>
                      <a:pt x="472" y="456"/>
                    </a:lnTo>
                    <a:lnTo>
                      <a:pt x="471" y="456"/>
                    </a:lnTo>
                    <a:lnTo>
                      <a:pt x="470" y="456"/>
                    </a:lnTo>
                    <a:lnTo>
                      <a:pt x="468" y="456"/>
                    </a:lnTo>
                    <a:lnTo>
                      <a:pt x="467" y="456"/>
                    </a:lnTo>
                    <a:lnTo>
                      <a:pt x="467" y="458"/>
                    </a:lnTo>
                    <a:lnTo>
                      <a:pt x="466" y="458"/>
                    </a:lnTo>
                    <a:lnTo>
                      <a:pt x="464" y="458"/>
                    </a:lnTo>
                    <a:lnTo>
                      <a:pt x="463" y="458"/>
                    </a:lnTo>
                    <a:lnTo>
                      <a:pt x="463" y="459"/>
                    </a:lnTo>
                    <a:lnTo>
                      <a:pt x="462" y="459"/>
                    </a:lnTo>
                    <a:lnTo>
                      <a:pt x="460" y="459"/>
                    </a:lnTo>
                    <a:lnTo>
                      <a:pt x="459" y="459"/>
                    </a:lnTo>
                    <a:lnTo>
                      <a:pt x="458" y="459"/>
                    </a:lnTo>
                    <a:lnTo>
                      <a:pt x="457" y="459"/>
                    </a:lnTo>
                    <a:lnTo>
                      <a:pt x="455" y="459"/>
                    </a:lnTo>
                    <a:lnTo>
                      <a:pt x="454" y="459"/>
                    </a:lnTo>
                    <a:lnTo>
                      <a:pt x="453" y="459"/>
                    </a:lnTo>
                    <a:lnTo>
                      <a:pt x="451" y="459"/>
                    </a:lnTo>
                    <a:lnTo>
                      <a:pt x="450" y="459"/>
                    </a:lnTo>
                    <a:lnTo>
                      <a:pt x="449" y="459"/>
                    </a:lnTo>
                    <a:lnTo>
                      <a:pt x="449" y="460"/>
                    </a:lnTo>
                    <a:lnTo>
                      <a:pt x="447" y="460"/>
                    </a:lnTo>
                    <a:lnTo>
                      <a:pt x="446" y="460"/>
                    </a:lnTo>
                    <a:lnTo>
                      <a:pt x="446" y="462"/>
                    </a:lnTo>
                    <a:lnTo>
                      <a:pt x="445" y="462"/>
                    </a:lnTo>
                    <a:lnTo>
                      <a:pt x="445" y="463"/>
                    </a:lnTo>
                    <a:lnTo>
                      <a:pt x="443" y="463"/>
                    </a:lnTo>
                    <a:lnTo>
                      <a:pt x="443" y="464"/>
                    </a:lnTo>
                    <a:lnTo>
                      <a:pt x="443" y="466"/>
                    </a:lnTo>
                    <a:lnTo>
                      <a:pt x="442" y="466"/>
                    </a:lnTo>
                    <a:lnTo>
                      <a:pt x="442" y="467"/>
                    </a:lnTo>
                    <a:lnTo>
                      <a:pt x="441" y="467"/>
                    </a:lnTo>
                    <a:lnTo>
                      <a:pt x="441" y="468"/>
                    </a:lnTo>
                    <a:lnTo>
                      <a:pt x="441" y="470"/>
                    </a:lnTo>
                    <a:lnTo>
                      <a:pt x="441" y="471"/>
                    </a:lnTo>
                    <a:lnTo>
                      <a:pt x="441" y="472"/>
                    </a:lnTo>
                    <a:lnTo>
                      <a:pt x="440" y="473"/>
                    </a:lnTo>
                    <a:lnTo>
                      <a:pt x="440" y="475"/>
                    </a:lnTo>
                    <a:lnTo>
                      <a:pt x="440" y="476"/>
                    </a:lnTo>
                    <a:lnTo>
                      <a:pt x="440" y="477"/>
                    </a:lnTo>
                    <a:lnTo>
                      <a:pt x="438" y="479"/>
                    </a:lnTo>
                    <a:lnTo>
                      <a:pt x="438" y="480"/>
                    </a:lnTo>
                    <a:lnTo>
                      <a:pt x="438" y="481"/>
                    </a:lnTo>
                    <a:lnTo>
                      <a:pt x="438" y="483"/>
                    </a:lnTo>
                    <a:lnTo>
                      <a:pt x="437" y="484"/>
                    </a:lnTo>
                    <a:lnTo>
                      <a:pt x="437" y="485"/>
                    </a:lnTo>
                    <a:lnTo>
                      <a:pt x="436" y="485"/>
                    </a:lnTo>
                    <a:lnTo>
                      <a:pt x="436" y="487"/>
                    </a:lnTo>
                    <a:lnTo>
                      <a:pt x="434" y="487"/>
                    </a:lnTo>
                    <a:lnTo>
                      <a:pt x="433" y="487"/>
                    </a:lnTo>
                    <a:lnTo>
                      <a:pt x="433" y="488"/>
                    </a:lnTo>
                    <a:lnTo>
                      <a:pt x="432" y="488"/>
                    </a:lnTo>
                    <a:lnTo>
                      <a:pt x="430" y="488"/>
                    </a:lnTo>
                    <a:lnTo>
                      <a:pt x="429" y="489"/>
                    </a:lnTo>
                    <a:lnTo>
                      <a:pt x="428" y="489"/>
                    </a:lnTo>
                    <a:lnTo>
                      <a:pt x="426" y="489"/>
                    </a:lnTo>
                    <a:lnTo>
                      <a:pt x="425" y="489"/>
                    </a:lnTo>
                    <a:lnTo>
                      <a:pt x="423" y="490"/>
                    </a:lnTo>
                    <a:lnTo>
                      <a:pt x="421" y="490"/>
                    </a:lnTo>
                    <a:lnTo>
                      <a:pt x="420" y="490"/>
                    </a:lnTo>
                    <a:lnTo>
                      <a:pt x="420" y="489"/>
                    </a:lnTo>
                    <a:lnTo>
                      <a:pt x="419" y="489"/>
                    </a:lnTo>
                    <a:lnTo>
                      <a:pt x="417" y="489"/>
                    </a:lnTo>
                    <a:lnTo>
                      <a:pt x="415" y="489"/>
                    </a:lnTo>
                    <a:lnTo>
                      <a:pt x="413" y="489"/>
                    </a:lnTo>
                    <a:lnTo>
                      <a:pt x="412" y="489"/>
                    </a:lnTo>
                    <a:lnTo>
                      <a:pt x="412" y="490"/>
                    </a:lnTo>
                    <a:lnTo>
                      <a:pt x="411" y="489"/>
                    </a:lnTo>
                    <a:lnTo>
                      <a:pt x="408" y="489"/>
                    </a:lnTo>
                    <a:lnTo>
                      <a:pt x="407" y="489"/>
                    </a:lnTo>
                    <a:lnTo>
                      <a:pt x="405" y="489"/>
                    </a:lnTo>
                    <a:lnTo>
                      <a:pt x="404" y="489"/>
                    </a:lnTo>
                    <a:lnTo>
                      <a:pt x="403" y="489"/>
                    </a:lnTo>
                    <a:lnTo>
                      <a:pt x="402" y="489"/>
                    </a:lnTo>
                    <a:lnTo>
                      <a:pt x="400" y="489"/>
                    </a:lnTo>
                    <a:lnTo>
                      <a:pt x="399" y="489"/>
                    </a:lnTo>
                    <a:lnTo>
                      <a:pt x="398" y="489"/>
                    </a:lnTo>
                    <a:lnTo>
                      <a:pt x="396" y="488"/>
                    </a:lnTo>
                    <a:lnTo>
                      <a:pt x="395" y="488"/>
                    </a:lnTo>
                    <a:lnTo>
                      <a:pt x="394" y="487"/>
                    </a:lnTo>
                    <a:lnTo>
                      <a:pt x="392" y="487"/>
                    </a:lnTo>
                    <a:lnTo>
                      <a:pt x="392" y="485"/>
                    </a:lnTo>
                    <a:lnTo>
                      <a:pt x="391" y="485"/>
                    </a:lnTo>
                    <a:lnTo>
                      <a:pt x="391" y="484"/>
                    </a:lnTo>
                    <a:lnTo>
                      <a:pt x="390" y="484"/>
                    </a:lnTo>
                    <a:lnTo>
                      <a:pt x="388" y="484"/>
                    </a:lnTo>
                    <a:lnTo>
                      <a:pt x="387" y="484"/>
                    </a:lnTo>
                    <a:lnTo>
                      <a:pt x="387" y="483"/>
                    </a:lnTo>
                    <a:lnTo>
                      <a:pt x="386" y="484"/>
                    </a:lnTo>
                    <a:lnTo>
                      <a:pt x="385" y="484"/>
                    </a:lnTo>
                    <a:lnTo>
                      <a:pt x="385" y="485"/>
                    </a:lnTo>
                    <a:lnTo>
                      <a:pt x="383" y="485"/>
                    </a:lnTo>
                    <a:lnTo>
                      <a:pt x="382" y="485"/>
                    </a:lnTo>
                    <a:lnTo>
                      <a:pt x="381" y="487"/>
                    </a:lnTo>
                    <a:lnTo>
                      <a:pt x="379" y="487"/>
                    </a:lnTo>
                    <a:lnTo>
                      <a:pt x="379" y="488"/>
                    </a:lnTo>
                    <a:lnTo>
                      <a:pt x="378" y="489"/>
                    </a:lnTo>
                    <a:lnTo>
                      <a:pt x="378" y="490"/>
                    </a:lnTo>
                    <a:lnTo>
                      <a:pt x="378" y="492"/>
                    </a:lnTo>
                    <a:lnTo>
                      <a:pt x="378" y="493"/>
                    </a:lnTo>
                    <a:lnTo>
                      <a:pt x="378" y="494"/>
                    </a:lnTo>
                    <a:lnTo>
                      <a:pt x="378" y="496"/>
                    </a:lnTo>
                    <a:lnTo>
                      <a:pt x="378" y="497"/>
                    </a:lnTo>
                    <a:lnTo>
                      <a:pt x="377" y="498"/>
                    </a:lnTo>
                    <a:lnTo>
                      <a:pt x="375" y="501"/>
                    </a:lnTo>
                    <a:lnTo>
                      <a:pt x="374" y="501"/>
                    </a:lnTo>
                    <a:lnTo>
                      <a:pt x="374" y="502"/>
                    </a:lnTo>
                    <a:lnTo>
                      <a:pt x="373" y="502"/>
                    </a:lnTo>
                    <a:lnTo>
                      <a:pt x="371" y="502"/>
                    </a:lnTo>
                    <a:lnTo>
                      <a:pt x="369" y="502"/>
                    </a:lnTo>
                    <a:lnTo>
                      <a:pt x="369" y="504"/>
                    </a:lnTo>
                    <a:lnTo>
                      <a:pt x="368" y="504"/>
                    </a:lnTo>
                    <a:lnTo>
                      <a:pt x="366" y="505"/>
                    </a:lnTo>
                    <a:lnTo>
                      <a:pt x="365" y="505"/>
                    </a:lnTo>
                    <a:lnTo>
                      <a:pt x="364" y="506"/>
                    </a:lnTo>
                    <a:lnTo>
                      <a:pt x="362" y="506"/>
                    </a:lnTo>
                    <a:lnTo>
                      <a:pt x="361" y="507"/>
                    </a:lnTo>
                    <a:lnTo>
                      <a:pt x="358" y="507"/>
                    </a:lnTo>
                    <a:lnTo>
                      <a:pt x="357" y="507"/>
                    </a:lnTo>
                    <a:lnTo>
                      <a:pt x="354" y="506"/>
                    </a:lnTo>
                    <a:lnTo>
                      <a:pt x="353" y="506"/>
                    </a:lnTo>
                    <a:lnTo>
                      <a:pt x="352" y="505"/>
                    </a:lnTo>
                    <a:lnTo>
                      <a:pt x="351" y="505"/>
                    </a:lnTo>
                    <a:lnTo>
                      <a:pt x="349" y="504"/>
                    </a:lnTo>
                    <a:lnTo>
                      <a:pt x="349" y="502"/>
                    </a:lnTo>
                    <a:lnTo>
                      <a:pt x="348" y="502"/>
                    </a:lnTo>
                    <a:lnTo>
                      <a:pt x="347" y="501"/>
                    </a:lnTo>
                    <a:lnTo>
                      <a:pt x="345" y="501"/>
                    </a:lnTo>
                    <a:lnTo>
                      <a:pt x="344" y="500"/>
                    </a:lnTo>
                    <a:lnTo>
                      <a:pt x="343" y="500"/>
                    </a:lnTo>
                    <a:lnTo>
                      <a:pt x="341" y="498"/>
                    </a:lnTo>
                    <a:lnTo>
                      <a:pt x="339" y="497"/>
                    </a:lnTo>
                    <a:lnTo>
                      <a:pt x="337" y="497"/>
                    </a:lnTo>
                    <a:lnTo>
                      <a:pt x="336" y="496"/>
                    </a:lnTo>
                    <a:lnTo>
                      <a:pt x="335" y="496"/>
                    </a:lnTo>
                    <a:lnTo>
                      <a:pt x="333" y="496"/>
                    </a:lnTo>
                    <a:lnTo>
                      <a:pt x="333" y="494"/>
                    </a:lnTo>
                    <a:lnTo>
                      <a:pt x="332" y="494"/>
                    </a:lnTo>
                    <a:lnTo>
                      <a:pt x="331" y="494"/>
                    </a:lnTo>
                    <a:lnTo>
                      <a:pt x="330" y="496"/>
                    </a:lnTo>
                    <a:lnTo>
                      <a:pt x="328" y="496"/>
                    </a:lnTo>
                    <a:lnTo>
                      <a:pt x="327" y="496"/>
                    </a:lnTo>
                    <a:lnTo>
                      <a:pt x="326" y="494"/>
                    </a:lnTo>
                    <a:lnTo>
                      <a:pt x="324" y="496"/>
                    </a:lnTo>
                    <a:lnTo>
                      <a:pt x="323" y="496"/>
                    </a:lnTo>
                    <a:lnTo>
                      <a:pt x="322" y="496"/>
                    </a:lnTo>
                    <a:lnTo>
                      <a:pt x="319" y="497"/>
                    </a:lnTo>
                    <a:lnTo>
                      <a:pt x="318" y="498"/>
                    </a:lnTo>
                    <a:lnTo>
                      <a:pt x="316" y="500"/>
                    </a:lnTo>
                    <a:lnTo>
                      <a:pt x="315" y="501"/>
                    </a:lnTo>
                    <a:lnTo>
                      <a:pt x="314" y="502"/>
                    </a:lnTo>
                    <a:lnTo>
                      <a:pt x="314" y="504"/>
                    </a:lnTo>
                    <a:lnTo>
                      <a:pt x="313" y="504"/>
                    </a:lnTo>
                    <a:lnTo>
                      <a:pt x="313" y="505"/>
                    </a:lnTo>
                    <a:lnTo>
                      <a:pt x="313" y="506"/>
                    </a:lnTo>
                    <a:lnTo>
                      <a:pt x="313" y="507"/>
                    </a:lnTo>
                    <a:lnTo>
                      <a:pt x="311" y="509"/>
                    </a:lnTo>
                    <a:lnTo>
                      <a:pt x="311" y="510"/>
                    </a:lnTo>
                    <a:lnTo>
                      <a:pt x="310" y="510"/>
                    </a:lnTo>
                    <a:lnTo>
                      <a:pt x="310" y="511"/>
                    </a:lnTo>
                    <a:lnTo>
                      <a:pt x="310" y="513"/>
                    </a:lnTo>
                    <a:lnTo>
                      <a:pt x="310" y="514"/>
                    </a:lnTo>
                    <a:lnTo>
                      <a:pt x="309" y="514"/>
                    </a:lnTo>
                    <a:lnTo>
                      <a:pt x="309" y="515"/>
                    </a:lnTo>
                    <a:lnTo>
                      <a:pt x="309" y="517"/>
                    </a:lnTo>
                    <a:lnTo>
                      <a:pt x="307" y="518"/>
                    </a:lnTo>
                    <a:lnTo>
                      <a:pt x="307" y="519"/>
                    </a:lnTo>
                    <a:lnTo>
                      <a:pt x="307" y="521"/>
                    </a:lnTo>
                    <a:lnTo>
                      <a:pt x="306" y="522"/>
                    </a:lnTo>
                    <a:lnTo>
                      <a:pt x="306" y="523"/>
                    </a:lnTo>
                    <a:lnTo>
                      <a:pt x="306" y="525"/>
                    </a:lnTo>
                    <a:lnTo>
                      <a:pt x="306" y="526"/>
                    </a:lnTo>
                    <a:lnTo>
                      <a:pt x="306" y="527"/>
                    </a:lnTo>
                    <a:lnTo>
                      <a:pt x="306" y="528"/>
                    </a:lnTo>
                    <a:lnTo>
                      <a:pt x="306" y="530"/>
                    </a:lnTo>
                    <a:lnTo>
                      <a:pt x="306" y="531"/>
                    </a:lnTo>
                    <a:lnTo>
                      <a:pt x="305" y="532"/>
                    </a:lnTo>
                    <a:lnTo>
                      <a:pt x="305" y="534"/>
                    </a:lnTo>
                    <a:lnTo>
                      <a:pt x="305" y="535"/>
                    </a:lnTo>
                    <a:lnTo>
                      <a:pt x="303" y="536"/>
                    </a:lnTo>
                    <a:lnTo>
                      <a:pt x="305" y="538"/>
                    </a:lnTo>
                    <a:lnTo>
                      <a:pt x="305" y="540"/>
                    </a:lnTo>
                    <a:lnTo>
                      <a:pt x="305" y="542"/>
                    </a:lnTo>
                    <a:lnTo>
                      <a:pt x="305" y="543"/>
                    </a:lnTo>
                    <a:lnTo>
                      <a:pt x="305" y="544"/>
                    </a:lnTo>
                    <a:lnTo>
                      <a:pt x="306" y="545"/>
                    </a:lnTo>
                    <a:lnTo>
                      <a:pt x="306" y="547"/>
                    </a:lnTo>
                    <a:lnTo>
                      <a:pt x="307" y="551"/>
                    </a:lnTo>
                    <a:lnTo>
                      <a:pt x="307" y="555"/>
                    </a:lnTo>
                    <a:lnTo>
                      <a:pt x="309" y="555"/>
                    </a:lnTo>
                    <a:lnTo>
                      <a:pt x="309" y="556"/>
                    </a:lnTo>
                    <a:lnTo>
                      <a:pt x="309" y="557"/>
                    </a:lnTo>
                    <a:lnTo>
                      <a:pt x="309" y="559"/>
                    </a:lnTo>
                    <a:lnTo>
                      <a:pt x="309" y="561"/>
                    </a:lnTo>
                    <a:lnTo>
                      <a:pt x="307" y="561"/>
                    </a:lnTo>
                    <a:lnTo>
                      <a:pt x="307" y="562"/>
                    </a:lnTo>
                    <a:lnTo>
                      <a:pt x="306" y="566"/>
                    </a:lnTo>
                    <a:lnTo>
                      <a:pt x="303" y="568"/>
                    </a:lnTo>
                    <a:lnTo>
                      <a:pt x="302" y="568"/>
                    </a:lnTo>
                    <a:lnTo>
                      <a:pt x="302" y="569"/>
                    </a:lnTo>
                    <a:lnTo>
                      <a:pt x="301" y="569"/>
                    </a:lnTo>
                    <a:lnTo>
                      <a:pt x="301" y="570"/>
                    </a:lnTo>
                    <a:lnTo>
                      <a:pt x="299" y="572"/>
                    </a:lnTo>
                    <a:lnTo>
                      <a:pt x="299" y="573"/>
                    </a:lnTo>
                    <a:lnTo>
                      <a:pt x="299" y="574"/>
                    </a:lnTo>
                    <a:lnTo>
                      <a:pt x="299" y="578"/>
                    </a:lnTo>
                    <a:lnTo>
                      <a:pt x="301" y="582"/>
                    </a:lnTo>
                    <a:lnTo>
                      <a:pt x="301" y="583"/>
                    </a:lnTo>
                    <a:lnTo>
                      <a:pt x="301" y="585"/>
                    </a:lnTo>
                    <a:lnTo>
                      <a:pt x="301" y="586"/>
                    </a:lnTo>
                    <a:lnTo>
                      <a:pt x="301" y="587"/>
                    </a:lnTo>
                    <a:lnTo>
                      <a:pt x="302" y="589"/>
                    </a:lnTo>
                    <a:lnTo>
                      <a:pt x="302" y="590"/>
                    </a:lnTo>
                    <a:lnTo>
                      <a:pt x="303" y="593"/>
                    </a:lnTo>
                    <a:lnTo>
                      <a:pt x="305" y="594"/>
                    </a:lnTo>
                    <a:lnTo>
                      <a:pt x="305" y="595"/>
                    </a:lnTo>
                    <a:lnTo>
                      <a:pt x="306" y="595"/>
                    </a:lnTo>
                    <a:lnTo>
                      <a:pt x="306" y="596"/>
                    </a:lnTo>
                    <a:lnTo>
                      <a:pt x="306" y="598"/>
                    </a:lnTo>
                    <a:lnTo>
                      <a:pt x="307" y="600"/>
                    </a:lnTo>
                    <a:lnTo>
                      <a:pt x="309" y="602"/>
                    </a:lnTo>
                    <a:lnTo>
                      <a:pt x="309" y="603"/>
                    </a:lnTo>
                    <a:lnTo>
                      <a:pt x="310" y="604"/>
                    </a:lnTo>
                    <a:lnTo>
                      <a:pt x="311" y="606"/>
                    </a:lnTo>
                    <a:lnTo>
                      <a:pt x="313" y="607"/>
                    </a:lnTo>
                    <a:lnTo>
                      <a:pt x="314" y="608"/>
                    </a:lnTo>
                    <a:lnTo>
                      <a:pt x="315" y="608"/>
                    </a:lnTo>
                    <a:lnTo>
                      <a:pt x="316" y="608"/>
                    </a:lnTo>
                    <a:lnTo>
                      <a:pt x="318" y="610"/>
                    </a:lnTo>
                    <a:lnTo>
                      <a:pt x="322" y="610"/>
                    </a:lnTo>
                    <a:lnTo>
                      <a:pt x="323" y="608"/>
                    </a:lnTo>
                    <a:lnTo>
                      <a:pt x="324" y="608"/>
                    </a:lnTo>
                    <a:lnTo>
                      <a:pt x="326" y="608"/>
                    </a:lnTo>
                    <a:lnTo>
                      <a:pt x="327" y="608"/>
                    </a:lnTo>
                    <a:lnTo>
                      <a:pt x="328" y="607"/>
                    </a:lnTo>
                    <a:lnTo>
                      <a:pt x="330" y="607"/>
                    </a:lnTo>
                    <a:lnTo>
                      <a:pt x="331" y="607"/>
                    </a:lnTo>
                    <a:lnTo>
                      <a:pt x="331" y="606"/>
                    </a:lnTo>
                    <a:lnTo>
                      <a:pt x="332" y="606"/>
                    </a:lnTo>
                    <a:lnTo>
                      <a:pt x="333" y="606"/>
                    </a:lnTo>
                    <a:lnTo>
                      <a:pt x="335" y="606"/>
                    </a:lnTo>
                    <a:lnTo>
                      <a:pt x="336" y="606"/>
                    </a:lnTo>
                    <a:lnTo>
                      <a:pt x="339" y="606"/>
                    </a:lnTo>
                    <a:lnTo>
                      <a:pt x="340" y="606"/>
                    </a:lnTo>
                    <a:lnTo>
                      <a:pt x="340" y="607"/>
                    </a:lnTo>
                    <a:lnTo>
                      <a:pt x="341" y="607"/>
                    </a:lnTo>
                    <a:lnTo>
                      <a:pt x="343" y="608"/>
                    </a:lnTo>
                    <a:lnTo>
                      <a:pt x="344" y="610"/>
                    </a:lnTo>
                    <a:lnTo>
                      <a:pt x="345" y="610"/>
                    </a:lnTo>
                    <a:lnTo>
                      <a:pt x="345" y="611"/>
                    </a:lnTo>
                    <a:lnTo>
                      <a:pt x="347" y="611"/>
                    </a:lnTo>
                    <a:lnTo>
                      <a:pt x="348" y="611"/>
                    </a:lnTo>
                    <a:lnTo>
                      <a:pt x="348" y="612"/>
                    </a:lnTo>
                    <a:lnTo>
                      <a:pt x="348" y="614"/>
                    </a:lnTo>
                    <a:lnTo>
                      <a:pt x="349" y="614"/>
                    </a:lnTo>
                    <a:lnTo>
                      <a:pt x="348" y="614"/>
                    </a:lnTo>
                    <a:lnTo>
                      <a:pt x="349" y="614"/>
                    </a:lnTo>
                    <a:lnTo>
                      <a:pt x="348" y="614"/>
                    </a:lnTo>
                    <a:lnTo>
                      <a:pt x="349" y="614"/>
                    </a:lnTo>
                    <a:lnTo>
                      <a:pt x="349" y="615"/>
                    </a:lnTo>
                    <a:lnTo>
                      <a:pt x="349" y="616"/>
                    </a:lnTo>
                    <a:lnTo>
                      <a:pt x="349" y="617"/>
                    </a:lnTo>
                    <a:lnTo>
                      <a:pt x="351" y="619"/>
                    </a:lnTo>
                    <a:lnTo>
                      <a:pt x="352" y="621"/>
                    </a:lnTo>
                    <a:lnTo>
                      <a:pt x="353" y="623"/>
                    </a:lnTo>
                    <a:lnTo>
                      <a:pt x="353" y="624"/>
                    </a:lnTo>
                    <a:lnTo>
                      <a:pt x="354" y="624"/>
                    </a:lnTo>
                    <a:lnTo>
                      <a:pt x="354" y="625"/>
                    </a:lnTo>
                    <a:lnTo>
                      <a:pt x="356" y="627"/>
                    </a:lnTo>
                    <a:lnTo>
                      <a:pt x="356" y="628"/>
                    </a:lnTo>
                    <a:lnTo>
                      <a:pt x="356" y="629"/>
                    </a:lnTo>
                    <a:lnTo>
                      <a:pt x="356" y="631"/>
                    </a:lnTo>
                    <a:lnTo>
                      <a:pt x="356" y="632"/>
                    </a:lnTo>
                    <a:lnTo>
                      <a:pt x="356" y="633"/>
                    </a:lnTo>
                    <a:lnTo>
                      <a:pt x="354" y="633"/>
                    </a:lnTo>
                    <a:lnTo>
                      <a:pt x="354" y="634"/>
                    </a:lnTo>
                    <a:lnTo>
                      <a:pt x="353" y="636"/>
                    </a:lnTo>
                    <a:lnTo>
                      <a:pt x="352" y="637"/>
                    </a:lnTo>
                    <a:lnTo>
                      <a:pt x="351" y="638"/>
                    </a:lnTo>
                    <a:lnTo>
                      <a:pt x="349" y="640"/>
                    </a:lnTo>
                    <a:lnTo>
                      <a:pt x="349" y="641"/>
                    </a:lnTo>
                    <a:lnTo>
                      <a:pt x="348" y="641"/>
                    </a:lnTo>
                    <a:lnTo>
                      <a:pt x="348" y="642"/>
                    </a:lnTo>
                    <a:lnTo>
                      <a:pt x="347" y="642"/>
                    </a:lnTo>
                    <a:lnTo>
                      <a:pt x="347" y="644"/>
                    </a:lnTo>
                    <a:lnTo>
                      <a:pt x="345" y="644"/>
                    </a:lnTo>
                    <a:lnTo>
                      <a:pt x="344" y="644"/>
                    </a:lnTo>
                    <a:lnTo>
                      <a:pt x="343" y="645"/>
                    </a:lnTo>
                    <a:lnTo>
                      <a:pt x="341" y="645"/>
                    </a:lnTo>
                    <a:lnTo>
                      <a:pt x="340" y="645"/>
                    </a:lnTo>
                    <a:lnTo>
                      <a:pt x="339" y="645"/>
                    </a:lnTo>
                    <a:lnTo>
                      <a:pt x="337" y="645"/>
                    </a:lnTo>
                    <a:lnTo>
                      <a:pt x="336" y="644"/>
                    </a:lnTo>
                    <a:lnTo>
                      <a:pt x="335" y="642"/>
                    </a:lnTo>
                    <a:lnTo>
                      <a:pt x="333" y="642"/>
                    </a:lnTo>
                    <a:lnTo>
                      <a:pt x="333" y="641"/>
                    </a:lnTo>
                    <a:lnTo>
                      <a:pt x="332" y="641"/>
                    </a:lnTo>
                    <a:lnTo>
                      <a:pt x="332" y="640"/>
                    </a:lnTo>
                    <a:lnTo>
                      <a:pt x="331" y="640"/>
                    </a:lnTo>
                    <a:lnTo>
                      <a:pt x="330" y="640"/>
                    </a:lnTo>
                    <a:lnTo>
                      <a:pt x="330" y="638"/>
                    </a:lnTo>
                    <a:lnTo>
                      <a:pt x="328" y="638"/>
                    </a:lnTo>
                    <a:lnTo>
                      <a:pt x="327" y="638"/>
                    </a:lnTo>
                    <a:lnTo>
                      <a:pt x="327" y="637"/>
                    </a:lnTo>
                    <a:lnTo>
                      <a:pt x="326" y="637"/>
                    </a:lnTo>
                    <a:lnTo>
                      <a:pt x="324" y="636"/>
                    </a:lnTo>
                    <a:lnTo>
                      <a:pt x="323" y="636"/>
                    </a:lnTo>
                    <a:lnTo>
                      <a:pt x="322" y="636"/>
                    </a:lnTo>
                    <a:lnTo>
                      <a:pt x="322" y="634"/>
                    </a:lnTo>
                    <a:lnTo>
                      <a:pt x="320" y="634"/>
                    </a:lnTo>
                    <a:lnTo>
                      <a:pt x="319" y="634"/>
                    </a:lnTo>
                    <a:lnTo>
                      <a:pt x="318" y="634"/>
                    </a:lnTo>
                    <a:lnTo>
                      <a:pt x="316" y="633"/>
                    </a:lnTo>
                    <a:lnTo>
                      <a:pt x="315" y="633"/>
                    </a:lnTo>
                    <a:lnTo>
                      <a:pt x="314" y="633"/>
                    </a:lnTo>
                    <a:lnTo>
                      <a:pt x="313" y="633"/>
                    </a:lnTo>
                    <a:lnTo>
                      <a:pt x="311" y="633"/>
                    </a:lnTo>
                    <a:lnTo>
                      <a:pt x="306" y="632"/>
                    </a:lnTo>
                    <a:lnTo>
                      <a:pt x="305" y="632"/>
                    </a:lnTo>
                    <a:lnTo>
                      <a:pt x="301" y="637"/>
                    </a:lnTo>
                    <a:lnTo>
                      <a:pt x="299" y="641"/>
                    </a:lnTo>
                    <a:lnTo>
                      <a:pt x="299" y="642"/>
                    </a:lnTo>
                    <a:lnTo>
                      <a:pt x="298" y="644"/>
                    </a:lnTo>
                    <a:lnTo>
                      <a:pt x="297" y="646"/>
                    </a:lnTo>
                    <a:lnTo>
                      <a:pt x="294" y="648"/>
                    </a:lnTo>
                    <a:lnTo>
                      <a:pt x="294" y="649"/>
                    </a:lnTo>
                    <a:lnTo>
                      <a:pt x="293" y="649"/>
                    </a:lnTo>
                    <a:lnTo>
                      <a:pt x="293" y="650"/>
                    </a:lnTo>
                    <a:lnTo>
                      <a:pt x="292" y="650"/>
                    </a:lnTo>
                    <a:lnTo>
                      <a:pt x="292" y="651"/>
                    </a:lnTo>
                    <a:lnTo>
                      <a:pt x="292" y="653"/>
                    </a:lnTo>
                    <a:lnTo>
                      <a:pt x="290" y="657"/>
                    </a:lnTo>
                    <a:lnTo>
                      <a:pt x="289" y="657"/>
                    </a:lnTo>
                    <a:lnTo>
                      <a:pt x="288" y="659"/>
                    </a:lnTo>
                    <a:lnTo>
                      <a:pt x="286" y="661"/>
                    </a:lnTo>
                    <a:lnTo>
                      <a:pt x="285" y="661"/>
                    </a:lnTo>
                    <a:lnTo>
                      <a:pt x="282" y="663"/>
                    </a:lnTo>
                    <a:lnTo>
                      <a:pt x="282" y="665"/>
                    </a:lnTo>
                    <a:lnTo>
                      <a:pt x="281" y="665"/>
                    </a:lnTo>
                    <a:lnTo>
                      <a:pt x="280" y="665"/>
                    </a:lnTo>
                    <a:lnTo>
                      <a:pt x="276" y="666"/>
                    </a:lnTo>
                    <a:lnTo>
                      <a:pt x="272" y="667"/>
                    </a:lnTo>
                    <a:lnTo>
                      <a:pt x="271" y="667"/>
                    </a:lnTo>
                    <a:lnTo>
                      <a:pt x="267" y="668"/>
                    </a:lnTo>
                    <a:lnTo>
                      <a:pt x="265" y="668"/>
                    </a:lnTo>
                    <a:lnTo>
                      <a:pt x="264" y="668"/>
                    </a:lnTo>
                    <a:lnTo>
                      <a:pt x="263" y="668"/>
                    </a:lnTo>
                    <a:lnTo>
                      <a:pt x="261" y="668"/>
                    </a:lnTo>
                    <a:lnTo>
                      <a:pt x="260" y="668"/>
                    </a:lnTo>
                    <a:lnTo>
                      <a:pt x="259" y="668"/>
                    </a:lnTo>
                    <a:lnTo>
                      <a:pt x="258" y="670"/>
                    </a:lnTo>
                    <a:lnTo>
                      <a:pt x="256" y="670"/>
                    </a:lnTo>
                    <a:lnTo>
                      <a:pt x="256" y="671"/>
                    </a:lnTo>
                    <a:lnTo>
                      <a:pt x="255" y="671"/>
                    </a:lnTo>
                    <a:lnTo>
                      <a:pt x="254" y="671"/>
                    </a:lnTo>
                    <a:lnTo>
                      <a:pt x="252" y="671"/>
                    </a:lnTo>
                    <a:lnTo>
                      <a:pt x="251" y="671"/>
                    </a:lnTo>
                    <a:lnTo>
                      <a:pt x="250" y="671"/>
                    </a:lnTo>
                    <a:lnTo>
                      <a:pt x="248" y="671"/>
                    </a:lnTo>
                    <a:lnTo>
                      <a:pt x="247" y="672"/>
                    </a:lnTo>
                    <a:lnTo>
                      <a:pt x="246" y="672"/>
                    </a:lnTo>
                    <a:lnTo>
                      <a:pt x="244" y="672"/>
                    </a:lnTo>
                    <a:lnTo>
                      <a:pt x="244" y="671"/>
                    </a:lnTo>
                    <a:lnTo>
                      <a:pt x="243" y="671"/>
                    </a:lnTo>
                    <a:lnTo>
                      <a:pt x="243" y="670"/>
                    </a:lnTo>
                    <a:lnTo>
                      <a:pt x="242" y="670"/>
                    </a:lnTo>
                    <a:lnTo>
                      <a:pt x="241" y="670"/>
                    </a:lnTo>
                    <a:lnTo>
                      <a:pt x="239" y="670"/>
                    </a:lnTo>
                    <a:lnTo>
                      <a:pt x="238" y="670"/>
                    </a:lnTo>
                    <a:lnTo>
                      <a:pt x="237" y="670"/>
                    </a:lnTo>
                    <a:lnTo>
                      <a:pt x="237" y="668"/>
                    </a:lnTo>
                    <a:lnTo>
                      <a:pt x="235" y="668"/>
                    </a:lnTo>
                    <a:lnTo>
                      <a:pt x="234" y="668"/>
                    </a:lnTo>
                    <a:lnTo>
                      <a:pt x="233" y="668"/>
                    </a:lnTo>
                    <a:lnTo>
                      <a:pt x="231" y="668"/>
                    </a:lnTo>
                    <a:lnTo>
                      <a:pt x="230" y="668"/>
                    </a:lnTo>
                    <a:lnTo>
                      <a:pt x="229" y="668"/>
                    </a:lnTo>
                    <a:lnTo>
                      <a:pt x="227" y="668"/>
                    </a:lnTo>
                    <a:lnTo>
                      <a:pt x="227" y="670"/>
                    </a:lnTo>
                    <a:lnTo>
                      <a:pt x="227" y="671"/>
                    </a:lnTo>
                    <a:lnTo>
                      <a:pt x="226" y="671"/>
                    </a:lnTo>
                    <a:lnTo>
                      <a:pt x="225" y="671"/>
                    </a:lnTo>
                    <a:lnTo>
                      <a:pt x="224" y="671"/>
                    </a:lnTo>
                    <a:lnTo>
                      <a:pt x="222" y="670"/>
                    </a:lnTo>
                    <a:lnTo>
                      <a:pt x="221" y="670"/>
                    </a:lnTo>
                    <a:lnTo>
                      <a:pt x="221" y="668"/>
                    </a:lnTo>
                    <a:lnTo>
                      <a:pt x="221" y="667"/>
                    </a:lnTo>
                    <a:lnTo>
                      <a:pt x="220" y="667"/>
                    </a:lnTo>
                    <a:lnTo>
                      <a:pt x="218" y="667"/>
                    </a:lnTo>
                    <a:lnTo>
                      <a:pt x="218" y="666"/>
                    </a:lnTo>
                    <a:lnTo>
                      <a:pt x="217" y="666"/>
                    </a:lnTo>
                    <a:lnTo>
                      <a:pt x="217" y="665"/>
                    </a:lnTo>
                    <a:lnTo>
                      <a:pt x="217" y="663"/>
                    </a:lnTo>
                    <a:lnTo>
                      <a:pt x="216" y="663"/>
                    </a:lnTo>
                    <a:lnTo>
                      <a:pt x="214" y="663"/>
                    </a:lnTo>
                    <a:lnTo>
                      <a:pt x="213" y="663"/>
                    </a:lnTo>
                    <a:lnTo>
                      <a:pt x="213" y="662"/>
                    </a:lnTo>
                    <a:lnTo>
                      <a:pt x="213" y="661"/>
                    </a:lnTo>
                    <a:lnTo>
                      <a:pt x="212" y="661"/>
                    </a:lnTo>
                    <a:lnTo>
                      <a:pt x="212" y="659"/>
                    </a:lnTo>
                    <a:lnTo>
                      <a:pt x="212" y="658"/>
                    </a:lnTo>
                    <a:lnTo>
                      <a:pt x="212" y="657"/>
                    </a:lnTo>
                    <a:lnTo>
                      <a:pt x="212" y="655"/>
                    </a:lnTo>
                    <a:lnTo>
                      <a:pt x="212" y="654"/>
                    </a:lnTo>
                    <a:lnTo>
                      <a:pt x="212" y="653"/>
                    </a:lnTo>
                    <a:lnTo>
                      <a:pt x="212" y="651"/>
                    </a:lnTo>
                    <a:lnTo>
                      <a:pt x="210" y="651"/>
                    </a:lnTo>
                    <a:lnTo>
                      <a:pt x="210" y="650"/>
                    </a:lnTo>
                    <a:lnTo>
                      <a:pt x="212" y="650"/>
                    </a:lnTo>
                    <a:lnTo>
                      <a:pt x="210" y="650"/>
                    </a:lnTo>
                    <a:lnTo>
                      <a:pt x="210" y="649"/>
                    </a:lnTo>
                    <a:lnTo>
                      <a:pt x="209" y="649"/>
                    </a:lnTo>
                    <a:lnTo>
                      <a:pt x="209" y="648"/>
                    </a:lnTo>
                    <a:lnTo>
                      <a:pt x="208" y="648"/>
                    </a:lnTo>
                    <a:lnTo>
                      <a:pt x="207" y="648"/>
                    </a:lnTo>
                    <a:lnTo>
                      <a:pt x="207" y="646"/>
                    </a:lnTo>
                    <a:lnTo>
                      <a:pt x="205" y="646"/>
                    </a:lnTo>
                    <a:lnTo>
                      <a:pt x="204" y="646"/>
                    </a:lnTo>
                    <a:lnTo>
                      <a:pt x="203" y="646"/>
                    </a:lnTo>
                    <a:lnTo>
                      <a:pt x="203" y="645"/>
                    </a:lnTo>
                    <a:lnTo>
                      <a:pt x="201" y="645"/>
                    </a:lnTo>
                    <a:lnTo>
                      <a:pt x="201" y="644"/>
                    </a:lnTo>
                    <a:lnTo>
                      <a:pt x="200" y="644"/>
                    </a:lnTo>
                    <a:lnTo>
                      <a:pt x="199" y="644"/>
                    </a:lnTo>
                    <a:lnTo>
                      <a:pt x="199" y="642"/>
                    </a:lnTo>
                    <a:lnTo>
                      <a:pt x="197" y="642"/>
                    </a:lnTo>
                    <a:lnTo>
                      <a:pt x="197" y="641"/>
                    </a:lnTo>
                    <a:lnTo>
                      <a:pt x="196" y="641"/>
                    </a:lnTo>
                    <a:lnTo>
                      <a:pt x="196" y="640"/>
                    </a:lnTo>
                    <a:lnTo>
                      <a:pt x="196" y="638"/>
                    </a:lnTo>
                    <a:lnTo>
                      <a:pt x="197" y="638"/>
                    </a:lnTo>
                    <a:lnTo>
                      <a:pt x="197" y="637"/>
                    </a:lnTo>
                    <a:lnTo>
                      <a:pt x="196" y="636"/>
                    </a:lnTo>
                    <a:lnTo>
                      <a:pt x="196" y="634"/>
                    </a:lnTo>
                    <a:lnTo>
                      <a:pt x="195" y="634"/>
                    </a:lnTo>
                    <a:lnTo>
                      <a:pt x="195" y="633"/>
                    </a:lnTo>
                    <a:lnTo>
                      <a:pt x="193" y="633"/>
                    </a:lnTo>
                    <a:lnTo>
                      <a:pt x="193" y="632"/>
                    </a:lnTo>
                    <a:lnTo>
                      <a:pt x="192" y="633"/>
                    </a:lnTo>
                    <a:lnTo>
                      <a:pt x="192" y="632"/>
                    </a:lnTo>
                    <a:lnTo>
                      <a:pt x="191" y="633"/>
                    </a:lnTo>
                    <a:lnTo>
                      <a:pt x="191" y="632"/>
                    </a:lnTo>
                    <a:lnTo>
                      <a:pt x="189" y="632"/>
                    </a:lnTo>
                    <a:lnTo>
                      <a:pt x="189" y="631"/>
                    </a:lnTo>
                    <a:lnTo>
                      <a:pt x="189" y="629"/>
                    </a:lnTo>
                    <a:lnTo>
                      <a:pt x="188" y="629"/>
                    </a:lnTo>
                    <a:lnTo>
                      <a:pt x="188" y="628"/>
                    </a:lnTo>
                    <a:lnTo>
                      <a:pt x="188" y="627"/>
                    </a:lnTo>
                    <a:lnTo>
                      <a:pt x="187" y="627"/>
                    </a:lnTo>
                    <a:lnTo>
                      <a:pt x="187" y="625"/>
                    </a:lnTo>
                    <a:lnTo>
                      <a:pt x="186" y="625"/>
                    </a:lnTo>
                    <a:lnTo>
                      <a:pt x="184" y="625"/>
                    </a:lnTo>
                    <a:lnTo>
                      <a:pt x="184" y="627"/>
                    </a:lnTo>
                    <a:lnTo>
                      <a:pt x="183" y="627"/>
                    </a:lnTo>
                    <a:lnTo>
                      <a:pt x="182" y="627"/>
                    </a:lnTo>
                    <a:lnTo>
                      <a:pt x="180" y="627"/>
                    </a:lnTo>
                    <a:lnTo>
                      <a:pt x="180" y="625"/>
                    </a:lnTo>
                    <a:lnTo>
                      <a:pt x="179" y="625"/>
                    </a:lnTo>
                    <a:lnTo>
                      <a:pt x="179" y="624"/>
                    </a:lnTo>
                    <a:lnTo>
                      <a:pt x="178" y="624"/>
                    </a:lnTo>
                    <a:lnTo>
                      <a:pt x="176" y="624"/>
                    </a:lnTo>
                    <a:lnTo>
                      <a:pt x="176" y="623"/>
                    </a:lnTo>
                    <a:lnTo>
                      <a:pt x="175" y="623"/>
                    </a:lnTo>
                    <a:lnTo>
                      <a:pt x="175" y="621"/>
                    </a:lnTo>
                    <a:lnTo>
                      <a:pt x="174" y="621"/>
                    </a:lnTo>
                    <a:lnTo>
                      <a:pt x="172" y="621"/>
                    </a:lnTo>
                    <a:lnTo>
                      <a:pt x="171" y="621"/>
                    </a:lnTo>
                    <a:lnTo>
                      <a:pt x="170" y="620"/>
                    </a:lnTo>
                    <a:lnTo>
                      <a:pt x="170" y="619"/>
                    </a:lnTo>
                    <a:lnTo>
                      <a:pt x="170" y="617"/>
                    </a:lnTo>
                    <a:lnTo>
                      <a:pt x="170" y="616"/>
                    </a:lnTo>
                    <a:lnTo>
                      <a:pt x="170" y="615"/>
                    </a:lnTo>
                    <a:lnTo>
                      <a:pt x="170" y="614"/>
                    </a:lnTo>
                    <a:lnTo>
                      <a:pt x="171" y="612"/>
                    </a:lnTo>
                    <a:lnTo>
                      <a:pt x="170" y="612"/>
                    </a:lnTo>
                    <a:lnTo>
                      <a:pt x="169" y="612"/>
                    </a:lnTo>
                    <a:lnTo>
                      <a:pt x="169" y="611"/>
                    </a:lnTo>
                    <a:lnTo>
                      <a:pt x="167" y="611"/>
                    </a:lnTo>
                    <a:lnTo>
                      <a:pt x="167" y="610"/>
                    </a:lnTo>
                    <a:lnTo>
                      <a:pt x="167" y="608"/>
                    </a:lnTo>
                    <a:lnTo>
                      <a:pt x="167" y="607"/>
                    </a:lnTo>
                    <a:lnTo>
                      <a:pt x="167" y="606"/>
                    </a:lnTo>
                    <a:lnTo>
                      <a:pt x="167" y="604"/>
                    </a:lnTo>
                    <a:lnTo>
                      <a:pt x="166" y="604"/>
                    </a:lnTo>
                    <a:lnTo>
                      <a:pt x="166" y="603"/>
                    </a:lnTo>
                    <a:lnTo>
                      <a:pt x="165" y="603"/>
                    </a:lnTo>
                    <a:lnTo>
                      <a:pt x="165" y="602"/>
                    </a:lnTo>
                    <a:lnTo>
                      <a:pt x="165" y="600"/>
                    </a:lnTo>
                    <a:lnTo>
                      <a:pt x="163" y="600"/>
                    </a:lnTo>
                    <a:lnTo>
                      <a:pt x="165" y="599"/>
                    </a:lnTo>
                    <a:lnTo>
                      <a:pt x="165" y="598"/>
                    </a:lnTo>
                    <a:lnTo>
                      <a:pt x="166" y="598"/>
                    </a:lnTo>
                    <a:lnTo>
                      <a:pt x="166" y="596"/>
                    </a:lnTo>
                    <a:lnTo>
                      <a:pt x="165" y="596"/>
                    </a:lnTo>
                    <a:lnTo>
                      <a:pt x="165" y="595"/>
                    </a:lnTo>
                    <a:lnTo>
                      <a:pt x="165" y="594"/>
                    </a:lnTo>
                    <a:lnTo>
                      <a:pt x="166" y="594"/>
                    </a:lnTo>
                    <a:lnTo>
                      <a:pt x="166" y="593"/>
                    </a:lnTo>
                    <a:lnTo>
                      <a:pt x="166" y="591"/>
                    </a:lnTo>
                    <a:lnTo>
                      <a:pt x="166" y="590"/>
                    </a:lnTo>
                    <a:lnTo>
                      <a:pt x="165" y="590"/>
                    </a:lnTo>
                    <a:lnTo>
                      <a:pt x="165" y="589"/>
                    </a:lnTo>
                    <a:lnTo>
                      <a:pt x="163" y="589"/>
                    </a:lnTo>
                    <a:lnTo>
                      <a:pt x="163" y="587"/>
                    </a:lnTo>
                    <a:lnTo>
                      <a:pt x="162" y="587"/>
                    </a:lnTo>
                    <a:lnTo>
                      <a:pt x="162" y="586"/>
                    </a:lnTo>
                    <a:lnTo>
                      <a:pt x="162" y="585"/>
                    </a:lnTo>
                    <a:lnTo>
                      <a:pt x="161" y="583"/>
                    </a:lnTo>
                    <a:lnTo>
                      <a:pt x="161" y="582"/>
                    </a:lnTo>
                    <a:lnTo>
                      <a:pt x="159" y="582"/>
                    </a:lnTo>
                    <a:lnTo>
                      <a:pt x="159" y="581"/>
                    </a:lnTo>
                    <a:lnTo>
                      <a:pt x="158" y="581"/>
                    </a:lnTo>
                    <a:lnTo>
                      <a:pt x="158" y="579"/>
                    </a:lnTo>
                    <a:lnTo>
                      <a:pt x="157" y="579"/>
                    </a:lnTo>
                    <a:lnTo>
                      <a:pt x="157" y="578"/>
                    </a:lnTo>
                    <a:lnTo>
                      <a:pt x="157" y="577"/>
                    </a:lnTo>
                    <a:lnTo>
                      <a:pt x="157" y="576"/>
                    </a:lnTo>
                    <a:lnTo>
                      <a:pt x="155" y="576"/>
                    </a:lnTo>
                    <a:lnTo>
                      <a:pt x="155" y="574"/>
                    </a:lnTo>
                    <a:lnTo>
                      <a:pt x="155" y="573"/>
                    </a:lnTo>
                    <a:lnTo>
                      <a:pt x="155" y="572"/>
                    </a:lnTo>
                    <a:lnTo>
                      <a:pt x="154" y="572"/>
                    </a:lnTo>
                    <a:lnTo>
                      <a:pt x="154" y="570"/>
                    </a:lnTo>
                    <a:lnTo>
                      <a:pt x="154" y="569"/>
                    </a:lnTo>
                    <a:lnTo>
                      <a:pt x="154" y="568"/>
                    </a:lnTo>
                    <a:lnTo>
                      <a:pt x="153" y="568"/>
                    </a:lnTo>
                    <a:lnTo>
                      <a:pt x="153" y="566"/>
                    </a:lnTo>
                    <a:lnTo>
                      <a:pt x="152" y="566"/>
                    </a:lnTo>
                    <a:lnTo>
                      <a:pt x="152" y="565"/>
                    </a:lnTo>
                    <a:lnTo>
                      <a:pt x="150" y="565"/>
                    </a:lnTo>
                    <a:lnTo>
                      <a:pt x="149" y="565"/>
                    </a:lnTo>
                    <a:lnTo>
                      <a:pt x="149" y="564"/>
                    </a:lnTo>
                    <a:lnTo>
                      <a:pt x="148" y="564"/>
                    </a:lnTo>
                    <a:lnTo>
                      <a:pt x="148" y="562"/>
                    </a:lnTo>
                    <a:lnTo>
                      <a:pt x="146" y="562"/>
                    </a:lnTo>
                    <a:lnTo>
                      <a:pt x="146" y="561"/>
                    </a:lnTo>
                    <a:lnTo>
                      <a:pt x="145" y="560"/>
                    </a:lnTo>
                    <a:lnTo>
                      <a:pt x="144" y="560"/>
                    </a:lnTo>
                    <a:lnTo>
                      <a:pt x="142" y="559"/>
                    </a:lnTo>
                    <a:lnTo>
                      <a:pt x="142" y="557"/>
                    </a:lnTo>
                    <a:lnTo>
                      <a:pt x="142" y="556"/>
                    </a:lnTo>
                    <a:lnTo>
                      <a:pt x="142" y="555"/>
                    </a:lnTo>
                    <a:lnTo>
                      <a:pt x="141" y="555"/>
                    </a:lnTo>
                    <a:lnTo>
                      <a:pt x="141" y="553"/>
                    </a:lnTo>
                    <a:lnTo>
                      <a:pt x="141" y="552"/>
                    </a:lnTo>
                    <a:lnTo>
                      <a:pt x="141" y="551"/>
                    </a:lnTo>
                    <a:lnTo>
                      <a:pt x="142" y="551"/>
                    </a:lnTo>
                    <a:lnTo>
                      <a:pt x="142" y="549"/>
                    </a:lnTo>
                    <a:lnTo>
                      <a:pt x="142" y="548"/>
                    </a:lnTo>
                    <a:lnTo>
                      <a:pt x="144" y="548"/>
                    </a:lnTo>
                    <a:lnTo>
                      <a:pt x="144" y="547"/>
                    </a:lnTo>
                    <a:lnTo>
                      <a:pt x="144" y="545"/>
                    </a:lnTo>
                    <a:lnTo>
                      <a:pt x="145" y="545"/>
                    </a:lnTo>
                    <a:lnTo>
                      <a:pt x="145" y="544"/>
                    </a:lnTo>
                    <a:lnTo>
                      <a:pt x="146" y="544"/>
                    </a:lnTo>
                    <a:lnTo>
                      <a:pt x="146" y="543"/>
                    </a:lnTo>
                    <a:lnTo>
                      <a:pt x="145" y="543"/>
                    </a:lnTo>
                    <a:lnTo>
                      <a:pt x="145" y="542"/>
                    </a:lnTo>
                    <a:lnTo>
                      <a:pt x="144" y="540"/>
                    </a:lnTo>
                    <a:lnTo>
                      <a:pt x="144" y="539"/>
                    </a:lnTo>
                    <a:lnTo>
                      <a:pt x="144" y="538"/>
                    </a:lnTo>
                    <a:lnTo>
                      <a:pt x="142" y="538"/>
                    </a:lnTo>
                    <a:lnTo>
                      <a:pt x="142" y="536"/>
                    </a:lnTo>
                    <a:lnTo>
                      <a:pt x="141" y="538"/>
                    </a:lnTo>
                    <a:lnTo>
                      <a:pt x="141" y="536"/>
                    </a:lnTo>
                    <a:lnTo>
                      <a:pt x="140" y="536"/>
                    </a:lnTo>
                    <a:lnTo>
                      <a:pt x="140" y="535"/>
                    </a:lnTo>
                    <a:lnTo>
                      <a:pt x="140" y="534"/>
                    </a:lnTo>
                    <a:lnTo>
                      <a:pt x="138" y="534"/>
                    </a:lnTo>
                    <a:lnTo>
                      <a:pt x="138" y="532"/>
                    </a:lnTo>
                    <a:lnTo>
                      <a:pt x="137" y="532"/>
                    </a:lnTo>
                    <a:lnTo>
                      <a:pt x="136" y="531"/>
                    </a:lnTo>
                    <a:lnTo>
                      <a:pt x="135" y="531"/>
                    </a:lnTo>
                    <a:lnTo>
                      <a:pt x="133" y="531"/>
                    </a:lnTo>
                    <a:lnTo>
                      <a:pt x="132" y="531"/>
                    </a:lnTo>
                    <a:lnTo>
                      <a:pt x="132" y="530"/>
                    </a:lnTo>
                    <a:lnTo>
                      <a:pt x="131" y="530"/>
                    </a:lnTo>
                    <a:lnTo>
                      <a:pt x="131" y="528"/>
                    </a:lnTo>
                    <a:lnTo>
                      <a:pt x="129" y="528"/>
                    </a:lnTo>
                    <a:lnTo>
                      <a:pt x="128" y="528"/>
                    </a:lnTo>
                    <a:lnTo>
                      <a:pt x="128" y="527"/>
                    </a:lnTo>
                    <a:lnTo>
                      <a:pt x="128" y="526"/>
                    </a:lnTo>
                    <a:lnTo>
                      <a:pt x="127" y="526"/>
                    </a:lnTo>
                    <a:lnTo>
                      <a:pt x="127" y="525"/>
                    </a:lnTo>
                    <a:lnTo>
                      <a:pt x="125" y="523"/>
                    </a:lnTo>
                    <a:lnTo>
                      <a:pt x="125" y="522"/>
                    </a:lnTo>
                    <a:lnTo>
                      <a:pt x="125" y="521"/>
                    </a:lnTo>
                    <a:lnTo>
                      <a:pt x="125" y="519"/>
                    </a:lnTo>
                    <a:lnTo>
                      <a:pt x="124" y="519"/>
                    </a:lnTo>
                    <a:lnTo>
                      <a:pt x="124" y="518"/>
                    </a:lnTo>
                    <a:lnTo>
                      <a:pt x="124" y="517"/>
                    </a:lnTo>
                    <a:lnTo>
                      <a:pt x="125" y="517"/>
                    </a:lnTo>
                    <a:lnTo>
                      <a:pt x="125" y="515"/>
                    </a:lnTo>
                    <a:lnTo>
                      <a:pt x="125" y="514"/>
                    </a:lnTo>
                    <a:lnTo>
                      <a:pt x="125" y="513"/>
                    </a:lnTo>
                    <a:lnTo>
                      <a:pt x="125" y="511"/>
                    </a:lnTo>
                    <a:lnTo>
                      <a:pt x="124" y="511"/>
                    </a:lnTo>
                    <a:lnTo>
                      <a:pt x="124" y="510"/>
                    </a:lnTo>
                    <a:lnTo>
                      <a:pt x="123" y="510"/>
                    </a:lnTo>
                    <a:lnTo>
                      <a:pt x="121" y="510"/>
                    </a:lnTo>
                    <a:lnTo>
                      <a:pt x="121" y="509"/>
                    </a:lnTo>
                    <a:lnTo>
                      <a:pt x="120" y="509"/>
                    </a:lnTo>
                    <a:lnTo>
                      <a:pt x="120" y="507"/>
                    </a:lnTo>
                    <a:lnTo>
                      <a:pt x="119" y="507"/>
                    </a:lnTo>
                    <a:lnTo>
                      <a:pt x="119" y="506"/>
                    </a:lnTo>
                    <a:lnTo>
                      <a:pt x="117" y="506"/>
                    </a:lnTo>
                    <a:lnTo>
                      <a:pt x="116" y="506"/>
                    </a:lnTo>
                    <a:lnTo>
                      <a:pt x="116" y="505"/>
                    </a:lnTo>
                    <a:lnTo>
                      <a:pt x="116" y="504"/>
                    </a:lnTo>
                    <a:lnTo>
                      <a:pt x="115" y="504"/>
                    </a:lnTo>
                    <a:lnTo>
                      <a:pt x="115" y="502"/>
                    </a:lnTo>
                    <a:lnTo>
                      <a:pt x="114" y="501"/>
                    </a:lnTo>
                    <a:lnTo>
                      <a:pt x="112" y="500"/>
                    </a:lnTo>
                    <a:lnTo>
                      <a:pt x="111" y="500"/>
                    </a:lnTo>
                    <a:lnTo>
                      <a:pt x="111" y="498"/>
                    </a:lnTo>
                    <a:lnTo>
                      <a:pt x="110" y="498"/>
                    </a:lnTo>
                    <a:lnTo>
                      <a:pt x="108" y="498"/>
                    </a:lnTo>
                    <a:lnTo>
                      <a:pt x="108" y="497"/>
                    </a:lnTo>
                    <a:lnTo>
                      <a:pt x="108" y="496"/>
                    </a:lnTo>
                    <a:lnTo>
                      <a:pt x="107" y="496"/>
                    </a:lnTo>
                    <a:lnTo>
                      <a:pt x="107" y="494"/>
                    </a:lnTo>
                    <a:lnTo>
                      <a:pt x="106" y="494"/>
                    </a:lnTo>
                    <a:lnTo>
                      <a:pt x="106" y="493"/>
                    </a:lnTo>
                    <a:lnTo>
                      <a:pt x="104" y="492"/>
                    </a:lnTo>
                    <a:lnTo>
                      <a:pt x="104" y="490"/>
                    </a:lnTo>
                    <a:lnTo>
                      <a:pt x="103" y="489"/>
                    </a:lnTo>
                    <a:lnTo>
                      <a:pt x="102" y="489"/>
                    </a:lnTo>
                    <a:lnTo>
                      <a:pt x="102" y="488"/>
                    </a:lnTo>
                    <a:lnTo>
                      <a:pt x="102" y="487"/>
                    </a:lnTo>
                    <a:lnTo>
                      <a:pt x="100" y="487"/>
                    </a:lnTo>
                    <a:lnTo>
                      <a:pt x="100" y="485"/>
                    </a:lnTo>
                    <a:lnTo>
                      <a:pt x="100" y="484"/>
                    </a:lnTo>
                    <a:lnTo>
                      <a:pt x="100" y="483"/>
                    </a:lnTo>
                    <a:lnTo>
                      <a:pt x="100" y="481"/>
                    </a:lnTo>
                    <a:lnTo>
                      <a:pt x="99" y="481"/>
                    </a:lnTo>
                    <a:lnTo>
                      <a:pt x="99" y="480"/>
                    </a:lnTo>
                    <a:lnTo>
                      <a:pt x="99" y="479"/>
                    </a:lnTo>
                    <a:lnTo>
                      <a:pt x="98" y="479"/>
                    </a:lnTo>
                    <a:lnTo>
                      <a:pt x="98" y="477"/>
                    </a:lnTo>
                    <a:lnTo>
                      <a:pt x="98" y="476"/>
                    </a:lnTo>
                    <a:lnTo>
                      <a:pt x="97" y="476"/>
                    </a:lnTo>
                    <a:lnTo>
                      <a:pt x="97" y="475"/>
                    </a:lnTo>
                    <a:lnTo>
                      <a:pt x="95" y="475"/>
                    </a:lnTo>
                    <a:lnTo>
                      <a:pt x="95" y="473"/>
                    </a:lnTo>
                    <a:lnTo>
                      <a:pt x="94" y="473"/>
                    </a:lnTo>
                    <a:lnTo>
                      <a:pt x="94" y="472"/>
                    </a:lnTo>
                    <a:lnTo>
                      <a:pt x="93" y="472"/>
                    </a:lnTo>
                    <a:lnTo>
                      <a:pt x="93" y="471"/>
                    </a:lnTo>
                    <a:lnTo>
                      <a:pt x="91" y="471"/>
                    </a:lnTo>
                    <a:lnTo>
                      <a:pt x="90" y="471"/>
                    </a:lnTo>
                    <a:lnTo>
                      <a:pt x="89" y="471"/>
                    </a:lnTo>
                    <a:lnTo>
                      <a:pt x="87" y="471"/>
                    </a:lnTo>
                    <a:lnTo>
                      <a:pt x="87" y="470"/>
                    </a:lnTo>
                    <a:lnTo>
                      <a:pt x="86" y="470"/>
                    </a:lnTo>
                    <a:lnTo>
                      <a:pt x="85" y="468"/>
                    </a:lnTo>
                    <a:lnTo>
                      <a:pt x="85" y="467"/>
                    </a:lnTo>
                    <a:lnTo>
                      <a:pt x="85" y="466"/>
                    </a:lnTo>
                    <a:lnTo>
                      <a:pt x="83" y="466"/>
                    </a:lnTo>
                    <a:lnTo>
                      <a:pt x="83" y="464"/>
                    </a:lnTo>
                    <a:lnTo>
                      <a:pt x="83" y="463"/>
                    </a:lnTo>
                    <a:lnTo>
                      <a:pt x="83" y="462"/>
                    </a:lnTo>
                    <a:lnTo>
                      <a:pt x="82" y="462"/>
                    </a:lnTo>
                    <a:lnTo>
                      <a:pt x="82" y="460"/>
                    </a:lnTo>
                    <a:lnTo>
                      <a:pt x="81" y="460"/>
                    </a:lnTo>
                    <a:lnTo>
                      <a:pt x="80" y="460"/>
                    </a:lnTo>
                    <a:lnTo>
                      <a:pt x="78" y="460"/>
                    </a:lnTo>
                    <a:lnTo>
                      <a:pt x="78" y="459"/>
                    </a:lnTo>
                    <a:lnTo>
                      <a:pt x="77" y="459"/>
                    </a:lnTo>
                    <a:lnTo>
                      <a:pt x="76" y="459"/>
                    </a:lnTo>
                    <a:lnTo>
                      <a:pt x="76" y="458"/>
                    </a:lnTo>
                    <a:lnTo>
                      <a:pt x="74" y="458"/>
                    </a:lnTo>
                    <a:lnTo>
                      <a:pt x="73" y="458"/>
                    </a:lnTo>
                    <a:lnTo>
                      <a:pt x="73" y="456"/>
                    </a:lnTo>
                    <a:lnTo>
                      <a:pt x="72" y="456"/>
                    </a:lnTo>
                    <a:lnTo>
                      <a:pt x="72" y="455"/>
                    </a:lnTo>
                    <a:lnTo>
                      <a:pt x="70" y="455"/>
                    </a:lnTo>
                    <a:lnTo>
                      <a:pt x="70" y="454"/>
                    </a:lnTo>
                    <a:lnTo>
                      <a:pt x="69" y="454"/>
                    </a:lnTo>
                    <a:lnTo>
                      <a:pt x="68" y="453"/>
                    </a:lnTo>
                    <a:lnTo>
                      <a:pt x="66" y="453"/>
                    </a:lnTo>
                    <a:lnTo>
                      <a:pt x="66" y="451"/>
                    </a:lnTo>
                    <a:lnTo>
                      <a:pt x="65" y="453"/>
                    </a:lnTo>
                    <a:lnTo>
                      <a:pt x="65" y="451"/>
                    </a:lnTo>
                    <a:lnTo>
                      <a:pt x="64" y="451"/>
                    </a:lnTo>
                    <a:lnTo>
                      <a:pt x="62" y="451"/>
                    </a:lnTo>
                    <a:lnTo>
                      <a:pt x="61" y="451"/>
                    </a:lnTo>
                    <a:lnTo>
                      <a:pt x="60" y="451"/>
                    </a:lnTo>
                    <a:lnTo>
                      <a:pt x="57" y="453"/>
                    </a:lnTo>
                    <a:lnTo>
                      <a:pt x="56" y="451"/>
                    </a:lnTo>
                    <a:lnTo>
                      <a:pt x="55" y="451"/>
                    </a:lnTo>
                    <a:lnTo>
                      <a:pt x="55" y="450"/>
                    </a:lnTo>
                    <a:lnTo>
                      <a:pt x="53" y="450"/>
                    </a:lnTo>
                    <a:lnTo>
                      <a:pt x="52" y="450"/>
                    </a:lnTo>
                    <a:lnTo>
                      <a:pt x="52" y="449"/>
                    </a:lnTo>
                    <a:lnTo>
                      <a:pt x="53" y="449"/>
                    </a:lnTo>
                    <a:lnTo>
                      <a:pt x="53" y="447"/>
                    </a:lnTo>
                    <a:lnTo>
                      <a:pt x="53" y="446"/>
                    </a:lnTo>
                    <a:lnTo>
                      <a:pt x="55" y="446"/>
                    </a:lnTo>
                    <a:lnTo>
                      <a:pt x="55" y="445"/>
                    </a:lnTo>
                    <a:lnTo>
                      <a:pt x="56" y="445"/>
                    </a:lnTo>
                    <a:lnTo>
                      <a:pt x="56" y="443"/>
                    </a:lnTo>
                    <a:lnTo>
                      <a:pt x="57" y="443"/>
                    </a:lnTo>
                    <a:lnTo>
                      <a:pt x="59" y="443"/>
                    </a:lnTo>
                    <a:lnTo>
                      <a:pt x="59" y="442"/>
                    </a:lnTo>
                    <a:lnTo>
                      <a:pt x="60" y="442"/>
                    </a:lnTo>
                    <a:lnTo>
                      <a:pt x="61" y="442"/>
                    </a:lnTo>
                    <a:lnTo>
                      <a:pt x="61" y="441"/>
                    </a:lnTo>
                    <a:lnTo>
                      <a:pt x="62" y="441"/>
                    </a:lnTo>
                    <a:lnTo>
                      <a:pt x="62" y="439"/>
                    </a:lnTo>
                    <a:lnTo>
                      <a:pt x="64" y="439"/>
                    </a:lnTo>
                    <a:lnTo>
                      <a:pt x="64" y="438"/>
                    </a:lnTo>
                    <a:lnTo>
                      <a:pt x="64" y="437"/>
                    </a:lnTo>
                    <a:lnTo>
                      <a:pt x="64" y="435"/>
                    </a:lnTo>
                    <a:lnTo>
                      <a:pt x="62" y="435"/>
                    </a:lnTo>
                    <a:lnTo>
                      <a:pt x="62" y="434"/>
                    </a:lnTo>
                    <a:lnTo>
                      <a:pt x="62" y="433"/>
                    </a:lnTo>
                    <a:lnTo>
                      <a:pt x="61" y="433"/>
                    </a:lnTo>
                    <a:lnTo>
                      <a:pt x="61" y="432"/>
                    </a:lnTo>
                    <a:lnTo>
                      <a:pt x="60" y="432"/>
                    </a:lnTo>
                    <a:lnTo>
                      <a:pt x="60" y="430"/>
                    </a:lnTo>
                    <a:lnTo>
                      <a:pt x="60" y="429"/>
                    </a:lnTo>
                    <a:lnTo>
                      <a:pt x="59" y="429"/>
                    </a:lnTo>
                    <a:lnTo>
                      <a:pt x="59" y="428"/>
                    </a:lnTo>
                    <a:lnTo>
                      <a:pt x="59" y="426"/>
                    </a:lnTo>
                    <a:lnTo>
                      <a:pt x="57" y="426"/>
                    </a:lnTo>
                    <a:lnTo>
                      <a:pt x="57" y="425"/>
                    </a:lnTo>
                    <a:lnTo>
                      <a:pt x="57" y="424"/>
                    </a:lnTo>
                    <a:lnTo>
                      <a:pt x="56" y="424"/>
                    </a:lnTo>
                    <a:lnTo>
                      <a:pt x="56" y="422"/>
                    </a:lnTo>
                    <a:lnTo>
                      <a:pt x="55" y="422"/>
                    </a:lnTo>
                    <a:lnTo>
                      <a:pt x="55" y="421"/>
                    </a:lnTo>
                    <a:lnTo>
                      <a:pt x="55" y="420"/>
                    </a:lnTo>
                    <a:lnTo>
                      <a:pt x="55" y="418"/>
                    </a:lnTo>
                    <a:lnTo>
                      <a:pt x="55" y="417"/>
                    </a:lnTo>
                    <a:lnTo>
                      <a:pt x="55" y="416"/>
                    </a:lnTo>
                    <a:lnTo>
                      <a:pt x="56" y="416"/>
                    </a:lnTo>
                    <a:lnTo>
                      <a:pt x="56" y="415"/>
                    </a:lnTo>
                    <a:lnTo>
                      <a:pt x="56" y="413"/>
                    </a:lnTo>
                    <a:lnTo>
                      <a:pt x="56" y="412"/>
                    </a:lnTo>
                    <a:lnTo>
                      <a:pt x="56" y="411"/>
                    </a:lnTo>
                    <a:lnTo>
                      <a:pt x="57" y="411"/>
                    </a:lnTo>
                    <a:lnTo>
                      <a:pt x="57" y="409"/>
                    </a:lnTo>
                    <a:lnTo>
                      <a:pt x="57" y="408"/>
                    </a:lnTo>
                    <a:lnTo>
                      <a:pt x="56" y="407"/>
                    </a:lnTo>
                    <a:lnTo>
                      <a:pt x="56" y="405"/>
                    </a:lnTo>
                    <a:lnTo>
                      <a:pt x="56" y="404"/>
                    </a:lnTo>
                    <a:lnTo>
                      <a:pt x="55" y="404"/>
                    </a:lnTo>
                    <a:lnTo>
                      <a:pt x="53" y="403"/>
                    </a:lnTo>
                    <a:lnTo>
                      <a:pt x="52" y="403"/>
                    </a:lnTo>
                    <a:lnTo>
                      <a:pt x="51" y="403"/>
                    </a:lnTo>
                    <a:lnTo>
                      <a:pt x="51" y="401"/>
                    </a:lnTo>
                    <a:lnTo>
                      <a:pt x="49" y="401"/>
                    </a:lnTo>
                    <a:lnTo>
                      <a:pt x="48" y="401"/>
                    </a:lnTo>
                    <a:lnTo>
                      <a:pt x="47" y="401"/>
                    </a:lnTo>
                    <a:lnTo>
                      <a:pt x="47" y="400"/>
                    </a:lnTo>
                    <a:lnTo>
                      <a:pt x="45" y="400"/>
                    </a:lnTo>
                    <a:lnTo>
                      <a:pt x="45" y="399"/>
                    </a:lnTo>
                    <a:lnTo>
                      <a:pt x="45" y="398"/>
                    </a:lnTo>
                    <a:lnTo>
                      <a:pt x="44" y="398"/>
                    </a:lnTo>
                    <a:lnTo>
                      <a:pt x="44" y="396"/>
                    </a:lnTo>
                    <a:lnTo>
                      <a:pt x="44" y="395"/>
                    </a:lnTo>
                    <a:lnTo>
                      <a:pt x="44" y="394"/>
                    </a:lnTo>
                    <a:lnTo>
                      <a:pt x="44" y="392"/>
                    </a:lnTo>
                    <a:lnTo>
                      <a:pt x="44" y="391"/>
                    </a:lnTo>
                    <a:lnTo>
                      <a:pt x="44" y="390"/>
                    </a:lnTo>
                    <a:lnTo>
                      <a:pt x="44" y="388"/>
                    </a:lnTo>
                    <a:lnTo>
                      <a:pt x="43" y="388"/>
                    </a:lnTo>
                    <a:lnTo>
                      <a:pt x="43" y="387"/>
                    </a:lnTo>
                    <a:lnTo>
                      <a:pt x="43" y="386"/>
                    </a:lnTo>
                    <a:lnTo>
                      <a:pt x="43" y="384"/>
                    </a:lnTo>
                    <a:lnTo>
                      <a:pt x="43" y="383"/>
                    </a:lnTo>
                    <a:lnTo>
                      <a:pt x="43" y="382"/>
                    </a:lnTo>
                    <a:lnTo>
                      <a:pt x="43" y="381"/>
                    </a:lnTo>
                    <a:lnTo>
                      <a:pt x="43" y="379"/>
                    </a:lnTo>
                    <a:lnTo>
                      <a:pt x="44" y="379"/>
                    </a:lnTo>
                    <a:lnTo>
                      <a:pt x="44" y="378"/>
                    </a:lnTo>
                    <a:lnTo>
                      <a:pt x="44" y="377"/>
                    </a:lnTo>
                    <a:lnTo>
                      <a:pt x="42" y="377"/>
                    </a:lnTo>
                    <a:lnTo>
                      <a:pt x="42" y="375"/>
                    </a:lnTo>
                    <a:lnTo>
                      <a:pt x="42" y="374"/>
                    </a:lnTo>
                    <a:lnTo>
                      <a:pt x="40" y="374"/>
                    </a:lnTo>
                    <a:lnTo>
                      <a:pt x="40" y="373"/>
                    </a:lnTo>
                    <a:lnTo>
                      <a:pt x="39" y="373"/>
                    </a:lnTo>
                    <a:lnTo>
                      <a:pt x="38" y="373"/>
                    </a:lnTo>
                    <a:lnTo>
                      <a:pt x="38" y="371"/>
                    </a:lnTo>
                    <a:lnTo>
                      <a:pt x="36" y="371"/>
                    </a:lnTo>
                    <a:lnTo>
                      <a:pt x="35" y="371"/>
                    </a:lnTo>
                    <a:lnTo>
                      <a:pt x="34" y="373"/>
                    </a:lnTo>
                    <a:lnTo>
                      <a:pt x="32" y="373"/>
                    </a:lnTo>
                    <a:lnTo>
                      <a:pt x="31" y="373"/>
                    </a:lnTo>
                    <a:lnTo>
                      <a:pt x="30" y="373"/>
                    </a:lnTo>
                    <a:lnTo>
                      <a:pt x="28" y="373"/>
                    </a:lnTo>
                    <a:lnTo>
                      <a:pt x="28" y="374"/>
                    </a:lnTo>
                    <a:lnTo>
                      <a:pt x="27" y="374"/>
                    </a:lnTo>
                    <a:lnTo>
                      <a:pt x="27" y="373"/>
                    </a:lnTo>
                    <a:lnTo>
                      <a:pt x="27" y="371"/>
                    </a:lnTo>
                    <a:lnTo>
                      <a:pt x="26" y="371"/>
                    </a:lnTo>
                    <a:lnTo>
                      <a:pt x="25" y="371"/>
                    </a:lnTo>
                    <a:lnTo>
                      <a:pt x="25" y="373"/>
                    </a:lnTo>
                    <a:lnTo>
                      <a:pt x="23" y="373"/>
                    </a:lnTo>
                    <a:lnTo>
                      <a:pt x="22" y="373"/>
                    </a:lnTo>
                    <a:lnTo>
                      <a:pt x="22" y="374"/>
                    </a:lnTo>
                    <a:lnTo>
                      <a:pt x="21" y="374"/>
                    </a:lnTo>
                    <a:lnTo>
                      <a:pt x="21" y="373"/>
                    </a:lnTo>
                    <a:lnTo>
                      <a:pt x="22" y="373"/>
                    </a:lnTo>
                    <a:lnTo>
                      <a:pt x="22" y="371"/>
                    </a:lnTo>
                    <a:lnTo>
                      <a:pt x="23" y="371"/>
                    </a:lnTo>
                    <a:lnTo>
                      <a:pt x="23" y="370"/>
                    </a:lnTo>
                    <a:lnTo>
                      <a:pt x="22" y="370"/>
                    </a:lnTo>
                    <a:lnTo>
                      <a:pt x="21" y="370"/>
                    </a:lnTo>
                    <a:lnTo>
                      <a:pt x="19" y="370"/>
                    </a:lnTo>
                    <a:lnTo>
                      <a:pt x="19" y="369"/>
                    </a:lnTo>
                    <a:lnTo>
                      <a:pt x="18" y="369"/>
                    </a:lnTo>
                    <a:lnTo>
                      <a:pt x="17" y="370"/>
                    </a:lnTo>
                    <a:lnTo>
                      <a:pt x="15" y="370"/>
                    </a:lnTo>
                    <a:lnTo>
                      <a:pt x="14" y="370"/>
                    </a:lnTo>
                    <a:lnTo>
                      <a:pt x="13" y="370"/>
                    </a:lnTo>
                    <a:lnTo>
                      <a:pt x="11" y="370"/>
                    </a:lnTo>
                    <a:lnTo>
                      <a:pt x="10" y="370"/>
                    </a:lnTo>
                    <a:lnTo>
                      <a:pt x="9" y="370"/>
                    </a:lnTo>
                    <a:lnTo>
                      <a:pt x="8" y="370"/>
                    </a:lnTo>
                    <a:lnTo>
                      <a:pt x="6" y="370"/>
                    </a:lnTo>
                    <a:lnTo>
                      <a:pt x="6" y="369"/>
                    </a:lnTo>
                    <a:lnTo>
                      <a:pt x="5" y="369"/>
                    </a:lnTo>
                    <a:lnTo>
                      <a:pt x="4" y="367"/>
                    </a:lnTo>
                    <a:lnTo>
                      <a:pt x="4" y="366"/>
                    </a:lnTo>
                    <a:lnTo>
                      <a:pt x="2" y="366"/>
                    </a:lnTo>
                    <a:lnTo>
                      <a:pt x="2" y="365"/>
                    </a:lnTo>
                    <a:lnTo>
                      <a:pt x="2" y="363"/>
                    </a:lnTo>
                    <a:lnTo>
                      <a:pt x="2" y="362"/>
                    </a:lnTo>
                    <a:lnTo>
                      <a:pt x="1" y="362"/>
                    </a:lnTo>
                    <a:lnTo>
                      <a:pt x="1" y="361"/>
                    </a:lnTo>
                    <a:lnTo>
                      <a:pt x="0" y="361"/>
                    </a:lnTo>
                    <a:lnTo>
                      <a:pt x="1" y="361"/>
                    </a:lnTo>
                    <a:lnTo>
                      <a:pt x="1" y="360"/>
                    </a:lnTo>
                    <a:lnTo>
                      <a:pt x="0" y="360"/>
                    </a:lnTo>
                    <a:lnTo>
                      <a:pt x="0" y="361"/>
                    </a:lnTo>
                    <a:lnTo>
                      <a:pt x="0" y="360"/>
                    </a:lnTo>
                    <a:lnTo>
                      <a:pt x="0" y="358"/>
                    </a:lnTo>
                    <a:lnTo>
                      <a:pt x="0" y="357"/>
                    </a:lnTo>
                    <a:lnTo>
                      <a:pt x="0" y="356"/>
                    </a:lnTo>
                    <a:lnTo>
                      <a:pt x="1" y="356"/>
                    </a:lnTo>
                    <a:lnTo>
                      <a:pt x="1" y="354"/>
                    </a:lnTo>
                    <a:lnTo>
                      <a:pt x="2" y="354"/>
                    </a:lnTo>
                    <a:lnTo>
                      <a:pt x="2" y="353"/>
                    </a:lnTo>
                    <a:lnTo>
                      <a:pt x="4" y="353"/>
                    </a:lnTo>
                    <a:lnTo>
                      <a:pt x="4" y="352"/>
                    </a:lnTo>
                    <a:lnTo>
                      <a:pt x="5" y="352"/>
                    </a:lnTo>
                    <a:lnTo>
                      <a:pt x="5" y="350"/>
                    </a:lnTo>
                    <a:lnTo>
                      <a:pt x="5" y="349"/>
                    </a:lnTo>
                    <a:lnTo>
                      <a:pt x="6" y="348"/>
                    </a:lnTo>
                    <a:lnTo>
                      <a:pt x="6" y="346"/>
                    </a:lnTo>
                    <a:lnTo>
                      <a:pt x="5" y="346"/>
                    </a:lnTo>
                    <a:lnTo>
                      <a:pt x="5" y="345"/>
                    </a:lnTo>
                    <a:lnTo>
                      <a:pt x="5" y="344"/>
                    </a:lnTo>
                    <a:lnTo>
                      <a:pt x="5" y="343"/>
                    </a:lnTo>
                    <a:lnTo>
                      <a:pt x="5" y="341"/>
                    </a:lnTo>
                    <a:lnTo>
                      <a:pt x="5" y="340"/>
                    </a:lnTo>
                    <a:lnTo>
                      <a:pt x="4" y="340"/>
                    </a:lnTo>
                    <a:lnTo>
                      <a:pt x="4" y="339"/>
                    </a:lnTo>
                    <a:lnTo>
                      <a:pt x="4" y="340"/>
                    </a:lnTo>
                    <a:lnTo>
                      <a:pt x="5" y="340"/>
                    </a:lnTo>
                    <a:lnTo>
                      <a:pt x="5" y="339"/>
                    </a:lnTo>
                    <a:lnTo>
                      <a:pt x="5" y="337"/>
                    </a:lnTo>
                    <a:lnTo>
                      <a:pt x="4" y="336"/>
                    </a:lnTo>
                    <a:lnTo>
                      <a:pt x="4" y="335"/>
                    </a:lnTo>
                    <a:lnTo>
                      <a:pt x="4" y="333"/>
                    </a:lnTo>
                    <a:lnTo>
                      <a:pt x="2" y="333"/>
                    </a:lnTo>
                    <a:lnTo>
                      <a:pt x="2" y="332"/>
                    </a:lnTo>
                    <a:lnTo>
                      <a:pt x="2" y="331"/>
                    </a:lnTo>
                    <a:lnTo>
                      <a:pt x="1" y="332"/>
                    </a:lnTo>
                    <a:lnTo>
                      <a:pt x="1" y="331"/>
                    </a:lnTo>
                    <a:lnTo>
                      <a:pt x="2" y="331"/>
                    </a:lnTo>
                    <a:lnTo>
                      <a:pt x="2" y="329"/>
                    </a:lnTo>
                    <a:lnTo>
                      <a:pt x="4" y="328"/>
                    </a:lnTo>
                    <a:lnTo>
                      <a:pt x="5" y="328"/>
                    </a:lnTo>
                    <a:lnTo>
                      <a:pt x="5" y="327"/>
                    </a:lnTo>
                    <a:lnTo>
                      <a:pt x="6" y="327"/>
                    </a:lnTo>
                    <a:lnTo>
                      <a:pt x="8" y="327"/>
                    </a:lnTo>
                    <a:lnTo>
                      <a:pt x="9" y="327"/>
                    </a:lnTo>
                    <a:lnTo>
                      <a:pt x="9" y="326"/>
                    </a:lnTo>
                    <a:lnTo>
                      <a:pt x="10" y="326"/>
                    </a:lnTo>
                    <a:lnTo>
                      <a:pt x="11" y="326"/>
                    </a:lnTo>
                    <a:lnTo>
                      <a:pt x="10" y="324"/>
                    </a:lnTo>
                    <a:lnTo>
                      <a:pt x="11" y="324"/>
                    </a:lnTo>
                    <a:lnTo>
                      <a:pt x="11" y="326"/>
                    </a:lnTo>
                    <a:lnTo>
                      <a:pt x="13" y="326"/>
                    </a:lnTo>
                    <a:lnTo>
                      <a:pt x="14" y="326"/>
                    </a:lnTo>
                    <a:lnTo>
                      <a:pt x="14" y="324"/>
                    </a:lnTo>
                    <a:lnTo>
                      <a:pt x="15" y="324"/>
                    </a:lnTo>
                    <a:lnTo>
                      <a:pt x="15" y="323"/>
                    </a:lnTo>
                    <a:lnTo>
                      <a:pt x="17" y="323"/>
                    </a:lnTo>
                    <a:lnTo>
                      <a:pt x="17" y="322"/>
                    </a:lnTo>
                    <a:lnTo>
                      <a:pt x="18" y="320"/>
                    </a:lnTo>
                    <a:lnTo>
                      <a:pt x="18" y="319"/>
                    </a:lnTo>
                    <a:lnTo>
                      <a:pt x="18" y="318"/>
                    </a:lnTo>
                    <a:lnTo>
                      <a:pt x="19" y="318"/>
                    </a:lnTo>
                    <a:lnTo>
                      <a:pt x="19" y="316"/>
                    </a:lnTo>
                    <a:lnTo>
                      <a:pt x="19" y="315"/>
                    </a:lnTo>
                    <a:lnTo>
                      <a:pt x="21" y="315"/>
                    </a:lnTo>
                    <a:lnTo>
                      <a:pt x="21" y="314"/>
                    </a:lnTo>
                    <a:lnTo>
                      <a:pt x="21" y="312"/>
                    </a:lnTo>
                    <a:lnTo>
                      <a:pt x="21" y="311"/>
                    </a:lnTo>
                    <a:lnTo>
                      <a:pt x="19" y="311"/>
                    </a:lnTo>
                    <a:lnTo>
                      <a:pt x="21" y="311"/>
                    </a:lnTo>
                    <a:lnTo>
                      <a:pt x="19" y="311"/>
                    </a:lnTo>
                    <a:lnTo>
                      <a:pt x="19" y="310"/>
                    </a:lnTo>
                    <a:lnTo>
                      <a:pt x="21" y="310"/>
                    </a:lnTo>
                    <a:lnTo>
                      <a:pt x="21" y="311"/>
                    </a:lnTo>
                    <a:lnTo>
                      <a:pt x="22" y="311"/>
                    </a:lnTo>
                    <a:lnTo>
                      <a:pt x="21" y="310"/>
                    </a:lnTo>
                    <a:lnTo>
                      <a:pt x="22" y="310"/>
                    </a:lnTo>
                    <a:lnTo>
                      <a:pt x="22" y="309"/>
                    </a:lnTo>
                    <a:lnTo>
                      <a:pt x="23" y="309"/>
                    </a:lnTo>
                    <a:lnTo>
                      <a:pt x="23" y="307"/>
                    </a:lnTo>
                    <a:lnTo>
                      <a:pt x="22" y="309"/>
                    </a:lnTo>
                    <a:lnTo>
                      <a:pt x="22" y="307"/>
                    </a:lnTo>
                    <a:lnTo>
                      <a:pt x="23" y="307"/>
                    </a:lnTo>
                    <a:lnTo>
                      <a:pt x="23" y="306"/>
                    </a:lnTo>
                    <a:lnTo>
                      <a:pt x="23" y="307"/>
                    </a:lnTo>
                    <a:lnTo>
                      <a:pt x="25" y="306"/>
                    </a:lnTo>
                    <a:lnTo>
                      <a:pt x="26" y="306"/>
                    </a:lnTo>
                    <a:lnTo>
                      <a:pt x="27" y="305"/>
                    </a:lnTo>
                    <a:lnTo>
                      <a:pt x="28" y="303"/>
                    </a:lnTo>
                    <a:lnTo>
                      <a:pt x="30" y="303"/>
                    </a:lnTo>
                    <a:lnTo>
                      <a:pt x="30" y="302"/>
                    </a:lnTo>
                    <a:lnTo>
                      <a:pt x="31" y="301"/>
                    </a:lnTo>
                    <a:lnTo>
                      <a:pt x="32" y="301"/>
                    </a:lnTo>
                    <a:lnTo>
                      <a:pt x="34" y="299"/>
                    </a:lnTo>
                    <a:lnTo>
                      <a:pt x="35" y="299"/>
                    </a:lnTo>
                    <a:lnTo>
                      <a:pt x="42" y="297"/>
                    </a:lnTo>
                    <a:lnTo>
                      <a:pt x="43" y="290"/>
                    </a:lnTo>
                    <a:lnTo>
                      <a:pt x="42" y="289"/>
                    </a:lnTo>
                    <a:lnTo>
                      <a:pt x="38" y="284"/>
                    </a:lnTo>
                    <a:lnTo>
                      <a:pt x="36" y="282"/>
                    </a:lnTo>
                    <a:lnTo>
                      <a:pt x="35" y="282"/>
                    </a:lnTo>
                    <a:lnTo>
                      <a:pt x="35" y="281"/>
                    </a:lnTo>
                    <a:lnTo>
                      <a:pt x="34" y="281"/>
                    </a:lnTo>
                    <a:lnTo>
                      <a:pt x="34" y="280"/>
                    </a:lnTo>
                    <a:lnTo>
                      <a:pt x="32" y="280"/>
                    </a:lnTo>
                    <a:lnTo>
                      <a:pt x="31" y="281"/>
                    </a:lnTo>
                    <a:lnTo>
                      <a:pt x="30" y="281"/>
                    </a:lnTo>
                    <a:lnTo>
                      <a:pt x="28" y="281"/>
                    </a:lnTo>
                    <a:lnTo>
                      <a:pt x="27" y="281"/>
                    </a:lnTo>
                    <a:lnTo>
                      <a:pt x="27" y="280"/>
                    </a:lnTo>
                    <a:lnTo>
                      <a:pt x="26" y="280"/>
                    </a:lnTo>
                    <a:lnTo>
                      <a:pt x="25" y="278"/>
                    </a:lnTo>
                    <a:lnTo>
                      <a:pt x="23" y="277"/>
                    </a:lnTo>
                    <a:lnTo>
                      <a:pt x="22" y="276"/>
                    </a:lnTo>
                    <a:lnTo>
                      <a:pt x="22" y="274"/>
                    </a:lnTo>
                    <a:lnTo>
                      <a:pt x="22" y="273"/>
                    </a:lnTo>
                    <a:lnTo>
                      <a:pt x="21" y="272"/>
                    </a:lnTo>
                    <a:lnTo>
                      <a:pt x="21" y="271"/>
                    </a:lnTo>
                    <a:lnTo>
                      <a:pt x="21" y="269"/>
                    </a:lnTo>
                    <a:lnTo>
                      <a:pt x="21" y="268"/>
                    </a:lnTo>
                    <a:lnTo>
                      <a:pt x="21" y="267"/>
                    </a:lnTo>
                    <a:lnTo>
                      <a:pt x="21" y="265"/>
                    </a:lnTo>
                    <a:lnTo>
                      <a:pt x="21" y="264"/>
                    </a:lnTo>
                    <a:lnTo>
                      <a:pt x="22" y="264"/>
                    </a:lnTo>
                    <a:lnTo>
                      <a:pt x="23" y="263"/>
                    </a:lnTo>
                    <a:lnTo>
                      <a:pt x="25" y="263"/>
                    </a:lnTo>
                    <a:lnTo>
                      <a:pt x="26" y="261"/>
                    </a:lnTo>
                    <a:lnTo>
                      <a:pt x="26" y="263"/>
                    </a:lnTo>
                    <a:lnTo>
                      <a:pt x="27" y="263"/>
                    </a:lnTo>
                    <a:lnTo>
                      <a:pt x="27" y="261"/>
                    </a:lnTo>
                    <a:lnTo>
                      <a:pt x="28" y="260"/>
                    </a:lnTo>
                    <a:lnTo>
                      <a:pt x="28" y="259"/>
                    </a:lnTo>
                    <a:lnTo>
                      <a:pt x="30" y="259"/>
                    </a:lnTo>
                    <a:lnTo>
                      <a:pt x="30" y="257"/>
                    </a:lnTo>
                    <a:lnTo>
                      <a:pt x="31" y="257"/>
                    </a:lnTo>
                    <a:lnTo>
                      <a:pt x="32" y="256"/>
                    </a:lnTo>
                    <a:lnTo>
                      <a:pt x="34" y="255"/>
                    </a:lnTo>
                    <a:lnTo>
                      <a:pt x="35" y="255"/>
                    </a:lnTo>
                    <a:lnTo>
                      <a:pt x="35" y="254"/>
                    </a:lnTo>
                    <a:lnTo>
                      <a:pt x="35" y="252"/>
                    </a:lnTo>
                    <a:lnTo>
                      <a:pt x="36" y="252"/>
                    </a:lnTo>
                    <a:lnTo>
                      <a:pt x="36" y="251"/>
                    </a:lnTo>
                    <a:lnTo>
                      <a:pt x="36" y="250"/>
                    </a:lnTo>
                    <a:lnTo>
                      <a:pt x="36" y="248"/>
                    </a:lnTo>
                    <a:lnTo>
                      <a:pt x="38" y="247"/>
                    </a:lnTo>
                    <a:lnTo>
                      <a:pt x="38" y="246"/>
                    </a:lnTo>
                    <a:lnTo>
                      <a:pt x="38" y="244"/>
                    </a:lnTo>
                    <a:lnTo>
                      <a:pt x="36" y="244"/>
                    </a:lnTo>
                    <a:lnTo>
                      <a:pt x="36" y="243"/>
                    </a:lnTo>
                    <a:lnTo>
                      <a:pt x="36" y="242"/>
                    </a:lnTo>
                    <a:lnTo>
                      <a:pt x="36" y="240"/>
                    </a:lnTo>
                    <a:lnTo>
                      <a:pt x="36" y="239"/>
                    </a:lnTo>
                    <a:lnTo>
                      <a:pt x="36" y="238"/>
                    </a:lnTo>
                    <a:lnTo>
                      <a:pt x="35" y="238"/>
                    </a:lnTo>
                    <a:lnTo>
                      <a:pt x="35" y="237"/>
                    </a:lnTo>
                    <a:lnTo>
                      <a:pt x="34" y="234"/>
                    </a:lnTo>
                    <a:lnTo>
                      <a:pt x="32" y="233"/>
                    </a:lnTo>
                    <a:lnTo>
                      <a:pt x="32" y="231"/>
                    </a:lnTo>
                    <a:lnTo>
                      <a:pt x="32" y="230"/>
                    </a:lnTo>
                    <a:lnTo>
                      <a:pt x="32" y="229"/>
                    </a:lnTo>
                    <a:lnTo>
                      <a:pt x="31" y="226"/>
                    </a:lnTo>
                    <a:lnTo>
                      <a:pt x="31" y="225"/>
                    </a:lnTo>
                    <a:lnTo>
                      <a:pt x="31" y="223"/>
                    </a:lnTo>
                    <a:lnTo>
                      <a:pt x="31" y="222"/>
                    </a:lnTo>
                    <a:lnTo>
                      <a:pt x="32" y="222"/>
                    </a:lnTo>
                    <a:lnTo>
                      <a:pt x="32" y="221"/>
                    </a:lnTo>
                    <a:lnTo>
                      <a:pt x="32" y="220"/>
                    </a:lnTo>
                    <a:lnTo>
                      <a:pt x="32" y="218"/>
                    </a:lnTo>
                    <a:lnTo>
                      <a:pt x="32" y="217"/>
                    </a:lnTo>
                    <a:lnTo>
                      <a:pt x="34" y="217"/>
                    </a:lnTo>
                    <a:lnTo>
                      <a:pt x="34" y="216"/>
                    </a:lnTo>
                    <a:lnTo>
                      <a:pt x="34" y="214"/>
                    </a:lnTo>
                    <a:lnTo>
                      <a:pt x="34" y="213"/>
                    </a:lnTo>
                    <a:lnTo>
                      <a:pt x="34" y="212"/>
                    </a:lnTo>
                    <a:lnTo>
                      <a:pt x="34" y="210"/>
                    </a:lnTo>
                    <a:lnTo>
                      <a:pt x="32" y="210"/>
                    </a:lnTo>
                    <a:lnTo>
                      <a:pt x="32" y="209"/>
                    </a:lnTo>
                    <a:lnTo>
                      <a:pt x="31" y="208"/>
                    </a:lnTo>
                    <a:lnTo>
                      <a:pt x="31" y="206"/>
                    </a:lnTo>
                    <a:lnTo>
                      <a:pt x="30" y="205"/>
                    </a:lnTo>
                    <a:lnTo>
                      <a:pt x="30" y="204"/>
                    </a:lnTo>
                    <a:lnTo>
                      <a:pt x="28" y="202"/>
                    </a:lnTo>
                    <a:lnTo>
                      <a:pt x="26" y="202"/>
                    </a:lnTo>
                    <a:lnTo>
                      <a:pt x="26" y="201"/>
                    </a:lnTo>
                    <a:lnTo>
                      <a:pt x="25" y="199"/>
                    </a:lnTo>
                    <a:lnTo>
                      <a:pt x="23" y="199"/>
                    </a:lnTo>
                    <a:lnTo>
                      <a:pt x="22" y="197"/>
                    </a:lnTo>
                    <a:lnTo>
                      <a:pt x="21" y="197"/>
                    </a:lnTo>
                    <a:lnTo>
                      <a:pt x="19" y="197"/>
                    </a:lnTo>
                    <a:lnTo>
                      <a:pt x="18" y="197"/>
                    </a:lnTo>
                    <a:lnTo>
                      <a:pt x="17" y="196"/>
                    </a:lnTo>
                    <a:lnTo>
                      <a:pt x="15" y="195"/>
                    </a:lnTo>
                    <a:lnTo>
                      <a:pt x="14" y="193"/>
                    </a:lnTo>
                    <a:lnTo>
                      <a:pt x="13" y="192"/>
                    </a:lnTo>
                    <a:lnTo>
                      <a:pt x="11" y="191"/>
                    </a:lnTo>
                    <a:lnTo>
                      <a:pt x="10" y="189"/>
                    </a:lnTo>
                    <a:lnTo>
                      <a:pt x="9" y="189"/>
                    </a:lnTo>
                    <a:lnTo>
                      <a:pt x="8" y="188"/>
                    </a:lnTo>
                    <a:lnTo>
                      <a:pt x="6" y="187"/>
                    </a:lnTo>
                    <a:lnTo>
                      <a:pt x="6" y="185"/>
                    </a:lnTo>
                    <a:lnTo>
                      <a:pt x="5" y="184"/>
                    </a:lnTo>
                    <a:lnTo>
                      <a:pt x="5" y="183"/>
                    </a:lnTo>
                    <a:lnTo>
                      <a:pt x="4" y="182"/>
                    </a:lnTo>
                    <a:lnTo>
                      <a:pt x="4" y="180"/>
                    </a:lnTo>
                    <a:lnTo>
                      <a:pt x="4" y="179"/>
                    </a:lnTo>
                    <a:lnTo>
                      <a:pt x="4" y="178"/>
                    </a:lnTo>
                    <a:lnTo>
                      <a:pt x="4" y="176"/>
                    </a:lnTo>
                    <a:lnTo>
                      <a:pt x="4" y="175"/>
                    </a:lnTo>
                    <a:lnTo>
                      <a:pt x="4" y="174"/>
                    </a:lnTo>
                    <a:lnTo>
                      <a:pt x="4" y="172"/>
                    </a:lnTo>
                    <a:lnTo>
                      <a:pt x="4" y="171"/>
                    </a:lnTo>
                    <a:lnTo>
                      <a:pt x="5" y="171"/>
                    </a:lnTo>
                    <a:lnTo>
                      <a:pt x="6" y="171"/>
                    </a:lnTo>
                    <a:lnTo>
                      <a:pt x="6" y="170"/>
                    </a:lnTo>
                    <a:lnTo>
                      <a:pt x="6" y="168"/>
                    </a:lnTo>
                    <a:lnTo>
                      <a:pt x="6" y="167"/>
                    </a:lnTo>
                    <a:lnTo>
                      <a:pt x="6" y="166"/>
                    </a:lnTo>
                    <a:lnTo>
                      <a:pt x="8" y="166"/>
                    </a:lnTo>
                    <a:lnTo>
                      <a:pt x="9" y="165"/>
                    </a:lnTo>
                    <a:lnTo>
                      <a:pt x="10" y="163"/>
                    </a:lnTo>
                    <a:lnTo>
                      <a:pt x="10" y="162"/>
                    </a:lnTo>
                    <a:lnTo>
                      <a:pt x="11" y="162"/>
                    </a:lnTo>
                    <a:lnTo>
                      <a:pt x="11" y="161"/>
                    </a:lnTo>
                    <a:lnTo>
                      <a:pt x="13" y="161"/>
                    </a:lnTo>
                    <a:lnTo>
                      <a:pt x="13" y="159"/>
                    </a:lnTo>
                    <a:lnTo>
                      <a:pt x="13" y="158"/>
                    </a:lnTo>
                    <a:lnTo>
                      <a:pt x="14" y="158"/>
                    </a:lnTo>
                    <a:lnTo>
                      <a:pt x="15" y="158"/>
                    </a:lnTo>
                    <a:lnTo>
                      <a:pt x="14" y="158"/>
                    </a:lnTo>
                    <a:lnTo>
                      <a:pt x="15" y="158"/>
                    </a:lnTo>
                    <a:lnTo>
                      <a:pt x="17" y="158"/>
                    </a:lnTo>
                    <a:lnTo>
                      <a:pt x="18" y="158"/>
                    </a:lnTo>
                    <a:lnTo>
                      <a:pt x="18" y="159"/>
                    </a:lnTo>
                    <a:lnTo>
                      <a:pt x="19" y="159"/>
                    </a:lnTo>
                    <a:lnTo>
                      <a:pt x="19" y="161"/>
                    </a:lnTo>
                    <a:lnTo>
                      <a:pt x="21" y="161"/>
                    </a:lnTo>
                    <a:lnTo>
                      <a:pt x="22" y="161"/>
                    </a:lnTo>
                    <a:lnTo>
                      <a:pt x="22" y="162"/>
                    </a:lnTo>
                    <a:lnTo>
                      <a:pt x="22" y="161"/>
                    </a:lnTo>
                    <a:lnTo>
                      <a:pt x="23" y="161"/>
                    </a:lnTo>
                    <a:lnTo>
                      <a:pt x="25" y="161"/>
                    </a:lnTo>
                    <a:lnTo>
                      <a:pt x="26" y="161"/>
                    </a:lnTo>
                    <a:lnTo>
                      <a:pt x="27" y="161"/>
                    </a:lnTo>
                    <a:lnTo>
                      <a:pt x="27" y="162"/>
                    </a:lnTo>
                    <a:lnTo>
                      <a:pt x="28" y="162"/>
                    </a:lnTo>
                    <a:lnTo>
                      <a:pt x="30" y="162"/>
                    </a:lnTo>
                    <a:lnTo>
                      <a:pt x="31" y="162"/>
                    </a:lnTo>
                    <a:lnTo>
                      <a:pt x="32" y="162"/>
                    </a:lnTo>
                    <a:lnTo>
                      <a:pt x="32" y="161"/>
                    </a:lnTo>
                    <a:lnTo>
                      <a:pt x="32" y="162"/>
                    </a:lnTo>
                    <a:lnTo>
                      <a:pt x="32" y="161"/>
                    </a:lnTo>
                    <a:lnTo>
                      <a:pt x="34" y="161"/>
                    </a:lnTo>
                    <a:lnTo>
                      <a:pt x="34" y="162"/>
                    </a:lnTo>
                    <a:lnTo>
                      <a:pt x="35" y="162"/>
                    </a:lnTo>
                    <a:lnTo>
                      <a:pt x="35" y="161"/>
                    </a:lnTo>
                    <a:lnTo>
                      <a:pt x="35" y="162"/>
                    </a:lnTo>
                    <a:lnTo>
                      <a:pt x="35" y="161"/>
                    </a:lnTo>
                    <a:lnTo>
                      <a:pt x="36" y="161"/>
                    </a:lnTo>
                    <a:lnTo>
                      <a:pt x="38" y="161"/>
                    </a:lnTo>
                    <a:lnTo>
                      <a:pt x="39" y="161"/>
                    </a:lnTo>
                    <a:lnTo>
                      <a:pt x="39" y="159"/>
                    </a:lnTo>
                    <a:lnTo>
                      <a:pt x="40" y="159"/>
                    </a:lnTo>
                    <a:lnTo>
                      <a:pt x="42" y="159"/>
                    </a:lnTo>
                    <a:lnTo>
                      <a:pt x="42" y="158"/>
                    </a:lnTo>
                    <a:lnTo>
                      <a:pt x="43" y="158"/>
                    </a:lnTo>
                    <a:lnTo>
                      <a:pt x="44" y="158"/>
                    </a:lnTo>
                    <a:lnTo>
                      <a:pt x="45" y="158"/>
                    </a:lnTo>
                    <a:lnTo>
                      <a:pt x="47" y="158"/>
                    </a:lnTo>
                    <a:lnTo>
                      <a:pt x="47" y="157"/>
                    </a:lnTo>
                    <a:lnTo>
                      <a:pt x="48" y="157"/>
                    </a:lnTo>
                    <a:lnTo>
                      <a:pt x="48" y="158"/>
                    </a:lnTo>
                    <a:lnTo>
                      <a:pt x="49" y="158"/>
                    </a:lnTo>
                    <a:lnTo>
                      <a:pt x="49" y="157"/>
                    </a:lnTo>
                    <a:lnTo>
                      <a:pt x="49" y="158"/>
                    </a:lnTo>
                    <a:lnTo>
                      <a:pt x="49" y="157"/>
                    </a:lnTo>
                    <a:lnTo>
                      <a:pt x="49" y="158"/>
                    </a:lnTo>
                    <a:lnTo>
                      <a:pt x="49" y="157"/>
                    </a:lnTo>
                    <a:lnTo>
                      <a:pt x="51" y="157"/>
                    </a:lnTo>
                    <a:lnTo>
                      <a:pt x="52" y="157"/>
                    </a:lnTo>
                    <a:lnTo>
                      <a:pt x="53" y="157"/>
                    </a:lnTo>
                    <a:lnTo>
                      <a:pt x="53" y="155"/>
                    </a:lnTo>
                    <a:lnTo>
                      <a:pt x="55" y="155"/>
                    </a:lnTo>
                    <a:lnTo>
                      <a:pt x="56" y="155"/>
                    </a:lnTo>
                    <a:lnTo>
                      <a:pt x="56" y="154"/>
                    </a:lnTo>
                    <a:lnTo>
                      <a:pt x="57" y="154"/>
                    </a:lnTo>
                    <a:lnTo>
                      <a:pt x="59" y="154"/>
                    </a:lnTo>
                    <a:lnTo>
                      <a:pt x="60" y="153"/>
                    </a:lnTo>
                    <a:lnTo>
                      <a:pt x="62" y="151"/>
                    </a:lnTo>
                    <a:lnTo>
                      <a:pt x="65" y="151"/>
                    </a:lnTo>
                    <a:lnTo>
                      <a:pt x="68" y="150"/>
                    </a:lnTo>
                    <a:lnTo>
                      <a:pt x="69" y="150"/>
                    </a:lnTo>
                    <a:lnTo>
                      <a:pt x="72" y="149"/>
                    </a:lnTo>
                    <a:lnTo>
                      <a:pt x="73" y="149"/>
                    </a:lnTo>
                    <a:lnTo>
                      <a:pt x="76" y="148"/>
                    </a:lnTo>
                    <a:lnTo>
                      <a:pt x="78" y="148"/>
                    </a:lnTo>
                    <a:lnTo>
                      <a:pt x="83" y="146"/>
                    </a:lnTo>
                    <a:lnTo>
                      <a:pt x="86" y="144"/>
                    </a:lnTo>
                    <a:lnTo>
                      <a:pt x="87" y="144"/>
                    </a:lnTo>
                    <a:lnTo>
                      <a:pt x="89" y="144"/>
                    </a:lnTo>
                    <a:lnTo>
                      <a:pt x="90" y="142"/>
                    </a:lnTo>
                    <a:lnTo>
                      <a:pt x="90" y="141"/>
                    </a:lnTo>
                    <a:lnTo>
                      <a:pt x="91" y="140"/>
                    </a:lnTo>
                    <a:lnTo>
                      <a:pt x="93" y="138"/>
                    </a:lnTo>
                    <a:lnTo>
                      <a:pt x="93" y="137"/>
                    </a:lnTo>
                    <a:lnTo>
                      <a:pt x="93" y="136"/>
                    </a:lnTo>
                    <a:lnTo>
                      <a:pt x="94" y="134"/>
                    </a:lnTo>
                    <a:lnTo>
                      <a:pt x="94" y="133"/>
                    </a:lnTo>
                    <a:lnTo>
                      <a:pt x="94" y="132"/>
                    </a:lnTo>
                    <a:lnTo>
                      <a:pt x="94" y="130"/>
                    </a:lnTo>
                    <a:lnTo>
                      <a:pt x="94" y="129"/>
                    </a:lnTo>
                    <a:lnTo>
                      <a:pt x="94" y="128"/>
                    </a:lnTo>
                    <a:lnTo>
                      <a:pt x="94" y="125"/>
                    </a:lnTo>
                    <a:lnTo>
                      <a:pt x="94" y="124"/>
                    </a:lnTo>
                    <a:lnTo>
                      <a:pt x="94" y="123"/>
                    </a:lnTo>
                    <a:lnTo>
                      <a:pt x="95" y="121"/>
                    </a:lnTo>
                    <a:lnTo>
                      <a:pt x="97" y="121"/>
                    </a:lnTo>
                    <a:lnTo>
                      <a:pt x="98" y="121"/>
                    </a:lnTo>
                    <a:lnTo>
                      <a:pt x="99" y="121"/>
                    </a:lnTo>
                    <a:lnTo>
                      <a:pt x="99" y="120"/>
                    </a:lnTo>
                    <a:lnTo>
                      <a:pt x="102" y="120"/>
                    </a:lnTo>
                    <a:lnTo>
                      <a:pt x="104" y="119"/>
                    </a:lnTo>
                    <a:lnTo>
                      <a:pt x="107" y="119"/>
                    </a:lnTo>
                    <a:lnTo>
                      <a:pt x="114" y="116"/>
                    </a:lnTo>
                    <a:lnTo>
                      <a:pt x="116" y="116"/>
                    </a:lnTo>
                    <a:lnTo>
                      <a:pt x="123" y="113"/>
                    </a:lnTo>
                    <a:lnTo>
                      <a:pt x="124" y="113"/>
                    </a:lnTo>
                    <a:lnTo>
                      <a:pt x="131" y="112"/>
                    </a:lnTo>
                    <a:lnTo>
                      <a:pt x="136" y="111"/>
                    </a:lnTo>
                    <a:lnTo>
                      <a:pt x="144" y="111"/>
                    </a:lnTo>
                    <a:lnTo>
                      <a:pt x="149" y="110"/>
                    </a:lnTo>
                    <a:lnTo>
                      <a:pt x="153" y="110"/>
                    </a:lnTo>
                    <a:lnTo>
                      <a:pt x="157" y="110"/>
                    </a:lnTo>
                    <a:lnTo>
                      <a:pt x="175" y="107"/>
                    </a:lnTo>
                    <a:lnTo>
                      <a:pt x="186" y="106"/>
                    </a:lnTo>
                    <a:lnTo>
                      <a:pt x="189" y="106"/>
                    </a:lnTo>
                    <a:lnTo>
                      <a:pt x="204" y="103"/>
                    </a:lnTo>
                    <a:lnTo>
                      <a:pt x="208" y="103"/>
                    </a:lnTo>
                    <a:lnTo>
                      <a:pt x="213" y="102"/>
                    </a:lnTo>
                    <a:lnTo>
                      <a:pt x="221" y="100"/>
                    </a:lnTo>
                    <a:lnTo>
                      <a:pt x="229" y="99"/>
                    </a:lnTo>
                    <a:lnTo>
                      <a:pt x="230" y="99"/>
                    </a:lnTo>
                    <a:lnTo>
                      <a:pt x="233" y="99"/>
                    </a:lnTo>
                    <a:lnTo>
                      <a:pt x="235" y="99"/>
                    </a:lnTo>
                    <a:lnTo>
                      <a:pt x="237" y="100"/>
                    </a:lnTo>
                    <a:lnTo>
                      <a:pt x="238" y="107"/>
                    </a:lnTo>
                    <a:lnTo>
                      <a:pt x="239" y="108"/>
                    </a:lnTo>
                    <a:lnTo>
                      <a:pt x="241" y="110"/>
                    </a:lnTo>
                    <a:lnTo>
                      <a:pt x="244" y="110"/>
                    </a:lnTo>
                    <a:lnTo>
                      <a:pt x="247" y="110"/>
                    </a:lnTo>
                    <a:lnTo>
                      <a:pt x="248" y="110"/>
                    </a:lnTo>
                    <a:lnTo>
                      <a:pt x="251" y="111"/>
                    </a:lnTo>
                    <a:lnTo>
                      <a:pt x="252" y="111"/>
                    </a:lnTo>
                    <a:lnTo>
                      <a:pt x="254" y="111"/>
                    </a:lnTo>
                    <a:lnTo>
                      <a:pt x="255" y="110"/>
                    </a:lnTo>
                    <a:lnTo>
                      <a:pt x="256" y="110"/>
                    </a:lnTo>
                    <a:lnTo>
                      <a:pt x="258" y="110"/>
                    </a:lnTo>
                    <a:lnTo>
                      <a:pt x="259" y="110"/>
                    </a:lnTo>
                    <a:lnTo>
                      <a:pt x="260" y="108"/>
                    </a:lnTo>
                    <a:lnTo>
                      <a:pt x="261" y="107"/>
                    </a:lnTo>
                    <a:lnTo>
                      <a:pt x="263" y="106"/>
                    </a:lnTo>
                    <a:lnTo>
                      <a:pt x="263" y="104"/>
                    </a:lnTo>
                    <a:lnTo>
                      <a:pt x="264" y="103"/>
                    </a:lnTo>
                    <a:lnTo>
                      <a:pt x="264" y="102"/>
                    </a:lnTo>
                    <a:lnTo>
                      <a:pt x="265" y="100"/>
                    </a:lnTo>
                    <a:lnTo>
                      <a:pt x="265" y="99"/>
                    </a:lnTo>
                    <a:lnTo>
                      <a:pt x="267" y="98"/>
                    </a:lnTo>
                    <a:lnTo>
                      <a:pt x="267" y="96"/>
                    </a:lnTo>
                    <a:lnTo>
                      <a:pt x="268" y="96"/>
                    </a:lnTo>
                    <a:lnTo>
                      <a:pt x="268" y="95"/>
                    </a:lnTo>
                    <a:lnTo>
                      <a:pt x="272" y="95"/>
                    </a:lnTo>
                    <a:lnTo>
                      <a:pt x="273" y="95"/>
                    </a:lnTo>
                    <a:lnTo>
                      <a:pt x="281" y="95"/>
                    </a:lnTo>
                    <a:lnTo>
                      <a:pt x="285" y="95"/>
                    </a:lnTo>
                    <a:lnTo>
                      <a:pt x="289" y="95"/>
                    </a:lnTo>
                    <a:lnTo>
                      <a:pt x="303" y="95"/>
                    </a:lnTo>
                    <a:lnTo>
                      <a:pt x="307" y="95"/>
                    </a:lnTo>
                    <a:lnTo>
                      <a:pt x="311" y="95"/>
                    </a:lnTo>
                    <a:lnTo>
                      <a:pt x="320" y="96"/>
                    </a:lnTo>
                    <a:lnTo>
                      <a:pt x="324" y="96"/>
                    </a:lnTo>
                    <a:lnTo>
                      <a:pt x="327" y="96"/>
                    </a:lnTo>
                    <a:lnTo>
                      <a:pt x="330" y="96"/>
                    </a:lnTo>
                    <a:lnTo>
                      <a:pt x="335" y="96"/>
                    </a:lnTo>
                    <a:lnTo>
                      <a:pt x="340" y="96"/>
                    </a:lnTo>
                    <a:lnTo>
                      <a:pt x="343" y="96"/>
                    </a:lnTo>
                    <a:lnTo>
                      <a:pt x="349" y="96"/>
                    </a:lnTo>
                    <a:lnTo>
                      <a:pt x="354" y="96"/>
                    </a:lnTo>
                    <a:lnTo>
                      <a:pt x="357" y="96"/>
                    </a:lnTo>
                    <a:lnTo>
                      <a:pt x="361" y="96"/>
                    </a:lnTo>
                    <a:lnTo>
                      <a:pt x="364" y="96"/>
                    </a:lnTo>
                    <a:lnTo>
                      <a:pt x="365" y="96"/>
                    </a:lnTo>
                    <a:lnTo>
                      <a:pt x="368" y="96"/>
                    </a:lnTo>
                    <a:lnTo>
                      <a:pt x="369" y="96"/>
                    </a:lnTo>
                    <a:lnTo>
                      <a:pt x="369" y="95"/>
                    </a:lnTo>
                    <a:lnTo>
                      <a:pt x="370" y="95"/>
                    </a:lnTo>
                    <a:lnTo>
                      <a:pt x="371" y="90"/>
                    </a:lnTo>
                    <a:lnTo>
                      <a:pt x="371" y="87"/>
                    </a:lnTo>
                    <a:lnTo>
                      <a:pt x="371" y="86"/>
                    </a:lnTo>
                    <a:lnTo>
                      <a:pt x="371" y="83"/>
                    </a:lnTo>
                    <a:lnTo>
                      <a:pt x="373" y="81"/>
                    </a:lnTo>
                    <a:lnTo>
                      <a:pt x="373" y="79"/>
                    </a:lnTo>
                    <a:lnTo>
                      <a:pt x="373" y="78"/>
                    </a:lnTo>
                    <a:lnTo>
                      <a:pt x="373" y="77"/>
                    </a:lnTo>
                    <a:lnTo>
                      <a:pt x="373" y="76"/>
                    </a:lnTo>
                    <a:lnTo>
                      <a:pt x="373" y="74"/>
                    </a:lnTo>
                    <a:lnTo>
                      <a:pt x="373" y="73"/>
                    </a:lnTo>
                    <a:lnTo>
                      <a:pt x="373" y="72"/>
                    </a:lnTo>
                    <a:lnTo>
                      <a:pt x="371" y="72"/>
                    </a:lnTo>
                    <a:lnTo>
                      <a:pt x="371" y="70"/>
                    </a:lnTo>
                    <a:lnTo>
                      <a:pt x="370" y="70"/>
                    </a:lnTo>
                    <a:lnTo>
                      <a:pt x="369" y="69"/>
                    </a:lnTo>
                    <a:lnTo>
                      <a:pt x="370" y="69"/>
                    </a:lnTo>
                    <a:lnTo>
                      <a:pt x="370" y="68"/>
                    </a:lnTo>
                    <a:lnTo>
                      <a:pt x="369" y="68"/>
                    </a:lnTo>
                    <a:lnTo>
                      <a:pt x="370" y="68"/>
                    </a:lnTo>
                    <a:lnTo>
                      <a:pt x="370" y="66"/>
                    </a:lnTo>
                    <a:lnTo>
                      <a:pt x="370" y="65"/>
                    </a:lnTo>
                    <a:lnTo>
                      <a:pt x="370" y="64"/>
                    </a:lnTo>
                    <a:lnTo>
                      <a:pt x="370" y="62"/>
                    </a:lnTo>
                    <a:lnTo>
                      <a:pt x="370" y="61"/>
                    </a:lnTo>
                    <a:lnTo>
                      <a:pt x="369" y="60"/>
                    </a:lnTo>
                    <a:lnTo>
                      <a:pt x="368" y="60"/>
                    </a:lnTo>
                    <a:lnTo>
                      <a:pt x="368" y="58"/>
                    </a:lnTo>
                    <a:lnTo>
                      <a:pt x="368" y="57"/>
                    </a:lnTo>
                    <a:lnTo>
                      <a:pt x="366" y="57"/>
                    </a:lnTo>
                    <a:lnTo>
                      <a:pt x="366" y="56"/>
                    </a:lnTo>
                    <a:lnTo>
                      <a:pt x="366" y="55"/>
                    </a:lnTo>
                    <a:lnTo>
                      <a:pt x="368" y="55"/>
                    </a:lnTo>
                    <a:lnTo>
                      <a:pt x="369" y="55"/>
                    </a:lnTo>
                    <a:lnTo>
                      <a:pt x="370" y="53"/>
                    </a:lnTo>
                    <a:lnTo>
                      <a:pt x="369" y="53"/>
                    </a:lnTo>
                    <a:lnTo>
                      <a:pt x="369" y="52"/>
                    </a:lnTo>
                    <a:lnTo>
                      <a:pt x="369" y="51"/>
                    </a:lnTo>
                    <a:lnTo>
                      <a:pt x="369" y="49"/>
                    </a:lnTo>
                    <a:lnTo>
                      <a:pt x="368" y="49"/>
                    </a:lnTo>
                    <a:lnTo>
                      <a:pt x="368" y="48"/>
                    </a:lnTo>
                    <a:lnTo>
                      <a:pt x="369" y="48"/>
                    </a:lnTo>
                    <a:lnTo>
                      <a:pt x="369" y="47"/>
                    </a:lnTo>
                    <a:lnTo>
                      <a:pt x="369" y="45"/>
                    </a:lnTo>
                    <a:lnTo>
                      <a:pt x="368" y="45"/>
                    </a:lnTo>
                    <a:lnTo>
                      <a:pt x="368" y="44"/>
                    </a:lnTo>
                    <a:lnTo>
                      <a:pt x="368" y="43"/>
                    </a:lnTo>
                    <a:lnTo>
                      <a:pt x="369" y="41"/>
                    </a:lnTo>
                    <a:lnTo>
                      <a:pt x="368" y="40"/>
                    </a:lnTo>
                    <a:lnTo>
                      <a:pt x="368" y="39"/>
                    </a:lnTo>
                    <a:lnTo>
                      <a:pt x="366" y="39"/>
                    </a:lnTo>
                    <a:lnTo>
                      <a:pt x="366" y="38"/>
                    </a:lnTo>
                    <a:lnTo>
                      <a:pt x="366" y="36"/>
                    </a:lnTo>
                    <a:lnTo>
                      <a:pt x="365" y="36"/>
                    </a:lnTo>
                    <a:lnTo>
                      <a:pt x="365" y="35"/>
                    </a:lnTo>
                    <a:lnTo>
                      <a:pt x="366" y="35"/>
                    </a:lnTo>
                    <a:lnTo>
                      <a:pt x="366" y="34"/>
                    </a:lnTo>
                    <a:lnTo>
                      <a:pt x="366" y="32"/>
                    </a:lnTo>
                    <a:lnTo>
                      <a:pt x="366" y="31"/>
                    </a:lnTo>
                    <a:lnTo>
                      <a:pt x="368" y="31"/>
                    </a:lnTo>
                    <a:lnTo>
                      <a:pt x="368" y="30"/>
                    </a:lnTo>
                    <a:lnTo>
                      <a:pt x="368" y="31"/>
                    </a:lnTo>
                    <a:lnTo>
                      <a:pt x="369" y="31"/>
                    </a:lnTo>
                    <a:lnTo>
                      <a:pt x="370" y="31"/>
                    </a:lnTo>
                    <a:lnTo>
                      <a:pt x="371" y="30"/>
                    </a:lnTo>
                    <a:lnTo>
                      <a:pt x="371" y="28"/>
                    </a:lnTo>
                    <a:lnTo>
                      <a:pt x="371" y="27"/>
                    </a:lnTo>
                    <a:lnTo>
                      <a:pt x="373" y="27"/>
                    </a:lnTo>
                    <a:lnTo>
                      <a:pt x="373" y="26"/>
                    </a:lnTo>
                    <a:lnTo>
                      <a:pt x="373" y="27"/>
                    </a:lnTo>
                    <a:lnTo>
                      <a:pt x="374" y="27"/>
                    </a:lnTo>
                    <a:lnTo>
                      <a:pt x="374" y="26"/>
                    </a:lnTo>
                    <a:lnTo>
                      <a:pt x="374" y="24"/>
                    </a:lnTo>
                    <a:lnTo>
                      <a:pt x="374" y="23"/>
                    </a:lnTo>
                    <a:lnTo>
                      <a:pt x="375" y="23"/>
                    </a:lnTo>
                    <a:lnTo>
                      <a:pt x="375" y="22"/>
                    </a:lnTo>
                    <a:lnTo>
                      <a:pt x="377" y="22"/>
                    </a:lnTo>
                    <a:lnTo>
                      <a:pt x="378" y="23"/>
                    </a:lnTo>
                    <a:lnTo>
                      <a:pt x="379" y="24"/>
                    </a:lnTo>
                    <a:lnTo>
                      <a:pt x="379" y="26"/>
                    </a:lnTo>
                    <a:lnTo>
                      <a:pt x="381" y="26"/>
                    </a:lnTo>
                    <a:lnTo>
                      <a:pt x="382" y="26"/>
                    </a:lnTo>
                    <a:lnTo>
                      <a:pt x="382" y="24"/>
                    </a:lnTo>
                    <a:lnTo>
                      <a:pt x="383" y="23"/>
                    </a:lnTo>
                    <a:lnTo>
                      <a:pt x="383" y="22"/>
                    </a:lnTo>
                    <a:lnTo>
                      <a:pt x="383" y="21"/>
                    </a:lnTo>
                    <a:lnTo>
                      <a:pt x="383" y="19"/>
                    </a:lnTo>
                    <a:lnTo>
                      <a:pt x="385" y="19"/>
                    </a:lnTo>
                    <a:lnTo>
                      <a:pt x="386" y="19"/>
                    </a:lnTo>
                    <a:lnTo>
                      <a:pt x="386" y="21"/>
                    </a:lnTo>
                    <a:lnTo>
                      <a:pt x="387" y="21"/>
                    </a:lnTo>
                    <a:lnTo>
                      <a:pt x="388" y="21"/>
                    </a:lnTo>
                    <a:lnTo>
                      <a:pt x="390" y="22"/>
                    </a:lnTo>
                    <a:lnTo>
                      <a:pt x="391" y="22"/>
                    </a:lnTo>
                    <a:lnTo>
                      <a:pt x="392" y="22"/>
                    </a:lnTo>
                    <a:lnTo>
                      <a:pt x="394" y="21"/>
                    </a:lnTo>
                    <a:lnTo>
                      <a:pt x="395" y="21"/>
                    </a:lnTo>
                    <a:lnTo>
                      <a:pt x="395" y="19"/>
                    </a:lnTo>
                    <a:lnTo>
                      <a:pt x="395" y="18"/>
                    </a:lnTo>
                    <a:lnTo>
                      <a:pt x="396" y="18"/>
                    </a:lnTo>
                    <a:lnTo>
                      <a:pt x="396" y="17"/>
                    </a:lnTo>
                    <a:lnTo>
                      <a:pt x="395" y="17"/>
                    </a:lnTo>
                    <a:lnTo>
                      <a:pt x="394" y="17"/>
                    </a:lnTo>
                    <a:lnTo>
                      <a:pt x="394" y="15"/>
                    </a:lnTo>
                    <a:lnTo>
                      <a:pt x="392" y="15"/>
                    </a:lnTo>
                    <a:lnTo>
                      <a:pt x="391" y="14"/>
                    </a:lnTo>
                    <a:lnTo>
                      <a:pt x="390" y="13"/>
                    </a:lnTo>
                    <a:lnTo>
                      <a:pt x="388" y="11"/>
                    </a:lnTo>
                    <a:lnTo>
                      <a:pt x="387" y="10"/>
                    </a:lnTo>
                    <a:lnTo>
                      <a:pt x="387" y="9"/>
                    </a:lnTo>
                    <a:lnTo>
                      <a:pt x="388" y="9"/>
                    </a:lnTo>
                    <a:lnTo>
                      <a:pt x="390" y="9"/>
                    </a:lnTo>
                    <a:lnTo>
                      <a:pt x="391" y="9"/>
                    </a:lnTo>
                    <a:lnTo>
                      <a:pt x="392" y="9"/>
                    </a:lnTo>
                    <a:lnTo>
                      <a:pt x="394" y="9"/>
                    </a:lnTo>
                    <a:lnTo>
                      <a:pt x="394" y="7"/>
                    </a:lnTo>
                    <a:lnTo>
                      <a:pt x="395" y="7"/>
                    </a:lnTo>
                    <a:lnTo>
                      <a:pt x="396" y="7"/>
                    </a:lnTo>
                    <a:lnTo>
                      <a:pt x="398" y="7"/>
                    </a:lnTo>
                    <a:lnTo>
                      <a:pt x="398" y="9"/>
                    </a:lnTo>
                    <a:lnTo>
                      <a:pt x="398" y="10"/>
                    </a:lnTo>
                    <a:lnTo>
                      <a:pt x="399" y="10"/>
                    </a:lnTo>
                    <a:lnTo>
                      <a:pt x="399" y="11"/>
                    </a:lnTo>
                    <a:lnTo>
                      <a:pt x="400" y="11"/>
                    </a:lnTo>
                    <a:lnTo>
                      <a:pt x="402" y="11"/>
                    </a:lnTo>
                    <a:lnTo>
                      <a:pt x="403" y="11"/>
                    </a:lnTo>
                    <a:lnTo>
                      <a:pt x="403" y="10"/>
                    </a:lnTo>
                    <a:lnTo>
                      <a:pt x="404" y="10"/>
                    </a:lnTo>
                    <a:lnTo>
                      <a:pt x="405" y="10"/>
                    </a:lnTo>
                    <a:lnTo>
                      <a:pt x="407" y="10"/>
                    </a:lnTo>
                    <a:lnTo>
                      <a:pt x="407" y="9"/>
                    </a:lnTo>
                    <a:lnTo>
                      <a:pt x="408" y="9"/>
                    </a:lnTo>
                    <a:lnTo>
                      <a:pt x="409" y="9"/>
                    </a:lnTo>
                    <a:lnTo>
                      <a:pt x="411" y="9"/>
                    </a:lnTo>
                    <a:lnTo>
                      <a:pt x="411" y="7"/>
                    </a:lnTo>
                    <a:lnTo>
                      <a:pt x="412" y="7"/>
                    </a:lnTo>
                    <a:lnTo>
                      <a:pt x="412" y="6"/>
                    </a:lnTo>
                    <a:lnTo>
                      <a:pt x="413" y="6"/>
                    </a:lnTo>
                    <a:lnTo>
                      <a:pt x="413" y="5"/>
                    </a:lnTo>
                    <a:lnTo>
                      <a:pt x="413" y="4"/>
                    </a:lnTo>
                    <a:lnTo>
                      <a:pt x="415" y="4"/>
                    </a:lnTo>
                    <a:lnTo>
                      <a:pt x="416" y="4"/>
                    </a:lnTo>
                    <a:lnTo>
                      <a:pt x="417" y="4"/>
                    </a:lnTo>
                    <a:lnTo>
                      <a:pt x="419" y="4"/>
                    </a:lnTo>
                    <a:lnTo>
                      <a:pt x="420" y="4"/>
                    </a:lnTo>
                    <a:lnTo>
                      <a:pt x="421" y="4"/>
                    </a:lnTo>
                    <a:lnTo>
                      <a:pt x="421" y="2"/>
                    </a:lnTo>
                    <a:lnTo>
                      <a:pt x="421" y="1"/>
                    </a:lnTo>
                    <a:lnTo>
                      <a:pt x="421" y="2"/>
                    </a:lnTo>
                    <a:lnTo>
                      <a:pt x="423" y="2"/>
                    </a:lnTo>
                    <a:lnTo>
                      <a:pt x="423" y="4"/>
                    </a:lnTo>
                    <a:lnTo>
                      <a:pt x="424" y="4"/>
                    </a:lnTo>
                    <a:lnTo>
                      <a:pt x="424" y="5"/>
                    </a:lnTo>
                    <a:lnTo>
                      <a:pt x="424" y="6"/>
                    </a:lnTo>
                    <a:lnTo>
                      <a:pt x="424" y="7"/>
                    </a:lnTo>
                    <a:lnTo>
                      <a:pt x="424" y="9"/>
                    </a:lnTo>
                    <a:lnTo>
                      <a:pt x="424" y="10"/>
                    </a:lnTo>
                    <a:lnTo>
                      <a:pt x="425" y="10"/>
                    </a:lnTo>
                    <a:lnTo>
                      <a:pt x="426" y="10"/>
                    </a:lnTo>
                    <a:lnTo>
                      <a:pt x="428" y="10"/>
                    </a:lnTo>
                    <a:lnTo>
                      <a:pt x="429" y="10"/>
                    </a:lnTo>
                    <a:lnTo>
                      <a:pt x="429" y="9"/>
                    </a:lnTo>
                    <a:lnTo>
                      <a:pt x="430" y="9"/>
                    </a:lnTo>
                    <a:lnTo>
                      <a:pt x="430" y="7"/>
                    </a:lnTo>
                    <a:lnTo>
                      <a:pt x="432" y="7"/>
                    </a:lnTo>
                    <a:lnTo>
                      <a:pt x="432" y="6"/>
                    </a:lnTo>
                    <a:lnTo>
                      <a:pt x="433" y="6"/>
                    </a:lnTo>
                    <a:lnTo>
                      <a:pt x="434" y="6"/>
                    </a:lnTo>
                    <a:lnTo>
                      <a:pt x="434" y="5"/>
                    </a:lnTo>
                    <a:lnTo>
                      <a:pt x="436" y="5"/>
                    </a:lnTo>
                    <a:lnTo>
                      <a:pt x="436" y="6"/>
                    </a:lnTo>
                    <a:lnTo>
                      <a:pt x="437" y="6"/>
                    </a:lnTo>
                    <a:lnTo>
                      <a:pt x="438" y="6"/>
                    </a:lnTo>
                    <a:lnTo>
                      <a:pt x="440" y="6"/>
                    </a:lnTo>
                    <a:lnTo>
                      <a:pt x="440" y="5"/>
                    </a:lnTo>
                    <a:lnTo>
                      <a:pt x="441" y="5"/>
                    </a:lnTo>
                    <a:lnTo>
                      <a:pt x="441" y="4"/>
                    </a:lnTo>
                    <a:lnTo>
                      <a:pt x="442" y="4"/>
                    </a:lnTo>
                    <a:lnTo>
                      <a:pt x="443" y="4"/>
                    </a:lnTo>
                    <a:lnTo>
                      <a:pt x="445" y="4"/>
                    </a:lnTo>
                    <a:lnTo>
                      <a:pt x="445" y="2"/>
                    </a:lnTo>
                    <a:lnTo>
                      <a:pt x="446" y="2"/>
                    </a:lnTo>
                    <a:lnTo>
                      <a:pt x="447" y="2"/>
                    </a:lnTo>
                    <a:lnTo>
                      <a:pt x="447" y="1"/>
                    </a:lnTo>
                    <a:lnTo>
                      <a:pt x="449" y="1"/>
                    </a:lnTo>
                    <a:lnTo>
                      <a:pt x="450" y="1"/>
                    </a:lnTo>
                    <a:lnTo>
                      <a:pt x="450" y="0"/>
                    </a:lnTo>
                    <a:lnTo>
                      <a:pt x="451" y="0"/>
                    </a:lnTo>
                    <a:lnTo>
                      <a:pt x="453" y="0"/>
                    </a:lnTo>
                    <a:lnTo>
                      <a:pt x="454" y="0"/>
                    </a:lnTo>
                    <a:lnTo>
                      <a:pt x="455" y="0"/>
                    </a:lnTo>
                    <a:lnTo>
                      <a:pt x="457" y="0"/>
                    </a:lnTo>
                    <a:lnTo>
                      <a:pt x="458" y="0"/>
                    </a:lnTo>
                    <a:lnTo>
                      <a:pt x="459" y="0"/>
                    </a:lnTo>
                    <a:lnTo>
                      <a:pt x="460" y="0"/>
                    </a:lnTo>
                    <a:lnTo>
                      <a:pt x="462" y="0"/>
                    </a:lnTo>
                    <a:lnTo>
                      <a:pt x="463" y="0"/>
                    </a:lnTo>
                    <a:lnTo>
                      <a:pt x="464" y="1"/>
                    </a:lnTo>
                    <a:lnTo>
                      <a:pt x="466" y="1"/>
                    </a:lnTo>
                    <a:lnTo>
                      <a:pt x="467" y="2"/>
                    </a:lnTo>
                    <a:lnTo>
                      <a:pt x="468" y="2"/>
                    </a:lnTo>
                    <a:lnTo>
                      <a:pt x="470" y="4"/>
                    </a:lnTo>
                    <a:lnTo>
                      <a:pt x="471" y="4"/>
                    </a:lnTo>
                    <a:lnTo>
                      <a:pt x="471" y="5"/>
                    </a:lnTo>
                    <a:lnTo>
                      <a:pt x="471" y="4"/>
                    </a:lnTo>
                    <a:lnTo>
                      <a:pt x="472" y="4"/>
                    </a:lnTo>
                    <a:lnTo>
                      <a:pt x="472" y="2"/>
                    </a:lnTo>
                    <a:lnTo>
                      <a:pt x="474" y="2"/>
                    </a:lnTo>
                    <a:lnTo>
                      <a:pt x="475" y="2"/>
                    </a:lnTo>
                    <a:lnTo>
                      <a:pt x="475" y="4"/>
                    </a:lnTo>
                    <a:lnTo>
                      <a:pt x="476" y="4"/>
                    </a:lnTo>
                    <a:lnTo>
                      <a:pt x="477" y="4"/>
                    </a:lnTo>
                    <a:lnTo>
                      <a:pt x="479" y="4"/>
                    </a:lnTo>
                    <a:lnTo>
                      <a:pt x="480" y="4"/>
                    </a:lnTo>
                    <a:lnTo>
                      <a:pt x="481" y="4"/>
                    </a:lnTo>
                    <a:lnTo>
                      <a:pt x="483" y="4"/>
                    </a:lnTo>
                    <a:lnTo>
                      <a:pt x="484" y="4"/>
                    </a:lnTo>
                    <a:lnTo>
                      <a:pt x="484" y="2"/>
                    </a:lnTo>
                    <a:lnTo>
                      <a:pt x="485" y="2"/>
                    </a:lnTo>
                    <a:lnTo>
                      <a:pt x="487" y="4"/>
                    </a:lnTo>
                    <a:lnTo>
                      <a:pt x="485" y="5"/>
                    </a:lnTo>
                    <a:lnTo>
                      <a:pt x="487" y="5"/>
                    </a:lnTo>
                    <a:lnTo>
                      <a:pt x="488" y="5"/>
                    </a:lnTo>
                    <a:lnTo>
                      <a:pt x="488" y="6"/>
                    </a:lnTo>
                    <a:lnTo>
                      <a:pt x="489" y="6"/>
                    </a:lnTo>
                    <a:lnTo>
                      <a:pt x="489" y="7"/>
                    </a:lnTo>
                    <a:lnTo>
                      <a:pt x="491" y="7"/>
                    </a:lnTo>
                    <a:lnTo>
                      <a:pt x="495" y="9"/>
                    </a:lnTo>
                    <a:lnTo>
                      <a:pt x="495" y="10"/>
                    </a:lnTo>
                    <a:lnTo>
                      <a:pt x="496" y="10"/>
                    </a:lnTo>
                    <a:lnTo>
                      <a:pt x="497" y="10"/>
                    </a:lnTo>
                    <a:lnTo>
                      <a:pt x="498" y="11"/>
                    </a:lnTo>
                    <a:lnTo>
                      <a:pt x="501" y="11"/>
                    </a:lnTo>
                    <a:lnTo>
                      <a:pt x="501" y="13"/>
                    </a:lnTo>
                    <a:lnTo>
                      <a:pt x="502" y="13"/>
                    </a:lnTo>
                    <a:lnTo>
                      <a:pt x="504" y="13"/>
                    </a:lnTo>
                    <a:lnTo>
                      <a:pt x="505" y="13"/>
                    </a:lnTo>
                    <a:lnTo>
                      <a:pt x="506" y="13"/>
                    </a:lnTo>
                    <a:lnTo>
                      <a:pt x="506" y="14"/>
                    </a:lnTo>
                    <a:lnTo>
                      <a:pt x="506" y="15"/>
                    </a:lnTo>
                    <a:lnTo>
                      <a:pt x="508" y="15"/>
                    </a:lnTo>
                    <a:lnTo>
                      <a:pt x="508" y="17"/>
                    </a:lnTo>
                    <a:lnTo>
                      <a:pt x="509" y="17"/>
                    </a:lnTo>
                    <a:lnTo>
                      <a:pt x="509" y="18"/>
                    </a:lnTo>
                    <a:lnTo>
                      <a:pt x="509" y="19"/>
                    </a:lnTo>
                    <a:lnTo>
                      <a:pt x="510" y="19"/>
                    </a:lnTo>
                    <a:lnTo>
                      <a:pt x="512" y="21"/>
                    </a:lnTo>
                    <a:lnTo>
                      <a:pt x="513" y="22"/>
                    </a:lnTo>
                    <a:lnTo>
                      <a:pt x="514" y="23"/>
                    </a:lnTo>
                    <a:lnTo>
                      <a:pt x="514" y="22"/>
                    </a:lnTo>
                    <a:lnTo>
                      <a:pt x="515" y="22"/>
                    </a:lnTo>
                    <a:lnTo>
                      <a:pt x="517" y="22"/>
                    </a:lnTo>
                    <a:lnTo>
                      <a:pt x="517" y="23"/>
                    </a:lnTo>
                    <a:lnTo>
                      <a:pt x="518" y="24"/>
                    </a:lnTo>
                    <a:lnTo>
                      <a:pt x="519" y="24"/>
                    </a:lnTo>
                    <a:lnTo>
                      <a:pt x="521" y="24"/>
                    </a:lnTo>
                    <a:lnTo>
                      <a:pt x="522" y="24"/>
                    </a:lnTo>
                    <a:lnTo>
                      <a:pt x="522" y="23"/>
                    </a:lnTo>
                    <a:lnTo>
                      <a:pt x="523" y="23"/>
                    </a:lnTo>
                    <a:lnTo>
                      <a:pt x="525" y="23"/>
                    </a:lnTo>
                    <a:lnTo>
                      <a:pt x="526" y="23"/>
                    </a:lnTo>
                    <a:lnTo>
                      <a:pt x="527" y="24"/>
                    </a:lnTo>
                    <a:lnTo>
                      <a:pt x="529" y="24"/>
                    </a:lnTo>
                    <a:lnTo>
                      <a:pt x="529" y="26"/>
                    </a:lnTo>
                    <a:lnTo>
                      <a:pt x="530" y="26"/>
                    </a:lnTo>
                    <a:lnTo>
                      <a:pt x="530" y="27"/>
                    </a:lnTo>
                    <a:lnTo>
                      <a:pt x="531" y="27"/>
                    </a:lnTo>
                    <a:lnTo>
                      <a:pt x="531" y="28"/>
                    </a:lnTo>
                    <a:lnTo>
                      <a:pt x="531" y="30"/>
                    </a:lnTo>
                    <a:lnTo>
                      <a:pt x="532" y="30"/>
                    </a:lnTo>
                    <a:lnTo>
                      <a:pt x="532" y="31"/>
                    </a:lnTo>
                    <a:lnTo>
                      <a:pt x="534" y="31"/>
                    </a:lnTo>
                    <a:lnTo>
                      <a:pt x="534" y="32"/>
                    </a:lnTo>
                    <a:lnTo>
                      <a:pt x="535" y="32"/>
                    </a:lnTo>
                    <a:lnTo>
                      <a:pt x="536" y="32"/>
                    </a:lnTo>
                    <a:lnTo>
                      <a:pt x="538" y="32"/>
                    </a:lnTo>
                    <a:lnTo>
                      <a:pt x="539" y="32"/>
                    </a:lnTo>
                    <a:lnTo>
                      <a:pt x="540" y="32"/>
                    </a:lnTo>
                    <a:lnTo>
                      <a:pt x="540" y="34"/>
                    </a:lnTo>
                    <a:lnTo>
                      <a:pt x="542" y="34"/>
                    </a:lnTo>
                    <a:lnTo>
                      <a:pt x="543" y="35"/>
                    </a:lnTo>
                    <a:lnTo>
                      <a:pt x="543" y="36"/>
                    </a:lnTo>
                    <a:lnTo>
                      <a:pt x="543" y="35"/>
                    </a:lnTo>
                    <a:lnTo>
                      <a:pt x="543" y="36"/>
                    </a:lnTo>
                    <a:lnTo>
                      <a:pt x="544" y="36"/>
                    </a:lnTo>
                    <a:lnTo>
                      <a:pt x="544" y="38"/>
                    </a:lnTo>
                    <a:lnTo>
                      <a:pt x="546" y="36"/>
                    </a:lnTo>
                    <a:lnTo>
                      <a:pt x="546" y="38"/>
                    </a:lnTo>
                    <a:lnTo>
                      <a:pt x="547" y="38"/>
                    </a:lnTo>
                    <a:lnTo>
                      <a:pt x="548" y="38"/>
                    </a:lnTo>
                    <a:lnTo>
                      <a:pt x="549" y="38"/>
                    </a:lnTo>
                    <a:lnTo>
                      <a:pt x="551" y="38"/>
                    </a:lnTo>
                    <a:lnTo>
                      <a:pt x="551" y="39"/>
                    </a:lnTo>
                    <a:lnTo>
                      <a:pt x="552" y="39"/>
                    </a:lnTo>
                    <a:lnTo>
                      <a:pt x="553" y="39"/>
                    </a:lnTo>
                    <a:lnTo>
                      <a:pt x="553" y="40"/>
                    </a:lnTo>
                    <a:lnTo>
                      <a:pt x="553" y="39"/>
                    </a:lnTo>
                    <a:lnTo>
                      <a:pt x="555" y="40"/>
                    </a:lnTo>
                    <a:lnTo>
                      <a:pt x="556" y="40"/>
                    </a:lnTo>
                    <a:lnTo>
                      <a:pt x="556" y="41"/>
                    </a:lnTo>
                    <a:lnTo>
                      <a:pt x="556" y="40"/>
                    </a:lnTo>
                    <a:lnTo>
                      <a:pt x="556" y="41"/>
                    </a:lnTo>
                    <a:lnTo>
                      <a:pt x="557" y="41"/>
                    </a:lnTo>
                    <a:lnTo>
                      <a:pt x="559" y="41"/>
                    </a:lnTo>
                    <a:lnTo>
                      <a:pt x="559" y="43"/>
                    </a:lnTo>
                    <a:lnTo>
                      <a:pt x="560" y="43"/>
                    </a:lnTo>
                    <a:lnTo>
                      <a:pt x="561" y="43"/>
                    </a:lnTo>
                    <a:lnTo>
                      <a:pt x="561" y="41"/>
                    </a:lnTo>
                    <a:lnTo>
                      <a:pt x="563" y="41"/>
                    </a:lnTo>
                    <a:lnTo>
                      <a:pt x="563" y="43"/>
                    </a:lnTo>
                    <a:lnTo>
                      <a:pt x="563" y="41"/>
                    </a:lnTo>
                    <a:lnTo>
                      <a:pt x="563" y="43"/>
                    </a:lnTo>
                    <a:lnTo>
                      <a:pt x="563" y="41"/>
                    </a:lnTo>
                    <a:lnTo>
                      <a:pt x="564" y="41"/>
                    </a:lnTo>
                    <a:lnTo>
                      <a:pt x="564" y="43"/>
                    </a:lnTo>
                    <a:lnTo>
                      <a:pt x="564" y="44"/>
                    </a:lnTo>
                    <a:lnTo>
                      <a:pt x="564" y="45"/>
                    </a:lnTo>
                    <a:lnTo>
                      <a:pt x="565" y="45"/>
                    </a:lnTo>
                    <a:lnTo>
                      <a:pt x="564" y="45"/>
                    </a:lnTo>
                    <a:lnTo>
                      <a:pt x="565" y="45"/>
                    </a:lnTo>
                    <a:lnTo>
                      <a:pt x="565" y="47"/>
                    </a:lnTo>
                    <a:lnTo>
                      <a:pt x="565" y="45"/>
                    </a:lnTo>
                    <a:lnTo>
                      <a:pt x="565" y="47"/>
                    </a:lnTo>
                    <a:lnTo>
                      <a:pt x="565" y="48"/>
                    </a:lnTo>
                    <a:lnTo>
                      <a:pt x="567" y="48"/>
                    </a:lnTo>
                    <a:lnTo>
                      <a:pt x="567" y="47"/>
                    </a:lnTo>
                    <a:lnTo>
                      <a:pt x="567" y="48"/>
                    </a:lnTo>
                    <a:lnTo>
                      <a:pt x="567" y="47"/>
                    </a:lnTo>
                    <a:lnTo>
                      <a:pt x="567" y="48"/>
                    </a:lnTo>
                    <a:lnTo>
                      <a:pt x="568" y="48"/>
                    </a:lnTo>
                    <a:lnTo>
                      <a:pt x="569" y="48"/>
                    </a:lnTo>
                    <a:lnTo>
                      <a:pt x="569" y="49"/>
                    </a:lnTo>
                    <a:lnTo>
                      <a:pt x="570" y="49"/>
                    </a:lnTo>
                    <a:lnTo>
                      <a:pt x="570" y="51"/>
                    </a:lnTo>
                    <a:lnTo>
                      <a:pt x="570" y="52"/>
                    </a:lnTo>
                    <a:lnTo>
                      <a:pt x="572" y="52"/>
                    </a:lnTo>
                    <a:lnTo>
                      <a:pt x="572" y="53"/>
                    </a:lnTo>
                    <a:lnTo>
                      <a:pt x="572" y="55"/>
                    </a:lnTo>
                    <a:lnTo>
                      <a:pt x="573" y="55"/>
                    </a:lnTo>
                    <a:lnTo>
                      <a:pt x="573" y="56"/>
                    </a:lnTo>
                    <a:lnTo>
                      <a:pt x="573" y="57"/>
                    </a:lnTo>
                    <a:lnTo>
                      <a:pt x="574" y="57"/>
                    </a:lnTo>
                    <a:lnTo>
                      <a:pt x="574" y="58"/>
                    </a:lnTo>
                    <a:lnTo>
                      <a:pt x="574" y="60"/>
                    </a:lnTo>
                    <a:lnTo>
                      <a:pt x="576" y="60"/>
                    </a:lnTo>
                    <a:lnTo>
                      <a:pt x="574" y="60"/>
                    </a:lnTo>
                    <a:lnTo>
                      <a:pt x="573" y="60"/>
                    </a:lnTo>
                    <a:lnTo>
                      <a:pt x="572" y="60"/>
                    </a:lnTo>
                    <a:lnTo>
                      <a:pt x="570" y="60"/>
                    </a:lnTo>
                    <a:lnTo>
                      <a:pt x="569" y="60"/>
                    </a:lnTo>
                    <a:lnTo>
                      <a:pt x="569" y="58"/>
                    </a:lnTo>
                    <a:lnTo>
                      <a:pt x="569" y="60"/>
                    </a:lnTo>
                    <a:lnTo>
                      <a:pt x="569" y="58"/>
                    </a:lnTo>
                    <a:lnTo>
                      <a:pt x="568" y="58"/>
                    </a:lnTo>
                    <a:lnTo>
                      <a:pt x="567" y="58"/>
                    </a:lnTo>
                    <a:lnTo>
                      <a:pt x="567" y="57"/>
                    </a:lnTo>
                    <a:lnTo>
                      <a:pt x="565" y="57"/>
                    </a:lnTo>
                    <a:lnTo>
                      <a:pt x="565" y="56"/>
                    </a:lnTo>
                    <a:lnTo>
                      <a:pt x="564" y="56"/>
                    </a:lnTo>
                    <a:lnTo>
                      <a:pt x="563" y="56"/>
                    </a:lnTo>
                    <a:lnTo>
                      <a:pt x="563" y="55"/>
                    </a:lnTo>
                    <a:lnTo>
                      <a:pt x="561" y="55"/>
                    </a:lnTo>
                    <a:lnTo>
                      <a:pt x="561" y="53"/>
                    </a:lnTo>
                    <a:lnTo>
                      <a:pt x="560" y="53"/>
                    </a:lnTo>
                    <a:lnTo>
                      <a:pt x="560" y="52"/>
                    </a:lnTo>
                    <a:lnTo>
                      <a:pt x="559" y="52"/>
                    </a:lnTo>
                    <a:lnTo>
                      <a:pt x="557" y="52"/>
                    </a:lnTo>
                    <a:lnTo>
                      <a:pt x="556" y="52"/>
                    </a:lnTo>
                    <a:lnTo>
                      <a:pt x="556" y="51"/>
                    </a:lnTo>
                    <a:lnTo>
                      <a:pt x="555" y="52"/>
                    </a:lnTo>
                    <a:lnTo>
                      <a:pt x="553" y="52"/>
                    </a:lnTo>
                    <a:lnTo>
                      <a:pt x="552" y="52"/>
                    </a:lnTo>
                    <a:lnTo>
                      <a:pt x="551" y="52"/>
                    </a:lnTo>
                    <a:lnTo>
                      <a:pt x="551" y="56"/>
                    </a:lnTo>
                    <a:lnTo>
                      <a:pt x="552" y="58"/>
                    </a:lnTo>
                    <a:lnTo>
                      <a:pt x="552" y="61"/>
                    </a:lnTo>
                    <a:lnTo>
                      <a:pt x="552" y="62"/>
                    </a:lnTo>
                    <a:lnTo>
                      <a:pt x="551" y="66"/>
                    </a:lnTo>
                    <a:lnTo>
                      <a:pt x="549" y="69"/>
                    </a:lnTo>
                    <a:lnTo>
                      <a:pt x="549" y="70"/>
                    </a:lnTo>
                    <a:lnTo>
                      <a:pt x="551" y="70"/>
                    </a:lnTo>
                    <a:lnTo>
                      <a:pt x="551" y="72"/>
                    </a:lnTo>
                    <a:lnTo>
                      <a:pt x="552" y="72"/>
                    </a:lnTo>
                    <a:lnTo>
                      <a:pt x="552" y="73"/>
                    </a:lnTo>
                    <a:lnTo>
                      <a:pt x="552" y="74"/>
                    </a:lnTo>
                    <a:lnTo>
                      <a:pt x="553" y="74"/>
                    </a:lnTo>
                    <a:lnTo>
                      <a:pt x="553" y="76"/>
                    </a:lnTo>
                    <a:lnTo>
                      <a:pt x="553" y="77"/>
                    </a:lnTo>
                    <a:lnTo>
                      <a:pt x="555" y="77"/>
                    </a:lnTo>
                    <a:lnTo>
                      <a:pt x="556" y="78"/>
                    </a:lnTo>
                    <a:lnTo>
                      <a:pt x="556" y="79"/>
                    </a:lnTo>
                    <a:lnTo>
                      <a:pt x="557" y="79"/>
                    </a:lnTo>
                    <a:lnTo>
                      <a:pt x="556" y="79"/>
                    </a:lnTo>
                    <a:lnTo>
                      <a:pt x="556" y="81"/>
                    </a:lnTo>
                    <a:lnTo>
                      <a:pt x="557" y="81"/>
                    </a:lnTo>
                    <a:lnTo>
                      <a:pt x="557" y="82"/>
                    </a:lnTo>
                    <a:lnTo>
                      <a:pt x="557" y="83"/>
                    </a:lnTo>
                    <a:lnTo>
                      <a:pt x="557" y="85"/>
                    </a:lnTo>
                    <a:lnTo>
                      <a:pt x="557" y="86"/>
                    </a:lnTo>
                    <a:lnTo>
                      <a:pt x="556" y="86"/>
                    </a:lnTo>
                    <a:lnTo>
                      <a:pt x="557" y="86"/>
                    </a:lnTo>
                    <a:lnTo>
                      <a:pt x="557" y="87"/>
                    </a:lnTo>
                    <a:lnTo>
                      <a:pt x="556" y="87"/>
                    </a:lnTo>
                    <a:lnTo>
                      <a:pt x="557" y="87"/>
                    </a:lnTo>
                    <a:lnTo>
                      <a:pt x="557" y="89"/>
                    </a:lnTo>
                    <a:lnTo>
                      <a:pt x="556" y="89"/>
                    </a:lnTo>
                    <a:lnTo>
                      <a:pt x="556" y="90"/>
                    </a:lnTo>
                    <a:lnTo>
                      <a:pt x="556" y="91"/>
                    </a:lnTo>
                    <a:lnTo>
                      <a:pt x="555" y="91"/>
                    </a:lnTo>
                    <a:lnTo>
                      <a:pt x="555" y="93"/>
                    </a:lnTo>
                    <a:lnTo>
                      <a:pt x="555" y="94"/>
                    </a:lnTo>
                    <a:lnTo>
                      <a:pt x="553" y="94"/>
                    </a:lnTo>
                    <a:lnTo>
                      <a:pt x="553" y="95"/>
                    </a:lnTo>
                    <a:lnTo>
                      <a:pt x="553" y="96"/>
                    </a:lnTo>
                    <a:lnTo>
                      <a:pt x="553" y="98"/>
                    </a:lnTo>
                    <a:lnTo>
                      <a:pt x="553" y="99"/>
                    </a:lnTo>
                    <a:lnTo>
                      <a:pt x="555" y="99"/>
                    </a:lnTo>
                    <a:lnTo>
                      <a:pt x="553" y="99"/>
                    </a:lnTo>
                    <a:lnTo>
                      <a:pt x="553" y="100"/>
                    </a:lnTo>
                    <a:lnTo>
                      <a:pt x="552" y="100"/>
                    </a:lnTo>
                    <a:lnTo>
                      <a:pt x="552" y="102"/>
                    </a:lnTo>
                    <a:lnTo>
                      <a:pt x="553" y="102"/>
                    </a:lnTo>
                    <a:lnTo>
                      <a:pt x="552" y="102"/>
                    </a:lnTo>
                    <a:lnTo>
                      <a:pt x="552" y="103"/>
                    </a:lnTo>
                    <a:lnTo>
                      <a:pt x="552" y="104"/>
                    </a:lnTo>
                    <a:lnTo>
                      <a:pt x="553" y="104"/>
                    </a:lnTo>
                    <a:lnTo>
                      <a:pt x="553" y="106"/>
                    </a:lnTo>
                    <a:lnTo>
                      <a:pt x="552" y="106"/>
                    </a:lnTo>
                    <a:lnTo>
                      <a:pt x="553" y="106"/>
                    </a:lnTo>
                    <a:lnTo>
                      <a:pt x="552" y="106"/>
                    </a:lnTo>
                    <a:lnTo>
                      <a:pt x="553" y="106"/>
                    </a:lnTo>
                    <a:lnTo>
                      <a:pt x="552" y="106"/>
                    </a:lnTo>
                    <a:lnTo>
                      <a:pt x="552" y="107"/>
                    </a:lnTo>
                    <a:lnTo>
                      <a:pt x="553" y="107"/>
                    </a:lnTo>
                    <a:lnTo>
                      <a:pt x="552" y="107"/>
                    </a:lnTo>
                    <a:lnTo>
                      <a:pt x="551" y="107"/>
                    </a:lnTo>
                    <a:lnTo>
                      <a:pt x="551" y="106"/>
                    </a:lnTo>
                    <a:lnTo>
                      <a:pt x="551" y="104"/>
                    </a:lnTo>
                    <a:lnTo>
                      <a:pt x="549" y="104"/>
                    </a:lnTo>
                    <a:lnTo>
                      <a:pt x="548" y="104"/>
                    </a:lnTo>
                    <a:lnTo>
                      <a:pt x="548" y="103"/>
                    </a:lnTo>
                    <a:lnTo>
                      <a:pt x="548" y="104"/>
                    </a:lnTo>
                    <a:lnTo>
                      <a:pt x="548" y="103"/>
                    </a:lnTo>
                    <a:lnTo>
                      <a:pt x="547" y="103"/>
                    </a:lnTo>
                    <a:lnTo>
                      <a:pt x="547" y="104"/>
                    </a:lnTo>
                    <a:lnTo>
                      <a:pt x="546" y="104"/>
                    </a:lnTo>
                    <a:lnTo>
                      <a:pt x="546" y="106"/>
                    </a:lnTo>
                    <a:lnTo>
                      <a:pt x="546" y="104"/>
                    </a:lnTo>
                    <a:lnTo>
                      <a:pt x="544" y="104"/>
                    </a:lnTo>
                    <a:lnTo>
                      <a:pt x="544" y="106"/>
                    </a:lnTo>
                    <a:lnTo>
                      <a:pt x="544" y="104"/>
                    </a:lnTo>
                    <a:lnTo>
                      <a:pt x="543" y="104"/>
                    </a:lnTo>
                    <a:lnTo>
                      <a:pt x="542" y="104"/>
                    </a:lnTo>
                    <a:lnTo>
                      <a:pt x="542" y="106"/>
                    </a:lnTo>
                    <a:lnTo>
                      <a:pt x="542" y="104"/>
                    </a:lnTo>
                    <a:lnTo>
                      <a:pt x="540" y="104"/>
                    </a:lnTo>
                    <a:lnTo>
                      <a:pt x="539" y="104"/>
                    </a:lnTo>
                    <a:lnTo>
                      <a:pt x="538" y="103"/>
                    </a:lnTo>
                    <a:lnTo>
                      <a:pt x="538" y="102"/>
                    </a:lnTo>
                    <a:lnTo>
                      <a:pt x="538" y="100"/>
                    </a:lnTo>
                    <a:lnTo>
                      <a:pt x="538" y="99"/>
                    </a:lnTo>
                    <a:lnTo>
                      <a:pt x="536" y="99"/>
                    </a:lnTo>
                    <a:lnTo>
                      <a:pt x="535" y="99"/>
                    </a:lnTo>
                    <a:lnTo>
                      <a:pt x="535" y="98"/>
                    </a:lnTo>
                    <a:lnTo>
                      <a:pt x="534" y="98"/>
                    </a:lnTo>
                    <a:lnTo>
                      <a:pt x="534" y="96"/>
                    </a:lnTo>
                    <a:lnTo>
                      <a:pt x="532" y="95"/>
                    </a:lnTo>
                    <a:lnTo>
                      <a:pt x="532" y="94"/>
                    </a:lnTo>
                    <a:lnTo>
                      <a:pt x="531" y="94"/>
                    </a:lnTo>
                    <a:lnTo>
                      <a:pt x="530" y="94"/>
                    </a:lnTo>
                    <a:lnTo>
                      <a:pt x="529" y="94"/>
                    </a:lnTo>
                    <a:lnTo>
                      <a:pt x="529" y="95"/>
                    </a:lnTo>
                    <a:lnTo>
                      <a:pt x="527" y="95"/>
                    </a:lnTo>
                    <a:lnTo>
                      <a:pt x="526" y="95"/>
                    </a:lnTo>
                    <a:lnTo>
                      <a:pt x="525" y="95"/>
                    </a:lnTo>
                    <a:lnTo>
                      <a:pt x="523" y="95"/>
                    </a:lnTo>
                    <a:lnTo>
                      <a:pt x="522" y="95"/>
                    </a:lnTo>
                    <a:lnTo>
                      <a:pt x="522" y="96"/>
                    </a:lnTo>
                    <a:lnTo>
                      <a:pt x="522" y="98"/>
                    </a:lnTo>
                    <a:lnTo>
                      <a:pt x="522" y="99"/>
                    </a:lnTo>
                    <a:lnTo>
                      <a:pt x="521" y="99"/>
                    </a:lnTo>
                    <a:lnTo>
                      <a:pt x="521" y="100"/>
                    </a:lnTo>
                    <a:lnTo>
                      <a:pt x="519" y="100"/>
                    </a:lnTo>
                    <a:lnTo>
                      <a:pt x="519" y="102"/>
                    </a:lnTo>
                    <a:lnTo>
                      <a:pt x="519" y="103"/>
                    </a:lnTo>
                    <a:lnTo>
                      <a:pt x="519" y="102"/>
                    </a:lnTo>
                    <a:lnTo>
                      <a:pt x="519" y="103"/>
                    </a:lnTo>
                    <a:lnTo>
                      <a:pt x="518" y="103"/>
                    </a:lnTo>
                    <a:lnTo>
                      <a:pt x="517" y="103"/>
                    </a:lnTo>
                    <a:lnTo>
                      <a:pt x="515" y="103"/>
                    </a:lnTo>
                    <a:lnTo>
                      <a:pt x="514" y="103"/>
                    </a:lnTo>
                    <a:lnTo>
                      <a:pt x="513" y="103"/>
                    </a:lnTo>
                    <a:lnTo>
                      <a:pt x="513" y="102"/>
                    </a:lnTo>
                    <a:lnTo>
                      <a:pt x="512" y="102"/>
                    </a:lnTo>
                    <a:lnTo>
                      <a:pt x="510" y="102"/>
                    </a:lnTo>
                    <a:lnTo>
                      <a:pt x="510" y="100"/>
                    </a:lnTo>
                    <a:lnTo>
                      <a:pt x="509" y="100"/>
                    </a:lnTo>
                    <a:lnTo>
                      <a:pt x="508" y="100"/>
                    </a:lnTo>
                    <a:lnTo>
                      <a:pt x="508" y="99"/>
                    </a:lnTo>
                    <a:lnTo>
                      <a:pt x="506" y="99"/>
                    </a:lnTo>
                    <a:lnTo>
                      <a:pt x="506" y="98"/>
                    </a:lnTo>
                    <a:lnTo>
                      <a:pt x="506" y="96"/>
                    </a:lnTo>
                    <a:lnTo>
                      <a:pt x="506" y="95"/>
                    </a:lnTo>
                    <a:lnTo>
                      <a:pt x="506" y="96"/>
                    </a:lnTo>
                    <a:lnTo>
                      <a:pt x="505" y="96"/>
                    </a:lnTo>
                    <a:lnTo>
                      <a:pt x="505" y="98"/>
                    </a:lnTo>
                    <a:lnTo>
                      <a:pt x="505" y="99"/>
                    </a:lnTo>
                    <a:lnTo>
                      <a:pt x="505" y="100"/>
                    </a:lnTo>
                    <a:lnTo>
                      <a:pt x="505" y="102"/>
                    </a:lnTo>
                    <a:lnTo>
                      <a:pt x="506" y="103"/>
                    </a:lnTo>
                    <a:lnTo>
                      <a:pt x="505" y="103"/>
                    </a:lnTo>
                    <a:lnTo>
                      <a:pt x="504" y="103"/>
                    </a:lnTo>
                    <a:lnTo>
                      <a:pt x="504" y="104"/>
                    </a:lnTo>
                    <a:lnTo>
                      <a:pt x="502" y="104"/>
                    </a:lnTo>
                    <a:lnTo>
                      <a:pt x="501" y="104"/>
                    </a:lnTo>
                    <a:lnTo>
                      <a:pt x="501" y="103"/>
                    </a:lnTo>
                    <a:lnTo>
                      <a:pt x="500" y="103"/>
                    </a:lnTo>
                    <a:lnTo>
                      <a:pt x="500" y="102"/>
                    </a:lnTo>
                    <a:lnTo>
                      <a:pt x="500" y="100"/>
                    </a:lnTo>
                    <a:lnTo>
                      <a:pt x="498" y="100"/>
                    </a:lnTo>
                    <a:lnTo>
                      <a:pt x="497" y="100"/>
                    </a:lnTo>
                    <a:lnTo>
                      <a:pt x="496" y="100"/>
                    </a:lnTo>
                    <a:lnTo>
                      <a:pt x="495" y="100"/>
                    </a:lnTo>
                    <a:lnTo>
                      <a:pt x="495" y="102"/>
                    </a:lnTo>
                    <a:lnTo>
                      <a:pt x="493" y="102"/>
                    </a:lnTo>
                    <a:lnTo>
                      <a:pt x="493" y="103"/>
                    </a:lnTo>
                    <a:lnTo>
                      <a:pt x="492" y="103"/>
                    </a:lnTo>
                    <a:lnTo>
                      <a:pt x="492" y="104"/>
                    </a:lnTo>
                    <a:lnTo>
                      <a:pt x="492" y="106"/>
                    </a:lnTo>
                    <a:lnTo>
                      <a:pt x="492" y="107"/>
                    </a:lnTo>
                    <a:lnTo>
                      <a:pt x="492" y="110"/>
                    </a:lnTo>
                    <a:lnTo>
                      <a:pt x="492" y="111"/>
                    </a:lnTo>
                    <a:lnTo>
                      <a:pt x="493" y="111"/>
                    </a:lnTo>
                    <a:lnTo>
                      <a:pt x="493" y="112"/>
                    </a:lnTo>
                    <a:lnTo>
                      <a:pt x="492" y="113"/>
                    </a:lnTo>
                    <a:lnTo>
                      <a:pt x="492" y="115"/>
                    </a:lnTo>
                    <a:lnTo>
                      <a:pt x="492" y="116"/>
                    </a:lnTo>
                    <a:lnTo>
                      <a:pt x="492" y="117"/>
                    </a:lnTo>
                    <a:lnTo>
                      <a:pt x="493" y="117"/>
                    </a:lnTo>
                    <a:lnTo>
                      <a:pt x="493" y="119"/>
                    </a:lnTo>
                    <a:lnTo>
                      <a:pt x="493" y="120"/>
                    </a:lnTo>
                    <a:lnTo>
                      <a:pt x="493" y="121"/>
                    </a:lnTo>
                    <a:lnTo>
                      <a:pt x="492" y="121"/>
                    </a:lnTo>
                    <a:lnTo>
                      <a:pt x="492" y="123"/>
                    </a:lnTo>
                    <a:lnTo>
                      <a:pt x="493" y="123"/>
                    </a:lnTo>
                    <a:lnTo>
                      <a:pt x="493" y="124"/>
                    </a:lnTo>
                    <a:lnTo>
                      <a:pt x="493" y="125"/>
                    </a:lnTo>
                    <a:lnTo>
                      <a:pt x="493" y="127"/>
                    </a:lnTo>
                    <a:lnTo>
                      <a:pt x="493" y="128"/>
                    </a:lnTo>
                    <a:lnTo>
                      <a:pt x="492" y="127"/>
                    </a:lnTo>
                    <a:lnTo>
                      <a:pt x="492" y="128"/>
                    </a:lnTo>
                    <a:lnTo>
                      <a:pt x="493" y="128"/>
                    </a:lnTo>
                    <a:lnTo>
                      <a:pt x="493" y="129"/>
                    </a:lnTo>
                    <a:lnTo>
                      <a:pt x="492" y="129"/>
                    </a:lnTo>
                    <a:lnTo>
                      <a:pt x="493" y="129"/>
                    </a:lnTo>
                    <a:lnTo>
                      <a:pt x="493" y="130"/>
                    </a:lnTo>
                    <a:lnTo>
                      <a:pt x="493" y="129"/>
                    </a:lnTo>
                    <a:lnTo>
                      <a:pt x="493" y="130"/>
                    </a:lnTo>
                    <a:lnTo>
                      <a:pt x="493" y="132"/>
                    </a:lnTo>
                    <a:lnTo>
                      <a:pt x="495" y="132"/>
                    </a:lnTo>
                    <a:lnTo>
                      <a:pt x="495" y="133"/>
                    </a:lnTo>
                    <a:lnTo>
                      <a:pt x="496" y="133"/>
                    </a:lnTo>
                    <a:lnTo>
                      <a:pt x="496" y="134"/>
                    </a:lnTo>
                    <a:lnTo>
                      <a:pt x="496" y="136"/>
                    </a:lnTo>
                    <a:lnTo>
                      <a:pt x="497" y="136"/>
                    </a:lnTo>
                    <a:lnTo>
                      <a:pt x="497" y="137"/>
                    </a:lnTo>
                    <a:lnTo>
                      <a:pt x="498" y="137"/>
                    </a:lnTo>
                    <a:lnTo>
                      <a:pt x="498" y="138"/>
                    </a:lnTo>
                    <a:lnTo>
                      <a:pt x="500" y="138"/>
                    </a:lnTo>
                    <a:lnTo>
                      <a:pt x="501" y="138"/>
                    </a:lnTo>
                    <a:lnTo>
                      <a:pt x="501" y="140"/>
                    </a:lnTo>
                    <a:lnTo>
                      <a:pt x="501" y="141"/>
                    </a:lnTo>
                    <a:lnTo>
                      <a:pt x="501" y="142"/>
                    </a:lnTo>
                    <a:lnTo>
                      <a:pt x="502" y="142"/>
                    </a:lnTo>
                    <a:lnTo>
                      <a:pt x="502" y="144"/>
                    </a:lnTo>
                    <a:lnTo>
                      <a:pt x="502" y="145"/>
                    </a:lnTo>
                    <a:lnTo>
                      <a:pt x="502" y="146"/>
                    </a:lnTo>
                    <a:lnTo>
                      <a:pt x="502" y="148"/>
                    </a:lnTo>
                    <a:lnTo>
                      <a:pt x="502" y="149"/>
                    </a:lnTo>
                    <a:lnTo>
                      <a:pt x="502" y="150"/>
                    </a:lnTo>
                    <a:lnTo>
                      <a:pt x="502" y="151"/>
                    </a:lnTo>
                    <a:lnTo>
                      <a:pt x="502" y="150"/>
                    </a:lnTo>
                    <a:lnTo>
                      <a:pt x="501" y="150"/>
                    </a:lnTo>
                    <a:lnTo>
                      <a:pt x="501" y="151"/>
                    </a:lnTo>
                    <a:lnTo>
                      <a:pt x="501" y="150"/>
                    </a:lnTo>
                    <a:lnTo>
                      <a:pt x="501" y="151"/>
                    </a:lnTo>
                    <a:lnTo>
                      <a:pt x="501" y="153"/>
                    </a:lnTo>
                    <a:lnTo>
                      <a:pt x="502" y="153"/>
                    </a:lnTo>
                    <a:lnTo>
                      <a:pt x="502" y="154"/>
                    </a:lnTo>
                    <a:lnTo>
                      <a:pt x="504" y="154"/>
                    </a:lnTo>
                    <a:lnTo>
                      <a:pt x="505" y="154"/>
                    </a:lnTo>
                    <a:lnTo>
                      <a:pt x="504" y="154"/>
                    </a:lnTo>
                    <a:lnTo>
                      <a:pt x="504" y="155"/>
                    </a:lnTo>
                    <a:lnTo>
                      <a:pt x="502" y="157"/>
                    </a:lnTo>
                    <a:lnTo>
                      <a:pt x="501" y="157"/>
                    </a:lnTo>
                    <a:lnTo>
                      <a:pt x="500" y="157"/>
                    </a:lnTo>
                    <a:lnTo>
                      <a:pt x="498" y="157"/>
                    </a:lnTo>
                    <a:lnTo>
                      <a:pt x="498" y="158"/>
                    </a:lnTo>
                    <a:lnTo>
                      <a:pt x="498" y="159"/>
                    </a:lnTo>
                    <a:lnTo>
                      <a:pt x="500" y="159"/>
                    </a:lnTo>
                    <a:lnTo>
                      <a:pt x="500" y="161"/>
                    </a:lnTo>
                    <a:lnTo>
                      <a:pt x="498" y="161"/>
                    </a:lnTo>
                    <a:lnTo>
                      <a:pt x="498" y="162"/>
                    </a:lnTo>
                    <a:lnTo>
                      <a:pt x="497" y="162"/>
                    </a:lnTo>
                    <a:lnTo>
                      <a:pt x="496" y="162"/>
                    </a:lnTo>
                    <a:lnTo>
                      <a:pt x="495" y="162"/>
                    </a:lnTo>
                    <a:lnTo>
                      <a:pt x="495" y="163"/>
                    </a:lnTo>
                    <a:lnTo>
                      <a:pt x="493" y="163"/>
                    </a:lnTo>
                    <a:lnTo>
                      <a:pt x="492" y="163"/>
                    </a:lnTo>
                    <a:lnTo>
                      <a:pt x="492" y="165"/>
                    </a:lnTo>
                    <a:lnTo>
                      <a:pt x="491" y="165"/>
                    </a:lnTo>
                    <a:lnTo>
                      <a:pt x="491" y="166"/>
                    </a:lnTo>
                    <a:lnTo>
                      <a:pt x="489" y="166"/>
                    </a:lnTo>
                    <a:lnTo>
                      <a:pt x="488" y="166"/>
                    </a:lnTo>
                    <a:lnTo>
                      <a:pt x="487" y="166"/>
                    </a:lnTo>
                    <a:lnTo>
                      <a:pt x="485" y="166"/>
                    </a:lnTo>
                    <a:lnTo>
                      <a:pt x="485" y="167"/>
                    </a:lnTo>
                    <a:lnTo>
                      <a:pt x="484" y="168"/>
                    </a:lnTo>
                    <a:lnTo>
                      <a:pt x="484" y="170"/>
                    </a:lnTo>
                    <a:lnTo>
                      <a:pt x="485" y="170"/>
                    </a:lnTo>
                    <a:lnTo>
                      <a:pt x="485" y="171"/>
                    </a:lnTo>
                    <a:lnTo>
                      <a:pt x="487" y="171"/>
                    </a:lnTo>
                    <a:lnTo>
                      <a:pt x="487" y="172"/>
                    </a:lnTo>
                    <a:lnTo>
                      <a:pt x="488" y="172"/>
                    </a:lnTo>
                    <a:lnTo>
                      <a:pt x="488" y="174"/>
                    </a:lnTo>
                    <a:lnTo>
                      <a:pt x="493" y="179"/>
                    </a:lnTo>
                    <a:lnTo>
                      <a:pt x="496" y="182"/>
                    </a:lnTo>
                    <a:lnTo>
                      <a:pt x="498" y="184"/>
                    </a:lnTo>
                    <a:lnTo>
                      <a:pt x="504" y="189"/>
                    </a:lnTo>
                    <a:lnTo>
                      <a:pt x="505" y="189"/>
                    </a:lnTo>
                    <a:lnTo>
                      <a:pt x="505" y="191"/>
                    </a:lnTo>
                    <a:lnTo>
                      <a:pt x="505" y="192"/>
                    </a:lnTo>
                    <a:lnTo>
                      <a:pt x="505" y="193"/>
                    </a:lnTo>
                    <a:lnTo>
                      <a:pt x="505" y="195"/>
                    </a:lnTo>
                    <a:lnTo>
                      <a:pt x="506" y="195"/>
                    </a:lnTo>
                    <a:lnTo>
                      <a:pt x="506" y="196"/>
                    </a:lnTo>
                    <a:lnTo>
                      <a:pt x="508" y="196"/>
                    </a:lnTo>
                    <a:lnTo>
                      <a:pt x="508" y="197"/>
                    </a:lnTo>
                    <a:lnTo>
                      <a:pt x="509" y="197"/>
                    </a:lnTo>
                    <a:lnTo>
                      <a:pt x="509" y="199"/>
                    </a:lnTo>
                    <a:lnTo>
                      <a:pt x="510" y="199"/>
                    </a:lnTo>
                    <a:lnTo>
                      <a:pt x="510" y="200"/>
                    </a:lnTo>
                    <a:lnTo>
                      <a:pt x="512" y="200"/>
                    </a:lnTo>
                    <a:lnTo>
                      <a:pt x="513" y="200"/>
                    </a:lnTo>
                    <a:lnTo>
                      <a:pt x="513" y="201"/>
                    </a:lnTo>
                    <a:lnTo>
                      <a:pt x="514" y="201"/>
                    </a:lnTo>
                    <a:lnTo>
                      <a:pt x="514" y="202"/>
                    </a:lnTo>
                    <a:lnTo>
                      <a:pt x="515" y="204"/>
                    </a:lnTo>
                    <a:lnTo>
                      <a:pt x="517" y="205"/>
                    </a:lnTo>
                    <a:lnTo>
                      <a:pt x="517" y="206"/>
                    </a:lnTo>
                    <a:lnTo>
                      <a:pt x="519" y="213"/>
                    </a:lnTo>
                    <a:lnTo>
                      <a:pt x="521" y="217"/>
                    </a:lnTo>
                    <a:lnTo>
                      <a:pt x="522" y="220"/>
                    </a:lnTo>
                    <a:lnTo>
                      <a:pt x="525" y="226"/>
                    </a:lnTo>
                    <a:lnTo>
                      <a:pt x="525" y="227"/>
                    </a:lnTo>
                    <a:lnTo>
                      <a:pt x="526" y="231"/>
                    </a:lnTo>
                    <a:lnTo>
                      <a:pt x="527" y="234"/>
                    </a:lnTo>
                    <a:lnTo>
                      <a:pt x="529" y="234"/>
                    </a:lnTo>
                    <a:lnTo>
                      <a:pt x="529" y="235"/>
                    </a:lnTo>
                    <a:lnTo>
                      <a:pt x="529" y="238"/>
                    </a:lnTo>
                    <a:lnTo>
                      <a:pt x="529" y="239"/>
                    </a:lnTo>
                    <a:lnTo>
                      <a:pt x="529" y="240"/>
                    </a:lnTo>
                    <a:lnTo>
                      <a:pt x="529" y="242"/>
                    </a:lnTo>
                    <a:lnTo>
                      <a:pt x="527" y="242"/>
                    </a:lnTo>
                    <a:lnTo>
                      <a:pt x="529" y="242"/>
                    </a:lnTo>
                    <a:lnTo>
                      <a:pt x="529" y="243"/>
                    </a:lnTo>
                    <a:lnTo>
                      <a:pt x="527" y="243"/>
                    </a:lnTo>
                    <a:lnTo>
                      <a:pt x="529" y="243"/>
                    </a:lnTo>
                    <a:lnTo>
                      <a:pt x="527" y="243"/>
                    </a:lnTo>
                    <a:lnTo>
                      <a:pt x="529" y="243"/>
                    </a:lnTo>
                    <a:lnTo>
                      <a:pt x="529" y="244"/>
                    </a:lnTo>
                    <a:lnTo>
                      <a:pt x="529" y="246"/>
                    </a:lnTo>
                    <a:lnTo>
                      <a:pt x="527" y="246"/>
                    </a:lnTo>
                    <a:lnTo>
                      <a:pt x="529" y="246"/>
                    </a:lnTo>
                    <a:lnTo>
                      <a:pt x="527" y="246"/>
                    </a:lnTo>
                    <a:lnTo>
                      <a:pt x="527" y="247"/>
                    </a:lnTo>
                    <a:lnTo>
                      <a:pt x="527" y="248"/>
                    </a:lnTo>
                    <a:lnTo>
                      <a:pt x="527" y="250"/>
                    </a:lnTo>
                    <a:lnTo>
                      <a:pt x="526" y="250"/>
                    </a:lnTo>
                    <a:lnTo>
                      <a:pt x="527" y="250"/>
                    </a:lnTo>
                    <a:lnTo>
                      <a:pt x="526" y="250"/>
                    </a:lnTo>
                    <a:lnTo>
                      <a:pt x="527" y="250"/>
                    </a:lnTo>
                    <a:lnTo>
                      <a:pt x="526" y="250"/>
                    </a:lnTo>
                    <a:lnTo>
                      <a:pt x="526" y="251"/>
                    </a:lnTo>
                    <a:lnTo>
                      <a:pt x="525" y="251"/>
                    </a:lnTo>
                    <a:lnTo>
                      <a:pt x="525" y="252"/>
                    </a:lnTo>
                    <a:lnTo>
                      <a:pt x="526" y="252"/>
                    </a:lnTo>
                    <a:lnTo>
                      <a:pt x="525" y="252"/>
                    </a:lnTo>
                    <a:lnTo>
                      <a:pt x="525" y="254"/>
                    </a:lnTo>
                    <a:lnTo>
                      <a:pt x="525" y="255"/>
                    </a:lnTo>
                    <a:lnTo>
                      <a:pt x="523" y="255"/>
                    </a:lnTo>
                    <a:lnTo>
                      <a:pt x="525" y="255"/>
                    </a:lnTo>
                    <a:lnTo>
                      <a:pt x="523" y="255"/>
                    </a:lnTo>
                    <a:lnTo>
                      <a:pt x="525" y="255"/>
                    </a:lnTo>
                    <a:lnTo>
                      <a:pt x="525" y="256"/>
                    </a:lnTo>
                    <a:lnTo>
                      <a:pt x="525" y="257"/>
                    </a:lnTo>
                    <a:lnTo>
                      <a:pt x="523" y="257"/>
                    </a:lnTo>
                    <a:lnTo>
                      <a:pt x="523" y="259"/>
                    </a:lnTo>
                    <a:lnTo>
                      <a:pt x="523" y="260"/>
                    </a:lnTo>
                    <a:lnTo>
                      <a:pt x="522" y="260"/>
                    </a:lnTo>
                    <a:lnTo>
                      <a:pt x="522" y="261"/>
                    </a:lnTo>
                    <a:lnTo>
                      <a:pt x="522" y="263"/>
                    </a:lnTo>
                    <a:lnTo>
                      <a:pt x="522" y="264"/>
                    </a:lnTo>
                    <a:lnTo>
                      <a:pt x="523" y="264"/>
                    </a:lnTo>
                    <a:lnTo>
                      <a:pt x="523" y="265"/>
                    </a:lnTo>
                    <a:lnTo>
                      <a:pt x="522" y="265"/>
                    </a:lnTo>
                    <a:lnTo>
                      <a:pt x="522" y="264"/>
                    </a:lnTo>
                    <a:lnTo>
                      <a:pt x="521" y="264"/>
                    </a:lnTo>
                    <a:lnTo>
                      <a:pt x="519" y="264"/>
                    </a:lnTo>
                    <a:lnTo>
                      <a:pt x="519" y="265"/>
                    </a:lnTo>
                    <a:lnTo>
                      <a:pt x="521" y="265"/>
                    </a:lnTo>
                    <a:lnTo>
                      <a:pt x="519" y="265"/>
                    </a:lnTo>
                    <a:lnTo>
                      <a:pt x="521" y="265"/>
                    </a:lnTo>
                    <a:lnTo>
                      <a:pt x="521" y="267"/>
                    </a:lnTo>
                    <a:lnTo>
                      <a:pt x="522" y="267"/>
                    </a:lnTo>
                    <a:lnTo>
                      <a:pt x="522" y="268"/>
                    </a:lnTo>
                    <a:lnTo>
                      <a:pt x="523" y="268"/>
                    </a:lnTo>
                    <a:lnTo>
                      <a:pt x="523" y="269"/>
                    </a:lnTo>
                    <a:lnTo>
                      <a:pt x="523" y="271"/>
                    </a:lnTo>
                    <a:lnTo>
                      <a:pt x="525" y="271"/>
                    </a:lnTo>
                    <a:lnTo>
                      <a:pt x="525" y="272"/>
                    </a:lnTo>
                    <a:lnTo>
                      <a:pt x="523" y="272"/>
                    </a:lnTo>
                    <a:lnTo>
                      <a:pt x="525" y="272"/>
                    </a:lnTo>
                    <a:lnTo>
                      <a:pt x="525" y="273"/>
                    </a:lnTo>
                    <a:lnTo>
                      <a:pt x="525" y="274"/>
                    </a:lnTo>
                    <a:lnTo>
                      <a:pt x="526" y="274"/>
                    </a:lnTo>
                    <a:lnTo>
                      <a:pt x="526" y="276"/>
                    </a:lnTo>
                    <a:lnTo>
                      <a:pt x="527" y="276"/>
                    </a:lnTo>
                    <a:lnTo>
                      <a:pt x="527" y="277"/>
                    </a:lnTo>
                    <a:lnTo>
                      <a:pt x="527" y="278"/>
                    </a:lnTo>
                    <a:lnTo>
                      <a:pt x="529" y="278"/>
                    </a:lnTo>
                    <a:lnTo>
                      <a:pt x="530" y="278"/>
                    </a:lnTo>
                    <a:lnTo>
                      <a:pt x="530" y="280"/>
                    </a:lnTo>
                    <a:lnTo>
                      <a:pt x="529" y="281"/>
                    </a:lnTo>
                    <a:lnTo>
                      <a:pt x="530" y="281"/>
                    </a:lnTo>
                    <a:lnTo>
                      <a:pt x="530" y="280"/>
                    </a:lnTo>
                    <a:lnTo>
                      <a:pt x="531" y="280"/>
                    </a:lnTo>
                    <a:lnTo>
                      <a:pt x="532" y="278"/>
                    </a:lnTo>
                    <a:lnTo>
                      <a:pt x="534" y="278"/>
                    </a:lnTo>
                    <a:lnTo>
                      <a:pt x="534" y="277"/>
                    </a:lnTo>
                    <a:lnTo>
                      <a:pt x="535" y="277"/>
                    </a:lnTo>
                    <a:lnTo>
                      <a:pt x="536" y="277"/>
                    </a:lnTo>
                    <a:lnTo>
                      <a:pt x="538" y="277"/>
                    </a:lnTo>
                    <a:lnTo>
                      <a:pt x="538" y="276"/>
                    </a:lnTo>
                    <a:lnTo>
                      <a:pt x="539" y="276"/>
                    </a:lnTo>
                    <a:lnTo>
                      <a:pt x="540" y="276"/>
                    </a:lnTo>
                    <a:lnTo>
                      <a:pt x="539" y="276"/>
                    </a:lnTo>
                    <a:lnTo>
                      <a:pt x="539" y="274"/>
                    </a:lnTo>
                    <a:lnTo>
                      <a:pt x="540" y="274"/>
                    </a:lnTo>
                    <a:lnTo>
                      <a:pt x="540" y="273"/>
                    </a:lnTo>
                    <a:lnTo>
                      <a:pt x="542" y="273"/>
                    </a:lnTo>
                    <a:lnTo>
                      <a:pt x="542" y="274"/>
                    </a:lnTo>
                    <a:lnTo>
                      <a:pt x="542" y="273"/>
                    </a:lnTo>
                    <a:lnTo>
                      <a:pt x="543" y="273"/>
                    </a:lnTo>
                    <a:lnTo>
                      <a:pt x="542" y="273"/>
                    </a:lnTo>
                    <a:lnTo>
                      <a:pt x="543" y="273"/>
                    </a:lnTo>
                    <a:lnTo>
                      <a:pt x="542" y="273"/>
                    </a:lnTo>
                    <a:lnTo>
                      <a:pt x="543" y="273"/>
                    </a:lnTo>
                    <a:lnTo>
                      <a:pt x="544" y="273"/>
                    </a:lnTo>
                    <a:lnTo>
                      <a:pt x="544" y="274"/>
                    </a:lnTo>
                    <a:lnTo>
                      <a:pt x="544" y="273"/>
                    </a:lnTo>
                    <a:lnTo>
                      <a:pt x="544" y="274"/>
                    </a:lnTo>
                    <a:lnTo>
                      <a:pt x="546" y="274"/>
                    </a:lnTo>
                    <a:lnTo>
                      <a:pt x="544" y="274"/>
                    </a:lnTo>
                    <a:lnTo>
                      <a:pt x="546" y="273"/>
                    </a:lnTo>
                    <a:lnTo>
                      <a:pt x="544" y="273"/>
                    </a:lnTo>
                    <a:lnTo>
                      <a:pt x="546" y="273"/>
                    </a:lnTo>
                    <a:lnTo>
                      <a:pt x="546" y="272"/>
                    </a:lnTo>
                    <a:lnTo>
                      <a:pt x="547" y="272"/>
                    </a:lnTo>
                    <a:lnTo>
                      <a:pt x="548" y="272"/>
                    </a:lnTo>
                    <a:lnTo>
                      <a:pt x="549" y="272"/>
                    </a:lnTo>
                    <a:lnTo>
                      <a:pt x="549" y="271"/>
                    </a:lnTo>
                    <a:lnTo>
                      <a:pt x="551" y="271"/>
                    </a:lnTo>
                    <a:lnTo>
                      <a:pt x="551" y="269"/>
                    </a:lnTo>
                    <a:lnTo>
                      <a:pt x="552" y="269"/>
                    </a:lnTo>
                    <a:lnTo>
                      <a:pt x="553" y="269"/>
                    </a:lnTo>
                    <a:lnTo>
                      <a:pt x="553" y="268"/>
                    </a:lnTo>
                    <a:lnTo>
                      <a:pt x="553" y="269"/>
                    </a:lnTo>
                    <a:lnTo>
                      <a:pt x="553" y="268"/>
                    </a:lnTo>
                    <a:lnTo>
                      <a:pt x="555" y="268"/>
                    </a:lnTo>
                    <a:lnTo>
                      <a:pt x="556" y="268"/>
                    </a:lnTo>
                    <a:lnTo>
                      <a:pt x="556" y="269"/>
                    </a:lnTo>
                    <a:lnTo>
                      <a:pt x="555" y="269"/>
                    </a:lnTo>
                    <a:lnTo>
                      <a:pt x="556" y="269"/>
                    </a:lnTo>
                    <a:lnTo>
                      <a:pt x="557" y="269"/>
                    </a:lnTo>
                    <a:lnTo>
                      <a:pt x="559" y="269"/>
                    </a:lnTo>
                    <a:lnTo>
                      <a:pt x="559" y="268"/>
                    </a:lnTo>
                    <a:lnTo>
                      <a:pt x="559" y="269"/>
                    </a:lnTo>
                    <a:lnTo>
                      <a:pt x="560" y="269"/>
                    </a:lnTo>
                    <a:lnTo>
                      <a:pt x="561" y="269"/>
                    </a:lnTo>
                    <a:lnTo>
                      <a:pt x="563" y="269"/>
                    </a:lnTo>
                    <a:lnTo>
                      <a:pt x="561" y="269"/>
                    </a:lnTo>
                    <a:lnTo>
                      <a:pt x="563" y="269"/>
                    </a:lnTo>
                    <a:lnTo>
                      <a:pt x="563" y="268"/>
                    </a:lnTo>
                    <a:lnTo>
                      <a:pt x="563" y="269"/>
                    </a:lnTo>
                    <a:lnTo>
                      <a:pt x="563" y="268"/>
                    </a:lnTo>
                    <a:lnTo>
                      <a:pt x="563" y="269"/>
                    </a:lnTo>
                    <a:lnTo>
                      <a:pt x="564" y="269"/>
                    </a:lnTo>
                    <a:lnTo>
                      <a:pt x="565" y="269"/>
                    </a:lnTo>
                    <a:lnTo>
                      <a:pt x="567" y="269"/>
                    </a:lnTo>
                    <a:lnTo>
                      <a:pt x="568" y="269"/>
                    </a:lnTo>
                    <a:lnTo>
                      <a:pt x="569" y="269"/>
                    </a:lnTo>
                    <a:lnTo>
                      <a:pt x="570" y="269"/>
                    </a:lnTo>
                    <a:lnTo>
                      <a:pt x="572" y="269"/>
                    </a:lnTo>
                    <a:lnTo>
                      <a:pt x="572" y="271"/>
                    </a:lnTo>
                    <a:lnTo>
                      <a:pt x="572" y="269"/>
                    </a:lnTo>
                    <a:lnTo>
                      <a:pt x="572" y="271"/>
                    </a:lnTo>
                    <a:lnTo>
                      <a:pt x="572" y="269"/>
                    </a:lnTo>
                    <a:lnTo>
                      <a:pt x="573" y="269"/>
                    </a:lnTo>
                    <a:lnTo>
                      <a:pt x="573" y="271"/>
                    </a:lnTo>
                    <a:lnTo>
                      <a:pt x="574" y="271"/>
                    </a:lnTo>
                    <a:lnTo>
                      <a:pt x="576" y="271"/>
                    </a:lnTo>
                    <a:lnTo>
                      <a:pt x="574" y="271"/>
                    </a:lnTo>
                    <a:lnTo>
                      <a:pt x="574" y="272"/>
                    </a:lnTo>
                    <a:lnTo>
                      <a:pt x="576" y="272"/>
                    </a:lnTo>
                    <a:lnTo>
                      <a:pt x="576" y="271"/>
                    </a:lnTo>
                    <a:lnTo>
                      <a:pt x="576" y="272"/>
                    </a:lnTo>
                    <a:lnTo>
                      <a:pt x="576" y="273"/>
                    </a:lnTo>
                    <a:lnTo>
                      <a:pt x="576" y="272"/>
                    </a:lnTo>
                    <a:lnTo>
                      <a:pt x="577" y="272"/>
                    </a:lnTo>
                    <a:lnTo>
                      <a:pt x="577" y="273"/>
                    </a:lnTo>
                    <a:lnTo>
                      <a:pt x="577" y="272"/>
                    </a:lnTo>
                    <a:lnTo>
                      <a:pt x="578" y="272"/>
                    </a:lnTo>
                    <a:lnTo>
                      <a:pt x="580" y="272"/>
                    </a:lnTo>
                    <a:lnTo>
                      <a:pt x="578" y="272"/>
                    </a:lnTo>
                    <a:lnTo>
                      <a:pt x="578" y="271"/>
                    </a:lnTo>
                    <a:lnTo>
                      <a:pt x="580" y="272"/>
                    </a:lnTo>
                    <a:lnTo>
                      <a:pt x="580" y="271"/>
                    </a:lnTo>
                    <a:lnTo>
                      <a:pt x="581" y="271"/>
                    </a:lnTo>
                    <a:lnTo>
                      <a:pt x="581" y="269"/>
                    </a:lnTo>
                    <a:lnTo>
                      <a:pt x="582" y="269"/>
                    </a:lnTo>
                    <a:lnTo>
                      <a:pt x="584" y="269"/>
                    </a:lnTo>
                    <a:lnTo>
                      <a:pt x="584" y="268"/>
                    </a:lnTo>
                    <a:lnTo>
                      <a:pt x="584" y="269"/>
                    </a:lnTo>
                    <a:lnTo>
                      <a:pt x="584" y="268"/>
                    </a:lnTo>
                    <a:lnTo>
                      <a:pt x="584" y="269"/>
                    </a:lnTo>
                    <a:lnTo>
                      <a:pt x="584" y="268"/>
                    </a:lnTo>
                    <a:lnTo>
                      <a:pt x="585" y="268"/>
                    </a:lnTo>
                    <a:lnTo>
                      <a:pt x="586" y="268"/>
                    </a:lnTo>
                    <a:lnTo>
                      <a:pt x="586" y="267"/>
                    </a:lnTo>
                    <a:lnTo>
                      <a:pt x="587" y="267"/>
                    </a:lnTo>
                    <a:lnTo>
                      <a:pt x="589" y="267"/>
                    </a:lnTo>
                    <a:lnTo>
                      <a:pt x="590" y="267"/>
                    </a:lnTo>
                    <a:lnTo>
                      <a:pt x="590" y="265"/>
                    </a:lnTo>
                    <a:lnTo>
                      <a:pt x="590" y="267"/>
                    </a:lnTo>
                    <a:lnTo>
                      <a:pt x="591" y="267"/>
                    </a:lnTo>
                    <a:lnTo>
                      <a:pt x="591" y="265"/>
                    </a:lnTo>
                    <a:lnTo>
                      <a:pt x="591" y="267"/>
                    </a:lnTo>
                    <a:lnTo>
                      <a:pt x="591" y="265"/>
                    </a:lnTo>
                    <a:lnTo>
                      <a:pt x="591" y="267"/>
                    </a:lnTo>
                    <a:lnTo>
                      <a:pt x="593" y="267"/>
                    </a:lnTo>
                    <a:lnTo>
                      <a:pt x="593" y="265"/>
                    </a:lnTo>
                    <a:lnTo>
                      <a:pt x="593" y="267"/>
                    </a:lnTo>
                    <a:lnTo>
                      <a:pt x="593" y="265"/>
                    </a:lnTo>
                    <a:lnTo>
                      <a:pt x="594" y="265"/>
                    </a:lnTo>
                    <a:lnTo>
                      <a:pt x="594" y="264"/>
                    </a:lnTo>
                    <a:lnTo>
                      <a:pt x="594" y="263"/>
                    </a:lnTo>
                    <a:lnTo>
                      <a:pt x="595" y="263"/>
                    </a:lnTo>
                    <a:lnTo>
                      <a:pt x="595" y="261"/>
                    </a:lnTo>
                    <a:lnTo>
                      <a:pt x="597" y="261"/>
                    </a:lnTo>
                    <a:lnTo>
                      <a:pt x="598" y="261"/>
                    </a:lnTo>
                    <a:lnTo>
                      <a:pt x="598" y="260"/>
                    </a:lnTo>
                    <a:lnTo>
                      <a:pt x="599" y="260"/>
                    </a:lnTo>
                    <a:lnTo>
                      <a:pt x="601" y="261"/>
                    </a:lnTo>
                    <a:lnTo>
                      <a:pt x="602" y="261"/>
                    </a:lnTo>
                    <a:lnTo>
                      <a:pt x="603" y="261"/>
                    </a:lnTo>
                    <a:lnTo>
                      <a:pt x="603" y="263"/>
                    </a:lnTo>
                    <a:lnTo>
                      <a:pt x="604" y="263"/>
                    </a:lnTo>
                    <a:lnTo>
                      <a:pt x="604" y="264"/>
                    </a:lnTo>
                    <a:lnTo>
                      <a:pt x="606" y="264"/>
                    </a:lnTo>
                    <a:lnTo>
                      <a:pt x="606" y="265"/>
                    </a:lnTo>
                    <a:lnTo>
                      <a:pt x="607" y="265"/>
                    </a:lnTo>
                    <a:lnTo>
                      <a:pt x="608" y="265"/>
                    </a:lnTo>
                    <a:lnTo>
                      <a:pt x="607" y="267"/>
                    </a:lnTo>
                    <a:lnTo>
                      <a:pt x="607" y="268"/>
                    </a:lnTo>
                    <a:lnTo>
                      <a:pt x="606" y="268"/>
                    </a:lnTo>
                    <a:lnTo>
                      <a:pt x="606" y="269"/>
                    </a:lnTo>
                    <a:lnTo>
                      <a:pt x="606" y="271"/>
                    </a:lnTo>
                    <a:lnTo>
                      <a:pt x="607" y="271"/>
                    </a:lnTo>
                    <a:lnTo>
                      <a:pt x="608" y="271"/>
                    </a:lnTo>
                    <a:lnTo>
                      <a:pt x="610" y="269"/>
                    </a:lnTo>
                    <a:lnTo>
                      <a:pt x="611" y="268"/>
                    </a:lnTo>
                    <a:lnTo>
                      <a:pt x="612" y="267"/>
                    </a:lnTo>
                    <a:lnTo>
                      <a:pt x="614" y="267"/>
                    </a:lnTo>
                    <a:lnTo>
                      <a:pt x="614" y="265"/>
                    </a:lnTo>
                    <a:lnTo>
                      <a:pt x="615" y="265"/>
                    </a:lnTo>
                    <a:lnTo>
                      <a:pt x="616" y="265"/>
                    </a:lnTo>
                    <a:lnTo>
                      <a:pt x="618" y="265"/>
                    </a:lnTo>
                    <a:lnTo>
                      <a:pt x="618" y="264"/>
                    </a:lnTo>
                    <a:lnTo>
                      <a:pt x="619" y="264"/>
                    </a:lnTo>
                    <a:lnTo>
                      <a:pt x="620" y="264"/>
                    </a:lnTo>
                    <a:lnTo>
                      <a:pt x="620" y="263"/>
                    </a:lnTo>
                    <a:lnTo>
                      <a:pt x="621" y="263"/>
                    </a:lnTo>
                    <a:lnTo>
                      <a:pt x="621" y="264"/>
                    </a:lnTo>
                    <a:lnTo>
                      <a:pt x="623" y="264"/>
                    </a:lnTo>
                    <a:lnTo>
                      <a:pt x="624" y="264"/>
                    </a:lnTo>
                    <a:lnTo>
                      <a:pt x="625" y="264"/>
                    </a:lnTo>
                    <a:lnTo>
                      <a:pt x="625" y="265"/>
                    </a:lnTo>
                    <a:lnTo>
                      <a:pt x="625" y="267"/>
                    </a:lnTo>
                    <a:lnTo>
                      <a:pt x="625" y="268"/>
                    </a:lnTo>
                    <a:lnTo>
                      <a:pt x="625" y="269"/>
                    </a:lnTo>
                    <a:lnTo>
                      <a:pt x="625" y="271"/>
                    </a:lnTo>
                    <a:lnTo>
                      <a:pt x="627" y="271"/>
                    </a:lnTo>
                    <a:lnTo>
                      <a:pt x="627" y="272"/>
                    </a:lnTo>
                    <a:lnTo>
                      <a:pt x="625" y="272"/>
                    </a:lnTo>
                    <a:lnTo>
                      <a:pt x="625" y="273"/>
                    </a:lnTo>
                    <a:lnTo>
                      <a:pt x="627" y="273"/>
                    </a:lnTo>
                    <a:lnTo>
                      <a:pt x="627" y="274"/>
                    </a:lnTo>
                    <a:lnTo>
                      <a:pt x="628" y="276"/>
                    </a:lnTo>
                    <a:lnTo>
                      <a:pt x="629" y="276"/>
                    </a:lnTo>
                    <a:lnTo>
                      <a:pt x="631" y="276"/>
                    </a:lnTo>
                    <a:lnTo>
                      <a:pt x="632" y="276"/>
                    </a:lnTo>
                    <a:lnTo>
                      <a:pt x="633" y="276"/>
                    </a:lnTo>
                    <a:lnTo>
                      <a:pt x="633" y="277"/>
                    </a:lnTo>
                    <a:lnTo>
                      <a:pt x="635" y="277"/>
                    </a:lnTo>
                    <a:lnTo>
                      <a:pt x="636" y="276"/>
                    </a:lnTo>
                    <a:lnTo>
                      <a:pt x="637" y="277"/>
                    </a:lnTo>
                    <a:lnTo>
                      <a:pt x="640" y="276"/>
                    </a:lnTo>
                    <a:lnTo>
                      <a:pt x="641" y="276"/>
                    </a:lnTo>
                    <a:lnTo>
                      <a:pt x="642" y="276"/>
                    </a:lnTo>
                    <a:lnTo>
                      <a:pt x="642" y="274"/>
                    </a:lnTo>
                    <a:lnTo>
                      <a:pt x="644" y="274"/>
                    </a:lnTo>
                    <a:lnTo>
                      <a:pt x="645" y="274"/>
                    </a:lnTo>
                    <a:lnTo>
                      <a:pt x="645" y="273"/>
                    </a:lnTo>
                    <a:lnTo>
                      <a:pt x="646" y="273"/>
                    </a:lnTo>
                    <a:lnTo>
                      <a:pt x="648" y="273"/>
                    </a:lnTo>
                    <a:lnTo>
                      <a:pt x="649" y="273"/>
                    </a:lnTo>
                    <a:lnTo>
                      <a:pt x="650" y="273"/>
                    </a:lnTo>
                    <a:lnTo>
                      <a:pt x="652" y="272"/>
                    </a:lnTo>
                    <a:lnTo>
                      <a:pt x="653" y="272"/>
                    </a:lnTo>
                    <a:lnTo>
                      <a:pt x="653" y="273"/>
                    </a:lnTo>
                    <a:lnTo>
                      <a:pt x="653" y="274"/>
                    </a:lnTo>
                    <a:lnTo>
                      <a:pt x="654" y="276"/>
                    </a:lnTo>
                    <a:lnTo>
                      <a:pt x="654" y="274"/>
                    </a:lnTo>
                    <a:lnTo>
                      <a:pt x="656" y="274"/>
                    </a:lnTo>
                    <a:lnTo>
                      <a:pt x="657" y="274"/>
                    </a:lnTo>
                    <a:lnTo>
                      <a:pt x="657" y="273"/>
                    </a:lnTo>
                    <a:lnTo>
                      <a:pt x="658" y="273"/>
                    </a:lnTo>
                    <a:lnTo>
                      <a:pt x="661" y="273"/>
                    </a:lnTo>
                    <a:lnTo>
                      <a:pt x="662" y="273"/>
                    </a:lnTo>
                    <a:lnTo>
                      <a:pt x="662" y="274"/>
                    </a:lnTo>
                    <a:lnTo>
                      <a:pt x="663" y="274"/>
                    </a:lnTo>
                    <a:lnTo>
                      <a:pt x="663" y="273"/>
                    </a:lnTo>
                    <a:lnTo>
                      <a:pt x="665" y="274"/>
                    </a:lnTo>
                    <a:lnTo>
                      <a:pt x="665" y="276"/>
                    </a:lnTo>
                    <a:lnTo>
                      <a:pt x="663" y="276"/>
                    </a:lnTo>
                    <a:lnTo>
                      <a:pt x="665" y="276"/>
                    </a:lnTo>
                    <a:lnTo>
                      <a:pt x="665" y="277"/>
                    </a:lnTo>
                    <a:lnTo>
                      <a:pt x="665" y="276"/>
                    </a:lnTo>
                    <a:lnTo>
                      <a:pt x="666" y="276"/>
                    </a:lnTo>
                    <a:lnTo>
                      <a:pt x="667" y="276"/>
                    </a:lnTo>
                    <a:lnTo>
                      <a:pt x="669" y="276"/>
                    </a:lnTo>
                    <a:lnTo>
                      <a:pt x="670" y="277"/>
                    </a:lnTo>
                    <a:lnTo>
                      <a:pt x="670" y="276"/>
                    </a:lnTo>
                    <a:lnTo>
                      <a:pt x="670" y="277"/>
                    </a:lnTo>
                    <a:lnTo>
                      <a:pt x="670" y="276"/>
                    </a:lnTo>
                    <a:lnTo>
                      <a:pt x="671" y="276"/>
                    </a:lnTo>
                    <a:lnTo>
                      <a:pt x="671" y="274"/>
                    </a:lnTo>
                    <a:lnTo>
                      <a:pt x="671" y="273"/>
                    </a:lnTo>
                    <a:lnTo>
                      <a:pt x="673" y="273"/>
                    </a:lnTo>
                    <a:lnTo>
                      <a:pt x="673" y="272"/>
                    </a:lnTo>
                    <a:lnTo>
                      <a:pt x="674" y="272"/>
                    </a:lnTo>
                    <a:lnTo>
                      <a:pt x="675" y="272"/>
                    </a:lnTo>
                    <a:lnTo>
                      <a:pt x="675" y="271"/>
                    </a:lnTo>
                    <a:lnTo>
                      <a:pt x="676" y="271"/>
                    </a:lnTo>
                    <a:lnTo>
                      <a:pt x="678" y="271"/>
                    </a:lnTo>
                    <a:lnTo>
                      <a:pt x="679" y="269"/>
                    </a:lnTo>
                    <a:lnTo>
                      <a:pt x="680" y="269"/>
                    </a:lnTo>
                    <a:lnTo>
                      <a:pt x="680" y="271"/>
                    </a:lnTo>
                    <a:lnTo>
                      <a:pt x="682" y="271"/>
                    </a:lnTo>
                    <a:lnTo>
                      <a:pt x="682" y="272"/>
                    </a:lnTo>
                    <a:lnTo>
                      <a:pt x="683" y="272"/>
                    </a:lnTo>
                    <a:lnTo>
                      <a:pt x="683" y="273"/>
                    </a:lnTo>
                    <a:lnTo>
                      <a:pt x="684" y="273"/>
                    </a:lnTo>
                    <a:lnTo>
                      <a:pt x="686" y="273"/>
                    </a:lnTo>
                    <a:lnTo>
                      <a:pt x="687" y="273"/>
                    </a:lnTo>
                    <a:lnTo>
                      <a:pt x="688" y="273"/>
                    </a:lnTo>
                    <a:lnTo>
                      <a:pt x="688" y="274"/>
                    </a:lnTo>
                    <a:lnTo>
                      <a:pt x="690" y="274"/>
                    </a:lnTo>
                    <a:lnTo>
                      <a:pt x="691" y="276"/>
                    </a:lnTo>
                    <a:lnTo>
                      <a:pt x="692" y="276"/>
                    </a:lnTo>
                    <a:lnTo>
                      <a:pt x="693" y="276"/>
                    </a:lnTo>
                    <a:lnTo>
                      <a:pt x="693" y="277"/>
                    </a:lnTo>
                    <a:lnTo>
                      <a:pt x="695" y="277"/>
                    </a:lnTo>
                    <a:lnTo>
                      <a:pt x="696" y="277"/>
                    </a:lnTo>
                    <a:lnTo>
                      <a:pt x="696" y="278"/>
                    </a:lnTo>
                    <a:lnTo>
                      <a:pt x="697" y="278"/>
                    </a:lnTo>
                    <a:lnTo>
                      <a:pt x="699" y="278"/>
                    </a:lnTo>
                    <a:lnTo>
                      <a:pt x="699" y="277"/>
                    </a:lnTo>
                    <a:lnTo>
                      <a:pt x="700" y="278"/>
                    </a:lnTo>
                    <a:lnTo>
                      <a:pt x="701" y="278"/>
                    </a:lnTo>
                    <a:lnTo>
                      <a:pt x="703" y="278"/>
                    </a:lnTo>
                    <a:lnTo>
                      <a:pt x="704" y="278"/>
                    </a:lnTo>
                    <a:lnTo>
                      <a:pt x="705" y="278"/>
                    </a:lnTo>
                    <a:lnTo>
                      <a:pt x="707" y="278"/>
                    </a:lnTo>
                    <a:lnTo>
                      <a:pt x="707" y="280"/>
                    </a:lnTo>
                    <a:lnTo>
                      <a:pt x="708" y="280"/>
                    </a:lnTo>
                    <a:lnTo>
                      <a:pt x="707" y="280"/>
                    </a:lnTo>
                    <a:lnTo>
                      <a:pt x="708" y="280"/>
                    </a:lnTo>
                    <a:lnTo>
                      <a:pt x="709" y="280"/>
                    </a:lnTo>
                    <a:lnTo>
                      <a:pt x="711" y="280"/>
                    </a:lnTo>
                    <a:lnTo>
                      <a:pt x="712" y="280"/>
                    </a:lnTo>
                    <a:lnTo>
                      <a:pt x="713" y="280"/>
                    </a:lnTo>
                    <a:lnTo>
                      <a:pt x="713" y="281"/>
                    </a:lnTo>
                    <a:lnTo>
                      <a:pt x="714" y="281"/>
                    </a:lnTo>
                    <a:lnTo>
                      <a:pt x="716" y="281"/>
                    </a:lnTo>
                    <a:lnTo>
                      <a:pt x="716" y="282"/>
                    </a:lnTo>
                    <a:lnTo>
                      <a:pt x="717" y="282"/>
                    </a:lnTo>
                    <a:lnTo>
                      <a:pt x="717" y="284"/>
                    </a:lnTo>
                    <a:lnTo>
                      <a:pt x="718" y="282"/>
                    </a:lnTo>
                    <a:lnTo>
                      <a:pt x="717" y="282"/>
                    </a:lnTo>
                    <a:lnTo>
                      <a:pt x="716" y="282"/>
                    </a:lnTo>
                    <a:lnTo>
                      <a:pt x="716" y="281"/>
                    </a:lnTo>
                    <a:lnTo>
                      <a:pt x="717" y="281"/>
                    </a:lnTo>
                    <a:lnTo>
                      <a:pt x="716" y="281"/>
                    </a:lnTo>
                    <a:lnTo>
                      <a:pt x="716" y="280"/>
                    </a:lnTo>
                    <a:lnTo>
                      <a:pt x="714" y="280"/>
                    </a:lnTo>
                    <a:lnTo>
                      <a:pt x="713" y="280"/>
                    </a:lnTo>
                    <a:lnTo>
                      <a:pt x="713" y="278"/>
                    </a:lnTo>
                    <a:lnTo>
                      <a:pt x="712" y="278"/>
                    </a:lnTo>
                    <a:lnTo>
                      <a:pt x="711" y="277"/>
                    </a:lnTo>
                    <a:lnTo>
                      <a:pt x="711" y="276"/>
                    </a:lnTo>
                    <a:lnTo>
                      <a:pt x="712" y="276"/>
                    </a:lnTo>
                    <a:lnTo>
                      <a:pt x="712" y="274"/>
                    </a:lnTo>
                    <a:lnTo>
                      <a:pt x="712" y="273"/>
                    </a:lnTo>
                    <a:lnTo>
                      <a:pt x="711" y="273"/>
                    </a:lnTo>
                    <a:lnTo>
                      <a:pt x="711" y="272"/>
                    </a:lnTo>
                    <a:lnTo>
                      <a:pt x="711" y="271"/>
                    </a:lnTo>
                    <a:lnTo>
                      <a:pt x="709" y="271"/>
                    </a:lnTo>
                    <a:lnTo>
                      <a:pt x="709" y="269"/>
                    </a:lnTo>
                    <a:lnTo>
                      <a:pt x="709" y="268"/>
                    </a:lnTo>
                    <a:lnTo>
                      <a:pt x="711" y="268"/>
                    </a:lnTo>
                    <a:lnTo>
                      <a:pt x="711" y="267"/>
                    </a:lnTo>
                    <a:lnTo>
                      <a:pt x="712" y="267"/>
                    </a:lnTo>
                    <a:lnTo>
                      <a:pt x="713" y="268"/>
                    </a:lnTo>
                    <a:lnTo>
                      <a:pt x="716" y="269"/>
                    </a:lnTo>
                    <a:lnTo>
                      <a:pt x="717" y="269"/>
                    </a:lnTo>
                    <a:lnTo>
                      <a:pt x="717" y="271"/>
                    </a:lnTo>
                    <a:lnTo>
                      <a:pt x="720" y="272"/>
                    </a:lnTo>
                    <a:lnTo>
                      <a:pt x="720" y="271"/>
                    </a:lnTo>
                    <a:lnTo>
                      <a:pt x="720" y="269"/>
                    </a:lnTo>
                    <a:lnTo>
                      <a:pt x="720" y="268"/>
                    </a:lnTo>
                    <a:lnTo>
                      <a:pt x="721" y="267"/>
                    </a:lnTo>
                    <a:lnTo>
                      <a:pt x="722" y="267"/>
                    </a:lnTo>
                    <a:lnTo>
                      <a:pt x="722" y="268"/>
                    </a:lnTo>
                    <a:lnTo>
                      <a:pt x="724" y="268"/>
                    </a:lnTo>
                    <a:lnTo>
                      <a:pt x="725" y="268"/>
                    </a:lnTo>
                    <a:lnTo>
                      <a:pt x="726" y="268"/>
                    </a:lnTo>
                    <a:lnTo>
                      <a:pt x="728" y="268"/>
                    </a:lnTo>
                    <a:lnTo>
                      <a:pt x="726" y="268"/>
                    </a:lnTo>
                    <a:lnTo>
                      <a:pt x="726" y="269"/>
                    </a:lnTo>
                    <a:lnTo>
                      <a:pt x="728" y="269"/>
                    </a:lnTo>
                    <a:lnTo>
                      <a:pt x="729" y="269"/>
                    </a:lnTo>
                    <a:lnTo>
                      <a:pt x="730" y="269"/>
                    </a:lnTo>
                    <a:lnTo>
                      <a:pt x="730" y="271"/>
                    </a:lnTo>
                    <a:lnTo>
                      <a:pt x="731" y="271"/>
                    </a:lnTo>
                    <a:lnTo>
                      <a:pt x="733" y="271"/>
                    </a:lnTo>
                    <a:lnTo>
                      <a:pt x="734" y="271"/>
                    </a:lnTo>
                    <a:lnTo>
                      <a:pt x="735" y="271"/>
                    </a:lnTo>
                    <a:lnTo>
                      <a:pt x="735" y="269"/>
                    </a:lnTo>
                    <a:lnTo>
                      <a:pt x="737" y="269"/>
                    </a:lnTo>
                    <a:lnTo>
                      <a:pt x="738" y="269"/>
                    </a:lnTo>
                    <a:lnTo>
                      <a:pt x="738" y="271"/>
                    </a:lnTo>
                    <a:lnTo>
                      <a:pt x="739" y="271"/>
                    </a:lnTo>
                    <a:lnTo>
                      <a:pt x="738" y="271"/>
                    </a:lnTo>
                    <a:lnTo>
                      <a:pt x="738" y="272"/>
                    </a:lnTo>
                    <a:lnTo>
                      <a:pt x="738" y="273"/>
                    </a:lnTo>
                    <a:lnTo>
                      <a:pt x="739" y="273"/>
                    </a:lnTo>
                    <a:lnTo>
                      <a:pt x="741" y="273"/>
                    </a:lnTo>
                    <a:lnTo>
                      <a:pt x="742" y="273"/>
                    </a:lnTo>
                    <a:lnTo>
                      <a:pt x="742" y="272"/>
                    </a:lnTo>
                    <a:lnTo>
                      <a:pt x="743" y="272"/>
                    </a:lnTo>
                    <a:lnTo>
                      <a:pt x="745" y="272"/>
                    </a:lnTo>
                    <a:lnTo>
                      <a:pt x="745" y="271"/>
                    </a:lnTo>
                    <a:lnTo>
                      <a:pt x="745" y="272"/>
                    </a:lnTo>
                    <a:lnTo>
                      <a:pt x="746" y="272"/>
                    </a:lnTo>
                    <a:lnTo>
                      <a:pt x="745" y="271"/>
                    </a:lnTo>
                    <a:lnTo>
                      <a:pt x="746" y="271"/>
                    </a:lnTo>
                    <a:lnTo>
                      <a:pt x="746" y="272"/>
                    </a:lnTo>
                    <a:lnTo>
                      <a:pt x="747" y="272"/>
                    </a:lnTo>
                    <a:lnTo>
                      <a:pt x="746" y="272"/>
                    </a:lnTo>
                    <a:lnTo>
                      <a:pt x="747" y="271"/>
                    </a:lnTo>
                    <a:lnTo>
                      <a:pt x="746" y="271"/>
                    </a:lnTo>
                    <a:lnTo>
                      <a:pt x="747" y="271"/>
                    </a:lnTo>
                    <a:lnTo>
                      <a:pt x="747" y="269"/>
                    </a:lnTo>
                    <a:lnTo>
                      <a:pt x="747" y="268"/>
                    </a:lnTo>
                    <a:lnTo>
                      <a:pt x="748" y="268"/>
                    </a:lnTo>
                    <a:lnTo>
                      <a:pt x="750" y="268"/>
                    </a:lnTo>
                    <a:lnTo>
                      <a:pt x="750" y="267"/>
                    </a:lnTo>
                    <a:lnTo>
                      <a:pt x="750" y="268"/>
                    </a:lnTo>
                    <a:lnTo>
                      <a:pt x="751" y="268"/>
                    </a:lnTo>
                    <a:lnTo>
                      <a:pt x="751" y="267"/>
                    </a:lnTo>
                    <a:lnTo>
                      <a:pt x="752" y="265"/>
                    </a:lnTo>
                    <a:lnTo>
                      <a:pt x="752" y="267"/>
                    </a:lnTo>
                    <a:lnTo>
                      <a:pt x="754" y="267"/>
                    </a:lnTo>
                    <a:lnTo>
                      <a:pt x="755" y="268"/>
                    </a:lnTo>
                    <a:lnTo>
                      <a:pt x="756" y="269"/>
                    </a:lnTo>
                    <a:lnTo>
                      <a:pt x="758" y="271"/>
                    </a:lnTo>
                    <a:lnTo>
                      <a:pt x="758" y="272"/>
                    </a:lnTo>
                    <a:lnTo>
                      <a:pt x="759" y="273"/>
                    </a:lnTo>
                    <a:lnTo>
                      <a:pt x="759" y="274"/>
                    </a:lnTo>
                    <a:lnTo>
                      <a:pt x="759" y="276"/>
                    </a:lnTo>
                    <a:lnTo>
                      <a:pt x="760" y="276"/>
                    </a:lnTo>
                    <a:lnTo>
                      <a:pt x="760" y="278"/>
                    </a:lnTo>
                    <a:lnTo>
                      <a:pt x="762" y="280"/>
                    </a:lnTo>
                    <a:lnTo>
                      <a:pt x="763" y="280"/>
                    </a:lnTo>
                    <a:lnTo>
                      <a:pt x="763" y="281"/>
                    </a:lnTo>
                    <a:lnTo>
                      <a:pt x="764" y="281"/>
                    </a:lnTo>
                    <a:lnTo>
                      <a:pt x="765" y="281"/>
                    </a:lnTo>
                    <a:lnTo>
                      <a:pt x="767" y="281"/>
                    </a:lnTo>
                    <a:lnTo>
                      <a:pt x="767" y="282"/>
                    </a:lnTo>
                    <a:lnTo>
                      <a:pt x="768" y="282"/>
                    </a:lnTo>
                    <a:lnTo>
                      <a:pt x="768" y="284"/>
                    </a:lnTo>
                    <a:lnTo>
                      <a:pt x="769" y="284"/>
                    </a:lnTo>
                    <a:lnTo>
                      <a:pt x="768" y="284"/>
                    </a:lnTo>
                    <a:lnTo>
                      <a:pt x="769" y="284"/>
                    </a:lnTo>
                    <a:lnTo>
                      <a:pt x="771" y="284"/>
                    </a:lnTo>
                    <a:lnTo>
                      <a:pt x="772" y="284"/>
                    </a:lnTo>
                    <a:lnTo>
                      <a:pt x="773" y="284"/>
                    </a:lnTo>
                    <a:lnTo>
                      <a:pt x="773" y="282"/>
                    </a:lnTo>
                    <a:lnTo>
                      <a:pt x="775" y="282"/>
                    </a:lnTo>
                    <a:lnTo>
                      <a:pt x="776" y="282"/>
                    </a:lnTo>
                    <a:lnTo>
                      <a:pt x="777" y="282"/>
                    </a:lnTo>
                    <a:lnTo>
                      <a:pt x="777" y="281"/>
                    </a:lnTo>
                    <a:lnTo>
                      <a:pt x="779" y="282"/>
                    </a:lnTo>
                    <a:lnTo>
                      <a:pt x="779" y="284"/>
                    </a:lnTo>
                    <a:lnTo>
                      <a:pt x="780" y="284"/>
                    </a:lnTo>
                    <a:lnTo>
                      <a:pt x="781" y="285"/>
                    </a:lnTo>
                    <a:lnTo>
                      <a:pt x="781" y="286"/>
                    </a:lnTo>
                    <a:lnTo>
                      <a:pt x="780" y="288"/>
                    </a:lnTo>
                    <a:lnTo>
                      <a:pt x="781" y="288"/>
                    </a:lnTo>
                    <a:lnTo>
                      <a:pt x="781" y="289"/>
                    </a:lnTo>
                    <a:lnTo>
                      <a:pt x="781" y="290"/>
                    </a:lnTo>
                    <a:lnTo>
                      <a:pt x="783" y="290"/>
                    </a:lnTo>
                    <a:lnTo>
                      <a:pt x="784" y="290"/>
                    </a:lnTo>
                    <a:lnTo>
                      <a:pt x="784" y="292"/>
                    </a:lnTo>
                    <a:lnTo>
                      <a:pt x="785" y="292"/>
                    </a:lnTo>
                    <a:lnTo>
                      <a:pt x="786" y="292"/>
                    </a:lnTo>
                    <a:lnTo>
                      <a:pt x="786" y="293"/>
                    </a:lnTo>
                    <a:lnTo>
                      <a:pt x="788" y="293"/>
                    </a:lnTo>
                    <a:lnTo>
                      <a:pt x="789" y="293"/>
                    </a:lnTo>
                    <a:lnTo>
                      <a:pt x="790" y="293"/>
                    </a:lnTo>
                    <a:lnTo>
                      <a:pt x="792" y="293"/>
                    </a:lnTo>
                    <a:lnTo>
                      <a:pt x="792" y="294"/>
                    </a:lnTo>
                    <a:lnTo>
                      <a:pt x="793" y="294"/>
                    </a:lnTo>
                    <a:lnTo>
                      <a:pt x="793" y="293"/>
                    </a:lnTo>
                    <a:lnTo>
                      <a:pt x="793" y="294"/>
                    </a:lnTo>
                    <a:lnTo>
                      <a:pt x="794" y="294"/>
                    </a:lnTo>
                    <a:lnTo>
                      <a:pt x="794" y="295"/>
                    </a:lnTo>
                    <a:lnTo>
                      <a:pt x="796" y="295"/>
                    </a:lnTo>
                    <a:lnTo>
                      <a:pt x="797" y="295"/>
                    </a:lnTo>
                    <a:lnTo>
                      <a:pt x="798" y="295"/>
                    </a:lnTo>
                    <a:lnTo>
                      <a:pt x="801" y="298"/>
                    </a:lnTo>
                    <a:lnTo>
                      <a:pt x="805" y="298"/>
                    </a:lnTo>
                    <a:lnTo>
                      <a:pt x="805" y="299"/>
                    </a:lnTo>
                    <a:lnTo>
                      <a:pt x="806" y="299"/>
                    </a:lnTo>
                    <a:lnTo>
                      <a:pt x="807" y="299"/>
                    </a:lnTo>
                    <a:lnTo>
                      <a:pt x="807" y="301"/>
                    </a:lnTo>
                    <a:lnTo>
                      <a:pt x="809" y="301"/>
                    </a:lnTo>
                    <a:lnTo>
                      <a:pt x="809" y="302"/>
                    </a:lnTo>
                    <a:lnTo>
                      <a:pt x="810" y="302"/>
                    </a:lnTo>
                    <a:lnTo>
                      <a:pt x="811" y="302"/>
                    </a:lnTo>
                    <a:lnTo>
                      <a:pt x="813" y="302"/>
                    </a:lnTo>
                    <a:lnTo>
                      <a:pt x="814" y="302"/>
                    </a:lnTo>
                    <a:lnTo>
                      <a:pt x="814" y="301"/>
                    </a:lnTo>
                    <a:lnTo>
                      <a:pt x="815" y="301"/>
                    </a:lnTo>
                    <a:lnTo>
                      <a:pt x="817" y="301"/>
                    </a:lnTo>
                    <a:lnTo>
                      <a:pt x="818" y="299"/>
                    </a:lnTo>
                    <a:lnTo>
                      <a:pt x="819" y="299"/>
                    </a:lnTo>
                    <a:lnTo>
                      <a:pt x="820" y="298"/>
                    </a:lnTo>
                    <a:lnTo>
                      <a:pt x="822" y="298"/>
                    </a:lnTo>
                    <a:lnTo>
                      <a:pt x="823" y="298"/>
                    </a:lnTo>
                    <a:lnTo>
                      <a:pt x="824" y="299"/>
                    </a:lnTo>
                    <a:lnTo>
                      <a:pt x="826" y="299"/>
                    </a:lnTo>
                    <a:lnTo>
                      <a:pt x="826" y="301"/>
                    </a:lnTo>
                    <a:lnTo>
                      <a:pt x="827" y="301"/>
                    </a:lnTo>
                    <a:lnTo>
                      <a:pt x="828" y="301"/>
                    </a:lnTo>
                    <a:lnTo>
                      <a:pt x="830" y="301"/>
                    </a:lnTo>
                    <a:lnTo>
                      <a:pt x="831" y="301"/>
                    </a:lnTo>
                    <a:lnTo>
                      <a:pt x="831" y="302"/>
                    </a:lnTo>
                    <a:lnTo>
                      <a:pt x="832" y="302"/>
                    </a:lnTo>
                    <a:lnTo>
                      <a:pt x="834" y="302"/>
                    </a:lnTo>
                    <a:lnTo>
                      <a:pt x="834" y="303"/>
                    </a:lnTo>
                    <a:lnTo>
                      <a:pt x="835" y="303"/>
                    </a:lnTo>
                    <a:lnTo>
                      <a:pt x="836" y="305"/>
                    </a:lnTo>
                    <a:lnTo>
                      <a:pt x="837" y="305"/>
                    </a:lnTo>
                    <a:lnTo>
                      <a:pt x="839" y="305"/>
                    </a:lnTo>
                    <a:lnTo>
                      <a:pt x="839" y="306"/>
                    </a:lnTo>
                    <a:lnTo>
                      <a:pt x="840" y="306"/>
                    </a:lnTo>
                    <a:lnTo>
                      <a:pt x="841" y="306"/>
                    </a:lnTo>
                    <a:lnTo>
                      <a:pt x="843" y="306"/>
                    </a:lnTo>
                    <a:lnTo>
                      <a:pt x="844" y="306"/>
                    </a:lnTo>
                    <a:lnTo>
                      <a:pt x="844" y="307"/>
                    </a:lnTo>
                    <a:lnTo>
                      <a:pt x="845" y="307"/>
                    </a:lnTo>
                    <a:lnTo>
                      <a:pt x="845" y="309"/>
                    </a:lnTo>
                    <a:lnTo>
                      <a:pt x="847" y="309"/>
                    </a:lnTo>
                    <a:lnTo>
                      <a:pt x="847" y="310"/>
                    </a:lnTo>
                    <a:lnTo>
                      <a:pt x="847" y="311"/>
                    </a:lnTo>
                    <a:lnTo>
                      <a:pt x="848" y="311"/>
                    </a:lnTo>
                    <a:lnTo>
                      <a:pt x="849" y="311"/>
                    </a:lnTo>
                    <a:lnTo>
                      <a:pt x="849" y="312"/>
                    </a:lnTo>
                    <a:lnTo>
                      <a:pt x="851" y="312"/>
                    </a:lnTo>
                    <a:lnTo>
                      <a:pt x="849" y="312"/>
                    </a:lnTo>
                    <a:lnTo>
                      <a:pt x="851" y="312"/>
                    </a:lnTo>
                    <a:lnTo>
                      <a:pt x="851" y="314"/>
                    </a:lnTo>
                    <a:lnTo>
                      <a:pt x="849" y="314"/>
                    </a:lnTo>
                    <a:lnTo>
                      <a:pt x="851" y="314"/>
                    </a:lnTo>
                    <a:lnTo>
                      <a:pt x="849" y="315"/>
                    </a:lnTo>
                    <a:lnTo>
                      <a:pt x="851" y="315"/>
                    </a:lnTo>
                    <a:lnTo>
                      <a:pt x="851" y="316"/>
                    </a:lnTo>
                    <a:lnTo>
                      <a:pt x="852" y="316"/>
                    </a:lnTo>
                    <a:lnTo>
                      <a:pt x="852" y="318"/>
                    </a:lnTo>
                    <a:lnTo>
                      <a:pt x="853" y="318"/>
                    </a:lnTo>
                    <a:lnTo>
                      <a:pt x="855" y="318"/>
                    </a:lnTo>
                    <a:lnTo>
                      <a:pt x="855" y="319"/>
                    </a:lnTo>
                    <a:lnTo>
                      <a:pt x="856" y="319"/>
                    </a:lnTo>
                    <a:lnTo>
                      <a:pt x="856" y="320"/>
                    </a:lnTo>
                    <a:lnTo>
                      <a:pt x="855" y="320"/>
                    </a:lnTo>
                    <a:lnTo>
                      <a:pt x="856" y="320"/>
                    </a:lnTo>
                    <a:lnTo>
                      <a:pt x="856" y="322"/>
                    </a:lnTo>
                    <a:lnTo>
                      <a:pt x="856" y="323"/>
                    </a:lnTo>
                    <a:lnTo>
                      <a:pt x="857" y="323"/>
                    </a:lnTo>
                    <a:lnTo>
                      <a:pt x="857" y="324"/>
                    </a:lnTo>
                    <a:lnTo>
                      <a:pt x="856" y="324"/>
                    </a:lnTo>
                    <a:lnTo>
                      <a:pt x="857" y="324"/>
                    </a:lnTo>
                    <a:lnTo>
                      <a:pt x="856" y="324"/>
                    </a:lnTo>
                    <a:lnTo>
                      <a:pt x="856" y="326"/>
                    </a:lnTo>
                    <a:lnTo>
                      <a:pt x="857" y="326"/>
                    </a:lnTo>
                    <a:lnTo>
                      <a:pt x="856" y="326"/>
                    </a:lnTo>
                    <a:lnTo>
                      <a:pt x="857" y="326"/>
                    </a:lnTo>
                    <a:lnTo>
                      <a:pt x="858" y="326"/>
                    </a:lnTo>
                    <a:lnTo>
                      <a:pt x="858" y="327"/>
                    </a:lnTo>
                    <a:lnTo>
                      <a:pt x="857" y="327"/>
                    </a:lnTo>
                    <a:lnTo>
                      <a:pt x="857" y="328"/>
                    </a:lnTo>
                    <a:lnTo>
                      <a:pt x="858" y="328"/>
                    </a:lnTo>
                    <a:lnTo>
                      <a:pt x="860" y="328"/>
                    </a:lnTo>
                    <a:lnTo>
                      <a:pt x="860" y="329"/>
                    </a:lnTo>
                    <a:lnTo>
                      <a:pt x="858" y="329"/>
                    </a:lnTo>
                    <a:lnTo>
                      <a:pt x="858" y="331"/>
                    </a:lnTo>
                    <a:lnTo>
                      <a:pt x="860" y="331"/>
                    </a:lnTo>
                    <a:lnTo>
                      <a:pt x="860" y="332"/>
                    </a:lnTo>
                    <a:lnTo>
                      <a:pt x="861" y="332"/>
                    </a:lnTo>
                    <a:lnTo>
                      <a:pt x="862" y="332"/>
                    </a:lnTo>
                    <a:lnTo>
                      <a:pt x="862" y="333"/>
                    </a:lnTo>
                    <a:lnTo>
                      <a:pt x="864" y="333"/>
                    </a:lnTo>
                    <a:lnTo>
                      <a:pt x="864" y="335"/>
                    </a:lnTo>
                    <a:lnTo>
                      <a:pt x="864" y="333"/>
                    </a:lnTo>
                    <a:lnTo>
                      <a:pt x="865" y="333"/>
                    </a:lnTo>
                    <a:lnTo>
                      <a:pt x="866" y="333"/>
                    </a:lnTo>
                    <a:lnTo>
                      <a:pt x="866" y="335"/>
                    </a:lnTo>
                    <a:lnTo>
                      <a:pt x="868" y="335"/>
                    </a:lnTo>
                    <a:lnTo>
                      <a:pt x="869" y="335"/>
                    </a:lnTo>
                    <a:lnTo>
                      <a:pt x="870" y="335"/>
                    </a:lnTo>
                    <a:lnTo>
                      <a:pt x="870" y="336"/>
                    </a:lnTo>
                    <a:lnTo>
                      <a:pt x="872" y="336"/>
                    </a:lnTo>
                    <a:lnTo>
                      <a:pt x="872" y="337"/>
                    </a:lnTo>
                    <a:lnTo>
                      <a:pt x="873" y="337"/>
                    </a:lnTo>
                    <a:lnTo>
                      <a:pt x="873" y="336"/>
                    </a:lnTo>
                    <a:lnTo>
                      <a:pt x="873" y="337"/>
                    </a:lnTo>
                    <a:lnTo>
                      <a:pt x="874" y="337"/>
                    </a:lnTo>
                    <a:lnTo>
                      <a:pt x="874" y="339"/>
                    </a:lnTo>
                    <a:lnTo>
                      <a:pt x="875" y="339"/>
                    </a:lnTo>
                    <a:lnTo>
                      <a:pt x="875" y="337"/>
                    </a:lnTo>
                    <a:lnTo>
                      <a:pt x="877" y="337"/>
                    </a:lnTo>
                    <a:lnTo>
                      <a:pt x="877" y="336"/>
                    </a:lnTo>
                    <a:lnTo>
                      <a:pt x="878" y="336"/>
                    </a:lnTo>
                    <a:lnTo>
                      <a:pt x="878" y="337"/>
                    </a:lnTo>
                    <a:lnTo>
                      <a:pt x="878" y="336"/>
                    </a:lnTo>
                    <a:lnTo>
                      <a:pt x="878" y="337"/>
                    </a:lnTo>
                    <a:lnTo>
                      <a:pt x="879" y="337"/>
                    </a:lnTo>
                    <a:lnTo>
                      <a:pt x="879" y="339"/>
                    </a:lnTo>
                    <a:lnTo>
                      <a:pt x="881" y="339"/>
                    </a:lnTo>
                    <a:lnTo>
                      <a:pt x="879" y="339"/>
                    </a:lnTo>
                    <a:lnTo>
                      <a:pt x="879" y="340"/>
                    </a:lnTo>
                    <a:lnTo>
                      <a:pt x="881" y="340"/>
                    </a:lnTo>
                    <a:lnTo>
                      <a:pt x="881" y="341"/>
                    </a:lnTo>
                    <a:lnTo>
                      <a:pt x="882" y="341"/>
                    </a:lnTo>
                    <a:lnTo>
                      <a:pt x="883" y="341"/>
                    </a:lnTo>
                    <a:lnTo>
                      <a:pt x="883" y="340"/>
                    </a:lnTo>
                    <a:lnTo>
                      <a:pt x="885" y="340"/>
                    </a:lnTo>
                    <a:lnTo>
                      <a:pt x="885" y="341"/>
                    </a:lnTo>
                    <a:lnTo>
                      <a:pt x="886" y="340"/>
                    </a:lnTo>
                    <a:lnTo>
                      <a:pt x="886" y="341"/>
                    </a:lnTo>
                    <a:lnTo>
                      <a:pt x="886" y="343"/>
                    </a:lnTo>
                    <a:lnTo>
                      <a:pt x="885" y="343"/>
                    </a:lnTo>
                    <a:lnTo>
                      <a:pt x="885" y="344"/>
                    </a:lnTo>
                    <a:lnTo>
                      <a:pt x="885" y="345"/>
                    </a:lnTo>
                    <a:lnTo>
                      <a:pt x="886" y="345"/>
                    </a:lnTo>
                    <a:lnTo>
                      <a:pt x="886" y="346"/>
                    </a:lnTo>
                    <a:lnTo>
                      <a:pt x="885" y="346"/>
                    </a:lnTo>
                    <a:lnTo>
                      <a:pt x="885" y="348"/>
                    </a:lnTo>
                    <a:lnTo>
                      <a:pt x="885" y="349"/>
                    </a:lnTo>
                    <a:lnTo>
                      <a:pt x="883" y="349"/>
                    </a:lnTo>
                    <a:lnTo>
                      <a:pt x="885" y="349"/>
                    </a:lnTo>
                    <a:lnTo>
                      <a:pt x="885" y="350"/>
                    </a:lnTo>
                    <a:lnTo>
                      <a:pt x="883" y="350"/>
                    </a:lnTo>
                    <a:lnTo>
                      <a:pt x="883" y="352"/>
                    </a:lnTo>
                    <a:lnTo>
                      <a:pt x="883" y="353"/>
                    </a:lnTo>
                    <a:lnTo>
                      <a:pt x="883" y="354"/>
                    </a:lnTo>
                    <a:lnTo>
                      <a:pt x="885" y="354"/>
                    </a:lnTo>
                    <a:lnTo>
                      <a:pt x="885" y="356"/>
                    </a:lnTo>
                    <a:lnTo>
                      <a:pt x="886" y="356"/>
                    </a:lnTo>
                    <a:lnTo>
                      <a:pt x="886" y="357"/>
                    </a:lnTo>
                    <a:lnTo>
                      <a:pt x="886" y="358"/>
                    </a:lnTo>
                    <a:lnTo>
                      <a:pt x="885" y="358"/>
                    </a:lnTo>
                    <a:lnTo>
                      <a:pt x="883" y="360"/>
                    </a:lnTo>
                    <a:lnTo>
                      <a:pt x="883" y="361"/>
                    </a:lnTo>
                    <a:lnTo>
                      <a:pt x="883" y="362"/>
                    </a:lnTo>
                    <a:lnTo>
                      <a:pt x="883" y="363"/>
                    </a:lnTo>
                    <a:lnTo>
                      <a:pt x="883" y="365"/>
                    </a:lnTo>
                    <a:lnTo>
                      <a:pt x="882" y="365"/>
                    </a:lnTo>
                    <a:lnTo>
                      <a:pt x="882" y="366"/>
                    </a:lnTo>
                    <a:lnTo>
                      <a:pt x="881" y="367"/>
                    </a:lnTo>
                    <a:lnTo>
                      <a:pt x="881" y="369"/>
                    </a:lnTo>
                    <a:lnTo>
                      <a:pt x="882" y="369"/>
                    </a:lnTo>
                    <a:lnTo>
                      <a:pt x="883" y="369"/>
                    </a:lnTo>
                    <a:lnTo>
                      <a:pt x="885" y="369"/>
                    </a:lnTo>
                    <a:lnTo>
                      <a:pt x="885" y="370"/>
                    </a:lnTo>
                    <a:lnTo>
                      <a:pt x="885" y="371"/>
                    </a:lnTo>
                    <a:lnTo>
                      <a:pt x="885" y="373"/>
                    </a:lnTo>
                    <a:lnTo>
                      <a:pt x="883" y="373"/>
                    </a:lnTo>
                    <a:lnTo>
                      <a:pt x="883" y="374"/>
                    </a:lnTo>
                    <a:lnTo>
                      <a:pt x="885" y="374"/>
                    </a:lnTo>
                    <a:lnTo>
                      <a:pt x="883" y="374"/>
                    </a:lnTo>
                    <a:lnTo>
                      <a:pt x="883" y="375"/>
                    </a:lnTo>
                    <a:lnTo>
                      <a:pt x="885" y="375"/>
                    </a:lnTo>
                    <a:lnTo>
                      <a:pt x="885" y="377"/>
                    </a:lnTo>
                    <a:lnTo>
                      <a:pt x="886" y="377"/>
                    </a:lnTo>
                    <a:lnTo>
                      <a:pt x="886" y="378"/>
                    </a:lnTo>
                    <a:lnTo>
                      <a:pt x="886" y="379"/>
                    </a:lnTo>
                    <a:lnTo>
                      <a:pt x="887" y="379"/>
                    </a:lnTo>
                    <a:lnTo>
                      <a:pt x="887" y="381"/>
                    </a:lnTo>
                    <a:lnTo>
                      <a:pt x="887" y="382"/>
                    </a:lnTo>
                    <a:lnTo>
                      <a:pt x="889" y="383"/>
                    </a:lnTo>
                    <a:lnTo>
                      <a:pt x="887" y="383"/>
                    </a:lnTo>
                    <a:lnTo>
                      <a:pt x="887" y="384"/>
                    </a:lnTo>
                    <a:lnTo>
                      <a:pt x="889" y="384"/>
                    </a:lnTo>
                    <a:lnTo>
                      <a:pt x="889" y="386"/>
                    </a:lnTo>
                    <a:lnTo>
                      <a:pt x="889" y="387"/>
                    </a:lnTo>
                    <a:lnTo>
                      <a:pt x="889" y="388"/>
                    </a:lnTo>
                    <a:lnTo>
                      <a:pt x="889" y="390"/>
                    </a:lnTo>
                    <a:lnTo>
                      <a:pt x="889" y="391"/>
                    </a:lnTo>
                    <a:lnTo>
                      <a:pt x="889" y="392"/>
                    </a:lnTo>
                    <a:lnTo>
                      <a:pt x="887" y="392"/>
                    </a:lnTo>
                    <a:lnTo>
                      <a:pt x="887" y="394"/>
                    </a:lnTo>
                    <a:lnTo>
                      <a:pt x="889" y="395"/>
                    </a:lnTo>
                    <a:lnTo>
                      <a:pt x="887" y="396"/>
                    </a:lnTo>
                    <a:lnTo>
                      <a:pt x="887" y="398"/>
                    </a:lnTo>
                    <a:lnTo>
                      <a:pt x="886" y="398"/>
                    </a:lnTo>
                    <a:lnTo>
                      <a:pt x="886" y="396"/>
                    </a:lnTo>
                    <a:lnTo>
                      <a:pt x="886" y="398"/>
                    </a:lnTo>
                    <a:lnTo>
                      <a:pt x="886" y="396"/>
                    </a:lnTo>
                    <a:lnTo>
                      <a:pt x="885" y="396"/>
                    </a:lnTo>
                    <a:lnTo>
                      <a:pt x="885" y="398"/>
                    </a:lnTo>
                    <a:lnTo>
                      <a:pt x="885" y="396"/>
                    </a:lnTo>
                    <a:lnTo>
                      <a:pt x="883" y="398"/>
                    </a:lnTo>
                    <a:lnTo>
                      <a:pt x="882" y="398"/>
                    </a:lnTo>
                    <a:lnTo>
                      <a:pt x="882" y="399"/>
                    </a:lnTo>
                    <a:lnTo>
                      <a:pt x="881" y="399"/>
                    </a:lnTo>
                    <a:lnTo>
                      <a:pt x="882" y="399"/>
                    </a:lnTo>
                    <a:lnTo>
                      <a:pt x="881" y="399"/>
                    </a:lnTo>
                    <a:lnTo>
                      <a:pt x="881" y="400"/>
                    </a:lnTo>
                    <a:lnTo>
                      <a:pt x="879" y="400"/>
                    </a:lnTo>
                    <a:lnTo>
                      <a:pt x="879" y="401"/>
                    </a:lnTo>
                    <a:lnTo>
                      <a:pt x="878" y="400"/>
                    </a:lnTo>
                    <a:lnTo>
                      <a:pt x="877" y="400"/>
                    </a:lnTo>
                    <a:lnTo>
                      <a:pt x="875" y="400"/>
                    </a:lnTo>
                    <a:lnTo>
                      <a:pt x="875" y="399"/>
                    </a:lnTo>
                    <a:lnTo>
                      <a:pt x="875" y="400"/>
                    </a:lnTo>
                    <a:lnTo>
                      <a:pt x="874" y="400"/>
                    </a:lnTo>
                    <a:lnTo>
                      <a:pt x="874" y="401"/>
                    </a:lnTo>
                    <a:lnTo>
                      <a:pt x="874" y="403"/>
                    </a:lnTo>
                    <a:lnTo>
                      <a:pt x="873" y="403"/>
                    </a:lnTo>
                    <a:lnTo>
                      <a:pt x="874" y="403"/>
                    </a:lnTo>
                    <a:lnTo>
                      <a:pt x="873" y="404"/>
                    </a:lnTo>
                    <a:lnTo>
                      <a:pt x="874" y="404"/>
                    </a:lnTo>
                    <a:lnTo>
                      <a:pt x="874" y="405"/>
                    </a:lnTo>
                    <a:lnTo>
                      <a:pt x="874" y="407"/>
                    </a:lnTo>
                    <a:lnTo>
                      <a:pt x="873" y="407"/>
                    </a:lnTo>
                    <a:lnTo>
                      <a:pt x="872" y="407"/>
                    </a:lnTo>
                    <a:lnTo>
                      <a:pt x="870" y="407"/>
                    </a:lnTo>
                    <a:lnTo>
                      <a:pt x="870" y="408"/>
                    </a:lnTo>
                    <a:lnTo>
                      <a:pt x="872" y="408"/>
                    </a:lnTo>
                    <a:lnTo>
                      <a:pt x="873" y="409"/>
                    </a:lnTo>
                    <a:lnTo>
                      <a:pt x="873" y="411"/>
                    </a:lnTo>
                    <a:lnTo>
                      <a:pt x="872" y="411"/>
                    </a:lnTo>
                    <a:lnTo>
                      <a:pt x="870" y="411"/>
                    </a:lnTo>
                    <a:lnTo>
                      <a:pt x="869" y="412"/>
                    </a:lnTo>
                    <a:lnTo>
                      <a:pt x="870" y="412"/>
                    </a:lnTo>
                    <a:lnTo>
                      <a:pt x="869" y="412"/>
                    </a:lnTo>
                    <a:lnTo>
                      <a:pt x="869" y="413"/>
                    </a:lnTo>
                    <a:lnTo>
                      <a:pt x="868" y="413"/>
                    </a:lnTo>
                    <a:lnTo>
                      <a:pt x="868" y="412"/>
                    </a:lnTo>
                    <a:lnTo>
                      <a:pt x="868" y="413"/>
                    </a:lnTo>
                    <a:lnTo>
                      <a:pt x="866" y="413"/>
                    </a:lnTo>
                    <a:lnTo>
                      <a:pt x="865" y="412"/>
                    </a:lnTo>
                    <a:lnTo>
                      <a:pt x="865" y="413"/>
                    </a:lnTo>
                    <a:lnTo>
                      <a:pt x="865" y="412"/>
                    </a:lnTo>
                    <a:lnTo>
                      <a:pt x="864" y="413"/>
                    </a:lnTo>
                    <a:lnTo>
                      <a:pt x="864" y="412"/>
                    </a:lnTo>
                    <a:lnTo>
                      <a:pt x="862" y="412"/>
                    </a:lnTo>
                    <a:lnTo>
                      <a:pt x="862" y="413"/>
                    </a:lnTo>
                    <a:lnTo>
                      <a:pt x="861" y="413"/>
                    </a:lnTo>
                    <a:lnTo>
                      <a:pt x="860" y="413"/>
                    </a:lnTo>
                    <a:lnTo>
                      <a:pt x="861" y="413"/>
                    </a:lnTo>
                    <a:lnTo>
                      <a:pt x="860" y="413"/>
                    </a:lnTo>
                    <a:lnTo>
                      <a:pt x="860" y="415"/>
                    </a:lnTo>
                    <a:lnTo>
                      <a:pt x="858" y="415"/>
                    </a:lnTo>
                    <a:lnTo>
                      <a:pt x="858" y="416"/>
                    </a:lnTo>
                    <a:lnTo>
                      <a:pt x="857" y="416"/>
                    </a:lnTo>
                    <a:lnTo>
                      <a:pt x="857" y="417"/>
                    </a:lnTo>
                    <a:lnTo>
                      <a:pt x="856" y="417"/>
                    </a:lnTo>
                    <a:lnTo>
                      <a:pt x="856" y="418"/>
                    </a:lnTo>
                    <a:lnTo>
                      <a:pt x="856" y="417"/>
                    </a:lnTo>
                    <a:lnTo>
                      <a:pt x="855" y="417"/>
                    </a:lnTo>
                    <a:lnTo>
                      <a:pt x="853" y="417"/>
                    </a:lnTo>
                    <a:lnTo>
                      <a:pt x="853" y="418"/>
                    </a:lnTo>
                    <a:lnTo>
                      <a:pt x="852" y="418"/>
                    </a:lnTo>
                    <a:lnTo>
                      <a:pt x="852" y="420"/>
                    </a:lnTo>
                    <a:lnTo>
                      <a:pt x="852" y="421"/>
                    </a:lnTo>
                    <a:lnTo>
                      <a:pt x="853" y="422"/>
                    </a:lnTo>
                    <a:lnTo>
                      <a:pt x="855" y="424"/>
                    </a:lnTo>
                    <a:lnTo>
                      <a:pt x="855" y="425"/>
                    </a:lnTo>
                    <a:lnTo>
                      <a:pt x="853" y="425"/>
                    </a:lnTo>
                    <a:lnTo>
                      <a:pt x="853" y="426"/>
                    </a:lnTo>
                    <a:lnTo>
                      <a:pt x="852" y="428"/>
                    </a:lnTo>
                    <a:lnTo>
                      <a:pt x="851" y="428"/>
                    </a:lnTo>
                    <a:lnTo>
                      <a:pt x="849" y="428"/>
                    </a:lnTo>
                    <a:lnTo>
                      <a:pt x="848" y="428"/>
                    </a:lnTo>
                    <a:lnTo>
                      <a:pt x="847" y="426"/>
                    </a:lnTo>
                    <a:lnTo>
                      <a:pt x="845" y="426"/>
                    </a:lnTo>
                    <a:lnTo>
                      <a:pt x="844" y="426"/>
                    </a:lnTo>
                    <a:lnTo>
                      <a:pt x="843" y="426"/>
                    </a:lnTo>
                    <a:lnTo>
                      <a:pt x="843" y="428"/>
                    </a:lnTo>
                    <a:lnTo>
                      <a:pt x="841" y="426"/>
                    </a:lnTo>
                    <a:lnTo>
                      <a:pt x="841" y="425"/>
                    </a:lnTo>
                    <a:lnTo>
                      <a:pt x="840" y="425"/>
                    </a:lnTo>
                    <a:lnTo>
                      <a:pt x="840" y="424"/>
                    </a:lnTo>
                    <a:lnTo>
                      <a:pt x="839" y="424"/>
                    </a:lnTo>
                    <a:lnTo>
                      <a:pt x="839" y="425"/>
                    </a:lnTo>
                    <a:lnTo>
                      <a:pt x="837" y="426"/>
                    </a:lnTo>
                    <a:lnTo>
                      <a:pt x="839" y="426"/>
                    </a:lnTo>
                    <a:lnTo>
                      <a:pt x="840" y="426"/>
                    </a:lnTo>
                    <a:lnTo>
                      <a:pt x="840" y="428"/>
                    </a:lnTo>
                    <a:lnTo>
                      <a:pt x="839" y="428"/>
                    </a:lnTo>
                    <a:lnTo>
                      <a:pt x="839" y="429"/>
                    </a:lnTo>
                    <a:lnTo>
                      <a:pt x="839" y="428"/>
                    </a:lnTo>
                    <a:lnTo>
                      <a:pt x="837" y="428"/>
                    </a:lnTo>
                    <a:lnTo>
                      <a:pt x="837" y="429"/>
                    </a:lnTo>
                    <a:lnTo>
                      <a:pt x="839" y="430"/>
                    </a:lnTo>
                    <a:lnTo>
                      <a:pt x="839" y="432"/>
                    </a:lnTo>
                    <a:lnTo>
                      <a:pt x="840" y="432"/>
                    </a:lnTo>
                    <a:lnTo>
                      <a:pt x="840" y="433"/>
                    </a:lnTo>
                    <a:lnTo>
                      <a:pt x="840" y="434"/>
                    </a:lnTo>
                    <a:lnTo>
                      <a:pt x="841" y="434"/>
                    </a:lnTo>
                    <a:lnTo>
                      <a:pt x="843" y="434"/>
                    </a:lnTo>
                    <a:lnTo>
                      <a:pt x="844" y="434"/>
                    </a:lnTo>
                    <a:lnTo>
                      <a:pt x="844" y="435"/>
                    </a:lnTo>
                    <a:lnTo>
                      <a:pt x="845" y="435"/>
                    </a:lnTo>
                    <a:lnTo>
                      <a:pt x="845" y="437"/>
                    </a:lnTo>
                    <a:lnTo>
                      <a:pt x="845" y="438"/>
                    </a:lnTo>
                    <a:lnTo>
                      <a:pt x="845" y="439"/>
                    </a:lnTo>
                    <a:lnTo>
                      <a:pt x="845" y="441"/>
                    </a:lnTo>
                    <a:lnTo>
                      <a:pt x="847" y="441"/>
                    </a:lnTo>
                    <a:lnTo>
                      <a:pt x="848" y="442"/>
                    </a:lnTo>
                    <a:lnTo>
                      <a:pt x="849" y="442"/>
                    </a:lnTo>
                    <a:lnTo>
                      <a:pt x="849" y="441"/>
                    </a:lnTo>
                    <a:lnTo>
                      <a:pt x="851" y="441"/>
                    </a:lnTo>
                    <a:lnTo>
                      <a:pt x="852" y="441"/>
                    </a:lnTo>
                    <a:lnTo>
                      <a:pt x="853" y="441"/>
                    </a:lnTo>
                    <a:lnTo>
                      <a:pt x="853" y="442"/>
                    </a:lnTo>
                    <a:lnTo>
                      <a:pt x="855" y="442"/>
                    </a:lnTo>
                    <a:lnTo>
                      <a:pt x="855" y="443"/>
                    </a:lnTo>
                    <a:lnTo>
                      <a:pt x="855" y="445"/>
                    </a:lnTo>
                    <a:lnTo>
                      <a:pt x="853" y="445"/>
                    </a:lnTo>
                    <a:lnTo>
                      <a:pt x="855" y="445"/>
                    </a:lnTo>
                    <a:lnTo>
                      <a:pt x="855" y="446"/>
                    </a:lnTo>
                    <a:lnTo>
                      <a:pt x="853" y="446"/>
                    </a:lnTo>
                    <a:lnTo>
                      <a:pt x="853" y="447"/>
                    </a:lnTo>
                    <a:lnTo>
                      <a:pt x="852" y="447"/>
                    </a:lnTo>
                    <a:lnTo>
                      <a:pt x="852" y="449"/>
                    </a:lnTo>
                    <a:lnTo>
                      <a:pt x="851" y="449"/>
                    </a:lnTo>
                    <a:lnTo>
                      <a:pt x="851" y="450"/>
                    </a:lnTo>
                    <a:lnTo>
                      <a:pt x="852" y="451"/>
                    </a:lnTo>
                    <a:lnTo>
                      <a:pt x="852" y="453"/>
                    </a:lnTo>
                    <a:lnTo>
                      <a:pt x="851" y="453"/>
                    </a:lnTo>
                    <a:lnTo>
                      <a:pt x="849" y="453"/>
                    </a:lnTo>
                    <a:lnTo>
                      <a:pt x="851" y="454"/>
                    </a:lnTo>
                    <a:lnTo>
                      <a:pt x="851" y="455"/>
                    </a:lnTo>
                    <a:lnTo>
                      <a:pt x="851" y="456"/>
                    </a:lnTo>
                    <a:lnTo>
                      <a:pt x="849" y="456"/>
                    </a:lnTo>
                    <a:lnTo>
                      <a:pt x="851" y="458"/>
                    </a:lnTo>
                    <a:lnTo>
                      <a:pt x="851" y="459"/>
                    </a:lnTo>
                    <a:lnTo>
                      <a:pt x="849" y="459"/>
                    </a:lnTo>
                    <a:lnTo>
                      <a:pt x="848" y="459"/>
                    </a:lnTo>
                    <a:lnTo>
                      <a:pt x="848" y="460"/>
                    </a:lnTo>
                    <a:lnTo>
                      <a:pt x="848" y="462"/>
                    </a:lnTo>
                    <a:lnTo>
                      <a:pt x="848" y="463"/>
                    </a:lnTo>
                    <a:lnTo>
                      <a:pt x="848" y="464"/>
                    </a:lnTo>
                    <a:lnTo>
                      <a:pt x="847" y="464"/>
                    </a:lnTo>
                    <a:lnTo>
                      <a:pt x="847" y="466"/>
                    </a:lnTo>
                    <a:lnTo>
                      <a:pt x="845" y="466"/>
                    </a:lnTo>
                    <a:lnTo>
                      <a:pt x="844" y="466"/>
                    </a:lnTo>
                    <a:lnTo>
                      <a:pt x="844" y="467"/>
                    </a:lnTo>
                    <a:lnTo>
                      <a:pt x="843" y="467"/>
                    </a:lnTo>
                    <a:lnTo>
                      <a:pt x="841" y="466"/>
                    </a:lnTo>
                    <a:lnTo>
                      <a:pt x="841" y="464"/>
                    </a:lnTo>
                    <a:lnTo>
                      <a:pt x="840" y="464"/>
                    </a:lnTo>
                    <a:lnTo>
                      <a:pt x="840" y="463"/>
                    </a:lnTo>
                    <a:lnTo>
                      <a:pt x="839" y="463"/>
                    </a:lnTo>
                    <a:lnTo>
                      <a:pt x="837" y="463"/>
                    </a:lnTo>
                    <a:lnTo>
                      <a:pt x="837" y="462"/>
                    </a:lnTo>
                    <a:lnTo>
                      <a:pt x="836" y="462"/>
                    </a:lnTo>
                    <a:lnTo>
                      <a:pt x="836" y="463"/>
                    </a:lnTo>
                    <a:lnTo>
                      <a:pt x="835" y="463"/>
                    </a:lnTo>
                    <a:lnTo>
                      <a:pt x="834" y="463"/>
                    </a:lnTo>
                    <a:lnTo>
                      <a:pt x="834" y="464"/>
                    </a:lnTo>
                    <a:lnTo>
                      <a:pt x="834" y="466"/>
                    </a:lnTo>
                    <a:lnTo>
                      <a:pt x="832" y="466"/>
                    </a:lnTo>
                    <a:lnTo>
                      <a:pt x="831" y="466"/>
                    </a:lnTo>
                    <a:lnTo>
                      <a:pt x="830" y="467"/>
                    </a:lnTo>
                    <a:lnTo>
                      <a:pt x="828" y="467"/>
                    </a:lnTo>
                    <a:lnTo>
                      <a:pt x="828" y="468"/>
                    </a:lnTo>
                    <a:lnTo>
                      <a:pt x="830" y="468"/>
                    </a:lnTo>
                    <a:lnTo>
                      <a:pt x="830" y="470"/>
                    </a:lnTo>
                    <a:lnTo>
                      <a:pt x="830" y="468"/>
                    </a:lnTo>
                    <a:lnTo>
                      <a:pt x="830" y="470"/>
                    </a:lnTo>
                    <a:lnTo>
                      <a:pt x="831" y="470"/>
                    </a:lnTo>
                    <a:lnTo>
                      <a:pt x="831" y="471"/>
                    </a:lnTo>
                    <a:lnTo>
                      <a:pt x="830" y="471"/>
                    </a:lnTo>
                    <a:lnTo>
                      <a:pt x="830" y="473"/>
                    </a:lnTo>
                    <a:lnTo>
                      <a:pt x="830" y="475"/>
                    </a:lnTo>
                    <a:lnTo>
                      <a:pt x="828" y="473"/>
                    </a:lnTo>
                    <a:lnTo>
                      <a:pt x="827" y="473"/>
                    </a:lnTo>
                    <a:lnTo>
                      <a:pt x="826" y="473"/>
                    </a:lnTo>
                    <a:lnTo>
                      <a:pt x="824" y="473"/>
                    </a:lnTo>
                    <a:lnTo>
                      <a:pt x="824" y="475"/>
                    </a:lnTo>
                    <a:lnTo>
                      <a:pt x="824" y="476"/>
                    </a:lnTo>
                    <a:lnTo>
                      <a:pt x="826" y="476"/>
                    </a:lnTo>
                    <a:lnTo>
                      <a:pt x="826" y="477"/>
                    </a:lnTo>
                    <a:lnTo>
                      <a:pt x="826" y="479"/>
                    </a:lnTo>
                    <a:lnTo>
                      <a:pt x="824" y="479"/>
                    </a:lnTo>
                    <a:lnTo>
                      <a:pt x="823" y="479"/>
                    </a:lnTo>
                    <a:lnTo>
                      <a:pt x="823" y="477"/>
                    </a:lnTo>
                    <a:lnTo>
                      <a:pt x="822" y="477"/>
                    </a:lnTo>
                    <a:lnTo>
                      <a:pt x="820" y="477"/>
                    </a:lnTo>
                    <a:lnTo>
                      <a:pt x="819" y="477"/>
                    </a:lnTo>
                    <a:lnTo>
                      <a:pt x="818" y="479"/>
                    </a:lnTo>
                    <a:lnTo>
                      <a:pt x="817" y="479"/>
                    </a:lnTo>
                    <a:lnTo>
                      <a:pt x="817" y="477"/>
                    </a:lnTo>
                    <a:lnTo>
                      <a:pt x="817" y="476"/>
                    </a:lnTo>
                    <a:lnTo>
                      <a:pt x="815" y="476"/>
                    </a:lnTo>
                    <a:lnTo>
                      <a:pt x="815" y="477"/>
                    </a:lnTo>
                    <a:lnTo>
                      <a:pt x="815" y="479"/>
                    </a:lnTo>
                    <a:lnTo>
                      <a:pt x="814" y="479"/>
                    </a:lnTo>
                    <a:lnTo>
                      <a:pt x="814" y="477"/>
                    </a:lnTo>
                    <a:lnTo>
                      <a:pt x="814" y="475"/>
                    </a:lnTo>
                    <a:lnTo>
                      <a:pt x="815" y="475"/>
                    </a:lnTo>
                    <a:lnTo>
                      <a:pt x="815" y="473"/>
                    </a:lnTo>
                    <a:lnTo>
                      <a:pt x="815" y="472"/>
                    </a:lnTo>
                    <a:lnTo>
                      <a:pt x="814" y="472"/>
                    </a:lnTo>
                    <a:lnTo>
                      <a:pt x="815" y="472"/>
                    </a:lnTo>
                    <a:lnTo>
                      <a:pt x="815" y="471"/>
                    </a:lnTo>
                    <a:lnTo>
                      <a:pt x="814" y="470"/>
                    </a:lnTo>
                    <a:lnTo>
                      <a:pt x="813" y="471"/>
                    </a:lnTo>
                    <a:lnTo>
                      <a:pt x="811" y="471"/>
                    </a:lnTo>
                    <a:lnTo>
                      <a:pt x="810" y="471"/>
                    </a:lnTo>
                    <a:lnTo>
                      <a:pt x="810" y="472"/>
                    </a:lnTo>
                    <a:lnTo>
                      <a:pt x="809" y="472"/>
                    </a:lnTo>
                    <a:lnTo>
                      <a:pt x="807" y="472"/>
                    </a:lnTo>
                    <a:lnTo>
                      <a:pt x="807" y="473"/>
                    </a:lnTo>
                    <a:lnTo>
                      <a:pt x="807" y="475"/>
                    </a:lnTo>
                    <a:lnTo>
                      <a:pt x="809" y="476"/>
                    </a:lnTo>
                    <a:lnTo>
                      <a:pt x="807" y="476"/>
                    </a:lnTo>
                    <a:lnTo>
                      <a:pt x="806" y="475"/>
                    </a:lnTo>
                    <a:lnTo>
                      <a:pt x="806" y="473"/>
                    </a:lnTo>
                    <a:lnTo>
                      <a:pt x="805" y="473"/>
                    </a:lnTo>
                    <a:lnTo>
                      <a:pt x="803" y="473"/>
                    </a:lnTo>
                    <a:lnTo>
                      <a:pt x="803" y="472"/>
                    </a:lnTo>
                    <a:lnTo>
                      <a:pt x="802" y="472"/>
                    </a:lnTo>
                    <a:lnTo>
                      <a:pt x="801" y="473"/>
                    </a:lnTo>
                    <a:lnTo>
                      <a:pt x="800" y="475"/>
                    </a:lnTo>
                    <a:lnTo>
                      <a:pt x="798" y="475"/>
                    </a:lnTo>
                    <a:lnTo>
                      <a:pt x="798" y="473"/>
                    </a:lnTo>
                    <a:lnTo>
                      <a:pt x="797" y="473"/>
                    </a:lnTo>
                    <a:lnTo>
                      <a:pt x="796" y="472"/>
                    </a:lnTo>
                    <a:lnTo>
                      <a:pt x="794" y="471"/>
                    </a:lnTo>
                    <a:lnTo>
                      <a:pt x="794" y="470"/>
                    </a:lnTo>
                    <a:lnTo>
                      <a:pt x="793" y="470"/>
                    </a:lnTo>
                    <a:lnTo>
                      <a:pt x="793" y="471"/>
                    </a:lnTo>
                    <a:lnTo>
                      <a:pt x="792" y="471"/>
                    </a:lnTo>
                    <a:lnTo>
                      <a:pt x="790" y="471"/>
                    </a:lnTo>
                    <a:lnTo>
                      <a:pt x="789" y="472"/>
                    </a:lnTo>
                    <a:lnTo>
                      <a:pt x="789" y="473"/>
                    </a:lnTo>
                    <a:lnTo>
                      <a:pt x="789" y="475"/>
                    </a:lnTo>
                    <a:lnTo>
                      <a:pt x="788" y="476"/>
                    </a:lnTo>
                    <a:lnTo>
                      <a:pt x="788" y="477"/>
                    </a:lnTo>
                    <a:lnTo>
                      <a:pt x="788" y="479"/>
                    </a:lnTo>
                    <a:lnTo>
                      <a:pt x="788" y="480"/>
                    </a:lnTo>
                    <a:lnTo>
                      <a:pt x="789" y="480"/>
                    </a:lnTo>
                    <a:lnTo>
                      <a:pt x="789" y="481"/>
                    </a:lnTo>
                    <a:lnTo>
                      <a:pt x="789" y="483"/>
                    </a:lnTo>
                    <a:lnTo>
                      <a:pt x="789" y="484"/>
                    </a:lnTo>
                    <a:lnTo>
                      <a:pt x="789" y="485"/>
                    </a:lnTo>
                    <a:lnTo>
                      <a:pt x="789" y="487"/>
                    </a:lnTo>
                    <a:lnTo>
                      <a:pt x="789" y="488"/>
                    </a:lnTo>
                    <a:lnTo>
                      <a:pt x="790" y="488"/>
                    </a:lnTo>
                    <a:lnTo>
                      <a:pt x="792" y="488"/>
                    </a:lnTo>
                    <a:lnTo>
                      <a:pt x="793" y="488"/>
                    </a:lnTo>
                    <a:lnTo>
                      <a:pt x="794" y="489"/>
                    </a:lnTo>
                    <a:lnTo>
                      <a:pt x="794" y="490"/>
                    </a:lnTo>
                    <a:lnTo>
                      <a:pt x="794" y="492"/>
                    </a:lnTo>
                    <a:lnTo>
                      <a:pt x="796" y="492"/>
                    </a:lnTo>
                    <a:lnTo>
                      <a:pt x="797" y="492"/>
                    </a:lnTo>
                    <a:lnTo>
                      <a:pt x="797" y="490"/>
                    </a:lnTo>
                    <a:lnTo>
                      <a:pt x="798" y="490"/>
                    </a:lnTo>
                    <a:lnTo>
                      <a:pt x="798" y="489"/>
                    </a:lnTo>
                    <a:lnTo>
                      <a:pt x="800" y="489"/>
                    </a:lnTo>
                    <a:lnTo>
                      <a:pt x="800" y="490"/>
                    </a:lnTo>
                    <a:lnTo>
                      <a:pt x="801" y="490"/>
                    </a:lnTo>
                    <a:lnTo>
                      <a:pt x="801" y="492"/>
                    </a:lnTo>
                    <a:lnTo>
                      <a:pt x="802" y="493"/>
                    </a:lnTo>
                    <a:lnTo>
                      <a:pt x="802" y="494"/>
                    </a:lnTo>
                    <a:lnTo>
                      <a:pt x="803" y="494"/>
                    </a:lnTo>
                    <a:lnTo>
                      <a:pt x="805" y="494"/>
                    </a:lnTo>
                    <a:lnTo>
                      <a:pt x="805" y="496"/>
                    </a:lnTo>
                    <a:lnTo>
                      <a:pt x="806" y="496"/>
                    </a:lnTo>
                    <a:lnTo>
                      <a:pt x="806" y="497"/>
                    </a:lnTo>
                    <a:lnTo>
                      <a:pt x="806" y="496"/>
                    </a:lnTo>
                    <a:lnTo>
                      <a:pt x="807" y="496"/>
                    </a:lnTo>
                    <a:lnTo>
                      <a:pt x="807" y="497"/>
                    </a:lnTo>
                    <a:lnTo>
                      <a:pt x="807" y="498"/>
                    </a:lnTo>
                    <a:lnTo>
                      <a:pt x="806" y="498"/>
                    </a:lnTo>
                    <a:lnTo>
                      <a:pt x="806" y="500"/>
                    </a:lnTo>
                    <a:lnTo>
                      <a:pt x="806" y="501"/>
                    </a:lnTo>
                    <a:lnTo>
                      <a:pt x="807" y="501"/>
                    </a:lnTo>
                    <a:lnTo>
                      <a:pt x="809" y="501"/>
                    </a:lnTo>
                    <a:lnTo>
                      <a:pt x="810" y="500"/>
                    </a:lnTo>
                    <a:lnTo>
                      <a:pt x="811" y="498"/>
                    </a:lnTo>
                    <a:lnTo>
                      <a:pt x="813" y="500"/>
                    </a:lnTo>
                    <a:lnTo>
                      <a:pt x="813" y="501"/>
                    </a:lnTo>
                    <a:lnTo>
                      <a:pt x="811" y="501"/>
                    </a:lnTo>
                    <a:lnTo>
                      <a:pt x="813" y="502"/>
                    </a:lnTo>
                    <a:lnTo>
                      <a:pt x="813" y="504"/>
                    </a:lnTo>
                    <a:lnTo>
                      <a:pt x="813" y="505"/>
                    </a:lnTo>
                    <a:lnTo>
                      <a:pt x="814" y="505"/>
                    </a:lnTo>
                    <a:lnTo>
                      <a:pt x="814" y="506"/>
                    </a:lnTo>
                    <a:lnTo>
                      <a:pt x="814" y="507"/>
                    </a:lnTo>
                    <a:lnTo>
                      <a:pt x="814" y="509"/>
                    </a:lnTo>
                    <a:lnTo>
                      <a:pt x="814" y="510"/>
                    </a:lnTo>
                    <a:lnTo>
                      <a:pt x="814" y="511"/>
                    </a:lnTo>
                    <a:lnTo>
                      <a:pt x="813" y="511"/>
                    </a:lnTo>
                    <a:lnTo>
                      <a:pt x="813" y="513"/>
                    </a:lnTo>
                    <a:lnTo>
                      <a:pt x="814" y="513"/>
                    </a:lnTo>
                    <a:lnTo>
                      <a:pt x="814" y="514"/>
                    </a:lnTo>
                    <a:lnTo>
                      <a:pt x="814" y="513"/>
                    </a:lnTo>
                    <a:lnTo>
                      <a:pt x="815" y="513"/>
                    </a:lnTo>
                    <a:lnTo>
                      <a:pt x="815" y="514"/>
                    </a:lnTo>
                    <a:lnTo>
                      <a:pt x="815" y="515"/>
                    </a:lnTo>
                    <a:lnTo>
                      <a:pt x="815" y="517"/>
                    </a:lnTo>
                    <a:lnTo>
                      <a:pt x="817" y="517"/>
                    </a:lnTo>
                    <a:lnTo>
                      <a:pt x="817" y="515"/>
                    </a:lnTo>
                    <a:lnTo>
                      <a:pt x="818" y="515"/>
                    </a:lnTo>
                    <a:lnTo>
                      <a:pt x="818" y="514"/>
                    </a:lnTo>
                    <a:lnTo>
                      <a:pt x="818" y="515"/>
                    </a:lnTo>
                    <a:lnTo>
                      <a:pt x="818" y="514"/>
                    </a:lnTo>
                    <a:lnTo>
                      <a:pt x="819" y="515"/>
                    </a:lnTo>
                    <a:lnTo>
                      <a:pt x="819" y="517"/>
                    </a:lnTo>
                    <a:lnTo>
                      <a:pt x="819" y="518"/>
                    </a:lnTo>
                    <a:lnTo>
                      <a:pt x="819" y="517"/>
                    </a:lnTo>
                    <a:lnTo>
                      <a:pt x="820" y="517"/>
                    </a:lnTo>
                    <a:lnTo>
                      <a:pt x="820" y="518"/>
                    </a:lnTo>
                    <a:lnTo>
                      <a:pt x="822" y="518"/>
                    </a:lnTo>
                    <a:lnTo>
                      <a:pt x="823" y="518"/>
                    </a:lnTo>
                    <a:lnTo>
                      <a:pt x="823" y="519"/>
                    </a:lnTo>
                    <a:lnTo>
                      <a:pt x="824" y="519"/>
                    </a:lnTo>
                    <a:lnTo>
                      <a:pt x="826" y="519"/>
                    </a:lnTo>
                    <a:lnTo>
                      <a:pt x="826" y="518"/>
                    </a:lnTo>
                    <a:lnTo>
                      <a:pt x="826" y="517"/>
                    </a:lnTo>
                    <a:lnTo>
                      <a:pt x="828" y="517"/>
                    </a:lnTo>
                    <a:lnTo>
                      <a:pt x="828" y="518"/>
                    </a:lnTo>
                    <a:lnTo>
                      <a:pt x="828" y="519"/>
                    </a:lnTo>
                    <a:lnTo>
                      <a:pt x="828" y="521"/>
                    </a:lnTo>
                    <a:lnTo>
                      <a:pt x="830" y="521"/>
                    </a:lnTo>
                    <a:lnTo>
                      <a:pt x="830" y="519"/>
                    </a:lnTo>
                    <a:lnTo>
                      <a:pt x="831" y="519"/>
                    </a:lnTo>
                    <a:lnTo>
                      <a:pt x="831" y="518"/>
                    </a:lnTo>
                    <a:lnTo>
                      <a:pt x="832" y="517"/>
                    </a:lnTo>
                    <a:lnTo>
                      <a:pt x="834" y="517"/>
                    </a:lnTo>
                    <a:lnTo>
                      <a:pt x="832" y="518"/>
                    </a:lnTo>
                    <a:lnTo>
                      <a:pt x="834" y="519"/>
                    </a:lnTo>
                    <a:lnTo>
                      <a:pt x="832" y="519"/>
                    </a:lnTo>
                    <a:lnTo>
                      <a:pt x="832" y="521"/>
                    </a:lnTo>
                    <a:lnTo>
                      <a:pt x="832" y="522"/>
                    </a:lnTo>
                    <a:lnTo>
                      <a:pt x="831" y="522"/>
                    </a:lnTo>
                    <a:lnTo>
                      <a:pt x="831" y="523"/>
                    </a:lnTo>
                    <a:lnTo>
                      <a:pt x="832" y="523"/>
                    </a:lnTo>
                    <a:lnTo>
                      <a:pt x="832" y="525"/>
                    </a:lnTo>
                    <a:lnTo>
                      <a:pt x="834" y="525"/>
                    </a:lnTo>
                    <a:lnTo>
                      <a:pt x="834" y="526"/>
                    </a:lnTo>
                    <a:lnTo>
                      <a:pt x="835" y="526"/>
                    </a:lnTo>
                    <a:lnTo>
                      <a:pt x="835" y="527"/>
                    </a:lnTo>
                    <a:lnTo>
                      <a:pt x="836" y="527"/>
                    </a:lnTo>
                    <a:lnTo>
                      <a:pt x="836" y="526"/>
                    </a:lnTo>
                    <a:lnTo>
                      <a:pt x="837" y="526"/>
                    </a:lnTo>
                    <a:lnTo>
                      <a:pt x="837" y="527"/>
                    </a:lnTo>
                    <a:lnTo>
                      <a:pt x="839" y="527"/>
                    </a:lnTo>
                    <a:lnTo>
                      <a:pt x="837" y="527"/>
                    </a:lnTo>
                    <a:lnTo>
                      <a:pt x="837" y="528"/>
                    </a:lnTo>
                    <a:lnTo>
                      <a:pt x="836" y="528"/>
                    </a:lnTo>
                    <a:lnTo>
                      <a:pt x="836" y="530"/>
                    </a:lnTo>
                    <a:lnTo>
                      <a:pt x="836" y="531"/>
                    </a:lnTo>
                    <a:lnTo>
                      <a:pt x="836" y="532"/>
                    </a:lnTo>
                    <a:lnTo>
                      <a:pt x="837" y="532"/>
                    </a:lnTo>
                    <a:lnTo>
                      <a:pt x="837" y="534"/>
                    </a:lnTo>
                    <a:lnTo>
                      <a:pt x="837" y="535"/>
                    </a:lnTo>
                    <a:lnTo>
                      <a:pt x="839" y="535"/>
                    </a:lnTo>
                    <a:lnTo>
                      <a:pt x="839" y="536"/>
                    </a:lnTo>
                    <a:lnTo>
                      <a:pt x="840" y="536"/>
                    </a:lnTo>
                    <a:lnTo>
                      <a:pt x="840" y="538"/>
                    </a:lnTo>
                    <a:lnTo>
                      <a:pt x="841" y="539"/>
                    </a:lnTo>
                    <a:lnTo>
                      <a:pt x="840" y="539"/>
                    </a:lnTo>
                    <a:lnTo>
                      <a:pt x="840" y="540"/>
                    </a:lnTo>
                    <a:lnTo>
                      <a:pt x="841" y="540"/>
                    </a:lnTo>
                    <a:lnTo>
                      <a:pt x="841" y="539"/>
                    </a:lnTo>
                    <a:lnTo>
                      <a:pt x="843" y="539"/>
                    </a:lnTo>
                    <a:lnTo>
                      <a:pt x="844" y="539"/>
                    </a:lnTo>
                    <a:lnTo>
                      <a:pt x="844" y="540"/>
                    </a:lnTo>
                    <a:lnTo>
                      <a:pt x="845" y="540"/>
                    </a:lnTo>
                    <a:lnTo>
                      <a:pt x="845" y="539"/>
                    </a:lnTo>
                    <a:lnTo>
                      <a:pt x="847" y="539"/>
                    </a:lnTo>
                    <a:lnTo>
                      <a:pt x="847" y="538"/>
                    </a:lnTo>
                    <a:lnTo>
                      <a:pt x="847" y="539"/>
                    </a:lnTo>
                    <a:lnTo>
                      <a:pt x="848" y="539"/>
                    </a:lnTo>
                    <a:lnTo>
                      <a:pt x="848" y="540"/>
                    </a:lnTo>
                    <a:lnTo>
                      <a:pt x="848" y="542"/>
                    </a:lnTo>
                    <a:lnTo>
                      <a:pt x="849" y="542"/>
                    </a:lnTo>
                    <a:lnTo>
                      <a:pt x="849" y="540"/>
                    </a:lnTo>
                    <a:lnTo>
                      <a:pt x="849" y="539"/>
                    </a:lnTo>
                    <a:lnTo>
                      <a:pt x="849" y="538"/>
                    </a:lnTo>
                    <a:lnTo>
                      <a:pt x="851" y="538"/>
                    </a:lnTo>
                    <a:lnTo>
                      <a:pt x="852" y="538"/>
                    </a:lnTo>
                    <a:lnTo>
                      <a:pt x="851" y="538"/>
                    </a:lnTo>
                    <a:lnTo>
                      <a:pt x="851" y="539"/>
                    </a:lnTo>
                    <a:lnTo>
                      <a:pt x="852" y="539"/>
                    </a:lnTo>
                    <a:lnTo>
                      <a:pt x="852" y="538"/>
                    </a:lnTo>
                    <a:lnTo>
                      <a:pt x="852" y="536"/>
                    </a:lnTo>
                    <a:lnTo>
                      <a:pt x="853" y="536"/>
                    </a:lnTo>
                    <a:lnTo>
                      <a:pt x="853" y="535"/>
                    </a:lnTo>
                    <a:lnTo>
                      <a:pt x="853" y="534"/>
                    </a:lnTo>
                    <a:lnTo>
                      <a:pt x="855" y="534"/>
                    </a:lnTo>
                    <a:lnTo>
                      <a:pt x="856" y="534"/>
                    </a:lnTo>
                    <a:lnTo>
                      <a:pt x="856" y="535"/>
                    </a:lnTo>
                    <a:lnTo>
                      <a:pt x="855" y="535"/>
                    </a:lnTo>
                    <a:lnTo>
                      <a:pt x="853" y="535"/>
                    </a:lnTo>
                    <a:lnTo>
                      <a:pt x="853" y="536"/>
                    </a:lnTo>
                    <a:lnTo>
                      <a:pt x="855" y="536"/>
                    </a:lnTo>
                    <a:lnTo>
                      <a:pt x="856" y="536"/>
                    </a:lnTo>
                    <a:lnTo>
                      <a:pt x="856" y="535"/>
                    </a:lnTo>
                    <a:lnTo>
                      <a:pt x="857" y="535"/>
                    </a:lnTo>
                    <a:lnTo>
                      <a:pt x="857" y="534"/>
                    </a:lnTo>
                    <a:lnTo>
                      <a:pt x="858" y="534"/>
                    </a:lnTo>
                    <a:lnTo>
                      <a:pt x="858" y="532"/>
                    </a:lnTo>
                    <a:lnTo>
                      <a:pt x="860" y="532"/>
                    </a:lnTo>
                    <a:lnTo>
                      <a:pt x="860" y="531"/>
                    </a:lnTo>
                    <a:lnTo>
                      <a:pt x="861" y="531"/>
                    </a:lnTo>
                    <a:lnTo>
                      <a:pt x="862" y="531"/>
                    </a:lnTo>
                    <a:lnTo>
                      <a:pt x="862" y="532"/>
                    </a:lnTo>
                    <a:lnTo>
                      <a:pt x="864" y="532"/>
                    </a:lnTo>
                    <a:lnTo>
                      <a:pt x="864" y="534"/>
                    </a:lnTo>
                    <a:lnTo>
                      <a:pt x="864" y="535"/>
                    </a:lnTo>
                    <a:lnTo>
                      <a:pt x="864" y="536"/>
                    </a:lnTo>
                    <a:lnTo>
                      <a:pt x="864" y="535"/>
                    </a:lnTo>
                    <a:lnTo>
                      <a:pt x="865" y="535"/>
                    </a:lnTo>
                    <a:lnTo>
                      <a:pt x="865" y="534"/>
                    </a:lnTo>
                    <a:lnTo>
                      <a:pt x="866" y="534"/>
                    </a:lnTo>
                    <a:lnTo>
                      <a:pt x="866" y="535"/>
                    </a:lnTo>
                    <a:lnTo>
                      <a:pt x="866" y="534"/>
                    </a:lnTo>
                    <a:lnTo>
                      <a:pt x="868" y="534"/>
                    </a:lnTo>
                    <a:lnTo>
                      <a:pt x="868" y="532"/>
                    </a:lnTo>
                    <a:lnTo>
                      <a:pt x="866" y="532"/>
                    </a:lnTo>
                    <a:lnTo>
                      <a:pt x="868" y="532"/>
                    </a:lnTo>
                    <a:lnTo>
                      <a:pt x="868" y="531"/>
                    </a:lnTo>
                    <a:lnTo>
                      <a:pt x="869" y="531"/>
                    </a:lnTo>
                    <a:lnTo>
                      <a:pt x="870" y="531"/>
                    </a:lnTo>
                    <a:lnTo>
                      <a:pt x="872" y="531"/>
                    </a:lnTo>
                    <a:lnTo>
                      <a:pt x="873" y="531"/>
                    </a:lnTo>
                    <a:lnTo>
                      <a:pt x="874" y="530"/>
                    </a:lnTo>
                    <a:lnTo>
                      <a:pt x="874" y="528"/>
                    </a:lnTo>
                    <a:lnTo>
                      <a:pt x="874" y="527"/>
                    </a:lnTo>
                    <a:lnTo>
                      <a:pt x="874" y="526"/>
                    </a:lnTo>
                    <a:lnTo>
                      <a:pt x="875" y="526"/>
                    </a:lnTo>
                    <a:lnTo>
                      <a:pt x="877" y="526"/>
                    </a:lnTo>
                    <a:lnTo>
                      <a:pt x="877" y="527"/>
                    </a:lnTo>
                    <a:lnTo>
                      <a:pt x="878" y="527"/>
                    </a:lnTo>
                    <a:lnTo>
                      <a:pt x="879" y="527"/>
                    </a:lnTo>
                    <a:lnTo>
                      <a:pt x="879" y="526"/>
                    </a:lnTo>
                    <a:lnTo>
                      <a:pt x="879" y="527"/>
                    </a:lnTo>
                    <a:lnTo>
                      <a:pt x="881" y="527"/>
                    </a:lnTo>
                    <a:lnTo>
                      <a:pt x="881" y="528"/>
                    </a:lnTo>
                    <a:lnTo>
                      <a:pt x="881" y="530"/>
                    </a:lnTo>
                    <a:lnTo>
                      <a:pt x="882" y="531"/>
                    </a:lnTo>
                    <a:lnTo>
                      <a:pt x="882" y="532"/>
                    </a:lnTo>
                    <a:lnTo>
                      <a:pt x="883" y="532"/>
                    </a:lnTo>
                    <a:lnTo>
                      <a:pt x="885" y="532"/>
                    </a:lnTo>
                    <a:lnTo>
                      <a:pt x="886" y="532"/>
                    </a:lnTo>
                    <a:lnTo>
                      <a:pt x="887" y="532"/>
                    </a:lnTo>
                    <a:lnTo>
                      <a:pt x="889" y="532"/>
                    </a:lnTo>
                    <a:lnTo>
                      <a:pt x="889" y="534"/>
                    </a:lnTo>
                    <a:lnTo>
                      <a:pt x="889" y="535"/>
                    </a:lnTo>
                    <a:lnTo>
                      <a:pt x="887" y="535"/>
                    </a:lnTo>
                    <a:lnTo>
                      <a:pt x="886" y="535"/>
                    </a:lnTo>
                    <a:lnTo>
                      <a:pt x="886" y="536"/>
                    </a:lnTo>
                    <a:lnTo>
                      <a:pt x="886" y="538"/>
                    </a:lnTo>
                    <a:lnTo>
                      <a:pt x="885" y="538"/>
                    </a:lnTo>
                    <a:lnTo>
                      <a:pt x="885" y="539"/>
                    </a:lnTo>
                    <a:lnTo>
                      <a:pt x="885" y="540"/>
                    </a:lnTo>
                    <a:lnTo>
                      <a:pt x="885" y="542"/>
                    </a:lnTo>
                    <a:lnTo>
                      <a:pt x="886" y="542"/>
                    </a:lnTo>
                    <a:lnTo>
                      <a:pt x="887" y="542"/>
                    </a:lnTo>
                    <a:lnTo>
                      <a:pt x="887" y="543"/>
                    </a:lnTo>
                    <a:lnTo>
                      <a:pt x="887" y="544"/>
                    </a:lnTo>
                    <a:lnTo>
                      <a:pt x="887" y="545"/>
                    </a:lnTo>
                    <a:lnTo>
                      <a:pt x="887" y="547"/>
                    </a:lnTo>
                    <a:lnTo>
                      <a:pt x="886" y="547"/>
                    </a:lnTo>
                    <a:lnTo>
                      <a:pt x="886" y="548"/>
                    </a:lnTo>
                    <a:lnTo>
                      <a:pt x="886" y="549"/>
                    </a:lnTo>
                    <a:lnTo>
                      <a:pt x="886" y="552"/>
                    </a:lnTo>
                    <a:lnTo>
                      <a:pt x="885" y="552"/>
                    </a:lnTo>
                    <a:lnTo>
                      <a:pt x="886" y="553"/>
                    </a:lnTo>
                    <a:lnTo>
                      <a:pt x="887" y="555"/>
                    </a:lnTo>
                    <a:lnTo>
                      <a:pt x="889" y="556"/>
                    </a:lnTo>
                    <a:lnTo>
                      <a:pt x="889" y="557"/>
                    </a:lnTo>
                    <a:lnTo>
                      <a:pt x="887" y="557"/>
                    </a:lnTo>
                    <a:lnTo>
                      <a:pt x="886" y="556"/>
                    </a:lnTo>
                    <a:lnTo>
                      <a:pt x="885" y="556"/>
                    </a:lnTo>
                    <a:lnTo>
                      <a:pt x="885" y="555"/>
                    </a:lnTo>
                    <a:lnTo>
                      <a:pt x="883" y="555"/>
                    </a:lnTo>
                    <a:lnTo>
                      <a:pt x="883" y="556"/>
                    </a:lnTo>
                    <a:lnTo>
                      <a:pt x="883" y="557"/>
                    </a:lnTo>
                    <a:lnTo>
                      <a:pt x="883" y="559"/>
                    </a:lnTo>
                    <a:lnTo>
                      <a:pt x="883" y="560"/>
                    </a:lnTo>
                    <a:lnTo>
                      <a:pt x="883" y="561"/>
                    </a:lnTo>
                    <a:lnTo>
                      <a:pt x="882" y="561"/>
                    </a:lnTo>
                    <a:lnTo>
                      <a:pt x="882" y="560"/>
                    </a:lnTo>
                    <a:lnTo>
                      <a:pt x="881" y="560"/>
                    </a:lnTo>
                    <a:lnTo>
                      <a:pt x="881" y="559"/>
                    </a:lnTo>
                    <a:lnTo>
                      <a:pt x="879" y="559"/>
                    </a:lnTo>
                    <a:lnTo>
                      <a:pt x="879" y="560"/>
                    </a:lnTo>
                    <a:lnTo>
                      <a:pt x="877" y="559"/>
                    </a:lnTo>
                    <a:lnTo>
                      <a:pt x="874" y="560"/>
                    </a:lnTo>
                    <a:lnTo>
                      <a:pt x="873" y="560"/>
                    </a:lnTo>
                    <a:lnTo>
                      <a:pt x="873" y="561"/>
                    </a:lnTo>
                    <a:lnTo>
                      <a:pt x="873" y="562"/>
                    </a:lnTo>
                    <a:lnTo>
                      <a:pt x="874" y="564"/>
                    </a:lnTo>
                    <a:lnTo>
                      <a:pt x="875" y="564"/>
                    </a:lnTo>
                    <a:lnTo>
                      <a:pt x="875" y="565"/>
                    </a:lnTo>
                    <a:lnTo>
                      <a:pt x="877" y="565"/>
                    </a:lnTo>
                    <a:lnTo>
                      <a:pt x="878" y="565"/>
                    </a:lnTo>
                    <a:lnTo>
                      <a:pt x="879" y="565"/>
                    </a:lnTo>
                    <a:lnTo>
                      <a:pt x="879" y="566"/>
                    </a:lnTo>
                    <a:lnTo>
                      <a:pt x="881" y="566"/>
                    </a:lnTo>
                    <a:lnTo>
                      <a:pt x="881" y="568"/>
                    </a:lnTo>
                    <a:lnTo>
                      <a:pt x="881" y="569"/>
                    </a:lnTo>
                    <a:lnTo>
                      <a:pt x="881" y="570"/>
                    </a:lnTo>
                    <a:lnTo>
                      <a:pt x="881" y="572"/>
                    </a:lnTo>
                    <a:lnTo>
                      <a:pt x="879" y="572"/>
                    </a:lnTo>
                    <a:lnTo>
                      <a:pt x="879" y="573"/>
                    </a:lnTo>
                    <a:lnTo>
                      <a:pt x="879" y="574"/>
                    </a:lnTo>
                    <a:lnTo>
                      <a:pt x="879" y="576"/>
                    </a:lnTo>
                    <a:lnTo>
                      <a:pt x="878" y="576"/>
                    </a:lnTo>
                    <a:lnTo>
                      <a:pt x="878" y="577"/>
                    </a:lnTo>
                    <a:lnTo>
                      <a:pt x="877" y="577"/>
                    </a:lnTo>
                    <a:lnTo>
                      <a:pt x="877" y="578"/>
                    </a:lnTo>
                    <a:lnTo>
                      <a:pt x="875" y="579"/>
                    </a:lnTo>
                    <a:lnTo>
                      <a:pt x="875" y="581"/>
                    </a:lnTo>
                    <a:lnTo>
                      <a:pt x="875" y="582"/>
                    </a:lnTo>
                    <a:lnTo>
                      <a:pt x="875" y="583"/>
                    </a:lnTo>
                    <a:lnTo>
                      <a:pt x="874" y="583"/>
                    </a:lnTo>
                    <a:lnTo>
                      <a:pt x="874" y="585"/>
                    </a:lnTo>
                    <a:lnTo>
                      <a:pt x="874" y="586"/>
                    </a:lnTo>
                    <a:lnTo>
                      <a:pt x="874" y="587"/>
                    </a:lnTo>
                    <a:lnTo>
                      <a:pt x="873" y="587"/>
                    </a:lnTo>
                    <a:lnTo>
                      <a:pt x="873" y="589"/>
                    </a:lnTo>
                    <a:lnTo>
                      <a:pt x="873" y="590"/>
                    </a:lnTo>
                    <a:lnTo>
                      <a:pt x="872" y="590"/>
                    </a:lnTo>
                    <a:lnTo>
                      <a:pt x="872" y="591"/>
                    </a:lnTo>
                    <a:lnTo>
                      <a:pt x="870" y="591"/>
                    </a:lnTo>
                    <a:lnTo>
                      <a:pt x="870" y="593"/>
                    </a:lnTo>
                    <a:lnTo>
                      <a:pt x="870" y="596"/>
                    </a:lnTo>
                    <a:lnTo>
                      <a:pt x="870" y="598"/>
                    </a:lnTo>
                    <a:lnTo>
                      <a:pt x="870" y="599"/>
                    </a:lnTo>
                    <a:lnTo>
                      <a:pt x="870" y="600"/>
                    </a:lnTo>
                    <a:lnTo>
                      <a:pt x="869" y="600"/>
                    </a:lnTo>
                    <a:lnTo>
                      <a:pt x="869" y="602"/>
                    </a:lnTo>
                    <a:lnTo>
                      <a:pt x="868" y="602"/>
                    </a:lnTo>
                    <a:lnTo>
                      <a:pt x="866" y="602"/>
                    </a:lnTo>
                    <a:lnTo>
                      <a:pt x="865" y="602"/>
                    </a:lnTo>
                    <a:lnTo>
                      <a:pt x="864" y="602"/>
                    </a:lnTo>
                    <a:lnTo>
                      <a:pt x="862" y="602"/>
                    </a:lnTo>
                    <a:lnTo>
                      <a:pt x="862" y="600"/>
                    </a:lnTo>
                    <a:lnTo>
                      <a:pt x="861" y="600"/>
                    </a:lnTo>
                    <a:lnTo>
                      <a:pt x="860" y="600"/>
                    </a:lnTo>
                    <a:lnTo>
                      <a:pt x="858" y="600"/>
                    </a:lnTo>
                    <a:lnTo>
                      <a:pt x="857" y="600"/>
                    </a:lnTo>
                    <a:lnTo>
                      <a:pt x="856" y="600"/>
                    </a:lnTo>
                    <a:lnTo>
                      <a:pt x="855" y="600"/>
                    </a:lnTo>
                    <a:lnTo>
                      <a:pt x="853" y="600"/>
                    </a:lnTo>
                    <a:lnTo>
                      <a:pt x="852" y="600"/>
                    </a:lnTo>
                    <a:lnTo>
                      <a:pt x="852" y="599"/>
                    </a:lnTo>
                    <a:lnTo>
                      <a:pt x="851" y="599"/>
                    </a:lnTo>
                    <a:lnTo>
                      <a:pt x="851" y="600"/>
                    </a:lnTo>
                    <a:lnTo>
                      <a:pt x="849" y="600"/>
                    </a:lnTo>
                    <a:lnTo>
                      <a:pt x="849" y="602"/>
                    </a:lnTo>
                    <a:lnTo>
                      <a:pt x="848" y="602"/>
                    </a:lnTo>
                    <a:lnTo>
                      <a:pt x="848" y="603"/>
                    </a:lnTo>
                    <a:lnTo>
                      <a:pt x="847" y="603"/>
                    </a:lnTo>
                    <a:lnTo>
                      <a:pt x="847" y="604"/>
                    </a:lnTo>
                    <a:lnTo>
                      <a:pt x="845" y="604"/>
                    </a:lnTo>
                    <a:lnTo>
                      <a:pt x="844" y="604"/>
                    </a:lnTo>
                    <a:lnTo>
                      <a:pt x="844" y="606"/>
                    </a:lnTo>
                    <a:lnTo>
                      <a:pt x="844" y="607"/>
                    </a:lnTo>
                    <a:lnTo>
                      <a:pt x="845" y="607"/>
                    </a:lnTo>
                    <a:lnTo>
                      <a:pt x="845" y="608"/>
                    </a:lnTo>
                    <a:lnTo>
                      <a:pt x="847" y="608"/>
                    </a:lnTo>
                    <a:lnTo>
                      <a:pt x="848" y="610"/>
                    </a:lnTo>
                    <a:lnTo>
                      <a:pt x="849" y="611"/>
                    </a:lnTo>
                    <a:lnTo>
                      <a:pt x="849" y="612"/>
                    </a:lnTo>
                    <a:lnTo>
                      <a:pt x="851" y="612"/>
                    </a:lnTo>
                    <a:lnTo>
                      <a:pt x="852" y="612"/>
                    </a:lnTo>
                    <a:lnTo>
                      <a:pt x="853" y="612"/>
                    </a:lnTo>
                    <a:lnTo>
                      <a:pt x="855" y="612"/>
                    </a:lnTo>
                    <a:lnTo>
                      <a:pt x="856" y="612"/>
                    </a:lnTo>
                    <a:lnTo>
                      <a:pt x="857" y="612"/>
                    </a:lnTo>
                    <a:lnTo>
                      <a:pt x="858" y="612"/>
                    </a:lnTo>
                    <a:lnTo>
                      <a:pt x="860" y="612"/>
                    </a:lnTo>
                    <a:lnTo>
                      <a:pt x="861" y="612"/>
                    </a:lnTo>
                    <a:lnTo>
                      <a:pt x="862" y="612"/>
                    </a:lnTo>
                    <a:lnTo>
                      <a:pt x="862" y="611"/>
                    </a:lnTo>
                    <a:lnTo>
                      <a:pt x="864" y="611"/>
                    </a:lnTo>
                    <a:lnTo>
                      <a:pt x="865" y="610"/>
                    </a:lnTo>
                    <a:lnTo>
                      <a:pt x="865" y="608"/>
                    </a:lnTo>
                    <a:lnTo>
                      <a:pt x="865" y="607"/>
                    </a:lnTo>
                    <a:lnTo>
                      <a:pt x="866" y="607"/>
                    </a:lnTo>
                    <a:lnTo>
                      <a:pt x="868" y="607"/>
                    </a:lnTo>
                    <a:lnTo>
                      <a:pt x="869" y="607"/>
                    </a:lnTo>
                    <a:lnTo>
                      <a:pt x="870" y="607"/>
                    </a:lnTo>
                    <a:lnTo>
                      <a:pt x="870" y="608"/>
                    </a:lnTo>
                    <a:lnTo>
                      <a:pt x="872" y="608"/>
                    </a:lnTo>
                    <a:lnTo>
                      <a:pt x="872" y="607"/>
                    </a:lnTo>
                    <a:lnTo>
                      <a:pt x="873" y="606"/>
                    </a:lnTo>
                    <a:lnTo>
                      <a:pt x="873" y="604"/>
                    </a:lnTo>
                    <a:lnTo>
                      <a:pt x="874" y="604"/>
                    </a:lnTo>
                    <a:lnTo>
                      <a:pt x="875" y="604"/>
                    </a:lnTo>
                    <a:lnTo>
                      <a:pt x="875" y="606"/>
                    </a:lnTo>
                    <a:lnTo>
                      <a:pt x="877" y="606"/>
                    </a:lnTo>
                    <a:lnTo>
                      <a:pt x="878" y="606"/>
                    </a:lnTo>
                    <a:lnTo>
                      <a:pt x="879" y="606"/>
                    </a:lnTo>
                    <a:lnTo>
                      <a:pt x="881" y="606"/>
                    </a:lnTo>
                    <a:lnTo>
                      <a:pt x="882" y="606"/>
                    </a:lnTo>
                    <a:lnTo>
                      <a:pt x="882" y="604"/>
                    </a:lnTo>
                    <a:lnTo>
                      <a:pt x="883" y="604"/>
                    </a:lnTo>
                    <a:lnTo>
                      <a:pt x="883" y="603"/>
                    </a:lnTo>
                    <a:lnTo>
                      <a:pt x="883" y="602"/>
                    </a:lnTo>
                    <a:lnTo>
                      <a:pt x="885" y="602"/>
                    </a:lnTo>
                    <a:lnTo>
                      <a:pt x="886" y="602"/>
                    </a:lnTo>
                    <a:lnTo>
                      <a:pt x="887" y="602"/>
                    </a:lnTo>
                    <a:lnTo>
                      <a:pt x="887" y="603"/>
                    </a:lnTo>
                    <a:lnTo>
                      <a:pt x="889" y="603"/>
                    </a:lnTo>
                    <a:lnTo>
                      <a:pt x="890" y="603"/>
                    </a:lnTo>
                    <a:lnTo>
                      <a:pt x="890" y="602"/>
                    </a:lnTo>
                    <a:lnTo>
                      <a:pt x="890" y="600"/>
                    </a:lnTo>
                    <a:lnTo>
                      <a:pt x="891" y="600"/>
                    </a:lnTo>
                    <a:lnTo>
                      <a:pt x="891" y="599"/>
                    </a:lnTo>
                    <a:lnTo>
                      <a:pt x="892" y="599"/>
                    </a:lnTo>
                    <a:lnTo>
                      <a:pt x="892" y="600"/>
                    </a:lnTo>
                    <a:lnTo>
                      <a:pt x="892" y="602"/>
                    </a:lnTo>
                    <a:lnTo>
                      <a:pt x="892" y="603"/>
                    </a:lnTo>
                    <a:lnTo>
                      <a:pt x="892" y="604"/>
                    </a:lnTo>
                    <a:lnTo>
                      <a:pt x="892" y="606"/>
                    </a:lnTo>
                    <a:lnTo>
                      <a:pt x="892" y="607"/>
                    </a:lnTo>
                    <a:lnTo>
                      <a:pt x="894" y="607"/>
                    </a:lnTo>
                    <a:lnTo>
                      <a:pt x="894" y="608"/>
                    </a:lnTo>
                    <a:lnTo>
                      <a:pt x="895" y="608"/>
                    </a:lnTo>
                    <a:lnTo>
                      <a:pt x="895" y="610"/>
                    </a:lnTo>
                    <a:lnTo>
                      <a:pt x="896" y="610"/>
                    </a:lnTo>
                    <a:lnTo>
                      <a:pt x="896" y="611"/>
                    </a:lnTo>
                    <a:lnTo>
                      <a:pt x="898" y="612"/>
                    </a:lnTo>
                    <a:lnTo>
                      <a:pt x="898" y="614"/>
                    </a:lnTo>
                    <a:lnTo>
                      <a:pt x="899" y="614"/>
                    </a:lnTo>
                    <a:lnTo>
                      <a:pt x="899" y="615"/>
                    </a:lnTo>
                    <a:lnTo>
                      <a:pt x="900" y="615"/>
                    </a:lnTo>
                    <a:lnTo>
                      <a:pt x="900" y="616"/>
                    </a:lnTo>
                    <a:lnTo>
                      <a:pt x="900" y="617"/>
                    </a:lnTo>
                    <a:lnTo>
                      <a:pt x="900" y="619"/>
                    </a:lnTo>
                    <a:lnTo>
                      <a:pt x="902" y="619"/>
                    </a:lnTo>
                    <a:lnTo>
                      <a:pt x="902" y="620"/>
                    </a:lnTo>
                    <a:lnTo>
                      <a:pt x="903" y="620"/>
                    </a:lnTo>
                    <a:lnTo>
                      <a:pt x="903" y="621"/>
                    </a:lnTo>
                    <a:lnTo>
                      <a:pt x="904" y="621"/>
                    </a:lnTo>
                    <a:lnTo>
                      <a:pt x="904" y="623"/>
                    </a:lnTo>
                    <a:lnTo>
                      <a:pt x="906" y="623"/>
                    </a:lnTo>
                    <a:lnTo>
                      <a:pt x="907" y="625"/>
                    </a:lnTo>
                    <a:lnTo>
                      <a:pt x="907" y="627"/>
                    </a:lnTo>
                    <a:lnTo>
                      <a:pt x="907" y="628"/>
                    </a:lnTo>
                    <a:lnTo>
                      <a:pt x="907" y="629"/>
                    </a:lnTo>
                    <a:lnTo>
                      <a:pt x="906" y="629"/>
                    </a:lnTo>
                    <a:lnTo>
                      <a:pt x="906" y="631"/>
                    </a:lnTo>
                    <a:lnTo>
                      <a:pt x="904" y="631"/>
                    </a:lnTo>
                    <a:lnTo>
                      <a:pt x="904" y="632"/>
                    </a:lnTo>
                    <a:lnTo>
                      <a:pt x="903" y="632"/>
                    </a:lnTo>
                    <a:lnTo>
                      <a:pt x="902" y="632"/>
                    </a:lnTo>
                    <a:lnTo>
                      <a:pt x="902" y="633"/>
                    </a:lnTo>
                    <a:lnTo>
                      <a:pt x="900" y="633"/>
                    </a:lnTo>
                    <a:lnTo>
                      <a:pt x="900" y="634"/>
                    </a:lnTo>
                    <a:lnTo>
                      <a:pt x="899" y="634"/>
                    </a:lnTo>
                    <a:lnTo>
                      <a:pt x="898" y="634"/>
                    </a:lnTo>
                    <a:lnTo>
                      <a:pt x="898" y="636"/>
                    </a:lnTo>
                    <a:lnTo>
                      <a:pt x="898" y="637"/>
                    </a:lnTo>
                    <a:lnTo>
                      <a:pt x="899" y="637"/>
                    </a:lnTo>
                    <a:lnTo>
                      <a:pt x="899" y="638"/>
                    </a:lnTo>
                    <a:lnTo>
                      <a:pt x="899" y="640"/>
                    </a:lnTo>
                    <a:lnTo>
                      <a:pt x="899" y="641"/>
                    </a:lnTo>
                    <a:lnTo>
                      <a:pt x="899" y="642"/>
                    </a:lnTo>
                    <a:lnTo>
                      <a:pt x="898" y="642"/>
                    </a:lnTo>
                    <a:lnTo>
                      <a:pt x="898" y="644"/>
                    </a:lnTo>
                    <a:lnTo>
                      <a:pt x="896" y="644"/>
                    </a:lnTo>
                    <a:lnTo>
                      <a:pt x="895" y="644"/>
                    </a:lnTo>
                    <a:lnTo>
                      <a:pt x="894" y="642"/>
                    </a:lnTo>
                    <a:lnTo>
                      <a:pt x="892" y="642"/>
                    </a:lnTo>
                    <a:lnTo>
                      <a:pt x="891" y="642"/>
                    </a:lnTo>
                    <a:lnTo>
                      <a:pt x="891" y="644"/>
                    </a:lnTo>
                    <a:lnTo>
                      <a:pt x="890" y="644"/>
                    </a:lnTo>
                    <a:lnTo>
                      <a:pt x="889" y="645"/>
                    </a:lnTo>
                    <a:lnTo>
                      <a:pt x="889" y="646"/>
                    </a:lnTo>
                    <a:lnTo>
                      <a:pt x="889" y="648"/>
                    </a:lnTo>
                    <a:lnTo>
                      <a:pt x="885" y="648"/>
                    </a:lnTo>
                    <a:lnTo>
                      <a:pt x="883" y="648"/>
                    </a:lnTo>
                    <a:lnTo>
                      <a:pt x="881" y="648"/>
                    </a:lnTo>
                    <a:lnTo>
                      <a:pt x="879" y="649"/>
                    </a:lnTo>
                    <a:lnTo>
                      <a:pt x="877" y="649"/>
                    </a:lnTo>
                    <a:lnTo>
                      <a:pt x="874" y="648"/>
                    </a:lnTo>
                    <a:lnTo>
                      <a:pt x="870" y="649"/>
                    </a:lnTo>
                    <a:lnTo>
                      <a:pt x="868" y="648"/>
                    </a:lnTo>
                    <a:lnTo>
                      <a:pt x="864" y="646"/>
                    </a:lnTo>
                    <a:lnTo>
                      <a:pt x="862" y="644"/>
                    </a:lnTo>
                    <a:lnTo>
                      <a:pt x="860" y="638"/>
                    </a:lnTo>
                    <a:lnTo>
                      <a:pt x="856" y="638"/>
                    </a:lnTo>
                    <a:lnTo>
                      <a:pt x="855" y="640"/>
                    </a:lnTo>
                    <a:lnTo>
                      <a:pt x="851" y="642"/>
                    </a:lnTo>
                    <a:lnTo>
                      <a:pt x="847" y="645"/>
                    </a:lnTo>
                    <a:lnTo>
                      <a:pt x="844" y="645"/>
                    </a:lnTo>
                    <a:lnTo>
                      <a:pt x="843" y="645"/>
                    </a:lnTo>
                    <a:lnTo>
                      <a:pt x="840" y="645"/>
                    </a:lnTo>
                    <a:lnTo>
                      <a:pt x="836" y="644"/>
                    </a:lnTo>
                    <a:lnTo>
                      <a:pt x="832" y="644"/>
                    </a:lnTo>
                    <a:lnTo>
                      <a:pt x="830" y="644"/>
                    </a:lnTo>
                    <a:lnTo>
                      <a:pt x="826" y="644"/>
                    </a:lnTo>
                    <a:lnTo>
                      <a:pt x="823" y="645"/>
                    </a:lnTo>
                    <a:lnTo>
                      <a:pt x="822" y="650"/>
                    </a:lnTo>
                    <a:lnTo>
                      <a:pt x="822" y="654"/>
                    </a:lnTo>
                    <a:lnTo>
                      <a:pt x="824" y="655"/>
                    </a:lnTo>
                    <a:lnTo>
                      <a:pt x="826" y="655"/>
                    </a:lnTo>
                    <a:lnTo>
                      <a:pt x="830" y="653"/>
                    </a:lnTo>
                    <a:lnTo>
                      <a:pt x="832" y="653"/>
                    </a:lnTo>
                    <a:lnTo>
                      <a:pt x="836" y="653"/>
                    </a:lnTo>
                    <a:lnTo>
                      <a:pt x="835" y="657"/>
                    </a:lnTo>
                    <a:lnTo>
                      <a:pt x="834" y="658"/>
                    </a:lnTo>
                    <a:lnTo>
                      <a:pt x="834" y="661"/>
                    </a:lnTo>
                    <a:lnTo>
                      <a:pt x="835" y="663"/>
                    </a:lnTo>
                    <a:lnTo>
                      <a:pt x="835" y="666"/>
                    </a:lnTo>
                    <a:lnTo>
                      <a:pt x="831" y="666"/>
                    </a:lnTo>
                    <a:lnTo>
                      <a:pt x="824" y="670"/>
                    </a:lnTo>
                    <a:lnTo>
                      <a:pt x="813" y="670"/>
                    </a:lnTo>
                    <a:lnTo>
                      <a:pt x="803" y="668"/>
                    </a:lnTo>
                    <a:lnTo>
                      <a:pt x="802" y="668"/>
                    </a:lnTo>
                    <a:lnTo>
                      <a:pt x="792" y="665"/>
                    </a:lnTo>
                    <a:lnTo>
                      <a:pt x="789" y="663"/>
                    </a:lnTo>
                    <a:lnTo>
                      <a:pt x="784" y="661"/>
                    </a:lnTo>
                    <a:lnTo>
                      <a:pt x="781" y="659"/>
                    </a:lnTo>
                    <a:lnTo>
                      <a:pt x="775" y="658"/>
                    </a:lnTo>
                    <a:lnTo>
                      <a:pt x="769" y="658"/>
                    </a:lnTo>
                    <a:lnTo>
                      <a:pt x="763" y="651"/>
                    </a:lnTo>
                    <a:lnTo>
                      <a:pt x="742" y="634"/>
                    </a:lnTo>
                    <a:lnTo>
                      <a:pt x="737" y="629"/>
                    </a:lnTo>
                    <a:lnTo>
                      <a:pt x="729" y="625"/>
                    </a:lnTo>
                    <a:lnTo>
                      <a:pt x="725" y="623"/>
                    </a:lnTo>
                    <a:lnTo>
                      <a:pt x="712" y="614"/>
                    </a:lnTo>
                    <a:lnTo>
                      <a:pt x="701" y="607"/>
                    </a:lnTo>
                    <a:lnTo>
                      <a:pt x="691" y="607"/>
                    </a:lnTo>
                    <a:lnTo>
                      <a:pt x="688" y="607"/>
                    </a:lnTo>
                    <a:lnTo>
                      <a:pt x="680" y="606"/>
                    </a:lnTo>
                    <a:lnTo>
                      <a:pt x="673" y="607"/>
                    </a:lnTo>
                    <a:lnTo>
                      <a:pt x="661" y="610"/>
                    </a:lnTo>
                    <a:lnTo>
                      <a:pt x="661" y="612"/>
                    </a:lnTo>
                    <a:lnTo>
                      <a:pt x="662" y="612"/>
                    </a:lnTo>
                    <a:lnTo>
                      <a:pt x="663" y="614"/>
                    </a:lnTo>
                    <a:lnTo>
                      <a:pt x="663" y="615"/>
                    </a:lnTo>
                    <a:lnTo>
                      <a:pt x="663" y="616"/>
                    </a:lnTo>
                    <a:lnTo>
                      <a:pt x="662" y="617"/>
                    </a:lnTo>
                    <a:lnTo>
                      <a:pt x="662" y="619"/>
                    </a:lnTo>
                    <a:lnTo>
                      <a:pt x="662" y="620"/>
                    </a:lnTo>
                    <a:lnTo>
                      <a:pt x="662" y="621"/>
                    </a:lnTo>
                    <a:lnTo>
                      <a:pt x="661" y="621"/>
                    </a:lnTo>
                    <a:lnTo>
                      <a:pt x="659" y="627"/>
                    </a:lnTo>
                    <a:lnTo>
                      <a:pt x="659" y="628"/>
                    </a:lnTo>
                    <a:lnTo>
                      <a:pt x="659" y="629"/>
                    </a:lnTo>
                    <a:lnTo>
                      <a:pt x="658" y="629"/>
                    </a:lnTo>
                    <a:lnTo>
                      <a:pt x="657" y="629"/>
                    </a:lnTo>
                    <a:lnTo>
                      <a:pt x="657" y="631"/>
                    </a:lnTo>
                    <a:lnTo>
                      <a:pt x="656" y="631"/>
                    </a:lnTo>
                    <a:lnTo>
                      <a:pt x="654" y="632"/>
                    </a:lnTo>
                    <a:lnTo>
                      <a:pt x="653" y="632"/>
                    </a:lnTo>
                    <a:lnTo>
                      <a:pt x="652" y="632"/>
                    </a:lnTo>
                    <a:lnTo>
                      <a:pt x="652" y="633"/>
                    </a:lnTo>
                    <a:lnTo>
                      <a:pt x="650" y="633"/>
                    </a:lnTo>
                    <a:lnTo>
                      <a:pt x="649" y="633"/>
                    </a:lnTo>
                    <a:lnTo>
                      <a:pt x="648" y="634"/>
                    </a:lnTo>
                    <a:lnTo>
                      <a:pt x="646" y="634"/>
                    </a:lnTo>
                    <a:lnTo>
                      <a:pt x="645" y="634"/>
                    </a:lnTo>
                    <a:lnTo>
                      <a:pt x="644" y="634"/>
                    </a:lnTo>
                    <a:lnTo>
                      <a:pt x="642" y="634"/>
                    </a:lnTo>
                    <a:lnTo>
                      <a:pt x="641" y="634"/>
                    </a:lnTo>
                    <a:lnTo>
                      <a:pt x="640" y="634"/>
                    </a:lnTo>
                    <a:lnTo>
                      <a:pt x="639" y="636"/>
                    </a:lnTo>
                    <a:lnTo>
                      <a:pt x="637" y="636"/>
                    </a:lnTo>
                    <a:lnTo>
                      <a:pt x="636" y="636"/>
                    </a:lnTo>
                    <a:lnTo>
                      <a:pt x="635" y="636"/>
                    </a:lnTo>
                    <a:lnTo>
                      <a:pt x="633" y="636"/>
                    </a:lnTo>
                    <a:lnTo>
                      <a:pt x="632" y="636"/>
                    </a:lnTo>
                    <a:lnTo>
                      <a:pt x="631" y="637"/>
                    </a:lnTo>
                    <a:lnTo>
                      <a:pt x="627" y="636"/>
                    </a:lnTo>
                    <a:lnTo>
                      <a:pt x="625" y="636"/>
                    </a:lnTo>
                    <a:lnTo>
                      <a:pt x="625" y="637"/>
                    </a:lnTo>
                    <a:lnTo>
                      <a:pt x="624" y="637"/>
                    </a:lnTo>
                    <a:lnTo>
                      <a:pt x="624" y="638"/>
                    </a:lnTo>
                    <a:lnTo>
                      <a:pt x="624" y="642"/>
                    </a:lnTo>
                    <a:lnTo>
                      <a:pt x="620" y="644"/>
                    </a:lnTo>
                    <a:lnTo>
                      <a:pt x="616" y="641"/>
                    </a:lnTo>
                    <a:lnTo>
                      <a:pt x="616" y="640"/>
                    </a:lnTo>
                    <a:lnTo>
                      <a:pt x="616" y="638"/>
                    </a:lnTo>
                    <a:lnTo>
                      <a:pt x="615" y="638"/>
                    </a:lnTo>
                    <a:lnTo>
                      <a:pt x="614" y="638"/>
                    </a:lnTo>
                    <a:lnTo>
                      <a:pt x="612" y="638"/>
                    </a:lnTo>
                    <a:lnTo>
                      <a:pt x="611" y="638"/>
                    </a:lnTo>
                    <a:lnTo>
                      <a:pt x="611" y="637"/>
                    </a:lnTo>
                    <a:lnTo>
                      <a:pt x="610" y="637"/>
                    </a:lnTo>
                    <a:lnTo>
                      <a:pt x="608" y="637"/>
                    </a:lnTo>
                    <a:lnTo>
                      <a:pt x="608" y="636"/>
                    </a:lnTo>
                    <a:lnTo>
                      <a:pt x="607" y="636"/>
                    </a:lnTo>
                    <a:lnTo>
                      <a:pt x="607" y="634"/>
                    </a:lnTo>
                    <a:lnTo>
                      <a:pt x="606" y="633"/>
                    </a:lnTo>
                    <a:lnTo>
                      <a:pt x="604" y="633"/>
                    </a:lnTo>
                    <a:lnTo>
                      <a:pt x="604" y="634"/>
                    </a:lnTo>
                    <a:lnTo>
                      <a:pt x="603" y="634"/>
                    </a:lnTo>
                    <a:lnTo>
                      <a:pt x="603" y="636"/>
                    </a:lnTo>
                    <a:lnTo>
                      <a:pt x="602" y="636"/>
                    </a:lnTo>
                    <a:lnTo>
                      <a:pt x="602" y="637"/>
                    </a:lnTo>
                    <a:lnTo>
                      <a:pt x="601" y="637"/>
                    </a:lnTo>
                    <a:lnTo>
                      <a:pt x="601" y="638"/>
                    </a:lnTo>
                    <a:lnTo>
                      <a:pt x="599" y="638"/>
                    </a:lnTo>
                    <a:lnTo>
                      <a:pt x="599" y="641"/>
                    </a:lnTo>
                    <a:lnTo>
                      <a:pt x="598" y="642"/>
                    </a:lnTo>
                    <a:lnTo>
                      <a:pt x="598" y="644"/>
                    </a:lnTo>
                    <a:lnTo>
                      <a:pt x="598" y="645"/>
                    </a:lnTo>
                    <a:lnTo>
                      <a:pt x="599" y="645"/>
                    </a:lnTo>
                    <a:lnTo>
                      <a:pt x="599" y="646"/>
                    </a:lnTo>
                    <a:lnTo>
                      <a:pt x="598" y="646"/>
                    </a:lnTo>
                    <a:lnTo>
                      <a:pt x="598" y="648"/>
                    </a:lnTo>
                    <a:lnTo>
                      <a:pt x="598" y="649"/>
                    </a:lnTo>
                    <a:lnTo>
                      <a:pt x="598" y="650"/>
                    </a:lnTo>
                    <a:lnTo>
                      <a:pt x="598" y="651"/>
                    </a:lnTo>
                    <a:lnTo>
                      <a:pt x="598" y="653"/>
                    </a:lnTo>
                    <a:lnTo>
                      <a:pt x="598" y="654"/>
                    </a:lnTo>
                    <a:lnTo>
                      <a:pt x="598" y="655"/>
                    </a:lnTo>
                    <a:lnTo>
                      <a:pt x="598" y="657"/>
                    </a:lnTo>
                    <a:lnTo>
                      <a:pt x="598" y="658"/>
                    </a:lnTo>
                    <a:lnTo>
                      <a:pt x="598" y="659"/>
                    </a:lnTo>
                    <a:lnTo>
                      <a:pt x="598" y="661"/>
                    </a:lnTo>
                    <a:lnTo>
                      <a:pt x="598" y="662"/>
                    </a:lnTo>
                    <a:lnTo>
                      <a:pt x="598" y="663"/>
                    </a:lnTo>
                    <a:lnTo>
                      <a:pt x="598" y="665"/>
                    </a:lnTo>
                    <a:lnTo>
                      <a:pt x="598" y="666"/>
                    </a:lnTo>
                    <a:lnTo>
                      <a:pt x="593" y="672"/>
                    </a:lnTo>
                    <a:lnTo>
                      <a:pt x="589" y="678"/>
                    </a:lnTo>
                    <a:lnTo>
                      <a:pt x="589" y="679"/>
                    </a:lnTo>
                    <a:lnTo>
                      <a:pt x="590" y="679"/>
                    </a:lnTo>
                    <a:lnTo>
                      <a:pt x="590" y="680"/>
                    </a:lnTo>
                    <a:lnTo>
                      <a:pt x="591" y="680"/>
                    </a:lnTo>
                    <a:lnTo>
                      <a:pt x="591" y="682"/>
                    </a:lnTo>
                    <a:lnTo>
                      <a:pt x="591" y="680"/>
                    </a:lnTo>
                    <a:lnTo>
                      <a:pt x="591" y="682"/>
                    </a:lnTo>
                    <a:lnTo>
                      <a:pt x="595" y="686"/>
                    </a:lnTo>
                    <a:lnTo>
                      <a:pt x="595" y="687"/>
                    </a:lnTo>
                    <a:lnTo>
                      <a:pt x="595" y="688"/>
                    </a:lnTo>
                    <a:lnTo>
                      <a:pt x="597" y="688"/>
                    </a:lnTo>
                    <a:lnTo>
                      <a:pt x="597" y="689"/>
                    </a:lnTo>
                    <a:lnTo>
                      <a:pt x="598" y="689"/>
                    </a:lnTo>
                    <a:lnTo>
                      <a:pt x="598" y="691"/>
                    </a:lnTo>
                    <a:lnTo>
                      <a:pt x="598" y="692"/>
                    </a:lnTo>
                    <a:lnTo>
                      <a:pt x="598" y="693"/>
                    </a:lnTo>
                    <a:lnTo>
                      <a:pt x="598" y="695"/>
                    </a:lnTo>
                    <a:lnTo>
                      <a:pt x="598" y="696"/>
                    </a:lnTo>
                    <a:lnTo>
                      <a:pt x="598" y="697"/>
                    </a:lnTo>
                    <a:lnTo>
                      <a:pt x="597" y="697"/>
                    </a:lnTo>
                    <a:lnTo>
                      <a:pt x="597" y="699"/>
                    </a:lnTo>
                    <a:lnTo>
                      <a:pt x="595" y="699"/>
                    </a:lnTo>
                    <a:lnTo>
                      <a:pt x="595" y="700"/>
                    </a:lnTo>
                    <a:lnTo>
                      <a:pt x="597" y="700"/>
                    </a:lnTo>
                    <a:lnTo>
                      <a:pt x="595" y="700"/>
                    </a:lnTo>
                    <a:lnTo>
                      <a:pt x="595" y="701"/>
                    </a:lnTo>
                    <a:lnTo>
                      <a:pt x="597" y="701"/>
                    </a:lnTo>
                    <a:lnTo>
                      <a:pt x="598" y="701"/>
                    </a:lnTo>
                    <a:lnTo>
                      <a:pt x="598" y="703"/>
                    </a:lnTo>
                    <a:lnTo>
                      <a:pt x="598" y="701"/>
                    </a:lnTo>
                    <a:lnTo>
                      <a:pt x="599" y="701"/>
                    </a:lnTo>
                    <a:lnTo>
                      <a:pt x="599" y="703"/>
                    </a:lnTo>
                    <a:lnTo>
                      <a:pt x="601" y="703"/>
                    </a:lnTo>
                    <a:lnTo>
                      <a:pt x="601" y="704"/>
                    </a:lnTo>
                    <a:lnTo>
                      <a:pt x="601" y="705"/>
                    </a:lnTo>
                    <a:lnTo>
                      <a:pt x="601" y="706"/>
                    </a:lnTo>
                    <a:lnTo>
                      <a:pt x="601" y="708"/>
                    </a:lnTo>
                    <a:lnTo>
                      <a:pt x="602" y="708"/>
                    </a:lnTo>
                    <a:lnTo>
                      <a:pt x="603" y="708"/>
                    </a:lnTo>
                    <a:lnTo>
                      <a:pt x="603" y="709"/>
                    </a:lnTo>
                    <a:lnTo>
                      <a:pt x="604" y="709"/>
                    </a:lnTo>
                    <a:lnTo>
                      <a:pt x="604" y="710"/>
                    </a:lnTo>
                    <a:lnTo>
                      <a:pt x="606" y="710"/>
                    </a:lnTo>
                    <a:lnTo>
                      <a:pt x="606" y="712"/>
                    </a:lnTo>
                    <a:lnTo>
                      <a:pt x="606" y="713"/>
                    </a:lnTo>
                    <a:lnTo>
                      <a:pt x="607" y="713"/>
                    </a:lnTo>
                    <a:lnTo>
                      <a:pt x="606" y="713"/>
                    </a:lnTo>
                    <a:lnTo>
                      <a:pt x="606" y="714"/>
                    </a:lnTo>
                    <a:lnTo>
                      <a:pt x="606" y="716"/>
                    </a:lnTo>
                    <a:lnTo>
                      <a:pt x="607" y="716"/>
                    </a:lnTo>
                    <a:lnTo>
                      <a:pt x="607" y="717"/>
                    </a:lnTo>
                    <a:lnTo>
                      <a:pt x="607" y="716"/>
                    </a:lnTo>
                    <a:lnTo>
                      <a:pt x="606" y="716"/>
                    </a:lnTo>
                    <a:lnTo>
                      <a:pt x="606" y="717"/>
                    </a:lnTo>
                    <a:lnTo>
                      <a:pt x="604" y="717"/>
                    </a:lnTo>
                    <a:lnTo>
                      <a:pt x="603" y="717"/>
                    </a:lnTo>
                    <a:lnTo>
                      <a:pt x="602" y="717"/>
                    </a:lnTo>
                    <a:lnTo>
                      <a:pt x="602" y="716"/>
                    </a:lnTo>
                    <a:lnTo>
                      <a:pt x="601" y="716"/>
                    </a:lnTo>
                    <a:lnTo>
                      <a:pt x="602" y="716"/>
                    </a:lnTo>
                    <a:lnTo>
                      <a:pt x="601" y="714"/>
                    </a:lnTo>
                    <a:lnTo>
                      <a:pt x="601" y="713"/>
                    </a:lnTo>
                    <a:lnTo>
                      <a:pt x="601" y="714"/>
                    </a:lnTo>
                    <a:lnTo>
                      <a:pt x="599" y="714"/>
                    </a:lnTo>
                    <a:lnTo>
                      <a:pt x="599" y="713"/>
                    </a:lnTo>
                    <a:lnTo>
                      <a:pt x="598" y="713"/>
                    </a:lnTo>
                    <a:lnTo>
                      <a:pt x="597" y="713"/>
                    </a:lnTo>
                    <a:lnTo>
                      <a:pt x="597" y="712"/>
                    </a:lnTo>
                    <a:lnTo>
                      <a:pt x="595" y="712"/>
                    </a:lnTo>
                    <a:lnTo>
                      <a:pt x="594" y="712"/>
                    </a:lnTo>
                    <a:lnTo>
                      <a:pt x="594" y="713"/>
                    </a:lnTo>
                    <a:lnTo>
                      <a:pt x="593" y="713"/>
                    </a:lnTo>
                    <a:lnTo>
                      <a:pt x="593" y="714"/>
                    </a:lnTo>
                    <a:lnTo>
                      <a:pt x="593" y="713"/>
                    </a:lnTo>
                    <a:lnTo>
                      <a:pt x="591" y="713"/>
                    </a:lnTo>
                    <a:lnTo>
                      <a:pt x="591" y="714"/>
                    </a:lnTo>
                    <a:lnTo>
                      <a:pt x="590" y="714"/>
                    </a:lnTo>
                    <a:lnTo>
                      <a:pt x="589" y="714"/>
                    </a:lnTo>
                    <a:lnTo>
                      <a:pt x="589" y="716"/>
                    </a:lnTo>
                    <a:lnTo>
                      <a:pt x="589" y="714"/>
                    </a:lnTo>
                    <a:lnTo>
                      <a:pt x="589" y="716"/>
                    </a:lnTo>
                    <a:lnTo>
                      <a:pt x="587" y="716"/>
                    </a:lnTo>
                    <a:lnTo>
                      <a:pt x="586" y="716"/>
                    </a:lnTo>
                    <a:lnTo>
                      <a:pt x="586" y="717"/>
                    </a:lnTo>
                    <a:lnTo>
                      <a:pt x="586" y="716"/>
                    </a:lnTo>
                    <a:lnTo>
                      <a:pt x="585" y="716"/>
                    </a:lnTo>
                    <a:lnTo>
                      <a:pt x="585" y="717"/>
                    </a:lnTo>
                    <a:lnTo>
                      <a:pt x="584" y="717"/>
                    </a:lnTo>
                    <a:lnTo>
                      <a:pt x="584" y="718"/>
                    </a:lnTo>
                    <a:lnTo>
                      <a:pt x="582" y="718"/>
                    </a:lnTo>
                    <a:lnTo>
                      <a:pt x="582" y="720"/>
                    </a:lnTo>
                    <a:lnTo>
                      <a:pt x="582" y="721"/>
                    </a:lnTo>
                    <a:lnTo>
                      <a:pt x="581" y="721"/>
                    </a:lnTo>
                    <a:lnTo>
                      <a:pt x="582" y="721"/>
                    </a:lnTo>
                    <a:lnTo>
                      <a:pt x="581" y="721"/>
                    </a:lnTo>
                    <a:lnTo>
                      <a:pt x="581" y="722"/>
                    </a:lnTo>
                    <a:lnTo>
                      <a:pt x="581" y="721"/>
                    </a:lnTo>
                    <a:lnTo>
                      <a:pt x="581" y="722"/>
                    </a:lnTo>
                    <a:lnTo>
                      <a:pt x="580" y="722"/>
                    </a:lnTo>
                    <a:lnTo>
                      <a:pt x="580" y="723"/>
                    </a:lnTo>
                    <a:lnTo>
                      <a:pt x="578" y="723"/>
                    </a:lnTo>
                    <a:lnTo>
                      <a:pt x="577" y="723"/>
                    </a:lnTo>
                    <a:lnTo>
                      <a:pt x="576" y="723"/>
                    </a:lnTo>
                    <a:lnTo>
                      <a:pt x="576" y="725"/>
                    </a:lnTo>
                    <a:lnTo>
                      <a:pt x="574" y="725"/>
                    </a:lnTo>
                    <a:lnTo>
                      <a:pt x="574" y="723"/>
                    </a:lnTo>
                    <a:lnTo>
                      <a:pt x="573" y="723"/>
                    </a:lnTo>
                    <a:lnTo>
                      <a:pt x="573" y="725"/>
                    </a:lnTo>
                    <a:lnTo>
                      <a:pt x="573" y="723"/>
                    </a:lnTo>
                    <a:lnTo>
                      <a:pt x="573" y="725"/>
                    </a:lnTo>
                    <a:lnTo>
                      <a:pt x="572" y="725"/>
                    </a:lnTo>
                    <a:lnTo>
                      <a:pt x="570" y="725"/>
                    </a:lnTo>
                    <a:lnTo>
                      <a:pt x="570" y="723"/>
                    </a:lnTo>
                    <a:lnTo>
                      <a:pt x="569" y="723"/>
                    </a:lnTo>
                    <a:lnTo>
                      <a:pt x="568" y="723"/>
                    </a:lnTo>
                    <a:lnTo>
                      <a:pt x="567" y="723"/>
                    </a:lnTo>
                    <a:lnTo>
                      <a:pt x="565" y="723"/>
                    </a:lnTo>
                    <a:lnTo>
                      <a:pt x="564" y="723"/>
                    </a:lnTo>
                    <a:lnTo>
                      <a:pt x="563" y="723"/>
                    </a:lnTo>
                    <a:lnTo>
                      <a:pt x="563" y="722"/>
                    </a:lnTo>
                    <a:lnTo>
                      <a:pt x="563" y="723"/>
                    </a:lnTo>
                    <a:lnTo>
                      <a:pt x="561" y="722"/>
                    </a:lnTo>
                    <a:lnTo>
                      <a:pt x="560" y="722"/>
                    </a:lnTo>
                    <a:lnTo>
                      <a:pt x="560" y="723"/>
                    </a:lnTo>
                    <a:lnTo>
                      <a:pt x="559" y="723"/>
                    </a:lnTo>
                    <a:lnTo>
                      <a:pt x="559" y="722"/>
                    </a:lnTo>
                    <a:lnTo>
                      <a:pt x="559" y="721"/>
                    </a:lnTo>
                    <a:lnTo>
                      <a:pt x="557" y="721"/>
                    </a:lnTo>
                    <a:lnTo>
                      <a:pt x="557" y="720"/>
                    </a:lnTo>
                    <a:lnTo>
                      <a:pt x="557" y="718"/>
                    </a:lnTo>
                    <a:lnTo>
                      <a:pt x="556" y="717"/>
                    </a:lnTo>
                    <a:lnTo>
                      <a:pt x="557" y="717"/>
                    </a:lnTo>
                    <a:lnTo>
                      <a:pt x="557" y="716"/>
                    </a:lnTo>
                    <a:lnTo>
                      <a:pt x="557" y="714"/>
                    </a:lnTo>
                    <a:lnTo>
                      <a:pt x="557" y="713"/>
                    </a:lnTo>
                    <a:lnTo>
                      <a:pt x="557" y="712"/>
                    </a:lnTo>
                    <a:lnTo>
                      <a:pt x="557" y="710"/>
                    </a:lnTo>
                    <a:lnTo>
                      <a:pt x="557" y="709"/>
                    </a:lnTo>
                    <a:lnTo>
                      <a:pt x="557" y="708"/>
                    </a:lnTo>
                    <a:lnTo>
                      <a:pt x="557" y="706"/>
                    </a:lnTo>
                    <a:lnTo>
                      <a:pt x="556" y="706"/>
                    </a:lnTo>
                    <a:lnTo>
                      <a:pt x="556" y="705"/>
                    </a:lnTo>
                    <a:lnTo>
                      <a:pt x="556" y="704"/>
                    </a:lnTo>
                    <a:lnTo>
                      <a:pt x="556" y="703"/>
                    </a:lnTo>
                    <a:lnTo>
                      <a:pt x="556" y="701"/>
                    </a:lnTo>
                    <a:lnTo>
                      <a:pt x="556" y="700"/>
                    </a:lnTo>
                    <a:lnTo>
                      <a:pt x="556" y="699"/>
                    </a:lnTo>
                    <a:lnTo>
                      <a:pt x="556" y="697"/>
                    </a:lnTo>
                    <a:lnTo>
                      <a:pt x="556" y="696"/>
                    </a:lnTo>
                    <a:lnTo>
                      <a:pt x="557" y="696"/>
                    </a:lnTo>
                    <a:lnTo>
                      <a:pt x="557" y="695"/>
                    </a:lnTo>
                    <a:lnTo>
                      <a:pt x="559" y="695"/>
                    </a:lnTo>
                    <a:lnTo>
                      <a:pt x="559" y="693"/>
                    </a:lnTo>
                    <a:lnTo>
                      <a:pt x="559" y="692"/>
                    </a:lnTo>
                    <a:lnTo>
                      <a:pt x="559" y="691"/>
                    </a:lnTo>
                    <a:lnTo>
                      <a:pt x="557" y="691"/>
                    </a:lnTo>
                    <a:lnTo>
                      <a:pt x="557" y="689"/>
                    </a:lnTo>
                    <a:lnTo>
                      <a:pt x="557" y="688"/>
                    </a:lnTo>
                    <a:lnTo>
                      <a:pt x="556" y="688"/>
                    </a:lnTo>
                    <a:lnTo>
                      <a:pt x="556" y="687"/>
                    </a:lnTo>
                    <a:lnTo>
                      <a:pt x="556" y="686"/>
                    </a:lnTo>
                    <a:lnTo>
                      <a:pt x="555" y="686"/>
                    </a:lnTo>
                    <a:lnTo>
                      <a:pt x="555" y="684"/>
                    </a:lnTo>
                    <a:lnTo>
                      <a:pt x="553" y="684"/>
                    </a:lnTo>
                    <a:lnTo>
                      <a:pt x="553" y="683"/>
                    </a:lnTo>
                    <a:lnTo>
                      <a:pt x="552" y="683"/>
                    </a:lnTo>
                    <a:lnTo>
                      <a:pt x="552" y="682"/>
                    </a:lnTo>
                    <a:lnTo>
                      <a:pt x="552" y="680"/>
                    </a:lnTo>
                    <a:lnTo>
                      <a:pt x="544" y="668"/>
                    </a:lnTo>
                    <a:lnTo>
                      <a:pt x="540" y="663"/>
                    </a:lnTo>
                    <a:lnTo>
                      <a:pt x="534" y="651"/>
                    </a:lnTo>
                    <a:lnTo>
                      <a:pt x="532" y="650"/>
                    </a:lnTo>
                    <a:lnTo>
                      <a:pt x="531" y="645"/>
                    </a:lnTo>
                    <a:lnTo>
                      <a:pt x="526" y="638"/>
                    </a:lnTo>
                    <a:lnTo>
                      <a:pt x="523" y="637"/>
                    </a:lnTo>
                    <a:lnTo>
                      <a:pt x="523" y="636"/>
                    </a:lnTo>
                    <a:lnTo>
                      <a:pt x="521" y="634"/>
                    </a:lnTo>
                    <a:lnTo>
                      <a:pt x="521" y="627"/>
                    </a:lnTo>
                    <a:lnTo>
                      <a:pt x="518" y="625"/>
                    </a:lnTo>
                    <a:lnTo>
                      <a:pt x="518" y="624"/>
                    </a:lnTo>
                    <a:lnTo>
                      <a:pt x="518" y="623"/>
                    </a:lnTo>
                    <a:close/>
                  </a:path>
                </a:pathLst>
              </a:custGeom>
              <a:solidFill>
                <a:srgbClr val="DBD0E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56" name="Freeform 43">
                <a:extLst>
                  <a:ext uri="{FF2B5EF4-FFF2-40B4-BE49-F238E27FC236}">
                    <a16:creationId xmlns:a16="http://schemas.microsoft.com/office/drawing/2014/main" id="{B9BE1B13-9E01-DAB3-26CD-279E2A156700}"/>
                  </a:ext>
                </a:extLst>
              </p:cNvPr>
              <p:cNvSpPr>
                <a:spLocks/>
              </p:cNvSpPr>
              <p:nvPr/>
            </p:nvSpPr>
            <p:spPr bwMode="auto">
              <a:xfrm>
                <a:off x="2946" y="1203"/>
                <a:ext cx="512" cy="264"/>
              </a:xfrm>
              <a:custGeom>
                <a:avLst/>
                <a:gdLst>
                  <a:gd name="T0" fmla="*/ 466 w 512"/>
                  <a:gd name="T1" fmla="*/ 204 h 264"/>
                  <a:gd name="T2" fmla="*/ 471 w 512"/>
                  <a:gd name="T3" fmla="*/ 194 h 264"/>
                  <a:gd name="T4" fmla="*/ 474 w 512"/>
                  <a:gd name="T5" fmla="*/ 185 h 264"/>
                  <a:gd name="T6" fmla="*/ 471 w 512"/>
                  <a:gd name="T7" fmla="*/ 174 h 264"/>
                  <a:gd name="T8" fmla="*/ 473 w 512"/>
                  <a:gd name="T9" fmla="*/ 169 h 264"/>
                  <a:gd name="T10" fmla="*/ 473 w 512"/>
                  <a:gd name="T11" fmla="*/ 160 h 264"/>
                  <a:gd name="T12" fmla="*/ 480 w 512"/>
                  <a:gd name="T13" fmla="*/ 151 h 264"/>
                  <a:gd name="T14" fmla="*/ 491 w 512"/>
                  <a:gd name="T15" fmla="*/ 144 h 264"/>
                  <a:gd name="T16" fmla="*/ 499 w 512"/>
                  <a:gd name="T17" fmla="*/ 137 h 264"/>
                  <a:gd name="T18" fmla="*/ 501 w 512"/>
                  <a:gd name="T19" fmla="*/ 134 h 264"/>
                  <a:gd name="T20" fmla="*/ 511 w 512"/>
                  <a:gd name="T21" fmla="*/ 111 h 264"/>
                  <a:gd name="T22" fmla="*/ 495 w 512"/>
                  <a:gd name="T23" fmla="*/ 82 h 264"/>
                  <a:gd name="T24" fmla="*/ 479 w 512"/>
                  <a:gd name="T25" fmla="*/ 81 h 264"/>
                  <a:gd name="T26" fmla="*/ 463 w 512"/>
                  <a:gd name="T27" fmla="*/ 69 h 264"/>
                  <a:gd name="T28" fmla="*/ 449 w 512"/>
                  <a:gd name="T29" fmla="*/ 62 h 264"/>
                  <a:gd name="T30" fmla="*/ 431 w 512"/>
                  <a:gd name="T31" fmla="*/ 51 h 264"/>
                  <a:gd name="T32" fmla="*/ 411 w 512"/>
                  <a:gd name="T33" fmla="*/ 50 h 264"/>
                  <a:gd name="T34" fmla="*/ 393 w 512"/>
                  <a:gd name="T35" fmla="*/ 54 h 264"/>
                  <a:gd name="T36" fmla="*/ 386 w 512"/>
                  <a:gd name="T37" fmla="*/ 72 h 264"/>
                  <a:gd name="T38" fmla="*/ 369 w 512"/>
                  <a:gd name="T39" fmla="*/ 82 h 264"/>
                  <a:gd name="T40" fmla="*/ 347 w 512"/>
                  <a:gd name="T41" fmla="*/ 81 h 264"/>
                  <a:gd name="T42" fmla="*/ 330 w 512"/>
                  <a:gd name="T43" fmla="*/ 77 h 264"/>
                  <a:gd name="T44" fmla="*/ 317 w 512"/>
                  <a:gd name="T45" fmla="*/ 94 h 264"/>
                  <a:gd name="T46" fmla="*/ 295 w 512"/>
                  <a:gd name="T47" fmla="*/ 93 h 264"/>
                  <a:gd name="T48" fmla="*/ 272 w 512"/>
                  <a:gd name="T49" fmla="*/ 88 h 264"/>
                  <a:gd name="T50" fmla="*/ 258 w 512"/>
                  <a:gd name="T51" fmla="*/ 105 h 264"/>
                  <a:gd name="T52" fmla="*/ 253 w 512"/>
                  <a:gd name="T53" fmla="*/ 126 h 264"/>
                  <a:gd name="T54" fmla="*/ 255 w 512"/>
                  <a:gd name="T55" fmla="*/ 153 h 264"/>
                  <a:gd name="T56" fmla="*/ 250 w 512"/>
                  <a:gd name="T57" fmla="*/ 181 h 264"/>
                  <a:gd name="T58" fmla="*/ 266 w 512"/>
                  <a:gd name="T59" fmla="*/ 202 h 264"/>
                  <a:gd name="T60" fmla="*/ 289 w 512"/>
                  <a:gd name="T61" fmla="*/ 199 h 264"/>
                  <a:gd name="T62" fmla="*/ 299 w 512"/>
                  <a:gd name="T63" fmla="*/ 211 h 264"/>
                  <a:gd name="T64" fmla="*/ 297 w 512"/>
                  <a:gd name="T65" fmla="*/ 232 h 264"/>
                  <a:gd name="T66" fmla="*/ 280 w 512"/>
                  <a:gd name="T67" fmla="*/ 233 h 264"/>
                  <a:gd name="T68" fmla="*/ 263 w 512"/>
                  <a:gd name="T69" fmla="*/ 225 h 264"/>
                  <a:gd name="T70" fmla="*/ 240 w 512"/>
                  <a:gd name="T71" fmla="*/ 245 h 264"/>
                  <a:gd name="T72" fmla="*/ 209 w 512"/>
                  <a:gd name="T73" fmla="*/ 260 h 264"/>
                  <a:gd name="T74" fmla="*/ 191 w 512"/>
                  <a:gd name="T75" fmla="*/ 262 h 264"/>
                  <a:gd name="T76" fmla="*/ 173 w 512"/>
                  <a:gd name="T77" fmla="*/ 263 h 264"/>
                  <a:gd name="T78" fmla="*/ 160 w 512"/>
                  <a:gd name="T79" fmla="*/ 253 h 264"/>
                  <a:gd name="T80" fmla="*/ 155 w 512"/>
                  <a:gd name="T81" fmla="*/ 238 h 264"/>
                  <a:gd name="T82" fmla="*/ 144 w 512"/>
                  <a:gd name="T83" fmla="*/ 228 h 264"/>
                  <a:gd name="T84" fmla="*/ 135 w 512"/>
                  <a:gd name="T85" fmla="*/ 217 h 264"/>
                  <a:gd name="T86" fmla="*/ 119 w 512"/>
                  <a:gd name="T87" fmla="*/ 213 h 264"/>
                  <a:gd name="T88" fmla="*/ 114 w 512"/>
                  <a:gd name="T89" fmla="*/ 196 h 264"/>
                  <a:gd name="T90" fmla="*/ 113 w 512"/>
                  <a:gd name="T91" fmla="*/ 182 h 264"/>
                  <a:gd name="T92" fmla="*/ 103 w 512"/>
                  <a:gd name="T93" fmla="*/ 168 h 264"/>
                  <a:gd name="T94" fmla="*/ 94 w 512"/>
                  <a:gd name="T95" fmla="*/ 154 h 264"/>
                  <a:gd name="T96" fmla="*/ 92 w 512"/>
                  <a:gd name="T97" fmla="*/ 137 h 264"/>
                  <a:gd name="T98" fmla="*/ 86 w 512"/>
                  <a:gd name="T99" fmla="*/ 126 h 264"/>
                  <a:gd name="T100" fmla="*/ 73 w 512"/>
                  <a:gd name="T101" fmla="*/ 114 h 264"/>
                  <a:gd name="T102" fmla="*/ 68 w 512"/>
                  <a:gd name="T103" fmla="*/ 99 h 264"/>
                  <a:gd name="T104" fmla="*/ 55 w 512"/>
                  <a:gd name="T105" fmla="*/ 88 h 264"/>
                  <a:gd name="T106" fmla="*/ 47 w 512"/>
                  <a:gd name="T107" fmla="*/ 71 h 264"/>
                  <a:gd name="T108" fmla="*/ 34 w 512"/>
                  <a:gd name="T109" fmla="*/ 62 h 264"/>
                  <a:gd name="T110" fmla="*/ 22 w 512"/>
                  <a:gd name="T111" fmla="*/ 50 h 264"/>
                  <a:gd name="T112" fmla="*/ 5 w 512"/>
                  <a:gd name="T113" fmla="*/ 45 h 264"/>
                  <a:gd name="T114" fmla="*/ 8 w 512"/>
                  <a:gd name="T115" fmla="*/ 34 h 264"/>
                  <a:gd name="T116" fmla="*/ 7 w 512"/>
                  <a:gd name="T117" fmla="*/ 21 h 264"/>
                  <a:gd name="T118" fmla="*/ 4 w 512"/>
                  <a:gd name="T119" fmla="*/ 4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12" h="264">
                    <a:moveTo>
                      <a:pt x="466" y="215"/>
                    </a:moveTo>
                    <a:lnTo>
                      <a:pt x="466" y="213"/>
                    </a:lnTo>
                    <a:lnTo>
                      <a:pt x="466" y="212"/>
                    </a:lnTo>
                    <a:lnTo>
                      <a:pt x="465" y="212"/>
                    </a:lnTo>
                    <a:lnTo>
                      <a:pt x="465" y="211"/>
                    </a:lnTo>
                    <a:lnTo>
                      <a:pt x="466" y="211"/>
                    </a:lnTo>
                    <a:lnTo>
                      <a:pt x="465" y="211"/>
                    </a:lnTo>
                    <a:lnTo>
                      <a:pt x="465" y="209"/>
                    </a:lnTo>
                    <a:lnTo>
                      <a:pt x="466" y="209"/>
                    </a:lnTo>
                    <a:lnTo>
                      <a:pt x="465" y="209"/>
                    </a:lnTo>
                    <a:lnTo>
                      <a:pt x="465" y="208"/>
                    </a:lnTo>
                    <a:lnTo>
                      <a:pt x="465" y="209"/>
                    </a:lnTo>
                    <a:lnTo>
                      <a:pt x="465" y="208"/>
                    </a:lnTo>
                    <a:lnTo>
                      <a:pt x="465" y="207"/>
                    </a:lnTo>
                    <a:lnTo>
                      <a:pt x="466" y="207"/>
                    </a:lnTo>
                    <a:lnTo>
                      <a:pt x="466" y="206"/>
                    </a:lnTo>
                    <a:lnTo>
                      <a:pt x="466" y="204"/>
                    </a:lnTo>
                    <a:lnTo>
                      <a:pt x="465" y="206"/>
                    </a:lnTo>
                    <a:lnTo>
                      <a:pt x="465" y="204"/>
                    </a:lnTo>
                    <a:lnTo>
                      <a:pt x="465" y="203"/>
                    </a:lnTo>
                    <a:lnTo>
                      <a:pt x="466" y="203"/>
                    </a:lnTo>
                    <a:lnTo>
                      <a:pt x="466" y="202"/>
                    </a:lnTo>
                    <a:lnTo>
                      <a:pt x="466" y="200"/>
                    </a:lnTo>
                    <a:lnTo>
                      <a:pt x="466" y="199"/>
                    </a:lnTo>
                    <a:lnTo>
                      <a:pt x="467" y="199"/>
                    </a:lnTo>
                    <a:lnTo>
                      <a:pt x="469" y="199"/>
                    </a:lnTo>
                    <a:lnTo>
                      <a:pt x="469" y="198"/>
                    </a:lnTo>
                    <a:lnTo>
                      <a:pt x="470" y="198"/>
                    </a:lnTo>
                    <a:lnTo>
                      <a:pt x="470" y="196"/>
                    </a:lnTo>
                    <a:lnTo>
                      <a:pt x="470" y="195"/>
                    </a:lnTo>
                    <a:lnTo>
                      <a:pt x="470" y="194"/>
                    </a:lnTo>
                    <a:lnTo>
                      <a:pt x="471" y="194"/>
                    </a:lnTo>
                    <a:lnTo>
                      <a:pt x="471" y="192"/>
                    </a:lnTo>
                    <a:lnTo>
                      <a:pt x="471" y="194"/>
                    </a:lnTo>
                    <a:lnTo>
                      <a:pt x="471" y="192"/>
                    </a:lnTo>
                    <a:lnTo>
                      <a:pt x="471" y="191"/>
                    </a:lnTo>
                    <a:lnTo>
                      <a:pt x="473" y="191"/>
                    </a:lnTo>
                    <a:lnTo>
                      <a:pt x="471" y="191"/>
                    </a:lnTo>
                    <a:lnTo>
                      <a:pt x="471" y="190"/>
                    </a:lnTo>
                    <a:lnTo>
                      <a:pt x="471" y="188"/>
                    </a:lnTo>
                    <a:lnTo>
                      <a:pt x="470" y="188"/>
                    </a:lnTo>
                    <a:lnTo>
                      <a:pt x="470" y="187"/>
                    </a:lnTo>
                    <a:lnTo>
                      <a:pt x="471" y="187"/>
                    </a:lnTo>
                    <a:lnTo>
                      <a:pt x="471" y="186"/>
                    </a:lnTo>
                    <a:lnTo>
                      <a:pt x="471" y="187"/>
                    </a:lnTo>
                    <a:lnTo>
                      <a:pt x="471" y="186"/>
                    </a:lnTo>
                    <a:lnTo>
                      <a:pt x="473" y="186"/>
                    </a:lnTo>
                    <a:lnTo>
                      <a:pt x="473" y="185"/>
                    </a:lnTo>
                    <a:lnTo>
                      <a:pt x="474" y="185"/>
                    </a:lnTo>
                    <a:lnTo>
                      <a:pt x="473" y="185"/>
                    </a:lnTo>
                    <a:lnTo>
                      <a:pt x="474" y="185"/>
                    </a:lnTo>
                    <a:lnTo>
                      <a:pt x="474" y="183"/>
                    </a:lnTo>
                    <a:lnTo>
                      <a:pt x="473" y="183"/>
                    </a:lnTo>
                    <a:lnTo>
                      <a:pt x="473" y="182"/>
                    </a:lnTo>
                    <a:lnTo>
                      <a:pt x="474" y="182"/>
                    </a:lnTo>
                    <a:lnTo>
                      <a:pt x="473" y="182"/>
                    </a:lnTo>
                    <a:lnTo>
                      <a:pt x="473" y="181"/>
                    </a:lnTo>
                    <a:lnTo>
                      <a:pt x="473" y="179"/>
                    </a:lnTo>
                    <a:lnTo>
                      <a:pt x="471" y="179"/>
                    </a:lnTo>
                    <a:lnTo>
                      <a:pt x="473" y="179"/>
                    </a:lnTo>
                    <a:lnTo>
                      <a:pt x="473" y="178"/>
                    </a:lnTo>
                    <a:lnTo>
                      <a:pt x="471" y="178"/>
                    </a:lnTo>
                    <a:lnTo>
                      <a:pt x="473" y="177"/>
                    </a:lnTo>
                    <a:lnTo>
                      <a:pt x="473" y="175"/>
                    </a:lnTo>
                    <a:lnTo>
                      <a:pt x="471" y="175"/>
                    </a:lnTo>
                    <a:lnTo>
                      <a:pt x="473" y="175"/>
                    </a:lnTo>
                    <a:lnTo>
                      <a:pt x="471" y="175"/>
                    </a:lnTo>
                    <a:lnTo>
                      <a:pt x="471" y="174"/>
                    </a:lnTo>
                    <a:lnTo>
                      <a:pt x="473" y="174"/>
                    </a:lnTo>
                    <a:lnTo>
                      <a:pt x="473" y="173"/>
                    </a:lnTo>
                    <a:lnTo>
                      <a:pt x="473" y="174"/>
                    </a:lnTo>
                    <a:lnTo>
                      <a:pt x="473" y="173"/>
                    </a:lnTo>
                    <a:lnTo>
                      <a:pt x="471" y="173"/>
                    </a:lnTo>
                    <a:lnTo>
                      <a:pt x="473" y="173"/>
                    </a:lnTo>
                    <a:lnTo>
                      <a:pt x="471" y="173"/>
                    </a:lnTo>
                    <a:lnTo>
                      <a:pt x="471" y="171"/>
                    </a:lnTo>
                    <a:lnTo>
                      <a:pt x="473" y="171"/>
                    </a:lnTo>
                    <a:lnTo>
                      <a:pt x="471" y="171"/>
                    </a:lnTo>
                    <a:lnTo>
                      <a:pt x="473" y="171"/>
                    </a:lnTo>
                    <a:lnTo>
                      <a:pt x="473" y="170"/>
                    </a:lnTo>
                    <a:lnTo>
                      <a:pt x="473" y="169"/>
                    </a:lnTo>
                    <a:lnTo>
                      <a:pt x="473" y="170"/>
                    </a:lnTo>
                    <a:lnTo>
                      <a:pt x="473" y="169"/>
                    </a:lnTo>
                    <a:lnTo>
                      <a:pt x="474" y="169"/>
                    </a:lnTo>
                    <a:lnTo>
                      <a:pt x="473" y="169"/>
                    </a:lnTo>
                    <a:lnTo>
                      <a:pt x="473" y="168"/>
                    </a:lnTo>
                    <a:lnTo>
                      <a:pt x="471" y="168"/>
                    </a:lnTo>
                    <a:lnTo>
                      <a:pt x="471" y="166"/>
                    </a:lnTo>
                    <a:lnTo>
                      <a:pt x="470" y="166"/>
                    </a:lnTo>
                    <a:lnTo>
                      <a:pt x="471" y="166"/>
                    </a:lnTo>
                    <a:lnTo>
                      <a:pt x="470" y="166"/>
                    </a:lnTo>
                    <a:lnTo>
                      <a:pt x="470" y="165"/>
                    </a:lnTo>
                    <a:lnTo>
                      <a:pt x="471" y="165"/>
                    </a:lnTo>
                    <a:lnTo>
                      <a:pt x="470" y="165"/>
                    </a:lnTo>
                    <a:lnTo>
                      <a:pt x="470" y="164"/>
                    </a:lnTo>
                    <a:lnTo>
                      <a:pt x="471" y="164"/>
                    </a:lnTo>
                    <a:lnTo>
                      <a:pt x="470" y="164"/>
                    </a:lnTo>
                    <a:lnTo>
                      <a:pt x="471" y="164"/>
                    </a:lnTo>
                    <a:lnTo>
                      <a:pt x="471" y="162"/>
                    </a:lnTo>
                    <a:lnTo>
                      <a:pt x="471" y="161"/>
                    </a:lnTo>
                    <a:lnTo>
                      <a:pt x="471" y="160"/>
                    </a:lnTo>
                    <a:lnTo>
                      <a:pt x="473" y="160"/>
                    </a:lnTo>
                    <a:lnTo>
                      <a:pt x="471" y="160"/>
                    </a:lnTo>
                    <a:lnTo>
                      <a:pt x="471" y="158"/>
                    </a:lnTo>
                    <a:lnTo>
                      <a:pt x="473" y="158"/>
                    </a:lnTo>
                    <a:lnTo>
                      <a:pt x="473" y="157"/>
                    </a:lnTo>
                    <a:lnTo>
                      <a:pt x="474" y="157"/>
                    </a:lnTo>
                    <a:lnTo>
                      <a:pt x="474" y="156"/>
                    </a:lnTo>
                    <a:lnTo>
                      <a:pt x="475" y="156"/>
                    </a:lnTo>
                    <a:lnTo>
                      <a:pt x="475" y="154"/>
                    </a:lnTo>
                    <a:lnTo>
                      <a:pt x="477" y="154"/>
                    </a:lnTo>
                    <a:lnTo>
                      <a:pt x="477" y="153"/>
                    </a:lnTo>
                    <a:lnTo>
                      <a:pt x="478" y="153"/>
                    </a:lnTo>
                    <a:lnTo>
                      <a:pt x="479" y="153"/>
                    </a:lnTo>
                    <a:lnTo>
                      <a:pt x="479" y="152"/>
                    </a:lnTo>
                    <a:lnTo>
                      <a:pt x="479" y="153"/>
                    </a:lnTo>
                    <a:lnTo>
                      <a:pt x="480" y="153"/>
                    </a:lnTo>
                    <a:lnTo>
                      <a:pt x="480" y="152"/>
                    </a:lnTo>
                    <a:lnTo>
                      <a:pt x="480" y="151"/>
                    </a:lnTo>
                    <a:lnTo>
                      <a:pt x="482" y="151"/>
                    </a:lnTo>
                    <a:lnTo>
                      <a:pt x="483" y="151"/>
                    </a:lnTo>
                    <a:lnTo>
                      <a:pt x="484" y="151"/>
                    </a:lnTo>
                    <a:lnTo>
                      <a:pt x="484" y="149"/>
                    </a:lnTo>
                    <a:lnTo>
                      <a:pt x="484" y="148"/>
                    </a:lnTo>
                    <a:lnTo>
                      <a:pt x="484" y="147"/>
                    </a:lnTo>
                    <a:lnTo>
                      <a:pt x="486" y="147"/>
                    </a:lnTo>
                    <a:lnTo>
                      <a:pt x="486" y="145"/>
                    </a:lnTo>
                    <a:lnTo>
                      <a:pt x="487" y="145"/>
                    </a:lnTo>
                    <a:lnTo>
                      <a:pt x="488" y="145"/>
                    </a:lnTo>
                    <a:lnTo>
                      <a:pt x="488" y="144"/>
                    </a:lnTo>
                    <a:lnTo>
                      <a:pt x="488" y="145"/>
                    </a:lnTo>
                    <a:lnTo>
                      <a:pt x="488" y="144"/>
                    </a:lnTo>
                    <a:lnTo>
                      <a:pt x="490" y="144"/>
                    </a:lnTo>
                    <a:lnTo>
                      <a:pt x="490" y="145"/>
                    </a:lnTo>
                    <a:lnTo>
                      <a:pt x="490" y="144"/>
                    </a:lnTo>
                    <a:lnTo>
                      <a:pt x="491" y="144"/>
                    </a:lnTo>
                    <a:lnTo>
                      <a:pt x="492" y="144"/>
                    </a:lnTo>
                    <a:lnTo>
                      <a:pt x="492" y="145"/>
                    </a:lnTo>
                    <a:lnTo>
                      <a:pt x="492" y="144"/>
                    </a:lnTo>
                    <a:lnTo>
                      <a:pt x="494" y="144"/>
                    </a:lnTo>
                    <a:lnTo>
                      <a:pt x="495" y="144"/>
                    </a:lnTo>
                    <a:lnTo>
                      <a:pt x="495" y="143"/>
                    </a:lnTo>
                    <a:lnTo>
                      <a:pt x="494" y="143"/>
                    </a:lnTo>
                    <a:lnTo>
                      <a:pt x="495" y="143"/>
                    </a:lnTo>
                    <a:lnTo>
                      <a:pt x="495" y="141"/>
                    </a:lnTo>
                    <a:lnTo>
                      <a:pt x="494" y="141"/>
                    </a:lnTo>
                    <a:lnTo>
                      <a:pt x="494" y="140"/>
                    </a:lnTo>
                    <a:lnTo>
                      <a:pt x="494" y="139"/>
                    </a:lnTo>
                    <a:lnTo>
                      <a:pt x="495" y="139"/>
                    </a:lnTo>
                    <a:lnTo>
                      <a:pt x="496" y="139"/>
                    </a:lnTo>
                    <a:lnTo>
                      <a:pt x="497" y="139"/>
                    </a:lnTo>
                    <a:lnTo>
                      <a:pt x="497" y="137"/>
                    </a:lnTo>
                    <a:lnTo>
                      <a:pt x="499" y="137"/>
                    </a:lnTo>
                    <a:lnTo>
                      <a:pt x="499" y="136"/>
                    </a:lnTo>
                    <a:lnTo>
                      <a:pt x="500" y="136"/>
                    </a:lnTo>
                    <a:lnTo>
                      <a:pt x="500" y="137"/>
                    </a:lnTo>
                    <a:lnTo>
                      <a:pt x="501" y="137"/>
                    </a:lnTo>
                    <a:lnTo>
                      <a:pt x="501" y="139"/>
                    </a:lnTo>
                    <a:lnTo>
                      <a:pt x="500" y="139"/>
                    </a:lnTo>
                    <a:lnTo>
                      <a:pt x="500" y="140"/>
                    </a:lnTo>
                    <a:lnTo>
                      <a:pt x="501" y="140"/>
                    </a:lnTo>
                    <a:lnTo>
                      <a:pt x="503" y="140"/>
                    </a:lnTo>
                    <a:lnTo>
                      <a:pt x="503" y="139"/>
                    </a:lnTo>
                    <a:lnTo>
                      <a:pt x="504" y="139"/>
                    </a:lnTo>
                    <a:lnTo>
                      <a:pt x="504" y="137"/>
                    </a:lnTo>
                    <a:lnTo>
                      <a:pt x="504" y="136"/>
                    </a:lnTo>
                    <a:lnTo>
                      <a:pt x="504" y="135"/>
                    </a:lnTo>
                    <a:lnTo>
                      <a:pt x="504" y="134"/>
                    </a:lnTo>
                    <a:lnTo>
                      <a:pt x="503" y="134"/>
                    </a:lnTo>
                    <a:lnTo>
                      <a:pt x="501" y="134"/>
                    </a:lnTo>
                    <a:lnTo>
                      <a:pt x="501" y="132"/>
                    </a:lnTo>
                    <a:lnTo>
                      <a:pt x="501" y="131"/>
                    </a:lnTo>
                    <a:lnTo>
                      <a:pt x="501" y="130"/>
                    </a:lnTo>
                    <a:lnTo>
                      <a:pt x="503" y="130"/>
                    </a:lnTo>
                    <a:lnTo>
                      <a:pt x="503" y="131"/>
                    </a:lnTo>
                    <a:lnTo>
                      <a:pt x="503" y="130"/>
                    </a:lnTo>
                    <a:lnTo>
                      <a:pt x="504" y="130"/>
                    </a:lnTo>
                    <a:lnTo>
                      <a:pt x="505" y="130"/>
                    </a:lnTo>
                    <a:lnTo>
                      <a:pt x="505" y="131"/>
                    </a:lnTo>
                    <a:lnTo>
                      <a:pt x="505" y="130"/>
                    </a:lnTo>
                    <a:lnTo>
                      <a:pt x="507" y="128"/>
                    </a:lnTo>
                    <a:lnTo>
                      <a:pt x="508" y="127"/>
                    </a:lnTo>
                    <a:lnTo>
                      <a:pt x="508" y="126"/>
                    </a:lnTo>
                    <a:lnTo>
                      <a:pt x="511" y="122"/>
                    </a:lnTo>
                    <a:lnTo>
                      <a:pt x="512" y="118"/>
                    </a:lnTo>
                    <a:lnTo>
                      <a:pt x="512" y="117"/>
                    </a:lnTo>
                    <a:lnTo>
                      <a:pt x="511" y="111"/>
                    </a:lnTo>
                    <a:lnTo>
                      <a:pt x="511" y="107"/>
                    </a:lnTo>
                    <a:lnTo>
                      <a:pt x="511" y="105"/>
                    </a:lnTo>
                    <a:lnTo>
                      <a:pt x="511" y="102"/>
                    </a:lnTo>
                    <a:lnTo>
                      <a:pt x="511" y="99"/>
                    </a:lnTo>
                    <a:lnTo>
                      <a:pt x="509" y="97"/>
                    </a:lnTo>
                    <a:lnTo>
                      <a:pt x="509" y="94"/>
                    </a:lnTo>
                    <a:lnTo>
                      <a:pt x="511" y="92"/>
                    </a:lnTo>
                    <a:lnTo>
                      <a:pt x="509" y="89"/>
                    </a:lnTo>
                    <a:lnTo>
                      <a:pt x="511" y="81"/>
                    </a:lnTo>
                    <a:lnTo>
                      <a:pt x="508" y="81"/>
                    </a:lnTo>
                    <a:lnTo>
                      <a:pt x="505" y="81"/>
                    </a:lnTo>
                    <a:lnTo>
                      <a:pt x="503" y="81"/>
                    </a:lnTo>
                    <a:lnTo>
                      <a:pt x="501" y="81"/>
                    </a:lnTo>
                    <a:lnTo>
                      <a:pt x="500" y="81"/>
                    </a:lnTo>
                    <a:lnTo>
                      <a:pt x="499" y="81"/>
                    </a:lnTo>
                    <a:lnTo>
                      <a:pt x="496" y="81"/>
                    </a:lnTo>
                    <a:lnTo>
                      <a:pt x="495" y="82"/>
                    </a:lnTo>
                    <a:lnTo>
                      <a:pt x="494" y="82"/>
                    </a:lnTo>
                    <a:lnTo>
                      <a:pt x="494" y="84"/>
                    </a:lnTo>
                    <a:lnTo>
                      <a:pt x="492" y="84"/>
                    </a:lnTo>
                    <a:lnTo>
                      <a:pt x="491" y="84"/>
                    </a:lnTo>
                    <a:lnTo>
                      <a:pt x="491" y="85"/>
                    </a:lnTo>
                    <a:lnTo>
                      <a:pt x="490" y="85"/>
                    </a:lnTo>
                    <a:lnTo>
                      <a:pt x="488" y="85"/>
                    </a:lnTo>
                    <a:lnTo>
                      <a:pt x="487" y="85"/>
                    </a:lnTo>
                    <a:lnTo>
                      <a:pt x="487" y="84"/>
                    </a:lnTo>
                    <a:lnTo>
                      <a:pt x="486" y="84"/>
                    </a:lnTo>
                    <a:lnTo>
                      <a:pt x="484" y="84"/>
                    </a:lnTo>
                    <a:lnTo>
                      <a:pt x="484" y="82"/>
                    </a:lnTo>
                    <a:lnTo>
                      <a:pt x="483" y="82"/>
                    </a:lnTo>
                    <a:lnTo>
                      <a:pt x="482" y="82"/>
                    </a:lnTo>
                    <a:lnTo>
                      <a:pt x="480" y="82"/>
                    </a:lnTo>
                    <a:lnTo>
                      <a:pt x="480" y="81"/>
                    </a:lnTo>
                    <a:lnTo>
                      <a:pt x="479" y="81"/>
                    </a:lnTo>
                    <a:lnTo>
                      <a:pt x="478" y="81"/>
                    </a:lnTo>
                    <a:lnTo>
                      <a:pt x="478" y="80"/>
                    </a:lnTo>
                    <a:lnTo>
                      <a:pt x="477" y="80"/>
                    </a:lnTo>
                    <a:lnTo>
                      <a:pt x="475" y="80"/>
                    </a:lnTo>
                    <a:lnTo>
                      <a:pt x="474" y="80"/>
                    </a:lnTo>
                    <a:lnTo>
                      <a:pt x="474" y="79"/>
                    </a:lnTo>
                    <a:lnTo>
                      <a:pt x="473" y="79"/>
                    </a:lnTo>
                    <a:lnTo>
                      <a:pt x="471" y="77"/>
                    </a:lnTo>
                    <a:lnTo>
                      <a:pt x="470" y="77"/>
                    </a:lnTo>
                    <a:lnTo>
                      <a:pt x="469" y="76"/>
                    </a:lnTo>
                    <a:lnTo>
                      <a:pt x="469" y="75"/>
                    </a:lnTo>
                    <a:lnTo>
                      <a:pt x="467" y="75"/>
                    </a:lnTo>
                    <a:lnTo>
                      <a:pt x="467" y="73"/>
                    </a:lnTo>
                    <a:lnTo>
                      <a:pt x="466" y="72"/>
                    </a:lnTo>
                    <a:lnTo>
                      <a:pt x="465" y="71"/>
                    </a:lnTo>
                    <a:lnTo>
                      <a:pt x="463" y="71"/>
                    </a:lnTo>
                    <a:lnTo>
                      <a:pt x="463" y="69"/>
                    </a:lnTo>
                    <a:lnTo>
                      <a:pt x="463" y="68"/>
                    </a:lnTo>
                    <a:lnTo>
                      <a:pt x="462" y="68"/>
                    </a:lnTo>
                    <a:lnTo>
                      <a:pt x="462" y="67"/>
                    </a:lnTo>
                    <a:lnTo>
                      <a:pt x="461" y="67"/>
                    </a:lnTo>
                    <a:lnTo>
                      <a:pt x="460" y="67"/>
                    </a:lnTo>
                    <a:lnTo>
                      <a:pt x="458" y="67"/>
                    </a:lnTo>
                    <a:lnTo>
                      <a:pt x="457" y="67"/>
                    </a:lnTo>
                    <a:lnTo>
                      <a:pt x="456" y="67"/>
                    </a:lnTo>
                    <a:lnTo>
                      <a:pt x="454" y="67"/>
                    </a:lnTo>
                    <a:lnTo>
                      <a:pt x="454" y="65"/>
                    </a:lnTo>
                    <a:lnTo>
                      <a:pt x="453" y="65"/>
                    </a:lnTo>
                    <a:lnTo>
                      <a:pt x="452" y="65"/>
                    </a:lnTo>
                    <a:lnTo>
                      <a:pt x="452" y="64"/>
                    </a:lnTo>
                    <a:lnTo>
                      <a:pt x="450" y="64"/>
                    </a:lnTo>
                    <a:lnTo>
                      <a:pt x="450" y="63"/>
                    </a:lnTo>
                    <a:lnTo>
                      <a:pt x="449" y="63"/>
                    </a:lnTo>
                    <a:lnTo>
                      <a:pt x="449" y="62"/>
                    </a:lnTo>
                    <a:lnTo>
                      <a:pt x="448" y="62"/>
                    </a:lnTo>
                    <a:lnTo>
                      <a:pt x="448" y="60"/>
                    </a:lnTo>
                    <a:lnTo>
                      <a:pt x="446" y="60"/>
                    </a:lnTo>
                    <a:lnTo>
                      <a:pt x="445" y="59"/>
                    </a:lnTo>
                    <a:lnTo>
                      <a:pt x="444" y="59"/>
                    </a:lnTo>
                    <a:lnTo>
                      <a:pt x="443" y="58"/>
                    </a:lnTo>
                    <a:lnTo>
                      <a:pt x="441" y="56"/>
                    </a:lnTo>
                    <a:lnTo>
                      <a:pt x="441" y="55"/>
                    </a:lnTo>
                    <a:lnTo>
                      <a:pt x="440" y="55"/>
                    </a:lnTo>
                    <a:lnTo>
                      <a:pt x="439" y="54"/>
                    </a:lnTo>
                    <a:lnTo>
                      <a:pt x="437" y="54"/>
                    </a:lnTo>
                    <a:lnTo>
                      <a:pt x="436" y="52"/>
                    </a:lnTo>
                    <a:lnTo>
                      <a:pt x="435" y="52"/>
                    </a:lnTo>
                    <a:lnTo>
                      <a:pt x="433" y="52"/>
                    </a:lnTo>
                    <a:lnTo>
                      <a:pt x="433" y="51"/>
                    </a:lnTo>
                    <a:lnTo>
                      <a:pt x="432" y="51"/>
                    </a:lnTo>
                    <a:lnTo>
                      <a:pt x="431" y="51"/>
                    </a:lnTo>
                    <a:lnTo>
                      <a:pt x="431" y="50"/>
                    </a:lnTo>
                    <a:lnTo>
                      <a:pt x="429" y="50"/>
                    </a:lnTo>
                    <a:lnTo>
                      <a:pt x="428" y="50"/>
                    </a:lnTo>
                    <a:lnTo>
                      <a:pt x="427" y="50"/>
                    </a:lnTo>
                    <a:lnTo>
                      <a:pt x="425" y="50"/>
                    </a:lnTo>
                    <a:lnTo>
                      <a:pt x="424" y="50"/>
                    </a:lnTo>
                    <a:lnTo>
                      <a:pt x="423" y="48"/>
                    </a:lnTo>
                    <a:lnTo>
                      <a:pt x="422" y="48"/>
                    </a:lnTo>
                    <a:lnTo>
                      <a:pt x="420" y="48"/>
                    </a:lnTo>
                    <a:lnTo>
                      <a:pt x="419" y="48"/>
                    </a:lnTo>
                    <a:lnTo>
                      <a:pt x="418" y="48"/>
                    </a:lnTo>
                    <a:lnTo>
                      <a:pt x="416" y="48"/>
                    </a:lnTo>
                    <a:lnTo>
                      <a:pt x="415" y="48"/>
                    </a:lnTo>
                    <a:lnTo>
                      <a:pt x="415" y="50"/>
                    </a:lnTo>
                    <a:lnTo>
                      <a:pt x="414" y="50"/>
                    </a:lnTo>
                    <a:lnTo>
                      <a:pt x="412" y="50"/>
                    </a:lnTo>
                    <a:lnTo>
                      <a:pt x="411" y="50"/>
                    </a:lnTo>
                    <a:lnTo>
                      <a:pt x="411" y="51"/>
                    </a:lnTo>
                    <a:lnTo>
                      <a:pt x="410" y="51"/>
                    </a:lnTo>
                    <a:lnTo>
                      <a:pt x="408" y="51"/>
                    </a:lnTo>
                    <a:lnTo>
                      <a:pt x="407" y="51"/>
                    </a:lnTo>
                    <a:lnTo>
                      <a:pt x="406" y="51"/>
                    </a:lnTo>
                    <a:lnTo>
                      <a:pt x="405" y="51"/>
                    </a:lnTo>
                    <a:lnTo>
                      <a:pt x="403" y="51"/>
                    </a:lnTo>
                    <a:lnTo>
                      <a:pt x="402" y="51"/>
                    </a:lnTo>
                    <a:lnTo>
                      <a:pt x="401" y="51"/>
                    </a:lnTo>
                    <a:lnTo>
                      <a:pt x="399" y="51"/>
                    </a:lnTo>
                    <a:lnTo>
                      <a:pt x="398" y="51"/>
                    </a:lnTo>
                    <a:lnTo>
                      <a:pt x="397" y="51"/>
                    </a:lnTo>
                    <a:lnTo>
                      <a:pt x="397" y="52"/>
                    </a:lnTo>
                    <a:lnTo>
                      <a:pt x="395" y="52"/>
                    </a:lnTo>
                    <a:lnTo>
                      <a:pt x="394" y="52"/>
                    </a:lnTo>
                    <a:lnTo>
                      <a:pt x="394" y="54"/>
                    </a:lnTo>
                    <a:lnTo>
                      <a:pt x="393" y="54"/>
                    </a:lnTo>
                    <a:lnTo>
                      <a:pt x="393" y="55"/>
                    </a:lnTo>
                    <a:lnTo>
                      <a:pt x="391" y="55"/>
                    </a:lnTo>
                    <a:lnTo>
                      <a:pt x="391" y="56"/>
                    </a:lnTo>
                    <a:lnTo>
                      <a:pt x="391" y="58"/>
                    </a:lnTo>
                    <a:lnTo>
                      <a:pt x="390" y="58"/>
                    </a:lnTo>
                    <a:lnTo>
                      <a:pt x="390" y="59"/>
                    </a:lnTo>
                    <a:lnTo>
                      <a:pt x="389" y="59"/>
                    </a:lnTo>
                    <a:lnTo>
                      <a:pt x="389" y="60"/>
                    </a:lnTo>
                    <a:lnTo>
                      <a:pt x="389" y="62"/>
                    </a:lnTo>
                    <a:lnTo>
                      <a:pt x="389" y="63"/>
                    </a:lnTo>
                    <a:lnTo>
                      <a:pt x="389" y="64"/>
                    </a:lnTo>
                    <a:lnTo>
                      <a:pt x="388" y="65"/>
                    </a:lnTo>
                    <a:lnTo>
                      <a:pt x="388" y="67"/>
                    </a:lnTo>
                    <a:lnTo>
                      <a:pt x="388" y="68"/>
                    </a:lnTo>
                    <a:lnTo>
                      <a:pt x="388" y="69"/>
                    </a:lnTo>
                    <a:lnTo>
                      <a:pt x="386" y="71"/>
                    </a:lnTo>
                    <a:lnTo>
                      <a:pt x="386" y="72"/>
                    </a:lnTo>
                    <a:lnTo>
                      <a:pt x="386" y="73"/>
                    </a:lnTo>
                    <a:lnTo>
                      <a:pt x="386" y="75"/>
                    </a:lnTo>
                    <a:lnTo>
                      <a:pt x="385" y="76"/>
                    </a:lnTo>
                    <a:lnTo>
                      <a:pt x="385" y="77"/>
                    </a:lnTo>
                    <a:lnTo>
                      <a:pt x="384" y="77"/>
                    </a:lnTo>
                    <a:lnTo>
                      <a:pt x="384" y="79"/>
                    </a:lnTo>
                    <a:lnTo>
                      <a:pt x="382" y="79"/>
                    </a:lnTo>
                    <a:lnTo>
                      <a:pt x="381" y="79"/>
                    </a:lnTo>
                    <a:lnTo>
                      <a:pt x="381" y="80"/>
                    </a:lnTo>
                    <a:lnTo>
                      <a:pt x="380" y="80"/>
                    </a:lnTo>
                    <a:lnTo>
                      <a:pt x="378" y="80"/>
                    </a:lnTo>
                    <a:lnTo>
                      <a:pt x="377" y="81"/>
                    </a:lnTo>
                    <a:lnTo>
                      <a:pt x="376" y="81"/>
                    </a:lnTo>
                    <a:lnTo>
                      <a:pt x="374" y="81"/>
                    </a:lnTo>
                    <a:lnTo>
                      <a:pt x="373" y="81"/>
                    </a:lnTo>
                    <a:lnTo>
                      <a:pt x="371" y="82"/>
                    </a:lnTo>
                    <a:lnTo>
                      <a:pt x="369" y="82"/>
                    </a:lnTo>
                    <a:lnTo>
                      <a:pt x="368" y="82"/>
                    </a:lnTo>
                    <a:lnTo>
                      <a:pt x="368" y="81"/>
                    </a:lnTo>
                    <a:lnTo>
                      <a:pt x="367" y="81"/>
                    </a:lnTo>
                    <a:lnTo>
                      <a:pt x="365" y="81"/>
                    </a:lnTo>
                    <a:lnTo>
                      <a:pt x="363" y="81"/>
                    </a:lnTo>
                    <a:lnTo>
                      <a:pt x="361" y="81"/>
                    </a:lnTo>
                    <a:lnTo>
                      <a:pt x="360" y="81"/>
                    </a:lnTo>
                    <a:lnTo>
                      <a:pt x="360" y="82"/>
                    </a:lnTo>
                    <a:lnTo>
                      <a:pt x="359" y="81"/>
                    </a:lnTo>
                    <a:lnTo>
                      <a:pt x="356" y="81"/>
                    </a:lnTo>
                    <a:lnTo>
                      <a:pt x="355" y="81"/>
                    </a:lnTo>
                    <a:lnTo>
                      <a:pt x="353" y="81"/>
                    </a:lnTo>
                    <a:lnTo>
                      <a:pt x="352" y="81"/>
                    </a:lnTo>
                    <a:lnTo>
                      <a:pt x="351" y="81"/>
                    </a:lnTo>
                    <a:lnTo>
                      <a:pt x="350" y="81"/>
                    </a:lnTo>
                    <a:lnTo>
                      <a:pt x="348" y="81"/>
                    </a:lnTo>
                    <a:lnTo>
                      <a:pt x="347" y="81"/>
                    </a:lnTo>
                    <a:lnTo>
                      <a:pt x="346" y="81"/>
                    </a:lnTo>
                    <a:lnTo>
                      <a:pt x="344" y="80"/>
                    </a:lnTo>
                    <a:lnTo>
                      <a:pt x="343" y="80"/>
                    </a:lnTo>
                    <a:lnTo>
                      <a:pt x="342" y="79"/>
                    </a:lnTo>
                    <a:lnTo>
                      <a:pt x="340" y="79"/>
                    </a:lnTo>
                    <a:lnTo>
                      <a:pt x="340" y="77"/>
                    </a:lnTo>
                    <a:lnTo>
                      <a:pt x="339" y="77"/>
                    </a:lnTo>
                    <a:lnTo>
                      <a:pt x="339" y="76"/>
                    </a:lnTo>
                    <a:lnTo>
                      <a:pt x="338" y="76"/>
                    </a:lnTo>
                    <a:lnTo>
                      <a:pt x="336" y="76"/>
                    </a:lnTo>
                    <a:lnTo>
                      <a:pt x="335" y="76"/>
                    </a:lnTo>
                    <a:lnTo>
                      <a:pt x="335" y="75"/>
                    </a:lnTo>
                    <a:lnTo>
                      <a:pt x="334" y="76"/>
                    </a:lnTo>
                    <a:lnTo>
                      <a:pt x="333" y="76"/>
                    </a:lnTo>
                    <a:lnTo>
                      <a:pt x="333" y="77"/>
                    </a:lnTo>
                    <a:lnTo>
                      <a:pt x="331" y="77"/>
                    </a:lnTo>
                    <a:lnTo>
                      <a:pt x="330" y="77"/>
                    </a:lnTo>
                    <a:lnTo>
                      <a:pt x="329" y="79"/>
                    </a:lnTo>
                    <a:lnTo>
                      <a:pt x="327" y="79"/>
                    </a:lnTo>
                    <a:lnTo>
                      <a:pt x="327" y="80"/>
                    </a:lnTo>
                    <a:lnTo>
                      <a:pt x="326" y="81"/>
                    </a:lnTo>
                    <a:lnTo>
                      <a:pt x="326" y="82"/>
                    </a:lnTo>
                    <a:lnTo>
                      <a:pt x="326" y="84"/>
                    </a:lnTo>
                    <a:lnTo>
                      <a:pt x="326" y="85"/>
                    </a:lnTo>
                    <a:lnTo>
                      <a:pt x="326" y="86"/>
                    </a:lnTo>
                    <a:lnTo>
                      <a:pt x="326" y="88"/>
                    </a:lnTo>
                    <a:lnTo>
                      <a:pt x="326" y="89"/>
                    </a:lnTo>
                    <a:lnTo>
                      <a:pt x="325" y="90"/>
                    </a:lnTo>
                    <a:lnTo>
                      <a:pt x="323" y="93"/>
                    </a:lnTo>
                    <a:lnTo>
                      <a:pt x="322" y="93"/>
                    </a:lnTo>
                    <a:lnTo>
                      <a:pt x="322" y="94"/>
                    </a:lnTo>
                    <a:lnTo>
                      <a:pt x="321" y="94"/>
                    </a:lnTo>
                    <a:lnTo>
                      <a:pt x="319" y="94"/>
                    </a:lnTo>
                    <a:lnTo>
                      <a:pt x="317" y="94"/>
                    </a:lnTo>
                    <a:lnTo>
                      <a:pt x="317" y="96"/>
                    </a:lnTo>
                    <a:lnTo>
                      <a:pt x="316" y="96"/>
                    </a:lnTo>
                    <a:lnTo>
                      <a:pt x="314" y="97"/>
                    </a:lnTo>
                    <a:lnTo>
                      <a:pt x="313" y="97"/>
                    </a:lnTo>
                    <a:lnTo>
                      <a:pt x="312" y="98"/>
                    </a:lnTo>
                    <a:lnTo>
                      <a:pt x="310" y="98"/>
                    </a:lnTo>
                    <a:lnTo>
                      <a:pt x="309" y="99"/>
                    </a:lnTo>
                    <a:lnTo>
                      <a:pt x="306" y="99"/>
                    </a:lnTo>
                    <a:lnTo>
                      <a:pt x="305" y="99"/>
                    </a:lnTo>
                    <a:lnTo>
                      <a:pt x="302" y="98"/>
                    </a:lnTo>
                    <a:lnTo>
                      <a:pt x="301" y="98"/>
                    </a:lnTo>
                    <a:lnTo>
                      <a:pt x="300" y="97"/>
                    </a:lnTo>
                    <a:lnTo>
                      <a:pt x="299" y="97"/>
                    </a:lnTo>
                    <a:lnTo>
                      <a:pt x="297" y="96"/>
                    </a:lnTo>
                    <a:lnTo>
                      <a:pt x="297" y="94"/>
                    </a:lnTo>
                    <a:lnTo>
                      <a:pt x="296" y="94"/>
                    </a:lnTo>
                    <a:lnTo>
                      <a:pt x="295" y="93"/>
                    </a:lnTo>
                    <a:lnTo>
                      <a:pt x="293" y="93"/>
                    </a:lnTo>
                    <a:lnTo>
                      <a:pt x="292" y="92"/>
                    </a:lnTo>
                    <a:lnTo>
                      <a:pt x="291" y="92"/>
                    </a:lnTo>
                    <a:lnTo>
                      <a:pt x="289" y="90"/>
                    </a:lnTo>
                    <a:lnTo>
                      <a:pt x="287" y="89"/>
                    </a:lnTo>
                    <a:lnTo>
                      <a:pt x="285" y="89"/>
                    </a:lnTo>
                    <a:lnTo>
                      <a:pt x="284" y="88"/>
                    </a:lnTo>
                    <a:lnTo>
                      <a:pt x="283" y="88"/>
                    </a:lnTo>
                    <a:lnTo>
                      <a:pt x="281" y="88"/>
                    </a:lnTo>
                    <a:lnTo>
                      <a:pt x="281" y="86"/>
                    </a:lnTo>
                    <a:lnTo>
                      <a:pt x="280" y="86"/>
                    </a:lnTo>
                    <a:lnTo>
                      <a:pt x="279" y="86"/>
                    </a:lnTo>
                    <a:lnTo>
                      <a:pt x="278" y="88"/>
                    </a:lnTo>
                    <a:lnTo>
                      <a:pt x="276" y="88"/>
                    </a:lnTo>
                    <a:lnTo>
                      <a:pt x="275" y="88"/>
                    </a:lnTo>
                    <a:lnTo>
                      <a:pt x="274" y="86"/>
                    </a:lnTo>
                    <a:lnTo>
                      <a:pt x="272" y="88"/>
                    </a:lnTo>
                    <a:lnTo>
                      <a:pt x="271" y="88"/>
                    </a:lnTo>
                    <a:lnTo>
                      <a:pt x="270" y="88"/>
                    </a:lnTo>
                    <a:lnTo>
                      <a:pt x="267" y="89"/>
                    </a:lnTo>
                    <a:lnTo>
                      <a:pt x="266" y="90"/>
                    </a:lnTo>
                    <a:lnTo>
                      <a:pt x="264" y="92"/>
                    </a:lnTo>
                    <a:lnTo>
                      <a:pt x="263" y="93"/>
                    </a:lnTo>
                    <a:lnTo>
                      <a:pt x="262" y="94"/>
                    </a:lnTo>
                    <a:lnTo>
                      <a:pt x="262" y="96"/>
                    </a:lnTo>
                    <a:lnTo>
                      <a:pt x="261" y="96"/>
                    </a:lnTo>
                    <a:lnTo>
                      <a:pt x="261" y="97"/>
                    </a:lnTo>
                    <a:lnTo>
                      <a:pt x="261" y="98"/>
                    </a:lnTo>
                    <a:lnTo>
                      <a:pt x="261" y="99"/>
                    </a:lnTo>
                    <a:lnTo>
                      <a:pt x="259" y="101"/>
                    </a:lnTo>
                    <a:lnTo>
                      <a:pt x="259" y="102"/>
                    </a:lnTo>
                    <a:lnTo>
                      <a:pt x="258" y="102"/>
                    </a:lnTo>
                    <a:lnTo>
                      <a:pt x="258" y="103"/>
                    </a:lnTo>
                    <a:lnTo>
                      <a:pt x="258" y="105"/>
                    </a:lnTo>
                    <a:lnTo>
                      <a:pt x="258" y="106"/>
                    </a:lnTo>
                    <a:lnTo>
                      <a:pt x="257" y="106"/>
                    </a:lnTo>
                    <a:lnTo>
                      <a:pt x="257" y="107"/>
                    </a:lnTo>
                    <a:lnTo>
                      <a:pt x="257" y="109"/>
                    </a:lnTo>
                    <a:lnTo>
                      <a:pt x="255" y="110"/>
                    </a:lnTo>
                    <a:lnTo>
                      <a:pt x="255" y="111"/>
                    </a:lnTo>
                    <a:lnTo>
                      <a:pt x="255" y="113"/>
                    </a:lnTo>
                    <a:lnTo>
                      <a:pt x="254" y="114"/>
                    </a:lnTo>
                    <a:lnTo>
                      <a:pt x="254" y="115"/>
                    </a:lnTo>
                    <a:lnTo>
                      <a:pt x="254" y="117"/>
                    </a:lnTo>
                    <a:lnTo>
                      <a:pt x="254" y="118"/>
                    </a:lnTo>
                    <a:lnTo>
                      <a:pt x="254" y="119"/>
                    </a:lnTo>
                    <a:lnTo>
                      <a:pt x="254" y="120"/>
                    </a:lnTo>
                    <a:lnTo>
                      <a:pt x="254" y="122"/>
                    </a:lnTo>
                    <a:lnTo>
                      <a:pt x="254" y="123"/>
                    </a:lnTo>
                    <a:lnTo>
                      <a:pt x="253" y="124"/>
                    </a:lnTo>
                    <a:lnTo>
                      <a:pt x="253" y="126"/>
                    </a:lnTo>
                    <a:lnTo>
                      <a:pt x="253" y="127"/>
                    </a:lnTo>
                    <a:lnTo>
                      <a:pt x="251" y="128"/>
                    </a:lnTo>
                    <a:lnTo>
                      <a:pt x="253" y="130"/>
                    </a:lnTo>
                    <a:lnTo>
                      <a:pt x="253" y="132"/>
                    </a:lnTo>
                    <a:lnTo>
                      <a:pt x="253" y="134"/>
                    </a:lnTo>
                    <a:lnTo>
                      <a:pt x="253" y="135"/>
                    </a:lnTo>
                    <a:lnTo>
                      <a:pt x="253" y="136"/>
                    </a:lnTo>
                    <a:lnTo>
                      <a:pt x="254" y="137"/>
                    </a:lnTo>
                    <a:lnTo>
                      <a:pt x="254" y="139"/>
                    </a:lnTo>
                    <a:lnTo>
                      <a:pt x="255" y="143"/>
                    </a:lnTo>
                    <a:lnTo>
                      <a:pt x="255" y="147"/>
                    </a:lnTo>
                    <a:lnTo>
                      <a:pt x="257" y="147"/>
                    </a:lnTo>
                    <a:lnTo>
                      <a:pt x="257" y="148"/>
                    </a:lnTo>
                    <a:lnTo>
                      <a:pt x="257" y="149"/>
                    </a:lnTo>
                    <a:lnTo>
                      <a:pt x="257" y="151"/>
                    </a:lnTo>
                    <a:lnTo>
                      <a:pt x="257" y="153"/>
                    </a:lnTo>
                    <a:lnTo>
                      <a:pt x="255" y="153"/>
                    </a:lnTo>
                    <a:lnTo>
                      <a:pt x="255" y="154"/>
                    </a:lnTo>
                    <a:lnTo>
                      <a:pt x="254" y="158"/>
                    </a:lnTo>
                    <a:lnTo>
                      <a:pt x="251" y="160"/>
                    </a:lnTo>
                    <a:lnTo>
                      <a:pt x="250" y="160"/>
                    </a:lnTo>
                    <a:lnTo>
                      <a:pt x="250" y="161"/>
                    </a:lnTo>
                    <a:lnTo>
                      <a:pt x="249" y="161"/>
                    </a:lnTo>
                    <a:lnTo>
                      <a:pt x="249" y="162"/>
                    </a:lnTo>
                    <a:lnTo>
                      <a:pt x="247" y="164"/>
                    </a:lnTo>
                    <a:lnTo>
                      <a:pt x="247" y="165"/>
                    </a:lnTo>
                    <a:lnTo>
                      <a:pt x="247" y="166"/>
                    </a:lnTo>
                    <a:lnTo>
                      <a:pt x="247" y="170"/>
                    </a:lnTo>
                    <a:lnTo>
                      <a:pt x="249" y="174"/>
                    </a:lnTo>
                    <a:lnTo>
                      <a:pt x="249" y="175"/>
                    </a:lnTo>
                    <a:lnTo>
                      <a:pt x="249" y="177"/>
                    </a:lnTo>
                    <a:lnTo>
                      <a:pt x="249" y="178"/>
                    </a:lnTo>
                    <a:lnTo>
                      <a:pt x="249" y="179"/>
                    </a:lnTo>
                    <a:lnTo>
                      <a:pt x="250" y="181"/>
                    </a:lnTo>
                    <a:lnTo>
                      <a:pt x="250" y="182"/>
                    </a:lnTo>
                    <a:lnTo>
                      <a:pt x="251" y="185"/>
                    </a:lnTo>
                    <a:lnTo>
                      <a:pt x="253" y="186"/>
                    </a:lnTo>
                    <a:lnTo>
                      <a:pt x="253" y="187"/>
                    </a:lnTo>
                    <a:lnTo>
                      <a:pt x="254" y="187"/>
                    </a:lnTo>
                    <a:lnTo>
                      <a:pt x="254" y="188"/>
                    </a:lnTo>
                    <a:lnTo>
                      <a:pt x="254" y="190"/>
                    </a:lnTo>
                    <a:lnTo>
                      <a:pt x="255" y="192"/>
                    </a:lnTo>
                    <a:lnTo>
                      <a:pt x="257" y="194"/>
                    </a:lnTo>
                    <a:lnTo>
                      <a:pt x="257" y="195"/>
                    </a:lnTo>
                    <a:lnTo>
                      <a:pt x="258" y="196"/>
                    </a:lnTo>
                    <a:lnTo>
                      <a:pt x="259" y="198"/>
                    </a:lnTo>
                    <a:lnTo>
                      <a:pt x="261" y="199"/>
                    </a:lnTo>
                    <a:lnTo>
                      <a:pt x="262" y="200"/>
                    </a:lnTo>
                    <a:lnTo>
                      <a:pt x="263" y="200"/>
                    </a:lnTo>
                    <a:lnTo>
                      <a:pt x="264" y="200"/>
                    </a:lnTo>
                    <a:lnTo>
                      <a:pt x="266" y="202"/>
                    </a:lnTo>
                    <a:lnTo>
                      <a:pt x="270" y="202"/>
                    </a:lnTo>
                    <a:lnTo>
                      <a:pt x="271" y="200"/>
                    </a:lnTo>
                    <a:lnTo>
                      <a:pt x="272" y="200"/>
                    </a:lnTo>
                    <a:lnTo>
                      <a:pt x="274" y="200"/>
                    </a:lnTo>
                    <a:lnTo>
                      <a:pt x="275" y="200"/>
                    </a:lnTo>
                    <a:lnTo>
                      <a:pt x="276" y="199"/>
                    </a:lnTo>
                    <a:lnTo>
                      <a:pt x="278" y="199"/>
                    </a:lnTo>
                    <a:lnTo>
                      <a:pt x="279" y="199"/>
                    </a:lnTo>
                    <a:lnTo>
                      <a:pt x="279" y="198"/>
                    </a:lnTo>
                    <a:lnTo>
                      <a:pt x="280" y="198"/>
                    </a:lnTo>
                    <a:lnTo>
                      <a:pt x="281" y="198"/>
                    </a:lnTo>
                    <a:lnTo>
                      <a:pt x="283" y="198"/>
                    </a:lnTo>
                    <a:lnTo>
                      <a:pt x="284" y="198"/>
                    </a:lnTo>
                    <a:lnTo>
                      <a:pt x="287" y="198"/>
                    </a:lnTo>
                    <a:lnTo>
                      <a:pt x="288" y="198"/>
                    </a:lnTo>
                    <a:lnTo>
                      <a:pt x="288" y="199"/>
                    </a:lnTo>
                    <a:lnTo>
                      <a:pt x="289" y="199"/>
                    </a:lnTo>
                    <a:lnTo>
                      <a:pt x="291" y="200"/>
                    </a:lnTo>
                    <a:lnTo>
                      <a:pt x="292" y="202"/>
                    </a:lnTo>
                    <a:lnTo>
                      <a:pt x="293" y="202"/>
                    </a:lnTo>
                    <a:lnTo>
                      <a:pt x="293" y="203"/>
                    </a:lnTo>
                    <a:lnTo>
                      <a:pt x="295" y="203"/>
                    </a:lnTo>
                    <a:lnTo>
                      <a:pt x="296" y="203"/>
                    </a:lnTo>
                    <a:lnTo>
                      <a:pt x="296" y="204"/>
                    </a:lnTo>
                    <a:lnTo>
                      <a:pt x="296" y="206"/>
                    </a:lnTo>
                    <a:lnTo>
                      <a:pt x="297" y="206"/>
                    </a:lnTo>
                    <a:lnTo>
                      <a:pt x="296" y="206"/>
                    </a:lnTo>
                    <a:lnTo>
                      <a:pt x="297" y="206"/>
                    </a:lnTo>
                    <a:lnTo>
                      <a:pt x="296" y="206"/>
                    </a:lnTo>
                    <a:lnTo>
                      <a:pt x="297" y="206"/>
                    </a:lnTo>
                    <a:lnTo>
                      <a:pt x="297" y="207"/>
                    </a:lnTo>
                    <a:lnTo>
                      <a:pt x="297" y="208"/>
                    </a:lnTo>
                    <a:lnTo>
                      <a:pt x="297" y="209"/>
                    </a:lnTo>
                    <a:lnTo>
                      <a:pt x="299" y="211"/>
                    </a:lnTo>
                    <a:lnTo>
                      <a:pt x="300" y="213"/>
                    </a:lnTo>
                    <a:lnTo>
                      <a:pt x="301" y="215"/>
                    </a:lnTo>
                    <a:lnTo>
                      <a:pt x="301" y="216"/>
                    </a:lnTo>
                    <a:lnTo>
                      <a:pt x="302" y="216"/>
                    </a:lnTo>
                    <a:lnTo>
                      <a:pt x="302" y="217"/>
                    </a:lnTo>
                    <a:lnTo>
                      <a:pt x="304" y="219"/>
                    </a:lnTo>
                    <a:lnTo>
                      <a:pt x="304" y="220"/>
                    </a:lnTo>
                    <a:lnTo>
                      <a:pt x="304" y="221"/>
                    </a:lnTo>
                    <a:lnTo>
                      <a:pt x="304" y="223"/>
                    </a:lnTo>
                    <a:lnTo>
                      <a:pt x="304" y="224"/>
                    </a:lnTo>
                    <a:lnTo>
                      <a:pt x="304" y="225"/>
                    </a:lnTo>
                    <a:lnTo>
                      <a:pt x="302" y="225"/>
                    </a:lnTo>
                    <a:lnTo>
                      <a:pt x="302" y="226"/>
                    </a:lnTo>
                    <a:lnTo>
                      <a:pt x="301" y="228"/>
                    </a:lnTo>
                    <a:lnTo>
                      <a:pt x="300" y="229"/>
                    </a:lnTo>
                    <a:lnTo>
                      <a:pt x="299" y="230"/>
                    </a:lnTo>
                    <a:lnTo>
                      <a:pt x="297" y="232"/>
                    </a:lnTo>
                    <a:lnTo>
                      <a:pt x="297" y="233"/>
                    </a:lnTo>
                    <a:lnTo>
                      <a:pt x="296" y="233"/>
                    </a:lnTo>
                    <a:lnTo>
                      <a:pt x="296" y="234"/>
                    </a:lnTo>
                    <a:lnTo>
                      <a:pt x="295" y="234"/>
                    </a:lnTo>
                    <a:lnTo>
                      <a:pt x="295" y="236"/>
                    </a:lnTo>
                    <a:lnTo>
                      <a:pt x="293" y="236"/>
                    </a:lnTo>
                    <a:lnTo>
                      <a:pt x="292" y="236"/>
                    </a:lnTo>
                    <a:lnTo>
                      <a:pt x="291" y="237"/>
                    </a:lnTo>
                    <a:lnTo>
                      <a:pt x="289" y="237"/>
                    </a:lnTo>
                    <a:lnTo>
                      <a:pt x="288" y="237"/>
                    </a:lnTo>
                    <a:lnTo>
                      <a:pt x="287" y="237"/>
                    </a:lnTo>
                    <a:lnTo>
                      <a:pt x="285" y="237"/>
                    </a:lnTo>
                    <a:lnTo>
                      <a:pt x="284" y="236"/>
                    </a:lnTo>
                    <a:lnTo>
                      <a:pt x="283" y="234"/>
                    </a:lnTo>
                    <a:lnTo>
                      <a:pt x="281" y="234"/>
                    </a:lnTo>
                    <a:lnTo>
                      <a:pt x="281" y="233"/>
                    </a:lnTo>
                    <a:lnTo>
                      <a:pt x="280" y="233"/>
                    </a:lnTo>
                    <a:lnTo>
                      <a:pt x="280" y="232"/>
                    </a:lnTo>
                    <a:lnTo>
                      <a:pt x="279" y="232"/>
                    </a:lnTo>
                    <a:lnTo>
                      <a:pt x="278" y="232"/>
                    </a:lnTo>
                    <a:lnTo>
                      <a:pt x="278" y="230"/>
                    </a:lnTo>
                    <a:lnTo>
                      <a:pt x="276" y="230"/>
                    </a:lnTo>
                    <a:lnTo>
                      <a:pt x="275" y="230"/>
                    </a:lnTo>
                    <a:lnTo>
                      <a:pt x="275" y="229"/>
                    </a:lnTo>
                    <a:lnTo>
                      <a:pt x="274" y="229"/>
                    </a:lnTo>
                    <a:lnTo>
                      <a:pt x="272" y="228"/>
                    </a:lnTo>
                    <a:lnTo>
                      <a:pt x="271" y="228"/>
                    </a:lnTo>
                    <a:lnTo>
                      <a:pt x="270" y="228"/>
                    </a:lnTo>
                    <a:lnTo>
                      <a:pt x="270" y="226"/>
                    </a:lnTo>
                    <a:lnTo>
                      <a:pt x="268" y="226"/>
                    </a:lnTo>
                    <a:lnTo>
                      <a:pt x="267" y="226"/>
                    </a:lnTo>
                    <a:lnTo>
                      <a:pt x="266" y="226"/>
                    </a:lnTo>
                    <a:lnTo>
                      <a:pt x="264" y="225"/>
                    </a:lnTo>
                    <a:lnTo>
                      <a:pt x="263" y="225"/>
                    </a:lnTo>
                    <a:lnTo>
                      <a:pt x="262" y="225"/>
                    </a:lnTo>
                    <a:lnTo>
                      <a:pt x="261" y="225"/>
                    </a:lnTo>
                    <a:lnTo>
                      <a:pt x="259" y="225"/>
                    </a:lnTo>
                    <a:lnTo>
                      <a:pt x="254" y="224"/>
                    </a:lnTo>
                    <a:lnTo>
                      <a:pt x="253" y="224"/>
                    </a:lnTo>
                    <a:lnTo>
                      <a:pt x="249" y="229"/>
                    </a:lnTo>
                    <a:lnTo>
                      <a:pt x="247" y="233"/>
                    </a:lnTo>
                    <a:lnTo>
                      <a:pt x="247" y="234"/>
                    </a:lnTo>
                    <a:lnTo>
                      <a:pt x="246" y="236"/>
                    </a:lnTo>
                    <a:lnTo>
                      <a:pt x="245" y="238"/>
                    </a:lnTo>
                    <a:lnTo>
                      <a:pt x="242" y="240"/>
                    </a:lnTo>
                    <a:lnTo>
                      <a:pt x="242" y="241"/>
                    </a:lnTo>
                    <a:lnTo>
                      <a:pt x="241" y="241"/>
                    </a:lnTo>
                    <a:lnTo>
                      <a:pt x="241" y="242"/>
                    </a:lnTo>
                    <a:lnTo>
                      <a:pt x="240" y="242"/>
                    </a:lnTo>
                    <a:lnTo>
                      <a:pt x="240" y="243"/>
                    </a:lnTo>
                    <a:lnTo>
                      <a:pt x="240" y="245"/>
                    </a:lnTo>
                    <a:lnTo>
                      <a:pt x="238" y="249"/>
                    </a:lnTo>
                    <a:lnTo>
                      <a:pt x="237" y="249"/>
                    </a:lnTo>
                    <a:lnTo>
                      <a:pt x="236" y="251"/>
                    </a:lnTo>
                    <a:lnTo>
                      <a:pt x="234" y="253"/>
                    </a:lnTo>
                    <a:lnTo>
                      <a:pt x="233" y="253"/>
                    </a:lnTo>
                    <a:lnTo>
                      <a:pt x="230" y="255"/>
                    </a:lnTo>
                    <a:lnTo>
                      <a:pt x="230" y="257"/>
                    </a:lnTo>
                    <a:lnTo>
                      <a:pt x="229" y="257"/>
                    </a:lnTo>
                    <a:lnTo>
                      <a:pt x="228" y="257"/>
                    </a:lnTo>
                    <a:lnTo>
                      <a:pt x="224" y="258"/>
                    </a:lnTo>
                    <a:lnTo>
                      <a:pt x="220" y="259"/>
                    </a:lnTo>
                    <a:lnTo>
                      <a:pt x="219" y="259"/>
                    </a:lnTo>
                    <a:lnTo>
                      <a:pt x="215" y="260"/>
                    </a:lnTo>
                    <a:lnTo>
                      <a:pt x="213" y="260"/>
                    </a:lnTo>
                    <a:lnTo>
                      <a:pt x="212" y="260"/>
                    </a:lnTo>
                    <a:lnTo>
                      <a:pt x="211" y="260"/>
                    </a:lnTo>
                    <a:lnTo>
                      <a:pt x="209" y="260"/>
                    </a:lnTo>
                    <a:lnTo>
                      <a:pt x="208" y="260"/>
                    </a:lnTo>
                    <a:lnTo>
                      <a:pt x="207" y="260"/>
                    </a:lnTo>
                    <a:lnTo>
                      <a:pt x="206" y="262"/>
                    </a:lnTo>
                    <a:lnTo>
                      <a:pt x="204" y="262"/>
                    </a:lnTo>
                    <a:lnTo>
                      <a:pt x="204" y="263"/>
                    </a:lnTo>
                    <a:lnTo>
                      <a:pt x="203" y="263"/>
                    </a:lnTo>
                    <a:lnTo>
                      <a:pt x="202" y="263"/>
                    </a:lnTo>
                    <a:lnTo>
                      <a:pt x="200" y="263"/>
                    </a:lnTo>
                    <a:lnTo>
                      <a:pt x="199" y="263"/>
                    </a:lnTo>
                    <a:lnTo>
                      <a:pt x="198" y="263"/>
                    </a:lnTo>
                    <a:lnTo>
                      <a:pt x="196" y="263"/>
                    </a:lnTo>
                    <a:lnTo>
                      <a:pt x="195" y="264"/>
                    </a:lnTo>
                    <a:lnTo>
                      <a:pt x="194" y="264"/>
                    </a:lnTo>
                    <a:lnTo>
                      <a:pt x="192" y="264"/>
                    </a:lnTo>
                    <a:lnTo>
                      <a:pt x="192" y="263"/>
                    </a:lnTo>
                    <a:lnTo>
                      <a:pt x="191" y="263"/>
                    </a:lnTo>
                    <a:lnTo>
                      <a:pt x="191" y="262"/>
                    </a:lnTo>
                    <a:lnTo>
                      <a:pt x="190" y="262"/>
                    </a:lnTo>
                    <a:lnTo>
                      <a:pt x="189" y="262"/>
                    </a:lnTo>
                    <a:lnTo>
                      <a:pt x="187" y="262"/>
                    </a:lnTo>
                    <a:lnTo>
                      <a:pt x="186" y="262"/>
                    </a:lnTo>
                    <a:lnTo>
                      <a:pt x="185" y="262"/>
                    </a:lnTo>
                    <a:lnTo>
                      <a:pt x="185" y="260"/>
                    </a:lnTo>
                    <a:lnTo>
                      <a:pt x="183" y="260"/>
                    </a:lnTo>
                    <a:lnTo>
                      <a:pt x="182" y="260"/>
                    </a:lnTo>
                    <a:lnTo>
                      <a:pt x="181" y="260"/>
                    </a:lnTo>
                    <a:lnTo>
                      <a:pt x="179" y="260"/>
                    </a:lnTo>
                    <a:lnTo>
                      <a:pt x="178" y="260"/>
                    </a:lnTo>
                    <a:lnTo>
                      <a:pt x="177" y="260"/>
                    </a:lnTo>
                    <a:lnTo>
                      <a:pt x="175" y="260"/>
                    </a:lnTo>
                    <a:lnTo>
                      <a:pt x="175" y="262"/>
                    </a:lnTo>
                    <a:lnTo>
                      <a:pt x="175" y="263"/>
                    </a:lnTo>
                    <a:lnTo>
                      <a:pt x="174" y="263"/>
                    </a:lnTo>
                    <a:lnTo>
                      <a:pt x="173" y="263"/>
                    </a:lnTo>
                    <a:lnTo>
                      <a:pt x="172" y="263"/>
                    </a:lnTo>
                    <a:lnTo>
                      <a:pt x="170" y="262"/>
                    </a:lnTo>
                    <a:lnTo>
                      <a:pt x="169" y="262"/>
                    </a:lnTo>
                    <a:lnTo>
                      <a:pt x="169" y="260"/>
                    </a:lnTo>
                    <a:lnTo>
                      <a:pt x="169" y="259"/>
                    </a:lnTo>
                    <a:lnTo>
                      <a:pt x="168" y="259"/>
                    </a:lnTo>
                    <a:lnTo>
                      <a:pt x="166" y="259"/>
                    </a:lnTo>
                    <a:lnTo>
                      <a:pt x="166" y="258"/>
                    </a:lnTo>
                    <a:lnTo>
                      <a:pt x="165" y="258"/>
                    </a:lnTo>
                    <a:lnTo>
                      <a:pt x="165" y="257"/>
                    </a:lnTo>
                    <a:lnTo>
                      <a:pt x="165" y="255"/>
                    </a:lnTo>
                    <a:lnTo>
                      <a:pt x="164" y="255"/>
                    </a:lnTo>
                    <a:lnTo>
                      <a:pt x="162" y="255"/>
                    </a:lnTo>
                    <a:lnTo>
                      <a:pt x="161" y="255"/>
                    </a:lnTo>
                    <a:lnTo>
                      <a:pt x="161" y="254"/>
                    </a:lnTo>
                    <a:lnTo>
                      <a:pt x="161" y="253"/>
                    </a:lnTo>
                    <a:lnTo>
                      <a:pt x="160" y="253"/>
                    </a:lnTo>
                    <a:lnTo>
                      <a:pt x="160" y="251"/>
                    </a:lnTo>
                    <a:lnTo>
                      <a:pt x="160" y="250"/>
                    </a:lnTo>
                    <a:lnTo>
                      <a:pt x="160" y="249"/>
                    </a:lnTo>
                    <a:lnTo>
                      <a:pt x="160" y="247"/>
                    </a:lnTo>
                    <a:lnTo>
                      <a:pt x="160" y="246"/>
                    </a:lnTo>
                    <a:lnTo>
                      <a:pt x="160" y="245"/>
                    </a:lnTo>
                    <a:lnTo>
                      <a:pt x="160" y="243"/>
                    </a:lnTo>
                    <a:lnTo>
                      <a:pt x="158" y="243"/>
                    </a:lnTo>
                    <a:lnTo>
                      <a:pt x="158" y="242"/>
                    </a:lnTo>
                    <a:lnTo>
                      <a:pt x="160" y="242"/>
                    </a:lnTo>
                    <a:lnTo>
                      <a:pt x="158" y="242"/>
                    </a:lnTo>
                    <a:lnTo>
                      <a:pt x="158" y="241"/>
                    </a:lnTo>
                    <a:lnTo>
                      <a:pt x="157" y="241"/>
                    </a:lnTo>
                    <a:lnTo>
                      <a:pt x="157" y="240"/>
                    </a:lnTo>
                    <a:lnTo>
                      <a:pt x="156" y="240"/>
                    </a:lnTo>
                    <a:lnTo>
                      <a:pt x="155" y="240"/>
                    </a:lnTo>
                    <a:lnTo>
                      <a:pt x="155" y="238"/>
                    </a:lnTo>
                    <a:lnTo>
                      <a:pt x="153" y="238"/>
                    </a:lnTo>
                    <a:lnTo>
                      <a:pt x="152" y="238"/>
                    </a:lnTo>
                    <a:lnTo>
                      <a:pt x="151" y="238"/>
                    </a:lnTo>
                    <a:lnTo>
                      <a:pt x="151" y="237"/>
                    </a:lnTo>
                    <a:lnTo>
                      <a:pt x="149" y="237"/>
                    </a:lnTo>
                    <a:lnTo>
                      <a:pt x="149" y="236"/>
                    </a:lnTo>
                    <a:lnTo>
                      <a:pt x="148" y="236"/>
                    </a:lnTo>
                    <a:lnTo>
                      <a:pt x="147" y="236"/>
                    </a:lnTo>
                    <a:lnTo>
                      <a:pt x="147" y="234"/>
                    </a:lnTo>
                    <a:lnTo>
                      <a:pt x="145" y="234"/>
                    </a:lnTo>
                    <a:lnTo>
                      <a:pt x="145" y="233"/>
                    </a:lnTo>
                    <a:lnTo>
                      <a:pt x="144" y="233"/>
                    </a:lnTo>
                    <a:lnTo>
                      <a:pt x="144" y="232"/>
                    </a:lnTo>
                    <a:lnTo>
                      <a:pt x="144" y="230"/>
                    </a:lnTo>
                    <a:lnTo>
                      <a:pt x="145" y="230"/>
                    </a:lnTo>
                    <a:lnTo>
                      <a:pt x="145" y="229"/>
                    </a:lnTo>
                    <a:lnTo>
                      <a:pt x="144" y="228"/>
                    </a:lnTo>
                    <a:lnTo>
                      <a:pt x="144" y="226"/>
                    </a:lnTo>
                    <a:lnTo>
                      <a:pt x="143" y="226"/>
                    </a:lnTo>
                    <a:lnTo>
                      <a:pt x="143" y="225"/>
                    </a:lnTo>
                    <a:lnTo>
                      <a:pt x="141" y="225"/>
                    </a:lnTo>
                    <a:lnTo>
                      <a:pt x="141" y="224"/>
                    </a:lnTo>
                    <a:lnTo>
                      <a:pt x="140" y="225"/>
                    </a:lnTo>
                    <a:lnTo>
                      <a:pt x="140" y="224"/>
                    </a:lnTo>
                    <a:lnTo>
                      <a:pt x="139" y="225"/>
                    </a:lnTo>
                    <a:lnTo>
                      <a:pt x="139" y="224"/>
                    </a:lnTo>
                    <a:lnTo>
                      <a:pt x="137" y="224"/>
                    </a:lnTo>
                    <a:lnTo>
                      <a:pt x="137" y="223"/>
                    </a:lnTo>
                    <a:lnTo>
                      <a:pt x="137" y="221"/>
                    </a:lnTo>
                    <a:lnTo>
                      <a:pt x="136" y="221"/>
                    </a:lnTo>
                    <a:lnTo>
                      <a:pt x="136" y="220"/>
                    </a:lnTo>
                    <a:lnTo>
                      <a:pt x="136" y="219"/>
                    </a:lnTo>
                    <a:lnTo>
                      <a:pt x="135" y="219"/>
                    </a:lnTo>
                    <a:lnTo>
                      <a:pt x="135" y="217"/>
                    </a:lnTo>
                    <a:lnTo>
                      <a:pt x="134" y="217"/>
                    </a:lnTo>
                    <a:lnTo>
                      <a:pt x="132" y="217"/>
                    </a:lnTo>
                    <a:lnTo>
                      <a:pt x="132" y="219"/>
                    </a:lnTo>
                    <a:lnTo>
                      <a:pt x="131" y="219"/>
                    </a:lnTo>
                    <a:lnTo>
                      <a:pt x="130" y="219"/>
                    </a:lnTo>
                    <a:lnTo>
                      <a:pt x="128" y="219"/>
                    </a:lnTo>
                    <a:lnTo>
                      <a:pt x="128" y="217"/>
                    </a:lnTo>
                    <a:lnTo>
                      <a:pt x="127" y="217"/>
                    </a:lnTo>
                    <a:lnTo>
                      <a:pt x="127" y="216"/>
                    </a:lnTo>
                    <a:lnTo>
                      <a:pt x="126" y="216"/>
                    </a:lnTo>
                    <a:lnTo>
                      <a:pt x="124" y="216"/>
                    </a:lnTo>
                    <a:lnTo>
                      <a:pt x="124" y="215"/>
                    </a:lnTo>
                    <a:lnTo>
                      <a:pt x="123" y="215"/>
                    </a:lnTo>
                    <a:lnTo>
                      <a:pt x="123" y="213"/>
                    </a:lnTo>
                    <a:lnTo>
                      <a:pt x="122" y="213"/>
                    </a:lnTo>
                    <a:lnTo>
                      <a:pt x="120" y="213"/>
                    </a:lnTo>
                    <a:lnTo>
                      <a:pt x="119" y="213"/>
                    </a:lnTo>
                    <a:lnTo>
                      <a:pt x="118" y="212"/>
                    </a:lnTo>
                    <a:lnTo>
                      <a:pt x="118" y="211"/>
                    </a:lnTo>
                    <a:lnTo>
                      <a:pt x="118" y="209"/>
                    </a:lnTo>
                    <a:lnTo>
                      <a:pt x="118" y="208"/>
                    </a:lnTo>
                    <a:lnTo>
                      <a:pt x="118" y="207"/>
                    </a:lnTo>
                    <a:lnTo>
                      <a:pt x="118" y="206"/>
                    </a:lnTo>
                    <a:lnTo>
                      <a:pt x="119" y="204"/>
                    </a:lnTo>
                    <a:lnTo>
                      <a:pt x="118" y="204"/>
                    </a:lnTo>
                    <a:lnTo>
                      <a:pt x="117" y="204"/>
                    </a:lnTo>
                    <a:lnTo>
                      <a:pt x="117" y="203"/>
                    </a:lnTo>
                    <a:lnTo>
                      <a:pt x="115" y="203"/>
                    </a:lnTo>
                    <a:lnTo>
                      <a:pt x="115" y="202"/>
                    </a:lnTo>
                    <a:lnTo>
                      <a:pt x="115" y="200"/>
                    </a:lnTo>
                    <a:lnTo>
                      <a:pt x="115" y="199"/>
                    </a:lnTo>
                    <a:lnTo>
                      <a:pt x="115" y="198"/>
                    </a:lnTo>
                    <a:lnTo>
                      <a:pt x="115" y="196"/>
                    </a:lnTo>
                    <a:lnTo>
                      <a:pt x="114" y="196"/>
                    </a:lnTo>
                    <a:lnTo>
                      <a:pt x="114" y="195"/>
                    </a:lnTo>
                    <a:lnTo>
                      <a:pt x="113" y="195"/>
                    </a:lnTo>
                    <a:lnTo>
                      <a:pt x="113" y="194"/>
                    </a:lnTo>
                    <a:lnTo>
                      <a:pt x="113" y="192"/>
                    </a:lnTo>
                    <a:lnTo>
                      <a:pt x="111" y="192"/>
                    </a:lnTo>
                    <a:lnTo>
                      <a:pt x="113" y="191"/>
                    </a:lnTo>
                    <a:lnTo>
                      <a:pt x="113" y="190"/>
                    </a:lnTo>
                    <a:lnTo>
                      <a:pt x="114" y="190"/>
                    </a:lnTo>
                    <a:lnTo>
                      <a:pt x="114" y="188"/>
                    </a:lnTo>
                    <a:lnTo>
                      <a:pt x="113" y="188"/>
                    </a:lnTo>
                    <a:lnTo>
                      <a:pt x="113" y="187"/>
                    </a:lnTo>
                    <a:lnTo>
                      <a:pt x="113" y="186"/>
                    </a:lnTo>
                    <a:lnTo>
                      <a:pt x="114" y="186"/>
                    </a:lnTo>
                    <a:lnTo>
                      <a:pt x="114" y="185"/>
                    </a:lnTo>
                    <a:lnTo>
                      <a:pt x="114" y="183"/>
                    </a:lnTo>
                    <a:lnTo>
                      <a:pt x="114" y="182"/>
                    </a:lnTo>
                    <a:lnTo>
                      <a:pt x="113" y="182"/>
                    </a:lnTo>
                    <a:lnTo>
                      <a:pt x="113" y="181"/>
                    </a:lnTo>
                    <a:lnTo>
                      <a:pt x="111" y="181"/>
                    </a:lnTo>
                    <a:lnTo>
                      <a:pt x="111" y="179"/>
                    </a:lnTo>
                    <a:lnTo>
                      <a:pt x="110" y="179"/>
                    </a:lnTo>
                    <a:lnTo>
                      <a:pt x="110" y="178"/>
                    </a:lnTo>
                    <a:lnTo>
                      <a:pt x="110" y="177"/>
                    </a:lnTo>
                    <a:lnTo>
                      <a:pt x="109" y="175"/>
                    </a:lnTo>
                    <a:lnTo>
                      <a:pt x="109" y="174"/>
                    </a:lnTo>
                    <a:lnTo>
                      <a:pt x="107" y="174"/>
                    </a:lnTo>
                    <a:lnTo>
                      <a:pt x="107" y="173"/>
                    </a:lnTo>
                    <a:lnTo>
                      <a:pt x="106" y="173"/>
                    </a:lnTo>
                    <a:lnTo>
                      <a:pt x="106" y="171"/>
                    </a:lnTo>
                    <a:lnTo>
                      <a:pt x="105" y="171"/>
                    </a:lnTo>
                    <a:lnTo>
                      <a:pt x="105" y="170"/>
                    </a:lnTo>
                    <a:lnTo>
                      <a:pt x="105" y="169"/>
                    </a:lnTo>
                    <a:lnTo>
                      <a:pt x="105" y="168"/>
                    </a:lnTo>
                    <a:lnTo>
                      <a:pt x="103" y="168"/>
                    </a:lnTo>
                    <a:lnTo>
                      <a:pt x="103" y="166"/>
                    </a:lnTo>
                    <a:lnTo>
                      <a:pt x="103" y="165"/>
                    </a:lnTo>
                    <a:lnTo>
                      <a:pt x="103" y="164"/>
                    </a:lnTo>
                    <a:lnTo>
                      <a:pt x="102" y="164"/>
                    </a:lnTo>
                    <a:lnTo>
                      <a:pt x="102" y="162"/>
                    </a:lnTo>
                    <a:lnTo>
                      <a:pt x="102" y="161"/>
                    </a:lnTo>
                    <a:lnTo>
                      <a:pt x="102" y="160"/>
                    </a:lnTo>
                    <a:lnTo>
                      <a:pt x="101" y="160"/>
                    </a:lnTo>
                    <a:lnTo>
                      <a:pt x="101" y="158"/>
                    </a:lnTo>
                    <a:lnTo>
                      <a:pt x="100" y="158"/>
                    </a:lnTo>
                    <a:lnTo>
                      <a:pt x="100" y="157"/>
                    </a:lnTo>
                    <a:lnTo>
                      <a:pt x="98" y="157"/>
                    </a:lnTo>
                    <a:lnTo>
                      <a:pt x="97" y="157"/>
                    </a:lnTo>
                    <a:lnTo>
                      <a:pt x="97" y="156"/>
                    </a:lnTo>
                    <a:lnTo>
                      <a:pt x="96" y="156"/>
                    </a:lnTo>
                    <a:lnTo>
                      <a:pt x="96" y="154"/>
                    </a:lnTo>
                    <a:lnTo>
                      <a:pt x="94" y="154"/>
                    </a:lnTo>
                    <a:lnTo>
                      <a:pt x="94" y="153"/>
                    </a:lnTo>
                    <a:lnTo>
                      <a:pt x="93" y="152"/>
                    </a:lnTo>
                    <a:lnTo>
                      <a:pt x="92" y="152"/>
                    </a:lnTo>
                    <a:lnTo>
                      <a:pt x="90" y="151"/>
                    </a:lnTo>
                    <a:lnTo>
                      <a:pt x="90" y="149"/>
                    </a:lnTo>
                    <a:lnTo>
                      <a:pt x="90" y="148"/>
                    </a:lnTo>
                    <a:lnTo>
                      <a:pt x="90" y="147"/>
                    </a:lnTo>
                    <a:lnTo>
                      <a:pt x="89" y="147"/>
                    </a:lnTo>
                    <a:lnTo>
                      <a:pt x="89" y="145"/>
                    </a:lnTo>
                    <a:lnTo>
                      <a:pt x="89" y="144"/>
                    </a:lnTo>
                    <a:lnTo>
                      <a:pt x="89" y="143"/>
                    </a:lnTo>
                    <a:lnTo>
                      <a:pt x="90" y="143"/>
                    </a:lnTo>
                    <a:lnTo>
                      <a:pt x="90" y="141"/>
                    </a:lnTo>
                    <a:lnTo>
                      <a:pt x="90" y="140"/>
                    </a:lnTo>
                    <a:lnTo>
                      <a:pt x="92" y="140"/>
                    </a:lnTo>
                    <a:lnTo>
                      <a:pt x="92" y="139"/>
                    </a:lnTo>
                    <a:lnTo>
                      <a:pt x="92" y="137"/>
                    </a:lnTo>
                    <a:lnTo>
                      <a:pt x="93" y="137"/>
                    </a:lnTo>
                    <a:lnTo>
                      <a:pt x="93" y="136"/>
                    </a:lnTo>
                    <a:lnTo>
                      <a:pt x="94" y="136"/>
                    </a:lnTo>
                    <a:lnTo>
                      <a:pt x="94" y="135"/>
                    </a:lnTo>
                    <a:lnTo>
                      <a:pt x="93" y="135"/>
                    </a:lnTo>
                    <a:lnTo>
                      <a:pt x="93" y="134"/>
                    </a:lnTo>
                    <a:lnTo>
                      <a:pt x="92" y="132"/>
                    </a:lnTo>
                    <a:lnTo>
                      <a:pt x="92" y="131"/>
                    </a:lnTo>
                    <a:lnTo>
                      <a:pt x="92" y="130"/>
                    </a:lnTo>
                    <a:lnTo>
                      <a:pt x="90" y="130"/>
                    </a:lnTo>
                    <a:lnTo>
                      <a:pt x="90" y="128"/>
                    </a:lnTo>
                    <a:lnTo>
                      <a:pt x="89" y="130"/>
                    </a:lnTo>
                    <a:lnTo>
                      <a:pt x="89" y="128"/>
                    </a:lnTo>
                    <a:lnTo>
                      <a:pt x="88" y="128"/>
                    </a:lnTo>
                    <a:lnTo>
                      <a:pt x="88" y="127"/>
                    </a:lnTo>
                    <a:lnTo>
                      <a:pt x="88" y="126"/>
                    </a:lnTo>
                    <a:lnTo>
                      <a:pt x="86" y="126"/>
                    </a:lnTo>
                    <a:lnTo>
                      <a:pt x="86" y="124"/>
                    </a:lnTo>
                    <a:lnTo>
                      <a:pt x="85" y="124"/>
                    </a:lnTo>
                    <a:lnTo>
                      <a:pt x="84" y="123"/>
                    </a:lnTo>
                    <a:lnTo>
                      <a:pt x="83" y="123"/>
                    </a:lnTo>
                    <a:lnTo>
                      <a:pt x="81" y="123"/>
                    </a:lnTo>
                    <a:lnTo>
                      <a:pt x="80" y="123"/>
                    </a:lnTo>
                    <a:lnTo>
                      <a:pt x="80" y="122"/>
                    </a:lnTo>
                    <a:lnTo>
                      <a:pt x="79" y="122"/>
                    </a:lnTo>
                    <a:lnTo>
                      <a:pt x="79" y="120"/>
                    </a:lnTo>
                    <a:lnTo>
                      <a:pt x="77" y="120"/>
                    </a:lnTo>
                    <a:lnTo>
                      <a:pt x="76" y="120"/>
                    </a:lnTo>
                    <a:lnTo>
                      <a:pt x="76" y="119"/>
                    </a:lnTo>
                    <a:lnTo>
                      <a:pt x="76" y="118"/>
                    </a:lnTo>
                    <a:lnTo>
                      <a:pt x="75" y="118"/>
                    </a:lnTo>
                    <a:lnTo>
                      <a:pt x="75" y="117"/>
                    </a:lnTo>
                    <a:lnTo>
                      <a:pt x="73" y="115"/>
                    </a:lnTo>
                    <a:lnTo>
                      <a:pt x="73" y="114"/>
                    </a:lnTo>
                    <a:lnTo>
                      <a:pt x="73" y="113"/>
                    </a:lnTo>
                    <a:lnTo>
                      <a:pt x="73" y="111"/>
                    </a:lnTo>
                    <a:lnTo>
                      <a:pt x="72" y="111"/>
                    </a:lnTo>
                    <a:lnTo>
                      <a:pt x="72" y="110"/>
                    </a:lnTo>
                    <a:lnTo>
                      <a:pt x="72" y="109"/>
                    </a:lnTo>
                    <a:lnTo>
                      <a:pt x="73" y="109"/>
                    </a:lnTo>
                    <a:lnTo>
                      <a:pt x="73" y="107"/>
                    </a:lnTo>
                    <a:lnTo>
                      <a:pt x="73" y="106"/>
                    </a:lnTo>
                    <a:lnTo>
                      <a:pt x="73" y="105"/>
                    </a:lnTo>
                    <a:lnTo>
                      <a:pt x="73" y="103"/>
                    </a:lnTo>
                    <a:lnTo>
                      <a:pt x="72" y="103"/>
                    </a:lnTo>
                    <a:lnTo>
                      <a:pt x="72" y="102"/>
                    </a:lnTo>
                    <a:lnTo>
                      <a:pt x="71" y="102"/>
                    </a:lnTo>
                    <a:lnTo>
                      <a:pt x="69" y="102"/>
                    </a:lnTo>
                    <a:lnTo>
                      <a:pt x="69" y="101"/>
                    </a:lnTo>
                    <a:lnTo>
                      <a:pt x="68" y="101"/>
                    </a:lnTo>
                    <a:lnTo>
                      <a:pt x="68" y="99"/>
                    </a:lnTo>
                    <a:lnTo>
                      <a:pt x="67" y="99"/>
                    </a:lnTo>
                    <a:lnTo>
                      <a:pt x="67" y="98"/>
                    </a:lnTo>
                    <a:lnTo>
                      <a:pt x="65" y="98"/>
                    </a:lnTo>
                    <a:lnTo>
                      <a:pt x="64" y="98"/>
                    </a:lnTo>
                    <a:lnTo>
                      <a:pt x="64" y="97"/>
                    </a:lnTo>
                    <a:lnTo>
                      <a:pt x="64" y="96"/>
                    </a:lnTo>
                    <a:lnTo>
                      <a:pt x="63" y="96"/>
                    </a:lnTo>
                    <a:lnTo>
                      <a:pt x="63" y="94"/>
                    </a:lnTo>
                    <a:lnTo>
                      <a:pt x="62" y="93"/>
                    </a:lnTo>
                    <a:lnTo>
                      <a:pt x="60" y="92"/>
                    </a:lnTo>
                    <a:lnTo>
                      <a:pt x="59" y="92"/>
                    </a:lnTo>
                    <a:lnTo>
                      <a:pt x="59" y="90"/>
                    </a:lnTo>
                    <a:lnTo>
                      <a:pt x="58" y="90"/>
                    </a:lnTo>
                    <a:lnTo>
                      <a:pt x="56" y="90"/>
                    </a:lnTo>
                    <a:lnTo>
                      <a:pt x="56" y="89"/>
                    </a:lnTo>
                    <a:lnTo>
                      <a:pt x="56" y="88"/>
                    </a:lnTo>
                    <a:lnTo>
                      <a:pt x="55" y="88"/>
                    </a:lnTo>
                    <a:lnTo>
                      <a:pt x="55" y="86"/>
                    </a:lnTo>
                    <a:lnTo>
                      <a:pt x="54" y="86"/>
                    </a:lnTo>
                    <a:lnTo>
                      <a:pt x="54" y="85"/>
                    </a:lnTo>
                    <a:lnTo>
                      <a:pt x="52" y="84"/>
                    </a:lnTo>
                    <a:lnTo>
                      <a:pt x="52" y="82"/>
                    </a:lnTo>
                    <a:lnTo>
                      <a:pt x="51" y="81"/>
                    </a:lnTo>
                    <a:lnTo>
                      <a:pt x="50" y="81"/>
                    </a:lnTo>
                    <a:lnTo>
                      <a:pt x="50" y="80"/>
                    </a:lnTo>
                    <a:lnTo>
                      <a:pt x="50" y="79"/>
                    </a:lnTo>
                    <a:lnTo>
                      <a:pt x="48" y="79"/>
                    </a:lnTo>
                    <a:lnTo>
                      <a:pt x="48" y="77"/>
                    </a:lnTo>
                    <a:lnTo>
                      <a:pt x="48" y="76"/>
                    </a:lnTo>
                    <a:lnTo>
                      <a:pt x="48" y="75"/>
                    </a:lnTo>
                    <a:lnTo>
                      <a:pt x="48" y="73"/>
                    </a:lnTo>
                    <a:lnTo>
                      <a:pt x="47" y="73"/>
                    </a:lnTo>
                    <a:lnTo>
                      <a:pt x="47" y="72"/>
                    </a:lnTo>
                    <a:lnTo>
                      <a:pt x="47" y="71"/>
                    </a:lnTo>
                    <a:lnTo>
                      <a:pt x="46" y="71"/>
                    </a:lnTo>
                    <a:lnTo>
                      <a:pt x="46" y="69"/>
                    </a:lnTo>
                    <a:lnTo>
                      <a:pt x="46" y="68"/>
                    </a:lnTo>
                    <a:lnTo>
                      <a:pt x="45" y="68"/>
                    </a:lnTo>
                    <a:lnTo>
                      <a:pt x="45" y="67"/>
                    </a:lnTo>
                    <a:lnTo>
                      <a:pt x="43" y="67"/>
                    </a:lnTo>
                    <a:lnTo>
                      <a:pt x="43" y="65"/>
                    </a:lnTo>
                    <a:lnTo>
                      <a:pt x="42" y="65"/>
                    </a:lnTo>
                    <a:lnTo>
                      <a:pt x="42" y="64"/>
                    </a:lnTo>
                    <a:lnTo>
                      <a:pt x="41" y="64"/>
                    </a:lnTo>
                    <a:lnTo>
                      <a:pt x="41" y="63"/>
                    </a:lnTo>
                    <a:lnTo>
                      <a:pt x="39" y="63"/>
                    </a:lnTo>
                    <a:lnTo>
                      <a:pt x="38" y="63"/>
                    </a:lnTo>
                    <a:lnTo>
                      <a:pt x="37" y="63"/>
                    </a:lnTo>
                    <a:lnTo>
                      <a:pt x="35" y="63"/>
                    </a:lnTo>
                    <a:lnTo>
                      <a:pt x="35" y="62"/>
                    </a:lnTo>
                    <a:lnTo>
                      <a:pt x="34" y="62"/>
                    </a:lnTo>
                    <a:lnTo>
                      <a:pt x="33" y="60"/>
                    </a:lnTo>
                    <a:lnTo>
                      <a:pt x="33" y="59"/>
                    </a:lnTo>
                    <a:lnTo>
                      <a:pt x="33" y="58"/>
                    </a:lnTo>
                    <a:lnTo>
                      <a:pt x="31" y="58"/>
                    </a:lnTo>
                    <a:lnTo>
                      <a:pt x="31" y="56"/>
                    </a:lnTo>
                    <a:lnTo>
                      <a:pt x="31" y="55"/>
                    </a:lnTo>
                    <a:lnTo>
                      <a:pt x="31" y="54"/>
                    </a:lnTo>
                    <a:lnTo>
                      <a:pt x="30" y="54"/>
                    </a:lnTo>
                    <a:lnTo>
                      <a:pt x="30" y="52"/>
                    </a:lnTo>
                    <a:lnTo>
                      <a:pt x="29" y="52"/>
                    </a:lnTo>
                    <a:lnTo>
                      <a:pt x="28" y="52"/>
                    </a:lnTo>
                    <a:lnTo>
                      <a:pt x="26" y="52"/>
                    </a:lnTo>
                    <a:lnTo>
                      <a:pt x="26" y="51"/>
                    </a:lnTo>
                    <a:lnTo>
                      <a:pt x="25" y="51"/>
                    </a:lnTo>
                    <a:lnTo>
                      <a:pt x="24" y="51"/>
                    </a:lnTo>
                    <a:lnTo>
                      <a:pt x="24" y="50"/>
                    </a:lnTo>
                    <a:lnTo>
                      <a:pt x="22" y="50"/>
                    </a:lnTo>
                    <a:lnTo>
                      <a:pt x="21" y="50"/>
                    </a:lnTo>
                    <a:lnTo>
                      <a:pt x="21" y="48"/>
                    </a:lnTo>
                    <a:lnTo>
                      <a:pt x="20" y="48"/>
                    </a:lnTo>
                    <a:lnTo>
                      <a:pt x="20" y="47"/>
                    </a:lnTo>
                    <a:lnTo>
                      <a:pt x="18" y="47"/>
                    </a:lnTo>
                    <a:lnTo>
                      <a:pt x="18" y="46"/>
                    </a:lnTo>
                    <a:lnTo>
                      <a:pt x="17" y="46"/>
                    </a:lnTo>
                    <a:lnTo>
                      <a:pt x="16" y="45"/>
                    </a:lnTo>
                    <a:lnTo>
                      <a:pt x="14" y="45"/>
                    </a:lnTo>
                    <a:lnTo>
                      <a:pt x="14" y="43"/>
                    </a:lnTo>
                    <a:lnTo>
                      <a:pt x="13" y="45"/>
                    </a:lnTo>
                    <a:lnTo>
                      <a:pt x="13" y="43"/>
                    </a:lnTo>
                    <a:lnTo>
                      <a:pt x="12" y="43"/>
                    </a:lnTo>
                    <a:lnTo>
                      <a:pt x="10" y="43"/>
                    </a:lnTo>
                    <a:lnTo>
                      <a:pt x="9" y="43"/>
                    </a:lnTo>
                    <a:lnTo>
                      <a:pt x="8" y="43"/>
                    </a:lnTo>
                    <a:lnTo>
                      <a:pt x="5" y="45"/>
                    </a:lnTo>
                    <a:lnTo>
                      <a:pt x="4" y="43"/>
                    </a:lnTo>
                    <a:lnTo>
                      <a:pt x="3" y="43"/>
                    </a:lnTo>
                    <a:lnTo>
                      <a:pt x="3" y="42"/>
                    </a:lnTo>
                    <a:lnTo>
                      <a:pt x="1" y="42"/>
                    </a:lnTo>
                    <a:lnTo>
                      <a:pt x="0" y="42"/>
                    </a:lnTo>
                    <a:lnTo>
                      <a:pt x="0" y="41"/>
                    </a:lnTo>
                    <a:lnTo>
                      <a:pt x="1" y="41"/>
                    </a:lnTo>
                    <a:lnTo>
                      <a:pt x="1" y="39"/>
                    </a:lnTo>
                    <a:lnTo>
                      <a:pt x="1" y="38"/>
                    </a:lnTo>
                    <a:lnTo>
                      <a:pt x="3" y="38"/>
                    </a:lnTo>
                    <a:lnTo>
                      <a:pt x="3" y="37"/>
                    </a:lnTo>
                    <a:lnTo>
                      <a:pt x="4" y="37"/>
                    </a:lnTo>
                    <a:lnTo>
                      <a:pt x="4" y="35"/>
                    </a:lnTo>
                    <a:lnTo>
                      <a:pt x="5" y="35"/>
                    </a:lnTo>
                    <a:lnTo>
                      <a:pt x="7" y="35"/>
                    </a:lnTo>
                    <a:lnTo>
                      <a:pt x="7" y="34"/>
                    </a:lnTo>
                    <a:lnTo>
                      <a:pt x="8" y="34"/>
                    </a:lnTo>
                    <a:lnTo>
                      <a:pt x="9" y="34"/>
                    </a:lnTo>
                    <a:lnTo>
                      <a:pt x="9" y="33"/>
                    </a:lnTo>
                    <a:lnTo>
                      <a:pt x="10" y="33"/>
                    </a:lnTo>
                    <a:lnTo>
                      <a:pt x="10" y="31"/>
                    </a:lnTo>
                    <a:lnTo>
                      <a:pt x="12" y="31"/>
                    </a:lnTo>
                    <a:lnTo>
                      <a:pt x="12" y="30"/>
                    </a:lnTo>
                    <a:lnTo>
                      <a:pt x="12" y="29"/>
                    </a:lnTo>
                    <a:lnTo>
                      <a:pt x="12" y="27"/>
                    </a:lnTo>
                    <a:lnTo>
                      <a:pt x="10" y="27"/>
                    </a:lnTo>
                    <a:lnTo>
                      <a:pt x="10" y="26"/>
                    </a:lnTo>
                    <a:lnTo>
                      <a:pt x="10" y="25"/>
                    </a:lnTo>
                    <a:lnTo>
                      <a:pt x="9" y="25"/>
                    </a:lnTo>
                    <a:lnTo>
                      <a:pt x="9" y="24"/>
                    </a:lnTo>
                    <a:lnTo>
                      <a:pt x="8" y="24"/>
                    </a:lnTo>
                    <a:lnTo>
                      <a:pt x="8" y="22"/>
                    </a:lnTo>
                    <a:lnTo>
                      <a:pt x="8" y="21"/>
                    </a:lnTo>
                    <a:lnTo>
                      <a:pt x="7" y="21"/>
                    </a:lnTo>
                    <a:lnTo>
                      <a:pt x="7" y="20"/>
                    </a:lnTo>
                    <a:lnTo>
                      <a:pt x="7" y="18"/>
                    </a:lnTo>
                    <a:lnTo>
                      <a:pt x="5" y="18"/>
                    </a:lnTo>
                    <a:lnTo>
                      <a:pt x="5" y="17"/>
                    </a:lnTo>
                    <a:lnTo>
                      <a:pt x="5" y="16"/>
                    </a:lnTo>
                    <a:lnTo>
                      <a:pt x="4" y="16"/>
                    </a:lnTo>
                    <a:lnTo>
                      <a:pt x="4" y="14"/>
                    </a:lnTo>
                    <a:lnTo>
                      <a:pt x="3" y="14"/>
                    </a:lnTo>
                    <a:lnTo>
                      <a:pt x="3" y="13"/>
                    </a:lnTo>
                    <a:lnTo>
                      <a:pt x="3" y="12"/>
                    </a:lnTo>
                    <a:lnTo>
                      <a:pt x="3" y="10"/>
                    </a:lnTo>
                    <a:lnTo>
                      <a:pt x="3" y="9"/>
                    </a:lnTo>
                    <a:lnTo>
                      <a:pt x="3" y="8"/>
                    </a:lnTo>
                    <a:lnTo>
                      <a:pt x="4" y="8"/>
                    </a:lnTo>
                    <a:lnTo>
                      <a:pt x="4" y="7"/>
                    </a:lnTo>
                    <a:lnTo>
                      <a:pt x="4" y="5"/>
                    </a:lnTo>
                    <a:lnTo>
                      <a:pt x="4" y="4"/>
                    </a:lnTo>
                    <a:lnTo>
                      <a:pt x="4" y="3"/>
                    </a:lnTo>
                    <a:lnTo>
                      <a:pt x="5" y="3"/>
                    </a:lnTo>
                    <a:lnTo>
                      <a:pt x="5" y="1"/>
                    </a:lnTo>
                    <a:lnTo>
                      <a:pt x="5" y="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7" name="Freeform 44">
                <a:extLst>
                  <a:ext uri="{FF2B5EF4-FFF2-40B4-BE49-F238E27FC236}">
                    <a16:creationId xmlns:a16="http://schemas.microsoft.com/office/drawing/2014/main" id="{A3724A31-2797-F098-3720-F3F1B39A2BB1}"/>
                  </a:ext>
                </a:extLst>
              </p:cNvPr>
              <p:cNvSpPr>
                <a:spLocks/>
              </p:cNvSpPr>
              <p:nvPr/>
            </p:nvSpPr>
            <p:spPr bwMode="auto">
              <a:xfrm>
                <a:off x="2894" y="795"/>
                <a:ext cx="576" cy="408"/>
              </a:xfrm>
              <a:custGeom>
                <a:avLst/>
                <a:gdLst>
                  <a:gd name="T0" fmla="*/ 44 w 576"/>
                  <a:gd name="T1" fmla="*/ 398 h 408"/>
                  <a:gd name="T2" fmla="*/ 44 w 576"/>
                  <a:gd name="T3" fmla="*/ 378 h 408"/>
                  <a:gd name="T4" fmla="*/ 28 w 576"/>
                  <a:gd name="T5" fmla="*/ 374 h 408"/>
                  <a:gd name="T6" fmla="*/ 21 w 576"/>
                  <a:gd name="T7" fmla="*/ 370 h 408"/>
                  <a:gd name="T8" fmla="*/ 2 w 576"/>
                  <a:gd name="T9" fmla="*/ 366 h 408"/>
                  <a:gd name="T10" fmla="*/ 2 w 576"/>
                  <a:gd name="T11" fmla="*/ 354 h 408"/>
                  <a:gd name="T12" fmla="*/ 4 w 576"/>
                  <a:gd name="T13" fmla="*/ 340 h 408"/>
                  <a:gd name="T14" fmla="*/ 6 w 576"/>
                  <a:gd name="T15" fmla="*/ 327 h 408"/>
                  <a:gd name="T16" fmla="*/ 18 w 576"/>
                  <a:gd name="T17" fmla="*/ 319 h 408"/>
                  <a:gd name="T18" fmla="*/ 22 w 576"/>
                  <a:gd name="T19" fmla="*/ 310 h 408"/>
                  <a:gd name="T20" fmla="*/ 34 w 576"/>
                  <a:gd name="T21" fmla="*/ 299 h 408"/>
                  <a:gd name="T22" fmla="*/ 26 w 576"/>
                  <a:gd name="T23" fmla="*/ 280 h 408"/>
                  <a:gd name="T24" fmla="*/ 26 w 576"/>
                  <a:gd name="T25" fmla="*/ 263 h 408"/>
                  <a:gd name="T26" fmla="*/ 38 w 576"/>
                  <a:gd name="T27" fmla="*/ 247 h 408"/>
                  <a:gd name="T28" fmla="*/ 31 w 576"/>
                  <a:gd name="T29" fmla="*/ 225 h 408"/>
                  <a:gd name="T30" fmla="*/ 31 w 576"/>
                  <a:gd name="T31" fmla="*/ 206 h 408"/>
                  <a:gd name="T32" fmla="*/ 10 w 576"/>
                  <a:gd name="T33" fmla="*/ 189 h 408"/>
                  <a:gd name="T34" fmla="*/ 6 w 576"/>
                  <a:gd name="T35" fmla="*/ 171 h 408"/>
                  <a:gd name="T36" fmla="*/ 15 w 576"/>
                  <a:gd name="T37" fmla="*/ 158 h 408"/>
                  <a:gd name="T38" fmla="*/ 31 w 576"/>
                  <a:gd name="T39" fmla="*/ 162 h 408"/>
                  <a:gd name="T40" fmla="*/ 42 w 576"/>
                  <a:gd name="T41" fmla="*/ 158 h 408"/>
                  <a:gd name="T42" fmla="*/ 53 w 576"/>
                  <a:gd name="T43" fmla="*/ 155 h 408"/>
                  <a:gd name="T44" fmla="*/ 87 w 576"/>
                  <a:gd name="T45" fmla="*/ 144 h 408"/>
                  <a:gd name="T46" fmla="*/ 95 w 576"/>
                  <a:gd name="T47" fmla="*/ 121 h 408"/>
                  <a:gd name="T48" fmla="*/ 157 w 576"/>
                  <a:gd name="T49" fmla="*/ 110 h 408"/>
                  <a:gd name="T50" fmla="*/ 247 w 576"/>
                  <a:gd name="T51" fmla="*/ 110 h 408"/>
                  <a:gd name="T52" fmla="*/ 267 w 576"/>
                  <a:gd name="T53" fmla="*/ 98 h 408"/>
                  <a:gd name="T54" fmla="*/ 340 w 576"/>
                  <a:gd name="T55" fmla="*/ 96 h 408"/>
                  <a:gd name="T56" fmla="*/ 373 w 576"/>
                  <a:gd name="T57" fmla="*/ 79 h 408"/>
                  <a:gd name="T58" fmla="*/ 370 w 576"/>
                  <a:gd name="T59" fmla="*/ 64 h 408"/>
                  <a:gd name="T60" fmla="*/ 368 w 576"/>
                  <a:gd name="T61" fmla="*/ 49 h 408"/>
                  <a:gd name="T62" fmla="*/ 366 w 576"/>
                  <a:gd name="T63" fmla="*/ 34 h 408"/>
                  <a:gd name="T64" fmla="*/ 374 w 576"/>
                  <a:gd name="T65" fmla="*/ 23 h 408"/>
                  <a:gd name="T66" fmla="*/ 387 w 576"/>
                  <a:gd name="T67" fmla="*/ 21 h 408"/>
                  <a:gd name="T68" fmla="*/ 388 w 576"/>
                  <a:gd name="T69" fmla="*/ 11 h 408"/>
                  <a:gd name="T70" fmla="*/ 402 w 576"/>
                  <a:gd name="T71" fmla="*/ 11 h 408"/>
                  <a:gd name="T72" fmla="*/ 416 w 576"/>
                  <a:gd name="T73" fmla="*/ 4 h 408"/>
                  <a:gd name="T74" fmla="*/ 426 w 576"/>
                  <a:gd name="T75" fmla="*/ 10 h 408"/>
                  <a:gd name="T76" fmla="*/ 441 w 576"/>
                  <a:gd name="T77" fmla="*/ 5 h 408"/>
                  <a:gd name="T78" fmla="*/ 458 w 576"/>
                  <a:gd name="T79" fmla="*/ 0 h 408"/>
                  <a:gd name="T80" fmla="*/ 475 w 576"/>
                  <a:gd name="T81" fmla="*/ 4 h 408"/>
                  <a:gd name="T82" fmla="*/ 491 w 576"/>
                  <a:gd name="T83" fmla="*/ 7 h 408"/>
                  <a:gd name="T84" fmla="*/ 509 w 576"/>
                  <a:gd name="T85" fmla="*/ 18 h 408"/>
                  <a:gd name="T86" fmla="*/ 526 w 576"/>
                  <a:gd name="T87" fmla="*/ 23 h 408"/>
                  <a:gd name="T88" fmla="*/ 540 w 576"/>
                  <a:gd name="T89" fmla="*/ 32 h 408"/>
                  <a:gd name="T90" fmla="*/ 553 w 576"/>
                  <a:gd name="T91" fmla="*/ 39 h 408"/>
                  <a:gd name="T92" fmla="*/ 563 w 576"/>
                  <a:gd name="T93" fmla="*/ 43 h 408"/>
                  <a:gd name="T94" fmla="*/ 567 w 576"/>
                  <a:gd name="T95" fmla="*/ 48 h 408"/>
                  <a:gd name="T96" fmla="*/ 574 w 576"/>
                  <a:gd name="T97" fmla="*/ 60 h 408"/>
                  <a:gd name="T98" fmla="*/ 561 w 576"/>
                  <a:gd name="T99" fmla="*/ 53 h 408"/>
                  <a:gd name="T100" fmla="*/ 549 w 576"/>
                  <a:gd name="T101" fmla="*/ 70 h 408"/>
                  <a:gd name="T102" fmla="*/ 557 w 576"/>
                  <a:gd name="T103" fmla="*/ 83 h 408"/>
                  <a:gd name="T104" fmla="*/ 553 w 576"/>
                  <a:gd name="T105" fmla="*/ 96 h 408"/>
                  <a:gd name="T106" fmla="*/ 553 w 576"/>
                  <a:gd name="T107" fmla="*/ 106 h 408"/>
                  <a:gd name="T108" fmla="*/ 546 w 576"/>
                  <a:gd name="T109" fmla="*/ 104 h 408"/>
                  <a:gd name="T110" fmla="*/ 534 w 576"/>
                  <a:gd name="T111" fmla="*/ 98 h 408"/>
                  <a:gd name="T112" fmla="*/ 521 w 576"/>
                  <a:gd name="T113" fmla="*/ 100 h 408"/>
                  <a:gd name="T114" fmla="*/ 508 w 576"/>
                  <a:gd name="T115" fmla="*/ 99 h 408"/>
                  <a:gd name="T116" fmla="*/ 501 w 576"/>
                  <a:gd name="T117" fmla="*/ 103 h 408"/>
                  <a:gd name="T118" fmla="*/ 493 w 576"/>
                  <a:gd name="T119" fmla="*/ 111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6" h="408">
                    <a:moveTo>
                      <a:pt x="57" y="408"/>
                    </a:moveTo>
                    <a:lnTo>
                      <a:pt x="56" y="407"/>
                    </a:lnTo>
                    <a:lnTo>
                      <a:pt x="56" y="405"/>
                    </a:lnTo>
                    <a:lnTo>
                      <a:pt x="56" y="404"/>
                    </a:lnTo>
                    <a:lnTo>
                      <a:pt x="55" y="404"/>
                    </a:lnTo>
                    <a:lnTo>
                      <a:pt x="53" y="403"/>
                    </a:lnTo>
                    <a:lnTo>
                      <a:pt x="52" y="403"/>
                    </a:lnTo>
                    <a:lnTo>
                      <a:pt x="51" y="403"/>
                    </a:lnTo>
                    <a:lnTo>
                      <a:pt x="51" y="401"/>
                    </a:lnTo>
                    <a:lnTo>
                      <a:pt x="49" y="401"/>
                    </a:lnTo>
                    <a:lnTo>
                      <a:pt x="48" y="401"/>
                    </a:lnTo>
                    <a:lnTo>
                      <a:pt x="47" y="401"/>
                    </a:lnTo>
                    <a:lnTo>
                      <a:pt x="47" y="400"/>
                    </a:lnTo>
                    <a:lnTo>
                      <a:pt x="45" y="400"/>
                    </a:lnTo>
                    <a:lnTo>
                      <a:pt x="45" y="399"/>
                    </a:lnTo>
                    <a:lnTo>
                      <a:pt x="45" y="398"/>
                    </a:lnTo>
                    <a:lnTo>
                      <a:pt x="44" y="398"/>
                    </a:lnTo>
                    <a:lnTo>
                      <a:pt x="44" y="396"/>
                    </a:lnTo>
                    <a:lnTo>
                      <a:pt x="44" y="395"/>
                    </a:lnTo>
                    <a:lnTo>
                      <a:pt x="44" y="394"/>
                    </a:lnTo>
                    <a:lnTo>
                      <a:pt x="44" y="392"/>
                    </a:lnTo>
                    <a:lnTo>
                      <a:pt x="44" y="391"/>
                    </a:lnTo>
                    <a:lnTo>
                      <a:pt x="44" y="390"/>
                    </a:lnTo>
                    <a:lnTo>
                      <a:pt x="44" y="388"/>
                    </a:lnTo>
                    <a:lnTo>
                      <a:pt x="43" y="388"/>
                    </a:lnTo>
                    <a:lnTo>
                      <a:pt x="43" y="387"/>
                    </a:lnTo>
                    <a:lnTo>
                      <a:pt x="43" y="386"/>
                    </a:lnTo>
                    <a:lnTo>
                      <a:pt x="43" y="384"/>
                    </a:lnTo>
                    <a:lnTo>
                      <a:pt x="43" y="383"/>
                    </a:lnTo>
                    <a:lnTo>
                      <a:pt x="43" y="382"/>
                    </a:lnTo>
                    <a:lnTo>
                      <a:pt x="43" y="381"/>
                    </a:lnTo>
                    <a:lnTo>
                      <a:pt x="43" y="379"/>
                    </a:lnTo>
                    <a:lnTo>
                      <a:pt x="44" y="379"/>
                    </a:lnTo>
                    <a:lnTo>
                      <a:pt x="44" y="378"/>
                    </a:lnTo>
                    <a:lnTo>
                      <a:pt x="44" y="377"/>
                    </a:lnTo>
                    <a:lnTo>
                      <a:pt x="42" y="377"/>
                    </a:lnTo>
                    <a:lnTo>
                      <a:pt x="42" y="375"/>
                    </a:lnTo>
                    <a:lnTo>
                      <a:pt x="42" y="374"/>
                    </a:lnTo>
                    <a:lnTo>
                      <a:pt x="40" y="374"/>
                    </a:lnTo>
                    <a:lnTo>
                      <a:pt x="40" y="373"/>
                    </a:lnTo>
                    <a:lnTo>
                      <a:pt x="39" y="373"/>
                    </a:lnTo>
                    <a:lnTo>
                      <a:pt x="38" y="373"/>
                    </a:lnTo>
                    <a:lnTo>
                      <a:pt x="38" y="371"/>
                    </a:lnTo>
                    <a:lnTo>
                      <a:pt x="36" y="371"/>
                    </a:lnTo>
                    <a:lnTo>
                      <a:pt x="35" y="371"/>
                    </a:lnTo>
                    <a:lnTo>
                      <a:pt x="34" y="373"/>
                    </a:lnTo>
                    <a:lnTo>
                      <a:pt x="32" y="373"/>
                    </a:lnTo>
                    <a:lnTo>
                      <a:pt x="31" y="373"/>
                    </a:lnTo>
                    <a:lnTo>
                      <a:pt x="30" y="373"/>
                    </a:lnTo>
                    <a:lnTo>
                      <a:pt x="28" y="373"/>
                    </a:lnTo>
                    <a:lnTo>
                      <a:pt x="28" y="374"/>
                    </a:lnTo>
                    <a:lnTo>
                      <a:pt x="27" y="374"/>
                    </a:lnTo>
                    <a:lnTo>
                      <a:pt x="27" y="373"/>
                    </a:lnTo>
                    <a:lnTo>
                      <a:pt x="27" y="371"/>
                    </a:lnTo>
                    <a:lnTo>
                      <a:pt x="26" y="371"/>
                    </a:lnTo>
                    <a:lnTo>
                      <a:pt x="25" y="371"/>
                    </a:lnTo>
                    <a:lnTo>
                      <a:pt x="25" y="373"/>
                    </a:lnTo>
                    <a:lnTo>
                      <a:pt x="23" y="373"/>
                    </a:lnTo>
                    <a:lnTo>
                      <a:pt x="22" y="373"/>
                    </a:lnTo>
                    <a:lnTo>
                      <a:pt x="22" y="374"/>
                    </a:lnTo>
                    <a:lnTo>
                      <a:pt x="21" y="374"/>
                    </a:lnTo>
                    <a:lnTo>
                      <a:pt x="21" y="373"/>
                    </a:lnTo>
                    <a:lnTo>
                      <a:pt x="22" y="373"/>
                    </a:lnTo>
                    <a:lnTo>
                      <a:pt x="22" y="371"/>
                    </a:lnTo>
                    <a:lnTo>
                      <a:pt x="23" y="371"/>
                    </a:lnTo>
                    <a:lnTo>
                      <a:pt x="23" y="370"/>
                    </a:lnTo>
                    <a:lnTo>
                      <a:pt x="22" y="370"/>
                    </a:lnTo>
                    <a:lnTo>
                      <a:pt x="21" y="370"/>
                    </a:lnTo>
                    <a:lnTo>
                      <a:pt x="19" y="370"/>
                    </a:lnTo>
                    <a:lnTo>
                      <a:pt x="19" y="369"/>
                    </a:lnTo>
                    <a:lnTo>
                      <a:pt x="18" y="369"/>
                    </a:lnTo>
                    <a:lnTo>
                      <a:pt x="17" y="370"/>
                    </a:lnTo>
                    <a:lnTo>
                      <a:pt x="15" y="370"/>
                    </a:lnTo>
                    <a:lnTo>
                      <a:pt x="14" y="370"/>
                    </a:lnTo>
                    <a:lnTo>
                      <a:pt x="13" y="370"/>
                    </a:lnTo>
                    <a:lnTo>
                      <a:pt x="11" y="370"/>
                    </a:lnTo>
                    <a:lnTo>
                      <a:pt x="10" y="370"/>
                    </a:lnTo>
                    <a:lnTo>
                      <a:pt x="9" y="370"/>
                    </a:lnTo>
                    <a:lnTo>
                      <a:pt x="8" y="370"/>
                    </a:lnTo>
                    <a:lnTo>
                      <a:pt x="6" y="370"/>
                    </a:lnTo>
                    <a:lnTo>
                      <a:pt x="6" y="369"/>
                    </a:lnTo>
                    <a:lnTo>
                      <a:pt x="5" y="369"/>
                    </a:lnTo>
                    <a:lnTo>
                      <a:pt x="4" y="367"/>
                    </a:lnTo>
                    <a:lnTo>
                      <a:pt x="4" y="366"/>
                    </a:lnTo>
                    <a:lnTo>
                      <a:pt x="2" y="366"/>
                    </a:lnTo>
                    <a:lnTo>
                      <a:pt x="2" y="365"/>
                    </a:lnTo>
                    <a:lnTo>
                      <a:pt x="2" y="363"/>
                    </a:lnTo>
                    <a:lnTo>
                      <a:pt x="2" y="362"/>
                    </a:lnTo>
                    <a:lnTo>
                      <a:pt x="1" y="362"/>
                    </a:lnTo>
                    <a:lnTo>
                      <a:pt x="1" y="361"/>
                    </a:lnTo>
                    <a:lnTo>
                      <a:pt x="0" y="361"/>
                    </a:lnTo>
                    <a:lnTo>
                      <a:pt x="1" y="361"/>
                    </a:lnTo>
                    <a:lnTo>
                      <a:pt x="1" y="360"/>
                    </a:lnTo>
                    <a:lnTo>
                      <a:pt x="0" y="360"/>
                    </a:lnTo>
                    <a:lnTo>
                      <a:pt x="0" y="361"/>
                    </a:lnTo>
                    <a:lnTo>
                      <a:pt x="0" y="360"/>
                    </a:lnTo>
                    <a:lnTo>
                      <a:pt x="0" y="358"/>
                    </a:lnTo>
                    <a:lnTo>
                      <a:pt x="0" y="357"/>
                    </a:lnTo>
                    <a:lnTo>
                      <a:pt x="0" y="356"/>
                    </a:lnTo>
                    <a:lnTo>
                      <a:pt x="1" y="356"/>
                    </a:lnTo>
                    <a:lnTo>
                      <a:pt x="1" y="354"/>
                    </a:lnTo>
                    <a:lnTo>
                      <a:pt x="2" y="354"/>
                    </a:lnTo>
                    <a:lnTo>
                      <a:pt x="2" y="353"/>
                    </a:lnTo>
                    <a:lnTo>
                      <a:pt x="4" y="353"/>
                    </a:lnTo>
                    <a:lnTo>
                      <a:pt x="4" y="352"/>
                    </a:lnTo>
                    <a:lnTo>
                      <a:pt x="5" y="352"/>
                    </a:lnTo>
                    <a:lnTo>
                      <a:pt x="5" y="350"/>
                    </a:lnTo>
                    <a:lnTo>
                      <a:pt x="5" y="349"/>
                    </a:lnTo>
                    <a:lnTo>
                      <a:pt x="6" y="348"/>
                    </a:lnTo>
                    <a:lnTo>
                      <a:pt x="6" y="346"/>
                    </a:lnTo>
                    <a:lnTo>
                      <a:pt x="5" y="346"/>
                    </a:lnTo>
                    <a:lnTo>
                      <a:pt x="5" y="345"/>
                    </a:lnTo>
                    <a:lnTo>
                      <a:pt x="5" y="344"/>
                    </a:lnTo>
                    <a:lnTo>
                      <a:pt x="5" y="343"/>
                    </a:lnTo>
                    <a:lnTo>
                      <a:pt x="5" y="341"/>
                    </a:lnTo>
                    <a:lnTo>
                      <a:pt x="5" y="340"/>
                    </a:lnTo>
                    <a:lnTo>
                      <a:pt x="4" y="340"/>
                    </a:lnTo>
                    <a:lnTo>
                      <a:pt x="4" y="339"/>
                    </a:lnTo>
                    <a:lnTo>
                      <a:pt x="4" y="340"/>
                    </a:lnTo>
                    <a:lnTo>
                      <a:pt x="5" y="340"/>
                    </a:lnTo>
                    <a:lnTo>
                      <a:pt x="5" y="339"/>
                    </a:lnTo>
                    <a:lnTo>
                      <a:pt x="5" y="337"/>
                    </a:lnTo>
                    <a:lnTo>
                      <a:pt x="4" y="336"/>
                    </a:lnTo>
                    <a:lnTo>
                      <a:pt x="4" y="335"/>
                    </a:lnTo>
                    <a:lnTo>
                      <a:pt x="4" y="333"/>
                    </a:lnTo>
                    <a:lnTo>
                      <a:pt x="2" y="333"/>
                    </a:lnTo>
                    <a:lnTo>
                      <a:pt x="2" y="332"/>
                    </a:lnTo>
                    <a:lnTo>
                      <a:pt x="2" y="331"/>
                    </a:lnTo>
                    <a:lnTo>
                      <a:pt x="1" y="332"/>
                    </a:lnTo>
                    <a:lnTo>
                      <a:pt x="1" y="331"/>
                    </a:lnTo>
                    <a:lnTo>
                      <a:pt x="2" y="331"/>
                    </a:lnTo>
                    <a:lnTo>
                      <a:pt x="2" y="329"/>
                    </a:lnTo>
                    <a:lnTo>
                      <a:pt x="4" y="328"/>
                    </a:lnTo>
                    <a:lnTo>
                      <a:pt x="5" y="328"/>
                    </a:lnTo>
                    <a:lnTo>
                      <a:pt x="5" y="327"/>
                    </a:lnTo>
                    <a:lnTo>
                      <a:pt x="6" y="327"/>
                    </a:lnTo>
                    <a:lnTo>
                      <a:pt x="8" y="327"/>
                    </a:lnTo>
                    <a:lnTo>
                      <a:pt x="9" y="327"/>
                    </a:lnTo>
                    <a:lnTo>
                      <a:pt x="9" y="326"/>
                    </a:lnTo>
                    <a:lnTo>
                      <a:pt x="10" y="326"/>
                    </a:lnTo>
                    <a:lnTo>
                      <a:pt x="11" y="326"/>
                    </a:lnTo>
                    <a:lnTo>
                      <a:pt x="10" y="324"/>
                    </a:lnTo>
                    <a:lnTo>
                      <a:pt x="11" y="324"/>
                    </a:lnTo>
                    <a:lnTo>
                      <a:pt x="11" y="326"/>
                    </a:lnTo>
                    <a:lnTo>
                      <a:pt x="13" y="326"/>
                    </a:lnTo>
                    <a:lnTo>
                      <a:pt x="14" y="326"/>
                    </a:lnTo>
                    <a:lnTo>
                      <a:pt x="14" y="324"/>
                    </a:lnTo>
                    <a:lnTo>
                      <a:pt x="15" y="324"/>
                    </a:lnTo>
                    <a:lnTo>
                      <a:pt x="15" y="323"/>
                    </a:lnTo>
                    <a:lnTo>
                      <a:pt x="17" y="323"/>
                    </a:lnTo>
                    <a:lnTo>
                      <a:pt x="17" y="322"/>
                    </a:lnTo>
                    <a:lnTo>
                      <a:pt x="18" y="320"/>
                    </a:lnTo>
                    <a:lnTo>
                      <a:pt x="18" y="319"/>
                    </a:lnTo>
                    <a:lnTo>
                      <a:pt x="18" y="318"/>
                    </a:lnTo>
                    <a:lnTo>
                      <a:pt x="19" y="318"/>
                    </a:lnTo>
                    <a:lnTo>
                      <a:pt x="19" y="316"/>
                    </a:lnTo>
                    <a:lnTo>
                      <a:pt x="19" y="315"/>
                    </a:lnTo>
                    <a:lnTo>
                      <a:pt x="21" y="315"/>
                    </a:lnTo>
                    <a:lnTo>
                      <a:pt x="21" y="314"/>
                    </a:lnTo>
                    <a:lnTo>
                      <a:pt x="21" y="312"/>
                    </a:lnTo>
                    <a:lnTo>
                      <a:pt x="21" y="311"/>
                    </a:lnTo>
                    <a:lnTo>
                      <a:pt x="19" y="311"/>
                    </a:lnTo>
                    <a:lnTo>
                      <a:pt x="21" y="311"/>
                    </a:lnTo>
                    <a:lnTo>
                      <a:pt x="19" y="311"/>
                    </a:lnTo>
                    <a:lnTo>
                      <a:pt x="19" y="310"/>
                    </a:lnTo>
                    <a:lnTo>
                      <a:pt x="21" y="310"/>
                    </a:lnTo>
                    <a:lnTo>
                      <a:pt x="21" y="311"/>
                    </a:lnTo>
                    <a:lnTo>
                      <a:pt x="22" y="311"/>
                    </a:lnTo>
                    <a:lnTo>
                      <a:pt x="21" y="310"/>
                    </a:lnTo>
                    <a:lnTo>
                      <a:pt x="22" y="310"/>
                    </a:lnTo>
                    <a:lnTo>
                      <a:pt x="22" y="309"/>
                    </a:lnTo>
                    <a:lnTo>
                      <a:pt x="23" y="309"/>
                    </a:lnTo>
                    <a:lnTo>
                      <a:pt x="23" y="307"/>
                    </a:lnTo>
                    <a:lnTo>
                      <a:pt x="22" y="309"/>
                    </a:lnTo>
                    <a:lnTo>
                      <a:pt x="22" y="307"/>
                    </a:lnTo>
                    <a:lnTo>
                      <a:pt x="23" y="307"/>
                    </a:lnTo>
                    <a:lnTo>
                      <a:pt x="23" y="306"/>
                    </a:lnTo>
                    <a:lnTo>
                      <a:pt x="23" y="307"/>
                    </a:lnTo>
                    <a:lnTo>
                      <a:pt x="25" y="306"/>
                    </a:lnTo>
                    <a:lnTo>
                      <a:pt x="26" y="306"/>
                    </a:lnTo>
                    <a:lnTo>
                      <a:pt x="27" y="305"/>
                    </a:lnTo>
                    <a:lnTo>
                      <a:pt x="28" y="303"/>
                    </a:lnTo>
                    <a:lnTo>
                      <a:pt x="30" y="303"/>
                    </a:lnTo>
                    <a:lnTo>
                      <a:pt x="30" y="302"/>
                    </a:lnTo>
                    <a:lnTo>
                      <a:pt x="31" y="301"/>
                    </a:lnTo>
                    <a:lnTo>
                      <a:pt x="32" y="301"/>
                    </a:lnTo>
                    <a:lnTo>
                      <a:pt x="34" y="299"/>
                    </a:lnTo>
                    <a:lnTo>
                      <a:pt x="35" y="299"/>
                    </a:lnTo>
                    <a:lnTo>
                      <a:pt x="42" y="297"/>
                    </a:lnTo>
                    <a:lnTo>
                      <a:pt x="43" y="290"/>
                    </a:lnTo>
                    <a:lnTo>
                      <a:pt x="42" y="289"/>
                    </a:lnTo>
                    <a:lnTo>
                      <a:pt x="38" y="284"/>
                    </a:lnTo>
                    <a:lnTo>
                      <a:pt x="36" y="282"/>
                    </a:lnTo>
                    <a:lnTo>
                      <a:pt x="35" y="282"/>
                    </a:lnTo>
                    <a:lnTo>
                      <a:pt x="35" y="281"/>
                    </a:lnTo>
                    <a:lnTo>
                      <a:pt x="34" y="281"/>
                    </a:lnTo>
                    <a:lnTo>
                      <a:pt x="34" y="280"/>
                    </a:lnTo>
                    <a:lnTo>
                      <a:pt x="32" y="280"/>
                    </a:lnTo>
                    <a:lnTo>
                      <a:pt x="31" y="281"/>
                    </a:lnTo>
                    <a:lnTo>
                      <a:pt x="30" y="281"/>
                    </a:lnTo>
                    <a:lnTo>
                      <a:pt x="28" y="281"/>
                    </a:lnTo>
                    <a:lnTo>
                      <a:pt x="27" y="281"/>
                    </a:lnTo>
                    <a:lnTo>
                      <a:pt x="27" y="280"/>
                    </a:lnTo>
                    <a:lnTo>
                      <a:pt x="26" y="280"/>
                    </a:lnTo>
                    <a:lnTo>
                      <a:pt x="25" y="278"/>
                    </a:lnTo>
                    <a:lnTo>
                      <a:pt x="23" y="277"/>
                    </a:lnTo>
                    <a:lnTo>
                      <a:pt x="22" y="276"/>
                    </a:lnTo>
                    <a:lnTo>
                      <a:pt x="22" y="274"/>
                    </a:lnTo>
                    <a:lnTo>
                      <a:pt x="22" y="273"/>
                    </a:lnTo>
                    <a:lnTo>
                      <a:pt x="21" y="272"/>
                    </a:lnTo>
                    <a:lnTo>
                      <a:pt x="21" y="271"/>
                    </a:lnTo>
                    <a:lnTo>
                      <a:pt x="21" y="269"/>
                    </a:lnTo>
                    <a:lnTo>
                      <a:pt x="21" y="268"/>
                    </a:lnTo>
                    <a:lnTo>
                      <a:pt x="21" y="267"/>
                    </a:lnTo>
                    <a:lnTo>
                      <a:pt x="21" y="265"/>
                    </a:lnTo>
                    <a:lnTo>
                      <a:pt x="21" y="264"/>
                    </a:lnTo>
                    <a:lnTo>
                      <a:pt x="22" y="264"/>
                    </a:lnTo>
                    <a:lnTo>
                      <a:pt x="23" y="263"/>
                    </a:lnTo>
                    <a:lnTo>
                      <a:pt x="25" y="263"/>
                    </a:lnTo>
                    <a:lnTo>
                      <a:pt x="26" y="261"/>
                    </a:lnTo>
                    <a:lnTo>
                      <a:pt x="26" y="263"/>
                    </a:lnTo>
                    <a:lnTo>
                      <a:pt x="27" y="263"/>
                    </a:lnTo>
                    <a:lnTo>
                      <a:pt x="27" y="261"/>
                    </a:lnTo>
                    <a:lnTo>
                      <a:pt x="28" y="260"/>
                    </a:lnTo>
                    <a:lnTo>
                      <a:pt x="28" y="259"/>
                    </a:lnTo>
                    <a:lnTo>
                      <a:pt x="30" y="259"/>
                    </a:lnTo>
                    <a:lnTo>
                      <a:pt x="30" y="257"/>
                    </a:lnTo>
                    <a:lnTo>
                      <a:pt x="31" y="257"/>
                    </a:lnTo>
                    <a:lnTo>
                      <a:pt x="32" y="256"/>
                    </a:lnTo>
                    <a:lnTo>
                      <a:pt x="34" y="255"/>
                    </a:lnTo>
                    <a:lnTo>
                      <a:pt x="35" y="255"/>
                    </a:lnTo>
                    <a:lnTo>
                      <a:pt x="35" y="254"/>
                    </a:lnTo>
                    <a:lnTo>
                      <a:pt x="35" y="252"/>
                    </a:lnTo>
                    <a:lnTo>
                      <a:pt x="36" y="252"/>
                    </a:lnTo>
                    <a:lnTo>
                      <a:pt x="36" y="251"/>
                    </a:lnTo>
                    <a:lnTo>
                      <a:pt x="36" y="250"/>
                    </a:lnTo>
                    <a:lnTo>
                      <a:pt x="36" y="248"/>
                    </a:lnTo>
                    <a:lnTo>
                      <a:pt x="38" y="247"/>
                    </a:lnTo>
                    <a:lnTo>
                      <a:pt x="38" y="246"/>
                    </a:lnTo>
                    <a:lnTo>
                      <a:pt x="38" y="244"/>
                    </a:lnTo>
                    <a:lnTo>
                      <a:pt x="36" y="244"/>
                    </a:lnTo>
                    <a:lnTo>
                      <a:pt x="36" y="243"/>
                    </a:lnTo>
                    <a:lnTo>
                      <a:pt x="36" y="242"/>
                    </a:lnTo>
                    <a:lnTo>
                      <a:pt x="36" y="240"/>
                    </a:lnTo>
                    <a:lnTo>
                      <a:pt x="36" y="239"/>
                    </a:lnTo>
                    <a:lnTo>
                      <a:pt x="36" y="238"/>
                    </a:lnTo>
                    <a:lnTo>
                      <a:pt x="35" y="238"/>
                    </a:lnTo>
                    <a:lnTo>
                      <a:pt x="35" y="237"/>
                    </a:lnTo>
                    <a:lnTo>
                      <a:pt x="34" y="234"/>
                    </a:lnTo>
                    <a:lnTo>
                      <a:pt x="32" y="233"/>
                    </a:lnTo>
                    <a:lnTo>
                      <a:pt x="32" y="231"/>
                    </a:lnTo>
                    <a:lnTo>
                      <a:pt x="32" y="230"/>
                    </a:lnTo>
                    <a:lnTo>
                      <a:pt x="32" y="229"/>
                    </a:lnTo>
                    <a:lnTo>
                      <a:pt x="31" y="226"/>
                    </a:lnTo>
                    <a:lnTo>
                      <a:pt x="31" y="225"/>
                    </a:lnTo>
                    <a:lnTo>
                      <a:pt x="31" y="223"/>
                    </a:lnTo>
                    <a:lnTo>
                      <a:pt x="31" y="222"/>
                    </a:lnTo>
                    <a:lnTo>
                      <a:pt x="32" y="222"/>
                    </a:lnTo>
                    <a:lnTo>
                      <a:pt x="32" y="221"/>
                    </a:lnTo>
                    <a:lnTo>
                      <a:pt x="32" y="220"/>
                    </a:lnTo>
                    <a:lnTo>
                      <a:pt x="32" y="218"/>
                    </a:lnTo>
                    <a:lnTo>
                      <a:pt x="32" y="217"/>
                    </a:lnTo>
                    <a:lnTo>
                      <a:pt x="34" y="217"/>
                    </a:lnTo>
                    <a:lnTo>
                      <a:pt x="34" y="216"/>
                    </a:lnTo>
                    <a:lnTo>
                      <a:pt x="34" y="214"/>
                    </a:lnTo>
                    <a:lnTo>
                      <a:pt x="34" y="213"/>
                    </a:lnTo>
                    <a:lnTo>
                      <a:pt x="34" y="212"/>
                    </a:lnTo>
                    <a:lnTo>
                      <a:pt x="34" y="210"/>
                    </a:lnTo>
                    <a:lnTo>
                      <a:pt x="32" y="210"/>
                    </a:lnTo>
                    <a:lnTo>
                      <a:pt x="32" y="209"/>
                    </a:lnTo>
                    <a:lnTo>
                      <a:pt x="31" y="208"/>
                    </a:lnTo>
                    <a:lnTo>
                      <a:pt x="31" y="206"/>
                    </a:lnTo>
                    <a:lnTo>
                      <a:pt x="30" y="205"/>
                    </a:lnTo>
                    <a:lnTo>
                      <a:pt x="30" y="204"/>
                    </a:lnTo>
                    <a:lnTo>
                      <a:pt x="28" y="202"/>
                    </a:lnTo>
                    <a:lnTo>
                      <a:pt x="26" y="202"/>
                    </a:lnTo>
                    <a:lnTo>
                      <a:pt x="26" y="201"/>
                    </a:lnTo>
                    <a:lnTo>
                      <a:pt x="25" y="199"/>
                    </a:lnTo>
                    <a:lnTo>
                      <a:pt x="23" y="199"/>
                    </a:lnTo>
                    <a:lnTo>
                      <a:pt x="22" y="197"/>
                    </a:lnTo>
                    <a:lnTo>
                      <a:pt x="21" y="197"/>
                    </a:lnTo>
                    <a:lnTo>
                      <a:pt x="19" y="197"/>
                    </a:lnTo>
                    <a:lnTo>
                      <a:pt x="18" y="197"/>
                    </a:lnTo>
                    <a:lnTo>
                      <a:pt x="17" y="196"/>
                    </a:lnTo>
                    <a:lnTo>
                      <a:pt x="15" y="195"/>
                    </a:lnTo>
                    <a:lnTo>
                      <a:pt x="14" y="193"/>
                    </a:lnTo>
                    <a:lnTo>
                      <a:pt x="13" y="192"/>
                    </a:lnTo>
                    <a:lnTo>
                      <a:pt x="11" y="191"/>
                    </a:lnTo>
                    <a:lnTo>
                      <a:pt x="10" y="189"/>
                    </a:lnTo>
                    <a:lnTo>
                      <a:pt x="9" y="189"/>
                    </a:lnTo>
                    <a:lnTo>
                      <a:pt x="8" y="188"/>
                    </a:lnTo>
                    <a:lnTo>
                      <a:pt x="6" y="187"/>
                    </a:lnTo>
                    <a:lnTo>
                      <a:pt x="6" y="185"/>
                    </a:lnTo>
                    <a:lnTo>
                      <a:pt x="5" y="184"/>
                    </a:lnTo>
                    <a:lnTo>
                      <a:pt x="5" y="183"/>
                    </a:lnTo>
                    <a:lnTo>
                      <a:pt x="4" y="182"/>
                    </a:lnTo>
                    <a:lnTo>
                      <a:pt x="4" y="180"/>
                    </a:lnTo>
                    <a:lnTo>
                      <a:pt x="4" y="179"/>
                    </a:lnTo>
                    <a:lnTo>
                      <a:pt x="4" y="178"/>
                    </a:lnTo>
                    <a:lnTo>
                      <a:pt x="4" y="176"/>
                    </a:lnTo>
                    <a:lnTo>
                      <a:pt x="4" y="175"/>
                    </a:lnTo>
                    <a:lnTo>
                      <a:pt x="4" y="174"/>
                    </a:lnTo>
                    <a:lnTo>
                      <a:pt x="4" y="172"/>
                    </a:lnTo>
                    <a:lnTo>
                      <a:pt x="4" y="171"/>
                    </a:lnTo>
                    <a:lnTo>
                      <a:pt x="5" y="171"/>
                    </a:lnTo>
                    <a:lnTo>
                      <a:pt x="6" y="171"/>
                    </a:lnTo>
                    <a:lnTo>
                      <a:pt x="6" y="170"/>
                    </a:lnTo>
                    <a:lnTo>
                      <a:pt x="6" y="168"/>
                    </a:lnTo>
                    <a:lnTo>
                      <a:pt x="6" y="167"/>
                    </a:lnTo>
                    <a:lnTo>
                      <a:pt x="6" y="166"/>
                    </a:lnTo>
                    <a:lnTo>
                      <a:pt x="8" y="166"/>
                    </a:lnTo>
                    <a:lnTo>
                      <a:pt x="9" y="165"/>
                    </a:lnTo>
                    <a:lnTo>
                      <a:pt x="10" y="163"/>
                    </a:lnTo>
                    <a:lnTo>
                      <a:pt x="10" y="162"/>
                    </a:lnTo>
                    <a:lnTo>
                      <a:pt x="11" y="162"/>
                    </a:lnTo>
                    <a:lnTo>
                      <a:pt x="11" y="161"/>
                    </a:lnTo>
                    <a:lnTo>
                      <a:pt x="13" y="161"/>
                    </a:lnTo>
                    <a:lnTo>
                      <a:pt x="13" y="159"/>
                    </a:lnTo>
                    <a:lnTo>
                      <a:pt x="13" y="158"/>
                    </a:lnTo>
                    <a:lnTo>
                      <a:pt x="14" y="158"/>
                    </a:lnTo>
                    <a:lnTo>
                      <a:pt x="15" y="158"/>
                    </a:lnTo>
                    <a:lnTo>
                      <a:pt x="14" y="158"/>
                    </a:lnTo>
                    <a:lnTo>
                      <a:pt x="15" y="158"/>
                    </a:lnTo>
                    <a:lnTo>
                      <a:pt x="17" y="158"/>
                    </a:lnTo>
                    <a:lnTo>
                      <a:pt x="18" y="158"/>
                    </a:lnTo>
                    <a:lnTo>
                      <a:pt x="18" y="159"/>
                    </a:lnTo>
                    <a:lnTo>
                      <a:pt x="19" y="159"/>
                    </a:lnTo>
                    <a:lnTo>
                      <a:pt x="19" y="161"/>
                    </a:lnTo>
                    <a:lnTo>
                      <a:pt x="21" y="161"/>
                    </a:lnTo>
                    <a:lnTo>
                      <a:pt x="22" y="161"/>
                    </a:lnTo>
                    <a:lnTo>
                      <a:pt x="22" y="162"/>
                    </a:lnTo>
                    <a:lnTo>
                      <a:pt x="22" y="161"/>
                    </a:lnTo>
                    <a:lnTo>
                      <a:pt x="23" y="161"/>
                    </a:lnTo>
                    <a:lnTo>
                      <a:pt x="25" y="161"/>
                    </a:lnTo>
                    <a:lnTo>
                      <a:pt x="26" y="161"/>
                    </a:lnTo>
                    <a:lnTo>
                      <a:pt x="27" y="161"/>
                    </a:lnTo>
                    <a:lnTo>
                      <a:pt x="27" y="162"/>
                    </a:lnTo>
                    <a:lnTo>
                      <a:pt x="28" y="162"/>
                    </a:lnTo>
                    <a:lnTo>
                      <a:pt x="30" y="162"/>
                    </a:lnTo>
                    <a:lnTo>
                      <a:pt x="31" y="162"/>
                    </a:lnTo>
                    <a:lnTo>
                      <a:pt x="32" y="162"/>
                    </a:lnTo>
                    <a:lnTo>
                      <a:pt x="32" y="161"/>
                    </a:lnTo>
                    <a:lnTo>
                      <a:pt x="32" y="162"/>
                    </a:lnTo>
                    <a:lnTo>
                      <a:pt x="32" y="161"/>
                    </a:lnTo>
                    <a:lnTo>
                      <a:pt x="34" y="161"/>
                    </a:lnTo>
                    <a:lnTo>
                      <a:pt x="34" y="162"/>
                    </a:lnTo>
                    <a:lnTo>
                      <a:pt x="35" y="162"/>
                    </a:lnTo>
                    <a:lnTo>
                      <a:pt x="35" y="161"/>
                    </a:lnTo>
                    <a:lnTo>
                      <a:pt x="35" y="162"/>
                    </a:lnTo>
                    <a:lnTo>
                      <a:pt x="35" y="161"/>
                    </a:lnTo>
                    <a:lnTo>
                      <a:pt x="36" y="161"/>
                    </a:lnTo>
                    <a:lnTo>
                      <a:pt x="38" y="161"/>
                    </a:lnTo>
                    <a:lnTo>
                      <a:pt x="39" y="161"/>
                    </a:lnTo>
                    <a:lnTo>
                      <a:pt x="39" y="159"/>
                    </a:lnTo>
                    <a:lnTo>
                      <a:pt x="40" y="159"/>
                    </a:lnTo>
                    <a:lnTo>
                      <a:pt x="42" y="159"/>
                    </a:lnTo>
                    <a:lnTo>
                      <a:pt x="42" y="158"/>
                    </a:lnTo>
                    <a:lnTo>
                      <a:pt x="43" y="158"/>
                    </a:lnTo>
                    <a:lnTo>
                      <a:pt x="44" y="158"/>
                    </a:lnTo>
                    <a:lnTo>
                      <a:pt x="45" y="158"/>
                    </a:lnTo>
                    <a:lnTo>
                      <a:pt x="47" y="158"/>
                    </a:lnTo>
                    <a:lnTo>
                      <a:pt x="47" y="157"/>
                    </a:lnTo>
                    <a:lnTo>
                      <a:pt x="48" y="157"/>
                    </a:lnTo>
                    <a:lnTo>
                      <a:pt x="48" y="158"/>
                    </a:lnTo>
                    <a:lnTo>
                      <a:pt x="49" y="158"/>
                    </a:lnTo>
                    <a:lnTo>
                      <a:pt x="49" y="157"/>
                    </a:lnTo>
                    <a:lnTo>
                      <a:pt x="49" y="158"/>
                    </a:lnTo>
                    <a:lnTo>
                      <a:pt x="49" y="157"/>
                    </a:lnTo>
                    <a:lnTo>
                      <a:pt x="49" y="158"/>
                    </a:lnTo>
                    <a:lnTo>
                      <a:pt x="49" y="157"/>
                    </a:lnTo>
                    <a:lnTo>
                      <a:pt x="51" y="157"/>
                    </a:lnTo>
                    <a:lnTo>
                      <a:pt x="52" y="157"/>
                    </a:lnTo>
                    <a:lnTo>
                      <a:pt x="53" y="157"/>
                    </a:lnTo>
                    <a:lnTo>
                      <a:pt x="53" y="155"/>
                    </a:lnTo>
                    <a:lnTo>
                      <a:pt x="55" y="155"/>
                    </a:lnTo>
                    <a:lnTo>
                      <a:pt x="56" y="155"/>
                    </a:lnTo>
                    <a:lnTo>
                      <a:pt x="56" y="154"/>
                    </a:lnTo>
                    <a:lnTo>
                      <a:pt x="57" y="154"/>
                    </a:lnTo>
                    <a:lnTo>
                      <a:pt x="59" y="154"/>
                    </a:lnTo>
                    <a:lnTo>
                      <a:pt x="60" y="153"/>
                    </a:lnTo>
                    <a:lnTo>
                      <a:pt x="62" y="151"/>
                    </a:lnTo>
                    <a:lnTo>
                      <a:pt x="65" y="151"/>
                    </a:lnTo>
                    <a:lnTo>
                      <a:pt x="68" y="150"/>
                    </a:lnTo>
                    <a:lnTo>
                      <a:pt x="69" y="150"/>
                    </a:lnTo>
                    <a:lnTo>
                      <a:pt x="72" y="149"/>
                    </a:lnTo>
                    <a:lnTo>
                      <a:pt x="73" y="149"/>
                    </a:lnTo>
                    <a:lnTo>
                      <a:pt x="76" y="148"/>
                    </a:lnTo>
                    <a:lnTo>
                      <a:pt x="78" y="148"/>
                    </a:lnTo>
                    <a:lnTo>
                      <a:pt x="83" y="146"/>
                    </a:lnTo>
                    <a:lnTo>
                      <a:pt x="86" y="144"/>
                    </a:lnTo>
                    <a:lnTo>
                      <a:pt x="87" y="144"/>
                    </a:lnTo>
                    <a:lnTo>
                      <a:pt x="89" y="144"/>
                    </a:lnTo>
                    <a:lnTo>
                      <a:pt x="90" y="142"/>
                    </a:lnTo>
                    <a:lnTo>
                      <a:pt x="90" y="141"/>
                    </a:lnTo>
                    <a:lnTo>
                      <a:pt x="91" y="140"/>
                    </a:lnTo>
                    <a:lnTo>
                      <a:pt x="93" y="138"/>
                    </a:lnTo>
                    <a:lnTo>
                      <a:pt x="93" y="137"/>
                    </a:lnTo>
                    <a:lnTo>
                      <a:pt x="93" y="136"/>
                    </a:lnTo>
                    <a:lnTo>
                      <a:pt x="94" y="134"/>
                    </a:lnTo>
                    <a:lnTo>
                      <a:pt x="94" y="133"/>
                    </a:lnTo>
                    <a:lnTo>
                      <a:pt x="94" y="132"/>
                    </a:lnTo>
                    <a:lnTo>
                      <a:pt x="94" y="130"/>
                    </a:lnTo>
                    <a:lnTo>
                      <a:pt x="94" y="129"/>
                    </a:lnTo>
                    <a:lnTo>
                      <a:pt x="94" y="128"/>
                    </a:lnTo>
                    <a:lnTo>
                      <a:pt x="94" y="125"/>
                    </a:lnTo>
                    <a:lnTo>
                      <a:pt x="94" y="124"/>
                    </a:lnTo>
                    <a:lnTo>
                      <a:pt x="94" y="123"/>
                    </a:lnTo>
                    <a:lnTo>
                      <a:pt x="95" y="121"/>
                    </a:lnTo>
                    <a:lnTo>
                      <a:pt x="97" y="121"/>
                    </a:lnTo>
                    <a:lnTo>
                      <a:pt x="98" y="121"/>
                    </a:lnTo>
                    <a:lnTo>
                      <a:pt x="99" y="121"/>
                    </a:lnTo>
                    <a:lnTo>
                      <a:pt x="99" y="120"/>
                    </a:lnTo>
                    <a:lnTo>
                      <a:pt x="102" y="120"/>
                    </a:lnTo>
                    <a:lnTo>
                      <a:pt x="104" y="119"/>
                    </a:lnTo>
                    <a:lnTo>
                      <a:pt x="107" y="119"/>
                    </a:lnTo>
                    <a:lnTo>
                      <a:pt x="114" y="116"/>
                    </a:lnTo>
                    <a:lnTo>
                      <a:pt x="116" y="116"/>
                    </a:lnTo>
                    <a:lnTo>
                      <a:pt x="123" y="113"/>
                    </a:lnTo>
                    <a:lnTo>
                      <a:pt x="124" y="113"/>
                    </a:lnTo>
                    <a:lnTo>
                      <a:pt x="131" y="112"/>
                    </a:lnTo>
                    <a:lnTo>
                      <a:pt x="136" y="111"/>
                    </a:lnTo>
                    <a:lnTo>
                      <a:pt x="144" y="111"/>
                    </a:lnTo>
                    <a:lnTo>
                      <a:pt x="149" y="110"/>
                    </a:lnTo>
                    <a:lnTo>
                      <a:pt x="153" y="110"/>
                    </a:lnTo>
                    <a:lnTo>
                      <a:pt x="157" y="110"/>
                    </a:lnTo>
                    <a:lnTo>
                      <a:pt x="175" y="107"/>
                    </a:lnTo>
                    <a:lnTo>
                      <a:pt x="186" y="106"/>
                    </a:lnTo>
                    <a:lnTo>
                      <a:pt x="189" y="106"/>
                    </a:lnTo>
                    <a:lnTo>
                      <a:pt x="204" y="103"/>
                    </a:lnTo>
                    <a:lnTo>
                      <a:pt x="208" y="103"/>
                    </a:lnTo>
                    <a:lnTo>
                      <a:pt x="213" y="102"/>
                    </a:lnTo>
                    <a:lnTo>
                      <a:pt x="221" y="100"/>
                    </a:lnTo>
                    <a:lnTo>
                      <a:pt x="229" y="99"/>
                    </a:lnTo>
                    <a:lnTo>
                      <a:pt x="230" y="99"/>
                    </a:lnTo>
                    <a:lnTo>
                      <a:pt x="233" y="99"/>
                    </a:lnTo>
                    <a:lnTo>
                      <a:pt x="235" y="99"/>
                    </a:lnTo>
                    <a:lnTo>
                      <a:pt x="237" y="100"/>
                    </a:lnTo>
                    <a:lnTo>
                      <a:pt x="238" y="107"/>
                    </a:lnTo>
                    <a:lnTo>
                      <a:pt x="239" y="108"/>
                    </a:lnTo>
                    <a:lnTo>
                      <a:pt x="241" y="110"/>
                    </a:lnTo>
                    <a:lnTo>
                      <a:pt x="244" y="110"/>
                    </a:lnTo>
                    <a:lnTo>
                      <a:pt x="247" y="110"/>
                    </a:lnTo>
                    <a:lnTo>
                      <a:pt x="248" y="110"/>
                    </a:lnTo>
                    <a:lnTo>
                      <a:pt x="251" y="111"/>
                    </a:lnTo>
                    <a:lnTo>
                      <a:pt x="252" y="111"/>
                    </a:lnTo>
                    <a:lnTo>
                      <a:pt x="254" y="111"/>
                    </a:lnTo>
                    <a:lnTo>
                      <a:pt x="255" y="110"/>
                    </a:lnTo>
                    <a:lnTo>
                      <a:pt x="256" y="110"/>
                    </a:lnTo>
                    <a:lnTo>
                      <a:pt x="258" y="110"/>
                    </a:lnTo>
                    <a:lnTo>
                      <a:pt x="259" y="110"/>
                    </a:lnTo>
                    <a:lnTo>
                      <a:pt x="260" y="108"/>
                    </a:lnTo>
                    <a:lnTo>
                      <a:pt x="261" y="107"/>
                    </a:lnTo>
                    <a:lnTo>
                      <a:pt x="263" y="106"/>
                    </a:lnTo>
                    <a:lnTo>
                      <a:pt x="263" y="104"/>
                    </a:lnTo>
                    <a:lnTo>
                      <a:pt x="264" y="103"/>
                    </a:lnTo>
                    <a:lnTo>
                      <a:pt x="264" y="102"/>
                    </a:lnTo>
                    <a:lnTo>
                      <a:pt x="265" y="100"/>
                    </a:lnTo>
                    <a:lnTo>
                      <a:pt x="265" y="99"/>
                    </a:lnTo>
                    <a:lnTo>
                      <a:pt x="267" y="98"/>
                    </a:lnTo>
                    <a:lnTo>
                      <a:pt x="267" y="96"/>
                    </a:lnTo>
                    <a:lnTo>
                      <a:pt x="268" y="96"/>
                    </a:lnTo>
                    <a:lnTo>
                      <a:pt x="268" y="95"/>
                    </a:lnTo>
                    <a:lnTo>
                      <a:pt x="272" y="95"/>
                    </a:lnTo>
                    <a:lnTo>
                      <a:pt x="273" y="95"/>
                    </a:lnTo>
                    <a:lnTo>
                      <a:pt x="281" y="95"/>
                    </a:lnTo>
                    <a:lnTo>
                      <a:pt x="285" y="95"/>
                    </a:lnTo>
                    <a:lnTo>
                      <a:pt x="289" y="95"/>
                    </a:lnTo>
                    <a:lnTo>
                      <a:pt x="303" y="95"/>
                    </a:lnTo>
                    <a:lnTo>
                      <a:pt x="307" y="95"/>
                    </a:lnTo>
                    <a:lnTo>
                      <a:pt x="311" y="95"/>
                    </a:lnTo>
                    <a:lnTo>
                      <a:pt x="320" y="96"/>
                    </a:lnTo>
                    <a:lnTo>
                      <a:pt x="324" y="96"/>
                    </a:lnTo>
                    <a:lnTo>
                      <a:pt x="327" y="96"/>
                    </a:lnTo>
                    <a:lnTo>
                      <a:pt x="330" y="96"/>
                    </a:lnTo>
                    <a:lnTo>
                      <a:pt x="335" y="96"/>
                    </a:lnTo>
                    <a:lnTo>
                      <a:pt x="340" y="96"/>
                    </a:lnTo>
                    <a:lnTo>
                      <a:pt x="343" y="96"/>
                    </a:lnTo>
                    <a:lnTo>
                      <a:pt x="349" y="96"/>
                    </a:lnTo>
                    <a:lnTo>
                      <a:pt x="354" y="96"/>
                    </a:lnTo>
                    <a:lnTo>
                      <a:pt x="357" y="96"/>
                    </a:lnTo>
                    <a:lnTo>
                      <a:pt x="361" y="96"/>
                    </a:lnTo>
                    <a:lnTo>
                      <a:pt x="364" y="96"/>
                    </a:lnTo>
                    <a:lnTo>
                      <a:pt x="365" y="96"/>
                    </a:lnTo>
                    <a:lnTo>
                      <a:pt x="368" y="96"/>
                    </a:lnTo>
                    <a:lnTo>
                      <a:pt x="369" y="96"/>
                    </a:lnTo>
                    <a:lnTo>
                      <a:pt x="369" y="95"/>
                    </a:lnTo>
                    <a:lnTo>
                      <a:pt x="370" y="95"/>
                    </a:lnTo>
                    <a:lnTo>
                      <a:pt x="371" y="90"/>
                    </a:lnTo>
                    <a:lnTo>
                      <a:pt x="371" y="87"/>
                    </a:lnTo>
                    <a:lnTo>
                      <a:pt x="371" y="86"/>
                    </a:lnTo>
                    <a:lnTo>
                      <a:pt x="371" y="83"/>
                    </a:lnTo>
                    <a:lnTo>
                      <a:pt x="373" y="81"/>
                    </a:lnTo>
                    <a:lnTo>
                      <a:pt x="373" y="79"/>
                    </a:lnTo>
                    <a:lnTo>
                      <a:pt x="373" y="78"/>
                    </a:lnTo>
                    <a:lnTo>
                      <a:pt x="373" y="77"/>
                    </a:lnTo>
                    <a:lnTo>
                      <a:pt x="373" y="76"/>
                    </a:lnTo>
                    <a:lnTo>
                      <a:pt x="373" y="74"/>
                    </a:lnTo>
                    <a:lnTo>
                      <a:pt x="373" y="73"/>
                    </a:lnTo>
                    <a:lnTo>
                      <a:pt x="373" y="72"/>
                    </a:lnTo>
                    <a:lnTo>
                      <a:pt x="371" y="72"/>
                    </a:lnTo>
                    <a:lnTo>
                      <a:pt x="371" y="70"/>
                    </a:lnTo>
                    <a:lnTo>
                      <a:pt x="370" y="70"/>
                    </a:lnTo>
                    <a:lnTo>
                      <a:pt x="369" y="69"/>
                    </a:lnTo>
                    <a:lnTo>
                      <a:pt x="370" y="69"/>
                    </a:lnTo>
                    <a:lnTo>
                      <a:pt x="370" y="68"/>
                    </a:lnTo>
                    <a:lnTo>
                      <a:pt x="369" y="68"/>
                    </a:lnTo>
                    <a:lnTo>
                      <a:pt x="370" y="68"/>
                    </a:lnTo>
                    <a:lnTo>
                      <a:pt x="370" y="66"/>
                    </a:lnTo>
                    <a:lnTo>
                      <a:pt x="370" y="65"/>
                    </a:lnTo>
                    <a:lnTo>
                      <a:pt x="370" y="64"/>
                    </a:lnTo>
                    <a:lnTo>
                      <a:pt x="370" y="62"/>
                    </a:lnTo>
                    <a:lnTo>
                      <a:pt x="370" y="61"/>
                    </a:lnTo>
                    <a:lnTo>
                      <a:pt x="369" y="60"/>
                    </a:lnTo>
                    <a:lnTo>
                      <a:pt x="368" y="60"/>
                    </a:lnTo>
                    <a:lnTo>
                      <a:pt x="368" y="58"/>
                    </a:lnTo>
                    <a:lnTo>
                      <a:pt x="368" y="57"/>
                    </a:lnTo>
                    <a:lnTo>
                      <a:pt x="366" y="57"/>
                    </a:lnTo>
                    <a:lnTo>
                      <a:pt x="366" y="56"/>
                    </a:lnTo>
                    <a:lnTo>
                      <a:pt x="366" y="55"/>
                    </a:lnTo>
                    <a:lnTo>
                      <a:pt x="368" y="55"/>
                    </a:lnTo>
                    <a:lnTo>
                      <a:pt x="369" y="55"/>
                    </a:lnTo>
                    <a:lnTo>
                      <a:pt x="370" y="53"/>
                    </a:lnTo>
                    <a:lnTo>
                      <a:pt x="369" y="53"/>
                    </a:lnTo>
                    <a:lnTo>
                      <a:pt x="369" y="52"/>
                    </a:lnTo>
                    <a:lnTo>
                      <a:pt x="369" y="51"/>
                    </a:lnTo>
                    <a:lnTo>
                      <a:pt x="369" y="49"/>
                    </a:lnTo>
                    <a:lnTo>
                      <a:pt x="368" y="49"/>
                    </a:lnTo>
                    <a:lnTo>
                      <a:pt x="368" y="48"/>
                    </a:lnTo>
                    <a:lnTo>
                      <a:pt x="369" y="48"/>
                    </a:lnTo>
                    <a:lnTo>
                      <a:pt x="369" y="47"/>
                    </a:lnTo>
                    <a:lnTo>
                      <a:pt x="369" y="45"/>
                    </a:lnTo>
                    <a:lnTo>
                      <a:pt x="368" y="45"/>
                    </a:lnTo>
                    <a:lnTo>
                      <a:pt x="368" y="44"/>
                    </a:lnTo>
                    <a:lnTo>
                      <a:pt x="368" y="43"/>
                    </a:lnTo>
                    <a:lnTo>
                      <a:pt x="369" y="41"/>
                    </a:lnTo>
                    <a:lnTo>
                      <a:pt x="368" y="40"/>
                    </a:lnTo>
                    <a:lnTo>
                      <a:pt x="368" y="39"/>
                    </a:lnTo>
                    <a:lnTo>
                      <a:pt x="366" y="39"/>
                    </a:lnTo>
                    <a:lnTo>
                      <a:pt x="366" y="38"/>
                    </a:lnTo>
                    <a:lnTo>
                      <a:pt x="366" y="36"/>
                    </a:lnTo>
                    <a:lnTo>
                      <a:pt x="365" y="36"/>
                    </a:lnTo>
                    <a:lnTo>
                      <a:pt x="365" y="35"/>
                    </a:lnTo>
                    <a:lnTo>
                      <a:pt x="366" y="35"/>
                    </a:lnTo>
                    <a:lnTo>
                      <a:pt x="366" y="34"/>
                    </a:lnTo>
                    <a:lnTo>
                      <a:pt x="366" y="32"/>
                    </a:lnTo>
                    <a:lnTo>
                      <a:pt x="366" y="31"/>
                    </a:lnTo>
                    <a:lnTo>
                      <a:pt x="368" y="31"/>
                    </a:lnTo>
                    <a:lnTo>
                      <a:pt x="368" y="30"/>
                    </a:lnTo>
                    <a:lnTo>
                      <a:pt x="368" y="31"/>
                    </a:lnTo>
                    <a:lnTo>
                      <a:pt x="369" y="31"/>
                    </a:lnTo>
                    <a:lnTo>
                      <a:pt x="370" y="31"/>
                    </a:lnTo>
                    <a:lnTo>
                      <a:pt x="371" y="30"/>
                    </a:lnTo>
                    <a:lnTo>
                      <a:pt x="371" y="28"/>
                    </a:lnTo>
                    <a:lnTo>
                      <a:pt x="371" y="27"/>
                    </a:lnTo>
                    <a:lnTo>
                      <a:pt x="373" y="27"/>
                    </a:lnTo>
                    <a:lnTo>
                      <a:pt x="373" y="26"/>
                    </a:lnTo>
                    <a:lnTo>
                      <a:pt x="373" y="27"/>
                    </a:lnTo>
                    <a:lnTo>
                      <a:pt x="374" y="27"/>
                    </a:lnTo>
                    <a:lnTo>
                      <a:pt x="374" y="26"/>
                    </a:lnTo>
                    <a:lnTo>
                      <a:pt x="374" y="24"/>
                    </a:lnTo>
                    <a:lnTo>
                      <a:pt x="374" y="23"/>
                    </a:lnTo>
                    <a:lnTo>
                      <a:pt x="375" y="23"/>
                    </a:lnTo>
                    <a:lnTo>
                      <a:pt x="375" y="22"/>
                    </a:lnTo>
                    <a:lnTo>
                      <a:pt x="377" y="22"/>
                    </a:lnTo>
                    <a:lnTo>
                      <a:pt x="378" y="23"/>
                    </a:lnTo>
                    <a:lnTo>
                      <a:pt x="379" y="24"/>
                    </a:lnTo>
                    <a:lnTo>
                      <a:pt x="379" y="26"/>
                    </a:lnTo>
                    <a:lnTo>
                      <a:pt x="381" y="26"/>
                    </a:lnTo>
                    <a:lnTo>
                      <a:pt x="382" y="26"/>
                    </a:lnTo>
                    <a:lnTo>
                      <a:pt x="382" y="24"/>
                    </a:lnTo>
                    <a:lnTo>
                      <a:pt x="383" y="23"/>
                    </a:lnTo>
                    <a:lnTo>
                      <a:pt x="383" y="22"/>
                    </a:lnTo>
                    <a:lnTo>
                      <a:pt x="383" y="21"/>
                    </a:lnTo>
                    <a:lnTo>
                      <a:pt x="383" y="19"/>
                    </a:lnTo>
                    <a:lnTo>
                      <a:pt x="385" y="19"/>
                    </a:lnTo>
                    <a:lnTo>
                      <a:pt x="386" y="19"/>
                    </a:lnTo>
                    <a:lnTo>
                      <a:pt x="386" y="21"/>
                    </a:lnTo>
                    <a:lnTo>
                      <a:pt x="387" y="21"/>
                    </a:lnTo>
                    <a:lnTo>
                      <a:pt x="388" y="21"/>
                    </a:lnTo>
                    <a:lnTo>
                      <a:pt x="390" y="22"/>
                    </a:lnTo>
                    <a:lnTo>
                      <a:pt x="391" y="22"/>
                    </a:lnTo>
                    <a:lnTo>
                      <a:pt x="392" y="22"/>
                    </a:lnTo>
                    <a:lnTo>
                      <a:pt x="394" y="21"/>
                    </a:lnTo>
                    <a:lnTo>
                      <a:pt x="395" y="21"/>
                    </a:lnTo>
                    <a:lnTo>
                      <a:pt x="395" y="19"/>
                    </a:lnTo>
                    <a:lnTo>
                      <a:pt x="395" y="18"/>
                    </a:lnTo>
                    <a:lnTo>
                      <a:pt x="396" y="18"/>
                    </a:lnTo>
                    <a:lnTo>
                      <a:pt x="396" y="17"/>
                    </a:lnTo>
                    <a:lnTo>
                      <a:pt x="395" y="17"/>
                    </a:lnTo>
                    <a:lnTo>
                      <a:pt x="394" y="17"/>
                    </a:lnTo>
                    <a:lnTo>
                      <a:pt x="394" y="15"/>
                    </a:lnTo>
                    <a:lnTo>
                      <a:pt x="392" y="15"/>
                    </a:lnTo>
                    <a:lnTo>
                      <a:pt x="391" y="14"/>
                    </a:lnTo>
                    <a:lnTo>
                      <a:pt x="390" y="13"/>
                    </a:lnTo>
                    <a:lnTo>
                      <a:pt x="388" y="11"/>
                    </a:lnTo>
                    <a:lnTo>
                      <a:pt x="387" y="10"/>
                    </a:lnTo>
                    <a:lnTo>
                      <a:pt x="387" y="9"/>
                    </a:lnTo>
                    <a:lnTo>
                      <a:pt x="388" y="9"/>
                    </a:lnTo>
                    <a:lnTo>
                      <a:pt x="390" y="9"/>
                    </a:lnTo>
                    <a:lnTo>
                      <a:pt x="391" y="9"/>
                    </a:lnTo>
                    <a:lnTo>
                      <a:pt x="392" y="9"/>
                    </a:lnTo>
                    <a:lnTo>
                      <a:pt x="394" y="9"/>
                    </a:lnTo>
                    <a:lnTo>
                      <a:pt x="394" y="7"/>
                    </a:lnTo>
                    <a:lnTo>
                      <a:pt x="395" y="7"/>
                    </a:lnTo>
                    <a:lnTo>
                      <a:pt x="396" y="7"/>
                    </a:lnTo>
                    <a:lnTo>
                      <a:pt x="398" y="7"/>
                    </a:lnTo>
                    <a:lnTo>
                      <a:pt x="398" y="9"/>
                    </a:lnTo>
                    <a:lnTo>
                      <a:pt x="398" y="10"/>
                    </a:lnTo>
                    <a:lnTo>
                      <a:pt x="399" y="10"/>
                    </a:lnTo>
                    <a:lnTo>
                      <a:pt x="399" y="11"/>
                    </a:lnTo>
                    <a:lnTo>
                      <a:pt x="400" y="11"/>
                    </a:lnTo>
                    <a:lnTo>
                      <a:pt x="402" y="11"/>
                    </a:lnTo>
                    <a:lnTo>
                      <a:pt x="403" y="11"/>
                    </a:lnTo>
                    <a:lnTo>
                      <a:pt x="403" y="10"/>
                    </a:lnTo>
                    <a:lnTo>
                      <a:pt x="404" y="10"/>
                    </a:lnTo>
                    <a:lnTo>
                      <a:pt x="405" y="10"/>
                    </a:lnTo>
                    <a:lnTo>
                      <a:pt x="407" y="10"/>
                    </a:lnTo>
                    <a:lnTo>
                      <a:pt x="407" y="9"/>
                    </a:lnTo>
                    <a:lnTo>
                      <a:pt x="408" y="9"/>
                    </a:lnTo>
                    <a:lnTo>
                      <a:pt x="409" y="9"/>
                    </a:lnTo>
                    <a:lnTo>
                      <a:pt x="411" y="9"/>
                    </a:lnTo>
                    <a:lnTo>
                      <a:pt x="411" y="7"/>
                    </a:lnTo>
                    <a:lnTo>
                      <a:pt x="412" y="7"/>
                    </a:lnTo>
                    <a:lnTo>
                      <a:pt x="412" y="6"/>
                    </a:lnTo>
                    <a:lnTo>
                      <a:pt x="413" y="6"/>
                    </a:lnTo>
                    <a:lnTo>
                      <a:pt x="413" y="5"/>
                    </a:lnTo>
                    <a:lnTo>
                      <a:pt x="413" y="4"/>
                    </a:lnTo>
                    <a:lnTo>
                      <a:pt x="415" y="4"/>
                    </a:lnTo>
                    <a:lnTo>
                      <a:pt x="416" y="4"/>
                    </a:lnTo>
                    <a:lnTo>
                      <a:pt x="417" y="4"/>
                    </a:lnTo>
                    <a:lnTo>
                      <a:pt x="419" y="4"/>
                    </a:lnTo>
                    <a:lnTo>
                      <a:pt x="420" y="4"/>
                    </a:lnTo>
                    <a:lnTo>
                      <a:pt x="421" y="4"/>
                    </a:lnTo>
                    <a:lnTo>
                      <a:pt x="421" y="2"/>
                    </a:lnTo>
                    <a:lnTo>
                      <a:pt x="421" y="1"/>
                    </a:lnTo>
                    <a:lnTo>
                      <a:pt x="421" y="2"/>
                    </a:lnTo>
                    <a:lnTo>
                      <a:pt x="423" y="2"/>
                    </a:lnTo>
                    <a:lnTo>
                      <a:pt x="423" y="4"/>
                    </a:lnTo>
                    <a:lnTo>
                      <a:pt x="424" y="4"/>
                    </a:lnTo>
                    <a:lnTo>
                      <a:pt x="424" y="5"/>
                    </a:lnTo>
                    <a:lnTo>
                      <a:pt x="424" y="6"/>
                    </a:lnTo>
                    <a:lnTo>
                      <a:pt x="424" y="7"/>
                    </a:lnTo>
                    <a:lnTo>
                      <a:pt x="424" y="9"/>
                    </a:lnTo>
                    <a:lnTo>
                      <a:pt x="424" y="10"/>
                    </a:lnTo>
                    <a:lnTo>
                      <a:pt x="425" y="10"/>
                    </a:lnTo>
                    <a:lnTo>
                      <a:pt x="426" y="10"/>
                    </a:lnTo>
                    <a:lnTo>
                      <a:pt x="428" y="10"/>
                    </a:lnTo>
                    <a:lnTo>
                      <a:pt x="429" y="10"/>
                    </a:lnTo>
                    <a:lnTo>
                      <a:pt x="429" y="9"/>
                    </a:lnTo>
                    <a:lnTo>
                      <a:pt x="430" y="9"/>
                    </a:lnTo>
                    <a:lnTo>
                      <a:pt x="430" y="7"/>
                    </a:lnTo>
                    <a:lnTo>
                      <a:pt x="432" y="7"/>
                    </a:lnTo>
                    <a:lnTo>
                      <a:pt x="432" y="6"/>
                    </a:lnTo>
                    <a:lnTo>
                      <a:pt x="433" y="6"/>
                    </a:lnTo>
                    <a:lnTo>
                      <a:pt x="434" y="6"/>
                    </a:lnTo>
                    <a:lnTo>
                      <a:pt x="434" y="5"/>
                    </a:lnTo>
                    <a:lnTo>
                      <a:pt x="436" y="5"/>
                    </a:lnTo>
                    <a:lnTo>
                      <a:pt x="436" y="6"/>
                    </a:lnTo>
                    <a:lnTo>
                      <a:pt x="437" y="6"/>
                    </a:lnTo>
                    <a:lnTo>
                      <a:pt x="438" y="6"/>
                    </a:lnTo>
                    <a:lnTo>
                      <a:pt x="440" y="6"/>
                    </a:lnTo>
                    <a:lnTo>
                      <a:pt x="440" y="5"/>
                    </a:lnTo>
                    <a:lnTo>
                      <a:pt x="441" y="5"/>
                    </a:lnTo>
                    <a:lnTo>
                      <a:pt x="441" y="4"/>
                    </a:lnTo>
                    <a:lnTo>
                      <a:pt x="442" y="4"/>
                    </a:lnTo>
                    <a:lnTo>
                      <a:pt x="443" y="4"/>
                    </a:lnTo>
                    <a:lnTo>
                      <a:pt x="445" y="4"/>
                    </a:lnTo>
                    <a:lnTo>
                      <a:pt x="445" y="2"/>
                    </a:lnTo>
                    <a:lnTo>
                      <a:pt x="446" y="2"/>
                    </a:lnTo>
                    <a:lnTo>
                      <a:pt x="447" y="2"/>
                    </a:lnTo>
                    <a:lnTo>
                      <a:pt x="447" y="1"/>
                    </a:lnTo>
                    <a:lnTo>
                      <a:pt x="449" y="1"/>
                    </a:lnTo>
                    <a:lnTo>
                      <a:pt x="450" y="1"/>
                    </a:lnTo>
                    <a:lnTo>
                      <a:pt x="450" y="0"/>
                    </a:lnTo>
                    <a:lnTo>
                      <a:pt x="451" y="0"/>
                    </a:lnTo>
                    <a:lnTo>
                      <a:pt x="453" y="0"/>
                    </a:lnTo>
                    <a:lnTo>
                      <a:pt x="454" y="0"/>
                    </a:lnTo>
                    <a:lnTo>
                      <a:pt x="455" y="0"/>
                    </a:lnTo>
                    <a:lnTo>
                      <a:pt x="457" y="0"/>
                    </a:lnTo>
                    <a:lnTo>
                      <a:pt x="458" y="0"/>
                    </a:lnTo>
                    <a:lnTo>
                      <a:pt x="459" y="0"/>
                    </a:lnTo>
                    <a:lnTo>
                      <a:pt x="460" y="0"/>
                    </a:lnTo>
                    <a:lnTo>
                      <a:pt x="462" y="0"/>
                    </a:lnTo>
                    <a:lnTo>
                      <a:pt x="463" y="0"/>
                    </a:lnTo>
                    <a:lnTo>
                      <a:pt x="464" y="1"/>
                    </a:lnTo>
                    <a:lnTo>
                      <a:pt x="466" y="1"/>
                    </a:lnTo>
                    <a:lnTo>
                      <a:pt x="467" y="2"/>
                    </a:lnTo>
                    <a:lnTo>
                      <a:pt x="468" y="2"/>
                    </a:lnTo>
                    <a:lnTo>
                      <a:pt x="470" y="4"/>
                    </a:lnTo>
                    <a:lnTo>
                      <a:pt x="471" y="4"/>
                    </a:lnTo>
                    <a:lnTo>
                      <a:pt x="471" y="5"/>
                    </a:lnTo>
                    <a:lnTo>
                      <a:pt x="471" y="4"/>
                    </a:lnTo>
                    <a:lnTo>
                      <a:pt x="472" y="4"/>
                    </a:lnTo>
                    <a:lnTo>
                      <a:pt x="472" y="2"/>
                    </a:lnTo>
                    <a:lnTo>
                      <a:pt x="474" y="2"/>
                    </a:lnTo>
                    <a:lnTo>
                      <a:pt x="475" y="2"/>
                    </a:lnTo>
                    <a:lnTo>
                      <a:pt x="475" y="4"/>
                    </a:lnTo>
                    <a:lnTo>
                      <a:pt x="476" y="4"/>
                    </a:lnTo>
                    <a:lnTo>
                      <a:pt x="477" y="4"/>
                    </a:lnTo>
                    <a:lnTo>
                      <a:pt x="479" y="4"/>
                    </a:lnTo>
                    <a:lnTo>
                      <a:pt x="480" y="4"/>
                    </a:lnTo>
                    <a:lnTo>
                      <a:pt x="481" y="4"/>
                    </a:lnTo>
                    <a:lnTo>
                      <a:pt x="483" y="4"/>
                    </a:lnTo>
                    <a:lnTo>
                      <a:pt x="484" y="4"/>
                    </a:lnTo>
                    <a:lnTo>
                      <a:pt x="484" y="2"/>
                    </a:lnTo>
                    <a:lnTo>
                      <a:pt x="485" y="2"/>
                    </a:lnTo>
                    <a:lnTo>
                      <a:pt x="487" y="4"/>
                    </a:lnTo>
                    <a:lnTo>
                      <a:pt x="485" y="5"/>
                    </a:lnTo>
                    <a:lnTo>
                      <a:pt x="487" y="5"/>
                    </a:lnTo>
                    <a:lnTo>
                      <a:pt x="488" y="5"/>
                    </a:lnTo>
                    <a:lnTo>
                      <a:pt x="488" y="6"/>
                    </a:lnTo>
                    <a:lnTo>
                      <a:pt x="489" y="6"/>
                    </a:lnTo>
                    <a:lnTo>
                      <a:pt x="489" y="7"/>
                    </a:lnTo>
                    <a:lnTo>
                      <a:pt x="491" y="7"/>
                    </a:lnTo>
                    <a:lnTo>
                      <a:pt x="495" y="9"/>
                    </a:lnTo>
                    <a:lnTo>
                      <a:pt x="495" y="10"/>
                    </a:lnTo>
                    <a:lnTo>
                      <a:pt x="496" y="10"/>
                    </a:lnTo>
                    <a:lnTo>
                      <a:pt x="497" y="10"/>
                    </a:lnTo>
                    <a:lnTo>
                      <a:pt x="498" y="11"/>
                    </a:lnTo>
                    <a:lnTo>
                      <a:pt x="501" y="11"/>
                    </a:lnTo>
                    <a:lnTo>
                      <a:pt x="501" y="13"/>
                    </a:lnTo>
                    <a:lnTo>
                      <a:pt x="502" y="13"/>
                    </a:lnTo>
                    <a:lnTo>
                      <a:pt x="504" y="13"/>
                    </a:lnTo>
                    <a:lnTo>
                      <a:pt x="505" y="13"/>
                    </a:lnTo>
                    <a:lnTo>
                      <a:pt x="506" y="13"/>
                    </a:lnTo>
                    <a:lnTo>
                      <a:pt x="506" y="14"/>
                    </a:lnTo>
                    <a:lnTo>
                      <a:pt x="506" y="15"/>
                    </a:lnTo>
                    <a:lnTo>
                      <a:pt x="508" y="15"/>
                    </a:lnTo>
                    <a:lnTo>
                      <a:pt x="508" y="17"/>
                    </a:lnTo>
                    <a:lnTo>
                      <a:pt x="509" y="17"/>
                    </a:lnTo>
                    <a:lnTo>
                      <a:pt x="509" y="18"/>
                    </a:lnTo>
                    <a:lnTo>
                      <a:pt x="509" y="19"/>
                    </a:lnTo>
                    <a:lnTo>
                      <a:pt x="510" y="19"/>
                    </a:lnTo>
                    <a:lnTo>
                      <a:pt x="512" y="21"/>
                    </a:lnTo>
                    <a:lnTo>
                      <a:pt x="513" y="22"/>
                    </a:lnTo>
                    <a:lnTo>
                      <a:pt x="514" y="23"/>
                    </a:lnTo>
                    <a:lnTo>
                      <a:pt x="514" y="22"/>
                    </a:lnTo>
                    <a:lnTo>
                      <a:pt x="515" y="22"/>
                    </a:lnTo>
                    <a:lnTo>
                      <a:pt x="517" y="22"/>
                    </a:lnTo>
                    <a:lnTo>
                      <a:pt x="517" y="23"/>
                    </a:lnTo>
                    <a:lnTo>
                      <a:pt x="518" y="24"/>
                    </a:lnTo>
                    <a:lnTo>
                      <a:pt x="519" y="24"/>
                    </a:lnTo>
                    <a:lnTo>
                      <a:pt x="521" y="24"/>
                    </a:lnTo>
                    <a:lnTo>
                      <a:pt x="522" y="24"/>
                    </a:lnTo>
                    <a:lnTo>
                      <a:pt x="522" y="23"/>
                    </a:lnTo>
                    <a:lnTo>
                      <a:pt x="523" y="23"/>
                    </a:lnTo>
                    <a:lnTo>
                      <a:pt x="525" y="23"/>
                    </a:lnTo>
                    <a:lnTo>
                      <a:pt x="526" y="23"/>
                    </a:lnTo>
                    <a:lnTo>
                      <a:pt x="527" y="24"/>
                    </a:lnTo>
                    <a:lnTo>
                      <a:pt x="529" y="24"/>
                    </a:lnTo>
                    <a:lnTo>
                      <a:pt x="529" y="26"/>
                    </a:lnTo>
                    <a:lnTo>
                      <a:pt x="530" y="26"/>
                    </a:lnTo>
                    <a:lnTo>
                      <a:pt x="530" y="27"/>
                    </a:lnTo>
                    <a:lnTo>
                      <a:pt x="531" y="27"/>
                    </a:lnTo>
                    <a:lnTo>
                      <a:pt x="531" y="28"/>
                    </a:lnTo>
                    <a:lnTo>
                      <a:pt x="531" y="30"/>
                    </a:lnTo>
                    <a:lnTo>
                      <a:pt x="532" y="30"/>
                    </a:lnTo>
                    <a:lnTo>
                      <a:pt x="532" y="31"/>
                    </a:lnTo>
                    <a:lnTo>
                      <a:pt x="534" y="31"/>
                    </a:lnTo>
                    <a:lnTo>
                      <a:pt x="534" y="32"/>
                    </a:lnTo>
                    <a:lnTo>
                      <a:pt x="535" y="32"/>
                    </a:lnTo>
                    <a:lnTo>
                      <a:pt x="536" y="32"/>
                    </a:lnTo>
                    <a:lnTo>
                      <a:pt x="538" y="32"/>
                    </a:lnTo>
                    <a:lnTo>
                      <a:pt x="539" y="32"/>
                    </a:lnTo>
                    <a:lnTo>
                      <a:pt x="540" y="32"/>
                    </a:lnTo>
                    <a:lnTo>
                      <a:pt x="540" y="34"/>
                    </a:lnTo>
                    <a:lnTo>
                      <a:pt x="542" y="34"/>
                    </a:lnTo>
                    <a:lnTo>
                      <a:pt x="543" y="35"/>
                    </a:lnTo>
                    <a:lnTo>
                      <a:pt x="543" y="36"/>
                    </a:lnTo>
                    <a:lnTo>
                      <a:pt x="543" y="35"/>
                    </a:lnTo>
                    <a:lnTo>
                      <a:pt x="543" y="36"/>
                    </a:lnTo>
                    <a:lnTo>
                      <a:pt x="544" y="36"/>
                    </a:lnTo>
                    <a:lnTo>
                      <a:pt x="544" y="38"/>
                    </a:lnTo>
                    <a:lnTo>
                      <a:pt x="546" y="36"/>
                    </a:lnTo>
                    <a:lnTo>
                      <a:pt x="546" y="38"/>
                    </a:lnTo>
                    <a:lnTo>
                      <a:pt x="547" y="38"/>
                    </a:lnTo>
                    <a:lnTo>
                      <a:pt x="548" y="38"/>
                    </a:lnTo>
                    <a:lnTo>
                      <a:pt x="549" y="38"/>
                    </a:lnTo>
                    <a:lnTo>
                      <a:pt x="551" y="38"/>
                    </a:lnTo>
                    <a:lnTo>
                      <a:pt x="551" y="39"/>
                    </a:lnTo>
                    <a:lnTo>
                      <a:pt x="552" y="39"/>
                    </a:lnTo>
                    <a:lnTo>
                      <a:pt x="553" y="39"/>
                    </a:lnTo>
                    <a:lnTo>
                      <a:pt x="553" y="40"/>
                    </a:lnTo>
                    <a:lnTo>
                      <a:pt x="553" y="39"/>
                    </a:lnTo>
                    <a:lnTo>
                      <a:pt x="555" y="40"/>
                    </a:lnTo>
                    <a:lnTo>
                      <a:pt x="556" y="40"/>
                    </a:lnTo>
                    <a:lnTo>
                      <a:pt x="556" y="41"/>
                    </a:lnTo>
                    <a:lnTo>
                      <a:pt x="556" y="40"/>
                    </a:lnTo>
                    <a:lnTo>
                      <a:pt x="556" y="41"/>
                    </a:lnTo>
                    <a:lnTo>
                      <a:pt x="557" y="41"/>
                    </a:lnTo>
                    <a:lnTo>
                      <a:pt x="559" y="41"/>
                    </a:lnTo>
                    <a:lnTo>
                      <a:pt x="559" y="43"/>
                    </a:lnTo>
                    <a:lnTo>
                      <a:pt x="560" y="43"/>
                    </a:lnTo>
                    <a:lnTo>
                      <a:pt x="561" y="43"/>
                    </a:lnTo>
                    <a:lnTo>
                      <a:pt x="561" y="41"/>
                    </a:lnTo>
                    <a:lnTo>
                      <a:pt x="563" y="41"/>
                    </a:lnTo>
                    <a:lnTo>
                      <a:pt x="563" y="43"/>
                    </a:lnTo>
                    <a:lnTo>
                      <a:pt x="563" y="41"/>
                    </a:lnTo>
                    <a:lnTo>
                      <a:pt x="563" y="43"/>
                    </a:lnTo>
                    <a:lnTo>
                      <a:pt x="563" y="41"/>
                    </a:lnTo>
                    <a:lnTo>
                      <a:pt x="564" y="41"/>
                    </a:lnTo>
                    <a:lnTo>
                      <a:pt x="564" y="43"/>
                    </a:lnTo>
                    <a:lnTo>
                      <a:pt x="564" y="44"/>
                    </a:lnTo>
                    <a:lnTo>
                      <a:pt x="564" y="45"/>
                    </a:lnTo>
                    <a:lnTo>
                      <a:pt x="565" y="45"/>
                    </a:lnTo>
                    <a:lnTo>
                      <a:pt x="564" y="45"/>
                    </a:lnTo>
                    <a:lnTo>
                      <a:pt x="565" y="45"/>
                    </a:lnTo>
                    <a:lnTo>
                      <a:pt x="565" y="47"/>
                    </a:lnTo>
                    <a:lnTo>
                      <a:pt x="565" y="45"/>
                    </a:lnTo>
                    <a:lnTo>
                      <a:pt x="565" y="47"/>
                    </a:lnTo>
                    <a:lnTo>
                      <a:pt x="565" y="48"/>
                    </a:lnTo>
                    <a:lnTo>
                      <a:pt x="567" y="48"/>
                    </a:lnTo>
                    <a:lnTo>
                      <a:pt x="567" y="47"/>
                    </a:lnTo>
                    <a:lnTo>
                      <a:pt x="567" y="48"/>
                    </a:lnTo>
                    <a:lnTo>
                      <a:pt x="567" y="47"/>
                    </a:lnTo>
                    <a:lnTo>
                      <a:pt x="567" y="48"/>
                    </a:lnTo>
                    <a:lnTo>
                      <a:pt x="568" y="48"/>
                    </a:lnTo>
                    <a:lnTo>
                      <a:pt x="569" y="48"/>
                    </a:lnTo>
                    <a:lnTo>
                      <a:pt x="569" y="49"/>
                    </a:lnTo>
                    <a:lnTo>
                      <a:pt x="570" y="49"/>
                    </a:lnTo>
                    <a:lnTo>
                      <a:pt x="570" y="51"/>
                    </a:lnTo>
                    <a:lnTo>
                      <a:pt x="570" y="52"/>
                    </a:lnTo>
                    <a:lnTo>
                      <a:pt x="572" y="52"/>
                    </a:lnTo>
                    <a:lnTo>
                      <a:pt x="572" y="53"/>
                    </a:lnTo>
                    <a:lnTo>
                      <a:pt x="572" y="55"/>
                    </a:lnTo>
                    <a:lnTo>
                      <a:pt x="573" y="55"/>
                    </a:lnTo>
                    <a:lnTo>
                      <a:pt x="573" y="56"/>
                    </a:lnTo>
                    <a:lnTo>
                      <a:pt x="573" y="57"/>
                    </a:lnTo>
                    <a:lnTo>
                      <a:pt x="574" y="57"/>
                    </a:lnTo>
                    <a:lnTo>
                      <a:pt x="574" y="58"/>
                    </a:lnTo>
                    <a:lnTo>
                      <a:pt x="574" y="60"/>
                    </a:lnTo>
                    <a:lnTo>
                      <a:pt x="576" y="60"/>
                    </a:lnTo>
                    <a:lnTo>
                      <a:pt x="574" y="60"/>
                    </a:lnTo>
                    <a:lnTo>
                      <a:pt x="573" y="60"/>
                    </a:lnTo>
                    <a:lnTo>
                      <a:pt x="572" y="60"/>
                    </a:lnTo>
                    <a:lnTo>
                      <a:pt x="570" y="60"/>
                    </a:lnTo>
                    <a:lnTo>
                      <a:pt x="569" y="60"/>
                    </a:lnTo>
                    <a:lnTo>
                      <a:pt x="569" y="58"/>
                    </a:lnTo>
                    <a:lnTo>
                      <a:pt x="569" y="60"/>
                    </a:lnTo>
                    <a:lnTo>
                      <a:pt x="569" y="58"/>
                    </a:lnTo>
                    <a:lnTo>
                      <a:pt x="568" y="58"/>
                    </a:lnTo>
                    <a:lnTo>
                      <a:pt x="567" y="58"/>
                    </a:lnTo>
                    <a:lnTo>
                      <a:pt x="567" y="57"/>
                    </a:lnTo>
                    <a:lnTo>
                      <a:pt x="565" y="57"/>
                    </a:lnTo>
                    <a:lnTo>
                      <a:pt x="565" y="56"/>
                    </a:lnTo>
                    <a:lnTo>
                      <a:pt x="564" y="56"/>
                    </a:lnTo>
                    <a:lnTo>
                      <a:pt x="563" y="56"/>
                    </a:lnTo>
                    <a:lnTo>
                      <a:pt x="563" y="55"/>
                    </a:lnTo>
                    <a:lnTo>
                      <a:pt x="561" y="55"/>
                    </a:lnTo>
                    <a:lnTo>
                      <a:pt x="561" y="53"/>
                    </a:lnTo>
                    <a:lnTo>
                      <a:pt x="560" y="53"/>
                    </a:lnTo>
                    <a:lnTo>
                      <a:pt x="560" y="52"/>
                    </a:lnTo>
                    <a:lnTo>
                      <a:pt x="559" y="52"/>
                    </a:lnTo>
                    <a:lnTo>
                      <a:pt x="557" y="52"/>
                    </a:lnTo>
                    <a:lnTo>
                      <a:pt x="556" y="52"/>
                    </a:lnTo>
                    <a:lnTo>
                      <a:pt x="556" y="51"/>
                    </a:lnTo>
                    <a:lnTo>
                      <a:pt x="555" y="52"/>
                    </a:lnTo>
                    <a:lnTo>
                      <a:pt x="553" y="52"/>
                    </a:lnTo>
                    <a:lnTo>
                      <a:pt x="552" y="52"/>
                    </a:lnTo>
                    <a:lnTo>
                      <a:pt x="551" y="52"/>
                    </a:lnTo>
                    <a:lnTo>
                      <a:pt x="551" y="56"/>
                    </a:lnTo>
                    <a:lnTo>
                      <a:pt x="552" y="58"/>
                    </a:lnTo>
                    <a:lnTo>
                      <a:pt x="552" y="61"/>
                    </a:lnTo>
                    <a:lnTo>
                      <a:pt x="552" y="62"/>
                    </a:lnTo>
                    <a:lnTo>
                      <a:pt x="551" y="66"/>
                    </a:lnTo>
                    <a:lnTo>
                      <a:pt x="549" y="69"/>
                    </a:lnTo>
                    <a:lnTo>
                      <a:pt x="549" y="70"/>
                    </a:lnTo>
                    <a:lnTo>
                      <a:pt x="551" y="70"/>
                    </a:lnTo>
                    <a:lnTo>
                      <a:pt x="551" y="72"/>
                    </a:lnTo>
                    <a:lnTo>
                      <a:pt x="552" y="72"/>
                    </a:lnTo>
                    <a:lnTo>
                      <a:pt x="552" y="73"/>
                    </a:lnTo>
                    <a:lnTo>
                      <a:pt x="552" y="74"/>
                    </a:lnTo>
                    <a:lnTo>
                      <a:pt x="553" y="74"/>
                    </a:lnTo>
                    <a:lnTo>
                      <a:pt x="553" y="76"/>
                    </a:lnTo>
                    <a:lnTo>
                      <a:pt x="553" y="77"/>
                    </a:lnTo>
                    <a:lnTo>
                      <a:pt x="555" y="77"/>
                    </a:lnTo>
                    <a:lnTo>
                      <a:pt x="556" y="78"/>
                    </a:lnTo>
                    <a:lnTo>
                      <a:pt x="556" y="79"/>
                    </a:lnTo>
                    <a:lnTo>
                      <a:pt x="557" y="79"/>
                    </a:lnTo>
                    <a:lnTo>
                      <a:pt x="556" y="79"/>
                    </a:lnTo>
                    <a:lnTo>
                      <a:pt x="556" y="81"/>
                    </a:lnTo>
                    <a:lnTo>
                      <a:pt x="557" y="81"/>
                    </a:lnTo>
                    <a:lnTo>
                      <a:pt x="557" y="82"/>
                    </a:lnTo>
                    <a:lnTo>
                      <a:pt x="557" y="83"/>
                    </a:lnTo>
                    <a:lnTo>
                      <a:pt x="557" y="85"/>
                    </a:lnTo>
                    <a:lnTo>
                      <a:pt x="557" y="86"/>
                    </a:lnTo>
                    <a:lnTo>
                      <a:pt x="556" y="86"/>
                    </a:lnTo>
                    <a:lnTo>
                      <a:pt x="557" y="86"/>
                    </a:lnTo>
                    <a:lnTo>
                      <a:pt x="557" y="87"/>
                    </a:lnTo>
                    <a:lnTo>
                      <a:pt x="556" y="87"/>
                    </a:lnTo>
                    <a:lnTo>
                      <a:pt x="557" y="87"/>
                    </a:lnTo>
                    <a:lnTo>
                      <a:pt x="557" y="89"/>
                    </a:lnTo>
                    <a:lnTo>
                      <a:pt x="556" y="89"/>
                    </a:lnTo>
                    <a:lnTo>
                      <a:pt x="556" y="90"/>
                    </a:lnTo>
                    <a:lnTo>
                      <a:pt x="556" y="91"/>
                    </a:lnTo>
                    <a:lnTo>
                      <a:pt x="555" y="91"/>
                    </a:lnTo>
                    <a:lnTo>
                      <a:pt x="555" y="93"/>
                    </a:lnTo>
                    <a:lnTo>
                      <a:pt x="555" y="94"/>
                    </a:lnTo>
                    <a:lnTo>
                      <a:pt x="553" y="94"/>
                    </a:lnTo>
                    <a:lnTo>
                      <a:pt x="553" y="95"/>
                    </a:lnTo>
                    <a:lnTo>
                      <a:pt x="553" y="96"/>
                    </a:lnTo>
                    <a:lnTo>
                      <a:pt x="553" y="98"/>
                    </a:lnTo>
                    <a:lnTo>
                      <a:pt x="553" y="99"/>
                    </a:lnTo>
                    <a:lnTo>
                      <a:pt x="555" y="99"/>
                    </a:lnTo>
                    <a:lnTo>
                      <a:pt x="553" y="99"/>
                    </a:lnTo>
                    <a:lnTo>
                      <a:pt x="553" y="100"/>
                    </a:lnTo>
                    <a:lnTo>
                      <a:pt x="552" y="100"/>
                    </a:lnTo>
                    <a:lnTo>
                      <a:pt x="552" y="102"/>
                    </a:lnTo>
                    <a:lnTo>
                      <a:pt x="553" y="102"/>
                    </a:lnTo>
                    <a:lnTo>
                      <a:pt x="552" y="102"/>
                    </a:lnTo>
                    <a:lnTo>
                      <a:pt x="552" y="103"/>
                    </a:lnTo>
                    <a:lnTo>
                      <a:pt x="552" y="104"/>
                    </a:lnTo>
                    <a:lnTo>
                      <a:pt x="553" y="104"/>
                    </a:lnTo>
                    <a:lnTo>
                      <a:pt x="553" y="106"/>
                    </a:lnTo>
                    <a:lnTo>
                      <a:pt x="552" y="106"/>
                    </a:lnTo>
                    <a:lnTo>
                      <a:pt x="553" y="106"/>
                    </a:lnTo>
                    <a:lnTo>
                      <a:pt x="552" y="106"/>
                    </a:lnTo>
                    <a:lnTo>
                      <a:pt x="553" y="106"/>
                    </a:lnTo>
                    <a:lnTo>
                      <a:pt x="552" y="106"/>
                    </a:lnTo>
                    <a:lnTo>
                      <a:pt x="552" y="107"/>
                    </a:lnTo>
                    <a:lnTo>
                      <a:pt x="553" y="107"/>
                    </a:lnTo>
                    <a:lnTo>
                      <a:pt x="552" y="107"/>
                    </a:lnTo>
                    <a:lnTo>
                      <a:pt x="551" y="107"/>
                    </a:lnTo>
                    <a:lnTo>
                      <a:pt x="551" y="106"/>
                    </a:lnTo>
                    <a:lnTo>
                      <a:pt x="551" y="104"/>
                    </a:lnTo>
                    <a:lnTo>
                      <a:pt x="549" y="104"/>
                    </a:lnTo>
                    <a:lnTo>
                      <a:pt x="548" y="104"/>
                    </a:lnTo>
                    <a:lnTo>
                      <a:pt x="548" y="103"/>
                    </a:lnTo>
                    <a:lnTo>
                      <a:pt x="548" y="104"/>
                    </a:lnTo>
                    <a:lnTo>
                      <a:pt x="548" y="103"/>
                    </a:lnTo>
                    <a:lnTo>
                      <a:pt x="547" y="103"/>
                    </a:lnTo>
                    <a:lnTo>
                      <a:pt x="547" y="104"/>
                    </a:lnTo>
                    <a:lnTo>
                      <a:pt x="546" y="104"/>
                    </a:lnTo>
                    <a:lnTo>
                      <a:pt x="546" y="106"/>
                    </a:lnTo>
                    <a:lnTo>
                      <a:pt x="546" y="104"/>
                    </a:lnTo>
                    <a:lnTo>
                      <a:pt x="544" y="104"/>
                    </a:lnTo>
                    <a:lnTo>
                      <a:pt x="544" y="106"/>
                    </a:lnTo>
                    <a:lnTo>
                      <a:pt x="544" y="104"/>
                    </a:lnTo>
                    <a:lnTo>
                      <a:pt x="543" y="104"/>
                    </a:lnTo>
                    <a:lnTo>
                      <a:pt x="542" y="104"/>
                    </a:lnTo>
                    <a:lnTo>
                      <a:pt x="542" y="106"/>
                    </a:lnTo>
                    <a:lnTo>
                      <a:pt x="542" y="104"/>
                    </a:lnTo>
                    <a:lnTo>
                      <a:pt x="540" y="104"/>
                    </a:lnTo>
                    <a:lnTo>
                      <a:pt x="539" y="104"/>
                    </a:lnTo>
                    <a:lnTo>
                      <a:pt x="538" y="103"/>
                    </a:lnTo>
                    <a:lnTo>
                      <a:pt x="538" y="102"/>
                    </a:lnTo>
                    <a:lnTo>
                      <a:pt x="538" y="100"/>
                    </a:lnTo>
                    <a:lnTo>
                      <a:pt x="538" y="99"/>
                    </a:lnTo>
                    <a:lnTo>
                      <a:pt x="536" y="99"/>
                    </a:lnTo>
                    <a:lnTo>
                      <a:pt x="535" y="99"/>
                    </a:lnTo>
                    <a:lnTo>
                      <a:pt x="535" y="98"/>
                    </a:lnTo>
                    <a:lnTo>
                      <a:pt x="534" y="98"/>
                    </a:lnTo>
                    <a:lnTo>
                      <a:pt x="534" y="96"/>
                    </a:lnTo>
                    <a:lnTo>
                      <a:pt x="532" y="95"/>
                    </a:lnTo>
                    <a:lnTo>
                      <a:pt x="532" y="94"/>
                    </a:lnTo>
                    <a:lnTo>
                      <a:pt x="531" y="94"/>
                    </a:lnTo>
                    <a:lnTo>
                      <a:pt x="530" y="94"/>
                    </a:lnTo>
                    <a:lnTo>
                      <a:pt x="529" y="94"/>
                    </a:lnTo>
                    <a:lnTo>
                      <a:pt x="529" y="95"/>
                    </a:lnTo>
                    <a:lnTo>
                      <a:pt x="527" y="95"/>
                    </a:lnTo>
                    <a:lnTo>
                      <a:pt x="526" y="95"/>
                    </a:lnTo>
                    <a:lnTo>
                      <a:pt x="525" y="95"/>
                    </a:lnTo>
                    <a:lnTo>
                      <a:pt x="523" y="95"/>
                    </a:lnTo>
                    <a:lnTo>
                      <a:pt x="522" y="95"/>
                    </a:lnTo>
                    <a:lnTo>
                      <a:pt x="522" y="96"/>
                    </a:lnTo>
                    <a:lnTo>
                      <a:pt x="522" y="98"/>
                    </a:lnTo>
                    <a:lnTo>
                      <a:pt x="522" y="99"/>
                    </a:lnTo>
                    <a:lnTo>
                      <a:pt x="521" y="99"/>
                    </a:lnTo>
                    <a:lnTo>
                      <a:pt x="521" y="100"/>
                    </a:lnTo>
                    <a:lnTo>
                      <a:pt x="519" y="100"/>
                    </a:lnTo>
                    <a:lnTo>
                      <a:pt x="519" y="102"/>
                    </a:lnTo>
                    <a:lnTo>
                      <a:pt x="519" y="103"/>
                    </a:lnTo>
                    <a:lnTo>
                      <a:pt x="519" y="102"/>
                    </a:lnTo>
                    <a:lnTo>
                      <a:pt x="519" y="103"/>
                    </a:lnTo>
                    <a:lnTo>
                      <a:pt x="518" y="103"/>
                    </a:lnTo>
                    <a:lnTo>
                      <a:pt x="517" y="103"/>
                    </a:lnTo>
                    <a:lnTo>
                      <a:pt x="515" y="103"/>
                    </a:lnTo>
                    <a:lnTo>
                      <a:pt x="514" y="103"/>
                    </a:lnTo>
                    <a:lnTo>
                      <a:pt x="513" y="103"/>
                    </a:lnTo>
                    <a:lnTo>
                      <a:pt x="513" y="102"/>
                    </a:lnTo>
                    <a:lnTo>
                      <a:pt x="512" y="102"/>
                    </a:lnTo>
                    <a:lnTo>
                      <a:pt x="510" y="102"/>
                    </a:lnTo>
                    <a:lnTo>
                      <a:pt x="510" y="100"/>
                    </a:lnTo>
                    <a:lnTo>
                      <a:pt x="509" y="100"/>
                    </a:lnTo>
                    <a:lnTo>
                      <a:pt x="508" y="100"/>
                    </a:lnTo>
                    <a:lnTo>
                      <a:pt x="508" y="99"/>
                    </a:lnTo>
                    <a:lnTo>
                      <a:pt x="506" y="99"/>
                    </a:lnTo>
                    <a:lnTo>
                      <a:pt x="506" y="98"/>
                    </a:lnTo>
                    <a:lnTo>
                      <a:pt x="506" y="96"/>
                    </a:lnTo>
                    <a:lnTo>
                      <a:pt x="506" y="95"/>
                    </a:lnTo>
                    <a:lnTo>
                      <a:pt x="506" y="96"/>
                    </a:lnTo>
                    <a:lnTo>
                      <a:pt x="505" y="96"/>
                    </a:lnTo>
                    <a:lnTo>
                      <a:pt x="505" y="98"/>
                    </a:lnTo>
                    <a:lnTo>
                      <a:pt x="505" y="99"/>
                    </a:lnTo>
                    <a:lnTo>
                      <a:pt x="505" y="100"/>
                    </a:lnTo>
                    <a:lnTo>
                      <a:pt x="505" y="102"/>
                    </a:lnTo>
                    <a:lnTo>
                      <a:pt x="506" y="103"/>
                    </a:lnTo>
                    <a:lnTo>
                      <a:pt x="505" y="103"/>
                    </a:lnTo>
                    <a:lnTo>
                      <a:pt x="504" y="103"/>
                    </a:lnTo>
                    <a:lnTo>
                      <a:pt x="504" y="104"/>
                    </a:lnTo>
                    <a:lnTo>
                      <a:pt x="502" y="104"/>
                    </a:lnTo>
                    <a:lnTo>
                      <a:pt x="501" y="104"/>
                    </a:lnTo>
                    <a:lnTo>
                      <a:pt x="501" y="103"/>
                    </a:lnTo>
                    <a:lnTo>
                      <a:pt x="500" y="103"/>
                    </a:lnTo>
                    <a:lnTo>
                      <a:pt x="500" y="102"/>
                    </a:lnTo>
                    <a:lnTo>
                      <a:pt x="500" y="100"/>
                    </a:lnTo>
                    <a:lnTo>
                      <a:pt x="498" y="100"/>
                    </a:lnTo>
                    <a:lnTo>
                      <a:pt x="497" y="100"/>
                    </a:lnTo>
                    <a:lnTo>
                      <a:pt x="496" y="100"/>
                    </a:lnTo>
                    <a:lnTo>
                      <a:pt x="495" y="100"/>
                    </a:lnTo>
                    <a:lnTo>
                      <a:pt x="495" y="102"/>
                    </a:lnTo>
                    <a:lnTo>
                      <a:pt x="493" y="102"/>
                    </a:lnTo>
                    <a:lnTo>
                      <a:pt x="493" y="103"/>
                    </a:lnTo>
                    <a:lnTo>
                      <a:pt x="492" y="103"/>
                    </a:lnTo>
                    <a:lnTo>
                      <a:pt x="492" y="104"/>
                    </a:lnTo>
                    <a:lnTo>
                      <a:pt x="492" y="106"/>
                    </a:lnTo>
                    <a:lnTo>
                      <a:pt x="492" y="107"/>
                    </a:lnTo>
                    <a:lnTo>
                      <a:pt x="492" y="110"/>
                    </a:lnTo>
                    <a:lnTo>
                      <a:pt x="492" y="111"/>
                    </a:lnTo>
                    <a:lnTo>
                      <a:pt x="493" y="111"/>
                    </a:lnTo>
                    <a:lnTo>
                      <a:pt x="493" y="112"/>
                    </a:lnTo>
                    <a:lnTo>
                      <a:pt x="492" y="113"/>
                    </a:lnTo>
                    <a:lnTo>
                      <a:pt x="492" y="115"/>
                    </a:lnTo>
                    <a:lnTo>
                      <a:pt x="492" y="11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8" name="Freeform 45">
                <a:extLst>
                  <a:ext uri="{FF2B5EF4-FFF2-40B4-BE49-F238E27FC236}">
                    <a16:creationId xmlns:a16="http://schemas.microsoft.com/office/drawing/2014/main" id="{D5B2A1E9-B425-6FC7-DC07-884551EB9BD3}"/>
                  </a:ext>
                </a:extLst>
              </p:cNvPr>
              <p:cNvSpPr>
                <a:spLocks/>
              </p:cNvSpPr>
              <p:nvPr/>
            </p:nvSpPr>
            <p:spPr bwMode="auto">
              <a:xfrm>
                <a:off x="3378" y="911"/>
                <a:ext cx="405" cy="363"/>
              </a:xfrm>
              <a:custGeom>
                <a:avLst/>
                <a:gdLst>
                  <a:gd name="T0" fmla="*/ 9 w 405"/>
                  <a:gd name="T1" fmla="*/ 13 h 363"/>
                  <a:gd name="T2" fmla="*/ 17 w 405"/>
                  <a:gd name="T3" fmla="*/ 22 h 363"/>
                  <a:gd name="T4" fmla="*/ 17 w 405"/>
                  <a:gd name="T5" fmla="*/ 37 h 363"/>
                  <a:gd name="T6" fmla="*/ 13 w 405"/>
                  <a:gd name="T7" fmla="*/ 46 h 363"/>
                  <a:gd name="T8" fmla="*/ 1 w 405"/>
                  <a:gd name="T9" fmla="*/ 55 h 363"/>
                  <a:gd name="T10" fmla="*/ 24 w 405"/>
                  <a:gd name="T11" fmla="*/ 81 h 363"/>
                  <a:gd name="T12" fmla="*/ 41 w 405"/>
                  <a:gd name="T13" fmla="*/ 111 h 363"/>
                  <a:gd name="T14" fmla="*/ 45 w 405"/>
                  <a:gd name="T15" fmla="*/ 130 h 363"/>
                  <a:gd name="T16" fmla="*/ 41 w 405"/>
                  <a:gd name="T17" fmla="*/ 138 h 363"/>
                  <a:gd name="T18" fmla="*/ 38 w 405"/>
                  <a:gd name="T19" fmla="*/ 149 h 363"/>
                  <a:gd name="T20" fmla="*/ 41 w 405"/>
                  <a:gd name="T21" fmla="*/ 156 h 363"/>
                  <a:gd name="T22" fmla="*/ 50 w 405"/>
                  <a:gd name="T23" fmla="*/ 161 h 363"/>
                  <a:gd name="T24" fmla="*/ 58 w 405"/>
                  <a:gd name="T25" fmla="*/ 157 h 363"/>
                  <a:gd name="T26" fmla="*/ 67 w 405"/>
                  <a:gd name="T27" fmla="*/ 153 h 363"/>
                  <a:gd name="T28" fmla="*/ 79 w 405"/>
                  <a:gd name="T29" fmla="*/ 153 h 363"/>
                  <a:gd name="T30" fmla="*/ 88 w 405"/>
                  <a:gd name="T31" fmla="*/ 153 h 363"/>
                  <a:gd name="T32" fmla="*/ 94 w 405"/>
                  <a:gd name="T33" fmla="*/ 156 h 363"/>
                  <a:gd name="T34" fmla="*/ 105 w 405"/>
                  <a:gd name="T35" fmla="*/ 151 h 363"/>
                  <a:gd name="T36" fmla="*/ 111 w 405"/>
                  <a:gd name="T37" fmla="*/ 145 h 363"/>
                  <a:gd name="T38" fmla="*/ 122 w 405"/>
                  <a:gd name="T39" fmla="*/ 152 h 363"/>
                  <a:gd name="T40" fmla="*/ 137 w 405"/>
                  <a:gd name="T41" fmla="*/ 147 h 363"/>
                  <a:gd name="T42" fmla="*/ 145 w 405"/>
                  <a:gd name="T43" fmla="*/ 160 h 363"/>
                  <a:gd name="T44" fmla="*/ 165 w 405"/>
                  <a:gd name="T45" fmla="*/ 157 h 363"/>
                  <a:gd name="T46" fmla="*/ 181 w 405"/>
                  <a:gd name="T47" fmla="*/ 158 h 363"/>
                  <a:gd name="T48" fmla="*/ 189 w 405"/>
                  <a:gd name="T49" fmla="*/ 156 h 363"/>
                  <a:gd name="T50" fmla="*/ 204 w 405"/>
                  <a:gd name="T51" fmla="*/ 158 h 363"/>
                  <a:gd name="T52" fmla="*/ 223 w 405"/>
                  <a:gd name="T53" fmla="*/ 162 h 363"/>
                  <a:gd name="T54" fmla="*/ 232 w 405"/>
                  <a:gd name="T55" fmla="*/ 166 h 363"/>
                  <a:gd name="T56" fmla="*/ 225 w 405"/>
                  <a:gd name="T57" fmla="*/ 155 h 363"/>
                  <a:gd name="T58" fmla="*/ 240 w 405"/>
                  <a:gd name="T59" fmla="*/ 152 h 363"/>
                  <a:gd name="T60" fmla="*/ 254 w 405"/>
                  <a:gd name="T61" fmla="*/ 155 h 363"/>
                  <a:gd name="T62" fmla="*/ 263 w 405"/>
                  <a:gd name="T63" fmla="*/ 156 h 363"/>
                  <a:gd name="T64" fmla="*/ 272 w 405"/>
                  <a:gd name="T65" fmla="*/ 153 h 363"/>
                  <a:gd name="T66" fmla="*/ 285 w 405"/>
                  <a:gd name="T67" fmla="*/ 168 h 363"/>
                  <a:gd name="T68" fmla="*/ 297 w 405"/>
                  <a:gd name="T69" fmla="*/ 172 h 363"/>
                  <a:gd name="T70" fmla="*/ 310 w 405"/>
                  <a:gd name="T71" fmla="*/ 178 h 363"/>
                  <a:gd name="T72" fmla="*/ 330 w 405"/>
                  <a:gd name="T73" fmla="*/ 185 h 363"/>
                  <a:gd name="T74" fmla="*/ 350 w 405"/>
                  <a:gd name="T75" fmla="*/ 186 h 363"/>
                  <a:gd name="T76" fmla="*/ 364 w 405"/>
                  <a:gd name="T77" fmla="*/ 195 h 363"/>
                  <a:gd name="T78" fmla="*/ 372 w 405"/>
                  <a:gd name="T79" fmla="*/ 203 h 363"/>
                  <a:gd name="T80" fmla="*/ 373 w 405"/>
                  <a:gd name="T81" fmla="*/ 211 h 363"/>
                  <a:gd name="T82" fmla="*/ 382 w 405"/>
                  <a:gd name="T83" fmla="*/ 219 h 363"/>
                  <a:gd name="T84" fmla="*/ 394 w 405"/>
                  <a:gd name="T85" fmla="*/ 221 h 363"/>
                  <a:gd name="T86" fmla="*/ 402 w 405"/>
                  <a:gd name="T87" fmla="*/ 227 h 363"/>
                  <a:gd name="T88" fmla="*/ 401 w 405"/>
                  <a:gd name="T89" fmla="*/ 240 h 363"/>
                  <a:gd name="T90" fmla="*/ 401 w 405"/>
                  <a:gd name="T91" fmla="*/ 254 h 363"/>
                  <a:gd name="T92" fmla="*/ 403 w 405"/>
                  <a:gd name="T93" fmla="*/ 267 h 363"/>
                  <a:gd name="T94" fmla="*/ 402 w 405"/>
                  <a:gd name="T95" fmla="*/ 280 h 363"/>
                  <a:gd name="T96" fmla="*/ 391 w 405"/>
                  <a:gd name="T97" fmla="*/ 284 h 363"/>
                  <a:gd name="T98" fmla="*/ 388 w 405"/>
                  <a:gd name="T99" fmla="*/ 295 h 363"/>
                  <a:gd name="T100" fmla="*/ 377 w 405"/>
                  <a:gd name="T101" fmla="*/ 297 h 363"/>
                  <a:gd name="T102" fmla="*/ 368 w 405"/>
                  <a:gd name="T103" fmla="*/ 305 h 363"/>
                  <a:gd name="T104" fmla="*/ 356 w 405"/>
                  <a:gd name="T105" fmla="*/ 309 h 363"/>
                  <a:gd name="T106" fmla="*/ 356 w 405"/>
                  <a:gd name="T107" fmla="*/ 318 h 363"/>
                  <a:gd name="T108" fmla="*/ 369 w 405"/>
                  <a:gd name="T109" fmla="*/ 326 h 363"/>
                  <a:gd name="T110" fmla="*/ 367 w 405"/>
                  <a:gd name="T111" fmla="*/ 338 h 363"/>
                  <a:gd name="T112" fmla="*/ 359 w 405"/>
                  <a:gd name="T113" fmla="*/ 351 h 363"/>
                  <a:gd name="T114" fmla="*/ 344 w 405"/>
                  <a:gd name="T115" fmla="*/ 351 h 363"/>
                  <a:gd name="T116" fmla="*/ 342 w 405"/>
                  <a:gd name="T117" fmla="*/ 360 h 363"/>
                  <a:gd name="T118" fmla="*/ 330 w 405"/>
                  <a:gd name="T119" fmla="*/ 361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5" h="363">
                    <a:moveTo>
                      <a:pt x="8" y="0"/>
                    </a:moveTo>
                    <a:lnTo>
                      <a:pt x="8" y="1"/>
                    </a:lnTo>
                    <a:lnTo>
                      <a:pt x="9" y="1"/>
                    </a:lnTo>
                    <a:lnTo>
                      <a:pt x="9" y="3"/>
                    </a:lnTo>
                    <a:lnTo>
                      <a:pt x="9" y="4"/>
                    </a:lnTo>
                    <a:lnTo>
                      <a:pt x="9" y="5"/>
                    </a:lnTo>
                    <a:lnTo>
                      <a:pt x="8" y="5"/>
                    </a:lnTo>
                    <a:lnTo>
                      <a:pt x="8" y="7"/>
                    </a:lnTo>
                    <a:lnTo>
                      <a:pt x="9" y="7"/>
                    </a:lnTo>
                    <a:lnTo>
                      <a:pt x="9" y="8"/>
                    </a:lnTo>
                    <a:lnTo>
                      <a:pt x="9" y="9"/>
                    </a:lnTo>
                    <a:lnTo>
                      <a:pt x="9" y="11"/>
                    </a:lnTo>
                    <a:lnTo>
                      <a:pt x="9" y="12"/>
                    </a:lnTo>
                    <a:lnTo>
                      <a:pt x="8" y="11"/>
                    </a:lnTo>
                    <a:lnTo>
                      <a:pt x="8" y="12"/>
                    </a:lnTo>
                    <a:lnTo>
                      <a:pt x="9" y="12"/>
                    </a:lnTo>
                    <a:lnTo>
                      <a:pt x="9" y="13"/>
                    </a:lnTo>
                    <a:lnTo>
                      <a:pt x="8" y="13"/>
                    </a:lnTo>
                    <a:lnTo>
                      <a:pt x="9" y="13"/>
                    </a:lnTo>
                    <a:lnTo>
                      <a:pt x="9" y="14"/>
                    </a:lnTo>
                    <a:lnTo>
                      <a:pt x="9" y="13"/>
                    </a:lnTo>
                    <a:lnTo>
                      <a:pt x="9" y="14"/>
                    </a:lnTo>
                    <a:lnTo>
                      <a:pt x="9" y="16"/>
                    </a:lnTo>
                    <a:lnTo>
                      <a:pt x="11" y="16"/>
                    </a:lnTo>
                    <a:lnTo>
                      <a:pt x="11" y="17"/>
                    </a:lnTo>
                    <a:lnTo>
                      <a:pt x="12" y="17"/>
                    </a:lnTo>
                    <a:lnTo>
                      <a:pt x="12" y="18"/>
                    </a:lnTo>
                    <a:lnTo>
                      <a:pt x="12" y="20"/>
                    </a:lnTo>
                    <a:lnTo>
                      <a:pt x="13" y="20"/>
                    </a:lnTo>
                    <a:lnTo>
                      <a:pt x="13" y="21"/>
                    </a:lnTo>
                    <a:lnTo>
                      <a:pt x="14" y="21"/>
                    </a:lnTo>
                    <a:lnTo>
                      <a:pt x="14" y="22"/>
                    </a:lnTo>
                    <a:lnTo>
                      <a:pt x="16" y="22"/>
                    </a:lnTo>
                    <a:lnTo>
                      <a:pt x="17" y="22"/>
                    </a:lnTo>
                    <a:lnTo>
                      <a:pt x="17" y="24"/>
                    </a:lnTo>
                    <a:lnTo>
                      <a:pt x="17" y="25"/>
                    </a:lnTo>
                    <a:lnTo>
                      <a:pt x="17" y="26"/>
                    </a:lnTo>
                    <a:lnTo>
                      <a:pt x="18" y="26"/>
                    </a:lnTo>
                    <a:lnTo>
                      <a:pt x="18" y="28"/>
                    </a:lnTo>
                    <a:lnTo>
                      <a:pt x="18" y="29"/>
                    </a:lnTo>
                    <a:lnTo>
                      <a:pt x="18" y="30"/>
                    </a:lnTo>
                    <a:lnTo>
                      <a:pt x="18" y="32"/>
                    </a:lnTo>
                    <a:lnTo>
                      <a:pt x="18" y="33"/>
                    </a:lnTo>
                    <a:lnTo>
                      <a:pt x="18" y="34"/>
                    </a:lnTo>
                    <a:lnTo>
                      <a:pt x="18" y="35"/>
                    </a:lnTo>
                    <a:lnTo>
                      <a:pt x="18" y="34"/>
                    </a:lnTo>
                    <a:lnTo>
                      <a:pt x="17" y="34"/>
                    </a:lnTo>
                    <a:lnTo>
                      <a:pt x="17" y="35"/>
                    </a:lnTo>
                    <a:lnTo>
                      <a:pt x="17" y="34"/>
                    </a:lnTo>
                    <a:lnTo>
                      <a:pt x="17" y="35"/>
                    </a:lnTo>
                    <a:lnTo>
                      <a:pt x="17" y="37"/>
                    </a:lnTo>
                    <a:lnTo>
                      <a:pt x="18" y="37"/>
                    </a:lnTo>
                    <a:lnTo>
                      <a:pt x="18" y="38"/>
                    </a:lnTo>
                    <a:lnTo>
                      <a:pt x="20" y="38"/>
                    </a:lnTo>
                    <a:lnTo>
                      <a:pt x="21" y="38"/>
                    </a:lnTo>
                    <a:lnTo>
                      <a:pt x="20" y="38"/>
                    </a:lnTo>
                    <a:lnTo>
                      <a:pt x="20" y="39"/>
                    </a:lnTo>
                    <a:lnTo>
                      <a:pt x="18" y="41"/>
                    </a:lnTo>
                    <a:lnTo>
                      <a:pt x="17" y="41"/>
                    </a:lnTo>
                    <a:lnTo>
                      <a:pt x="16" y="41"/>
                    </a:lnTo>
                    <a:lnTo>
                      <a:pt x="14" y="41"/>
                    </a:lnTo>
                    <a:lnTo>
                      <a:pt x="14" y="42"/>
                    </a:lnTo>
                    <a:lnTo>
                      <a:pt x="14" y="43"/>
                    </a:lnTo>
                    <a:lnTo>
                      <a:pt x="16" y="43"/>
                    </a:lnTo>
                    <a:lnTo>
                      <a:pt x="16" y="45"/>
                    </a:lnTo>
                    <a:lnTo>
                      <a:pt x="14" y="45"/>
                    </a:lnTo>
                    <a:lnTo>
                      <a:pt x="14" y="46"/>
                    </a:lnTo>
                    <a:lnTo>
                      <a:pt x="13" y="46"/>
                    </a:lnTo>
                    <a:lnTo>
                      <a:pt x="12" y="46"/>
                    </a:lnTo>
                    <a:lnTo>
                      <a:pt x="11" y="46"/>
                    </a:lnTo>
                    <a:lnTo>
                      <a:pt x="11" y="47"/>
                    </a:lnTo>
                    <a:lnTo>
                      <a:pt x="9" y="47"/>
                    </a:lnTo>
                    <a:lnTo>
                      <a:pt x="8" y="47"/>
                    </a:lnTo>
                    <a:lnTo>
                      <a:pt x="8" y="49"/>
                    </a:lnTo>
                    <a:lnTo>
                      <a:pt x="7" y="49"/>
                    </a:lnTo>
                    <a:lnTo>
                      <a:pt x="7" y="50"/>
                    </a:lnTo>
                    <a:lnTo>
                      <a:pt x="5" y="50"/>
                    </a:lnTo>
                    <a:lnTo>
                      <a:pt x="4" y="50"/>
                    </a:lnTo>
                    <a:lnTo>
                      <a:pt x="3" y="50"/>
                    </a:lnTo>
                    <a:lnTo>
                      <a:pt x="1" y="50"/>
                    </a:lnTo>
                    <a:lnTo>
                      <a:pt x="1" y="51"/>
                    </a:lnTo>
                    <a:lnTo>
                      <a:pt x="0" y="52"/>
                    </a:lnTo>
                    <a:lnTo>
                      <a:pt x="0" y="54"/>
                    </a:lnTo>
                    <a:lnTo>
                      <a:pt x="1" y="54"/>
                    </a:lnTo>
                    <a:lnTo>
                      <a:pt x="1" y="55"/>
                    </a:lnTo>
                    <a:lnTo>
                      <a:pt x="3" y="55"/>
                    </a:lnTo>
                    <a:lnTo>
                      <a:pt x="3" y="56"/>
                    </a:lnTo>
                    <a:lnTo>
                      <a:pt x="4" y="56"/>
                    </a:lnTo>
                    <a:lnTo>
                      <a:pt x="4" y="58"/>
                    </a:lnTo>
                    <a:lnTo>
                      <a:pt x="9" y="63"/>
                    </a:lnTo>
                    <a:lnTo>
                      <a:pt x="12" y="66"/>
                    </a:lnTo>
                    <a:lnTo>
                      <a:pt x="14" y="68"/>
                    </a:lnTo>
                    <a:lnTo>
                      <a:pt x="20" y="73"/>
                    </a:lnTo>
                    <a:lnTo>
                      <a:pt x="21" y="73"/>
                    </a:lnTo>
                    <a:lnTo>
                      <a:pt x="21" y="75"/>
                    </a:lnTo>
                    <a:lnTo>
                      <a:pt x="21" y="76"/>
                    </a:lnTo>
                    <a:lnTo>
                      <a:pt x="21" y="77"/>
                    </a:lnTo>
                    <a:lnTo>
                      <a:pt x="21" y="79"/>
                    </a:lnTo>
                    <a:lnTo>
                      <a:pt x="22" y="79"/>
                    </a:lnTo>
                    <a:lnTo>
                      <a:pt x="22" y="80"/>
                    </a:lnTo>
                    <a:lnTo>
                      <a:pt x="24" y="80"/>
                    </a:lnTo>
                    <a:lnTo>
                      <a:pt x="24" y="81"/>
                    </a:lnTo>
                    <a:lnTo>
                      <a:pt x="25" y="81"/>
                    </a:lnTo>
                    <a:lnTo>
                      <a:pt x="25" y="83"/>
                    </a:lnTo>
                    <a:lnTo>
                      <a:pt x="26" y="83"/>
                    </a:lnTo>
                    <a:lnTo>
                      <a:pt x="26" y="84"/>
                    </a:lnTo>
                    <a:lnTo>
                      <a:pt x="28" y="84"/>
                    </a:lnTo>
                    <a:lnTo>
                      <a:pt x="29" y="84"/>
                    </a:lnTo>
                    <a:lnTo>
                      <a:pt x="29" y="85"/>
                    </a:lnTo>
                    <a:lnTo>
                      <a:pt x="30" y="85"/>
                    </a:lnTo>
                    <a:lnTo>
                      <a:pt x="30" y="86"/>
                    </a:lnTo>
                    <a:lnTo>
                      <a:pt x="31" y="88"/>
                    </a:lnTo>
                    <a:lnTo>
                      <a:pt x="33" y="89"/>
                    </a:lnTo>
                    <a:lnTo>
                      <a:pt x="33" y="90"/>
                    </a:lnTo>
                    <a:lnTo>
                      <a:pt x="35" y="97"/>
                    </a:lnTo>
                    <a:lnTo>
                      <a:pt x="37" y="101"/>
                    </a:lnTo>
                    <a:lnTo>
                      <a:pt x="38" y="104"/>
                    </a:lnTo>
                    <a:lnTo>
                      <a:pt x="41" y="110"/>
                    </a:lnTo>
                    <a:lnTo>
                      <a:pt x="41" y="111"/>
                    </a:lnTo>
                    <a:lnTo>
                      <a:pt x="42" y="115"/>
                    </a:lnTo>
                    <a:lnTo>
                      <a:pt x="43" y="118"/>
                    </a:lnTo>
                    <a:lnTo>
                      <a:pt x="45" y="118"/>
                    </a:lnTo>
                    <a:lnTo>
                      <a:pt x="45" y="119"/>
                    </a:lnTo>
                    <a:lnTo>
                      <a:pt x="45" y="122"/>
                    </a:lnTo>
                    <a:lnTo>
                      <a:pt x="45" y="123"/>
                    </a:lnTo>
                    <a:lnTo>
                      <a:pt x="45" y="124"/>
                    </a:lnTo>
                    <a:lnTo>
                      <a:pt x="45" y="126"/>
                    </a:lnTo>
                    <a:lnTo>
                      <a:pt x="43" y="126"/>
                    </a:lnTo>
                    <a:lnTo>
                      <a:pt x="45" y="126"/>
                    </a:lnTo>
                    <a:lnTo>
                      <a:pt x="45" y="127"/>
                    </a:lnTo>
                    <a:lnTo>
                      <a:pt x="43" y="127"/>
                    </a:lnTo>
                    <a:lnTo>
                      <a:pt x="45" y="127"/>
                    </a:lnTo>
                    <a:lnTo>
                      <a:pt x="43" y="127"/>
                    </a:lnTo>
                    <a:lnTo>
                      <a:pt x="45" y="127"/>
                    </a:lnTo>
                    <a:lnTo>
                      <a:pt x="45" y="128"/>
                    </a:lnTo>
                    <a:lnTo>
                      <a:pt x="45" y="130"/>
                    </a:lnTo>
                    <a:lnTo>
                      <a:pt x="43" y="130"/>
                    </a:lnTo>
                    <a:lnTo>
                      <a:pt x="45" y="130"/>
                    </a:lnTo>
                    <a:lnTo>
                      <a:pt x="43" y="130"/>
                    </a:lnTo>
                    <a:lnTo>
                      <a:pt x="43" y="131"/>
                    </a:lnTo>
                    <a:lnTo>
                      <a:pt x="43" y="132"/>
                    </a:lnTo>
                    <a:lnTo>
                      <a:pt x="43" y="134"/>
                    </a:lnTo>
                    <a:lnTo>
                      <a:pt x="42" y="134"/>
                    </a:lnTo>
                    <a:lnTo>
                      <a:pt x="43" y="134"/>
                    </a:lnTo>
                    <a:lnTo>
                      <a:pt x="42" y="134"/>
                    </a:lnTo>
                    <a:lnTo>
                      <a:pt x="43" y="134"/>
                    </a:lnTo>
                    <a:lnTo>
                      <a:pt x="42" y="134"/>
                    </a:lnTo>
                    <a:lnTo>
                      <a:pt x="42" y="135"/>
                    </a:lnTo>
                    <a:lnTo>
                      <a:pt x="41" y="135"/>
                    </a:lnTo>
                    <a:lnTo>
                      <a:pt x="41" y="136"/>
                    </a:lnTo>
                    <a:lnTo>
                      <a:pt x="42" y="136"/>
                    </a:lnTo>
                    <a:lnTo>
                      <a:pt x="41" y="136"/>
                    </a:lnTo>
                    <a:lnTo>
                      <a:pt x="41" y="138"/>
                    </a:lnTo>
                    <a:lnTo>
                      <a:pt x="41" y="139"/>
                    </a:lnTo>
                    <a:lnTo>
                      <a:pt x="39" y="139"/>
                    </a:lnTo>
                    <a:lnTo>
                      <a:pt x="41" y="139"/>
                    </a:lnTo>
                    <a:lnTo>
                      <a:pt x="39" y="139"/>
                    </a:lnTo>
                    <a:lnTo>
                      <a:pt x="41" y="139"/>
                    </a:lnTo>
                    <a:lnTo>
                      <a:pt x="41" y="140"/>
                    </a:lnTo>
                    <a:lnTo>
                      <a:pt x="41" y="141"/>
                    </a:lnTo>
                    <a:lnTo>
                      <a:pt x="39" y="141"/>
                    </a:lnTo>
                    <a:lnTo>
                      <a:pt x="39" y="143"/>
                    </a:lnTo>
                    <a:lnTo>
                      <a:pt x="39" y="144"/>
                    </a:lnTo>
                    <a:lnTo>
                      <a:pt x="38" y="144"/>
                    </a:lnTo>
                    <a:lnTo>
                      <a:pt x="38" y="145"/>
                    </a:lnTo>
                    <a:lnTo>
                      <a:pt x="38" y="147"/>
                    </a:lnTo>
                    <a:lnTo>
                      <a:pt x="38" y="148"/>
                    </a:lnTo>
                    <a:lnTo>
                      <a:pt x="39" y="148"/>
                    </a:lnTo>
                    <a:lnTo>
                      <a:pt x="39" y="149"/>
                    </a:lnTo>
                    <a:lnTo>
                      <a:pt x="38" y="149"/>
                    </a:lnTo>
                    <a:lnTo>
                      <a:pt x="38" y="148"/>
                    </a:lnTo>
                    <a:lnTo>
                      <a:pt x="37" y="148"/>
                    </a:lnTo>
                    <a:lnTo>
                      <a:pt x="35" y="148"/>
                    </a:lnTo>
                    <a:lnTo>
                      <a:pt x="35" y="149"/>
                    </a:lnTo>
                    <a:lnTo>
                      <a:pt x="37" y="149"/>
                    </a:lnTo>
                    <a:lnTo>
                      <a:pt x="35" y="149"/>
                    </a:lnTo>
                    <a:lnTo>
                      <a:pt x="37" y="149"/>
                    </a:lnTo>
                    <a:lnTo>
                      <a:pt x="37" y="151"/>
                    </a:lnTo>
                    <a:lnTo>
                      <a:pt x="38" y="151"/>
                    </a:lnTo>
                    <a:lnTo>
                      <a:pt x="38" y="152"/>
                    </a:lnTo>
                    <a:lnTo>
                      <a:pt x="39" y="152"/>
                    </a:lnTo>
                    <a:lnTo>
                      <a:pt x="39" y="153"/>
                    </a:lnTo>
                    <a:lnTo>
                      <a:pt x="39" y="155"/>
                    </a:lnTo>
                    <a:lnTo>
                      <a:pt x="41" y="155"/>
                    </a:lnTo>
                    <a:lnTo>
                      <a:pt x="41" y="156"/>
                    </a:lnTo>
                    <a:lnTo>
                      <a:pt x="39" y="156"/>
                    </a:lnTo>
                    <a:lnTo>
                      <a:pt x="41" y="156"/>
                    </a:lnTo>
                    <a:lnTo>
                      <a:pt x="41" y="157"/>
                    </a:lnTo>
                    <a:lnTo>
                      <a:pt x="41" y="158"/>
                    </a:lnTo>
                    <a:lnTo>
                      <a:pt x="42" y="158"/>
                    </a:lnTo>
                    <a:lnTo>
                      <a:pt x="42" y="160"/>
                    </a:lnTo>
                    <a:lnTo>
                      <a:pt x="43" y="160"/>
                    </a:lnTo>
                    <a:lnTo>
                      <a:pt x="43" y="161"/>
                    </a:lnTo>
                    <a:lnTo>
                      <a:pt x="43" y="162"/>
                    </a:lnTo>
                    <a:lnTo>
                      <a:pt x="45" y="162"/>
                    </a:lnTo>
                    <a:lnTo>
                      <a:pt x="46" y="162"/>
                    </a:lnTo>
                    <a:lnTo>
                      <a:pt x="46" y="164"/>
                    </a:lnTo>
                    <a:lnTo>
                      <a:pt x="45" y="165"/>
                    </a:lnTo>
                    <a:lnTo>
                      <a:pt x="46" y="165"/>
                    </a:lnTo>
                    <a:lnTo>
                      <a:pt x="46" y="164"/>
                    </a:lnTo>
                    <a:lnTo>
                      <a:pt x="47" y="164"/>
                    </a:lnTo>
                    <a:lnTo>
                      <a:pt x="48" y="162"/>
                    </a:lnTo>
                    <a:lnTo>
                      <a:pt x="50" y="162"/>
                    </a:lnTo>
                    <a:lnTo>
                      <a:pt x="50" y="161"/>
                    </a:lnTo>
                    <a:lnTo>
                      <a:pt x="51" y="161"/>
                    </a:lnTo>
                    <a:lnTo>
                      <a:pt x="52" y="161"/>
                    </a:lnTo>
                    <a:lnTo>
                      <a:pt x="54" y="161"/>
                    </a:lnTo>
                    <a:lnTo>
                      <a:pt x="54" y="160"/>
                    </a:lnTo>
                    <a:lnTo>
                      <a:pt x="55" y="160"/>
                    </a:lnTo>
                    <a:lnTo>
                      <a:pt x="56" y="160"/>
                    </a:lnTo>
                    <a:lnTo>
                      <a:pt x="55" y="160"/>
                    </a:lnTo>
                    <a:lnTo>
                      <a:pt x="55" y="158"/>
                    </a:lnTo>
                    <a:lnTo>
                      <a:pt x="56" y="158"/>
                    </a:lnTo>
                    <a:lnTo>
                      <a:pt x="56" y="157"/>
                    </a:lnTo>
                    <a:lnTo>
                      <a:pt x="58" y="157"/>
                    </a:lnTo>
                    <a:lnTo>
                      <a:pt x="58" y="158"/>
                    </a:lnTo>
                    <a:lnTo>
                      <a:pt x="58" y="157"/>
                    </a:lnTo>
                    <a:lnTo>
                      <a:pt x="59" y="157"/>
                    </a:lnTo>
                    <a:lnTo>
                      <a:pt x="58" y="157"/>
                    </a:lnTo>
                    <a:lnTo>
                      <a:pt x="59" y="157"/>
                    </a:lnTo>
                    <a:lnTo>
                      <a:pt x="58" y="157"/>
                    </a:lnTo>
                    <a:lnTo>
                      <a:pt x="59" y="157"/>
                    </a:lnTo>
                    <a:lnTo>
                      <a:pt x="60" y="157"/>
                    </a:lnTo>
                    <a:lnTo>
                      <a:pt x="60" y="158"/>
                    </a:lnTo>
                    <a:lnTo>
                      <a:pt x="60" y="157"/>
                    </a:lnTo>
                    <a:lnTo>
                      <a:pt x="60" y="158"/>
                    </a:lnTo>
                    <a:lnTo>
                      <a:pt x="62" y="158"/>
                    </a:lnTo>
                    <a:lnTo>
                      <a:pt x="60" y="158"/>
                    </a:lnTo>
                    <a:lnTo>
                      <a:pt x="62" y="157"/>
                    </a:lnTo>
                    <a:lnTo>
                      <a:pt x="60" y="157"/>
                    </a:lnTo>
                    <a:lnTo>
                      <a:pt x="62" y="157"/>
                    </a:lnTo>
                    <a:lnTo>
                      <a:pt x="62" y="156"/>
                    </a:lnTo>
                    <a:lnTo>
                      <a:pt x="63" y="156"/>
                    </a:lnTo>
                    <a:lnTo>
                      <a:pt x="64" y="156"/>
                    </a:lnTo>
                    <a:lnTo>
                      <a:pt x="65" y="156"/>
                    </a:lnTo>
                    <a:lnTo>
                      <a:pt x="65" y="155"/>
                    </a:lnTo>
                    <a:lnTo>
                      <a:pt x="67" y="155"/>
                    </a:lnTo>
                    <a:lnTo>
                      <a:pt x="67" y="153"/>
                    </a:lnTo>
                    <a:lnTo>
                      <a:pt x="68" y="153"/>
                    </a:lnTo>
                    <a:lnTo>
                      <a:pt x="69" y="153"/>
                    </a:lnTo>
                    <a:lnTo>
                      <a:pt x="69" y="152"/>
                    </a:lnTo>
                    <a:lnTo>
                      <a:pt x="69" y="153"/>
                    </a:lnTo>
                    <a:lnTo>
                      <a:pt x="69" y="152"/>
                    </a:lnTo>
                    <a:lnTo>
                      <a:pt x="71" y="152"/>
                    </a:lnTo>
                    <a:lnTo>
                      <a:pt x="72" y="152"/>
                    </a:lnTo>
                    <a:lnTo>
                      <a:pt x="72" y="153"/>
                    </a:lnTo>
                    <a:lnTo>
                      <a:pt x="71" y="153"/>
                    </a:lnTo>
                    <a:lnTo>
                      <a:pt x="72" y="153"/>
                    </a:lnTo>
                    <a:lnTo>
                      <a:pt x="73" y="153"/>
                    </a:lnTo>
                    <a:lnTo>
                      <a:pt x="75" y="153"/>
                    </a:lnTo>
                    <a:lnTo>
                      <a:pt x="75" y="152"/>
                    </a:lnTo>
                    <a:lnTo>
                      <a:pt x="75" y="153"/>
                    </a:lnTo>
                    <a:lnTo>
                      <a:pt x="76" y="153"/>
                    </a:lnTo>
                    <a:lnTo>
                      <a:pt x="77" y="153"/>
                    </a:lnTo>
                    <a:lnTo>
                      <a:pt x="79" y="153"/>
                    </a:lnTo>
                    <a:lnTo>
                      <a:pt x="77" y="153"/>
                    </a:lnTo>
                    <a:lnTo>
                      <a:pt x="79" y="153"/>
                    </a:lnTo>
                    <a:lnTo>
                      <a:pt x="79" y="152"/>
                    </a:lnTo>
                    <a:lnTo>
                      <a:pt x="79" y="153"/>
                    </a:lnTo>
                    <a:lnTo>
                      <a:pt x="79" y="152"/>
                    </a:lnTo>
                    <a:lnTo>
                      <a:pt x="79" y="153"/>
                    </a:lnTo>
                    <a:lnTo>
                      <a:pt x="80" y="153"/>
                    </a:lnTo>
                    <a:lnTo>
                      <a:pt x="81" y="153"/>
                    </a:lnTo>
                    <a:lnTo>
                      <a:pt x="83" y="153"/>
                    </a:lnTo>
                    <a:lnTo>
                      <a:pt x="84" y="153"/>
                    </a:lnTo>
                    <a:lnTo>
                      <a:pt x="85" y="153"/>
                    </a:lnTo>
                    <a:lnTo>
                      <a:pt x="86" y="153"/>
                    </a:lnTo>
                    <a:lnTo>
                      <a:pt x="88" y="153"/>
                    </a:lnTo>
                    <a:lnTo>
                      <a:pt x="88" y="155"/>
                    </a:lnTo>
                    <a:lnTo>
                      <a:pt x="88" y="153"/>
                    </a:lnTo>
                    <a:lnTo>
                      <a:pt x="88" y="155"/>
                    </a:lnTo>
                    <a:lnTo>
                      <a:pt x="88" y="153"/>
                    </a:lnTo>
                    <a:lnTo>
                      <a:pt x="89" y="153"/>
                    </a:lnTo>
                    <a:lnTo>
                      <a:pt x="89" y="155"/>
                    </a:lnTo>
                    <a:lnTo>
                      <a:pt x="90" y="155"/>
                    </a:lnTo>
                    <a:lnTo>
                      <a:pt x="92" y="155"/>
                    </a:lnTo>
                    <a:lnTo>
                      <a:pt x="90" y="155"/>
                    </a:lnTo>
                    <a:lnTo>
                      <a:pt x="90" y="156"/>
                    </a:lnTo>
                    <a:lnTo>
                      <a:pt x="92" y="156"/>
                    </a:lnTo>
                    <a:lnTo>
                      <a:pt x="92" y="155"/>
                    </a:lnTo>
                    <a:lnTo>
                      <a:pt x="92" y="156"/>
                    </a:lnTo>
                    <a:lnTo>
                      <a:pt x="92" y="157"/>
                    </a:lnTo>
                    <a:lnTo>
                      <a:pt x="92" y="156"/>
                    </a:lnTo>
                    <a:lnTo>
                      <a:pt x="93" y="156"/>
                    </a:lnTo>
                    <a:lnTo>
                      <a:pt x="93" y="157"/>
                    </a:lnTo>
                    <a:lnTo>
                      <a:pt x="93" y="156"/>
                    </a:lnTo>
                    <a:lnTo>
                      <a:pt x="94" y="156"/>
                    </a:lnTo>
                    <a:lnTo>
                      <a:pt x="96" y="156"/>
                    </a:lnTo>
                    <a:lnTo>
                      <a:pt x="94" y="156"/>
                    </a:lnTo>
                    <a:lnTo>
                      <a:pt x="94" y="155"/>
                    </a:lnTo>
                    <a:lnTo>
                      <a:pt x="96" y="156"/>
                    </a:lnTo>
                    <a:lnTo>
                      <a:pt x="96" y="155"/>
                    </a:lnTo>
                    <a:lnTo>
                      <a:pt x="97" y="155"/>
                    </a:lnTo>
                    <a:lnTo>
                      <a:pt x="97" y="153"/>
                    </a:lnTo>
                    <a:lnTo>
                      <a:pt x="98" y="153"/>
                    </a:lnTo>
                    <a:lnTo>
                      <a:pt x="100" y="153"/>
                    </a:lnTo>
                    <a:lnTo>
                      <a:pt x="100" y="152"/>
                    </a:lnTo>
                    <a:lnTo>
                      <a:pt x="100" y="153"/>
                    </a:lnTo>
                    <a:lnTo>
                      <a:pt x="100" y="152"/>
                    </a:lnTo>
                    <a:lnTo>
                      <a:pt x="100" y="153"/>
                    </a:lnTo>
                    <a:lnTo>
                      <a:pt x="100" y="152"/>
                    </a:lnTo>
                    <a:lnTo>
                      <a:pt x="101" y="152"/>
                    </a:lnTo>
                    <a:lnTo>
                      <a:pt x="102" y="152"/>
                    </a:lnTo>
                    <a:lnTo>
                      <a:pt x="102" y="151"/>
                    </a:lnTo>
                    <a:lnTo>
                      <a:pt x="103" y="151"/>
                    </a:lnTo>
                    <a:lnTo>
                      <a:pt x="105" y="151"/>
                    </a:lnTo>
                    <a:lnTo>
                      <a:pt x="106" y="151"/>
                    </a:lnTo>
                    <a:lnTo>
                      <a:pt x="106" y="149"/>
                    </a:lnTo>
                    <a:lnTo>
                      <a:pt x="106" y="151"/>
                    </a:lnTo>
                    <a:lnTo>
                      <a:pt x="107" y="151"/>
                    </a:lnTo>
                    <a:lnTo>
                      <a:pt x="107" y="149"/>
                    </a:lnTo>
                    <a:lnTo>
                      <a:pt x="107" y="151"/>
                    </a:lnTo>
                    <a:lnTo>
                      <a:pt x="107" y="149"/>
                    </a:lnTo>
                    <a:lnTo>
                      <a:pt x="107" y="151"/>
                    </a:lnTo>
                    <a:lnTo>
                      <a:pt x="109" y="151"/>
                    </a:lnTo>
                    <a:lnTo>
                      <a:pt x="109" y="149"/>
                    </a:lnTo>
                    <a:lnTo>
                      <a:pt x="109" y="151"/>
                    </a:lnTo>
                    <a:lnTo>
                      <a:pt x="109" y="149"/>
                    </a:lnTo>
                    <a:lnTo>
                      <a:pt x="110" y="149"/>
                    </a:lnTo>
                    <a:lnTo>
                      <a:pt x="110" y="148"/>
                    </a:lnTo>
                    <a:lnTo>
                      <a:pt x="110" y="147"/>
                    </a:lnTo>
                    <a:lnTo>
                      <a:pt x="111" y="147"/>
                    </a:lnTo>
                    <a:lnTo>
                      <a:pt x="111" y="145"/>
                    </a:lnTo>
                    <a:lnTo>
                      <a:pt x="113" y="145"/>
                    </a:lnTo>
                    <a:lnTo>
                      <a:pt x="114" y="145"/>
                    </a:lnTo>
                    <a:lnTo>
                      <a:pt x="114" y="144"/>
                    </a:lnTo>
                    <a:lnTo>
                      <a:pt x="115" y="144"/>
                    </a:lnTo>
                    <a:lnTo>
                      <a:pt x="117" y="145"/>
                    </a:lnTo>
                    <a:lnTo>
                      <a:pt x="118" y="145"/>
                    </a:lnTo>
                    <a:lnTo>
                      <a:pt x="119" y="145"/>
                    </a:lnTo>
                    <a:lnTo>
                      <a:pt x="119" y="147"/>
                    </a:lnTo>
                    <a:lnTo>
                      <a:pt x="120" y="147"/>
                    </a:lnTo>
                    <a:lnTo>
                      <a:pt x="120" y="148"/>
                    </a:lnTo>
                    <a:lnTo>
                      <a:pt x="122" y="148"/>
                    </a:lnTo>
                    <a:lnTo>
                      <a:pt x="122" y="149"/>
                    </a:lnTo>
                    <a:lnTo>
                      <a:pt x="123" y="149"/>
                    </a:lnTo>
                    <a:lnTo>
                      <a:pt x="124" y="149"/>
                    </a:lnTo>
                    <a:lnTo>
                      <a:pt x="123" y="151"/>
                    </a:lnTo>
                    <a:lnTo>
                      <a:pt x="123" y="152"/>
                    </a:lnTo>
                    <a:lnTo>
                      <a:pt x="122" y="152"/>
                    </a:lnTo>
                    <a:lnTo>
                      <a:pt x="122" y="153"/>
                    </a:lnTo>
                    <a:lnTo>
                      <a:pt x="122" y="155"/>
                    </a:lnTo>
                    <a:lnTo>
                      <a:pt x="123" y="155"/>
                    </a:lnTo>
                    <a:lnTo>
                      <a:pt x="124" y="155"/>
                    </a:lnTo>
                    <a:lnTo>
                      <a:pt x="126" y="153"/>
                    </a:lnTo>
                    <a:lnTo>
                      <a:pt x="127" y="152"/>
                    </a:lnTo>
                    <a:lnTo>
                      <a:pt x="128" y="151"/>
                    </a:lnTo>
                    <a:lnTo>
                      <a:pt x="130" y="151"/>
                    </a:lnTo>
                    <a:lnTo>
                      <a:pt x="130" y="149"/>
                    </a:lnTo>
                    <a:lnTo>
                      <a:pt x="131" y="149"/>
                    </a:lnTo>
                    <a:lnTo>
                      <a:pt x="132" y="149"/>
                    </a:lnTo>
                    <a:lnTo>
                      <a:pt x="134" y="149"/>
                    </a:lnTo>
                    <a:lnTo>
                      <a:pt x="134" y="148"/>
                    </a:lnTo>
                    <a:lnTo>
                      <a:pt x="135" y="148"/>
                    </a:lnTo>
                    <a:lnTo>
                      <a:pt x="136" y="148"/>
                    </a:lnTo>
                    <a:lnTo>
                      <a:pt x="136" y="147"/>
                    </a:lnTo>
                    <a:lnTo>
                      <a:pt x="137" y="147"/>
                    </a:lnTo>
                    <a:lnTo>
                      <a:pt x="137" y="148"/>
                    </a:lnTo>
                    <a:lnTo>
                      <a:pt x="139" y="148"/>
                    </a:lnTo>
                    <a:lnTo>
                      <a:pt x="140" y="148"/>
                    </a:lnTo>
                    <a:lnTo>
                      <a:pt x="141" y="148"/>
                    </a:lnTo>
                    <a:lnTo>
                      <a:pt x="141" y="149"/>
                    </a:lnTo>
                    <a:lnTo>
                      <a:pt x="141" y="151"/>
                    </a:lnTo>
                    <a:lnTo>
                      <a:pt x="141" y="152"/>
                    </a:lnTo>
                    <a:lnTo>
                      <a:pt x="141" y="153"/>
                    </a:lnTo>
                    <a:lnTo>
                      <a:pt x="141" y="155"/>
                    </a:lnTo>
                    <a:lnTo>
                      <a:pt x="143" y="155"/>
                    </a:lnTo>
                    <a:lnTo>
                      <a:pt x="143" y="156"/>
                    </a:lnTo>
                    <a:lnTo>
                      <a:pt x="141" y="156"/>
                    </a:lnTo>
                    <a:lnTo>
                      <a:pt x="141" y="157"/>
                    </a:lnTo>
                    <a:lnTo>
                      <a:pt x="143" y="157"/>
                    </a:lnTo>
                    <a:lnTo>
                      <a:pt x="143" y="158"/>
                    </a:lnTo>
                    <a:lnTo>
                      <a:pt x="144" y="160"/>
                    </a:lnTo>
                    <a:lnTo>
                      <a:pt x="145" y="160"/>
                    </a:lnTo>
                    <a:lnTo>
                      <a:pt x="147" y="160"/>
                    </a:lnTo>
                    <a:lnTo>
                      <a:pt x="148" y="160"/>
                    </a:lnTo>
                    <a:lnTo>
                      <a:pt x="149" y="160"/>
                    </a:lnTo>
                    <a:lnTo>
                      <a:pt x="149" y="161"/>
                    </a:lnTo>
                    <a:lnTo>
                      <a:pt x="151" y="161"/>
                    </a:lnTo>
                    <a:lnTo>
                      <a:pt x="152" y="160"/>
                    </a:lnTo>
                    <a:lnTo>
                      <a:pt x="153" y="161"/>
                    </a:lnTo>
                    <a:lnTo>
                      <a:pt x="156" y="160"/>
                    </a:lnTo>
                    <a:lnTo>
                      <a:pt x="157" y="160"/>
                    </a:lnTo>
                    <a:lnTo>
                      <a:pt x="158" y="160"/>
                    </a:lnTo>
                    <a:lnTo>
                      <a:pt x="158" y="158"/>
                    </a:lnTo>
                    <a:lnTo>
                      <a:pt x="160" y="158"/>
                    </a:lnTo>
                    <a:lnTo>
                      <a:pt x="161" y="158"/>
                    </a:lnTo>
                    <a:lnTo>
                      <a:pt x="161" y="157"/>
                    </a:lnTo>
                    <a:lnTo>
                      <a:pt x="162" y="157"/>
                    </a:lnTo>
                    <a:lnTo>
                      <a:pt x="164" y="157"/>
                    </a:lnTo>
                    <a:lnTo>
                      <a:pt x="165" y="157"/>
                    </a:lnTo>
                    <a:lnTo>
                      <a:pt x="166" y="157"/>
                    </a:lnTo>
                    <a:lnTo>
                      <a:pt x="168" y="156"/>
                    </a:lnTo>
                    <a:lnTo>
                      <a:pt x="169" y="156"/>
                    </a:lnTo>
                    <a:lnTo>
                      <a:pt x="169" y="157"/>
                    </a:lnTo>
                    <a:lnTo>
                      <a:pt x="169" y="158"/>
                    </a:lnTo>
                    <a:lnTo>
                      <a:pt x="170" y="160"/>
                    </a:lnTo>
                    <a:lnTo>
                      <a:pt x="170" y="158"/>
                    </a:lnTo>
                    <a:lnTo>
                      <a:pt x="172" y="158"/>
                    </a:lnTo>
                    <a:lnTo>
                      <a:pt x="173" y="158"/>
                    </a:lnTo>
                    <a:lnTo>
                      <a:pt x="173" y="157"/>
                    </a:lnTo>
                    <a:lnTo>
                      <a:pt x="174" y="157"/>
                    </a:lnTo>
                    <a:lnTo>
                      <a:pt x="177" y="157"/>
                    </a:lnTo>
                    <a:lnTo>
                      <a:pt x="178" y="157"/>
                    </a:lnTo>
                    <a:lnTo>
                      <a:pt x="178" y="158"/>
                    </a:lnTo>
                    <a:lnTo>
                      <a:pt x="179" y="158"/>
                    </a:lnTo>
                    <a:lnTo>
                      <a:pt x="179" y="157"/>
                    </a:lnTo>
                    <a:lnTo>
                      <a:pt x="181" y="158"/>
                    </a:lnTo>
                    <a:lnTo>
                      <a:pt x="181" y="160"/>
                    </a:lnTo>
                    <a:lnTo>
                      <a:pt x="179" y="160"/>
                    </a:lnTo>
                    <a:lnTo>
                      <a:pt x="181" y="160"/>
                    </a:lnTo>
                    <a:lnTo>
                      <a:pt x="181" y="161"/>
                    </a:lnTo>
                    <a:lnTo>
                      <a:pt x="181" y="160"/>
                    </a:lnTo>
                    <a:lnTo>
                      <a:pt x="182" y="160"/>
                    </a:lnTo>
                    <a:lnTo>
                      <a:pt x="183" y="160"/>
                    </a:lnTo>
                    <a:lnTo>
                      <a:pt x="185" y="160"/>
                    </a:lnTo>
                    <a:lnTo>
                      <a:pt x="186" y="161"/>
                    </a:lnTo>
                    <a:lnTo>
                      <a:pt x="186" y="160"/>
                    </a:lnTo>
                    <a:lnTo>
                      <a:pt x="186" y="161"/>
                    </a:lnTo>
                    <a:lnTo>
                      <a:pt x="186" y="160"/>
                    </a:lnTo>
                    <a:lnTo>
                      <a:pt x="187" y="160"/>
                    </a:lnTo>
                    <a:lnTo>
                      <a:pt x="187" y="158"/>
                    </a:lnTo>
                    <a:lnTo>
                      <a:pt x="187" y="157"/>
                    </a:lnTo>
                    <a:lnTo>
                      <a:pt x="189" y="157"/>
                    </a:lnTo>
                    <a:lnTo>
                      <a:pt x="189" y="156"/>
                    </a:lnTo>
                    <a:lnTo>
                      <a:pt x="190" y="156"/>
                    </a:lnTo>
                    <a:lnTo>
                      <a:pt x="191" y="156"/>
                    </a:lnTo>
                    <a:lnTo>
                      <a:pt x="191" y="155"/>
                    </a:lnTo>
                    <a:lnTo>
                      <a:pt x="192" y="155"/>
                    </a:lnTo>
                    <a:lnTo>
                      <a:pt x="194" y="155"/>
                    </a:lnTo>
                    <a:lnTo>
                      <a:pt x="195" y="153"/>
                    </a:lnTo>
                    <a:lnTo>
                      <a:pt x="196" y="153"/>
                    </a:lnTo>
                    <a:lnTo>
                      <a:pt x="196" y="155"/>
                    </a:lnTo>
                    <a:lnTo>
                      <a:pt x="198" y="155"/>
                    </a:lnTo>
                    <a:lnTo>
                      <a:pt x="198" y="156"/>
                    </a:lnTo>
                    <a:lnTo>
                      <a:pt x="199" y="156"/>
                    </a:lnTo>
                    <a:lnTo>
                      <a:pt x="199" y="157"/>
                    </a:lnTo>
                    <a:lnTo>
                      <a:pt x="200" y="157"/>
                    </a:lnTo>
                    <a:lnTo>
                      <a:pt x="202" y="157"/>
                    </a:lnTo>
                    <a:lnTo>
                      <a:pt x="203" y="157"/>
                    </a:lnTo>
                    <a:lnTo>
                      <a:pt x="204" y="157"/>
                    </a:lnTo>
                    <a:lnTo>
                      <a:pt x="204" y="158"/>
                    </a:lnTo>
                    <a:lnTo>
                      <a:pt x="206" y="158"/>
                    </a:lnTo>
                    <a:lnTo>
                      <a:pt x="207" y="160"/>
                    </a:lnTo>
                    <a:lnTo>
                      <a:pt x="208" y="160"/>
                    </a:lnTo>
                    <a:lnTo>
                      <a:pt x="209" y="160"/>
                    </a:lnTo>
                    <a:lnTo>
                      <a:pt x="209" y="161"/>
                    </a:lnTo>
                    <a:lnTo>
                      <a:pt x="211" y="161"/>
                    </a:lnTo>
                    <a:lnTo>
                      <a:pt x="212" y="161"/>
                    </a:lnTo>
                    <a:lnTo>
                      <a:pt x="212" y="162"/>
                    </a:lnTo>
                    <a:lnTo>
                      <a:pt x="213" y="162"/>
                    </a:lnTo>
                    <a:lnTo>
                      <a:pt x="215" y="162"/>
                    </a:lnTo>
                    <a:lnTo>
                      <a:pt x="215" y="161"/>
                    </a:lnTo>
                    <a:lnTo>
                      <a:pt x="216" y="162"/>
                    </a:lnTo>
                    <a:lnTo>
                      <a:pt x="217" y="162"/>
                    </a:lnTo>
                    <a:lnTo>
                      <a:pt x="219" y="162"/>
                    </a:lnTo>
                    <a:lnTo>
                      <a:pt x="220" y="162"/>
                    </a:lnTo>
                    <a:lnTo>
                      <a:pt x="221" y="162"/>
                    </a:lnTo>
                    <a:lnTo>
                      <a:pt x="223" y="162"/>
                    </a:lnTo>
                    <a:lnTo>
                      <a:pt x="223" y="164"/>
                    </a:lnTo>
                    <a:lnTo>
                      <a:pt x="224" y="164"/>
                    </a:lnTo>
                    <a:lnTo>
                      <a:pt x="223" y="164"/>
                    </a:lnTo>
                    <a:lnTo>
                      <a:pt x="224" y="164"/>
                    </a:lnTo>
                    <a:lnTo>
                      <a:pt x="225" y="164"/>
                    </a:lnTo>
                    <a:lnTo>
                      <a:pt x="227" y="164"/>
                    </a:lnTo>
                    <a:lnTo>
                      <a:pt x="228" y="164"/>
                    </a:lnTo>
                    <a:lnTo>
                      <a:pt x="229" y="164"/>
                    </a:lnTo>
                    <a:lnTo>
                      <a:pt x="229" y="165"/>
                    </a:lnTo>
                    <a:lnTo>
                      <a:pt x="230" y="165"/>
                    </a:lnTo>
                    <a:lnTo>
                      <a:pt x="232" y="165"/>
                    </a:lnTo>
                    <a:lnTo>
                      <a:pt x="232" y="166"/>
                    </a:lnTo>
                    <a:lnTo>
                      <a:pt x="233" y="166"/>
                    </a:lnTo>
                    <a:lnTo>
                      <a:pt x="233" y="168"/>
                    </a:lnTo>
                    <a:lnTo>
                      <a:pt x="234" y="166"/>
                    </a:lnTo>
                    <a:lnTo>
                      <a:pt x="233" y="166"/>
                    </a:lnTo>
                    <a:lnTo>
                      <a:pt x="232" y="166"/>
                    </a:lnTo>
                    <a:lnTo>
                      <a:pt x="232" y="165"/>
                    </a:lnTo>
                    <a:lnTo>
                      <a:pt x="233" y="165"/>
                    </a:lnTo>
                    <a:lnTo>
                      <a:pt x="232" y="165"/>
                    </a:lnTo>
                    <a:lnTo>
                      <a:pt x="232" y="164"/>
                    </a:lnTo>
                    <a:lnTo>
                      <a:pt x="230" y="164"/>
                    </a:lnTo>
                    <a:lnTo>
                      <a:pt x="229" y="164"/>
                    </a:lnTo>
                    <a:lnTo>
                      <a:pt x="229" y="162"/>
                    </a:lnTo>
                    <a:lnTo>
                      <a:pt x="228" y="162"/>
                    </a:lnTo>
                    <a:lnTo>
                      <a:pt x="227" y="161"/>
                    </a:lnTo>
                    <a:lnTo>
                      <a:pt x="227" y="160"/>
                    </a:lnTo>
                    <a:lnTo>
                      <a:pt x="228" y="160"/>
                    </a:lnTo>
                    <a:lnTo>
                      <a:pt x="228" y="158"/>
                    </a:lnTo>
                    <a:lnTo>
                      <a:pt x="228" y="157"/>
                    </a:lnTo>
                    <a:lnTo>
                      <a:pt x="227" y="157"/>
                    </a:lnTo>
                    <a:lnTo>
                      <a:pt x="227" y="156"/>
                    </a:lnTo>
                    <a:lnTo>
                      <a:pt x="227" y="155"/>
                    </a:lnTo>
                    <a:lnTo>
                      <a:pt x="225" y="155"/>
                    </a:lnTo>
                    <a:lnTo>
                      <a:pt x="225" y="153"/>
                    </a:lnTo>
                    <a:lnTo>
                      <a:pt x="225" y="152"/>
                    </a:lnTo>
                    <a:lnTo>
                      <a:pt x="227" y="152"/>
                    </a:lnTo>
                    <a:lnTo>
                      <a:pt x="227" y="151"/>
                    </a:lnTo>
                    <a:lnTo>
                      <a:pt x="228" y="151"/>
                    </a:lnTo>
                    <a:lnTo>
                      <a:pt x="229" y="152"/>
                    </a:lnTo>
                    <a:lnTo>
                      <a:pt x="232" y="153"/>
                    </a:lnTo>
                    <a:lnTo>
                      <a:pt x="233" y="153"/>
                    </a:lnTo>
                    <a:lnTo>
                      <a:pt x="233" y="155"/>
                    </a:lnTo>
                    <a:lnTo>
                      <a:pt x="236" y="156"/>
                    </a:lnTo>
                    <a:lnTo>
                      <a:pt x="236" y="155"/>
                    </a:lnTo>
                    <a:lnTo>
                      <a:pt x="236" y="153"/>
                    </a:lnTo>
                    <a:lnTo>
                      <a:pt x="236" y="152"/>
                    </a:lnTo>
                    <a:lnTo>
                      <a:pt x="237" y="151"/>
                    </a:lnTo>
                    <a:lnTo>
                      <a:pt x="238" y="151"/>
                    </a:lnTo>
                    <a:lnTo>
                      <a:pt x="238" y="152"/>
                    </a:lnTo>
                    <a:lnTo>
                      <a:pt x="240" y="152"/>
                    </a:lnTo>
                    <a:lnTo>
                      <a:pt x="241" y="152"/>
                    </a:lnTo>
                    <a:lnTo>
                      <a:pt x="242" y="152"/>
                    </a:lnTo>
                    <a:lnTo>
                      <a:pt x="244" y="152"/>
                    </a:lnTo>
                    <a:lnTo>
                      <a:pt x="242" y="152"/>
                    </a:lnTo>
                    <a:lnTo>
                      <a:pt x="242" y="153"/>
                    </a:lnTo>
                    <a:lnTo>
                      <a:pt x="244" y="153"/>
                    </a:lnTo>
                    <a:lnTo>
                      <a:pt x="245" y="153"/>
                    </a:lnTo>
                    <a:lnTo>
                      <a:pt x="246" y="153"/>
                    </a:lnTo>
                    <a:lnTo>
                      <a:pt x="246" y="155"/>
                    </a:lnTo>
                    <a:lnTo>
                      <a:pt x="247" y="155"/>
                    </a:lnTo>
                    <a:lnTo>
                      <a:pt x="249" y="155"/>
                    </a:lnTo>
                    <a:lnTo>
                      <a:pt x="250" y="155"/>
                    </a:lnTo>
                    <a:lnTo>
                      <a:pt x="251" y="155"/>
                    </a:lnTo>
                    <a:lnTo>
                      <a:pt x="251" y="153"/>
                    </a:lnTo>
                    <a:lnTo>
                      <a:pt x="253" y="153"/>
                    </a:lnTo>
                    <a:lnTo>
                      <a:pt x="254" y="153"/>
                    </a:lnTo>
                    <a:lnTo>
                      <a:pt x="254" y="155"/>
                    </a:lnTo>
                    <a:lnTo>
                      <a:pt x="255" y="155"/>
                    </a:lnTo>
                    <a:lnTo>
                      <a:pt x="254" y="155"/>
                    </a:lnTo>
                    <a:lnTo>
                      <a:pt x="254" y="156"/>
                    </a:lnTo>
                    <a:lnTo>
                      <a:pt x="254" y="157"/>
                    </a:lnTo>
                    <a:lnTo>
                      <a:pt x="255" y="157"/>
                    </a:lnTo>
                    <a:lnTo>
                      <a:pt x="257" y="157"/>
                    </a:lnTo>
                    <a:lnTo>
                      <a:pt x="258" y="157"/>
                    </a:lnTo>
                    <a:lnTo>
                      <a:pt x="258" y="156"/>
                    </a:lnTo>
                    <a:lnTo>
                      <a:pt x="259" y="156"/>
                    </a:lnTo>
                    <a:lnTo>
                      <a:pt x="261" y="156"/>
                    </a:lnTo>
                    <a:lnTo>
                      <a:pt x="261" y="155"/>
                    </a:lnTo>
                    <a:lnTo>
                      <a:pt x="261" y="156"/>
                    </a:lnTo>
                    <a:lnTo>
                      <a:pt x="262" y="156"/>
                    </a:lnTo>
                    <a:lnTo>
                      <a:pt x="261" y="155"/>
                    </a:lnTo>
                    <a:lnTo>
                      <a:pt x="262" y="155"/>
                    </a:lnTo>
                    <a:lnTo>
                      <a:pt x="262" y="156"/>
                    </a:lnTo>
                    <a:lnTo>
                      <a:pt x="263" y="156"/>
                    </a:lnTo>
                    <a:lnTo>
                      <a:pt x="262" y="156"/>
                    </a:lnTo>
                    <a:lnTo>
                      <a:pt x="263" y="155"/>
                    </a:lnTo>
                    <a:lnTo>
                      <a:pt x="262" y="155"/>
                    </a:lnTo>
                    <a:lnTo>
                      <a:pt x="263" y="155"/>
                    </a:lnTo>
                    <a:lnTo>
                      <a:pt x="263" y="153"/>
                    </a:lnTo>
                    <a:lnTo>
                      <a:pt x="263" y="152"/>
                    </a:lnTo>
                    <a:lnTo>
                      <a:pt x="264" y="152"/>
                    </a:lnTo>
                    <a:lnTo>
                      <a:pt x="266" y="152"/>
                    </a:lnTo>
                    <a:lnTo>
                      <a:pt x="266" y="151"/>
                    </a:lnTo>
                    <a:lnTo>
                      <a:pt x="266" y="152"/>
                    </a:lnTo>
                    <a:lnTo>
                      <a:pt x="267" y="152"/>
                    </a:lnTo>
                    <a:lnTo>
                      <a:pt x="267" y="151"/>
                    </a:lnTo>
                    <a:lnTo>
                      <a:pt x="268" y="149"/>
                    </a:lnTo>
                    <a:lnTo>
                      <a:pt x="268" y="151"/>
                    </a:lnTo>
                    <a:lnTo>
                      <a:pt x="270" y="151"/>
                    </a:lnTo>
                    <a:lnTo>
                      <a:pt x="271" y="152"/>
                    </a:lnTo>
                    <a:lnTo>
                      <a:pt x="272" y="153"/>
                    </a:lnTo>
                    <a:lnTo>
                      <a:pt x="274" y="155"/>
                    </a:lnTo>
                    <a:lnTo>
                      <a:pt x="274" y="156"/>
                    </a:lnTo>
                    <a:lnTo>
                      <a:pt x="275" y="157"/>
                    </a:lnTo>
                    <a:lnTo>
                      <a:pt x="275" y="158"/>
                    </a:lnTo>
                    <a:lnTo>
                      <a:pt x="275" y="160"/>
                    </a:lnTo>
                    <a:lnTo>
                      <a:pt x="276" y="160"/>
                    </a:lnTo>
                    <a:lnTo>
                      <a:pt x="276" y="162"/>
                    </a:lnTo>
                    <a:lnTo>
                      <a:pt x="278" y="164"/>
                    </a:lnTo>
                    <a:lnTo>
                      <a:pt x="279" y="164"/>
                    </a:lnTo>
                    <a:lnTo>
                      <a:pt x="279" y="165"/>
                    </a:lnTo>
                    <a:lnTo>
                      <a:pt x="280" y="165"/>
                    </a:lnTo>
                    <a:lnTo>
                      <a:pt x="281" y="165"/>
                    </a:lnTo>
                    <a:lnTo>
                      <a:pt x="283" y="165"/>
                    </a:lnTo>
                    <a:lnTo>
                      <a:pt x="283" y="166"/>
                    </a:lnTo>
                    <a:lnTo>
                      <a:pt x="284" y="166"/>
                    </a:lnTo>
                    <a:lnTo>
                      <a:pt x="284" y="168"/>
                    </a:lnTo>
                    <a:lnTo>
                      <a:pt x="285" y="168"/>
                    </a:lnTo>
                    <a:lnTo>
                      <a:pt x="284" y="168"/>
                    </a:lnTo>
                    <a:lnTo>
                      <a:pt x="285" y="168"/>
                    </a:lnTo>
                    <a:lnTo>
                      <a:pt x="287" y="168"/>
                    </a:lnTo>
                    <a:lnTo>
                      <a:pt x="288" y="168"/>
                    </a:lnTo>
                    <a:lnTo>
                      <a:pt x="289" y="168"/>
                    </a:lnTo>
                    <a:lnTo>
                      <a:pt x="289" y="166"/>
                    </a:lnTo>
                    <a:lnTo>
                      <a:pt x="291" y="166"/>
                    </a:lnTo>
                    <a:lnTo>
                      <a:pt x="292" y="166"/>
                    </a:lnTo>
                    <a:lnTo>
                      <a:pt x="293" y="166"/>
                    </a:lnTo>
                    <a:lnTo>
                      <a:pt x="293" y="165"/>
                    </a:lnTo>
                    <a:lnTo>
                      <a:pt x="295" y="166"/>
                    </a:lnTo>
                    <a:lnTo>
                      <a:pt x="295" y="168"/>
                    </a:lnTo>
                    <a:lnTo>
                      <a:pt x="296" y="168"/>
                    </a:lnTo>
                    <a:lnTo>
                      <a:pt x="297" y="169"/>
                    </a:lnTo>
                    <a:lnTo>
                      <a:pt x="297" y="170"/>
                    </a:lnTo>
                    <a:lnTo>
                      <a:pt x="296" y="172"/>
                    </a:lnTo>
                    <a:lnTo>
                      <a:pt x="297" y="172"/>
                    </a:lnTo>
                    <a:lnTo>
                      <a:pt x="297" y="173"/>
                    </a:lnTo>
                    <a:lnTo>
                      <a:pt x="297" y="174"/>
                    </a:lnTo>
                    <a:lnTo>
                      <a:pt x="299" y="174"/>
                    </a:lnTo>
                    <a:lnTo>
                      <a:pt x="300" y="174"/>
                    </a:lnTo>
                    <a:lnTo>
                      <a:pt x="300" y="176"/>
                    </a:lnTo>
                    <a:lnTo>
                      <a:pt x="301" y="176"/>
                    </a:lnTo>
                    <a:lnTo>
                      <a:pt x="302" y="176"/>
                    </a:lnTo>
                    <a:lnTo>
                      <a:pt x="302" y="177"/>
                    </a:lnTo>
                    <a:lnTo>
                      <a:pt x="304" y="177"/>
                    </a:lnTo>
                    <a:lnTo>
                      <a:pt x="305" y="177"/>
                    </a:lnTo>
                    <a:lnTo>
                      <a:pt x="306" y="177"/>
                    </a:lnTo>
                    <a:lnTo>
                      <a:pt x="308" y="177"/>
                    </a:lnTo>
                    <a:lnTo>
                      <a:pt x="308" y="178"/>
                    </a:lnTo>
                    <a:lnTo>
                      <a:pt x="309" y="178"/>
                    </a:lnTo>
                    <a:lnTo>
                      <a:pt x="309" y="177"/>
                    </a:lnTo>
                    <a:lnTo>
                      <a:pt x="309" y="178"/>
                    </a:lnTo>
                    <a:lnTo>
                      <a:pt x="310" y="178"/>
                    </a:lnTo>
                    <a:lnTo>
                      <a:pt x="310" y="179"/>
                    </a:lnTo>
                    <a:lnTo>
                      <a:pt x="312" y="179"/>
                    </a:lnTo>
                    <a:lnTo>
                      <a:pt x="313" y="179"/>
                    </a:lnTo>
                    <a:lnTo>
                      <a:pt x="314" y="179"/>
                    </a:lnTo>
                    <a:lnTo>
                      <a:pt x="317" y="182"/>
                    </a:lnTo>
                    <a:lnTo>
                      <a:pt x="321" y="182"/>
                    </a:lnTo>
                    <a:lnTo>
                      <a:pt x="321" y="183"/>
                    </a:lnTo>
                    <a:lnTo>
                      <a:pt x="322" y="183"/>
                    </a:lnTo>
                    <a:lnTo>
                      <a:pt x="323" y="183"/>
                    </a:lnTo>
                    <a:lnTo>
                      <a:pt x="323" y="185"/>
                    </a:lnTo>
                    <a:lnTo>
                      <a:pt x="325" y="185"/>
                    </a:lnTo>
                    <a:lnTo>
                      <a:pt x="325" y="186"/>
                    </a:lnTo>
                    <a:lnTo>
                      <a:pt x="326" y="186"/>
                    </a:lnTo>
                    <a:lnTo>
                      <a:pt x="327" y="186"/>
                    </a:lnTo>
                    <a:lnTo>
                      <a:pt x="329" y="186"/>
                    </a:lnTo>
                    <a:lnTo>
                      <a:pt x="330" y="186"/>
                    </a:lnTo>
                    <a:lnTo>
                      <a:pt x="330" y="185"/>
                    </a:lnTo>
                    <a:lnTo>
                      <a:pt x="331" y="185"/>
                    </a:lnTo>
                    <a:lnTo>
                      <a:pt x="333" y="185"/>
                    </a:lnTo>
                    <a:lnTo>
                      <a:pt x="334" y="183"/>
                    </a:lnTo>
                    <a:lnTo>
                      <a:pt x="335" y="183"/>
                    </a:lnTo>
                    <a:lnTo>
                      <a:pt x="336" y="182"/>
                    </a:lnTo>
                    <a:lnTo>
                      <a:pt x="338" y="182"/>
                    </a:lnTo>
                    <a:lnTo>
                      <a:pt x="339" y="182"/>
                    </a:lnTo>
                    <a:lnTo>
                      <a:pt x="340" y="183"/>
                    </a:lnTo>
                    <a:lnTo>
                      <a:pt x="342" y="183"/>
                    </a:lnTo>
                    <a:lnTo>
                      <a:pt x="342" y="185"/>
                    </a:lnTo>
                    <a:lnTo>
                      <a:pt x="343" y="185"/>
                    </a:lnTo>
                    <a:lnTo>
                      <a:pt x="344" y="185"/>
                    </a:lnTo>
                    <a:lnTo>
                      <a:pt x="346" y="185"/>
                    </a:lnTo>
                    <a:lnTo>
                      <a:pt x="347" y="185"/>
                    </a:lnTo>
                    <a:lnTo>
                      <a:pt x="347" y="186"/>
                    </a:lnTo>
                    <a:lnTo>
                      <a:pt x="348" y="186"/>
                    </a:lnTo>
                    <a:lnTo>
                      <a:pt x="350" y="186"/>
                    </a:lnTo>
                    <a:lnTo>
                      <a:pt x="350" y="187"/>
                    </a:lnTo>
                    <a:lnTo>
                      <a:pt x="351" y="187"/>
                    </a:lnTo>
                    <a:lnTo>
                      <a:pt x="352" y="189"/>
                    </a:lnTo>
                    <a:lnTo>
                      <a:pt x="353" y="189"/>
                    </a:lnTo>
                    <a:lnTo>
                      <a:pt x="355" y="189"/>
                    </a:lnTo>
                    <a:lnTo>
                      <a:pt x="355" y="190"/>
                    </a:lnTo>
                    <a:lnTo>
                      <a:pt x="356" y="190"/>
                    </a:lnTo>
                    <a:lnTo>
                      <a:pt x="357" y="190"/>
                    </a:lnTo>
                    <a:lnTo>
                      <a:pt x="359" y="190"/>
                    </a:lnTo>
                    <a:lnTo>
                      <a:pt x="360" y="190"/>
                    </a:lnTo>
                    <a:lnTo>
                      <a:pt x="360" y="191"/>
                    </a:lnTo>
                    <a:lnTo>
                      <a:pt x="361" y="191"/>
                    </a:lnTo>
                    <a:lnTo>
                      <a:pt x="361" y="193"/>
                    </a:lnTo>
                    <a:lnTo>
                      <a:pt x="363" y="193"/>
                    </a:lnTo>
                    <a:lnTo>
                      <a:pt x="363" y="194"/>
                    </a:lnTo>
                    <a:lnTo>
                      <a:pt x="363" y="195"/>
                    </a:lnTo>
                    <a:lnTo>
                      <a:pt x="364" y="195"/>
                    </a:lnTo>
                    <a:lnTo>
                      <a:pt x="365" y="195"/>
                    </a:lnTo>
                    <a:lnTo>
                      <a:pt x="365" y="196"/>
                    </a:lnTo>
                    <a:lnTo>
                      <a:pt x="367" y="196"/>
                    </a:lnTo>
                    <a:lnTo>
                      <a:pt x="365" y="196"/>
                    </a:lnTo>
                    <a:lnTo>
                      <a:pt x="367" y="196"/>
                    </a:lnTo>
                    <a:lnTo>
                      <a:pt x="367" y="198"/>
                    </a:lnTo>
                    <a:lnTo>
                      <a:pt x="365" y="198"/>
                    </a:lnTo>
                    <a:lnTo>
                      <a:pt x="367" y="198"/>
                    </a:lnTo>
                    <a:lnTo>
                      <a:pt x="365" y="199"/>
                    </a:lnTo>
                    <a:lnTo>
                      <a:pt x="367" y="199"/>
                    </a:lnTo>
                    <a:lnTo>
                      <a:pt x="367" y="200"/>
                    </a:lnTo>
                    <a:lnTo>
                      <a:pt x="368" y="200"/>
                    </a:lnTo>
                    <a:lnTo>
                      <a:pt x="368" y="202"/>
                    </a:lnTo>
                    <a:lnTo>
                      <a:pt x="369" y="202"/>
                    </a:lnTo>
                    <a:lnTo>
                      <a:pt x="371" y="202"/>
                    </a:lnTo>
                    <a:lnTo>
                      <a:pt x="371" y="203"/>
                    </a:lnTo>
                    <a:lnTo>
                      <a:pt x="372" y="203"/>
                    </a:lnTo>
                    <a:lnTo>
                      <a:pt x="372" y="204"/>
                    </a:lnTo>
                    <a:lnTo>
                      <a:pt x="371" y="204"/>
                    </a:lnTo>
                    <a:lnTo>
                      <a:pt x="372" y="204"/>
                    </a:lnTo>
                    <a:lnTo>
                      <a:pt x="372" y="206"/>
                    </a:lnTo>
                    <a:lnTo>
                      <a:pt x="372" y="207"/>
                    </a:lnTo>
                    <a:lnTo>
                      <a:pt x="373" y="207"/>
                    </a:lnTo>
                    <a:lnTo>
                      <a:pt x="373" y="208"/>
                    </a:lnTo>
                    <a:lnTo>
                      <a:pt x="372" y="208"/>
                    </a:lnTo>
                    <a:lnTo>
                      <a:pt x="373" y="208"/>
                    </a:lnTo>
                    <a:lnTo>
                      <a:pt x="372" y="208"/>
                    </a:lnTo>
                    <a:lnTo>
                      <a:pt x="372" y="210"/>
                    </a:lnTo>
                    <a:lnTo>
                      <a:pt x="373" y="210"/>
                    </a:lnTo>
                    <a:lnTo>
                      <a:pt x="372" y="210"/>
                    </a:lnTo>
                    <a:lnTo>
                      <a:pt x="373" y="210"/>
                    </a:lnTo>
                    <a:lnTo>
                      <a:pt x="374" y="210"/>
                    </a:lnTo>
                    <a:lnTo>
                      <a:pt x="374" y="211"/>
                    </a:lnTo>
                    <a:lnTo>
                      <a:pt x="373" y="211"/>
                    </a:lnTo>
                    <a:lnTo>
                      <a:pt x="373" y="212"/>
                    </a:lnTo>
                    <a:lnTo>
                      <a:pt x="374" y="212"/>
                    </a:lnTo>
                    <a:lnTo>
                      <a:pt x="376" y="212"/>
                    </a:lnTo>
                    <a:lnTo>
                      <a:pt x="376" y="213"/>
                    </a:lnTo>
                    <a:lnTo>
                      <a:pt x="374" y="213"/>
                    </a:lnTo>
                    <a:lnTo>
                      <a:pt x="374" y="215"/>
                    </a:lnTo>
                    <a:lnTo>
                      <a:pt x="376" y="215"/>
                    </a:lnTo>
                    <a:lnTo>
                      <a:pt x="376" y="216"/>
                    </a:lnTo>
                    <a:lnTo>
                      <a:pt x="377" y="216"/>
                    </a:lnTo>
                    <a:lnTo>
                      <a:pt x="378" y="216"/>
                    </a:lnTo>
                    <a:lnTo>
                      <a:pt x="378" y="217"/>
                    </a:lnTo>
                    <a:lnTo>
                      <a:pt x="380" y="217"/>
                    </a:lnTo>
                    <a:lnTo>
                      <a:pt x="380" y="219"/>
                    </a:lnTo>
                    <a:lnTo>
                      <a:pt x="380" y="217"/>
                    </a:lnTo>
                    <a:lnTo>
                      <a:pt x="381" y="217"/>
                    </a:lnTo>
                    <a:lnTo>
                      <a:pt x="382" y="217"/>
                    </a:lnTo>
                    <a:lnTo>
                      <a:pt x="382" y="219"/>
                    </a:lnTo>
                    <a:lnTo>
                      <a:pt x="384" y="219"/>
                    </a:lnTo>
                    <a:lnTo>
                      <a:pt x="385" y="219"/>
                    </a:lnTo>
                    <a:lnTo>
                      <a:pt x="386" y="219"/>
                    </a:lnTo>
                    <a:lnTo>
                      <a:pt x="386" y="220"/>
                    </a:lnTo>
                    <a:lnTo>
                      <a:pt x="388" y="220"/>
                    </a:lnTo>
                    <a:lnTo>
                      <a:pt x="388" y="221"/>
                    </a:lnTo>
                    <a:lnTo>
                      <a:pt x="389" y="221"/>
                    </a:lnTo>
                    <a:lnTo>
                      <a:pt x="389" y="220"/>
                    </a:lnTo>
                    <a:lnTo>
                      <a:pt x="389" y="221"/>
                    </a:lnTo>
                    <a:lnTo>
                      <a:pt x="390" y="221"/>
                    </a:lnTo>
                    <a:lnTo>
                      <a:pt x="390" y="223"/>
                    </a:lnTo>
                    <a:lnTo>
                      <a:pt x="391" y="223"/>
                    </a:lnTo>
                    <a:lnTo>
                      <a:pt x="391" y="221"/>
                    </a:lnTo>
                    <a:lnTo>
                      <a:pt x="393" y="221"/>
                    </a:lnTo>
                    <a:lnTo>
                      <a:pt x="393" y="220"/>
                    </a:lnTo>
                    <a:lnTo>
                      <a:pt x="394" y="220"/>
                    </a:lnTo>
                    <a:lnTo>
                      <a:pt x="394" y="221"/>
                    </a:lnTo>
                    <a:lnTo>
                      <a:pt x="394" y="220"/>
                    </a:lnTo>
                    <a:lnTo>
                      <a:pt x="394" y="221"/>
                    </a:lnTo>
                    <a:lnTo>
                      <a:pt x="395" y="221"/>
                    </a:lnTo>
                    <a:lnTo>
                      <a:pt x="395" y="223"/>
                    </a:lnTo>
                    <a:lnTo>
                      <a:pt x="397" y="223"/>
                    </a:lnTo>
                    <a:lnTo>
                      <a:pt x="395" y="223"/>
                    </a:lnTo>
                    <a:lnTo>
                      <a:pt x="395" y="224"/>
                    </a:lnTo>
                    <a:lnTo>
                      <a:pt x="397" y="224"/>
                    </a:lnTo>
                    <a:lnTo>
                      <a:pt x="397" y="225"/>
                    </a:lnTo>
                    <a:lnTo>
                      <a:pt x="398" y="225"/>
                    </a:lnTo>
                    <a:lnTo>
                      <a:pt x="399" y="225"/>
                    </a:lnTo>
                    <a:lnTo>
                      <a:pt x="399" y="224"/>
                    </a:lnTo>
                    <a:lnTo>
                      <a:pt x="401" y="224"/>
                    </a:lnTo>
                    <a:lnTo>
                      <a:pt x="401" y="225"/>
                    </a:lnTo>
                    <a:lnTo>
                      <a:pt x="402" y="224"/>
                    </a:lnTo>
                    <a:lnTo>
                      <a:pt x="402" y="225"/>
                    </a:lnTo>
                    <a:lnTo>
                      <a:pt x="402" y="227"/>
                    </a:lnTo>
                    <a:lnTo>
                      <a:pt x="401" y="227"/>
                    </a:lnTo>
                    <a:lnTo>
                      <a:pt x="401" y="228"/>
                    </a:lnTo>
                    <a:lnTo>
                      <a:pt x="401" y="229"/>
                    </a:lnTo>
                    <a:lnTo>
                      <a:pt x="402" y="229"/>
                    </a:lnTo>
                    <a:lnTo>
                      <a:pt x="402" y="230"/>
                    </a:lnTo>
                    <a:lnTo>
                      <a:pt x="401" y="230"/>
                    </a:lnTo>
                    <a:lnTo>
                      <a:pt x="401" y="232"/>
                    </a:lnTo>
                    <a:lnTo>
                      <a:pt x="401" y="233"/>
                    </a:lnTo>
                    <a:lnTo>
                      <a:pt x="399" y="233"/>
                    </a:lnTo>
                    <a:lnTo>
                      <a:pt x="401" y="233"/>
                    </a:lnTo>
                    <a:lnTo>
                      <a:pt x="401" y="234"/>
                    </a:lnTo>
                    <a:lnTo>
                      <a:pt x="399" y="234"/>
                    </a:lnTo>
                    <a:lnTo>
                      <a:pt x="399" y="236"/>
                    </a:lnTo>
                    <a:lnTo>
                      <a:pt x="399" y="237"/>
                    </a:lnTo>
                    <a:lnTo>
                      <a:pt x="399" y="238"/>
                    </a:lnTo>
                    <a:lnTo>
                      <a:pt x="401" y="238"/>
                    </a:lnTo>
                    <a:lnTo>
                      <a:pt x="401" y="240"/>
                    </a:lnTo>
                    <a:lnTo>
                      <a:pt x="402" y="240"/>
                    </a:lnTo>
                    <a:lnTo>
                      <a:pt x="402" y="241"/>
                    </a:lnTo>
                    <a:lnTo>
                      <a:pt x="402" y="242"/>
                    </a:lnTo>
                    <a:lnTo>
                      <a:pt x="401" y="242"/>
                    </a:lnTo>
                    <a:lnTo>
                      <a:pt x="399" y="244"/>
                    </a:lnTo>
                    <a:lnTo>
                      <a:pt x="399" y="245"/>
                    </a:lnTo>
                    <a:lnTo>
                      <a:pt x="399" y="246"/>
                    </a:lnTo>
                    <a:lnTo>
                      <a:pt x="399" y="247"/>
                    </a:lnTo>
                    <a:lnTo>
                      <a:pt x="399" y="249"/>
                    </a:lnTo>
                    <a:lnTo>
                      <a:pt x="398" y="249"/>
                    </a:lnTo>
                    <a:lnTo>
                      <a:pt x="398" y="250"/>
                    </a:lnTo>
                    <a:lnTo>
                      <a:pt x="397" y="251"/>
                    </a:lnTo>
                    <a:lnTo>
                      <a:pt x="397" y="253"/>
                    </a:lnTo>
                    <a:lnTo>
                      <a:pt x="398" y="253"/>
                    </a:lnTo>
                    <a:lnTo>
                      <a:pt x="399" y="253"/>
                    </a:lnTo>
                    <a:lnTo>
                      <a:pt x="401" y="253"/>
                    </a:lnTo>
                    <a:lnTo>
                      <a:pt x="401" y="254"/>
                    </a:lnTo>
                    <a:lnTo>
                      <a:pt x="401" y="255"/>
                    </a:lnTo>
                    <a:lnTo>
                      <a:pt x="401" y="257"/>
                    </a:lnTo>
                    <a:lnTo>
                      <a:pt x="399" y="257"/>
                    </a:lnTo>
                    <a:lnTo>
                      <a:pt x="399" y="258"/>
                    </a:lnTo>
                    <a:lnTo>
                      <a:pt x="401" y="258"/>
                    </a:lnTo>
                    <a:lnTo>
                      <a:pt x="399" y="258"/>
                    </a:lnTo>
                    <a:lnTo>
                      <a:pt x="399" y="259"/>
                    </a:lnTo>
                    <a:lnTo>
                      <a:pt x="401" y="259"/>
                    </a:lnTo>
                    <a:lnTo>
                      <a:pt x="401" y="261"/>
                    </a:lnTo>
                    <a:lnTo>
                      <a:pt x="402" y="261"/>
                    </a:lnTo>
                    <a:lnTo>
                      <a:pt x="402" y="262"/>
                    </a:lnTo>
                    <a:lnTo>
                      <a:pt x="402" y="263"/>
                    </a:lnTo>
                    <a:lnTo>
                      <a:pt x="403" y="263"/>
                    </a:lnTo>
                    <a:lnTo>
                      <a:pt x="403" y="265"/>
                    </a:lnTo>
                    <a:lnTo>
                      <a:pt x="403" y="266"/>
                    </a:lnTo>
                    <a:lnTo>
                      <a:pt x="405" y="267"/>
                    </a:lnTo>
                    <a:lnTo>
                      <a:pt x="403" y="267"/>
                    </a:lnTo>
                    <a:lnTo>
                      <a:pt x="403" y="268"/>
                    </a:lnTo>
                    <a:lnTo>
                      <a:pt x="405" y="268"/>
                    </a:lnTo>
                    <a:lnTo>
                      <a:pt x="405" y="270"/>
                    </a:lnTo>
                    <a:lnTo>
                      <a:pt x="405" y="271"/>
                    </a:lnTo>
                    <a:lnTo>
                      <a:pt x="405" y="272"/>
                    </a:lnTo>
                    <a:lnTo>
                      <a:pt x="405" y="274"/>
                    </a:lnTo>
                    <a:lnTo>
                      <a:pt x="405" y="275"/>
                    </a:lnTo>
                    <a:lnTo>
                      <a:pt x="405" y="276"/>
                    </a:lnTo>
                    <a:lnTo>
                      <a:pt x="403" y="276"/>
                    </a:lnTo>
                    <a:lnTo>
                      <a:pt x="403" y="278"/>
                    </a:lnTo>
                    <a:lnTo>
                      <a:pt x="405" y="279"/>
                    </a:lnTo>
                    <a:lnTo>
                      <a:pt x="403" y="280"/>
                    </a:lnTo>
                    <a:lnTo>
                      <a:pt x="403" y="282"/>
                    </a:lnTo>
                    <a:lnTo>
                      <a:pt x="402" y="282"/>
                    </a:lnTo>
                    <a:lnTo>
                      <a:pt x="402" y="280"/>
                    </a:lnTo>
                    <a:lnTo>
                      <a:pt x="402" y="282"/>
                    </a:lnTo>
                    <a:lnTo>
                      <a:pt x="402" y="280"/>
                    </a:lnTo>
                    <a:lnTo>
                      <a:pt x="401" y="280"/>
                    </a:lnTo>
                    <a:lnTo>
                      <a:pt x="401" y="282"/>
                    </a:lnTo>
                    <a:lnTo>
                      <a:pt x="401" y="280"/>
                    </a:lnTo>
                    <a:lnTo>
                      <a:pt x="399" y="282"/>
                    </a:lnTo>
                    <a:lnTo>
                      <a:pt x="398" y="282"/>
                    </a:lnTo>
                    <a:lnTo>
                      <a:pt x="398" y="283"/>
                    </a:lnTo>
                    <a:lnTo>
                      <a:pt x="397" y="283"/>
                    </a:lnTo>
                    <a:lnTo>
                      <a:pt x="398" y="283"/>
                    </a:lnTo>
                    <a:lnTo>
                      <a:pt x="397" y="283"/>
                    </a:lnTo>
                    <a:lnTo>
                      <a:pt x="397" y="284"/>
                    </a:lnTo>
                    <a:lnTo>
                      <a:pt x="395" y="284"/>
                    </a:lnTo>
                    <a:lnTo>
                      <a:pt x="395" y="285"/>
                    </a:lnTo>
                    <a:lnTo>
                      <a:pt x="394" y="284"/>
                    </a:lnTo>
                    <a:lnTo>
                      <a:pt x="393" y="284"/>
                    </a:lnTo>
                    <a:lnTo>
                      <a:pt x="391" y="284"/>
                    </a:lnTo>
                    <a:lnTo>
                      <a:pt x="391" y="283"/>
                    </a:lnTo>
                    <a:lnTo>
                      <a:pt x="391" y="284"/>
                    </a:lnTo>
                    <a:lnTo>
                      <a:pt x="390" y="284"/>
                    </a:lnTo>
                    <a:lnTo>
                      <a:pt x="390" y="285"/>
                    </a:lnTo>
                    <a:lnTo>
                      <a:pt x="390" y="287"/>
                    </a:lnTo>
                    <a:lnTo>
                      <a:pt x="389" y="287"/>
                    </a:lnTo>
                    <a:lnTo>
                      <a:pt x="390" y="287"/>
                    </a:lnTo>
                    <a:lnTo>
                      <a:pt x="389" y="288"/>
                    </a:lnTo>
                    <a:lnTo>
                      <a:pt x="390" y="288"/>
                    </a:lnTo>
                    <a:lnTo>
                      <a:pt x="390" y="289"/>
                    </a:lnTo>
                    <a:lnTo>
                      <a:pt x="390" y="291"/>
                    </a:lnTo>
                    <a:lnTo>
                      <a:pt x="389" y="291"/>
                    </a:lnTo>
                    <a:lnTo>
                      <a:pt x="388" y="291"/>
                    </a:lnTo>
                    <a:lnTo>
                      <a:pt x="386" y="291"/>
                    </a:lnTo>
                    <a:lnTo>
                      <a:pt x="386" y="292"/>
                    </a:lnTo>
                    <a:lnTo>
                      <a:pt x="388" y="292"/>
                    </a:lnTo>
                    <a:lnTo>
                      <a:pt x="389" y="293"/>
                    </a:lnTo>
                    <a:lnTo>
                      <a:pt x="389" y="295"/>
                    </a:lnTo>
                    <a:lnTo>
                      <a:pt x="388" y="295"/>
                    </a:lnTo>
                    <a:lnTo>
                      <a:pt x="386" y="295"/>
                    </a:lnTo>
                    <a:lnTo>
                      <a:pt x="385" y="296"/>
                    </a:lnTo>
                    <a:lnTo>
                      <a:pt x="386" y="296"/>
                    </a:lnTo>
                    <a:lnTo>
                      <a:pt x="385" y="296"/>
                    </a:lnTo>
                    <a:lnTo>
                      <a:pt x="385" y="297"/>
                    </a:lnTo>
                    <a:lnTo>
                      <a:pt x="384" y="297"/>
                    </a:lnTo>
                    <a:lnTo>
                      <a:pt x="384" y="296"/>
                    </a:lnTo>
                    <a:lnTo>
                      <a:pt x="384" y="297"/>
                    </a:lnTo>
                    <a:lnTo>
                      <a:pt x="382" y="297"/>
                    </a:lnTo>
                    <a:lnTo>
                      <a:pt x="381" y="296"/>
                    </a:lnTo>
                    <a:lnTo>
                      <a:pt x="381" y="297"/>
                    </a:lnTo>
                    <a:lnTo>
                      <a:pt x="381" y="296"/>
                    </a:lnTo>
                    <a:lnTo>
                      <a:pt x="380" y="297"/>
                    </a:lnTo>
                    <a:lnTo>
                      <a:pt x="380" y="296"/>
                    </a:lnTo>
                    <a:lnTo>
                      <a:pt x="378" y="296"/>
                    </a:lnTo>
                    <a:lnTo>
                      <a:pt x="378" y="297"/>
                    </a:lnTo>
                    <a:lnTo>
                      <a:pt x="377" y="297"/>
                    </a:lnTo>
                    <a:lnTo>
                      <a:pt x="376" y="297"/>
                    </a:lnTo>
                    <a:lnTo>
                      <a:pt x="377" y="297"/>
                    </a:lnTo>
                    <a:lnTo>
                      <a:pt x="376" y="297"/>
                    </a:lnTo>
                    <a:lnTo>
                      <a:pt x="376" y="299"/>
                    </a:lnTo>
                    <a:lnTo>
                      <a:pt x="374" y="299"/>
                    </a:lnTo>
                    <a:lnTo>
                      <a:pt x="374" y="300"/>
                    </a:lnTo>
                    <a:lnTo>
                      <a:pt x="373" y="300"/>
                    </a:lnTo>
                    <a:lnTo>
                      <a:pt x="373" y="301"/>
                    </a:lnTo>
                    <a:lnTo>
                      <a:pt x="372" y="301"/>
                    </a:lnTo>
                    <a:lnTo>
                      <a:pt x="372" y="302"/>
                    </a:lnTo>
                    <a:lnTo>
                      <a:pt x="372" y="301"/>
                    </a:lnTo>
                    <a:lnTo>
                      <a:pt x="371" y="301"/>
                    </a:lnTo>
                    <a:lnTo>
                      <a:pt x="369" y="301"/>
                    </a:lnTo>
                    <a:lnTo>
                      <a:pt x="369" y="302"/>
                    </a:lnTo>
                    <a:lnTo>
                      <a:pt x="368" y="302"/>
                    </a:lnTo>
                    <a:lnTo>
                      <a:pt x="368" y="304"/>
                    </a:lnTo>
                    <a:lnTo>
                      <a:pt x="368" y="305"/>
                    </a:lnTo>
                    <a:lnTo>
                      <a:pt x="369" y="306"/>
                    </a:lnTo>
                    <a:lnTo>
                      <a:pt x="371" y="308"/>
                    </a:lnTo>
                    <a:lnTo>
                      <a:pt x="371" y="309"/>
                    </a:lnTo>
                    <a:lnTo>
                      <a:pt x="369" y="309"/>
                    </a:lnTo>
                    <a:lnTo>
                      <a:pt x="369" y="310"/>
                    </a:lnTo>
                    <a:lnTo>
                      <a:pt x="368" y="312"/>
                    </a:lnTo>
                    <a:lnTo>
                      <a:pt x="367" y="312"/>
                    </a:lnTo>
                    <a:lnTo>
                      <a:pt x="365" y="312"/>
                    </a:lnTo>
                    <a:lnTo>
                      <a:pt x="364" y="312"/>
                    </a:lnTo>
                    <a:lnTo>
                      <a:pt x="363" y="310"/>
                    </a:lnTo>
                    <a:lnTo>
                      <a:pt x="361" y="310"/>
                    </a:lnTo>
                    <a:lnTo>
                      <a:pt x="360" y="310"/>
                    </a:lnTo>
                    <a:lnTo>
                      <a:pt x="359" y="310"/>
                    </a:lnTo>
                    <a:lnTo>
                      <a:pt x="359" y="312"/>
                    </a:lnTo>
                    <a:lnTo>
                      <a:pt x="357" y="310"/>
                    </a:lnTo>
                    <a:lnTo>
                      <a:pt x="357" y="309"/>
                    </a:lnTo>
                    <a:lnTo>
                      <a:pt x="356" y="309"/>
                    </a:lnTo>
                    <a:lnTo>
                      <a:pt x="356" y="308"/>
                    </a:lnTo>
                    <a:lnTo>
                      <a:pt x="355" y="308"/>
                    </a:lnTo>
                    <a:lnTo>
                      <a:pt x="355" y="309"/>
                    </a:lnTo>
                    <a:lnTo>
                      <a:pt x="353" y="310"/>
                    </a:lnTo>
                    <a:lnTo>
                      <a:pt x="355" y="310"/>
                    </a:lnTo>
                    <a:lnTo>
                      <a:pt x="356" y="310"/>
                    </a:lnTo>
                    <a:lnTo>
                      <a:pt x="356" y="312"/>
                    </a:lnTo>
                    <a:lnTo>
                      <a:pt x="355" y="312"/>
                    </a:lnTo>
                    <a:lnTo>
                      <a:pt x="355" y="313"/>
                    </a:lnTo>
                    <a:lnTo>
                      <a:pt x="355" y="312"/>
                    </a:lnTo>
                    <a:lnTo>
                      <a:pt x="353" y="312"/>
                    </a:lnTo>
                    <a:lnTo>
                      <a:pt x="353" y="313"/>
                    </a:lnTo>
                    <a:lnTo>
                      <a:pt x="355" y="314"/>
                    </a:lnTo>
                    <a:lnTo>
                      <a:pt x="355" y="316"/>
                    </a:lnTo>
                    <a:lnTo>
                      <a:pt x="356" y="316"/>
                    </a:lnTo>
                    <a:lnTo>
                      <a:pt x="356" y="317"/>
                    </a:lnTo>
                    <a:lnTo>
                      <a:pt x="356" y="318"/>
                    </a:lnTo>
                    <a:lnTo>
                      <a:pt x="357" y="318"/>
                    </a:lnTo>
                    <a:lnTo>
                      <a:pt x="359" y="318"/>
                    </a:lnTo>
                    <a:lnTo>
                      <a:pt x="360" y="318"/>
                    </a:lnTo>
                    <a:lnTo>
                      <a:pt x="360" y="319"/>
                    </a:lnTo>
                    <a:lnTo>
                      <a:pt x="361" y="319"/>
                    </a:lnTo>
                    <a:lnTo>
                      <a:pt x="361" y="321"/>
                    </a:lnTo>
                    <a:lnTo>
                      <a:pt x="361" y="322"/>
                    </a:lnTo>
                    <a:lnTo>
                      <a:pt x="361" y="323"/>
                    </a:lnTo>
                    <a:lnTo>
                      <a:pt x="361" y="325"/>
                    </a:lnTo>
                    <a:lnTo>
                      <a:pt x="363" y="325"/>
                    </a:lnTo>
                    <a:lnTo>
                      <a:pt x="364" y="326"/>
                    </a:lnTo>
                    <a:lnTo>
                      <a:pt x="365" y="326"/>
                    </a:lnTo>
                    <a:lnTo>
                      <a:pt x="365" y="325"/>
                    </a:lnTo>
                    <a:lnTo>
                      <a:pt x="367" y="325"/>
                    </a:lnTo>
                    <a:lnTo>
                      <a:pt x="368" y="325"/>
                    </a:lnTo>
                    <a:lnTo>
                      <a:pt x="369" y="325"/>
                    </a:lnTo>
                    <a:lnTo>
                      <a:pt x="369" y="326"/>
                    </a:lnTo>
                    <a:lnTo>
                      <a:pt x="371" y="326"/>
                    </a:lnTo>
                    <a:lnTo>
                      <a:pt x="371" y="327"/>
                    </a:lnTo>
                    <a:lnTo>
                      <a:pt x="371" y="329"/>
                    </a:lnTo>
                    <a:lnTo>
                      <a:pt x="369" y="329"/>
                    </a:lnTo>
                    <a:lnTo>
                      <a:pt x="371" y="329"/>
                    </a:lnTo>
                    <a:lnTo>
                      <a:pt x="371" y="330"/>
                    </a:lnTo>
                    <a:lnTo>
                      <a:pt x="369" y="330"/>
                    </a:lnTo>
                    <a:lnTo>
                      <a:pt x="369" y="331"/>
                    </a:lnTo>
                    <a:lnTo>
                      <a:pt x="368" y="331"/>
                    </a:lnTo>
                    <a:lnTo>
                      <a:pt x="368" y="333"/>
                    </a:lnTo>
                    <a:lnTo>
                      <a:pt x="367" y="333"/>
                    </a:lnTo>
                    <a:lnTo>
                      <a:pt x="367" y="334"/>
                    </a:lnTo>
                    <a:lnTo>
                      <a:pt x="368" y="335"/>
                    </a:lnTo>
                    <a:lnTo>
                      <a:pt x="368" y="337"/>
                    </a:lnTo>
                    <a:lnTo>
                      <a:pt x="367" y="337"/>
                    </a:lnTo>
                    <a:lnTo>
                      <a:pt x="365" y="337"/>
                    </a:lnTo>
                    <a:lnTo>
                      <a:pt x="367" y="338"/>
                    </a:lnTo>
                    <a:lnTo>
                      <a:pt x="367" y="339"/>
                    </a:lnTo>
                    <a:lnTo>
                      <a:pt x="367" y="340"/>
                    </a:lnTo>
                    <a:lnTo>
                      <a:pt x="365" y="340"/>
                    </a:lnTo>
                    <a:lnTo>
                      <a:pt x="367" y="342"/>
                    </a:lnTo>
                    <a:lnTo>
                      <a:pt x="367" y="343"/>
                    </a:lnTo>
                    <a:lnTo>
                      <a:pt x="365" y="343"/>
                    </a:lnTo>
                    <a:lnTo>
                      <a:pt x="364" y="343"/>
                    </a:lnTo>
                    <a:lnTo>
                      <a:pt x="364" y="344"/>
                    </a:lnTo>
                    <a:lnTo>
                      <a:pt x="364" y="346"/>
                    </a:lnTo>
                    <a:lnTo>
                      <a:pt x="364" y="347"/>
                    </a:lnTo>
                    <a:lnTo>
                      <a:pt x="364" y="348"/>
                    </a:lnTo>
                    <a:lnTo>
                      <a:pt x="363" y="348"/>
                    </a:lnTo>
                    <a:lnTo>
                      <a:pt x="363" y="350"/>
                    </a:lnTo>
                    <a:lnTo>
                      <a:pt x="361" y="350"/>
                    </a:lnTo>
                    <a:lnTo>
                      <a:pt x="360" y="350"/>
                    </a:lnTo>
                    <a:lnTo>
                      <a:pt x="360" y="351"/>
                    </a:lnTo>
                    <a:lnTo>
                      <a:pt x="359" y="351"/>
                    </a:lnTo>
                    <a:lnTo>
                      <a:pt x="357" y="350"/>
                    </a:lnTo>
                    <a:lnTo>
                      <a:pt x="357" y="348"/>
                    </a:lnTo>
                    <a:lnTo>
                      <a:pt x="356" y="348"/>
                    </a:lnTo>
                    <a:lnTo>
                      <a:pt x="356" y="347"/>
                    </a:lnTo>
                    <a:lnTo>
                      <a:pt x="355" y="347"/>
                    </a:lnTo>
                    <a:lnTo>
                      <a:pt x="353" y="347"/>
                    </a:lnTo>
                    <a:lnTo>
                      <a:pt x="353" y="346"/>
                    </a:lnTo>
                    <a:lnTo>
                      <a:pt x="352" y="346"/>
                    </a:lnTo>
                    <a:lnTo>
                      <a:pt x="352" y="347"/>
                    </a:lnTo>
                    <a:lnTo>
                      <a:pt x="351" y="347"/>
                    </a:lnTo>
                    <a:lnTo>
                      <a:pt x="350" y="347"/>
                    </a:lnTo>
                    <a:lnTo>
                      <a:pt x="350" y="348"/>
                    </a:lnTo>
                    <a:lnTo>
                      <a:pt x="350" y="350"/>
                    </a:lnTo>
                    <a:lnTo>
                      <a:pt x="348" y="350"/>
                    </a:lnTo>
                    <a:lnTo>
                      <a:pt x="347" y="350"/>
                    </a:lnTo>
                    <a:lnTo>
                      <a:pt x="346" y="351"/>
                    </a:lnTo>
                    <a:lnTo>
                      <a:pt x="344" y="351"/>
                    </a:lnTo>
                    <a:lnTo>
                      <a:pt x="344" y="352"/>
                    </a:lnTo>
                    <a:lnTo>
                      <a:pt x="346" y="352"/>
                    </a:lnTo>
                    <a:lnTo>
                      <a:pt x="346" y="354"/>
                    </a:lnTo>
                    <a:lnTo>
                      <a:pt x="346" y="352"/>
                    </a:lnTo>
                    <a:lnTo>
                      <a:pt x="346" y="354"/>
                    </a:lnTo>
                    <a:lnTo>
                      <a:pt x="347" y="354"/>
                    </a:lnTo>
                    <a:lnTo>
                      <a:pt x="347" y="355"/>
                    </a:lnTo>
                    <a:lnTo>
                      <a:pt x="346" y="355"/>
                    </a:lnTo>
                    <a:lnTo>
                      <a:pt x="346" y="357"/>
                    </a:lnTo>
                    <a:lnTo>
                      <a:pt x="346" y="359"/>
                    </a:lnTo>
                    <a:lnTo>
                      <a:pt x="344" y="357"/>
                    </a:lnTo>
                    <a:lnTo>
                      <a:pt x="343" y="357"/>
                    </a:lnTo>
                    <a:lnTo>
                      <a:pt x="342" y="357"/>
                    </a:lnTo>
                    <a:lnTo>
                      <a:pt x="340" y="357"/>
                    </a:lnTo>
                    <a:lnTo>
                      <a:pt x="340" y="359"/>
                    </a:lnTo>
                    <a:lnTo>
                      <a:pt x="340" y="360"/>
                    </a:lnTo>
                    <a:lnTo>
                      <a:pt x="342" y="360"/>
                    </a:lnTo>
                    <a:lnTo>
                      <a:pt x="342" y="361"/>
                    </a:lnTo>
                    <a:lnTo>
                      <a:pt x="342" y="363"/>
                    </a:lnTo>
                    <a:lnTo>
                      <a:pt x="340" y="363"/>
                    </a:lnTo>
                    <a:lnTo>
                      <a:pt x="339" y="363"/>
                    </a:lnTo>
                    <a:lnTo>
                      <a:pt x="339" y="361"/>
                    </a:lnTo>
                    <a:lnTo>
                      <a:pt x="338" y="361"/>
                    </a:lnTo>
                    <a:lnTo>
                      <a:pt x="336" y="361"/>
                    </a:lnTo>
                    <a:lnTo>
                      <a:pt x="335" y="361"/>
                    </a:lnTo>
                    <a:lnTo>
                      <a:pt x="334" y="363"/>
                    </a:lnTo>
                    <a:lnTo>
                      <a:pt x="333" y="363"/>
                    </a:lnTo>
                    <a:lnTo>
                      <a:pt x="333" y="361"/>
                    </a:lnTo>
                    <a:lnTo>
                      <a:pt x="333" y="360"/>
                    </a:lnTo>
                    <a:lnTo>
                      <a:pt x="331" y="360"/>
                    </a:lnTo>
                    <a:lnTo>
                      <a:pt x="331" y="361"/>
                    </a:lnTo>
                    <a:lnTo>
                      <a:pt x="331" y="363"/>
                    </a:lnTo>
                    <a:lnTo>
                      <a:pt x="330" y="363"/>
                    </a:lnTo>
                    <a:lnTo>
                      <a:pt x="330" y="361"/>
                    </a:lnTo>
                    <a:lnTo>
                      <a:pt x="330" y="359"/>
                    </a:lnTo>
                    <a:lnTo>
                      <a:pt x="331" y="359"/>
                    </a:lnTo>
                    <a:lnTo>
                      <a:pt x="331" y="357"/>
                    </a:lnTo>
                    <a:lnTo>
                      <a:pt x="331" y="35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9" name="Freeform 46">
                <a:extLst>
                  <a:ext uri="{FF2B5EF4-FFF2-40B4-BE49-F238E27FC236}">
                    <a16:creationId xmlns:a16="http://schemas.microsoft.com/office/drawing/2014/main" id="{822D4331-1C43-21EC-BC9F-047F2D8AA687}"/>
                  </a:ext>
                </a:extLst>
              </p:cNvPr>
              <p:cNvSpPr>
                <a:spLocks/>
              </p:cNvSpPr>
              <p:nvPr/>
            </p:nvSpPr>
            <p:spPr bwMode="auto">
              <a:xfrm>
                <a:off x="3412" y="1265"/>
                <a:ext cx="389" cy="255"/>
              </a:xfrm>
              <a:custGeom>
                <a:avLst/>
                <a:gdLst>
                  <a:gd name="T0" fmla="*/ 289 w 389"/>
                  <a:gd name="T1" fmla="*/ 5 h 255"/>
                  <a:gd name="T2" fmla="*/ 279 w 389"/>
                  <a:gd name="T3" fmla="*/ 3 h 255"/>
                  <a:gd name="T4" fmla="*/ 270 w 389"/>
                  <a:gd name="T5" fmla="*/ 9 h 255"/>
                  <a:gd name="T6" fmla="*/ 276 w 389"/>
                  <a:gd name="T7" fmla="*/ 20 h 255"/>
                  <a:gd name="T8" fmla="*/ 285 w 389"/>
                  <a:gd name="T9" fmla="*/ 24 h 255"/>
                  <a:gd name="T10" fmla="*/ 291 w 389"/>
                  <a:gd name="T11" fmla="*/ 31 h 255"/>
                  <a:gd name="T12" fmla="*/ 296 w 389"/>
                  <a:gd name="T13" fmla="*/ 40 h 255"/>
                  <a:gd name="T14" fmla="*/ 300 w 389"/>
                  <a:gd name="T15" fmla="*/ 45 h 255"/>
                  <a:gd name="T16" fmla="*/ 306 w 389"/>
                  <a:gd name="T17" fmla="*/ 49 h 255"/>
                  <a:gd name="T18" fmla="*/ 316 w 389"/>
                  <a:gd name="T19" fmla="*/ 47 h 255"/>
                  <a:gd name="T20" fmla="*/ 317 w 389"/>
                  <a:gd name="T21" fmla="*/ 57 h 255"/>
                  <a:gd name="T22" fmla="*/ 319 w 389"/>
                  <a:gd name="T23" fmla="*/ 64 h 255"/>
                  <a:gd name="T24" fmla="*/ 326 w 389"/>
                  <a:gd name="T25" fmla="*/ 70 h 255"/>
                  <a:gd name="T26" fmla="*/ 333 w 389"/>
                  <a:gd name="T27" fmla="*/ 68 h 255"/>
                  <a:gd name="T28" fmla="*/ 337 w 389"/>
                  <a:gd name="T29" fmla="*/ 65 h 255"/>
                  <a:gd name="T30" fmla="*/ 344 w 389"/>
                  <a:gd name="T31" fmla="*/ 61 h 255"/>
                  <a:gd name="T32" fmla="*/ 350 w 389"/>
                  <a:gd name="T33" fmla="*/ 62 h 255"/>
                  <a:gd name="T34" fmla="*/ 359 w 389"/>
                  <a:gd name="T35" fmla="*/ 56 h 255"/>
                  <a:gd name="T36" fmla="*/ 368 w 389"/>
                  <a:gd name="T37" fmla="*/ 62 h 255"/>
                  <a:gd name="T38" fmla="*/ 368 w 389"/>
                  <a:gd name="T39" fmla="*/ 72 h 255"/>
                  <a:gd name="T40" fmla="*/ 371 w 389"/>
                  <a:gd name="T41" fmla="*/ 86 h 255"/>
                  <a:gd name="T42" fmla="*/ 364 w 389"/>
                  <a:gd name="T43" fmla="*/ 90 h 255"/>
                  <a:gd name="T44" fmla="*/ 359 w 389"/>
                  <a:gd name="T45" fmla="*/ 95 h 255"/>
                  <a:gd name="T46" fmla="*/ 360 w 389"/>
                  <a:gd name="T47" fmla="*/ 106 h 255"/>
                  <a:gd name="T48" fmla="*/ 355 w 389"/>
                  <a:gd name="T49" fmla="*/ 119 h 255"/>
                  <a:gd name="T50" fmla="*/ 348 w 389"/>
                  <a:gd name="T51" fmla="*/ 132 h 255"/>
                  <a:gd name="T52" fmla="*/ 334 w 389"/>
                  <a:gd name="T53" fmla="*/ 129 h 255"/>
                  <a:gd name="T54" fmla="*/ 327 w 389"/>
                  <a:gd name="T55" fmla="*/ 137 h 255"/>
                  <a:gd name="T56" fmla="*/ 342 w 389"/>
                  <a:gd name="T57" fmla="*/ 142 h 255"/>
                  <a:gd name="T58" fmla="*/ 354 w 389"/>
                  <a:gd name="T59" fmla="*/ 138 h 255"/>
                  <a:gd name="T60" fmla="*/ 365 w 389"/>
                  <a:gd name="T61" fmla="*/ 134 h 255"/>
                  <a:gd name="T62" fmla="*/ 374 w 389"/>
                  <a:gd name="T63" fmla="*/ 129 h 255"/>
                  <a:gd name="T64" fmla="*/ 380 w 389"/>
                  <a:gd name="T65" fmla="*/ 142 h 255"/>
                  <a:gd name="T66" fmla="*/ 386 w 389"/>
                  <a:gd name="T67" fmla="*/ 153 h 255"/>
                  <a:gd name="T68" fmla="*/ 382 w 389"/>
                  <a:gd name="T69" fmla="*/ 163 h 255"/>
                  <a:gd name="T70" fmla="*/ 378 w 389"/>
                  <a:gd name="T71" fmla="*/ 174 h 255"/>
                  <a:gd name="T72" fmla="*/ 361 w 389"/>
                  <a:gd name="T73" fmla="*/ 179 h 255"/>
                  <a:gd name="T74" fmla="*/ 325 w 389"/>
                  <a:gd name="T75" fmla="*/ 175 h 255"/>
                  <a:gd name="T76" fmla="*/ 318 w 389"/>
                  <a:gd name="T77" fmla="*/ 183 h 255"/>
                  <a:gd name="T78" fmla="*/ 266 w 389"/>
                  <a:gd name="T79" fmla="*/ 191 h 255"/>
                  <a:gd name="T80" fmla="*/ 162 w 389"/>
                  <a:gd name="T81" fmla="*/ 136 h 255"/>
                  <a:gd name="T82" fmla="*/ 141 w 389"/>
                  <a:gd name="T83" fmla="*/ 157 h 255"/>
                  <a:gd name="T84" fmla="*/ 130 w 389"/>
                  <a:gd name="T85" fmla="*/ 164 h 255"/>
                  <a:gd name="T86" fmla="*/ 113 w 389"/>
                  <a:gd name="T87" fmla="*/ 167 h 255"/>
                  <a:gd name="T88" fmla="*/ 94 w 389"/>
                  <a:gd name="T89" fmla="*/ 168 h 255"/>
                  <a:gd name="T90" fmla="*/ 84 w 389"/>
                  <a:gd name="T91" fmla="*/ 166 h 255"/>
                  <a:gd name="T92" fmla="*/ 80 w 389"/>
                  <a:gd name="T93" fmla="*/ 179 h 255"/>
                  <a:gd name="T94" fmla="*/ 80 w 389"/>
                  <a:gd name="T95" fmla="*/ 196 h 255"/>
                  <a:gd name="T96" fmla="*/ 79 w 389"/>
                  <a:gd name="T97" fmla="*/ 218 h 255"/>
                  <a:gd name="T98" fmla="*/ 79 w 389"/>
                  <a:gd name="T99" fmla="*/ 230 h 255"/>
                  <a:gd name="T100" fmla="*/ 83 w 389"/>
                  <a:gd name="T101" fmla="*/ 238 h 255"/>
                  <a:gd name="T102" fmla="*/ 89 w 389"/>
                  <a:gd name="T103" fmla="*/ 246 h 255"/>
                  <a:gd name="T104" fmla="*/ 83 w 389"/>
                  <a:gd name="T105" fmla="*/ 244 h 255"/>
                  <a:gd name="T106" fmla="*/ 73 w 389"/>
                  <a:gd name="T107" fmla="*/ 244 h 255"/>
                  <a:gd name="T108" fmla="*/ 66 w 389"/>
                  <a:gd name="T109" fmla="*/ 248 h 255"/>
                  <a:gd name="T110" fmla="*/ 59 w 389"/>
                  <a:gd name="T111" fmla="*/ 253 h 255"/>
                  <a:gd name="T112" fmla="*/ 50 w 389"/>
                  <a:gd name="T113" fmla="*/ 253 h 255"/>
                  <a:gd name="T114" fmla="*/ 39 w 389"/>
                  <a:gd name="T115" fmla="*/ 251 h 255"/>
                  <a:gd name="T116" fmla="*/ 38 w 389"/>
                  <a:gd name="T117" fmla="*/ 236 h 255"/>
                  <a:gd name="T118" fmla="*/ 41 w 389"/>
                  <a:gd name="T119" fmla="*/ 222 h 255"/>
                  <a:gd name="T120" fmla="*/ 34 w 389"/>
                  <a:gd name="T121" fmla="*/ 212 h 255"/>
                  <a:gd name="T122" fmla="*/ 0 w 389"/>
                  <a:gd name="T123" fmla="*/ 154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89" h="255">
                    <a:moveTo>
                      <a:pt x="297" y="2"/>
                    </a:moveTo>
                    <a:lnTo>
                      <a:pt x="296" y="2"/>
                    </a:lnTo>
                    <a:lnTo>
                      <a:pt x="297" y="2"/>
                    </a:lnTo>
                    <a:lnTo>
                      <a:pt x="297" y="1"/>
                    </a:lnTo>
                    <a:lnTo>
                      <a:pt x="296" y="0"/>
                    </a:lnTo>
                    <a:lnTo>
                      <a:pt x="295" y="1"/>
                    </a:lnTo>
                    <a:lnTo>
                      <a:pt x="293" y="1"/>
                    </a:lnTo>
                    <a:lnTo>
                      <a:pt x="292" y="1"/>
                    </a:lnTo>
                    <a:lnTo>
                      <a:pt x="292" y="2"/>
                    </a:lnTo>
                    <a:lnTo>
                      <a:pt x="291" y="2"/>
                    </a:lnTo>
                    <a:lnTo>
                      <a:pt x="289" y="2"/>
                    </a:lnTo>
                    <a:lnTo>
                      <a:pt x="289" y="3"/>
                    </a:lnTo>
                    <a:lnTo>
                      <a:pt x="289" y="5"/>
                    </a:lnTo>
                    <a:lnTo>
                      <a:pt x="291" y="6"/>
                    </a:lnTo>
                    <a:lnTo>
                      <a:pt x="289" y="6"/>
                    </a:lnTo>
                    <a:lnTo>
                      <a:pt x="288" y="5"/>
                    </a:lnTo>
                    <a:lnTo>
                      <a:pt x="288" y="3"/>
                    </a:lnTo>
                    <a:lnTo>
                      <a:pt x="287" y="3"/>
                    </a:lnTo>
                    <a:lnTo>
                      <a:pt x="285" y="3"/>
                    </a:lnTo>
                    <a:lnTo>
                      <a:pt x="285" y="2"/>
                    </a:lnTo>
                    <a:lnTo>
                      <a:pt x="284" y="2"/>
                    </a:lnTo>
                    <a:lnTo>
                      <a:pt x="283" y="3"/>
                    </a:lnTo>
                    <a:lnTo>
                      <a:pt x="282" y="5"/>
                    </a:lnTo>
                    <a:lnTo>
                      <a:pt x="280" y="5"/>
                    </a:lnTo>
                    <a:lnTo>
                      <a:pt x="280" y="3"/>
                    </a:lnTo>
                    <a:lnTo>
                      <a:pt x="279" y="3"/>
                    </a:lnTo>
                    <a:lnTo>
                      <a:pt x="278" y="2"/>
                    </a:lnTo>
                    <a:lnTo>
                      <a:pt x="276" y="1"/>
                    </a:lnTo>
                    <a:lnTo>
                      <a:pt x="276" y="0"/>
                    </a:lnTo>
                    <a:lnTo>
                      <a:pt x="275" y="0"/>
                    </a:lnTo>
                    <a:lnTo>
                      <a:pt x="275" y="1"/>
                    </a:lnTo>
                    <a:lnTo>
                      <a:pt x="274" y="1"/>
                    </a:lnTo>
                    <a:lnTo>
                      <a:pt x="272" y="1"/>
                    </a:lnTo>
                    <a:lnTo>
                      <a:pt x="271" y="2"/>
                    </a:lnTo>
                    <a:lnTo>
                      <a:pt x="271" y="3"/>
                    </a:lnTo>
                    <a:lnTo>
                      <a:pt x="271" y="5"/>
                    </a:lnTo>
                    <a:lnTo>
                      <a:pt x="270" y="6"/>
                    </a:lnTo>
                    <a:lnTo>
                      <a:pt x="270" y="7"/>
                    </a:lnTo>
                    <a:lnTo>
                      <a:pt x="270" y="9"/>
                    </a:lnTo>
                    <a:lnTo>
                      <a:pt x="270" y="10"/>
                    </a:lnTo>
                    <a:lnTo>
                      <a:pt x="271" y="10"/>
                    </a:lnTo>
                    <a:lnTo>
                      <a:pt x="271" y="11"/>
                    </a:lnTo>
                    <a:lnTo>
                      <a:pt x="271" y="13"/>
                    </a:lnTo>
                    <a:lnTo>
                      <a:pt x="271" y="14"/>
                    </a:lnTo>
                    <a:lnTo>
                      <a:pt x="271" y="15"/>
                    </a:lnTo>
                    <a:lnTo>
                      <a:pt x="271" y="17"/>
                    </a:lnTo>
                    <a:lnTo>
                      <a:pt x="271" y="18"/>
                    </a:lnTo>
                    <a:lnTo>
                      <a:pt x="272" y="18"/>
                    </a:lnTo>
                    <a:lnTo>
                      <a:pt x="274" y="18"/>
                    </a:lnTo>
                    <a:lnTo>
                      <a:pt x="275" y="18"/>
                    </a:lnTo>
                    <a:lnTo>
                      <a:pt x="276" y="19"/>
                    </a:lnTo>
                    <a:lnTo>
                      <a:pt x="276" y="20"/>
                    </a:lnTo>
                    <a:lnTo>
                      <a:pt x="276" y="22"/>
                    </a:lnTo>
                    <a:lnTo>
                      <a:pt x="278" y="22"/>
                    </a:lnTo>
                    <a:lnTo>
                      <a:pt x="279" y="22"/>
                    </a:lnTo>
                    <a:lnTo>
                      <a:pt x="279" y="20"/>
                    </a:lnTo>
                    <a:lnTo>
                      <a:pt x="280" y="20"/>
                    </a:lnTo>
                    <a:lnTo>
                      <a:pt x="280" y="19"/>
                    </a:lnTo>
                    <a:lnTo>
                      <a:pt x="282" y="19"/>
                    </a:lnTo>
                    <a:lnTo>
                      <a:pt x="282" y="20"/>
                    </a:lnTo>
                    <a:lnTo>
                      <a:pt x="283" y="20"/>
                    </a:lnTo>
                    <a:lnTo>
                      <a:pt x="283" y="22"/>
                    </a:lnTo>
                    <a:lnTo>
                      <a:pt x="284" y="23"/>
                    </a:lnTo>
                    <a:lnTo>
                      <a:pt x="284" y="24"/>
                    </a:lnTo>
                    <a:lnTo>
                      <a:pt x="285" y="24"/>
                    </a:lnTo>
                    <a:lnTo>
                      <a:pt x="287" y="24"/>
                    </a:lnTo>
                    <a:lnTo>
                      <a:pt x="287" y="26"/>
                    </a:lnTo>
                    <a:lnTo>
                      <a:pt x="288" y="26"/>
                    </a:lnTo>
                    <a:lnTo>
                      <a:pt x="288" y="27"/>
                    </a:lnTo>
                    <a:lnTo>
                      <a:pt x="288" y="26"/>
                    </a:lnTo>
                    <a:lnTo>
                      <a:pt x="289" y="26"/>
                    </a:lnTo>
                    <a:lnTo>
                      <a:pt x="289" y="27"/>
                    </a:lnTo>
                    <a:lnTo>
                      <a:pt x="289" y="28"/>
                    </a:lnTo>
                    <a:lnTo>
                      <a:pt x="288" y="28"/>
                    </a:lnTo>
                    <a:lnTo>
                      <a:pt x="288" y="30"/>
                    </a:lnTo>
                    <a:lnTo>
                      <a:pt x="288" y="31"/>
                    </a:lnTo>
                    <a:lnTo>
                      <a:pt x="289" y="31"/>
                    </a:lnTo>
                    <a:lnTo>
                      <a:pt x="291" y="31"/>
                    </a:lnTo>
                    <a:lnTo>
                      <a:pt x="292" y="30"/>
                    </a:lnTo>
                    <a:lnTo>
                      <a:pt x="293" y="28"/>
                    </a:lnTo>
                    <a:lnTo>
                      <a:pt x="295" y="30"/>
                    </a:lnTo>
                    <a:lnTo>
                      <a:pt x="295" y="31"/>
                    </a:lnTo>
                    <a:lnTo>
                      <a:pt x="293" y="31"/>
                    </a:lnTo>
                    <a:lnTo>
                      <a:pt x="295" y="32"/>
                    </a:lnTo>
                    <a:lnTo>
                      <a:pt x="295" y="34"/>
                    </a:lnTo>
                    <a:lnTo>
                      <a:pt x="295" y="35"/>
                    </a:lnTo>
                    <a:lnTo>
                      <a:pt x="296" y="35"/>
                    </a:lnTo>
                    <a:lnTo>
                      <a:pt x="296" y="36"/>
                    </a:lnTo>
                    <a:lnTo>
                      <a:pt x="296" y="37"/>
                    </a:lnTo>
                    <a:lnTo>
                      <a:pt x="296" y="39"/>
                    </a:lnTo>
                    <a:lnTo>
                      <a:pt x="296" y="40"/>
                    </a:lnTo>
                    <a:lnTo>
                      <a:pt x="296" y="41"/>
                    </a:lnTo>
                    <a:lnTo>
                      <a:pt x="295" y="41"/>
                    </a:lnTo>
                    <a:lnTo>
                      <a:pt x="295" y="43"/>
                    </a:lnTo>
                    <a:lnTo>
                      <a:pt x="296" y="43"/>
                    </a:lnTo>
                    <a:lnTo>
                      <a:pt x="296" y="44"/>
                    </a:lnTo>
                    <a:lnTo>
                      <a:pt x="296" y="43"/>
                    </a:lnTo>
                    <a:lnTo>
                      <a:pt x="297" y="43"/>
                    </a:lnTo>
                    <a:lnTo>
                      <a:pt x="297" y="44"/>
                    </a:lnTo>
                    <a:lnTo>
                      <a:pt x="297" y="45"/>
                    </a:lnTo>
                    <a:lnTo>
                      <a:pt x="297" y="47"/>
                    </a:lnTo>
                    <a:lnTo>
                      <a:pt x="299" y="47"/>
                    </a:lnTo>
                    <a:lnTo>
                      <a:pt x="299" y="45"/>
                    </a:lnTo>
                    <a:lnTo>
                      <a:pt x="300" y="45"/>
                    </a:lnTo>
                    <a:lnTo>
                      <a:pt x="300" y="44"/>
                    </a:lnTo>
                    <a:lnTo>
                      <a:pt x="300" y="45"/>
                    </a:lnTo>
                    <a:lnTo>
                      <a:pt x="300" y="44"/>
                    </a:lnTo>
                    <a:lnTo>
                      <a:pt x="301" y="45"/>
                    </a:lnTo>
                    <a:lnTo>
                      <a:pt x="301" y="47"/>
                    </a:lnTo>
                    <a:lnTo>
                      <a:pt x="301" y="48"/>
                    </a:lnTo>
                    <a:lnTo>
                      <a:pt x="301" y="47"/>
                    </a:lnTo>
                    <a:lnTo>
                      <a:pt x="302" y="47"/>
                    </a:lnTo>
                    <a:lnTo>
                      <a:pt x="302" y="48"/>
                    </a:lnTo>
                    <a:lnTo>
                      <a:pt x="304" y="48"/>
                    </a:lnTo>
                    <a:lnTo>
                      <a:pt x="305" y="48"/>
                    </a:lnTo>
                    <a:lnTo>
                      <a:pt x="305" y="49"/>
                    </a:lnTo>
                    <a:lnTo>
                      <a:pt x="306" y="49"/>
                    </a:lnTo>
                    <a:lnTo>
                      <a:pt x="308" y="49"/>
                    </a:lnTo>
                    <a:lnTo>
                      <a:pt x="308" y="48"/>
                    </a:lnTo>
                    <a:lnTo>
                      <a:pt x="308" y="47"/>
                    </a:lnTo>
                    <a:lnTo>
                      <a:pt x="310" y="47"/>
                    </a:lnTo>
                    <a:lnTo>
                      <a:pt x="310" y="48"/>
                    </a:lnTo>
                    <a:lnTo>
                      <a:pt x="310" y="49"/>
                    </a:lnTo>
                    <a:lnTo>
                      <a:pt x="310" y="51"/>
                    </a:lnTo>
                    <a:lnTo>
                      <a:pt x="312" y="51"/>
                    </a:lnTo>
                    <a:lnTo>
                      <a:pt x="312" y="49"/>
                    </a:lnTo>
                    <a:lnTo>
                      <a:pt x="313" y="49"/>
                    </a:lnTo>
                    <a:lnTo>
                      <a:pt x="313" y="48"/>
                    </a:lnTo>
                    <a:lnTo>
                      <a:pt x="314" y="47"/>
                    </a:lnTo>
                    <a:lnTo>
                      <a:pt x="316" y="47"/>
                    </a:lnTo>
                    <a:lnTo>
                      <a:pt x="314" y="48"/>
                    </a:lnTo>
                    <a:lnTo>
                      <a:pt x="316" y="49"/>
                    </a:lnTo>
                    <a:lnTo>
                      <a:pt x="314" y="49"/>
                    </a:lnTo>
                    <a:lnTo>
                      <a:pt x="314" y="51"/>
                    </a:lnTo>
                    <a:lnTo>
                      <a:pt x="314" y="52"/>
                    </a:lnTo>
                    <a:lnTo>
                      <a:pt x="313" y="52"/>
                    </a:lnTo>
                    <a:lnTo>
                      <a:pt x="313" y="53"/>
                    </a:lnTo>
                    <a:lnTo>
                      <a:pt x="314" y="53"/>
                    </a:lnTo>
                    <a:lnTo>
                      <a:pt x="314" y="55"/>
                    </a:lnTo>
                    <a:lnTo>
                      <a:pt x="316" y="55"/>
                    </a:lnTo>
                    <a:lnTo>
                      <a:pt x="316" y="56"/>
                    </a:lnTo>
                    <a:lnTo>
                      <a:pt x="317" y="56"/>
                    </a:lnTo>
                    <a:lnTo>
                      <a:pt x="317" y="57"/>
                    </a:lnTo>
                    <a:lnTo>
                      <a:pt x="318" y="57"/>
                    </a:lnTo>
                    <a:lnTo>
                      <a:pt x="318" y="56"/>
                    </a:lnTo>
                    <a:lnTo>
                      <a:pt x="319" y="56"/>
                    </a:lnTo>
                    <a:lnTo>
                      <a:pt x="319" y="57"/>
                    </a:lnTo>
                    <a:lnTo>
                      <a:pt x="321" y="57"/>
                    </a:lnTo>
                    <a:lnTo>
                      <a:pt x="319" y="57"/>
                    </a:lnTo>
                    <a:lnTo>
                      <a:pt x="319" y="58"/>
                    </a:lnTo>
                    <a:lnTo>
                      <a:pt x="318" y="58"/>
                    </a:lnTo>
                    <a:lnTo>
                      <a:pt x="318" y="60"/>
                    </a:lnTo>
                    <a:lnTo>
                      <a:pt x="318" y="61"/>
                    </a:lnTo>
                    <a:lnTo>
                      <a:pt x="318" y="62"/>
                    </a:lnTo>
                    <a:lnTo>
                      <a:pt x="319" y="62"/>
                    </a:lnTo>
                    <a:lnTo>
                      <a:pt x="319" y="64"/>
                    </a:lnTo>
                    <a:lnTo>
                      <a:pt x="319" y="65"/>
                    </a:lnTo>
                    <a:lnTo>
                      <a:pt x="321" y="65"/>
                    </a:lnTo>
                    <a:lnTo>
                      <a:pt x="321" y="66"/>
                    </a:lnTo>
                    <a:lnTo>
                      <a:pt x="322" y="66"/>
                    </a:lnTo>
                    <a:lnTo>
                      <a:pt x="322" y="68"/>
                    </a:lnTo>
                    <a:lnTo>
                      <a:pt x="323" y="69"/>
                    </a:lnTo>
                    <a:lnTo>
                      <a:pt x="322" y="69"/>
                    </a:lnTo>
                    <a:lnTo>
                      <a:pt x="322" y="70"/>
                    </a:lnTo>
                    <a:lnTo>
                      <a:pt x="323" y="70"/>
                    </a:lnTo>
                    <a:lnTo>
                      <a:pt x="323" y="69"/>
                    </a:lnTo>
                    <a:lnTo>
                      <a:pt x="325" y="69"/>
                    </a:lnTo>
                    <a:lnTo>
                      <a:pt x="326" y="69"/>
                    </a:lnTo>
                    <a:lnTo>
                      <a:pt x="326" y="70"/>
                    </a:lnTo>
                    <a:lnTo>
                      <a:pt x="327" y="70"/>
                    </a:lnTo>
                    <a:lnTo>
                      <a:pt x="327" y="69"/>
                    </a:lnTo>
                    <a:lnTo>
                      <a:pt x="329" y="69"/>
                    </a:lnTo>
                    <a:lnTo>
                      <a:pt x="329" y="68"/>
                    </a:lnTo>
                    <a:lnTo>
                      <a:pt x="329" y="69"/>
                    </a:lnTo>
                    <a:lnTo>
                      <a:pt x="330" y="69"/>
                    </a:lnTo>
                    <a:lnTo>
                      <a:pt x="330" y="70"/>
                    </a:lnTo>
                    <a:lnTo>
                      <a:pt x="330" y="72"/>
                    </a:lnTo>
                    <a:lnTo>
                      <a:pt x="331" y="72"/>
                    </a:lnTo>
                    <a:lnTo>
                      <a:pt x="331" y="70"/>
                    </a:lnTo>
                    <a:lnTo>
                      <a:pt x="331" y="69"/>
                    </a:lnTo>
                    <a:lnTo>
                      <a:pt x="331" y="68"/>
                    </a:lnTo>
                    <a:lnTo>
                      <a:pt x="333" y="68"/>
                    </a:lnTo>
                    <a:lnTo>
                      <a:pt x="334" y="68"/>
                    </a:lnTo>
                    <a:lnTo>
                      <a:pt x="333" y="68"/>
                    </a:lnTo>
                    <a:lnTo>
                      <a:pt x="333" y="69"/>
                    </a:lnTo>
                    <a:lnTo>
                      <a:pt x="334" y="69"/>
                    </a:lnTo>
                    <a:lnTo>
                      <a:pt x="334" y="68"/>
                    </a:lnTo>
                    <a:lnTo>
                      <a:pt x="334" y="66"/>
                    </a:lnTo>
                    <a:lnTo>
                      <a:pt x="335" y="66"/>
                    </a:lnTo>
                    <a:lnTo>
                      <a:pt x="335" y="65"/>
                    </a:lnTo>
                    <a:lnTo>
                      <a:pt x="335" y="64"/>
                    </a:lnTo>
                    <a:lnTo>
                      <a:pt x="337" y="64"/>
                    </a:lnTo>
                    <a:lnTo>
                      <a:pt x="338" y="64"/>
                    </a:lnTo>
                    <a:lnTo>
                      <a:pt x="338" y="65"/>
                    </a:lnTo>
                    <a:lnTo>
                      <a:pt x="337" y="65"/>
                    </a:lnTo>
                    <a:lnTo>
                      <a:pt x="335" y="65"/>
                    </a:lnTo>
                    <a:lnTo>
                      <a:pt x="335" y="66"/>
                    </a:lnTo>
                    <a:lnTo>
                      <a:pt x="337" y="66"/>
                    </a:lnTo>
                    <a:lnTo>
                      <a:pt x="338" y="66"/>
                    </a:lnTo>
                    <a:lnTo>
                      <a:pt x="338" y="65"/>
                    </a:lnTo>
                    <a:lnTo>
                      <a:pt x="339" y="65"/>
                    </a:lnTo>
                    <a:lnTo>
                      <a:pt x="339" y="64"/>
                    </a:lnTo>
                    <a:lnTo>
                      <a:pt x="340" y="64"/>
                    </a:lnTo>
                    <a:lnTo>
                      <a:pt x="340" y="62"/>
                    </a:lnTo>
                    <a:lnTo>
                      <a:pt x="342" y="62"/>
                    </a:lnTo>
                    <a:lnTo>
                      <a:pt x="342" y="61"/>
                    </a:lnTo>
                    <a:lnTo>
                      <a:pt x="343" y="61"/>
                    </a:lnTo>
                    <a:lnTo>
                      <a:pt x="344" y="61"/>
                    </a:lnTo>
                    <a:lnTo>
                      <a:pt x="344" y="62"/>
                    </a:lnTo>
                    <a:lnTo>
                      <a:pt x="346" y="62"/>
                    </a:lnTo>
                    <a:lnTo>
                      <a:pt x="346" y="64"/>
                    </a:lnTo>
                    <a:lnTo>
                      <a:pt x="346" y="65"/>
                    </a:lnTo>
                    <a:lnTo>
                      <a:pt x="346" y="66"/>
                    </a:lnTo>
                    <a:lnTo>
                      <a:pt x="346" y="65"/>
                    </a:lnTo>
                    <a:lnTo>
                      <a:pt x="347" y="65"/>
                    </a:lnTo>
                    <a:lnTo>
                      <a:pt x="347" y="64"/>
                    </a:lnTo>
                    <a:lnTo>
                      <a:pt x="348" y="64"/>
                    </a:lnTo>
                    <a:lnTo>
                      <a:pt x="348" y="65"/>
                    </a:lnTo>
                    <a:lnTo>
                      <a:pt x="348" y="64"/>
                    </a:lnTo>
                    <a:lnTo>
                      <a:pt x="350" y="64"/>
                    </a:lnTo>
                    <a:lnTo>
                      <a:pt x="350" y="62"/>
                    </a:lnTo>
                    <a:lnTo>
                      <a:pt x="348" y="62"/>
                    </a:lnTo>
                    <a:lnTo>
                      <a:pt x="350" y="62"/>
                    </a:lnTo>
                    <a:lnTo>
                      <a:pt x="350" y="61"/>
                    </a:lnTo>
                    <a:lnTo>
                      <a:pt x="351" y="61"/>
                    </a:lnTo>
                    <a:lnTo>
                      <a:pt x="352" y="61"/>
                    </a:lnTo>
                    <a:lnTo>
                      <a:pt x="354" y="61"/>
                    </a:lnTo>
                    <a:lnTo>
                      <a:pt x="355" y="61"/>
                    </a:lnTo>
                    <a:lnTo>
                      <a:pt x="356" y="60"/>
                    </a:lnTo>
                    <a:lnTo>
                      <a:pt x="356" y="58"/>
                    </a:lnTo>
                    <a:lnTo>
                      <a:pt x="356" y="57"/>
                    </a:lnTo>
                    <a:lnTo>
                      <a:pt x="356" y="56"/>
                    </a:lnTo>
                    <a:lnTo>
                      <a:pt x="357" y="56"/>
                    </a:lnTo>
                    <a:lnTo>
                      <a:pt x="359" y="56"/>
                    </a:lnTo>
                    <a:lnTo>
                      <a:pt x="359" y="57"/>
                    </a:lnTo>
                    <a:lnTo>
                      <a:pt x="360" y="57"/>
                    </a:lnTo>
                    <a:lnTo>
                      <a:pt x="361" y="57"/>
                    </a:lnTo>
                    <a:lnTo>
                      <a:pt x="361" y="56"/>
                    </a:lnTo>
                    <a:lnTo>
                      <a:pt x="361" y="57"/>
                    </a:lnTo>
                    <a:lnTo>
                      <a:pt x="363" y="57"/>
                    </a:lnTo>
                    <a:lnTo>
                      <a:pt x="363" y="58"/>
                    </a:lnTo>
                    <a:lnTo>
                      <a:pt x="363" y="60"/>
                    </a:lnTo>
                    <a:lnTo>
                      <a:pt x="364" y="61"/>
                    </a:lnTo>
                    <a:lnTo>
                      <a:pt x="364" y="62"/>
                    </a:lnTo>
                    <a:lnTo>
                      <a:pt x="365" y="62"/>
                    </a:lnTo>
                    <a:lnTo>
                      <a:pt x="367" y="62"/>
                    </a:lnTo>
                    <a:lnTo>
                      <a:pt x="368" y="62"/>
                    </a:lnTo>
                    <a:lnTo>
                      <a:pt x="369" y="62"/>
                    </a:lnTo>
                    <a:lnTo>
                      <a:pt x="371" y="62"/>
                    </a:lnTo>
                    <a:lnTo>
                      <a:pt x="371" y="64"/>
                    </a:lnTo>
                    <a:lnTo>
                      <a:pt x="371" y="65"/>
                    </a:lnTo>
                    <a:lnTo>
                      <a:pt x="369" y="65"/>
                    </a:lnTo>
                    <a:lnTo>
                      <a:pt x="368" y="65"/>
                    </a:lnTo>
                    <a:lnTo>
                      <a:pt x="368" y="66"/>
                    </a:lnTo>
                    <a:lnTo>
                      <a:pt x="368" y="68"/>
                    </a:lnTo>
                    <a:lnTo>
                      <a:pt x="367" y="68"/>
                    </a:lnTo>
                    <a:lnTo>
                      <a:pt x="367" y="69"/>
                    </a:lnTo>
                    <a:lnTo>
                      <a:pt x="367" y="70"/>
                    </a:lnTo>
                    <a:lnTo>
                      <a:pt x="367" y="72"/>
                    </a:lnTo>
                    <a:lnTo>
                      <a:pt x="368" y="72"/>
                    </a:lnTo>
                    <a:lnTo>
                      <a:pt x="369" y="72"/>
                    </a:lnTo>
                    <a:lnTo>
                      <a:pt x="369" y="73"/>
                    </a:lnTo>
                    <a:lnTo>
                      <a:pt x="369" y="74"/>
                    </a:lnTo>
                    <a:lnTo>
                      <a:pt x="369" y="75"/>
                    </a:lnTo>
                    <a:lnTo>
                      <a:pt x="369" y="77"/>
                    </a:lnTo>
                    <a:lnTo>
                      <a:pt x="368" y="77"/>
                    </a:lnTo>
                    <a:lnTo>
                      <a:pt x="368" y="78"/>
                    </a:lnTo>
                    <a:lnTo>
                      <a:pt x="368" y="79"/>
                    </a:lnTo>
                    <a:lnTo>
                      <a:pt x="368" y="82"/>
                    </a:lnTo>
                    <a:lnTo>
                      <a:pt x="367" y="82"/>
                    </a:lnTo>
                    <a:lnTo>
                      <a:pt x="368" y="83"/>
                    </a:lnTo>
                    <a:lnTo>
                      <a:pt x="369" y="85"/>
                    </a:lnTo>
                    <a:lnTo>
                      <a:pt x="371" y="86"/>
                    </a:lnTo>
                    <a:lnTo>
                      <a:pt x="371" y="87"/>
                    </a:lnTo>
                    <a:lnTo>
                      <a:pt x="369" y="87"/>
                    </a:lnTo>
                    <a:lnTo>
                      <a:pt x="368" y="86"/>
                    </a:lnTo>
                    <a:lnTo>
                      <a:pt x="367" y="86"/>
                    </a:lnTo>
                    <a:lnTo>
                      <a:pt x="367" y="85"/>
                    </a:lnTo>
                    <a:lnTo>
                      <a:pt x="365" y="85"/>
                    </a:lnTo>
                    <a:lnTo>
                      <a:pt x="365" y="86"/>
                    </a:lnTo>
                    <a:lnTo>
                      <a:pt x="365" y="87"/>
                    </a:lnTo>
                    <a:lnTo>
                      <a:pt x="365" y="89"/>
                    </a:lnTo>
                    <a:lnTo>
                      <a:pt x="365" y="90"/>
                    </a:lnTo>
                    <a:lnTo>
                      <a:pt x="365" y="91"/>
                    </a:lnTo>
                    <a:lnTo>
                      <a:pt x="364" y="91"/>
                    </a:lnTo>
                    <a:lnTo>
                      <a:pt x="364" y="90"/>
                    </a:lnTo>
                    <a:lnTo>
                      <a:pt x="363" y="90"/>
                    </a:lnTo>
                    <a:lnTo>
                      <a:pt x="363" y="89"/>
                    </a:lnTo>
                    <a:lnTo>
                      <a:pt x="361" y="89"/>
                    </a:lnTo>
                    <a:lnTo>
                      <a:pt x="361" y="90"/>
                    </a:lnTo>
                    <a:lnTo>
                      <a:pt x="359" y="89"/>
                    </a:lnTo>
                    <a:lnTo>
                      <a:pt x="356" y="90"/>
                    </a:lnTo>
                    <a:lnTo>
                      <a:pt x="355" y="90"/>
                    </a:lnTo>
                    <a:lnTo>
                      <a:pt x="355" y="91"/>
                    </a:lnTo>
                    <a:lnTo>
                      <a:pt x="355" y="92"/>
                    </a:lnTo>
                    <a:lnTo>
                      <a:pt x="356" y="94"/>
                    </a:lnTo>
                    <a:lnTo>
                      <a:pt x="357" y="94"/>
                    </a:lnTo>
                    <a:lnTo>
                      <a:pt x="357" y="95"/>
                    </a:lnTo>
                    <a:lnTo>
                      <a:pt x="359" y="95"/>
                    </a:lnTo>
                    <a:lnTo>
                      <a:pt x="360" y="95"/>
                    </a:lnTo>
                    <a:lnTo>
                      <a:pt x="361" y="95"/>
                    </a:lnTo>
                    <a:lnTo>
                      <a:pt x="361" y="96"/>
                    </a:lnTo>
                    <a:lnTo>
                      <a:pt x="363" y="96"/>
                    </a:lnTo>
                    <a:lnTo>
                      <a:pt x="363" y="98"/>
                    </a:lnTo>
                    <a:lnTo>
                      <a:pt x="363" y="99"/>
                    </a:lnTo>
                    <a:lnTo>
                      <a:pt x="363" y="100"/>
                    </a:lnTo>
                    <a:lnTo>
                      <a:pt x="363" y="102"/>
                    </a:lnTo>
                    <a:lnTo>
                      <a:pt x="361" y="102"/>
                    </a:lnTo>
                    <a:lnTo>
                      <a:pt x="361" y="103"/>
                    </a:lnTo>
                    <a:lnTo>
                      <a:pt x="361" y="104"/>
                    </a:lnTo>
                    <a:lnTo>
                      <a:pt x="361" y="106"/>
                    </a:lnTo>
                    <a:lnTo>
                      <a:pt x="360" y="106"/>
                    </a:lnTo>
                    <a:lnTo>
                      <a:pt x="360" y="107"/>
                    </a:lnTo>
                    <a:lnTo>
                      <a:pt x="359" y="107"/>
                    </a:lnTo>
                    <a:lnTo>
                      <a:pt x="359" y="108"/>
                    </a:lnTo>
                    <a:lnTo>
                      <a:pt x="357" y="109"/>
                    </a:lnTo>
                    <a:lnTo>
                      <a:pt x="357" y="111"/>
                    </a:lnTo>
                    <a:lnTo>
                      <a:pt x="357" y="112"/>
                    </a:lnTo>
                    <a:lnTo>
                      <a:pt x="357" y="113"/>
                    </a:lnTo>
                    <a:lnTo>
                      <a:pt x="356" y="113"/>
                    </a:lnTo>
                    <a:lnTo>
                      <a:pt x="356" y="115"/>
                    </a:lnTo>
                    <a:lnTo>
                      <a:pt x="356" y="116"/>
                    </a:lnTo>
                    <a:lnTo>
                      <a:pt x="356" y="117"/>
                    </a:lnTo>
                    <a:lnTo>
                      <a:pt x="355" y="117"/>
                    </a:lnTo>
                    <a:lnTo>
                      <a:pt x="355" y="119"/>
                    </a:lnTo>
                    <a:lnTo>
                      <a:pt x="355" y="120"/>
                    </a:lnTo>
                    <a:lnTo>
                      <a:pt x="354" y="120"/>
                    </a:lnTo>
                    <a:lnTo>
                      <a:pt x="354" y="121"/>
                    </a:lnTo>
                    <a:lnTo>
                      <a:pt x="352" y="121"/>
                    </a:lnTo>
                    <a:lnTo>
                      <a:pt x="352" y="123"/>
                    </a:lnTo>
                    <a:lnTo>
                      <a:pt x="352" y="126"/>
                    </a:lnTo>
                    <a:lnTo>
                      <a:pt x="352" y="128"/>
                    </a:lnTo>
                    <a:lnTo>
                      <a:pt x="352" y="129"/>
                    </a:lnTo>
                    <a:lnTo>
                      <a:pt x="352" y="130"/>
                    </a:lnTo>
                    <a:lnTo>
                      <a:pt x="351" y="130"/>
                    </a:lnTo>
                    <a:lnTo>
                      <a:pt x="351" y="132"/>
                    </a:lnTo>
                    <a:lnTo>
                      <a:pt x="350" y="132"/>
                    </a:lnTo>
                    <a:lnTo>
                      <a:pt x="348" y="132"/>
                    </a:lnTo>
                    <a:lnTo>
                      <a:pt x="347" y="132"/>
                    </a:lnTo>
                    <a:lnTo>
                      <a:pt x="346" y="132"/>
                    </a:lnTo>
                    <a:lnTo>
                      <a:pt x="344" y="132"/>
                    </a:lnTo>
                    <a:lnTo>
                      <a:pt x="344" y="130"/>
                    </a:lnTo>
                    <a:lnTo>
                      <a:pt x="343" y="130"/>
                    </a:lnTo>
                    <a:lnTo>
                      <a:pt x="342" y="130"/>
                    </a:lnTo>
                    <a:lnTo>
                      <a:pt x="340" y="130"/>
                    </a:lnTo>
                    <a:lnTo>
                      <a:pt x="339" y="130"/>
                    </a:lnTo>
                    <a:lnTo>
                      <a:pt x="338" y="130"/>
                    </a:lnTo>
                    <a:lnTo>
                      <a:pt x="337" y="130"/>
                    </a:lnTo>
                    <a:lnTo>
                      <a:pt x="335" y="130"/>
                    </a:lnTo>
                    <a:lnTo>
                      <a:pt x="334" y="130"/>
                    </a:lnTo>
                    <a:lnTo>
                      <a:pt x="334" y="129"/>
                    </a:lnTo>
                    <a:lnTo>
                      <a:pt x="333" y="129"/>
                    </a:lnTo>
                    <a:lnTo>
                      <a:pt x="333" y="130"/>
                    </a:lnTo>
                    <a:lnTo>
                      <a:pt x="331" y="130"/>
                    </a:lnTo>
                    <a:lnTo>
                      <a:pt x="331" y="132"/>
                    </a:lnTo>
                    <a:lnTo>
                      <a:pt x="330" y="132"/>
                    </a:lnTo>
                    <a:lnTo>
                      <a:pt x="330" y="133"/>
                    </a:lnTo>
                    <a:lnTo>
                      <a:pt x="329" y="133"/>
                    </a:lnTo>
                    <a:lnTo>
                      <a:pt x="329" y="134"/>
                    </a:lnTo>
                    <a:lnTo>
                      <a:pt x="327" y="134"/>
                    </a:lnTo>
                    <a:lnTo>
                      <a:pt x="326" y="134"/>
                    </a:lnTo>
                    <a:lnTo>
                      <a:pt x="326" y="136"/>
                    </a:lnTo>
                    <a:lnTo>
                      <a:pt x="326" y="137"/>
                    </a:lnTo>
                    <a:lnTo>
                      <a:pt x="327" y="137"/>
                    </a:lnTo>
                    <a:lnTo>
                      <a:pt x="327" y="138"/>
                    </a:lnTo>
                    <a:lnTo>
                      <a:pt x="329" y="138"/>
                    </a:lnTo>
                    <a:lnTo>
                      <a:pt x="330" y="140"/>
                    </a:lnTo>
                    <a:lnTo>
                      <a:pt x="331" y="141"/>
                    </a:lnTo>
                    <a:lnTo>
                      <a:pt x="331" y="142"/>
                    </a:lnTo>
                    <a:lnTo>
                      <a:pt x="333" y="142"/>
                    </a:lnTo>
                    <a:lnTo>
                      <a:pt x="334" y="142"/>
                    </a:lnTo>
                    <a:lnTo>
                      <a:pt x="335" y="142"/>
                    </a:lnTo>
                    <a:lnTo>
                      <a:pt x="337" y="142"/>
                    </a:lnTo>
                    <a:lnTo>
                      <a:pt x="338" y="142"/>
                    </a:lnTo>
                    <a:lnTo>
                      <a:pt x="339" y="142"/>
                    </a:lnTo>
                    <a:lnTo>
                      <a:pt x="340" y="142"/>
                    </a:lnTo>
                    <a:lnTo>
                      <a:pt x="342" y="142"/>
                    </a:lnTo>
                    <a:lnTo>
                      <a:pt x="343" y="142"/>
                    </a:lnTo>
                    <a:lnTo>
                      <a:pt x="344" y="142"/>
                    </a:lnTo>
                    <a:lnTo>
                      <a:pt x="344" y="141"/>
                    </a:lnTo>
                    <a:lnTo>
                      <a:pt x="346" y="141"/>
                    </a:lnTo>
                    <a:lnTo>
                      <a:pt x="347" y="140"/>
                    </a:lnTo>
                    <a:lnTo>
                      <a:pt x="347" y="138"/>
                    </a:lnTo>
                    <a:lnTo>
                      <a:pt x="347" y="137"/>
                    </a:lnTo>
                    <a:lnTo>
                      <a:pt x="348" y="137"/>
                    </a:lnTo>
                    <a:lnTo>
                      <a:pt x="350" y="137"/>
                    </a:lnTo>
                    <a:lnTo>
                      <a:pt x="351" y="137"/>
                    </a:lnTo>
                    <a:lnTo>
                      <a:pt x="352" y="137"/>
                    </a:lnTo>
                    <a:lnTo>
                      <a:pt x="352" y="138"/>
                    </a:lnTo>
                    <a:lnTo>
                      <a:pt x="354" y="138"/>
                    </a:lnTo>
                    <a:lnTo>
                      <a:pt x="354" y="137"/>
                    </a:lnTo>
                    <a:lnTo>
                      <a:pt x="355" y="136"/>
                    </a:lnTo>
                    <a:lnTo>
                      <a:pt x="355" y="134"/>
                    </a:lnTo>
                    <a:lnTo>
                      <a:pt x="356" y="134"/>
                    </a:lnTo>
                    <a:lnTo>
                      <a:pt x="357" y="134"/>
                    </a:lnTo>
                    <a:lnTo>
                      <a:pt x="357" y="136"/>
                    </a:lnTo>
                    <a:lnTo>
                      <a:pt x="359" y="136"/>
                    </a:lnTo>
                    <a:lnTo>
                      <a:pt x="360" y="136"/>
                    </a:lnTo>
                    <a:lnTo>
                      <a:pt x="361" y="136"/>
                    </a:lnTo>
                    <a:lnTo>
                      <a:pt x="363" y="136"/>
                    </a:lnTo>
                    <a:lnTo>
                      <a:pt x="364" y="136"/>
                    </a:lnTo>
                    <a:lnTo>
                      <a:pt x="364" y="134"/>
                    </a:lnTo>
                    <a:lnTo>
                      <a:pt x="365" y="134"/>
                    </a:lnTo>
                    <a:lnTo>
                      <a:pt x="365" y="133"/>
                    </a:lnTo>
                    <a:lnTo>
                      <a:pt x="365" y="132"/>
                    </a:lnTo>
                    <a:lnTo>
                      <a:pt x="367" y="132"/>
                    </a:lnTo>
                    <a:lnTo>
                      <a:pt x="368" y="132"/>
                    </a:lnTo>
                    <a:lnTo>
                      <a:pt x="369" y="132"/>
                    </a:lnTo>
                    <a:lnTo>
                      <a:pt x="369" y="133"/>
                    </a:lnTo>
                    <a:lnTo>
                      <a:pt x="371" y="133"/>
                    </a:lnTo>
                    <a:lnTo>
                      <a:pt x="372" y="133"/>
                    </a:lnTo>
                    <a:lnTo>
                      <a:pt x="372" y="132"/>
                    </a:lnTo>
                    <a:lnTo>
                      <a:pt x="372" y="130"/>
                    </a:lnTo>
                    <a:lnTo>
                      <a:pt x="373" y="130"/>
                    </a:lnTo>
                    <a:lnTo>
                      <a:pt x="373" y="129"/>
                    </a:lnTo>
                    <a:lnTo>
                      <a:pt x="374" y="129"/>
                    </a:lnTo>
                    <a:lnTo>
                      <a:pt x="374" y="130"/>
                    </a:lnTo>
                    <a:lnTo>
                      <a:pt x="374" y="132"/>
                    </a:lnTo>
                    <a:lnTo>
                      <a:pt x="374" y="133"/>
                    </a:lnTo>
                    <a:lnTo>
                      <a:pt x="374" y="134"/>
                    </a:lnTo>
                    <a:lnTo>
                      <a:pt x="374" y="136"/>
                    </a:lnTo>
                    <a:lnTo>
                      <a:pt x="374" y="137"/>
                    </a:lnTo>
                    <a:lnTo>
                      <a:pt x="376" y="137"/>
                    </a:lnTo>
                    <a:lnTo>
                      <a:pt x="376" y="138"/>
                    </a:lnTo>
                    <a:lnTo>
                      <a:pt x="377" y="138"/>
                    </a:lnTo>
                    <a:lnTo>
                      <a:pt x="377" y="140"/>
                    </a:lnTo>
                    <a:lnTo>
                      <a:pt x="378" y="140"/>
                    </a:lnTo>
                    <a:lnTo>
                      <a:pt x="378" y="141"/>
                    </a:lnTo>
                    <a:lnTo>
                      <a:pt x="380" y="142"/>
                    </a:lnTo>
                    <a:lnTo>
                      <a:pt x="380" y="144"/>
                    </a:lnTo>
                    <a:lnTo>
                      <a:pt x="381" y="144"/>
                    </a:lnTo>
                    <a:lnTo>
                      <a:pt x="381" y="145"/>
                    </a:lnTo>
                    <a:lnTo>
                      <a:pt x="382" y="145"/>
                    </a:lnTo>
                    <a:lnTo>
                      <a:pt x="382" y="146"/>
                    </a:lnTo>
                    <a:lnTo>
                      <a:pt x="382" y="147"/>
                    </a:lnTo>
                    <a:lnTo>
                      <a:pt x="382" y="149"/>
                    </a:lnTo>
                    <a:lnTo>
                      <a:pt x="384" y="149"/>
                    </a:lnTo>
                    <a:lnTo>
                      <a:pt x="384" y="150"/>
                    </a:lnTo>
                    <a:lnTo>
                      <a:pt x="385" y="150"/>
                    </a:lnTo>
                    <a:lnTo>
                      <a:pt x="385" y="151"/>
                    </a:lnTo>
                    <a:lnTo>
                      <a:pt x="386" y="151"/>
                    </a:lnTo>
                    <a:lnTo>
                      <a:pt x="386" y="153"/>
                    </a:lnTo>
                    <a:lnTo>
                      <a:pt x="388" y="153"/>
                    </a:lnTo>
                    <a:lnTo>
                      <a:pt x="389" y="155"/>
                    </a:lnTo>
                    <a:lnTo>
                      <a:pt x="389" y="157"/>
                    </a:lnTo>
                    <a:lnTo>
                      <a:pt x="389" y="158"/>
                    </a:lnTo>
                    <a:lnTo>
                      <a:pt x="389" y="159"/>
                    </a:lnTo>
                    <a:lnTo>
                      <a:pt x="388" y="159"/>
                    </a:lnTo>
                    <a:lnTo>
                      <a:pt x="388" y="161"/>
                    </a:lnTo>
                    <a:lnTo>
                      <a:pt x="386" y="161"/>
                    </a:lnTo>
                    <a:lnTo>
                      <a:pt x="386" y="162"/>
                    </a:lnTo>
                    <a:lnTo>
                      <a:pt x="385" y="162"/>
                    </a:lnTo>
                    <a:lnTo>
                      <a:pt x="384" y="162"/>
                    </a:lnTo>
                    <a:lnTo>
                      <a:pt x="384" y="163"/>
                    </a:lnTo>
                    <a:lnTo>
                      <a:pt x="382" y="163"/>
                    </a:lnTo>
                    <a:lnTo>
                      <a:pt x="382" y="164"/>
                    </a:lnTo>
                    <a:lnTo>
                      <a:pt x="381" y="164"/>
                    </a:lnTo>
                    <a:lnTo>
                      <a:pt x="380" y="164"/>
                    </a:lnTo>
                    <a:lnTo>
                      <a:pt x="380" y="166"/>
                    </a:lnTo>
                    <a:lnTo>
                      <a:pt x="380" y="167"/>
                    </a:lnTo>
                    <a:lnTo>
                      <a:pt x="381" y="167"/>
                    </a:lnTo>
                    <a:lnTo>
                      <a:pt x="381" y="168"/>
                    </a:lnTo>
                    <a:lnTo>
                      <a:pt x="381" y="170"/>
                    </a:lnTo>
                    <a:lnTo>
                      <a:pt x="381" y="171"/>
                    </a:lnTo>
                    <a:lnTo>
                      <a:pt x="381" y="172"/>
                    </a:lnTo>
                    <a:lnTo>
                      <a:pt x="380" y="172"/>
                    </a:lnTo>
                    <a:lnTo>
                      <a:pt x="380" y="174"/>
                    </a:lnTo>
                    <a:lnTo>
                      <a:pt x="378" y="174"/>
                    </a:lnTo>
                    <a:lnTo>
                      <a:pt x="377" y="174"/>
                    </a:lnTo>
                    <a:lnTo>
                      <a:pt x="376" y="172"/>
                    </a:lnTo>
                    <a:lnTo>
                      <a:pt x="374" y="172"/>
                    </a:lnTo>
                    <a:lnTo>
                      <a:pt x="373" y="172"/>
                    </a:lnTo>
                    <a:lnTo>
                      <a:pt x="373" y="174"/>
                    </a:lnTo>
                    <a:lnTo>
                      <a:pt x="372" y="174"/>
                    </a:lnTo>
                    <a:lnTo>
                      <a:pt x="371" y="175"/>
                    </a:lnTo>
                    <a:lnTo>
                      <a:pt x="371" y="176"/>
                    </a:lnTo>
                    <a:lnTo>
                      <a:pt x="371" y="178"/>
                    </a:lnTo>
                    <a:lnTo>
                      <a:pt x="367" y="178"/>
                    </a:lnTo>
                    <a:lnTo>
                      <a:pt x="365" y="178"/>
                    </a:lnTo>
                    <a:lnTo>
                      <a:pt x="363" y="178"/>
                    </a:lnTo>
                    <a:lnTo>
                      <a:pt x="361" y="179"/>
                    </a:lnTo>
                    <a:lnTo>
                      <a:pt x="359" y="179"/>
                    </a:lnTo>
                    <a:lnTo>
                      <a:pt x="356" y="178"/>
                    </a:lnTo>
                    <a:lnTo>
                      <a:pt x="352" y="179"/>
                    </a:lnTo>
                    <a:lnTo>
                      <a:pt x="350" y="178"/>
                    </a:lnTo>
                    <a:lnTo>
                      <a:pt x="346" y="176"/>
                    </a:lnTo>
                    <a:lnTo>
                      <a:pt x="344" y="174"/>
                    </a:lnTo>
                    <a:lnTo>
                      <a:pt x="342" y="168"/>
                    </a:lnTo>
                    <a:lnTo>
                      <a:pt x="338" y="168"/>
                    </a:lnTo>
                    <a:lnTo>
                      <a:pt x="337" y="170"/>
                    </a:lnTo>
                    <a:lnTo>
                      <a:pt x="333" y="172"/>
                    </a:lnTo>
                    <a:lnTo>
                      <a:pt x="329" y="175"/>
                    </a:lnTo>
                    <a:lnTo>
                      <a:pt x="326" y="175"/>
                    </a:lnTo>
                    <a:lnTo>
                      <a:pt x="325" y="175"/>
                    </a:lnTo>
                    <a:lnTo>
                      <a:pt x="322" y="175"/>
                    </a:lnTo>
                    <a:lnTo>
                      <a:pt x="318" y="174"/>
                    </a:lnTo>
                    <a:lnTo>
                      <a:pt x="314" y="174"/>
                    </a:lnTo>
                    <a:lnTo>
                      <a:pt x="312" y="174"/>
                    </a:lnTo>
                    <a:lnTo>
                      <a:pt x="308" y="174"/>
                    </a:lnTo>
                    <a:lnTo>
                      <a:pt x="305" y="175"/>
                    </a:lnTo>
                    <a:lnTo>
                      <a:pt x="304" y="180"/>
                    </a:lnTo>
                    <a:lnTo>
                      <a:pt x="304" y="184"/>
                    </a:lnTo>
                    <a:lnTo>
                      <a:pt x="306" y="185"/>
                    </a:lnTo>
                    <a:lnTo>
                      <a:pt x="308" y="185"/>
                    </a:lnTo>
                    <a:lnTo>
                      <a:pt x="312" y="183"/>
                    </a:lnTo>
                    <a:lnTo>
                      <a:pt x="314" y="183"/>
                    </a:lnTo>
                    <a:lnTo>
                      <a:pt x="318" y="183"/>
                    </a:lnTo>
                    <a:lnTo>
                      <a:pt x="317" y="187"/>
                    </a:lnTo>
                    <a:lnTo>
                      <a:pt x="316" y="188"/>
                    </a:lnTo>
                    <a:lnTo>
                      <a:pt x="316" y="191"/>
                    </a:lnTo>
                    <a:lnTo>
                      <a:pt x="317" y="193"/>
                    </a:lnTo>
                    <a:lnTo>
                      <a:pt x="317" y="196"/>
                    </a:lnTo>
                    <a:lnTo>
                      <a:pt x="313" y="196"/>
                    </a:lnTo>
                    <a:lnTo>
                      <a:pt x="306" y="200"/>
                    </a:lnTo>
                    <a:lnTo>
                      <a:pt x="295" y="200"/>
                    </a:lnTo>
                    <a:lnTo>
                      <a:pt x="285" y="198"/>
                    </a:lnTo>
                    <a:lnTo>
                      <a:pt x="284" y="198"/>
                    </a:lnTo>
                    <a:lnTo>
                      <a:pt x="274" y="195"/>
                    </a:lnTo>
                    <a:lnTo>
                      <a:pt x="271" y="193"/>
                    </a:lnTo>
                    <a:lnTo>
                      <a:pt x="266" y="191"/>
                    </a:lnTo>
                    <a:lnTo>
                      <a:pt x="263" y="189"/>
                    </a:lnTo>
                    <a:lnTo>
                      <a:pt x="257" y="188"/>
                    </a:lnTo>
                    <a:lnTo>
                      <a:pt x="251" y="188"/>
                    </a:lnTo>
                    <a:lnTo>
                      <a:pt x="245" y="181"/>
                    </a:lnTo>
                    <a:lnTo>
                      <a:pt x="224" y="164"/>
                    </a:lnTo>
                    <a:lnTo>
                      <a:pt x="219" y="159"/>
                    </a:lnTo>
                    <a:lnTo>
                      <a:pt x="211" y="155"/>
                    </a:lnTo>
                    <a:lnTo>
                      <a:pt x="207" y="153"/>
                    </a:lnTo>
                    <a:lnTo>
                      <a:pt x="194" y="144"/>
                    </a:lnTo>
                    <a:lnTo>
                      <a:pt x="183" y="137"/>
                    </a:lnTo>
                    <a:lnTo>
                      <a:pt x="173" y="137"/>
                    </a:lnTo>
                    <a:lnTo>
                      <a:pt x="170" y="137"/>
                    </a:lnTo>
                    <a:lnTo>
                      <a:pt x="162" y="136"/>
                    </a:lnTo>
                    <a:lnTo>
                      <a:pt x="155" y="137"/>
                    </a:lnTo>
                    <a:lnTo>
                      <a:pt x="143" y="140"/>
                    </a:lnTo>
                    <a:lnTo>
                      <a:pt x="143" y="142"/>
                    </a:lnTo>
                    <a:lnTo>
                      <a:pt x="144" y="142"/>
                    </a:lnTo>
                    <a:lnTo>
                      <a:pt x="145" y="144"/>
                    </a:lnTo>
                    <a:lnTo>
                      <a:pt x="145" y="145"/>
                    </a:lnTo>
                    <a:lnTo>
                      <a:pt x="145" y="146"/>
                    </a:lnTo>
                    <a:lnTo>
                      <a:pt x="144" y="147"/>
                    </a:lnTo>
                    <a:lnTo>
                      <a:pt x="144" y="149"/>
                    </a:lnTo>
                    <a:lnTo>
                      <a:pt x="144" y="150"/>
                    </a:lnTo>
                    <a:lnTo>
                      <a:pt x="144" y="151"/>
                    </a:lnTo>
                    <a:lnTo>
                      <a:pt x="143" y="151"/>
                    </a:lnTo>
                    <a:lnTo>
                      <a:pt x="141" y="157"/>
                    </a:lnTo>
                    <a:lnTo>
                      <a:pt x="141" y="158"/>
                    </a:lnTo>
                    <a:lnTo>
                      <a:pt x="141" y="159"/>
                    </a:lnTo>
                    <a:lnTo>
                      <a:pt x="140" y="159"/>
                    </a:lnTo>
                    <a:lnTo>
                      <a:pt x="139" y="159"/>
                    </a:lnTo>
                    <a:lnTo>
                      <a:pt x="139" y="161"/>
                    </a:lnTo>
                    <a:lnTo>
                      <a:pt x="138" y="161"/>
                    </a:lnTo>
                    <a:lnTo>
                      <a:pt x="136" y="162"/>
                    </a:lnTo>
                    <a:lnTo>
                      <a:pt x="135" y="162"/>
                    </a:lnTo>
                    <a:lnTo>
                      <a:pt x="134" y="162"/>
                    </a:lnTo>
                    <a:lnTo>
                      <a:pt x="134" y="163"/>
                    </a:lnTo>
                    <a:lnTo>
                      <a:pt x="132" y="163"/>
                    </a:lnTo>
                    <a:lnTo>
                      <a:pt x="131" y="163"/>
                    </a:lnTo>
                    <a:lnTo>
                      <a:pt x="130" y="164"/>
                    </a:lnTo>
                    <a:lnTo>
                      <a:pt x="128" y="164"/>
                    </a:lnTo>
                    <a:lnTo>
                      <a:pt x="127" y="164"/>
                    </a:lnTo>
                    <a:lnTo>
                      <a:pt x="126" y="164"/>
                    </a:lnTo>
                    <a:lnTo>
                      <a:pt x="124" y="164"/>
                    </a:lnTo>
                    <a:lnTo>
                      <a:pt x="123" y="164"/>
                    </a:lnTo>
                    <a:lnTo>
                      <a:pt x="122" y="164"/>
                    </a:lnTo>
                    <a:lnTo>
                      <a:pt x="121" y="166"/>
                    </a:lnTo>
                    <a:lnTo>
                      <a:pt x="119" y="166"/>
                    </a:lnTo>
                    <a:lnTo>
                      <a:pt x="118" y="166"/>
                    </a:lnTo>
                    <a:lnTo>
                      <a:pt x="117" y="166"/>
                    </a:lnTo>
                    <a:lnTo>
                      <a:pt x="115" y="166"/>
                    </a:lnTo>
                    <a:lnTo>
                      <a:pt x="114" y="166"/>
                    </a:lnTo>
                    <a:lnTo>
                      <a:pt x="113" y="167"/>
                    </a:lnTo>
                    <a:lnTo>
                      <a:pt x="109" y="166"/>
                    </a:lnTo>
                    <a:lnTo>
                      <a:pt x="107" y="166"/>
                    </a:lnTo>
                    <a:lnTo>
                      <a:pt x="107" y="167"/>
                    </a:lnTo>
                    <a:lnTo>
                      <a:pt x="106" y="167"/>
                    </a:lnTo>
                    <a:lnTo>
                      <a:pt x="106" y="168"/>
                    </a:lnTo>
                    <a:lnTo>
                      <a:pt x="106" y="172"/>
                    </a:lnTo>
                    <a:lnTo>
                      <a:pt x="102" y="174"/>
                    </a:lnTo>
                    <a:lnTo>
                      <a:pt x="98" y="171"/>
                    </a:lnTo>
                    <a:lnTo>
                      <a:pt x="98" y="170"/>
                    </a:lnTo>
                    <a:lnTo>
                      <a:pt x="98" y="168"/>
                    </a:lnTo>
                    <a:lnTo>
                      <a:pt x="97" y="168"/>
                    </a:lnTo>
                    <a:lnTo>
                      <a:pt x="96" y="168"/>
                    </a:lnTo>
                    <a:lnTo>
                      <a:pt x="94" y="168"/>
                    </a:lnTo>
                    <a:lnTo>
                      <a:pt x="93" y="168"/>
                    </a:lnTo>
                    <a:lnTo>
                      <a:pt x="93" y="167"/>
                    </a:lnTo>
                    <a:lnTo>
                      <a:pt x="92" y="167"/>
                    </a:lnTo>
                    <a:lnTo>
                      <a:pt x="90" y="167"/>
                    </a:lnTo>
                    <a:lnTo>
                      <a:pt x="90" y="166"/>
                    </a:lnTo>
                    <a:lnTo>
                      <a:pt x="89" y="166"/>
                    </a:lnTo>
                    <a:lnTo>
                      <a:pt x="89" y="164"/>
                    </a:lnTo>
                    <a:lnTo>
                      <a:pt x="88" y="163"/>
                    </a:lnTo>
                    <a:lnTo>
                      <a:pt x="86" y="163"/>
                    </a:lnTo>
                    <a:lnTo>
                      <a:pt x="86" y="164"/>
                    </a:lnTo>
                    <a:lnTo>
                      <a:pt x="85" y="164"/>
                    </a:lnTo>
                    <a:lnTo>
                      <a:pt x="85" y="166"/>
                    </a:lnTo>
                    <a:lnTo>
                      <a:pt x="84" y="166"/>
                    </a:lnTo>
                    <a:lnTo>
                      <a:pt x="84" y="167"/>
                    </a:lnTo>
                    <a:lnTo>
                      <a:pt x="83" y="167"/>
                    </a:lnTo>
                    <a:lnTo>
                      <a:pt x="83" y="168"/>
                    </a:lnTo>
                    <a:lnTo>
                      <a:pt x="81" y="168"/>
                    </a:lnTo>
                    <a:lnTo>
                      <a:pt x="81" y="171"/>
                    </a:lnTo>
                    <a:lnTo>
                      <a:pt x="80" y="172"/>
                    </a:lnTo>
                    <a:lnTo>
                      <a:pt x="80" y="174"/>
                    </a:lnTo>
                    <a:lnTo>
                      <a:pt x="80" y="175"/>
                    </a:lnTo>
                    <a:lnTo>
                      <a:pt x="81" y="175"/>
                    </a:lnTo>
                    <a:lnTo>
                      <a:pt x="81" y="176"/>
                    </a:lnTo>
                    <a:lnTo>
                      <a:pt x="80" y="176"/>
                    </a:lnTo>
                    <a:lnTo>
                      <a:pt x="80" y="178"/>
                    </a:lnTo>
                    <a:lnTo>
                      <a:pt x="80" y="179"/>
                    </a:lnTo>
                    <a:lnTo>
                      <a:pt x="80" y="180"/>
                    </a:lnTo>
                    <a:lnTo>
                      <a:pt x="80" y="181"/>
                    </a:lnTo>
                    <a:lnTo>
                      <a:pt x="80" y="183"/>
                    </a:lnTo>
                    <a:lnTo>
                      <a:pt x="80" y="184"/>
                    </a:lnTo>
                    <a:lnTo>
                      <a:pt x="80" y="185"/>
                    </a:lnTo>
                    <a:lnTo>
                      <a:pt x="80" y="187"/>
                    </a:lnTo>
                    <a:lnTo>
                      <a:pt x="80" y="188"/>
                    </a:lnTo>
                    <a:lnTo>
                      <a:pt x="80" y="189"/>
                    </a:lnTo>
                    <a:lnTo>
                      <a:pt x="80" y="191"/>
                    </a:lnTo>
                    <a:lnTo>
                      <a:pt x="80" y="192"/>
                    </a:lnTo>
                    <a:lnTo>
                      <a:pt x="80" y="193"/>
                    </a:lnTo>
                    <a:lnTo>
                      <a:pt x="80" y="195"/>
                    </a:lnTo>
                    <a:lnTo>
                      <a:pt x="80" y="196"/>
                    </a:lnTo>
                    <a:lnTo>
                      <a:pt x="75" y="202"/>
                    </a:lnTo>
                    <a:lnTo>
                      <a:pt x="71" y="208"/>
                    </a:lnTo>
                    <a:lnTo>
                      <a:pt x="71" y="209"/>
                    </a:lnTo>
                    <a:lnTo>
                      <a:pt x="72" y="209"/>
                    </a:lnTo>
                    <a:lnTo>
                      <a:pt x="72" y="210"/>
                    </a:lnTo>
                    <a:lnTo>
                      <a:pt x="73" y="210"/>
                    </a:lnTo>
                    <a:lnTo>
                      <a:pt x="73" y="212"/>
                    </a:lnTo>
                    <a:lnTo>
                      <a:pt x="73" y="210"/>
                    </a:lnTo>
                    <a:lnTo>
                      <a:pt x="73" y="212"/>
                    </a:lnTo>
                    <a:lnTo>
                      <a:pt x="77" y="216"/>
                    </a:lnTo>
                    <a:lnTo>
                      <a:pt x="77" y="217"/>
                    </a:lnTo>
                    <a:lnTo>
                      <a:pt x="77" y="218"/>
                    </a:lnTo>
                    <a:lnTo>
                      <a:pt x="79" y="218"/>
                    </a:lnTo>
                    <a:lnTo>
                      <a:pt x="79" y="219"/>
                    </a:lnTo>
                    <a:lnTo>
                      <a:pt x="80" y="219"/>
                    </a:lnTo>
                    <a:lnTo>
                      <a:pt x="80" y="221"/>
                    </a:lnTo>
                    <a:lnTo>
                      <a:pt x="80" y="222"/>
                    </a:lnTo>
                    <a:lnTo>
                      <a:pt x="80" y="223"/>
                    </a:lnTo>
                    <a:lnTo>
                      <a:pt x="80" y="225"/>
                    </a:lnTo>
                    <a:lnTo>
                      <a:pt x="80" y="226"/>
                    </a:lnTo>
                    <a:lnTo>
                      <a:pt x="80" y="227"/>
                    </a:lnTo>
                    <a:lnTo>
                      <a:pt x="79" y="227"/>
                    </a:lnTo>
                    <a:lnTo>
                      <a:pt x="79" y="229"/>
                    </a:lnTo>
                    <a:lnTo>
                      <a:pt x="77" y="229"/>
                    </a:lnTo>
                    <a:lnTo>
                      <a:pt x="77" y="230"/>
                    </a:lnTo>
                    <a:lnTo>
                      <a:pt x="79" y="230"/>
                    </a:lnTo>
                    <a:lnTo>
                      <a:pt x="77" y="230"/>
                    </a:lnTo>
                    <a:lnTo>
                      <a:pt x="77" y="231"/>
                    </a:lnTo>
                    <a:lnTo>
                      <a:pt x="79" y="231"/>
                    </a:lnTo>
                    <a:lnTo>
                      <a:pt x="80" y="231"/>
                    </a:lnTo>
                    <a:lnTo>
                      <a:pt x="80" y="233"/>
                    </a:lnTo>
                    <a:lnTo>
                      <a:pt x="80" y="231"/>
                    </a:lnTo>
                    <a:lnTo>
                      <a:pt x="81" y="231"/>
                    </a:lnTo>
                    <a:lnTo>
                      <a:pt x="81" y="233"/>
                    </a:lnTo>
                    <a:lnTo>
                      <a:pt x="83" y="233"/>
                    </a:lnTo>
                    <a:lnTo>
                      <a:pt x="83" y="234"/>
                    </a:lnTo>
                    <a:lnTo>
                      <a:pt x="83" y="235"/>
                    </a:lnTo>
                    <a:lnTo>
                      <a:pt x="83" y="236"/>
                    </a:lnTo>
                    <a:lnTo>
                      <a:pt x="83" y="238"/>
                    </a:lnTo>
                    <a:lnTo>
                      <a:pt x="84" y="238"/>
                    </a:lnTo>
                    <a:lnTo>
                      <a:pt x="85" y="238"/>
                    </a:lnTo>
                    <a:lnTo>
                      <a:pt x="85" y="239"/>
                    </a:lnTo>
                    <a:lnTo>
                      <a:pt x="86" y="239"/>
                    </a:lnTo>
                    <a:lnTo>
                      <a:pt x="86" y="240"/>
                    </a:lnTo>
                    <a:lnTo>
                      <a:pt x="88" y="240"/>
                    </a:lnTo>
                    <a:lnTo>
                      <a:pt x="88" y="242"/>
                    </a:lnTo>
                    <a:lnTo>
                      <a:pt x="88" y="243"/>
                    </a:lnTo>
                    <a:lnTo>
                      <a:pt x="89" y="243"/>
                    </a:lnTo>
                    <a:lnTo>
                      <a:pt x="88" y="243"/>
                    </a:lnTo>
                    <a:lnTo>
                      <a:pt x="88" y="244"/>
                    </a:lnTo>
                    <a:lnTo>
                      <a:pt x="88" y="246"/>
                    </a:lnTo>
                    <a:lnTo>
                      <a:pt x="89" y="246"/>
                    </a:lnTo>
                    <a:lnTo>
                      <a:pt x="89" y="247"/>
                    </a:lnTo>
                    <a:lnTo>
                      <a:pt x="89" y="246"/>
                    </a:lnTo>
                    <a:lnTo>
                      <a:pt x="88" y="246"/>
                    </a:lnTo>
                    <a:lnTo>
                      <a:pt x="88" y="247"/>
                    </a:lnTo>
                    <a:lnTo>
                      <a:pt x="86" y="247"/>
                    </a:lnTo>
                    <a:lnTo>
                      <a:pt x="85" y="247"/>
                    </a:lnTo>
                    <a:lnTo>
                      <a:pt x="84" y="247"/>
                    </a:lnTo>
                    <a:lnTo>
                      <a:pt x="84" y="246"/>
                    </a:lnTo>
                    <a:lnTo>
                      <a:pt x="83" y="246"/>
                    </a:lnTo>
                    <a:lnTo>
                      <a:pt x="84" y="246"/>
                    </a:lnTo>
                    <a:lnTo>
                      <a:pt x="83" y="244"/>
                    </a:lnTo>
                    <a:lnTo>
                      <a:pt x="83" y="243"/>
                    </a:lnTo>
                    <a:lnTo>
                      <a:pt x="83" y="244"/>
                    </a:lnTo>
                    <a:lnTo>
                      <a:pt x="81" y="244"/>
                    </a:lnTo>
                    <a:lnTo>
                      <a:pt x="81" y="243"/>
                    </a:lnTo>
                    <a:lnTo>
                      <a:pt x="80" y="243"/>
                    </a:lnTo>
                    <a:lnTo>
                      <a:pt x="79" y="243"/>
                    </a:lnTo>
                    <a:lnTo>
                      <a:pt x="79" y="242"/>
                    </a:lnTo>
                    <a:lnTo>
                      <a:pt x="77" y="242"/>
                    </a:lnTo>
                    <a:lnTo>
                      <a:pt x="76" y="242"/>
                    </a:lnTo>
                    <a:lnTo>
                      <a:pt x="76" y="243"/>
                    </a:lnTo>
                    <a:lnTo>
                      <a:pt x="75" y="243"/>
                    </a:lnTo>
                    <a:lnTo>
                      <a:pt x="75" y="244"/>
                    </a:lnTo>
                    <a:lnTo>
                      <a:pt x="75" y="243"/>
                    </a:lnTo>
                    <a:lnTo>
                      <a:pt x="73" y="243"/>
                    </a:lnTo>
                    <a:lnTo>
                      <a:pt x="73" y="244"/>
                    </a:lnTo>
                    <a:lnTo>
                      <a:pt x="72" y="244"/>
                    </a:lnTo>
                    <a:lnTo>
                      <a:pt x="71" y="244"/>
                    </a:lnTo>
                    <a:lnTo>
                      <a:pt x="71" y="246"/>
                    </a:lnTo>
                    <a:lnTo>
                      <a:pt x="71" y="244"/>
                    </a:lnTo>
                    <a:lnTo>
                      <a:pt x="71" y="246"/>
                    </a:lnTo>
                    <a:lnTo>
                      <a:pt x="69" y="246"/>
                    </a:lnTo>
                    <a:lnTo>
                      <a:pt x="68" y="246"/>
                    </a:lnTo>
                    <a:lnTo>
                      <a:pt x="68" y="247"/>
                    </a:lnTo>
                    <a:lnTo>
                      <a:pt x="68" y="246"/>
                    </a:lnTo>
                    <a:lnTo>
                      <a:pt x="67" y="246"/>
                    </a:lnTo>
                    <a:lnTo>
                      <a:pt x="67" y="247"/>
                    </a:lnTo>
                    <a:lnTo>
                      <a:pt x="66" y="247"/>
                    </a:lnTo>
                    <a:lnTo>
                      <a:pt x="66" y="248"/>
                    </a:lnTo>
                    <a:lnTo>
                      <a:pt x="64" y="248"/>
                    </a:lnTo>
                    <a:lnTo>
                      <a:pt x="64" y="250"/>
                    </a:lnTo>
                    <a:lnTo>
                      <a:pt x="64" y="251"/>
                    </a:lnTo>
                    <a:lnTo>
                      <a:pt x="63" y="251"/>
                    </a:lnTo>
                    <a:lnTo>
                      <a:pt x="64" y="251"/>
                    </a:lnTo>
                    <a:lnTo>
                      <a:pt x="63" y="251"/>
                    </a:lnTo>
                    <a:lnTo>
                      <a:pt x="63" y="252"/>
                    </a:lnTo>
                    <a:lnTo>
                      <a:pt x="63" y="251"/>
                    </a:lnTo>
                    <a:lnTo>
                      <a:pt x="63" y="252"/>
                    </a:lnTo>
                    <a:lnTo>
                      <a:pt x="62" y="252"/>
                    </a:lnTo>
                    <a:lnTo>
                      <a:pt x="62" y="253"/>
                    </a:lnTo>
                    <a:lnTo>
                      <a:pt x="60" y="253"/>
                    </a:lnTo>
                    <a:lnTo>
                      <a:pt x="59" y="253"/>
                    </a:lnTo>
                    <a:lnTo>
                      <a:pt x="58" y="253"/>
                    </a:lnTo>
                    <a:lnTo>
                      <a:pt x="58" y="255"/>
                    </a:lnTo>
                    <a:lnTo>
                      <a:pt x="56" y="255"/>
                    </a:lnTo>
                    <a:lnTo>
                      <a:pt x="56" y="253"/>
                    </a:lnTo>
                    <a:lnTo>
                      <a:pt x="55" y="253"/>
                    </a:lnTo>
                    <a:lnTo>
                      <a:pt x="55" y="255"/>
                    </a:lnTo>
                    <a:lnTo>
                      <a:pt x="55" y="253"/>
                    </a:lnTo>
                    <a:lnTo>
                      <a:pt x="55" y="255"/>
                    </a:lnTo>
                    <a:lnTo>
                      <a:pt x="54" y="255"/>
                    </a:lnTo>
                    <a:lnTo>
                      <a:pt x="52" y="255"/>
                    </a:lnTo>
                    <a:lnTo>
                      <a:pt x="52" y="253"/>
                    </a:lnTo>
                    <a:lnTo>
                      <a:pt x="51" y="253"/>
                    </a:lnTo>
                    <a:lnTo>
                      <a:pt x="50" y="253"/>
                    </a:lnTo>
                    <a:lnTo>
                      <a:pt x="49" y="253"/>
                    </a:lnTo>
                    <a:lnTo>
                      <a:pt x="47" y="253"/>
                    </a:lnTo>
                    <a:lnTo>
                      <a:pt x="46" y="253"/>
                    </a:lnTo>
                    <a:lnTo>
                      <a:pt x="45" y="253"/>
                    </a:lnTo>
                    <a:lnTo>
                      <a:pt x="45" y="252"/>
                    </a:lnTo>
                    <a:lnTo>
                      <a:pt x="45" y="253"/>
                    </a:lnTo>
                    <a:lnTo>
                      <a:pt x="43" y="252"/>
                    </a:lnTo>
                    <a:lnTo>
                      <a:pt x="42" y="252"/>
                    </a:lnTo>
                    <a:lnTo>
                      <a:pt x="42" y="253"/>
                    </a:lnTo>
                    <a:lnTo>
                      <a:pt x="41" y="253"/>
                    </a:lnTo>
                    <a:lnTo>
                      <a:pt x="41" y="252"/>
                    </a:lnTo>
                    <a:lnTo>
                      <a:pt x="41" y="251"/>
                    </a:lnTo>
                    <a:lnTo>
                      <a:pt x="39" y="251"/>
                    </a:lnTo>
                    <a:lnTo>
                      <a:pt x="39" y="250"/>
                    </a:lnTo>
                    <a:lnTo>
                      <a:pt x="39" y="248"/>
                    </a:lnTo>
                    <a:lnTo>
                      <a:pt x="38" y="247"/>
                    </a:lnTo>
                    <a:lnTo>
                      <a:pt x="39" y="247"/>
                    </a:lnTo>
                    <a:lnTo>
                      <a:pt x="39" y="246"/>
                    </a:lnTo>
                    <a:lnTo>
                      <a:pt x="39" y="244"/>
                    </a:lnTo>
                    <a:lnTo>
                      <a:pt x="39" y="243"/>
                    </a:lnTo>
                    <a:lnTo>
                      <a:pt x="39" y="242"/>
                    </a:lnTo>
                    <a:lnTo>
                      <a:pt x="39" y="240"/>
                    </a:lnTo>
                    <a:lnTo>
                      <a:pt x="39" y="239"/>
                    </a:lnTo>
                    <a:lnTo>
                      <a:pt x="39" y="238"/>
                    </a:lnTo>
                    <a:lnTo>
                      <a:pt x="39" y="236"/>
                    </a:lnTo>
                    <a:lnTo>
                      <a:pt x="38" y="236"/>
                    </a:lnTo>
                    <a:lnTo>
                      <a:pt x="38" y="235"/>
                    </a:lnTo>
                    <a:lnTo>
                      <a:pt x="38" y="234"/>
                    </a:lnTo>
                    <a:lnTo>
                      <a:pt x="38" y="233"/>
                    </a:lnTo>
                    <a:lnTo>
                      <a:pt x="38" y="231"/>
                    </a:lnTo>
                    <a:lnTo>
                      <a:pt x="38" y="230"/>
                    </a:lnTo>
                    <a:lnTo>
                      <a:pt x="38" y="229"/>
                    </a:lnTo>
                    <a:lnTo>
                      <a:pt x="38" y="227"/>
                    </a:lnTo>
                    <a:lnTo>
                      <a:pt x="38" y="226"/>
                    </a:lnTo>
                    <a:lnTo>
                      <a:pt x="39" y="226"/>
                    </a:lnTo>
                    <a:lnTo>
                      <a:pt x="39" y="225"/>
                    </a:lnTo>
                    <a:lnTo>
                      <a:pt x="41" y="225"/>
                    </a:lnTo>
                    <a:lnTo>
                      <a:pt x="41" y="223"/>
                    </a:lnTo>
                    <a:lnTo>
                      <a:pt x="41" y="222"/>
                    </a:lnTo>
                    <a:lnTo>
                      <a:pt x="41" y="221"/>
                    </a:lnTo>
                    <a:lnTo>
                      <a:pt x="39" y="221"/>
                    </a:lnTo>
                    <a:lnTo>
                      <a:pt x="39" y="219"/>
                    </a:lnTo>
                    <a:lnTo>
                      <a:pt x="39" y="218"/>
                    </a:lnTo>
                    <a:lnTo>
                      <a:pt x="38" y="218"/>
                    </a:lnTo>
                    <a:lnTo>
                      <a:pt x="38" y="217"/>
                    </a:lnTo>
                    <a:lnTo>
                      <a:pt x="38" y="216"/>
                    </a:lnTo>
                    <a:lnTo>
                      <a:pt x="37" y="216"/>
                    </a:lnTo>
                    <a:lnTo>
                      <a:pt x="37" y="214"/>
                    </a:lnTo>
                    <a:lnTo>
                      <a:pt x="35" y="214"/>
                    </a:lnTo>
                    <a:lnTo>
                      <a:pt x="35" y="213"/>
                    </a:lnTo>
                    <a:lnTo>
                      <a:pt x="34" y="213"/>
                    </a:lnTo>
                    <a:lnTo>
                      <a:pt x="34" y="212"/>
                    </a:lnTo>
                    <a:lnTo>
                      <a:pt x="34" y="210"/>
                    </a:lnTo>
                    <a:lnTo>
                      <a:pt x="26" y="198"/>
                    </a:lnTo>
                    <a:lnTo>
                      <a:pt x="22" y="193"/>
                    </a:lnTo>
                    <a:lnTo>
                      <a:pt x="16" y="181"/>
                    </a:lnTo>
                    <a:lnTo>
                      <a:pt x="14" y="180"/>
                    </a:lnTo>
                    <a:lnTo>
                      <a:pt x="13" y="175"/>
                    </a:lnTo>
                    <a:lnTo>
                      <a:pt x="8" y="168"/>
                    </a:lnTo>
                    <a:lnTo>
                      <a:pt x="5" y="167"/>
                    </a:lnTo>
                    <a:lnTo>
                      <a:pt x="5" y="166"/>
                    </a:lnTo>
                    <a:lnTo>
                      <a:pt x="3" y="164"/>
                    </a:lnTo>
                    <a:lnTo>
                      <a:pt x="3" y="157"/>
                    </a:lnTo>
                    <a:lnTo>
                      <a:pt x="0" y="155"/>
                    </a:lnTo>
                    <a:lnTo>
                      <a:pt x="0" y="154"/>
                    </a:lnTo>
                    <a:lnTo>
                      <a:pt x="0" y="15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0" name="Freeform 47">
                <a:extLst>
                  <a:ext uri="{FF2B5EF4-FFF2-40B4-BE49-F238E27FC236}">
                    <a16:creationId xmlns:a16="http://schemas.microsoft.com/office/drawing/2014/main" id="{D4927387-630C-1167-C7D5-5310A8B5A367}"/>
                  </a:ext>
                </a:extLst>
              </p:cNvPr>
              <p:cNvSpPr>
                <a:spLocks/>
              </p:cNvSpPr>
              <p:nvPr/>
            </p:nvSpPr>
            <p:spPr bwMode="auto">
              <a:xfrm>
                <a:off x="3310" y="425"/>
                <a:ext cx="552" cy="311"/>
              </a:xfrm>
              <a:custGeom>
                <a:avLst/>
                <a:gdLst>
                  <a:gd name="T0" fmla="*/ 122 w 552"/>
                  <a:gd name="T1" fmla="*/ 270 h 311"/>
                  <a:gd name="T2" fmla="*/ 118 w 552"/>
                  <a:gd name="T3" fmla="*/ 304 h 311"/>
                  <a:gd name="T4" fmla="*/ 109 w 552"/>
                  <a:gd name="T5" fmla="*/ 300 h 311"/>
                  <a:gd name="T6" fmla="*/ 93 w 552"/>
                  <a:gd name="T7" fmla="*/ 292 h 311"/>
                  <a:gd name="T8" fmla="*/ 79 w 552"/>
                  <a:gd name="T9" fmla="*/ 281 h 311"/>
                  <a:gd name="T10" fmla="*/ 68 w 552"/>
                  <a:gd name="T11" fmla="*/ 265 h 311"/>
                  <a:gd name="T12" fmla="*/ 68 w 552"/>
                  <a:gd name="T13" fmla="*/ 247 h 311"/>
                  <a:gd name="T14" fmla="*/ 48 w 552"/>
                  <a:gd name="T15" fmla="*/ 245 h 311"/>
                  <a:gd name="T16" fmla="*/ 38 w 552"/>
                  <a:gd name="T17" fmla="*/ 230 h 311"/>
                  <a:gd name="T18" fmla="*/ 26 w 552"/>
                  <a:gd name="T19" fmla="*/ 215 h 311"/>
                  <a:gd name="T20" fmla="*/ 8 w 552"/>
                  <a:gd name="T21" fmla="*/ 203 h 311"/>
                  <a:gd name="T22" fmla="*/ 1 w 552"/>
                  <a:gd name="T23" fmla="*/ 182 h 311"/>
                  <a:gd name="T24" fmla="*/ 4 w 552"/>
                  <a:gd name="T25" fmla="*/ 154 h 311"/>
                  <a:gd name="T26" fmla="*/ 18 w 552"/>
                  <a:gd name="T27" fmla="*/ 138 h 311"/>
                  <a:gd name="T28" fmla="*/ 26 w 552"/>
                  <a:gd name="T29" fmla="*/ 121 h 311"/>
                  <a:gd name="T30" fmla="*/ 39 w 552"/>
                  <a:gd name="T31" fmla="*/ 108 h 311"/>
                  <a:gd name="T32" fmla="*/ 43 w 552"/>
                  <a:gd name="T33" fmla="*/ 82 h 311"/>
                  <a:gd name="T34" fmla="*/ 48 w 552"/>
                  <a:gd name="T35" fmla="*/ 57 h 311"/>
                  <a:gd name="T36" fmla="*/ 89 w 552"/>
                  <a:gd name="T37" fmla="*/ 65 h 311"/>
                  <a:gd name="T38" fmla="*/ 174 w 552"/>
                  <a:gd name="T39" fmla="*/ 59 h 311"/>
                  <a:gd name="T40" fmla="*/ 219 w 552"/>
                  <a:gd name="T41" fmla="*/ 61 h 311"/>
                  <a:gd name="T42" fmla="*/ 238 w 552"/>
                  <a:gd name="T43" fmla="*/ 72 h 311"/>
                  <a:gd name="T44" fmla="*/ 263 w 552"/>
                  <a:gd name="T45" fmla="*/ 59 h 311"/>
                  <a:gd name="T46" fmla="*/ 298 w 552"/>
                  <a:gd name="T47" fmla="*/ 62 h 311"/>
                  <a:gd name="T48" fmla="*/ 312 w 552"/>
                  <a:gd name="T49" fmla="*/ 70 h 311"/>
                  <a:gd name="T50" fmla="*/ 326 w 552"/>
                  <a:gd name="T51" fmla="*/ 86 h 311"/>
                  <a:gd name="T52" fmla="*/ 339 w 552"/>
                  <a:gd name="T53" fmla="*/ 82 h 311"/>
                  <a:gd name="T54" fmla="*/ 351 w 552"/>
                  <a:gd name="T55" fmla="*/ 66 h 311"/>
                  <a:gd name="T56" fmla="*/ 363 w 552"/>
                  <a:gd name="T57" fmla="*/ 65 h 311"/>
                  <a:gd name="T58" fmla="*/ 378 w 552"/>
                  <a:gd name="T59" fmla="*/ 50 h 311"/>
                  <a:gd name="T60" fmla="*/ 391 w 552"/>
                  <a:gd name="T61" fmla="*/ 33 h 311"/>
                  <a:gd name="T62" fmla="*/ 407 w 552"/>
                  <a:gd name="T63" fmla="*/ 19 h 311"/>
                  <a:gd name="T64" fmla="*/ 416 w 552"/>
                  <a:gd name="T65" fmla="*/ 37 h 311"/>
                  <a:gd name="T66" fmla="*/ 442 w 552"/>
                  <a:gd name="T67" fmla="*/ 20 h 311"/>
                  <a:gd name="T68" fmla="*/ 458 w 552"/>
                  <a:gd name="T69" fmla="*/ 4 h 311"/>
                  <a:gd name="T70" fmla="*/ 491 w 552"/>
                  <a:gd name="T71" fmla="*/ 24 h 311"/>
                  <a:gd name="T72" fmla="*/ 514 w 552"/>
                  <a:gd name="T73" fmla="*/ 32 h 311"/>
                  <a:gd name="T74" fmla="*/ 535 w 552"/>
                  <a:gd name="T75" fmla="*/ 23 h 311"/>
                  <a:gd name="T76" fmla="*/ 548 w 552"/>
                  <a:gd name="T77" fmla="*/ 41 h 311"/>
                  <a:gd name="T78" fmla="*/ 538 w 552"/>
                  <a:gd name="T79" fmla="*/ 79 h 311"/>
                  <a:gd name="T80" fmla="*/ 534 w 552"/>
                  <a:gd name="T81" fmla="*/ 97 h 311"/>
                  <a:gd name="T82" fmla="*/ 531 w 552"/>
                  <a:gd name="T83" fmla="*/ 121 h 311"/>
                  <a:gd name="T84" fmla="*/ 520 w 552"/>
                  <a:gd name="T85" fmla="*/ 138 h 311"/>
                  <a:gd name="T86" fmla="*/ 513 w 552"/>
                  <a:gd name="T87" fmla="*/ 158 h 311"/>
                  <a:gd name="T88" fmla="*/ 491 w 552"/>
                  <a:gd name="T89" fmla="*/ 172 h 311"/>
                  <a:gd name="T90" fmla="*/ 471 w 552"/>
                  <a:gd name="T91" fmla="*/ 177 h 311"/>
                  <a:gd name="T92" fmla="*/ 452 w 552"/>
                  <a:gd name="T93" fmla="*/ 188 h 311"/>
                  <a:gd name="T94" fmla="*/ 436 w 552"/>
                  <a:gd name="T95" fmla="*/ 188 h 311"/>
                  <a:gd name="T96" fmla="*/ 412 w 552"/>
                  <a:gd name="T97" fmla="*/ 190 h 311"/>
                  <a:gd name="T98" fmla="*/ 387 w 552"/>
                  <a:gd name="T99" fmla="*/ 199 h 311"/>
                  <a:gd name="T100" fmla="*/ 367 w 552"/>
                  <a:gd name="T101" fmla="*/ 195 h 311"/>
                  <a:gd name="T102" fmla="*/ 352 w 552"/>
                  <a:gd name="T103" fmla="*/ 210 h 311"/>
                  <a:gd name="T104" fmla="*/ 330 w 552"/>
                  <a:gd name="T105" fmla="*/ 214 h 311"/>
                  <a:gd name="T106" fmla="*/ 306 w 552"/>
                  <a:gd name="T107" fmla="*/ 224 h 311"/>
                  <a:gd name="T108" fmla="*/ 300 w 552"/>
                  <a:gd name="T109" fmla="*/ 216 h 311"/>
                  <a:gd name="T110" fmla="*/ 293 w 552"/>
                  <a:gd name="T111" fmla="*/ 195 h 311"/>
                  <a:gd name="T112" fmla="*/ 281 w 552"/>
                  <a:gd name="T113" fmla="*/ 184 h 311"/>
                  <a:gd name="T114" fmla="*/ 266 w 552"/>
                  <a:gd name="T115" fmla="*/ 192 h 311"/>
                  <a:gd name="T116" fmla="*/ 246 w 552"/>
                  <a:gd name="T117" fmla="*/ 205 h 311"/>
                  <a:gd name="T118" fmla="*/ 225 w 552"/>
                  <a:gd name="T119" fmla="*/ 237 h 311"/>
                  <a:gd name="T120" fmla="*/ 223 w 552"/>
                  <a:gd name="T121" fmla="*/ 224 h 311"/>
                  <a:gd name="T122" fmla="*/ 196 w 552"/>
                  <a:gd name="T123" fmla="*/ 22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52" h="311">
                    <a:moveTo>
                      <a:pt x="173" y="236"/>
                    </a:moveTo>
                    <a:lnTo>
                      <a:pt x="171" y="236"/>
                    </a:lnTo>
                    <a:lnTo>
                      <a:pt x="170" y="236"/>
                    </a:lnTo>
                    <a:lnTo>
                      <a:pt x="169" y="237"/>
                    </a:lnTo>
                    <a:lnTo>
                      <a:pt x="166" y="239"/>
                    </a:lnTo>
                    <a:lnTo>
                      <a:pt x="165" y="239"/>
                    </a:lnTo>
                    <a:lnTo>
                      <a:pt x="164" y="239"/>
                    </a:lnTo>
                    <a:lnTo>
                      <a:pt x="162" y="240"/>
                    </a:lnTo>
                    <a:lnTo>
                      <a:pt x="158" y="241"/>
                    </a:lnTo>
                    <a:lnTo>
                      <a:pt x="156" y="243"/>
                    </a:lnTo>
                    <a:lnTo>
                      <a:pt x="154" y="245"/>
                    </a:lnTo>
                    <a:lnTo>
                      <a:pt x="153" y="247"/>
                    </a:lnTo>
                    <a:lnTo>
                      <a:pt x="152" y="247"/>
                    </a:lnTo>
                    <a:lnTo>
                      <a:pt x="151" y="248"/>
                    </a:lnTo>
                    <a:lnTo>
                      <a:pt x="149" y="249"/>
                    </a:lnTo>
                    <a:lnTo>
                      <a:pt x="145" y="254"/>
                    </a:lnTo>
                    <a:lnTo>
                      <a:pt x="145" y="256"/>
                    </a:lnTo>
                    <a:lnTo>
                      <a:pt x="141" y="261"/>
                    </a:lnTo>
                    <a:lnTo>
                      <a:pt x="140" y="264"/>
                    </a:lnTo>
                    <a:lnTo>
                      <a:pt x="136" y="264"/>
                    </a:lnTo>
                    <a:lnTo>
                      <a:pt x="135" y="265"/>
                    </a:lnTo>
                    <a:lnTo>
                      <a:pt x="132" y="266"/>
                    </a:lnTo>
                    <a:lnTo>
                      <a:pt x="131" y="266"/>
                    </a:lnTo>
                    <a:lnTo>
                      <a:pt x="127" y="267"/>
                    </a:lnTo>
                    <a:lnTo>
                      <a:pt x="124" y="269"/>
                    </a:lnTo>
                    <a:lnTo>
                      <a:pt x="122" y="270"/>
                    </a:lnTo>
                    <a:lnTo>
                      <a:pt x="119" y="270"/>
                    </a:lnTo>
                    <a:lnTo>
                      <a:pt x="118" y="270"/>
                    </a:lnTo>
                    <a:lnTo>
                      <a:pt x="118" y="271"/>
                    </a:lnTo>
                    <a:lnTo>
                      <a:pt x="116" y="271"/>
                    </a:lnTo>
                    <a:lnTo>
                      <a:pt x="116" y="273"/>
                    </a:lnTo>
                    <a:lnTo>
                      <a:pt x="116" y="274"/>
                    </a:lnTo>
                    <a:lnTo>
                      <a:pt x="116" y="275"/>
                    </a:lnTo>
                    <a:lnTo>
                      <a:pt x="116" y="279"/>
                    </a:lnTo>
                    <a:lnTo>
                      <a:pt x="119" y="281"/>
                    </a:lnTo>
                    <a:lnTo>
                      <a:pt x="120" y="283"/>
                    </a:lnTo>
                    <a:lnTo>
                      <a:pt x="122" y="285"/>
                    </a:lnTo>
                    <a:lnTo>
                      <a:pt x="123" y="287"/>
                    </a:lnTo>
                    <a:lnTo>
                      <a:pt x="124" y="290"/>
                    </a:lnTo>
                    <a:lnTo>
                      <a:pt x="124" y="291"/>
                    </a:lnTo>
                    <a:lnTo>
                      <a:pt x="124" y="294"/>
                    </a:lnTo>
                    <a:lnTo>
                      <a:pt x="123" y="295"/>
                    </a:lnTo>
                    <a:lnTo>
                      <a:pt x="123" y="296"/>
                    </a:lnTo>
                    <a:lnTo>
                      <a:pt x="123" y="298"/>
                    </a:lnTo>
                    <a:lnTo>
                      <a:pt x="122" y="299"/>
                    </a:lnTo>
                    <a:lnTo>
                      <a:pt x="120" y="300"/>
                    </a:lnTo>
                    <a:lnTo>
                      <a:pt x="119" y="300"/>
                    </a:lnTo>
                    <a:lnTo>
                      <a:pt x="119" y="302"/>
                    </a:lnTo>
                    <a:lnTo>
                      <a:pt x="120" y="302"/>
                    </a:lnTo>
                    <a:lnTo>
                      <a:pt x="120" y="303"/>
                    </a:lnTo>
                    <a:lnTo>
                      <a:pt x="119" y="304"/>
                    </a:lnTo>
                    <a:lnTo>
                      <a:pt x="118" y="304"/>
                    </a:lnTo>
                    <a:lnTo>
                      <a:pt x="116" y="304"/>
                    </a:lnTo>
                    <a:lnTo>
                      <a:pt x="116" y="305"/>
                    </a:lnTo>
                    <a:lnTo>
                      <a:pt x="118" y="305"/>
                    </a:lnTo>
                    <a:lnTo>
                      <a:pt x="118" y="307"/>
                    </a:lnTo>
                    <a:lnTo>
                      <a:pt x="116" y="307"/>
                    </a:lnTo>
                    <a:lnTo>
                      <a:pt x="115" y="307"/>
                    </a:lnTo>
                    <a:lnTo>
                      <a:pt x="114" y="307"/>
                    </a:lnTo>
                    <a:lnTo>
                      <a:pt x="114" y="308"/>
                    </a:lnTo>
                    <a:lnTo>
                      <a:pt x="114" y="309"/>
                    </a:lnTo>
                    <a:lnTo>
                      <a:pt x="114" y="308"/>
                    </a:lnTo>
                    <a:lnTo>
                      <a:pt x="113" y="308"/>
                    </a:lnTo>
                    <a:lnTo>
                      <a:pt x="111" y="308"/>
                    </a:lnTo>
                    <a:lnTo>
                      <a:pt x="111" y="309"/>
                    </a:lnTo>
                    <a:lnTo>
                      <a:pt x="113" y="309"/>
                    </a:lnTo>
                    <a:lnTo>
                      <a:pt x="113" y="311"/>
                    </a:lnTo>
                    <a:lnTo>
                      <a:pt x="111" y="311"/>
                    </a:lnTo>
                    <a:lnTo>
                      <a:pt x="111" y="309"/>
                    </a:lnTo>
                    <a:lnTo>
                      <a:pt x="110" y="309"/>
                    </a:lnTo>
                    <a:lnTo>
                      <a:pt x="109" y="309"/>
                    </a:lnTo>
                    <a:lnTo>
                      <a:pt x="109" y="308"/>
                    </a:lnTo>
                    <a:lnTo>
                      <a:pt x="109" y="307"/>
                    </a:lnTo>
                    <a:lnTo>
                      <a:pt x="109" y="305"/>
                    </a:lnTo>
                    <a:lnTo>
                      <a:pt x="109" y="304"/>
                    </a:lnTo>
                    <a:lnTo>
                      <a:pt x="109" y="303"/>
                    </a:lnTo>
                    <a:lnTo>
                      <a:pt x="109" y="302"/>
                    </a:lnTo>
                    <a:lnTo>
                      <a:pt x="109" y="300"/>
                    </a:lnTo>
                    <a:lnTo>
                      <a:pt x="107" y="300"/>
                    </a:lnTo>
                    <a:lnTo>
                      <a:pt x="106" y="300"/>
                    </a:lnTo>
                    <a:lnTo>
                      <a:pt x="106" y="299"/>
                    </a:lnTo>
                    <a:lnTo>
                      <a:pt x="106" y="298"/>
                    </a:lnTo>
                    <a:lnTo>
                      <a:pt x="105" y="298"/>
                    </a:lnTo>
                    <a:lnTo>
                      <a:pt x="103" y="298"/>
                    </a:lnTo>
                    <a:lnTo>
                      <a:pt x="103" y="296"/>
                    </a:lnTo>
                    <a:lnTo>
                      <a:pt x="103" y="295"/>
                    </a:lnTo>
                    <a:lnTo>
                      <a:pt x="105" y="294"/>
                    </a:lnTo>
                    <a:lnTo>
                      <a:pt x="103" y="294"/>
                    </a:lnTo>
                    <a:lnTo>
                      <a:pt x="103" y="292"/>
                    </a:lnTo>
                    <a:lnTo>
                      <a:pt x="102" y="292"/>
                    </a:lnTo>
                    <a:lnTo>
                      <a:pt x="102" y="294"/>
                    </a:lnTo>
                    <a:lnTo>
                      <a:pt x="103" y="294"/>
                    </a:lnTo>
                    <a:lnTo>
                      <a:pt x="103" y="295"/>
                    </a:lnTo>
                    <a:lnTo>
                      <a:pt x="102" y="295"/>
                    </a:lnTo>
                    <a:lnTo>
                      <a:pt x="101" y="294"/>
                    </a:lnTo>
                    <a:lnTo>
                      <a:pt x="99" y="294"/>
                    </a:lnTo>
                    <a:lnTo>
                      <a:pt x="98" y="294"/>
                    </a:lnTo>
                    <a:lnTo>
                      <a:pt x="97" y="294"/>
                    </a:lnTo>
                    <a:lnTo>
                      <a:pt x="97" y="292"/>
                    </a:lnTo>
                    <a:lnTo>
                      <a:pt x="96" y="292"/>
                    </a:lnTo>
                    <a:lnTo>
                      <a:pt x="96" y="294"/>
                    </a:lnTo>
                    <a:lnTo>
                      <a:pt x="94" y="294"/>
                    </a:lnTo>
                    <a:lnTo>
                      <a:pt x="93" y="294"/>
                    </a:lnTo>
                    <a:lnTo>
                      <a:pt x="93" y="292"/>
                    </a:lnTo>
                    <a:lnTo>
                      <a:pt x="92" y="292"/>
                    </a:lnTo>
                    <a:lnTo>
                      <a:pt x="90" y="292"/>
                    </a:lnTo>
                    <a:lnTo>
                      <a:pt x="89" y="292"/>
                    </a:lnTo>
                    <a:lnTo>
                      <a:pt x="89" y="291"/>
                    </a:lnTo>
                    <a:lnTo>
                      <a:pt x="88" y="291"/>
                    </a:lnTo>
                    <a:lnTo>
                      <a:pt x="86" y="291"/>
                    </a:lnTo>
                    <a:lnTo>
                      <a:pt x="85" y="291"/>
                    </a:lnTo>
                    <a:lnTo>
                      <a:pt x="84" y="291"/>
                    </a:lnTo>
                    <a:lnTo>
                      <a:pt x="85" y="290"/>
                    </a:lnTo>
                    <a:lnTo>
                      <a:pt x="85" y="288"/>
                    </a:lnTo>
                    <a:lnTo>
                      <a:pt x="84" y="287"/>
                    </a:lnTo>
                    <a:lnTo>
                      <a:pt x="82" y="287"/>
                    </a:lnTo>
                    <a:lnTo>
                      <a:pt x="81" y="286"/>
                    </a:lnTo>
                    <a:lnTo>
                      <a:pt x="80" y="286"/>
                    </a:lnTo>
                    <a:lnTo>
                      <a:pt x="80" y="287"/>
                    </a:lnTo>
                    <a:lnTo>
                      <a:pt x="79" y="287"/>
                    </a:lnTo>
                    <a:lnTo>
                      <a:pt x="79" y="286"/>
                    </a:lnTo>
                    <a:lnTo>
                      <a:pt x="77" y="286"/>
                    </a:lnTo>
                    <a:lnTo>
                      <a:pt x="76" y="285"/>
                    </a:lnTo>
                    <a:lnTo>
                      <a:pt x="77" y="285"/>
                    </a:lnTo>
                    <a:lnTo>
                      <a:pt x="79" y="285"/>
                    </a:lnTo>
                    <a:lnTo>
                      <a:pt x="79" y="283"/>
                    </a:lnTo>
                    <a:lnTo>
                      <a:pt x="77" y="283"/>
                    </a:lnTo>
                    <a:lnTo>
                      <a:pt x="77" y="282"/>
                    </a:lnTo>
                    <a:lnTo>
                      <a:pt x="79" y="282"/>
                    </a:lnTo>
                    <a:lnTo>
                      <a:pt x="79" y="281"/>
                    </a:lnTo>
                    <a:lnTo>
                      <a:pt x="79" y="279"/>
                    </a:lnTo>
                    <a:lnTo>
                      <a:pt x="77" y="279"/>
                    </a:lnTo>
                    <a:lnTo>
                      <a:pt x="77" y="278"/>
                    </a:lnTo>
                    <a:lnTo>
                      <a:pt x="76" y="278"/>
                    </a:lnTo>
                    <a:lnTo>
                      <a:pt x="76" y="277"/>
                    </a:lnTo>
                    <a:lnTo>
                      <a:pt x="75" y="275"/>
                    </a:lnTo>
                    <a:lnTo>
                      <a:pt x="73" y="275"/>
                    </a:lnTo>
                    <a:lnTo>
                      <a:pt x="72" y="275"/>
                    </a:lnTo>
                    <a:lnTo>
                      <a:pt x="71" y="275"/>
                    </a:lnTo>
                    <a:lnTo>
                      <a:pt x="71" y="274"/>
                    </a:lnTo>
                    <a:lnTo>
                      <a:pt x="69" y="274"/>
                    </a:lnTo>
                    <a:lnTo>
                      <a:pt x="68" y="274"/>
                    </a:lnTo>
                    <a:lnTo>
                      <a:pt x="68" y="273"/>
                    </a:lnTo>
                    <a:lnTo>
                      <a:pt x="67" y="273"/>
                    </a:lnTo>
                    <a:lnTo>
                      <a:pt x="67" y="271"/>
                    </a:lnTo>
                    <a:lnTo>
                      <a:pt x="65" y="271"/>
                    </a:lnTo>
                    <a:lnTo>
                      <a:pt x="65" y="270"/>
                    </a:lnTo>
                    <a:lnTo>
                      <a:pt x="65" y="269"/>
                    </a:lnTo>
                    <a:lnTo>
                      <a:pt x="64" y="269"/>
                    </a:lnTo>
                    <a:lnTo>
                      <a:pt x="64" y="267"/>
                    </a:lnTo>
                    <a:lnTo>
                      <a:pt x="64" y="266"/>
                    </a:lnTo>
                    <a:lnTo>
                      <a:pt x="64" y="265"/>
                    </a:lnTo>
                    <a:lnTo>
                      <a:pt x="65" y="265"/>
                    </a:lnTo>
                    <a:lnTo>
                      <a:pt x="67" y="266"/>
                    </a:lnTo>
                    <a:lnTo>
                      <a:pt x="67" y="265"/>
                    </a:lnTo>
                    <a:lnTo>
                      <a:pt x="68" y="265"/>
                    </a:lnTo>
                    <a:lnTo>
                      <a:pt x="69" y="264"/>
                    </a:lnTo>
                    <a:lnTo>
                      <a:pt x="71" y="264"/>
                    </a:lnTo>
                    <a:lnTo>
                      <a:pt x="71" y="262"/>
                    </a:lnTo>
                    <a:lnTo>
                      <a:pt x="71" y="261"/>
                    </a:lnTo>
                    <a:lnTo>
                      <a:pt x="72" y="261"/>
                    </a:lnTo>
                    <a:lnTo>
                      <a:pt x="72" y="260"/>
                    </a:lnTo>
                    <a:lnTo>
                      <a:pt x="71" y="260"/>
                    </a:lnTo>
                    <a:lnTo>
                      <a:pt x="69" y="260"/>
                    </a:lnTo>
                    <a:lnTo>
                      <a:pt x="68" y="258"/>
                    </a:lnTo>
                    <a:lnTo>
                      <a:pt x="69" y="258"/>
                    </a:lnTo>
                    <a:lnTo>
                      <a:pt x="71" y="258"/>
                    </a:lnTo>
                    <a:lnTo>
                      <a:pt x="71" y="257"/>
                    </a:lnTo>
                    <a:lnTo>
                      <a:pt x="72" y="257"/>
                    </a:lnTo>
                    <a:lnTo>
                      <a:pt x="72" y="256"/>
                    </a:lnTo>
                    <a:lnTo>
                      <a:pt x="72" y="254"/>
                    </a:lnTo>
                    <a:lnTo>
                      <a:pt x="72" y="253"/>
                    </a:lnTo>
                    <a:lnTo>
                      <a:pt x="71" y="253"/>
                    </a:lnTo>
                    <a:lnTo>
                      <a:pt x="69" y="252"/>
                    </a:lnTo>
                    <a:lnTo>
                      <a:pt x="69" y="250"/>
                    </a:lnTo>
                    <a:lnTo>
                      <a:pt x="68" y="250"/>
                    </a:lnTo>
                    <a:lnTo>
                      <a:pt x="67" y="250"/>
                    </a:lnTo>
                    <a:lnTo>
                      <a:pt x="67" y="249"/>
                    </a:lnTo>
                    <a:lnTo>
                      <a:pt x="65" y="248"/>
                    </a:lnTo>
                    <a:lnTo>
                      <a:pt x="67" y="248"/>
                    </a:lnTo>
                    <a:lnTo>
                      <a:pt x="68" y="248"/>
                    </a:lnTo>
                    <a:lnTo>
                      <a:pt x="68" y="247"/>
                    </a:lnTo>
                    <a:lnTo>
                      <a:pt x="68" y="245"/>
                    </a:lnTo>
                    <a:lnTo>
                      <a:pt x="67" y="245"/>
                    </a:lnTo>
                    <a:lnTo>
                      <a:pt x="67" y="244"/>
                    </a:lnTo>
                    <a:lnTo>
                      <a:pt x="65" y="244"/>
                    </a:lnTo>
                    <a:lnTo>
                      <a:pt x="64" y="244"/>
                    </a:lnTo>
                    <a:lnTo>
                      <a:pt x="64" y="243"/>
                    </a:lnTo>
                    <a:lnTo>
                      <a:pt x="63" y="243"/>
                    </a:lnTo>
                    <a:lnTo>
                      <a:pt x="63" y="241"/>
                    </a:lnTo>
                    <a:lnTo>
                      <a:pt x="61" y="241"/>
                    </a:lnTo>
                    <a:lnTo>
                      <a:pt x="60" y="241"/>
                    </a:lnTo>
                    <a:lnTo>
                      <a:pt x="60" y="240"/>
                    </a:lnTo>
                    <a:lnTo>
                      <a:pt x="60" y="239"/>
                    </a:lnTo>
                    <a:lnTo>
                      <a:pt x="59" y="239"/>
                    </a:lnTo>
                    <a:lnTo>
                      <a:pt x="58" y="239"/>
                    </a:lnTo>
                    <a:lnTo>
                      <a:pt x="56" y="239"/>
                    </a:lnTo>
                    <a:lnTo>
                      <a:pt x="56" y="240"/>
                    </a:lnTo>
                    <a:lnTo>
                      <a:pt x="55" y="240"/>
                    </a:lnTo>
                    <a:lnTo>
                      <a:pt x="55" y="241"/>
                    </a:lnTo>
                    <a:lnTo>
                      <a:pt x="54" y="243"/>
                    </a:lnTo>
                    <a:lnTo>
                      <a:pt x="54" y="244"/>
                    </a:lnTo>
                    <a:lnTo>
                      <a:pt x="52" y="244"/>
                    </a:lnTo>
                    <a:lnTo>
                      <a:pt x="52" y="245"/>
                    </a:lnTo>
                    <a:lnTo>
                      <a:pt x="52" y="244"/>
                    </a:lnTo>
                    <a:lnTo>
                      <a:pt x="51" y="244"/>
                    </a:lnTo>
                    <a:lnTo>
                      <a:pt x="50" y="245"/>
                    </a:lnTo>
                    <a:lnTo>
                      <a:pt x="48" y="245"/>
                    </a:lnTo>
                    <a:lnTo>
                      <a:pt x="48" y="244"/>
                    </a:lnTo>
                    <a:lnTo>
                      <a:pt x="47" y="244"/>
                    </a:lnTo>
                    <a:lnTo>
                      <a:pt x="46" y="244"/>
                    </a:lnTo>
                    <a:lnTo>
                      <a:pt x="44" y="244"/>
                    </a:lnTo>
                    <a:lnTo>
                      <a:pt x="43" y="244"/>
                    </a:lnTo>
                    <a:lnTo>
                      <a:pt x="43" y="243"/>
                    </a:lnTo>
                    <a:lnTo>
                      <a:pt x="43" y="241"/>
                    </a:lnTo>
                    <a:lnTo>
                      <a:pt x="42" y="241"/>
                    </a:lnTo>
                    <a:lnTo>
                      <a:pt x="42" y="240"/>
                    </a:lnTo>
                    <a:lnTo>
                      <a:pt x="41" y="240"/>
                    </a:lnTo>
                    <a:lnTo>
                      <a:pt x="39" y="240"/>
                    </a:lnTo>
                    <a:lnTo>
                      <a:pt x="38" y="240"/>
                    </a:lnTo>
                    <a:lnTo>
                      <a:pt x="38" y="239"/>
                    </a:lnTo>
                    <a:lnTo>
                      <a:pt x="37" y="239"/>
                    </a:lnTo>
                    <a:lnTo>
                      <a:pt x="37" y="237"/>
                    </a:lnTo>
                    <a:lnTo>
                      <a:pt x="35" y="237"/>
                    </a:lnTo>
                    <a:lnTo>
                      <a:pt x="37" y="237"/>
                    </a:lnTo>
                    <a:lnTo>
                      <a:pt x="37" y="236"/>
                    </a:lnTo>
                    <a:lnTo>
                      <a:pt x="38" y="235"/>
                    </a:lnTo>
                    <a:lnTo>
                      <a:pt x="38" y="233"/>
                    </a:lnTo>
                    <a:lnTo>
                      <a:pt x="39" y="233"/>
                    </a:lnTo>
                    <a:lnTo>
                      <a:pt x="38" y="233"/>
                    </a:lnTo>
                    <a:lnTo>
                      <a:pt x="38" y="232"/>
                    </a:lnTo>
                    <a:lnTo>
                      <a:pt x="38" y="231"/>
                    </a:lnTo>
                    <a:lnTo>
                      <a:pt x="37" y="231"/>
                    </a:lnTo>
                    <a:lnTo>
                      <a:pt x="38" y="230"/>
                    </a:lnTo>
                    <a:lnTo>
                      <a:pt x="39" y="230"/>
                    </a:lnTo>
                    <a:lnTo>
                      <a:pt x="41" y="230"/>
                    </a:lnTo>
                    <a:lnTo>
                      <a:pt x="41" y="228"/>
                    </a:lnTo>
                    <a:lnTo>
                      <a:pt x="42" y="228"/>
                    </a:lnTo>
                    <a:lnTo>
                      <a:pt x="42" y="227"/>
                    </a:lnTo>
                    <a:lnTo>
                      <a:pt x="42" y="226"/>
                    </a:lnTo>
                    <a:lnTo>
                      <a:pt x="42" y="224"/>
                    </a:lnTo>
                    <a:lnTo>
                      <a:pt x="41" y="224"/>
                    </a:lnTo>
                    <a:lnTo>
                      <a:pt x="41" y="223"/>
                    </a:lnTo>
                    <a:lnTo>
                      <a:pt x="39" y="223"/>
                    </a:lnTo>
                    <a:lnTo>
                      <a:pt x="39" y="222"/>
                    </a:lnTo>
                    <a:lnTo>
                      <a:pt x="38" y="222"/>
                    </a:lnTo>
                    <a:lnTo>
                      <a:pt x="38" y="220"/>
                    </a:lnTo>
                    <a:lnTo>
                      <a:pt x="37" y="220"/>
                    </a:lnTo>
                    <a:lnTo>
                      <a:pt x="35" y="220"/>
                    </a:lnTo>
                    <a:lnTo>
                      <a:pt x="34" y="220"/>
                    </a:lnTo>
                    <a:lnTo>
                      <a:pt x="33" y="220"/>
                    </a:lnTo>
                    <a:lnTo>
                      <a:pt x="31" y="220"/>
                    </a:lnTo>
                    <a:lnTo>
                      <a:pt x="30" y="220"/>
                    </a:lnTo>
                    <a:lnTo>
                      <a:pt x="29" y="220"/>
                    </a:lnTo>
                    <a:lnTo>
                      <a:pt x="29" y="219"/>
                    </a:lnTo>
                    <a:lnTo>
                      <a:pt x="29" y="218"/>
                    </a:lnTo>
                    <a:lnTo>
                      <a:pt x="29" y="216"/>
                    </a:lnTo>
                    <a:lnTo>
                      <a:pt x="27" y="216"/>
                    </a:lnTo>
                    <a:lnTo>
                      <a:pt x="27" y="215"/>
                    </a:lnTo>
                    <a:lnTo>
                      <a:pt x="26" y="215"/>
                    </a:lnTo>
                    <a:lnTo>
                      <a:pt x="25" y="215"/>
                    </a:lnTo>
                    <a:lnTo>
                      <a:pt x="25" y="214"/>
                    </a:lnTo>
                    <a:lnTo>
                      <a:pt x="24" y="214"/>
                    </a:lnTo>
                    <a:lnTo>
                      <a:pt x="24" y="213"/>
                    </a:lnTo>
                    <a:lnTo>
                      <a:pt x="22" y="213"/>
                    </a:lnTo>
                    <a:lnTo>
                      <a:pt x="21" y="213"/>
                    </a:lnTo>
                    <a:lnTo>
                      <a:pt x="20" y="213"/>
                    </a:lnTo>
                    <a:lnTo>
                      <a:pt x="18" y="211"/>
                    </a:lnTo>
                    <a:lnTo>
                      <a:pt x="18" y="210"/>
                    </a:lnTo>
                    <a:lnTo>
                      <a:pt x="18" y="209"/>
                    </a:lnTo>
                    <a:lnTo>
                      <a:pt x="18" y="207"/>
                    </a:lnTo>
                    <a:lnTo>
                      <a:pt x="20" y="207"/>
                    </a:lnTo>
                    <a:lnTo>
                      <a:pt x="20" y="206"/>
                    </a:lnTo>
                    <a:lnTo>
                      <a:pt x="18" y="206"/>
                    </a:lnTo>
                    <a:lnTo>
                      <a:pt x="18" y="205"/>
                    </a:lnTo>
                    <a:lnTo>
                      <a:pt x="17" y="205"/>
                    </a:lnTo>
                    <a:lnTo>
                      <a:pt x="17" y="203"/>
                    </a:lnTo>
                    <a:lnTo>
                      <a:pt x="16" y="203"/>
                    </a:lnTo>
                    <a:lnTo>
                      <a:pt x="16" y="202"/>
                    </a:lnTo>
                    <a:lnTo>
                      <a:pt x="14" y="202"/>
                    </a:lnTo>
                    <a:lnTo>
                      <a:pt x="13" y="202"/>
                    </a:lnTo>
                    <a:lnTo>
                      <a:pt x="13" y="203"/>
                    </a:lnTo>
                    <a:lnTo>
                      <a:pt x="12" y="203"/>
                    </a:lnTo>
                    <a:lnTo>
                      <a:pt x="10" y="203"/>
                    </a:lnTo>
                    <a:lnTo>
                      <a:pt x="9" y="203"/>
                    </a:lnTo>
                    <a:lnTo>
                      <a:pt x="8" y="203"/>
                    </a:lnTo>
                    <a:lnTo>
                      <a:pt x="7" y="203"/>
                    </a:lnTo>
                    <a:lnTo>
                      <a:pt x="5" y="203"/>
                    </a:lnTo>
                    <a:lnTo>
                      <a:pt x="5" y="202"/>
                    </a:lnTo>
                    <a:lnTo>
                      <a:pt x="5" y="201"/>
                    </a:lnTo>
                    <a:lnTo>
                      <a:pt x="4" y="201"/>
                    </a:lnTo>
                    <a:lnTo>
                      <a:pt x="4" y="199"/>
                    </a:lnTo>
                    <a:lnTo>
                      <a:pt x="3" y="199"/>
                    </a:lnTo>
                    <a:lnTo>
                      <a:pt x="1" y="199"/>
                    </a:lnTo>
                    <a:lnTo>
                      <a:pt x="1" y="198"/>
                    </a:lnTo>
                    <a:lnTo>
                      <a:pt x="1" y="197"/>
                    </a:lnTo>
                    <a:lnTo>
                      <a:pt x="1" y="195"/>
                    </a:lnTo>
                    <a:lnTo>
                      <a:pt x="3" y="195"/>
                    </a:lnTo>
                    <a:lnTo>
                      <a:pt x="3" y="194"/>
                    </a:lnTo>
                    <a:lnTo>
                      <a:pt x="1" y="193"/>
                    </a:lnTo>
                    <a:lnTo>
                      <a:pt x="3" y="193"/>
                    </a:lnTo>
                    <a:lnTo>
                      <a:pt x="3" y="192"/>
                    </a:lnTo>
                    <a:lnTo>
                      <a:pt x="1" y="192"/>
                    </a:lnTo>
                    <a:lnTo>
                      <a:pt x="3" y="192"/>
                    </a:lnTo>
                    <a:lnTo>
                      <a:pt x="3" y="190"/>
                    </a:lnTo>
                    <a:lnTo>
                      <a:pt x="1" y="190"/>
                    </a:lnTo>
                    <a:lnTo>
                      <a:pt x="1" y="189"/>
                    </a:lnTo>
                    <a:lnTo>
                      <a:pt x="1" y="188"/>
                    </a:lnTo>
                    <a:lnTo>
                      <a:pt x="1" y="186"/>
                    </a:lnTo>
                    <a:lnTo>
                      <a:pt x="1" y="185"/>
                    </a:lnTo>
                    <a:lnTo>
                      <a:pt x="1" y="184"/>
                    </a:lnTo>
                    <a:lnTo>
                      <a:pt x="1" y="182"/>
                    </a:lnTo>
                    <a:lnTo>
                      <a:pt x="1" y="181"/>
                    </a:lnTo>
                    <a:lnTo>
                      <a:pt x="0" y="181"/>
                    </a:lnTo>
                    <a:lnTo>
                      <a:pt x="0" y="180"/>
                    </a:lnTo>
                    <a:lnTo>
                      <a:pt x="0" y="178"/>
                    </a:lnTo>
                    <a:lnTo>
                      <a:pt x="0" y="177"/>
                    </a:lnTo>
                    <a:lnTo>
                      <a:pt x="0" y="176"/>
                    </a:lnTo>
                    <a:lnTo>
                      <a:pt x="0" y="175"/>
                    </a:lnTo>
                    <a:lnTo>
                      <a:pt x="0" y="173"/>
                    </a:lnTo>
                    <a:lnTo>
                      <a:pt x="0" y="172"/>
                    </a:lnTo>
                    <a:lnTo>
                      <a:pt x="0" y="171"/>
                    </a:lnTo>
                    <a:lnTo>
                      <a:pt x="0" y="169"/>
                    </a:lnTo>
                    <a:lnTo>
                      <a:pt x="0" y="168"/>
                    </a:lnTo>
                    <a:lnTo>
                      <a:pt x="0" y="167"/>
                    </a:lnTo>
                    <a:lnTo>
                      <a:pt x="1" y="167"/>
                    </a:lnTo>
                    <a:lnTo>
                      <a:pt x="1" y="165"/>
                    </a:lnTo>
                    <a:lnTo>
                      <a:pt x="1" y="164"/>
                    </a:lnTo>
                    <a:lnTo>
                      <a:pt x="1" y="163"/>
                    </a:lnTo>
                    <a:lnTo>
                      <a:pt x="1" y="161"/>
                    </a:lnTo>
                    <a:lnTo>
                      <a:pt x="1" y="160"/>
                    </a:lnTo>
                    <a:lnTo>
                      <a:pt x="1" y="159"/>
                    </a:lnTo>
                    <a:lnTo>
                      <a:pt x="1" y="158"/>
                    </a:lnTo>
                    <a:lnTo>
                      <a:pt x="1" y="156"/>
                    </a:lnTo>
                    <a:lnTo>
                      <a:pt x="3" y="156"/>
                    </a:lnTo>
                    <a:lnTo>
                      <a:pt x="3" y="155"/>
                    </a:lnTo>
                    <a:lnTo>
                      <a:pt x="4" y="155"/>
                    </a:lnTo>
                    <a:lnTo>
                      <a:pt x="4" y="154"/>
                    </a:lnTo>
                    <a:lnTo>
                      <a:pt x="4" y="152"/>
                    </a:lnTo>
                    <a:lnTo>
                      <a:pt x="4" y="151"/>
                    </a:lnTo>
                    <a:lnTo>
                      <a:pt x="4" y="150"/>
                    </a:lnTo>
                    <a:lnTo>
                      <a:pt x="5" y="150"/>
                    </a:lnTo>
                    <a:lnTo>
                      <a:pt x="5" y="148"/>
                    </a:lnTo>
                    <a:lnTo>
                      <a:pt x="7" y="148"/>
                    </a:lnTo>
                    <a:lnTo>
                      <a:pt x="7" y="147"/>
                    </a:lnTo>
                    <a:lnTo>
                      <a:pt x="8" y="147"/>
                    </a:lnTo>
                    <a:lnTo>
                      <a:pt x="9" y="147"/>
                    </a:lnTo>
                    <a:lnTo>
                      <a:pt x="10" y="147"/>
                    </a:lnTo>
                    <a:lnTo>
                      <a:pt x="12" y="147"/>
                    </a:lnTo>
                    <a:lnTo>
                      <a:pt x="12" y="148"/>
                    </a:lnTo>
                    <a:lnTo>
                      <a:pt x="13" y="148"/>
                    </a:lnTo>
                    <a:lnTo>
                      <a:pt x="13" y="147"/>
                    </a:lnTo>
                    <a:lnTo>
                      <a:pt x="14" y="147"/>
                    </a:lnTo>
                    <a:lnTo>
                      <a:pt x="14" y="146"/>
                    </a:lnTo>
                    <a:lnTo>
                      <a:pt x="14" y="144"/>
                    </a:lnTo>
                    <a:lnTo>
                      <a:pt x="16" y="144"/>
                    </a:lnTo>
                    <a:lnTo>
                      <a:pt x="16" y="143"/>
                    </a:lnTo>
                    <a:lnTo>
                      <a:pt x="14" y="142"/>
                    </a:lnTo>
                    <a:lnTo>
                      <a:pt x="16" y="142"/>
                    </a:lnTo>
                    <a:lnTo>
                      <a:pt x="16" y="141"/>
                    </a:lnTo>
                    <a:lnTo>
                      <a:pt x="16" y="139"/>
                    </a:lnTo>
                    <a:lnTo>
                      <a:pt x="16" y="138"/>
                    </a:lnTo>
                    <a:lnTo>
                      <a:pt x="17" y="138"/>
                    </a:lnTo>
                    <a:lnTo>
                      <a:pt x="18" y="138"/>
                    </a:lnTo>
                    <a:lnTo>
                      <a:pt x="20" y="138"/>
                    </a:lnTo>
                    <a:lnTo>
                      <a:pt x="21" y="138"/>
                    </a:lnTo>
                    <a:lnTo>
                      <a:pt x="21" y="137"/>
                    </a:lnTo>
                    <a:lnTo>
                      <a:pt x="22" y="137"/>
                    </a:lnTo>
                    <a:lnTo>
                      <a:pt x="22" y="138"/>
                    </a:lnTo>
                    <a:lnTo>
                      <a:pt x="24" y="137"/>
                    </a:lnTo>
                    <a:lnTo>
                      <a:pt x="25" y="137"/>
                    </a:lnTo>
                    <a:lnTo>
                      <a:pt x="25" y="135"/>
                    </a:lnTo>
                    <a:lnTo>
                      <a:pt x="26" y="135"/>
                    </a:lnTo>
                    <a:lnTo>
                      <a:pt x="26" y="134"/>
                    </a:lnTo>
                    <a:lnTo>
                      <a:pt x="26" y="133"/>
                    </a:lnTo>
                    <a:lnTo>
                      <a:pt x="26" y="131"/>
                    </a:lnTo>
                    <a:lnTo>
                      <a:pt x="27" y="131"/>
                    </a:lnTo>
                    <a:lnTo>
                      <a:pt x="27" y="130"/>
                    </a:lnTo>
                    <a:lnTo>
                      <a:pt x="27" y="129"/>
                    </a:lnTo>
                    <a:lnTo>
                      <a:pt x="27" y="127"/>
                    </a:lnTo>
                    <a:lnTo>
                      <a:pt x="26" y="127"/>
                    </a:lnTo>
                    <a:lnTo>
                      <a:pt x="26" y="126"/>
                    </a:lnTo>
                    <a:lnTo>
                      <a:pt x="25" y="126"/>
                    </a:lnTo>
                    <a:lnTo>
                      <a:pt x="25" y="125"/>
                    </a:lnTo>
                    <a:lnTo>
                      <a:pt x="25" y="124"/>
                    </a:lnTo>
                    <a:lnTo>
                      <a:pt x="25" y="122"/>
                    </a:lnTo>
                    <a:lnTo>
                      <a:pt x="26" y="122"/>
                    </a:lnTo>
                    <a:lnTo>
                      <a:pt x="26" y="121"/>
                    </a:lnTo>
                    <a:lnTo>
                      <a:pt x="27" y="121"/>
                    </a:lnTo>
                    <a:lnTo>
                      <a:pt x="26" y="121"/>
                    </a:lnTo>
                    <a:lnTo>
                      <a:pt x="26" y="120"/>
                    </a:lnTo>
                    <a:lnTo>
                      <a:pt x="27" y="120"/>
                    </a:lnTo>
                    <a:lnTo>
                      <a:pt x="27" y="118"/>
                    </a:lnTo>
                    <a:lnTo>
                      <a:pt x="29" y="118"/>
                    </a:lnTo>
                    <a:lnTo>
                      <a:pt x="29" y="120"/>
                    </a:lnTo>
                    <a:lnTo>
                      <a:pt x="30" y="120"/>
                    </a:lnTo>
                    <a:lnTo>
                      <a:pt x="31" y="120"/>
                    </a:lnTo>
                    <a:lnTo>
                      <a:pt x="33" y="120"/>
                    </a:lnTo>
                    <a:lnTo>
                      <a:pt x="33" y="118"/>
                    </a:lnTo>
                    <a:lnTo>
                      <a:pt x="33" y="117"/>
                    </a:lnTo>
                    <a:lnTo>
                      <a:pt x="33" y="116"/>
                    </a:lnTo>
                    <a:lnTo>
                      <a:pt x="34" y="116"/>
                    </a:lnTo>
                    <a:lnTo>
                      <a:pt x="34" y="114"/>
                    </a:lnTo>
                    <a:lnTo>
                      <a:pt x="35" y="114"/>
                    </a:lnTo>
                    <a:lnTo>
                      <a:pt x="37" y="114"/>
                    </a:lnTo>
                    <a:lnTo>
                      <a:pt x="38" y="114"/>
                    </a:lnTo>
                    <a:lnTo>
                      <a:pt x="38" y="113"/>
                    </a:lnTo>
                    <a:lnTo>
                      <a:pt x="37" y="113"/>
                    </a:lnTo>
                    <a:lnTo>
                      <a:pt x="38" y="113"/>
                    </a:lnTo>
                    <a:lnTo>
                      <a:pt x="39" y="113"/>
                    </a:lnTo>
                    <a:lnTo>
                      <a:pt x="38" y="113"/>
                    </a:lnTo>
                    <a:lnTo>
                      <a:pt x="39" y="113"/>
                    </a:lnTo>
                    <a:lnTo>
                      <a:pt x="39" y="112"/>
                    </a:lnTo>
                    <a:lnTo>
                      <a:pt x="39" y="110"/>
                    </a:lnTo>
                    <a:lnTo>
                      <a:pt x="39" y="109"/>
                    </a:lnTo>
                    <a:lnTo>
                      <a:pt x="39" y="108"/>
                    </a:lnTo>
                    <a:lnTo>
                      <a:pt x="41" y="108"/>
                    </a:lnTo>
                    <a:lnTo>
                      <a:pt x="41" y="106"/>
                    </a:lnTo>
                    <a:lnTo>
                      <a:pt x="41" y="105"/>
                    </a:lnTo>
                    <a:lnTo>
                      <a:pt x="41" y="104"/>
                    </a:lnTo>
                    <a:lnTo>
                      <a:pt x="39" y="104"/>
                    </a:lnTo>
                    <a:lnTo>
                      <a:pt x="39" y="103"/>
                    </a:lnTo>
                    <a:lnTo>
                      <a:pt x="41" y="101"/>
                    </a:lnTo>
                    <a:lnTo>
                      <a:pt x="41" y="100"/>
                    </a:lnTo>
                    <a:lnTo>
                      <a:pt x="41" y="99"/>
                    </a:lnTo>
                    <a:lnTo>
                      <a:pt x="41" y="97"/>
                    </a:lnTo>
                    <a:lnTo>
                      <a:pt x="41" y="96"/>
                    </a:lnTo>
                    <a:lnTo>
                      <a:pt x="41" y="95"/>
                    </a:lnTo>
                    <a:lnTo>
                      <a:pt x="41" y="93"/>
                    </a:lnTo>
                    <a:lnTo>
                      <a:pt x="42" y="93"/>
                    </a:lnTo>
                    <a:lnTo>
                      <a:pt x="41" y="92"/>
                    </a:lnTo>
                    <a:lnTo>
                      <a:pt x="39" y="92"/>
                    </a:lnTo>
                    <a:lnTo>
                      <a:pt x="39" y="91"/>
                    </a:lnTo>
                    <a:lnTo>
                      <a:pt x="41" y="91"/>
                    </a:lnTo>
                    <a:lnTo>
                      <a:pt x="41" y="89"/>
                    </a:lnTo>
                    <a:lnTo>
                      <a:pt x="41" y="88"/>
                    </a:lnTo>
                    <a:lnTo>
                      <a:pt x="42" y="88"/>
                    </a:lnTo>
                    <a:lnTo>
                      <a:pt x="42" y="87"/>
                    </a:lnTo>
                    <a:lnTo>
                      <a:pt x="42" y="86"/>
                    </a:lnTo>
                    <a:lnTo>
                      <a:pt x="43" y="84"/>
                    </a:lnTo>
                    <a:lnTo>
                      <a:pt x="43" y="83"/>
                    </a:lnTo>
                    <a:lnTo>
                      <a:pt x="43" y="82"/>
                    </a:lnTo>
                    <a:lnTo>
                      <a:pt x="43" y="80"/>
                    </a:lnTo>
                    <a:lnTo>
                      <a:pt x="43" y="79"/>
                    </a:lnTo>
                    <a:lnTo>
                      <a:pt x="43" y="78"/>
                    </a:lnTo>
                    <a:lnTo>
                      <a:pt x="44" y="78"/>
                    </a:lnTo>
                    <a:lnTo>
                      <a:pt x="43" y="78"/>
                    </a:lnTo>
                    <a:lnTo>
                      <a:pt x="43" y="76"/>
                    </a:lnTo>
                    <a:lnTo>
                      <a:pt x="43" y="75"/>
                    </a:lnTo>
                    <a:lnTo>
                      <a:pt x="43" y="74"/>
                    </a:lnTo>
                    <a:lnTo>
                      <a:pt x="43" y="72"/>
                    </a:lnTo>
                    <a:lnTo>
                      <a:pt x="43" y="71"/>
                    </a:lnTo>
                    <a:lnTo>
                      <a:pt x="43" y="70"/>
                    </a:lnTo>
                    <a:lnTo>
                      <a:pt x="44" y="70"/>
                    </a:lnTo>
                    <a:lnTo>
                      <a:pt x="44" y="69"/>
                    </a:lnTo>
                    <a:lnTo>
                      <a:pt x="44" y="67"/>
                    </a:lnTo>
                    <a:lnTo>
                      <a:pt x="44" y="66"/>
                    </a:lnTo>
                    <a:lnTo>
                      <a:pt x="46" y="66"/>
                    </a:lnTo>
                    <a:lnTo>
                      <a:pt x="46" y="65"/>
                    </a:lnTo>
                    <a:lnTo>
                      <a:pt x="47" y="65"/>
                    </a:lnTo>
                    <a:lnTo>
                      <a:pt x="47" y="63"/>
                    </a:lnTo>
                    <a:lnTo>
                      <a:pt x="48" y="63"/>
                    </a:lnTo>
                    <a:lnTo>
                      <a:pt x="48" y="62"/>
                    </a:lnTo>
                    <a:lnTo>
                      <a:pt x="50" y="62"/>
                    </a:lnTo>
                    <a:lnTo>
                      <a:pt x="50" y="61"/>
                    </a:lnTo>
                    <a:lnTo>
                      <a:pt x="50" y="59"/>
                    </a:lnTo>
                    <a:lnTo>
                      <a:pt x="50" y="57"/>
                    </a:lnTo>
                    <a:lnTo>
                      <a:pt x="48" y="57"/>
                    </a:lnTo>
                    <a:lnTo>
                      <a:pt x="50" y="57"/>
                    </a:lnTo>
                    <a:lnTo>
                      <a:pt x="51" y="57"/>
                    </a:lnTo>
                    <a:lnTo>
                      <a:pt x="51" y="55"/>
                    </a:lnTo>
                    <a:lnTo>
                      <a:pt x="51" y="54"/>
                    </a:lnTo>
                    <a:lnTo>
                      <a:pt x="55" y="59"/>
                    </a:lnTo>
                    <a:lnTo>
                      <a:pt x="56" y="61"/>
                    </a:lnTo>
                    <a:lnTo>
                      <a:pt x="58" y="61"/>
                    </a:lnTo>
                    <a:lnTo>
                      <a:pt x="58" y="62"/>
                    </a:lnTo>
                    <a:lnTo>
                      <a:pt x="59" y="62"/>
                    </a:lnTo>
                    <a:lnTo>
                      <a:pt x="59" y="63"/>
                    </a:lnTo>
                    <a:lnTo>
                      <a:pt x="60" y="63"/>
                    </a:lnTo>
                    <a:lnTo>
                      <a:pt x="60" y="65"/>
                    </a:lnTo>
                    <a:lnTo>
                      <a:pt x="61" y="65"/>
                    </a:lnTo>
                    <a:lnTo>
                      <a:pt x="63" y="65"/>
                    </a:lnTo>
                    <a:lnTo>
                      <a:pt x="64" y="65"/>
                    </a:lnTo>
                    <a:lnTo>
                      <a:pt x="65" y="65"/>
                    </a:lnTo>
                    <a:lnTo>
                      <a:pt x="65" y="66"/>
                    </a:lnTo>
                    <a:lnTo>
                      <a:pt x="67" y="66"/>
                    </a:lnTo>
                    <a:lnTo>
                      <a:pt x="68" y="66"/>
                    </a:lnTo>
                    <a:lnTo>
                      <a:pt x="69" y="66"/>
                    </a:lnTo>
                    <a:lnTo>
                      <a:pt x="69" y="65"/>
                    </a:lnTo>
                    <a:lnTo>
                      <a:pt x="75" y="65"/>
                    </a:lnTo>
                    <a:lnTo>
                      <a:pt x="80" y="65"/>
                    </a:lnTo>
                    <a:lnTo>
                      <a:pt x="84" y="65"/>
                    </a:lnTo>
                    <a:lnTo>
                      <a:pt x="86" y="65"/>
                    </a:lnTo>
                    <a:lnTo>
                      <a:pt x="89" y="65"/>
                    </a:lnTo>
                    <a:lnTo>
                      <a:pt x="92" y="65"/>
                    </a:lnTo>
                    <a:lnTo>
                      <a:pt x="93" y="65"/>
                    </a:lnTo>
                    <a:lnTo>
                      <a:pt x="101" y="65"/>
                    </a:lnTo>
                    <a:lnTo>
                      <a:pt x="105" y="65"/>
                    </a:lnTo>
                    <a:lnTo>
                      <a:pt x="106" y="65"/>
                    </a:lnTo>
                    <a:lnTo>
                      <a:pt x="109" y="65"/>
                    </a:lnTo>
                    <a:lnTo>
                      <a:pt x="110" y="65"/>
                    </a:lnTo>
                    <a:lnTo>
                      <a:pt x="126" y="65"/>
                    </a:lnTo>
                    <a:lnTo>
                      <a:pt x="132" y="65"/>
                    </a:lnTo>
                    <a:lnTo>
                      <a:pt x="133" y="65"/>
                    </a:lnTo>
                    <a:lnTo>
                      <a:pt x="136" y="65"/>
                    </a:lnTo>
                    <a:lnTo>
                      <a:pt x="139" y="65"/>
                    </a:lnTo>
                    <a:lnTo>
                      <a:pt x="143" y="65"/>
                    </a:lnTo>
                    <a:lnTo>
                      <a:pt x="144" y="66"/>
                    </a:lnTo>
                    <a:lnTo>
                      <a:pt x="147" y="66"/>
                    </a:lnTo>
                    <a:lnTo>
                      <a:pt x="149" y="66"/>
                    </a:lnTo>
                    <a:lnTo>
                      <a:pt x="151" y="66"/>
                    </a:lnTo>
                    <a:lnTo>
                      <a:pt x="156" y="66"/>
                    </a:lnTo>
                    <a:lnTo>
                      <a:pt x="157" y="66"/>
                    </a:lnTo>
                    <a:lnTo>
                      <a:pt x="157" y="59"/>
                    </a:lnTo>
                    <a:lnTo>
                      <a:pt x="165" y="59"/>
                    </a:lnTo>
                    <a:lnTo>
                      <a:pt x="166" y="59"/>
                    </a:lnTo>
                    <a:lnTo>
                      <a:pt x="168" y="59"/>
                    </a:lnTo>
                    <a:lnTo>
                      <a:pt x="169" y="59"/>
                    </a:lnTo>
                    <a:lnTo>
                      <a:pt x="171" y="59"/>
                    </a:lnTo>
                    <a:lnTo>
                      <a:pt x="174" y="59"/>
                    </a:lnTo>
                    <a:lnTo>
                      <a:pt x="175" y="59"/>
                    </a:lnTo>
                    <a:lnTo>
                      <a:pt x="178" y="59"/>
                    </a:lnTo>
                    <a:lnTo>
                      <a:pt x="179" y="59"/>
                    </a:lnTo>
                    <a:lnTo>
                      <a:pt x="185" y="59"/>
                    </a:lnTo>
                    <a:lnTo>
                      <a:pt x="191" y="58"/>
                    </a:lnTo>
                    <a:lnTo>
                      <a:pt x="194" y="58"/>
                    </a:lnTo>
                    <a:lnTo>
                      <a:pt x="196" y="58"/>
                    </a:lnTo>
                    <a:lnTo>
                      <a:pt x="196" y="59"/>
                    </a:lnTo>
                    <a:lnTo>
                      <a:pt x="196" y="61"/>
                    </a:lnTo>
                    <a:lnTo>
                      <a:pt x="196" y="62"/>
                    </a:lnTo>
                    <a:lnTo>
                      <a:pt x="199" y="62"/>
                    </a:lnTo>
                    <a:lnTo>
                      <a:pt x="200" y="62"/>
                    </a:lnTo>
                    <a:lnTo>
                      <a:pt x="202" y="62"/>
                    </a:lnTo>
                    <a:lnTo>
                      <a:pt x="203" y="62"/>
                    </a:lnTo>
                    <a:lnTo>
                      <a:pt x="204" y="62"/>
                    </a:lnTo>
                    <a:lnTo>
                      <a:pt x="205" y="62"/>
                    </a:lnTo>
                    <a:lnTo>
                      <a:pt x="207" y="62"/>
                    </a:lnTo>
                    <a:lnTo>
                      <a:pt x="208" y="61"/>
                    </a:lnTo>
                    <a:lnTo>
                      <a:pt x="209" y="61"/>
                    </a:lnTo>
                    <a:lnTo>
                      <a:pt x="211" y="61"/>
                    </a:lnTo>
                    <a:lnTo>
                      <a:pt x="212" y="61"/>
                    </a:lnTo>
                    <a:lnTo>
                      <a:pt x="213" y="61"/>
                    </a:lnTo>
                    <a:lnTo>
                      <a:pt x="215" y="61"/>
                    </a:lnTo>
                    <a:lnTo>
                      <a:pt x="216" y="61"/>
                    </a:lnTo>
                    <a:lnTo>
                      <a:pt x="217" y="61"/>
                    </a:lnTo>
                    <a:lnTo>
                      <a:pt x="219" y="61"/>
                    </a:lnTo>
                    <a:lnTo>
                      <a:pt x="221" y="61"/>
                    </a:lnTo>
                    <a:lnTo>
                      <a:pt x="223" y="61"/>
                    </a:lnTo>
                    <a:lnTo>
                      <a:pt x="224" y="61"/>
                    </a:lnTo>
                    <a:lnTo>
                      <a:pt x="225" y="61"/>
                    </a:lnTo>
                    <a:lnTo>
                      <a:pt x="225" y="62"/>
                    </a:lnTo>
                    <a:lnTo>
                      <a:pt x="225" y="63"/>
                    </a:lnTo>
                    <a:lnTo>
                      <a:pt x="225" y="65"/>
                    </a:lnTo>
                    <a:lnTo>
                      <a:pt x="225" y="66"/>
                    </a:lnTo>
                    <a:lnTo>
                      <a:pt x="225" y="69"/>
                    </a:lnTo>
                    <a:lnTo>
                      <a:pt x="226" y="69"/>
                    </a:lnTo>
                    <a:lnTo>
                      <a:pt x="226" y="67"/>
                    </a:lnTo>
                    <a:lnTo>
                      <a:pt x="228" y="67"/>
                    </a:lnTo>
                    <a:lnTo>
                      <a:pt x="232" y="67"/>
                    </a:lnTo>
                    <a:lnTo>
                      <a:pt x="234" y="67"/>
                    </a:lnTo>
                    <a:lnTo>
                      <a:pt x="234" y="69"/>
                    </a:lnTo>
                    <a:lnTo>
                      <a:pt x="234" y="70"/>
                    </a:lnTo>
                    <a:lnTo>
                      <a:pt x="234" y="71"/>
                    </a:lnTo>
                    <a:lnTo>
                      <a:pt x="236" y="71"/>
                    </a:lnTo>
                    <a:lnTo>
                      <a:pt x="234" y="71"/>
                    </a:lnTo>
                    <a:lnTo>
                      <a:pt x="234" y="72"/>
                    </a:lnTo>
                    <a:lnTo>
                      <a:pt x="234" y="74"/>
                    </a:lnTo>
                    <a:lnTo>
                      <a:pt x="233" y="74"/>
                    </a:lnTo>
                    <a:lnTo>
                      <a:pt x="234" y="74"/>
                    </a:lnTo>
                    <a:lnTo>
                      <a:pt x="236" y="74"/>
                    </a:lnTo>
                    <a:lnTo>
                      <a:pt x="237" y="74"/>
                    </a:lnTo>
                    <a:lnTo>
                      <a:pt x="238" y="72"/>
                    </a:lnTo>
                    <a:lnTo>
                      <a:pt x="240" y="72"/>
                    </a:lnTo>
                    <a:lnTo>
                      <a:pt x="241" y="72"/>
                    </a:lnTo>
                    <a:lnTo>
                      <a:pt x="241" y="71"/>
                    </a:lnTo>
                    <a:lnTo>
                      <a:pt x="242" y="71"/>
                    </a:lnTo>
                    <a:lnTo>
                      <a:pt x="242" y="70"/>
                    </a:lnTo>
                    <a:lnTo>
                      <a:pt x="242" y="69"/>
                    </a:lnTo>
                    <a:lnTo>
                      <a:pt x="243" y="69"/>
                    </a:lnTo>
                    <a:lnTo>
                      <a:pt x="243" y="66"/>
                    </a:lnTo>
                    <a:lnTo>
                      <a:pt x="245" y="65"/>
                    </a:lnTo>
                    <a:lnTo>
                      <a:pt x="245" y="63"/>
                    </a:lnTo>
                    <a:lnTo>
                      <a:pt x="246" y="62"/>
                    </a:lnTo>
                    <a:lnTo>
                      <a:pt x="247" y="62"/>
                    </a:lnTo>
                    <a:lnTo>
                      <a:pt x="249" y="62"/>
                    </a:lnTo>
                    <a:lnTo>
                      <a:pt x="250" y="62"/>
                    </a:lnTo>
                    <a:lnTo>
                      <a:pt x="251" y="62"/>
                    </a:lnTo>
                    <a:lnTo>
                      <a:pt x="253" y="62"/>
                    </a:lnTo>
                    <a:lnTo>
                      <a:pt x="254" y="62"/>
                    </a:lnTo>
                    <a:lnTo>
                      <a:pt x="255" y="62"/>
                    </a:lnTo>
                    <a:lnTo>
                      <a:pt x="255" y="61"/>
                    </a:lnTo>
                    <a:lnTo>
                      <a:pt x="255" y="59"/>
                    </a:lnTo>
                    <a:lnTo>
                      <a:pt x="257" y="59"/>
                    </a:lnTo>
                    <a:lnTo>
                      <a:pt x="258" y="59"/>
                    </a:lnTo>
                    <a:lnTo>
                      <a:pt x="259" y="59"/>
                    </a:lnTo>
                    <a:lnTo>
                      <a:pt x="260" y="59"/>
                    </a:lnTo>
                    <a:lnTo>
                      <a:pt x="262" y="59"/>
                    </a:lnTo>
                    <a:lnTo>
                      <a:pt x="263" y="59"/>
                    </a:lnTo>
                    <a:lnTo>
                      <a:pt x="263" y="61"/>
                    </a:lnTo>
                    <a:lnTo>
                      <a:pt x="263" y="62"/>
                    </a:lnTo>
                    <a:lnTo>
                      <a:pt x="264" y="62"/>
                    </a:lnTo>
                    <a:lnTo>
                      <a:pt x="266" y="62"/>
                    </a:lnTo>
                    <a:lnTo>
                      <a:pt x="267" y="62"/>
                    </a:lnTo>
                    <a:lnTo>
                      <a:pt x="268" y="62"/>
                    </a:lnTo>
                    <a:lnTo>
                      <a:pt x="270" y="62"/>
                    </a:lnTo>
                    <a:lnTo>
                      <a:pt x="272" y="62"/>
                    </a:lnTo>
                    <a:lnTo>
                      <a:pt x="274" y="62"/>
                    </a:lnTo>
                    <a:lnTo>
                      <a:pt x="277" y="62"/>
                    </a:lnTo>
                    <a:lnTo>
                      <a:pt x="279" y="62"/>
                    </a:lnTo>
                    <a:lnTo>
                      <a:pt x="280" y="62"/>
                    </a:lnTo>
                    <a:lnTo>
                      <a:pt x="281" y="62"/>
                    </a:lnTo>
                    <a:lnTo>
                      <a:pt x="283" y="62"/>
                    </a:lnTo>
                    <a:lnTo>
                      <a:pt x="284" y="62"/>
                    </a:lnTo>
                    <a:lnTo>
                      <a:pt x="285" y="62"/>
                    </a:lnTo>
                    <a:lnTo>
                      <a:pt x="287" y="62"/>
                    </a:lnTo>
                    <a:lnTo>
                      <a:pt x="288" y="62"/>
                    </a:lnTo>
                    <a:lnTo>
                      <a:pt x="289" y="62"/>
                    </a:lnTo>
                    <a:lnTo>
                      <a:pt x="291" y="62"/>
                    </a:lnTo>
                    <a:lnTo>
                      <a:pt x="292" y="62"/>
                    </a:lnTo>
                    <a:lnTo>
                      <a:pt x="293" y="62"/>
                    </a:lnTo>
                    <a:lnTo>
                      <a:pt x="295" y="62"/>
                    </a:lnTo>
                    <a:lnTo>
                      <a:pt x="296" y="62"/>
                    </a:lnTo>
                    <a:lnTo>
                      <a:pt x="297" y="62"/>
                    </a:lnTo>
                    <a:lnTo>
                      <a:pt x="298" y="62"/>
                    </a:lnTo>
                    <a:lnTo>
                      <a:pt x="300" y="62"/>
                    </a:lnTo>
                    <a:lnTo>
                      <a:pt x="301" y="62"/>
                    </a:lnTo>
                    <a:lnTo>
                      <a:pt x="302" y="62"/>
                    </a:lnTo>
                    <a:lnTo>
                      <a:pt x="304" y="62"/>
                    </a:lnTo>
                    <a:lnTo>
                      <a:pt x="305" y="62"/>
                    </a:lnTo>
                    <a:lnTo>
                      <a:pt x="305" y="63"/>
                    </a:lnTo>
                    <a:lnTo>
                      <a:pt x="304" y="65"/>
                    </a:lnTo>
                    <a:lnTo>
                      <a:pt x="305" y="65"/>
                    </a:lnTo>
                    <a:lnTo>
                      <a:pt x="305" y="66"/>
                    </a:lnTo>
                    <a:lnTo>
                      <a:pt x="305" y="67"/>
                    </a:lnTo>
                    <a:lnTo>
                      <a:pt x="306" y="67"/>
                    </a:lnTo>
                    <a:lnTo>
                      <a:pt x="308" y="67"/>
                    </a:lnTo>
                    <a:lnTo>
                      <a:pt x="308" y="66"/>
                    </a:lnTo>
                    <a:lnTo>
                      <a:pt x="309" y="66"/>
                    </a:lnTo>
                    <a:lnTo>
                      <a:pt x="309" y="65"/>
                    </a:lnTo>
                    <a:lnTo>
                      <a:pt x="310" y="65"/>
                    </a:lnTo>
                    <a:lnTo>
                      <a:pt x="312" y="65"/>
                    </a:lnTo>
                    <a:lnTo>
                      <a:pt x="313" y="65"/>
                    </a:lnTo>
                    <a:lnTo>
                      <a:pt x="314" y="65"/>
                    </a:lnTo>
                    <a:lnTo>
                      <a:pt x="315" y="66"/>
                    </a:lnTo>
                    <a:lnTo>
                      <a:pt x="315" y="67"/>
                    </a:lnTo>
                    <a:lnTo>
                      <a:pt x="315" y="69"/>
                    </a:lnTo>
                    <a:lnTo>
                      <a:pt x="315" y="70"/>
                    </a:lnTo>
                    <a:lnTo>
                      <a:pt x="314" y="70"/>
                    </a:lnTo>
                    <a:lnTo>
                      <a:pt x="313" y="70"/>
                    </a:lnTo>
                    <a:lnTo>
                      <a:pt x="312" y="70"/>
                    </a:lnTo>
                    <a:lnTo>
                      <a:pt x="312" y="71"/>
                    </a:lnTo>
                    <a:lnTo>
                      <a:pt x="310" y="72"/>
                    </a:lnTo>
                    <a:lnTo>
                      <a:pt x="310" y="74"/>
                    </a:lnTo>
                    <a:lnTo>
                      <a:pt x="309" y="75"/>
                    </a:lnTo>
                    <a:lnTo>
                      <a:pt x="310" y="75"/>
                    </a:lnTo>
                    <a:lnTo>
                      <a:pt x="312" y="76"/>
                    </a:lnTo>
                    <a:lnTo>
                      <a:pt x="313" y="76"/>
                    </a:lnTo>
                    <a:lnTo>
                      <a:pt x="313" y="75"/>
                    </a:lnTo>
                    <a:lnTo>
                      <a:pt x="314" y="75"/>
                    </a:lnTo>
                    <a:lnTo>
                      <a:pt x="314" y="74"/>
                    </a:lnTo>
                    <a:lnTo>
                      <a:pt x="315" y="74"/>
                    </a:lnTo>
                    <a:lnTo>
                      <a:pt x="317" y="75"/>
                    </a:lnTo>
                    <a:lnTo>
                      <a:pt x="318" y="76"/>
                    </a:lnTo>
                    <a:lnTo>
                      <a:pt x="318" y="78"/>
                    </a:lnTo>
                    <a:lnTo>
                      <a:pt x="317" y="79"/>
                    </a:lnTo>
                    <a:lnTo>
                      <a:pt x="319" y="79"/>
                    </a:lnTo>
                    <a:lnTo>
                      <a:pt x="319" y="80"/>
                    </a:lnTo>
                    <a:lnTo>
                      <a:pt x="321" y="80"/>
                    </a:lnTo>
                    <a:lnTo>
                      <a:pt x="322" y="80"/>
                    </a:lnTo>
                    <a:lnTo>
                      <a:pt x="322" y="82"/>
                    </a:lnTo>
                    <a:lnTo>
                      <a:pt x="323" y="82"/>
                    </a:lnTo>
                    <a:lnTo>
                      <a:pt x="325" y="82"/>
                    </a:lnTo>
                    <a:lnTo>
                      <a:pt x="325" y="83"/>
                    </a:lnTo>
                    <a:lnTo>
                      <a:pt x="326" y="83"/>
                    </a:lnTo>
                    <a:lnTo>
                      <a:pt x="326" y="84"/>
                    </a:lnTo>
                    <a:lnTo>
                      <a:pt x="326" y="86"/>
                    </a:lnTo>
                    <a:lnTo>
                      <a:pt x="326" y="87"/>
                    </a:lnTo>
                    <a:lnTo>
                      <a:pt x="326" y="88"/>
                    </a:lnTo>
                    <a:lnTo>
                      <a:pt x="327" y="89"/>
                    </a:lnTo>
                    <a:lnTo>
                      <a:pt x="327" y="91"/>
                    </a:lnTo>
                    <a:lnTo>
                      <a:pt x="327" y="92"/>
                    </a:lnTo>
                    <a:lnTo>
                      <a:pt x="329" y="92"/>
                    </a:lnTo>
                    <a:lnTo>
                      <a:pt x="329" y="91"/>
                    </a:lnTo>
                    <a:lnTo>
                      <a:pt x="329" y="92"/>
                    </a:lnTo>
                    <a:lnTo>
                      <a:pt x="330" y="92"/>
                    </a:lnTo>
                    <a:lnTo>
                      <a:pt x="330" y="91"/>
                    </a:lnTo>
                    <a:lnTo>
                      <a:pt x="331" y="91"/>
                    </a:lnTo>
                    <a:lnTo>
                      <a:pt x="331" y="89"/>
                    </a:lnTo>
                    <a:lnTo>
                      <a:pt x="332" y="89"/>
                    </a:lnTo>
                    <a:lnTo>
                      <a:pt x="334" y="89"/>
                    </a:lnTo>
                    <a:lnTo>
                      <a:pt x="334" y="88"/>
                    </a:lnTo>
                    <a:lnTo>
                      <a:pt x="335" y="88"/>
                    </a:lnTo>
                    <a:lnTo>
                      <a:pt x="336" y="88"/>
                    </a:lnTo>
                    <a:lnTo>
                      <a:pt x="336" y="87"/>
                    </a:lnTo>
                    <a:lnTo>
                      <a:pt x="336" y="86"/>
                    </a:lnTo>
                    <a:lnTo>
                      <a:pt x="336" y="84"/>
                    </a:lnTo>
                    <a:lnTo>
                      <a:pt x="336" y="83"/>
                    </a:lnTo>
                    <a:lnTo>
                      <a:pt x="338" y="83"/>
                    </a:lnTo>
                    <a:lnTo>
                      <a:pt x="339" y="83"/>
                    </a:lnTo>
                    <a:lnTo>
                      <a:pt x="339" y="82"/>
                    </a:lnTo>
                    <a:lnTo>
                      <a:pt x="338" y="82"/>
                    </a:lnTo>
                    <a:lnTo>
                      <a:pt x="339" y="82"/>
                    </a:lnTo>
                    <a:lnTo>
                      <a:pt x="339" y="80"/>
                    </a:lnTo>
                    <a:lnTo>
                      <a:pt x="338" y="80"/>
                    </a:lnTo>
                    <a:lnTo>
                      <a:pt x="339" y="79"/>
                    </a:lnTo>
                    <a:lnTo>
                      <a:pt x="338" y="79"/>
                    </a:lnTo>
                    <a:lnTo>
                      <a:pt x="339" y="78"/>
                    </a:lnTo>
                    <a:lnTo>
                      <a:pt x="339" y="75"/>
                    </a:lnTo>
                    <a:lnTo>
                      <a:pt x="339" y="74"/>
                    </a:lnTo>
                    <a:lnTo>
                      <a:pt x="340" y="74"/>
                    </a:lnTo>
                    <a:lnTo>
                      <a:pt x="342" y="72"/>
                    </a:lnTo>
                    <a:lnTo>
                      <a:pt x="340" y="72"/>
                    </a:lnTo>
                    <a:lnTo>
                      <a:pt x="340" y="71"/>
                    </a:lnTo>
                    <a:lnTo>
                      <a:pt x="342" y="71"/>
                    </a:lnTo>
                    <a:lnTo>
                      <a:pt x="342" y="70"/>
                    </a:lnTo>
                    <a:lnTo>
                      <a:pt x="343" y="70"/>
                    </a:lnTo>
                    <a:lnTo>
                      <a:pt x="343" y="69"/>
                    </a:lnTo>
                    <a:lnTo>
                      <a:pt x="343" y="67"/>
                    </a:lnTo>
                    <a:lnTo>
                      <a:pt x="344" y="66"/>
                    </a:lnTo>
                    <a:lnTo>
                      <a:pt x="344" y="65"/>
                    </a:lnTo>
                    <a:lnTo>
                      <a:pt x="346" y="65"/>
                    </a:lnTo>
                    <a:lnTo>
                      <a:pt x="346" y="63"/>
                    </a:lnTo>
                    <a:lnTo>
                      <a:pt x="347" y="63"/>
                    </a:lnTo>
                    <a:lnTo>
                      <a:pt x="347" y="65"/>
                    </a:lnTo>
                    <a:lnTo>
                      <a:pt x="348" y="65"/>
                    </a:lnTo>
                    <a:lnTo>
                      <a:pt x="349" y="65"/>
                    </a:lnTo>
                    <a:lnTo>
                      <a:pt x="351" y="65"/>
                    </a:lnTo>
                    <a:lnTo>
                      <a:pt x="351" y="66"/>
                    </a:lnTo>
                    <a:lnTo>
                      <a:pt x="351" y="67"/>
                    </a:lnTo>
                    <a:lnTo>
                      <a:pt x="351" y="69"/>
                    </a:lnTo>
                    <a:lnTo>
                      <a:pt x="352" y="69"/>
                    </a:lnTo>
                    <a:lnTo>
                      <a:pt x="352" y="70"/>
                    </a:lnTo>
                    <a:lnTo>
                      <a:pt x="352" y="69"/>
                    </a:lnTo>
                    <a:lnTo>
                      <a:pt x="352" y="70"/>
                    </a:lnTo>
                    <a:lnTo>
                      <a:pt x="353" y="70"/>
                    </a:lnTo>
                    <a:lnTo>
                      <a:pt x="353" y="69"/>
                    </a:lnTo>
                    <a:lnTo>
                      <a:pt x="353" y="67"/>
                    </a:lnTo>
                    <a:lnTo>
                      <a:pt x="353" y="66"/>
                    </a:lnTo>
                    <a:lnTo>
                      <a:pt x="355" y="66"/>
                    </a:lnTo>
                    <a:lnTo>
                      <a:pt x="355" y="65"/>
                    </a:lnTo>
                    <a:lnTo>
                      <a:pt x="356" y="65"/>
                    </a:lnTo>
                    <a:lnTo>
                      <a:pt x="356" y="63"/>
                    </a:lnTo>
                    <a:lnTo>
                      <a:pt x="356" y="62"/>
                    </a:lnTo>
                    <a:lnTo>
                      <a:pt x="357" y="62"/>
                    </a:lnTo>
                    <a:lnTo>
                      <a:pt x="359" y="62"/>
                    </a:lnTo>
                    <a:lnTo>
                      <a:pt x="359" y="61"/>
                    </a:lnTo>
                    <a:lnTo>
                      <a:pt x="359" y="62"/>
                    </a:lnTo>
                    <a:lnTo>
                      <a:pt x="360" y="62"/>
                    </a:lnTo>
                    <a:lnTo>
                      <a:pt x="360" y="63"/>
                    </a:lnTo>
                    <a:lnTo>
                      <a:pt x="360" y="65"/>
                    </a:lnTo>
                    <a:lnTo>
                      <a:pt x="361" y="65"/>
                    </a:lnTo>
                    <a:lnTo>
                      <a:pt x="363" y="65"/>
                    </a:lnTo>
                    <a:lnTo>
                      <a:pt x="363" y="63"/>
                    </a:lnTo>
                    <a:lnTo>
                      <a:pt x="363" y="65"/>
                    </a:lnTo>
                    <a:lnTo>
                      <a:pt x="364" y="65"/>
                    </a:lnTo>
                    <a:lnTo>
                      <a:pt x="365" y="65"/>
                    </a:lnTo>
                    <a:lnTo>
                      <a:pt x="364" y="65"/>
                    </a:lnTo>
                    <a:lnTo>
                      <a:pt x="365" y="63"/>
                    </a:lnTo>
                    <a:lnTo>
                      <a:pt x="367" y="62"/>
                    </a:lnTo>
                    <a:lnTo>
                      <a:pt x="367" y="61"/>
                    </a:lnTo>
                    <a:lnTo>
                      <a:pt x="368" y="61"/>
                    </a:lnTo>
                    <a:lnTo>
                      <a:pt x="368" y="59"/>
                    </a:lnTo>
                    <a:lnTo>
                      <a:pt x="368" y="58"/>
                    </a:lnTo>
                    <a:lnTo>
                      <a:pt x="368" y="57"/>
                    </a:lnTo>
                    <a:lnTo>
                      <a:pt x="368" y="55"/>
                    </a:lnTo>
                    <a:lnTo>
                      <a:pt x="369" y="55"/>
                    </a:lnTo>
                    <a:lnTo>
                      <a:pt x="369" y="54"/>
                    </a:lnTo>
                    <a:lnTo>
                      <a:pt x="370" y="54"/>
                    </a:lnTo>
                    <a:lnTo>
                      <a:pt x="372" y="54"/>
                    </a:lnTo>
                    <a:lnTo>
                      <a:pt x="373" y="54"/>
                    </a:lnTo>
                    <a:lnTo>
                      <a:pt x="374" y="54"/>
                    </a:lnTo>
                    <a:lnTo>
                      <a:pt x="374" y="53"/>
                    </a:lnTo>
                    <a:lnTo>
                      <a:pt x="376" y="53"/>
                    </a:lnTo>
                    <a:lnTo>
                      <a:pt x="374" y="53"/>
                    </a:lnTo>
                    <a:lnTo>
                      <a:pt x="376" y="52"/>
                    </a:lnTo>
                    <a:lnTo>
                      <a:pt x="376" y="50"/>
                    </a:lnTo>
                    <a:lnTo>
                      <a:pt x="377" y="50"/>
                    </a:lnTo>
                    <a:lnTo>
                      <a:pt x="377" y="49"/>
                    </a:lnTo>
                    <a:lnTo>
                      <a:pt x="378" y="49"/>
                    </a:lnTo>
                    <a:lnTo>
                      <a:pt x="378" y="50"/>
                    </a:lnTo>
                    <a:lnTo>
                      <a:pt x="380" y="50"/>
                    </a:lnTo>
                    <a:lnTo>
                      <a:pt x="381" y="50"/>
                    </a:lnTo>
                    <a:lnTo>
                      <a:pt x="381" y="52"/>
                    </a:lnTo>
                    <a:lnTo>
                      <a:pt x="382" y="52"/>
                    </a:lnTo>
                    <a:lnTo>
                      <a:pt x="384" y="52"/>
                    </a:lnTo>
                    <a:lnTo>
                      <a:pt x="385" y="52"/>
                    </a:lnTo>
                    <a:lnTo>
                      <a:pt x="385" y="50"/>
                    </a:lnTo>
                    <a:lnTo>
                      <a:pt x="386" y="50"/>
                    </a:lnTo>
                    <a:lnTo>
                      <a:pt x="386" y="52"/>
                    </a:lnTo>
                    <a:lnTo>
                      <a:pt x="387" y="52"/>
                    </a:lnTo>
                    <a:lnTo>
                      <a:pt x="387" y="50"/>
                    </a:lnTo>
                    <a:lnTo>
                      <a:pt x="389" y="50"/>
                    </a:lnTo>
                    <a:lnTo>
                      <a:pt x="390" y="50"/>
                    </a:lnTo>
                    <a:lnTo>
                      <a:pt x="390" y="49"/>
                    </a:lnTo>
                    <a:lnTo>
                      <a:pt x="391" y="49"/>
                    </a:lnTo>
                    <a:lnTo>
                      <a:pt x="391" y="48"/>
                    </a:lnTo>
                    <a:lnTo>
                      <a:pt x="390" y="46"/>
                    </a:lnTo>
                    <a:lnTo>
                      <a:pt x="390" y="45"/>
                    </a:lnTo>
                    <a:lnTo>
                      <a:pt x="391" y="45"/>
                    </a:lnTo>
                    <a:lnTo>
                      <a:pt x="390" y="44"/>
                    </a:lnTo>
                    <a:lnTo>
                      <a:pt x="390" y="42"/>
                    </a:lnTo>
                    <a:lnTo>
                      <a:pt x="390" y="41"/>
                    </a:lnTo>
                    <a:lnTo>
                      <a:pt x="389" y="38"/>
                    </a:lnTo>
                    <a:lnTo>
                      <a:pt x="390" y="38"/>
                    </a:lnTo>
                    <a:lnTo>
                      <a:pt x="391" y="34"/>
                    </a:lnTo>
                    <a:lnTo>
                      <a:pt x="391" y="33"/>
                    </a:lnTo>
                    <a:lnTo>
                      <a:pt x="391" y="32"/>
                    </a:lnTo>
                    <a:lnTo>
                      <a:pt x="391" y="31"/>
                    </a:lnTo>
                    <a:lnTo>
                      <a:pt x="391" y="29"/>
                    </a:lnTo>
                    <a:lnTo>
                      <a:pt x="393" y="29"/>
                    </a:lnTo>
                    <a:lnTo>
                      <a:pt x="393" y="28"/>
                    </a:lnTo>
                    <a:lnTo>
                      <a:pt x="391" y="27"/>
                    </a:lnTo>
                    <a:lnTo>
                      <a:pt x="391" y="25"/>
                    </a:lnTo>
                    <a:lnTo>
                      <a:pt x="393" y="24"/>
                    </a:lnTo>
                    <a:lnTo>
                      <a:pt x="393" y="21"/>
                    </a:lnTo>
                    <a:lnTo>
                      <a:pt x="394" y="21"/>
                    </a:lnTo>
                    <a:lnTo>
                      <a:pt x="394" y="23"/>
                    </a:lnTo>
                    <a:lnTo>
                      <a:pt x="394" y="21"/>
                    </a:lnTo>
                    <a:lnTo>
                      <a:pt x="395" y="21"/>
                    </a:lnTo>
                    <a:lnTo>
                      <a:pt x="397" y="21"/>
                    </a:lnTo>
                    <a:lnTo>
                      <a:pt x="397" y="20"/>
                    </a:lnTo>
                    <a:lnTo>
                      <a:pt x="398" y="20"/>
                    </a:lnTo>
                    <a:lnTo>
                      <a:pt x="399" y="20"/>
                    </a:lnTo>
                    <a:lnTo>
                      <a:pt x="401" y="20"/>
                    </a:lnTo>
                    <a:lnTo>
                      <a:pt x="401" y="19"/>
                    </a:lnTo>
                    <a:lnTo>
                      <a:pt x="401" y="17"/>
                    </a:lnTo>
                    <a:lnTo>
                      <a:pt x="402" y="17"/>
                    </a:lnTo>
                    <a:lnTo>
                      <a:pt x="403" y="17"/>
                    </a:lnTo>
                    <a:lnTo>
                      <a:pt x="404" y="17"/>
                    </a:lnTo>
                    <a:lnTo>
                      <a:pt x="404" y="19"/>
                    </a:lnTo>
                    <a:lnTo>
                      <a:pt x="406" y="19"/>
                    </a:lnTo>
                    <a:lnTo>
                      <a:pt x="407" y="19"/>
                    </a:lnTo>
                    <a:lnTo>
                      <a:pt x="407" y="17"/>
                    </a:lnTo>
                    <a:lnTo>
                      <a:pt x="407" y="19"/>
                    </a:lnTo>
                    <a:lnTo>
                      <a:pt x="407" y="17"/>
                    </a:lnTo>
                    <a:lnTo>
                      <a:pt x="408" y="17"/>
                    </a:lnTo>
                    <a:lnTo>
                      <a:pt x="410" y="17"/>
                    </a:lnTo>
                    <a:lnTo>
                      <a:pt x="410" y="19"/>
                    </a:lnTo>
                    <a:lnTo>
                      <a:pt x="411" y="19"/>
                    </a:lnTo>
                    <a:lnTo>
                      <a:pt x="412" y="19"/>
                    </a:lnTo>
                    <a:lnTo>
                      <a:pt x="412" y="20"/>
                    </a:lnTo>
                    <a:lnTo>
                      <a:pt x="411" y="20"/>
                    </a:lnTo>
                    <a:lnTo>
                      <a:pt x="411" y="21"/>
                    </a:lnTo>
                    <a:lnTo>
                      <a:pt x="411" y="23"/>
                    </a:lnTo>
                    <a:lnTo>
                      <a:pt x="411" y="24"/>
                    </a:lnTo>
                    <a:lnTo>
                      <a:pt x="411" y="25"/>
                    </a:lnTo>
                    <a:lnTo>
                      <a:pt x="412" y="27"/>
                    </a:lnTo>
                    <a:lnTo>
                      <a:pt x="412" y="28"/>
                    </a:lnTo>
                    <a:lnTo>
                      <a:pt x="412" y="29"/>
                    </a:lnTo>
                    <a:lnTo>
                      <a:pt x="412" y="31"/>
                    </a:lnTo>
                    <a:lnTo>
                      <a:pt x="412" y="32"/>
                    </a:lnTo>
                    <a:lnTo>
                      <a:pt x="414" y="32"/>
                    </a:lnTo>
                    <a:lnTo>
                      <a:pt x="414" y="33"/>
                    </a:lnTo>
                    <a:lnTo>
                      <a:pt x="415" y="33"/>
                    </a:lnTo>
                    <a:lnTo>
                      <a:pt x="415" y="34"/>
                    </a:lnTo>
                    <a:lnTo>
                      <a:pt x="416" y="34"/>
                    </a:lnTo>
                    <a:lnTo>
                      <a:pt x="416" y="36"/>
                    </a:lnTo>
                    <a:lnTo>
                      <a:pt x="416" y="37"/>
                    </a:lnTo>
                    <a:lnTo>
                      <a:pt x="418" y="37"/>
                    </a:lnTo>
                    <a:lnTo>
                      <a:pt x="418" y="36"/>
                    </a:lnTo>
                    <a:lnTo>
                      <a:pt x="419" y="34"/>
                    </a:lnTo>
                    <a:lnTo>
                      <a:pt x="419" y="33"/>
                    </a:lnTo>
                    <a:lnTo>
                      <a:pt x="419" y="32"/>
                    </a:lnTo>
                    <a:lnTo>
                      <a:pt x="420" y="32"/>
                    </a:lnTo>
                    <a:lnTo>
                      <a:pt x="421" y="32"/>
                    </a:lnTo>
                    <a:lnTo>
                      <a:pt x="423" y="32"/>
                    </a:lnTo>
                    <a:lnTo>
                      <a:pt x="423" y="31"/>
                    </a:lnTo>
                    <a:lnTo>
                      <a:pt x="424" y="31"/>
                    </a:lnTo>
                    <a:lnTo>
                      <a:pt x="424" y="29"/>
                    </a:lnTo>
                    <a:lnTo>
                      <a:pt x="424" y="28"/>
                    </a:lnTo>
                    <a:lnTo>
                      <a:pt x="425" y="27"/>
                    </a:lnTo>
                    <a:lnTo>
                      <a:pt x="424" y="25"/>
                    </a:lnTo>
                    <a:lnTo>
                      <a:pt x="424" y="24"/>
                    </a:lnTo>
                    <a:lnTo>
                      <a:pt x="425" y="24"/>
                    </a:lnTo>
                    <a:lnTo>
                      <a:pt x="427" y="24"/>
                    </a:lnTo>
                    <a:lnTo>
                      <a:pt x="429" y="21"/>
                    </a:lnTo>
                    <a:lnTo>
                      <a:pt x="431" y="21"/>
                    </a:lnTo>
                    <a:lnTo>
                      <a:pt x="433" y="21"/>
                    </a:lnTo>
                    <a:lnTo>
                      <a:pt x="435" y="21"/>
                    </a:lnTo>
                    <a:lnTo>
                      <a:pt x="436" y="20"/>
                    </a:lnTo>
                    <a:lnTo>
                      <a:pt x="437" y="20"/>
                    </a:lnTo>
                    <a:lnTo>
                      <a:pt x="439" y="20"/>
                    </a:lnTo>
                    <a:lnTo>
                      <a:pt x="441" y="20"/>
                    </a:lnTo>
                    <a:lnTo>
                      <a:pt x="442" y="20"/>
                    </a:lnTo>
                    <a:lnTo>
                      <a:pt x="442" y="19"/>
                    </a:lnTo>
                    <a:lnTo>
                      <a:pt x="444" y="19"/>
                    </a:lnTo>
                    <a:lnTo>
                      <a:pt x="445" y="19"/>
                    </a:lnTo>
                    <a:lnTo>
                      <a:pt x="446" y="19"/>
                    </a:lnTo>
                    <a:lnTo>
                      <a:pt x="446" y="17"/>
                    </a:lnTo>
                    <a:lnTo>
                      <a:pt x="448" y="17"/>
                    </a:lnTo>
                    <a:lnTo>
                      <a:pt x="448" y="16"/>
                    </a:lnTo>
                    <a:lnTo>
                      <a:pt x="446" y="15"/>
                    </a:lnTo>
                    <a:lnTo>
                      <a:pt x="446" y="14"/>
                    </a:lnTo>
                    <a:lnTo>
                      <a:pt x="445" y="14"/>
                    </a:lnTo>
                    <a:lnTo>
                      <a:pt x="444" y="12"/>
                    </a:lnTo>
                    <a:lnTo>
                      <a:pt x="442" y="12"/>
                    </a:lnTo>
                    <a:lnTo>
                      <a:pt x="441" y="11"/>
                    </a:lnTo>
                    <a:lnTo>
                      <a:pt x="441" y="10"/>
                    </a:lnTo>
                    <a:lnTo>
                      <a:pt x="441" y="8"/>
                    </a:lnTo>
                    <a:lnTo>
                      <a:pt x="442" y="8"/>
                    </a:lnTo>
                    <a:lnTo>
                      <a:pt x="442" y="7"/>
                    </a:lnTo>
                    <a:lnTo>
                      <a:pt x="442" y="6"/>
                    </a:lnTo>
                    <a:lnTo>
                      <a:pt x="442" y="4"/>
                    </a:lnTo>
                    <a:lnTo>
                      <a:pt x="442" y="3"/>
                    </a:lnTo>
                    <a:lnTo>
                      <a:pt x="444" y="3"/>
                    </a:lnTo>
                    <a:lnTo>
                      <a:pt x="444" y="2"/>
                    </a:lnTo>
                    <a:lnTo>
                      <a:pt x="445" y="2"/>
                    </a:lnTo>
                    <a:lnTo>
                      <a:pt x="445" y="0"/>
                    </a:lnTo>
                    <a:lnTo>
                      <a:pt x="454" y="3"/>
                    </a:lnTo>
                    <a:lnTo>
                      <a:pt x="458" y="4"/>
                    </a:lnTo>
                    <a:lnTo>
                      <a:pt x="462" y="6"/>
                    </a:lnTo>
                    <a:lnTo>
                      <a:pt x="465" y="6"/>
                    </a:lnTo>
                    <a:lnTo>
                      <a:pt x="467" y="6"/>
                    </a:lnTo>
                    <a:lnTo>
                      <a:pt x="473" y="7"/>
                    </a:lnTo>
                    <a:lnTo>
                      <a:pt x="476" y="8"/>
                    </a:lnTo>
                    <a:lnTo>
                      <a:pt x="478" y="8"/>
                    </a:lnTo>
                    <a:lnTo>
                      <a:pt x="479" y="10"/>
                    </a:lnTo>
                    <a:lnTo>
                      <a:pt x="480" y="10"/>
                    </a:lnTo>
                    <a:lnTo>
                      <a:pt x="483" y="10"/>
                    </a:lnTo>
                    <a:lnTo>
                      <a:pt x="484" y="11"/>
                    </a:lnTo>
                    <a:lnTo>
                      <a:pt x="487" y="12"/>
                    </a:lnTo>
                    <a:lnTo>
                      <a:pt x="488" y="12"/>
                    </a:lnTo>
                    <a:lnTo>
                      <a:pt x="490" y="12"/>
                    </a:lnTo>
                    <a:lnTo>
                      <a:pt x="493" y="14"/>
                    </a:lnTo>
                    <a:lnTo>
                      <a:pt x="493" y="15"/>
                    </a:lnTo>
                    <a:lnTo>
                      <a:pt x="495" y="16"/>
                    </a:lnTo>
                    <a:lnTo>
                      <a:pt x="493" y="16"/>
                    </a:lnTo>
                    <a:lnTo>
                      <a:pt x="495" y="16"/>
                    </a:lnTo>
                    <a:lnTo>
                      <a:pt x="493" y="16"/>
                    </a:lnTo>
                    <a:lnTo>
                      <a:pt x="493" y="17"/>
                    </a:lnTo>
                    <a:lnTo>
                      <a:pt x="492" y="19"/>
                    </a:lnTo>
                    <a:lnTo>
                      <a:pt x="491" y="19"/>
                    </a:lnTo>
                    <a:lnTo>
                      <a:pt x="491" y="20"/>
                    </a:lnTo>
                    <a:lnTo>
                      <a:pt x="491" y="21"/>
                    </a:lnTo>
                    <a:lnTo>
                      <a:pt x="491" y="23"/>
                    </a:lnTo>
                    <a:lnTo>
                      <a:pt x="491" y="24"/>
                    </a:lnTo>
                    <a:lnTo>
                      <a:pt x="491" y="25"/>
                    </a:lnTo>
                    <a:lnTo>
                      <a:pt x="492" y="25"/>
                    </a:lnTo>
                    <a:lnTo>
                      <a:pt x="492" y="24"/>
                    </a:lnTo>
                    <a:lnTo>
                      <a:pt x="493" y="24"/>
                    </a:lnTo>
                    <a:lnTo>
                      <a:pt x="493" y="25"/>
                    </a:lnTo>
                    <a:lnTo>
                      <a:pt x="495" y="25"/>
                    </a:lnTo>
                    <a:lnTo>
                      <a:pt x="496" y="25"/>
                    </a:lnTo>
                    <a:lnTo>
                      <a:pt x="497" y="25"/>
                    </a:lnTo>
                    <a:lnTo>
                      <a:pt x="499" y="25"/>
                    </a:lnTo>
                    <a:lnTo>
                      <a:pt x="499" y="27"/>
                    </a:lnTo>
                    <a:lnTo>
                      <a:pt x="500" y="27"/>
                    </a:lnTo>
                    <a:lnTo>
                      <a:pt x="501" y="27"/>
                    </a:lnTo>
                    <a:lnTo>
                      <a:pt x="501" y="28"/>
                    </a:lnTo>
                    <a:lnTo>
                      <a:pt x="503" y="28"/>
                    </a:lnTo>
                    <a:lnTo>
                      <a:pt x="504" y="28"/>
                    </a:lnTo>
                    <a:lnTo>
                      <a:pt x="504" y="29"/>
                    </a:lnTo>
                    <a:lnTo>
                      <a:pt x="505" y="29"/>
                    </a:lnTo>
                    <a:lnTo>
                      <a:pt x="505" y="31"/>
                    </a:lnTo>
                    <a:lnTo>
                      <a:pt x="507" y="31"/>
                    </a:lnTo>
                    <a:lnTo>
                      <a:pt x="507" y="32"/>
                    </a:lnTo>
                    <a:lnTo>
                      <a:pt x="508" y="32"/>
                    </a:lnTo>
                    <a:lnTo>
                      <a:pt x="509" y="32"/>
                    </a:lnTo>
                    <a:lnTo>
                      <a:pt x="511" y="32"/>
                    </a:lnTo>
                    <a:lnTo>
                      <a:pt x="512" y="32"/>
                    </a:lnTo>
                    <a:lnTo>
                      <a:pt x="513" y="32"/>
                    </a:lnTo>
                    <a:lnTo>
                      <a:pt x="514" y="32"/>
                    </a:lnTo>
                    <a:lnTo>
                      <a:pt x="516" y="32"/>
                    </a:lnTo>
                    <a:lnTo>
                      <a:pt x="517" y="32"/>
                    </a:lnTo>
                    <a:lnTo>
                      <a:pt x="518" y="32"/>
                    </a:lnTo>
                    <a:lnTo>
                      <a:pt x="520" y="32"/>
                    </a:lnTo>
                    <a:lnTo>
                      <a:pt x="521" y="32"/>
                    </a:lnTo>
                    <a:lnTo>
                      <a:pt x="522" y="31"/>
                    </a:lnTo>
                    <a:lnTo>
                      <a:pt x="521" y="31"/>
                    </a:lnTo>
                    <a:lnTo>
                      <a:pt x="522" y="31"/>
                    </a:lnTo>
                    <a:lnTo>
                      <a:pt x="522" y="29"/>
                    </a:lnTo>
                    <a:lnTo>
                      <a:pt x="524" y="29"/>
                    </a:lnTo>
                    <a:lnTo>
                      <a:pt x="524" y="28"/>
                    </a:lnTo>
                    <a:lnTo>
                      <a:pt x="525" y="28"/>
                    </a:lnTo>
                    <a:lnTo>
                      <a:pt x="525" y="27"/>
                    </a:lnTo>
                    <a:lnTo>
                      <a:pt x="526" y="27"/>
                    </a:lnTo>
                    <a:lnTo>
                      <a:pt x="526" y="25"/>
                    </a:lnTo>
                    <a:lnTo>
                      <a:pt x="528" y="25"/>
                    </a:lnTo>
                    <a:lnTo>
                      <a:pt x="528" y="24"/>
                    </a:lnTo>
                    <a:lnTo>
                      <a:pt x="529" y="24"/>
                    </a:lnTo>
                    <a:lnTo>
                      <a:pt x="530" y="24"/>
                    </a:lnTo>
                    <a:lnTo>
                      <a:pt x="530" y="23"/>
                    </a:lnTo>
                    <a:lnTo>
                      <a:pt x="531" y="23"/>
                    </a:lnTo>
                    <a:lnTo>
                      <a:pt x="533" y="23"/>
                    </a:lnTo>
                    <a:lnTo>
                      <a:pt x="533" y="21"/>
                    </a:lnTo>
                    <a:lnTo>
                      <a:pt x="534" y="21"/>
                    </a:lnTo>
                    <a:lnTo>
                      <a:pt x="534" y="23"/>
                    </a:lnTo>
                    <a:lnTo>
                      <a:pt x="535" y="23"/>
                    </a:lnTo>
                    <a:lnTo>
                      <a:pt x="535" y="24"/>
                    </a:lnTo>
                    <a:lnTo>
                      <a:pt x="537" y="24"/>
                    </a:lnTo>
                    <a:lnTo>
                      <a:pt x="537" y="23"/>
                    </a:lnTo>
                    <a:lnTo>
                      <a:pt x="537" y="24"/>
                    </a:lnTo>
                    <a:lnTo>
                      <a:pt x="537" y="23"/>
                    </a:lnTo>
                    <a:lnTo>
                      <a:pt x="537" y="24"/>
                    </a:lnTo>
                    <a:lnTo>
                      <a:pt x="538" y="24"/>
                    </a:lnTo>
                    <a:lnTo>
                      <a:pt x="539" y="24"/>
                    </a:lnTo>
                    <a:lnTo>
                      <a:pt x="539" y="25"/>
                    </a:lnTo>
                    <a:lnTo>
                      <a:pt x="538" y="25"/>
                    </a:lnTo>
                    <a:lnTo>
                      <a:pt x="538" y="27"/>
                    </a:lnTo>
                    <a:lnTo>
                      <a:pt x="539" y="27"/>
                    </a:lnTo>
                    <a:lnTo>
                      <a:pt x="541" y="27"/>
                    </a:lnTo>
                    <a:lnTo>
                      <a:pt x="541" y="28"/>
                    </a:lnTo>
                    <a:lnTo>
                      <a:pt x="541" y="29"/>
                    </a:lnTo>
                    <a:lnTo>
                      <a:pt x="541" y="31"/>
                    </a:lnTo>
                    <a:lnTo>
                      <a:pt x="541" y="32"/>
                    </a:lnTo>
                    <a:lnTo>
                      <a:pt x="542" y="32"/>
                    </a:lnTo>
                    <a:lnTo>
                      <a:pt x="542" y="33"/>
                    </a:lnTo>
                    <a:lnTo>
                      <a:pt x="543" y="34"/>
                    </a:lnTo>
                    <a:lnTo>
                      <a:pt x="545" y="36"/>
                    </a:lnTo>
                    <a:lnTo>
                      <a:pt x="546" y="37"/>
                    </a:lnTo>
                    <a:lnTo>
                      <a:pt x="547" y="38"/>
                    </a:lnTo>
                    <a:lnTo>
                      <a:pt x="548" y="38"/>
                    </a:lnTo>
                    <a:lnTo>
                      <a:pt x="548" y="40"/>
                    </a:lnTo>
                    <a:lnTo>
                      <a:pt x="548" y="41"/>
                    </a:lnTo>
                    <a:lnTo>
                      <a:pt x="548" y="42"/>
                    </a:lnTo>
                    <a:lnTo>
                      <a:pt x="548" y="44"/>
                    </a:lnTo>
                    <a:lnTo>
                      <a:pt x="550" y="49"/>
                    </a:lnTo>
                    <a:lnTo>
                      <a:pt x="550" y="54"/>
                    </a:lnTo>
                    <a:lnTo>
                      <a:pt x="550" y="59"/>
                    </a:lnTo>
                    <a:lnTo>
                      <a:pt x="551" y="63"/>
                    </a:lnTo>
                    <a:lnTo>
                      <a:pt x="552" y="63"/>
                    </a:lnTo>
                    <a:lnTo>
                      <a:pt x="551" y="65"/>
                    </a:lnTo>
                    <a:lnTo>
                      <a:pt x="551" y="66"/>
                    </a:lnTo>
                    <a:lnTo>
                      <a:pt x="551" y="67"/>
                    </a:lnTo>
                    <a:lnTo>
                      <a:pt x="551" y="69"/>
                    </a:lnTo>
                    <a:lnTo>
                      <a:pt x="551" y="67"/>
                    </a:lnTo>
                    <a:lnTo>
                      <a:pt x="550" y="67"/>
                    </a:lnTo>
                    <a:lnTo>
                      <a:pt x="550" y="69"/>
                    </a:lnTo>
                    <a:lnTo>
                      <a:pt x="548" y="71"/>
                    </a:lnTo>
                    <a:lnTo>
                      <a:pt x="543" y="72"/>
                    </a:lnTo>
                    <a:lnTo>
                      <a:pt x="542" y="72"/>
                    </a:lnTo>
                    <a:lnTo>
                      <a:pt x="541" y="72"/>
                    </a:lnTo>
                    <a:lnTo>
                      <a:pt x="541" y="74"/>
                    </a:lnTo>
                    <a:lnTo>
                      <a:pt x="539" y="72"/>
                    </a:lnTo>
                    <a:lnTo>
                      <a:pt x="539" y="74"/>
                    </a:lnTo>
                    <a:lnTo>
                      <a:pt x="538" y="74"/>
                    </a:lnTo>
                    <a:lnTo>
                      <a:pt x="538" y="75"/>
                    </a:lnTo>
                    <a:lnTo>
                      <a:pt x="538" y="76"/>
                    </a:lnTo>
                    <a:lnTo>
                      <a:pt x="538" y="78"/>
                    </a:lnTo>
                    <a:lnTo>
                      <a:pt x="538" y="79"/>
                    </a:lnTo>
                    <a:lnTo>
                      <a:pt x="538" y="80"/>
                    </a:lnTo>
                    <a:lnTo>
                      <a:pt x="537" y="80"/>
                    </a:lnTo>
                    <a:lnTo>
                      <a:pt x="537" y="82"/>
                    </a:lnTo>
                    <a:lnTo>
                      <a:pt x="535" y="82"/>
                    </a:lnTo>
                    <a:lnTo>
                      <a:pt x="535" y="83"/>
                    </a:lnTo>
                    <a:lnTo>
                      <a:pt x="537" y="83"/>
                    </a:lnTo>
                    <a:lnTo>
                      <a:pt x="537" y="84"/>
                    </a:lnTo>
                    <a:lnTo>
                      <a:pt x="537" y="86"/>
                    </a:lnTo>
                    <a:lnTo>
                      <a:pt x="537" y="87"/>
                    </a:lnTo>
                    <a:lnTo>
                      <a:pt x="535" y="87"/>
                    </a:lnTo>
                    <a:lnTo>
                      <a:pt x="537" y="88"/>
                    </a:lnTo>
                    <a:lnTo>
                      <a:pt x="538" y="88"/>
                    </a:lnTo>
                    <a:lnTo>
                      <a:pt x="538" y="89"/>
                    </a:lnTo>
                    <a:lnTo>
                      <a:pt x="537" y="89"/>
                    </a:lnTo>
                    <a:lnTo>
                      <a:pt x="538" y="89"/>
                    </a:lnTo>
                    <a:lnTo>
                      <a:pt x="537" y="89"/>
                    </a:lnTo>
                    <a:lnTo>
                      <a:pt x="537" y="91"/>
                    </a:lnTo>
                    <a:lnTo>
                      <a:pt x="538" y="91"/>
                    </a:lnTo>
                    <a:lnTo>
                      <a:pt x="537" y="91"/>
                    </a:lnTo>
                    <a:lnTo>
                      <a:pt x="537" y="92"/>
                    </a:lnTo>
                    <a:lnTo>
                      <a:pt x="537" y="93"/>
                    </a:lnTo>
                    <a:lnTo>
                      <a:pt x="535" y="93"/>
                    </a:lnTo>
                    <a:lnTo>
                      <a:pt x="535" y="95"/>
                    </a:lnTo>
                    <a:lnTo>
                      <a:pt x="535" y="96"/>
                    </a:lnTo>
                    <a:lnTo>
                      <a:pt x="535" y="97"/>
                    </a:lnTo>
                    <a:lnTo>
                      <a:pt x="534" y="97"/>
                    </a:lnTo>
                    <a:lnTo>
                      <a:pt x="535" y="97"/>
                    </a:lnTo>
                    <a:lnTo>
                      <a:pt x="534" y="97"/>
                    </a:lnTo>
                    <a:lnTo>
                      <a:pt x="534" y="99"/>
                    </a:lnTo>
                    <a:lnTo>
                      <a:pt x="534" y="100"/>
                    </a:lnTo>
                    <a:lnTo>
                      <a:pt x="533" y="100"/>
                    </a:lnTo>
                    <a:lnTo>
                      <a:pt x="533" y="101"/>
                    </a:lnTo>
                    <a:lnTo>
                      <a:pt x="531" y="101"/>
                    </a:lnTo>
                    <a:lnTo>
                      <a:pt x="531" y="103"/>
                    </a:lnTo>
                    <a:lnTo>
                      <a:pt x="531" y="104"/>
                    </a:lnTo>
                    <a:lnTo>
                      <a:pt x="531" y="105"/>
                    </a:lnTo>
                    <a:lnTo>
                      <a:pt x="531" y="106"/>
                    </a:lnTo>
                    <a:lnTo>
                      <a:pt x="531" y="108"/>
                    </a:lnTo>
                    <a:lnTo>
                      <a:pt x="530" y="108"/>
                    </a:lnTo>
                    <a:lnTo>
                      <a:pt x="530" y="109"/>
                    </a:lnTo>
                    <a:lnTo>
                      <a:pt x="530" y="110"/>
                    </a:lnTo>
                    <a:lnTo>
                      <a:pt x="530" y="112"/>
                    </a:lnTo>
                    <a:lnTo>
                      <a:pt x="530" y="113"/>
                    </a:lnTo>
                    <a:lnTo>
                      <a:pt x="530" y="114"/>
                    </a:lnTo>
                    <a:lnTo>
                      <a:pt x="530" y="116"/>
                    </a:lnTo>
                    <a:lnTo>
                      <a:pt x="531" y="116"/>
                    </a:lnTo>
                    <a:lnTo>
                      <a:pt x="531" y="117"/>
                    </a:lnTo>
                    <a:lnTo>
                      <a:pt x="531" y="118"/>
                    </a:lnTo>
                    <a:lnTo>
                      <a:pt x="533" y="118"/>
                    </a:lnTo>
                    <a:lnTo>
                      <a:pt x="533" y="120"/>
                    </a:lnTo>
                    <a:lnTo>
                      <a:pt x="531" y="120"/>
                    </a:lnTo>
                    <a:lnTo>
                      <a:pt x="531" y="121"/>
                    </a:lnTo>
                    <a:lnTo>
                      <a:pt x="533" y="121"/>
                    </a:lnTo>
                    <a:lnTo>
                      <a:pt x="531" y="121"/>
                    </a:lnTo>
                    <a:lnTo>
                      <a:pt x="531" y="122"/>
                    </a:lnTo>
                    <a:lnTo>
                      <a:pt x="533" y="122"/>
                    </a:lnTo>
                    <a:lnTo>
                      <a:pt x="533" y="124"/>
                    </a:lnTo>
                    <a:lnTo>
                      <a:pt x="531" y="124"/>
                    </a:lnTo>
                    <a:lnTo>
                      <a:pt x="531" y="125"/>
                    </a:lnTo>
                    <a:lnTo>
                      <a:pt x="530" y="125"/>
                    </a:lnTo>
                    <a:lnTo>
                      <a:pt x="530" y="126"/>
                    </a:lnTo>
                    <a:lnTo>
                      <a:pt x="530" y="127"/>
                    </a:lnTo>
                    <a:lnTo>
                      <a:pt x="529" y="127"/>
                    </a:lnTo>
                    <a:lnTo>
                      <a:pt x="528" y="127"/>
                    </a:lnTo>
                    <a:lnTo>
                      <a:pt x="528" y="129"/>
                    </a:lnTo>
                    <a:lnTo>
                      <a:pt x="526" y="129"/>
                    </a:lnTo>
                    <a:lnTo>
                      <a:pt x="526" y="130"/>
                    </a:lnTo>
                    <a:lnTo>
                      <a:pt x="525" y="130"/>
                    </a:lnTo>
                    <a:lnTo>
                      <a:pt x="525" y="131"/>
                    </a:lnTo>
                    <a:lnTo>
                      <a:pt x="525" y="133"/>
                    </a:lnTo>
                    <a:lnTo>
                      <a:pt x="524" y="133"/>
                    </a:lnTo>
                    <a:lnTo>
                      <a:pt x="522" y="133"/>
                    </a:lnTo>
                    <a:lnTo>
                      <a:pt x="522" y="134"/>
                    </a:lnTo>
                    <a:lnTo>
                      <a:pt x="521" y="134"/>
                    </a:lnTo>
                    <a:lnTo>
                      <a:pt x="521" y="135"/>
                    </a:lnTo>
                    <a:lnTo>
                      <a:pt x="520" y="135"/>
                    </a:lnTo>
                    <a:lnTo>
                      <a:pt x="520" y="137"/>
                    </a:lnTo>
                    <a:lnTo>
                      <a:pt x="520" y="138"/>
                    </a:lnTo>
                    <a:lnTo>
                      <a:pt x="518" y="138"/>
                    </a:lnTo>
                    <a:lnTo>
                      <a:pt x="518" y="139"/>
                    </a:lnTo>
                    <a:lnTo>
                      <a:pt x="517" y="139"/>
                    </a:lnTo>
                    <a:lnTo>
                      <a:pt x="516" y="139"/>
                    </a:lnTo>
                    <a:lnTo>
                      <a:pt x="516" y="141"/>
                    </a:lnTo>
                    <a:lnTo>
                      <a:pt x="514" y="141"/>
                    </a:lnTo>
                    <a:lnTo>
                      <a:pt x="516" y="141"/>
                    </a:lnTo>
                    <a:lnTo>
                      <a:pt x="516" y="142"/>
                    </a:lnTo>
                    <a:lnTo>
                      <a:pt x="516" y="143"/>
                    </a:lnTo>
                    <a:lnTo>
                      <a:pt x="514" y="143"/>
                    </a:lnTo>
                    <a:lnTo>
                      <a:pt x="514" y="144"/>
                    </a:lnTo>
                    <a:lnTo>
                      <a:pt x="514" y="146"/>
                    </a:lnTo>
                    <a:lnTo>
                      <a:pt x="514" y="147"/>
                    </a:lnTo>
                    <a:lnTo>
                      <a:pt x="514" y="148"/>
                    </a:lnTo>
                    <a:lnTo>
                      <a:pt x="516" y="148"/>
                    </a:lnTo>
                    <a:lnTo>
                      <a:pt x="516" y="150"/>
                    </a:lnTo>
                    <a:lnTo>
                      <a:pt x="516" y="151"/>
                    </a:lnTo>
                    <a:lnTo>
                      <a:pt x="516" y="152"/>
                    </a:lnTo>
                    <a:lnTo>
                      <a:pt x="514" y="152"/>
                    </a:lnTo>
                    <a:lnTo>
                      <a:pt x="514" y="154"/>
                    </a:lnTo>
                    <a:lnTo>
                      <a:pt x="514" y="155"/>
                    </a:lnTo>
                    <a:lnTo>
                      <a:pt x="514" y="156"/>
                    </a:lnTo>
                    <a:lnTo>
                      <a:pt x="516" y="156"/>
                    </a:lnTo>
                    <a:lnTo>
                      <a:pt x="516" y="158"/>
                    </a:lnTo>
                    <a:lnTo>
                      <a:pt x="514" y="158"/>
                    </a:lnTo>
                    <a:lnTo>
                      <a:pt x="513" y="158"/>
                    </a:lnTo>
                    <a:lnTo>
                      <a:pt x="513" y="159"/>
                    </a:lnTo>
                    <a:lnTo>
                      <a:pt x="512" y="159"/>
                    </a:lnTo>
                    <a:lnTo>
                      <a:pt x="511" y="159"/>
                    </a:lnTo>
                    <a:lnTo>
                      <a:pt x="509" y="159"/>
                    </a:lnTo>
                    <a:lnTo>
                      <a:pt x="509" y="160"/>
                    </a:lnTo>
                    <a:lnTo>
                      <a:pt x="508" y="160"/>
                    </a:lnTo>
                    <a:lnTo>
                      <a:pt x="508" y="161"/>
                    </a:lnTo>
                    <a:lnTo>
                      <a:pt x="507" y="161"/>
                    </a:lnTo>
                    <a:lnTo>
                      <a:pt x="505" y="163"/>
                    </a:lnTo>
                    <a:lnTo>
                      <a:pt x="504" y="163"/>
                    </a:lnTo>
                    <a:lnTo>
                      <a:pt x="504" y="164"/>
                    </a:lnTo>
                    <a:lnTo>
                      <a:pt x="503" y="164"/>
                    </a:lnTo>
                    <a:lnTo>
                      <a:pt x="503" y="165"/>
                    </a:lnTo>
                    <a:lnTo>
                      <a:pt x="501" y="167"/>
                    </a:lnTo>
                    <a:lnTo>
                      <a:pt x="500" y="167"/>
                    </a:lnTo>
                    <a:lnTo>
                      <a:pt x="499" y="167"/>
                    </a:lnTo>
                    <a:lnTo>
                      <a:pt x="499" y="168"/>
                    </a:lnTo>
                    <a:lnTo>
                      <a:pt x="499" y="169"/>
                    </a:lnTo>
                    <a:lnTo>
                      <a:pt x="497" y="169"/>
                    </a:lnTo>
                    <a:lnTo>
                      <a:pt x="496" y="169"/>
                    </a:lnTo>
                    <a:lnTo>
                      <a:pt x="495" y="169"/>
                    </a:lnTo>
                    <a:lnTo>
                      <a:pt x="493" y="169"/>
                    </a:lnTo>
                    <a:lnTo>
                      <a:pt x="493" y="171"/>
                    </a:lnTo>
                    <a:lnTo>
                      <a:pt x="492" y="171"/>
                    </a:lnTo>
                    <a:lnTo>
                      <a:pt x="491" y="171"/>
                    </a:lnTo>
                    <a:lnTo>
                      <a:pt x="491" y="172"/>
                    </a:lnTo>
                    <a:lnTo>
                      <a:pt x="490" y="172"/>
                    </a:lnTo>
                    <a:lnTo>
                      <a:pt x="490" y="173"/>
                    </a:lnTo>
                    <a:lnTo>
                      <a:pt x="488" y="173"/>
                    </a:lnTo>
                    <a:lnTo>
                      <a:pt x="488" y="175"/>
                    </a:lnTo>
                    <a:lnTo>
                      <a:pt x="487" y="175"/>
                    </a:lnTo>
                    <a:lnTo>
                      <a:pt x="487" y="173"/>
                    </a:lnTo>
                    <a:lnTo>
                      <a:pt x="487" y="175"/>
                    </a:lnTo>
                    <a:lnTo>
                      <a:pt x="486" y="175"/>
                    </a:lnTo>
                    <a:lnTo>
                      <a:pt x="486" y="173"/>
                    </a:lnTo>
                    <a:lnTo>
                      <a:pt x="484" y="173"/>
                    </a:lnTo>
                    <a:lnTo>
                      <a:pt x="484" y="175"/>
                    </a:lnTo>
                    <a:lnTo>
                      <a:pt x="483" y="175"/>
                    </a:lnTo>
                    <a:lnTo>
                      <a:pt x="482" y="175"/>
                    </a:lnTo>
                    <a:lnTo>
                      <a:pt x="480" y="175"/>
                    </a:lnTo>
                    <a:lnTo>
                      <a:pt x="480" y="173"/>
                    </a:lnTo>
                    <a:lnTo>
                      <a:pt x="480" y="175"/>
                    </a:lnTo>
                    <a:lnTo>
                      <a:pt x="479" y="175"/>
                    </a:lnTo>
                    <a:lnTo>
                      <a:pt x="479" y="176"/>
                    </a:lnTo>
                    <a:lnTo>
                      <a:pt x="478" y="175"/>
                    </a:lnTo>
                    <a:lnTo>
                      <a:pt x="476" y="175"/>
                    </a:lnTo>
                    <a:lnTo>
                      <a:pt x="476" y="176"/>
                    </a:lnTo>
                    <a:lnTo>
                      <a:pt x="475" y="176"/>
                    </a:lnTo>
                    <a:lnTo>
                      <a:pt x="474" y="176"/>
                    </a:lnTo>
                    <a:lnTo>
                      <a:pt x="474" y="177"/>
                    </a:lnTo>
                    <a:lnTo>
                      <a:pt x="473" y="177"/>
                    </a:lnTo>
                    <a:lnTo>
                      <a:pt x="471" y="177"/>
                    </a:lnTo>
                    <a:lnTo>
                      <a:pt x="471" y="178"/>
                    </a:lnTo>
                    <a:lnTo>
                      <a:pt x="470" y="178"/>
                    </a:lnTo>
                    <a:lnTo>
                      <a:pt x="469" y="178"/>
                    </a:lnTo>
                    <a:lnTo>
                      <a:pt x="467" y="178"/>
                    </a:lnTo>
                    <a:lnTo>
                      <a:pt x="467" y="180"/>
                    </a:lnTo>
                    <a:lnTo>
                      <a:pt x="466" y="180"/>
                    </a:lnTo>
                    <a:lnTo>
                      <a:pt x="466" y="178"/>
                    </a:lnTo>
                    <a:lnTo>
                      <a:pt x="465" y="178"/>
                    </a:lnTo>
                    <a:lnTo>
                      <a:pt x="463" y="178"/>
                    </a:lnTo>
                    <a:lnTo>
                      <a:pt x="463" y="180"/>
                    </a:lnTo>
                    <a:lnTo>
                      <a:pt x="462" y="180"/>
                    </a:lnTo>
                    <a:lnTo>
                      <a:pt x="461" y="180"/>
                    </a:lnTo>
                    <a:lnTo>
                      <a:pt x="459" y="180"/>
                    </a:lnTo>
                    <a:lnTo>
                      <a:pt x="459" y="181"/>
                    </a:lnTo>
                    <a:lnTo>
                      <a:pt x="459" y="182"/>
                    </a:lnTo>
                    <a:lnTo>
                      <a:pt x="458" y="182"/>
                    </a:lnTo>
                    <a:lnTo>
                      <a:pt x="457" y="182"/>
                    </a:lnTo>
                    <a:lnTo>
                      <a:pt x="457" y="184"/>
                    </a:lnTo>
                    <a:lnTo>
                      <a:pt x="456" y="184"/>
                    </a:lnTo>
                    <a:lnTo>
                      <a:pt x="454" y="184"/>
                    </a:lnTo>
                    <a:lnTo>
                      <a:pt x="453" y="185"/>
                    </a:lnTo>
                    <a:lnTo>
                      <a:pt x="452" y="185"/>
                    </a:lnTo>
                    <a:lnTo>
                      <a:pt x="452" y="186"/>
                    </a:lnTo>
                    <a:lnTo>
                      <a:pt x="450" y="186"/>
                    </a:lnTo>
                    <a:lnTo>
                      <a:pt x="450" y="188"/>
                    </a:lnTo>
                    <a:lnTo>
                      <a:pt x="452" y="188"/>
                    </a:lnTo>
                    <a:lnTo>
                      <a:pt x="450" y="188"/>
                    </a:lnTo>
                    <a:lnTo>
                      <a:pt x="449" y="188"/>
                    </a:lnTo>
                    <a:lnTo>
                      <a:pt x="449" y="186"/>
                    </a:lnTo>
                    <a:lnTo>
                      <a:pt x="449" y="188"/>
                    </a:lnTo>
                    <a:lnTo>
                      <a:pt x="449" y="186"/>
                    </a:lnTo>
                    <a:lnTo>
                      <a:pt x="449" y="188"/>
                    </a:lnTo>
                    <a:lnTo>
                      <a:pt x="448" y="188"/>
                    </a:lnTo>
                    <a:lnTo>
                      <a:pt x="448" y="186"/>
                    </a:lnTo>
                    <a:lnTo>
                      <a:pt x="448" y="185"/>
                    </a:lnTo>
                    <a:lnTo>
                      <a:pt x="446" y="185"/>
                    </a:lnTo>
                    <a:lnTo>
                      <a:pt x="446" y="186"/>
                    </a:lnTo>
                    <a:lnTo>
                      <a:pt x="445" y="186"/>
                    </a:lnTo>
                    <a:lnTo>
                      <a:pt x="445" y="185"/>
                    </a:lnTo>
                    <a:lnTo>
                      <a:pt x="444" y="185"/>
                    </a:lnTo>
                    <a:lnTo>
                      <a:pt x="442" y="185"/>
                    </a:lnTo>
                    <a:lnTo>
                      <a:pt x="444" y="185"/>
                    </a:lnTo>
                    <a:lnTo>
                      <a:pt x="444" y="186"/>
                    </a:lnTo>
                    <a:lnTo>
                      <a:pt x="442" y="186"/>
                    </a:lnTo>
                    <a:lnTo>
                      <a:pt x="442" y="185"/>
                    </a:lnTo>
                    <a:lnTo>
                      <a:pt x="441" y="185"/>
                    </a:lnTo>
                    <a:lnTo>
                      <a:pt x="441" y="186"/>
                    </a:lnTo>
                    <a:lnTo>
                      <a:pt x="440" y="186"/>
                    </a:lnTo>
                    <a:lnTo>
                      <a:pt x="439" y="186"/>
                    </a:lnTo>
                    <a:lnTo>
                      <a:pt x="439" y="188"/>
                    </a:lnTo>
                    <a:lnTo>
                      <a:pt x="437" y="188"/>
                    </a:lnTo>
                    <a:lnTo>
                      <a:pt x="436" y="188"/>
                    </a:lnTo>
                    <a:lnTo>
                      <a:pt x="436" y="189"/>
                    </a:lnTo>
                    <a:lnTo>
                      <a:pt x="435" y="189"/>
                    </a:lnTo>
                    <a:lnTo>
                      <a:pt x="433" y="190"/>
                    </a:lnTo>
                    <a:lnTo>
                      <a:pt x="433" y="192"/>
                    </a:lnTo>
                    <a:lnTo>
                      <a:pt x="432" y="192"/>
                    </a:lnTo>
                    <a:lnTo>
                      <a:pt x="432" y="190"/>
                    </a:lnTo>
                    <a:lnTo>
                      <a:pt x="431" y="190"/>
                    </a:lnTo>
                    <a:lnTo>
                      <a:pt x="431" y="192"/>
                    </a:lnTo>
                    <a:lnTo>
                      <a:pt x="431" y="190"/>
                    </a:lnTo>
                    <a:lnTo>
                      <a:pt x="431" y="192"/>
                    </a:lnTo>
                    <a:lnTo>
                      <a:pt x="429" y="192"/>
                    </a:lnTo>
                    <a:lnTo>
                      <a:pt x="429" y="190"/>
                    </a:lnTo>
                    <a:lnTo>
                      <a:pt x="428" y="190"/>
                    </a:lnTo>
                    <a:lnTo>
                      <a:pt x="427" y="190"/>
                    </a:lnTo>
                    <a:lnTo>
                      <a:pt x="425" y="190"/>
                    </a:lnTo>
                    <a:lnTo>
                      <a:pt x="425" y="192"/>
                    </a:lnTo>
                    <a:lnTo>
                      <a:pt x="424" y="192"/>
                    </a:lnTo>
                    <a:lnTo>
                      <a:pt x="423" y="192"/>
                    </a:lnTo>
                    <a:lnTo>
                      <a:pt x="421" y="192"/>
                    </a:lnTo>
                    <a:lnTo>
                      <a:pt x="420" y="192"/>
                    </a:lnTo>
                    <a:lnTo>
                      <a:pt x="419" y="190"/>
                    </a:lnTo>
                    <a:lnTo>
                      <a:pt x="418" y="190"/>
                    </a:lnTo>
                    <a:lnTo>
                      <a:pt x="416" y="190"/>
                    </a:lnTo>
                    <a:lnTo>
                      <a:pt x="415" y="190"/>
                    </a:lnTo>
                    <a:lnTo>
                      <a:pt x="414" y="190"/>
                    </a:lnTo>
                    <a:lnTo>
                      <a:pt x="412" y="190"/>
                    </a:lnTo>
                    <a:lnTo>
                      <a:pt x="412" y="192"/>
                    </a:lnTo>
                    <a:lnTo>
                      <a:pt x="411" y="192"/>
                    </a:lnTo>
                    <a:lnTo>
                      <a:pt x="410" y="193"/>
                    </a:lnTo>
                    <a:lnTo>
                      <a:pt x="408" y="194"/>
                    </a:lnTo>
                    <a:lnTo>
                      <a:pt x="407" y="194"/>
                    </a:lnTo>
                    <a:lnTo>
                      <a:pt x="407" y="195"/>
                    </a:lnTo>
                    <a:lnTo>
                      <a:pt x="406" y="195"/>
                    </a:lnTo>
                    <a:lnTo>
                      <a:pt x="404" y="195"/>
                    </a:lnTo>
                    <a:lnTo>
                      <a:pt x="403" y="195"/>
                    </a:lnTo>
                    <a:lnTo>
                      <a:pt x="402" y="195"/>
                    </a:lnTo>
                    <a:lnTo>
                      <a:pt x="402" y="197"/>
                    </a:lnTo>
                    <a:lnTo>
                      <a:pt x="401" y="197"/>
                    </a:lnTo>
                    <a:lnTo>
                      <a:pt x="399" y="197"/>
                    </a:lnTo>
                    <a:lnTo>
                      <a:pt x="398" y="197"/>
                    </a:lnTo>
                    <a:lnTo>
                      <a:pt x="398" y="198"/>
                    </a:lnTo>
                    <a:lnTo>
                      <a:pt x="397" y="198"/>
                    </a:lnTo>
                    <a:lnTo>
                      <a:pt x="395" y="198"/>
                    </a:lnTo>
                    <a:lnTo>
                      <a:pt x="395" y="197"/>
                    </a:lnTo>
                    <a:lnTo>
                      <a:pt x="394" y="197"/>
                    </a:lnTo>
                    <a:lnTo>
                      <a:pt x="394" y="198"/>
                    </a:lnTo>
                    <a:lnTo>
                      <a:pt x="393" y="198"/>
                    </a:lnTo>
                    <a:lnTo>
                      <a:pt x="391" y="198"/>
                    </a:lnTo>
                    <a:lnTo>
                      <a:pt x="390" y="198"/>
                    </a:lnTo>
                    <a:lnTo>
                      <a:pt x="389" y="198"/>
                    </a:lnTo>
                    <a:lnTo>
                      <a:pt x="387" y="198"/>
                    </a:lnTo>
                    <a:lnTo>
                      <a:pt x="387" y="199"/>
                    </a:lnTo>
                    <a:lnTo>
                      <a:pt x="387" y="198"/>
                    </a:lnTo>
                    <a:lnTo>
                      <a:pt x="386" y="198"/>
                    </a:lnTo>
                    <a:lnTo>
                      <a:pt x="385" y="198"/>
                    </a:lnTo>
                    <a:lnTo>
                      <a:pt x="384" y="198"/>
                    </a:lnTo>
                    <a:lnTo>
                      <a:pt x="384" y="197"/>
                    </a:lnTo>
                    <a:lnTo>
                      <a:pt x="382" y="197"/>
                    </a:lnTo>
                    <a:lnTo>
                      <a:pt x="382" y="195"/>
                    </a:lnTo>
                    <a:lnTo>
                      <a:pt x="381" y="195"/>
                    </a:lnTo>
                    <a:lnTo>
                      <a:pt x="381" y="194"/>
                    </a:lnTo>
                    <a:lnTo>
                      <a:pt x="380" y="193"/>
                    </a:lnTo>
                    <a:lnTo>
                      <a:pt x="378" y="193"/>
                    </a:lnTo>
                    <a:lnTo>
                      <a:pt x="378" y="192"/>
                    </a:lnTo>
                    <a:lnTo>
                      <a:pt x="377" y="192"/>
                    </a:lnTo>
                    <a:lnTo>
                      <a:pt x="376" y="192"/>
                    </a:lnTo>
                    <a:lnTo>
                      <a:pt x="374" y="192"/>
                    </a:lnTo>
                    <a:lnTo>
                      <a:pt x="373" y="192"/>
                    </a:lnTo>
                    <a:lnTo>
                      <a:pt x="373" y="190"/>
                    </a:lnTo>
                    <a:lnTo>
                      <a:pt x="372" y="190"/>
                    </a:lnTo>
                    <a:lnTo>
                      <a:pt x="370" y="190"/>
                    </a:lnTo>
                    <a:lnTo>
                      <a:pt x="369" y="190"/>
                    </a:lnTo>
                    <a:lnTo>
                      <a:pt x="368" y="190"/>
                    </a:lnTo>
                    <a:lnTo>
                      <a:pt x="368" y="192"/>
                    </a:lnTo>
                    <a:lnTo>
                      <a:pt x="368" y="193"/>
                    </a:lnTo>
                    <a:lnTo>
                      <a:pt x="367" y="193"/>
                    </a:lnTo>
                    <a:lnTo>
                      <a:pt x="367" y="194"/>
                    </a:lnTo>
                    <a:lnTo>
                      <a:pt x="367" y="195"/>
                    </a:lnTo>
                    <a:lnTo>
                      <a:pt x="367" y="197"/>
                    </a:lnTo>
                    <a:lnTo>
                      <a:pt x="367" y="198"/>
                    </a:lnTo>
                    <a:lnTo>
                      <a:pt x="367" y="199"/>
                    </a:lnTo>
                    <a:lnTo>
                      <a:pt x="367" y="201"/>
                    </a:lnTo>
                    <a:lnTo>
                      <a:pt x="365" y="201"/>
                    </a:lnTo>
                    <a:lnTo>
                      <a:pt x="365" y="202"/>
                    </a:lnTo>
                    <a:lnTo>
                      <a:pt x="365" y="203"/>
                    </a:lnTo>
                    <a:lnTo>
                      <a:pt x="365" y="205"/>
                    </a:lnTo>
                    <a:lnTo>
                      <a:pt x="365" y="206"/>
                    </a:lnTo>
                    <a:lnTo>
                      <a:pt x="365" y="207"/>
                    </a:lnTo>
                    <a:lnTo>
                      <a:pt x="365" y="209"/>
                    </a:lnTo>
                    <a:lnTo>
                      <a:pt x="365" y="210"/>
                    </a:lnTo>
                    <a:lnTo>
                      <a:pt x="365" y="211"/>
                    </a:lnTo>
                    <a:lnTo>
                      <a:pt x="364" y="211"/>
                    </a:lnTo>
                    <a:lnTo>
                      <a:pt x="364" y="213"/>
                    </a:lnTo>
                    <a:lnTo>
                      <a:pt x="363" y="213"/>
                    </a:lnTo>
                    <a:lnTo>
                      <a:pt x="361" y="213"/>
                    </a:lnTo>
                    <a:lnTo>
                      <a:pt x="360" y="213"/>
                    </a:lnTo>
                    <a:lnTo>
                      <a:pt x="360" y="214"/>
                    </a:lnTo>
                    <a:lnTo>
                      <a:pt x="360" y="213"/>
                    </a:lnTo>
                    <a:lnTo>
                      <a:pt x="359" y="213"/>
                    </a:lnTo>
                    <a:lnTo>
                      <a:pt x="357" y="213"/>
                    </a:lnTo>
                    <a:lnTo>
                      <a:pt x="356" y="211"/>
                    </a:lnTo>
                    <a:lnTo>
                      <a:pt x="355" y="211"/>
                    </a:lnTo>
                    <a:lnTo>
                      <a:pt x="353" y="210"/>
                    </a:lnTo>
                    <a:lnTo>
                      <a:pt x="352" y="210"/>
                    </a:lnTo>
                    <a:lnTo>
                      <a:pt x="352" y="209"/>
                    </a:lnTo>
                    <a:lnTo>
                      <a:pt x="351" y="209"/>
                    </a:lnTo>
                    <a:lnTo>
                      <a:pt x="349" y="209"/>
                    </a:lnTo>
                    <a:lnTo>
                      <a:pt x="348" y="209"/>
                    </a:lnTo>
                    <a:lnTo>
                      <a:pt x="347" y="209"/>
                    </a:lnTo>
                    <a:lnTo>
                      <a:pt x="347" y="210"/>
                    </a:lnTo>
                    <a:lnTo>
                      <a:pt x="346" y="210"/>
                    </a:lnTo>
                    <a:lnTo>
                      <a:pt x="346" y="211"/>
                    </a:lnTo>
                    <a:lnTo>
                      <a:pt x="344" y="211"/>
                    </a:lnTo>
                    <a:lnTo>
                      <a:pt x="344" y="213"/>
                    </a:lnTo>
                    <a:lnTo>
                      <a:pt x="343" y="213"/>
                    </a:lnTo>
                    <a:lnTo>
                      <a:pt x="343" y="214"/>
                    </a:lnTo>
                    <a:lnTo>
                      <a:pt x="343" y="215"/>
                    </a:lnTo>
                    <a:lnTo>
                      <a:pt x="342" y="215"/>
                    </a:lnTo>
                    <a:lnTo>
                      <a:pt x="342" y="216"/>
                    </a:lnTo>
                    <a:lnTo>
                      <a:pt x="340" y="216"/>
                    </a:lnTo>
                    <a:lnTo>
                      <a:pt x="339" y="216"/>
                    </a:lnTo>
                    <a:lnTo>
                      <a:pt x="338" y="216"/>
                    </a:lnTo>
                    <a:lnTo>
                      <a:pt x="336" y="216"/>
                    </a:lnTo>
                    <a:lnTo>
                      <a:pt x="336" y="218"/>
                    </a:lnTo>
                    <a:lnTo>
                      <a:pt x="335" y="216"/>
                    </a:lnTo>
                    <a:lnTo>
                      <a:pt x="334" y="216"/>
                    </a:lnTo>
                    <a:lnTo>
                      <a:pt x="332" y="215"/>
                    </a:lnTo>
                    <a:lnTo>
                      <a:pt x="331" y="215"/>
                    </a:lnTo>
                    <a:lnTo>
                      <a:pt x="330" y="215"/>
                    </a:lnTo>
                    <a:lnTo>
                      <a:pt x="330" y="214"/>
                    </a:lnTo>
                    <a:lnTo>
                      <a:pt x="329" y="214"/>
                    </a:lnTo>
                    <a:lnTo>
                      <a:pt x="327" y="214"/>
                    </a:lnTo>
                    <a:lnTo>
                      <a:pt x="326" y="214"/>
                    </a:lnTo>
                    <a:lnTo>
                      <a:pt x="326" y="215"/>
                    </a:lnTo>
                    <a:lnTo>
                      <a:pt x="325" y="215"/>
                    </a:lnTo>
                    <a:lnTo>
                      <a:pt x="323" y="215"/>
                    </a:lnTo>
                    <a:lnTo>
                      <a:pt x="322" y="214"/>
                    </a:lnTo>
                    <a:lnTo>
                      <a:pt x="321" y="214"/>
                    </a:lnTo>
                    <a:lnTo>
                      <a:pt x="319" y="214"/>
                    </a:lnTo>
                    <a:lnTo>
                      <a:pt x="318" y="214"/>
                    </a:lnTo>
                    <a:lnTo>
                      <a:pt x="318" y="215"/>
                    </a:lnTo>
                    <a:lnTo>
                      <a:pt x="317" y="215"/>
                    </a:lnTo>
                    <a:lnTo>
                      <a:pt x="315" y="215"/>
                    </a:lnTo>
                    <a:lnTo>
                      <a:pt x="315" y="216"/>
                    </a:lnTo>
                    <a:lnTo>
                      <a:pt x="315" y="218"/>
                    </a:lnTo>
                    <a:lnTo>
                      <a:pt x="314" y="218"/>
                    </a:lnTo>
                    <a:lnTo>
                      <a:pt x="314" y="219"/>
                    </a:lnTo>
                    <a:lnTo>
                      <a:pt x="313" y="219"/>
                    </a:lnTo>
                    <a:lnTo>
                      <a:pt x="313" y="220"/>
                    </a:lnTo>
                    <a:lnTo>
                      <a:pt x="313" y="222"/>
                    </a:lnTo>
                    <a:lnTo>
                      <a:pt x="312" y="222"/>
                    </a:lnTo>
                    <a:lnTo>
                      <a:pt x="312" y="223"/>
                    </a:lnTo>
                    <a:lnTo>
                      <a:pt x="310" y="224"/>
                    </a:lnTo>
                    <a:lnTo>
                      <a:pt x="309" y="224"/>
                    </a:lnTo>
                    <a:lnTo>
                      <a:pt x="308" y="224"/>
                    </a:lnTo>
                    <a:lnTo>
                      <a:pt x="306" y="224"/>
                    </a:lnTo>
                    <a:lnTo>
                      <a:pt x="305" y="223"/>
                    </a:lnTo>
                    <a:lnTo>
                      <a:pt x="305" y="222"/>
                    </a:lnTo>
                    <a:lnTo>
                      <a:pt x="305" y="220"/>
                    </a:lnTo>
                    <a:lnTo>
                      <a:pt x="304" y="220"/>
                    </a:lnTo>
                    <a:lnTo>
                      <a:pt x="304" y="219"/>
                    </a:lnTo>
                    <a:lnTo>
                      <a:pt x="302" y="219"/>
                    </a:lnTo>
                    <a:lnTo>
                      <a:pt x="301" y="219"/>
                    </a:lnTo>
                    <a:lnTo>
                      <a:pt x="301" y="220"/>
                    </a:lnTo>
                    <a:lnTo>
                      <a:pt x="300" y="220"/>
                    </a:lnTo>
                    <a:lnTo>
                      <a:pt x="300" y="222"/>
                    </a:lnTo>
                    <a:lnTo>
                      <a:pt x="298" y="222"/>
                    </a:lnTo>
                    <a:lnTo>
                      <a:pt x="298" y="223"/>
                    </a:lnTo>
                    <a:lnTo>
                      <a:pt x="298" y="224"/>
                    </a:lnTo>
                    <a:lnTo>
                      <a:pt x="297" y="226"/>
                    </a:lnTo>
                    <a:lnTo>
                      <a:pt x="296" y="224"/>
                    </a:lnTo>
                    <a:lnTo>
                      <a:pt x="295" y="224"/>
                    </a:lnTo>
                    <a:lnTo>
                      <a:pt x="295" y="223"/>
                    </a:lnTo>
                    <a:lnTo>
                      <a:pt x="295" y="222"/>
                    </a:lnTo>
                    <a:lnTo>
                      <a:pt x="295" y="220"/>
                    </a:lnTo>
                    <a:lnTo>
                      <a:pt x="295" y="219"/>
                    </a:lnTo>
                    <a:lnTo>
                      <a:pt x="296" y="219"/>
                    </a:lnTo>
                    <a:lnTo>
                      <a:pt x="297" y="219"/>
                    </a:lnTo>
                    <a:lnTo>
                      <a:pt x="297" y="218"/>
                    </a:lnTo>
                    <a:lnTo>
                      <a:pt x="298" y="218"/>
                    </a:lnTo>
                    <a:lnTo>
                      <a:pt x="298" y="216"/>
                    </a:lnTo>
                    <a:lnTo>
                      <a:pt x="300" y="216"/>
                    </a:lnTo>
                    <a:lnTo>
                      <a:pt x="300" y="215"/>
                    </a:lnTo>
                    <a:lnTo>
                      <a:pt x="301" y="215"/>
                    </a:lnTo>
                    <a:lnTo>
                      <a:pt x="301" y="214"/>
                    </a:lnTo>
                    <a:lnTo>
                      <a:pt x="302" y="214"/>
                    </a:lnTo>
                    <a:lnTo>
                      <a:pt x="302" y="213"/>
                    </a:lnTo>
                    <a:lnTo>
                      <a:pt x="304" y="213"/>
                    </a:lnTo>
                    <a:lnTo>
                      <a:pt x="304" y="211"/>
                    </a:lnTo>
                    <a:lnTo>
                      <a:pt x="305" y="210"/>
                    </a:lnTo>
                    <a:lnTo>
                      <a:pt x="305" y="209"/>
                    </a:lnTo>
                    <a:lnTo>
                      <a:pt x="304" y="209"/>
                    </a:lnTo>
                    <a:lnTo>
                      <a:pt x="304" y="207"/>
                    </a:lnTo>
                    <a:lnTo>
                      <a:pt x="304" y="206"/>
                    </a:lnTo>
                    <a:lnTo>
                      <a:pt x="302" y="206"/>
                    </a:lnTo>
                    <a:lnTo>
                      <a:pt x="302" y="205"/>
                    </a:lnTo>
                    <a:lnTo>
                      <a:pt x="302" y="203"/>
                    </a:lnTo>
                    <a:lnTo>
                      <a:pt x="302" y="202"/>
                    </a:lnTo>
                    <a:lnTo>
                      <a:pt x="301" y="202"/>
                    </a:lnTo>
                    <a:lnTo>
                      <a:pt x="300" y="201"/>
                    </a:lnTo>
                    <a:lnTo>
                      <a:pt x="298" y="199"/>
                    </a:lnTo>
                    <a:lnTo>
                      <a:pt x="297" y="199"/>
                    </a:lnTo>
                    <a:lnTo>
                      <a:pt x="296" y="199"/>
                    </a:lnTo>
                    <a:lnTo>
                      <a:pt x="296" y="198"/>
                    </a:lnTo>
                    <a:lnTo>
                      <a:pt x="295" y="198"/>
                    </a:lnTo>
                    <a:lnTo>
                      <a:pt x="295" y="197"/>
                    </a:lnTo>
                    <a:lnTo>
                      <a:pt x="293" y="197"/>
                    </a:lnTo>
                    <a:lnTo>
                      <a:pt x="293" y="195"/>
                    </a:lnTo>
                    <a:lnTo>
                      <a:pt x="293" y="194"/>
                    </a:lnTo>
                    <a:lnTo>
                      <a:pt x="293" y="193"/>
                    </a:lnTo>
                    <a:lnTo>
                      <a:pt x="295" y="193"/>
                    </a:lnTo>
                    <a:lnTo>
                      <a:pt x="296" y="193"/>
                    </a:lnTo>
                    <a:lnTo>
                      <a:pt x="297" y="193"/>
                    </a:lnTo>
                    <a:lnTo>
                      <a:pt x="297" y="192"/>
                    </a:lnTo>
                    <a:lnTo>
                      <a:pt x="297" y="190"/>
                    </a:lnTo>
                    <a:lnTo>
                      <a:pt x="297" y="189"/>
                    </a:lnTo>
                    <a:lnTo>
                      <a:pt x="296" y="189"/>
                    </a:lnTo>
                    <a:lnTo>
                      <a:pt x="296" y="188"/>
                    </a:lnTo>
                    <a:lnTo>
                      <a:pt x="296" y="186"/>
                    </a:lnTo>
                    <a:lnTo>
                      <a:pt x="296" y="185"/>
                    </a:lnTo>
                    <a:lnTo>
                      <a:pt x="295" y="184"/>
                    </a:lnTo>
                    <a:lnTo>
                      <a:pt x="293" y="184"/>
                    </a:lnTo>
                    <a:lnTo>
                      <a:pt x="293" y="182"/>
                    </a:lnTo>
                    <a:lnTo>
                      <a:pt x="292" y="181"/>
                    </a:lnTo>
                    <a:lnTo>
                      <a:pt x="291" y="181"/>
                    </a:lnTo>
                    <a:lnTo>
                      <a:pt x="289" y="181"/>
                    </a:lnTo>
                    <a:lnTo>
                      <a:pt x="288" y="181"/>
                    </a:lnTo>
                    <a:lnTo>
                      <a:pt x="287" y="181"/>
                    </a:lnTo>
                    <a:lnTo>
                      <a:pt x="287" y="182"/>
                    </a:lnTo>
                    <a:lnTo>
                      <a:pt x="285" y="182"/>
                    </a:lnTo>
                    <a:lnTo>
                      <a:pt x="284" y="182"/>
                    </a:lnTo>
                    <a:lnTo>
                      <a:pt x="283" y="182"/>
                    </a:lnTo>
                    <a:lnTo>
                      <a:pt x="283" y="184"/>
                    </a:lnTo>
                    <a:lnTo>
                      <a:pt x="281" y="184"/>
                    </a:lnTo>
                    <a:lnTo>
                      <a:pt x="281" y="185"/>
                    </a:lnTo>
                    <a:lnTo>
                      <a:pt x="280" y="185"/>
                    </a:lnTo>
                    <a:lnTo>
                      <a:pt x="279" y="185"/>
                    </a:lnTo>
                    <a:lnTo>
                      <a:pt x="279" y="184"/>
                    </a:lnTo>
                    <a:lnTo>
                      <a:pt x="277" y="184"/>
                    </a:lnTo>
                    <a:lnTo>
                      <a:pt x="276" y="184"/>
                    </a:lnTo>
                    <a:lnTo>
                      <a:pt x="276" y="182"/>
                    </a:lnTo>
                    <a:lnTo>
                      <a:pt x="275" y="182"/>
                    </a:lnTo>
                    <a:lnTo>
                      <a:pt x="275" y="181"/>
                    </a:lnTo>
                    <a:lnTo>
                      <a:pt x="274" y="181"/>
                    </a:lnTo>
                    <a:lnTo>
                      <a:pt x="272" y="181"/>
                    </a:lnTo>
                    <a:lnTo>
                      <a:pt x="271" y="181"/>
                    </a:lnTo>
                    <a:lnTo>
                      <a:pt x="270" y="181"/>
                    </a:lnTo>
                    <a:lnTo>
                      <a:pt x="268" y="181"/>
                    </a:lnTo>
                    <a:lnTo>
                      <a:pt x="267" y="181"/>
                    </a:lnTo>
                    <a:lnTo>
                      <a:pt x="267" y="182"/>
                    </a:lnTo>
                    <a:lnTo>
                      <a:pt x="266" y="182"/>
                    </a:lnTo>
                    <a:lnTo>
                      <a:pt x="266" y="184"/>
                    </a:lnTo>
                    <a:lnTo>
                      <a:pt x="266" y="185"/>
                    </a:lnTo>
                    <a:lnTo>
                      <a:pt x="266" y="186"/>
                    </a:lnTo>
                    <a:lnTo>
                      <a:pt x="267" y="186"/>
                    </a:lnTo>
                    <a:lnTo>
                      <a:pt x="267" y="188"/>
                    </a:lnTo>
                    <a:lnTo>
                      <a:pt x="267" y="189"/>
                    </a:lnTo>
                    <a:lnTo>
                      <a:pt x="267" y="190"/>
                    </a:lnTo>
                    <a:lnTo>
                      <a:pt x="267" y="192"/>
                    </a:lnTo>
                    <a:lnTo>
                      <a:pt x="266" y="192"/>
                    </a:lnTo>
                    <a:lnTo>
                      <a:pt x="266" y="193"/>
                    </a:lnTo>
                    <a:lnTo>
                      <a:pt x="264" y="193"/>
                    </a:lnTo>
                    <a:lnTo>
                      <a:pt x="263" y="194"/>
                    </a:lnTo>
                    <a:lnTo>
                      <a:pt x="262" y="194"/>
                    </a:lnTo>
                    <a:lnTo>
                      <a:pt x="262" y="195"/>
                    </a:lnTo>
                    <a:lnTo>
                      <a:pt x="260" y="195"/>
                    </a:lnTo>
                    <a:lnTo>
                      <a:pt x="260" y="197"/>
                    </a:lnTo>
                    <a:lnTo>
                      <a:pt x="259" y="197"/>
                    </a:lnTo>
                    <a:lnTo>
                      <a:pt x="259" y="198"/>
                    </a:lnTo>
                    <a:lnTo>
                      <a:pt x="258" y="198"/>
                    </a:lnTo>
                    <a:lnTo>
                      <a:pt x="257" y="198"/>
                    </a:lnTo>
                    <a:lnTo>
                      <a:pt x="255" y="198"/>
                    </a:lnTo>
                    <a:lnTo>
                      <a:pt x="254" y="198"/>
                    </a:lnTo>
                    <a:lnTo>
                      <a:pt x="253" y="198"/>
                    </a:lnTo>
                    <a:lnTo>
                      <a:pt x="251" y="198"/>
                    </a:lnTo>
                    <a:lnTo>
                      <a:pt x="251" y="199"/>
                    </a:lnTo>
                    <a:lnTo>
                      <a:pt x="251" y="201"/>
                    </a:lnTo>
                    <a:lnTo>
                      <a:pt x="251" y="202"/>
                    </a:lnTo>
                    <a:lnTo>
                      <a:pt x="251" y="203"/>
                    </a:lnTo>
                    <a:lnTo>
                      <a:pt x="251" y="205"/>
                    </a:lnTo>
                    <a:lnTo>
                      <a:pt x="251" y="206"/>
                    </a:lnTo>
                    <a:lnTo>
                      <a:pt x="251" y="207"/>
                    </a:lnTo>
                    <a:lnTo>
                      <a:pt x="250" y="207"/>
                    </a:lnTo>
                    <a:lnTo>
                      <a:pt x="249" y="206"/>
                    </a:lnTo>
                    <a:lnTo>
                      <a:pt x="247" y="206"/>
                    </a:lnTo>
                    <a:lnTo>
                      <a:pt x="246" y="205"/>
                    </a:lnTo>
                    <a:lnTo>
                      <a:pt x="246" y="203"/>
                    </a:lnTo>
                    <a:lnTo>
                      <a:pt x="245" y="202"/>
                    </a:lnTo>
                    <a:lnTo>
                      <a:pt x="243" y="201"/>
                    </a:lnTo>
                    <a:lnTo>
                      <a:pt x="242" y="202"/>
                    </a:lnTo>
                    <a:lnTo>
                      <a:pt x="242" y="201"/>
                    </a:lnTo>
                    <a:lnTo>
                      <a:pt x="241" y="201"/>
                    </a:lnTo>
                    <a:lnTo>
                      <a:pt x="240" y="201"/>
                    </a:lnTo>
                    <a:lnTo>
                      <a:pt x="238" y="201"/>
                    </a:lnTo>
                    <a:lnTo>
                      <a:pt x="237" y="202"/>
                    </a:lnTo>
                    <a:lnTo>
                      <a:pt x="228" y="207"/>
                    </a:lnTo>
                    <a:lnTo>
                      <a:pt x="228" y="213"/>
                    </a:lnTo>
                    <a:lnTo>
                      <a:pt x="234" y="227"/>
                    </a:lnTo>
                    <a:lnTo>
                      <a:pt x="233" y="227"/>
                    </a:lnTo>
                    <a:lnTo>
                      <a:pt x="233" y="228"/>
                    </a:lnTo>
                    <a:lnTo>
                      <a:pt x="232" y="228"/>
                    </a:lnTo>
                    <a:lnTo>
                      <a:pt x="230" y="230"/>
                    </a:lnTo>
                    <a:lnTo>
                      <a:pt x="230" y="231"/>
                    </a:lnTo>
                    <a:lnTo>
                      <a:pt x="229" y="231"/>
                    </a:lnTo>
                    <a:lnTo>
                      <a:pt x="229" y="232"/>
                    </a:lnTo>
                    <a:lnTo>
                      <a:pt x="228" y="232"/>
                    </a:lnTo>
                    <a:lnTo>
                      <a:pt x="228" y="233"/>
                    </a:lnTo>
                    <a:lnTo>
                      <a:pt x="226" y="233"/>
                    </a:lnTo>
                    <a:lnTo>
                      <a:pt x="226" y="235"/>
                    </a:lnTo>
                    <a:lnTo>
                      <a:pt x="225" y="235"/>
                    </a:lnTo>
                    <a:lnTo>
                      <a:pt x="225" y="236"/>
                    </a:lnTo>
                    <a:lnTo>
                      <a:pt x="225" y="237"/>
                    </a:lnTo>
                    <a:lnTo>
                      <a:pt x="224" y="237"/>
                    </a:lnTo>
                    <a:lnTo>
                      <a:pt x="224" y="239"/>
                    </a:lnTo>
                    <a:lnTo>
                      <a:pt x="223" y="239"/>
                    </a:lnTo>
                    <a:lnTo>
                      <a:pt x="223" y="240"/>
                    </a:lnTo>
                    <a:lnTo>
                      <a:pt x="221" y="240"/>
                    </a:lnTo>
                    <a:lnTo>
                      <a:pt x="220" y="240"/>
                    </a:lnTo>
                    <a:lnTo>
                      <a:pt x="219" y="239"/>
                    </a:lnTo>
                    <a:lnTo>
                      <a:pt x="219" y="237"/>
                    </a:lnTo>
                    <a:lnTo>
                      <a:pt x="220" y="237"/>
                    </a:lnTo>
                    <a:lnTo>
                      <a:pt x="220" y="236"/>
                    </a:lnTo>
                    <a:lnTo>
                      <a:pt x="221" y="235"/>
                    </a:lnTo>
                    <a:lnTo>
                      <a:pt x="223" y="233"/>
                    </a:lnTo>
                    <a:lnTo>
                      <a:pt x="224" y="233"/>
                    </a:lnTo>
                    <a:lnTo>
                      <a:pt x="224" y="232"/>
                    </a:lnTo>
                    <a:lnTo>
                      <a:pt x="225" y="232"/>
                    </a:lnTo>
                    <a:lnTo>
                      <a:pt x="225" y="231"/>
                    </a:lnTo>
                    <a:lnTo>
                      <a:pt x="226" y="230"/>
                    </a:lnTo>
                    <a:lnTo>
                      <a:pt x="226" y="228"/>
                    </a:lnTo>
                    <a:lnTo>
                      <a:pt x="228" y="227"/>
                    </a:lnTo>
                    <a:lnTo>
                      <a:pt x="228" y="226"/>
                    </a:lnTo>
                    <a:lnTo>
                      <a:pt x="228" y="224"/>
                    </a:lnTo>
                    <a:lnTo>
                      <a:pt x="226" y="224"/>
                    </a:lnTo>
                    <a:lnTo>
                      <a:pt x="226" y="223"/>
                    </a:lnTo>
                    <a:lnTo>
                      <a:pt x="225" y="223"/>
                    </a:lnTo>
                    <a:lnTo>
                      <a:pt x="224" y="224"/>
                    </a:lnTo>
                    <a:lnTo>
                      <a:pt x="223" y="224"/>
                    </a:lnTo>
                    <a:lnTo>
                      <a:pt x="221" y="224"/>
                    </a:lnTo>
                    <a:lnTo>
                      <a:pt x="220" y="224"/>
                    </a:lnTo>
                    <a:lnTo>
                      <a:pt x="219" y="224"/>
                    </a:lnTo>
                    <a:lnTo>
                      <a:pt x="217" y="224"/>
                    </a:lnTo>
                    <a:lnTo>
                      <a:pt x="217" y="223"/>
                    </a:lnTo>
                    <a:lnTo>
                      <a:pt x="216" y="223"/>
                    </a:lnTo>
                    <a:lnTo>
                      <a:pt x="216" y="222"/>
                    </a:lnTo>
                    <a:lnTo>
                      <a:pt x="215" y="222"/>
                    </a:lnTo>
                    <a:lnTo>
                      <a:pt x="213" y="222"/>
                    </a:lnTo>
                    <a:lnTo>
                      <a:pt x="212" y="223"/>
                    </a:lnTo>
                    <a:lnTo>
                      <a:pt x="211" y="223"/>
                    </a:lnTo>
                    <a:lnTo>
                      <a:pt x="209" y="223"/>
                    </a:lnTo>
                    <a:lnTo>
                      <a:pt x="209" y="222"/>
                    </a:lnTo>
                    <a:lnTo>
                      <a:pt x="209" y="220"/>
                    </a:lnTo>
                    <a:lnTo>
                      <a:pt x="208" y="220"/>
                    </a:lnTo>
                    <a:lnTo>
                      <a:pt x="207" y="220"/>
                    </a:lnTo>
                    <a:lnTo>
                      <a:pt x="205" y="222"/>
                    </a:lnTo>
                    <a:lnTo>
                      <a:pt x="204" y="222"/>
                    </a:lnTo>
                    <a:lnTo>
                      <a:pt x="203" y="222"/>
                    </a:lnTo>
                    <a:lnTo>
                      <a:pt x="202" y="222"/>
                    </a:lnTo>
                    <a:lnTo>
                      <a:pt x="200" y="222"/>
                    </a:lnTo>
                    <a:lnTo>
                      <a:pt x="200" y="220"/>
                    </a:lnTo>
                    <a:lnTo>
                      <a:pt x="199" y="220"/>
                    </a:lnTo>
                    <a:lnTo>
                      <a:pt x="199" y="222"/>
                    </a:lnTo>
                    <a:lnTo>
                      <a:pt x="198" y="222"/>
                    </a:lnTo>
                    <a:lnTo>
                      <a:pt x="196" y="220"/>
                    </a:lnTo>
                    <a:lnTo>
                      <a:pt x="195" y="220"/>
                    </a:lnTo>
                    <a:lnTo>
                      <a:pt x="194" y="220"/>
                    </a:lnTo>
                    <a:lnTo>
                      <a:pt x="192" y="220"/>
                    </a:lnTo>
                    <a:lnTo>
                      <a:pt x="191" y="220"/>
                    </a:lnTo>
                    <a:lnTo>
                      <a:pt x="190" y="222"/>
                    </a:lnTo>
                    <a:lnTo>
                      <a:pt x="188" y="222"/>
                    </a:lnTo>
                    <a:lnTo>
                      <a:pt x="187" y="223"/>
                    </a:lnTo>
                    <a:lnTo>
                      <a:pt x="186" y="223"/>
                    </a:lnTo>
                    <a:lnTo>
                      <a:pt x="185" y="224"/>
                    </a:lnTo>
                    <a:lnTo>
                      <a:pt x="185" y="226"/>
                    </a:lnTo>
                    <a:lnTo>
                      <a:pt x="183" y="226"/>
                    </a:lnTo>
                    <a:lnTo>
                      <a:pt x="182" y="226"/>
                    </a:lnTo>
                    <a:lnTo>
                      <a:pt x="182" y="227"/>
                    </a:lnTo>
                    <a:lnTo>
                      <a:pt x="182" y="228"/>
                    </a:lnTo>
                    <a:lnTo>
                      <a:pt x="181" y="228"/>
                    </a:lnTo>
                    <a:lnTo>
                      <a:pt x="181" y="230"/>
                    </a:lnTo>
                    <a:lnTo>
                      <a:pt x="179" y="230"/>
                    </a:lnTo>
                    <a:lnTo>
                      <a:pt x="179" y="231"/>
                    </a:lnTo>
                    <a:lnTo>
                      <a:pt x="178" y="232"/>
                    </a:lnTo>
                    <a:lnTo>
                      <a:pt x="178" y="233"/>
                    </a:lnTo>
                    <a:lnTo>
                      <a:pt x="177" y="233"/>
                    </a:lnTo>
                    <a:lnTo>
                      <a:pt x="175" y="233"/>
                    </a:lnTo>
                    <a:lnTo>
                      <a:pt x="174" y="233"/>
                    </a:lnTo>
                    <a:lnTo>
                      <a:pt x="173" y="235"/>
                    </a:lnTo>
                    <a:lnTo>
                      <a:pt x="173" y="236"/>
                    </a:lnTo>
                    <a:close/>
                  </a:path>
                </a:pathLst>
              </a:custGeom>
              <a:solidFill>
                <a:srgbClr val="DBD0E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61" name="Freeform 48">
                <a:extLst>
                  <a:ext uri="{FF2B5EF4-FFF2-40B4-BE49-F238E27FC236}">
                    <a16:creationId xmlns:a16="http://schemas.microsoft.com/office/drawing/2014/main" id="{4E117218-40B9-BF77-53C8-2E165CC5B54E}"/>
                  </a:ext>
                </a:extLst>
              </p:cNvPr>
              <p:cNvSpPr>
                <a:spLocks/>
              </p:cNvSpPr>
              <p:nvPr/>
            </p:nvSpPr>
            <p:spPr bwMode="auto">
              <a:xfrm>
                <a:off x="3310" y="425"/>
                <a:ext cx="552" cy="311"/>
              </a:xfrm>
              <a:custGeom>
                <a:avLst/>
                <a:gdLst>
                  <a:gd name="T0" fmla="*/ 145 w 552"/>
                  <a:gd name="T1" fmla="*/ 256 h 311"/>
                  <a:gd name="T2" fmla="*/ 116 w 552"/>
                  <a:gd name="T3" fmla="*/ 279 h 311"/>
                  <a:gd name="T4" fmla="*/ 119 w 552"/>
                  <a:gd name="T5" fmla="*/ 304 h 311"/>
                  <a:gd name="T6" fmla="*/ 111 w 552"/>
                  <a:gd name="T7" fmla="*/ 311 h 311"/>
                  <a:gd name="T8" fmla="*/ 103 w 552"/>
                  <a:gd name="T9" fmla="*/ 296 h 311"/>
                  <a:gd name="T10" fmla="*/ 94 w 552"/>
                  <a:gd name="T11" fmla="*/ 294 h 311"/>
                  <a:gd name="T12" fmla="*/ 80 w 552"/>
                  <a:gd name="T13" fmla="*/ 287 h 311"/>
                  <a:gd name="T14" fmla="*/ 75 w 552"/>
                  <a:gd name="T15" fmla="*/ 275 h 311"/>
                  <a:gd name="T16" fmla="*/ 65 w 552"/>
                  <a:gd name="T17" fmla="*/ 265 h 311"/>
                  <a:gd name="T18" fmla="*/ 72 w 552"/>
                  <a:gd name="T19" fmla="*/ 256 h 311"/>
                  <a:gd name="T20" fmla="*/ 64 w 552"/>
                  <a:gd name="T21" fmla="*/ 244 h 311"/>
                  <a:gd name="T22" fmla="*/ 52 w 552"/>
                  <a:gd name="T23" fmla="*/ 245 h 311"/>
                  <a:gd name="T24" fmla="*/ 38 w 552"/>
                  <a:gd name="T25" fmla="*/ 239 h 311"/>
                  <a:gd name="T26" fmla="*/ 42 w 552"/>
                  <a:gd name="T27" fmla="*/ 228 h 311"/>
                  <a:gd name="T28" fmla="*/ 29 w 552"/>
                  <a:gd name="T29" fmla="*/ 219 h 311"/>
                  <a:gd name="T30" fmla="*/ 20 w 552"/>
                  <a:gd name="T31" fmla="*/ 207 h 311"/>
                  <a:gd name="T32" fmla="*/ 5 w 552"/>
                  <a:gd name="T33" fmla="*/ 202 h 311"/>
                  <a:gd name="T34" fmla="*/ 1 w 552"/>
                  <a:gd name="T35" fmla="*/ 190 h 311"/>
                  <a:gd name="T36" fmla="*/ 0 w 552"/>
                  <a:gd name="T37" fmla="*/ 169 h 311"/>
                  <a:gd name="T38" fmla="*/ 4 w 552"/>
                  <a:gd name="T39" fmla="*/ 151 h 311"/>
                  <a:gd name="T40" fmla="*/ 16 w 552"/>
                  <a:gd name="T41" fmla="*/ 143 h 311"/>
                  <a:gd name="T42" fmla="*/ 26 w 552"/>
                  <a:gd name="T43" fmla="*/ 134 h 311"/>
                  <a:gd name="T44" fmla="*/ 26 w 552"/>
                  <a:gd name="T45" fmla="*/ 120 h 311"/>
                  <a:gd name="T46" fmla="*/ 37 w 552"/>
                  <a:gd name="T47" fmla="*/ 113 h 311"/>
                  <a:gd name="T48" fmla="*/ 41 w 552"/>
                  <a:gd name="T49" fmla="*/ 99 h 311"/>
                  <a:gd name="T50" fmla="*/ 43 w 552"/>
                  <a:gd name="T51" fmla="*/ 82 h 311"/>
                  <a:gd name="T52" fmla="*/ 46 w 552"/>
                  <a:gd name="T53" fmla="*/ 65 h 311"/>
                  <a:gd name="T54" fmla="*/ 58 w 552"/>
                  <a:gd name="T55" fmla="*/ 62 h 311"/>
                  <a:gd name="T56" fmla="*/ 86 w 552"/>
                  <a:gd name="T57" fmla="*/ 65 h 311"/>
                  <a:gd name="T58" fmla="*/ 149 w 552"/>
                  <a:gd name="T59" fmla="*/ 66 h 311"/>
                  <a:gd name="T60" fmla="*/ 196 w 552"/>
                  <a:gd name="T61" fmla="*/ 58 h 311"/>
                  <a:gd name="T62" fmla="*/ 216 w 552"/>
                  <a:gd name="T63" fmla="*/ 61 h 311"/>
                  <a:gd name="T64" fmla="*/ 234 w 552"/>
                  <a:gd name="T65" fmla="*/ 69 h 311"/>
                  <a:gd name="T66" fmla="*/ 242 w 552"/>
                  <a:gd name="T67" fmla="*/ 69 h 311"/>
                  <a:gd name="T68" fmla="*/ 259 w 552"/>
                  <a:gd name="T69" fmla="*/ 59 h 311"/>
                  <a:gd name="T70" fmla="*/ 283 w 552"/>
                  <a:gd name="T71" fmla="*/ 62 h 311"/>
                  <a:gd name="T72" fmla="*/ 305 w 552"/>
                  <a:gd name="T73" fmla="*/ 62 h 311"/>
                  <a:gd name="T74" fmla="*/ 315 w 552"/>
                  <a:gd name="T75" fmla="*/ 69 h 311"/>
                  <a:gd name="T76" fmla="*/ 318 w 552"/>
                  <a:gd name="T77" fmla="*/ 76 h 311"/>
                  <a:gd name="T78" fmla="*/ 327 w 552"/>
                  <a:gd name="T79" fmla="*/ 91 h 311"/>
                  <a:gd name="T80" fmla="*/ 336 w 552"/>
                  <a:gd name="T81" fmla="*/ 83 h 311"/>
                  <a:gd name="T82" fmla="*/ 342 w 552"/>
                  <a:gd name="T83" fmla="*/ 71 h 311"/>
                  <a:gd name="T84" fmla="*/ 352 w 552"/>
                  <a:gd name="T85" fmla="*/ 69 h 311"/>
                  <a:gd name="T86" fmla="*/ 360 w 552"/>
                  <a:gd name="T87" fmla="*/ 62 h 311"/>
                  <a:gd name="T88" fmla="*/ 368 w 552"/>
                  <a:gd name="T89" fmla="*/ 55 h 311"/>
                  <a:gd name="T90" fmla="*/ 381 w 552"/>
                  <a:gd name="T91" fmla="*/ 50 h 311"/>
                  <a:gd name="T92" fmla="*/ 391 w 552"/>
                  <a:gd name="T93" fmla="*/ 45 h 311"/>
                  <a:gd name="T94" fmla="*/ 394 w 552"/>
                  <a:gd name="T95" fmla="*/ 21 h 311"/>
                  <a:gd name="T96" fmla="*/ 407 w 552"/>
                  <a:gd name="T97" fmla="*/ 17 h 311"/>
                  <a:gd name="T98" fmla="*/ 412 w 552"/>
                  <a:gd name="T99" fmla="*/ 31 h 311"/>
                  <a:gd name="T100" fmla="*/ 423 w 552"/>
                  <a:gd name="T101" fmla="*/ 31 h 311"/>
                  <a:gd name="T102" fmla="*/ 442 w 552"/>
                  <a:gd name="T103" fmla="*/ 20 h 311"/>
                  <a:gd name="T104" fmla="*/ 442 w 552"/>
                  <a:gd name="T105" fmla="*/ 7 h 311"/>
                  <a:gd name="T106" fmla="*/ 480 w 552"/>
                  <a:gd name="T107" fmla="*/ 10 h 311"/>
                  <a:gd name="T108" fmla="*/ 491 w 552"/>
                  <a:gd name="T109" fmla="*/ 23 h 311"/>
                  <a:gd name="T110" fmla="*/ 504 w 552"/>
                  <a:gd name="T111" fmla="*/ 29 h 311"/>
                  <a:gd name="T112" fmla="*/ 521 w 552"/>
                  <a:gd name="T113" fmla="*/ 31 h 311"/>
                  <a:gd name="T114" fmla="*/ 534 w 552"/>
                  <a:gd name="T115" fmla="*/ 21 h 311"/>
                  <a:gd name="T116" fmla="*/ 541 w 552"/>
                  <a:gd name="T117" fmla="*/ 29 h 311"/>
                  <a:gd name="T118" fmla="*/ 551 w 552"/>
                  <a:gd name="T119" fmla="*/ 63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2" h="311">
                    <a:moveTo>
                      <a:pt x="173" y="236"/>
                    </a:moveTo>
                    <a:lnTo>
                      <a:pt x="171" y="236"/>
                    </a:lnTo>
                    <a:lnTo>
                      <a:pt x="170" y="236"/>
                    </a:lnTo>
                    <a:lnTo>
                      <a:pt x="169" y="237"/>
                    </a:lnTo>
                    <a:lnTo>
                      <a:pt x="166" y="239"/>
                    </a:lnTo>
                    <a:lnTo>
                      <a:pt x="165" y="239"/>
                    </a:lnTo>
                    <a:lnTo>
                      <a:pt x="164" y="239"/>
                    </a:lnTo>
                    <a:lnTo>
                      <a:pt x="162" y="240"/>
                    </a:lnTo>
                    <a:lnTo>
                      <a:pt x="158" y="241"/>
                    </a:lnTo>
                    <a:lnTo>
                      <a:pt x="156" y="243"/>
                    </a:lnTo>
                    <a:lnTo>
                      <a:pt x="154" y="245"/>
                    </a:lnTo>
                    <a:lnTo>
                      <a:pt x="153" y="247"/>
                    </a:lnTo>
                    <a:lnTo>
                      <a:pt x="152" y="247"/>
                    </a:lnTo>
                    <a:lnTo>
                      <a:pt x="151" y="248"/>
                    </a:lnTo>
                    <a:lnTo>
                      <a:pt x="149" y="249"/>
                    </a:lnTo>
                    <a:lnTo>
                      <a:pt x="145" y="254"/>
                    </a:lnTo>
                    <a:lnTo>
                      <a:pt x="145" y="256"/>
                    </a:lnTo>
                    <a:lnTo>
                      <a:pt x="141" y="261"/>
                    </a:lnTo>
                    <a:lnTo>
                      <a:pt x="140" y="264"/>
                    </a:lnTo>
                    <a:lnTo>
                      <a:pt x="136" y="264"/>
                    </a:lnTo>
                    <a:lnTo>
                      <a:pt x="135" y="265"/>
                    </a:lnTo>
                    <a:lnTo>
                      <a:pt x="132" y="266"/>
                    </a:lnTo>
                    <a:lnTo>
                      <a:pt x="131" y="266"/>
                    </a:lnTo>
                    <a:lnTo>
                      <a:pt x="127" y="267"/>
                    </a:lnTo>
                    <a:lnTo>
                      <a:pt x="124" y="269"/>
                    </a:lnTo>
                    <a:lnTo>
                      <a:pt x="122" y="270"/>
                    </a:lnTo>
                    <a:lnTo>
                      <a:pt x="119" y="270"/>
                    </a:lnTo>
                    <a:lnTo>
                      <a:pt x="118" y="270"/>
                    </a:lnTo>
                    <a:lnTo>
                      <a:pt x="118" y="271"/>
                    </a:lnTo>
                    <a:lnTo>
                      <a:pt x="116" y="271"/>
                    </a:lnTo>
                    <a:lnTo>
                      <a:pt x="116" y="273"/>
                    </a:lnTo>
                    <a:lnTo>
                      <a:pt x="116" y="274"/>
                    </a:lnTo>
                    <a:lnTo>
                      <a:pt x="116" y="275"/>
                    </a:lnTo>
                    <a:lnTo>
                      <a:pt x="116" y="279"/>
                    </a:lnTo>
                    <a:lnTo>
                      <a:pt x="119" y="281"/>
                    </a:lnTo>
                    <a:lnTo>
                      <a:pt x="120" y="283"/>
                    </a:lnTo>
                    <a:lnTo>
                      <a:pt x="122" y="285"/>
                    </a:lnTo>
                    <a:lnTo>
                      <a:pt x="123" y="287"/>
                    </a:lnTo>
                    <a:lnTo>
                      <a:pt x="124" y="290"/>
                    </a:lnTo>
                    <a:lnTo>
                      <a:pt x="124" y="291"/>
                    </a:lnTo>
                    <a:lnTo>
                      <a:pt x="124" y="294"/>
                    </a:lnTo>
                    <a:lnTo>
                      <a:pt x="123" y="295"/>
                    </a:lnTo>
                    <a:lnTo>
                      <a:pt x="123" y="296"/>
                    </a:lnTo>
                    <a:lnTo>
                      <a:pt x="123" y="298"/>
                    </a:lnTo>
                    <a:lnTo>
                      <a:pt x="122" y="299"/>
                    </a:lnTo>
                    <a:lnTo>
                      <a:pt x="120" y="300"/>
                    </a:lnTo>
                    <a:lnTo>
                      <a:pt x="119" y="300"/>
                    </a:lnTo>
                    <a:lnTo>
                      <a:pt x="119" y="302"/>
                    </a:lnTo>
                    <a:lnTo>
                      <a:pt x="120" y="302"/>
                    </a:lnTo>
                    <a:lnTo>
                      <a:pt x="120" y="303"/>
                    </a:lnTo>
                    <a:lnTo>
                      <a:pt x="119" y="304"/>
                    </a:lnTo>
                    <a:lnTo>
                      <a:pt x="118" y="304"/>
                    </a:lnTo>
                    <a:lnTo>
                      <a:pt x="116" y="304"/>
                    </a:lnTo>
                    <a:lnTo>
                      <a:pt x="116" y="305"/>
                    </a:lnTo>
                    <a:lnTo>
                      <a:pt x="118" y="305"/>
                    </a:lnTo>
                    <a:lnTo>
                      <a:pt x="118" y="307"/>
                    </a:lnTo>
                    <a:lnTo>
                      <a:pt x="116" y="307"/>
                    </a:lnTo>
                    <a:lnTo>
                      <a:pt x="115" y="307"/>
                    </a:lnTo>
                    <a:lnTo>
                      <a:pt x="114" y="307"/>
                    </a:lnTo>
                    <a:lnTo>
                      <a:pt x="114" y="308"/>
                    </a:lnTo>
                    <a:lnTo>
                      <a:pt x="114" y="309"/>
                    </a:lnTo>
                    <a:lnTo>
                      <a:pt x="114" y="308"/>
                    </a:lnTo>
                    <a:lnTo>
                      <a:pt x="113" y="308"/>
                    </a:lnTo>
                    <a:lnTo>
                      <a:pt x="111" y="308"/>
                    </a:lnTo>
                    <a:lnTo>
                      <a:pt x="111" y="309"/>
                    </a:lnTo>
                    <a:lnTo>
                      <a:pt x="113" y="309"/>
                    </a:lnTo>
                    <a:lnTo>
                      <a:pt x="113" y="311"/>
                    </a:lnTo>
                    <a:lnTo>
                      <a:pt x="111" y="311"/>
                    </a:lnTo>
                    <a:lnTo>
                      <a:pt x="111" y="309"/>
                    </a:lnTo>
                    <a:lnTo>
                      <a:pt x="110" y="309"/>
                    </a:lnTo>
                    <a:lnTo>
                      <a:pt x="109" y="309"/>
                    </a:lnTo>
                    <a:lnTo>
                      <a:pt x="109" y="308"/>
                    </a:lnTo>
                    <a:lnTo>
                      <a:pt x="109" y="307"/>
                    </a:lnTo>
                    <a:lnTo>
                      <a:pt x="109" y="305"/>
                    </a:lnTo>
                    <a:lnTo>
                      <a:pt x="109" y="304"/>
                    </a:lnTo>
                    <a:lnTo>
                      <a:pt x="109" y="303"/>
                    </a:lnTo>
                    <a:lnTo>
                      <a:pt x="109" y="302"/>
                    </a:lnTo>
                    <a:lnTo>
                      <a:pt x="109" y="300"/>
                    </a:lnTo>
                    <a:lnTo>
                      <a:pt x="107" y="300"/>
                    </a:lnTo>
                    <a:lnTo>
                      <a:pt x="106" y="300"/>
                    </a:lnTo>
                    <a:lnTo>
                      <a:pt x="106" y="299"/>
                    </a:lnTo>
                    <a:lnTo>
                      <a:pt x="106" y="298"/>
                    </a:lnTo>
                    <a:lnTo>
                      <a:pt x="105" y="298"/>
                    </a:lnTo>
                    <a:lnTo>
                      <a:pt x="103" y="298"/>
                    </a:lnTo>
                    <a:lnTo>
                      <a:pt x="103" y="296"/>
                    </a:lnTo>
                    <a:lnTo>
                      <a:pt x="103" y="295"/>
                    </a:lnTo>
                    <a:lnTo>
                      <a:pt x="105" y="294"/>
                    </a:lnTo>
                    <a:lnTo>
                      <a:pt x="103" y="294"/>
                    </a:lnTo>
                    <a:lnTo>
                      <a:pt x="103" y="292"/>
                    </a:lnTo>
                    <a:lnTo>
                      <a:pt x="102" y="292"/>
                    </a:lnTo>
                    <a:lnTo>
                      <a:pt x="102" y="294"/>
                    </a:lnTo>
                    <a:lnTo>
                      <a:pt x="103" y="294"/>
                    </a:lnTo>
                    <a:lnTo>
                      <a:pt x="103" y="295"/>
                    </a:lnTo>
                    <a:lnTo>
                      <a:pt x="102" y="295"/>
                    </a:lnTo>
                    <a:lnTo>
                      <a:pt x="101" y="294"/>
                    </a:lnTo>
                    <a:lnTo>
                      <a:pt x="99" y="294"/>
                    </a:lnTo>
                    <a:lnTo>
                      <a:pt x="98" y="294"/>
                    </a:lnTo>
                    <a:lnTo>
                      <a:pt x="97" y="294"/>
                    </a:lnTo>
                    <a:lnTo>
                      <a:pt x="97" y="292"/>
                    </a:lnTo>
                    <a:lnTo>
                      <a:pt x="96" y="292"/>
                    </a:lnTo>
                    <a:lnTo>
                      <a:pt x="96" y="294"/>
                    </a:lnTo>
                    <a:lnTo>
                      <a:pt x="94" y="294"/>
                    </a:lnTo>
                    <a:lnTo>
                      <a:pt x="93" y="294"/>
                    </a:lnTo>
                    <a:lnTo>
                      <a:pt x="93" y="292"/>
                    </a:lnTo>
                    <a:lnTo>
                      <a:pt x="92" y="292"/>
                    </a:lnTo>
                    <a:lnTo>
                      <a:pt x="90" y="292"/>
                    </a:lnTo>
                    <a:lnTo>
                      <a:pt x="89" y="292"/>
                    </a:lnTo>
                    <a:lnTo>
                      <a:pt x="89" y="291"/>
                    </a:lnTo>
                    <a:lnTo>
                      <a:pt x="88" y="291"/>
                    </a:lnTo>
                    <a:lnTo>
                      <a:pt x="86" y="291"/>
                    </a:lnTo>
                    <a:lnTo>
                      <a:pt x="85" y="291"/>
                    </a:lnTo>
                    <a:lnTo>
                      <a:pt x="84" y="291"/>
                    </a:lnTo>
                    <a:lnTo>
                      <a:pt x="85" y="290"/>
                    </a:lnTo>
                    <a:lnTo>
                      <a:pt x="85" y="288"/>
                    </a:lnTo>
                    <a:lnTo>
                      <a:pt x="84" y="287"/>
                    </a:lnTo>
                    <a:lnTo>
                      <a:pt x="82" y="287"/>
                    </a:lnTo>
                    <a:lnTo>
                      <a:pt x="81" y="286"/>
                    </a:lnTo>
                    <a:lnTo>
                      <a:pt x="80" y="286"/>
                    </a:lnTo>
                    <a:lnTo>
                      <a:pt x="80" y="287"/>
                    </a:lnTo>
                    <a:lnTo>
                      <a:pt x="79" y="287"/>
                    </a:lnTo>
                    <a:lnTo>
                      <a:pt x="79" y="286"/>
                    </a:lnTo>
                    <a:lnTo>
                      <a:pt x="77" y="286"/>
                    </a:lnTo>
                    <a:lnTo>
                      <a:pt x="76" y="285"/>
                    </a:lnTo>
                    <a:lnTo>
                      <a:pt x="77" y="285"/>
                    </a:lnTo>
                    <a:lnTo>
                      <a:pt x="79" y="285"/>
                    </a:lnTo>
                    <a:lnTo>
                      <a:pt x="79" y="283"/>
                    </a:lnTo>
                    <a:lnTo>
                      <a:pt x="77" y="283"/>
                    </a:lnTo>
                    <a:lnTo>
                      <a:pt x="77" y="282"/>
                    </a:lnTo>
                    <a:lnTo>
                      <a:pt x="79" y="282"/>
                    </a:lnTo>
                    <a:lnTo>
                      <a:pt x="79" y="281"/>
                    </a:lnTo>
                    <a:lnTo>
                      <a:pt x="79" y="279"/>
                    </a:lnTo>
                    <a:lnTo>
                      <a:pt x="77" y="279"/>
                    </a:lnTo>
                    <a:lnTo>
                      <a:pt x="77" y="278"/>
                    </a:lnTo>
                    <a:lnTo>
                      <a:pt x="76" y="278"/>
                    </a:lnTo>
                    <a:lnTo>
                      <a:pt x="76" y="277"/>
                    </a:lnTo>
                    <a:lnTo>
                      <a:pt x="75" y="275"/>
                    </a:lnTo>
                    <a:lnTo>
                      <a:pt x="73" y="275"/>
                    </a:lnTo>
                    <a:lnTo>
                      <a:pt x="72" y="275"/>
                    </a:lnTo>
                    <a:lnTo>
                      <a:pt x="71" y="275"/>
                    </a:lnTo>
                    <a:lnTo>
                      <a:pt x="71" y="274"/>
                    </a:lnTo>
                    <a:lnTo>
                      <a:pt x="69" y="274"/>
                    </a:lnTo>
                    <a:lnTo>
                      <a:pt x="68" y="274"/>
                    </a:lnTo>
                    <a:lnTo>
                      <a:pt x="68" y="273"/>
                    </a:lnTo>
                    <a:lnTo>
                      <a:pt x="67" y="273"/>
                    </a:lnTo>
                    <a:lnTo>
                      <a:pt x="67" y="271"/>
                    </a:lnTo>
                    <a:lnTo>
                      <a:pt x="65" y="271"/>
                    </a:lnTo>
                    <a:lnTo>
                      <a:pt x="65" y="270"/>
                    </a:lnTo>
                    <a:lnTo>
                      <a:pt x="65" y="269"/>
                    </a:lnTo>
                    <a:lnTo>
                      <a:pt x="64" y="269"/>
                    </a:lnTo>
                    <a:lnTo>
                      <a:pt x="64" y="267"/>
                    </a:lnTo>
                    <a:lnTo>
                      <a:pt x="64" y="266"/>
                    </a:lnTo>
                    <a:lnTo>
                      <a:pt x="64" y="265"/>
                    </a:lnTo>
                    <a:lnTo>
                      <a:pt x="65" y="265"/>
                    </a:lnTo>
                    <a:lnTo>
                      <a:pt x="67" y="266"/>
                    </a:lnTo>
                    <a:lnTo>
                      <a:pt x="67" y="265"/>
                    </a:lnTo>
                    <a:lnTo>
                      <a:pt x="68" y="265"/>
                    </a:lnTo>
                    <a:lnTo>
                      <a:pt x="69" y="264"/>
                    </a:lnTo>
                    <a:lnTo>
                      <a:pt x="71" y="264"/>
                    </a:lnTo>
                    <a:lnTo>
                      <a:pt x="71" y="262"/>
                    </a:lnTo>
                    <a:lnTo>
                      <a:pt x="71" y="261"/>
                    </a:lnTo>
                    <a:lnTo>
                      <a:pt x="72" y="261"/>
                    </a:lnTo>
                    <a:lnTo>
                      <a:pt x="72" y="260"/>
                    </a:lnTo>
                    <a:lnTo>
                      <a:pt x="71" y="260"/>
                    </a:lnTo>
                    <a:lnTo>
                      <a:pt x="69" y="260"/>
                    </a:lnTo>
                    <a:lnTo>
                      <a:pt x="68" y="258"/>
                    </a:lnTo>
                    <a:lnTo>
                      <a:pt x="69" y="258"/>
                    </a:lnTo>
                    <a:lnTo>
                      <a:pt x="71" y="258"/>
                    </a:lnTo>
                    <a:lnTo>
                      <a:pt x="71" y="257"/>
                    </a:lnTo>
                    <a:lnTo>
                      <a:pt x="72" y="257"/>
                    </a:lnTo>
                    <a:lnTo>
                      <a:pt x="72" y="256"/>
                    </a:lnTo>
                    <a:lnTo>
                      <a:pt x="72" y="254"/>
                    </a:lnTo>
                    <a:lnTo>
                      <a:pt x="72" y="253"/>
                    </a:lnTo>
                    <a:lnTo>
                      <a:pt x="71" y="253"/>
                    </a:lnTo>
                    <a:lnTo>
                      <a:pt x="69" y="252"/>
                    </a:lnTo>
                    <a:lnTo>
                      <a:pt x="69" y="250"/>
                    </a:lnTo>
                    <a:lnTo>
                      <a:pt x="68" y="250"/>
                    </a:lnTo>
                    <a:lnTo>
                      <a:pt x="67" y="250"/>
                    </a:lnTo>
                    <a:lnTo>
                      <a:pt x="67" y="249"/>
                    </a:lnTo>
                    <a:lnTo>
                      <a:pt x="65" y="248"/>
                    </a:lnTo>
                    <a:lnTo>
                      <a:pt x="67" y="248"/>
                    </a:lnTo>
                    <a:lnTo>
                      <a:pt x="68" y="248"/>
                    </a:lnTo>
                    <a:lnTo>
                      <a:pt x="68" y="247"/>
                    </a:lnTo>
                    <a:lnTo>
                      <a:pt x="68" y="245"/>
                    </a:lnTo>
                    <a:lnTo>
                      <a:pt x="67" y="245"/>
                    </a:lnTo>
                    <a:lnTo>
                      <a:pt x="67" y="244"/>
                    </a:lnTo>
                    <a:lnTo>
                      <a:pt x="65" y="244"/>
                    </a:lnTo>
                    <a:lnTo>
                      <a:pt x="64" y="244"/>
                    </a:lnTo>
                    <a:lnTo>
                      <a:pt x="64" y="243"/>
                    </a:lnTo>
                    <a:lnTo>
                      <a:pt x="63" y="243"/>
                    </a:lnTo>
                    <a:lnTo>
                      <a:pt x="63" y="241"/>
                    </a:lnTo>
                    <a:lnTo>
                      <a:pt x="61" y="241"/>
                    </a:lnTo>
                    <a:lnTo>
                      <a:pt x="60" y="241"/>
                    </a:lnTo>
                    <a:lnTo>
                      <a:pt x="60" y="240"/>
                    </a:lnTo>
                    <a:lnTo>
                      <a:pt x="60" y="239"/>
                    </a:lnTo>
                    <a:lnTo>
                      <a:pt x="59" y="239"/>
                    </a:lnTo>
                    <a:lnTo>
                      <a:pt x="58" y="239"/>
                    </a:lnTo>
                    <a:lnTo>
                      <a:pt x="56" y="239"/>
                    </a:lnTo>
                    <a:lnTo>
                      <a:pt x="56" y="240"/>
                    </a:lnTo>
                    <a:lnTo>
                      <a:pt x="55" y="240"/>
                    </a:lnTo>
                    <a:lnTo>
                      <a:pt x="55" y="241"/>
                    </a:lnTo>
                    <a:lnTo>
                      <a:pt x="54" y="243"/>
                    </a:lnTo>
                    <a:lnTo>
                      <a:pt x="54" y="244"/>
                    </a:lnTo>
                    <a:lnTo>
                      <a:pt x="52" y="244"/>
                    </a:lnTo>
                    <a:lnTo>
                      <a:pt x="52" y="245"/>
                    </a:lnTo>
                    <a:lnTo>
                      <a:pt x="52" y="244"/>
                    </a:lnTo>
                    <a:lnTo>
                      <a:pt x="51" y="244"/>
                    </a:lnTo>
                    <a:lnTo>
                      <a:pt x="50" y="245"/>
                    </a:lnTo>
                    <a:lnTo>
                      <a:pt x="48" y="245"/>
                    </a:lnTo>
                    <a:lnTo>
                      <a:pt x="48" y="244"/>
                    </a:lnTo>
                    <a:lnTo>
                      <a:pt x="47" y="244"/>
                    </a:lnTo>
                    <a:lnTo>
                      <a:pt x="46" y="244"/>
                    </a:lnTo>
                    <a:lnTo>
                      <a:pt x="44" y="244"/>
                    </a:lnTo>
                    <a:lnTo>
                      <a:pt x="43" y="244"/>
                    </a:lnTo>
                    <a:lnTo>
                      <a:pt x="43" y="243"/>
                    </a:lnTo>
                    <a:lnTo>
                      <a:pt x="43" y="241"/>
                    </a:lnTo>
                    <a:lnTo>
                      <a:pt x="42" y="241"/>
                    </a:lnTo>
                    <a:lnTo>
                      <a:pt x="42" y="240"/>
                    </a:lnTo>
                    <a:lnTo>
                      <a:pt x="41" y="240"/>
                    </a:lnTo>
                    <a:lnTo>
                      <a:pt x="39" y="240"/>
                    </a:lnTo>
                    <a:lnTo>
                      <a:pt x="38" y="240"/>
                    </a:lnTo>
                    <a:lnTo>
                      <a:pt x="38" y="239"/>
                    </a:lnTo>
                    <a:lnTo>
                      <a:pt x="37" y="239"/>
                    </a:lnTo>
                    <a:lnTo>
                      <a:pt x="37" y="237"/>
                    </a:lnTo>
                    <a:lnTo>
                      <a:pt x="35" y="237"/>
                    </a:lnTo>
                    <a:lnTo>
                      <a:pt x="37" y="237"/>
                    </a:lnTo>
                    <a:lnTo>
                      <a:pt x="37" y="236"/>
                    </a:lnTo>
                    <a:lnTo>
                      <a:pt x="38" y="235"/>
                    </a:lnTo>
                    <a:lnTo>
                      <a:pt x="38" y="233"/>
                    </a:lnTo>
                    <a:lnTo>
                      <a:pt x="39" y="233"/>
                    </a:lnTo>
                    <a:lnTo>
                      <a:pt x="38" y="233"/>
                    </a:lnTo>
                    <a:lnTo>
                      <a:pt x="38" y="232"/>
                    </a:lnTo>
                    <a:lnTo>
                      <a:pt x="38" y="231"/>
                    </a:lnTo>
                    <a:lnTo>
                      <a:pt x="37" y="231"/>
                    </a:lnTo>
                    <a:lnTo>
                      <a:pt x="38" y="230"/>
                    </a:lnTo>
                    <a:lnTo>
                      <a:pt x="39" y="230"/>
                    </a:lnTo>
                    <a:lnTo>
                      <a:pt x="41" y="230"/>
                    </a:lnTo>
                    <a:lnTo>
                      <a:pt x="41" y="228"/>
                    </a:lnTo>
                    <a:lnTo>
                      <a:pt x="42" y="228"/>
                    </a:lnTo>
                    <a:lnTo>
                      <a:pt x="42" y="227"/>
                    </a:lnTo>
                    <a:lnTo>
                      <a:pt x="42" y="226"/>
                    </a:lnTo>
                    <a:lnTo>
                      <a:pt x="42" y="224"/>
                    </a:lnTo>
                    <a:lnTo>
                      <a:pt x="41" y="224"/>
                    </a:lnTo>
                    <a:lnTo>
                      <a:pt x="41" y="223"/>
                    </a:lnTo>
                    <a:lnTo>
                      <a:pt x="39" y="223"/>
                    </a:lnTo>
                    <a:lnTo>
                      <a:pt x="39" y="222"/>
                    </a:lnTo>
                    <a:lnTo>
                      <a:pt x="38" y="222"/>
                    </a:lnTo>
                    <a:lnTo>
                      <a:pt x="38" y="220"/>
                    </a:lnTo>
                    <a:lnTo>
                      <a:pt x="37" y="220"/>
                    </a:lnTo>
                    <a:lnTo>
                      <a:pt x="35" y="220"/>
                    </a:lnTo>
                    <a:lnTo>
                      <a:pt x="34" y="220"/>
                    </a:lnTo>
                    <a:lnTo>
                      <a:pt x="33" y="220"/>
                    </a:lnTo>
                    <a:lnTo>
                      <a:pt x="31" y="220"/>
                    </a:lnTo>
                    <a:lnTo>
                      <a:pt x="30" y="220"/>
                    </a:lnTo>
                    <a:lnTo>
                      <a:pt x="29" y="220"/>
                    </a:lnTo>
                    <a:lnTo>
                      <a:pt x="29" y="219"/>
                    </a:lnTo>
                    <a:lnTo>
                      <a:pt x="29" y="218"/>
                    </a:lnTo>
                    <a:lnTo>
                      <a:pt x="29" y="216"/>
                    </a:lnTo>
                    <a:lnTo>
                      <a:pt x="27" y="216"/>
                    </a:lnTo>
                    <a:lnTo>
                      <a:pt x="27" y="215"/>
                    </a:lnTo>
                    <a:lnTo>
                      <a:pt x="26" y="215"/>
                    </a:lnTo>
                    <a:lnTo>
                      <a:pt x="25" y="215"/>
                    </a:lnTo>
                    <a:lnTo>
                      <a:pt x="25" y="214"/>
                    </a:lnTo>
                    <a:lnTo>
                      <a:pt x="24" y="214"/>
                    </a:lnTo>
                    <a:lnTo>
                      <a:pt x="24" y="213"/>
                    </a:lnTo>
                    <a:lnTo>
                      <a:pt x="22" y="213"/>
                    </a:lnTo>
                    <a:lnTo>
                      <a:pt x="21" y="213"/>
                    </a:lnTo>
                    <a:lnTo>
                      <a:pt x="20" y="213"/>
                    </a:lnTo>
                    <a:lnTo>
                      <a:pt x="18" y="211"/>
                    </a:lnTo>
                    <a:lnTo>
                      <a:pt x="18" y="210"/>
                    </a:lnTo>
                    <a:lnTo>
                      <a:pt x="18" y="209"/>
                    </a:lnTo>
                    <a:lnTo>
                      <a:pt x="18" y="207"/>
                    </a:lnTo>
                    <a:lnTo>
                      <a:pt x="20" y="207"/>
                    </a:lnTo>
                    <a:lnTo>
                      <a:pt x="20" y="206"/>
                    </a:lnTo>
                    <a:lnTo>
                      <a:pt x="18" y="206"/>
                    </a:lnTo>
                    <a:lnTo>
                      <a:pt x="18" y="205"/>
                    </a:lnTo>
                    <a:lnTo>
                      <a:pt x="17" y="205"/>
                    </a:lnTo>
                    <a:lnTo>
                      <a:pt x="17" y="203"/>
                    </a:lnTo>
                    <a:lnTo>
                      <a:pt x="16" y="203"/>
                    </a:lnTo>
                    <a:lnTo>
                      <a:pt x="16" y="202"/>
                    </a:lnTo>
                    <a:lnTo>
                      <a:pt x="14" y="202"/>
                    </a:lnTo>
                    <a:lnTo>
                      <a:pt x="13" y="202"/>
                    </a:lnTo>
                    <a:lnTo>
                      <a:pt x="13" y="203"/>
                    </a:lnTo>
                    <a:lnTo>
                      <a:pt x="12" y="203"/>
                    </a:lnTo>
                    <a:lnTo>
                      <a:pt x="10" y="203"/>
                    </a:lnTo>
                    <a:lnTo>
                      <a:pt x="9" y="203"/>
                    </a:lnTo>
                    <a:lnTo>
                      <a:pt x="8" y="203"/>
                    </a:lnTo>
                    <a:lnTo>
                      <a:pt x="7" y="203"/>
                    </a:lnTo>
                    <a:lnTo>
                      <a:pt x="5" y="203"/>
                    </a:lnTo>
                    <a:lnTo>
                      <a:pt x="5" y="202"/>
                    </a:lnTo>
                    <a:lnTo>
                      <a:pt x="5" y="201"/>
                    </a:lnTo>
                    <a:lnTo>
                      <a:pt x="4" y="201"/>
                    </a:lnTo>
                    <a:lnTo>
                      <a:pt x="4" y="199"/>
                    </a:lnTo>
                    <a:lnTo>
                      <a:pt x="3" y="199"/>
                    </a:lnTo>
                    <a:lnTo>
                      <a:pt x="1" y="199"/>
                    </a:lnTo>
                    <a:lnTo>
                      <a:pt x="1" y="198"/>
                    </a:lnTo>
                    <a:lnTo>
                      <a:pt x="1" y="197"/>
                    </a:lnTo>
                    <a:lnTo>
                      <a:pt x="1" y="195"/>
                    </a:lnTo>
                    <a:lnTo>
                      <a:pt x="3" y="195"/>
                    </a:lnTo>
                    <a:lnTo>
                      <a:pt x="3" y="194"/>
                    </a:lnTo>
                    <a:lnTo>
                      <a:pt x="1" y="193"/>
                    </a:lnTo>
                    <a:lnTo>
                      <a:pt x="3" y="193"/>
                    </a:lnTo>
                    <a:lnTo>
                      <a:pt x="3" y="192"/>
                    </a:lnTo>
                    <a:lnTo>
                      <a:pt x="1" y="192"/>
                    </a:lnTo>
                    <a:lnTo>
                      <a:pt x="3" y="192"/>
                    </a:lnTo>
                    <a:lnTo>
                      <a:pt x="3" y="190"/>
                    </a:lnTo>
                    <a:lnTo>
                      <a:pt x="1" y="190"/>
                    </a:lnTo>
                    <a:lnTo>
                      <a:pt x="1" y="189"/>
                    </a:lnTo>
                    <a:lnTo>
                      <a:pt x="1" y="188"/>
                    </a:lnTo>
                    <a:lnTo>
                      <a:pt x="1" y="186"/>
                    </a:lnTo>
                    <a:lnTo>
                      <a:pt x="1" y="185"/>
                    </a:lnTo>
                    <a:lnTo>
                      <a:pt x="1" y="184"/>
                    </a:lnTo>
                    <a:lnTo>
                      <a:pt x="1" y="182"/>
                    </a:lnTo>
                    <a:lnTo>
                      <a:pt x="1" y="181"/>
                    </a:lnTo>
                    <a:lnTo>
                      <a:pt x="0" y="181"/>
                    </a:lnTo>
                    <a:lnTo>
                      <a:pt x="0" y="180"/>
                    </a:lnTo>
                    <a:lnTo>
                      <a:pt x="0" y="178"/>
                    </a:lnTo>
                    <a:lnTo>
                      <a:pt x="0" y="177"/>
                    </a:lnTo>
                    <a:lnTo>
                      <a:pt x="0" y="176"/>
                    </a:lnTo>
                    <a:lnTo>
                      <a:pt x="0" y="175"/>
                    </a:lnTo>
                    <a:lnTo>
                      <a:pt x="0" y="173"/>
                    </a:lnTo>
                    <a:lnTo>
                      <a:pt x="0" y="172"/>
                    </a:lnTo>
                    <a:lnTo>
                      <a:pt x="0" y="171"/>
                    </a:lnTo>
                    <a:lnTo>
                      <a:pt x="0" y="169"/>
                    </a:lnTo>
                    <a:lnTo>
                      <a:pt x="0" y="168"/>
                    </a:lnTo>
                    <a:lnTo>
                      <a:pt x="0" y="167"/>
                    </a:lnTo>
                    <a:lnTo>
                      <a:pt x="1" y="167"/>
                    </a:lnTo>
                    <a:lnTo>
                      <a:pt x="1" y="165"/>
                    </a:lnTo>
                    <a:lnTo>
                      <a:pt x="1" y="164"/>
                    </a:lnTo>
                    <a:lnTo>
                      <a:pt x="1" y="163"/>
                    </a:lnTo>
                    <a:lnTo>
                      <a:pt x="1" y="161"/>
                    </a:lnTo>
                    <a:lnTo>
                      <a:pt x="1" y="160"/>
                    </a:lnTo>
                    <a:lnTo>
                      <a:pt x="1" y="159"/>
                    </a:lnTo>
                    <a:lnTo>
                      <a:pt x="1" y="158"/>
                    </a:lnTo>
                    <a:lnTo>
                      <a:pt x="1" y="156"/>
                    </a:lnTo>
                    <a:lnTo>
                      <a:pt x="3" y="156"/>
                    </a:lnTo>
                    <a:lnTo>
                      <a:pt x="3" y="155"/>
                    </a:lnTo>
                    <a:lnTo>
                      <a:pt x="4" y="155"/>
                    </a:lnTo>
                    <a:lnTo>
                      <a:pt x="4" y="154"/>
                    </a:lnTo>
                    <a:lnTo>
                      <a:pt x="4" y="152"/>
                    </a:lnTo>
                    <a:lnTo>
                      <a:pt x="4" y="151"/>
                    </a:lnTo>
                    <a:lnTo>
                      <a:pt x="4" y="150"/>
                    </a:lnTo>
                    <a:lnTo>
                      <a:pt x="5" y="150"/>
                    </a:lnTo>
                    <a:lnTo>
                      <a:pt x="5" y="148"/>
                    </a:lnTo>
                    <a:lnTo>
                      <a:pt x="7" y="148"/>
                    </a:lnTo>
                    <a:lnTo>
                      <a:pt x="7" y="147"/>
                    </a:lnTo>
                    <a:lnTo>
                      <a:pt x="8" y="147"/>
                    </a:lnTo>
                    <a:lnTo>
                      <a:pt x="9" y="147"/>
                    </a:lnTo>
                    <a:lnTo>
                      <a:pt x="10" y="147"/>
                    </a:lnTo>
                    <a:lnTo>
                      <a:pt x="12" y="147"/>
                    </a:lnTo>
                    <a:lnTo>
                      <a:pt x="12" y="148"/>
                    </a:lnTo>
                    <a:lnTo>
                      <a:pt x="13" y="148"/>
                    </a:lnTo>
                    <a:lnTo>
                      <a:pt x="13" y="147"/>
                    </a:lnTo>
                    <a:lnTo>
                      <a:pt x="14" y="147"/>
                    </a:lnTo>
                    <a:lnTo>
                      <a:pt x="14" y="146"/>
                    </a:lnTo>
                    <a:lnTo>
                      <a:pt x="14" y="144"/>
                    </a:lnTo>
                    <a:lnTo>
                      <a:pt x="16" y="144"/>
                    </a:lnTo>
                    <a:lnTo>
                      <a:pt x="16" y="143"/>
                    </a:lnTo>
                    <a:lnTo>
                      <a:pt x="14" y="142"/>
                    </a:lnTo>
                    <a:lnTo>
                      <a:pt x="16" y="142"/>
                    </a:lnTo>
                    <a:lnTo>
                      <a:pt x="16" y="141"/>
                    </a:lnTo>
                    <a:lnTo>
                      <a:pt x="16" y="139"/>
                    </a:lnTo>
                    <a:lnTo>
                      <a:pt x="16" y="138"/>
                    </a:lnTo>
                    <a:lnTo>
                      <a:pt x="17" y="138"/>
                    </a:lnTo>
                    <a:lnTo>
                      <a:pt x="18" y="138"/>
                    </a:lnTo>
                    <a:lnTo>
                      <a:pt x="20" y="138"/>
                    </a:lnTo>
                    <a:lnTo>
                      <a:pt x="21" y="138"/>
                    </a:lnTo>
                    <a:lnTo>
                      <a:pt x="21" y="137"/>
                    </a:lnTo>
                    <a:lnTo>
                      <a:pt x="22" y="137"/>
                    </a:lnTo>
                    <a:lnTo>
                      <a:pt x="22" y="138"/>
                    </a:lnTo>
                    <a:lnTo>
                      <a:pt x="24" y="137"/>
                    </a:lnTo>
                    <a:lnTo>
                      <a:pt x="25" y="137"/>
                    </a:lnTo>
                    <a:lnTo>
                      <a:pt x="25" y="135"/>
                    </a:lnTo>
                    <a:lnTo>
                      <a:pt x="26" y="135"/>
                    </a:lnTo>
                    <a:lnTo>
                      <a:pt x="26" y="134"/>
                    </a:lnTo>
                    <a:lnTo>
                      <a:pt x="26" y="133"/>
                    </a:lnTo>
                    <a:lnTo>
                      <a:pt x="26" y="131"/>
                    </a:lnTo>
                    <a:lnTo>
                      <a:pt x="27" y="131"/>
                    </a:lnTo>
                    <a:lnTo>
                      <a:pt x="27" y="130"/>
                    </a:lnTo>
                    <a:lnTo>
                      <a:pt x="27" y="129"/>
                    </a:lnTo>
                    <a:lnTo>
                      <a:pt x="27" y="127"/>
                    </a:lnTo>
                    <a:lnTo>
                      <a:pt x="26" y="127"/>
                    </a:lnTo>
                    <a:lnTo>
                      <a:pt x="26" y="126"/>
                    </a:lnTo>
                    <a:lnTo>
                      <a:pt x="25" y="126"/>
                    </a:lnTo>
                    <a:lnTo>
                      <a:pt x="25" y="125"/>
                    </a:lnTo>
                    <a:lnTo>
                      <a:pt x="25" y="124"/>
                    </a:lnTo>
                    <a:lnTo>
                      <a:pt x="25" y="122"/>
                    </a:lnTo>
                    <a:lnTo>
                      <a:pt x="26" y="122"/>
                    </a:lnTo>
                    <a:lnTo>
                      <a:pt x="26" y="121"/>
                    </a:lnTo>
                    <a:lnTo>
                      <a:pt x="27" y="121"/>
                    </a:lnTo>
                    <a:lnTo>
                      <a:pt x="26" y="121"/>
                    </a:lnTo>
                    <a:lnTo>
                      <a:pt x="26" y="120"/>
                    </a:lnTo>
                    <a:lnTo>
                      <a:pt x="27" y="120"/>
                    </a:lnTo>
                    <a:lnTo>
                      <a:pt x="27" y="118"/>
                    </a:lnTo>
                    <a:lnTo>
                      <a:pt x="29" y="118"/>
                    </a:lnTo>
                    <a:lnTo>
                      <a:pt x="29" y="120"/>
                    </a:lnTo>
                    <a:lnTo>
                      <a:pt x="30" y="120"/>
                    </a:lnTo>
                    <a:lnTo>
                      <a:pt x="31" y="120"/>
                    </a:lnTo>
                    <a:lnTo>
                      <a:pt x="33" y="120"/>
                    </a:lnTo>
                    <a:lnTo>
                      <a:pt x="33" y="118"/>
                    </a:lnTo>
                    <a:lnTo>
                      <a:pt x="33" y="117"/>
                    </a:lnTo>
                    <a:lnTo>
                      <a:pt x="33" y="116"/>
                    </a:lnTo>
                    <a:lnTo>
                      <a:pt x="34" y="116"/>
                    </a:lnTo>
                    <a:lnTo>
                      <a:pt x="34" y="114"/>
                    </a:lnTo>
                    <a:lnTo>
                      <a:pt x="35" y="114"/>
                    </a:lnTo>
                    <a:lnTo>
                      <a:pt x="37" y="114"/>
                    </a:lnTo>
                    <a:lnTo>
                      <a:pt x="38" y="114"/>
                    </a:lnTo>
                    <a:lnTo>
                      <a:pt x="38" y="113"/>
                    </a:lnTo>
                    <a:lnTo>
                      <a:pt x="37" y="113"/>
                    </a:lnTo>
                    <a:lnTo>
                      <a:pt x="38" y="113"/>
                    </a:lnTo>
                    <a:lnTo>
                      <a:pt x="39" y="113"/>
                    </a:lnTo>
                    <a:lnTo>
                      <a:pt x="38" y="113"/>
                    </a:lnTo>
                    <a:lnTo>
                      <a:pt x="39" y="113"/>
                    </a:lnTo>
                    <a:lnTo>
                      <a:pt x="39" y="112"/>
                    </a:lnTo>
                    <a:lnTo>
                      <a:pt x="39" y="110"/>
                    </a:lnTo>
                    <a:lnTo>
                      <a:pt x="39" y="109"/>
                    </a:lnTo>
                    <a:lnTo>
                      <a:pt x="39" y="108"/>
                    </a:lnTo>
                    <a:lnTo>
                      <a:pt x="41" y="108"/>
                    </a:lnTo>
                    <a:lnTo>
                      <a:pt x="41" y="106"/>
                    </a:lnTo>
                    <a:lnTo>
                      <a:pt x="41" y="105"/>
                    </a:lnTo>
                    <a:lnTo>
                      <a:pt x="41" y="104"/>
                    </a:lnTo>
                    <a:lnTo>
                      <a:pt x="39" y="104"/>
                    </a:lnTo>
                    <a:lnTo>
                      <a:pt x="39" y="103"/>
                    </a:lnTo>
                    <a:lnTo>
                      <a:pt x="41" y="101"/>
                    </a:lnTo>
                    <a:lnTo>
                      <a:pt x="41" y="100"/>
                    </a:lnTo>
                    <a:lnTo>
                      <a:pt x="41" y="99"/>
                    </a:lnTo>
                    <a:lnTo>
                      <a:pt x="41" y="97"/>
                    </a:lnTo>
                    <a:lnTo>
                      <a:pt x="41" y="96"/>
                    </a:lnTo>
                    <a:lnTo>
                      <a:pt x="41" y="95"/>
                    </a:lnTo>
                    <a:lnTo>
                      <a:pt x="41" y="93"/>
                    </a:lnTo>
                    <a:lnTo>
                      <a:pt x="42" y="93"/>
                    </a:lnTo>
                    <a:lnTo>
                      <a:pt x="41" y="92"/>
                    </a:lnTo>
                    <a:lnTo>
                      <a:pt x="39" y="92"/>
                    </a:lnTo>
                    <a:lnTo>
                      <a:pt x="39" y="91"/>
                    </a:lnTo>
                    <a:lnTo>
                      <a:pt x="41" y="91"/>
                    </a:lnTo>
                    <a:lnTo>
                      <a:pt x="41" y="89"/>
                    </a:lnTo>
                    <a:lnTo>
                      <a:pt x="41" y="88"/>
                    </a:lnTo>
                    <a:lnTo>
                      <a:pt x="42" y="88"/>
                    </a:lnTo>
                    <a:lnTo>
                      <a:pt x="42" y="87"/>
                    </a:lnTo>
                    <a:lnTo>
                      <a:pt x="42" y="86"/>
                    </a:lnTo>
                    <a:lnTo>
                      <a:pt x="43" y="84"/>
                    </a:lnTo>
                    <a:lnTo>
                      <a:pt x="43" y="83"/>
                    </a:lnTo>
                    <a:lnTo>
                      <a:pt x="43" y="82"/>
                    </a:lnTo>
                    <a:lnTo>
                      <a:pt x="43" y="80"/>
                    </a:lnTo>
                    <a:lnTo>
                      <a:pt x="43" y="79"/>
                    </a:lnTo>
                    <a:lnTo>
                      <a:pt x="43" y="78"/>
                    </a:lnTo>
                    <a:lnTo>
                      <a:pt x="44" y="78"/>
                    </a:lnTo>
                    <a:lnTo>
                      <a:pt x="43" y="78"/>
                    </a:lnTo>
                    <a:lnTo>
                      <a:pt x="43" y="76"/>
                    </a:lnTo>
                    <a:lnTo>
                      <a:pt x="43" y="75"/>
                    </a:lnTo>
                    <a:lnTo>
                      <a:pt x="43" y="74"/>
                    </a:lnTo>
                    <a:lnTo>
                      <a:pt x="43" y="72"/>
                    </a:lnTo>
                    <a:lnTo>
                      <a:pt x="43" y="71"/>
                    </a:lnTo>
                    <a:lnTo>
                      <a:pt x="43" y="70"/>
                    </a:lnTo>
                    <a:lnTo>
                      <a:pt x="44" y="70"/>
                    </a:lnTo>
                    <a:lnTo>
                      <a:pt x="44" y="69"/>
                    </a:lnTo>
                    <a:lnTo>
                      <a:pt x="44" y="67"/>
                    </a:lnTo>
                    <a:lnTo>
                      <a:pt x="44" y="66"/>
                    </a:lnTo>
                    <a:lnTo>
                      <a:pt x="46" y="66"/>
                    </a:lnTo>
                    <a:lnTo>
                      <a:pt x="46" y="65"/>
                    </a:lnTo>
                    <a:lnTo>
                      <a:pt x="47" y="65"/>
                    </a:lnTo>
                    <a:lnTo>
                      <a:pt x="47" y="63"/>
                    </a:lnTo>
                    <a:lnTo>
                      <a:pt x="48" y="63"/>
                    </a:lnTo>
                    <a:lnTo>
                      <a:pt x="48" y="62"/>
                    </a:lnTo>
                    <a:lnTo>
                      <a:pt x="50" y="62"/>
                    </a:lnTo>
                    <a:lnTo>
                      <a:pt x="50" y="61"/>
                    </a:lnTo>
                    <a:lnTo>
                      <a:pt x="50" y="59"/>
                    </a:lnTo>
                    <a:lnTo>
                      <a:pt x="50" y="57"/>
                    </a:lnTo>
                    <a:lnTo>
                      <a:pt x="48" y="57"/>
                    </a:lnTo>
                    <a:lnTo>
                      <a:pt x="50" y="57"/>
                    </a:lnTo>
                    <a:lnTo>
                      <a:pt x="51" y="57"/>
                    </a:lnTo>
                    <a:lnTo>
                      <a:pt x="51" y="55"/>
                    </a:lnTo>
                    <a:lnTo>
                      <a:pt x="51" y="54"/>
                    </a:lnTo>
                    <a:lnTo>
                      <a:pt x="55" y="59"/>
                    </a:lnTo>
                    <a:lnTo>
                      <a:pt x="56" y="61"/>
                    </a:lnTo>
                    <a:lnTo>
                      <a:pt x="58" y="61"/>
                    </a:lnTo>
                    <a:lnTo>
                      <a:pt x="58" y="62"/>
                    </a:lnTo>
                    <a:lnTo>
                      <a:pt x="59" y="62"/>
                    </a:lnTo>
                    <a:lnTo>
                      <a:pt x="59" y="63"/>
                    </a:lnTo>
                    <a:lnTo>
                      <a:pt x="60" y="63"/>
                    </a:lnTo>
                    <a:lnTo>
                      <a:pt x="60" y="65"/>
                    </a:lnTo>
                    <a:lnTo>
                      <a:pt x="61" y="65"/>
                    </a:lnTo>
                    <a:lnTo>
                      <a:pt x="63" y="65"/>
                    </a:lnTo>
                    <a:lnTo>
                      <a:pt x="64" y="65"/>
                    </a:lnTo>
                    <a:lnTo>
                      <a:pt x="65" y="65"/>
                    </a:lnTo>
                    <a:lnTo>
                      <a:pt x="65" y="66"/>
                    </a:lnTo>
                    <a:lnTo>
                      <a:pt x="67" y="66"/>
                    </a:lnTo>
                    <a:lnTo>
                      <a:pt x="68" y="66"/>
                    </a:lnTo>
                    <a:lnTo>
                      <a:pt x="69" y="66"/>
                    </a:lnTo>
                    <a:lnTo>
                      <a:pt x="69" y="65"/>
                    </a:lnTo>
                    <a:lnTo>
                      <a:pt x="75" y="65"/>
                    </a:lnTo>
                    <a:lnTo>
                      <a:pt x="80" y="65"/>
                    </a:lnTo>
                    <a:lnTo>
                      <a:pt x="84" y="65"/>
                    </a:lnTo>
                    <a:lnTo>
                      <a:pt x="86" y="65"/>
                    </a:lnTo>
                    <a:lnTo>
                      <a:pt x="89" y="65"/>
                    </a:lnTo>
                    <a:lnTo>
                      <a:pt x="92" y="65"/>
                    </a:lnTo>
                    <a:lnTo>
                      <a:pt x="93" y="65"/>
                    </a:lnTo>
                    <a:lnTo>
                      <a:pt x="101" y="65"/>
                    </a:lnTo>
                    <a:lnTo>
                      <a:pt x="105" y="65"/>
                    </a:lnTo>
                    <a:lnTo>
                      <a:pt x="106" y="65"/>
                    </a:lnTo>
                    <a:lnTo>
                      <a:pt x="109" y="65"/>
                    </a:lnTo>
                    <a:lnTo>
                      <a:pt x="110" y="65"/>
                    </a:lnTo>
                    <a:lnTo>
                      <a:pt x="126" y="65"/>
                    </a:lnTo>
                    <a:lnTo>
                      <a:pt x="132" y="65"/>
                    </a:lnTo>
                    <a:lnTo>
                      <a:pt x="133" y="65"/>
                    </a:lnTo>
                    <a:lnTo>
                      <a:pt x="136" y="65"/>
                    </a:lnTo>
                    <a:lnTo>
                      <a:pt x="139" y="65"/>
                    </a:lnTo>
                    <a:lnTo>
                      <a:pt x="143" y="65"/>
                    </a:lnTo>
                    <a:lnTo>
                      <a:pt x="144" y="66"/>
                    </a:lnTo>
                    <a:lnTo>
                      <a:pt x="147" y="66"/>
                    </a:lnTo>
                    <a:lnTo>
                      <a:pt x="149" y="66"/>
                    </a:lnTo>
                    <a:lnTo>
                      <a:pt x="151" y="66"/>
                    </a:lnTo>
                    <a:lnTo>
                      <a:pt x="156" y="66"/>
                    </a:lnTo>
                    <a:lnTo>
                      <a:pt x="157" y="66"/>
                    </a:lnTo>
                    <a:lnTo>
                      <a:pt x="157" y="59"/>
                    </a:lnTo>
                    <a:lnTo>
                      <a:pt x="165" y="59"/>
                    </a:lnTo>
                    <a:lnTo>
                      <a:pt x="166" y="59"/>
                    </a:lnTo>
                    <a:lnTo>
                      <a:pt x="168" y="59"/>
                    </a:lnTo>
                    <a:lnTo>
                      <a:pt x="169" y="59"/>
                    </a:lnTo>
                    <a:lnTo>
                      <a:pt x="171" y="59"/>
                    </a:lnTo>
                    <a:lnTo>
                      <a:pt x="174" y="59"/>
                    </a:lnTo>
                    <a:lnTo>
                      <a:pt x="175" y="59"/>
                    </a:lnTo>
                    <a:lnTo>
                      <a:pt x="178" y="59"/>
                    </a:lnTo>
                    <a:lnTo>
                      <a:pt x="179" y="59"/>
                    </a:lnTo>
                    <a:lnTo>
                      <a:pt x="185" y="59"/>
                    </a:lnTo>
                    <a:lnTo>
                      <a:pt x="191" y="58"/>
                    </a:lnTo>
                    <a:lnTo>
                      <a:pt x="194" y="58"/>
                    </a:lnTo>
                    <a:lnTo>
                      <a:pt x="196" y="58"/>
                    </a:lnTo>
                    <a:lnTo>
                      <a:pt x="196" y="59"/>
                    </a:lnTo>
                    <a:lnTo>
                      <a:pt x="196" y="61"/>
                    </a:lnTo>
                    <a:lnTo>
                      <a:pt x="196" y="62"/>
                    </a:lnTo>
                    <a:lnTo>
                      <a:pt x="199" y="62"/>
                    </a:lnTo>
                    <a:lnTo>
                      <a:pt x="200" y="62"/>
                    </a:lnTo>
                    <a:lnTo>
                      <a:pt x="202" y="62"/>
                    </a:lnTo>
                    <a:lnTo>
                      <a:pt x="203" y="62"/>
                    </a:lnTo>
                    <a:lnTo>
                      <a:pt x="204" y="62"/>
                    </a:lnTo>
                    <a:lnTo>
                      <a:pt x="205" y="62"/>
                    </a:lnTo>
                    <a:lnTo>
                      <a:pt x="207" y="62"/>
                    </a:lnTo>
                    <a:lnTo>
                      <a:pt x="208" y="61"/>
                    </a:lnTo>
                    <a:lnTo>
                      <a:pt x="209" y="61"/>
                    </a:lnTo>
                    <a:lnTo>
                      <a:pt x="211" y="61"/>
                    </a:lnTo>
                    <a:lnTo>
                      <a:pt x="212" y="61"/>
                    </a:lnTo>
                    <a:lnTo>
                      <a:pt x="213" y="61"/>
                    </a:lnTo>
                    <a:lnTo>
                      <a:pt x="215" y="61"/>
                    </a:lnTo>
                    <a:lnTo>
                      <a:pt x="216" y="61"/>
                    </a:lnTo>
                    <a:lnTo>
                      <a:pt x="217" y="61"/>
                    </a:lnTo>
                    <a:lnTo>
                      <a:pt x="219" y="61"/>
                    </a:lnTo>
                    <a:lnTo>
                      <a:pt x="221" y="61"/>
                    </a:lnTo>
                    <a:lnTo>
                      <a:pt x="223" y="61"/>
                    </a:lnTo>
                    <a:lnTo>
                      <a:pt x="224" y="61"/>
                    </a:lnTo>
                    <a:lnTo>
                      <a:pt x="225" y="61"/>
                    </a:lnTo>
                    <a:lnTo>
                      <a:pt x="225" y="62"/>
                    </a:lnTo>
                    <a:lnTo>
                      <a:pt x="225" y="63"/>
                    </a:lnTo>
                    <a:lnTo>
                      <a:pt x="225" y="65"/>
                    </a:lnTo>
                    <a:lnTo>
                      <a:pt x="225" y="66"/>
                    </a:lnTo>
                    <a:lnTo>
                      <a:pt x="225" y="69"/>
                    </a:lnTo>
                    <a:lnTo>
                      <a:pt x="226" y="69"/>
                    </a:lnTo>
                    <a:lnTo>
                      <a:pt x="226" y="67"/>
                    </a:lnTo>
                    <a:lnTo>
                      <a:pt x="228" y="67"/>
                    </a:lnTo>
                    <a:lnTo>
                      <a:pt x="232" y="67"/>
                    </a:lnTo>
                    <a:lnTo>
                      <a:pt x="234" y="67"/>
                    </a:lnTo>
                    <a:lnTo>
                      <a:pt x="234" y="69"/>
                    </a:lnTo>
                    <a:lnTo>
                      <a:pt x="234" y="70"/>
                    </a:lnTo>
                    <a:lnTo>
                      <a:pt x="234" y="71"/>
                    </a:lnTo>
                    <a:lnTo>
                      <a:pt x="236" y="71"/>
                    </a:lnTo>
                    <a:lnTo>
                      <a:pt x="234" y="71"/>
                    </a:lnTo>
                    <a:lnTo>
                      <a:pt x="234" y="72"/>
                    </a:lnTo>
                    <a:lnTo>
                      <a:pt x="234" y="74"/>
                    </a:lnTo>
                    <a:lnTo>
                      <a:pt x="233" y="74"/>
                    </a:lnTo>
                    <a:lnTo>
                      <a:pt x="234" y="74"/>
                    </a:lnTo>
                    <a:lnTo>
                      <a:pt x="236" y="74"/>
                    </a:lnTo>
                    <a:lnTo>
                      <a:pt x="237" y="74"/>
                    </a:lnTo>
                    <a:lnTo>
                      <a:pt x="238" y="72"/>
                    </a:lnTo>
                    <a:lnTo>
                      <a:pt x="240" y="72"/>
                    </a:lnTo>
                    <a:lnTo>
                      <a:pt x="241" y="72"/>
                    </a:lnTo>
                    <a:lnTo>
                      <a:pt x="241" y="71"/>
                    </a:lnTo>
                    <a:lnTo>
                      <a:pt x="242" y="71"/>
                    </a:lnTo>
                    <a:lnTo>
                      <a:pt x="242" y="70"/>
                    </a:lnTo>
                    <a:lnTo>
                      <a:pt x="242" y="69"/>
                    </a:lnTo>
                    <a:lnTo>
                      <a:pt x="243" y="69"/>
                    </a:lnTo>
                    <a:lnTo>
                      <a:pt x="243" y="66"/>
                    </a:lnTo>
                    <a:lnTo>
                      <a:pt x="245" y="65"/>
                    </a:lnTo>
                    <a:lnTo>
                      <a:pt x="245" y="63"/>
                    </a:lnTo>
                    <a:lnTo>
                      <a:pt x="246" y="62"/>
                    </a:lnTo>
                    <a:lnTo>
                      <a:pt x="247" y="62"/>
                    </a:lnTo>
                    <a:lnTo>
                      <a:pt x="249" y="62"/>
                    </a:lnTo>
                    <a:lnTo>
                      <a:pt x="250" y="62"/>
                    </a:lnTo>
                    <a:lnTo>
                      <a:pt x="251" y="62"/>
                    </a:lnTo>
                    <a:lnTo>
                      <a:pt x="253" y="62"/>
                    </a:lnTo>
                    <a:lnTo>
                      <a:pt x="254" y="62"/>
                    </a:lnTo>
                    <a:lnTo>
                      <a:pt x="255" y="62"/>
                    </a:lnTo>
                    <a:lnTo>
                      <a:pt x="255" y="61"/>
                    </a:lnTo>
                    <a:lnTo>
                      <a:pt x="255" y="59"/>
                    </a:lnTo>
                    <a:lnTo>
                      <a:pt x="257" y="59"/>
                    </a:lnTo>
                    <a:lnTo>
                      <a:pt x="258" y="59"/>
                    </a:lnTo>
                    <a:lnTo>
                      <a:pt x="259" y="59"/>
                    </a:lnTo>
                    <a:lnTo>
                      <a:pt x="260" y="59"/>
                    </a:lnTo>
                    <a:lnTo>
                      <a:pt x="262" y="59"/>
                    </a:lnTo>
                    <a:lnTo>
                      <a:pt x="263" y="59"/>
                    </a:lnTo>
                    <a:lnTo>
                      <a:pt x="263" y="61"/>
                    </a:lnTo>
                    <a:lnTo>
                      <a:pt x="263" y="62"/>
                    </a:lnTo>
                    <a:lnTo>
                      <a:pt x="264" y="62"/>
                    </a:lnTo>
                    <a:lnTo>
                      <a:pt x="266" y="62"/>
                    </a:lnTo>
                    <a:lnTo>
                      <a:pt x="267" y="62"/>
                    </a:lnTo>
                    <a:lnTo>
                      <a:pt x="268" y="62"/>
                    </a:lnTo>
                    <a:lnTo>
                      <a:pt x="270" y="62"/>
                    </a:lnTo>
                    <a:lnTo>
                      <a:pt x="272" y="62"/>
                    </a:lnTo>
                    <a:lnTo>
                      <a:pt x="274" y="62"/>
                    </a:lnTo>
                    <a:lnTo>
                      <a:pt x="277" y="62"/>
                    </a:lnTo>
                    <a:lnTo>
                      <a:pt x="279" y="62"/>
                    </a:lnTo>
                    <a:lnTo>
                      <a:pt x="280" y="62"/>
                    </a:lnTo>
                    <a:lnTo>
                      <a:pt x="281" y="62"/>
                    </a:lnTo>
                    <a:lnTo>
                      <a:pt x="283" y="62"/>
                    </a:lnTo>
                    <a:lnTo>
                      <a:pt x="284" y="62"/>
                    </a:lnTo>
                    <a:lnTo>
                      <a:pt x="285" y="62"/>
                    </a:lnTo>
                    <a:lnTo>
                      <a:pt x="287" y="62"/>
                    </a:lnTo>
                    <a:lnTo>
                      <a:pt x="288" y="62"/>
                    </a:lnTo>
                    <a:lnTo>
                      <a:pt x="289" y="62"/>
                    </a:lnTo>
                    <a:lnTo>
                      <a:pt x="291" y="62"/>
                    </a:lnTo>
                    <a:lnTo>
                      <a:pt x="292" y="62"/>
                    </a:lnTo>
                    <a:lnTo>
                      <a:pt x="293" y="62"/>
                    </a:lnTo>
                    <a:lnTo>
                      <a:pt x="295" y="62"/>
                    </a:lnTo>
                    <a:lnTo>
                      <a:pt x="296" y="62"/>
                    </a:lnTo>
                    <a:lnTo>
                      <a:pt x="297" y="62"/>
                    </a:lnTo>
                    <a:lnTo>
                      <a:pt x="298" y="62"/>
                    </a:lnTo>
                    <a:lnTo>
                      <a:pt x="300" y="62"/>
                    </a:lnTo>
                    <a:lnTo>
                      <a:pt x="301" y="62"/>
                    </a:lnTo>
                    <a:lnTo>
                      <a:pt x="302" y="62"/>
                    </a:lnTo>
                    <a:lnTo>
                      <a:pt x="304" y="62"/>
                    </a:lnTo>
                    <a:lnTo>
                      <a:pt x="305" y="62"/>
                    </a:lnTo>
                    <a:lnTo>
                      <a:pt x="305" y="63"/>
                    </a:lnTo>
                    <a:lnTo>
                      <a:pt x="304" y="65"/>
                    </a:lnTo>
                    <a:lnTo>
                      <a:pt x="305" y="65"/>
                    </a:lnTo>
                    <a:lnTo>
                      <a:pt x="305" y="66"/>
                    </a:lnTo>
                    <a:lnTo>
                      <a:pt x="305" y="67"/>
                    </a:lnTo>
                    <a:lnTo>
                      <a:pt x="306" y="67"/>
                    </a:lnTo>
                    <a:lnTo>
                      <a:pt x="308" y="67"/>
                    </a:lnTo>
                    <a:lnTo>
                      <a:pt x="308" y="66"/>
                    </a:lnTo>
                    <a:lnTo>
                      <a:pt x="309" y="66"/>
                    </a:lnTo>
                    <a:lnTo>
                      <a:pt x="309" y="65"/>
                    </a:lnTo>
                    <a:lnTo>
                      <a:pt x="310" y="65"/>
                    </a:lnTo>
                    <a:lnTo>
                      <a:pt x="312" y="65"/>
                    </a:lnTo>
                    <a:lnTo>
                      <a:pt x="313" y="65"/>
                    </a:lnTo>
                    <a:lnTo>
                      <a:pt x="314" y="65"/>
                    </a:lnTo>
                    <a:lnTo>
                      <a:pt x="315" y="66"/>
                    </a:lnTo>
                    <a:lnTo>
                      <a:pt x="315" y="67"/>
                    </a:lnTo>
                    <a:lnTo>
                      <a:pt x="315" y="69"/>
                    </a:lnTo>
                    <a:lnTo>
                      <a:pt x="315" y="70"/>
                    </a:lnTo>
                    <a:lnTo>
                      <a:pt x="314" y="70"/>
                    </a:lnTo>
                    <a:lnTo>
                      <a:pt x="313" y="70"/>
                    </a:lnTo>
                    <a:lnTo>
                      <a:pt x="312" y="70"/>
                    </a:lnTo>
                    <a:lnTo>
                      <a:pt x="312" y="71"/>
                    </a:lnTo>
                    <a:lnTo>
                      <a:pt x="310" y="72"/>
                    </a:lnTo>
                    <a:lnTo>
                      <a:pt x="310" y="74"/>
                    </a:lnTo>
                    <a:lnTo>
                      <a:pt x="309" y="75"/>
                    </a:lnTo>
                    <a:lnTo>
                      <a:pt x="310" y="75"/>
                    </a:lnTo>
                    <a:lnTo>
                      <a:pt x="312" y="76"/>
                    </a:lnTo>
                    <a:lnTo>
                      <a:pt x="313" y="76"/>
                    </a:lnTo>
                    <a:lnTo>
                      <a:pt x="313" y="75"/>
                    </a:lnTo>
                    <a:lnTo>
                      <a:pt x="314" y="75"/>
                    </a:lnTo>
                    <a:lnTo>
                      <a:pt x="314" y="74"/>
                    </a:lnTo>
                    <a:lnTo>
                      <a:pt x="315" y="74"/>
                    </a:lnTo>
                    <a:lnTo>
                      <a:pt x="317" y="75"/>
                    </a:lnTo>
                    <a:lnTo>
                      <a:pt x="318" y="76"/>
                    </a:lnTo>
                    <a:lnTo>
                      <a:pt x="318" y="78"/>
                    </a:lnTo>
                    <a:lnTo>
                      <a:pt x="317" y="79"/>
                    </a:lnTo>
                    <a:lnTo>
                      <a:pt x="319" y="79"/>
                    </a:lnTo>
                    <a:lnTo>
                      <a:pt x="319" y="80"/>
                    </a:lnTo>
                    <a:lnTo>
                      <a:pt x="321" y="80"/>
                    </a:lnTo>
                    <a:lnTo>
                      <a:pt x="322" y="80"/>
                    </a:lnTo>
                    <a:lnTo>
                      <a:pt x="322" y="82"/>
                    </a:lnTo>
                    <a:lnTo>
                      <a:pt x="323" y="82"/>
                    </a:lnTo>
                    <a:lnTo>
                      <a:pt x="325" y="82"/>
                    </a:lnTo>
                    <a:lnTo>
                      <a:pt x="325" y="83"/>
                    </a:lnTo>
                    <a:lnTo>
                      <a:pt x="326" y="83"/>
                    </a:lnTo>
                    <a:lnTo>
                      <a:pt x="326" y="84"/>
                    </a:lnTo>
                    <a:lnTo>
                      <a:pt x="326" y="86"/>
                    </a:lnTo>
                    <a:lnTo>
                      <a:pt x="326" y="87"/>
                    </a:lnTo>
                    <a:lnTo>
                      <a:pt x="326" y="88"/>
                    </a:lnTo>
                    <a:lnTo>
                      <a:pt x="327" y="89"/>
                    </a:lnTo>
                    <a:lnTo>
                      <a:pt x="327" y="91"/>
                    </a:lnTo>
                    <a:lnTo>
                      <a:pt x="327" y="92"/>
                    </a:lnTo>
                    <a:lnTo>
                      <a:pt x="329" y="92"/>
                    </a:lnTo>
                    <a:lnTo>
                      <a:pt x="329" y="91"/>
                    </a:lnTo>
                    <a:lnTo>
                      <a:pt x="329" y="92"/>
                    </a:lnTo>
                    <a:lnTo>
                      <a:pt x="330" y="92"/>
                    </a:lnTo>
                    <a:lnTo>
                      <a:pt x="330" y="91"/>
                    </a:lnTo>
                    <a:lnTo>
                      <a:pt x="331" y="91"/>
                    </a:lnTo>
                    <a:lnTo>
                      <a:pt x="331" y="89"/>
                    </a:lnTo>
                    <a:lnTo>
                      <a:pt x="332" y="89"/>
                    </a:lnTo>
                    <a:lnTo>
                      <a:pt x="334" y="89"/>
                    </a:lnTo>
                    <a:lnTo>
                      <a:pt x="334" y="88"/>
                    </a:lnTo>
                    <a:lnTo>
                      <a:pt x="335" y="88"/>
                    </a:lnTo>
                    <a:lnTo>
                      <a:pt x="336" y="88"/>
                    </a:lnTo>
                    <a:lnTo>
                      <a:pt x="336" y="87"/>
                    </a:lnTo>
                    <a:lnTo>
                      <a:pt x="336" y="86"/>
                    </a:lnTo>
                    <a:lnTo>
                      <a:pt x="336" y="84"/>
                    </a:lnTo>
                    <a:lnTo>
                      <a:pt x="336" y="83"/>
                    </a:lnTo>
                    <a:lnTo>
                      <a:pt x="338" y="83"/>
                    </a:lnTo>
                    <a:lnTo>
                      <a:pt x="339" y="83"/>
                    </a:lnTo>
                    <a:lnTo>
                      <a:pt x="339" y="82"/>
                    </a:lnTo>
                    <a:lnTo>
                      <a:pt x="338" y="82"/>
                    </a:lnTo>
                    <a:lnTo>
                      <a:pt x="339" y="82"/>
                    </a:lnTo>
                    <a:lnTo>
                      <a:pt x="339" y="80"/>
                    </a:lnTo>
                    <a:lnTo>
                      <a:pt x="338" y="80"/>
                    </a:lnTo>
                    <a:lnTo>
                      <a:pt x="339" y="79"/>
                    </a:lnTo>
                    <a:lnTo>
                      <a:pt x="338" y="79"/>
                    </a:lnTo>
                    <a:lnTo>
                      <a:pt x="339" y="78"/>
                    </a:lnTo>
                    <a:lnTo>
                      <a:pt x="339" y="75"/>
                    </a:lnTo>
                    <a:lnTo>
                      <a:pt x="339" y="74"/>
                    </a:lnTo>
                    <a:lnTo>
                      <a:pt x="340" y="74"/>
                    </a:lnTo>
                    <a:lnTo>
                      <a:pt x="342" y="72"/>
                    </a:lnTo>
                    <a:lnTo>
                      <a:pt x="340" y="72"/>
                    </a:lnTo>
                    <a:lnTo>
                      <a:pt x="340" y="71"/>
                    </a:lnTo>
                    <a:lnTo>
                      <a:pt x="342" y="71"/>
                    </a:lnTo>
                    <a:lnTo>
                      <a:pt x="342" y="70"/>
                    </a:lnTo>
                    <a:lnTo>
                      <a:pt x="343" y="70"/>
                    </a:lnTo>
                    <a:lnTo>
                      <a:pt x="343" y="69"/>
                    </a:lnTo>
                    <a:lnTo>
                      <a:pt x="343" y="67"/>
                    </a:lnTo>
                    <a:lnTo>
                      <a:pt x="344" y="66"/>
                    </a:lnTo>
                    <a:lnTo>
                      <a:pt x="344" y="65"/>
                    </a:lnTo>
                    <a:lnTo>
                      <a:pt x="346" y="65"/>
                    </a:lnTo>
                    <a:lnTo>
                      <a:pt x="346" y="63"/>
                    </a:lnTo>
                    <a:lnTo>
                      <a:pt x="347" y="63"/>
                    </a:lnTo>
                    <a:lnTo>
                      <a:pt x="347" y="65"/>
                    </a:lnTo>
                    <a:lnTo>
                      <a:pt x="348" y="65"/>
                    </a:lnTo>
                    <a:lnTo>
                      <a:pt x="349" y="65"/>
                    </a:lnTo>
                    <a:lnTo>
                      <a:pt x="351" y="65"/>
                    </a:lnTo>
                    <a:lnTo>
                      <a:pt x="351" y="66"/>
                    </a:lnTo>
                    <a:lnTo>
                      <a:pt x="351" y="67"/>
                    </a:lnTo>
                    <a:lnTo>
                      <a:pt x="351" y="69"/>
                    </a:lnTo>
                    <a:lnTo>
                      <a:pt x="352" y="69"/>
                    </a:lnTo>
                    <a:lnTo>
                      <a:pt x="352" y="70"/>
                    </a:lnTo>
                    <a:lnTo>
                      <a:pt x="352" y="69"/>
                    </a:lnTo>
                    <a:lnTo>
                      <a:pt x="352" y="70"/>
                    </a:lnTo>
                    <a:lnTo>
                      <a:pt x="353" y="70"/>
                    </a:lnTo>
                    <a:lnTo>
                      <a:pt x="353" y="69"/>
                    </a:lnTo>
                    <a:lnTo>
                      <a:pt x="353" y="67"/>
                    </a:lnTo>
                    <a:lnTo>
                      <a:pt x="353" y="66"/>
                    </a:lnTo>
                    <a:lnTo>
                      <a:pt x="355" y="66"/>
                    </a:lnTo>
                    <a:lnTo>
                      <a:pt x="355" y="65"/>
                    </a:lnTo>
                    <a:lnTo>
                      <a:pt x="356" y="65"/>
                    </a:lnTo>
                    <a:lnTo>
                      <a:pt x="356" y="63"/>
                    </a:lnTo>
                    <a:lnTo>
                      <a:pt x="356" y="62"/>
                    </a:lnTo>
                    <a:lnTo>
                      <a:pt x="357" y="62"/>
                    </a:lnTo>
                    <a:lnTo>
                      <a:pt x="359" y="62"/>
                    </a:lnTo>
                    <a:lnTo>
                      <a:pt x="359" y="61"/>
                    </a:lnTo>
                    <a:lnTo>
                      <a:pt x="359" y="62"/>
                    </a:lnTo>
                    <a:lnTo>
                      <a:pt x="360" y="62"/>
                    </a:lnTo>
                    <a:lnTo>
                      <a:pt x="360" y="63"/>
                    </a:lnTo>
                    <a:lnTo>
                      <a:pt x="360" y="65"/>
                    </a:lnTo>
                    <a:lnTo>
                      <a:pt x="361" y="65"/>
                    </a:lnTo>
                    <a:lnTo>
                      <a:pt x="363" y="65"/>
                    </a:lnTo>
                    <a:lnTo>
                      <a:pt x="363" y="63"/>
                    </a:lnTo>
                    <a:lnTo>
                      <a:pt x="363" y="65"/>
                    </a:lnTo>
                    <a:lnTo>
                      <a:pt x="364" y="65"/>
                    </a:lnTo>
                    <a:lnTo>
                      <a:pt x="365" y="65"/>
                    </a:lnTo>
                    <a:lnTo>
                      <a:pt x="364" y="65"/>
                    </a:lnTo>
                    <a:lnTo>
                      <a:pt x="365" y="63"/>
                    </a:lnTo>
                    <a:lnTo>
                      <a:pt x="367" y="62"/>
                    </a:lnTo>
                    <a:lnTo>
                      <a:pt x="367" y="61"/>
                    </a:lnTo>
                    <a:lnTo>
                      <a:pt x="368" y="61"/>
                    </a:lnTo>
                    <a:lnTo>
                      <a:pt x="368" y="59"/>
                    </a:lnTo>
                    <a:lnTo>
                      <a:pt x="368" y="58"/>
                    </a:lnTo>
                    <a:lnTo>
                      <a:pt x="368" y="57"/>
                    </a:lnTo>
                    <a:lnTo>
                      <a:pt x="368" y="55"/>
                    </a:lnTo>
                    <a:lnTo>
                      <a:pt x="369" y="55"/>
                    </a:lnTo>
                    <a:lnTo>
                      <a:pt x="369" y="54"/>
                    </a:lnTo>
                    <a:lnTo>
                      <a:pt x="370" y="54"/>
                    </a:lnTo>
                    <a:lnTo>
                      <a:pt x="372" y="54"/>
                    </a:lnTo>
                    <a:lnTo>
                      <a:pt x="373" y="54"/>
                    </a:lnTo>
                    <a:lnTo>
                      <a:pt x="374" y="54"/>
                    </a:lnTo>
                    <a:lnTo>
                      <a:pt x="374" y="53"/>
                    </a:lnTo>
                    <a:lnTo>
                      <a:pt x="376" y="53"/>
                    </a:lnTo>
                    <a:lnTo>
                      <a:pt x="374" y="53"/>
                    </a:lnTo>
                    <a:lnTo>
                      <a:pt x="376" y="52"/>
                    </a:lnTo>
                    <a:lnTo>
                      <a:pt x="376" y="50"/>
                    </a:lnTo>
                    <a:lnTo>
                      <a:pt x="377" y="50"/>
                    </a:lnTo>
                    <a:lnTo>
                      <a:pt x="377" y="49"/>
                    </a:lnTo>
                    <a:lnTo>
                      <a:pt x="378" y="49"/>
                    </a:lnTo>
                    <a:lnTo>
                      <a:pt x="378" y="50"/>
                    </a:lnTo>
                    <a:lnTo>
                      <a:pt x="380" y="50"/>
                    </a:lnTo>
                    <a:lnTo>
                      <a:pt x="381" y="50"/>
                    </a:lnTo>
                    <a:lnTo>
                      <a:pt x="381" y="52"/>
                    </a:lnTo>
                    <a:lnTo>
                      <a:pt x="382" y="52"/>
                    </a:lnTo>
                    <a:lnTo>
                      <a:pt x="384" y="52"/>
                    </a:lnTo>
                    <a:lnTo>
                      <a:pt x="385" y="52"/>
                    </a:lnTo>
                    <a:lnTo>
                      <a:pt x="385" y="50"/>
                    </a:lnTo>
                    <a:lnTo>
                      <a:pt x="386" y="50"/>
                    </a:lnTo>
                    <a:lnTo>
                      <a:pt x="386" y="52"/>
                    </a:lnTo>
                    <a:lnTo>
                      <a:pt x="387" y="52"/>
                    </a:lnTo>
                    <a:lnTo>
                      <a:pt x="387" y="50"/>
                    </a:lnTo>
                    <a:lnTo>
                      <a:pt x="389" y="50"/>
                    </a:lnTo>
                    <a:lnTo>
                      <a:pt x="390" y="50"/>
                    </a:lnTo>
                    <a:lnTo>
                      <a:pt x="390" y="49"/>
                    </a:lnTo>
                    <a:lnTo>
                      <a:pt x="391" y="49"/>
                    </a:lnTo>
                    <a:lnTo>
                      <a:pt x="391" y="48"/>
                    </a:lnTo>
                    <a:lnTo>
                      <a:pt x="390" y="46"/>
                    </a:lnTo>
                    <a:lnTo>
                      <a:pt x="390" y="45"/>
                    </a:lnTo>
                    <a:lnTo>
                      <a:pt x="391" y="45"/>
                    </a:lnTo>
                    <a:lnTo>
                      <a:pt x="390" y="44"/>
                    </a:lnTo>
                    <a:lnTo>
                      <a:pt x="390" y="42"/>
                    </a:lnTo>
                    <a:lnTo>
                      <a:pt x="390" y="41"/>
                    </a:lnTo>
                    <a:lnTo>
                      <a:pt x="389" y="38"/>
                    </a:lnTo>
                    <a:lnTo>
                      <a:pt x="390" y="38"/>
                    </a:lnTo>
                    <a:lnTo>
                      <a:pt x="391" y="34"/>
                    </a:lnTo>
                    <a:lnTo>
                      <a:pt x="391" y="33"/>
                    </a:lnTo>
                    <a:lnTo>
                      <a:pt x="391" y="32"/>
                    </a:lnTo>
                    <a:lnTo>
                      <a:pt x="391" y="31"/>
                    </a:lnTo>
                    <a:lnTo>
                      <a:pt x="391" y="29"/>
                    </a:lnTo>
                    <a:lnTo>
                      <a:pt x="393" y="29"/>
                    </a:lnTo>
                    <a:lnTo>
                      <a:pt x="393" y="28"/>
                    </a:lnTo>
                    <a:lnTo>
                      <a:pt x="391" y="27"/>
                    </a:lnTo>
                    <a:lnTo>
                      <a:pt x="391" y="25"/>
                    </a:lnTo>
                    <a:lnTo>
                      <a:pt x="393" y="24"/>
                    </a:lnTo>
                    <a:lnTo>
                      <a:pt x="393" y="21"/>
                    </a:lnTo>
                    <a:lnTo>
                      <a:pt x="394" y="21"/>
                    </a:lnTo>
                    <a:lnTo>
                      <a:pt x="394" y="23"/>
                    </a:lnTo>
                    <a:lnTo>
                      <a:pt x="394" y="21"/>
                    </a:lnTo>
                    <a:lnTo>
                      <a:pt x="395" y="21"/>
                    </a:lnTo>
                    <a:lnTo>
                      <a:pt x="397" y="21"/>
                    </a:lnTo>
                    <a:lnTo>
                      <a:pt x="397" y="20"/>
                    </a:lnTo>
                    <a:lnTo>
                      <a:pt x="398" y="20"/>
                    </a:lnTo>
                    <a:lnTo>
                      <a:pt x="399" y="20"/>
                    </a:lnTo>
                    <a:lnTo>
                      <a:pt x="401" y="20"/>
                    </a:lnTo>
                    <a:lnTo>
                      <a:pt x="401" y="19"/>
                    </a:lnTo>
                    <a:lnTo>
                      <a:pt x="401" y="17"/>
                    </a:lnTo>
                    <a:lnTo>
                      <a:pt x="402" y="17"/>
                    </a:lnTo>
                    <a:lnTo>
                      <a:pt x="403" y="17"/>
                    </a:lnTo>
                    <a:lnTo>
                      <a:pt x="404" y="17"/>
                    </a:lnTo>
                    <a:lnTo>
                      <a:pt x="404" y="19"/>
                    </a:lnTo>
                    <a:lnTo>
                      <a:pt x="406" y="19"/>
                    </a:lnTo>
                    <a:lnTo>
                      <a:pt x="407" y="19"/>
                    </a:lnTo>
                    <a:lnTo>
                      <a:pt x="407" y="17"/>
                    </a:lnTo>
                    <a:lnTo>
                      <a:pt x="407" y="19"/>
                    </a:lnTo>
                    <a:lnTo>
                      <a:pt x="407" y="17"/>
                    </a:lnTo>
                    <a:lnTo>
                      <a:pt x="408" y="17"/>
                    </a:lnTo>
                    <a:lnTo>
                      <a:pt x="410" y="17"/>
                    </a:lnTo>
                    <a:lnTo>
                      <a:pt x="410" y="19"/>
                    </a:lnTo>
                    <a:lnTo>
                      <a:pt x="411" y="19"/>
                    </a:lnTo>
                    <a:lnTo>
                      <a:pt x="412" y="19"/>
                    </a:lnTo>
                    <a:lnTo>
                      <a:pt x="412" y="20"/>
                    </a:lnTo>
                    <a:lnTo>
                      <a:pt x="411" y="20"/>
                    </a:lnTo>
                    <a:lnTo>
                      <a:pt x="411" y="21"/>
                    </a:lnTo>
                    <a:lnTo>
                      <a:pt x="411" y="23"/>
                    </a:lnTo>
                    <a:lnTo>
                      <a:pt x="411" y="24"/>
                    </a:lnTo>
                    <a:lnTo>
                      <a:pt x="411" y="25"/>
                    </a:lnTo>
                    <a:lnTo>
                      <a:pt x="412" y="27"/>
                    </a:lnTo>
                    <a:lnTo>
                      <a:pt x="412" y="28"/>
                    </a:lnTo>
                    <a:lnTo>
                      <a:pt x="412" y="29"/>
                    </a:lnTo>
                    <a:lnTo>
                      <a:pt x="412" y="31"/>
                    </a:lnTo>
                    <a:lnTo>
                      <a:pt x="412" y="32"/>
                    </a:lnTo>
                    <a:lnTo>
                      <a:pt x="414" y="32"/>
                    </a:lnTo>
                    <a:lnTo>
                      <a:pt x="414" y="33"/>
                    </a:lnTo>
                    <a:lnTo>
                      <a:pt x="415" y="33"/>
                    </a:lnTo>
                    <a:lnTo>
                      <a:pt x="415" y="34"/>
                    </a:lnTo>
                    <a:lnTo>
                      <a:pt x="416" y="34"/>
                    </a:lnTo>
                    <a:lnTo>
                      <a:pt x="416" y="36"/>
                    </a:lnTo>
                    <a:lnTo>
                      <a:pt x="416" y="37"/>
                    </a:lnTo>
                    <a:lnTo>
                      <a:pt x="418" y="37"/>
                    </a:lnTo>
                    <a:lnTo>
                      <a:pt x="418" y="36"/>
                    </a:lnTo>
                    <a:lnTo>
                      <a:pt x="419" y="34"/>
                    </a:lnTo>
                    <a:lnTo>
                      <a:pt x="419" y="33"/>
                    </a:lnTo>
                    <a:lnTo>
                      <a:pt x="419" y="32"/>
                    </a:lnTo>
                    <a:lnTo>
                      <a:pt x="420" y="32"/>
                    </a:lnTo>
                    <a:lnTo>
                      <a:pt x="421" y="32"/>
                    </a:lnTo>
                    <a:lnTo>
                      <a:pt x="423" y="32"/>
                    </a:lnTo>
                    <a:lnTo>
                      <a:pt x="423" y="31"/>
                    </a:lnTo>
                    <a:lnTo>
                      <a:pt x="424" y="31"/>
                    </a:lnTo>
                    <a:lnTo>
                      <a:pt x="424" y="29"/>
                    </a:lnTo>
                    <a:lnTo>
                      <a:pt x="424" y="28"/>
                    </a:lnTo>
                    <a:lnTo>
                      <a:pt x="425" y="27"/>
                    </a:lnTo>
                    <a:lnTo>
                      <a:pt x="424" y="25"/>
                    </a:lnTo>
                    <a:lnTo>
                      <a:pt x="424" y="24"/>
                    </a:lnTo>
                    <a:lnTo>
                      <a:pt x="425" y="24"/>
                    </a:lnTo>
                    <a:lnTo>
                      <a:pt x="427" y="24"/>
                    </a:lnTo>
                    <a:lnTo>
                      <a:pt x="429" y="21"/>
                    </a:lnTo>
                    <a:lnTo>
                      <a:pt x="431" y="21"/>
                    </a:lnTo>
                    <a:lnTo>
                      <a:pt x="433" y="21"/>
                    </a:lnTo>
                    <a:lnTo>
                      <a:pt x="435" y="21"/>
                    </a:lnTo>
                    <a:lnTo>
                      <a:pt x="436" y="20"/>
                    </a:lnTo>
                    <a:lnTo>
                      <a:pt x="437" y="20"/>
                    </a:lnTo>
                    <a:lnTo>
                      <a:pt x="439" y="20"/>
                    </a:lnTo>
                    <a:lnTo>
                      <a:pt x="441" y="20"/>
                    </a:lnTo>
                    <a:lnTo>
                      <a:pt x="442" y="20"/>
                    </a:lnTo>
                    <a:lnTo>
                      <a:pt x="442" y="19"/>
                    </a:lnTo>
                    <a:lnTo>
                      <a:pt x="444" y="19"/>
                    </a:lnTo>
                    <a:lnTo>
                      <a:pt x="445" y="19"/>
                    </a:lnTo>
                    <a:lnTo>
                      <a:pt x="446" y="19"/>
                    </a:lnTo>
                    <a:lnTo>
                      <a:pt x="446" y="17"/>
                    </a:lnTo>
                    <a:lnTo>
                      <a:pt x="448" y="17"/>
                    </a:lnTo>
                    <a:lnTo>
                      <a:pt x="448" y="16"/>
                    </a:lnTo>
                    <a:lnTo>
                      <a:pt x="446" y="15"/>
                    </a:lnTo>
                    <a:lnTo>
                      <a:pt x="446" y="14"/>
                    </a:lnTo>
                    <a:lnTo>
                      <a:pt x="445" y="14"/>
                    </a:lnTo>
                    <a:lnTo>
                      <a:pt x="444" y="12"/>
                    </a:lnTo>
                    <a:lnTo>
                      <a:pt x="442" y="12"/>
                    </a:lnTo>
                    <a:lnTo>
                      <a:pt x="441" y="11"/>
                    </a:lnTo>
                    <a:lnTo>
                      <a:pt x="441" y="10"/>
                    </a:lnTo>
                    <a:lnTo>
                      <a:pt x="441" y="8"/>
                    </a:lnTo>
                    <a:lnTo>
                      <a:pt x="442" y="8"/>
                    </a:lnTo>
                    <a:lnTo>
                      <a:pt x="442" y="7"/>
                    </a:lnTo>
                    <a:lnTo>
                      <a:pt x="442" y="6"/>
                    </a:lnTo>
                    <a:lnTo>
                      <a:pt x="442" y="4"/>
                    </a:lnTo>
                    <a:lnTo>
                      <a:pt x="442" y="3"/>
                    </a:lnTo>
                    <a:lnTo>
                      <a:pt x="444" y="3"/>
                    </a:lnTo>
                    <a:lnTo>
                      <a:pt x="444" y="2"/>
                    </a:lnTo>
                    <a:lnTo>
                      <a:pt x="445" y="2"/>
                    </a:lnTo>
                    <a:lnTo>
                      <a:pt x="445" y="0"/>
                    </a:lnTo>
                    <a:lnTo>
                      <a:pt x="454" y="3"/>
                    </a:lnTo>
                    <a:lnTo>
                      <a:pt x="458" y="4"/>
                    </a:lnTo>
                    <a:lnTo>
                      <a:pt x="462" y="6"/>
                    </a:lnTo>
                    <a:lnTo>
                      <a:pt x="465" y="6"/>
                    </a:lnTo>
                    <a:lnTo>
                      <a:pt x="467" y="6"/>
                    </a:lnTo>
                    <a:lnTo>
                      <a:pt x="473" y="7"/>
                    </a:lnTo>
                    <a:lnTo>
                      <a:pt x="476" y="8"/>
                    </a:lnTo>
                    <a:lnTo>
                      <a:pt x="478" y="8"/>
                    </a:lnTo>
                    <a:lnTo>
                      <a:pt x="479" y="10"/>
                    </a:lnTo>
                    <a:lnTo>
                      <a:pt x="480" y="10"/>
                    </a:lnTo>
                    <a:lnTo>
                      <a:pt x="483" y="10"/>
                    </a:lnTo>
                    <a:lnTo>
                      <a:pt x="484" y="11"/>
                    </a:lnTo>
                    <a:lnTo>
                      <a:pt x="487" y="12"/>
                    </a:lnTo>
                    <a:lnTo>
                      <a:pt x="488" y="12"/>
                    </a:lnTo>
                    <a:lnTo>
                      <a:pt x="490" y="12"/>
                    </a:lnTo>
                    <a:lnTo>
                      <a:pt x="493" y="14"/>
                    </a:lnTo>
                    <a:lnTo>
                      <a:pt x="493" y="15"/>
                    </a:lnTo>
                    <a:lnTo>
                      <a:pt x="495" y="16"/>
                    </a:lnTo>
                    <a:lnTo>
                      <a:pt x="493" y="16"/>
                    </a:lnTo>
                    <a:lnTo>
                      <a:pt x="495" y="16"/>
                    </a:lnTo>
                    <a:lnTo>
                      <a:pt x="493" y="16"/>
                    </a:lnTo>
                    <a:lnTo>
                      <a:pt x="493" y="17"/>
                    </a:lnTo>
                    <a:lnTo>
                      <a:pt x="492" y="19"/>
                    </a:lnTo>
                    <a:lnTo>
                      <a:pt x="491" y="19"/>
                    </a:lnTo>
                    <a:lnTo>
                      <a:pt x="491" y="20"/>
                    </a:lnTo>
                    <a:lnTo>
                      <a:pt x="491" y="21"/>
                    </a:lnTo>
                    <a:lnTo>
                      <a:pt x="491" y="23"/>
                    </a:lnTo>
                    <a:lnTo>
                      <a:pt x="491" y="24"/>
                    </a:lnTo>
                    <a:lnTo>
                      <a:pt x="491" y="25"/>
                    </a:lnTo>
                    <a:lnTo>
                      <a:pt x="492" y="25"/>
                    </a:lnTo>
                    <a:lnTo>
                      <a:pt x="492" y="24"/>
                    </a:lnTo>
                    <a:lnTo>
                      <a:pt x="493" y="24"/>
                    </a:lnTo>
                    <a:lnTo>
                      <a:pt x="493" y="25"/>
                    </a:lnTo>
                    <a:lnTo>
                      <a:pt x="495" y="25"/>
                    </a:lnTo>
                    <a:lnTo>
                      <a:pt x="496" y="25"/>
                    </a:lnTo>
                    <a:lnTo>
                      <a:pt x="497" y="25"/>
                    </a:lnTo>
                    <a:lnTo>
                      <a:pt x="499" y="25"/>
                    </a:lnTo>
                    <a:lnTo>
                      <a:pt x="499" y="27"/>
                    </a:lnTo>
                    <a:lnTo>
                      <a:pt x="500" y="27"/>
                    </a:lnTo>
                    <a:lnTo>
                      <a:pt x="501" y="27"/>
                    </a:lnTo>
                    <a:lnTo>
                      <a:pt x="501" y="28"/>
                    </a:lnTo>
                    <a:lnTo>
                      <a:pt x="503" y="28"/>
                    </a:lnTo>
                    <a:lnTo>
                      <a:pt x="504" y="28"/>
                    </a:lnTo>
                    <a:lnTo>
                      <a:pt x="504" y="29"/>
                    </a:lnTo>
                    <a:lnTo>
                      <a:pt x="505" y="29"/>
                    </a:lnTo>
                    <a:lnTo>
                      <a:pt x="505" y="31"/>
                    </a:lnTo>
                    <a:lnTo>
                      <a:pt x="507" y="31"/>
                    </a:lnTo>
                    <a:lnTo>
                      <a:pt x="507" y="32"/>
                    </a:lnTo>
                    <a:lnTo>
                      <a:pt x="508" y="32"/>
                    </a:lnTo>
                    <a:lnTo>
                      <a:pt x="509" y="32"/>
                    </a:lnTo>
                    <a:lnTo>
                      <a:pt x="511" y="32"/>
                    </a:lnTo>
                    <a:lnTo>
                      <a:pt x="512" y="32"/>
                    </a:lnTo>
                    <a:lnTo>
                      <a:pt x="513" y="32"/>
                    </a:lnTo>
                    <a:lnTo>
                      <a:pt x="514" y="32"/>
                    </a:lnTo>
                    <a:lnTo>
                      <a:pt x="516" y="32"/>
                    </a:lnTo>
                    <a:lnTo>
                      <a:pt x="517" y="32"/>
                    </a:lnTo>
                    <a:lnTo>
                      <a:pt x="518" y="32"/>
                    </a:lnTo>
                    <a:lnTo>
                      <a:pt x="520" y="32"/>
                    </a:lnTo>
                    <a:lnTo>
                      <a:pt x="521" y="32"/>
                    </a:lnTo>
                    <a:lnTo>
                      <a:pt x="522" y="31"/>
                    </a:lnTo>
                    <a:lnTo>
                      <a:pt x="521" y="31"/>
                    </a:lnTo>
                    <a:lnTo>
                      <a:pt x="522" y="31"/>
                    </a:lnTo>
                    <a:lnTo>
                      <a:pt x="522" y="29"/>
                    </a:lnTo>
                    <a:lnTo>
                      <a:pt x="524" y="29"/>
                    </a:lnTo>
                    <a:lnTo>
                      <a:pt x="524" y="28"/>
                    </a:lnTo>
                    <a:lnTo>
                      <a:pt x="525" y="28"/>
                    </a:lnTo>
                    <a:lnTo>
                      <a:pt x="525" y="27"/>
                    </a:lnTo>
                    <a:lnTo>
                      <a:pt x="526" y="27"/>
                    </a:lnTo>
                    <a:lnTo>
                      <a:pt x="526" y="25"/>
                    </a:lnTo>
                    <a:lnTo>
                      <a:pt x="528" y="25"/>
                    </a:lnTo>
                    <a:lnTo>
                      <a:pt x="528" y="24"/>
                    </a:lnTo>
                    <a:lnTo>
                      <a:pt x="529" y="24"/>
                    </a:lnTo>
                    <a:lnTo>
                      <a:pt x="530" y="24"/>
                    </a:lnTo>
                    <a:lnTo>
                      <a:pt x="530" y="23"/>
                    </a:lnTo>
                    <a:lnTo>
                      <a:pt x="531" y="23"/>
                    </a:lnTo>
                    <a:lnTo>
                      <a:pt x="533" y="23"/>
                    </a:lnTo>
                    <a:lnTo>
                      <a:pt x="533" y="21"/>
                    </a:lnTo>
                    <a:lnTo>
                      <a:pt x="534" y="21"/>
                    </a:lnTo>
                    <a:lnTo>
                      <a:pt x="534" y="23"/>
                    </a:lnTo>
                    <a:lnTo>
                      <a:pt x="535" y="23"/>
                    </a:lnTo>
                    <a:lnTo>
                      <a:pt x="535" y="24"/>
                    </a:lnTo>
                    <a:lnTo>
                      <a:pt x="537" y="24"/>
                    </a:lnTo>
                    <a:lnTo>
                      <a:pt x="537" y="23"/>
                    </a:lnTo>
                    <a:lnTo>
                      <a:pt x="537" y="24"/>
                    </a:lnTo>
                    <a:lnTo>
                      <a:pt x="537" y="23"/>
                    </a:lnTo>
                    <a:lnTo>
                      <a:pt x="537" y="24"/>
                    </a:lnTo>
                    <a:lnTo>
                      <a:pt x="538" y="24"/>
                    </a:lnTo>
                    <a:lnTo>
                      <a:pt x="539" y="24"/>
                    </a:lnTo>
                    <a:lnTo>
                      <a:pt x="539" y="25"/>
                    </a:lnTo>
                    <a:lnTo>
                      <a:pt x="538" y="25"/>
                    </a:lnTo>
                    <a:lnTo>
                      <a:pt x="538" y="27"/>
                    </a:lnTo>
                    <a:lnTo>
                      <a:pt x="539" y="27"/>
                    </a:lnTo>
                    <a:lnTo>
                      <a:pt x="541" y="27"/>
                    </a:lnTo>
                    <a:lnTo>
                      <a:pt x="541" y="28"/>
                    </a:lnTo>
                    <a:lnTo>
                      <a:pt x="541" y="29"/>
                    </a:lnTo>
                    <a:lnTo>
                      <a:pt x="541" y="31"/>
                    </a:lnTo>
                    <a:lnTo>
                      <a:pt x="541" y="32"/>
                    </a:lnTo>
                    <a:lnTo>
                      <a:pt x="542" y="32"/>
                    </a:lnTo>
                    <a:lnTo>
                      <a:pt x="542" y="33"/>
                    </a:lnTo>
                    <a:lnTo>
                      <a:pt x="543" y="34"/>
                    </a:lnTo>
                    <a:lnTo>
                      <a:pt x="545" y="36"/>
                    </a:lnTo>
                    <a:lnTo>
                      <a:pt x="546" y="37"/>
                    </a:lnTo>
                    <a:lnTo>
                      <a:pt x="547" y="38"/>
                    </a:lnTo>
                    <a:lnTo>
                      <a:pt x="548" y="38"/>
                    </a:lnTo>
                    <a:lnTo>
                      <a:pt x="548" y="40"/>
                    </a:lnTo>
                    <a:lnTo>
                      <a:pt x="548" y="41"/>
                    </a:lnTo>
                    <a:lnTo>
                      <a:pt x="548" y="42"/>
                    </a:lnTo>
                    <a:lnTo>
                      <a:pt x="548" y="44"/>
                    </a:lnTo>
                    <a:lnTo>
                      <a:pt x="550" y="49"/>
                    </a:lnTo>
                    <a:lnTo>
                      <a:pt x="550" y="54"/>
                    </a:lnTo>
                    <a:lnTo>
                      <a:pt x="550" y="59"/>
                    </a:lnTo>
                    <a:lnTo>
                      <a:pt x="551" y="63"/>
                    </a:lnTo>
                    <a:lnTo>
                      <a:pt x="552" y="63"/>
                    </a:lnTo>
                    <a:lnTo>
                      <a:pt x="551" y="65"/>
                    </a:lnTo>
                    <a:lnTo>
                      <a:pt x="551" y="66"/>
                    </a:lnTo>
                    <a:lnTo>
                      <a:pt x="551" y="67"/>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2" name="Freeform 49">
                <a:extLst>
                  <a:ext uri="{FF2B5EF4-FFF2-40B4-BE49-F238E27FC236}">
                    <a16:creationId xmlns:a16="http://schemas.microsoft.com/office/drawing/2014/main" id="{196906E8-2EAF-0580-C671-E980036EBD53}"/>
                  </a:ext>
                </a:extLst>
              </p:cNvPr>
              <p:cNvSpPr>
                <a:spLocks/>
              </p:cNvSpPr>
              <p:nvPr/>
            </p:nvSpPr>
            <p:spPr bwMode="auto">
              <a:xfrm>
                <a:off x="3483" y="492"/>
                <a:ext cx="378" cy="173"/>
              </a:xfrm>
              <a:custGeom>
                <a:avLst/>
                <a:gdLst>
                  <a:gd name="T0" fmla="*/ 368 w 378"/>
                  <a:gd name="T1" fmla="*/ 7 h 173"/>
                  <a:gd name="T2" fmla="*/ 364 w 378"/>
                  <a:gd name="T3" fmla="*/ 15 h 173"/>
                  <a:gd name="T4" fmla="*/ 365 w 378"/>
                  <a:gd name="T5" fmla="*/ 22 h 173"/>
                  <a:gd name="T6" fmla="*/ 362 w 378"/>
                  <a:gd name="T7" fmla="*/ 28 h 173"/>
                  <a:gd name="T8" fmla="*/ 358 w 378"/>
                  <a:gd name="T9" fmla="*/ 34 h 173"/>
                  <a:gd name="T10" fmla="*/ 357 w 378"/>
                  <a:gd name="T11" fmla="*/ 46 h 173"/>
                  <a:gd name="T12" fmla="*/ 360 w 378"/>
                  <a:gd name="T13" fmla="*/ 54 h 173"/>
                  <a:gd name="T14" fmla="*/ 356 w 378"/>
                  <a:gd name="T15" fmla="*/ 60 h 173"/>
                  <a:gd name="T16" fmla="*/ 349 w 378"/>
                  <a:gd name="T17" fmla="*/ 67 h 173"/>
                  <a:gd name="T18" fmla="*/ 343 w 378"/>
                  <a:gd name="T19" fmla="*/ 74 h 173"/>
                  <a:gd name="T20" fmla="*/ 343 w 378"/>
                  <a:gd name="T21" fmla="*/ 81 h 173"/>
                  <a:gd name="T22" fmla="*/ 341 w 378"/>
                  <a:gd name="T23" fmla="*/ 91 h 173"/>
                  <a:gd name="T24" fmla="*/ 332 w 378"/>
                  <a:gd name="T25" fmla="*/ 96 h 173"/>
                  <a:gd name="T26" fmla="*/ 324 w 378"/>
                  <a:gd name="T27" fmla="*/ 102 h 173"/>
                  <a:gd name="T28" fmla="*/ 315 w 378"/>
                  <a:gd name="T29" fmla="*/ 106 h 173"/>
                  <a:gd name="T30" fmla="*/ 309 w 378"/>
                  <a:gd name="T31" fmla="*/ 108 h 173"/>
                  <a:gd name="T32" fmla="*/ 301 w 378"/>
                  <a:gd name="T33" fmla="*/ 109 h 173"/>
                  <a:gd name="T34" fmla="*/ 293 w 378"/>
                  <a:gd name="T35" fmla="*/ 111 h 173"/>
                  <a:gd name="T36" fmla="*/ 284 w 378"/>
                  <a:gd name="T37" fmla="*/ 115 h 173"/>
                  <a:gd name="T38" fmla="*/ 277 w 378"/>
                  <a:gd name="T39" fmla="*/ 121 h 173"/>
                  <a:gd name="T40" fmla="*/ 273 w 378"/>
                  <a:gd name="T41" fmla="*/ 119 h 173"/>
                  <a:gd name="T42" fmla="*/ 268 w 378"/>
                  <a:gd name="T43" fmla="*/ 119 h 173"/>
                  <a:gd name="T44" fmla="*/ 259 w 378"/>
                  <a:gd name="T45" fmla="*/ 125 h 173"/>
                  <a:gd name="T46" fmla="*/ 252 w 378"/>
                  <a:gd name="T47" fmla="*/ 123 h 173"/>
                  <a:gd name="T48" fmla="*/ 241 w 378"/>
                  <a:gd name="T49" fmla="*/ 123 h 173"/>
                  <a:gd name="T50" fmla="*/ 230 w 378"/>
                  <a:gd name="T51" fmla="*/ 128 h 173"/>
                  <a:gd name="T52" fmla="*/ 221 w 378"/>
                  <a:gd name="T53" fmla="*/ 130 h 173"/>
                  <a:gd name="T54" fmla="*/ 212 w 378"/>
                  <a:gd name="T55" fmla="*/ 131 h 173"/>
                  <a:gd name="T56" fmla="*/ 204 w 378"/>
                  <a:gd name="T57" fmla="*/ 125 h 173"/>
                  <a:gd name="T58" fmla="*/ 195 w 378"/>
                  <a:gd name="T59" fmla="*/ 126 h 173"/>
                  <a:gd name="T60" fmla="*/ 192 w 378"/>
                  <a:gd name="T61" fmla="*/ 136 h 173"/>
                  <a:gd name="T62" fmla="*/ 188 w 378"/>
                  <a:gd name="T63" fmla="*/ 146 h 173"/>
                  <a:gd name="T64" fmla="*/ 179 w 378"/>
                  <a:gd name="T65" fmla="*/ 142 h 173"/>
                  <a:gd name="T66" fmla="*/ 170 w 378"/>
                  <a:gd name="T67" fmla="*/ 146 h 173"/>
                  <a:gd name="T68" fmla="*/ 162 w 378"/>
                  <a:gd name="T69" fmla="*/ 149 h 173"/>
                  <a:gd name="T70" fmla="*/ 152 w 378"/>
                  <a:gd name="T71" fmla="*/ 148 h 173"/>
                  <a:gd name="T72" fmla="*/ 142 w 378"/>
                  <a:gd name="T73" fmla="*/ 151 h 173"/>
                  <a:gd name="T74" fmla="*/ 135 w 378"/>
                  <a:gd name="T75" fmla="*/ 157 h 173"/>
                  <a:gd name="T76" fmla="*/ 127 w 378"/>
                  <a:gd name="T77" fmla="*/ 153 h 173"/>
                  <a:gd name="T78" fmla="*/ 122 w 378"/>
                  <a:gd name="T79" fmla="*/ 153 h 173"/>
                  <a:gd name="T80" fmla="*/ 128 w 378"/>
                  <a:gd name="T81" fmla="*/ 147 h 173"/>
                  <a:gd name="T82" fmla="*/ 129 w 378"/>
                  <a:gd name="T83" fmla="*/ 139 h 173"/>
                  <a:gd name="T84" fmla="*/ 122 w 378"/>
                  <a:gd name="T85" fmla="*/ 131 h 173"/>
                  <a:gd name="T86" fmla="*/ 124 w 378"/>
                  <a:gd name="T87" fmla="*/ 123 h 173"/>
                  <a:gd name="T88" fmla="*/ 118 w 378"/>
                  <a:gd name="T89" fmla="*/ 114 h 173"/>
                  <a:gd name="T90" fmla="*/ 108 w 378"/>
                  <a:gd name="T91" fmla="*/ 118 h 173"/>
                  <a:gd name="T92" fmla="*/ 99 w 378"/>
                  <a:gd name="T93" fmla="*/ 114 h 173"/>
                  <a:gd name="T94" fmla="*/ 94 w 378"/>
                  <a:gd name="T95" fmla="*/ 119 h 173"/>
                  <a:gd name="T96" fmla="*/ 89 w 378"/>
                  <a:gd name="T97" fmla="*/ 128 h 173"/>
                  <a:gd name="T98" fmla="*/ 78 w 378"/>
                  <a:gd name="T99" fmla="*/ 131 h 173"/>
                  <a:gd name="T100" fmla="*/ 74 w 378"/>
                  <a:gd name="T101" fmla="*/ 139 h 173"/>
                  <a:gd name="T102" fmla="*/ 64 w 378"/>
                  <a:gd name="T103" fmla="*/ 135 h 173"/>
                  <a:gd name="T104" fmla="*/ 56 w 378"/>
                  <a:gd name="T105" fmla="*/ 165 h 173"/>
                  <a:gd name="T106" fmla="*/ 50 w 378"/>
                  <a:gd name="T107" fmla="*/ 172 h 173"/>
                  <a:gd name="T108" fmla="*/ 51 w 378"/>
                  <a:gd name="T109" fmla="*/ 166 h 173"/>
                  <a:gd name="T110" fmla="*/ 53 w 378"/>
                  <a:gd name="T111" fmla="*/ 156 h 173"/>
                  <a:gd name="T112" fmla="*/ 43 w 378"/>
                  <a:gd name="T113" fmla="*/ 155 h 173"/>
                  <a:gd name="T114" fmla="*/ 32 w 378"/>
                  <a:gd name="T115" fmla="*/ 155 h 173"/>
                  <a:gd name="T116" fmla="*/ 22 w 378"/>
                  <a:gd name="T117" fmla="*/ 153 h 173"/>
                  <a:gd name="T118" fmla="*/ 10 w 378"/>
                  <a:gd name="T119" fmla="*/ 159 h 173"/>
                  <a:gd name="T120" fmla="*/ 4 w 378"/>
                  <a:gd name="T121" fmla="*/ 166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8" h="173">
                    <a:moveTo>
                      <a:pt x="378" y="0"/>
                    </a:moveTo>
                    <a:lnTo>
                      <a:pt x="378" y="2"/>
                    </a:lnTo>
                    <a:lnTo>
                      <a:pt x="378" y="0"/>
                    </a:lnTo>
                    <a:lnTo>
                      <a:pt x="377" y="0"/>
                    </a:lnTo>
                    <a:lnTo>
                      <a:pt x="377" y="2"/>
                    </a:lnTo>
                    <a:lnTo>
                      <a:pt x="375" y="4"/>
                    </a:lnTo>
                    <a:lnTo>
                      <a:pt x="370" y="5"/>
                    </a:lnTo>
                    <a:lnTo>
                      <a:pt x="369" y="5"/>
                    </a:lnTo>
                    <a:lnTo>
                      <a:pt x="368" y="5"/>
                    </a:lnTo>
                    <a:lnTo>
                      <a:pt x="368" y="7"/>
                    </a:lnTo>
                    <a:lnTo>
                      <a:pt x="366" y="5"/>
                    </a:lnTo>
                    <a:lnTo>
                      <a:pt x="366" y="7"/>
                    </a:lnTo>
                    <a:lnTo>
                      <a:pt x="365" y="7"/>
                    </a:lnTo>
                    <a:lnTo>
                      <a:pt x="365" y="8"/>
                    </a:lnTo>
                    <a:lnTo>
                      <a:pt x="365" y="9"/>
                    </a:lnTo>
                    <a:lnTo>
                      <a:pt x="365" y="11"/>
                    </a:lnTo>
                    <a:lnTo>
                      <a:pt x="365" y="12"/>
                    </a:lnTo>
                    <a:lnTo>
                      <a:pt x="365" y="13"/>
                    </a:lnTo>
                    <a:lnTo>
                      <a:pt x="364" y="13"/>
                    </a:lnTo>
                    <a:lnTo>
                      <a:pt x="364" y="15"/>
                    </a:lnTo>
                    <a:lnTo>
                      <a:pt x="362" y="15"/>
                    </a:lnTo>
                    <a:lnTo>
                      <a:pt x="362" y="16"/>
                    </a:lnTo>
                    <a:lnTo>
                      <a:pt x="364" y="16"/>
                    </a:lnTo>
                    <a:lnTo>
                      <a:pt x="364" y="17"/>
                    </a:lnTo>
                    <a:lnTo>
                      <a:pt x="364" y="19"/>
                    </a:lnTo>
                    <a:lnTo>
                      <a:pt x="364" y="20"/>
                    </a:lnTo>
                    <a:lnTo>
                      <a:pt x="362" y="20"/>
                    </a:lnTo>
                    <a:lnTo>
                      <a:pt x="364" y="21"/>
                    </a:lnTo>
                    <a:lnTo>
                      <a:pt x="365" y="21"/>
                    </a:lnTo>
                    <a:lnTo>
                      <a:pt x="365" y="22"/>
                    </a:lnTo>
                    <a:lnTo>
                      <a:pt x="364" y="22"/>
                    </a:lnTo>
                    <a:lnTo>
                      <a:pt x="365" y="22"/>
                    </a:lnTo>
                    <a:lnTo>
                      <a:pt x="364" y="22"/>
                    </a:lnTo>
                    <a:lnTo>
                      <a:pt x="364" y="24"/>
                    </a:lnTo>
                    <a:lnTo>
                      <a:pt x="365" y="24"/>
                    </a:lnTo>
                    <a:lnTo>
                      <a:pt x="364" y="24"/>
                    </a:lnTo>
                    <a:lnTo>
                      <a:pt x="364" y="25"/>
                    </a:lnTo>
                    <a:lnTo>
                      <a:pt x="364" y="26"/>
                    </a:lnTo>
                    <a:lnTo>
                      <a:pt x="362" y="26"/>
                    </a:lnTo>
                    <a:lnTo>
                      <a:pt x="362" y="28"/>
                    </a:lnTo>
                    <a:lnTo>
                      <a:pt x="362" y="29"/>
                    </a:lnTo>
                    <a:lnTo>
                      <a:pt x="362" y="30"/>
                    </a:lnTo>
                    <a:lnTo>
                      <a:pt x="361" y="30"/>
                    </a:lnTo>
                    <a:lnTo>
                      <a:pt x="362" y="30"/>
                    </a:lnTo>
                    <a:lnTo>
                      <a:pt x="361" y="30"/>
                    </a:lnTo>
                    <a:lnTo>
                      <a:pt x="361" y="32"/>
                    </a:lnTo>
                    <a:lnTo>
                      <a:pt x="361" y="33"/>
                    </a:lnTo>
                    <a:lnTo>
                      <a:pt x="360" y="33"/>
                    </a:lnTo>
                    <a:lnTo>
                      <a:pt x="360" y="34"/>
                    </a:lnTo>
                    <a:lnTo>
                      <a:pt x="358" y="34"/>
                    </a:lnTo>
                    <a:lnTo>
                      <a:pt x="358" y="36"/>
                    </a:lnTo>
                    <a:lnTo>
                      <a:pt x="358" y="37"/>
                    </a:lnTo>
                    <a:lnTo>
                      <a:pt x="358" y="38"/>
                    </a:lnTo>
                    <a:lnTo>
                      <a:pt x="358" y="39"/>
                    </a:lnTo>
                    <a:lnTo>
                      <a:pt x="358" y="41"/>
                    </a:lnTo>
                    <a:lnTo>
                      <a:pt x="357" y="41"/>
                    </a:lnTo>
                    <a:lnTo>
                      <a:pt x="357" y="42"/>
                    </a:lnTo>
                    <a:lnTo>
                      <a:pt x="357" y="43"/>
                    </a:lnTo>
                    <a:lnTo>
                      <a:pt x="357" y="45"/>
                    </a:lnTo>
                    <a:lnTo>
                      <a:pt x="357" y="46"/>
                    </a:lnTo>
                    <a:lnTo>
                      <a:pt x="357" y="47"/>
                    </a:lnTo>
                    <a:lnTo>
                      <a:pt x="357" y="49"/>
                    </a:lnTo>
                    <a:lnTo>
                      <a:pt x="358" y="49"/>
                    </a:lnTo>
                    <a:lnTo>
                      <a:pt x="358" y="50"/>
                    </a:lnTo>
                    <a:lnTo>
                      <a:pt x="358" y="51"/>
                    </a:lnTo>
                    <a:lnTo>
                      <a:pt x="360" y="51"/>
                    </a:lnTo>
                    <a:lnTo>
                      <a:pt x="360" y="53"/>
                    </a:lnTo>
                    <a:lnTo>
                      <a:pt x="358" y="53"/>
                    </a:lnTo>
                    <a:lnTo>
                      <a:pt x="358" y="54"/>
                    </a:lnTo>
                    <a:lnTo>
                      <a:pt x="360" y="54"/>
                    </a:lnTo>
                    <a:lnTo>
                      <a:pt x="358" y="54"/>
                    </a:lnTo>
                    <a:lnTo>
                      <a:pt x="358" y="55"/>
                    </a:lnTo>
                    <a:lnTo>
                      <a:pt x="360" y="55"/>
                    </a:lnTo>
                    <a:lnTo>
                      <a:pt x="360" y="57"/>
                    </a:lnTo>
                    <a:lnTo>
                      <a:pt x="358" y="57"/>
                    </a:lnTo>
                    <a:lnTo>
                      <a:pt x="358" y="58"/>
                    </a:lnTo>
                    <a:lnTo>
                      <a:pt x="357" y="58"/>
                    </a:lnTo>
                    <a:lnTo>
                      <a:pt x="357" y="59"/>
                    </a:lnTo>
                    <a:lnTo>
                      <a:pt x="357" y="60"/>
                    </a:lnTo>
                    <a:lnTo>
                      <a:pt x="356" y="60"/>
                    </a:lnTo>
                    <a:lnTo>
                      <a:pt x="355" y="60"/>
                    </a:lnTo>
                    <a:lnTo>
                      <a:pt x="355" y="62"/>
                    </a:lnTo>
                    <a:lnTo>
                      <a:pt x="353" y="62"/>
                    </a:lnTo>
                    <a:lnTo>
                      <a:pt x="353" y="63"/>
                    </a:lnTo>
                    <a:lnTo>
                      <a:pt x="352" y="63"/>
                    </a:lnTo>
                    <a:lnTo>
                      <a:pt x="352" y="64"/>
                    </a:lnTo>
                    <a:lnTo>
                      <a:pt x="352" y="66"/>
                    </a:lnTo>
                    <a:lnTo>
                      <a:pt x="351" y="66"/>
                    </a:lnTo>
                    <a:lnTo>
                      <a:pt x="349" y="66"/>
                    </a:lnTo>
                    <a:lnTo>
                      <a:pt x="349" y="67"/>
                    </a:lnTo>
                    <a:lnTo>
                      <a:pt x="348" y="67"/>
                    </a:lnTo>
                    <a:lnTo>
                      <a:pt x="348" y="68"/>
                    </a:lnTo>
                    <a:lnTo>
                      <a:pt x="347" y="68"/>
                    </a:lnTo>
                    <a:lnTo>
                      <a:pt x="347" y="70"/>
                    </a:lnTo>
                    <a:lnTo>
                      <a:pt x="347" y="71"/>
                    </a:lnTo>
                    <a:lnTo>
                      <a:pt x="345" y="71"/>
                    </a:lnTo>
                    <a:lnTo>
                      <a:pt x="345" y="72"/>
                    </a:lnTo>
                    <a:lnTo>
                      <a:pt x="344" y="72"/>
                    </a:lnTo>
                    <a:lnTo>
                      <a:pt x="343" y="72"/>
                    </a:lnTo>
                    <a:lnTo>
                      <a:pt x="343" y="74"/>
                    </a:lnTo>
                    <a:lnTo>
                      <a:pt x="341" y="74"/>
                    </a:lnTo>
                    <a:lnTo>
                      <a:pt x="343" y="74"/>
                    </a:lnTo>
                    <a:lnTo>
                      <a:pt x="343" y="75"/>
                    </a:lnTo>
                    <a:lnTo>
                      <a:pt x="343" y="76"/>
                    </a:lnTo>
                    <a:lnTo>
                      <a:pt x="341" y="76"/>
                    </a:lnTo>
                    <a:lnTo>
                      <a:pt x="341" y="77"/>
                    </a:lnTo>
                    <a:lnTo>
                      <a:pt x="341" y="79"/>
                    </a:lnTo>
                    <a:lnTo>
                      <a:pt x="341" y="80"/>
                    </a:lnTo>
                    <a:lnTo>
                      <a:pt x="341" y="81"/>
                    </a:lnTo>
                    <a:lnTo>
                      <a:pt x="343" y="81"/>
                    </a:lnTo>
                    <a:lnTo>
                      <a:pt x="343" y="83"/>
                    </a:lnTo>
                    <a:lnTo>
                      <a:pt x="343" y="84"/>
                    </a:lnTo>
                    <a:lnTo>
                      <a:pt x="343" y="85"/>
                    </a:lnTo>
                    <a:lnTo>
                      <a:pt x="341" y="85"/>
                    </a:lnTo>
                    <a:lnTo>
                      <a:pt x="341" y="87"/>
                    </a:lnTo>
                    <a:lnTo>
                      <a:pt x="341" y="88"/>
                    </a:lnTo>
                    <a:lnTo>
                      <a:pt x="341" y="89"/>
                    </a:lnTo>
                    <a:lnTo>
                      <a:pt x="343" y="89"/>
                    </a:lnTo>
                    <a:lnTo>
                      <a:pt x="343" y="91"/>
                    </a:lnTo>
                    <a:lnTo>
                      <a:pt x="341" y="91"/>
                    </a:lnTo>
                    <a:lnTo>
                      <a:pt x="340" y="91"/>
                    </a:lnTo>
                    <a:lnTo>
                      <a:pt x="340" y="92"/>
                    </a:lnTo>
                    <a:lnTo>
                      <a:pt x="339" y="92"/>
                    </a:lnTo>
                    <a:lnTo>
                      <a:pt x="338" y="92"/>
                    </a:lnTo>
                    <a:lnTo>
                      <a:pt x="336" y="92"/>
                    </a:lnTo>
                    <a:lnTo>
                      <a:pt x="336" y="93"/>
                    </a:lnTo>
                    <a:lnTo>
                      <a:pt x="335" y="93"/>
                    </a:lnTo>
                    <a:lnTo>
                      <a:pt x="335" y="94"/>
                    </a:lnTo>
                    <a:lnTo>
                      <a:pt x="334" y="94"/>
                    </a:lnTo>
                    <a:lnTo>
                      <a:pt x="332" y="96"/>
                    </a:lnTo>
                    <a:lnTo>
                      <a:pt x="331" y="96"/>
                    </a:lnTo>
                    <a:lnTo>
                      <a:pt x="331" y="97"/>
                    </a:lnTo>
                    <a:lnTo>
                      <a:pt x="330" y="97"/>
                    </a:lnTo>
                    <a:lnTo>
                      <a:pt x="330" y="98"/>
                    </a:lnTo>
                    <a:lnTo>
                      <a:pt x="328" y="100"/>
                    </a:lnTo>
                    <a:lnTo>
                      <a:pt x="327" y="100"/>
                    </a:lnTo>
                    <a:lnTo>
                      <a:pt x="326" y="100"/>
                    </a:lnTo>
                    <a:lnTo>
                      <a:pt x="326" y="101"/>
                    </a:lnTo>
                    <a:lnTo>
                      <a:pt x="326" y="102"/>
                    </a:lnTo>
                    <a:lnTo>
                      <a:pt x="324" y="102"/>
                    </a:lnTo>
                    <a:lnTo>
                      <a:pt x="323" y="102"/>
                    </a:lnTo>
                    <a:lnTo>
                      <a:pt x="322" y="102"/>
                    </a:lnTo>
                    <a:lnTo>
                      <a:pt x="320" y="102"/>
                    </a:lnTo>
                    <a:lnTo>
                      <a:pt x="320" y="104"/>
                    </a:lnTo>
                    <a:lnTo>
                      <a:pt x="319" y="104"/>
                    </a:lnTo>
                    <a:lnTo>
                      <a:pt x="318" y="104"/>
                    </a:lnTo>
                    <a:lnTo>
                      <a:pt x="318" y="105"/>
                    </a:lnTo>
                    <a:lnTo>
                      <a:pt x="317" y="105"/>
                    </a:lnTo>
                    <a:lnTo>
                      <a:pt x="317" y="106"/>
                    </a:lnTo>
                    <a:lnTo>
                      <a:pt x="315" y="106"/>
                    </a:lnTo>
                    <a:lnTo>
                      <a:pt x="315" y="108"/>
                    </a:lnTo>
                    <a:lnTo>
                      <a:pt x="314" y="108"/>
                    </a:lnTo>
                    <a:lnTo>
                      <a:pt x="314" y="106"/>
                    </a:lnTo>
                    <a:lnTo>
                      <a:pt x="314" y="108"/>
                    </a:lnTo>
                    <a:lnTo>
                      <a:pt x="313" y="108"/>
                    </a:lnTo>
                    <a:lnTo>
                      <a:pt x="313" y="106"/>
                    </a:lnTo>
                    <a:lnTo>
                      <a:pt x="311" y="106"/>
                    </a:lnTo>
                    <a:lnTo>
                      <a:pt x="311" y="108"/>
                    </a:lnTo>
                    <a:lnTo>
                      <a:pt x="310" y="108"/>
                    </a:lnTo>
                    <a:lnTo>
                      <a:pt x="309" y="108"/>
                    </a:lnTo>
                    <a:lnTo>
                      <a:pt x="307" y="108"/>
                    </a:lnTo>
                    <a:lnTo>
                      <a:pt x="307" y="106"/>
                    </a:lnTo>
                    <a:lnTo>
                      <a:pt x="307" y="108"/>
                    </a:lnTo>
                    <a:lnTo>
                      <a:pt x="306" y="108"/>
                    </a:lnTo>
                    <a:lnTo>
                      <a:pt x="306" y="109"/>
                    </a:lnTo>
                    <a:lnTo>
                      <a:pt x="305" y="108"/>
                    </a:lnTo>
                    <a:lnTo>
                      <a:pt x="303" y="108"/>
                    </a:lnTo>
                    <a:lnTo>
                      <a:pt x="303" y="109"/>
                    </a:lnTo>
                    <a:lnTo>
                      <a:pt x="302" y="109"/>
                    </a:lnTo>
                    <a:lnTo>
                      <a:pt x="301" y="109"/>
                    </a:lnTo>
                    <a:lnTo>
                      <a:pt x="301" y="110"/>
                    </a:lnTo>
                    <a:lnTo>
                      <a:pt x="300" y="110"/>
                    </a:lnTo>
                    <a:lnTo>
                      <a:pt x="298" y="110"/>
                    </a:lnTo>
                    <a:lnTo>
                      <a:pt x="298" y="111"/>
                    </a:lnTo>
                    <a:lnTo>
                      <a:pt x="297" y="111"/>
                    </a:lnTo>
                    <a:lnTo>
                      <a:pt x="296" y="111"/>
                    </a:lnTo>
                    <a:lnTo>
                      <a:pt x="294" y="111"/>
                    </a:lnTo>
                    <a:lnTo>
                      <a:pt x="294" y="113"/>
                    </a:lnTo>
                    <a:lnTo>
                      <a:pt x="293" y="113"/>
                    </a:lnTo>
                    <a:lnTo>
                      <a:pt x="293" y="111"/>
                    </a:lnTo>
                    <a:lnTo>
                      <a:pt x="292" y="111"/>
                    </a:lnTo>
                    <a:lnTo>
                      <a:pt x="290" y="111"/>
                    </a:lnTo>
                    <a:lnTo>
                      <a:pt x="290" y="113"/>
                    </a:lnTo>
                    <a:lnTo>
                      <a:pt x="289" y="113"/>
                    </a:lnTo>
                    <a:lnTo>
                      <a:pt x="288" y="113"/>
                    </a:lnTo>
                    <a:lnTo>
                      <a:pt x="286" y="113"/>
                    </a:lnTo>
                    <a:lnTo>
                      <a:pt x="286" y="114"/>
                    </a:lnTo>
                    <a:lnTo>
                      <a:pt x="286" y="115"/>
                    </a:lnTo>
                    <a:lnTo>
                      <a:pt x="285" y="115"/>
                    </a:lnTo>
                    <a:lnTo>
                      <a:pt x="284" y="115"/>
                    </a:lnTo>
                    <a:lnTo>
                      <a:pt x="284" y="117"/>
                    </a:lnTo>
                    <a:lnTo>
                      <a:pt x="283" y="117"/>
                    </a:lnTo>
                    <a:lnTo>
                      <a:pt x="281" y="117"/>
                    </a:lnTo>
                    <a:lnTo>
                      <a:pt x="280" y="118"/>
                    </a:lnTo>
                    <a:lnTo>
                      <a:pt x="279" y="118"/>
                    </a:lnTo>
                    <a:lnTo>
                      <a:pt x="279" y="119"/>
                    </a:lnTo>
                    <a:lnTo>
                      <a:pt x="277" y="119"/>
                    </a:lnTo>
                    <a:lnTo>
                      <a:pt x="277" y="121"/>
                    </a:lnTo>
                    <a:lnTo>
                      <a:pt x="279" y="121"/>
                    </a:lnTo>
                    <a:lnTo>
                      <a:pt x="277" y="121"/>
                    </a:lnTo>
                    <a:lnTo>
                      <a:pt x="276" y="121"/>
                    </a:lnTo>
                    <a:lnTo>
                      <a:pt x="276" y="119"/>
                    </a:lnTo>
                    <a:lnTo>
                      <a:pt x="276" y="121"/>
                    </a:lnTo>
                    <a:lnTo>
                      <a:pt x="276" y="119"/>
                    </a:lnTo>
                    <a:lnTo>
                      <a:pt x="276" y="121"/>
                    </a:lnTo>
                    <a:lnTo>
                      <a:pt x="275" y="121"/>
                    </a:lnTo>
                    <a:lnTo>
                      <a:pt x="275" y="119"/>
                    </a:lnTo>
                    <a:lnTo>
                      <a:pt x="275" y="118"/>
                    </a:lnTo>
                    <a:lnTo>
                      <a:pt x="273" y="118"/>
                    </a:lnTo>
                    <a:lnTo>
                      <a:pt x="273" y="119"/>
                    </a:lnTo>
                    <a:lnTo>
                      <a:pt x="272" y="119"/>
                    </a:lnTo>
                    <a:lnTo>
                      <a:pt x="272" y="118"/>
                    </a:lnTo>
                    <a:lnTo>
                      <a:pt x="271" y="118"/>
                    </a:lnTo>
                    <a:lnTo>
                      <a:pt x="269" y="118"/>
                    </a:lnTo>
                    <a:lnTo>
                      <a:pt x="271" y="118"/>
                    </a:lnTo>
                    <a:lnTo>
                      <a:pt x="271" y="119"/>
                    </a:lnTo>
                    <a:lnTo>
                      <a:pt x="269" y="119"/>
                    </a:lnTo>
                    <a:lnTo>
                      <a:pt x="269" y="118"/>
                    </a:lnTo>
                    <a:lnTo>
                      <a:pt x="268" y="118"/>
                    </a:lnTo>
                    <a:lnTo>
                      <a:pt x="268" y="119"/>
                    </a:lnTo>
                    <a:lnTo>
                      <a:pt x="267" y="119"/>
                    </a:lnTo>
                    <a:lnTo>
                      <a:pt x="266" y="119"/>
                    </a:lnTo>
                    <a:lnTo>
                      <a:pt x="266" y="121"/>
                    </a:lnTo>
                    <a:lnTo>
                      <a:pt x="264" y="121"/>
                    </a:lnTo>
                    <a:lnTo>
                      <a:pt x="263" y="121"/>
                    </a:lnTo>
                    <a:lnTo>
                      <a:pt x="263" y="122"/>
                    </a:lnTo>
                    <a:lnTo>
                      <a:pt x="262" y="122"/>
                    </a:lnTo>
                    <a:lnTo>
                      <a:pt x="260" y="123"/>
                    </a:lnTo>
                    <a:lnTo>
                      <a:pt x="260" y="125"/>
                    </a:lnTo>
                    <a:lnTo>
                      <a:pt x="259" y="125"/>
                    </a:lnTo>
                    <a:lnTo>
                      <a:pt x="259" y="123"/>
                    </a:lnTo>
                    <a:lnTo>
                      <a:pt x="258" y="123"/>
                    </a:lnTo>
                    <a:lnTo>
                      <a:pt x="258" y="125"/>
                    </a:lnTo>
                    <a:lnTo>
                      <a:pt x="258" y="123"/>
                    </a:lnTo>
                    <a:lnTo>
                      <a:pt x="258" y="125"/>
                    </a:lnTo>
                    <a:lnTo>
                      <a:pt x="256" y="125"/>
                    </a:lnTo>
                    <a:lnTo>
                      <a:pt x="256" y="123"/>
                    </a:lnTo>
                    <a:lnTo>
                      <a:pt x="255" y="123"/>
                    </a:lnTo>
                    <a:lnTo>
                      <a:pt x="254" y="123"/>
                    </a:lnTo>
                    <a:lnTo>
                      <a:pt x="252" y="123"/>
                    </a:lnTo>
                    <a:lnTo>
                      <a:pt x="252" y="125"/>
                    </a:lnTo>
                    <a:lnTo>
                      <a:pt x="251" y="125"/>
                    </a:lnTo>
                    <a:lnTo>
                      <a:pt x="250" y="125"/>
                    </a:lnTo>
                    <a:lnTo>
                      <a:pt x="248" y="125"/>
                    </a:lnTo>
                    <a:lnTo>
                      <a:pt x="247" y="125"/>
                    </a:lnTo>
                    <a:lnTo>
                      <a:pt x="246" y="123"/>
                    </a:lnTo>
                    <a:lnTo>
                      <a:pt x="245" y="123"/>
                    </a:lnTo>
                    <a:lnTo>
                      <a:pt x="243" y="123"/>
                    </a:lnTo>
                    <a:lnTo>
                      <a:pt x="242" y="123"/>
                    </a:lnTo>
                    <a:lnTo>
                      <a:pt x="241" y="123"/>
                    </a:lnTo>
                    <a:lnTo>
                      <a:pt x="239" y="123"/>
                    </a:lnTo>
                    <a:lnTo>
                      <a:pt x="239" y="125"/>
                    </a:lnTo>
                    <a:lnTo>
                      <a:pt x="238" y="125"/>
                    </a:lnTo>
                    <a:lnTo>
                      <a:pt x="237" y="126"/>
                    </a:lnTo>
                    <a:lnTo>
                      <a:pt x="235" y="127"/>
                    </a:lnTo>
                    <a:lnTo>
                      <a:pt x="234" y="127"/>
                    </a:lnTo>
                    <a:lnTo>
                      <a:pt x="234" y="128"/>
                    </a:lnTo>
                    <a:lnTo>
                      <a:pt x="233" y="128"/>
                    </a:lnTo>
                    <a:lnTo>
                      <a:pt x="231" y="128"/>
                    </a:lnTo>
                    <a:lnTo>
                      <a:pt x="230" y="128"/>
                    </a:lnTo>
                    <a:lnTo>
                      <a:pt x="229" y="128"/>
                    </a:lnTo>
                    <a:lnTo>
                      <a:pt x="229" y="130"/>
                    </a:lnTo>
                    <a:lnTo>
                      <a:pt x="228" y="130"/>
                    </a:lnTo>
                    <a:lnTo>
                      <a:pt x="226" y="130"/>
                    </a:lnTo>
                    <a:lnTo>
                      <a:pt x="225" y="130"/>
                    </a:lnTo>
                    <a:lnTo>
                      <a:pt x="225" y="131"/>
                    </a:lnTo>
                    <a:lnTo>
                      <a:pt x="224" y="131"/>
                    </a:lnTo>
                    <a:lnTo>
                      <a:pt x="222" y="131"/>
                    </a:lnTo>
                    <a:lnTo>
                      <a:pt x="222" y="130"/>
                    </a:lnTo>
                    <a:lnTo>
                      <a:pt x="221" y="130"/>
                    </a:lnTo>
                    <a:lnTo>
                      <a:pt x="221" y="131"/>
                    </a:lnTo>
                    <a:lnTo>
                      <a:pt x="220" y="131"/>
                    </a:lnTo>
                    <a:lnTo>
                      <a:pt x="218" y="131"/>
                    </a:lnTo>
                    <a:lnTo>
                      <a:pt x="217" y="131"/>
                    </a:lnTo>
                    <a:lnTo>
                      <a:pt x="216" y="131"/>
                    </a:lnTo>
                    <a:lnTo>
                      <a:pt x="214" y="131"/>
                    </a:lnTo>
                    <a:lnTo>
                      <a:pt x="214" y="132"/>
                    </a:lnTo>
                    <a:lnTo>
                      <a:pt x="214" y="131"/>
                    </a:lnTo>
                    <a:lnTo>
                      <a:pt x="213" y="131"/>
                    </a:lnTo>
                    <a:lnTo>
                      <a:pt x="212" y="131"/>
                    </a:lnTo>
                    <a:lnTo>
                      <a:pt x="211" y="131"/>
                    </a:lnTo>
                    <a:lnTo>
                      <a:pt x="211" y="130"/>
                    </a:lnTo>
                    <a:lnTo>
                      <a:pt x="209" y="130"/>
                    </a:lnTo>
                    <a:lnTo>
                      <a:pt x="209" y="128"/>
                    </a:lnTo>
                    <a:lnTo>
                      <a:pt x="208" y="128"/>
                    </a:lnTo>
                    <a:lnTo>
                      <a:pt x="208" y="127"/>
                    </a:lnTo>
                    <a:lnTo>
                      <a:pt x="207" y="126"/>
                    </a:lnTo>
                    <a:lnTo>
                      <a:pt x="205" y="126"/>
                    </a:lnTo>
                    <a:lnTo>
                      <a:pt x="205" y="125"/>
                    </a:lnTo>
                    <a:lnTo>
                      <a:pt x="204" y="125"/>
                    </a:lnTo>
                    <a:lnTo>
                      <a:pt x="203" y="125"/>
                    </a:lnTo>
                    <a:lnTo>
                      <a:pt x="201" y="125"/>
                    </a:lnTo>
                    <a:lnTo>
                      <a:pt x="200" y="125"/>
                    </a:lnTo>
                    <a:lnTo>
                      <a:pt x="200" y="123"/>
                    </a:lnTo>
                    <a:lnTo>
                      <a:pt x="199" y="123"/>
                    </a:lnTo>
                    <a:lnTo>
                      <a:pt x="197" y="123"/>
                    </a:lnTo>
                    <a:lnTo>
                      <a:pt x="196" y="123"/>
                    </a:lnTo>
                    <a:lnTo>
                      <a:pt x="195" y="123"/>
                    </a:lnTo>
                    <a:lnTo>
                      <a:pt x="195" y="125"/>
                    </a:lnTo>
                    <a:lnTo>
                      <a:pt x="195" y="126"/>
                    </a:lnTo>
                    <a:lnTo>
                      <a:pt x="194" y="126"/>
                    </a:lnTo>
                    <a:lnTo>
                      <a:pt x="194" y="127"/>
                    </a:lnTo>
                    <a:lnTo>
                      <a:pt x="194" y="128"/>
                    </a:lnTo>
                    <a:lnTo>
                      <a:pt x="194" y="130"/>
                    </a:lnTo>
                    <a:lnTo>
                      <a:pt x="194" y="131"/>
                    </a:lnTo>
                    <a:lnTo>
                      <a:pt x="194" y="132"/>
                    </a:lnTo>
                    <a:lnTo>
                      <a:pt x="194" y="134"/>
                    </a:lnTo>
                    <a:lnTo>
                      <a:pt x="192" y="134"/>
                    </a:lnTo>
                    <a:lnTo>
                      <a:pt x="192" y="135"/>
                    </a:lnTo>
                    <a:lnTo>
                      <a:pt x="192" y="136"/>
                    </a:lnTo>
                    <a:lnTo>
                      <a:pt x="192" y="138"/>
                    </a:lnTo>
                    <a:lnTo>
                      <a:pt x="192" y="139"/>
                    </a:lnTo>
                    <a:lnTo>
                      <a:pt x="192" y="140"/>
                    </a:lnTo>
                    <a:lnTo>
                      <a:pt x="192" y="142"/>
                    </a:lnTo>
                    <a:lnTo>
                      <a:pt x="192" y="143"/>
                    </a:lnTo>
                    <a:lnTo>
                      <a:pt x="192" y="144"/>
                    </a:lnTo>
                    <a:lnTo>
                      <a:pt x="191" y="144"/>
                    </a:lnTo>
                    <a:lnTo>
                      <a:pt x="191" y="146"/>
                    </a:lnTo>
                    <a:lnTo>
                      <a:pt x="190" y="146"/>
                    </a:lnTo>
                    <a:lnTo>
                      <a:pt x="188" y="146"/>
                    </a:lnTo>
                    <a:lnTo>
                      <a:pt x="187" y="146"/>
                    </a:lnTo>
                    <a:lnTo>
                      <a:pt x="187" y="147"/>
                    </a:lnTo>
                    <a:lnTo>
                      <a:pt x="187" y="146"/>
                    </a:lnTo>
                    <a:lnTo>
                      <a:pt x="186" y="146"/>
                    </a:lnTo>
                    <a:lnTo>
                      <a:pt x="184" y="146"/>
                    </a:lnTo>
                    <a:lnTo>
                      <a:pt x="183" y="144"/>
                    </a:lnTo>
                    <a:lnTo>
                      <a:pt x="182" y="144"/>
                    </a:lnTo>
                    <a:lnTo>
                      <a:pt x="180" y="143"/>
                    </a:lnTo>
                    <a:lnTo>
                      <a:pt x="179" y="143"/>
                    </a:lnTo>
                    <a:lnTo>
                      <a:pt x="179" y="142"/>
                    </a:lnTo>
                    <a:lnTo>
                      <a:pt x="178" y="142"/>
                    </a:lnTo>
                    <a:lnTo>
                      <a:pt x="176" y="142"/>
                    </a:lnTo>
                    <a:lnTo>
                      <a:pt x="175" y="142"/>
                    </a:lnTo>
                    <a:lnTo>
                      <a:pt x="174" y="142"/>
                    </a:lnTo>
                    <a:lnTo>
                      <a:pt x="174" y="143"/>
                    </a:lnTo>
                    <a:lnTo>
                      <a:pt x="173" y="143"/>
                    </a:lnTo>
                    <a:lnTo>
                      <a:pt x="173" y="144"/>
                    </a:lnTo>
                    <a:lnTo>
                      <a:pt x="171" y="144"/>
                    </a:lnTo>
                    <a:lnTo>
                      <a:pt x="171" y="146"/>
                    </a:lnTo>
                    <a:lnTo>
                      <a:pt x="170" y="146"/>
                    </a:lnTo>
                    <a:lnTo>
                      <a:pt x="170" y="147"/>
                    </a:lnTo>
                    <a:lnTo>
                      <a:pt x="170" y="148"/>
                    </a:lnTo>
                    <a:lnTo>
                      <a:pt x="169" y="148"/>
                    </a:lnTo>
                    <a:lnTo>
                      <a:pt x="169" y="149"/>
                    </a:lnTo>
                    <a:lnTo>
                      <a:pt x="167" y="149"/>
                    </a:lnTo>
                    <a:lnTo>
                      <a:pt x="166" y="149"/>
                    </a:lnTo>
                    <a:lnTo>
                      <a:pt x="165" y="149"/>
                    </a:lnTo>
                    <a:lnTo>
                      <a:pt x="163" y="149"/>
                    </a:lnTo>
                    <a:lnTo>
                      <a:pt x="163" y="151"/>
                    </a:lnTo>
                    <a:lnTo>
                      <a:pt x="162" y="149"/>
                    </a:lnTo>
                    <a:lnTo>
                      <a:pt x="161" y="149"/>
                    </a:lnTo>
                    <a:lnTo>
                      <a:pt x="159" y="148"/>
                    </a:lnTo>
                    <a:lnTo>
                      <a:pt x="158" y="148"/>
                    </a:lnTo>
                    <a:lnTo>
                      <a:pt x="157" y="148"/>
                    </a:lnTo>
                    <a:lnTo>
                      <a:pt x="157" y="147"/>
                    </a:lnTo>
                    <a:lnTo>
                      <a:pt x="156" y="147"/>
                    </a:lnTo>
                    <a:lnTo>
                      <a:pt x="154" y="147"/>
                    </a:lnTo>
                    <a:lnTo>
                      <a:pt x="153" y="147"/>
                    </a:lnTo>
                    <a:lnTo>
                      <a:pt x="153" y="148"/>
                    </a:lnTo>
                    <a:lnTo>
                      <a:pt x="152" y="148"/>
                    </a:lnTo>
                    <a:lnTo>
                      <a:pt x="150" y="148"/>
                    </a:lnTo>
                    <a:lnTo>
                      <a:pt x="149" y="147"/>
                    </a:lnTo>
                    <a:lnTo>
                      <a:pt x="148" y="147"/>
                    </a:lnTo>
                    <a:lnTo>
                      <a:pt x="146" y="147"/>
                    </a:lnTo>
                    <a:lnTo>
                      <a:pt x="145" y="147"/>
                    </a:lnTo>
                    <a:lnTo>
                      <a:pt x="145" y="148"/>
                    </a:lnTo>
                    <a:lnTo>
                      <a:pt x="144" y="148"/>
                    </a:lnTo>
                    <a:lnTo>
                      <a:pt x="142" y="148"/>
                    </a:lnTo>
                    <a:lnTo>
                      <a:pt x="142" y="149"/>
                    </a:lnTo>
                    <a:lnTo>
                      <a:pt x="142" y="151"/>
                    </a:lnTo>
                    <a:lnTo>
                      <a:pt x="141" y="151"/>
                    </a:lnTo>
                    <a:lnTo>
                      <a:pt x="141" y="152"/>
                    </a:lnTo>
                    <a:lnTo>
                      <a:pt x="140" y="152"/>
                    </a:lnTo>
                    <a:lnTo>
                      <a:pt x="140" y="153"/>
                    </a:lnTo>
                    <a:lnTo>
                      <a:pt x="140" y="155"/>
                    </a:lnTo>
                    <a:lnTo>
                      <a:pt x="139" y="155"/>
                    </a:lnTo>
                    <a:lnTo>
                      <a:pt x="139" y="156"/>
                    </a:lnTo>
                    <a:lnTo>
                      <a:pt x="137" y="157"/>
                    </a:lnTo>
                    <a:lnTo>
                      <a:pt x="136" y="157"/>
                    </a:lnTo>
                    <a:lnTo>
                      <a:pt x="135" y="157"/>
                    </a:lnTo>
                    <a:lnTo>
                      <a:pt x="133" y="157"/>
                    </a:lnTo>
                    <a:lnTo>
                      <a:pt x="132" y="156"/>
                    </a:lnTo>
                    <a:lnTo>
                      <a:pt x="132" y="155"/>
                    </a:lnTo>
                    <a:lnTo>
                      <a:pt x="132" y="153"/>
                    </a:lnTo>
                    <a:lnTo>
                      <a:pt x="131" y="153"/>
                    </a:lnTo>
                    <a:lnTo>
                      <a:pt x="131" y="152"/>
                    </a:lnTo>
                    <a:lnTo>
                      <a:pt x="129" y="152"/>
                    </a:lnTo>
                    <a:lnTo>
                      <a:pt x="128" y="152"/>
                    </a:lnTo>
                    <a:lnTo>
                      <a:pt x="128" y="153"/>
                    </a:lnTo>
                    <a:lnTo>
                      <a:pt x="127" y="153"/>
                    </a:lnTo>
                    <a:lnTo>
                      <a:pt x="127" y="155"/>
                    </a:lnTo>
                    <a:lnTo>
                      <a:pt x="125" y="155"/>
                    </a:lnTo>
                    <a:lnTo>
                      <a:pt x="125" y="156"/>
                    </a:lnTo>
                    <a:lnTo>
                      <a:pt x="125" y="157"/>
                    </a:lnTo>
                    <a:lnTo>
                      <a:pt x="124" y="159"/>
                    </a:lnTo>
                    <a:lnTo>
                      <a:pt x="123" y="157"/>
                    </a:lnTo>
                    <a:lnTo>
                      <a:pt x="122" y="157"/>
                    </a:lnTo>
                    <a:lnTo>
                      <a:pt x="122" y="156"/>
                    </a:lnTo>
                    <a:lnTo>
                      <a:pt x="122" y="155"/>
                    </a:lnTo>
                    <a:lnTo>
                      <a:pt x="122" y="153"/>
                    </a:lnTo>
                    <a:lnTo>
                      <a:pt x="122" y="152"/>
                    </a:lnTo>
                    <a:lnTo>
                      <a:pt x="123" y="152"/>
                    </a:lnTo>
                    <a:lnTo>
                      <a:pt x="124" y="152"/>
                    </a:lnTo>
                    <a:lnTo>
                      <a:pt x="124" y="151"/>
                    </a:lnTo>
                    <a:lnTo>
                      <a:pt x="125" y="151"/>
                    </a:lnTo>
                    <a:lnTo>
                      <a:pt x="125" y="149"/>
                    </a:lnTo>
                    <a:lnTo>
                      <a:pt x="127" y="149"/>
                    </a:lnTo>
                    <a:lnTo>
                      <a:pt x="127" y="148"/>
                    </a:lnTo>
                    <a:lnTo>
                      <a:pt x="128" y="148"/>
                    </a:lnTo>
                    <a:lnTo>
                      <a:pt x="128" y="147"/>
                    </a:lnTo>
                    <a:lnTo>
                      <a:pt x="129" y="147"/>
                    </a:lnTo>
                    <a:lnTo>
                      <a:pt x="129" y="146"/>
                    </a:lnTo>
                    <a:lnTo>
                      <a:pt x="131" y="146"/>
                    </a:lnTo>
                    <a:lnTo>
                      <a:pt x="131" y="144"/>
                    </a:lnTo>
                    <a:lnTo>
                      <a:pt x="132" y="143"/>
                    </a:lnTo>
                    <a:lnTo>
                      <a:pt x="132" y="142"/>
                    </a:lnTo>
                    <a:lnTo>
                      <a:pt x="131" y="142"/>
                    </a:lnTo>
                    <a:lnTo>
                      <a:pt x="131" y="140"/>
                    </a:lnTo>
                    <a:lnTo>
                      <a:pt x="131" y="139"/>
                    </a:lnTo>
                    <a:lnTo>
                      <a:pt x="129" y="139"/>
                    </a:lnTo>
                    <a:lnTo>
                      <a:pt x="129" y="138"/>
                    </a:lnTo>
                    <a:lnTo>
                      <a:pt x="129" y="136"/>
                    </a:lnTo>
                    <a:lnTo>
                      <a:pt x="129" y="135"/>
                    </a:lnTo>
                    <a:lnTo>
                      <a:pt x="128" y="135"/>
                    </a:lnTo>
                    <a:lnTo>
                      <a:pt x="127" y="134"/>
                    </a:lnTo>
                    <a:lnTo>
                      <a:pt x="125" y="132"/>
                    </a:lnTo>
                    <a:lnTo>
                      <a:pt x="124" y="132"/>
                    </a:lnTo>
                    <a:lnTo>
                      <a:pt x="123" y="132"/>
                    </a:lnTo>
                    <a:lnTo>
                      <a:pt x="123" y="131"/>
                    </a:lnTo>
                    <a:lnTo>
                      <a:pt x="122" y="131"/>
                    </a:lnTo>
                    <a:lnTo>
                      <a:pt x="122" y="130"/>
                    </a:lnTo>
                    <a:lnTo>
                      <a:pt x="120" y="130"/>
                    </a:lnTo>
                    <a:lnTo>
                      <a:pt x="120" y="128"/>
                    </a:lnTo>
                    <a:lnTo>
                      <a:pt x="120" y="127"/>
                    </a:lnTo>
                    <a:lnTo>
                      <a:pt x="120" y="126"/>
                    </a:lnTo>
                    <a:lnTo>
                      <a:pt x="122" y="126"/>
                    </a:lnTo>
                    <a:lnTo>
                      <a:pt x="123" y="126"/>
                    </a:lnTo>
                    <a:lnTo>
                      <a:pt x="124" y="126"/>
                    </a:lnTo>
                    <a:lnTo>
                      <a:pt x="124" y="125"/>
                    </a:lnTo>
                    <a:lnTo>
                      <a:pt x="124" y="123"/>
                    </a:lnTo>
                    <a:lnTo>
                      <a:pt x="124" y="122"/>
                    </a:lnTo>
                    <a:lnTo>
                      <a:pt x="123" y="122"/>
                    </a:lnTo>
                    <a:lnTo>
                      <a:pt x="123" y="121"/>
                    </a:lnTo>
                    <a:lnTo>
                      <a:pt x="123" y="119"/>
                    </a:lnTo>
                    <a:lnTo>
                      <a:pt x="123" y="118"/>
                    </a:lnTo>
                    <a:lnTo>
                      <a:pt x="122" y="117"/>
                    </a:lnTo>
                    <a:lnTo>
                      <a:pt x="120" y="117"/>
                    </a:lnTo>
                    <a:lnTo>
                      <a:pt x="120" y="115"/>
                    </a:lnTo>
                    <a:lnTo>
                      <a:pt x="119" y="114"/>
                    </a:lnTo>
                    <a:lnTo>
                      <a:pt x="118" y="114"/>
                    </a:lnTo>
                    <a:lnTo>
                      <a:pt x="116" y="114"/>
                    </a:lnTo>
                    <a:lnTo>
                      <a:pt x="115" y="114"/>
                    </a:lnTo>
                    <a:lnTo>
                      <a:pt x="114" y="114"/>
                    </a:lnTo>
                    <a:lnTo>
                      <a:pt x="114" y="115"/>
                    </a:lnTo>
                    <a:lnTo>
                      <a:pt x="112" y="115"/>
                    </a:lnTo>
                    <a:lnTo>
                      <a:pt x="111" y="115"/>
                    </a:lnTo>
                    <a:lnTo>
                      <a:pt x="110" y="115"/>
                    </a:lnTo>
                    <a:lnTo>
                      <a:pt x="110" y="117"/>
                    </a:lnTo>
                    <a:lnTo>
                      <a:pt x="108" y="117"/>
                    </a:lnTo>
                    <a:lnTo>
                      <a:pt x="108" y="118"/>
                    </a:lnTo>
                    <a:lnTo>
                      <a:pt x="107" y="118"/>
                    </a:lnTo>
                    <a:lnTo>
                      <a:pt x="106" y="118"/>
                    </a:lnTo>
                    <a:lnTo>
                      <a:pt x="106" y="117"/>
                    </a:lnTo>
                    <a:lnTo>
                      <a:pt x="104" y="117"/>
                    </a:lnTo>
                    <a:lnTo>
                      <a:pt x="103" y="117"/>
                    </a:lnTo>
                    <a:lnTo>
                      <a:pt x="103" y="115"/>
                    </a:lnTo>
                    <a:lnTo>
                      <a:pt x="102" y="115"/>
                    </a:lnTo>
                    <a:lnTo>
                      <a:pt x="102" y="114"/>
                    </a:lnTo>
                    <a:lnTo>
                      <a:pt x="101" y="114"/>
                    </a:lnTo>
                    <a:lnTo>
                      <a:pt x="99" y="114"/>
                    </a:lnTo>
                    <a:lnTo>
                      <a:pt x="98" y="114"/>
                    </a:lnTo>
                    <a:lnTo>
                      <a:pt x="97" y="114"/>
                    </a:lnTo>
                    <a:lnTo>
                      <a:pt x="95" y="114"/>
                    </a:lnTo>
                    <a:lnTo>
                      <a:pt x="94" y="114"/>
                    </a:lnTo>
                    <a:lnTo>
                      <a:pt x="94" y="115"/>
                    </a:lnTo>
                    <a:lnTo>
                      <a:pt x="93" y="115"/>
                    </a:lnTo>
                    <a:lnTo>
                      <a:pt x="93" y="117"/>
                    </a:lnTo>
                    <a:lnTo>
                      <a:pt x="93" y="118"/>
                    </a:lnTo>
                    <a:lnTo>
                      <a:pt x="93" y="119"/>
                    </a:lnTo>
                    <a:lnTo>
                      <a:pt x="94" y="119"/>
                    </a:lnTo>
                    <a:lnTo>
                      <a:pt x="94" y="121"/>
                    </a:lnTo>
                    <a:lnTo>
                      <a:pt x="94" y="122"/>
                    </a:lnTo>
                    <a:lnTo>
                      <a:pt x="94" y="123"/>
                    </a:lnTo>
                    <a:lnTo>
                      <a:pt x="94" y="125"/>
                    </a:lnTo>
                    <a:lnTo>
                      <a:pt x="93" y="125"/>
                    </a:lnTo>
                    <a:lnTo>
                      <a:pt x="93" y="126"/>
                    </a:lnTo>
                    <a:lnTo>
                      <a:pt x="91" y="126"/>
                    </a:lnTo>
                    <a:lnTo>
                      <a:pt x="90" y="127"/>
                    </a:lnTo>
                    <a:lnTo>
                      <a:pt x="89" y="127"/>
                    </a:lnTo>
                    <a:lnTo>
                      <a:pt x="89" y="128"/>
                    </a:lnTo>
                    <a:lnTo>
                      <a:pt x="87" y="128"/>
                    </a:lnTo>
                    <a:lnTo>
                      <a:pt x="87" y="130"/>
                    </a:lnTo>
                    <a:lnTo>
                      <a:pt x="86" y="130"/>
                    </a:lnTo>
                    <a:lnTo>
                      <a:pt x="86" y="131"/>
                    </a:lnTo>
                    <a:lnTo>
                      <a:pt x="85" y="131"/>
                    </a:lnTo>
                    <a:lnTo>
                      <a:pt x="84" y="131"/>
                    </a:lnTo>
                    <a:lnTo>
                      <a:pt x="82" y="131"/>
                    </a:lnTo>
                    <a:lnTo>
                      <a:pt x="81" y="131"/>
                    </a:lnTo>
                    <a:lnTo>
                      <a:pt x="80" y="131"/>
                    </a:lnTo>
                    <a:lnTo>
                      <a:pt x="78" y="131"/>
                    </a:lnTo>
                    <a:lnTo>
                      <a:pt x="78" y="132"/>
                    </a:lnTo>
                    <a:lnTo>
                      <a:pt x="78" y="134"/>
                    </a:lnTo>
                    <a:lnTo>
                      <a:pt x="78" y="135"/>
                    </a:lnTo>
                    <a:lnTo>
                      <a:pt x="78" y="136"/>
                    </a:lnTo>
                    <a:lnTo>
                      <a:pt x="78" y="138"/>
                    </a:lnTo>
                    <a:lnTo>
                      <a:pt x="78" y="139"/>
                    </a:lnTo>
                    <a:lnTo>
                      <a:pt x="78" y="140"/>
                    </a:lnTo>
                    <a:lnTo>
                      <a:pt x="77" y="140"/>
                    </a:lnTo>
                    <a:lnTo>
                      <a:pt x="76" y="139"/>
                    </a:lnTo>
                    <a:lnTo>
                      <a:pt x="74" y="139"/>
                    </a:lnTo>
                    <a:lnTo>
                      <a:pt x="73" y="138"/>
                    </a:lnTo>
                    <a:lnTo>
                      <a:pt x="73" y="136"/>
                    </a:lnTo>
                    <a:lnTo>
                      <a:pt x="72" y="135"/>
                    </a:lnTo>
                    <a:lnTo>
                      <a:pt x="70" y="134"/>
                    </a:lnTo>
                    <a:lnTo>
                      <a:pt x="69" y="135"/>
                    </a:lnTo>
                    <a:lnTo>
                      <a:pt x="69" y="134"/>
                    </a:lnTo>
                    <a:lnTo>
                      <a:pt x="68" y="134"/>
                    </a:lnTo>
                    <a:lnTo>
                      <a:pt x="67" y="134"/>
                    </a:lnTo>
                    <a:lnTo>
                      <a:pt x="65" y="134"/>
                    </a:lnTo>
                    <a:lnTo>
                      <a:pt x="64" y="135"/>
                    </a:lnTo>
                    <a:lnTo>
                      <a:pt x="55" y="140"/>
                    </a:lnTo>
                    <a:lnTo>
                      <a:pt x="55" y="146"/>
                    </a:lnTo>
                    <a:lnTo>
                      <a:pt x="61" y="160"/>
                    </a:lnTo>
                    <a:lnTo>
                      <a:pt x="60" y="160"/>
                    </a:lnTo>
                    <a:lnTo>
                      <a:pt x="60" y="161"/>
                    </a:lnTo>
                    <a:lnTo>
                      <a:pt x="59" y="161"/>
                    </a:lnTo>
                    <a:lnTo>
                      <a:pt x="57" y="163"/>
                    </a:lnTo>
                    <a:lnTo>
                      <a:pt x="57" y="164"/>
                    </a:lnTo>
                    <a:lnTo>
                      <a:pt x="56" y="164"/>
                    </a:lnTo>
                    <a:lnTo>
                      <a:pt x="56" y="165"/>
                    </a:lnTo>
                    <a:lnTo>
                      <a:pt x="55" y="165"/>
                    </a:lnTo>
                    <a:lnTo>
                      <a:pt x="55" y="166"/>
                    </a:lnTo>
                    <a:lnTo>
                      <a:pt x="53" y="166"/>
                    </a:lnTo>
                    <a:lnTo>
                      <a:pt x="53" y="168"/>
                    </a:lnTo>
                    <a:lnTo>
                      <a:pt x="52" y="168"/>
                    </a:lnTo>
                    <a:lnTo>
                      <a:pt x="52" y="169"/>
                    </a:lnTo>
                    <a:lnTo>
                      <a:pt x="52" y="170"/>
                    </a:lnTo>
                    <a:lnTo>
                      <a:pt x="51" y="170"/>
                    </a:lnTo>
                    <a:lnTo>
                      <a:pt x="51" y="172"/>
                    </a:lnTo>
                    <a:lnTo>
                      <a:pt x="50" y="172"/>
                    </a:lnTo>
                    <a:lnTo>
                      <a:pt x="50" y="173"/>
                    </a:lnTo>
                    <a:lnTo>
                      <a:pt x="48" y="173"/>
                    </a:lnTo>
                    <a:lnTo>
                      <a:pt x="47" y="173"/>
                    </a:lnTo>
                    <a:lnTo>
                      <a:pt x="46" y="172"/>
                    </a:lnTo>
                    <a:lnTo>
                      <a:pt x="46" y="170"/>
                    </a:lnTo>
                    <a:lnTo>
                      <a:pt x="47" y="170"/>
                    </a:lnTo>
                    <a:lnTo>
                      <a:pt x="47" y="169"/>
                    </a:lnTo>
                    <a:lnTo>
                      <a:pt x="48" y="168"/>
                    </a:lnTo>
                    <a:lnTo>
                      <a:pt x="50" y="166"/>
                    </a:lnTo>
                    <a:lnTo>
                      <a:pt x="51" y="166"/>
                    </a:lnTo>
                    <a:lnTo>
                      <a:pt x="51" y="165"/>
                    </a:lnTo>
                    <a:lnTo>
                      <a:pt x="52" y="165"/>
                    </a:lnTo>
                    <a:lnTo>
                      <a:pt x="52" y="164"/>
                    </a:lnTo>
                    <a:lnTo>
                      <a:pt x="53" y="163"/>
                    </a:lnTo>
                    <a:lnTo>
                      <a:pt x="53" y="161"/>
                    </a:lnTo>
                    <a:lnTo>
                      <a:pt x="55" y="160"/>
                    </a:lnTo>
                    <a:lnTo>
                      <a:pt x="55" y="159"/>
                    </a:lnTo>
                    <a:lnTo>
                      <a:pt x="55" y="157"/>
                    </a:lnTo>
                    <a:lnTo>
                      <a:pt x="53" y="157"/>
                    </a:lnTo>
                    <a:lnTo>
                      <a:pt x="53" y="156"/>
                    </a:lnTo>
                    <a:lnTo>
                      <a:pt x="52" y="156"/>
                    </a:lnTo>
                    <a:lnTo>
                      <a:pt x="51" y="157"/>
                    </a:lnTo>
                    <a:lnTo>
                      <a:pt x="50" y="157"/>
                    </a:lnTo>
                    <a:lnTo>
                      <a:pt x="48" y="157"/>
                    </a:lnTo>
                    <a:lnTo>
                      <a:pt x="47" y="157"/>
                    </a:lnTo>
                    <a:lnTo>
                      <a:pt x="46" y="157"/>
                    </a:lnTo>
                    <a:lnTo>
                      <a:pt x="44" y="157"/>
                    </a:lnTo>
                    <a:lnTo>
                      <a:pt x="44" y="156"/>
                    </a:lnTo>
                    <a:lnTo>
                      <a:pt x="43" y="156"/>
                    </a:lnTo>
                    <a:lnTo>
                      <a:pt x="43" y="155"/>
                    </a:lnTo>
                    <a:lnTo>
                      <a:pt x="42" y="155"/>
                    </a:lnTo>
                    <a:lnTo>
                      <a:pt x="40" y="155"/>
                    </a:lnTo>
                    <a:lnTo>
                      <a:pt x="39" y="156"/>
                    </a:lnTo>
                    <a:lnTo>
                      <a:pt x="38" y="156"/>
                    </a:lnTo>
                    <a:lnTo>
                      <a:pt x="36" y="156"/>
                    </a:lnTo>
                    <a:lnTo>
                      <a:pt x="36" y="155"/>
                    </a:lnTo>
                    <a:lnTo>
                      <a:pt x="36" y="153"/>
                    </a:lnTo>
                    <a:lnTo>
                      <a:pt x="35" y="153"/>
                    </a:lnTo>
                    <a:lnTo>
                      <a:pt x="34" y="153"/>
                    </a:lnTo>
                    <a:lnTo>
                      <a:pt x="32" y="155"/>
                    </a:lnTo>
                    <a:lnTo>
                      <a:pt x="31" y="155"/>
                    </a:lnTo>
                    <a:lnTo>
                      <a:pt x="30" y="155"/>
                    </a:lnTo>
                    <a:lnTo>
                      <a:pt x="29" y="155"/>
                    </a:lnTo>
                    <a:lnTo>
                      <a:pt x="27" y="155"/>
                    </a:lnTo>
                    <a:lnTo>
                      <a:pt x="27" y="153"/>
                    </a:lnTo>
                    <a:lnTo>
                      <a:pt x="26" y="153"/>
                    </a:lnTo>
                    <a:lnTo>
                      <a:pt x="26" y="155"/>
                    </a:lnTo>
                    <a:lnTo>
                      <a:pt x="25" y="155"/>
                    </a:lnTo>
                    <a:lnTo>
                      <a:pt x="23" y="153"/>
                    </a:lnTo>
                    <a:lnTo>
                      <a:pt x="22" y="153"/>
                    </a:lnTo>
                    <a:lnTo>
                      <a:pt x="21" y="153"/>
                    </a:lnTo>
                    <a:lnTo>
                      <a:pt x="19" y="153"/>
                    </a:lnTo>
                    <a:lnTo>
                      <a:pt x="18" y="153"/>
                    </a:lnTo>
                    <a:lnTo>
                      <a:pt x="17" y="155"/>
                    </a:lnTo>
                    <a:lnTo>
                      <a:pt x="15" y="155"/>
                    </a:lnTo>
                    <a:lnTo>
                      <a:pt x="14" y="156"/>
                    </a:lnTo>
                    <a:lnTo>
                      <a:pt x="13" y="156"/>
                    </a:lnTo>
                    <a:lnTo>
                      <a:pt x="12" y="157"/>
                    </a:lnTo>
                    <a:lnTo>
                      <a:pt x="12" y="159"/>
                    </a:lnTo>
                    <a:lnTo>
                      <a:pt x="10" y="159"/>
                    </a:lnTo>
                    <a:lnTo>
                      <a:pt x="9" y="159"/>
                    </a:lnTo>
                    <a:lnTo>
                      <a:pt x="9" y="160"/>
                    </a:lnTo>
                    <a:lnTo>
                      <a:pt x="9" y="161"/>
                    </a:lnTo>
                    <a:lnTo>
                      <a:pt x="8" y="161"/>
                    </a:lnTo>
                    <a:lnTo>
                      <a:pt x="8" y="163"/>
                    </a:lnTo>
                    <a:lnTo>
                      <a:pt x="6" y="163"/>
                    </a:lnTo>
                    <a:lnTo>
                      <a:pt x="6" y="164"/>
                    </a:lnTo>
                    <a:lnTo>
                      <a:pt x="5" y="165"/>
                    </a:lnTo>
                    <a:lnTo>
                      <a:pt x="5" y="166"/>
                    </a:lnTo>
                    <a:lnTo>
                      <a:pt x="4" y="166"/>
                    </a:lnTo>
                    <a:lnTo>
                      <a:pt x="2" y="166"/>
                    </a:lnTo>
                    <a:lnTo>
                      <a:pt x="1" y="166"/>
                    </a:lnTo>
                    <a:lnTo>
                      <a:pt x="0" y="168"/>
                    </a:lnTo>
                    <a:lnTo>
                      <a:pt x="0" y="169"/>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63" name="Freeform 50">
                <a:extLst>
                  <a:ext uri="{FF2B5EF4-FFF2-40B4-BE49-F238E27FC236}">
                    <a16:creationId xmlns:a16="http://schemas.microsoft.com/office/drawing/2014/main" id="{11105D7A-C52D-A748-20AE-D146354317EE}"/>
                  </a:ext>
                </a:extLst>
              </p:cNvPr>
              <p:cNvSpPr>
                <a:spLocks/>
              </p:cNvSpPr>
              <p:nvPr/>
            </p:nvSpPr>
            <p:spPr bwMode="auto">
              <a:xfrm>
                <a:off x="2839" y="473"/>
                <a:ext cx="521" cy="484"/>
              </a:xfrm>
              <a:custGeom>
                <a:avLst/>
                <a:gdLst>
                  <a:gd name="T0" fmla="*/ 142 w 521"/>
                  <a:gd name="T1" fmla="*/ 466 h 484"/>
                  <a:gd name="T2" fmla="*/ 104 w 521"/>
                  <a:gd name="T3" fmla="*/ 479 h 484"/>
                  <a:gd name="T4" fmla="*/ 90 w 521"/>
                  <a:gd name="T5" fmla="*/ 484 h 484"/>
                  <a:gd name="T6" fmla="*/ 74 w 521"/>
                  <a:gd name="T7" fmla="*/ 483 h 484"/>
                  <a:gd name="T8" fmla="*/ 64 w 521"/>
                  <a:gd name="T9" fmla="*/ 468 h 484"/>
                  <a:gd name="T10" fmla="*/ 55 w 521"/>
                  <a:gd name="T11" fmla="*/ 452 h 484"/>
                  <a:gd name="T12" fmla="*/ 60 w 521"/>
                  <a:gd name="T13" fmla="*/ 434 h 484"/>
                  <a:gd name="T14" fmla="*/ 73 w 521"/>
                  <a:gd name="T15" fmla="*/ 417 h 484"/>
                  <a:gd name="T16" fmla="*/ 63 w 521"/>
                  <a:gd name="T17" fmla="*/ 399 h 484"/>
                  <a:gd name="T18" fmla="*/ 65 w 521"/>
                  <a:gd name="T19" fmla="*/ 378 h 484"/>
                  <a:gd name="T20" fmla="*/ 61 w 521"/>
                  <a:gd name="T21" fmla="*/ 360 h 484"/>
                  <a:gd name="T22" fmla="*/ 53 w 521"/>
                  <a:gd name="T23" fmla="*/ 339 h 484"/>
                  <a:gd name="T24" fmla="*/ 52 w 521"/>
                  <a:gd name="T25" fmla="*/ 319 h 484"/>
                  <a:gd name="T26" fmla="*/ 51 w 521"/>
                  <a:gd name="T27" fmla="*/ 298 h 484"/>
                  <a:gd name="T28" fmla="*/ 60 w 521"/>
                  <a:gd name="T29" fmla="*/ 281 h 484"/>
                  <a:gd name="T30" fmla="*/ 53 w 521"/>
                  <a:gd name="T31" fmla="*/ 263 h 484"/>
                  <a:gd name="T32" fmla="*/ 34 w 521"/>
                  <a:gd name="T33" fmla="*/ 252 h 484"/>
                  <a:gd name="T34" fmla="*/ 35 w 521"/>
                  <a:gd name="T35" fmla="*/ 231 h 484"/>
                  <a:gd name="T36" fmla="*/ 49 w 521"/>
                  <a:gd name="T37" fmla="*/ 219 h 484"/>
                  <a:gd name="T38" fmla="*/ 49 w 521"/>
                  <a:gd name="T39" fmla="*/ 209 h 484"/>
                  <a:gd name="T40" fmla="*/ 30 w 521"/>
                  <a:gd name="T41" fmla="*/ 201 h 484"/>
                  <a:gd name="T42" fmla="*/ 21 w 521"/>
                  <a:gd name="T43" fmla="*/ 185 h 484"/>
                  <a:gd name="T44" fmla="*/ 14 w 521"/>
                  <a:gd name="T45" fmla="*/ 167 h 484"/>
                  <a:gd name="T46" fmla="*/ 4 w 521"/>
                  <a:gd name="T47" fmla="*/ 150 h 484"/>
                  <a:gd name="T48" fmla="*/ 6 w 521"/>
                  <a:gd name="T49" fmla="*/ 132 h 484"/>
                  <a:gd name="T50" fmla="*/ 6 w 521"/>
                  <a:gd name="T51" fmla="*/ 115 h 484"/>
                  <a:gd name="T52" fmla="*/ 11 w 521"/>
                  <a:gd name="T53" fmla="*/ 100 h 484"/>
                  <a:gd name="T54" fmla="*/ 21 w 521"/>
                  <a:gd name="T55" fmla="*/ 78 h 484"/>
                  <a:gd name="T56" fmla="*/ 26 w 521"/>
                  <a:gd name="T57" fmla="*/ 57 h 484"/>
                  <a:gd name="T58" fmla="*/ 42 w 521"/>
                  <a:gd name="T59" fmla="*/ 43 h 484"/>
                  <a:gd name="T60" fmla="*/ 35 w 521"/>
                  <a:gd name="T61" fmla="*/ 23 h 484"/>
                  <a:gd name="T62" fmla="*/ 60 w 521"/>
                  <a:gd name="T63" fmla="*/ 9 h 484"/>
                  <a:gd name="T64" fmla="*/ 169 w 521"/>
                  <a:gd name="T65" fmla="*/ 5 h 484"/>
                  <a:gd name="T66" fmla="*/ 480 w 521"/>
                  <a:gd name="T67" fmla="*/ 0 h 484"/>
                  <a:gd name="T68" fmla="*/ 514 w 521"/>
                  <a:gd name="T69" fmla="*/ 28 h 484"/>
                  <a:gd name="T70" fmla="*/ 512 w 521"/>
                  <a:gd name="T71" fmla="*/ 48 h 484"/>
                  <a:gd name="T72" fmla="*/ 509 w 521"/>
                  <a:gd name="T73" fmla="*/ 66 h 484"/>
                  <a:gd name="T74" fmla="*/ 496 w 521"/>
                  <a:gd name="T75" fmla="*/ 76 h 484"/>
                  <a:gd name="T76" fmla="*/ 489 w 521"/>
                  <a:gd name="T77" fmla="*/ 90 h 484"/>
                  <a:gd name="T78" fmla="*/ 476 w 521"/>
                  <a:gd name="T79" fmla="*/ 100 h 484"/>
                  <a:gd name="T80" fmla="*/ 471 w 521"/>
                  <a:gd name="T81" fmla="*/ 123 h 484"/>
                  <a:gd name="T82" fmla="*/ 474 w 521"/>
                  <a:gd name="T83" fmla="*/ 145 h 484"/>
                  <a:gd name="T84" fmla="*/ 485 w 521"/>
                  <a:gd name="T85" fmla="*/ 154 h 484"/>
                  <a:gd name="T86" fmla="*/ 498 w 521"/>
                  <a:gd name="T87" fmla="*/ 167 h 484"/>
                  <a:gd name="T88" fmla="*/ 513 w 521"/>
                  <a:gd name="T89" fmla="*/ 180 h 484"/>
                  <a:gd name="T90" fmla="*/ 513 w 521"/>
                  <a:gd name="T91" fmla="*/ 192 h 484"/>
                  <a:gd name="T92" fmla="*/ 508 w 521"/>
                  <a:gd name="T93" fmla="*/ 205 h 484"/>
                  <a:gd name="T94" fmla="*/ 454 w 521"/>
                  <a:gd name="T95" fmla="*/ 264 h 484"/>
                  <a:gd name="T96" fmla="*/ 441 w 521"/>
                  <a:gd name="T97" fmla="*/ 294 h 484"/>
                  <a:gd name="T98" fmla="*/ 451 w 521"/>
                  <a:gd name="T99" fmla="*/ 309 h 484"/>
                  <a:gd name="T100" fmla="*/ 466 w 521"/>
                  <a:gd name="T101" fmla="*/ 323 h 484"/>
                  <a:gd name="T102" fmla="*/ 454 w 521"/>
                  <a:gd name="T103" fmla="*/ 333 h 484"/>
                  <a:gd name="T104" fmla="*/ 450 w 521"/>
                  <a:gd name="T105" fmla="*/ 339 h 484"/>
                  <a:gd name="T106" fmla="*/ 436 w 521"/>
                  <a:gd name="T107" fmla="*/ 348 h 484"/>
                  <a:gd name="T108" fmla="*/ 423 w 521"/>
                  <a:gd name="T109" fmla="*/ 353 h 484"/>
                  <a:gd name="T110" fmla="*/ 424 w 521"/>
                  <a:gd name="T111" fmla="*/ 371 h 484"/>
                  <a:gd name="T112" fmla="*/ 425 w 521"/>
                  <a:gd name="T113" fmla="*/ 390 h 484"/>
                  <a:gd name="T114" fmla="*/ 423 w 521"/>
                  <a:gd name="T115" fmla="*/ 418 h 484"/>
                  <a:gd name="T116" fmla="*/ 327 w 521"/>
                  <a:gd name="T117" fmla="*/ 417 h 484"/>
                  <a:gd name="T118" fmla="*/ 302 w 521"/>
                  <a:gd name="T119" fmla="*/ 432 h 484"/>
                  <a:gd name="T120" fmla="*/ 191 w 521"/>
                  <a:gd name="T121" fmla="*/ 43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1" h="484">
                    <a:moveTo>
                      <a:pt x="154" y="443"/>
                    </a:moveTo>
                    <a:lnTo>
                      <a:pt x="153" y="443"/>
                    </a:lnTo>
                    <a:lnTo>
                      <a:pt x="152" y="443"/>
                    </a:lnTo>
                    <a:lnTo>
                      <a:pt x="150" y="443"/>
                    </a:lnTo>
                    <a:lnTo>
                      <a:pt x="149" y="445"/>
                    </a:lnTo>
                    <a:lnTo>
                      <a:pt x="149" y="446"/>
                    </a:lnTo>
                    <a:lnTo>
                      <a:pt x="149" y="447"/>
                    </a:lnTo>
                    <a:lnTo>
                      <a:pt x="149" y="450"/>
                    </a:lnTo>
                    <a:lnTo>
                      <a:pt x="149" y="451"/>
                    </a:lnTo>
                    <a:lnTo>
                      <a:pt x="149" y="452"/>
                    </a:lnTo>
                    <a:lnTo>
                      <a:pt x="149" y="454"/>
                    </a:lnTo>
                    <a:lnTo>
                      <a:pt x="149" y="455"/>
                    </a:lnTo>
                    <a:lnTo>
                      <a:pt x="149" y="456"/>
                    </a:lnTo>
                    <a:lnTo>
                      <a:pt x="148" y="458"/>
                    </a:lnTo>
                    <a:lnTo>
                      <a:pt x="148" y="459"/>
                    </a:lnTo>
                    <a:lnTo>
                      <a:pt x="148" y="460"/>
                    </a:lnTo>
                    <a:lnTo>
                      <a:pt x="146" y="462"/>
                    </a:lnTo>
                    <a:lnTo>
                      <a:pt x="145" y="463"/>
                    </a:lnTo>
                    <a:lnTo>
                      <a:pt x="145" y="464"/>
                    </a:lnTo>
                    <a:lnTo>
                      <a:pt x="144" y="466"/>
                    </a:lnTo>
                    <a:lnTo>
                      <a:pt x="142" y="466"/>
                    </a:lnTo>
                    <a:lnTo>
                      <a:pt x="141" y="466"/>
                    </a:lnTo>
                    <a:lnTo>
                      <a:pt x="138" y="468"/>
                    </a:lnTo>
                    <a:lnTo>
                      <a:pt x="133" y="470"/>
                    </a:lnTo>
                    <a:lnTo>
                      <a:pt x="131" y="470"/>
                    </a:lnTo>
                    <a:lnTo>
                      <a:pt x="128" y="471"/>
                    </a:lnTo>
                    <a:lnTo>
                      <a:pt x="127" y="471"/>
                    </a:lnTo>
                    <a:lnTo>
                      <a:pt x="124" y="472"/>
                    </a:lnTo>
                    <a:lnTo>
                      <a:pt x="123" y="472"/>
                    </a:lnTo>
                    <a:lnTo>
                      <a:pt x="120" y="473"/>
                    </a:lnTo>
                    <a:lnTo>
                      <a:pt x="117" y="473"/>
                    </a:lnTo>
                    <a:lnTo>
                      <a:pt x="115" y="475"/>
                    </a:lnTo>
                    <a:lnTo>
                      <a:pt x="114" y="476"/>
                    </a:lnTo>
                    <a:lnTo>
                      <a:pt x="112" y="476"/>
                    </a:lnTo>
                    <a:lnTo>
                      <a:pt x="111" y="476"/>
                    </a:lnTo>
                    <a:lnTo>
                      <a:pt x="111" y="477"/>
                    </a:lnTo>
                    <a:lnTo>
                      <a:pt x="110" y="477"/>
                    </a:lnTo>
                    <a:lnTo>
                      <a:pt x="108" y="477"/>
                    </a:lnTo>
                    <a:lnTo>
                      <a:pt x="108" y="479"/>
                    </a:lnTo>
                    <a:lnTo>
                      <a:pt x="107" y="479"/>
                    </a:lnTo>
                    <a:lnTo>
                      <a:pt x="106" y="479"/>
                    </a:lnTo>
                    <a:lnTo>
                      <a:pt x="104" y="479"/>
                    </a:lnTo>
                    <a:lnTo>
                      <a:pt x="104" y="480"/>
                    </a:lnTo>
                    <a:lnTo>
                      <a:pt x="104" y="479"/>
                    </a:lnTo>
                    <a:lnTo>
                      <a:pt x="104" y="480"/>
                    </a:lnTo>
                    <a:lnTo>
                      <a:pt x="104" y="479"/>
                    </a:lnTo>
                    <a:lnTo>
                      <a:pt x="104" y="480"/>
                    </a:lnTo>
                    <a:lnTo>
                      <a:pt x="103" y="480"/>
                    </a:lnTo>
                    <a:lnTo>
                      <a:pt x="103" y="479"/>
                    </a:lnTo>
                    <a:lnTo>
                      <a:pt x="102" y="479"/>
                    </a:lnTo>
                    <a:lnTo>
                      <a:pt x="102" y="480"/>
                    </a:lnTo>
                    <a:lnTo>
                      <a:pt x="100" y="480"/>
                    </a:lnTo>
                    <a:lnTo>
                      <a:pt x="99" y="480"/>
                    </a:lnTo>
                    <a:lnTo>
                      <a:pt x="98" y="480"/>
                    </a:lnTo>
                    <a:lnTo>
                      <a:pt x="97" y="480"/>
                    </a:lnTo>
                    <a:lnTo>
                      <a:pt x="97" y="481"/>
                    </a:lnTo>
                    <a:lnTo>
                      <a:pt x="95" y="481"/>
                    </a:lnTo>
                    <a:lnTo>
                      <a:pt x="94" y="481"/>
                    </a:lnTo>
                    <a:lnTo>
                      <a:pt x="94" y="483"/>
                    </a:lnTo>
                    <a:lnTo>
                      <a:pt x="93" y="483"/>
                    </a:lnTo>
                    <a:lnTo>
                      <a:pt x="91" y="483"/>
                    </a:lnTo>
                    <a:lnTo>
                      <a:pt x="90" y="483"/>
                    </a:lnTo>
                    <a:lnTo>
                      <a:pt x="90" y="484"/>
                    </a:lnTo>
                    <a:lnTo>
                      <a:pt x="90" y="483"/>
                    </a:lnTo>
                    <a:lnTo>
                      <a:pt x="90" y="484"/>
                    </a:lnTo>
                    <a:lnTo>
                      <a:pt x="89" y="484"/>
                    </a:lnTo>
                    <a:lnTo>
                      <a:pt x="89" y="483"/>
                    </a:lnTo>
                    <a:lnTo>
                      <a:pt x="87" y="483"/>
                    </a:lnTo>
                    <a:lnTo>
                      <a:pt x="87" y="484"/>
                    </a:lnTo>
                    <a:lnTo>
                      <a:pt x="87" y="483"/>
                    </a:lnTo>
                    <a:lnTo>
                      <a:pt x="87" y="484"/>
                    </a:lnTo>
                    <a:lnTo>
                      <a:pt x="86" y="484"/>
                    </a:lnTo>
                    <a:lnTo>
                      <a:pt x="85" y="484"/>
                    </a:lnTo>
                    <a:lnTo>
                      <a:pt x="83" y="484"/>
                    </a:lnTo>
                    <a:lnTo>
                      <a:pt x="82" y="484"/>
                    </a:lnTo>
                    <a:lnTo>
                      <a:pt x="82" y="483"/>
                    </a:lnTo>
                    <a:lnTo>
                      <a:pt x="81" y="483"/>
                    </a:lnTo>
                    <a:lnTo>
                      <a:pt x="80" y="483"/>
                    </a:lnTo>
                    <a:lnTo>
                      <a:pt x="78" y="483"/>
                    </a:lnTo>
                    <a:lnTo>
                      <a:pt x="77" y="483"/>
                    </a:lnTo>
                    <a:lnTo>
                      <a:pt x="77" y="484"/>
                    </a:lnTo>
                    <a:lnTo>
                      <a:pt x="77" y="483"/>
                    </a:lnTo>
                    <a:lnTo>
                      <a:pt x="76" y="483"/>
                    </a:lnTo>
                    <a:lnTo>
                      <a:pt x="74" y="483"/>
                    </a:lnTo>
                    <a:lnTo>
                      <a:pt x="74" y="481"/>
                    </a:lnTo>
                    <a:lnTo>
                      <a:pt x="73" y="481"/>
                    </a:lnTo>
                    <a:lnTo>
                      <a:pt x="73" y="480"/>
                    </a:lnTo>
                    <a:lnTo>
                      <a:pt x="72" y="480"/>
                    </a:lnTo>
                    <a:lnTo>
                      <a:pt x="70" y="480"/>
                    </a:lnTo>
                    <a:lnTo>
                      <a:pt x="69" y="480"/>
                    </a:lnTo>
                    <a:lnTo>
                      <a:pt x="70" y="480"/>
                    </a:lnTo>
                    <a:lnTo>
                      <a:pt x="69" y="480"/>
                    </a:lnTo>
                    <a:lnTo>
                      <a:pt x="68" y="480"/>
                    </a:lnTo>
                    <a:lnTo>
                      <a:pt x="66" y="480"/>
                    </a:lnTo>
                    <a:lnTo>
                      <a:pt x="66" y="479"/>
                    </a:lnTo>
                    <a:lnTo>
                      <a:pt x="66" y="477"/>
                    </a:lnTo>
                    <a:lnTo>
                      <a:pt x="65" y="477"/>
                    </a:lnTo>
                    <a:lnTo>
                      <a:pt x="65" y="476"/>
                    </a:lnTo>
                    <a:lnTo>
                      <a:pt x="64" y="476"/>
                    </a:lnTo>
                    <a:lnTo>
                      <a:pt x="64" y="475"/>
                    </a:lnTo>
                    <a:lnTo>
                      <a:pt x="64" y="473"/>
                    </a:lnTo>
                    <a:lnTo>
                      <a:pt x="64" y="472"/>
                    </a:lnTo>
                    <a:lnTo>
                      <a:pt x="64" y="471"/>
                    </a:lnTo>
                    <a:lnTo>
                      <a:pt x="64" y="470"/>
                    </a:lnTo>
                    <a:lnTo>
                      <a:pt x="64" y="468"/>
                    </a:lnTo>
                    <a:lnTo>
                      <a:pt x="64" y="467"/>
                    </a:lnTo>
                    <a:lnTo>
                      <a:pt x="63" y="467"/>
                    </a:lnTo>
                    <a:lnTo>
                      <a:pt x="63" y="466"/>
                    </a:lnTo>
                    <a:lnTo>
                      <a:pt x="61" y="466"/>
                    </a:lnTo>
                    <a:lnTo>
                      <a:pt x="60" y="466"/>
                    </a:lnTo>
                    <a:lnTo>
                      <a:pt x="59" y="466"/>
                    </a:lnTo>
                    <a:lnTo>
                      <a:pt x="57" y="466"/>
                    </a:lnTo>
                    <a:lnTo>
                      <a:pt x="57" y="464"/>
                    </a:lnTo>
                    <a:lnTo>
                      <a:pt x="56" y="464"/>
                    </a:lnTo>
                    <a:lnTo>
                      <a:pt x="55" y="464"/>
                    </a:lnTo>
                    <a:lnTo>
                      <a:pt x="55" y="463"/>
                    </a:lnTo>
                    <a:lnTo>
                      <a:pt x="53" y="463"/>
                    </a:lnTo>
                    <a:lnTo>
                      <a:pt x="53" y="462"/>
                    </a:lnTo>
                    <a:lnTo>
                      <a:pt x="53" y="460"/>
                    </a:lnTo>
                    <a:lnTo>
                      <a:pt x="53" y="459"/>
                    </a:lnTo>
                    <a:lnTo>
                      <a:pt x="53" y="458"/>
                    </a:lnTo>
                    <a:lnTo>
                      <a:pt x="53" y="456"/>
                    </a:lnTo>
                    <a:lnTo>
                      <a:pt x="53" y="455"/>
                    </a:lnTo>
                    <a:lnTo>
                      <a:pt x="53" y="454"/>
                    </a:lnTo>
                    <a:lnTo>
                      <a:pt x="55" y="454"/>
                    </a:lnTo>
                    <a:lnTo>
                      <a:pt x="55" y="452"/>
                    </a:lnTo>
                    <a:lnTo>
                      <a:pt x="55" y="451"/>
                    </a:lnTo>
                    <a:lnTo>
                      <a:pt x="55" y="450"/>
                    </a:lnTo>
                    <a:lnTo>
                      <a:pt x="53" y="450"/>
                    </a:lnTo>
                    <a:lnTo>
                      <a:pt x="53" y="449"/>
                    </a:lnTo>
                    <a:lnTo>
                      <a:pt x="53" y="447"/>
                    </a:lnTo>
                    <a:lnTo>
                      <a:pt x="52" y="447"/>
                    </a:lnTo>
                    <a:lnTo>
                      <a:pt x="52" y="446"/>
                    </a:lnTo>
                    <a:lnTo>
                      <a:pt x="52" y="445"/>
                    </a:lnTo>
                    <a:lnTo>
                      <a:pt x="52" y="443"/>
                    </a:lnTo>
                    <a:lnTo>
                      <a:pt x="53" y="443"/>
                    </a:lnTo>
                    <a:lnTo>
                      <a:pt x="53" y="442"/>
                    </a:lnTo>
                    <a:lnTo>
                      <a:pt x="55" y="442"/>
                    </a:lnTo>
                    <a:lnTo>
                      <a:pt x="56" y="441"/>
                    </a:lnTo>
                    <a:lnTo>
                      <a:pt x="56" y="439"/>
                    </a:lnTo>
                    <a:lnTo>
                      <a:pt x="57" y="439"/>
                    </a:lnTo>
                    <a:lnTo>
                      <a:pt x="57" y="438"/>
                    </a:lnTo>
                    <a:lnTo>
                      <a:pt x="57" y="437"/>
                    </a:lnTo>
                    <a:lnTo>
                      <a:pt x="57" y="435"/>
                    </a:lnTo>
                    <a:lnTo>
                      <a:pt x="59" y="435"/>
                    </a:lnTo>
                    <a:lnTo>
                      <a:pt x="59" y="434"/>
                    </a:lnTo>
                    <a:lnTo>
                      <a:pt x="60" y="434"/>
                    </a:lnTo>
                    <a:lnTo>
                      <a:pt x="60" y="433"/>
                    </a:lnTo>
                    <a:lnTo>
                      <a:pt x="60" y="432"/>
                    </a:lnTo>
                    <a:lnTo>
                      <a:pt x="60" y="430"/>
                    </a:lnTo>
                    <a:lnTo>
                      <a:pt x="61" y="430"/>
                    </a:lnTo>
                    <a:lnTo>
                      <a:pt x="61" y="429"/>
                    </a:lnTo>
                    <a:lnTo>
                      <a:pt x="63" y="429"/>
                    </a:lnTo>
                    <a:lnTo>
                      <a:pt x="63" y="428"/>
                    </a:lnTo>
                    <a:lnTo>
                      <a:pt x="63" y="426"/>
                    </a:lnTo>
                    <a:lnTo>
                      <a:pt x="63" y="425"/>
                    </a:lnTo>
                    <a:lnTo>
                      <a:pt x="64" y="425"/>
                    </a:lnTo>
                    <a:lnTo>
                      <a:pt x="64" y="424"/>
                    </a:lnTo>
                    <a:lnTo>
                      <a:pt x="65" y="424"/>
                    </a:lnTo>
                    <a:lnTo>
                      <a:pt x="66" y="422"/>
                    </a:lnTo>
                    <a:lnTo>
                      <a:pt x="68" y="422"/>
                    </a:lnTo>
                    <a:lnTo>
                      <a:pt x="69" y="421"/>
                    </a:lnTo>
                    <a:lnTo>
                      <a:pt x="70" y="421"/>
                    </a:lnTo>
                    <a:lnTo>
                      <a:pt x="72" y="421"/>
                    </a:lnTo>
                    <a:lnTo>
                      <a:pt x="72" y="420"/>
                    </a:lnTo>
                    <a:lnTo>
                      <a:pt x="73" y="420"/>
                    </a:lnTo>
                    <a:lnTo>
                      <a:pt x="73" y="418"/>
                    </a:lnTo>
                    <a:lnTo>
                      <a:pt x="73" y="417"/>
                    </a:lnTo>
                    <a:lnTo>
                      <a:pt x="74" y="417"/>
                    </a:lnTo>
                    <a:lnTo>
                      <a:pt x="74" y="416"/>
                    </a:lnTo>
                    <a:lnTo>
                      <a:pt x="73" y="415"/>
                    </a:lnTo>
                    <a:lnTo>
                      <a:pt x="73" y="413"/>
                    </a:lnTo>
                    <a:lnTo>
                      <a:pt x="72" y="412"/>
                    </a:lnTo>
                    <a:lnTo>
                      <a:pt x="72" y="411"/>
                    </a:lnTo>
                    <a:lnTo>
                      <a:pt x="70" y="411"/>
                    </a:lnTo>
                    <a:lnTo>
                      <a:pt x="70" y="409"/>
                    </a:lnTo>
                    <a:lnTo>
                      <a:pt x="69" y="409"/>
                    </a:lnTo>
                    <a:lnTo>
                      <a:pt x="69" y="408"/>
                    </a:lnTo>
                    <a:lnTo>
                      <a:pt x="68" y="408"/>
                    </a:lnTo>
                    <a:lnTo>
                      <a:pt x="66" y="407"/>
                    </a:lnTo>
                    <a:lnTo>
                      <a:pt x="66" y="405"/>
                    </a:lnTo>
                    <a:lnTo>
                      <a:pt x="65" y="405"/>
                    </a:lnTo>
                    <a:lnTo>
                      <a:pt x="65" y="404"/>
                    </a:lnTo>
                    <a:lnTo>
                      <a:pt x="65" y="403"/>
                    </a:lnTo>
                    <a:lnTo>
                      <a:pt x="64" y="403"/>
                    </a:lnTo>
                    <a:lnTo>
                      <a:pt x="64" y="401"/>
                    </a:lnTo>
                    <a:lnTo>
                      <a:pt x="64" y="400"/>
                    </a:lnTo>
                    <a:lnTo>
                      <a:pt x="63" y="400"/>
                    </a:lnTo>
                    <a:lnTo>
                      <a:pt x="63" y="399"/>
                    </a:lnTo>
                    <a:lnTo>
                      <a:pt x="63" y="398"/>
                    </a:lnTo>
                    <a:lnTo>
                      <a:pt x="61" y="398"/>
                    </a:lnTo>
                    <a:lnTo>
                      <a:pt x="61" y="396"/>
                    </a:lnTo>
                    <a:lnTo>
                      <a:pt x="61" y="395"/>
                    </a:lnTo>
                    <a:lnTo>
                      <a:pt x="61" y="394"/>
                    </a:lnTo>
                    <a:lnTo>
                      <a:pt x="61" y="392"/>
                    </a:lnTo>
                    <a:lnTo>
                      <a:pt x="63" y="392"/>
                    </a:lnTo>
                    <a:lnTo>
                      <a:pt x="63" y="391"/>
                    </a:lnTo>
                    <a:lnTo>
                      <a:pt x="61" y="391"/>
                    </a:lnTo>
                    <a:lnTo>
                      <a:pt x="61" y="390"/>
                    </a:lnTo>
                    <a:lnTo>
                      <a:pt x="61" y="388"/>
                    </a:lnTo>
                    <a:lnTo>
                      <a:pt x="61" y="387"/>
                    </a:lnTo>
                    <a:lnTo>
                      <a:pt x="61" y="386"/>
                    </a:lnTo>
                    <a:lnTo>
                      <a:pt x="61" y="384"/>
                    </a:lnTo>
                    <a:lnTo>
                      <a:pt x="63" y="384"/>
                    </a:lnTo>
                    <a:lnTo>
                      <a:pt x="63" y="383"/>
                    </a:lnTo>
                    <a:lnTo>
                      <a:pt x="63" y="382"/>
                    </a:lnTo>
                    <a:lnTo>
                      <a:pt x="64" y="380"/>
                    </a:lnTo>
                    <a:lnTo>
                      <a:pt x="64" y="379"/>
                    </a:lnTo>
                    <a:lnTo>
                      <a:pt x="64" y="378"/>
                    </a:lnTo>
                    <a:lnTo>
                      <a:pt x="65" y="378"/>
                    </a:lnTo>
                    <a:lnTo>
                      <a:pt x="65" y="377"/>
                    </a:lnTo>
                    <a:lnTo>
                      <a:pt x="66" y="377"/>
                    </a:lnTo>
                    <a:lnTo>
                      <a:pt x="66" y="375"/>
                    </a:lnTo>
                    <a:lnTo>
                      <a:pt x="68" y="375"/>
                    </a:lnTo>
                    <a:lnTo>
                      <a:pt x="68" y="374"/>
                    </a:lnTo>
                    <a:lnTo>
                      <a:pt x="68" y="373"/>
                    </a:lnTo>
                    <a:lnTo>
                      <a:pt x="68" y="371"/>
                    </a:lnTo>
                    <a:lnTo>
                      <a:pt x="68" y="370"/>
                    </a:lnTo>
                    <a:lnTo>
                      <a:pt x="68" y="369"/>
                    </a:lnTo>
                    <a:lnTo>
                      <a:pt x="68" y="367"/>
                    </a:lnTo>
                    <a:lnTo>
                      <a:pt x="66" y="367"/>
                    </a:lnTo>
                    <a:lnTo>
                      <a:pt x="66" y="366"/>
                    </a:lnTo>
                    <a:lnTo>
                      <a:pt x="66" y="365"/>
                    </a:lnTo>
                    <a:lnTo>
                      <a:pt x="66" y="363"/>
                    </a:lnTo>
                    <a:lnTo>
                      <a:pt x="65" y="363"/>
                    </a:lnTo>
                    <a:lnTo>
                      <a:pt x="65" y="362"/>
                    </a:lnTo>
                    <a:lnTo>
                      <a:pt x="64" y="362"/>
                    </a:lnTo>
                    <a:lnTo>
                      <a:pt x="64" y="361"/>
                    </a:lnTo>
                    <a:lnTo>
                      <a:pt x="63" y="361"/>
                    </a:lnTo>
                    <a:lnTo>
                      <a:pt x="63" y="360"/>
                    </a:lnTo>
                    <a:lnTo>
                      <a:pt x="61" y="360"/>
                    </a:lnTo>
                    <a:lnTo>
                      <a:pt x="61" y="358"/>
                    </a:lnTo>
                    <a:lnTo>
                      <a:pt x="60" y="358"/>
                    </a:lnTo>
                    <a:lnTo>
                      <a:pt x="60" y="357"/>
                    </a:lnTo>
                    <a:lnTo>
                      <a:pt x="59" y="356"/>
                    </a:lnTo>
                    <a:lnTo>
                      <a:pt x="59" y="354"/>
                    </a:lnTo>
                    <a:lnTo>
                      <a:pt x="57" y="354"/>
                    </a:lnTo>
                    <a:lnTo>
                      <a:pt x="57" y="353"/>
                    </a:lnTo>
                    <a:lnTo>
                      <a:pt x="57" y="352"/>
                    </a:lnTo>
                    <a:lnTo>
                      <a:pt x="57" y="350"/>
                    </a:lnTo>
                    <a:lnTo>
                      <a:pt x="56" y="350"/>
                    </a:lnTo>
                    <a:lnTo>
                      <a:pt x="56" y="349"/>
                    </a:lnTo>
                    <a:lnTo>
                      <a:pt x="56" y="348"/>
                    </a:lnTo>
                    <a:lnTo>
                      <a:pt x="55" y="348"/>
                    </a:lnTo>
                    <a:lnTo>
                      <a:pt x="55" y="346"/>
                    </a:lnTo>
                    <a:lnTo>
                      <a:pt x="55" y="345"/>
                    </a:lnTo>
                    <a:lnTo>
                      <a:pt x="55" y="344"/>
                    </a:lnTo>
                    <a:lnTo>
                      <a:pt x="55" y="343"/>
                    </a:lnTo>
                    <a:lnTo>
                      <a:pt x="55" y="341"/>
                    </a:lnTo>
                    <a:lnTo>
                      <a:pt x="55" y="340"/>
                    </a:lnTo>
                    <a:lnTo>
                      <a:pt x="53" y="340"/>
                    </a:lnTo>
                    <a:lnTo>
                      <a:pt x="53" y="339"/>
                    </a:lnTo>
                    <a:lnTo>
                      <a:pt x="53" y="337"/>
                    </a:lnTo>
                    <a:lnTo>
                      <a:pt x="52" y="336"/>
                    </a:lnTo>
                    <a:lnTo>
                      <a:pt x="52" y="335"/>
                    </a:lnTo>
                    <a:lnTo>
                      <a:pt x="52" y="333"/>
                    </a:lnTo>
                    <a:lnTo>
                      <a:pt x="52" y="332"/>
                    </a:lnTo>
                    <a:lnTo>
                      <a:pt x="52" y="331"/>
                    </a:lnTo>
                    <a:lnTo>
                      <a:pt x="52" y="329"/>
                    </a:lnTo>
                    <a:lnTo>
                      <a:pt x="52" y="328"/>
                    </a:lnTo>
                    <a:lnTo>
                      <a:pt x="52" y="327"/>
                    </a:lnTo>
                    <a:lnTo>
                      <a:pt x="52" y="326"/>
                    </a:lnTo>
                    <a:lnTo>
                      <a:pt x="53" y="326"/>
                    </a:lnTo>
                    <a:lnTo>
                      <a:pt x="53" y="324"/>
                    </a:lnTo>
                    <a:lnTo>
                      <a:pt x="52" y="324"/>
                    </a:lnTo>
                    <a:lnTo>
                      <a:pt x="52" y="323"/>
                    </a:lnTo>
                    <a:lnTo>
                      <a:pt x="52" y="322"/>
                    </a:lnTo>
                    <a:lnTo>
                      <a:pt x="52" y="320"/>
                    </a:lnTo>
                    <a:lnTo>
                      <a:pt x="51" y="320"/>
                    </a:lnTo>
                    <a:lnTo>
                      <a:pt x="52" y="320"/>
                    </a:lnTo>
                    <a:lnTo>
                      <a:pt x="52" y="319"/>
                    </a:lnTo>
                    <a:lnTo>
                      <a:pt x="51" y="319"/>
                    </a:lnTo>
                    <a:lnTo>
                      <a:pt x="52" y="319"/>
                    </a:lnTo>
                    <a:lnTo>
                      <a:pt x="51" y="319"/>
                    </a:lnTo>
                    <a:lnTo>
                      <a:pt x="51" y="318"/>
                    </a:lnTo>
                    <a:lnTo>
                      <a:pt x="51" y="316"/>
                    </a:lnTo>
                    <a:lnTo>
                      <a:pt x="51" y="315"/>
                    </a:lnTo>
                    <a:lnTo>
                      <a:pt x="51" y="314"/>
                    </a:lnTo>
                    <a:lnTo>
                      <a:pt x="51" y="312"/>
                    </a:lnTo>
                    <a:lnTo>
                      <a:pt x="52" y="312"/>
                    </a:lnTo>
                    <a:lnTo>
                      <a:pt x="52" y="311"/>
                    </a:lnTo>
                    <a:lnTo>
                      <a:pt x="52" y="310"/>
                    </a:lnTo>
                    <a:lnTo>
                      <a:pt x="53" y="310"/>
                    </a:lnTo>
                    <a:lnTo>
                      <a:pt x="53" y="309"/>
                    </a:lnTo>
                    <a:lnTo>
                      <a:pt x="53" y="307"/>
                    </a:lnTo>
                    <a:lnTo>
                      <a:pt x="52" y="307"/>
                    </a:lnTo>
                    <a:lnTo>
                      <a:pt x="52" y="306"/>
                    </a:lnTo>
                    <a:lnTo>
                      <a:pt x="52" y="305"/>
                    </a:lnTo>
                    <a:lnTo>
                      <a:pt x="52" y="303"/>
                    </a:lnTo>
                    <a:lnTo>
                      <a:pt x="52" y="302"/>
                    </a:lnTo>
                    <a:lnTo>
                      <a:pt x="52" y="301"/>
                    </a:lnTo>
                    <a:lnTo>
                      <a:pt x="52" y="299"/>
                    </a:lnTo>
                    <a:lnTo>
                      <a:pt x="51" y="299"/>
                    </a:lnTo>
                    <a:lnTo>
                      <a:pt x="51" y="298"/>
                    </a:lnTo>
                    <a:lnTo>
                      <a:pt x="51" y="297"/>
                    </a:lnTo>
                    <a:lnTo>
                      <a:pt x="51" y="295"/>
                    </a:lnTo>
                    <a:lnTo>
                      <a:pt x="51" y="294"/>
                    </a:lnTo>
                    <a:lnTo>
                      <a:pt x="49" y="294"/>
                    </a:lnTo>
                    <a:lnTo>
                      <a:pt x="49" y="293"/>
                    </a:lnTo>
                    <a:lnTo>
                      <a:pt x="49" y="291"/>
                    </a:lnTo>
                    <a:lnTo>
                      <a:pt x="49" y="290"/>
                    </a:lnTo>
                    <a:lnTo>
                      <a:pt x="49" y="289"/>
                    </a:lnTo>
                    <a:lnTo>
                      <a:pt x="51" y="289"/>
                    </a:lnTo>
                    <a:lnTo>
                      <a:pt x="51" y="288"/>
                    </a:lnTo>
                    <a:lnTo>
                      <a:pt x="52" y="288"/>
                    </a:lnTo>
                    <a:lnTo>
                      <a:pt x="52" y="286"/>
                    </a:lnTo>
                    <a:lnTo>
                      <a:pt x="53" y="286"/>
                    </a:lnTo>
                    <a:lnTo>
                      <a:pt x="53" y="285"/>
                    </a:lnTo>
                    <a:lnTo>
                      <a:pt x="55" y="285"/>
                    </a:lnTo>
                    <a:lnTo>
                      <a:pt x="56" y="285"/>
                    </a:lnTo>
                    <a:lnTo>
                      <a:pt x="56" y="284"/>
                    </a:lnTo>
                    <a:lnTo>
                      <a:pt x="57" y="284"/>
                    </a:lnTo>
                    <a:lnTo>
                      <a:pt x="59" y="282"/>
                    </a:lnTo>
                    <a:lnTo>
                      <a:pt x="60" y="282"/>
                    </a:lnTo>
                    <a:lnTo>
                      <a:pt x="60" y="281"/>
                    </a:lnTo>
                    <a:lnTo>
                      <a:pt x="61" y="281"/>
                    </a:lnTo>
                    <a:lnTo>
                      <a:pt x="61" y="280"/>
                    </a:lnTo>
                    <a:lnTo>
                      <a:pt x="63" y="280"/>
                    </a:lnTo>
                    <a:lnTo>
                      <a:pt x="63" y="278"/>
                    </a:lnTo>
                    <a:lnTo>
                      <a:pt x="63" y="277"/>
                    </a:lnTo>
                    <a:lnTo>
                      <a:pt x="64" y="277"/>
                    </a:lnTo>
                    <a:lnTo>
                      <a:pt x="64" y="276"/>
                    </a:lnTo>
                    <a:lnTo>
                      <a:pt x="64" y="274"/>
                    </a:lnTo>
                    <a:lnTo>
                      <a:pt x="64" y="273"/>
                    </a:lnTo>
                    <a:lnTo>
                      <a:pt x="64" y="272"/>
                    </a:lnTo>
                    <a:lnTo>
                      <a:pt x="64" y="271"/>
                    </a:lnTo>
                    <a:lnTo>
                      <a:pt x="63" y="268"/>
                    </a:lnTo>
                    <a:lnTo>
                      <a:pt x="63" y="267"/>
                    </a:lnTo>
                    <a:lnTo>
                      <a:pt x="61" y="267"/>
                    </a:lnTo>
                    <a:lnTo>
                      <a:pt x="61" y="265"/>
                    </a:lnTo>
                    <a:lnTo>
                      <a:pt x="60" y="265"/>
                    </a:lnTo>
                    <a:lnTo>
                      <a:pt x="59" y="265"/>
                    </a:lnTo>
                    <a:lnTo>
                      <a:pt x="59" y="264"/>
                    </a:lnTo>
                    <a:lnTo>
                      <a:pt x="56" y="264"/>
                    </a:lnTo>
                    <a:lnTo>
                      <a:pt x="55" y="263"/>
                    </a:lnTo>
                    <a:lnTo>
                      <a:pt x="53" y="263"/>
                    </a:lnTo>
                    <a:lnTo>
                      <a:pt x="52" y="263"/>
                    </a:lnTo>
                    <a:lnTo>
                      <a:pt x="51" y="263"/>
                    </a:lnTo>
                    <a:lnTo>
                      <a:pt x="49" y="263"/>
                    </a:lnTo>
                    <a:lnTo>
                      <a:pt x="49" y="261"/>
                    </a:lnTo>
                    <a:lnTo>
                      <a:pt x="48" y="261"/>
                    </a:lnTo>
                    <a:lnTo>
                      <a:pt x="47" y="261"/>
                    </a:lnTo>
                    <a:lnTo>
                      <a:pt x="47" y="260"/>
                    </a:lnTo>
                    <a:lnTo>
                      <a:pt x="45" y="260"/>
                    </a:lnTo>
                    <a:lnTo>
                      <a:pt x="44" y="259"/>
                    </a:lnTo>
                    <a:lnTo>
                      <a:pt x="43" y="259"/>
                    </a:lnTo>
                    <a:lnTo>
                      <a:pt x="43" y="257"/>
                    </a:lnTo>
                    <a:lnTo>
                      <a:pt x="42" y="257"/>
                    </a:lnTo>
                    <a:lnTo>
                      <a:pt x="40" y="257"/>
                    </a:lnTo>
                    <a:lnTo>
                      <a:pt x="40" y="256"/>
                    </a:lnTo>
                    <a:lnTo>
                      <a:pt x="39" y="256"/>
                    </a:lnTo>
                    <a:lnTo>
                      <a:pt x="38" y="255"/>
                    </a:lnTo>
                    <a:lnTo>
                      <a:pt x="36" y="255"/>
                    </a:lnTo>
                    <a:lnTo>
                      <a:pt x="36" y="254"/>
                    </a:lnTo>
                    <a:lnTo>
                      <a:pt x="35" y="254"/>
                    </a:lnTo>
                    <a:lnTo>
                      <a:pt x="35" y="252"/>
                    </a:lnTo>
                    <a:lnTo>
                      <a:pt x="34" y="252"/>
                    </a:lnTo>
                    <a:lnTo>
                      <a:pt x="34" y="251"/>
                    </a:lnTo>
                    <a:lnTo>
                      <a:pt x="34" y="250"/>
                    </a:lnTo>
                    <a:lnTo>
                      <a:pt x="32" y="250"/>
                    </a:lnTo>
                    <a:lnTo>
                      <a:pt x="32" y="248"/>
                    </a:lnTo>
                    <a:lnTo>
                      <a:pt x="31" y="248"/>
                    </a:lnTo>
                    <a:lnTo>
                      <a:pt x="31" y="247"/>
                    </a:lnTo>
                    <a:lnTo>
                      <a:pt x="31" y="246"/>
                    </a:lnTo>
                    <a:lnTo>
                      <a:pt x="31" y="244"/>
                    </a:lnTo>
                    <a:lnTo>
                      <a:pt x="32" y="244"/>
                    </a:lnTo>
                    <a:lnTo>
                      <a:pt x="32" y="243"/>
                    </a:lnTo>
                    <a:lnTo>
                      <a:pt x="32" y="242"/>
                    </a:lnTo>
                    <a:lnTo>
                      <a:pt x="34" y="242"/>
                    </a:lnTo>
                    <a:lnTo>
                      <a:pt x="34" y="240"/>
                    </a:lnTo>
                    <a:lnTo>
                      <a:pt x="34" y="239"/>
                    </a:lnTo>
                    <a:lnTo>
                      <a:pt x="34" y="238"/>
                    </a:lnTo>
                    <a:lnTo>
                      <a:pt x="34" y="237"/>
                    </a:lnTo>
                    <a:lnTo>
                      <a:pt x="34" y="235"/>
                    </a:lnTo>
                    <a:lnTo>
                      <a:pt x="34" y="234"/>
                    </a:lnTo>
                    <a:lnTo>
                      <a:pt x="34" y="233"/>
                    </a:lnTo>
                    <a:lnTo>
                      <a:pt x="34" y="231"/>
                    </a:lnTo>
                    <a:lnTo>
                      <a:pt x="35" y="231"/>
                    </a:lnTo>
                    <a:lnTo>
                      <a:pt x="35" y="230"/>
                    </a:lnTo>
                    <a:lnTo>
                      <a:pt x="35" y="229"/>
                    </a:lnTo>
                    <a:lnTo>
                      <a:pt x="36" y="229"/>
                    </a:lnTo>
                    <a:lnTo>
                      <a:pt x="36" y="227"/>
                    </a:lnTo>
                    <a:lnTo>
                      <a:pt x="36" y="226"/>
                    </a:lnTo>
                    <a:lnTo>
                      <a:pt x="36" y="225"/>
                    </a:lnTo>
                    <a:lnTo>
                      <a:pt x="38" y="225"/>
                    </a:lnTo>
                    <a:lnTo>
                      <a:pt x="38" y="223"/>
                    </a:lnTo>
                    <a:lnTo>
                      <a:pt x="39" y="223"/>
                    </a:lnTo>
                    <a:lnTo>
                      <a:pt x="39" y="222"/>
                    </a:lnTo>
                    <a:lnTo>
                      <a:pt x="40" y="222"/>
                    </a:lnTo>
                    <a:lnTo>
                      <a:pt x="40" y="221"/>
                    </a:lnTo>
                    <a:lnTo>
                      <a:pt x="42" y="221"/>
                    </a:lnTo>
                    <a:lnTo>
                      <a:pt x="43" y="221"/>
                    </a:lnTo>
                    <a:lnTo>
                      <a:pt x="43" y="219"/>
                    </a:lnTo>
                    <a:lnTo>
                      <a:pt x="44" y="219"/>
                    </a:lnTo>
                    <a:lnTo>
                      <a:pt x="45" y="219"/>
                    </a:lnTo>
                    <a:lnTo>
                      <a:pt x="47" y="219"/>
                    </a:lnTo>
                    <a:lnTo>
                      <a:pt x="48" y="221"/>
                    </a:lnTo>
                    <a:lnTo>
                      <a:pt x="49" y="221"/>
                    </a:lnTo>
                    <a:lnTo>
                      <a:pt x="49" y="219"/>
                    </a:lnTo>
                    <a:lnTo>
                      <a:pt x="51" y="219"/>
                    </a:lnTo>
                    <a:lnTo>
                      <a:pt x="51" y="218"/>
                    </a:lnTo>
                    <a:lnTo>
                      <a:pt x="52" y="218"/>
                    </a:lnTo>
                    <a:lnTo>
                      <a:pt x="53" y="218"/>
                    </a:lnTo>
                    <a:lnTo>
                      <a:pt x="53" y="217"/>
                    </a:lnTo>
                    <a:lnTo>
                      <a:pt x="55" y="217"/>
                    </a:lnTo>
                    <a:lnTo>
                      <a:pt x="56" y="217"/>
                    </a:lnTo>
                    <a:lnTo>
                      <a:pt x="56" y="216"/>
                    </a:lnTo>
                    <a:lnTo>
                      <a:pt x="57" y="216"/>
                    </a:lnTo>
                    <a:lnTo>
                      <a:pt x="57" y="214"/>
                    </a:lnTo>
                    <a:lnTo>
                      <a:pt x="57" y="213"/>
                    </a:lnTo>
                    <a:lnTo>
                      <a:pt x="57" y="212"/>
                    </a:lnTo>
                    <a:lnTo>
                      <a:pt x="59" y="212"/>
                    </a:lnTo>
                    <a:lnTo>
                      <a:pt x="57" y="212"/>
                    </a:lnTo>
                    <a:lnTo>
                      <a:pt x="57" y="210"/>
                    </a:lnTo>
                    <a:lnTo>
                      <a:pt x="56" y="210"/>
                    </a:lnTo>
                    <a:lnTo>
                      <a:pt x="55" y="210"/>
                    </a:lnTo>
                    <a:lnTo>
                      <a:pt x="53" y="210"/>
                    </a:lnTo>
                    <a:lnTo>
                      <a:pt x="52" y="210"/>
                    </a:lnTo>
                    <a:lnTo>
                      <a:pt x="51" y="210"/>
                    </a:lnTo>
                    <a:lnTo>
                      <a:pt x="49" y="209"/>
                    </a:lnTo>
                    <a:lnTo>
                      <a:pt x="48" y="209"/>
                    </a:lnTo>
                    <a:lnTo>
                      <a:pt x="47" y="209"/>
                    </a:lnTo>
                    <a:lnTo>
                      <a:pt x="45" y="209"/>
                    </a:lnTo>
                    <a:lnTo>
                      <a:pt x="44" y="209"/>
                    </a:lnTo>
                    <a:lnTo>
                      <a:pt x="44" y="208"/>
                    </a:lnTo>
                    <a:lnTo>
                      <a:pt x="43" y="208"/>
                    </a:lnTo>
                    <a:lnTo>
                      <a:pt x="42" y="208"/>
                    </a:lnTo>
                    <a:lnTo>
                      <a:pt x="40" y="208"/>
                    </a:lnTo>
                    <a:lnTo>
                      <a:pt x="39" y="208"/>
                    </a:lnTo>
                    <a:lnTo>
                      <a:pt x="39" y="206"/>
                    </a:lnTo>
                    <a:lnTo>
                      <a:pt x="38" y="206"/>
                    </a:lnTo>
                    <a:lnTo>
                      <a:pt x="36" y="206"/>
                    </a:lnTo>
                    <a:lnTo>
                      <a:pt x="36" y="205"/>
                    </a:lnTo>
                    <a:lnTo>
                      <a:pt x="35" y="205"/>
                    </a:lnTo>
                    <a:lnTo>
                      <a:pt x="34" y="205"/>
                    </a:lnTo>
                    <a:lnTo>
                      <a:pt x="34" y="204"/>
                    </a:lnTo>
                    <a:lnTo>
                      <a:pt x="32" y="204"/>
                    </a:lnTo>
                    <a:lnTo>
                      <a:pt x="31" y="204"/>
                    </a:lnTo>
                    <a:lnTo>
                      <a:pt x="31" y="202"/>
                    </a:lnTo>
                    <a:lnTo>
                      <a:pt x="30" y="202"/>
                    </a:lnTo>
                    <a:lnTo>
                      <a:pt x="30" y="201"/>
                    </a:lnTo>
                    <a:lnTo>
                      <a:pt x="28" y="201"/>
                    </a:lnTo>
                    <a:lnTo>
                      <a:pt x="27" y="201"/>
                    </a:lnTo>
                    <a:lnTo>
                      <a:pt x="27" y="200"/>
                    </a:lnTo>
                    <a:lnTo>
                      <a:pt x="26" y="200"/>
                    </a:lnTo>
                    <a:lnTo>
                      <a:pt x="26" y="199"/>
                    </a:lnTo>
                    <a:lnTo>
                      <a:pt x="26" y="197"/>
                    </a:lnTo>
                    <a:lnTo>
                      <a:pt x="25" y="197"/>
                    </a:lnTo>
                    <a:lnTo>
                      <a:pt x="25" y="196"/>
                    </a:lnTo>
                    <a:lnTo>
                      <a:pt x="25" y="195"/>
                    </a:lnTo>
                    <a:lnTo>
                      <a:pt x="25" y="193"/>
                    </a:lnTo>
                    <a:lnTo>
                      <a:pt x="25" y="192"/>
                    </a:lnTo>
                    <a:lnTo>
                      <a:pt x="25" y="191"/>
                    </a:lnTo>
                    <a:lnTo>
                      <a:pt x="23" y="191"/>
                    </a:lnTo>
                    <a:lnTo>
                      <a:pt x="23" y="189"/>
                    </a:lnTo>
                    <a:lnTo>
                      <a:pt x="23" y="188"/>
                    </a:lnTo>
                    <a:lnTo>
                      <a:pt x="23" y="187"/>
                    </a:lnTo>
                    <a:lnTo>
                      <a:pt x="22" y="187"/>
                    </a:lnTo>
                    <a:lnTo>
                      <a:pt x="22" y="185"/>
                    </a:lnTo>
                    <a:lnTo>
                      <a:pt x="21" y="185"/>
                    </a:lnTo>
                    <a:lnTo>
                      <a:pt x="21" y="184"/>
                    </a:lnTo>
                    <a:lnTo>
                      <a:pt x="21" y="185"/>
                    </a:lnTo>
                    <a:lnTo>
                      <a:pt x="21" y="184"/>
                    </a:lnTo>
                    <a:lnTo>
                      <a:pt x="19" y="184"/>
                    </a:lnTo>
                    <a:lnTo>
                      <a:pt x="19" y="183"/>
                    </a:lnTo>
                    <a:lnTo>
                      <a:pt x="18" y="183"/>
                    </a:lnTo>
                    <a:lnTo>
                      <a:pt x="18" y="182"/>
                    </a:lnTo>
                    <a:lnTo>
                      <a:pt x="17" y="182"/>
                    </a:lnTo>
                    <a:lnTo>
                      <a:pt x="17" y="180"/>
                    </a:lnTo>
                    <a:lnTo>
                      <a:pt x="15" y="180"/>
                    </a:lnTo>
                    <a:lnTo>
                      <a:pt x="15" y="179"/>
                    </a:lnTo>
                    <a:lnTo>
                      <a:pt x="15" y="178"/>
                    </a:lnTo>
                    <a:lnTo>
                      <a:pt x="14" y="178"/>
                    </a:lnTo>
                    <a:lnTo>
                      <a:pt x="14" y="176"/>
                    </a:lnTo>
                    <a:lnTo>
                      <a:pt x="14" y="175"/>
                    </a:lnTo>
                    <a:lnTo>
                      <a:pt x="14" y="174"/>
                    </a:lnTo>
                    <a:lnTo>
                      <a:pt x="15" y="174"/>
                    </a:lnTo>
                    <a:lnTo>
                      <a:pt x="15" y="172"/>
                    </a:lnTo>
                    <a:lnTo>
                      <a:pt x="15" y="171"/>
                    </a:lnTo>
                    <a:lnTo>
                      <a:pt x="15" y="170"/>
                    </a:lnTo>
                    <a:lnTo>
                      <a:pt x="14" y="170"/>
                    </a:lnTo>
                    <a:lnTo>
                      <a:pt x="14" y="168"/>
                    </a:lnTo>
                    <a:lnTo>
                      <a:pt x="14" y="167"/>
                    </a:lnTo>
                    <a:lnTo>
                      <a:pt x="13" y="167"/>
                    </a:lnTo>
                    <a:lnTo>
                      <a:pt x="13" y="166"/>
                    </a:lnTo>
                    <a:lnTo>
                      <a:pt x="13" y="165"/>
                    </a:lnTo>
                    <a:lnTo>
                      <a:pt x="11" y="165"/>
                    </a:lnTo>
                    <a:lnTo>
                      <a:pt x="11" y="163"/>
                    </a:lnTo>
                    <a:lnTo>
                      <a:pt x="10" y="163"/>
                    </a:lnTo>
                    <a:lnTo>
                      <a:pt x="10" y="162"/>
                    </a:lnTo>
                    <a:lnTo>
                      <a:pt x="10" y="161"/>
                    </a:lnTo>
                    <a:lnTo>
                      <a:pt x="10" y="159"/>
                    </a:lnTo>
                    <a:lnTo>
                      <a:pt x="9" y="159"/>
                    </a:lnTo>
                    <a:lnTo>
                      <a:pt x="9" y="158"/>
                    </a:lnTo>
                    <a:lnTo>
                      <a:pt x="9" y="157"/>
                    </a:lnTo>
                    <a:lnTo>
                      <a:pt x="8" y="157"/>
                    </a:lnTo>
                    <a:lnTo>
                      <a:pt x="8" y="155"/>
                    </a:lnTo>
                    <a:lnTo>
                      <a:pt x="6" y="155"/>
                    </a:lnTo>
                    <a:lnTo>
                      <a:pt x="6" y="154"/>
                    </a:lnTo>
                    <a:lnTo>
                      <a:pt x="6" y="153"/>
                    </a:lnTo>
                    <a:lnTo>
                      <a:pt x="6" y="151"/>
                    </a:lnTo>
                    <a:lnTo>
                      <a:pt x="5" y="151"/>
                    </a:lnTo>
                    <a:lnTo>
                      <a:pt x="5" y="150"/>
                    </a:lnTo>
                    <a:lnTo>
                      <a:pt x="4" y="150"/>
                    </a:lnTo>
                    <a:lnTo>
                      <a:pt x="2" y="149"/>
                    </a:lnTo>
                    <a:lnTo>
                      <a:pt x="2" y="147"/>
                    </a:lnTo>
                    <a:lnTo>
                      <a:pt x="1" y="147"/>
                    </a:lnTo>
                    <a:lnTo>
                      <a:pt x="1" y="146"/>
                    </a:lnTo>
                    <a:lnTo>
                      <a:pt x="0" y="145"/>
                    </a:lnTo>
                    <a:lnTo>
                      <a:pt x="1" y="145"/>
                    </a:lnTo>
                    <a:lnTo>
                      <a:pt x="1" y="144"/>
                    </a:lnTo>
                    <a:lnTo>
                      <a:pt x="1" y="142"/>
                    </a:lnTo>
                    <a:lnTo>
                      <a:pt x="1" y="141"/>
                    </a:lnTo>
                    <a:lnTo>
                      <a:pt x="0" y="141"/>
                    </a:lnTo>
                    <a:lnTo>
                      <a:pt x="0" y="140"/>
                    </a:lnTo>
                    <a:lnTo>
                      <a:pt x="0" y="138"/>
                    </a:lnTo>
                    <a:lnTo>
                      <a:pt x="1" y="138"/>
                    </a:lnTo>
                    <a:lnTo>
                      <a:pt x="1" y="137"/>
                    </a:lnTo>
                    <a:lnTo>
                      <a:pt x="1" y="136"/>
                    </a:lnTo>
                    <a:lnTo>
                      <a:pt x="2" y="136"/>
                    </a:lnTo>
                    <a:lnTo>
                      <a:pt x="2" y="134"/>
                    </a:lnTo>
                    <a:lnTo>
                      <a:pt x="4" y="133"/>
                    </a:lnTo>
                    <a:lnTo>
                      <a:pt x="4" y="132"/>
                    </a:lnTo>
                    <a:lnTo>
                      <a:pt x="5" y="132"/>
                    </a:lnTo>
                    <a:lnTo>
                      <a:pt x="6" y="132"/>
                    </a:lnTo>
                    <a:lnTo>
                      <a:pt x="6" y="130"/>
                    </a:lnTo>
                    <a:lnTo>
                      <a:pt x="8" y="130"/>
                    </a:lnTo>
                    <a:lnTo>
                      <a:pt x="9" y="129"/>
                    </a:lnTo>
                    <a:lnTo>
                      <a:pt x="9" y="128"/>
                    </a:lnTo>
                    <a:lnTo>
                      <a:pt x="10" y="128"/>
                    </a:lnTo>
                    <a:lnTo>
                      <a:pt x="10" y="127"/>
                    </a:lnTo>
                    <a:lnTo>
                      <a:pt x="10" y="125"/>
                    </a:lnTo>
                    <a:lnTo>
                      <a:pt x="10" y="124"/>
                    </a:lnTo>
                    <a:lnTo>
                      <a:pt x="11" y="124"/>
                    </a:lnTo>
                    <a:lnTo>
                      <a:pt x="11" y="123"/>
                    </a:lnTo>
                    <a:lnTo>
                      <a:pt x="13" y="121"/>
                    </a:lnTo>
                    <a:lnTo>
                      <a:pt x="13" y="120"/>
                    </a:lnTo>
                    <a:lnTo>
                      <a:pt x="13" y="119"/>
                    </a:lnTo>
                    <a:lnTo>
                      <a:pt x="11" y="119"/>
                    </a:lnTo>
                    <a:lnTo>
                      <a:pt x="11" y="117"/>
                    </a:lnTo>
                    <a:lnTo>
                      <a:pt x="11" y="116"/>
                    </a:lnTo>
                    <a:lnTo>
                      <a:pt x="10" y="116"/>
                    </a:lnTo>
                    <a:lnTo>
                      <a:pt x="9" y="116"/>
                    </a:lnTo>
                    <a:lnTo>
                      <a:pt x="9" y="115"/>
                    </a:lnTo>
                    <a:lnTo>
                      <a:pt x="8" y="115"/>
                    </a:lnTo>
                    <a:lnTo>
                      <a:pt x="6" y="115"/>
                    </a:lnTo>
                    <a:lnTo>
                      <a:pt x="5" y="115"/>
                    </a:lnTo>
                    <a:lnTo>
                      <a:pt x="4" y="115"/>
                    </a:lnTo>
                    <a:lnTo>
                      <a:pt x="2" y="113"/>
                    </a:lnTo>
                    <a:lnTo>
                      <a:pt x="1" y="113"/>
                    </a:lnTo>
                    <a:lnTo>
                      <a:pt x="1" y="112"/>
                    </a:lnTo>
                    <a:lnTo>
                      <a:pt x="1" y="111"/>
                    </a:lnTo>
                    <a:lnTo>
                      <a:pt x="1" y="110"/>
                    </a:lnTo>
                    <a:lnTo>
                      <a:pt x="1" y="108"/>
                    </a:lnTo>
                    <a:lnTo>
                      <a:pt x="2" y="108"/>
                    </a:lnTo>
                    <a:lnTo>
                      <a:pt x="2" y="107"/>
                    </a:lnTo>
                    <a:lnTo>
                      <a:pt x="4" y="107"/>
                    </a:lnTo>
                    <a:lnTo>
                      <a:pt x="5" y="107"/>
                    </a:lnTo>
                    <a:lnTo>
                      <a:pt x="5" y="106"/>
                    </a:lnTo>
                    <a:lnTo>
                      <a:pt x="6" y="106"/>
                    </a:lnTo>
                    <a:lnTo>
                      <a:pt x="8" y="104"/>
                    </a:lnTo>
                    <a:lnTo>
                      <a:pt x="8" y="103"/>
                    </a:lnTo>
                    <a:lnTo>
                      <a:pt x="9" y="103"/>
                    </a:lnTo>
                    <a:lnTo>
                      <a:pt x="9" y="102"/>
                    </a:lnTo>
                    <a:lnTo>
                      <a:pt x="10" y="102"/>
                    </a:lnTo>
                    <a:lnTo>
                      <a:pt x="10" y="100"/>
                    </a:lnTo>
                    <a:lnTo>
                      <a:pt x="11" y="100"/>
                    </a:lnTo>
                    <a:lnTo>
                      <a:pt x="11" y="99"/>
                    </a:lnTo>
                    <a:lnTo>
                      <a:pt x="13" y="99"/>
                    </a:lnTo>
                    <a:lnTo>
                      <a:pt x="13" y="98"/>
                    </a:lnTo>
                    <a:lnTo>
                      <a:pt x="14" y="98"/>
                    </a:lnTo>
                    <a:lnTo>
                      <a:pt x="14" y="96"/>
                    </a:lnTo>
                    <a:lnTo>
                      <a:pt x="15" y="95"/>
                    </a:lnTo>
                    <a:lnTo>
                      <a:pt x="15" y="94"/>
                    </a:lnTo>
                    <a:lnTo>
                      <a:pt x="17" y="94"/>
                    </a:lnTo>
                    <a:lnTo>
                      <a:pt x="17" y="93"/>
                    </a:lnTo>
                    <a:lnTo>
                      <a:pt x="17" y="91"/>
                    </a:lnTo>
                    <a:lnTo>
                      <a:pt x="17" y="90"/>
                    </a:lnTo>
                    <a:lnTo>
                      <a:pt x="17" y="89"/>
                    </a:lnTo>
                    <a:lnTo>
                      <a:pt x="18" y="89"/>
                    </a:lnTo>
                    <a:lnTo>
                      <a:pt x="18" y="87"/>
                    </a:lnTo>
                    <a:lnTo>
                      <a:pt x="18" y="86"/>
                    </a:lnTo>
                    <a:lnTo>
                      <a:pt x="19" y="85"/>
                    </a:lnTo>
                    <a:lnTo>
                      <a:pt x="19" y="83"/>
                    </a:lnTo>
                    <a:lnTo>
                      <a:pt x="21" y="82"/>
                    </a:lnTo>
                    <a:lnTo>
                      <a:pt x="21" y="81"/>
                    </a:lnTo>
                    <a:lnTo>
                      <a:pt x="21" y="79"/>
                    </a:lnTo>
                    <a:lnTo>
                      <a:pt x="21" y="78"/>
                    </a:lnTo>
                    <a:lnTo>
                      <a:pt x="22" y="78"/>
                    </a:lnTo>
                    <a:lnTo>
                      <a:pt x="22" y="77"/>
                    </a:lnTo>
                    <a:lnTo>
                      <a:pt x="21" y="76"/>
                    </a:lnTo>
                    <a:lnTo>
                      <a:pt x="21" y="74"/>
                    </a:lnTo>
                    <a:lnTo>
                      <a:pt x="22" y="74"/>
                    </a:lnTo>
                    <a:lnTo>
                      <a:pt x="22" y="73"/>
                    </a:lnTo>
                    <a:lnTo>
                      <a:pt x="21" y="73"/>
                    </a:lnTo>
                    <a:lnTo>
                      <a:pt x="21" y="72"/>
                    </a:lnTo>
                    <a:lnTo>
                      <a:pt x="22" y="72"/>
                    </a:lnTo>
                    <a:lnTo>
                      <a:pt x="22" y="70"/>
                    </a:lnTo>
                    <a:lnTo>
                      <a:pt x="22" y="69"/>
                    </a:lnTo>
                    <a:lnTo>
                      <a:pt x="23" y="69"/>
                    </a:lnTo>
                    <a:lnTo>
                      <a:pt x="23" y="68"/>
                    </a:lnTo>
                    <a:lnTo>
                      <a:pt x="25" y="66"/>
                    </a:lnTo>
                    <a:lnTo>
                      <a:pt x="26" y="65"/>
                    </a:lnTo>
                    <a:lnTo>
                      <a:pt x="26" y="64"/>
                    </a:lnTo>
                    <a:lnTo>
                      <a:pt x="27" y="62"/>
                    </a:lnTo>
                    <a:lnTo>
                      <a:pt x="27" y="61"/>
                    </a:lnTo>
                    <a:lnTo>
                      <a:pt x="27" y="60"/>
                    </a:lnTo>
                    <a:lnTo>
                      <a:pt x="27" y="58"/>
                    </a:lnTo>
                    <a:lnTo>
                      <a:pt x="26" y="57"/>
                    </a:lnTo>
                    <a:lnTo>
                      <a:pt x="26" y="56"/>
                    </a:lnTo>
                    <a:lnTo>
                      <a:pt x="26" y="55"/>
                    </a:lnTo>
                    <a:lnTo>
                      <a:pt x="26" y="53"/>
                    </a:lnTo>
                    <a:lnTo>
                      <a:pt x="26" y="52"/>
                    </a:lnTo>
                    <a:lnTo>
                      <a:pt x="27" y="52"/>
                    </a:lnTo>
                    <a:lnTo>
                      <a:pt x="27" y="51"/>
                    </a:lnTo>
                    <a:lnTo>
                      <a:pt x="28" y="51"/>
                    </a:lnTo>
                    <a:lnTo>
                      <a:pt x="30" y="51"/>
                    </a:lnTo>
                    <a:lnTo>
                      <a:pt x="31" y="51"/>
                    </a:lnTo>
                    <a:lnTo>
                      <a:pt x="32" y="51"/>
                    </a:lnTo>
                    <a:lnTo>
                      <a:pt x="34" y="51"/>
                    </a:lnTo>
                    <a:lnTo>
                      <a:pt x="35" y="51"/>
                    </a:lnTo>
                    <a:lnTo>
                      <a:pt x="36" y="49"/>
                    </a:lnTo>
                    <a:lnTo>
                      <a:pt x="38" y="48"/>
                    </a:lnTo>
                    <a:lnTo>
                      <a:pt x="38" y="47"/>
                    </a:lnTo>
                    <a:lnTo>
                      <a:pt x="39" y="47"/>
                    </a:lnTo>
                    <a:lnTo>
                      <a:pt x="39" y="45"/>
                    </a:lnTo>
                    <a:lnTo>
                      <a:pt x="39" y="44"/>
                    </a:lnTo>
                    <a:lnTo>
                      <a:pt x="40" y="44"/>
                    </a:lnTo>
                    <a:lnTo>
                      <a:pt x="40" y="43"/>
                    </a:lnTo>
                    <a:lnTo>
                      <a:pt x="42" y="43"/>
                    </a:lnTo>
                    <a:lnTo>
                      <a:pt x="42" y="41"/>
                    </a:lnTo>
                    <a:lnTo>
                      <a:pt x="42" y="40"/>
                    </a:lnTo>
                    <a:lnTo>
                      <a:pt x="43" y="40"/>
                    </a:lnTo>
                    <a:lnTo>
                      <a:pt x="43" y="39"/>
                    </a:lnTo>
                    <a:lnTo>
                      <a:pt x="43" y="38"/>
                    </a:lnTo>
                    <a:lnTo>
                      <a:pt x="43" y="36"/>
                    </a:lnTo>
                    <a:lnTo>
                      <a:pt x="43" y="35"/>
                    </a:lnTo>
                    <a:lnTo>
                      <a:pt x="43" y="34"/>
                    </a:lnTo>
                    <a:lnTo>
                      <a:pt x="42" y="34"/>
                    </a:lnTo>
                    <a:lnTo>
                      <a:pt x="42" y="32"/>
                    </a:lnTo>
                    <a:lnTo>
                      <a:pt x="42" y="31"/>
                    </a:lnTo>
                    <a:lnTo>
                      <a:pt x="40" y="31"/>
                    </a:lnTo>
                    <a:lnTo>
                      <a:pt x="40" y="30"/>
                    </a:lnTo>
                    <a:lnTo>
                      <a:pt x="39" y="30"/>
                    </a:lnTo>
                    <a:lnTo>
                      <a:pt x="39" y="28"/>
                    </a:lnTo>
                    <a:lnTo>
                      <a:pt x="38" y="28"/>
                    </a:lnTo>
                    <a:lnTo>
                      <a:pt x="36" y="27"/>
                    </a:lnTo>
                    <a:lnTo>
                      <a:pt x="35" y="27"/>
                    </a:lnTo>
                    <a:lnTo>
                      <a:pt x="35" y="26"/>
                    </a:lnTo>
                    <a:lnTo>
                      <a:pt x="35" y="24"/>
                    </a:lnTo>
                    <a:lnTo>
                      <a:pt x="35" y="23"/>
                    </a:lnTo>
                    <a:lnTo>
                      <a:pt x="35" y="22"/>
                    </a:lnTo>
                    <a:lnTo>
                      <a:pt x="35" y="21"/>
                    </a:lnTo>
                    <a:lnTo>
                      <a:pt x="36" y="21"/>
                    </a:lnTo>
                    <a:lnTo>
                      <a:pt x="36" y="19"/>
                    </a:lnTo>
                    <a:lnTo>
                      <a:pt x="36" y="18"/>
                    </a:lnTo>
                    <a:lnTo>
                      <a:pt x="36" y="17"/>
                    </a:lnTo>
                    <a:lnTo>
                      <a:pt x="36" y="15"/>
                    </a:lnTo>
                    <a:lnTo>
                      <a:pt x="36" y="14"/>
                    </a:lnTo>
                    <a:lnTo>
                      <a:pt x="36" y="13"/>
                    </a:lnTo>
                    <a:lnTo>
                      <a:pt x="38" y="11"/>
                    </a:lnTo>
                    <a:lnTo>
                      <a:pt x="39" y="11"/>
                    </a:lnTo>
                    <a:lnTo>
                      <a:pt x="43" y="11"/>
                    </a:lnTo>
                    <a:lnTo>
                      <a:pt x="44" y="11"/>
                    </a:lnTo>
                    <a:lnTo>
                      <a:pt x="47" y="11"/>
                    </a:lnTo>
                    <a:lnTo>
                      <a:pt x="53" y="11"/>
                    </a:lnTo>
                    <a:lnTo>
                      <a:pt x="55" y="11"/>
                    </a:lnTo>
                    <a:lnTo>
                      <a:pt x="56" y="11"/>
                    </a:lnTo>
                    <a:lnTo>
                      <a:pt x="59" y="11"/>
                    </a:lnTo>
                    <a:lnTo>
                      <a:pt x="60" y="11"/>
                    </a:lnTo>
                    <a:lnTo>
                      <a:pt x="60" y="10"/>
                    </a:lnTo>
                    <a:lnTo>
                      <a:pt x="60" y="9"/>
                    </a:lnTo>
                    <a:lnTo>
                      <a:pt x="61" y="9"/>
                    </a:lnTo>
                    <a:lnTo>
                      <a:pt x="61" y="7"/>
                    </a:lnTo>
                    <a:lnTo>
                      <a:pt x="63" y="7"/>
                    </a:lnTo>
                    <a:lnTo>
                      <a:pt x="63" y="6"/>
                    </a:lnTo>
                    <a:lnTo>
                      <a:pt x="64" y="6"/>
                    </a:lnTo>
                    <a:lnTo>
                      <a:pt x="65" y="6"/>
                    </a:lnTo>
                    <a:lnTo>
                      <a:pt x="69" y="6"/>
                    </a:lnTo>
                    <a:lnTo>
                      <a:pt x="74" y="6"/>
                    </a:lnTo>
                    <a:lnTo>
                      <a:pt x="89" y="6"/>
                    </a:lnTo>
                    <a:lnTo>
                      <a:pt x="90" y="6"/>
                    </a:lnTo>
                    <a:lnTo>
                      <a:pt x="99" y="6"/>
                    </a:lnTo>
                    <a:lnTo>
                      <a:pt x="104" y="6"/>
                    </a:lnTo>
                    <a:lnTo>
                      <a:pt x="106" y="6"/>
                    </a:lnTo>
                    <a:lnTo>
                      <a:pt x="108" y="6"/>
                    </a:lnTo>
                    <a:lnTo>
                      <a:pt x="110" y="6"/>
                    </a:lnTo>
                    <a:lnTo>
                      <a:pt x="111" y="6"/>
                    </a:lnTo>
                    <a:lnTo>
                      <a:pt x="123" y="6"/>
                    </a:lnTo>
                    <a:lnTo>
                      <a:pt x="133" y="7"/>
                    </a:lnTo>
                    <a:lnTo>
                      <a:pt x="138" y="7"/>
                    </a:lnTo>
                    <a:lnTo>
                      <a:pt x="153" y="7"/>
                    </a:lnTo>
                    <a:lnTo>
                      <a:pt x="169" y="5"/>
                    </a:lnTo>
                    <a:lnTo>
                      <a:pt x="183" y="7"/>
                    </a:lnTo>
                    <a:lnTo>
                      <a:pt x="193" y="10"/>
                    </a:lnTo>
                    <a:lnTo>
                      <a:pt x="200" y="10"/>
                    </a:lnTo>
                    <a:lnTo>
                      <a:pt x="204" y="10"/>
                    </a:lnTo>
                    <a:lnTo>
                      <a:pt x="208" y="10"/>
                    </a:lnTo>
                    <a:lnTo>
                      <a:pt x="216" y="10"/>
                    </a:lnTo>
                    <a:lnTo>
                      <a:pt x="221" y="9"/>
                    </a:lnTo>
                    <a:lnTo>
                      <a:pt x="230" y="7"/>
                    </a:lnTo>
                    <a:lnTo>
                      <a:pt x="238" y="7"/>
                    </a:lnTo>
                    <a:lnTo>
                      <a:pt x="248" y="6"/>
                    </a:lnTo>
                    <a:lnTo>
                      <a:pt x="260" y="6"/>
                    </a:lnTo>
                    <a:lnTo>
                      <a:pt x="264" y="6"/>
                    </a:lnTo>
                    <a:lnTo>
                      <a:pt x="282" y="9"/>
                    </a:lnTo>
                    <a:lnTo>
                      <a:pt x="296" y="9"/>
                    </a:lnTo>
                    <a:lnTo>
                      <a:pt x="303" y="7"/>
                    </a:lnTo>
                    <a:lnTo>
                      <a:pt x="311" y="9"/>
                    </a:lnTo>
                    <a:lnTo>
                      <a:pt x="322" y="11"/>
                    </a:lnTo>
                    <a:lnTo>
                      <a:pt x="373" y="11"/>
                    </a:lnTo>
                    <a:lnTo>
                      <a:pt x="412" y="10"/>
                    </a:lnTo>
                    <a:lnTo>
                      <a:pt x="412" y="0"/>
                    </a:lnTo>
                    <a:lnTo>
                      <a:pt x="480" y="0"/>
                    </a:lnTo>
                    <a:lnTo>
                      <a:pt x="480" y="10"/>
                    </a:lnTo>
                    <a:lnTo>
                      <a:pt x="521" y="9"/>
                    </a:lnTo>
                    <a:lnTo>
                      <a:pt x="521" y="11"/>
                    </a:lnTo>
                    <a:lnTo>
                      <a:pt x="521" y="13"/>
                    </a:lnTo>
                    <a:lnTo>
                      <a:pt x="521" y="14"/>
                    </a:lnTo>
                    <a:lnTo>
                      <a:pt x="519" y="14"/>
                    </a:lnTo>
                    <a:lnTo>
                      <a:pt x="519" y="15"/>
                    </a:lnTo>
                    <a:lnTo>
                      <a:pt x="518" y="15"/>
                    </a:lnTo>
                    <a:lnTo>
                      <a:pt x="518" y="17"/>
                    </a:lnTo>
                    <a:lnTo>
                      <a:pt x="517" y="17"/>
                    </a:lnTo>
                    <a:lnTo>
                      <a:pt x="517" y="18"/>
                    </a:lnTo>
                    <a:lnTo>
                      <a:pt x="515" y="18"/>
                    </a:lnTo>
                    <a:lnTo>
                      <a:pt x="515" y="19"/>
                    </a:lnTo>
                    <a:lnTo>
                      <a:pt x="515" y="21"/>
                    </a:lnTo>
                    <a:lnTo>
                      <a:pt x="515" y="22"/>
                    </a:lnTo>
                    <a:lnTo>
                      <a:pt x="514" y="22"/>
                    </a:lnTo>
                    <a:lnTo>
                      <a:pt x="514" y="23"/>
                    </a:lnTo>
                    <a:lnTo>
                      <a:pt x="514" y="24"/>
                    </a:lnTo>
                    <a:lnTo>
                      <a:pt x="514" y="26"/>
                    </a:lnTo>
                    <a:lnTo>
                      <a:pt x="514" y="27"/>
                    </a:lnTo>
                    <a:lnTo>
                      <a:pt x="514" y="28"/>
                    </a:lnTo>
                    <a:lnTo>
                      <a:pt x="514" y="30"/>
                    </a:lnTo>
                    <a:lnTo>
                      <a:pt x="515" y="30"/>
                    </a:lnTo>
                    <a:lnTo>
                      <a:pt x="514" y="30"/>
                    </a:lnTo>
                    <a:lnTo>
                      <a:pt x="514" y="31"/>
                    </a:lnTo>
                    <a:lnTo>
                      <a:pt x="514" y="32"/>
                    </a:lnTo>
                    <a:lnTo>
                      <a:pt x="514" y="34"/>
                    </a:lnTo>
                    <a:lnTo>
                      <a:pt x="514" y="35"/>
                    </a:lnTo>
                    <a:lnTo>
                      <a:pt x="514" y="36"/>
                    </a:lnTo>
                    <a:lnTo>
                      <a:pt x="513" y="38"/>
                    </a:lnTo>
                    <a:lnTo>
                      <a:pt x="513" y="39"/>
                    </a:lnTo>
                    <a:lnTo>
                      <a:pt x="513" y="40"/>
                    </a:lnTo>
                    <a:lnTo>
                      <a:pt x="512" y="40"/>
                    </a:lnTo>
                    <a:lnTo>
                      <a:pt x="512" y="41"/>
                    </a:lnTo>
                    <a:lnTo>
                      <a:pt x="512" y="43"/>
                    </a:lnTo>
                    <a:lnTo>
                      <a:pt x="510" y="43"/>
                    </a:lnTo>
                    <a:lnTo>
                      <a:pt x="510" y="44"/>
                    </a:lnTo>
                    <a:lnTo>
                      <a:pt x="512" y="44"/>
                    </a:lnTo>
                    <a:lnTo>
                      <a:pt x="513" y="45"/>
                    </a:lnTo>
                    <a:lnTo>
                      <a:pt x="512" y="45"/>
                    </a:lnTo>
                    <a:lnTo>
                      <a:pt x="512" y="47"/>
                    </a:lnTo>
                    <a:lnTo>
                      <a:pt x="512" y="48"/>
                    </a:lnTo>
                    <a:lnTo>
                      <a:pt x="512" y="49"/>
                    </a:lnTo>
                    <a:lnTo>
                      <a:pt x="512" y="51"/>
                    </a:lnTo>
                    <a:lnTo>
                      <a:pt x="512" y="52"/>
                    </a:lnTo>
                    <a:lnTo>
                      <a:pt x="512" y="53"/>
                    </a:lnTo>
                    <a:lnTo>
                      <a:pt x="510" y="55"/>
                    </a:lnTo>
                    <a:lnTo>
                      <a:pt x="510" y="56"/>
                    </a:lnTo>
                    <a:lnTo>
                      <a:pt x="512" y="56"/>
                    </a:lnTo>
                    <a:lnTo>
                      <a:pt x="512" y="57"/>
                    </a:lnTo>
                    <a:lnTo>
                      <a:pt x="512" y="58"/>
                    </a:lnTo>
                    <a:lnTo>
                      <a:pt x="512" y="60"/>
                    </a:lnTo>
                    <a:lnTo>
                      <a:pt x="510" y="60"/>
                    </a:lnTo>
                    <a:lnTo>
                      <a:pt x="510" y="61"/>
                    </a:lnTo>
                    <a:lnTo>
                      <a:pt x="510" y="62"/>
                    </a:lnTo>
                    <a:lnTo>
                      <a:pt x="510" y="64"/>
                    </a:lnTo>
                    <a:lnTo>
                      <a:pt x="510" y="65"/>
                    </a:lnTo>
                    <a:lnTo>
                      <a:pt x="509" y="65"/>
                    </a:lnTo>
                    <a:lnTo>
                      <a:pt x="510" y="65"/>
                    </a:lnTo>
                    <a:lnTo>
                      <a:pt x="509" y="65"/>
                    </a:lnTo>
                    <a:lnTo>
                      <a:pt x="508" y="65"/>
                    </a:lnTo>
                    <a:lnTo>
                      <a:pt x="509" y="65"/>
                    </a:lnTo>
                    <a:lnTo>
                      <a:pt x="509" y="66"/>
                    </a:lnTo>
                    <a:lnTo>
                      <a:pt x="508" y="66"/>
                    </a:lnTo>
                    <a:lnTo>
                      <a:pt x="506" y="66"/>
                    </a:lnTo>
                    <a:lnTo>
                      <a:pt x="505" y="66"/>
                    </a:lnTo>
                    <a:lnTo>
                      <a:pt x="505" y="68"/>
                    </a:lnTo>
                    <a:lnTo>
                      <a:pt x="504" y="68"/>
                    </a:lnTo>
                    <a:lnTo>
                      <a:pt x="504" y="69"/>
                    </a:lnTo>
                    <a:lnTo>
                      <a:pt x="504" y="70"/>
                    </a:lnTo>
                    <a:lnTo>
                      <a:pt x="504" y="72"/>
                    </a:lnTo>
                    <a:lnTo>
                      <a:pt x="502" y="72"/>
                    </a:lnTo>
                    <a:lnTo>
                      <a:pt x="501" y="72"/>
                    </a:lnTo>
                    <a:lnTo>
                      <a:pt x="500" y="72"/>
                    </a:lnTo>
                    <a:lnTo>
                      <a:pt x="500" y="70"/>
                    </a:lnTo>
                    <a:lnTo>
                      <a:pt x="498" y="70"/>
                    </a:lnTo>
                    <a:lnTo>
                      <a:pt x="498" y="72"/>
                    </a:lnTo>
                    <a:lnTo>
                      <a:pt x="497" y="72"/>
                    </a:lnTo>
                    <a:lnTo>
                      <a:pt x="497" y="73"/>
                    </a:lnTo>
                    <a:lnTo>
                      <a:pt x="498" y="73"/>
                    </a:lnTo>
                    <a:lnTo>
                      <a:pt x="497" y="73"/>
                    </a:lnTo>
                    <a:lnTo>
                      <a:pt x="497" y="74"/>
                    </a:lnTo>
                    <a:lnTo>
                      <a:pt x="496" y="74"/>
                    </a:lnTo>
                    <a:lnTo>
                      <a:pt x="496" y="76"/>
                    </a:lnTo>
                    <a:lnTo>
                      <a:pt x="496" y="77"/>
                    </a:lnTo>
                    <a:lnTo>
                      <a:pt x="496" y="78"/>
                    </a:lnTo>
                    <a:lnTo>
                      <a:pt x="497" y="78"/>
                    </a:lnTo>
                    <a:lnTo>
                      <a:pt x="497" y="79"/>
                    </a:lnTo>
                    <a:lnTo>
                      <a:pt x="498" y="79"/>
                    </a:lnTo>
                    <a:lnTo>
                      <a:pt x="498" y="81"/>
                    </a:lnTo>
                    <a:lnTo>
                      <a:pt x="498" y="82"/>
                    </a:lnTo>
                    <a:lnTo>
                      <a:pt x="498" y="83"/>
                    </a:lnTo>
                    <a:lnTo>
                      <a:pt x="497" y="83"/>
                    </a:lnTo>
                    <a:lnTo>
                      <a:pt x="497" y="85"/>
                    </a:lnTo>
                    <a:lnTo>
                      <a:pt x="497" y="86"/>
                    </a:lnTo>
                    <a:lnTo>
                      <a:pt x="497" y="87"/>
                    </a:lnTo>
                    <a:lnTo>
                      <a:pt x="496" y="87"/>
                    </a:lnTo>
                    <a:lnTo>
                      <a:pt x="496" y="89"/>
                    </a:lnTo>
                    <a:lnTo>
                      <a:pt x="495" y="89"/>
                    </a:lnTo>
                    <a:lnTo>
                      <a:pt x="493" y="90"/>
                    </a:lnTo>
                    <a:lnTo>
                      <a:pt x="493" y="89"/>
                    </a:lnTo>
                    <a:lnTo>
                      <a:pt x="492" y="89"/>
                    </a:lnTo>
                    <a:lnTo>
                      <a:pt x="492" y="90"/>
                    </a:lnTo>
                    <a:lnTo>
                      <a:pt x="491" y="90"/>
                    </a:lnTo>
                    <a:lnTo>
                      <a:pt x="489" y="90"/>
                    </a:lnTo>
                    <a:lnTo>
                      <a:pt x="488" y="90"/>
                    </a:lnTo>
                    <a:lnTo>
                      <a:pt x="487" y="90"/>
                    </a:lnTo>
                    <a:lnTo>
                      <a:pt x="487" y="91"/>
                    </a:lnTo>
                    <a:lnTo>
                      <a:pt x="487" y="93"/>
                    </a:lnTo>
                    <a:lnTo>
                      <a:pt x="487" y="94"/>
                    </a:lnTo>
                    <a:lnTo>
                      <a:pt x="485" y="94"/>
                    </a:lnTo>
                    <a:lnTo>
                      <a:pt x="487" y="95"/>
                    </a:lnTo>
                    <a:lnTo>
                      <a:pt x="487" y="96"/>
                    </a:lnTo>
                    <a:lnTo>
                      <a:pt x="485" y="96"/>
                    </a:lnTo>
                    <a:lnTo>
                      <a:pt x="485" y="98"/>
                    </a:lnTo>
                    <a:lnTo>
                      <a:pt x="485" y="99"/>
                    </a:lnTo>
                    <a:lnTo>
                      <a:pt x="484" y="99"/>
                    </a:lnTo>
                    <a:lnTo>
                      <a:pt x="484" y="100"/>
                    </a:lnTo>
                    <a:lnTo>
                      <a:pt x="483" y="100"/>
                    </a:lnTo>
                    <a:lnTo>
                      <a:pt x="483" y="99"/>
                    </a:lnTo>
                    <a:lnTo>
                      <a:pt x="481" y="99"/>
                    </a:lnTo>
                    <a:lnTo>
                      <a:pt x="480" y="99"/>
                    </a:lnTo>
                    <a:lnTo>
                      <a:pt x="479" y="99"/>
                    </a:lnTo>
                    <a:lnTo>
                      <a:pt x="478" y="99"/>
                    </a:lnTo>
                    <a:lnTo>
                      <a:pt x="478" y="100"/>
                    </a:lnTo>
                    <a:lnTo>
                      <a:pt x="476" y="100"/>
                    </a:lnTo>
                    <a:lnTo>
                      <a:pt x="476" y="102"/>
                    </a:lnTo>
                    <a:lnTo>
                      <a:pt x="475" y="102"/>
                    </a:lnTo>
                    <a:lnTo>
                      <a:pt x="475" y="103"/>
                    </a:lnTo>
                    <a:lnTo>
                      <a:pt x="475" y="104"/>
                    </a:lnTo>
                    <a:lnTo>
                      <a:pt x="475" y="106"/>
                    </a:lnTo>
                    <a:lnTo>
                      <a:pt x="475" y="107"/>
                    </a:lnTo>
                    <a:lnTo>
                      <a:pt x="474" y="107"/>
                    </a:lnTo>
                    <a:lnTo>
                      <a:pt x="474" y="108"/>
                    </a:lnTo>
                    <a:lnTo>
                      <a:pt x="472" y="108"/>
                    </a:lnTo>
                    <a:lnTo>
                      <a:pt x="472" y="110"/>
                    </a:lnTo>
                    <a:lnTo>
                      <a:pt x="472" y="111"/>
                    </a:lnTo>
                    <a:lnTo>
                      <a:pt x="472" y="112"/>
                    </a:lnTo>
                    <a:lnTo>
                      <a:pt x="472" y="113"/>
                    </a:lnTo>
                    <a:lnTo>
                      <a:pt x="472" y="115"/>
                    </a:lnTo>
                    <a:lnTo>
                      <a:pt x="472" y="116"/>
                    </a:lnTo>
                    <a:lnTo>
                      <a:pt x="472" y="117"/>
                    </a:lnTo>
                    <a:lnTo>
                      <a:pt x="472" y="119"/>
                    </a:lnTo>
                    <a:lnTo>
                      <a:pt x="471" y="119"/>
                    </a:lnTo>
                    <a:lnTo>
                      <a:pt x="471" y="120"/>
                    </a:lnTo>
                    <a:lnTo>
                      <a:pt x="471" y="121"/>
                    </a:lnTo>
                    <a:lnTo>
                      <a:pt x="471" y="123"/>
                    </a:lnTo>
                    <a:lnTo>
                      <a:pt x="471" y="124"/>
                    </a:lnTo>
                    <a:lnTo>
                      <a:pt x="471" y="125"/>
                    </a:lnTo>
                    <a:lnTo>
                      <a:pt x="471" y="127"/>
                    </a:lnTo>
                    <a:lnTo>
                      <a:pt x="471" y="128"/>
                    </a:lnTo>
                    <a:lnTo>
                      <a:pt x="471" y="129"/>
                    </a:lnTo>
                    <a:lnTo>
                      <a:pt x="471" y="130"/>
                    </a:lnTo>
                    <a:lnTo>
                      <a:pt x="471" y="132"/>
                    </a:lnTo>
                    <a:lnTo>
                      <a:pt x="471" y="133"/>
                    </a:lnTo>
                    <a:lnTo>
                      <a:pt x="472" y="133"/>
                    </a:lnTo>
                    <a:lnTo>
                      <a:pt x="472" y="134"/>
                    </a:lnTo>
                    <a:lnTo>
                      <a:pt x="472" y="136"/>
                    </a:lnTo>
                    <a:lnTo>
                      <a:pt x="472" y="137"/>
                    </a:lnTo>
                    <a:lnTo>
                      <a:pt x="472" y="138"/>
                    </a:lnTo>
                    <a:lnTo>
                      <a:pt x="472" y="140"/>
                    </a:lnTo>
                    <a:lnTo>
                      <a:pt x="472" y="141"/>
                    </a:lnTo>
                    <a:lnTo>
                      <a:pt x="472" y="142"/>
                    </a:lnTo>
                    <a:lnTo>
                      <a:pt x="474" y="142"/>
                    </a:lnTo>
                    <a:lnTo>
                      <a:pt x="474" y="144"/>
                    </a:lnTo>
                    <a:lnTo>
                      <a:pt x="472" y="144"/>
                    </a:lnTo>
                    <a:lnTo>
                      <a:pt x="474" y="144"/>
                    </a:lnTo>
                    <a:lnTo>
                      <a:pt x="474" y="145"/>
                    </a:lnTo>
                    <a:lnTo>
                      <a:pt x="472" y="145"/>
                    </a:lnTo>
                    <a:lnTo>
                      <a:pt x="474" y="146"/>
                    </a:lnTo>
                    <a:lnTo>
                      <a:pt x="474" y="147"/>
                    </a:lnTo>
                    <a:lnTo>
                      <a:pt x="472" y="147"/>
                    </a:lnTo>
                    <a:lnTo>
                      <a:pt x="472" y="149"/>
                    </a:lnTo>
                    <a:lnTo>
                      <a:pt x="472" y="150"/>
                    </a:lnTo>
                    <a:lnTo>
                      <a:pt x="472" y="151"/>
                    </a:lnTo>
                    <a:lnTo>
                      <a:pt x="474" y="151"/>
                    </a:lnTo>
                    <a:lnTo>
                      <a:pt x="475" y="151"/>
                    </a:lnTo>
                    <a:lnTo>
                      <a:pt x="475" y="153"/>
                    </a:lnTo>
                    <a:lnTo>
                      <a:pt x="476" y="153"/>
                    </a:lnTo>
                    <a:lnTo>
                      <a:pt x="476" y="154"/>
                    </a:lnTo>
                    <a:lnTo>
                      <a:pt x="476" y="155"/>
                    </a:lnTo>
                    <a:lnTo>
                      <a:pt x="478" y="155"/>
                    </a:lnTo>
                    <a:lnTo>
                      <a:pt x="479" y="155"/>
                    </a:lnTo>
                    <a:lnTo>
                      <a:pt x="480" y="155"/>
                    </a:lnTo>
                    <a:lnTo>
                      <a:pt x="481" y="155"/>
                    </a:lnTo>
                    <a:lnTo>
                      <a:pt x="483" y="155"/>
                    </a:lnTo>
                    <a:lnTo>
                      <a:pt x="484" y="155"/>
                    </a:lnTo>
                    <a:lnTo>
                      <a:pt x="484" y="154"/>
                    </a:lnTo>
                    <a:lnTo>
                      <a:pt x="485" y="154"/>
                    </a:lnTo>
                    <a:lnTo>
                      <a:pt x="487" y="154"/>
                    </a:lnTo>
                    <a:lnTo>
                      <a:pt x="487" y="155"/>
                    </a:lnTo>
                    <a:lnTo>
                      <a:pt x="488" y="155"/>
                    </a:lnTo>
                    <a:lnTo>
                      <a:pt x="488" y="157"/>
                    </a:lnTo>
                    <a:lnTo>
                      <a:pt x="489" y="157"/>
                    </a:lnTo>
                    <a:lnTo>
                      <a:pt x="489" y="158"/>
                    </a:lnTo>
                    <a:lnTo>
                      <a:pt x="491" y="158"/>
                    </a:lnTo>
                    <a:lnTo>
                      <a:pt x="491" y="159"/>
                    </a:lnTo>
                    <a:lnTo>
                      <a:pt x="489" y="159"/>
                    </a:lnTo>
                    <a:lnTo>
                      <a:pt x="489" y="161"/>
                    </a:lnTo>
                    <a:lnTo>
                      <a:pt x="489" y="162"/>
                    </a:lnTo>
                    <a:lnTo>
                      <a:pt x="489" y="163"/>
                    </a:lnTo>
                    <a:lnTo>
                      <a:pt x="491" y="165"/>
                    </a:lnTo>
                    <a:lnTo>
                      <a:pt x="492" y="165"/>
                    </a:lnTo>
                    <a:lnTo>
                      <a:pt x="493" y="165"/>
                    </a:lnTo>
                    <a:lnTo>
                      <a:pt x="495" y="165"/>
                    </a:lnTo>
                    <a:lnTo>
                      <a:pt x="495" y="166"/>
                    </a:lnTo>
                    <a:lnTo>
                      <a:pt x="496" y="166"/>
                    </a:lnTo>
                    <a:lnTo>
                      <a:pt x="496" y="167"/>
                    </a:lnTo>
                    <a:lnTo>
                      <a:pt x="497" y="167"/>
                    </a:lnTo>
                    <a:lnTo>
                      <a:pt x="498" y="167"/>
                    </a:lnTo>
                    <a:lnTo>
                      <a:pt x="498" y="168"/>
                    </a:lnTo>
                    <a:lnTo>
                      <a:pt x="500" y="168"/>
                    </a:lnTo>
                    <a:lnTo>
                      <a:pt x="500" y="170"/>
                    </a:lnTo>
                    <a:lnTo>
                      <a:pt x="500" y="171"/>
                    </a:lnTo>
                    <a:lnTo>
                      <a:pt x="500" y="172"/>
                    </a:lnTo>
                    <a:lnTo>
                      <a:pt x="501" y="172"/>
                    </a:lnTo>
                    <a:lnTo>
                      <a:pt x="502" y="172"/>
                    </a:lnTo>
                    <a:lnTo>
                      <a:pt x="504" y="172"/>
                    </a:lnTo>
                    <a:lnTo>
                      <a:pt x="505" y="172"/>
                    </a:lnTo>
                    <a:lnTo>
                      <a:pt x="506" y="172"/>
                    </a:lnTo>
                    <a:lnTo>
                      <a:pt x="508" y="172"/>
                    </a:lnTo>
                    <a:lnTo>
                      <a:pt x="509" y="172"/>
                    </a:lnTo>
                    <a:lnTo>
                      <a:pt x="509" y="174"/>
                    </a:lnTo>
                    <a:lnTo>
                      <a:pt x="510" y="174"/>
                    </a:lnTo>
                    <a:lnTo>
                      <a:pt x="510" y="175"/>
                    </a:lnTo>
                    <a:lnTo>
                      <a:pt x="512" y="175"/>
                    </a:lnTo>
                    <a:lnTo>
                      <a:pt x="512" y="176"/>
                    </a:lnTo>
                    <a:lnTo>
                      <a:pt x="513" y="176"/>
                    </a:lnTo>
                    <a:lnTo>
                      <a:pt x="513" y="178"/>
                    </a:lnTo>
                    <a:lnTo>
                      <a:pt x="513" y="179"/>
                    </a:lnTo>
                    <a:lnTo>
                      <a:pt x="513" y="180"/>
                    </a:lnTo>
                    <a:lnTo>
                      <a:pt x="512" y="180"/>
                    </a:lnTo>
                    <a:lnTo>
                      <a:pt x="512" y="182"/>
                    </a:lnTo>
                    <a:lnTo>
                      <a:pt x="510" y="182"/>
                    </a:lnTo>
                    <a:lnTo>
                      <a:pt x="509" y="182"/>
                    </a:lnTo>
                    <a:lnTo>
                      <a:pt x="508" y="183"/>
                    </a:lnTo>
                    <a:lnTo>
                      <a:pt x="509" y="183"/>
                    </a:lnTo>
                    <a:lnTo>
                      <a:pt x="509" y="184"/>
                    </a:lnTo>
                    <a:lnTo>
                      <a:pt x="509" y="185"/>
                    </a:lnTo>
                    <a:lnTo>
                      <a:pt x="510" y="185"/>
                    </a:lnTo>
                    <a:lnTo>
                      <a:pt x="509" y="185"/>
                    </a:lnTo>
                    <a:lnTo>
                      <a:pt x="509" y="187"/>
                    </a:lnTo>
                    <a:lnTo>
                      <a:pt x="508" y="188"/>
                    </a:lnTo>
                    <a:lnTo>
                      <a:pt x="508" y="189"/>
                    </a:lnTo>
                    <a:lnTo>
                      <a:pt x="506" y="189"/>
                    </a:lnTo>
                    <a:lnTo>
                      <a:pt x="508" y="189"/>
                    </a:lnTo>
                    <a:lnTo>
                      <a:pt x="508" y="191"/>
                    </a:lnTo>
                    <a:lnTo>
                      <a:pt x="509" y="191"/>
                    </a:lnTo>
                    <a:lnTo>
                      <a:pt x="509" y="192"/>
                    </a:lnTo>
                    <a:lnTo>
                      <a:pt x="510" y="192"/>
                    </a:lnTo>
                    <a:lnTo>
                      <a:pt x="512" y="192"/>
                    </a:lnTo>
                    <a:lnTo>
                      <a:pt x="513" y="192"/>
                    </a:lnTo>
                    <a:lnTo>
                      <a:pt x="513" y="193"/>
                    </a:lnTo>
                    <a:lnTo>
                      <a:pt x="514" y="193"/>
                    </a:lnTo>
                    <a:lnTo>
                      <a:pt x="514" y="195"/>
                    </a:lnTo>
                    <a:lnTo>
                      <a:pt x="514" y="196"/>
                    </a:lnTo>
                    <a:lnTo>
                      <a:pt x="515" y="196"/>
                    </a:lnTo>
                    <a:lnTo>
                      <a:pt x="517" y="196"/>
                    </a:lnTo>
                    <a:lnTo>
                      <a:pt x="518" y="196"/>
                    </a:lnTo>
                    <a:lnTo>
                      <a:pt x="517" y="197"/>
                    </a:lnTo>
                    <a:lnTo>
                      <a:pt x="515" y="197"/>
                    </a:lnTo>
                    <a:lnTo>
                      <a:pt x="515" y="199"/>
                    </a:lnTo>
                    <a:lnTo>
                      <a:pt x="514" y="199"/>
                    </a:lnTo>
                    <a:lnTo>
                      <a:pt x="514" y="200"/>
                    </a:lnTo>
                    <a:lnTo>
                      <a:pt x="513" y="200"/>
                    </a:lnTo>
                    <a:lnTo>
                      <a:pt x="513" y="201"/>
                    </a:lnTo>
                    <a:lnTo>
                      <a:pt x="512" y="201"/>
                    </a:lnTo>
                    <a:lnTo>
                      <a:pt x="510" y="201"/>
                    </a:lnTo>
                    <a:lnTo>
                      <a:pt x="510" y="202"/>
                    </a:lnTo>
                    <a:lnTo>
                      <a:pt x="509" y="202"/>
                    </a:lnTo>
                    <a:lnTo>
                      <a:pt x="509" y="204"/>
                    </a:lnTo>
                    <a:lnTo>
                      <a:pt x="508" y="204"/>
                    </a:lnTo>
                    <a:lnTo>
                      <a:pt x="508" y="205"/>
                    </a:lnTo>
                    <a:lnTo>
                      <a:pt x="506" y="205"/>
                    </a:lnTo>
                    <a:lnTo>
                      <a:pt x="505" y="205"/>
                    </a:lnTo>
                    <a:lnTo>
                      <a:pt x="505" y="206"/>
                    </a:lnTo>
                    <a:lnTo>
                      <a:pt x="505" y="208"/>
                    </a:lnTo>
                    <a:lnTo>
                      <a:pt x="504" y="208"/>
                    </a:lnTo>
                    <a:lnTo>
                      <a:pt x="502" y="209"/>
                    </a:lnTo>
                    <a:lnTo>
                      <a:pt x="498" y="212"/>
                    </a:lnTo>
                    <a:lnTo>
                      <a:pt x="493" y="214"/>
                    </a:lnTo>
                    <a:lnTo>
                      <a:pt x="492" y="216"/>
                    </a:lnTo>
                    <a:lnTo>
                      <a:pt x="489" y="217"/>
                    </a:lnTo>
                    <a:lnTo>
                      <a:pt x="487" y="219"/>
                    </a:lnTo>
                    <a:lnTo>
                      <a:pt x="484" y="222"/>
                    </a:lnTo>
                    <a:lnTo>
                      <a:pt x="480" y="226"/>
                    </a:lnTo>
                    <a:lnTo>
                      <a:pt x="479" y="227"/>
                    </a:lnTo>
                    <a:lnTo>
                      <a:pt x="478" y="229"/>
                    </a:lnTo>
                    <a:lnTo>
                      <a:pt x="475" y="231"/>
                    </a:lnTo>
                    <a:lnTo>
                      <a:pt x="474" y="233"/>
                    </a:lnTo>
                    <a:lnTo>
                      <a:pt x="471" y="235"/>
                    </a:lnTo>
                    <a:lnTo>
                      <a:pt x="470" y="238"/>
                    </a:lnTo>
                    <a:lnTo>
                      <a:pt x="459" y="256"/>
                    </a:lnTo>
                    <a:lnTo>
                      <a:pt x="454" y="264"/>
                    </a:lnTo>
                    <a:lnTo>
                      <a:pt x="453" y="269"/>
                    </a:lnTo>
                    <a:lnTo>
                      <a:pt x="449" y="276"/>
                    </a:lnTo>
                    <a:lnTo>
                      <a:pt x="447" y="278"/>
                    </a:lnTo>
                    <a:lnTo>
                      <a:pt x="446" y="281"/>
                    </a:lnTo>
                    <a:lnTo>
                      <a:pt x="446" y="282"/>
                    </a:lnTo>
                    <a:lnTo>
                      <a:pt x="445" y="282"/>
                    </a:lnTo>
                    <a:lnTo>
                      <a:pt x="445" y="284"/>
                    </a:lnTo>
                    <a:lnTo>
                      <a:pt x="445" y="285"/>
                    </a:lnTo>
                    <a:lnTo>
                      <a:pt x="445" y="286"/>
                    </a:lnTo>
                    <a:lnTo>
                      <a:pt x="443" y="286"/>
                    </a:lnTo>
                    <a:lnTo>
                      <a:pt x="443" y="288"/>
                    </a:lnTo>
                    <a:lnTo>
                      <a:pt x="445" y="288"/>
                    </a:lnTo>
                    <a:lnTo>
                      <a:pt x="443" y="288"/>
                    </a:lnTo>
                    <a:lnTo>
                      <a:pt x="443" y="289"/>
                    </a:lnTo>
                    <a:lnTo>
                      <a:pt x="442" y="289"/>
                    </a:lnTo>
                    <a:lnTo>
                      <a:pt x="442" y="290"/>
                    </a:lnTo>
                    <a:lnTo>
                      <a:pt x="441" y="290"/>
                    </a:lnTo>
                    <a:lnTo>
                      <a:pt x="441" y="291"/>
                    </a:lnTo>
                    <a:lnTo>
                      <a:pt x="440" y="293"/>
                    </a:lnTo>
                    <a:lnTo>
                      <a:pt x="440" y="294"/>
                    </a:lnTo>
                    <a:lnTo>
                      <a:pt x="441" y="294"/>
                    </a:lnTo>
                    <a:lnTo>
                      <a:pt x="441" y="295"/>
                    </a:lnTo>
                    <a:lnTo>
                      <a:pt x="441" y="297"/>
                    </a:lnTo>
                    <a:lnTo>
                      <a:pt x="440" y="297"/>
                    </a:lnTo>
                    <a:lnTo>
                      <a:pt x="440" y="298"/>
                    </a:lnTo>
                    <a:lnTo>
                      <a:pt x="441" y="298"/>
                    </a:lnTo>
                    <a:lnTo>
                      <a:pt x="441" y="299"/>
                    </a:lnTo>
                    <a:lnTo>
                      <a:pt x="441" y="301"/>
                    </a:lnTo>
                    <a:lnTo>
                      <a:pt x="442" y="301"/>
                    </a:lnTo>
                    <a:lnTo>
                      <a:pt x="442" y="302"/>
                    </a:lnTo>
                    <a:lnTo>
                      <a:pt x="443" y="302"/>
                    </a:lnTo>
                    <a:lnTo>
                      <a:pt x="445" y="302"/>
                    </a:lnTo>
                    <a:lnTo>
                      <a:pt x="446" y="302"/>
                    </a:lnTo>
                    <a:lnTo>
                      <a:pt x="446" y="303"/>
                    </a:lnTo>
                    <a:lnTo>
                      <a:pt x="447" y="303"/>
                    </a:lnTo>
                    <a:lnTo>
                      <a:pt x="449" y="303"/>
                    </a:lnTo>
                    <a:lnTo>
                      <a:pt x="449" y="305"/>
                    </a:lnTo>
                    <a:lnTo>
                      <a:pt x="450" y="305"/>
                    </a:lnTo>
                    <a:lnTo>
                      <a:pt x="450" y="306"/>
                    </a:lnTo>
                    <a:lnTo>
                      <a:pt x="450" y="307"/>
                    </a:lnTo>
                    <a:lnTo>
                      <a:pt x="451" y="307"/>
                    </a:lnTo>
                    <a:lnTo>
                      <a:pt x="451" y="309"/>
                    </a:lnTo>
                    <a:lnTo>
                      <a:pt x="453" y="309"/>
                    </a:lnTo>
                    <a:lnTo>
                      <a:pt x="453" y="310"/>
                    </a:lnTo>
                    <a:lnTo>
                      <a:pt x="454" y="311"/>
                    </a:lnTo>
                    <a:lnTo>
                      <a:pt x="455" y="311"/>
                    </a:lnTo>
                    <a:lnTo>
                      <a:pt x="457" y="311"/>
                    </a:lnTo>
                    <a:lnTo>
                      <a:pt x="458" y="311"/>
                    </a:lnTo>
                    <a:lnTo>
                      <a:pt x="459" y="311"/>
                    </a:lnTo>
                    <a:lnTo>
                      <a:pt x="460" y="311"/>
                    </a:lnTo>
                    <a:lnTo>
                      <a:pt x="462" y="312"/>
                    </a:lnTo>
                    <a:lnTo>
                      <a:pt x="462" y="314"/>
                    </a:lnTo>
                    <a:lnTo>
                      <a:pt x="462" y="315"/>
                    </a:lnTo>
                    <a:lnTo>
                      <a:pt x="462" y="316"/>
                    </a:lnTo>
                    <a:lnTo>
                      <a:pt x="463" y="316"/>
                    </a:lnTo>
                    <a:lnTo>
                      <a:pt x="464" y="318"/>
                    </a:lnTo>
                    <a:lnTo>
                      <a:pt x="463" y="318"/>
                    </a:lnTo>
                    <a:lnTo>
                      <a:pt x="463" y="319"/>
                    </a:lnTo>
                    <a:lnTo>
                      <a:pt x="463" y="320"/>
                    </a:lnTo>
                    <a:lnTo>
                      <a:pt x="464" y="320"/>
                    </a:lnTo>
                    <a:lnTo>
                      <a:pt x="464" y="322"/>
                    </a:lnTo>
                    <a:lnTo>
                      <a:pt x="466" y="322"/>
                    </a:lnTo>
                    <a:lnTo>
                      <a:pt x="466" y="323"/>
                    </a:lnTo>
                    <a:lnTo>
                      <a:pt x="466" y="324"/>
                    </a:lnTo>
                    <a:lnTo>
                      <a:pt x="464" y="324"/>
                    </a:lnTo>
                    <a:lnTo>
                      <a:pt x="466" y="324"/>
                    </a:lnTo>
                    <a:lnTo>
                      <a:pt x="464" y="324"/>
                    </a:lnTo>
                    <a:lnTo>
                      <a:pt x="464" y="326"/>
                    </a:lnTo>
                    <a:lnTo>
                      <a:pt x="464" y="327"/>
                    </a:lnTo>
                    <a:lnTo>
                      <a:pt x="466" y="327"/>
                    </a:lnTo>
                    <a:lnTo>
                      <a:pt x="466" y="328"/>
                    </a:lnTo>
                    <a:lnTo>
                      <a:pt x="466" y="329"/>
                    </a:lnTo>
                    <a:lnTo>
                      <a:pt x="466" y="331"/>
                    </a:lnTo>
                    <a:lnTo>
                      <a:pt x="464" y="331"/>
                    </a:lnTo>
                    <a:lnTo>
                      <a:pt x="463" y="331"/>
                    </a:lnTo>
                    <a:lnTo>
                      <a:pt x="462" y="331"/>
                    </a:lnTo>
                    <a:lnTo>
                      <a:pt x="462" y="332"/>
                    </a:lnTo>
                    <a:lnTo>
                      <a:pt x="460" y="332"/>
                    </a:lnTo>
                    <a:lnTo>
                      <a:pt x="459" y="332"/>
                    </a:lnTo>
                    <a:lnTo>
                      <a:pt x="458" y="332"/>
                    </a:lnTo>
                    <a:lnTo>
                      <a:pt x="458" y="333"/>
                    </a:lnTo>
                    <a:lnTo>
                      <a:pt x="457" y="333"/>
                    </a:lnTo>
                    <a:lnTo>
                      <a:pt x="455" y="333"/>
                    </a:lnTo>
                    <a:lnTo>
                      <a:pt x="454" y="333"/>
                    </a:lnTo>
                    <a:lnTo>
                      <a:pt x="454" y="332"/>
                    </a:lnTo>
                    <a:lnTo>
                      <a:pt x="453" y="332"/>
                    </a:lnTo>
                    <a:lnTo>
                      <a:pt x="453" y="331"/>
                    </a:lnTo>
                    <a:lnTo>
                      <a:pt x="453" y="329"/>
                    </a:lnTo>
                    <a:lnTo>
                      <a:pt x="451" y="329"/>
                    </a:lnTo>
                    <a:lnTo>
                      <a:pt x="450" y="329"/>
                    </a:lnTo>
                    <a:lnTo>
                      <a:pt x="449" y="329"/>
                    </a:lnTo>
                    <a:lnTo>
                      <a:pt x="449" y="331"/>
                    </a:lnTo>
                    <a:lnTo>
                      <a:pt x="447" y="331"/>
                    </a:lnTo>
                    <a:lnTo>
                      <a:pt x="446" y="331"/>
                    </a:lnTo>
                    <a:lnTo>
                      <a:pt x="445" y="331"/>
                    </a:lnTo>
                    <a:lnTo>
                      <a:pt x="443" y="331"/>
                    </a:lnTo>
                    <a:lnTo>
                      <a:pt x="442" y="331"/>
                    </a:lnTo>
                    <a:lnTo>
                      <a:pt x="442" y="332"/>
                    </a:lnTo>
                    <a:lnTo>
                      <a:pt x="443" y="333"/>
                    </a:lnTo>
                    <a:lnTo>
                      <a:pt x="445" y="335"/>
                    </a:lnTo>
                    <a:lnTo>
                      <a:pt x="446" y="336"/>
                    </a:lnTo>
                    <a:lnTo>
                      <a:pt x="447" y="337"/>
                    </a:lnTo>
                    <a:lnTo>
                      <a:pt x="449" y="337"/>
                    </a:lnTo>
                    <a:lnTo>
                      <a:pt x="449" y="339"/>
                    </a:lnTo>
                    <a:lnTo>
                      <a:pt x="450" y="339"/>
                    </a:lnTo>
                    <a:lnTo>
                      <a:pt x="451" y="339"/>
                    </a:lnTo>
                    <a:lnTo>
                      <a:pt x="451" y="340"/>
                    </a:lnTo>
                    <a:lnTo>
                      <a:pt x="450" y="340"/>
                    </a:lnTo>
                    <a:lnTo>
                      <a:pt x="450" y="341"/>
                    </a:lnTo>
                    <a:lnTo>
                      <a:pt x="450" y="343"/>
                    </a:lnTo>
                    <a:lnTo>
                      <a:pt x="449" y="343"/>
                    </a:lnTo>
                    <a:lnTo>
                      <a:pt x="447" y="344"/>
                    </a:lnTo>
                    <a:lnTo>
                      <a:pt x="446" y="344"/>
                    </a:lnTo>
                    <a:lnTo>
                      <a:pt x="445" y="344"/>
                    </a:lnTo>
                    <a:lnTo>
                      <a:pt x="443" y="343"/>
                    </a:lnTo>
                    <a:lnTo>
                      <a:pt x="442" y="343"/>
                    </a:lnTo>
                    <a:lnTo>
                      <a:pt x="441" y="343"/>
                    </a:lnTo>
                    <a:lnTo>
                      <a:pt x="441" y="341"/>
                    </a:lnTo>
                    <a:lnTo>
                      <a:pt x="440" y="341"/>
                    </a:lnTo>
                    <a:lnTo>
                      <a:pt x="438" y="341"/>
                    </a:lnTo>
                    <a:lnTo>
                      <a:pt x="438" y="343"/>
                    </a:lnTo>
                    <a:lnTo>
                      <a:pt x="438" y="344"/>
                    </a:lnTo>
                    <a:lnTo>
                      <a:pt x="438" y="345"/>
                    </a:lnTo>
                    <a:lnTo>
                      <a:pt x="437" y="346"/>
                    </a:lnTo>
                    <a:lnTo>
                      <a:pt x="437" y="348"/>
                    </a:lnTo>
                    <a:lnTo>
                      <a:pt x="436" y="348"/>
                    </a:lnTo>
                    <a:lnTo>
                      <a:pt x="434" y="348"/>
                    </a:lnTo>
                    <a:lnTo>
                      <a:pt x="434" y="346"/>
                    </a:lnTo>
                    <a:lnTo>
                      <a:pt x="433" y="345"/>
                    </a:lnTo>
                    <a:lnTo>
                      <a:pt x="432" y="344"/>
                    </a:lnTo>
                    <a:lnTo>
                      <a:pt x="430" y="344"/>
                    </a:lnTo>
                    <a:lnTo>
                      <a:pt x="430" y="345"/>
                    </a:lnTo>
                    <a:lnTo>
                      <a:pt x="429" y="345"/>
                    </a:lnTo>
                    <a:lnTo>
                      <a:pt x="429" y="346"/>
                    </a:lnTo>
                    <a:lnTo>
                      <a:pt x="429" y="348"/>
                    </a:lnTo>
                    <a:lnTo>
                      <a:pt x="429" y="349"/>
                    </a:lnTo>
                    <a:lnTo>
                      <a:pt x="428" y="349"/>
                    </a:lnTo>
                    <a:lnTo>
                      <a:pt x="428" y="348"/>
                    </a:lnTo>
                    <a:lnTo>
                      <a:pt x="428" y="349"/>
                    </a:lnTo>
                    <a:lnTo>
                      <a:pt x="426" y="349"/>
                    </a:lnTo>
                    <a:lnTo>
                      <a:pt x="426" y="350"/>
                    </a:lnTo>
                    <a:lnTo>
                      <a:pt x="426" y="352"/>
                    </a:lnTo>
                    <a:lnTo>
                      <a:pt x="425" y="353"/>
                    </a:lnTo>
                    <a:lnTo>
                      <a:pt x="424" y="353"/>
                    </a:lnTo>
                    <a:lnTo>
                      <a:pt x="423" y="353"/>
                    </a:lnTo>
                    <a:lnTo>
                      <a:pt x="423" y="352"/>
                    </a:lnTo>
                    <a:lnTo>
                      <a:pt x="423" y="353"/>
                    </a:lnTo>
                    <a:lnTo>
                      <a:pt x="421" y="353"/>
                    </a:lnTo>
                    <a:lnTo>
                      <a:pt x="421" y="354"/>
                    </a:lnTo>
                    <a:lnTo>
                      <a:pt x="421" y="356"/>
                    </a:lnTo>
                    <a:lnTo>
                      <a:pt x="421" y="357"/>
                    </a:lnTo>
                    <a:lnTo>
                      <a:pt x="420" y="357"/>
                    </a:lnTo>
                    <a:lnTo>
                      <a:pt x="420" y="358"/>
                    </a:lnTo>
                    <a:lnTo>
                      <a:pt x="421" y="358"/>
                    </a:lnTo>
                    <a:lnTo>
                      <a:pt x="421" y="360"/>
                    </a:lnTo>
                    <a:lnTo>
                      <a:pt x="421" y="361"/>
                    </a:lnTo>
                    <a:lnTo>
                      <a:pt x="423" y="361"/>
                    </a:lnTo>
                    <a:lnTo>
                      <a:pt x="423" y="362"/>
                    </a:lnTo>
                    <a:lnTo>
                      <a:pt x="424" y="363"/>
                    </a:lnTo>
                    <a:lnTo>
                      <a:pt x="423" y="365"/>
                    </a:lnTo>
                    <a:lnTo>
                      <a:pt x="423" y="366"/>
                    </a:lnTo>
                    <a:lnTo>
                      <a:pt x="423" y="367"/>
                    </a:lnTo>
                    <a:lnTo>
                      <a:pt x="424" y="367"/>
                    </a:lnTo>
                    <a:lnTo>
                      <a:pt x="424" y="369"/>
                    </a:lnTo>
                    <a:lnTo>
                      <a:pt x="424" y="370"/>
                    </a:lnTo>
                    <a:lnTo>
                      <a:pt x="423" y="370"/>
                    </a:lnTo>
                    <a:lnTo>
                      <a:pt x="423" y="371"/>
                    </a:lnTo>
                    <a:lnTo>
                      <a:pt x="424" y="371"/>
                    </a:lnTo>
                    <a:lnTo>
                      <a:pt x="424" y="373"/>
                    </a:lnTo>
                    <a:lnTo>
                      <a:pt x="424" y="374"/>
                    </a:lnTo>
                    <a:lnTo>
                      <a:pt x="424" y="375"/>
                    </a:lnTo>
                    <a:lnTo>
                      <a:pt x="425" y="375"/>
                    </a:lnTo>
                    <a:lnTo>
                      <a:pt x="424" y="377"/>
                    </a:lnTo>
                    <a:lnTo>
                      <a:pt x="423" y="377"/>
                    </a:lnTo>
                    <a:lnTo>
                      <a:pt x="421" y="377"/>
                    </a:lnTo>
                    <a:lnTo>
                      <a:pt x="421" y="378"/>
                    </a:lnTo>
                    <a:lnTo>
                      <a:pt x="421" y="379"/>
                    </a:lnTo>
                    <a:lnTo>
                      <a:pt x="423" y="379"/>
                    </a:lnTo>
                    <a:lnTo>
                      <a:pt x="423" y="380"/>
                    </a:lnTo>
                    <a:lnTo>
                      <a:pt x="423" y="382"/>
                    </a:lnTo>
                    <a:lnTo>
                      <a:pt x="424" y="382"/>
                    </a:lnTo>
                    <a:lnTo>
                      <a:pt x="425" y="383"/>
                    </a:lnTo>
                    <a:lnTo>
                      <a:pt x="425" y="384"/>
                    </a:lnTo>
                    <a:lnTo>
                      <a:pt x="425" y="386"/>
                    </a:lnTo>
                    <a:lnTo>
                      <a:pt x="425" y="387"/>
                    </a:lnTo>
                    <a:lnTo>
                      <a:pt x="425" y="388"/>
                    </a:lnTo>
                    <a:lnTo>
                      <a:pt x="425" y="390"/>
                    </a:lnTo>
                    <a:lnTo>
                      <a:pt x="424" y="390"/>
                    </a:lnTo>
                    <a:lnTo>
                      <a:pt x="425" y="390"/>
                    </a:lnTo>
                    <a:lnTo>
                      <a:pt x="425" y="391"/>
                    </a:lnTo>
                    <a:lnTo>
                      <a:pt x="424" y="391"/>
                    </a:lnTo>
                    <a:lnTo>
                      <a:pt x="425" y="392"/>
                    </a:lnTo>
                    <a:lnTo>
                      <a:pt x="426" y="392"/>
                    </a:lnTo>
                    <a:lnTo>
                      <a:pt x="426" y="394"/>
                    </a:lnTo>
                    <a:lnTo>
                      <a:pt x="428" y="394"/>
                    </a:lnTo>
                    <a:lnTo>
                      <a:pt x="428" y="395"/>
                    </a:lnTo>
                    <a:lnTo>
                      <a:pt x="428" y="396"/>
                    </a:lnTo>
                    <a:lnTo>
                      <a:pt x="428" y="398"/>
                    </a:lnTo>
                    <a:lnTo>
                      <a:pt x="428" y="399"/>
                    </a:lnTo>
                    <a:lnTo>
                      <a:pt x="428" y="400"/>
                    </a:lnTo>
                    <a:lnTo>
                      <a:pt x="428" y="401"/>
                    </a:lnTo>
                    <a:lnTo>
                      <a:pt x="428" y="403"/>
                    </a:lnTo>
                    <a:lnTo>
                      <a:pt x="426" y="405"/>
                    </a:lnTo>
                    <a:lnTo>
                      <a:pt x="426" y="408"/>
                    </a:lnTo>
                    <a:lnTo>
                      <a:pt x="426" y="409"/>
                    </a:lnTo>
                    <a:lnTo>
                      <a:pt x="426" y="412"/>
                    </a:lnTo>
                    <a:lnTo>
                      <a:pt x="425" y="417"/>
                    </a:lnTo>
                    <a:lnTo>
                      <a:pt x="424" y="417"/>
                    </a:lnTo>
                    <a:lnTo>
                      <a:pt x="424" y="418"/>
                    </a:lnTo>
                    <a:lnTo>
                      <a:pt x="423" y="418"/>
                    </a:lnTo>
                    <a:lnTo>
                      <a:pt x="420" y="418"/>
                    </a:lnTo>
                    <a:lnTo>
                      <a:pt x="419" y="418"/>
                    </a:lnTo>
                    <a:lnTo>
                      <a:pt x="416" y="418"/>
                    </a:lnTo>
                    <a:lnTo>
                      <a:pt x="412" y="418"/>
                    </a:lnTo>
                    <a:lnTo>
                      <a:pt x="409" y="418"/>
                    </a:lnTo>
                    <a:lnTo>
                      <a:pt x="404" y="418"/>
                    </a:lnTo>
                    <a:lnTo>
                      <a:pt x="398" y="418"/>
                    </a:lnTo>
                    <a:lnTo>
                      <a:pt x="395" y="418"/>
                    </a:lnTo>
                    <a:lnTo>
                      <a:pt x="390" y="418"/>
                    </a:lnTo>
                    <a:lnTo>
                      <a:pt x="385" y="418"/>
                    </a:lnTo>
                    <a:lnTo>
                      <a:pt x="382" y="418"/>
                    </a:lnTo>
                    <a:lnTo>
                      <a:pt x="379" y="418"/>
                    </a:lnTo>
                    <a:lnTo>
                      <a:pt x="375" y="418"/>
                    </a:lnTo>
                    <a:lnTo>
                      <a:pt x="366" y="417"/>
                    </a:lnTo>
                    <a:lnTo>
                      <a:pt x="362" y="417"/>
                    </a:lnTo>
                    <a:lnTo>
                      <a:pt x="358" y="417"/>
                    </a:lnTo>
                    <a:lnTo>
                      <a:pt x="344" y="417"/>
                    </a:lnTo>
                    <a:lnTo>
                      <a:pt x="340" y="417"/>
                    </a:lnTo>
                    <a:lnTo>
                      <a:pt x="336" y="417"/>
                    </a:lnTo>
                    <a:lnTo>
                      <a:pt x="328" y="417"/>
                    </a:lnTo>
                    <a:lnTo>
                      <a:pt x="327" y="417"/>
                    </a:lnTo>
                    <a:lnTo>
                      <a:pt x="323" y="417"/>
                    </a:lnTo>
                    <a:lnTo>
                      <a:pt x="323" y="418"/>
                    </a:lnTo>
                    <a:lnTo>
                      <a:pt x="322" y="418"/>
                    </a:lnTo>
                    <a:lnTo>
                      <a:pt x="322" y="420"/>
                    </a:lnTo>
                    <a:lnTo>
                      <a:pt x="320" y="421"/>
                    </a:lnTo>
                    <a:lnTo>
                      <a:pt x="320" y="422"/>
                    </a:lnTo>
                    <a:lnTo>
                      <a:pt x="319" y="424"/>
                    </a:lnTo>
                    <a:lnTo>
                      <a:pt x="319" y="425"/>
                    </a:lnTo>
                    <a:lnTo>
                      <a:pt x="318" y="426"/>
                    </a:lnTo>
                    <a:lnTo>
                      <a:pt x="318" y="428"/>
                    </a:lnTo>
                    <a:lnTo>
                      <a:pt x="316" y="429"/>
                    </a:lnTo>
                    <a:lnTo>
                      <a:pt x="315" y="430"/>
                    </a:lnTo>
                    <a:lnTo>
                      <a:pt x="314" y="432"/>
                    </a:lnTo>
                    <a:lnTo>
                      <a:pt x="313" y="432"/>
                    </a:lnTo>
                    <a:lnTo>
                      <a:pt x="311" y="432"/>
                    </a:lnTo>
                    <a:lnTo>
                      <a:pt x="310" y="432"/>
                    </a:lnTo>
                    <a:lnTo>
                      <a:pt x="309" y="433"/>
                    </a:lnTo>
                    <a:lnTo>
                      <a:pt x="307" y="433"/>
                    </a:lnTo>
                    <a:lnTo>
                      <a:pt x="306" y="433"/>
                    </a:lnTo>
                    <a:lnTo>
                      <a:pt x="303" y="432"/>
                    </a:lnTo>
                    <a:lnTo>
                      <a:pt x="302" y="432"/>
                    </a:lnTo>
                    <a:lnTo>
                      <a:pt x="299" y="432"/>
                    </a:lnTo>
                    <a:lnTo>
                      <a:pt x="296" y="432"/>
                    </a:lnTo>
                    <a:lnTo>
                      <a:pt x="294" y="430"/>
                    </a:lnTo>
                    <a:lnTo>
                      <a:pt x="293" y="429"/>
                    </a:lnTo>
                    <a:lnTo>
                      <a:pt x="292" y="422"/>
                    </a:lnTo>
                    <a:lnTo>
                      <a:pt x="290" y="421"/>
                    </a:lnTo>
                    <a:lnTo>
                      <a:pt x="288" y="421"/>
                    </a:lnTo>
                    <a:lnTo>
                      <a:pt x="285" y="421"/>
                    </a:lnTo>
                    <a:lnTo>
                      <a:pt x="284" y="421"/>
                    </a:lnTo>
                    <a:lnTo>
                      <a:pt x="276" y="422"/>
                    </a:lnTo>
                    <a:lnTo>
                      <a:pt x="268" y="424"/>
                    </a:lnTo>
                    <a:lnTo>
                      <a:pt x="263" y="425"/>
                    </a:lnTo>
                    <a:lnTo>
                      <a:pt x="259" y="425"/>
                    </a:lnTo>
                    <a:lnTo>
                      <a:pt x="244" y="428"/>
                    </a:lnTo>
                    <a:lnTo>
                      <a:pt x="241" y="428"/>
                    </a:lnTo>
                    <a:lnTo>
                      <a:pt x="230" y="429"/>
                    </a:lnTo>
                    <a:lnTo>
                      <a:pt x="212" y="432"/>
                    </a:lnTo>
                    <a:lnTo>
                      <a:pt x="208" y="432"/>
                    </a:lnTo>
                    <a:lnTo>
                      <a:pt x="204" y="432"/>
                    </a:lnTo>
                    <a:lnTo>
                      <a:pt x="199" y="433"/>
                    </a:lnTo>
                    <a:lnTo>
                      <a:pt x="191" y="433"/>
                    </a:lnTo>
                    <a:lnTo>
                      <a:pt x="186" y="434"/>
                    </a:lnTo>
                    <a:lnTo>
                      <a:pt x="179" y="435"/>
                    </a:lnTo>
                    <a:lnTo>
                      <a:pt x="178" y="435"/>
                    </a:lnTo>
                    <a:lnTo>
                      <a:pt x="171" y="438"/>
                    </a:lnTo>
                    <a:lnTo>
                      <a:pt x="169" y="438"/>
                    </a:lnTo>
                    <a:lnTo>
                      <a:pt x="162" y="441"/>
                    </a:lnTo>
                    <a:lnTo>
                      <a:pt x="159" y="441"/>
                    </a:lnTo>
                    <a:lnTo>
                      <a:pt x="157" y="442"/>
                    </a:lnTo>
                    <a:lnTo>
                      <a:pt x="154" y="442"/>
                    </a:lnTo>
                    <a:lnTo>
                      <a:pt x="154" y="443"/>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24" name="Freeform 51">
                <a:extLst>
                  <a:ext uri="{FF2B5EF4-FFF2-40B4-BE49-F238E27FC236}">
                    <a16:creationId xmlns:a16="http://schemas.microsoft.com/office/drawing/2014/main" id="{57FA0954-F9B7-E221-20B9-2F65E012C9D8}"/>
                  </a:ext>
                </a:extLst>
              </p:cNvPr>
              <p:cNvSpPr>
                <a:spLocks/>
              </p:cNvSpPr>
              <p:nvPr/>
            </p:nvSpPr>
            <p:spPr bwMode="auto">
              <a:xfrm>
                <a:off x="2839" y="473"/>
                <a:ext cx="521" cy="484"/>
              </a:xfrm>
              <a:custGeom>
                <a:avLst/>
                <a:gdLst>
                  <a:gd name="T0" fmla="*/ 146 w 521"/>
                  <a:gd name="T1" fmla="*/ 462 h 484"/>
                  <a:gd name="T2" fmla="*/ 112 w 521"/>
                  <a:gd name="T3" fmla="*/ 476 h 484"/>
                  <a:gd name="T4" fmla="*/ 102 w 521"/>
                  <a:gd name="T5" fmla="*/ 480 h 484"/>
                  <a:gd name="T6" fmla="*/ 87 w 521"/>
                  <a:gd name="T7" fmla="*/ 483 h 484"/>
                  <a:gd name="T8" fmla="*/ 74 w 521"/>
                  <a:gd name="T9" fmla="*/ 481 h 484"/>
                  <a:gd name="T10" fmla="*/ 64 w 521"/>
                  <a:gd name="T11" fmla="*/ 472 h 484"/>
                  <a:gd name="T12" fmla="*/ 53 w 521"/>
                  <a:gd name="T13" fmla="*/ 460 h 484"/>
                  <a:gd name="T14" fmla="*/ 53 w 521"/>
                  <a:gd name="T15" fmla="*/ 443 h 484"/>
                  <a:gd name="T16" fmla="*/ 63 w 521"/>
                  <a:gd name="T17" fmla="*/ 429 h 484"/>
                  <a:gd name="T18" fmla="*/ 74 w 521"/>
                  <a:gd name="T19" fmla="*/ 416 h 484"/>
                  <a:gd name="T20" fmla="*/ 64 w 521"/>
                  <a:gd name="T21" fmla="*/ 400 h 484"/>
                  <a:gd name="T22" fmla="*/ 63 w 521"/>
                  <a:gd name="T23" fmla="*/ 384 h 484"/>
                  <a:gd name="T24" fmla="*/ 66 w 521"/>
                  <a:gd name="T25" fmla="*/ 367 h 484"/>
                  <a:gd name="T26" fmla="*/ 57 w 521"/>
                  <a:gd name="T27" fmla="*/ 353 h 484"/>
                  <a:gd name="T28" fmla="*/ 52 w 521"/>
                  <a:gd name="T29" fmla="*/ 335 h 484"/>
                  <a:gd name="T30" fmla="*/ 51 w 521"/>
                  <a:gd name="T31" fmla="*/ 319 h 484"/>
                  <a:gd name="T32" fmla="*/ 52 w 521"/>
                  <a:gd name="T33" fmla="*/ 303 h 484"/>
                  <a:gd name="T34" fmla="*/ 52 w 521"/>
                  <a:gd name="T35" fmla="*/ 286 h 484"/>
                  <a:gd name="T36" fmla="*/ 64 w 521"/>
                  <a:gd name="T37" fmla="*/ 274 h 484"/>
                  <a:gd name="T38" fmla="*/ 49 w 521"/>
                  <a:gd name="T39" fmla="*/ 261 h 484"/>
                  <a:gd name="T40" fmla="*/ 34 w 521"/>
                  <a:gd name="T41" fmla="*/ 252 h 484"/>
                  <a:gd name="T42" fmla="*/ 34 w 521"/>
                  <a:gd name="T43" fmla="*/ 235 h 484"/>
                  <a:gd name="T44" fmla="*/ 42 w 521"/>
                  <a:gd name="T45" fmla="*/ 221 h 484"/>
                  <a:gd name="T46" fmla="*/ 57 w 521"/>
                  <a:gd name="T47" fmla="*/ 216 h 484"/>
                  <a:gd name="T48" fmla="*/ 44 w 521"/>
                  <a:gd name="T49" fmla="*/ 208 h 484"/>
                  <a:gd name="T50" fmla="*/ 28 w 521"/>
                  <a:gd name="T51" fmla="*/ 201 h 484"/>
                  <a:gd name="T52" fmla="*/ 22 w 521"/>
                  <a:gd name="T53" fmla="*/ 185 h 484"/>
                  <a:gd name="T54" fmla="*/ 14 w 521"/>
                  <a:gd name="T55" fmla="*/ 174 h 484"/>
                  <a:gd name="T56" fmla="*/ 9 w 521"/>
                  <a:gd name="T57" fmla="*/ 159 h 484"/>
                  <a:gd name="T58" fmla="*/ 1 w 521"/>
                  <a:gd name="T59" fmla="*/ 145 h 484"/>
                  <a:gd name="T60" fmla="*/ 8 w 521"/>
                  <a:gd name="T61" fmla="*/ 130 h 484"/>
                  <a:gd name="T62" fmla="*/ 9 w 521"/>
                  <a:gd name="T63" fmla="*/ 115 h 484"/>
                  <a:gd name="T64" fmla="*/ 8 w 521"/>
                  <a:gd name="T65" fmla="*/ 104 h 484"/>
                  <a:gd name="T66" fmla="*/ 17 w 521"/>
                  <a:gd name="T67" fmla="*/ 90 h 484"/>
                  <a:gd name="T68" fmla="*/ 21 w 521"/>
                  <a:gd name="T69" fmla="*/ 73 h 484"/>
                  <a:gd name="T70" fmla="*/ 26 w 521"/>
                  <a:gd name="T71" fmla="*/ 53 h 484"/>
                  <a:gd name="T72" fmla="*/ 40 w 521"/>
                  <a:gd name="T73" fmla="*/ 43 h 484"/>
                  <a:gd name="T74" fmla="*/ 38 w 521"/>
                  <a:gd name="T75" fmla="*/ 28 h 484"/>
                  <a:gd name="T76" fmla="*/ 43 w 521"/>
                  <a:gd name="T77" fmla="*/ 11 h 484"/>
                  <a:gd name="T78" fmla="*/ 74 w 521"/>
                  <a:gd name="T79" fmla="*/ 6 h 484"/>
                  <a:gd name="T80" fmla="*/ 204 w 521"/>
                  <a:gd name="T81" fmla="*/ 10 h 484"/>
                  <a:gd name="T82" fmla="*/ 480 w 521"/>
                  <a:gd name="T83" fmla="*/ 0 h 484"/>
                  <a:gd name="T84" fmla="*/ 514 w 521"/>
                  <a:gd name="T85" fmla="*/ 23 h 484"/>
                  <a:gd name="T86" fmla="*/ 512 w 521"/>
                  <a:gd name="T87" fmla="*/ 41 h 484"/>
                  <a:gd name="T88" fmla="*/ 512 w 521"/>
                  <a:gd name="T89" fmla="*/ 58 h 484"/>
                  <a:gd name="T90" fmla="*/ 504 w 521"/>
                  <a:gd name="T91" fmla="*/ 68 h 484"/>
                  <a:gd name="T92" fmla="*/ 496 w 521"/>
                  <a:gd name="T93" fmla="*/ 77 h 484"/>
                  <a:gd name="T94" fmla="*/ 492 w 521"/>
                  <a:gd name="T95" fmla="*/ 89 h 484"/>
                  <a:gd name="T96" fmla="*/ 483 w 521"/>
                  <a:gd name="T97" fmla="*/ 100 h 484"/>
                  <a:gd name="T98" fmla="*/ 472 w 521"/>
                  <a:gd name="T99" fmla="*/ 110 h 484"/>
                  <a:gd name="T100" fmla="*/ 471 w 521"/>
                  <a:gd name="T101" fmla="*/ 130 h 484"/>
                  <a:gd name="T102" fmla="*/ 474 w 521"/>
                  <a:gd name="T103" fmla="*/ 146 h 484"/>
                  <a:gd name="T104" fmla="*/ 484 w 521"/>
                  <a:gd name="T105" fmla="*/ 155 h 484"/>
                  <a:gd name="T106" fmla="*/ 493 w 521"/>
                  <a:gd name="T107" fmla="*/ 165 h 484"/>
                  <a:gd name="T108" fmla="*/ 508 w 521"/>
                  <a:gd name="T109" fmla="*/ 172 h 484"/>
                  <a:gd name="T110" fmla="*/ 509 w 521"/>
                  <a:gd name="T111" fmla="*/ 184 h 484"/>
                  <a:gd name="T112" fmla="*/ 514 w 521"/>
                  <a:gd name="T113" fmla="*/ 195 h 484"/>
                  <a:gd name="T114" fmla="*/ 508 w 521"/>
                  <a:gd name="T115" fmla="*/ 204 h 484"/>
                  <a:gd name="T116" fmla="*/ 475 w 521"/>
                  <a:gd name="T117" fmla="*/ 231 h 484"/>
                  <a:gd name="T118" fmla="*/ 445 w 521"/>
                  <a:gd name="T119" fmla="*/ 288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1" h="484">
                    <a:moveTo>
                      <a:pt x="154" y="443"/>
                    </a:moveTo>
                    <a:lnTo>
                      <a:pt x="153" y="443"/>
                    </a:lnTo>
                    <a:lnTo>
                      <a:pt x="152" y="443"/>
                    </a:lnTo>
                    <a:lnTo>
                      <a:pt x="150" y="443"/>
                    </a:lnTo>
                    <a:lnTo>
                      <a:pt x="149" y="445"/>
                    </a:lnTo>
                    <a:lnTo>
                      <a:pt x="149" y="446"/>
                    </a:lnTo>
                    <a:lnTo>
                      <a:pt x="149" y="447"/>
                    </a:lnTo>
                    <a:lnTo>
                      <a:pt x="149" y="450"/>
                    </a:lnTo>
                    <a:lnTo>
                      <a:pt x="149" y="451"/>
                    </a:lnTo>
                    <a:lnTo>
                      <a:pt x="149" y="452"/>
                    </a:lnTo>
                    <a:lnTo>
                      <a:pt x="149" y="454"/>
                    </a:lnTo>
                    <a:lnTo>
                      <a:pt x="149" y="455"/>
                    </a:lnTo>
                    <a:lnTo>
                      <a:pt x="149" y="456"/>
                    </a:lnTo>
                    <a:lnTo>
                      <a:pt x="148" y="458"/>
                    </a:lnTo>
                    <a:lnTo>
                      <a:pt x="148" y="459"/>
                    </a:lnTo>
                    <a:lnTo>
                      <a:pt x="148" y="460"/>
                    </a:lnTo>
                    <a:lnTo>
                      <a:pt x="146" y="462"/>
                    </a:lnTo>
                    <a:lnTo>
                      <a:pt x="145" y="463"/>
                    </a:lnTo>
                    <a:lnTo>
                      <a:pt x="145" y="464"/>
                    </a:lnTo>
                    <a:lnTo>
                      <a:pt x="144" y="466"/>
                    </a:lnTo>
                    <a:lnTo>
                      <a:pt x="142" y="466"/>
                    </a:lnTo>
                    <a:lnTo>
                      <a:pt x="141" y="466"/>
                    </a:lnTo>
                    <a:lnTo>
                      <a:pt x="138" y="468"/>
                    </a:lnTo>
                    <a:lnTo>
                      <a:pt x="133" y="470"/>
                    </a:lnTo>
                    <a:lnTo>
                      <a:pt x="131" y="470"/>
                    </a:lnTo>
                    <a:lnTo>
                      <a:pt x="128" y="471"/>
                    </a:lnTo>
                    <a:lnTo>
                      <a:pt x="127" y="471"/>
                    </a:lnTo>
                    <a:lnTo>
                      <a:pt x="124" y="472"/>
                    </a:lnTo>
                    <a:lnTo>
                      <a:pt x="123" y="472"/>
                    </a:lnTo>
                    <a:lnTo>
                      <a:pt x="120" y="473"/>
                    </a:lnTo>
                    <a:lnTo>
                      <a:pt x="117" y="473"/>
                    </a:lnTo>
                    <a:lnTo>
                      <a:pt x="115" y="475"/>
                    </a:lnTo>
                    <a:lnTo>
                      <a:pt x="114" y="476"/>
                    </a:lnTo>
                    <a:lnTo>
                      <a:pt x="112" y="476"/>
                    </a:lnTo>
                    <a:lnTo>
                      <a:pt x="111" y="476"/>
                    </a:lnTo>
                    <a:lnTo>
                      <a:pt x="111" y="477"/>
                    </a:lnTo>
                    <a:lnTo>
                      <a:pt x="110" y="477"/>
                    </a:lnTo>
                    <a:lnTo>
                      <a:pt x="108" y="477"/>
                    </a:lnTo>
                    <a:lnTo>
                      <a:pt x="108" y="479"/>
                    </a:lnTo>
                    <a:lnTo>
                      <a:pt x="107" y="479"/>
                    </a:lnTo>
                    <a:lnTo>
                      <a:pt x="106" y="479"/>
                    </a:lnTo>
                    <a:lnTo>
                      <a:pt x="104" y="479"/>
                    </a:lnTo>
                    <a:lnTo>
                      <a:pt x="104" y="480"/>
                    </a:lnTo>
                    <a:lnTo>
                      <a:pt x="104" y="479"/>
                    </a:lnTo>
                    <a:lnTo>
                      <a:pt x="104" y="480"/>
                    </a:lnTo>
                    <a:lnTo>
                      <a:pt x="104" y="479"/>
                    </a:lnTo>
                    <a:lnTo>
                      <a:pt x="104" y="480"/>
                    </a:lnTo>
                    <a:lnTo>
                      <a:pt x="103" y="480"/>
                    </a:lnTo>
                    <a:lnTo>
                      <a:pt x="103" y="479"/>
                    </a:lnTo>
                    <a:lnTo>
                      <a:pt x="102" y="479"/>
                    </a:lnTo>
                    <a:lnTo>
                      <a:pt x="102" y="480"/>
                    </a:lnTo>
                    <a:lnTo>
                      <a:pt x="100" y="480"/>
                    </a:lnTo>
                    <a:lnTo>
                      <a:pt x="99" y="480"/>
                    </a:lnTo>
                    <a:lnTo>
                      <a:pt x="98" y="480"/>
                    </a:lnTo>
                    <a:lnTo>
                      <a:pt x="97" y="480"/>
                    </a:lnTo>
                    <a:lnTo>
                      <a:pt x="97" y="481"/>
                    </a:lnTo>
                    <a:lnTo>
                      <a:pt x="95" y="481"/>
                    </a:lnTo>
                    <a:lnTo>
                      <a:pt x="94" y="481"/>
                    </a:lnTo>
                    <a:lnTo>
                      <a:pt x="94" y="483"/>
                    </a:lnTo>
                    <a:lnTo>
                      <a:pt x="93" y="483"/>
                    </a:lnTo>
                    <a:lnTo>
                      <a:pt x="91" y="483"/>
                    </a:lnTo>
                    <a:lnTo>
                      <a:pt x="90" y="483"/>
                    </a:lnTo>
                    <a:lnTo>
                      <a:pt x="90" y="484"/>
                    </a:lnTo>
                    <a:lnTo>
                      <a:pt x="90" y="483"/>
                    </a:lnTo>
                    <a:lnTo>
                      <a:pt x="90" y="484"/>
                    </a:lnTo>
                    <a:lnTo>
                      <a:pt x="89" y="484"/>
                    </a:lnTo>
                    <a:lnTo>
                      <a:pt x="89" y="483"/>
                    </a:lnTo>
                    <a:lnTo>
                      <a:pt x="87" y="483"/>
                    </a:lnTo>
                    <a:lnTo>
                      <a:pt x="87" y="484"/>
                    </a:lnTo>
                    <a:lnTo>
                      <a:pt x="87" y="483"/>
                    </a:lnTo>
                    <a:lnTo>
                      <a:pt x="87" y="484"/>
                    </a:lnTo>
                    <a:lnTo>
                      <a:pt x="86" y="484"/>
                    </a:lnTo>
                    <a:lnTo>
                      <a:pt x="85" y="484"/>
                    </a:lnTo>
                    <a:lnTo>
                      <a:pt x="83" y="484"/>
                    </a:lnTo>
                    <a:lnTo>
                      <a:pt x="82" y="484"/>
                    </a:lnTo>
                    <a:lnTo>
                      <a:pt x="82" y="483"/>
                    </a:lnTo>
                    <a:lnTo>
                      <a:pt x="81" y="483"/>
                    </a:lnTo>
                    <a:lnTo>
                      <a:pt x="80" y="483"/>
                    </a:lnTo>
                    <a:lnTo>
                      <a:pt x="78" y="483"/>
                    </a:lnTo>
                    <a:lnTo>
                      <a:pt x="77" y="483"/>
                    </a:lnTo>
                    <a:lnTo>
                      <a:pt x="77" y="484"/>
                    </a:lnTo>
                    <a:lnTo>
                      <a:pt x="77" y="483"/>
                    </a:lnTo>
                    <a:lnTo>
                      <a:pt x="76" y="483"/>
                    </a:lnTo>
                    <a:lnTo>
                      <a:pt x="74" y="483"/>
                    </a:lnTo>
                    <a:lnTo>
                      <a:pt x="74" y="481"/>
                    </a:lnTo>
                    <a:lnTo>
                      <a:pt x="73" y="481"/>
                    </a:lnTo>
                    <a:lnTo>
                      <a:pt x="73" y="480"/>
                    </a:lnTo>
                    <a:lnTo>
                      <a:pt x="72" y="480"/>
                    </a:lnTo>
                    <a:lnTo>
                      <a:pt x="70" y="480"/>
                    </a:lnTo>
                    <a:lnTo>
                      <a:pt x="69" y="480"/>
                    </a:lnTo>
                    <a:lnTo>
                      <a:pt x="70" y="480"/>
                    </a:lnTo>
                    <a:lnTo>
                      <a:pt x="69" y="480"/>
                    </a:lnTo>
                    <a:lnTo>
                      <a:pt x="68" y="480"/>
                    </a:lnTo>
                    <a:lnTo>
                      <a:pt x="66" y="480"/>
                    </a:lnTo>
                    <a:lnTo>
                      <a:pt x="66" y="479"/>
                    </a:lnTo>
                    <a:lnTo>
                      <a:pt x="66" y="477"/>
                    </a:lnTo>
                    <a:lnTo>
                      <a:pt x="65" y="477"/>
                    </a:lnTo>
                    <a:lnTo>
                      <a:pt x="65" y="476"/>
                    </a:lnTo>
                    <a:lnTo>
                      <a:pt x="64" y="476"/>
                    </a:lnTo>
                    <a:lnTo>
                      <a:pt x="64" y="475"/>
                    </a:lnTo>
                    <a:lnTo>
                      <a:pt x="64" y="473"/>
                    </a:lnTo>
                    <a:lnTo>
                      <a:pt x="64" y="472"/>
                    </a:lnTo>
                    <a:lnTo>
                      <a:pt x="64" y="471"/>
                    </a:lnTo>
                    <a:lnTo>
                      <a:pt x="64" y="470"/>
                    </a:lnTo>
                    <a:lnTo>
                      <a:pt x="64" y="468"/>
                    </a:lnTo>
                    <a:lnTo>
                      <a:pt x="64" y="467"/>
                    </a:lnTo>
                    <a:lnTo>
                      <a:pt x="63" y="467"/>
                    </a:lnTo>
                    <a:lnTo>
                      <a:pt x="63" y="466"/>
                    </a:lnTo>
                    <a:lnTo>
                      <a:pt x="61" y="466"/>
                    </a:lnTo>
                    <a:lnTo>
                      <a:pt x="60" y="466"/>
                    </a:lnTo>
                    <a:lnTo>
                      <a:pt x="59" y="466"/>
                    </a:lnTo>
                    <a:lnTo>
                      <a:pt x="57" y="466"/>
                    </a:lnTo>
                    <a:lnTo>
                      <a:pt x="57" y="464"/>
                    </a:lnTo>
                    <a:lnTo>
                      <a:pt x="56" y="464"/>
                    </a:lnTo>
                    <a:lnTo>
                      <a:pt x="55" y="464"/>
                    </a:lnTo>
                    <a:lnTo>
                      <a:pt x="55" y="463"/>
                    </a:lnTo>
                    <a:lnTo>
                      <a:pt x="53" y="463"/>
                    </a:lnTo>
                    <a:lnTo>
                      <a:pt x="53" y="462"/>
                    </a:lnTo>
                    <a:lnTo>
                      <a:pt x="53" y="460"/>
                    </a:lnTo>
                    <a:lnTo>
                      <a:pt x="53" y="459"/>
                    </a:lnTo>
                    <a:lnTo>
                      <a:pt x="53" y="458"/>
                    </a:lnTo>
                    <a:lnTo>
                      <a:pt x="53" y="456"/>
                    </a:lnTo>
                    <a:lnTo>
                      <a:pt x="53" y="455"/>
                    </a:lnTo>
                    <a:lnTo>
                      <a:pt x="53" y="454"/>
                    </a:lnTo>
                    <a:lnTo>
                      <a:pt x="55" y="454"/>
                    </a:lnTo>
                    <a:lnTo>
                      <a:pt x="55" y="452"/>
                    </a:lnTo>
                    <a:lnTo>
                      <a:pt x="55" y="451"/>
                    </a:lnTo>
                    <a:lnTo>
                      <a:pt x="55" y="450"/>
                    </a:lnTo>
                    <a:lnTo>
                      <a:pt x="53" y="450"/>
                    </a:lnTo>
                    <a:lnTo>
                      <a:pt x="53" y="449"/>
                    </a:lnTo>
                    <a:lnTo>
                      <a:pt x="53" y="447"/>
                    </a:lnTo>
                    <a:lnTo>
                      <a:pt x="52" y="447"/>
                    </a:lnTo>
                    <a:lnTo>
                      <a:pt x="52" y="446"/>
                    </a:lnTo>
                    <a:lnTo>
                      <a:pt x="52" y="445"/>
                    </a:lnTo>
                    <a:lnTo>
                      <a:pt x="52" y="443"/>
                    </a:lnTo>
                    <a:lnTo>
                      <a:pt x="53" y="443"/>
                    </a:lnTo>
                    <a:lnTo>
                      <a:pt x="53" y="442"/>
                    </a:lnTo>
                    <a:lnTo>
                      <a:pt x="55" y="442"/>
                    </a:lnTo>
                    <a:lnTo>
                      <a:pt x="56" y="441"/>
                    </a:lnTo>
                    <a:lnTo>
                      <a:pt x="56" y="439"/>
                    </a:lnTo>
                    <a:lnTo>
                      <a:pt x="57" y="439"/>
                    </a:lnTo>
                    <a:lnTo>
                      <a:pt x="57" y="438"/>
                    </a:lnTo>
                    <a:lnTo>
                      <a:pt x="57" y="437"/>
                    </a:lnTo>
                    <a:lnTo>
                      <a:pt x="57" y="435"/>
                    </a:lnTo>
                    <a:lnTo>
                      <a:pt x="59" y="435"/>
                    </a:lnTo>
                    <a:lnTo>
                      <a:pt x="59" y="434"/>
                    </a:lnTo>
                    <a:lnTo>
                      <a:pt x="60" y="434"/>
                    </a:lnTo>
                    <a:lnTo>
                      <a:pt x="60" y="433"/>
                    </a:lnTo>
                    <a:lnTo>
                      <a:pt x="60" y="432"/>
                    </a:lnTo>
                    <a:lnTo>
                      <a:pt x="60" y="430"/>
                    </a:lnTo>
                    <a:lnTo>
                      <a:pt x="61" y="430"/>
                    </a:lnTo>
                    <a:lnTo>
                      <a:pt x="61" y="429"/>
                    </a:lnTo>
                    <a:lnTo>
                      <a:pt x="63" y="429"/>
                    </a:lnTo>
                    <a:lnTo>
                      <a:pt x="63" y="428"/>
                    </a:lnTo>
                    <a:lnTo>
                      <a:pt x="63" y="426"/>
                    </a:lnTo>
                    <a:lnTo>
                      <a:pt x="63" y="425"/>
                    </a:lnTo>
                    <a:lnTo>
                      <a:pt x="64" y="425"/>
                    </a:lnTo>
                    <a:lnTo>
                      <a:pt x="64" y="424"/>
                    </a:lnTo>
                    <a:lnTo>
                      <a:pt x="65" y="424"/>
                    </a:lnTo>
                    <a:lnTo>
                      <a:pt x="66" y="422"/>
                    </a:lnTo>
                    <a:lnTo>
                      <a:pt x="68" y="422"/>
                    </a:lnTo>
                    <a:lnTo>
                      <a:pt x="69" y="421"/>
                    </a:lnTo>
                    <a:lnTo>
                      <a:pt x="70" y="421"/>
                    </a:lnTo>
                    <a:lnTo>
                      <a:pt x="72" y="421"/>
                    </a:lnTo>
                    <a:lnTo>
                      <a:pt x="72" y="420"/>
                    </a:lnTo>
                    <a:lnTo>
                      <a:pt x="73" y="420"/>
                    </a:lnTo>
                    <a:lnTo>
                      <a:pt x="73" y="418"/>
                    </a:lnTo>
                    <a:lnTo>
                      <a:pt x="73" y="417"/>
                    </a:lnTo>
                    <a:lnTo>
                      <a:pt x="74" y="417"/>
                    </a:lnTo>
                    <a:lnTo>
                      <a:pt x="74" y="416"/>
                    </a:lnTo>
                    <a:lnTo>
                      <a:pt x="73" y="415"/>
                    </a:lnTo>
                    <a:lnTo>
                      <a:pt x="73" y="413"/>
                    </a:lnTo>
                    <a:lnTo>
                      <a:pt x="72" y="412"/>
                    </a:lnTo>
                    <a:lnTo>
                      <a:pt x="72" y="411"/>
                    </a:lnTo>
                    <a:lnTo>
                      <a:pt x="70" y="411"/>
                    </a:lnTo>
                    <a:lnTo>
                      <a:pt x="70" y="409"/>
                    </a:lnTo>
                    <a:lnTo>
                      <a:pt x="69" y="409"/>
                    </a:lnTo>
                    <a:lnTo>
                      <a:pt x="69" y="408"/>
                    </a:lnTo>
                    <a:lnTo>
                      <a:pt x="68" y="408"/>
                    </a:lnTo>
                    <a:lnTo>
                      <a:pt x="66" y="407"/>
                    </a:lnTo>
                    <a:lnTo>
                      <a:pt x="66" y="405"/>
                    </a:lnTo>
                    <a:lnTo>
                      <a:pt x="65" y="405"/>
                    </a:lnTo>
                    <a:lnTo>
                      <a:pt x="65" y="404"/>
                    </a:lnTo>
                    <a:lnTo>
                      <a:pt x="65" y="403"/>
                    </a:lnTo>
                    <a:lnTo>
                      <a:pt x="64" y="403"/>
                    </a:lnTo>
                    <a:lnTo>
                      <a:pt x="64" y="401"/>
                    </a:lnTo>
                    <a:lnTo>
                      <a:pt x="64" y="400"/>
                    </a:lnTo>
                    <a:lnTo>
                      <a:pt x="63" y="400"/>
                    </a:lnTo>
                    <a:lnTo>
                      <a:pt x="63" y="399"/>
                    </a:lnTo>
                    <a:lnTo>
                      <a:pt x="63" y="398"/>
                    </a:lnTo>
                    <a:lnTo>
                      <a:pt x="61" y="398"/>
                    </a:lnTo>
                    <a:lnTo>
                      <a:pt x="61" y="396"/>
                    </a:lnTo>
                    <a:lnTo>
                      <a:pt x="61" y="395"/>
                    </a:lnTo>
                    <a:lnTo>
                      <a:pt x="61" y="394"/>
                    </a:lnTo>
                    <a:lnTo>
                      <a:pt x="61" y="392"/>
                    </a:lnTo>
                    <a:lnTo>
                      <a:pt x="63" y="392"/>
                    </a:lnTo>
                    <a:lnTo>
                      <a:pt x="63" y="391"/>
                    </a:lnTo>
                    <a:lnTo>
                      <a:pt x="61" y="391"/>
                    </a:lnTo>
                    <a:lnTo>
                      <a:pt x="61" y="390"/>
                    </a:lnTo>
                    <a:lnTo>
                      <a:pt x="61" y="388"/>
                    </a:lnTo>
                    <a:lnTo>
                      <a:pt x="61" y="387"/>
                    </a:lnTo>
                    <a:lnTo>
                      <a:pt x="61" y="386"/>
                    </a:lnTo>
                    <a:lnTo>
                      <a:pt x="61" y="384"/>
                    </a:lnTo>
                    <a:lnTo>
                      <a:pt x="63" y="384"/>
                    </a:lnTo>
                    <a:lnTo>
                      <a:pt x="63" y="383"/>
                    </a:lnTo>
                    <a:lnTo>
                      <a:pt x="63" y="382"/>
                    </a:lnTo>
                    <a:lnTo>
                      <a:pt x="64" y="380"/>
                    </a:lnTo>
                    <a:lnTo>
                      <a:pt x="64" y="379"/>
                    </a:lnTo>
                    <a:lnTo>
                      <a:pt x="64" y="378"/>
                    </a:lnTo>
                    <a:lnTo>
                      <a:pt x="65" y="378"/>
                    </a:lnTo>
                    <a:lnTo>
                      <a:pt x="65" y="377"/>
                    </a:lnTo>
                    <a:lnTo>
                      <a:pt x="66" y="377"/>
                    </a:lnTo>
                    <a:lnTo>
                      <a:pt x="66" y="375"/>
                    </a:lnTo>
                    <a:lnTo>
                      <a:pt x="68" y="375"/>
                    </a:lnTo>
                    <a:lnTo>
                      <a:pt x="68" y="374"/>
                    </a:lnTo>
                    <a:lnTo>
                      <a:pt x="68" y="373"/>
                    </a:lnTo>
                    <a:lnTo>
                      <a:pt x="68" y="371"/>
                    </a:lnTo>
                    <a:lnTo>
                      <a:pt x="68" y="370"/>
                    </a:lnTo>
                    <a:lnTo>
                      <a:pt x="68" y="369"/>
                    </a:lnTo>
                    <a:lnTo>
                      <a:pt x="68" y="367"/>
                    </a:lnTo>
                    <a:lnTo>
                      <a:pt x="66" y="367"/>
                    </a:lnTo>
                    <a:lnTo>
                      <a:pt x="66" y="366"/>
                    </a:lnTo>
                    <a:lnTo>
                      <a:pt x="66" y="365"/>
                    </a:lnTo>
                    <a:lnTo>
                      <a:pt x="66" y="363"/>
                    </a:lnTo>
                    <a:lnTo>
                      <a:pt x="65" y="363"/>
                    </a:lnTo>
                    <a:lnTo>
                      <a:pt x="65" y="362"/>
                    </a:lnTo>
                    <a:lnTo>
                      <a:pt x="64" y="362"/>
                    </a:lnTo>
                    <a:lnTo>
                      <a:pt x="64" y="361"/>
                    </a:lnTo>
                    <a:lnTo>
                      <a:pt x="63" y="361"/>
                    </a:lnTo>
                    <a:lnTo>
                      <a:pt x="63" y="360"/>
                    </a:lnTo>
                    <a:lnTo>
                      <a:pt x="61" y="360"/>
                    </a:lnTo>
                    <a:lnTo>
                      <a:pt x="61" y="358"/>
                    </a:lnTo>
                    <a:lnTo>
                      <a:pt x="60" y="358"/>
                    </a:lnTo>
                    <a:lnTo>
                      <a:pt x="60" y="357"/>
                    </a:lnTo>
                    <a:lnTo>
                      <a:pt x="59" y="356"/>
                    </a:lnTo>
                    <a:lnTo>
                      <a:pt x="59" y="354"/>
                    </a:lnTo>
                    <a:lnTo>
                      <a:pt x="57" y="354"/>
                    </a:lnTo>
                    <a:lnTo>
                      <a:pt x="57" y="353"/>
                    </a:lnTo>
                    <a:lnTo>
                      <a:pt x="57" y="352"/>
                    </a:lnTo>
                    <a:lnTo>
                      <a:pt x="57" y="350"/>
                    </a:lnTo>
                    <a:lnTo>
                      <a:pt x="56" y="350"/>
                    </a:lnTo>
                    <a:lnTo>
                      <a:pt x="56" y="349"/>
                    </a:lnTo>
                    <a:lnTo>
                      <a:pt x="56" y="348"/>
                    </a:lnTo>
                    <a:lnTo>
                      <a:pt x="55" y="348"/>
                    </a:lnTo>
                    <a:lnTo>
                      <a:pt x="55" y="346"/>
                    </a:lnTo>
                    <a:lnTo>
                      <a:pt x="55" y="345"/>
                    </a:lnTo>
                    <a:lnTo>
                      <a:pt x="55" y="344"/>
                    </a:lnTo>
                    <a:lnTo>
                      <a:pt x="55" y="343"/>
                    </a:lnTo>
                    <a:lnTo>
                      <a:pt x="55" y="341"/>
                    </a:lnTo>
                    <a:lnTo>
                      <a:pt x="55" y="340"/>
                    </a:lnTo>
                    <a:lnTo>
                      <a:pt x="53" y="340"/>
                    </a:lnTo>
                    <a:lnTo>
                      <a:pt x="53" y="339"/>
                    </a:lnTo>
                    <a:lnTo>
                      <a:pt x="53" y="337"/>
                    </a:lnTo>
                    <a:lnTo>
                      <a:pt x="52" y="336"/>
                    </a:lnTo>
                    <a:lnTo>
                      <a:pt x="52" y="335"/>
                    </a:lnTo>
                    <a:lnTo>
                      <a:pt x="52" y="333"/>
                    </a:lnTo>
                    <a:lnTo>
                      <a:pt x="52" y="332"/>
                    </a:lnTo>
                    <a:lnTo>
                      <a:pt x="52" y="331"/>
                    </a:lnTo>
                    <a:lnTo>
                      <a:pt x="52" y="329"/>
                    </a:lnTo>
                    <a:lnTo>
                      <a:pt x="52" y="328"/>
                    </a:lnTo>
                    <a:lnTo>
                      <a:pt x="52" y="327"/>
                    </a:lnTo>
                    <a:lnTo>
                      <a:pt x="52" y="326"/>
                    </a:lnTo>
                    <a:lnTo>
                      <a:pt x="53" y="326"/>
                    </a:lnTo>
                    <a:lnTo>
                      <a:pt x="53" y="324"/>
                    </a:lnTo>
                    <a:lnTo>
                      <a:pt x="52" y="324"/>
                    </a:lnTo>
                    <a:lnTo>
                      <a:pt x="52" y="323"/>
                    </a:lnTo>
                    <a:lnTo>
                      <a:pt x="52" y="322"/>
                    </a:lnTo>
                    <a:lnTo>
                      <a:pt x="52" y="320"/>
                    </a:lnTo>
                    <a:lnTo>
                      <a:pt x="51" y="320"/>
                    </a:lnTo>
                    <a:lnTo>
                      <a:pt x="52" y="320"/>
                    </a:lnTo>
                    <a:lnTo>
                      <a:pt x="52" y="319"/>
                    </a:lnTo>
                    <a:lnTo>
                      <a:pt x="51" y="319"/>
                    </a:lnTo>
                    <a:lnTo>
                      <a:pt x="52" y="319"/>
                    </a:lnTo>
                    <a:lnTo>
                      <a:pt x="51" y="319"/>
                    </a:lnTo>
                    <a:lnTo>
                      <a:pt x="51" y="318"/>
                    </a:lnTo>
                    <a:lnTo>
                      <a:pt x="51" y="316"/>
                    </a:lnTo>
                    <a:lnTo>
                      <a:pt x="51" y="315"/>
                    </a:lnTo>
                    <a:lnTo>
                      <a:pt x="51" y="314"/>
                    </a:lnTo>
                    <a:lnTo>
                      <a:pt x="51" y="312"/>
                    </a:lnTo>
                    <a:lnTo>
                      <a:pt x="52" y="312"/>
                    </a:lnTo>
                    <a:lnTo>
                      <a:pt x="52" y="311"/>
                    </a:lnTo>
                    <a:lnTo>
                      <a:pt x="52" y="310"/>
                    </a:lnTo>
                    <a:lnTo>
                      <a:pt x="53" y="310"/>
                    </a:lnTo>
                    <a:lnTo>
                      <a:pt x="53" y="309"/>
                    </a:lnTo>
                    <a:lnTo>
                      <a:pt x="53" y="307"/>
                    </a:lnTo>
                    <a:lnTo>
                      <a:pt x="52" y="307"/>
                    </a:lnTo>
                    <a:lnTo>
                      <a:pt x="52" y="306"/>
                    </a:lnTo>
                    <a:lnTo>
                      <a:pt x="52" y="305"/>
                    </a:lnTo>
                    <a:lnTo>
                      <a:pt x="52" y="303"/>
                    </a:lnTo>
                    <a:lnTo>
                      <a:pt x="52" y="302"/>
                    </a:lnTo>
                    <a:lnTo>
                      <a:pt x="52" y="301"/>
                    </a:lnTo>
                    <a:lnTo>
                      <a:pt x="52" y="299"/>
                    </a:lnTo>
                    <a:lnTo>
                      <a:pt x="51" y="299"/>
                    </a:lnTo>
                    <a:lnTo>
                      <a:pt x="51" y="298"/>
                    </a:lnTo>
                    <a:lnTo>
                      <a:pt x="51" y="297"/>
                    </a:lnTo>
                    <a:lnTo>
                      <a:pt x="51" y="295"/>
                    </a:lnTo>
                    <a:lnTo>
                      <a:pt x="51" y="294"/>
                    </a:lnTo>
                    <a:lnTo>
                      <a:pt x="49" y="294"/>
                    </a:lnTo>
                    <a:lnTo>
                      <a:pt x="49" y="293"/>
                    </a:lnTo>
                    <a:lnTo>
                      <a:pt x="49" y="291"/>
                    </a:lnTo>
                    <a:lnTo>
                      <a:pt x="49" y="290"/>
                    </a:lnTo>
                    <a:lnTo>
                      <a:pt x="49" y="289"/>
                    </a:lnTo>
                    <a:lnTo>
                      <a:pt x="51" y="289"/>
                    </a:lnTo>
                    <a:lnTo>
                      <a:pt x="51" y="288"/>
                    </a:lnTo>
                    <a:lnTo>
                      <a:pt x="52" y="288"/>
                    </a:lnTo>
                    <a:lnTo>
                      <a:pt x="52" y="286"/>
                    </a:lnTo>
                    <a:lnTo>
                      <a:pt x="53" y="286"/>
                    </a:lnTo>
                    <a:lnTo>
                      <a:pt x="53" y="285"/>
                    </a:lnTo>
                    <a:lnTo>
                      <a:pt x="55" y="285"/>
                    </a:lnTo>
                    <a:lnTo>
                      <a:pt x="56" y="285"/>
                    </a:lnTo>
                    <a:lnTo>
                      <a:pt x="56" y="284"/>
                    </a:lnTo>
                    <a:lnTo>
                      <a:pt x="57" y="284"/>
                    </a:lnTo>
                    <a:lnTo>
                      <a:pt x="59" y="282"/>
                    </a:lnTo>
                    <a:lnTo>
                      <a:pt x="60" y="282"/>
                    </a:lnTo>
                    <a:lnTo>
                      <a:pt x="60" y="281"/>
                    </a:lnTo>
                    <a:lnTo>
                      <a:pt x="61" y="281"/>
                    </a:lnTo>
                    <a:lnTo>
                      <a:pt x="61" y="280"/>
                    </a:lnTo>
                    <a:lnTo>
                      <a:pt x="63" y="280"/>
                    </a:lnTo>
                    <a:lnTo>
                      <a:pt x="63" y="278"/>
                    </a:lnTo>
                    <a:lnTo>
                      <a:pt x="63" y="277"/>
                    </a:lnTo>
                    <a:lnTo>
                      <a:pt x="64" y="277"/>
                    </a:lnTo>
                    <a:lnTo>
                      <a:pt x="64" y="276"/>
                    </a:lnTo>
                    <a:lnTo>
                      <a:pt x="64" y="274"/>
                    </a:lnTo>
                    <a:lnTo>
                      <a:pt x="64" y="273"/>
                    </a:lnTo>
                    <a:lnTo>
                      <a:pt x="64" y="272"/>
                    </a:lnTo>
                    <a:lnTo>
                      <a:pt x="64" y="271"/>
                    </a:lnTo>
                    <a:lnTo>
                      <a:pt x="63" y="268"/>
                    </a:lnTo>
                    <a:lnTo>
                      <a:pt x="63" y="267"/>
                    </a:lnTo>
                    <a:lnTo>
                      <a:pt x="61" y="267"/>
                    </a:lnTo>
                    <a:lnTo>
                      <a:pt x="61" y="265"/>
                    </a:lnTo>
                    <a:lnTo>
                      <a:pt x="60" y="265"/>
                    </a:lnTo>
                    <a:lnTo>
                      <a:pt x="59" y="265"/>
                    </a:lnTo>
                    <a:lnTo>
                      <a:pt x="59" y="264"/>
                    </a:lnTo>
                    <a:lnTo>
                      <a:pt x="56" y="264"/>
                    </a:lnTo>
                    <a:lnTo>
                      <a:pt x="55" y="263"/>
                    </a:lnTo>
                    <a:lnTo>
                      <a:pt x="53" y="263"/>
                    </a:lnTo>
                    <a:lnTo>
                      <a:pt x="52" y="263"/>
                    </a:lnTo>
                    <a:lnTo>
                      <a:pt x="51" y="263"/>
                    </a:lnTo>
                    <a:lnTo>
                      <a:pt x="49" y="263"/>
                    </a:lnTo>
                    <a:lnTo>
                      <a:pt x="49" y="261"/>
                    </a:lnTo>
                    <a:lnTo>
                      <a:pt x="48" y="261"/>
                    </a:lnTo>
                    <a:lnTo>
                      <a:pt x="47" y="261"/>
                    </a:lnTo>
                    <a:lnTo>
                      <a:pt x="47" y="260"/>
                    </a:lnTo>
                    <a:lnTo>
                      <a:pt x="45" y="260"/>
                    </a:lnTo>
                    <a:lnTo>
                      <a:pt x="44" y="259"/>
                    </a:lnTo>
                    <a:lnTo>
                      <a:pt x="43" y="259"/>
                    </a:lnTo>
                    <a:lnTo>
                      <a:pt x="43" y="257"/>
                    </a:lnTo>
                    <a:lnTo>
                      <a:pt x="42" y="257"/>
                    </a:lnTo>
                    <a:lnTo>
                      <a:pt x="40" y="257"/>
                    </a:lnTo>
                    <a:lnTo>
                      <a:pt x="40" y="256"/>
                    </a:lnTo>
                    <a:lnTo>
                      <a:pt x="39" y="256"/>
                    </a:lnTo>
                    <a:lnTo>
                      <a:pt x="38" y="255"/>
                    </a:lnTo>
                    <a:lnTo>
                      <a:pt x="36" y="255"/>
                    </a:lnTo>
                    <a:lnTo>
                      <a:pt x="36" y="254"/>
                    </a:lnTo>
                    <a:lnTo>
                      <a:pt x="35" y="254"/>
                    </a:lnTo>
                    <a:lnTo>
                      <a:pt x="35" y="252"/>
                    </a:lnTo>
                    <a:lnTo>
                      <a:pt x="34" y="252"/>
                    </a:lnTo>
                    <a:lnTo>
                      <a:pt x="34" y="251"/>
                    </a:lnTo>
                    <a:lnTo>
                      <a:pt x="34" y="250"/>
                    </a:lnTo>
                    <a:lnTo>
                      <a:pt x="32" y="250"/>
                    </a:lnTo>
                    <a:lnTo>
                      <a:pt x="32" y="248"/>
                    </a:lnTo>
                    <a:lnTo>
                      <a:pt x="31" y="248"/>
                    </a:lnTo>
                    <a:lnTo>
                      <a:pt x="31" y="247"/>
                    </a:lnTo>
                    <a:lnTo>
                      <a:pt x="31" y="246"/>
                    </a:lnTo>
                    <a:lnTo>
                      <a:pt x="31" y="244"/>
                    </a:lnTo>
                    <a:lnTo>
                      <a:pt x="32" y="244"/>
                    </a:lnTo>
                    <a:lnTo>
                      <a:pt x="32" y="243"/>
                    </a:lnTo>
                    <a:lnTo>
                      <a:pt x="32" y="242"/>
                    </a:lnTo>
                    <a:lnTo>
                      <a:pt x="34" y="242"/>
                    </a:lnTo>
                    <a:lnTo>
                      <a:pt x="34" y="240"/>
                    </a:lnTo>
                    <a:lnTo>
                      <a:pt x="34" y="239"/>
                    </a:lnTo>
                    <a:lnTo>
                      <a:pt x="34" y="238"/>
                    </a:lnTo>
                    <a:lnTo>
                      <a:pt x="34" y="237"/>
                    </a:lnTo>
                    <a:lnTo>
                      <a:pt x="34" y="235"/>
                    </a:lnTo>
                    <a:lnTo>
                      <a:pt x="34" y="234"/>
                    </a:lnTo>
                    <a:lnTo>
                      <a:pt x="34" y="233"/>
                    </a:lnTo>
                    <a:lnTo>
                      <a:pt x="34" y="231"/>
                    </a:lnTo>
                    <a:lnTo>
                      <a:pt x="35" y="231"/>
                    </a:lnTo>
                    <a:lnTo>
                      <a:pt x="35" y="230"/>
                    </a:lnTo>
                    <a:lnTo>
                      <a:pt x="35" y="229"/>
                    </a:lnTo>
                    <a:lnTo>
                      <a:pt x="36" y="229"/>
                    </a:lnTo>
                    <a:lnTo>
                      <a:pt x="36" y="227"/>
                    </a:lnTo>
                    <a:lnTo>
                      <a:pt x="36" y="226"/>
                    </a:lnTo>
                    <a:lnTo>
                      <a:pt x="36" y="225"/>
                    </a:lnTo>
                    <a:lnTo>
                      <a:pt x="38" y="225"/>
                    </a:lnTo>
                    <a:lnTo>
                      <a:pt x="38" y="223"/>
                    </a:lnTo>
                    <a:lnTo>
                      <a:pt x="39" y="223"/>
                    </a:lnTo>
                    <a:lnTo>
                      <a:pt x="39" y="222"/>
                    </a:lnTo>
                    <a:lnTo>
                      <a:pt x="40" y="222"/>
                    </a:lnTo>
                    <a:lnTo>
                      <a:pt x="40" y="221"/>
                    </a:lnTo>
                    <a:lnTo>
                      <a:pt x="42" y="221"/>
                    </a:lnTo>
                    <a:lnTo>
                      <a:pt x="43" y="221"/>
                    </a:lnTo>
                    <a:lnTo>
                      <a:pt x="43" y="219"/>
                    </a:lnTo>
                    <a:lnTo>
                      <a:pt x="44" y="219"/>
                    </a:lnTo>
                    <a:lnTo>
                      <a:pt x="45" y="219"/>
                    </a:lnTo>
                    <a:lnTo>
                      <a:pt x="47" y="219"/>
                    </a:lnTo>
                    <a:lnTo>
                      <a:pt x="48" y="221"/>
                    </a:lnTo>
                    <a:lnTo>
                      <a:pt x="49" y="221"/>
                    </a:lnTo>
                    <a:lnTo>
                      <a:pt x="49" y="219"/>
                    </a:lnTo>
                    <a:lnTo>
                      <a:pt x="51" y="219"/>
                    </a:lnTo>
                    <a:lnTo>
                      <a:pt x="51" y="218"/>
                    </a:lnTo>
                    <a:lnTo>
                      <a:pt x="52" y="218"/>
                    </a:lnTo>
                    <a:lnTo>
                      <a:pt x="53" y="218"/>
                    </a:lnTo>
                    <a:lnTo>
                      <a:pt x="53" y="217"/>
                    </a:lnTo>
                    <a:lnTo>
                      <a:pt x="55" y="217"/>
                    </a:lnTo>
                    <a:lnTo>
                      <a:pt x="56" y="217"/>
                    </a:lnTo>
                    <a:lnTo>
                      <a:pt x="56" y="216"/>
                    </a:lnTo>
                    <a:lnTo>
                      <a:pt x="57" y="216"/>
                    </a:lnTo>
                    <a:lnTo>
                      <a:pt x="57" y="214"/>
                    </a:lnTo>
                    <a:lnTo>
                      <a:pt x="57" y="213"/>
                    </a:lnTo>
                    <a:lnTo>
                      <a:pt x="57" y="212"/>
                    </a:lnTo>
                    <a:lnTo>
                      <a:pt x="59" y="212"/>
                    </a:lnTo>
                    <a:lnTo>
                      <a:pt x="57" y="212"/>
                    </a:lnTo>
                    <a:lnTo>
                      <a:pt x="57" y="210"/>
                    </a:lnTo>
                    <a:lnTo>
                      <a:pt x="56" y="210"/>
                    </a:lnTo>
                    <a:lnTo>
                      <a:pt x="55" y="210"/>
                    </a:lnTo>
                    <a:lnTo>
                      <a:pt x="53" y="210"/>
                    </a:lnTo>
                    <a:lnTo>
                      <a:pt x="52" y="210"/>
                    </a:lnTo>
                    <a:lnTo>
                      <a:pt x="51" y="210"/>
                    </a:lnTo>
                    <a:lnTo>
                      <a:pt x="49" y="209"/>
                    </a:lnTo>
                    <a:lnTo>
                      <a:pt x="48" y="209"/>
                    </a:lnTo>
                    <a:lnTo>
                      <a:pt x="47" y="209"/>
                    </a:lnTo>
                    <a:lnTo>
                      <a:pt x="45" y="209"/>
                    </a:lnTo>
                    <a:lnTo>
                      <a:pt x="44" y="209"/>
                    </a:lnTo>
                    <a:lnTo>
                      <a:pt x="44" y="208"/>
                    </a:lnTo>
                    <a:lnTo>
                      <a:pt x="43" y="208"/>
                    </a:lnTo>
                    <a:lnTo>
                      <a:pt x="42" y="208"/>
                    </a:lnTo>
                    <a:lnTo>
                      <a:pt x="40" y="208"/>
                    </a:lnTo>
                    <a:lnTo>
                      <a:pt x="39" y="208"/>
                    </a:lnTo>
                    <a:lnTo>
                      <a:pt x="39" y="206"/>
                    </a:lnTo>
                    <a:lnTo>
                      <a:pt x="38" y="206"/>
                    </a:lnTo>
                    <a:lnTo>
                      <a:pt x="36" y="206"/>
                    </a:lnTo>
                    <a:lnTo>
                      <a:pt x="36" y="205"/>
                    </a:lnTo>
                    <a:lnTo>
                      <a:pt x="35" y="205"/>
                    </a:lnTo>
                    <a:lnTo>
                      <a:pt x="34" y="205"/>
                    </a:lnTo>
                    <a:lnTo>
                      <a:pt x="34" y="204"/>
                    </a:lnTo>
                    <a:lnTo>
                      <a:pt x="32" y="204"/>
                    </a:lnTo>
                    <a:lnTo>
                      <a:pt x="31" y="204"/>
                    </a:lnTo>
                    <a:lnTo>
                      <a:pt x="31" y="202"/>
                    </a:lnTo>
                    <a:lnTo>
                      <a:pt x="30" y="202"/>
                    </a:lnTo>
                    <a:lnTo>
                      <a:pt x="30" y="201"/>
                    </a:lnTo>
                    <a:lnTo>
                      <a:pt x="28" y="201"/>
                    </a:lnTo>
                    <a:lnTo>
                      <a:pt x="27" y="201"/>
                    </a:lnTo>
                    <a:lnTo>
                      <a:pt x="27" y="200"/>
                    </a:lnTo>
                    <a:lnTo>
                      <a:pt x="26" y="200"/>
                    </a:lnTo>
                    <a:lnTo>
                      <a:pt x="26" y="199"/>
                    </a:lnTo>
                    <a:lnTo>
                      <a:pt x="26" y="197"/>
                    </a:lnTo>
                    <a:lnTo>
                      <a:pt x="25" y="197"/>
                    </a:lnTo>
                    <a:lnTo>
                      <a:pt x="25" y="196"/>
                    </a:lnTo>
                    <a:lnTo>
                      <a:pt x="25" y="195"/>
                    </a:lnTo>
                    <a:lnTo>
                      <a:pt x="25" y="193"/>
                    </a:lnTo>
                    <a:lnTo>
                      <a:pt x="25" y="192"/>
                    </a:lnTo>
                    <a:lnTo>
                      <a:pt x="25" y="191"/>
                    </a:lnTo>
                    <a:lnTo>
                      <a:pt x="23" y="191"/>
                    </a:lnTo>
                    <a:lnTo>
                      <a:pt x="23" y="189"/>
                    </a:lnTo>
                    <a:lnTo>
                      <a:pt x="23" y="188"/>
                    </a:lnTo>
                    <a:lnTo>
                      <a:pt x="23" y="187"/>
                    </a:lnTo>
                    <a:lnTo>
                      <a:pt x="22" y="187"/>
                    </a:lnTo>
                    <a:lnTo>
                      <a:pt x="22" y="185"/>
                    </a:lnTo>
                    <a:lnTo>
                      <a:pt x="21" y="185"/>
                    </a:lnTo>
                    <a:lnTo>
                      <a:pt x="21" y="184"/>
                    </a:lnTo>
                    <a:lnTo>
                      <a:pt x="21" y="185"/>
                    </a:lnTo>
                    <a:lnTo>
                      <a:pt x="21" y="184"/>
                    </a:lnTo>
                    <a:lnTo>
                      <a:pt x="19" y="184"/>
                    </a:lnTo>
                    <a:lnTo>
                      <a:pt x="19" y="183"/>
                    </a:lnTo>
                    <a:lnTo>
                      <a:pt x="18" y="183"/>
                    </a:lnTo>
                    <a:lnTo>
                      <a:pt x="18" y="182"/>
                    </a:lnTo>
                    <a:lnTo>
                      <a:pt x="17" y="182"/>
                    </a:lnTo>
                    <a:lnTo>
                      <a:pt x="17" y="180"/>
                    </a:lnTo>
                    <a:lnTo>
                      <a:pt x="15" y="180"/>
                    </a:lnTo>
                    <a:lnTo>
                      <a:pt x="15" y="179"/>
                    </a:lnTo>
                    <a:lnTo>
                      <a:pt x="15" y="178"/>
                    </a:lnTo>
                    <a:lnTo>
                      <a:pt x="14" y="178"/>
                    </a:lnTo>
                    <a:lnTo>
                      <a:pt x="14" y="176"/>
                    </a:lnTo>
                    <a:lnTo>
                      <a:pt x="14" y="175"/>
                    </a:lnTo>
                    <a:lnTo>
                      <a:pt x="14" y="174"/>
                    </a:lnTo>
                    <a:lnTo>
                      <a:pt x="15" y="174"/>
                    </a:lnTo>
                    <a:lnTo>
                      <a:pt x="15" y="172"/>
                    </a:lnTo>
                    <a:lnTo>
                      <a:pt x="15" y="171"/>
                    </a:lnTo>
                    <a:lnTo>
                      <a:pt x="15" y="170"/>
                    </a:lnTo>
                    <a:lnTo>
                      <a:pt x="14" y="170"/>
                    </a:lnTo>
                    <a:lnTo>
                      <a:pt x="14" y="168"/>
                    </a:lnTo>
                    <a:lnTo>
                      <a:pt x="14" y="167"/>
                    </a:lnTo>
                    <a:lnTo>
                      <a:pt x="13" y="167"/>
                    </a:lnTo>
                    <a:lnTo>
                      <a:pt x="13" y="166"/>
                    </a:lnTo>
                    <a:lnTo>
                      <a:pt x="13" y="165"/>
                    </a:lnTo>
                    <a:lnTo>
                      <a:pt x="11" y="165"/>
                    </a:lnTo>
                    <a:lnTo>
                      <a:pt x="11" y="163"/>
                    </a:lnTo>
                    <a:lnTo>
                      <a:pt x="10" y="163"/>
                    </a:lnTo>
                    <a:lnTo>
                      <a:pt x="10" y="162"/>
                    </a:lnTo>
                    <a:lnTo>
                      <a:pt x="10" y="161"/>
                    </a:lnTo>
                    <a:lnTo>
                      <a:pt x="10" y="159"/>
                    </a:lnTo>
                    <a:lnTo>
                      <a:pt x="9" y="159"/>
                    </a:lnTo>
                    <a:lnTo>
                      <a:pt x="9" y="158"/>
                    </a:lnTo>
                    <a:lnTo>
                      <a:pt x="9" y="157"/>
                    </a:lnTo>
                    <a:lnTo>
                      <a:pt x="8" y="157"/>
                    </a:lnTo>
                    <a:lnTo>
                      <a:pt x="8" y="155"/>
                    </a:lnTo>
                    <a:lnTo>
                      <a:pt x="6" y="155"/>
                    </a:lnTo>
                    <a:lnTo>
                      <a:pt x="6" y="154"/>
                    </a:lnTo>
                    <a:lnTo>
                      <a:pt x="6" y="153"/>
                    </a:lnTo>
                    <a:lnTo>
                      <a:pt x="6" y="151"/>
                    </a:lnTo>
                    <a:lnTo>
                      <a:pt x="5" y="151"/>
                    </a:lnTo>
                    <a:lnTo>
                      <a:pt x="5" y="150"/>
                    </a:lnTo>
                    <a:lnTo>
                      <a:pt x="4" y="150"/>
                    </a:lnTo>
                    <a:lnTo>
                      <a:pt x="2" y="149"/>
                    </a:lnTo>
                    <a:lnTo>
                      <a:pt x="2" y="147"/>
                    </a:lnTo>
                    <a:lnTo>
                      <a:pt x="1" y="147"/>
                    </a:lnTo>
                    <a:lnTo>
                      <a:pt x="1" y="146"/>
                    </a:lnTo>
                    <a:lnTo>
                      <a:pt x="0" y="145"/>
                    </a:lnTo>
                    <a:lnTo>
                      <a:pt x="1" y="145"/>
                    </a:lnTo>
                    <a:lnTo>
                      <a:pt x="1" y="144"/>
                    </a:lnTo>
                    <a:lnTo>
                      <a:pt x="1" y="142"/>
                    </a:lnTo>
                    <a:lnTo>
                      <a:pt x="1" y="141"/>
                    </a:lnTo>
                    <a:lnTo>
                      <a:pt x="0" y="141"/>
                    </a:lnTo>
                    <a:lnTo>
                      <a:pt x="0" y="140"/>
                    </a:lnTo>
                    <a:lnTo>
                      <a:pt x="0" y="138"/>
                    </a:lnTo>
                    <a:lnTo>
                      <a:pt x="1" y="138"/>
                    </a:lnTo>
                    <a:lnTo>
                      <a:pt x="1" y="137"/>
                    </a:lnTo>
                    <a:lnTo>
                      <a:pt x="1" y="136"/>
                    </a:lnTo>
                    <a:lnTo>
                      <a:pt x="2" y="136"/>
                    </a:lnTo>
                    <a:lnTo>
                      <a:pt x="2" y="134"/>
                    </a:lnTo>
                    <a:lnTo>
                      <a:pt x="4" y="133"/>
                    </a:lnTo>
                    <a:lnTo>
                      <a:pt x="4" y="132"/>
                    </a:lnTo>
                    <a:lnTo>
                      <a:pt x="5" y="132"/>
                    </a:lnTo>
                    <a:lnTo>
                      <a:pt x="6" y="132"/>
                    </a:lnTo>
                    <a:lnTo>
                      <a:pt x="6" y="130"/>
                    </a:lnTo>
                    <a:lnTo>
                      <a:pt x="8" y="130"/>
                    </a:lnTo>
                    <a:lnTo>
                      <a:pt x="9" y="129"/>
                    </a:lnTo>
                    <a:lnTo>
                      <a:pt x="9" y="128"/>
                    </a:lnTo>
                    <a:lnTo>
                      <a:pt x="10" y="128"/>
                    </a:lnTo>
                    <a:lnTo>
                      <a:pt x="10" y="127"/>
                    </a:lnTo>
                    <a:lnTo>
                      <a:pt x="10" y="125"/>
                    </a:lnTo>
                    <a:lnTo>
                      <a:pt x="10" y="124"/>
                    </a:lnTo>
                    <a:lnTo>
                      <a:pt x="11" y="124"/>
                    </a:lnTo>
                    <a:lnTo>
                      <a:pt x="11" y="123"/>
                    </a:lnTo>
                    <a:lnTo>
                      <a:pt x="13" y="121"/>
                    </a:lnTo>
                    <a:lnTo>
                      <a:pt x="13" y="120"/>
                    </a:lnTo>
                    <a:lnTo>
                      <a:pt x="13" y="119"/>
                    </a:lnTo>
                    <a:lnTo>
                      <a:pt x="11" y="119"/>
                    </a:lnTo>
                    <a:lnTo>
                      <a:pt x="11" y="117"/>
                    </a:lnTo>
                    <a:lnTo>
                      <a:pt x="11" y="116"/>
                    </a:lnTo>
                    <a:lnTo>
                      <a:pt x="10" y="116"/>
                    </a:lnTo>
                    <a:lnTo>
                      <a:pt x="9" y="116"/>
                    </a:lnTo>
                    <a:lnTo>
                      <a:pt x="9" y="115"/>
                    </a:lnTo>
                    <a:lnTo>
                      <a:pt x="8" y="115"/>
                    </a:lnTo>
                    <a:lnTo>
                      <a:pt x="6" y="115"/>
                    </a:lnTo>
                    <a:lnTo>
                      <a:pt x="5" y="115"/>
                    </a:lnTo>
                    <a:lnTo>
                      <a:pt x="4" y="115"/>
                    </a:lnTo>
                    <a:lnTo>
                      <a:pt x="2" y="113"/>
                    </a:lnTo>
                    <a:lnTo>
                      <a:pt x="1" y="113"/>
                    </a:lnTo>
                    <a:lnTo>
                      <a:pt x="1" y="112"/>
                    </a:lnTo>
                    <a:lnTo>
                      <a:pt x="1" y="111"/>
                    </a:lnTo>
                    <a:lnTo>
                      <a:pt x="1" y="110"/>
                    </a:lnTo>
                    <a:lnTo>
                      <a:pt x="1" y="108"/>
                    </a:lnTo>
                    <a:lnTo>
                      <a:pt x="2" y="108"/>
                    </a:lnTo>
                    <a:lnTo>
                      <a:pt x="2" y="107"/>
                    </a:lnTo>
                    <a:lnTo>
                      <a:pt x="4" y="107"/>
                    </a:lnTo>
                    <a:lnTo>
                      <a:pt x="5" y="107"/>
                    </a:lnTo>
                    <a:lnTo>
                      <a:pt x="5" y="106"/>
                    </a:lnTo>
                    <a:lnTo>
                      <a:pt x="6" y="106"/>
                    </a:lnTo>
                    <a:lnTo>
                      <a:pt x="8" y="104"/>
                    </a:lnTo>
                    <a:lnTo>
                      <a:pt x="8" y="103"/>
                    </a:lnTo>
                    <a:lnTo>
                      <a:pt x="9" y="103"/>
                    </a:lnTo>
                    <a:lnTo>
                      <a:pt x="9" y="102"/>
                    </a:lnTo>
                    <a:lnTo>
                      <a:pt x="10" y="102"/>
                    </a:lnTo>
                    <a:lnTo>
                      <a:pt x="10" y="100"/>
                    </a:lnTo>
                    <a:lnTo>
                      <a:pt x="11" y="100"/>
                    </a:lnTo>
                    <a:lnTo>
                      <a:pt x="11" y="99"/>
                    </a:lnTo>
                    <a:lnTo>
                      <a:pt x="13" y="99"/>
                    </a:lnTo>
                    <a:lnTo>
                      <a:pt x="13" y="98"/>
                    </a:lnTo>
                    <a:lnTo>
                      <a:pt x="14" y="98"/>
                    </a:lnTo>
                    <a:lnTo>
                      <a:pt x="14" y="96"/>
                    </a:lnTo>
                    <a:lnTo>
                      <a:pt x="15" y="95"/>
                    </a:lnTo>
                    <a:lnTo>
                      <a:pt x="15" y="94"/>
                    </a:lnTo>
                    <a:lnTo>
                      <a:pt x="17" y="94"/>
                    </a:lnTo>
                    <a:lnTo>
                      <a:pt x="17" y="93"/>
                    </a:lnTo>
                    <a:lnTo>
                      <a:pt x="17" y="91"/>
                    </a:lnTo>
                    <a:lnTo>
                      <a:pt x="17" y="90"/>
                    </a:lnTo>
                    <a:lnTo>
                      <a:pt x="17" y="89"/>
                    </a:lnTo>
                    <a:lnTo>
                      <a:pt x="18" y="89"/>
                    </a:lnTo>
                    <a:lnTo>
                      <a:pt x="18" y="87"/>
                    </a:lnTo>
                    <a:lnTo>
                      <a:pt x="18" y="86"/>
                    </a:lnTo>
                    <a:lnTo>
                      <a:pt x="19" y="85"/>
                    </a:lnTo>
                    <a:lnTo>
                      <a:pt x="19" y="83"/>
                    </a:lnTo>
                    <a:lnTo>
                      <a:pt x="21" y="82"/>
                    </a:lnTo>
                    <a:lnTo>
                      <a:pt x="21" y="81"/>
                    </a:lnTo>
                    <a:lnTo>
                      <a:pt x="21" y="79"/>
                    </a:lnTo>
                    <a:lnTo>
                      <a:pt x="21" y="78"/>
                    </a:lnTo>
                    <a:lnTo>
                      <a:pt x="22" y="78"/>
                    </a:lnTo>
                    <a:lnTo>
                      <a:pt x="22" y="77"/>
                    </a:lnTo>
                    <a:lnTo>
                      <a:pt x="21" y="76"/>
                    </a:lnTo>
                    <a:lnTo>
                      <a:pt x="21" y="74"/>
                    </a:lnTo>
                    <a:lnTo>
                      <a:pt x="22" y="74"/>
                    </a:lnTo>
                    <a:lnTo>
                      <a:pt x="22" y="73"/>
                    </a:lnTo>
                    <a:lnTo>
                      <a:pt x="21" y="73"/>
                    </a:lnTo>
                    <a:lnTo>
                      <a:pt x="21" y="72"/>
                    </a:lnTo>
                    <a:lnTo>
                      <a:pt x="22" y="72"/>
                    </a:lnTo>
                    <a:lnTo>
                      <a:pt x="22" y="70"/>
                    </a:lnTo>
                    <a:lnTo>
                      <a:pt x="22" y="69"/>
                    </a:lnTo>
                    <a:lnTo>
                      <a:pt x="23" y="69"/>
                    </a:lnTo>
                    <a:lnTo>
                      <a:pt x="23" y="68"/>
                    </a:lnTo>
                    <a:lnTo>
                      <a:pt x="25" y="66"/>
                    </a:lnTo>
                    <a:lnTo>
                      <a:pt x="26" y="65"/>
                    </a:lnTo>
                    <a:lnTo>
                      <a:pt x="26" y="64"/>
                    </a:lnTo>
                    <a:lnTo>
                      <a:pt x="27" y="62"/>
                    </a:lnTo>
                    <a:lnTo>
                      <a:pt x="27" y="61"/>
                    </a:lnTo>
                    <a:lnTo>
                      <a:pt x="27" y="60"/>
                    </a:lnTo>
                    <a:lnTo>
                      <a:pt x="27" y="58"/>
                    </a:lnTo>
                    <a:lnTo>
                      <a:pt x="26" y="57"/>
                    </a:lnTo>
                    <a:lnTo>
                      <a:pt x="26" y="56"/>
                    </a:lnTo>
                    <a:lnTo>
                      <a:pt x="26" y="55"/>
                    </a:lnTo>
                    <a:lnTo>
                      <a:pt x="26" y="53"/>
                    </a:lnTo>
                    <a:lnTo>
                      <a:pt x="26" y="52"/>
                    </a:lnTo>
                    <a:lnTo>
                      <a:pt x="27" y="52"/>
                    </a:lnTo>
                    <a:lnTo>
                      <a:pt x="27" y="51"/>
                    </a:lnTo>
                    <a:lnTo>
                      <a:pt x="28" y="51"/>
                    </a:lnTo>
                    <a:lnTo>
                      <a:pt x="30" y="51"/>
                    </a:lnTo>
                    <a:lnTo>
                      <a:pt x="31" y="51"/>
                    </a:lnTo>
                    <a:lnTo>
                      <a:pt x="32" y="51"/>
                    </a:lnTo>
                    <a:lnTo>
                      <a:pt x="34" y="51"/>
                    </a:lnTo>
                    <a:lnTo>
                      <a:pt x="35" y="51"/>
                    </a:lnTo>
                    <a:lnTo>
                      <a:pt x="36" y="49"/>
                    </a:lnTo>
                    <a:lnTo>
                      <a:pt x="38" y="48"/>
                    </a:lnTo>
                    <a:lnTo>
                      <a:pt x="38" y="47"/>
                    </a:lnTo>
                    <a:lnTo>
                      <a:pt x="39" y="47"/>
                    </a:lnTo>
                    <a:lnTo>
                      <a:pt x="39" y="45"/>
                    </a:lnTo>
                    <a:lnTo>
                      <a:pt x="39" y="44"/>
                    </a:lnTo>
                    <a:lnTo>
                      <a:pt x="40" y="44"/>
                    </a:lnTo>
                    <a:lnTo>
                      <a:pt x="40" y="43"/>
                    </a:lnTo>
                    <a:lnTo>
                      <a:pt x="42" y="43"/>
                    </a:lnTo>
                    <a:lnTo>
                      <a:pt x="42" y="41"/>
                    </a:lnTo>
                    <a:lnTo>
                      <a:pt x="42" y="40"/>
                    </a:lnTo>
                    <a:lnTo>
                      <a:pt x="43" y="40"/>
                    </a:lnTo>
                    <a:lnTo>
                      <a:pt x="43" y="39"/>
                    </a:lnTo>
                    <a:lnTo>
                      <a:pt x="43" y="38"/>
                    </a:lnTo>
                    <a:lnTo>
                      <a:pt x="43" y="36"/>
                    </a:lnTo>
                    <a:lnTo>
                      <a:pt x="43" y="35"/>
                    </a:lnTo>
                    <a:lnTo>
                      <a:pt x="43" y="34"/>
                    </a:lnTo>
                    <a:lnTo>
                      <a:pt x="42" y="34"/>
                    </a:lnTo>
                    <a:lnTo>
                      <a:pt x="42" y="32"/>
                    </a:lnTo>
                    <a:lnTo>
                      <a:pt x="42" y="31"/>
                    </a:lnTo>
                    <a:lnTo>
                      <a:pt x="40" y="31"/>
                    </a:lnTo>
                    <a:lnTo>
                      <a:pt x="40" y="30"/>
                    </a:lnTo>
                    <a:lnTo>
                      <a:pt x="39" y="30"/>
                    </a:lnTo>
                    <a:lnTo>
                      <a:pt x="39" y="28"/>
                    </a:lnTo>
                    <a:lnTo>
                      <a:pt x="38" y="28"/>
                    </a:lnTo>
                    <a:lnTo>
                      <a:pt x="36" y="27"/>
                    </a:lnTo>
                    <a:lnTo>
                      <a:pt x="35" y="27"/>
                    </a:lnTo>
                    <a:lnTo>
                      <a:pt x="35" y="26"/>
                    </a:lnTo>
                    <a:lnTo>
                      <a:pt x="35" y="24"/>
                    </a:lnTo>
                    <a:lnTo>
                      <a:pt x="35" y="23"/>
                    </a:lnTo>
                    <a:lnTo>
                      <a:pt x="35" y="22"/>
                    </a:lnTo>
                    <a:lnTo>
                      <a:pt x="35" y="21"/>
                    </a:lnTo>
                    <a:lnTo>
                      <a:pt x="36" y="21"/>
                    </a:lnTo>
                    <a:lnTo>
                      <a:pt x="36" y="19"/>
                    </a:lnTo>
                    <a:lnTo>
                      <a:pt x="36" y="18"/>
                    </a:lnTo>
                    <a:lnTo>
                      <a:pt x="36" y="17"/>
                    </a:lnTo>
                    <a:lnTo>
                      <a:pt x="36" y="15"/>
                    </a:lnTo>
                    <a:lnTo>
                      <a:pt x="36" y="14"/>
                    </a:lnTo>
                    <a:lnTo>
                      <a:pt x="36" y="13"/>
                    </a:lnTo>
                    <a:lnTo>
                      <a:pt x="38" y="11"/>
                    </a:lnTo>
                    <a:lnTo>
                      <a:pt x="39" y="11"/>
                    </a:lnTo>
                    <a:lnTo>
                      <a:pt x="43" y="11"/>
                    </a:lnTo>
                    <a:lnTo>
                      <a:pt x="44" y="11"/>
                    </a:lnTo>
                    <a:lnTo>
                      <a:pt x="47" y="11"/>
                    </a:lnTo>
                    <a:lnTo>
                      <a:pt x="53" y="11"/>
                    </a:lnTo>
                    <a:lnTo>
                      <a:pt x="55" y="11"/>
                    </a:lnTo>
                    <a:lnTo>
                      <a:pt x="56" y="11"/>
                    </a:lnTo>
                    <a:lnTo>
                      <a:pt x="59" y="11"/>
                    </a:lnTo>
                    <a:lnTo>
                      <a:pt x="60" y="11"/>
                    </a:lnTo>
                    <a:lnTo>
                      <a:pt x="60" y="10"/>
                    </a:lnTo>
                    <a:lnTo>
                      <a:pt x="60" y="9"/>
                    </a:lnTo>
                    <a:lnTo>
                      <a:pt x="61" y="9"/>
                    </a:lnTo>
                    <a:lnTo>
                      <a:pt x="61" y="7"/>
                    </a:lnTo>
                    <a:lnTo>
                      <a:pt x="63" y="7"/>
                    </a:lnTo>
                    <a:lnTo>
                      <a:pt x="63" y="6"/>
                    </a:lnTo>
                    <a:lnTo>
                      <a:pt x="64" y="6"/>
                    </a:lnTo>
                    <a:lnTo>
                      <a:pt x="65" y="6"/>
                    </a:lnTo>
                    <a:lnTo>
                      <a:pt x="69" y="6"/>
                    </a:lnTo>
                    <a:lnTo>
                      <a:pt x="74" y="6"/>
                    </a:lnTo>
                    <a:lnTo>
                      <a:pt x="89" y="6"/>
                    </a:lnTo>
                    <a:lnTo>
                      <a:pt x="90" y="6"/>
                    </a:lnTo>
                    <a:lnTo>
                      <a:pt x="99" y="6"/>
                    </a:lnTo>
                    <a:lnTo>
                      <a:pt x="104" y="6"/>
                    </a:lnTo>
                    <a:lnTo>
                      <a:pt x="106" y="6"/>
                    </a:lnTo>
                    <a:lnTo>
                      <a:pt x="108" y="6"/>
                    </a:lnTo>
                    <a:lnTo>
                      <a:pt x="110" y="6"/>
                    </a:lnTo>
                    <a:lnTo>
                      <a:pt x="111" y="6"/>
                    </a:lnTo>
                    <a:lnTo>
                      <a:pt x="123" y="6"/>
                    </a:lnTo>
                    <a:lnTo>
                      <a:pt x="133" y="7"/>
                    </a:lnTo>
                    <a:lnTo>
                      <a:pt x="138" y="7"/>
                    </a:lnTo>
                    <a:lnTo>
                      <a:pt x="153" y="7"/>
                    </a:lnTo>
                    <a:lnTo>
                      <a:pt x="169" y="5"/>
                    </a:lnTo>
                    <a:lnTo>
                      <a:pt x="183" y="7"/>
                    </a:lnTo>
                    <a:lnTo>
                      <a:pt x="193" y="10"/>
                    </a:lnTo>
                    <a:lnTo>
                      <a:pt x="200" y="10"/>
                    </a:lnTo>
                    <a:lnTo>
                      <a:pt x="204" y="10"/>
                    </a:lnTo>
                    <a:lnTo>
                      <a:pt x="208" y="10"/>
                    </a:lnTo>
                    <a:lnTo>
                      <a:pt x="216" y="10"/>
                    </a:lnTo>
                    <a:lnTo>
                      <a:pt x="221" y="9"/>
                    </a:lnTo>
                    <a:lnTo>
                      <a:pt x="230" y="7"/>
                    </a:lnTo>
                    <a:lnTo>
                      <a:pt x="238" y="7"/>
                    </a:lnTo>
                    <a:lnTo>
                      <a:pt x="248" y="6"/>
                    </a:lnTo>
                    <a:lnTo>
                      <a:pt x="260" y="6"/>
                    </a:lnTo>
                    <a:lnTo>
                      <a:pt x="264" y="6"/>
                    </a:lnTo>
                    <a:lnTo>
                      <a:pt x="282" y="9"/>
                    </a:lnTo>
                    <a:lnTo>
                      <a:pt x="296" y="9"/>
                    </a:lnTo>
                    <a:lnTo>
                      <a:pt x="303" y="7"/>
                    </a:lnTo>
                    <a:lnTo>
                      <a:pt x="311" y="9"/>
                    </a:lnTo>
                    <a:lnTo>
                      <a:pt x="322" y="11"/>
                    </a:lnTo>
                    <a:lnTo>
                      <a:pt x="373" y="11"/>
                    </a:lnTo>
                    <a:lnTo>
                      <a:pt x="412" y="10"/>
                    </a:lnTo>
                    <a:lnTo>
                      <a:pt x="412" y="0"/>
                    </a:lnTo>
                    <a:lnTo>
                      <a:pt x="480" y="0"/>
                    </a:lnTo>
                    <a:lnTo>
                      <a:pt x="480" y="10"/>
                    </a:lnTo>
                    <a:lnTo>
                      <a:pt x="521" y="9"/>
                    </a:lnTo>
                    <a:lnTo>
                      <a:pt x="521" y="11"/>
                    </a:lnTo>
                    <a:lnTo>
                      <a:pt x="521" y="13"/>
                    </a:lnTo>
                    <a:lnTo>
                      <a:pt x="521" y="14"/>
                    </a:lnTo>
                    <a:lnTo>
                      <a:pt x="519" y="14"/>
                    </a:lnTo>
                    <a:lnTo>
                      <a:pt x="519" y="15"/>
                    </a:lnTo>
                    <a:lnTo>
                      <a:pt x="518" y="15"/>
                    </a:lnTo>
                    <a:lnTo>
                      <a:pt x="518" y="17"/>
                    </a:lnTo>
                    <a:lnTo>
                      <a:pt x="517" y="17"/>
                    </a:lnTo>
                    <a:lnTo>
                      <a:pt x="517" y="18"/>
                    </a:lnTo>
                    <a:lnTo>
                      <a:pt x="515" y="18"/>
                    </a:lnTo>
                    <a:lnTo>
                      <a:pt x="515" y="19"/>
                    </a:lnTo>
                    <a:lnTo>
                      <a:pt x="515" y="21"/>
                    </a:lnTo>
                    <a:lnTo>
                      <a:pt x="515" y="22"/>
                    </a:lnTo>
                    <a:lnTo>
                      <a:pt x="514" y="22"/>
                    </a:lnTo>
                    <a:lnTo>
                      <a:pt x="514" y="23"/>
                    </a:lnTo>
                    <a:lnTo>
                      <a:pt x="514" y="24"/>
                    </a:lnTo>
                    <a:lnTo>
                      <a:pt x="514" y="26"/>
                    </a:lnTo>
                    <a:lnTo>
                      <a:pt x="514" y="27"/>
                    </a:lnTo>
                    <a:lnTo>
                      <a:pt x="514" y="28"/>
                    </a:lnTo>
                    <a:lnTo>
                      <a:pt x="514" y="30"/>
                    </a:lnTo>
                    <a:lnTo>
                      <a:pt x="515" y="30"/>
                    </a:lnTo>
                    <a:lnTo>
                      <a:pt x="514" y="30"/>
                    </a:lnTo>
                    <a:lnTo>
                      <a:pt x="514" y="31"/>
                    </a:lnTo>
                    <a:lnTo>
                      <a:pt x="514" y="32"/>
                    </a:lnTo>
                    <a:lnTo>
                      <a:pt x="514" y="34"/>
                    </a:lnTo>
                    <a:lnTo>
                      <a:pt x="514" y="35"/>
                    </a:lnTo>
                    <a:lnTo>
                      <a:pt x="514" y="36"/>
                    </a:lnTo>
                    <a:lnTo>
                      <a:pt x="513" y="38"/>
                    </a:lnTo>
                    <a:lnTo>
                      <a:pt x="513" y="39"/>
                    </a:lnTo>
                    <a:lnTo>
                      <a:pt x="513" y="40"/>
                    </a:lnTo>
                    <a:lnTo>
                      <a:pt x="512" y="40"/>
                    </a:lnTo>
                    <a:lnTo>
                      <a:pt x="512" y="41"/>
                    </a:lnTo>
                    <a:lnTo>
                      <a:pt x="512" y="43"/>
                    </a:lnTo>
                    <a:lnTo>
                      <a:pt x="510" y="43"/>
                    </a:lnTo>
                    <a:lnTo>
                      <a:pt x="510" y="44"/>
                    </a:lnTo>
                    <a:lnTo>
                      <a:pt x="512" y="44"/>
                    </a:lnTo>
                    <a:lnTo>
                      <a:pt x="513" y="45"/>
                    </a:lnTo>
                    <a:lnTo>
                      <a:pt x="512" y="45"/>
                    </a:lnTo>
                    <a:lnTo>
                      <a:pt x="512" y="47"/>
                    </a:lnTo>
                    <a:lnTo>
                      <a:pt x="512" y="48"/>
                    </a:lnTo>
                    <a:lnTo>
                      <a:pt x="512" y="49"/>
                    </a:lnTo>
                    <a:lnTo>
                      <a:pt x="512" y="51"/>
                    </a:lnTo>
                    <a:lnTo>
                      <a:pt x="512" y="52"/>
                    </a:lnTo>
                    <a:lnTo>
                      <a:pt x="512" y="53"/>
                    </a:lnTo>
                    <a:lnTo>
                      <a:pt x="510" y="55"/>
                    </a:lnTo>
                    <a:lnTo>
                      <a:pt x="510" y="56"/>
                    </a:lnTo>
                    <a:lnTo>
                      <a:pt x="512" y="56"/>
                    </a:lnTo>
                    <a:lnTo>
                      <a:pt x="512" y="57"/>
                    </a:lnTo>
                    <a:lnTo>
                      <a:pt x="512" y="58"/>
                    </a:lnTo>
                    <a:lnTo>
                      <a:pt x="512" y="60"/>
                    </a:lnTo>
                    <a:lnTo>
                      <a:pt x="510" y="60"/>
                    </a:lnTo>
                    <a:lnTo>
                      <a:pt x="510" y="61"/>
                    </a:lnTo>
                    <a:lnTo>
                      <a:pt x="510" y="62"/>
                    </a:lnTo>
                    <a:lnTo>
                      <a:pt x="510" y="64"/>
                    </a:lnTo>
                    <a:lnTo>
                      <a:pt x="510" y="65"/>
                    </a:lnTo>
                    <a:lnTo>
                      <a:pt x="509" y="65"/>
                    </a:lnTo>
                    <a:lnTo>
                      <a:pt x="510" y="65"/>
                    </a:lnTo>
                    <a:lnTo>
                      <a:pt x="509" y="65"/>
                    </a:lnTo>
                    <a:lnTo>
                      <a:pt x="508" y="65"/>
                    </a:lnTo>
                    <a:lnTo>
                      <a:pt x="509" y="65"/>
                    </a:lnTo>
                    <a:lnTo>
                      <a:pt x="509" y="66"/>
                    </a:lnTo>
                    <a:lnTo>
                      <a:pt x="508" y="66"/>
                    </a:lnTo>
                    <a:lnTo>
                      <a:pt x="506" y="66"/>
                    </a:lnTo>
                    <a:lnTo>
                      <a:pt x="505" y="66"/>
                    </a:lnTo>
                    <a:lnTo>
                      <a:pt x="505" y="68"/>
                    </a:lnTo>
                    <a:lnTo>
                      <a:pt x="504" y="68"/>
                    </a:lnTo>
                    <a:lnTo>
                      <a:pt x="504" y="69"/>
                    </a:lnTo>
                    <a:lnTo>
                      <a:pt x="504" y="70"/>
                    </a:lnTo>
                    <a:lnTo>
                      <a:pt x="504" y="72"/>
                    </a:lnTo>
                    <a:lnTo>
                      <a:pt x="502" y="72"/>
                    </a:lnTo>
                    <a:lnTo>
                      <a:pt x="501" y="72"/>
                    </a:lnTo>
                    <a:lnTo>
                      <a:pt x="500" y="72"/>
                    </a:lnTo>
                    <a:lnTo>
                      <a:pt x="500" y="70"/>
                    </a:lnTo>
                    <a:lnTo>
                      <a:pt x="498" y="70"/>
                    </a:lnTo>
                    <a:lnTo>
                      <a:pt x="498" y="72"/>
                    </a:lnTo>
                    <a:lnTo>
                      <a:pt x="497" y="72"/>
                    </a:lnTo>
                    <a:lnTo>
                      <a:pt x="497" y="73"/>
                    </a:lnTo>
                    <a:lnTo>
                      <a:pt x="498" y="73"/>
                    </a:lnTo>
                    <a:lnTo>
                      <a:pt x="497" y="73"/>
                    </a:lnTo>
                    <a:lnTo>
                      <a:pt x="497" y="74"/>
                    </a:lnTo>
                    <a:lnTo>
                      <a:pt x="496" y="74"/>
                    </a:lnTo>
                    <a:lnTo>
                      <a:pt x="496" y="76"/>
                    </a:lnTo>
                    <a:lnTo>
                      <a:pt x="496" y="77"/>
                    </a:lnTo>
                    <a:lnTo>
                      <a:pt x="496" y="78"/>
                    </a:lnTo>
                    <a:lnTo>
                      <a:pt x="497" y="78"/>
                    </a:lnTo>
                    <a:lnTo>
                      <a:pt x="497" y="79"/>
                    </a:lnTo>
                    <a:lnTo>
                      <a:pt x="498" y="79"/>
                    </a:lnTo>
                    <a:lnTo>
                      <a:pt x="498" y="81"/>
                    </a:lnTo>
                    <a:lnTo>
                      <a:pt x="498" y="82"/>
                    </a:lnTo>
                    <a:lnTo>
                      <a:pt x="498" y="83"/>
                    </a:lnTo>
                    <a:lnTo>
                      <a:pt x="497" y="83"/>
                    </a:lnTo>
                    <a:lnTo>
                      <a:pt x="497" y="85"/>
                    </a:lnTo>
                    <a:lnTo>
                      <a:pt x="497" y="86"/>
                    </a:lnTo>
                    <a:lnTo>
                      <a:pt x="497" y="87"/>
                    </a:lnTo>
                    <a:lnTo>
                      <a:pt x="496" y="87"/>
                    </a:lnTo>
                    <a:lnTo>
                      <a:pt x="496" y="89"/>
                    </a:lnTo>
                    <a:lnTo>
                      <a:pt x="495" y="89"/>
                    </a:lnTo>
                    <a:lnTo>
                      <a:pt x="493" y="90"/>
                    </a:lnTo>
                    <a:lnTo>
                      <a:pt x="493" y="89"/>
                    </a:lnTo>
                    <a:lnTo>
                      <a:pt x="492" y="89"/>
                    </a:lnTo>
                    <a:lnTo>
                      <a:pt x="492" y="90"/>
                    </a:lnTo>
                    <a:lnTo>
                      <a:pt x="491" y="90"/>
                    </a:lnTo>
                    <a:lnTo>
                      <a:pt x="489" y="90"/>
                    </a:lnTo>
                    <a:lnTo>
                      <a:pt x="488" y="90"/>
                    </a:lnTo>
                    <a:lnTo>
                      <a:pt x="487" y="90"/>
                    </a:lnTo>
                    <a:lnTo>
                      <a:pt x="487" y="91"/>
                    </a:lnTo>
                    <a:lnTo>
                      <a:pt x="487" y="93"/>
                    </a:lnTo>
                    <a:lnTo>
                      <a:pt x="487" y="94"/>
                    </a:lnTo>
                    <a:lnTo>
                      <a:pt x="485" y="94"/>
                    </a:lnTo>
                    <a:lnTo>
                      <a:pt x="487" y="95"/>
                    </a:lnTo>
                    <a:lnTo>
                      <a:pt x="487" y="96"/>
                    </a:lnTo>
                    <a:lnTo>
                      <a:pt x="485" y="96"/>
                    </a:lnTo>
                    <a:lnTo>
                      <a:pt x="485" y="98"/>
                    </a:lnTo>
                    <a:lnTo>
                      <a:pt x="485" y="99"/>
                    </a:lnTo>
                    <a:lnTo>
                      <a:pt x="484" y="99"/>
                    </a:lnTo>
                    <a:lnTo>
                      <a:pt x="484" y="100"/>
                    </a:lnTo>
                    <a:lnTo>
                      <a:pt x="483" y="100"/>
                    </a:lnTo>
                    <a:lnTo>
                      <a:pt x="483" y="99"/>
                    </a:lnTo>
                    <a:lnTo>
                      <a:pt x="481" y="99"/>
                    </a:lnTo>
                    <a:lnTo>
                      <a:pt x="480" y="99"/>
                    </a:lnTo>
                    <a:lnTo>
                      <a:pt x="479" y="99"/>
                    </a:lnTo>
                    <a:lnTo>
                      <a:pt x="478" y="99"/>
                    </a:lnTo>
                    <a:lnTo>
                      <a:pt x="478" y="100"/>
                    </a:lnTo>
                    <a:lnTo>
                      <a:pt x="476" y="100"/>
                    </a:lnTo>
                    <a:lnTo>
                      <a:pt x="476" y="102"/>
                    </a:lnTo>
                    <a:lnTo>
                      <a:pt x="475" y="102"/>
                    </a:lnTo>
                    <a:lnTo>
                      <a:pt x="475" y="103"/>
                    </a:lnTo>
                    <a:lnTo>
                      <a:pt x="475" y="104"/>
                    </a:lnTo>
                    <a:lnTo>
                      <a:pt x="475" y="106"/>
                    </a:lnTo>
                    <a:lnTo>
                      <a:pt x="475" y="107"/>
                    </a:lnTo>
                    <a:lnTo>
                      <a:pt x="474" y="107"/>
                    </a:lnTo>
                    <a:lnTo>
                      <a:pt x="474" y="108"/>
                    </a:lnTo>
                    <a:lnTo>
                      <a:pt x="472" y="108"/>
                    </a:lnTo>
                    <a:lnTo>
                      <a:pt x="472" y="110"/>
                    </a:lnTo>
                    <a:lnTo>
                      <a:pt x="472" y="111"/>
                    </a:lnTo>
                    <a:lnTo>
                      <a:pt x="472" y="112"/>
                    </a:lnTo>
                    <a:lnTo>
                      <a:pt x="472" y="113"/>
                    </a:lnTo>
                    <a:lnTo>
                      <a:pt x="472" y="115"/>
                    </a:lnTo>
                    <a:lnTo>
                      <a:pt x="472" y="116"/>
                    </a:lnTo>
                    <a:lnTo>
                      <a:pt x="472" y="117"/>
                    </a:lnTo>
                    <a:lnTo>
                      <a:pt x="472" y="119"/>
                    </a:lnTo>
                    <a:lnTo>
                      <a:pt x="471" y="119"/>
                    </a:lnTo>
                    <a:lnTo>
                      <a:pt x="471" y="120"/>
                    </a:lnTo>
                    <a:lnTo>
                      <a:pt x="471" y="121"/>
                    </a:lnTo>
                    <a:lnTo>
                      <a:pt x="471" y="123"/>
                    </a:lnTo>
                    <a:lnTo>
                      <a:pt x="471" y="124"/>
                    </a:lnTo>
                    <a:lnTo>
                      <a:pt x="471" y="125"/>
                    </a:lnTo>
                    <a:lnTo>
                      <a:pt x="471" y="127"/>
                    </a:lnTo>
                    <a:lnTo>
                      <a:pt x="471" y="128"/>
                    </a:lnTo>
                    <a:lnTo>
                      <a:pt x="471" y="129"/>
                    </a:lnTo>
                    <a:lnTo>
                      <a:pt x="471" y="130"/>
                    </a:lnTo>
                    <a:lnTo>
                      <a:pt x="471" y="132"/>
                    </a:lnTo>
                    <a:lnTo>
                      <a:pt x="471" y="133"/>
                    </a:lnTo>
                    <a:lnTo>
                      <a:pt x="472" y="133"/>
                    </a:lnTo>
                    <a:lnTo>
                      <a:pt x="472" y="134"/>
                    </a:lnTo>
                    <a:lnTo>
                      <a:pt x="472" y="136"/>
                    </a:lnTo>
                    <a:lnTo>
                      <a:pt x="472" y="137"/>
                    </a:lnTo>
                    <a:lnTo>
                      <a:pt x="472" y="138"/>
                    </a:lnTo>
                    <a:lnTo>
                      <a:pt x="472" y="140"/>
                    </a:lnTo>
                    <a:lnTo>
                      <a:pt x="472" y="141"/>
                    </a:lnTo>
                    <a:lnTo>
                      <a:pt x="472" y="142"/>
                    </a:lnTo>
                    <a:lnTo>
                      <a:pt x="474" y="142"/>
                    </a:lnTo>
                    <a:lnTo>
                      <a:pt x="474" y="144"/>
                    </a:lnTo>
                    <a:lnTo>
                      <a:pt x="472" y="144"/>
                    </a:lnTo>
                    <a:lnTo>
                      <a:pt x="474" y="144"/>
                    </a:lnTo>
                    <a:lnTo>
                      <a:pt x="474" y="145"/>
                    </a:lnTo>
                    <a:lnTo>
                      <a:pt x="472" y="145"/>
                    </a:lnTo>
                    <a:lnTo>
                      <a:pt x="474" y="146"/>
                    </a:lnTo>
                    <a:lnTo>
                      <a:pt x="474" y="147"/>
                    </a:lnTo>
                    <a:lnTo>
                      <a:pt x="472" y="147"/>
                    </a:lnTo>
                    <a:lnTo>
                      <a:pt x="472" y="149"/>
                    </a:lnTo>
                    <a:lnTo>
                      <a:pt x="472" y="150"/>
                    </a:lnTo>
                    <a:lnTo>
                      <a:pt x="472" y="151"/>
                    </a:lnTo>
                    <a:lnTo>
                      <a:pt x="474" y="151"/>
                    </a:lnTo>
                    <a:lnTo>
                      <a:pt x="475" y="151"/>
                    </a:lnTo>
                    <a:lnTo>
                      <a:pt x="475" y="153"/>
                    </a:lnTo>
                    <a:lnTo>
                      <a:pt x="476" y="153"/>
                    </a:lnTo>
                    <a:lnTo>
                      <a:pt x="476" y="154"/>
                    </a:lnTo>
                    <a:lnTo>
                      <a:pt x="476" y="155"/>
                    </a:lnTo>
                    <a:lnTo>
                      <a:pt x="478" y="155"/>
                    </a:lnTo>
                    <a:lnTo>
                      <a:pt x="479" y="155"/>
                    </a:lnTo>
                    <a:lnTo>
                      <a:pt x="480" y="155"/>
                    </a:lnTo>
                    <a:lnTo>
                      <a:pt x="481" y="155"/>
                    </a:lnTo>
                    <a:lnTo>
                      <a:pt x="483" y="155"/>
                    </a:lnTo>
                    <a:lnTo>
                      <a:pt x="484" y="155"/>
                    </a:lnTo>
                    <a:lnTo>
                      <a:pt x="484" y="154"/>
                    </a:lnTo>
                    <a:lnTo>
                      <a:pt x="485" y="154"/>
                    </a:lnTo>
                    <a:lnTo>
                      <a:pt x="487" y="154"/>
                    </a:lnTo>
                    <a:lnTo>
                      <a:pt x="487" y="155"/>
                    </a:lnTo>
                    <a:lnTo>
                      <a:pt x="488" y="155"/>
                    </a:lnTo>
                    <a:lnTo>
                      <a:pt x="488" y="157"/>
                    </a:lnTo>
                    <a:lnTo>
                      <a:pt x="489" y="157"/>
                    </a:lnTo>
                    <a:lnTo>
                      <a:pt x="489" y="158"/>
                    </a:lnTo>
                    <a:lnTo>
                      <a:pt x="491" y="158"/>
                    </a:lnTo>
                    <a:lnTo>
                      <a:pt x="491" y="159"/>
                    </a:lnTo>
                    <a:lnTo>
                      <a:pt x="489" y="159"/>
                    </a:lnTo>
                    <a:lnTo>
                      <a:pt x="489" y="161"/>
                    </a:lnTo>
                    <a:lnTo>
                      <a:pt x="489" y="162"/>
                    </a:lnTo>
                    <a:lnTo>
                      <a:pt x="489" y="163"/>
                    </a:lnTo>
                    <a:lnTo>
                      <a:pt x="491" y="165"/>
                    </a:lnTo>
                    <a:lnTo>
                      <a:pt x="492" y="165"/>
                    </a:lnTo>
                    <a:lnTo>
                      <a:pt x="493" y="165"/>
                    </a:lnTo>
                    <a:lnTo>
                      <a:pt x="495" y="165"/>
                    </a:lnTo>
                    <a:lnTo>
                      <a:pt x="495" y="166"/>
                    </a:lnTo>
                    <a:lnTo>
                      <a:pt x="496" y="166"/>
                    </a:lnTo>
                    <a:lnTo>
                      <a:pt x="496" y="167"/>
                    </a:lnTo>
                    <a:lnTo>
                      <a:pt x="497" y="167"/>
                    </a:lnTo>
                    <a:lnTo>
                      <a:pt x="498" y="167"/>
                    </a:lnTo>
                    <a:lnTo>
                      <a:pt x="498" y="168"/>
                    </a:lnTo>
                    <a:lnTo>
                      <a:pt x="500" y="168"/>
                    </a:lnTo>
                    <a:lnTo>
                      <a:pt x="500" y="170"/>
                    </a:lnTo>
                    <a:lnTo>
                      <a:pt x="500" y="171"/>
                    </a:lnTo>
                    <a:lnTo>
                      <a:pt x="500" y="172"/>
                    </a:lnTo>
                    <a:lnTo>
                      <a:pt x="501" y="172"/>
                    </a:lnTo>
                    <a:lnTo>
                      <a:pt x="502" y="172"/>
                    </a:lnTo>
                    <a:lnTo>
                      <a:pt x="504" y="172"/>
                    </a:lnTo>
                    <a:lnTo>
                      <a:pt x="505" y="172"/>
                    </a:lnTo>
                    <a:lnTo>
                      <a:pt x="506" y="172"/>
                    </a:lnTo>
                    <a:lnTo>
                      <a:pt x="508" y="172"/>
                    </a:lnTo>
                    <a:lnTo>
                      <a:pt x="509" y="172"/>
                    </a:lnTo>
                    <a:lnTo>
                      <a:pt x="509" y="174"/>
                    </a:lnTo>
                    <a:lnTo>
                      <a:pt x="510" y="174"/>
                    </a:lnTo>
                    <a:lnTo>
                      <a:pt x="510" y="175"/>
                    </a:lnTo>
                    <a:lnTo>
                      <a:pt x="512" y="175"/>
                    </a:lnTo>
                    <a:lnTo>
                      <a:pt x="512" y="176"/>
                    </a:lnTo>
                    <a:lnTo>
                      <a:pt x="513" y="176"/>
                    </a:lnTo>
                    <a:lnTo>
                      <a:pt x="513" y="178"/>
                    </a:lnTo>
                    <a:lnTo>
                      <a:pt x="513" y="179"/>
                    </a:lnTo>
                    <a:lnTo>
                      <a:pt x="513" y="180"/>
                    </a:lnTo>
                    <a:lnTo>
                      <a:pt x="512" y="180"/>
                    </a:lnTo>
                    <a:lnTo>
                      <a:pt x="512" y="182"/>
                    </a:lnTo>
                    <a:lnTo>
                      <a:pt x="510" y="182"/>
                    </a:lnTo>
                    <a:lnTo>
                      <a:pt x="509" y="182"/>
                    </a:lnTo>
                    <a:lnTo>
                      <a:pt x="508" y="183"/>
                    </a:lnTo>
                    <a:lnTo>
                      <a:pt x="509" y="183"/>
                    </a:lnTo>
                    <a:lnTo>
                      <a:pt x="509" y="184"/>
                    </a:lnTo>
                    <a:lnTo>
                      <a:pt x="509" y="185"/>
                    </a:lnTo>
                    <a:lnTo>
                      <a:pt x="510" y="185"/>
                    </a:lnTo>
                    <a:lnTo>
                      <a:pt x="509" y="185"/>
                    </a:lnTo>
                    <a:lnTo>
                      <a:pt x="509" y="187"/>
                    </a:lnTo>
                    <a:lnTo>
                      <a:pt x="508" y="188"/>
                    </a:lnTo>
                    <a:lnTo>
                      <a:pt x="508" y="189"/>
                    </a:lnTo>
                    <a:lnTo>
                      <a:pt x="506" y="189"/>
                    </a:lnTo>
                    <a:lnTo>
                      <a:pt x="508" y="189"/>
                    </a:lnTo>
                    <a:lnTo>
                      <a:pt x="508" y="191"/>
                    </a:lnTo>
                    <a:lnTo>
                      <a:pt x="509" y="191"/>
                    </a:lnTo>
                    <a:lnTo>
                      <a:pt x="509" y="192"/>
                    </a:lnTo>
                    <a:lnTo>
                      <a:pt x="510" y="192"/>
                    </a:lnTo>
                    <a:lnTo>
                      <a:pt x="512" y="192"/>
                    </a:lnTo>
                    <a:lnTo>
                      <a:pt x="513" y="192"/>
                    </a:lnTo>
                    <a:lnTo>
                      <a:pt x="513" y="193"/>
                    </a:lnTo>
                    <a:lnTo>
                      <a:pt x="514" y="193"/>
                    </a:lnTo>
                    <a:lnTo>
                      <a:pt x="514" y="195"/>
                    </a:lnTo>
                    <a:lnTo>
                      <a:pt x="514" y="196"/>
                    </a:lnTo>
                    <a:lnTo>
                      <a:pt x="515" y="196"/>
                    </a:lnTo>
                    <a:lnTo>
                      <a:pt x="517" y="196"/>
                    </a:lnTo>
                    <a:lnTo>
                      <a:pt x="518" y="196"/>
                    </a:lnTo>
                    <a:lnTo>
                      <a:pt x="517" y="197"/>
                    </a:lnTo>
                    <a:lnTo>
                      <a:pt x="515" y="197"/>
                    </a:lnTo>
                    <a:lnTo>
                      <a:pt x="515" y="199"/>
                    </a:lnTo>
                    <a:lnTo>
                      <a:pt x="514" y="199"/>
                    </a:lnTo>
                    <a:lnTo>
                      <a:pt x="514" y="200"/>
                    </a:lnTo>
                    <a:lnTo>
                      <a:pt x="513" y="200"/>
                    </a:lnTo>
                    <a:lnTo>
                      <a:pt x="513" y="201"/>
                    </a:lnTo>
                    <a:lnTo>
                      <a:pt x="512" y="201"/>
                    </a:lnTo>
                    <a:lnTo>
                      <a:pt x="510" y="201"/>
                    </a:lnTo>
                    <a:lnTo>
                      <a:pt x="510" y="202"/>
                    </a:lnTo>
                    <a:lnTo>
                      <a:pt x="509" y="202"/>
                    </a:lnTo>
                    <a:lnTo>
                      <a:pt x="509" y="204"/>
                    </a:lnTo>
                    <a:lnTo>
                      <a:pt x="508" y="204"/>
                    </a:lnTo>
                    <a:lnTo>
                      <a:pt x="508" y="205"/>
                    </a:lnTo>
                    <a:lnTo>
                      <a:pt x="506" y="205"/>
                    </a:lnTo>
                    <a:lnTo>
                      <a:pt x="505" y="205"/>
                    </a:lnTo>
                    <a:lnTo>
                      <a:pt x="505" y="206"/>
                    </a:lnTo>
                    <a:lnTo>
                      <a:pt x="505" y="208"/>
                    </a:lnTo>
                    <a:lnTo>
                      <a:pt x="504" y="208"/>
                    </a:lnTo>
                    <a:lnTo>
                      <a:pt x="502" y="209"/>
                    </a:lnTo>
                    <a:lnTo>
                      <a:pt x="498" y="212"/>
                    </a:lnTo>
                    <a:lnTo>
                      <a:pt x="493" y="214"/>
                    </a:lnTo>
                    <a:lnTo>
                      <a:pt x="492" y="216"/>
                    </a:lnTo>
                    <a:lnTo>
                      <a:pt x="489" y="217"/>
                    </a:lnTo>
                    <a:lnTo>
                      <a:pt x="487" y="219"/>
                    </a:lnTo>
                    <a:lnTo>
                      <a:pt x="484" y="222"/>
                    </a:lnTo>
                    <a:lnTo>
                      <a:pt x="480" y="226"/>
                    </a:lnTo>
                    <a:lnTo>
                      <a:pt x="479" y="227"/>
                    </a:lnTo>
                    <a:lnTo>
                      <a:pt x="478" y="229"/>
                    </a:lnTo>
                    <a:lnTo>
                      <a:pt x="475" y="231"/>
                    </a:lnTo>
                    <a:lnTo>
                      <a:pt x="474" y="233"/>
                    </a:lnTo>
                    <a:lnTo>
                      <a:pt x="471" y="235"/>
                    </a:lnTo>
                    <a:lnTo>
                      <a:pt x="470" y="238"/>
                    </a:lnTo>
                    <a:lnTo>
                      <a:pt x="459" y="256"/>
                    </a:lnTo>
                    <a:lnTo>
                      <a:pt x="454" y="264"/>
                    </a:lnTo>
                    <a:lnTo>
                      <a:pt x="453" y="269"/>
                    </a:lnTo>
                    <a:lnTo>
                      <a:pt x="449" y="276"/>
                    </a:lnTo>
                    <a:lnTo>
                      <a:pt x="447" y="278"/>
                    </a:lnTo>
                    <a:lnTo>
                      <a:pt x="446" y="281"/>
                    </a:lnTo>
                    <a:lnTo>
                      <a:pt x="446" y="282"/>
                    </a:lnTo>
                    <a:lnTo>
                      <a:pt x="445" y="282"/>
                    </a:lnTo>
                    <a:lnTo>
                      <a:pt x="445" y="284"/>
                    </a:lnTo>
                    <a:lnTo>
                      <a:pt x="445" y="285"/>
                    </a:lnTo>
                    <a:lnTo>
                      <a:pt x="445" y="286"/>
                    </a:lnTo>
                    <a:lnTo>
                      <a:pt x="443" y="286"/>
                    </a:lnTo>
                    <a:lnTo>
                      <a:pt x="443" y="288"/>
                    </a:lnTo>
                    <a:lnTo>
                      <a:pt x="445" y="288"/>
                    </a:lnTo>
                    <a:lnTo>
                      <a:pt x="443" y="288"/>
                    </a:lnTo>
                    <a:lnTo>
                      <a:pt x="443" y="289"/>
                    </a:lnTo>
                    <a:lnTo>
                      <a:pt x="442" y="289"/>
                    </a:lnTo>
                    <a:lnTo>
                      <a:pt x="442" y="29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25" name="Freeform 52">
                <a:extLst>
                  <a:ext uri="{FF2B5EF4-FFF2-40B4-BE49-F238E27FC236}">
                    <a16:creationId xmlns:a16="http://schemas.microsoft.com/office/drawing/2014/main" id="{D666D161-0543-2050-E3CA-652466A61CD0}"/>
                  </a:ext>
                </a:extLst>
              </p:cNvPr>
              <p:cNvSpPr>
                <a:spLocks/>
              </p:cNvSpPr>
              <p:nvPr/>
            </p:nvSpPr>
            <p:spPr bwMode="auto">
              <a:xfrm>
                <a:off x="2993" y="763"/>
                <a:ext cx="312" cy="153"/>
              </a:xfrm>
              <a:custGeom>
                <a:avLst/>
                <a:gdLst>
                  <a:gd name="T0" fmla="*/ 286 w 312"/>
                  <a:gd name="T1" fmla="*/ 4 h 153"/>
                  <a:gd name="T2" fmla="*/ 286 w 312"/>
                  <a:gd name="T3" fmla="*/ 8 h 153"/>
                  <a:gd name="T4" fmla="*/ 288 w 312"/>
                  <a:gd name="T5" fmla="*/ 12 h 153"/>
                  <a:gd name="T6" fmla="*/ 293 w 312"/>
                  <a:gd name="T7" fmla="*/ 13 h 153"/>
                  <a:gd name="T8" fmla="*/ 296 w 312"/>
                  <a:gd name="T9" fmla="*/ 17 h 153"/>
                  <a:gd name="T10" fmla="*/ 300 w 312"/>
                  <a:gd name="T11" fmla="*/ 21 h 153"/>
                  <a:gd name="T12" fmla="*/ 306 w 312"/>
                  <a:gd name="T13" fmla="*/ 21 h 153"/>
                  <a:gd name="T14" fmla="*/ 309 w 312"/>
                  <a:gd name="T15" fmla="*/ 26 h 153"/>
                  <a:gd name="T16" fmla="*/ 310 w 312"/>
                  <a:gd name="T17" fmla="*/ 30 h 153"/>
                  <a:gd name="T18" fmla="*/ 310 w 312"/>
                  <a:gd name="T19" fmla="*/ 34 h 153"/>
                  <a:gd name="T20" fmla="*/ 312 w 312"/>
                  <a:gd name="T21" fmla="*/ 37 h 153"/>
                  <a:gd name="T22" fmla="*/ 309 w 312"/>
                  <a:gd name="T23" fmla="*/ 41 h 153"/>
                  <a:gd name="T24" fmla="*/ 304 w 312"/>
                  <a:gd name="T25" fmla="*/ 42 h 153"/>
                  <a:gd name="T26" fmla="*/ 300 w 312"/>
                  <a:gd name="T27" fmla="*/ 42 h 153"/>
                  <a:gd name="T28" fmla="*/ 296 w 312"/>
                  <a:gd name="T29" fmla="*/ 39 h 153"/>
                  <a:gd name="T30" fmla="*/ 291 w 312"/>
                  <a:gd name="T31" fmla="*/ 41 h 153"/>
                  <a:gd name="T32" fmla="*/ 291 w 312"/>
                  <a:gd name="T33" fmla="*/ 45 h 153"/>
                  <a:gd name="T34" fmla="*/ 296 w 312"/>
                  <a:gd name="T35" fmla="*/ 49 h 153"/>
                  <a:gd name="T36" fmla="*/ 296 w 312"/>
                  <a:gd name="T37" fmla="*/ 53 h 153"/>
                  <a:gd name="T38" fmla="*/ 289 w 312"/>
                  <a:gd name="T39" fmla="*/ 53 h 153"/>
                  <a:gd name="T40" fmla="*/ 284 w 312"/>
                  <a:gd name="T41" fmla="*/ 51 h 153"/>
                  <a:gd name="T42" fmla="*/ 283 w 312"/>
                  <a:gd name="T43" fmla="*/ 58 h 153"/>
                  <a:gd name="T44" fmla="*/ 278 w 312"/>
                  <a:gd name="T45" fmla="*/ 54 h 153"/>
                  <a:gd name="T46" fmla="*/ 275 w 312"/>
                  <a:gd name="T47" fmla="*/ 58 h 153"/>
                  <a:gd name="T48" fmla="*/ 272 w 312"/>
                  <a:gd name="T49" fmla="*/ 59 h 153"/>
                  <a:gd name="T50" fmla="*/ 269 w 312"/>
                  <a:gd name="T51" fmla="*/ 63 h 153"/>
                  <a:gd name="T52" fmla="*/ 267 w 312"/>
                  <a:gd name="T53" fmla="*/ 66 h 153"/>
                  <a:gd name="T54" fmla="*/ 267 w 312"/>
                  <a:gd name="T55" fmla="*/ 70 h 153"/>
                  <a:gd name="T56" fmla="*/ 269 w 312"/>
                  <a:gd name="T57" fmla="*/ 75 h 153"/>
                  <a:gd name="T58" fmla="*/ 270 w 312"/>
                  <a:gd name="T59" fmla="*/ 80 h 153"/>
                  <a:gd name="T60" fmla="*/ 270 w 312"/>
                  <a:gd name="T61" fmla="*/ 84 h 153"/>
                  <a:gd name="T62" fmla="*/ 267 w 312"/>
                  <a:gd name="T63" fmla="*/ 87 h 153"/>
                  <a:gd name="T64" fmla="*/ 269 w 312"/>
                  <a:gd name="T65" fmla="*/ 92 h 153"/>
                  <a:gd name="T66" fmla="*/ 271 w 312"/>
                  <a:gd name="T67" fmla="*/ 97 h 153"/>
                  <a:gd name="T68" fmla="*/ 271 w 312"/>
                  <a:gd name="T69" fmla="*/ 101 h 153"/>
                  <a:gd name="T70" fmla="*/ 274 w 312"/>
                  <a:gd name="T71" fmla="*/ 104 h 153"/>
                  <a:gd name="T72" fmla="*/ 274 w 312"/>
                  <a:gd name="T73" fmla="*/ 110 h 153"/>
                  <a:gd name="T74" fmla="*/ 272 w 312"/>
                  <a:gd name="T75" fmla="*/ 119 h 153"/>
                  <a:gd name="T76" fmla="*/ 269 w 312"/>
                  <a:gd name="T77" fmla="*/ 128 h 153"/>
                  <a:gd name="T78" fmla="*/ 255 w 312"/>
                  <a:gd name="T79" fmla="*/ 128 h 153"/>
                  <a:gd name="T80" fmla="*/ 231 w 312"/>
                  <a:gd name="T81" fmla="*/ 128 h 153"/>
                  <a:gd name="T82" fmla="*/ 208 w 312"/>
                  <a:gd name="T83" fmla="*/ 127 h 153"/>
                  <a:gd name="T84" fmla="*/ 174 w 312"/>
                  <a:gd name="T85" fmla="*/ 127 h 153"/>
                  <a:gd name="T86" fmla="*/ 168 w 312"/>
                  <a:gd name="T87" fmla="*/ 130 h 153"/>
                  <a:gd name="T88" fmla="*/ 164 w 312"/>
                  <a:gd name="T89" fmla="*/ 136 h 153"/>
                  <a:gd name="T90" fmla="*/ 159 w 312"/>
                  <a:gd name="T91" fmla="*/ 142 h 153"/>
                  <a:gd name="T92" fmla="*/ 152 w 312"/>
                  <a:gd name="T93" fmla="*/ 143 h 153"/>
                  <a:gd name="T94" fmla="*/ 140 w 312"/>
                  <a:gd name="T95" fmla="*/ 140 h 153"/>
                  <a:gd name="T96" fmla="*/ 131 w 312"/>
                  <a:gd name="T97" fmla="*/ 131 h 153"/>
                  <a:gd name="T98" fmla="*/ 105 w 312"/>
                  <a:gd name="T99" fmla="*/ 135 h 153"/>
                  <a:gd name="T100" fmla="*/ 54 w 312"/>
                  <a:gd name="T101" fmla="*/ 142 h 153"/>
                  <a:gd name="T102" fmla="*/ 25 w 312"/>
                  <a:gd name="T103" fmla="*/ 145 h 153"/>
                  <a:gd name="T104" fmla="*/ 5 w 312"/>
                  <a:gd name="T105" fmla="*/ 15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2" h="153">
                    <a:moveTo>
                      <a:pt x="288" y="0"/>
                    </a:moveTo>
                    <a:lnTo>
                      <a:pt x="287" y="0"/>
                    </a:lnTo>
                    <a:lnTo>
                      <a:pt x="287" y="1"/>
                    </a:lnTo>
                    <a:lnTo>
                      <a:pt x="286" y="3"/>
                    </a:lnTo>
                    <a:lnTo>
                      <a:pt x="286" y="4"/>
                    </a:lnTo>
                    <a:lnTo>
                      <a:pt x="287" y="4"/>
                    </a:lnTo>
                    <a:lnTo>
                      <a:pt x="287" y="5"/>
                    </a:lnTo>
                    <a:lnTo>
                      <a:pt x="287" y="7"/>
                    </a:lnTo>
                    <a:lnTo>
                      <a:pt x="286" y="7"/>
                    </a:lnTo>
                    <a:lnTo>
                      <a:pt x="286" y="8"/>
                    </a:lnTo>
                    <a:lnTo>
                      <a:pt x="287" y="8"/>
                    </a:lnTo>
                    <a:lnTo>
                      <a:pt x="287" y="9"/>
                    </a:lnTo>
                    <a:lnTo>
                      <a:pt x="287" y="11"/>
                    </a:lnTo>
                    <a:lnTo>
                      <a:pt x="288" y="11"/>
                    </a:lnTo>
                    <a:lnTo>
                      <a:pt x="288" y="12"/>
                    </a:lnTo>
                    <a:lnTo>
                      <a:pt x="289" y="12"/>
                    </a:lnTo>
                    <a:lnTo>
                      <a:pt x="291" y="12"/>
                    </a:lnTo>
                    <a:lnTo>
                      <a:pt x="292" y="12"/>
                    </a:lnTo>
                    <a:lnTo>
                      <a:pt x="292" y="13"/>
                    </a:lnTo>
                    <a:lnTo>
                      <a:pt x="293" y="13"/>
                    </a:lnTo>
                    <a:lnTo>
                      <a:pt x="295" y="13"/>
                    </a:lnTo>
                    <a:lnTo>
                      <a:pt x="295" y="15"/>
                    </a:lnTo>
                    <a:lnTo>
                      <a:pt x="296" y="15"/>
                    </a:lnTo>
                    <a:lnTo>
                      <a:pt x="296" y="16"/>
                    </a:lnTo>
                    <a:lnTo>
                      <a:pt x="296" y="17"/>
                    </a:lnTo>
                    <a:lnTo>
                      <a:pt x="297" y="17"/>
                    </a:lnTo>
                    <a:lnTo>
                      <a:pt x="297" y="19"/>
                    </a:lnTo>
                    <a:lnTo>
                      <a:pt x="299" y="19"/>
                    </a:lnTo>
                    <a:lnTo>
                      <a:pt x="299" y="20"/>
                    </a:lnTo>
                    <a:lnTo>
                      <a:pt x="300" y="21"/>
                    </a:lnTo>
                    <a:lnTo>
                      <a:pt x="301" y="21"/>
                    </a:lnTo>
                    <a:lnTo>
                      <a:pt x="303" y="21"/>
                    </a:lnTo>
                    <a:lnTo>
                      <a:pt x="304" y="21"/>
                    </a:lnTo>
                    <a:lnTo>
                      <a:pt x="305" y="21"/>
                    </a:lnTo>
                    <a:lnTo>
                      <a:pt x="306" y="21"/>
                    </a:lnTo>
                    <a:lnTo>
                      <a:pt x="308" y="22"/>
                    </a:lnTo>
                    <a:lnTo>
                      <a:pt x="308" y="24"/>
                    </a:lnTo>
                    <a:lnTo>
                      <a:pt x="308" y="25"/>
                    </a:lnTo>
                    <a:lnTo>
                      <a:pt x="308" y="26"/>
                    </a:lnTo>
                    <a:lnTo>
                      <a:pt x="309" y="26"/>
                    </a:lnTo>
                    <a:lnTo>
                      <a:pt x="310" y="28"/>
                    </a:lnTo>
                    <a:lnTo>
                      <a:pt x="309" y="28"/>
                    </a:lnTo>
                    <a:lnTo>
                      <a:pt x="309" y="29"/>
                    </a:lnTo>
                    <a:lnTo>
                      <a:pt x="309" y="30"/>
                    </a:lnTo>
                    <a:lnTo>
                      <a:pt x="310" y="30"/>
                    </a:lnTo>
                    <a:lnTo>
                      <a:pt x="310" y="32"/>
                    </a:lnTo>
                    <a:lnTo>
                      <a:pt x="312" y="32"/>
                    </a:lnTo>
                    <a:lnTo>
                      <a:pt x="312" y="33"/>
                    </a:lnTo>
                    <a:lnTo>
                      <a:pt x="312" y="34"/>
                    </a:lnTo>
                    <a:lnTo>
                      <a:pt x="310" y="34"/>
                    </a:lnTo>
                    <a:lnTo>
                      <a:pt x="312" y="34"/>
                    </a:lnTo>
                    <a:lnTo>
                      <a:pt x="310" y="34"/>
                    </a:lnTo>
                    <a:lnTo>
                      <a:pt x="310" y="36"/>
                    </a:lnTo>
                    <a:lnTo>
                      <a:pt x="310" y="37"/>
                    </a:lnTo>
                    <a:lnTo>
                      <a:pt x="312" y="37"/>
                    </a:lnTo>
                    <a:lnTo>
                      <a:pt x="312" y="38"/>
                    </a:lnTo>
                    <a:lnTo>
                      <a:pt x="312" y="39"/>
                    </a:lnTo>
                    <a:lnTo>
                      <a:pt x="312" y="41"/>
                    </a:lnTo>
                    <a:lnTo>
                      <a:pt x="310" y="41"/>
                    </a:lnTo>
                    <a:lnTo>
                      <a:pt x="309" y="41"/>
                    </a:lnTo>
                    <a:lnTo>
                      <a:pt x="308" y="41"/>
                    </a:lnTo>
                    <a:lnTo>
                      <a:pt x="308" y="42"/>
                    </a:lnTo>
                    <a:lnTo>
                      <a:pt x="306" y="42"/>
                    </a:lnTo>
                    <a:lnTo>
                      <a:pt x="305" y="42"/>
                    </a:lnTo>
                    <a:lnTo>
                      <a:pt x="304" y="42"/>
                    </a:lnTo>
                    <a:lnTo>
                      <a:pt x="304" y="43"/>
                    </a:lnTo>
                    <a:lnTo>
                      <a:pt x="303" y="43"/>
                    </a:lnTo>
                    <a:lnTo>
                      <a:pt x="301" y="43"/>
                    </a:lnTo>
                    <a:lnTo>
                      <a:pt x="300" y="43"/>
                    </a:lnTo>
                    <a:lnTo>
                      <a:pt x="300" y="42"/>
                    </a:lnTo>
                    <a:lnTo>
                      <a:pt x="299" y="42"/>
                    </a:lnTo>
                    <a:lnTo>
                      <a:pt x="299" y="41"/>
                    </a:lnTo>
                    <a:lnTo>
                      <a:pt x="299" y="39"/>
                    </a:lnTo>
                    <a:lnTo>
                      <a:pt x="297" y="39"/>
                    </a:lnTo>
                    <a:lnTo>
                      <a:pt x="296" y="39"/>
                    </a:lnTo>
                    <a:lnTo>
                      <a:pt x="295" y="39"/>
                    </a:lnTo>
                    <a:lnTo>
                      <a:pt x="295" y="41"/>
                    </a:lnTo>
                    <a:lnTo>
                      <a:pt x="293" y="41"/>
                    </a:lnTo>
                    <a:lnTo>
                      <a:pt x="292" y="41"/>
                    </a:lnTo>
                    <a:lnTo>
                      <a:pt x="291" y="41"/>
                    </a:lnTo>
                    <a:lnTo>
                      <a:pt x="289" y="41"/>
                    </a:lnTo>
                    <a:lnTo>
                      <a:pt x="288" y="41"/>
                    </a:lnTo>
                    <a:lnTo>
                      <a:pt x="288" y="42"/>
                    </a:lnTo>
                    <a:lnTo>
                      <a:pt x="289" y="43"/>
                    </a:lnTo>
                    <a:lnTo>
                      <a:pt x="291" y="45"/>
                    </a:lnTo>
                    <a:lnTo>
                      <a:pt x="292" y="46"/>
                    </a:lnTo>
                    <a:lnTo>
                      <a:pt x="293" y="47"/>
                    </a:lnTo>
                    <a:lnTo>
                      <a:pt x="295" y="47"/>
                    </a:lnTo>
                    <a:lnTo>
                      <a:pt x="295" y="49"/>
                    </a:lnTo>
                    <a:lnTo>
                      <a:pt x="296" y="49"/>
                    </a:lnTo>
                    <a:lnTo>
                      <a:pt x="297" y="49"/>
                    </a:lnTo>
                    <a:lnTo>
                      <a:pt x="297" y="50"/>
                    </a:lnTo>
                    <a:lnTo>
                      <a:pt x="296" y="50"/>
                    </a:lnTo>
                    <a:lnTo>
                      <a:pt x="296" y="51"/>
                    </a:lnTo>
                    <a:lnTo>
                      <a:pt x="296" y="53"/>
                    </a:lnTo>
                    <a:lnTo>
                      <a:pt x="295" y="53"/>
                    </a:lnTo>
                    <a:lnTo>
                      <a:pt x="293" y="54"/>
                    </a:lnTo>
                    <a:lnTo>
                      <a:pt x="292" y="54"/>
                    </a:lnTo>
                    <a:lnTo>
                      <a:pt x="291" y="54"/>
                    </a:lnTo>
                    <a:lnTo>
                      <a:pt x="289" y="53"/>
                    </a:lnTo>
                    <a:lnTo>
                      <a:pt x="288" y="53"/>
                    </a:lnTo>
                    <a:lnTo>
                      <a:pt x="287" y="53"/>
                    </a:lnTo>
                    <a:lnTo>
                      <a:pt x="287" y="51"/>
                    </a:lnTo>
                    <a:lnTo>
                      <a:pt x="286" y="51"/>
                    </a:lnTo>
                    <a:lnTo>
                      <a:pt x="284" y="51"/>
                    </a:lnTo>
                    <a:lnTo>
                      <a:pt x="284" y="53"/>
                    </a:lnTo>
                    <a:lnTo>
                      <a:pt x="284" y="54"/>
                    </a:lnTo>
                    <a:lnTo>
                      <a:pt x="284" y="55"/>
                    </a:lnTo>
                    <a:lnTo>
                      <a:pt x="283" y="56"/>
                    </a:lnTo>
                    <a:lnTo>
                      <a:pt x="283" y="58"/>
                    </a:lnTo>
                    <a:lnTo>
                      <a:pt x="282" y="58"/>
                    </a:lnTo>
                    <a:lnTo>
                      <a:pt x="280" y="58"/>
                    </a:lnTo>
                    <a:lnTo>
                      <a:pt x="280" y="56"/>
                    </a:lnTo>
                    <a:lnTo>
                      <a:pt x="279" y="55"/>
                    </a:lnTo>
                    <a:lnTo>
                      <a:pt x="278" y="54"/>
                    </a:lnTo>
                    <a:lnTo>
                      <a:pt x="276" y="54"/>
                    </a:lnTo>
                    <a:lnTo>
                      <a:pt x="276" y="55"/>
                    </a:lnTo>
                    <a:lnTo>
                      <a:pt x="275" y="55"/>
                    </a:lnTo>
                    <a:lnTo>
                      <a:pt x="275" y="56"/>
                    </a:lnTo>
                    <a:lnTo>
                      <a:pt x="275" y="58"/>
                    </a:lnTo>
                    <a:lnTo>
                      <a:pt x="275" y="59"/>
                    </a:lnTo>
                    <a:lnTo>
                      <a:pt x="274" y="59"/>
                    </a:lnTo>
                    <a:lnTo>
                      <a:pt x="274" y="58"/>
                    </a:lnTo>
                    <a:lnTo>
                      <a:pt x="274" y="59"/>
                    </a:lnTo>
                    <a:lnTo>
                      <a:pt x="272" y="59"/>
                    </a:lnTo>
                    <a:lnTo>
                      <a:pt x="272" y="60"/>
                    </a:lnTo>
                    <a:lnTo>
                      <a:pt x="272" y="62"/>
                    </a:lnTo>
                    <a:lnTo>
                      <a:pt x="271" y="63"/>
                    </a:lnTo>
                    <a:lnTo>
                      <a:pt x="270" y="63"/>
                    </a:lnTo>
                    <a:lnTo>
                      <a:pt x="269" y="63"/>
                    </a:lnTo>
                    <a:lnTo>
                      <a:pt x="269" y="62"/>
                    </a:lnTo>
                    <a:lnTo>
                      <a:pt x="269" y="63"/>
                    </a:lnTo>
                    <a:lnTo>
                      <a:pt x="267" y="63"/>
                    </a:lnTo>
                    <a:lnTo>
                      <a:pt x="267" y="64"/>
                    </a:lnTo>
                    <a:lnTo>
                      <a:pt x="267" y="66"/>
                    </a:lnTo>
                    <a:lnTo>
                      <a:pt x="267" y="67"/>
                    </a:lnTo>
                    <a:lnTo>
                      <a:pt x="266" y="67"/>
                    </a:lnTo>
                    <a:lnTo>
                      <a:pt x="266" y="68"/>
                    </a:lnTo>
                    <a:lnTo>
                      <a:pt x="267" y="68"/>
                    </a:lnTo>
                    <a:lnTo>
                      <a:pt x="267" y="70"/>
                    </a:lnTo>
                    <a:lnTo>
                      <a:pt x="267" y="71"/>
                    </a:lnTo>
                    <a:lnTo>
                      <a:pt x="269" y="71"/>
                    </a:lnTo>
                    <a:lnTo>
                      <a:pt x="269" y="72"/>
                    </a:lnTo>
                    <a:lnTo>
                      <a:pt x="270" y="73"/>
                    </a:lnTo>
                    <a:lnTo>
                      <a:pt x="269" y="75"/>
                    </a:lnTo>
                    <a:lnTo>
                      <a:pt x="269" y="76"/>
                    </a:lnTo>
                    <a:lnTo>
                      <a:pt x="269" y="77"/>
                    </a:lnTo>
                    <a:lnTo>
                      <a:pt x="270" y="77"/>
                    </a:lnTo>
                    <a:lnTo>
                      <a:pt x="270" y="79"/>
                    </a:lnTo>
                    <a:lnTo>
                      <a:pt x="270" y="80"/>
                    </a:lnTo>
                    <a:lnTo>
                      <a:pt x="269" y="80"/>
                    </a:lnTo>
                    <a:lnTo>
                      <a:pt x="269" y="81"/>
                    </a:lnTo>
                    <a:lnTo>
                      <a:pt x="270" y="81"/>
                    </a:lnTo>
                    <a:lnTo>
                      <a:pt x="270" y="83"/>
                    </a:lnTo>
                    <a:lnTo>
                      <a:pt x="270" y="84"/>
                    </a:lnTo>
                    <a:lnTo>
                      <a:pt x="270" y="85"/>
                    </a:lnTo>
                    <a:lnTo>
                      <a:pt x="271" y="85"/>
                    </a:lnTo>
                    <a:lnTo>
                      <a:pt x="270" y="87"/>
                    </a:lnTo>
                    <a:lnTo>
                      <a:pt x="269" y="87"/>
                    </a:lnTo>
                    <a:lnTo>
                      <a:pt x="267" y="87"/>
                    </a:lnTo>
                    <a:lnTo>
                      <a:pt x="267" y="88"/>
                    </a:lnTo>
                    <a:lnTo>
                      <a:pt x="267" y="89"/>
                    </a:lnTo>
                    <a:lnTo>
                      <a:pt x="269" y="89"/>
                    </a:lnTo>
                    <a:lnTo>
                      <a:pt x="269" y="90"/>
                    </a:lnTo>
                    <a:lnTo>
                      <a:pt x="269" y="92"/>
                    </a:lnTo>
                    <a:lnTo>
                      <a:pt x="270" y="92"/>
                    </a:lnTo>
                    <a:lnTo>
                      <a:pt x="271" y="93"/>
                    </a:lnTo>
                    <a:lnTo>
                      <a:pt x="271" y="94"/>
                    </a:lnTo>
                    <a:lnTo>
                      <a:pt x="271" y="96"/>
                    </a:lnTo>
                    <a:lnTo>
                      <a:pt x="271" y="97"/>
                    </a:lnTo>
                    <a:lnTo>
                      <a:pt x="271" y="98"/>
                    </a:lnTo>
                    <a:lnTo>
                      <a:pt x="271" y="100"/>
                    </a:lnTo>
                    <a:lnTo>
                      <a:pt x="270" y="100"/>
                    </a:lnTo>
                    <a:lnTo>
                      <a:pt x="271" y="100"/>
                    </a:lnTo>
                    <a:lnTo>
                      <a:pt x="271" y="101"/>
                    </a:lnTo>
                    <a:lnTo>
                      <a:pt x="270" y="101"/>
                    </a:lnTo>
                    <a:lnTo>
                      <a:pt x="271" y="102"/>
                    </a:lnTo>
                    <a:lnTo>
                      <a:pt x="272" y="102"/>
                    </a:lnTo>
                    <a:lnTo>
                      <a:pt x="272" y="104"/>
                    </a:lnTo>
                    <a:lnTo>
                      <a:pt x="274" y="104"/>
                    </a:lnTo>
                    <a:lnTo>
                      <a:pt x="274" y="105"/>
                    </a:lnTo>
                    <a:lnTo>
                      <a:pt x="274" y="106"/>
                    </a:lnTo>
                    <a:lnTo>
                      <a:pt x="274" y="108"/>
                    </a:lnTo>
                    <a:lnTo>
                      <a:pt x="274" y="109"/>
                    </a:lnTo>
                    <a:lnTo>
                      <a:pt x="274" y="110"/>
                    </a:lnTo>
                    <a:lnTo>
                      <a:pt x="274" y="111"/>
                    </a:lnTo>
                    <a:lnTo>
                      <a:pt x="274" y="113"/>
                    </a:lnTo>
                    <a:lnTo>
                      <a:pt x="272" y="115"/>
                    </a:lnTo>
                    <a:lnTo>
                      <a:pt x="272" y="118"/>
                    </a:lnTo>
                    <a:lnTo>
                      <a:pt x="272" y="119"/>
                    </a:lnTo>
                    <a:lnTo>
                      <a:pt x="272" y="122"/>
                    </a:lnTo>
                    <a:lnTo>
                      <a:pt x="271" y="127"/>
                    </a:lnTo>
                    <a:lnTo>
                      <a:pt x="270" y="127"/>
                    </a:lnTo>
                    <a:lnTo>
                      <a:pt x="270" y="128"/>
                    </a:lnTo>
                    <a:lnTo>
                      <a:pt x="269" y="128"/>
                    </a:lnTo>
                    <a:lnTo>
                      <a:pt x="266" y="128"/>
                    </a:lnTo>
                    <a:lnTo>
                      <a:pt x="265" y="128"/>
                    </a:lnTo>
                    <a:lnTo>
                      <a:pt x="262" y="128"/>
                    </a:lnTo>
                    <a:lnTo>
                      <a:pt x="258" y="128"/>
                    </a:lnTo>
                    <a:lnTo>
                      <a:pt x="255" y="128"/>
                    </a:lnTo>
                    <a:lnTo>
                      <a:pt x="250" y="128"/>
                    </a:lnTo>
                    <a:lnTo>
                      <a:pt x="244" y="128"/>
                    </a:lnTo>
                    <a:lnTo>
                      <a:pt x="241" y="128"/>
                    </a:lnTo>
                    <a:lnTo>
                      <a:pt x="236" y="128"/>
                    </a:lnTo>
                    <a:lnTo>
                      <a:pt x="231" y="128"/>
                    </a:lnTo>
                    <a:lnTo>
                      <a:pt x="228" y="128"/>
                    </a:lnTo>
                    <a:lnTo>
                      <a:pt x="225" y="128"/>
                    </a:lnTo>
                    <a:lnTo>
                      <a:pt x="221" y="128"/>
                    </a:lnTo>
                    <a:lnTo>
                      <a:pt x="212" y="127"/>
                    </a:lnTo>
                    <a:lnTo>
                      <a:pt x="208" y="127"/>
                    </a:lnTo>
                    <a:lnTo>
                      <a:pt x="204" y="127"/>
                    </a:lnTo>
                    <a:lnTo>
                      <a:pt x="190" y="127"/>
                    </a:lnTo>
                    <a:lnTo>
                      <a:pt x="186" y="127"/>
                    </a:lnTo>
                    <a:lnTo>
                      <a:pt x="182" y="127"/>
                    </a:lnTo>
                    <a:lnTo>
                      <a:pt x="174" y="127"/>
                    </a:lnTo>
                    <a:lnTo>
                      <a:pt x="173" y="127"/>
                    </a:lnTo>
                    <a:lnTo>
                      <a:pt x="169" y="127"/>
                    </a:lnTo>
                    <a:lnTo>
                      <a:pt x="169" y="128"/>
                    </a:lnTo>
                    <a:lnTo>
                      <a:pt x="168" y="128"/>
                    </a:lnTo>
                    <a:lnTo>
                      <a:pt x="168" y="130"/>
                    </a:lnTo>
                    <a:lnTo>
                      <a:pt x="166" y="131"/>
                    </a:lnTo>
                    <a:lnTo>
                      <a:pt x="166" y="132"/>
                    </a:lnTo>
                    <a:lnTo>
                      <a:pt x="165" y="134"/>
                    </a:lnTo>
                    <a:lnTo>
                      <a:pt x="165" y="135"/>
                    </a:lnTo>
                    <a:lnTo>
                      <a:pt x="164" y="136"/>
                    </a:lnTo>
                    <a:lnTo>
                      <a:pt x="164" y="138"/>
                    </a:lnTo>
                    <a:lnTo>
                      <a:pt x="162" y="139"/>
                    </a:lnTo>
                    <a:lnTo>
                      <a:pt x="161" y="140"/>
                    </a:lnTo>
                    <a:lnTo>
                      <a:pt x="160" y="142"/>
                    </a:lnTo>
                    <a:lnTo>
                      <a:pt x="159" y="142"/>
                    </a:lnTo>
                    <a:lnTo>
                      <a:pt x="157" y="142"/>
                    </a:lnTo>
                    <a:lnTo>
                      <a:pt x="156" y="142"/>
                    </a:lnTo>
                    <a:lnTo>
                      <a:pt x="155" y="143"/>
                    </a:lnTo>
                    <a:lnTo>
                      <a:pt x="153" y="143"/>
                    </a:lnTo>
                    <a:lnTo>
                      <a:pt x="152" y="143"/>
                    </a:lnTo>
                    <a:lnTo>
                      <a:pt x="149" y="142"/>
                    </a:lnTo>
                    <a:lnTo>
                      <a:pt x="148" y="142"/>
                    </a:lnTo>
                    <a:lnTo>
                      <a:pt x="145" y="142"/>
                    </a:lnTo>
                    <a:lnTo>
                      <a:pt x="142" y="142"/>
                    </a:lnTo>
                    <a:lnTo>
                      <a:pt x="140" y="140"/>
                    </a:lnTo>
                    <a:lnTo>
                      <a:pt x="139" y="139"/>
                    </a:lnTo>
                    <a:lnTo>
                      <a:pt x="138" y="132"/>
                    </a:lnTo>
                    <a:lnTo>
                      <a:pt x="136" y="131"/>
                    </a:lnTo>
                    <a:lnTo>
                      <a:pt x="134" y="131"/>
                    </a:lnTo>
                    <a:lnTo>
                      <a:pt x="131" y="131"/>
                    </a:lnTo>
                    <a:lnTo>
                      <a:pt x="130" y="131"/>
                    </a:lnTo>
                    <a:lnTo>
                      <a:pt x="122" y="132"/>
                    </a:lnTo>
                    <a:lnTo>
                      <a:pt x="114" y="134"/>
                    </a:lnTo>
                    <a:lnTo>
                      <a:pt x="109" y="135"/>
                    </a:lnTo>
                    <a:lnTo>
                      <a:pt x="105" y="135"/>
                    </a:lnTo>
                    <a:lnTo>
                      <a:pt x="90" y="138"/>
                    </a:lnTo>
                    <a:lnTo>
                      <a:pt x="87" y="138"/>
                    </a:lnTo>
                    <a:lnTo>
                      <a:pt x="76" y="139"/>
                    </a:lnTo>
                    <a:lnTo>
                      <a:pt x="58" y="142"/>
                    </a:lnTo>
                    <a:lnTo>
                      <a:pt x="54" y="142"/>
                    </a:lnTo>
                    <a:lnTo>
                      <a:pt x="50" y="142"/>
                    </a:lnTo>
                    <a:lnTo>
                      <a:pt x="45" y="143"/>
                    </a:lnTo>
                    <a:lnTo>
                      <a:pt x="37" y="143"/>
                    </a:lnTo>
                    <a:lnTo>
                      <a:pt x="32" y="144"/>
                    </a:lnTo>
                    <a:lnTo>
                      <a:pt x="25" y="145"/>
                    </a:lnTo>
                    <a:lnTo>
                      <a:pt x="24" y="145"/>
                    </a:lnTo>
                    <a:lnTo>
                      <a:pt x="17" y="148"/>
                    </a:lnTo>
                    <a:lnTo>
                      <a:pt x="15" y="148"/>
                    </a:lnTo>
                    <a:lnTo>
                      <a:pt x="8" y="151"/>
                    </a:lnTo>
                    <a:lnTo>
                      <a:pt x="5" y="151"/>
                    </a:lnTo>
                    <a:lnTo>
                      <a:pt x="3" y="152"/>
                    </a:lnTo>
                    <a:lnTo>
                      <a:pt x="0" y="152"/>
                    </a:lnTo>
                    <a:lnTo>
                      <a:pt x="0" y="15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26" name="Freeform 53">
                <a:extLst>
                  <a:ext uri="{FF2B5EF4-FFF2-40B4-BE49-F238E27FC236}">
                    <a16:creationId xmlns:a16="http://schemas.microsoft.com/office/drawing/2014/main" id="{E97DD1BD-B9A5-72D6-2CDD-EE025126F3C2}"/>
                  </a:ext>
                </a:extLst>
              </p:cNvPr>
              <p:cNvSpPr>
                <a:spLocks/>
              </p:cNvSpPr>
              <p:nvPr/>
            </p:nvSpPr>
            <p:spPr bwMode="auto">
              <a:xfrm>
                <a:off x="3882" y="1784"/>
                <a:ext cx="381" cy="502"/>
              </a:xfrm>
              <a:custGeom>
                <a:avLst/>
                <a:gdLst>
                  <a:gd name="T0" fmla="*/ 179 w 381"/>
                  <a:gd name="T1" fmla="*/ 46 h 502"/>
                  <a:gd name="T2" fmla="*/ 175 w 381"/>
                  <a:gd name="T3" fmla="*/ 68 h 502"/>
                  <a:gd name="T4" fmla="*/ 161 w 381"/>
                  <a:gd name="T5" fmla="*/ 79 h 502"/>
                  <a:gd name="T6" fmla="*/ 149 w 381"/>
                  <a:gd name="T7" fmla="*/ 92 h 502"/>
                  <a:gd name="T8" fmla="*/ 162 w 381"/>
                  <a:gd name="T9" fmla="*/ 105 h 502"/>
                  <a:gd name="T10" fmla="*/ 153 w 381"/>
                  <a:gd name="T11" fmla="*/ 126 h 502"/>
                  <a:gd name="T12" fmla="*/ 157 w 381"/>
                  <a:gd name="T13" fmla="*/ 134 h 502"/>
                  <a:gd name="T14" fmla="*/ 166 w 381"/>
                  <a:gd name="T15" fmla="*/ 143 h 502"/>
                  <a:gd name="T16" fmla="*/ 162 w 381"/>
                  <a:gd name="T17" fmla="*/ 152 h 502"/>
                  <a:gd name="T18" fmla="*/ 175 w 381"/>
                  <a:gd name="T19" fmla="*/ 163 h 502"/>
                  <a:gd name="T20" fmla="*/ 187 w 381"/>
                  <a:gd name="T21" fmla="*/ 165 h 502"/>
                  <a:gd name="T22" fmla="*/ 190 w 381"/>
                  <a:gd name="T23" fmla="*/ 177 h 502"/>
                  <a:gd name="T24" fmla="*/ 190 w 381"/>
                  <a:gd name="T25" fmla="*/ 190 h 502"/>
                  <a:gd name="T26" fmla="*/ 189 w 381"/>
                  <a:gd name="T27" fmla="*/ 200 h 502"/>
                  <a:gd name="T28" fmla="*/ 192 w 381"/>
                  <a:gd name="T29" fmla="*/ 210 h 502"/>
                  <a:gd name="T30" fmla="*/ 217 w 381"/>
                  <a:gd name="T31" fmla="*/ 217 h 502"/>
                  <a:gd name="T32" fmla="*/ 220 w 381"/>
                  <a:gd name="T33" fmla="*/ 254 h 502"/>
                  <a:gd name="T34" fmla="*/ 271 w 381"/>
                  <a:gd name="T35" fmla="*/ 297 h 502"/>
                  <a:gd name="T36" fmla="*/ 314 w 381"/>
                  <a:gd name="T37" fmla="*/ 310 h 502"/>
                  <a:gd name="T38" fmla="*/ 319 w 381"/>
                  <a:gd name="T39" fmla="*/ 330 h 502"/>
                  <a:gd name="T40" fmla="*/ 331 w 381"/>
                  <a:gd name="T41" fmla="*/ 341 h 502"/>
                  <a:gd name="T42" fmla="*/ 339 w 381"/>
                  <a:gd name="T43" fmla="*/ 356 h 502"/>
                  <a:gd name="T44" fmla="*/ 380 w 381"/>
                  <a:gd name="T45" fmla="*/ 368 h 502"/>
                  <a:gd name="T46" fmla="*/ 316 w 381"/>
                  <a:gd name="T47" fmla="*/ 437 h 502"/>
                  <a:gd name="T48" fmla="*/ 310 w 381"/>
                  <a:gd name="T49" fmla="*/ 461 h 502"/>
                  <a:gd name="T50" fmla="*/ 300 w 381"/>
                  <a:gd name="T51" fmla="*/ 483 h 502"/>
                  <a:gd name="T52" fmla="*/ 283 w 381"/>
                  <a:gd name="T53" fmla="*/ 495 h 502"/>
                  <a:gd name="T54" fmla="*/ 261 w 381"/>
                  <a:gd name="T55" fmla="*/ 498 h 502"/>
                  <a:gd name="T56" fmla="*/ 213 w 381"/>
                  <a:gd name="T57" fmla="*/ 500 h 502"/>
                  <a:gd name="T58" fmla="*/ 200 w 381"/>
                  <a:gd name="T59" fmla="*/ 498 h 502"/>
                  <a:gd name="T60" fmla="*/ 192 w 381"/>
                  <a:gd name="T61" fmla="*/ 487 h 502"/>
                  <a:gd name="T62" fmla="*/ 181 w 381"/>
                  <a:gd name="T63" fmla="*/ 474 h 502"/>
                  <a:gd name="T64" fmla="*/ 179 w 381"/>
                  <a:gd name="T65" fmla="*/ 464 h 502"/>
                  <a:gd name="T66" fmla="*/ 169 w 381"/>
                  <a:gd name="T67" fmla="*/ 450 h 502"/>
                  <a:gd name="T68" fmla="*/ 162 w 381"/>
                  <a:gd name="T69" fmla="*/ 441 h 502"/>
                  <a:gd name="T70" fmla="*/ 155 w 381"/>
                  <a:gd name="T71" fmla="*/ 437 h 502"/>
                  <a:gd name="T72" fmla="*/ 144 w 381"/>
                  <a:gd name="T73" fmla="*/ 426 h 502"/>
                  <a:gd name="T74" fmla="*/ 135 w 381"/>
                  <a:gd name="T75" fmla="*/ 427 h 502"/>
                  <a:gd name="T76" fmla="*/ 120 w 381"/>
                  <a:gd name="T77" fmla="*/ 424 h 502"/>
                  <a:gd name="T78" fmla="*/ 105 w 381"/>
                  <a:gd name="T79" fmla="*/ 433 h 502"/>
                  <a:gd name="T80" fmla="*/ 89 w 381"/>
                  <a:gd name="T81" fmla="*/ 430 h 502"/>
                  <a:gd name="T82" fmla="*/ 85 w 381"/>
                  <a:gd name="T83" fmla="*/ 414 h 502"/>
                  <a:gd name="T84" fmla="*/ 77 w 381"/>
                  <a:gd name="T85" fmla="*/ 402 h 502"/>
                  <a:gd name="T86" fmla="*/ 64 w 381"/>
                  <a:gd name="T87" fmla="*/ 392 h 502"/>
                  <a:gd name="T88" fmla="*/ 48 w 381"/>
                  <a:gd name="T89" fmla="*/ 384 h 502"/>
                  <a:gd name="T90" fmla="*/ 26 w 381"/>
                  <a:gd name="T91" fmla="*/ 385 h 502"/>
                  <a:gd name="T92" fmla="*/ 13 w 381"/>
                  <a:gd name="T93" fmla="*/ 380 h 502"/>
                  <a:gd name="T94" fmla="*/ 0 w 381"/>
                  <a:gd name="T95" fmla="*/ 368 h 502"/>
                  <a:gd name="T96" fmla="*/ 11 w 381"/>
                  <a:gd name="T97" fmla="*/ 338 h 502"/>
                  <a:gd name="T98" fmla="*/ 22 w 381"/>
                  <a:gd name="T99" fmla="*/ 318 h 502"/>
                  <a:gd name="T100" fmla="*/ 26 w 381"/>
                  <a:gd name="T101" fmla="*/ 308 h 502"/>
                  <a:gd name="T102" fmla="*/ 35 w 381"/>
                  <a:gd name="T103" fmla="*/ 301 h 502"/>
                  <a:gd name="T104" fmla="*/ 42 w 381"/>
                  <a:gd name="T105" fmla="*/ 291 h 502"/>
                  <a:gd name="T106" fmla="*/ 34 w 381"/>
                  <a:gd name="T107" fmla="*/ 278 h 502"/>
                  <a:gd name="T108" fmla="*/ 33 w 381"/>
                  <a:gd name="T109" fmla="*/ 255 h 502"/>
                  <a:gd name="T110" fmla="*/ 33 w 381"/>
                  <a:gd name="T111" fmla="*/ 240 h 502"/>
                  <a:gd name="T112" fmla="*/ 30 w 381"/>
                  <a:gd name="T113" fmla="*/ 227 h 502"/>
                  <a:gd name="T114" fmla="*/ 21 w 381"/>
                  <a:gd name="T115" fmla="*/ 187 h 502"/>
                  <a:gd name="T116" fmla="*/ 28 w 381"/>
                  <a:gd name="T117" fmla="*/ 101 h 502"/>
                  <a:gd name="T118" fmla="*/ 71 w 381"/>
                  <a:gd name="T119" fmla="*/ 43 h 502"/>
                  <a:gd name="T120" fmla="*/ 85 w 381"/>
                  <a:gd name="T121" fmla="*/ 33 h 502"/>
                  <a:gd name="T122" fmla="*/ 109 w 381"/>
                  <a:gd name="T123" fmla="*/ 28 h 502"/>
                  <a:gd name="T124" fmla="*/ 151 w 381"/>
                  <a:gd name="T125" fmla="*/ 38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 h="502">
                    <a:moveTo>
                      <a:pt x="173" y="33"/>
                    </a:moveTo>
                    <a:lnTo>
                      <a:pt x="173" y="34"/>
                    </a:lnTo>
                    <a:lnTo>
                      <a:pt x="173" y="37"/>
                    </a:lnTo>
                    <a:lnTo>
                      <a:pt x="172" y="37"/>
                    </a:lnTo>
                    <a:lnTo>
                      <a:pt x="172" y="38"/>
                    </a:lnTo>
                    <a:lnTo>
                      <a:pt x="173" y="38"/>
                    </a:lnTo>
                    <a:lnTo>
                      <a:pt x="174" y="38"/>
                    </a:lnTo>
                    <a:lnTo>
                      <a:pt x="175" y="38"/>
                    </a:lnTo>
                    <a:lnTo>
                      <a:pt x="175" y="39"/>
                    </a:lnTo>
                    <a:lnTo>
                      <a:pt x="177" y="39"/>
                    </a:lnTo>
                    <a:lnTo>
                      <a:pt x="177" y="41"/>
                    </a:lnTo>
                    <a:lnTo>
                      <a:pt x="178" y="41"/>
                    </a:lnTo>
                    <a:lnTo>
                      <a:pt x="179" y="41"/>
                    </a:lnTo>
                    <a:lnTo>
                      <a:pt x="179" y="42"/>
                    </a:lnTo>
                    <a:lnTo>
                      <a:pt x="179" y="43"/>
                    </a:lnTo>
                    <a:lnTo>
                      <a:pt x="178" y="43"/>
                    </a:lnTo>
                    <a:lnTo>
                      <a:pt x="179" y="43"/>
                    </a:lnTo>
                    <a:lnTo>
                      <a:pt x="179" y="45"/>
                    </a:lnTo>
                    <a:lnTo>
                      <a:pt x="179" y="46"/>
                    </a:lnTo>
                    <a:lnTo>
                      <a:pt x="178" y="47"/>
                    </a:lnTo>
                    <a:lnTo>
                      <a:pt x="178" y="49"/>
                    </a:lnTo>
                    <a:lnTo>
                      <a:pt x="178" y="50"/>
                    </a:lnTo>
                    <a:lnTo>
                      <a:pt x="177" y="50"/>
                    </a:lnTo>
                    <a:lnTo>
                      <a:pt x="177" y="51"/>
                    </a:lnTo>
                    <a:lnTo>
                      <a:pt x="175" y="53"/>
                    </a:lnTo>
                    <a:lnTo>
                      <a:pt x="175" y="54"/>
                    </a:lnTo>
                    <a:lnTo>
                      <a:pt x="174" y="55"/>
                    </a:lnTo>
                    <a:lnTo>
                      <a:pt x="174" y="56"/>
                    </a:lnTo>
                    <a:lnTo>
                      <a:pt x="173" y="56"/>
                    </a:lnTo>
                    <a:lnTo>
                      <a:pt x="174" y="58"/>
                    </a:lnTo>
                    <a:lnTo>
                      <a:pt x="174" y="60"/>
                    </a:lnTo>
                    <a:lnTo>
                      <a:pt x="175" y="63"/>
                    </a:lnTo>
                    <a:lnTo>
                      <a:pt x="175" y="64"/>
                    </a:lnTo>
                    <a:lnTo>
                      <a:pt x="175" y="66"/>
                    </a:lnTo>
                    <a:lnTo>
                      <a:pt x="175" y="67"/>
                    </a:lnTo>
                    <a:lnTo>
                      <a:pt x="174" y="67"/>
                    </a:lnTo>
                    <a:lnTo>
                      <a:pt x="175" y="67"/>
                    </a:lnTo>
                    <a:lnTo>
                      <a:pt x="175" y="68"/>
                    </a:lnTo>
                    <a:lnTo>
                      <a:pt x="175" y="70"/>
                    </a:lnTo>
                    <a:lnTo>
                      <a:pt x="175" y="71"/>
                    </a:lnTo>
                    <a:lnTo>
                      <a:pt x="174" y="71"/>
                    </a:lnTo>
                    <a:lnTo>
                      <a:pt x="174" y="72"/>
                    </a:lnTo>
                    <a:lnTo>
                      <a:pt x="173" y="72"/>
                    </a:lnTo>
                    <a:lnTo>
                      <a:pt x="173" y="74"/>
                    </a:lnTo>
                    <a:lnTo>
                      <a:pt x="173" y="75"/>
                    </a:lnTo>
                    <a:lnTo>
                      <a:pt x="173" y="76"/>
                    </a:lnTo>
                    <a:lnTo>
                      <a:pt x="172" y="76"/>
                    </a:lnTo>
                    <a:lnTo>
                      <a:pt x="170" y="76"/>
                    </a:lnTo>
                    <a:lnTo>
                      <a:pt x="169" y="76"/>
                    </a:lnTo>
                    <a:lnTo>
                      <a:pt x="169" y="77"/>
                    </a:lnTo>
                    <a:lnTo>
                      <a:pt x="168" y="77"/>
                    </a:lnTo>
                    <a:lnTo>
                      <a:pt x="166" y="79"/>
                    </a:lnTo>
                    <a:lnTo>
                      <a:pt x="166" y="77"/>
                    </a:lnTo>
                    <a:lnTo>
                      <a:pt x="165" y="77"/>
                    </a:lnTo>
                    <a:lnTo>
                      <a:pt x="164" y="77"/>
                    </a:lnTo>
                    <a:lnTo>
                      <a:pt x="162" y="77"/>
                    </a:lnTo>
                    <a:lnTo>
                      <a:pt x="161" y="79"/>
                    </a:lnTo>
                    <a:lnTo>
                      <a:pt x="160" y="79"/>
                    </a:lnTo>
                    <a:lnTo>
                      <a:pt x="158" y="79"/>
                    </a:lnTo>
                    <a:lnTo>
                      <a:pt x="157" y="79"/>
                    </a:lnTo>
                    <a:lnTo>
                      <a:pt x="156" y="80"/>
                    </a:lnTo>
                    <a:lnTo>
                      <a:pt x="155" y="80"/>
                    </a:lnTo>
                    <a:lnTo>
                      <a:pt x="153" y="81"/>
                    </a:lnTo>
                    <a:lnTo>
                      <a:pt x="153" y="83"/>
                    </a:lnTo>
                    <a:lnTo>
                      <a:pt x="152" y="84"/>
                    </a:lnTo>
                    <a:lnTo>
                      <a:pt x="152" y="85"/>
                    </a:lnTo>
                    <a:lnTo>
                      <a:pt x="151" y="85"/>
                    </a:lnTo>
                    <a:lnTo>
                      <a:pt x="149" y="87"/>
                    </a:lnTo>
                    <a:lnTo>
                      <a:pt x="148" y="87"/>
                    </a:lnTo>
                    <a:lnTo>
                      <a:pt x="148" y="88"/>
                    </a:lnTo>
                    <a:lnTo>
                      <a:pt x="148" y="89"/>
                    </a:lnTo>
                    <a:lnTo>
                      <a:pt x="149" y="89"/>
                    </a:lnTo>
                    <a:lnTo>
                      <a:pt x="149" y="91"/>
                    </a:lnTo>
                    <a:lnTo>
                      <a:pt x="148" y="91"/>
                    </a:lnTo>
                    <a:lnTo>
                      <a:pt x="148" y="92"/>
                    </a:lnTo>
                    <a:lnTo>
                      <a:pt x="149" y="92"/>
                    </a:lnTo>
                    <a:lnTo>
                      <a:pt x="149" y="93"/>
                    </a:lnTo>
                    <a:lnTo>
                      <a:pt x="148" y="94"/>
                    </a:lnTo>
                    <a:lnTo>
                      <a:pt x="148" y="96"/>
                    </a:lnTo>
                    <a:lnTo>
                      <a:pt x="149" y="97"/>
                    </a:lnTo>
                    <a:lnTo>
                      <a:pt x="151" y="97"/>
                    </a:lnTo>
                    <a:lnTo>
                      <a:pt x="152" y="98"/>
                    </a:lnTo>
                    <a:lnTo>
                      <a:pt x="153" y="98"/>
                    </a:lnTo>
                    <a:lnTo>
                      <a:pt x="155" y="98"/>
                    </a:lnTo>
                    <a:lnTo>
                      <a:pt x="156" y="100"/>
                    </a:lnTo>
                    <a:lnTo>
                      <a:pt x="156" y="98"/>
                    </a:lnTo>
                    <a:lnTo>
                      <a:pt x="157" y="98"/>
                    </a:lnTo>
                    <a:lnTo>
                      <a:pt x="157" y="100"/>
                    </a:lnTo>
                    <a:lnTo>
                      <a:pt x="157" y="101"/>
                    </a:lnTo>
                    <a:lnTo>
                      <a:pt x="158" y="101"/>
                    </a:lnTo>
                    <a:lnTo>
                      <a:pt x="160" y="101"/>
                    </a:lnTo>
                    <a:lnTo>
                      <a:pt x="161" y="101"/>
                    </a:lnTo>
                    <a:lnTo>
                      <a:pt x="161" y="102"/>
                    </a:lnTo>
                    <a:lnTo>
                      <a:pt x="162" y="104"/>
                    </a:lnTo>
                    <a:lnTo>
                      <a:pt x="162" y="105"/>
                    </a:lnTo>
                    <a:lnTo>
                      <a:pt x="162" y="106"/>
                    </a:lnTo>
                    <a:lnTo>
                      <a:pt x="161" y="108"/>
                    </a:lnTo>
                    <a:lnTo>
                      <a:pt x="161" y="109"/>
                    </a:lnTo>
                    <a:lnTo>
                      <a:pt x="161" y="110"/>
                    </a:lnTo>
                    <a:lnTo>
                      <a:pt x="161" y="111"/>
                    </a:lnTo>
                    <a:lnTo>
                      <a:pt x="161" y="113"/>
                    </a:lnTo>
                    <a:lnTo>
                      <a:pt x="160" y="114"/>
                    </a:lnTo>
                    <a:lnTo>
                      <a:pt x="160" y="115"/>
                    </a:lnTo>
                    <a:lnTo>
                      <a:pt x="160" y="117"/>
                    </a:lnTo>
                    <a:lnTo>
                      <a:pt x="157" y="118"/>
                    </a:lnTo>
                    <a:lnTo>
                      <a:pt x="156" y="118"/>
                    </a:lnTo>
                    <a:lnTo>
                      <a:pt x="155" y="118"/>
                    </a:lnTo>
                    <a:lnTo>
                      <a:pt x="153" y="119"/>
                    </a:lnTo>
                    <a:lnTo>
                      <a:pt x="152" y="119"/>
                    </a:lnTo>
                    <a:lnTo>
                      <a:pt x="152" y="121"/>
                    </a:lnTo>
                    <a:lnTo>
                      <a:pt x="153" y="121"/>
                    </a:lnTo>
                    <a:lnTo>
                      <a:pt x="155" y="123"/>
                    </a:lnTo>
                    <a:lnTo>
                      <a:pt x="155" y="125"/>
                    </a:lnTo>
                    <a:lnTo>
                      <a:pt x="153" y="126"/>
                    </a:lnTo>
                    <a:lnTo>
                      <a:pt x="152" y="126"/>
                    </a:lnTo>
                    <a:lnTo>
                      <a:pt x="151" y="126"/>
                    </a:lnTo>
                    <a:lnTo>
                      <a:pt x="151" y="127"/>
                    </a:lnTo>
                    <a:lnTo>
                      <a:pt x="151" y="128"/>
                    </a:lnTo>
                    <a:lnTo>
                      <a:pt x="151" y="130"/>
                    </a:lnTo>
                    <a:lnTo>
                      <a:pt x="151" y="131"/>
                    </a:lnTo>
                    <a:lnTo>
                      <a:pt x="151" y="134"/>
                    </a:lnTo>
                    <a:lnTo>
                      <a:pt x="152" y="134"/>
                    </a:lnTo>
                    <a:lnTo>
                      <a:pt x="152" y="135"/>
                    </a:lnTo>
                    <a:lnTo>
                      <a:pt x="152" y="136"/>
                    </a:lnTo>
                    <a:lnTo>
                      <a:pt x="151" y="136"/>
                    </a:lnTo>
                    <a:lnTo>
                      <a:pt x="152" y="136"/>
                    </a:lnTo>
                    <a:lnTo>
                      <a:pt x="153" y="136"/>
                    </a:lnTo>
                    <a:lnTo>
                      <a:pt x="153" y="138"/>
                    </a:lnTo>
                    <a:lnTo>
                      <a:pt x="155" y="136"/>
                    </a:lnTo>
                    <a:lnTo>
                      <a:pt x="156" y="136"/>
                    </a:lnTo>
                    <a:lnTo>
                      <a:pt x="156" y="135"/>
                    </a:lnTo>
                    <a:lnTo>
                      <a:pt x="156" y="134"/>
                    </a:lnTo>
                    <a:lnTo>
                      <a:pt x="157" y="134"/>
                    </a:lnTo>
                    <a:lnTo>
                      <a:pt x="157" y="135"/>
                    </a:lnTo>
                    <a:lnTo>
                      <a:pt x="158" y="135"/>
                    </a:lnTo>
                    <a:lnTo>
                      <a:pt x="158" y="136"/>
                    </a:lnTo>
                    <a:lnTo>
                      <a:pt x="160" y="136"/>
                    </a:lnTo>
                    <a:lnTo>
                      <a:pt x="161" y="136"/>
                    </a:lnTo>
                    <a:lnTo>
                      <a:pt x="161" y="138"/>
                    </a:lnTo>
                    <a:lnTo>
                      <a:pt x="162" y="138"/>
                    </a:lnTo>
                    <a:lnTo>
                      <a:pt x="162" y="139"/>
                    </a:lnTo>
                    <a:lnTo>
                      <a:pt x="164" y="139"/>
                    </a:lnTo>
                    <a:lnTo>
                      <a:pt x="164" y="138"/>
                    </a:lnTo>
                    <a:lnTo>
                      <a:pt x="164" y="139"/>
                    </a:lnTo>
                    <a:lnTo>
                      <a:pt x="162" y="139"/>
                    </a:lnTo>
                    <a:lnTo>
                      <a:pt x="162" y="140"/>
                    </a:lnTo>
                    <a:lnTo>
                      <a:pt x="164" y="142"/>
                    </a:lnTo>
                    <a:lnTo>
                      <a:pt x="165" y="142"/>
                    </a:lnTo>
                    <a:lnTo>
                      <a:pt x="164" y="142"/>
                    </a:lnTo>
                    <a:lnTo>
                      <a:pt x="164" y="143"/>
                    </a:lnTo>
                    <a:lnTo>
                      <a:pt x="165" y="143"/>
                    </a:lnTo>
                    <a:lnTo>
                      <a:pt x="166" y="143"/>
                    </a:lnTo>
                    <a:lnTo>
                      <a:pt x="168" y="143"/>
                    </a:lnTo>
                    <a:lnTo>
                      <a:pt x="168" y="144"/>
                    </a:lnTo>
                    <a:lnTo>
                      <a:pt x="166" y="144"/>
                    </a:lnTo>
                    <a:lnTo>
                      <a:pt x="166" y="145"/>
                    </a:lnTo>
                    <a:lnTo>
                      <a:pt x="166" y="147"/>
                    </a:lnTo>
                    <a:lnTo>
                      <a:pt x="166" y="145"/>
                    </a:lnTo>
                    <a:lnTo>
                      <a:pt x="165" y="145"/>
                    </a:lnTo>
                    <a:lnTo>
                      <a:pt x="164" y="145"/>
                    </a:lnTo>
                    <a:lnTo>
                      <a:pt x="164" y="147"/>
                    </a:lnTo>
                    <a:lnTo>
                      <a:pt x="165" y="147"/>
                    </a:lnTo>
                    <a:lnTo>
                      <a:pt x="164" y="147"/>
                    </a:lnTo>
                    <a:lnTo>
                      <a:pt x="164" y="148"/>
                    </a:lnTo>
                    <a:lnTo>
                      <a:pt x="164" y="147"/>
                    </a:lnTo>
                    <a:lnTo>
                      <a:pt x="164" y="148"/>
                    </a:lnTo>
                    <a:lnTo>
                      <a:pt x="164" y="149"/>
                    </a:lnTo>
                    <a:lnTo>
                      <a:pt x="162" y="149"/>
                    </a:lnTo>
                    <a:lnTo>
                      <a:pt x="164" y="151"/>
                    </a:lnTo>
                    <a:lnTo>
                      <a:pt x="164" y="152"/>
                    </a:lnTo>
                    <a:lnTo>
                      <a:pt x="162" y="152"/>
                    </a:lnTo>
                    <a:lnTo>
                      <a:pt x="164" y="152"/>
                    </a:lnTo>
                    <a:lnTo>
                      <a:pt x="165" y="153"/>
                    </a:lnTo>
                    <a:lnTo>
                      <a:pt x="166" y="153"/>
                    </a:lnTo>
                    <a:lnTo>
                      <a:pt x="166" y="155"/>
                    </a:lnTo>
                    <a:lnTo>
                      <a:pt x="165" y="155"/>
                    </a:lnTo>
                    <a:lnTo>
                      <a:pt x="165" y="156"/>
                    </a:lnTo>
                    <a:lnTo>
                      <a:pt x="166" y="156"/>
                    </a:lnTo>
                    <a:lnTo>
                      <a:pt x="166" y="157"/>
                    </a:lnTo>
                    <a:lnTo>
                      <a:pt x="168" y="157"/>
                    </a:lnTo>
                    <a:lnTo>
                      <a:pt x="168" y="159"/>
                    </a:lnTo>
                    <a:lnTo>
                      <a:pt x="169" y="159"/>
                    </a:lnTo>
                    <a:lnTo>
                      <a:pt x="170" y="159"/>
                    </a:lnTo>
                    <a:lnTo>
                      <a:pt x="170" y="160"/>
                    </a:lnTo>
                    <a:lnTo>
                      <a:pt x="172" y="160"/>
                    </a:lnTo>
                    <a:lnTo>
                      <a:pt x="173" y="160"/>
                    </a:lnTo>
                    <a:lnTo>
                      <a:pt x="173" y="161"/>
                    </a:lnTo>
                    <a:lnTo>
                      <a:pt x="174" y="161"/>
                    </a:lnTo>
                    <a:lnTo>
                      <a:pt x="175" y="161"/>
                    </a:lnTo>
                    <a:lnTo>
                      <a:pt x="175" y="163"/>
                    </a:lnTo>
                    <a:lnTo>
                      <a:pt x="177" y="163"/>
                    </a:lnTo>
                    <a:lnTo>
                      <a:pt x="177" y="164"/>
                    </a:lnTo>
                    <a:lnTo>
                      <a:pt x="178" y="164"/>
                    </a:lnTo>
                    <a:lnTo>
                      <a:pt x="178" y="163"/>
                    </a:lnTo>
                    <a:lnTo>
                      <a:pt x="178" y="164"/>
                    </a:lnTo>
                    <a:lnTo>
                      <a:pt x="178" y="163"/>
                    </a:lnTo>
                    <a:lnTo>
                      <a:pt x="179" y="163"/>
                    </a:lnTo>
                    <a:lnTo>
                      <a:pt x="181" y="163"/>
                    </a:lnTo>
                    <a:lnTo>
                      <a:pt x="181" y="161"/>
                    </a:lnTo>
                    <a:lnTo>
                      <a:pt x="181" y="163"/>
                    </a:lnTo>
                    <a:lnTo>
                      <a:pt x="181" y="161"/>
                    </a:lnTo>
                    <a:lnTo>
                      <a:pt x="181" y="163"/>
                    </a:lnTo>
                    <a:lnTo>
                      <a:pt x="182" y="163"/>
                    </a:lnTo>
                    <a:lnTo>
                      <a:pt x="182" y="164"/>
                    </a:lnTo>
                    <a:lnTo>
                      <a:pt x="183" y="164"/>
                    </a:lnTo>
                    <a:lnTo>
                      <a:pt x="185" y="164"/>
                    </a:lnTo>
                    <a:lnTo>
                      <a:pt x="186" y="164"/>
                    </a:lnTo>
                    <a:lnTo>
                      <a:pt x="187" y="164"/>
                    </a:lnTo>
                    <a:lnTo>
                      <a:pt x="187" y="165"/>
                    </a:lnTo>
                    <a:lnTo>
                      <a:pt x="189" y="165"/>
                    </a:lnTo>
                    <a:lnTo>
                      <a:pt x="190" y="165"/>
                    </a:lnTo>
                    <a:lnTo>
                      <a:pt x="190" y="166"/>
                    </a:lnTo>
                    <a:lnTo>
                      <a:pt x="191" y="166"/>
                    </a:lnTo>
                    <a:lnTo>
                      <a:pt x="191" y="168"/>
                    </a:lnTo>
                    <a:lnTo>
                      <a:pt x="192" y="168"/>
                    </a:lnTo>
                    <a:lnTo>
                      <a:pt x="191" y="168"/>
                    </a:lnTo>
                    <a:lnTo>
                      <a:pt x="192" y="168"/>
                    </a:lnTo>
                    <a:lnTo>
                      <a:pt x="191" y="168"/>
                    </a:lnTo>
                    <a:lnTo>
                      <a:pt x="191" y="169"/>
                    </a:lnTo>
                    <a:lnTo>
                      <a:pt x="190" y="169"/>
                    </a:lnTo>
                    <a:lnTo>
                      <a:pt x="190" y="170"/>
                    </a:lnTo>
                    <a:lnTo>
                      <a:pt x="190" y="172"/>
                    </a:lnTo>
                    <a:lnTo>
                      <a:pt x="190" y="173"/>
                    </a:lnTo>
                    <a:lnTo>
                      <a:pt x="190" y="174"/>
                    </a:lnTo>
                    <a:lnTo>
                      <a:pt x="191" y="174"/>
                    </a:lnTo>
                    <a:lnTo>
                      <a:pt x="191" y="176"/>
                    </a:lnTo>
                    <a:lnTo>
                      <a:pt x="191" y="177"/>
                    </a:lnTo>
                    <a:lnTo>
                      <a:pt x="190" y="177"/>
                    </a:lnTo>
                    <a:lnTo>
                      <a:pt x="191" y="177"/>
                    </a:lnTo>
                    <a:lnTo>
                      <a:pt x="191" y="178"/>
                    </a:lnTo>
                    <a:lnTo>
                      <a:pt x="191" y="180"/>
                    </a:lnTo>
                    <a:lnTo>
                      <a:pt x="190" y="180"/>
                    </a:lnTo>
                    <a:lnTo>
                      <a:pt x="190" y="181"/>
                    </a:lnTo>
                    <a:lnTo>
                      <a:pt x="190" y="182"/>
                    </a:lnTo>
                    <a:lnTo>
                      <a:pt x="190" y="183"/>
                    </a:lnTo>
                    <a:lnTo>
                      <a:pt x="190" y="185"/>
                    </a:lnTo>
                    <a:lnTo>
                      <a:pt x="190" y="186"/>
                    </a:lnTo>
                    <a:lnTo>
                      <a:pt x="190" y="187"/>
                    </a:lnTo>
                    <a:lnTo>
                      <a:pt x="189" y="187"/>
                    </a:lnTo>
                    <a:lnTo>
                      <a:pt x="190" y="187"/>
                    </a:lnTo>
                    <a:lnTo>
                      <a:pt x="190" y="189"/>
                    </a:lnTo>
                    <a:lnTo>
                      <a:pt x="189" y="189"/>
                    </a:lnTo>
                    <a:lnTo>
                      <a:pt x="190" y="189"/>
                    </a:lnTo>
                    <a:lnTo>
                      <a:pt x="189" y="189"/>
                    </a:lnTo>
                    <a:lnTo>
                      <a:pt x="190" y="190"/>
                    </a:lnTo>
                    <a:lnTo>
                      <a:pt x="189" y="190"/>
                    </a:lnTo>
                    <a:lnTo>
                      <a:pt x="190" y="190"/>
                    </a:lnTo>
                    <a:lnTo>
                      <a:pt x="190" y="191"/>
                    </a:lnTo>
                    <a:lnTo>
                      <a:pt x="189" y="191"/>
                    </a:lnTo>
                    <a:lnTo>
                      <a:pt x="190" y="191"/>
                    </a:lnTo>
                    <a:lnTo>
                      <a:pt x="190" y="193"/>
                    </a:lnTo>
                    <a:lnTo>
                      <a:pt x="189" y="193"/>
                    </a:lnTo>
                    <a:lnTo>
                      <a:pt x="189" y="194"/>
                    </a:lnTo>
                    <a:lnTo>
                      <a:pt x="189" y="195"/>
                    </a:lnTo>
                    <a:lnTo>
                      <a:pt x="189" y="197"/>
                    </a:lnTo>
                    <a:lnTo>
                      <a:pt x="187" y="197"/>
                    </a:lnTo>
                    <a:lnTo>
                      <a:pt x="189" y="197"/>
                    </a:lnTo>
                    <a:lnTo>
                      <a:pt x="187" y="197"/>
                    </a:lnTo>
                    <a:lnTo>
                      <a:pt x="187" y="198"/>
                    </a:lnTo>
                    <a:lnTo>
                      <a:pt x="189" y="198"/>
                    </a:lnTo>
                    <a:lnTo>
                      <a:pt x="187" y="198"/>
                    </a:lnTo>
                    <a:lnTo>
                      <a:pt x="187" y="199"/>
                    </a:lnTo>
                    <a:lnTo>
                      <a:pt x="187" y="200"/>
                    </a:lnTo>
                    <a:lnTo>
                      <a:pt x="186" y="200"/>
                    </a:lnTo>
                    <a:lnTo>
                      <a:pt x="187" y="200"/>
                    </a:lnTo>
                    <a:lnTo>
                      <a:pt x="189" y="200"/>
                    </a:lnTo>
                    <a:lnTo>
                      <a:pt x="189" y="202"/>
                    </a:lnTo>
                    <a:lnTo>
                      <a:pt x="187" y="202"/>
                    </a:lnTo>
                    <a:lnTo>
                      <a:pt x="187" y="203"/>
                    </a:lnTo>
                    <a:lnTo>
                      <a:pt x="187" y="204"/>
                    </a:lnTo>
                    <a:lnTo>
                      <a:pt x="189" y="204"/>
                    </a:lnTo>
                    <a:lnTo>
                      <a:pt x="189" y="203"/>
                    </a:lnTo>
                    <a:lnTo>
                      <a:pt x="190" y="203"/>
                    </a:lnTo>
                    <a:lnTo>
                      <a:pt x="190" y="204"/>
                    </a:lnTo>
                    <a:lnTo>
                      <a:pt x="191" y="204"/>
                    </a:lnTo>
                    <a:lnTo>
                      <a:pt x="191" y="206"/>
                    </a:lnTo>
                    <a:lnTo>
                      <a:pt x="190" y="206"/>
                    </a:lnTo>
                    <a:lnTo>
                      <a:pt x="191" y="206"/>
                    </a:lnTo>
                    <a:lnTo>
                      <a:pt x="190" y="206"/>
                    </a:lnTo>
                    <a:lnTo>
                      <a:pt x="191" y="206"/>
                    </a:lnTo>
                    <a:lnTo>
                      <a:pt x="191" y="207"/>
                    </a:lnTo>
                    <a:lnTo>
                      <a:pt x="191" y="208"/>
                    </a:lnTo>
                    <a:lnTo>
                      <a:pt x="192" y="207"/>
                    </a:lnTo>
                    <a:lnTo>
                      <a:pt x="192" y="208"/>
                    </a:lnTo>
                    <a:lnTo>
                      <a:pt x="192" y="210"/>
                    </a:lnTo>
                    <a:lnTo>
                      <a:pt x="192" y="211"/>
                    </a:lnTo>
                    <a:lnTo>
                      <a:pt x="194" y="211"/>
                    </a:lnTo>
                    <a:lnTo>
                      <a:pt x="194" y="212"/>
                    </a:lnTo>
                    <a:lnTo>
                      <a:pt x="195" y="212"/>
                    </a:lnTo>
                    <a:lnTo>
                      <a:pt x="196" y="212"/>
                    </a:lnTo>
                    <a:lnTo>
                      <a:pt x="198" y="212"/>
                    </a:lnTo>
                    <a:lnTo>
                      <a:pt x="199" y="212"/>
                    </a:lnTo>
                    <a:lnTo>
                      <a:pt x="199" y="211"/>
                    </a:lnTo>
                    <a:lnTo>
                      <a:pt x="199" y="210"/>
                    </a:lnTo>
                    <a:lnTo>
                      <a:pt x="200" y="211"/>
                    </a:lnTo>
                    <a:lnTo>
                      <a:pt x="202" y="211"/>
                    </a:lnTo>
                    <a:lnTo>
                      <a:pt x="203" y="212"/>
                    </a:lnTo>
                    <a:lnTo>
                      <a:pt x="204" y="214"/>
                    </a:lnTo>
                    <a:lnTo>
                      <a:pt x="206" y="215"/>
                    </a:lnTo>
                    <a:lnTo>
                      <a:pt x="206" y="216"/>
                    </a:lnTo>
                    <a:lnTo>
                      <a:pt x="206" y="217"/>
                    </a:lnTo>
                    <a:lnTo>
                      <a:pt x="208" y="219"/>
                    </a:lnTo>
                    <a:lnTo>
                      <a:pt x="213" y="220"/>
                    </a:lnTo>
                    <a:lnTo>
                      <a:pt x="217" y="217"/>
                    </a:lnTo>
                    <a:lnTo>
                      <a:pt x="220" y="217"/>
                    </a:lnTo>
                    <a:lnTo>
                      <a:pt x="224" y="219"/>
                    </a:lnTo>
                    <a:lnTo>
                      <a:pt x="225" y="223"/>
                    </a:lnTo>
                    <a:lnTo>
                      <a:pt x="225" y="224"/>
                    </a:lnTo>
                    <a:lnTo>
                      <a:pt x="225" y="225"/>
                    </a:lnTo>
                    <a:lnTo>
                      <a:pt x="225" y="227"/>
                    </a:lnTo>
                    <a:lnTo>
                      <a:pt x="225" y="228"/>
                    </a:lnTo>
                    <a:lnTo>
                      <a:pt x="223" y="231"/>
                    </a:lnTo>
                    <a:lnTo>
                      <a:pt x="219" y="235"/>
                    </a:lnTo>
                    <a:lnTo>
                      <a:pt x="216" y="237"/>
                    </a:lnTo>
                    <a:lnTo>
                      <a:pt x="215" y="240"/>
                    </a:lnTo>
                    <a:lnTo>
                      <a:pt x="215" y="241"/>
                    </a:lnTo>
                    <a:lnTo>
                      <a:pt x="215" y="245"/>
                    </a:lnTo>
                    <a:lnTo>
                      <a:pt x="216" y="246"/>
                    </a:lnTo>
                    <a:lnTo>
                      <a:pt x="216" y="249"/>
                    </a:lnTo>
                    <a:lnTo>
                      <a:pt x="217" y="249"/>
                    </a:lnTo>
                    <a:lnTo>
                      <a:pt x="217" y="250"/>
                    </a:lnTo>
                    <a:lnTo>
                      <a:pt x="219" y="252"/>
                    </a:lnTo>
                    <a:lnTo>
                      <a:pt x="220" y="254"/>
                    </a:lnTo>
                    <a:lnTo>
                      <a:pt x="225" y="254"/>
                    </a:lnTo>
                    <a:lnTo>
                      <a:pt x="224" y="263"/>
                    </a:lnTo>
                    <a:lnTo>
                      <a:pt x="225" y="267"/>
                    </a:lnTo>
                    <a:lnTo>
                      <a:pt x="228" y="267"/>
                    </a:lnTo>
                    <a:lnTo>
                      <a:pt x="229" y="269"/>
                    </a:lnTo>
                    <a:lnTo>
                      <a:pt x="234" y="270"/>
                    </a:lnTo>
                    <a:lnTo>
                      <a:pt x="237" y="271"/>
                    </a:lnTo>
                    <a:lnTo>
                      <a:pt x="240" y="279"/>
                    </a:lnTo>
                    <a:lnTo>
                      <a:pt x="244" y="280"/>
                    </a:lnTo>
                    <a:lnTo>
                      <a:pt x="249" y="282"/>
                    </a:lnTo>
                    <a:lnTo>
                      <a:pt x="253" y="282"/>
                    </a:lnTo>
                    <a:lnTo>
                      <a:pt x="257" y="284"/>
                    </a:lnTo>
                    <a:lnTo>
                      <a:pt x="262" y="289"/>
                    </a:lnTo>
                    <a:lnTo>
                      <a:pt x="264" y="291"/>
                    </a:lnTo>
                    <a:lnTo>
                      <a:pt x="266" y="292"/>
                    </a:lnTo>
                    <a:lnTo>
                      <a:pt x="268" y="295"/>
                    </a:lnTo>
                    <a:lnTo>
                      <a:pt x="270" y="296"/>
                    </a:lnTo>
                    <a:lnTo>
                      <a:pt x="270" y="297"/>
                    </a:lnTo>
                    <a:lnTo>
                      <a:pt x="271" y="297"/>
                    </a:lnTo>
                    <a:lnTo>
                      <a:pt x="271" y="299"/>
                    </a:lnTo>
                    <a:lnTo>
                      <a:pt x="272" y="299"/>
                    </a:lnTo>
                    <a:lnTo>
                      <a:pt x="272" y="300"/>
                    </a:lnTo>
                    <a:lnTo>
                      <a:pt x="274" y="300"/>
                    </a:lnTo>
                    <a:lnTo>
                      <a:pt x="274" y="301"/>
                    </a:lnTo>
                    <a:lnTo>
                      <a:pt x="274" y="303"/>
                    </a:lnTo>
                    <a:lnTo>
                      <a:pt x="275" y="304"/>
                    </a:lnTo>
                    <a:lnTo>
                      <a:pt x="275" y="305"/>
                    </a:lnTo>
                    <a:lnTo>
                      <a:pt x="280" y="305"/>
                    </a:lnTo>
                    <a:lnTo>
                      <a:pt x="285" y="305"/>
                    </a:lnTo>
                    <a:lnTo>
                      <a:pt x="291" y="305"/>
                    </a:lnTo>
                    <a:lnTo>
                      <a:pt x="296" y="305"/>
                    </a:lnTo>
                    <a:lnTo>
                      <a:pt x="300" y="305"/>
                    </a:lnTo>
                    <a:lnTo>
                      <a:pt x="313" y="305"/>
                    </a:lnTo>
                    <a:lnTo>
                      <a:pt x="313" y="307"/>
                    </a:lnTo>
                    <a:lnTo>
                      <a:pt x="314" y="307"/>
                    </a:lnTo>
                    <a:lnTo>
                      <a:pt x="314" y="308"/>
                    </a:lnTo>
                    <a:lnTo>
                      <a:pt x="314" y="309"/>
                    </a:lnTo>
                    <a:lnTo>
                      <a:pt x="314" y="310"/>
                    </a:lnTo>
                    <a:lnTo>
                      <a:pt x="314" y="313"/>
                    </a:lnTo>
                    <a:lnTo>
                      <a:pt x="314" y="314"/>
                    </a:lnTo>
                    <a:lnTo>
                      <a:pt x="314" y="316"/>
                    </a:lnTo>
                    <a:lnTo>
                      <a:pt x="314" y="317"/>
                    </a:lnTo>
                    <a:lnTo>
                      <a:pt x="314" y="318"/>
                    </a:lnTo>
                    <a:lnTo>
                      <a:pt x="314" y="320"/>
                    </a:lnTo>
                    <a:lnTo>
                      <a:pt x="316" y="321"/>
                    </a:lnTo>
                    <a:lnTo>
                      <a:pt x="317" y="321"/>
                    </a:lnTo>
                    <a:lnTo>
                      <a:pt x="317" y="322"/>
                    </a:lnTo>
                    <a:lnTo>
                      <a:pt x="318" y="322"/>
                    </a:lnTo>
                    <a:lnTo>
                      <a:pt x="317" y="322"/>
                    </a:lnTo>
                    <a:lnTo>
                      <a:pt x="317" y="324"/>
                    </a:lnTo>
                    <a:lnTo>
                      <a:pt x="318" y="324"/>
                    </a:lnTo>
                    <a:lnTo>
                      <a:pt x="317" y="325"/>
                    </a:lnTo>
                    <a:lnTo>
                      <a:pt x="318" y="325"/>
                    </a:lnTo>
                    <a:lnTo>
                      <a:pt x="318" y="326"/>
                    </a:lnTo>
                    <a:lnTo>
                      <a:pt x="318" y="327"/>
                    </a:lnTo>
                    <a:lnTo>
                      <a:pt x="318" y="329"/>
                    </a:lnTo>
                    <a:lnTo>
                      <a:pt x="319" y="330"/>
                    </a:lnTo>
                    <a:lnTo>
                      <a:pt x="319" y="331"/>
                    </a:lnTo>
                    <a:lnTo>
                      <a:pt x="319" y="333"/>
                    </a:lnTo>
                    <a:lnTo>
                      <a:pt x="321" y="333"/>
                    </a:lnTo>
                    <a:lnTo>
                      <a:pt x="321" y="334"/>
                    </a:lnTo>
                    <a:lnTo>
                      <a:pt x="322" y="334"/>
                    </a:lnTo>
                    <a:lnTo>
                      <a:pt x="321" y="334"/>
                    </a:lnTo>
                    <a:lnTo>
                      <a:pt x="322" y="334"/>
                    </a:lnTo>
                    <a:lnTo>
                      <a:pt x="322" y="335"/>
                    </a:lnTo>
                    <a:lnTo>
                      <a:pt x="323" y="335"/>
                    </a:lnTo>
                    <a:lnTo>
                      <a:pt x="323" y="337"/>
                    </a:lnTo>
                    <a:lnTo>
                      <a:pt x="323" y="338"/>
                    </a:lnTo>
                    <a:lnTo>
                      <a:pt x="325" y="338"/>
                    </a:lnTo>
                    <a:lnTo>
                      <a:pt x="325" y="339"/>
                    </a:lnTo>
                    <a:lnTo>
                      <a:pt x="326" y="339"/>
                    </a:lnTo>
                    <a:lnTo>
                      <a:pt x="327" y="339"/>
                    </a:lnTo>
                    <a:lnTo>
                      <a:pt x="327" y="341"/>
                    </a:lnTo>
                    <a:lnTo>
                      <a:pt x="329" y="341"/>
                    </a:lnTo>
                    <a:lnTo>
                      <a:pt x="330" y="341"/>
                    </a:lnTo>
                    <a:lnTo>
                      <a:pt x="331" y="341"/>
                    </a:lnTo>
                    <a:lnTo>
                      <a:pt x="331" y="342"/>
                    </a:lnTo>
                    <a:lnTo>
                      <a:pt x="333" y="342"/>
                    </a:lnTo>
                    <a:lnTo>
                      <a:pt x="333" y="343"/>
                    </a:lnTo>
                    <a:lnTo>
                      <a:pt x="334" y="343"/>
                    </a:lnTo>
                    <a:lnTo>
                      <a:pt x="334" y="344"/>
                    </a:lnTo>
                    <a:lnTo>
                      <a:pt x="334" y="346"/>
                    </a:lnTo>
                    <a:lnTo>
                      <a:pt x="335" y="346"/>
                    </a:lnTo>
                    <a:lnTo>
                      <a:pt x="335" y="347"/>
                    </a:lnTo>
                    <a:lnTo>
                      <a:pt x="335" y="348"/>
                    </a:lnTo>
                    <a:lnTo>
                      <a:pt x="335" y="350"/>
                    </a:lnTo>
                    <a:lnTo>
                      <a:pt x="336" y="350"/>
                    </a:lnTo>
                    <a:lnTo>
                      <a:pt x="336" y="352"/>
                    </a:lnTo>
                    <a:lnTo>
                      <a:pt x="338" y="352"/>
                    </a:lnTo>
                    <a:lnTo>
                      <a:pt x="338" y="354"/>
                    </a:lnTo>
                    <a:lnTo>
                      <a:pt x="336" y="354"/>
                    </a:lnTo>
                    <a:lnTo>
                      <a:pt x="336" y="355"/>
                    </a:lnTo>
                    <a:lnTo>
                      <a:pt x="338" y="355"/>
                    </a:lnTo>
                    <a:lnTo>
                      <a:pt x="338" y="356"/>
                    </a:lnTo>
                    <a:lnTo>
                      <a:pt x="339" y="356"/>
                    </a:lnTo>
                    <a:lnTo>
                      <a:pt x="339" y="358"/>
                    </a:lnTo>
                    <a:lnTo>
                      <a:pt x="340" y="358"/>
                    </a:lnTo>
                    <a:lnTo>
                      <a:pt x="340" y="359"/>
                    </a:lnTo>
                    <a:lnTo>
                      <a:pt x="339" y="359"/>
                    </a:lnTo>
                    <a:lnTo>
                      <a:pt x="339" y="360"/>
                    </a:lnTo>
                    <a:lnTo>
                      <a:pt x="339" y="359"/>
                    </a:lnTo>
                    <a:lnTo>
                      <a:pt x="339" y="358"/>
                    </a:lnTo>
                    <a:lnTo>
                      <a:pt x="338" y="358"/>
                    </a:lnTo>
                    <a:lnTo>
                      <a:pt x="338" y="359"/>
                    </a:lnTo>
                    <a:lnTo>
                      <a:pt x="338" y="360"/>
                    </a:lnTo>
                    <a:lnTo>
                      <a:pt x="339" y="360"/>
                    </a:lnTo>
                    <a:lnTo>
                      <a:pt x="339" y="361"/>
                    </a:lnTo>
                    <a:lnTo>
                      <a:pt x="340" y="363"/>
                    </a:lnTo>
                    <a:lnTo>
                      <a:pt x="342" y="363"/>
                    </a:lnTo>
                    <a:lnTo>
                      <a:pt x="356" y="363"/>
                    </a:lnTo>
                    <a:lnTo>
                      <a:pt x="368" y="363"/>
                    </a:lnTo>
                    <a:lnTo>
                      <a:pt x="374" y="363"/>
                    </a:lnTo>
                    <a:lnTo>
                      <a:pt x="381" y="363"/>
                    </a:lnTo>
                    <a:lnTo>
                      <a:pt x="380" y="368"/>
                    </a:lnTo>
                    <a:lnTo>
                      <a:pt x="381" y="373"/>
                    </a:lnTo>
                    <a:lnTo>
                      <a:pt x="381" y="376"/>
                    </a:lnTo>
                    <a:lnTo>
                      <a:pt x="381" y="382"/>
                    </a:lnTo>
                    <a:lnTo>
                      <a:pt x="376" y="385"/>
                    </a:lnTo>
                    <a:lnTo>
                      <a:pt x="365" y="389"/>
                    </a:lnTo>
                    <a:lnTo>
                      <a:pt x="355" y="394"/>
                    </a:lnTo>
                    <a:lnTo>
                      <a:pt x="348" y="399"/>
                    </a:lnTo>
                    <a:lnTo>
                      <a:pt x="340" y="405"/>
                    </a:lnTo>
                    <a:lnTo>
                      <a:pt x="334" y="411"/>
                    </a:lnTo>
                    <a:lnTo>
                      <a:pt x="326" y="422"/>
                    </a:lnTo>
                    <a:lnTo>
                      <a:pt x="323" y="427"/>
                    </a:lnTo>
                    <a:lnTo>
                      <a:pt x="322" y="428"/>
                    </a:lnTo>
                    <a:lnTo>
                      <a:pt x="321" y="430"/>
                    </a:lnTo>
                    <a:lnTo>
                      <a:pt x="321" y="431"/>
                    </a:lnTo>
                    <a:lnTo>
                      <a:pt x="319" y="432"/>
                    </a:lnTo>
                    <a:lnTo>
                      <a:pt x="318" y="433"/>
                    </a:lnTo>
                    <a:lnTo>
                      <a:pt x="318" y="435"/>
                    </a:lnTo>
                    <a:lnTo>
                      <a:pt x="317" y="435"/>
                    </a:lnTo>
                    <a:lnTo>
                      <a:pt x="316" y="437"/>
                    </a:lnTo>
                    <a:lnTo>
                      <a:pt x="316" y="439"/>
                    </a:lnTo>
                    <a:lnTo>
                      <a:pt x="314" y="439"/>
                    </a:lnTo>
                    <a:lnTo>
                      <a:pt x="314" y="440"/>
                    </a:lnTo>
                    <a:lnTo>
                      <a:pt x="314" y="441"/>
                    </a:lnTo>
                    <a:lnTo>
                      <a:pt x="313" y="441"/>
                    </a:lnTo>
                    <a:lnTo>
                      <a:pt x="313" y="443"/>
                    </a:lnTo>
                    <a:lnTo>
                      <a:pt x="312" y="443"/>
                    </a:lnTo>
                    <a:lnTo>
                      <a:pt x="312" y="444"/>
                    </a:lnTo>
                    <a:lnTo>
                      <a:pt x="312" y="445"/>
                    </a:lnTo>
                    <a:lnTo>
                      <a:pt x="310" y="447"/>
                    </a:lnTo>
                    <a:lnTo>
                      <a:pt x="310" y="448"/>
                    </a:lnTo>
                    <a:lnTo>
                      <a:pt x="309" y="449"/>
                    </a:lnTo>
                    <a:lnTo>
                      <a:pt x="309" y="450"/>
                    </a:lnTo>
                    <a:lnTo>
                      <a:pt x="309" y="452"/>
                    </a:lnTo>
                    <a:lnTo>
                      <a:pt x="309" y="453"/>
                    </a:lnTo>
                    <a:lnTo>
                      <a:pt x="310" y="457"/>
                    </a:lnTo>
                    <a:lnTo>
                      <a:pt x="310" y="458"/>
                    </a:lnTo>
                    <a:lnTo>
                      <a:pt x="310" y="460"/>
                    </a:lnTo>
                    <a:lnTo>
                      <a:pt x="310" y="461"/>
                    </a:lnTo>
                    <a:lnTo>
                      <a:pt x="310" y="462"/>
                    </a:lnTo>
                    <a:lnTo>
                      <a:pt x="310" y="464"/>
                    </a:lnTo>
                    <a:lnTo>
                      <a:pt x="309" y="464"/>
                    </a:lnTo>
                    <a:lnTo>
                      <a:pt x="309" y="465"/>
                    </a:lnTo>
                    <a:lnTo>
                      <a:pt x="309" y="466"/>
                    </a:lnTo>
                    <a:lnTo>
                      <a:pt x="309" y="468"/>
                    </a:lnTo>
                    <a:lnTo>
                      <a:pt x="308" y="469"/>
                    </a:lnTo>
                    <a:lnTo>
                      <a:pt x="308" y="470"/>
                    </a:lnTo>
                    <a:lnTo>
                      <a:pt x="308" y="471"/>
                    </a:lnTo>
                    <a:lnTo>
                      <a:pt x="308" y="473"/>
                    </a:lnTo>
                    <a:lnTo>
                      <a:pt x="306" y="473"/>
                    </a:lnTo>
                    <a:lnTo>
                      <a:pt x="306" y="475"/>
                    </a:lnTo>
                    <a:lnTo>
                      <a:pt x="305" y="475"/>
                    </a:lnTo>
                    <a:lnTo>
                      <a:pt x="305" y="477"/>
                    </a:lnTo>
                    <a:lnTo>
                      <a:pt x="304" y="478"/>
                    </a:lnTo>
                    <a:lnTo>
                      <a:pt x="302" y="479"/>
                    </a:lnTo>
                    <a:lnTo>
                      <a:pt x="302" y="481"/>
                    </a:lnTo>
                    <a:lnTo>
                      <a:pt x="301" y="482"/>
                    </a:lnTo>
                    <a:lnTo>
                      <a:pt x="300" y="483"/>
                    </a:lnTo>
                    <a:lnTo>
                      <a:pt x="299" y="483"/>
                    </a:lnTo>
                    <a:lnTo>
                      <a:pt x="299" y="485"/>
                    </a:lnTo>
                    <a:lnTo>
                      <a:pt x="297" y="486"/>
                    </a:lnTo>
                    <a:lnTo>
                      <a:pt x="296" y="487"/>
                    </a:lnTo>
                    <a:lnTo>
                      <a:pt x="295" y="487"/>
                    </a:lnTo>
                    <a:lnTo>
                      <a:pt x="295" y="488"/>
                    </a:lnTo>
                    <a:lnTo>
                      <a:pt x="293" y="488"/>
                    </a:lnTo>
                    <a:lnTo>
                      <a:pt x="293" y="490"/>
                    </a:lnTo>
                    <a:lnTo>
                      <a:pt x="292" y="490"/>
                    </a:lnTo>
                    <a:lnTo>
                      <a:pt x="292" y="491"/>
                    </a:lnTo>
                    <a:lnTo>
                      <a:pt x="291" y="491"/>
                    </a:lnTo>
                    <a:lnTo>
                      <a:pt x="291" y="492"/>
                    </a:lnTo>
                    <a:lnTo>
                      <a:pt x="289" y="492"/>
                    </a:lnTo>
                    <a:lnTo>
                      <a:pt x="288" y="494"/>
                    </a:lnTo>
                    <a:lnTo>
                      <a:pt x="287" y="494"/>
                    </a:lnTo>
                    <a:lnTo>
                      <a:pt x="285" y="494"/>
                    </a:lnTo>
                    <a:lnTo>
                      <a:pt x="285" y="495"/>
                    </a:lnTo>
                    <a:lnTo>
                      <a:pt x="284" y="495"/>
                    </a:lnTo>
                    <a:lnTo>
                      <a:pt x="283" y="495"/>
                    </a:lnTo>
                    <a:lnTo>
                      <a:pt x="282" y="495"/>
                    </a:lnTo>
                    <a:lnTo>
                      <a:pt x="280" y="495"/>
                    </a:lnTo>
                    <a:lnTo>
                      <a:pt x="279" y="495"/>
                    </a:lnTo>
                    <a:lnTo>
                      <a:pt x="278" y="495"/>
                    </a:lnTo>
                    <a:lnTo>
                      <a:pt x="278" y="496"/>
                    </a:lnTo>
                    <a:lnTo>
                      <a:pt x="276" y="496"/>
                    </a:lnTo>
                    <a:lnTo>
                      <a:pt x="275" y="496"/>
                    </a:lnTo>
                    <a:lnTo>
                      <a:pt x="274" y="496"/>
                    </a:lnTo>
                    <a:lnTo>
                      <a:pt x="272" y="496"/>
                    </a:lnTo>
                    <a:lnTo>
                      <a:pt x="271" y="496"/>
                    </a:lnTo>
                    <a:lnTo>
                      <a:pt x="270" y="496"/>
                    </a:lnTo>
                    <a:lnTo>
                      <a:pt x="268" y="496"/>
                    </a:lnTo>
                    <a:lnTo>
                      <a:pt x="267" y="496"/>
                    </a:lnTo>
                    <a:lnTo>
                      <a:pt x="266" y="496"/>
                    </a:lnTo>
                    <a:lnTo>
                      <a:pt x="266" y="498"/>
                    </a:lnTo>
                    <a:lnTo>
                      <a:pt x="264" y="498"/>
                    </a:lnTo>
                    <a:lnTo>
                      <a:pt x="263" y="498"/>
                    </a:lnTo>
                    <a:lnTo>
                      <a:pt x="262" y="498"/>
                    </a:lnTo>
                    <a:lnTo>
                      <a:pt x="261" y="498"/>
                    </a:lnTo>
                    <a:lnTo>
                      <a:pt x="259" y="498"/>
                    </a:lnTo>
                    <a:lnTo>
                      <a:pt x="258" y="498"/>
                    </a:lnTo>
                    <a:lnTo>
                      <a:pt x="257" y="498"/>
                    </a:lnTo>
                    <a:lnTo>
                      <a:pt x="255" y="498"/>
                    </a:lnTo>
                    <a:lnTo>
                      <a:pt x="254" y="498"/>
                    </a:lnTo>
                    <a:lnTo>
                      <a:pt x="253" y="498"/>
                    </a:lnTo>
                    <a:lnTo>
                      <a:pt x="253" y="499"/>
                    </a:lnTo>
                    <a:lnTo>
                      <a:pt x="253" y="498"/>
                    </a:lnTo>
                    <a:lnTo>
                      <a:pt x="253" y="499"/>
                    </a:lnTo>
                    <a:lnTo>
                      <a:pt x="249" y="500"/>
                    </a:lnTo>
                    <a:lnTo>
                      <a:pt x="240" y="500"/>
                    </a:lnTo>
                    <a:lnTo>
                      <a:pt x="233" y="500"/>
                    </a:lnTo>
                    <a:lnTo>
                      <a:pt x="224" y="499"/>
                    </a:lnTo>
                    <a:lnTo>
                      <a:pt x="221" y="499"/>
                    </a:lnTo>
                    <a:lnTo>
                      <a:pt x="220" y="499"/>
                    </a:lnTo>
                    <a:lnTo>
                      <a:pt x="219" y="500"/>
                    </a:lnTo>
                    <a:lnTo>
                      <a:pt x="216" y="500"/>
                    </a:lnTo>
                    <a:lnTo>
                      <a:pt x="215" y="500"/>
                    </a:lnTo>
                    <a:lnTo>
                      <a:pt x="213" y="500"/>
                    </a:lnTo>
                    <a:lnTo>
                      <a:pt x="212" y="500"/>
                    </a:lnTo>
                    <a:lnTo>
                      <a:pt x="213" y="500"/>
                    </a:lnTo>
                    <a:lnTo>
                      <a:pt x="215" y="499"/>
                    </a:lnTo>
                    <a:lnTo>
                      <a:pt x="213" y="499"/>
                    </a:lnTo>
                    <a:lnTo>
                      <a:pt x="212" y="499"/>
                    </a:lnTo>
                    <a:lnTo>
                      <a:pt x="211" y="499"/>
                    </a:lnTo>
                    <a:lnTo>
                      <a:pt x="211" y="500"/>
                    </a:lnTo>
                    <a:lnTo>
                      <a:pt x="209" y="500"/>
                    </a:lnTo>
                    <a:lnTo>
                      <a:pt x="208" y="500"/>
                    </a:lnTo>
                    <a:lnTo>
                      <a:pt x="207" y="500"/>
                    </a:lnTo>
                    <a:lnTo>
                      <a:pt x="207" y="502"/>
                    </a:lnTo>
                    <a:lnTo>
                      <a:pt x="206" y="500"/>
                    </a:lnTo>
                    <a:lnTo>
                      <a:pt x="204" y="500"/>
                    </a:lnTo>
                    <a:lnTo>
                      <a:pt x="204" y="499"/>
                    </a:lnTo>
                    <a:lnTo>
                      <a:pt x="203" y="499"/>
                    </a:lnTo>
                    <a:lnTo>
                      <a:pt x="202" y="500"/>
                    </a:lnTo>
                    <a:lnTo>
                      <a:pt x="202" y="499"/>
                    </a:lnTo>
                    <a:lnTo>
                      <a:pt x="200" y="499"/>
                    </a:lnTo>
                    <a:lnTo>
                      <a:pt x="200" y="498"/>
                    </a:lnTo>
                    <a:lnTo>
                      <a:pt x="202" y="498"/>
                    </a:lnTo>
                    <a:lnTo>
                      <a:pt x="203" y="498"/>
                    </a:lnTo>
                    <a:lnTo>
                      <a:pt x="203" y="499"/>
                    </a:lnTo>
                    <a:lnTo>
                      <a:pt x="203" y="498"/>
                    </a:lnTo>
                    <a:lnTo>
                      <a:pt x="203" y="499"/>
                    </a:lnTo>
                    <a:lnTo>
                      <a:pt x="204" y="499"/>
                    </a:lnTo>
                    <a:lnTo>
                      <a:pt x="204" y="498"/>
                    </a:lnTo>
                    <a:lnTo>
                      <a:pt x="204" y="496"/>
                    </a:lnTo>
                    <a:lnTo>
                      <a:pt x="204" y="495"/>
                    </a:lnTo>
                    <a:lnTo>
                      <a:pt x="203" y="495"/>
                    </a:lnTo>
                    <a:lnTo>
                      <a:pt x="203" y="494"/>
                    </a:lnTo>
                    <a:lnTo>
                      <a:pt x="203" y="492"/>
                    </a:lnTo>
                    <a:lnTo>
                      <a:pt x="202" y="492"/>
                    </a:lnTo>
                    <a:lnTo>
                      <a:pt x="202" y="491"/>
                    </a:lnTo>
                    <a:lnTo>
                      <a:pt x="200" y="491"/>
                    </a:lnTo>
                    <a:lnTo>
                      <a:pt x="199" y="491"/>
                    </a:lnTo>
                    <a:lnTo>
                      <a:pt x="199" y="490"/>
                    </a:lnTo>
                    <a:lnTo>
                      <a:pt x="192" y="488"/>
                    </a:lnTo>
                    <a:lnTo>
                      <a:pt x="192" y="487"/>
                    </a:lnTo>
                    <a:lnTo>
                      <a:pt x="192" y="482"/>
                    </a:lnTo>
                    <a:lnTo>
                      <a:pt x="194" y="482"/>
                    </a:lnTo>
                    <a:lnTo>
                      <a:pt x="194" y="481"/>
                    </a:lnTo>
                    <a:lnTo>
                      <a:pt x="192" y="481"/>
                    </a:lnTo>
                    <a:lnTo>
                      <a:pt x="194" y="481"/>
                    </a:lnTo>
                    <a:lnTo>
                      <a:pt x="192" y="481"/>
                    </a:lnTo>
                    <a:lnTo>
                      <a:pt x="192" y="479"/>
                    </a:lnTo>
                    <a:lnTo>
                      <a:pt x="192" y="478"/>
                    </a:lnTo>
                    <a:lnTo>
                      <a:pt x="191" y="478"/>
                    </a:lnTo>
                    <a:lnTo>
                      <a:pt x="191" y="477"/>
                    </a:lnTo>
                    <a:lnTo>
                      <a:pt x="190" y="477"/>
                    </a:lnTo>
                    <a:lnTo>
                      <a:pt x="190" y="475"/>
                    </a:lnTo>
                    <a:lnTo>
                      <a:pt x="189" y="475"/>
                    </a:lnTo>
                    <a:lnTo>
                      <a:pt x="185" y="477"/>
                    </a:lnTo>
                    <a:lnTo>
                      <a:pt x="182" y="478"/>
                    </a:lnTo>
                    <a:lnTo>
                      <a:pt x="182" y="477"/>
                    </a:lnTo>
                    <a:lnTo>
                      <a:pt x="182" y="475"/>
                    </a:lnTo>
                    <a:lnTo>
                      <a:pt x="181" y="475"/>
                    </a:lnTo>
                    <a:lnTo>
                      <a:pt x="181" y="474"/>
                    </a:lnTo>
                    <a:lnTo>
                      <a:pt x="181" y="473"/>
                    </a:lnTo>
                    <a:lnTo>
                      <a:pt x="181" y="471"/>
                    </a:lnTo>
                    <a:lnTo>
                      <a:pt x="182" y="470"/>
                    </a:lnTo>
                    <a:lnTo>
                      <a:pt x="182" y="469"/>
                    </a:lnTo>
                    <a:lnTo>
                      <a:pt x="183" y="469"/>
                    </a:lnTo>
                    <a:lnTo>
                      <a:pt x="183" y="468"/>
                    </a:lnTo>
                    <a:lnTo>
                      <a:pt x="185" y="468"/>
                    </a:lnTo>
                    <a:lnTo>
                      <a:pt x="186" y="468"/>
                    </a:lnTo>
                    <a:lnTo>
                      <a:pt x="186" y="466"/>
                    </a:lnTo>
                    <a:lnTo>
                      <a:pt x="185" y="466"/>
                    </a:lnTo>
                    <a:lnTo>
                      <a:pt x="183" y="466"/>
                    </a:lnTo>
                    <a:lnTo>
                      <a:pt x="182" y="468"/>
                    </a:lnTo>
                    <a:lnTo>
                      <a:pt x="181" y="468"/>
                    </a:lnTo>
                    <a:lnTo>
                      <a:pt x="179" y="468"/>
                    </a:lnTo>
                    <a:lnTo>
                      <a:pt x="179" y="466"/>
                    </a:lnTo>
                    <a:lnTo>
                      <a:pt x="179" y="465"/>
                    </a:lnTo>
                    <a:lnTo>
                      <a:pt x="178" y="465"/>
                    </a:lnTo>
                    <a:lnTo>
                      <a:pt x="179" y="465"/>
                    </a:lnTo>
                    <a:lnTo>
                      <a:pt x="179" y="464"/>
                    </a:lnTo>
                    <a:lnTo>
                      <a:pt x="181" y="464"/>
                    </a:lnTo>
                    <a:lnTo>
                      <a:pt x="179" y="464"/>
                    </a:lnTo>
                    <a:lnTo>
                      <a:pt x="178" y="464"/>
                    </a:lnTo>
                    <a:lnTo>
                      <a:pt x="177" y="464"/>
                    </a:lnTo>
                    <a:lnTo>
                      <a:pt x="177" y="462"/>
                    </a:lnTo>
                    <a:lnTo>
                      <a:pt x="177" y="461"/>
                    </a:lnTo>
                    <a:lnTo>
                      <a:pt x="175" y="461"/>
                    </a:lnTo>
                    <a:lnTo>
                      <a:pt x="175" y="460"/>
                    </a:lnTo>
                    <a:lnTo>
                      <a:pt x="174" y="458"/>
                    </a:lnTo>
                    <a:lnTo>
                      <a:pt x="173" y="458"/>
                    </a:lnTo>
                    <a:lnTo>
                      <a:pt x="169" y="457"/>
                    </a:lnTo>
                    <a:lnTo>
                      <a:pt x="166" y="456"/>
                    </a:lnTo>
                    <a:lnTo>
                      <a:pt x="166" y="454"/>
                    </a:lnTo>
                    <a:lnTo>
                      <a:pt x="166" y="453"/>
                    </a:lnTo>
                    <a:lnTo>
                      <a:pt x="168" y="453"/>
                    </a:lnTo>
                    <a:lnTo>
                      <a:pt x="166" y="453"/>
                    </a:lnTo>
                    <a:lnTo>
                      <a:pt x="168" y="452"/>
                    </a:lnTo>
                    <a:lnTo>
                      <a:pt x="169" y="452"/>
                    </a:lnTo>
                    <a:lnTo>
                      <a:pt x="169" y="450"/>
                    </a:lnTo>
                    <a:lnTo>
                      <a:pt x="170" y="450"/>
                    </a:lnTo>
                    <a:lnTo>
                      <a:pt x="170" y="449"/>
                    </a:lnTo>
                    <a:lnTo>
                      <a:pt x="169" y="449"/>
                    </a:lnTo>
                    <a:lnTo>
                      <a:pt x="170" y="449"/>
                    </a:lnTo>
                    <a:lnTo>
                      <a:pt x="170" y="448"/>
                    </a:lnTo>
                    <a:lnTo>
                      <a:pt x="169" y="448"/>
                    </a:lnTo>
                    <a:lnTo>
                      <a:pt x="169" y="447"/>
                    </a:lnTo>
                    <a:lnTo>
                      <a:pt x="169" y="445"/>
                    </a:lnTo>
                    <a:lnTo>
                      <a:pt x="168" y="445"/>
                    </a:lnTo>
                    <a:lnTo>
                      <a:pt x="166" y="445"/>
                    </a:lnTo>
                    <a:lnTo>
                      <a:pt x="166" y="444"/>
                    </a:lnTo>
                    <a:lnTo>
                      <a:pt x="165" y="444"/>
                    </a:lnTo>
                    <a:lnTo>
                      <a:pt x="165" y="445"/>
                    </a:lnTo>
                    <a:lnTo>
                      <a:pt x="164" y="444"/>
                    </a:lnTo>
                    <a:lnTo>
                      <a:pt x="165" y="444"/>
                    </a:lnTo>
                    <a:lnTo>
                      <a:pt x="164" y="444"/>
                    </a:lnTo>
                    <a:lnTo>
                      <a:pt x="164" y="443"/>
                    </a:lnTo>
                    <a:lnTo>
                      <a:pt x="162" y="443"/>
                    </a:lnTo>
                    <a:lnTo>
                      <a:pt x="162" y="441"/>
                    </a:lnTo>
                    <a:lnTo>
                      <a:pt x="161" y="441"/>
                    </a:lnTo>
                    <a:lnTo>
                      <a:pt x="160" y="443"/>
                    </a:lnTo>
                    <a:lnTo>
                      <a:pt x="160" y="444"/>
                    </a:lnTo>
                    <a:lnTo>
                      <a:pt x="160" y="445"/>
                    </a:lnTo>
                    <a:lnTo>
                      <a:pt x="158" y="445"/>
                    </a:lnTo>
                    <a:lnTo>
                      <a:pt x="158" y="447"/>
                    </a:lnTo>
                    <a:lnTo>
                      <a:pt x="158" y="448"/>
                    </a:lnTo>
                    <a:lnTo>
                      <a:pt x="157" y="448"/>
                    </a:lnTo>
                    <a:lnTo>
                      <a:pt x="157" y="447"/>
                    </a:lnTo>
                    <a:lnTo>
                      <a:pt x="157" y="445"/>
                    </a:lnTo>
                    <a:lnTo>
                      <a:pt x="158" y="445"/>
                    </a:lnTo>
                    <a:lnTo>
                      <a:pt x="157" y="445"/>
                    </a:lnTo>
                    <a:lnTo>
                      <a:pt x="157" y="444"/>
                    </a:lnTo>
                    <a:lnTo>
                      <a:pt x="157" y="443"/>
                    </a:lnTo>
                    <a:lnTo>
                      <a:pt x="156" y="443"/>
                    </a:lnTo>
                    <a:lnTo>
                      <a:pt x="156" y="441"/>
                    </a:lnTo>
                    <a:lnTo>
                      <a:pt x="156" y="440"/>
                    </a:lnTo>
                    <a:lnTo>
                      <a:pt x="155" y="439"/>
                    </a:lnTo>
                    <a:lnTo>
                      <a:pt x="155" y="437"/>
                    </a:lnTo>
                    <a:lnTo>
                      <a:pt x="153" y="437"/>
                    </a:lnTo>
                    <a:lnTo>
                      <a:pt x="152" y="437"/>
                    </a:lnTo>
                    <a:lnTo>
                      <a:pt x="151" y="437"/>
                    </a:lnTo>
                    <a:lnTo>
                      <a:pt x="149" y="437"/>
                    </a:lnTo>
                    <a:lnTo>
                      <a:pt x="149" y="436"/>
                    </a:lnTo>
                    <a:lnTo>
                      <a:pt x="148" y="436"/>
                    </a:lnTo>
                    <a:lnTo>
                      <a:pt x="148" y="435"/>
                    </a:lnTo>
                    <a:lnTo>
                      <a:pt x="148" y="433"/>
                    </a:lnTo>
                    <a:lnTo>
                      <a:pt x="148" y="432"/>
                    </a:lnTo>
                    <a:lnTo>
                      <a:pt x="148" y="431"/>
                    </a:lnTo>
                    <a:lnTo>
                      <a:pt x="149" y="431"/>
                    </a:lnTo>
                    <a:lnTo>
                      <a:pt x="149" y="430"/>
                    </a:lnTo>
                    <a:lnTo>
                      <a:pt x="149" y="428"/>
                    </a:lnTo>
                    <a:lnTo>
                      <a:pt x="148" y="428"/>
                    </a:lnTo>
                    <a:lnTo>
                      <a:pt x="148" y="427"/>
                    </a:lnTo>
                    <a:lnTo>
                      <a:pt x="147" y="427"/>
                    </a:lnTo>
                    <a:lnTo>
                      <a:pt x="145" y="427"/>
                    </a:lnTo>
                    <a:lnTo>
                      <a:pt x="144" y="427"/>
                    </a:lnTo>
                    <a:lnTo>
                      <a:pt x="144" y="426"/>
                    </a:lnTo>
                    <a:lnTo>
                      <a:pt x="143" y="426"/>
                    </a:lnTo>
                    <a:lnTo>
                      <a:pt x="143" y="424"/>
                    </a:lnTo>
                    <a:lnTo>
                      <a:pt x="141" y="424"/>
                    </a:lnTo>
                    <a:lnTo>
                      <a:pt x="140" y="424"/>
                    </a:lnTo>
                    <a:lnTo>
                      <a:pt x="139" y="424"/>
                    </a:lnTo>
                    <a:lnTo>
                      <a:pt x="139" y="423"/>
                    </a:lnTo>
                    <a:lnTo>
                      <a:pt x="137" y="423"/>
                    </a:lnTo>
                    <a:lnTo>
                      <a:pt x="136" y="423"/>
                    </a:lnTo>
                    <a:lnTo>
                      <a:pt x="137" y="423"/>
                    </a:lnTo>
                    <a:lnTo>
                      <a:pt x="137" y="424"/>
                    </a:lnTo>
                    <a:lnTo>
                      <a:pt x="137" y="426"/>
                    </a:lnTo>
                    <a:lnTo>
                      <a:pt x="136" y="426"/>
                    </a:lnTo>
                    <a:lnTo>
                      <a:pt x="136" y="427"/>
                    </a:lnTo>
                    <a:lnTo>
                      <a:pt x="137" y="427"/>
                    </a:lnTo>
                    <a:lnTo>
                      <a:pt x="137" y="428"/>
                    </a:lnTo>
                    <a:lnTo>
                      <a:pt x="136" y="428"/>
                    </a:lnTo>
                    <a:lnTo>
                      <a:pt x="135" y="430"/>
                    </a:lnTo>
                    <a:lnTo>
                      <a:pt x="135" y="428"/>
                    </a:lnTo>
                    <a:lnTo>
                      <a:pt x="135" y="427"/>
                    </a:lnTo>
                    <a:lnTo>
                      <a:pt x="135" y="426"/>
                    </a:lnTo>
                    <a:lnTo>
                      <a:pt x="135" y="424"/>
                    </a:lnTo>
                    <a:lnTo>
                      <a:pt x="135" y="423"/>
                    </a:lnTo>
                    <a:lnTo>
                      <a:pt x="134" y="423"/>
                    </a:lnTo>
                    <a:lnTo>
                      <a:pt x="134" y="424"/>
                    </a:lnTo>
                    <a:lnTo>
                      <a:pt x="134" y="423"/>
                    </a:lnTo>
                    <a:lnTo>
                      <a:pt x="132" y="423"/>
                    </a:lnTo>
                    <a:lnTo>
                      <a:pt x="128" y="422"/>
                    </a:lnTo>
                    <a:lnTo>
                      <a:pt x="126" y="422"/>
                    </a:lnTo>
                    <a:lnTo>
                      <a:pt x="126" y="420"/>
                    </a:lnTo>
                    <a:lnTo>
                      <a:pt x="124" y="420"/>
                    </a:lnTo>
                    <a:lnTo>
                      <a:pt x="123" y="420"/>
                    </a:lnTo>
                    <a:lnTo>
                      <a:pt x="122" y="420"/>
                    </a:lnTo>
                    <a:lnTo>
                      <a:pt x="122" y="422"/>
                    </a:lnTo>
                    <a:lnTo>
                      <a:pt x="120" y="422"/>
                    </a:lnTo>
                    <a:lnTo>
                      <a:pt x="120" y="423"/>
                    </a:lnTo>
                    <a:lnTo>
                      <a:pt x="119" y="423"/>
                    </a:lnTo>
                    <a:lnTo>
                      <a:pt x="119" y="424"/>
                    </a:lnTo>
                    <a:lnTo>
                      <a:pt x="120" y="424"/>
                    </a:lnTo>
                    <a:lnTo>
                      <a:pt x="120" y="426"/>
                    </a:lnTo>
                    <a:lnTo>
                      <a:pt x="119" y="426"/>
                    </a:lnTo>
                    <a:lnTo>
                      <a:pt x="120" y="427"/>
                    </a:lnTo>
                    <a:lnTo>
                      <a:pt x="119" y="427"/>
                    </a:lnTo>
                    <a:lnTo>
                      <a:pt x="118" y="428"/>
                    </a:lnTo>
                    <a:lnTo>
                      <a:pt x="118" y="430"/>
                    </a:lnTo>
                    <a:lnTo>
                      <a:pt x="117" y="430"/>
                    </a:lnTo>
                    <a:lnTo>
                      <a:pt x="115" y="430"/>
                    </a:lnTo>
                    <a:lnTo>
                      <a:pt x="115" y="431"/>
                    </a:lnTo>
                    <a:lnTo>
                      <a:pt x="114" y="431"/>
                    </a:lnTo>
                    <a:lnTo>
                      <a:pt x="113" y="431"/>
                    </a:lnTo>
                    <a:lnTo>
                      <a:pt x="111" y="431"/>
                    </a:lnTo>
                    <a:lnTo>
                      <a:pt x="111" y="432"/>
                    </a:lnTo>
                    <a:lnTo>
                      <a:pt x="110" y="432"/>
                    </a:lnTo>
                    <a:lnTo>
                      <a:pt x="109" y="432"/>
                    </a:lnTo>
                    <a:lnTo>
                      <a:pt x="107" y="432"/>
                    </a:lnTo>
                    <a:lnTo>
                      <a:pt x="107" y="433"/>
                    </a:lnTo>
                    <a:lnTo>
                      <a:pt x="106" y="433"/>
                    </a:lnTo>
                    <a:lnTo>
                      <a:pt x="105" y="433"/>
                    </a:lnTo>
                    <a:lnTo>
                      <a:pt x="105" y="435"/>
                    </a:lnTo>
                    <a:lnTo>
                      <a:pt x="103" y="435"/>
                    </a:lnTo>
                    <a:lnTo>
                      <a:pt x="102" y="435"/>
                    </a:lnTo>
                    <a:lnTo>
                      <a:pt x="101" y="435"/>
                    </a:lnTo>
                    <a:lnTo>
                      <a:pt x="101" y="433"/>
                    </a:lnTo>
                    <a:lnTo>
                      <a:pt x="98" y="435"/>
                    </a:lnTo>
                    <a:lnTo>
                      <a:pt x="97" y="435"/>
                    </a:lnTo>
                    <a:lnTo>
                      <a:pt x="96" y="435"/>
                    </a:lnTo>
                    <a:lnTo>
                      <a:pt x="94" y="435"/>
                    </a:lnTo>
                    <a:lnTo>
                      <a:pt x="93" y="435"/>
                    </a:lnTo>
                    <a:lnTo>
                      <a:pt x="90" y="436"/>
                    </a:lnTo>
                    <a:lnTo>
                      <a:pt x="89" y="436"/>
                    </a:lnTo>
                    <a:lnTo>
                      <a:pt x="88" y="436"/>
                    </a:lnTo>
                    <a:lnTo>
                      <a:pt x="86" y="436"/>
                    </a:lnTo>
                    <a:lnTo>
                      <a:pt x="88" y="435"/>
                    </a:lnTo>
                    <a:lnTo>
                      <a:pt x="88" y="433"/>
                    </a:lnTo>
                    <a:lnTo>
                      <a:pt x="88" y="432"/>
                    </a:lnTo>
                    <a:lnTo>
                      <a:pt x="88" y="431"/>
                    </a:lnTo>
                    <a:lnTo>
                      <a:pt x="89" y="430"/>
                    </a:lnTo>
                    <a:lnTo>
                      <a:pt x="89" y="428"/>
                    </a:lnTo>
                    <a:lnTo>
                      <a:pt x="89" y="427"/>
                    </a:lnTo>
                    <a:lnTo>
                      <a:pt x="89" y="426"/>
                    </a:lnTo>
                    <a:lnTo>
                      <a:pt x="89" y="424"/>
                    </a:lnTo>
                    <a:lnTo>
                      <a:pt x="88" y="424"/>
                    </a:lnTo>
                    <a:lnTo>
                      <a:pt x="86" y="424"/>
                    </a:lnTo>
                    <a:lnTo>
                      <a:pt x="85" y="424"/>
                    </a:lnTo>
                    <a:lnTo>
                      <a:pt x="84" y="424"/>
                    </a:lnTo>
                    <a:lnTo>
                      <a:pt x="84" y="423"/>
                    </a:lnTo>
                    <a:lnTo>
                      <a:pt x="83" y="423"/>
                    </a:lnTo>
                    <a:lnTo>
                      <a:pt x="81" y="423"/>
                    </a:lnTo>
                    <a:lnTo>
                      <a:pt x="81" y="422"/>
                    </a:lnTo>
                    <a:lnTo>
                      <a:pt x="83" y="420"/>
                    </a:lnTo>
                    <a:lnTo>
                      <a:pt x="83" y="419"/>
                    </a:lnTo>
                    <a:lnTo>
                      <a:pt x="83" y="418"/>
                    </a:lnTo>
                    <a:lnTo>
                      <a:pt x="84" y="416"/>
                    </a:lnTo>
                    <a:lnTo>
                      <a:pt x="84" y="415"/>
                    </a:lnTo>
                    <a:lnTo>
                      <a:pt x="85" y="415"/>
                    </a:lnTo>
                    <a:lnTo>
                      <a:pt x="85" y="414"/>
                    </a:lnTo>
                    <a:lnTo>
                      <a:pt x="86" y="414"/>
                    </a:lnTo>
                    <a:lnTo>
                      <a:pt x="88" y="414"/>
                    </a:lnTo>
                    <a:lnTo>
                      <a:pt x="88" y="413"/>
                    </a:lnTo>
                    <a:lnTo>
                      <a:pt x="86" y="413"/>
                    </a:lnTo>
                    <a:lnTo>
                      <a:pt x="86" y="411"/>
                    </a:lnTo>
                    <a:lnTo>
                      <a:pt x="85" y="411"/>
                    </a:lnTo>
                    <a:lnTo>
                      <a:pt x="84" y="410"/>
                    </a:lnTo>
                    <a:lnTo>
                      <a:pt x="83" y="410"/>
                    </a:lnTo>
                    <a:lnTo>
                      <a:pt x="83" y="409"/>
                    </a:lnTo>
                    <a:lnTo>
                      <a:pt x="83" y="407"/>
                    </a:lnTo>
                    <a:lnTo>
                      <a:pt x="84" y="407"/>
                    </a:lnTo>
                    <a:lnTo>
                      <a:pt x="84" y="406"/>
                    </a:lnTo>
                    <a:lnTo>
                      <a:pt x="84" y="405"/>
                    </a:lnTo>
                    <a:lnTo>
                      <a:pt x="83" y="405"/>
                    </a:lnTo>
                    <a:lnTo>
                      <a:pt x="83" y="403"/>
                    </a:lnTo>
                    <a:lnTo>
                      <a:pt x="81" y="403"/>
                    </a:lnTo>
                    <a:lnTo>
                      <a:pt x="80" y="403"/>
                    </a:lnTo>
                    <a:lnTo>
                      <a:pt x="79" y="402"/>
                    </a:lnTo>
                    <a:lnTo>
                      <a:pt x="77" y="402"/>
                    </a:lnTo>
                    <a:lnTo>
                      <a:pt x="76" y="402"/>
                    </a:lnTo>
                    <a:lnTo>
                      <a:pt x="75" y="402"/>
                    </a:lnTo>
                    <a:lnTo>
                      <a:pt x="73" y="402"/>
                    </a:lnTo>
                    <a:lnTo>
                      <a:pt x="72" y="402"/>
                    </a:lnTo>
                    <a:lnTo>
                      <a:pt x="71" y="402"/>
                    </a:lnTo>
                    <a:lnTo>
                      <a:pt x="71" y="401"/>
                    </a:lnTo>
                    <a:lnTo>
                      <a:pt x="69" y="401"/>
                    </a:lnTo>
                    <a:lnTo>
                      <a:pt x="68" y="399"/>
                    </a:lnTo>
                    <a:lnTo>
                      <a:pt x="68" y="398"/>
                    </a:lnTo>
                    <a:lnTo>
                      <a:pt x="68" y="397"/>
                    </a:lnTo>
                    <a:lnTo>
                      <a:pt x="67" y="397"/>
                    </a:lnTo>
                    <a:lnTo>
                      <a:pt x="68" y="397"/>
                    </a:lnTo>
                    <a:lnTo>
                      <a:pt x="67" y="397"/>
                    </a:lnTo>
                    <a:lnTo>
                      <a:pt x="67" y="396"/>
                    </a:lnTo>
                    <a:lnTo>
                      <a:pt x="67" y="394"/>
                    </a:lnTo>
                    <a:lnTo>
                      <a:pt x="67" y="393"/>
                    </a:lnTo>
                    <a:lnTo>
                      <a:pt x="65" y="393"/>
                    </a:lnTo>
                    <a:lnTo>
                      <a:pt x="65" y="392"/>
                    </a:lnTo>
                    <a:lnTo>
                      <a:pt x="64" y="392"/>
                    </a:lnTo>
                    <a:lnTo>
                      <a:pt x="63" y="390"/>
                    </a:lnTo>
                    <a:lnTo>
                      <a:pt x="60" y="389"/>
                    </a:lnTo>
                    <a:lnTo>
                      <a:pt x="60" y="388"/>
                    </a:lnTo>
                    <a:lnTo>
                      <a:pt x="60" y="389"/>
                    </a:lnTo>
                    <a:lnTo>
                      <a:pt x="60" y="388"/>
                    </a:lnTo>
                    <a:lnTo>
                      <a:pt x="59" y="388"/>
                    </a:lnTo>
                    <a:lnTo>
                      <a:pt x="58" y="388"/>
                    </a:lnTo>
                    <a:lnTo>
                      <a:pt x="56" y="386"/>
                    </a:lnTo>
                    <a:lnTo>
                      <a:pt x="55" y="386"/>
                    </a:lnTo>
                    <a:lnTo>
                      <a:pt x="54" y="385"/>
                    </a:lnTo>
                    <a:lnTo>
                      <a:pt x="51" y="384"/>
                    </a:lnTo>
                    <a:lnTo>
                      <a:pt x="50" y="384"/>
                    </a:lnTo>
                    <a:lnTo>
                      <a:pt x="48" y="384"/>
                    </a:lnTo>
                    <a:lnTo>
                      <a:pt x="48" y="382"/>
                    </a:lnTo>
                    <a:lnTo>
                      <a:pt x="47" y="382"/>
                    </a:lnTo>
                    <a:lnTo>
                      <a:pt x="47" y="384"/>
                    </a:lnTo>
                    <a:lnTo>
                      <a:pt x="47" y="382"/>
                    </a:lnTo>
                    <a:lnTo>
                      <a:pt x="47" y="384"/>
                    </a:lnTo>
                    <a:lnTo>
                      <a:pt x="48" y="384"/>
                    </a:lnTo>
                    <a:lnTo>
                      <a:pt x="47" y="384"/>
                    </a:lnTo>
                    <a:lnTo>
                      <a:pt x="46" y="385"/>
                    </a:lnTo>
                    <a:lnTo>
                      <a:pt x="45" y="385"/>
                    </a:lnTo>
                    <a:lnTo>
                      <a:pt x="43" y="385"/>
                    </a:lnTo>
                    <a:lnTo>
                      <a:pt x="42" y="385"/>
                    </a:lnTo>
                    <a:lnTo>
                      <a:pt x="41" y="385"/>
                    </a:lnTo>
                    <a:lnTo>
                      <a:pt x="39" y="385"/>
                    </a:lnTo>
                    <a:lnTo>
                      <a:pt x="38" y="385"/>
                    </a:lnTo>
                    <a:lnTo>
                      <a:pt x="38" y="386"/>
                    </a:lnTo>
                    <a:lnTo>
                      <a:pt x="35" y="388"/>
                    </a:lnTo>
                    <a:lnTo>
                      <a:pt x="34" y="388"/>
                    </a:lnTo>
                    <a:lnTo>
                      <a:pt x="33" y="388"/>
                    </a:lnTo>
                    <a:lnTo>
                      <a:pt x="31" y="388"/>
                    </a:lnTo>
                    <a:lnTo>
                      <a:pt x="31" y="386"/>
                    </a:lnTo>
                    <a:lnTo>
                      <a:pt x="30" y="386"/>
                    </a:lnTo>
                    <a:lnTo>
                      <a:pt x="29" y="386"/>
                    </a:lnTo>
                    <a:lnTo>
                      <a:pt x="28" y="386"/>
                    </a:lnTo>
                    <a:lnTo>
                      <a:pt x="26" y="386"/>
                    </a:lnTo>
                    <a:lnTo>
                      <a:pt x="26" y="385"/>
                    </a:lnTo>
                    <a:lnTo>
                      <a:pt x="25" y="385"/>
                    </a:lnTo>
                    <a:lnTo>
                      <a:pt x="24" y="385"/>
                    </a:lnTo>
                    <a:lnTo>
                      <a:pt x="22" y="385"/>
                    </a:lnTo>
                    <a:lnTo>
                      <a:pt x="22" y="384"/>
                    </a:lnTo>
                    <a:lnTo>
                      <a:pt x="21" y="384"/>
                    </a:lnTo>
                    <a:lnTo>
                      <a:pt x="20" y="384"/>
                    </a:lnTo>
                    <a:lnTo>
                      <a:pt x="18" y="384"/>
                    </a:lnTo>
                    <a:lnTo>
                      <a:pt x="18" y="382"/>
                    </a:lnTo>
                    <a:lnTo>
                      <a:pt x="17" y="382"/>
                    </a:lnTo>
                    <a:lnTo>
                      <a:pt x="17" y="384"/>
                    </a:lnTo>
                    <a:lnTo>
                      <a:pt x="17" y="382"/>
                    </a:lnTo>
                    <a:lnTo>
                      <a:pt x="17" y="384"/>
                    </a:lnTo>
                    <a:lnTo>
                      <a:pt x="17" y="382"/>
                    </a:lnTo>
                    <a:lnTo>
                      <a:pt x="16" y="382"/>
                    </a:lnTo>
                    <a:lnTo>
                      <a:pt x="17" y="382"/>
                    </a:lnTo>
                    <a:lnTo>
                      <a:pt x="16" y="382"/>
                    </a:lnTo>
                    <a:lnTo>
                      <a:pt x="16" y="381"/>
                    </a:lnTo>
                    <a:lnTo>
                      <a:pt x="14" y="381"/>
                    </a:lnTo>
                    <a:lnTo>
                      <a:pt x="13" y="380"/>
                    </a:lnTo>
                    <a:lnTo>
                      <a:pt x="13" y="378"/>
                    </a:lnTo>
                    <a:lnTo>
                      <a:pt x="12" y="378"/>
                    </a:lnTo>
                    <a:lnTo>
                      <a:pt x="12" y="377"/>
                    </a:lnTo>
                    <a:lnTo>
                      <a:pt x="11" y="377"/>
                    </a:lnTo>
                    <a:lnTo>
                      <a:pt x="11" y="376"/>
                    </a:lnTo>
                    <a:lnTo>
                      <a:pt x="9" y="376"/>
                    </a:lnTo>
                    <a:lnTo>
                      <a:pt x="9" y="375"/>
                    </a:lnTo>
                    <a:lnTo>
                      <a:pt x="9" y="373"/>
                    </a:lnTo>
                    <a:lnTo>
                      <a:pt x="8" y="373"/>
                    </a:lnTo>
                    <a:lnTo>
                      <a:pt x="7" y="373"/>
                    </a:lnTo>
                    <a:lnTo>
                      <a:pt x="5" y="373"/>
                    </a:lnTo>
                    <a:lnTo>
                      <a:pt x="4" y="373"/>
                    </a:lnTo>
                    <a:lnTo>
                      <a:pt x="4" y="372"/>
                    </a:lnTo>
                    <a:lnTo>
                      <a:pt x="3" y="372"/>
                    </a:lnTo>
                    <a:lnTo>
                      <a:pt x="3" y="371"/>
                    </a:lnTo>
                    <a:lnTo>
                      <a:pt x="1" y="371"/>
                    </a:lnTo>
                    <a:lnTo>
                      <a:pt x="1" y="369"/>
                    </a:lnTo>
                    <a:lnTo>
                      <a:pt x="1" y="368"/>
                    </a:lnTo>
                    <a:lnTo>
                      <a:pt x="0" y="368"/>
                    </a:lnTo>
                    <a:lnTo>
                      <a:pt x="0" y="367"/>
                    </a:lnTo>
                    <a:lnTo>
                      <a:pt x="0" y="365"/>
                    </a:lnTo>
                    <a:lnTo>
                      <a:pt x="0" y="364"/>
                    </a:lnTo>
                    <a:lnTo>
                      <a:pt x="0" y="363"/>
                    </a:lnTo>
                    <a:lnTo>
                      <a:pt x="1" y="363"/>
                    </a:lnTo>
                    <a:lnTo>
                      <a:pt x="1" y="361"/>
                    </a:lnTo>
                    <a:lnTo>
                      <a:pt x="1" y="360"/>
                    </a:lnTo>
                    <a:lnTo>
                      <a:pt x="1" y="359"/>
                    </a:lnTo>
                    <a:lnTo>
                      <a:pt x="3" y="359"/>
                    </a:lnTo>
                    <a:lnTo>
                      <a:pt x="4" y="359"/>
                    </a:lnTo>
                    <a:lnTo>
                      <a:pt x="4" y="358"/>
                    </a:lnTo>
                    <a:lnTo>
                      <a:pt x="4" y="356"/>
                    </a:lnTo>
                    <a:lnTo>
                      <a:pt x="7" y="350"/>
                    </a:lnTo>
                    <a:lnTo>
                      <a:pt x="9" y="346"/>
                    </a:lnTo>
                    <a:lnTo>
                      <a:pt x="9" y="344"/>
                    </a:lnTo>
                    <a:lnTo>
                      <a:pt x="9" y="343"/>
                    </a:lnTo>
                    <a:lnTo>
                      <a:pt x="11" y="341"/>
                    </a:lnTo>
                    <a:lnTo>
                      <a:pt x="11" y="339"/>
                    </a:lnTo>
                    <a:lnTo>
                      <a:pt x="11" y="338"/>
                    </a:lnTo>
                    <a:lnTo>
                      <a:pt x="12" y="337"/>
                    </a:lnTo>
                    <a:lnTo>
                      <a:pt x="12" y="335"/>
                    </a:lnTo>
                    <a:lnTo>
                      <a:pt x="12" y="333"/>
                    </a:lnTo>
                    <a:lnTo>
                      <a:pt x="13" y="333"/>
                    </a:lnTo>
                    <a:lnTo>
                      <a:pt x="14" y="331"/>
                    </a:lnTo>
                    <a:lnTo>
                      <a:pt x="14" y="330"/>
                    </a:lnTo>
                    <a:lnTo>
                      <a:pt x="16" y="330"/>
                    </a:lnTo>
                    <a:lnTo>
                      <a:pt x="14" y="330"/>
                    </a:lnTo>
                    <a:lnTo>
                      <a:pt x="16" y="330"/>
                    </a:lnTo>
                    <a:lnTo>
                      <a:pt x="18" y="325"/>
                    </a:lnTo>
                    <a:lnTo>
                      <a:pt x="20" y="324"/>
                    </a:lnTo>
                    <a:lnTo>
                      <a:pt x="22" y="322"/>
                    </a:lnTo>
                    <a:lnTo>
                      <a:pt x="22" y="321"/>
                    </a:lnTo>
                    <a:lnTo>
                      <a:pt x="21" y="321"/>
                    </a:lnTo>
                    <a:lnTo>
                      <a:pt x="22" y="321"/>
                    </a:lnTo>
                    <a:lnTo>
                      <a:pt x="22" y="320"/>
                    </a:lnTo>
                    <a:lnTo>
                      <a:pt x="21" y="320"/>
                    </a:lnTo>
                    <a:lnTo>
                      <a:pt x="22" y="320"/>
                    </a:lnTo>
                    <a:lnTo>
                      <a:pt x="22" y="318"/>
                    </a:lnTo>
                    <a:lnTo>
                      <a:pt x="24" y="318"/>
                    </a:lnTo>
                    <a:lnTo>
                      <a:pt x="24" y="317"/>
                    </a:lnTo>
                    <a:lnTo>
                      <a:pt x="25" y="317"/>
                    </a:lnTo>
                    <a:lnTo>
                      <a:pt x="26" y="317"/>
                    </a:lnTo>
                    <a:lnTo>
                      <a:pt x="28" y="317"/>
                    </a:lnTo>
                    <a:lnTo>
                      <a:pt x="29" y="317"/>
                    </a:lnTo>
                    <a:lnTo>
                      <a:pt x="29" y="316"/>
                    </a:lnTo>
                    <a:lnTo>
                      <a:pt x="29" y="314"/>
                    </a:lnTo>
                    <a:lnTo>
                      <a:pt x="28" y="314"/>
                    </a:lnTo>
                    <a:lnTo>
                      <a:pt x="26" y="314"/>
                    </a:lnTo>
                    <a:lnTo>
                      <a:pt x="26" y="313"/>
                    </a:lnTo>
                    <a:lnTo>
                      <a:pt x="26" y="312"/>
                    </a:lnTo>
                    <a:lnTo>
                      <a:pt x="28" y="312"/>
                    </a:lnTo>
                    <a:lnTo>
                      <a:pt x="26" y="312"/>
                    </a:lnTo>
                    <a:lnTo>
                      <a:pt x="26" y="310"/>
                    </a:lnTo>
                    <a:lnTo>
                      <a:pt x="28" y="310"/>
                    </a:lnTo>
                    <a:lnTo>
                      <a:pt x="28" y="309"/>
                    </a:lnTo>
                    <a:lnTo>
                      <a:pt x="26" y="309"/>
                    </a:lnTo>
                    <a:lnTo>
                      <a:pt x="26" y="308"/>
                    </a:lnTo>
                    <a:lnTo>
                      <a:pt x="28" y="308"/>
                    </a:lnTo>
                    <a:lnTo>
                      <a:pt x="29" y="307"/>
                    </a:lnTo>
                    <a:lnTo>
                      <a:pt x="28" y="307"/>
                    </a:lnTo>
                    <a:lnTo>
                      <a:pt x="29" y="307"/>
                    </a:lnTo>
                    <a:lnTo>
                      <a:pt x="30" y="307"/>
                    </a:lnTo>
                    <a:lnTo>
                      <a:pt x="30" y="305"/>
                    </a:lnTo>
                    <a:lnTo>
                      <a:pt x="29" y="305"/>
                    </a:lnTo>
                    <a:lnTo>
                      <a:pt x="30" y="305"/>
                    </a:lnTo>
                    <a:lnTo>
                      <a:pt x="29" y="305"/>
                    </a:lnTo>
                    <a:lnTo>
                      <a:pt x="30" y="305"/>
                    </a:lnTo>
                    <a:lnTo>
                      <a:pt x="30" y="304"/>
                    </a:lnTo>
                    <a:lnTo>
                      <a:pt x="31" y="304"/>
                    </a:lnTo>
                    <a:lnTo>
                      <a:pt x="33" y="304"/>
                    </a:lnTo>
                    <a:lnTo>
                      <a:pt x="31" y="304"/>
                    </a:lnTo>
                    <a:lnTo>
                      <a:pt x="31" y="303"/>
                    </a:lnTo>
                    <a:lnTo>
                      <a:pt x="33" y="303"/>
                    </a:lnTo>
                    <a:lnTo>
                      <a:pt x="34" y="303"/>
                    </a:lnTo>
                    <a:lnTo>
                      <a:pt x="34" y="301"/>
                    </a:lnTo>
                    <a:lnTo>
                      <a:pt x="35" y="301"/>
                    </a:lnTo>
                    <a:lnTo>
                      <a:pt x="34" y="300"/>
                    </a:lnTo>
                    <a:lnTo>
                      <a:pt x="35" y="300"/>
                    </a:lnTo>
                    <a:lnTo>
                      <a:pt x="35" y="299"/>
                    </a:lnTo>
                    <a:lnTo>
                      <a:pt x="37" y="299"/>
                    </a:lnTo>
                    <a:lnTo>
                      <a:pt x="37" y="300"/>
                    </a:lnTo>
                    <a:lnTo>
                      <a:pt x="38" y="299"/>
                    </a:lnTo>
                    <a:lnTo>
                      <a:pt x="37" y="299"/>
                    </a:lnTo>
                    <a:lnTo>
                      <a:pt x="38" y="299"/>
                    </a:lnTo>
                    <a:lnTo>
                      <a:pt x="38" y="297"/>
                    </a:lnTo>
                    <a:lnTo>
                      <a:pt x="38" y="296"/>
                    </a:lnTo>
                    <a:lnTo>
                      <a:pt x="38" y="295"/>
                    </a:lnTo>
                    <a:lnTo>
                      <a:pt x="37" y="295"/>
                    </a:lnTo>
                    <a:lnTo>
                      <a:pt x="37" y="293"/>
                    </a:lnTo>
                    <a:lnTo>
                      <a:pt x="38" y="293"/>
                    </a:lnTo>
                    <a:lnTo>
                      <a:pt x="39" y="293"/>
                    </a:lnTo>
                    <a:lnTo>
                      <a:pt x="39" y="292"/>
                    </a:lnTo>
                    <a:lnTo>
                      <a:pt x="39" y="291"/>
                    </a:lnTo>
                    <a:lnTo>
                      <a:pt x="41" y="291"/>
                    </a:lnTo>
                    <a:lnTo>
                      <a:pt x="42" y="291"/>
                    </a:lnTo>
                    <a:lnTo>
                      <a:pt x="42" y="289"/>
                    </a:lnTo>
                    <a:lnTo>
                      <a:pt x="42" y="288"/>
                    </a:lnTo>
                    <a:lnTo>
                      <a:pt x="43" y="288"/>
                    </a:lnTo>
                    <a:lnTo>
                      <a:pt x="42" y="288"/>
                    </a:lnTo>
                    <a:lnTo>
                      <a:pt x="43" y="288"/>
                    </a:lnTo>
                    <a:lnTo>
                      <a:pt x="43" y="287"/>
                    </a:lnTo>
                    <a:lnTo>
                      <a:pt x="42" y="287"/>
                    </a:lnTo>
                    <a:lnTo>
                      <a:pt x="41" y="286"/>
                    </a:lnTo>
                    <a:lnTo>
                      <a:pt x="41" y="284"/>
                    </a:lnTo>
                    <a:lnTo>
                      <a:pt x="41" y="283"/>
                    </a:lnTo>
                    <a:lnTo>
                      <a:pt x="39" y="283"/>
                    </a:lnTo>
                    <a:lnTo>
                      <a:pt x="39" y="282"/>
                    </a:lnTo>
                    <a:lnTo>
                      <a:pt x="38" y="282"/>
                    </a:lnTo>
                    <a:lnTo>
                      <a:pt x="38" y="280"/>
                    </a:lnTo>
                    <a:lnTo>
                      <a:pt x="37" y="280"/>
                    </a:lnTo>
                    <a:lnTo>
                      <a:pt x="37" y="279"/>
                    </a:lnTo>
                    <a:lnTo>
                      <a:pt x="35" y="279"/>
                    </a:lnTo>
                    <a:lnTo>
                      <a:pt x="34" y="279"/>
                    </a:lnTo>
                    <a:lnTo>
                      <a:pt x="34" y="278"/>
                    </a:lnTo>
                    <a:lnTo>
                      <a:pt x="33" y="278"/>
                    </a:lnTo>
                    <a:lnTo>
                      <a:pt x="29" y="275"/>
                    </a:lnTo>
                    <a:lnTo>
                      <a:pt x="30" y="275"/>
                    </a:lnTo>
                    <a:lnTo>
                      <a:pt x="30" y="274"/>
                    </a:lnTo>
                    <a:lnTo>
                      <a:pt x="30" y="272"/>
                    </a:lnTo>
                    <a:lnTo>
                      <a:pt x="31" y="272"/>
                    </a:lnTo>
                    <a:lnTo>
                      <a:pt x="31" y="271"/>
                    </a:lnTo>
                    <a:lnTo>
                      <a:pt x="31" y="270"/>
                    </a:lnTo>
                    <a:lnTo>
                      <a:pt x="33" y="270"/>
                    </a:lnTo>
                    <a:lnTo>
                      <a:pt x="33" y="269"/>
                    </a:lnTo>
                    <a:lnTo>
                      <a:pt x="31" y="267"/>
                    </a:lnTo>
                    <a:lnTo>
                      <a:pt x="31" y="263"/>
                    </a:lnTo>
                    <a:lnTo>
                      <a:pt x="31" y="262"/>
                    </a:lnTo>
                    <a:lnTo>
                      <a:pt x="31" y="261"/>
                    </a:lnTo>
                    <a:lnTo>
                      <a:pt x="31" y="259"/>
                    </a:lnTo>
                    <a:lnTo>
                      <a:pt x="33" y="259"/>
                    </a:lnTo>
                    <a:lnTo>
                      <a:pt x="33" y="258"/>
                    </a:lnTo>
                    <a:lnTo>
                      <a:pt x="33" y="257"/>
                    </a:lnTo>
                    <a:lnTo>
                      <a:pt x="33" y="255"/>
                    </a:lnTo>
                    <a:lnTo>
                      <a:pt x="33" y="254"/>
                    </a:lnTo>
                    <a:lnTo>
                      <a:pt x="31" y="254"/>
                    </a:lnTo>
                    <a:lnTo>
                      <a:pt x="30" y="254"/>
                    </a:lnTo>
                    <a:lnTo>
                      <a:pt x="30" y="253"/>
                    </a:lnTo>
                    <a:lnTo>
                      <a:pt x="30" y="252"/>
                    </a:lnTo>
                    <a:lnTo>
                      <a:pt x="31" y="250"/>
                    </a:lnTo>
                    <a:lnTo>
                      <a:pt x="30" y="250"/>
                    </a:lnTo>
                    <a:lnTo>
                      <a:pt x="30" y="249"/>
                    </a:lnTo>
                    <a:lnTo>
                      <a:pt x="30" y="248"/>
                    </a:lnTo>
                    <a:lnTo>
                      <a:pt x="29" y="248"/>
                    </a:lnTo>
                    <a:lnTo>
                      <a:pt x="30" y="246"/>
                    </a:lnTo>
                    <a:lnTo>
                      <a:pt x="30" y="245"/>
                    </a:lnTo>
                    <a:lnTo>
                      <a:pt x="29" y="245"/>
                    </a:lnTo>
                    <a:lnTo>
                      <a:pt x="30" y="245"/>
                    </a:lnTo>
                    <a:lnTo>
                      <a:pt x="30" y="244"/>
                    </a:lnTo>
                    <a:lnTo>
                      <a:pt x="30" y="242"/>
                    </a:lnTo>
                    <a:lnTo>
                      <a:pt x="31" y="242"/>
                    </a:lnTo>
                    <a:lnTo>
                      <a:pt x="31" y="241"/>
                    </a:lnTo>
                    <a:lnTo>
                      <a:pt x="33" y="240"/>
                    </a:lnTo>
                    <a:lnTo>
                      <a:pt x="34" y="238"/>
                    </a:lnTo>
                    <a:lnTo>
                      <a:pt x="34" y="237"/>
                    </a:lnTo>
                    <a:lnTo>
                      <a:pt x="35" y="237"/>
                    </a:lnTo>
                    <a:lnTo>
                      <a:pt x="35" y="236"/>
                    </a:lnTo>
                    <a:lnTo>
                      <a:pt x="35" y="235"/>
                    </a:lnTo>
                    <a:lnTo>
                      <a:pt x="37" y="235"/>
                    </a:lnTo>
                    <a:lnTo>
                      <a:pt x="37" y="233"/>
                    </a:lnTo>
                    <a:lnTo>
                      <a:pt x="37" y="232"/>
                    </a:lnTo>
                    <a:lnTo>
                      <a:pt x="37" y="231"/>
                    </a:lnTo>
                    <a:lnTo>
                      <a:pt x="35" y="231"/>
                    </a:lnTo>
                    <a:lnTo>
                      <a:pt x="35" y="229"/>
                    </a:lnTo>
                    <a:lnTo>
                      <a:pt x="35" y="228"/>
                    </a:lnTo>
                    <a:lnTo>
                      <a:pt x="35" y="227"/>
                    </a:lnTo>
                    <a:lnTo>
                      <a:pt x="34" y="227"/>
                    </a:lnTo>
                    <a:lnTo>
                      <a:pt x="33" y="227"/>
                    </a:lnTo>
                    <a:lnTo>
                      <a:pt x="33" y="225"/>
                    </a:lnTo>
                    <a:lnTo>
                      <a:pt x="31" y="225"/>
                    </a:lnTo>
                    <a:lnTo>
                      <a:pt x="31" y="227"/>
                    </a:lnTo>
                    <a:lnTo>
                      <a:pt x="30" y="227"/>
                    </a:lnTo>
                    <a:lnTo>
                      <a:pt x="30" y="225"/>
                    </a:lnTo>
                    <a:lnTo>
                      <a:pt x="29" y="225"/>
                    </a:lnTo>
                    <a:lnTo>
                      <a:pt x="28" y="225"/>
                    </a:lnTo>
                    <a:lnTo>
                      <a:pt x="26" y="225"/>
                    </a:lnTo>
                    <a:lnTo>
                      <a:pt x="25" y="225"/>
                    </a:lnTo>
                    <a:lnTo>
                      <a:pt x="24" y="224"/>
                    </a:lnTo>
                    <a:lnTo>
                      <a:pt x="22" y="224"/>
                    </a:lnTo>
                    <a:lnTo>
                      <a:pt x="22" y="223"/>
                    </a:lnTo>
                    <a:lnTo>
                      <a:pt x="21" y="223"/>
                    </a:lnTo>
                    <a:lnTo>
                      <a:pt x="16" y="223"/>
                    </a:lnTo>
                    <a:lnTo>
                      <a:pt x="12" y="223"/>
                    </a:lnTo>
                    <a:lnTo>
                      <a:pt x="4" y="225"/>
                    </a:lnTo>
                    <a:lnTo>
                      <a:pt x="4" y="221"/>
                    </a:lnTo>
                    <a:lnTo>
                      <a:pt x="7" y="208"/>
                    </a:lnTo>
                    <a:lnTo>
                      <a:pt x="8" y="199"/>
                    </a:lnTo>
                    <a:lnTo>
                      <a:pt x="11" y="191"/>
                    </a:lnTo>
                    <a:lnTo>
                      <a:pt x="13" y="190"/>
                    </a:lnTo>
                    <a:lnTo>
                      <a:pt x="17" y="189"/>
                    </a:lnTo>
                    <a:lnTo>
                      <a:pt x="21" y="187"/>
                    </a:lnTo>
                    <a:lnTo>
                      <a:pt x="24" y="186"/>
                    </a:lnTo>
                    <a:lnTo>
                      <a:pt x="26" y="183"/>
                    </a:lnTo>
                    <a:lnTo>
                      <a:pt x="30" y="183"/>
                    </a:lnTo>
                    <a:lnTo>
                      <a:pt x="37" y="181"/>
                    </a:lnTo>
                    <a:lnTo>
                      <a:pt x="38" y="180"/>
                    </a:lnTo>
                    <a:lnTo>
                      <a:pt x="39" y="165"/>
                    </a:lnTo>
                    <a:lnTo>
                      <a:pt x="39" y="160"/>
                    </a:lnTo>
                    <a:lnTo>
                      <a:pt x="37" y="153"/>
                    </a:lnTo>
                    <a:lnTo>
                      <a:pt x="34" y="149"/>
                    </a:lnTo>
                    <a:lnTo>
                      <a:pt x="26" y="144"/>
                    </a:lnTo>
                    <a:lnTo>
                      <a:pt x="22" y="140"/>
                    </a:lnTo>
                    <a:lnTo>
                      <a:pt x="18" y="139"/>
                    </a:lnTo>
                    <a:lnTo>
                      <a:pt x="14" y="136"/>
                    </a:lnTo>
                    <a:lnTo>
                      <a:pt x="11" y="131"/>
                    </a:lnTo>
                    <a:lnTo>
                      <a:pt x="9" y="122"/>
                    </a:lnTo>
                    <a:lnTo>
                      <a:pt x="11" y="115"/>
                    </a:lnTo>
                    <a:lnTo>
                      <a:pt x="14" y="108"/>
                    </a:lnTo>
                    <a:lnTo>
                      <a:pt x="20" y="104"/>
                    </a:lnTo>
                    <a:lnTo>
                      <a:pt x="28" y="101"/>
                    </a:lnTo>
                    <a:lnTo>
                      <a:pt x="35" y="98"/>
                    </a:lnTo>
                    <a:lnTo>
                      <a:pt x="39" y="97"/>
                    </a:lnTo>
                    <a:lnTo>
                      <a:pt x="41" y="94"/>
                    </a:lnTo>
                    <a:lnTo>
                      <a:pt x="42" y="93"/>
                    </a:lnTo>
                    <a:lnTo>
                      <a:pt x="46" y="87"/>
                    </a:lnTo>
                    <a:lnTo>
                      <a:pt x="46" y="84"/>
                    </a:lnTo>
                    <a:lnTo>
                      <a:pt x="46" y="79"/>
                    </a:lnTo>
                    <a:lnTo>
                      <a:pt x="45" y="75"/>
                    </a:lnTo>
                    <a:lnTo>
                      <a:pt x="41" y="67"/>
                    </a:lnTo>
                    <a:lnTo>
                      <a:pt x="37" y="59"/>
                    </a:lnTo>
                    <a:lnTo>
                      <a:pt x="37" y="56"/>
                    </a:lnTo>
                    <a:lnTo>
                      <a:pt x="35" y="54"/>
                    </a:lnTo>
                    <a:lnTo>
                      <a:pt x="38" y="50"/>
                    </a:lnTo>
                    <a:lnTo>
                      <a:pt x="42" y="45"/>
                    </a:lnTo>
                    <a:lnTo>
                      <a:pt x="46" y="43"/>
                    </a:lnTo>
                    <a:lnTo>
                      <a:pt x="60" y="43"/>
                    </a:lnTo>
                    <a:lnTo>
                      <a:pt x="62" y="43"/>
                    </a:lnTo>
                    <a:lnTo>
                      <a:pt x="64" y="43"/>
                    </a:lnTo>
                    <a:lnTo>
                      <a:pt x="71" y="43"/>
                    </a:lnTo>
                    <a:lnTo>
                      <a:pt x="72" y="43"/>
                    </a:lnTo>
                    <a:lnTo>
                      <a:pt x="73" y="43"/>
                    </a:lnTo>
                    <a:lnTo>
                      <a:pt x="75" y="45"/>
                    </a:lnTo>
                    <a:lnTo>
                      <a:pt x="77" y="45"/>
                    </a:lnTo>
                    <a:lnTo>
                      <a:pt x="79" y="45"/>
                    </a:lnTo>
                    <a:lnTo>
                      <a:pt x="80" y="46"/>
                    </a:lnTo>
                    <a:lnTo>
                      <a:pt x="81" y="46"/>
                    </a:lnTo>
                    <a:lnTo>
                      <a:pt x="81" y="45"/>
                    </a:lnTo>
                    <a:lnTo>
                      <a:pt x="81" y="43"/>
                    </a:lnTo>
                    <a:lnTo>
                      <a:pt x="83" y="43"/>
                    </a:lnTo>
                    <a:lnTo>
                      <a:pt x="83" y="42"/>
                    </a:lnTo>
                    <a:lnTo>
                      <a:pt x="83" y="41"/>
                    </a:lnTo>
                    <a:lnTo>
                      <a:pt x="83" y="39"/>
                    </a:lnTo>
                    <a:lnTo>
                      <a:pt x="84" y="38"/>
                    </a:lnTo>
                    <a:lnTo>
                      <a:pt x="85" y="37"/>
                    </a:lnTo>
                    <a:lnTo>
                      <a:pt x="85" y="36"/>
                    </a:lnTo>
                    <a:lnTo>
                      <a:pt x="85" y="34"/>
                    </a:lnTo>
                    <a:lnTo>
                      <a:pt x="84" y="34"/>
                    </a:lnTo>
                    <a:lnTo>
                      <a:pt x="85" y="33"/>
                    </a:lnTo>
                    <a:lnTo>
                      <a:pt x="85" y="32"/>
                    </a:lnTo>
                    <a:lnTo>
                      <a:pt x="85" y="33"/>
                    </a:lnTo>
                    <a:lnTo>
                      <a:pt x="88" y="34"/>
                    </a:lnTo>
                    <a:lnTo>
                      <a:pt x="89" y="34"/>
                    </a:lnTo>
                    <a:lnTo>
                      <a:pt x="92" y="32"/>
                    </a:lnTo>
                    <a:lnTo>
                      <a:pt x="93" y="28"/>
                    </a:lnTo>
                    <a:lnTo>
                      <a:pt x="94" y="28"/>
                    </a:lnTo>
                    <a:lnTo>
                      <a:pt x="94" y="26"/>
                    </a:lnTo>
                    <a:lnTo>
                      <a:pt x="94" y="25"/>
                    </a:lnTo>
                    <a:lnTo>
                      <a:pt x="96" y="25"/>
                    </a:lnTo>
                    <a:lnTo>
                      <a:pt x="96" y="24"/>
                    </a:lnTo>
                    <a:lnTo>
                      <a:pt x="98" y="15"/>
                    </a:lnTo>
                    <a:lnTo>
                      <a:pt x="102" y="0"/>
                    </a:lnTo>
                    <a:lnTo>
                      <a:pt x="103" y="4"/>
                    </a:lnTo>
                    <a:lnTo>
                      <a:pt x="103" y="11"/>
                    </a:lnTo>
                    <a:lnTo>
                      <a:pt x="105" y="29"/>
                    </a:lnTo>
                    <a:lnTo>
                      <a:pt x="105" y="30"/>
                    </a:lnTo>
                    <a:lnTo>
                      <a:pt x="107" y="29"/>
                    </a:lnTo>
                    <a:lnTo>
                      <a:pt x="109" y="28"/>
                    </a:lnTo>
                    <a:lnTo>
                      <a:pt x="107" y="21"/>
                    </a:lnTo>
                    <a:lnTo>
                      <a:pt x="111" y="24"/>
                    </a:lnTo>
                    <a:lnTo>
                      <a:pt x="114" y="22"/>
                    </a:lnTo>
                    <a:lnTo>
                      <a:pt x="115" y="21"/>
                    </a:lnTo>
                    <a:lnTo>
                      <a:pt x="118" y="19"/>
                    </a:lnTo>
                    <a:lnTo>
                      <a:pt x="122" y="19"/>
                    </a:lnTo>
                    <a:lnTo>
                      <a:pt x="126" y="16"/>
                    </a:lnTo>
                    <a:lnTo>
                      <a:pt x="131" y="15"/>
                    </a:lnTo>
                    <a:lnTo>
                      <a:pt x="132" y="13"/>
                    </a:lnTo>
                    <a:lnTo>
                      <a:pt x="134" y="12"/>
                    </a:lnTo>
                    <a:lnTo>
                      <a:pt x="134" y="15"/>
                    </a:lnTo>
                    <a:lnTo>
                      <a:pt x="136" y="17"/>
                    </a:lnTo>
                    <a:lnTo>
                      <a:pt x="136" y="20"/>
                    </a:lnTo>
                    <a:lnTo>
                      <a:pt x="140" y="17"/>
                    </a:lnTo>
                    <a:lnTo>
                      <a:pt x="147" y="21"/>
                    </a:lnTo>
                    <a:lnTo>
                      <a:pt x="147" y="24"/>
                    </a:lnTo>
                    <a:lnTo>
                      <a:pt x="148" y="24"/>
                    </a:lnTo>
                    <a:lnTo>
                      <a:pt x="152" y="24"/>
                    </a:lnTo>
                    <a:lnTo>
                      <a:pt x="151" y="38"/>
                    </a:lnTo>
                    <a:lnTo>
                      <a:pt x="157" y="36"/>
                    </a:lnTo>
                    <a:lnTo>
                      <a:pt x="157" y="34"/>
                    </a:lnTo>
                    <a:lnTo>
                      <a:pt x="156" y="34"/>
                    </a:lnTo>
                    <a:lnTo>
                      <a:pt x="157" y="33"/>
                    </a:lnTo>
                    <a:lnTo>
                      <a:pt x="158" y="33"/>
                    </a:lnTo>
                    <a:lnTo>
                      <a:pt x="160" y="33"/>
                    </a:lnTo>
                    <a:lnTo>
                      <a:pt x="160" y="34"/>
                    </a:lnTo>
                    <a:lnTo>
                      <a:pt x="169" y="36"/>
                    </a:lnTo>
                    <a:lnTo>
                      <a:pt x="169" y="34"/>
                    </a:lnTo>
                    <a:lnTo>
                      <a:pt x="170" y="33"/>
                    </a:lnTo>
                    <a:lnTo>
                      <a:pt x="172" y="33"/>
                    </a:lnTo>
                    <a:lnTo>
                      <a:pt x="173" y="33"/>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27" name="Freeform 54">
                <a:extLst>
                  <a:ext uri="{FF2B5EF4-FFF2-40B4-BE49-F238E27FC236}">
                    <a16:creationId xmlns:a16="http://schemas.microsoft.com/office/drawing/2014/main" id="{1E1A5BFA-FE9D-D904-4982-D2167EA18926}"/>
                  </a:ext>
                </a:extLst>
              </p:cNvPr>
              <p:cNvSpPr>
                <a:spLocks/>
              </p:cNvSpPr>
              <p:nvPr/>
            </p:nvSpPr>
            <p:spPr bwMode="auto">
              <a:xfrm>
                <a:off x="3882" y="1817"/>
                <a:ext cx="381" cy="469"/>
              </a:xfrm>
              <a:custGeom>
                <a:avLst/>
                <a:gdLst>
                  <a:gd name="T0" fmla="*/ 179 w 381"/>
                  <a:gd name="T1" fmla="*/ 10 h 469"/>
                  <a:gd name="T2" fmla="*/ 175 w 381"/>
                  <a:gd name="T3" fmla="*/ 33 h 469"/>
                  <a:gd name="T4" fmla="*/ 168 w 381"/>
                  <a:gd name="T5" fmla="*/ 44 h 469"/>
                  <a:gd name="T6" fmla="*/ 149 w 381"/>
                  <a:gd name="T7" fmla="*/ 54 h 469"/>
                  <a:gd name="T8" fmla="*/ 156 w 381"/>
                  <a:gd name="T9" fmla="*/ 67 h 469"/>
                  <a:gd name="T10" fmla="*/ 160 w 381"/>
                  <a:gd name="T11" fmla="*/ 81 h 469"/>
                  <a:gd name="T12" fmla="*/ 151 w 381"/>
                  <a:gd name="T13" fmla="*/ 97 h 469"/>
                  <a:gd name="T14" fmla="*/ 158 w 381"/>
                  <a:gd name="T15" fmla="*/ 103 h 469"/>
                  <a:gd name="T16" fmla="*/ 168 w 381"/>
                  <a:gd name="T17" fmla="*/ 110 h 469"/>
                  <a:gd name="T18" fmla="*/ 164 w 381"/>
                  <a:gd name="T19" fmla="*/ 119 h 469"/>
                  <a:gd name="T20" fmla="*/ 173 w 381"/>
                  <a:gd name="T21" fmla="*/ 128 h 469"/>
                  <a:gd name="T22" fmla="*/ 182 w 381"/>
                  <a:gd name="T23" fmla="*/ 131 h 469"/>
                  <a:gd name="T24" fmla="*/ 190 w 381"/>
                  <a:gd name="T25" fmla="*/ 137 h 469"/>
                  <a:gd name="T26" fmla="*/ 190 w 381"/>
                  <a:gd name="T27" fmla="*/ 154 h 469"/>
                  <a:gd name="T28" fmla="*/ 189 w 381"/>
                  <a:gd name="T29" fmla="*/ 164 h 469"/>
                  <a:gd name="T30" fmla="*/ 189 w 381"/>
                  <a:gd name="T31" fmla="*/ 170 h 469"/>
                  <a:gd name="T32" fmla="*/ 195 w 381"/>
                  <a:gd name="T33" fmla="*/ 179 h 469"/>
                  <a:gd name="T34" fmla="*/ 224 w 381"/>
                  <a:gd name="T35" fmla="*/ 186 h 469"/>
                  <a:gd name="T36" fmla="*/ 220 w 381"/>
                  <a:gd name="T37" fmla="*/ 221 h 469"/>
                  <a:gd name="T38" fmla="*/ 270 w 381"/>
                  <a:gd name="T39" fmla="*/ 263 h 469"/>
                  <a:gd name="T40" fmla="*/ 313 w 381"/>
                  <a:gd name="T41" fmla="*/ 274 h 469"/>
                  <a:gd name="T42" fmla="*/ 318 w 381"/>
                  <a:gd name="T43" fmla="*/ 291 h 469"/>
                  <a:gd name="T44" fmla="*/ 323 w 381"/>
                  <a:gd name="T45" fmla="*/ 305 h 469"/>
                  <a:gd name="T46" fmla="*/ 335 w 381"/>
                  <a:gd name="T47" fmla="*/ 315 h 469"/>
                  <a:gd name="T48" fmla="*/ 339 w 381"/>
                  <a:gd name="T49" fmla="*/ 325 h 469"/>
                  <a:gd name="T50" fmla="*/ 365 w 381"/>
                  <a:gd name="T51" fmla="*/ 356 h 469"/>
                  <a:gd name="T52" fmla="*/ 314 w 381"/>
                  <a:gd name="T53" fmla="*/ 407 h 469"/>
                  <a:gd name="T54" fmla="*/ 310 w 381"/>
                  <a:gd name="T55" fmla="*/ 429 h 469"/>
                  <a:gd name="T56" fmla="*/ 301 w 381"/>
                  <a:gd name="T57" fmla="*/ 449 h 469"/>
                  <a:gd name="T58" fmla="*/ 285 w 381"/>
                  <a:gd name="T59" fmla="*/ 461 h 469"/>
                  <a:gd name="T60" fmla="*/ 266 w 381"/>
                  <a:gd name="T61" fmla="*/ 463 h 469"/>
                  <a:gd name="T62" fmla="*/ 233 w 381"/>
                  <a:gd name="T63" fmla="*/ 467 h 469"/>
                  <a:gd name="T64" fmla="*/ 207 w 381"/>
                  <a:gd name="T65" fmla="*/ 467 h 469"/>
                  <a:gd name="T66" fmla="*/ 204 w 381"/>
                  <a:gd name="T67" fmla="*/ 463 h 469"/>
                  <a:gd name="T68" fmla="*/ 192 w 381"/>
                  <a:gd name="T69" fmla="*/ 448 h 469"/>
                  <a:gd name="T70" fmla="*/ 182 w 381"/>
                  <a:gd name="T71" fmla="*/ 436 h 469"/>
                  <a:gd name="T72" fmla="*/ 179 w 381"/>
                  <a:gd name="T73" fmla="*/ 431 h 469"/>
                  <a:gd name="T74" fmla="*/ 169 w 381"/>
                  <a:gd name="T75" fmla="*/ 417 h 469"/>
                  <a:gd name="T76" fmla="*/ 164 w 381"/>
                  <a:gd name="T77" fmla="*/ 410 h 469"/>
                  <a:gd name="T78" fmla="*/ 156 w 381"/>
                  <a:gd name="T79" fmla="*/ 410 h 469"/>
                  <a:gd name="T80" fmla="*/ 149 w 381"/>
                  <a:gd name="T81" fmla="*/ 395 h 469"/>
                  <a:gd name="T82" fmla="*/ 137 w 381"/>
                  <a:gd name="T83" fmla="*/ 393 h 469"/>
                  <a:gd name="T84" fmla="*/ 126 w 381"/>
                  <a:gd name="T85" fmla="*/ 389 h 469"/>
                  <a:gd name="T86" fmla="*/ 117 w 381"/>
                  <a:gd name="T87" fmla="*/ 397 h 469"/>
                  <a:gd name="T88" fmla="*/ 101 w 381"/>
                  <a:gd name="T89" fmla="*/ 400 h 469"/>
                  <a:gd name="T90" fmla="*/ 89 w 381"/>
                  <a:gd name="T91" fmla="*/ 393 h 469"/>
                  <a:gd name="T92" fmla="*/ 86 w 381"/>
                  <a:gd name="T93" fmla="*/ 381 h 469"/>
                  <a:gd name="T94" fmla="*/ 79 w 381"/>
                  <a:gd name="T95" fmla="*/ 369 h 469"/>
                  <a:gd name="T96" fmla="*/ 67 w 381"/>
                  <a:gd name="T97" fmla="*/ 360 h 469"/>
                  <a:gd name="T98" fmla="*/ 48 w 381"/>
                  <a:gd name="T99" fmla="*/ 349 h 469"/>
                  <a:gd name="T100" fmla="*/ 33 w 381"/>
                  <a:gd name="T101" fmla="*/ 355 h 469"/>
                  <a:gd name="T102" fmla="*/ 17 w 381"/>
                  <a:gd name="T103" fmla="*/ 351 h 469"/>
                  <a:gd name="T104" fmla="*/ 9 w 381"/>
                  <a:gd name="T105" fmla="*/ 340 h 469"/>
                  <a:gd name="T106" fmla="*/ 1 w 381"/>
                  <a:gd name="T107" fmla="*/ 328 h 469"/>
                  <a:gd name="T108" fmla="*/ 13 w 381"/>
                  <a:gd name="T109" fmla="*/ 300 h 469"/>
                  <a:gd name="T110" fmla="*/ 24 w 381"/>
                  <a:gd name="T111" fmla="*/ 284 h 469"/>
                  <a:gd name="T112" fmla="*/ 26 w 381"/>
                  <a:gd name="T113" fmla="*/ 275 h 469"/>
                  <a:gd name="T114" fmla="*/ 34 w 381"/>
                  <a:gd name="T115" fmla="*/ 270 h 469"/>
                  <a:gd name="T116" fmla="*/ 39 w 381"/>
                  <a:gd name="T117" fmla="*/ 260 h 469"/>
                  <a:gd name="T118" fmla="*/ 38 w 381"/>
                  <a:gd name="T119" fmla="*/ 24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1" h="469">
                    <a:moveTo>
                      <a:pt x="173" y="0"/>
                    </a:moveTo>
                    <a:lnTo>
                      <a:pt x="173" y="1"/>
                    </a:lnTo>
                    <a:lnTo>
                      <a:pt x="173" y="4"/>
                    </a:lnTo>
                    <a:lnTo>
                      <a:pt x="172" y="4"/>
                    </a:lnTo>
                    <a:lnTo>
                      <a:pt x="172" y="5"/>
                    </a:lnTo>
                    <a:lnTo>
                      <a:pt x="173" y="5"/>
                    </a:lnTo>
                    <a:lnTo>
                      <a:pt x="174" y="5"/>
                    </a:lnTo>
                    <a:lnTo>
                      <a:pt x="175" y="5"/>
                    </a:lnTo>
                    <a:lnTo>
                      <a:pt x="175" y="6"/>
                    </a:lnTo>
                    <a:lnTo>
                      <a:pt x="177" y="6"/>
                    </a:lnTo>
                    <a:lnTo>
                      <a:pt x="177" y="8"/>
                    </a:lnTo>
                    <a:lnTo>
                      <a:pt x="178" y="8"/>
                    </a:lnTo>
                    <a:lnTo>
                      <a:pt x="179" y="8"/>
                    </a:lnTo>
                    <a:lnTo>
                      <a:pt x="179" y="9"/>
                    </a:lnTo>
                    <a:lnTo>
                      <a:pt x="179" y="10"/>
                    </a:lnTo>
                    <a:lnTo>
                      <a:pt x="178" y="10"/>
                    </a:lnTo>
                    <a:lnTo>
                      <a:pt x="179" y="10"/>
                    </a:lnTo>
                    <a:lnTo>
                      <a:pt x="179" y="12"/>
                    </a:lnTo>
                    <a:lnTo>
                      <a:pt x="179" y="13"/>
                    </a:lnTo>
                    <a:lnTo>
                      <a:pt x="178" y="14"/>
                    </a:lnTo>
                    <a:lnTo>
                      <a:pt x="178" y="16"/>
                    </a:lnTo>
                    <a:lnTo>
                      <a:pt x="178" y="17"/>
                    </a:lnTo>
                    <a:lnTo>
                      <a:pt x="177" y="17"/>
                    </a:lnTo>
                    <a:lnTo>
                      <a:pt x="177" y="18"/>
                    </a:lnTo>
                    <a:lnTo>
                      <a:pt x="175" y="20"/>
                    </a:lnTo>
                    <a:lnTo>
                      <a:pt x="175" y="21"/>
                    </a:lnTo>
                    <a:lnTo>
                      <a:pt x="174" y="22"/>
                    </a:lnTo>
                    <a:lnTo>
                      <a:pt x="174" y="23"/>
                    </a:lnTo>
                    <a:lnTo>
                      <a:pt x="173" y="23"/>
                    </a:lnTo>
                    <a:lnTo>
                      <a:pt x="174" y="25"/>
                    </a:lnTo>
                    <a:lnTo>
                      <a:pt x="174" y="27"/>
                    </a:lnTo>
                    <a:lnTo>
                      <a:pt x="175" y="30"/>
                    </a:lnTo>
                    <a:lnTo>
                      <a:pt x="175" y="31"/>
                    </a:lnTo>
                    <a:lnTo>
                      <a:pt x="175" y="33"/>
                    </a:lnTo>
                    <a:lnTo>
                      <a:pt x="175" y="34"/>
                    </a:lnTo>
                    <a:lnTo>
                      <a:pt x="174" y="34"/>
                    </a:lnTo>
                    <a:lnTo>
                      <a:pt x="175" y="34"/>
                    </a:lnTo>
                    <a:lnTo>
                      <a:pt x="175" y="35"/>
                    </a:lnTo>
                    <a:lnTo>
                      <a:pt x="175" y="37"/>
                    </a:lnTo>
                    <a:lnTo>
                      <a:pt x="175" y="38"/>
                    </a:lnTo>
                    <a:lnTo>
                      <a:pt x="174" y="38"/>
                    </a:lnTo>
                    <a:lnTo>
                      <a:pt x="174" y="39"/>
                    </a:lnTo>
                    <a:lnTo>
                      <a:pt x="173" y="39"/>
                    </a:lnTo>
                    <a:lnTo>
                      <a:pt x="173" y="41"/>
                    </a:lnTo>
                    <a:lnTo>
                      <a:pt x="173" y="42"/>
                    </a:lnTo>
                    <a:lnTo>
                      <a:pt x="173" y="43"/>
                    </a:lnTo>
                    <a:lnTo>
                      <a:pt x="172" y="43"/>
                    </a:lnTo>
                    <a:lnTo>
                      <a:pt x="170" y="43"/>
                    </a:lnTo>
                    <a:lnTo>
                      <a:pt x="169" y="43"/>
                    </a:lnTo>
                    <a:lnTo>
                      <a:pt x="169" y="44"/>
                    </a:lnTo>
                    <a:lnTo>
                      <a:pt x="168" y="44"/>
                    </a:lnTo>
                    <a:lnTo>
                      <a:pt x="166" y="46"/>
                    </a:lnTo>
                    <a:lnTo>
                      <a:pt x="166" y="44"/>
                    </a:lnTo>
                    <a:lnTo>
                      <a:pt x="165" y="44"/>
                    </a:lnTo>
                    <a:lnTo>
                      <a:pt x="164" y="44"/>
                    </a:lnTo>
                    <a:lnTo>
                      <a:pt x="162" y="44"/>
                    </a:lnTo>
                    <a:lnTo>
                      <a:pt x="161" y="46"/>
                    </a:lnTo>
                    <a:lnTo>
                      <a:pt x="160" y="46"/>
                    </a:lnTo>
                    <a:lnTo>
                      <a:pt x="158" y="46"/>
                    </a:lnTo>
                    <a:lnTo>
                      <a:pt x="157" y="46"/>
                    </a:lnTo>
                    <a:lnTo>
                      <a:pt x="156" y="47"/>
                    </a:lnTo>
                    <a:lnTo>
                      <a:pt x="155" y="47"/>
                    </a:lnTo>
                    <a:lnTo>
                      <a:pt x="153" y="48"/>
                    </a:lnTo>
                    <a:lnTo>
                      <a:pt x="153" y="50"/>
                    </a:lnTo>
                    <a:lnTo>
                      <a:pt x="152" y="51"/>
                    </a:lnTo>
                    <a:lnTo>
                      <a:pt x="152" y="52"/>
                    </a:lnTo>
                    <a:lnTo>
                      <a:pt x="151" y="52"/>
                    </a:lnTo>
                    <a:lnTo>
                      <a:pt x="149" y="54"/>
                    </a:lnTo>
                    <a:lnTo>
                      <a:pt x="148" y="54"/>
                    </a:lnTo>
                    <a:lnTo>
                      <a:pt x="148" y="55"/>
                    </a:lnTo>
                    <a:lnTo>
                      <a:pt x="148" y="56"/>
                    </a:lnTo>
                    <a:lnTo>
                      <a:pt x="149" y="56"/>
                    </a:lnTo>
                    <a:lnTo>
                      <a:pt x="149" y="58"/>
                    </a:lnTo>
                    <a:lnTo>
                      <a:pt x="148" y="58"/>
                    </a:lnTo>
                    <a:lnTo>
                      <a:pt x="148" y="59"/>
                    </a:lnTo>
                    <a:lnTo>
                      <a:pt x="149" y="59"/>
                    </a:lnTo>
                    <a:lnTo>
                      <a:pt x="149" y="60"/>
                    </a:lnTo>
                    <a:lnTo>
                      <a:pt x="148" y="61"/>
                    </a:lnTo>
                    <a:lnTo>
                      <a:pt x="148" y="63"/>
                    </a:lnTo>
                    <a:lnTo>
                      <a:pt x="149" y="64"/>
                    </a:lnTo>
                    <a:lnTo>
                      <a:pt x="151" y="64"/>
                    </a:lnTo>
                    <a:lnTo>
                      <a:pt x="152" y="65"/>
                    </a:lnTo>
                    <a:lnTo>
                      <a:pt x="153" y="65"/>
                    </a:lnTo>
                    <a:lnTo>
                      <a:pt x="155" y="65"/>
                    </a:lnTo>
                    <a:lnTo>
                      <a:pt x="156" y="67"/>
                    </a:lnTo>
                    <a:lnTo>
                      <a:pt x="156" y="65"/>
                    </a:lnTo>
                    <a:lnTo>
                      <a:pt x="157" y="65"/>
                    </a:lnTo>
                    <a:lnTo>
                      <a:pt x="157" y="67"/>
                    </a:lnTo>
                    <a:lnTo>
                      <a:pt x="157" y="68"/>
                    </a:lnTo>
                    <a:lnTo>
                      <a:pt x="158" y="68"/>
                    </a:lnTo>
                    <a:lnTo>
                      <a:pt x="160" y="68"/>
                    </a:lnTo>
                    <a:lnTo>
                      <a:pt x="161" y="68"/>
                    </a:lnTo>
                    <a:lnTo>
                      <a:pt x="161" y="69"/>
                    </a:lnTo>
                    <a:lnTo>
                      <a:pt x="162" y="71"/>
                    </a:lnTo>
                    <a:lnTo>
                      <a:pt x="162" y="72"/>
                    </a:lnTo>
                    <a:lnTo>
                      <a:pt x="162" y="73"/>
                    </a:lnTo>
                    <a:lnTo>
                      <a:pt x="161" y="75"/>
                    </a:lnTo>
                    <a:lnTo>
                      <a:pt x="161" y="76"/>
                    </a:lnTo>
                    <a:lnTo>
                      <a:pt x="161" y="77"/>
                    </a:lnTo>
                    <a:lnTo>
                      <a:pt x="161" y="78"/>
                    </a:lnTo>
                    <a:lnTo>
                      <a:pt x="161" y="80"/>
                    </a:lnTo>
                    <a:lnTo>
                      <a:pt x="160" y="81"/>
                    </a:lnTo>
                    <a:lnTo>
                      <a:pt x="160" y="82"/>
                    </a:lnTo>
                    <a:lnTo>
                      <a:pt x="160" y="84"/>
                    </a:lnTo>
                    <a:lnTo>
                      <a:pt x="157" y="85"/>
                    </a:lnTo>
                    <a:lnTo>
                      <a:pt x="156" y="85"/>
                    </a:lnTo>
                    <a:lnTo>
                      <a:pt x="155" y="85"/>
                    </a:lnTo>
                    <a:lnTo>
                      <a:pt x="153" y="86"/>
                    </a:lnTo>
                    <a:lnTo>
                      <a:pt x="152" y="86"/>
                    </a:lnTo>
                    <a:lnTo>
                      <a:pt x="152" y="88"/>
                    </a:lnTo>
                    <a:lnTo>
                      <a:pt x="153" y="88"/>
                    </a:lnTo>
                    <a:lnTo>
                      <a:pt x="155" y="90"/>
                    </a:lnTo>
                    <a:lnTo>
                      <a:pt x="155" y="92"/>
                    </a:lnTo>
                    <a:lnTo>
                      <a:pt x="153" y="93"/>
                    </a:lnTo>
                    <a:lnTo>
                      <a:pt x="152" y="93"/>
                    </a:lnTo>
                    <a:lnTo>
                      <a:pt x="151" y="93"/>
                    </a:lnTo>
                    <a:lnTo>
                      <a:pt x="151" y="94"/>
                    </a:lnTo>
                    <a:lnTo>
                      <a:pt x="151" y="95"/>
                    </a:lnTo>
                    <a:lnTo>
                      <a:pt x="151" y="97"/>
                    </a:lnTo>
                    <a:lnTo>
                      <a:pt x="151" y="98"/>
                    </a:lnTo>
                    <a:lnTo>
                      <a:pt x="151" y="101"/>
                    </a:lnTo>
                    <a:lnTo>
                      <a:pt x="152" y="101"/>
                    </a:lnTo>
                    <a:lnTo>
                      <a:pt x="152" y="102"/>
                    </a:lnTo>
                    <a:lnTo>
                      <a:pt x="152" y="103"/>
                    </a:lnTo>
                    <a:lnTo>
                      <a:pt x="151" y="103"/>
                    </a:lnTo>
                    <a:lnTo>
                      <a:pt x="152" y="103"/>
                    </a:lnTo>
                    <a:lnTo>
                      <a:pt x="153" y="103"/>
                    </a:lnTo>
                    <a:lnTo>
                      <a:pt x="153" y="105"/>
                    </a:lnTo>
                    <a:lnTo>
                      <a:pt x="155" y="103"/>
                    </a:lnTo>
                    <a:lnTo>
                      <a:pt x="156" y="103"/>
                    </a:lnTo>
                    <a:lnTo>
                      <a:pt x="156" y="102"/>
                    </a:lnTo>
                    <a:lnTo>
                      <a:pt x="156" y="101"/>
                    </a:lnTo>
                    <a:lnTo>
                      <a:pt x="157" y="101"/>
                    </a:lnTo>
                    <a:lnTo>
                      <a:pt x="157" y="102"/>
                    </a:lnTo>
                    <a:lnTo>
                      <a:pt x="158" y="102"/>
                    </a:lnTo>
                    <a:lnTo>
                      <a:pt x="158" y="103"/>
                    </a:lnTo>
                    <a:lnTo>
                      <a:pt x="160" y="103"/>
                    </a:lnTo>
                    <a:lnTo>
                      <a:pt x="161" y="103"/>
                    </a:lnTo>
                    <a:lnTo>
                      <a:pt x="161" y="105"/>
                    </a:lnTo>
                    <a:lnTo>
                      <a:pt x="162" y="105"/>
                    </a:lnTo>
                    <a:lnTo>
                      <a:pt x="162" y="106"/>
                    </a:lnTo>
                    <a:lnTo>
                      <a:pt x="164" y="106"/>
                    </a:lnTo>
                    <a:lnTo>
                      <a:pt x="164" y="105"/>
                    </a:lnTo>
                    <a:lnTo>
                      <a:pt x="164" y="106"/>
                    </a:lnTo>
                    <a:lnTo>
                      <a:pt x="162" y="106"/>
                    </a:lnTo>
                    <a:lnTo>
                      <a:pt x="162" y="107"/>
                    </a:lnTo>
                    <a:lnTo>
                      <a:pt x="164" y="109"/>
                    </a:lnTo>
                    <a:lnTo>
                      <a:pt x="165" y="109"/>
                    </a:lnTo>
                    <a:lnTo>
                      <a:pt x="164" y="109"/>
                    </a:lnTo>
                    <a:lnTo>
                      <a:pt x="164" y="110"/>
                    </a:lnTo>
                    <a:lnTo>
                      <a:pt x="165" y="110"/>
                    </a:lnTo>
                    <a:lnTo>
                      <a:pt x="166" y="110"/>
                    </a:lnTo>
                    <a:lnTo>
                      <a:pt x="168" y="110"/>
                    </a:lnTo>
                    <a:lnTo>
                      <a:pt x="168" y="111"/>
                    </a:lnTo>
                    <a:lnTo>
                      <a:pt x="166" y="111"/>
                    </a:lnTo>
                    <a:lnTo>
                      <a:pt x="166" y="112"/>
                    </a:lnTo>
                    <a:lnTo>
                      <a:pt x="166" y="114"/>
                    </a:lnTo>
                    <a:lnTo>
                      <a:pt x="166" y="112"/>
                    </a:lnTo>
                    <a:lnTo>
                      <a:pt x="165" y="112"/>
                    </a:lnTo>
                    <a:lnTo>
                      <a:pt x="164" y="112"/>
                    </a:lnTo>
                    <a:lnTo>
                      <a:pt x="164" y="114"/>
                    </a:lnTo>
                    <a:lnTo>
                      <a:pt x="165" y="114"/>
                    </a:lnTo>
                    <a:lnTo>
                      <a:pt x="164" y="114"/>
                    </a:lnTo>
                    <a:lnTo>
                      <a:pt x="164" y="115"/>
                    </a:lnTo>
                    <a:lnTo>
                      <a:pt x="164" y="114"/>
                    </a:lnTo>
                    <a:lnTo>
                      <a:pt x="164" y="115"/>
                    </a:lnTo>
                    <a:lnTo>
                      <a:pt x="164" y="116"/>
                    </a:lnTo>
                    <a:lnTo>
                      <a:pt x="162" y="116"/>
                    </a:lnTo>
                    <a:lnTo>
                      <a:pt x="164" y="118"/>
                    </a:lnTo>
                    <a:lnTo>
                      <a:pt x="164" y="119"/>
                    </a:lnTo>
                    <a:lnTo>
                      <a:pt x="162" y="119"/>
                    </a:lnTo>
                    <a:lnTo>
                      <a:pt x="164" y="119"/>
                    </a:lnTo>
                    <a:lnTo>
                      <a:pt x="165" y="120"/>
                    </a:lnTo>
                    <a:lnTo>
                      <a:pt x="166" y="120"/>
                    </a:lnTo>
                    <a:lnTo>
                      <a:pt x="166" y="122"/>
                    </a:lnTo>
                    <a:lnTo>
                      <a:pt x="165" y="122"/>
                    </a:lnTo>
                    <a:lnTo>
                      <a:pt x="165" y="123"/>
                    </a:lnTo>
                    <a:lnTo>
                      <a:pt x="166" y="123"/>
                    </a:lnTo>
                    <a:lnTo>
                      <a:pt x="166" y="124"/>
                    </a:lnTo>
                    <a:lnTo>
                      <a:pt x="168" y="124"/>
                    </a:lnTo>
                    <a:lnTo>
                      <a:pt x="168" y="126"/>
                    </a:lnTo>
                    <a:lnTo>
                      <a:pt x="169" y="126"/>
                    </a:lnTo>
                    <a:lnTo>
                      <a:pt x="170" y="126"/>
                    </a:lnTo>
                    <a:lnTo>
                      <a:pt x="170" y="127"/>
                    </a:lnTo>
                    <a:lnTo>
                      <a:pt x="172" y="127"/>
                    </a:lnTo>
                    <a:lnTo>
                      <a:pt x="173" y="127"/>
                    </a:lnTo>
                    <a:lnTo>
                      <a:pt x="173" y="128"/>
                    </a:lnTo>
                    <a:lnTo>
                      <a:pt x="174" y="128"/>
                    </a:lnTo>
                    <a:lnTo>
                      <a:pt x="175" y="128"/>
                    </a:lnTo>
                    <a:lnTo>
                      <a:pt x="175" y="130"/>
                    </a:lnTo>
                    <a:lnTo>
                      <a:pt x="177" y="130"/>
                    </a:lnTo>
                    <a:lnTo>
                      <a:pt x="177" y="131"/>
                    </a:lnTo>
                    <a:lnTo>
                      <a:pt x="178" y="131"/>
                    </a:lnTo>
                    <a:lnTo>
                      <a:pt x="178" y="130"/>
                    </a:lnTo>
                    <a:lnTo>
                      <a:pt x="178" y="131"/>
                    </a:lnTo>
                    <a:lnTo>
                      <a:pt x="178" y="130"/>
                    </a:lnTo>
                    <a:lnTo>
                      <a:pt x="179" y="130"/>
                    </a:lnTo>
                    <a:lnTo>
                      <a:pt x="181" y="130"/>
                    </a:lnTo>
                    <a:lnTo>
                      <a:pt x="181" y="128"/>
                    </a:lnTo>
                    <a:lnTo>
                      <a:pt x="181" y="130"/>
                    </a:lnTo>
                    <a:lnTo>
                      <a:pt x="181" y="128"/>
                    </a:lnTo>
                    <a:lnTo>
                      <a:pt x="181" y="130"/>
                    </a:lnTo>
                    <a:lnTo>
                      <a:pt x="182" y="130"/>
                    </a:lnTo>
                    <a:lnTo>
                      <a:pt x="182" y="131"/>
                    </a:lnTo>
                    <a:lnTo>
                      <a:pt x="183" y="131"/>
                    </a:lnTo>
                    <a:lnTo>
                      <a:pt x="185" y="131"/>
                    </a:lnTo>
                    <a:lnTo>
                      <a:pt x="186" y="131"/>
                    </a:lnTo>
                    <a:lnTo>
                      <a:pt x="187" y="131"/>
                    </a:lnTo>
                    <a:lnTo>
                      <a:pt x="187" y="132"/>
                    </a:lnTo>
                    <a:lnTo>
                      <a:pt x="189" y="132"/>
                    </a:lnTo>
                    <a:lnTo>
                      <a:pt x="190" y="132"/>
                    </a:lnTo>
                    <a:lnTo>
                      <a:pt x="190" y="133"/>
                    </a:lnTo>
                    <a:lnTo>
                      <a:pt x="191" y="133"/>
                    </a:lnTo>
                    <a:lnTo>
                      <a:pt x="191" y="135"/>
                    </a:lnTo>
                    <a:lnTo>
                      <a:pt x="192" y="135"/>
                    </a:lnTo>
                    <a:lnTo>
                      <a:pt x="191" y="135"/>
                    </a:lnTo>
                    <a:lnTo>
                      <a:pt x="192" y="135"/>
                    </a:lnTo>
                    <a:lnTo>
                      <a:pt x="191" y="135"/>
                    </a:lnTo>
                    <a:lnTo>
                      <a:pt x="191" y="136"/>
                    </a:lnTo>
                    <a:lnTo>
                      <a:pt x="190" y="136"/>
                    </a:lnTo>
                    <a:lnTo>
                      <a:pt x="190" y="137"/>
                    </a:lnTo>
                    <a:lnTo>
                      <a:pt x="190" y="139"/>
                    </a:lnTo>
                    <a:lnTo>
                      <a:pt x="190" y="140"/>
                    </a:lnTo>
                    <a:lnTo>
                      <a:pt x="190" y="141"/>
                    </a:lnTo>
                    <a:lnTo>
                      <a:pt x="191" y="141"/>
                    </a:lnTo>
                    <a:lnTo>
                      <a:pt x="191" y="143"/>
                    </a:lnTo>
                    <a:lnTo>
                      <a:pt x="191" y="144"/>
                    </a:lnTo>
                    <a:lnTo>
                      <a:pt x="190" y="144"/>
                    </a:lnTo>
                    <a:lnTo>
                      <a:pt x="191" y="144"/>
                    </a:lnTo>
                    <a:lnTo>
                      <a:pt x="191" y="145"/>
                    </a:lnTo>
                    <a:lnTo>
                      <a:pt x="191" y="147"/>
                    </a:lnTo>
                    <a:lnTo>
                      <a:pt x="190" y="147"/>
                    </a:lnTo>
                    <a:lnTo>
                      <a:pt x="190" y="148"/>
                    </a:lnTo>
                    <a:lnTo>
                      <a:pt x="190" y="149"/>
                    </a:lnTo>
                    <a:lnTo>
                      <a:pt x="190" y="150"/>
                    </a:lnTo>
                    <a:lnTo>
                      <a:pt x="190" y="152"/>
                    </a:lnTo>
                    <a:lnTo>
                      <a:pt x="190" y="153"/>
                    </a:lnTo>
                    <a:lnTo>
                      <a:pt x="190" y="154"/>
                    </a:lnTo>
                    <a:lnTo>
                      <a:pt x="189" y="154"/>
                    </a:lnTo>
                    <a:lnTo>
                      <a:pt x="190" y="154"/>
                    </a:lnTo>
                    <a:lnTo>
                      <a:pt x="190" y="156"/>
                    </a:lnTo>
                    <a:lnTo>
                      <a:pt x="189" y="156"/>
                    </a:lnTo>
                    <a:lnTo>
                      <a:pt x="190" y="156"/>
                    </a:lnTo>
                    <a:lnTo>
                      <a:pt x="189" y="156"/>
                    </a:lnTo>
                    <a:lnTo>
                      <a:pt x="190" y="157"/>
                    </a:lnTo>
                    <a:lnTo>
                      <a:pt x="189" y="157"/>
                    </a:lnTo>
                    <a:lnTo>
                      <a:pt x="190" y="157"/>
                    </a:lnTo>
                    <a:lnTo>
                      <a:pt x="190" y="158"/>
                    </a:lnTo>
                    <a:lnTo>
                      <a:pt x="189" y="158"/>
                    </a:lnTo>
                    <a:lnTo>
                      <a:pt x="190" y="158"/>
                    </a:lnTo>
                    <a:lnTo>
                      <a:pt x="190" y="160"/>
                    </a:lnTo>
                    <a:lnTo>
                      <a:pt x="189" y="160"/>
                    </a:lnTo>
                    <a:lnTo>
                      <a:pt x="189" y="161"/>
                    </a:lnTo>
                    <a:lnTo>
                      <a:pt x="189" y="162"/>
                    </a:lnTo>
                    <a:lnTo>
                      <a:pt x="189" y="164"/>
                    </a:lnTo>
                    <a:lnTo>
                      <a:pt x="187" y="164"/>
                    </a:lnTo>
                    <a:lnTo>
                      <a:pt x="189" y="164"/>
                    </a:lnTo>
                    <a:lnTo>
                      <a:pt x="187" y="164"/>
                    </a:lnTo>
                    <a:lnTo>
                      <a:pt x="187" y="165"/>
                    </a:lnTo>
                    <a:lnTo>
                      <a:pt x="189" y="165"/>
                    </a:lnTo>
                    <a:lnTo>
                      <a:pt x="187" y="165"/>
                    </a:lnTo>
                    <a:lnTo>
                      <a:pt x="187" y="166"/>
                    </a:lnTo>
                    <a:lnTo>
                      <a:pt x="187" y="167"/>
                    </a:lnTo>
                    <a:lnTo>
                      <a:pt x="186" y="167"/>
                    </a:lnTo>
                    <a:lnTo>
                      <a:pt x="187" y="167"/>
                    </a:lnTo>
                    <a:lnTo>
                      <a:pt x="189" y="167"/>
                    </a:lnTo>
                    <a:lnTo>
                      <a:pt x="189" y="169"/>
                    </a:lnTo>
                    <a:lnTo>
                      <a:pt x="187" y="169"/>
                    </a:lnTo>
                    <a:lnTo>
                      <a:pt x="187" y="170"/>
                    </a:lnTo>
                    <a:lnTo>
                      <a:pt x="187" y="171"/>
                    </a:lnTo>
                    <a:lnTo>
                      <a:pt x="189" y="171"/>
                    </a:lnTo>
                    <a:lnTo>
                      <a:pt x="189" y="170"/>
                    </a:lnTo>
                    <a:lnTo>
                      <a:pt x="190" y="170"/>
                    </a:lnTo>
                    <a:lnTo>
                      <a:pt x="190" y="171"/>
                    </a:lnTo>
                    <a:lnTo>
                      <a:pt x="191" y="171"/>
                    </a:lnTo>
                    <a:lnTo>
                      <a:pt x="191" y="173"/>
                    </a:lnTo>
                    <a:lnTo>
                      <a:pt x="190" y="173"/>
                    </a:lnTo>
                    <a:lnTo>
                      <a:pt x="191" y="173"/>
                    </a:lnTo>
                    <a:lnTo>
                      <a:pt x="190" y="173"/>
                    </a:lnTo>
                    <a:lnTo>
                      <a:pt x="191" y="173"/>
                    </a:lnTo>
                    <a:lnTo>
                      <a:pt x="191" y="174"/>
                    </a:lnTo>
                    <a:lnTo>
                      <a:pt x="191" y="175"/>
                    </a:lnTo>
                    <a:lnTo>
                      <a:pt x="192" y="174"/>
                    </a:lnTo>
                    <a:lnTo>
                      <a:pt x="192" y="175"/>
                    </a:lnTo>
                    <a:lnTo>
                      <a:pt x="192" y="177"/>
                    </a:lnTo>
                    <a:lnTo>
                      <a:pt x="192" y="178"/>
                    </a:lnTo>
                    <a:lnTo>
                      <a:pt x="194" y="178"/>
                    </a:lnTo>
                    <a:lnTo>
                      <a:pt x="194" y="179"/>
                    </a:lnTo>
                    <a:lnTo>
                      <a:pt x="195" y="179"/>
                    </a:lnTo>
                    <a:lnTo>
                      <a:pt x="196" y="179"/>
                    </a:lnTo>
                    <a:lnTo>
                      <a:pt x="198" y="179"/>
                    </a:lnTo>
                    <a:lnTo>
                      <a:pt x="199" y="179"/>
                    </a:lnTo>
                    <a:lnTo>
                      <a:pt x="199" y="178"/>
                    </a:lnTo>
                    <a:lnTo>
                      <a:pt x="199" y="177"/>
                    </a:lnTo>
                    <a:lnTo>
                      <a:pt x="200" y="178"/>
                    </a:lnTo>
                    <a:lnTo>
                      <a:pt x="202" y="178"/>
                    </a:lnTo>
                    <a:lnTo>
                      <a:pt x="203" y="179"/>
                    </a:lnTo>
                    <a:lnTo>
                      <a:pt x="204" y="181"/>
                    </a:lnTo>
                    <a:lnTo>
                      <a:pt x="206" y="182"/>
                    </a:lnTo>
                    <a:lnTo>
                      <a:pt x="206" y="183"/>
                    </a:lnTo>
                    <a:lnTo>
                      <a:pt x="206" y="184"/>
                    </a:lnTo>
                    <a:lnTo>
                      <a:pt x="208" y="186"/>
                    </a:lnTo>
                    <a:lnTo>
                      <a:pt x="213" y="187"/>
                    </a:lnTo>
                    <a:lnTo>
                      <a:pt x="217" y="184"/>
                    </a:lnTo>
                    <a:lnTo>
                      <a:pt x="220" y="184"/>
                    </a:lnTo>
                    <a:lnTo>
                      <a:pt x="224" y="186"/>
                    </a:lnTo>
                    <a:lnTo>
                      <a:pt x="225" y="190"/>
                    </a:lnTo>
                    <a:lnTo>
                      <a:pt x="225" y="191"/>
                    </a:lnTo>
                    <a:lnTo>
                      <a:pt x="225" y="192"/>
                    </a:lnTo>
                    <a:lnTo>
                      <a:pt x="225" y="194"/>
                    </a:lnTo>
                    <a:lnTo>
                      <a:pt x="225" y="195"/>
                    </a:lnTo>
                    <a:lnTo>
                      <a:pt x="223" y="198"/>
                    </a:lnTo>
                    <a:lnTo>
                      <a:pt x="219" y="202"/>
                    </a:lnTo>
                    <a:lnTo>
                      <a:pt x="216" y="204"/>
                    </a:lnTo>
                    <a:lnTo>
                      <a:pt x="215" y="207"/>
                    </a:lnTo>
                    <a:lnTo>
                      <a:pt x="215" y="208"/>
                    </a:lnTo>
                    <a:lnTo>
                      <a:pt x="215" y="212"/>
                    </a:lnTo>
                    <a:lnTo>
                      <a:pt x="216" y="213"/>
                    </a:lnTo>
                    <a:lnTo>
                      <a:pt x="216" y="216"/>
                    </a:lnTo>
                    <a:lnTo>
                      <a:pt x="217" y="216"/>
                    </a:lnTo>
                    <a:lnTo>
                      <a:pt x="217" y="217"/>
                    </a:lnTo>
                    <a:lnTo>
                      <a:pt x="219" y="219"/>
                    </a:lnTo>
                    <a:lnTo>
                      <a:pt x="220" y="221"/>
                    </a:lnTo>
                    <a:lnTo>
                      <a:pt x="225" y="221"/>
                    </a:lnTo>
                    <a:lnTo>
                      <a:pt x="224" y="230"/>
                    </a:lnTo>
                    <a:lnTo>
                      <a:pt x="225" y="234"/>
                    </a:lnTo>
                    <a:lnTo>
                      <a:pt x="228" y="234"/>
                    </a:lnTo>
                    <a:lnTo>
                      <a:pt x="229" y="236"/>
                    </a:lnTo>
                    <a:lnTo>
                      <a:pt x="234" y="237"/>
                    </a:lnTo>
                    <a:lnTo>
                      <a:pt x="237" y="238"/>
                    </a:lnTo>
                    <a:lnTo>
                      <a:pt x="240" y="246"/>
                    </a:lnTo>
                    <a:lnTo>
                      <a:pt x="244" y="247"/>
                    </a:lnTo>
                    <a:lnTo>
                      <a:pt x="249" y="249"/>
                    </a:lnTo>
                    <a:lnTo>
                      <a:pt x="253" y="249"/>
                    </a:lnTo>
                    <a:lnTo>
                      <a:pt x="257" y="251"/>
                    </a:lnTo>
                    <a:lnTo>
                      <a:pt x="262" y="256"/>
                    </a:lnTo>
                    <a:lnTo>
                      <a:pt x="264" y="258"/>
                    </a:lnTo>
                    <a:lnTo>
                      <a:pt x="266" y="259"/>
                    </a:lnTo>
                    <a:lnTo>
                      <a:pt x="268" y="262"/>
                    </a:lnTo>
                    <a:lnTo>
                      <a:pt x="270" y="263"/>
                    </a:lnTo>
                    <a:lnTo>
                      <a:pt x="270" y="264"/>
                    </a:lnTo>
                    <a:lnTo>
                      <a:pt x="271" y="264"/>
                    </a:lnTo>
                    <a:lnTo>
                      <a:pt x="271" y="266"/>
                    </a:lnTo>
                    <a:lnTo>
                      <a:pt x="272" y="266"/>
                    </a:lnTo>
                    <a:lnTo>
                      <a:pt x="272" y="267"/>
                    </a:lnTo>
                    <a:lnTo>
                      <a:pt x="274" y="267"/>
                    </a:lnTo>
                    <a:lnTo>
                      <a:pt x="274" y="268"/>
                    </a:lnTo>
                    <a:lnTo>
                      <a:pt x="274" y="270"/>
                    </a:lnTo>
                    <a:lnTo>
                      <a:pt x="275" y="271"/>
                    </a:lnTo>
                    <a:lnTo>
                      <a:pt x="275" y="272"/>
                    </a:lnTo>
                    <a:lnTo>
                      <a:pt x="280" y="272"/>
                    </a:lnTo>
                    <a:lnTo>
                      <a:pt x="285" y="272"/>
                    </a:lnTo>
                    <a:lnTo>
                      <a:pt x="291" y="272"/>
                    </a:lnTo>
                    <a:lnTo>
                      <a:pt x="296" y="272"/>
                    </a:lnTo>
                    <a:lnTo>
                      <a:pt x="300" y="272"/>
                    </a:lnTo>
                    <a:lnTo>
                      <a:pt x="313" y="272"/>
                    </a:lnTo>
                    <a:lnTo>
                      <a:pt x="313" y="274"/>
                    </a:lnTo>
                    <a:lnTo>
                      <a:pt x="314" y="274"/>
                    </a:lnTo>
                    <a:lnTo>
                      <a:pt x="314" y="275"/>
                    </a:lnTo>
                    <a:lnTo>
                      <a:pt x="314" y="276"/>
                    </a:lnTo>
                    <a:lnTo>
                      <a:pt x="314" y="277"/>
                    </a:lnTo>
                    <a:lnTo>
                      <a:pt x="314" y="280"/>
                    </a:lnTo>
                    <a:lnTo>
                      <a:pt x="314" y="281"/>
                    </a:lnTo>
                    <a:lnTo>
                      <a:pt x="314" y="283"/>
                    </a:lnTo>
                    <a:lnTo>
                      <a:pt x="314" y="284"/>
                    </a:lnTo>
                    <a:lnTo>
                      <a:pt x="314" y="285"/>
                    </a:lnTo>
                    <a:lnTo>
                      <a:pt x="314" y="287"/>
                    </a:lnTo>
                    <a:lnTo>
                      <a:pt x="316" y="288"/>
                    </a:lnTo>
                    <a:lnTo>
                      <a:pt x="317" y="288"/>
                    </a:lnTo>
                    <a:lnTo>
                      <a:pt x="317" y="289"/>
                    </a:lnTo>
                    <a:lnTo>
                      <a:pt x="318" y="289"/>
                    </a:lnTo>
                    <a:lnTo>
                      <a:pt x="317" y="289"/>
                    </a:lnTo>
                    <a:lnTo>
                      <a:pt x="317" y="291"/>
                    </a:lnTo>
                    <a:lnTo>
                      <a:pt x="318" y="291"/>
                    </a:lnTo>
                    <a:lnTo>
                      <a:pt x="317" y="292"/>
                    </a:lnTo>
                    <a:lnTo>
                      <a:pt x="318" y="292"/>
                    </a:lnTo>
                    <a:lnTo>
                      <a:pt x="318" y="293"/>
                    </a:lnTo>
                    <a:lnTo>
                      <a:pt x="318" y="294"/>
                    </a:lnTo>
                    <a:lnTo>
                      <a:pt x="318" y="296"/>
                    </a:lnTo>
                    <a:lnTo>
                      <a:pt x="319" y="297"/>
                    </a:lnTo>
                    <a:lnTo>
                      <a:pt x="319" y="298"/>
                    </a:lnTo>
                    <a:lnTo>
                      <a:pt x="319" y="300"/>
                    </a:lnTo>
                    <a:lnTo>
                      <a:pt x="321" y="300"/>
                    </a:lnTo>
                    <a:lnTo>
                      <a:pt x="321" y="301"/>
                    </a:lnTo>
                    <a:lnTo>
                      <a:pt x="322" y="301"/>
                    </a:lnTo>
                    <a:lnTo>
                      <a:pt x="321" y="301"/>
                    </a:lnTo>
                    <a:lnTo>
                      <a:pt x="322" y="301"/>
                    </a:lnTo>
                    <a:lnTo>
                      <a:pt x="322" y="302"/>
                    </a:lnTo>
                    <a:lnTo>
                      <a:pt x="323" y="302"/>
                    </a:lnTo>
                    <a:lnTo>
                      <a:pt x="323" y="304"/>
                    </a:lnTo>
                    <a:lnTo>
                      <a:pt x="323" y="305"/>
                    </a:lnTo>
                    <a:lnTo>
                      <a:pt x="325" y="305"/>
                    </a:lnTo>
                    <a:lnTo>
                      <a:pt x="325" y="306"/>
                    </a:lnTo>
                    <a:lnTo>
                      <a:pt x="326" y="306"/>
                    </a:lnTo>
                    <a:lnTo>
                      <a:pt x="327" y="306"/>
                    </a:lnTo>
                    <a:lnTo>
                      <a:pt x="327" y="308"/>
                    </a:lnTo>
                    <a:lnTo>
                      <a:pt x="329" y="308"/>
                    </a:lnTo>
                    <a:lnTo>
                      <a:pt x="330" y="308"/>
                    </a:lnTo>
                    <a:lnTo>
                      <a:pt x="331" y="308"/>
                    </a:lnTo>
                    <a:lnTo>
                      <a:pt x="331" y="309"/>
                    </a:lnTo>
                    <a:lnTo>
                      <a:pt x="333" y="309"/>
                    </a:lnTo>
                    <a:lnTo>
                      <a:pt x="333" y="310"/>
                    </a:lnTo>
                    <a:lnTo>
                      <a:pt x="334" y="310"/>
                    </a:lnTo>
                    <a:lnTo>
                      <a:pt x="334" y="311"/>
                    </a:lnTo>
                    <a:lnTo>
                      <a:pt x="334" y="313"/>
                    </a:lnTo>
                    <a:lnTo>
                      <a:pt x="335" y="313"/>
                    </a:lnTo>
                    <a:lnTo>
                      <a:pt x="335" y="314"/>
                    </a:lnTo>
                    <a:lnTo>
                      <a:pt x="335" y="315"/>
                    </a:lnTo>
                    <a:lnTo>
                      <a:pt x="335" y="317"/>
                    </a:lnTo>
                    <a:lnTo>
                      <a:pt x="336" y="317"/>
                    </a:lnTo>
                    <a:lnTo>
                      <a:pt x="336" y="319"/>
                    </a:lnTo>
                    <a:lnTo>
                      <a:pt x="338" y="319"/>
                    </a:lnTo>
                    <a:lnTo>
                      <a:pt x="338" y="321"/>
                    </a:lnTo>
                    <a:lnTo>
                      <a:pt x="336" y="321"/>
                    </a:lnTo>
                    <a:lnTo>
                      <a:pt x="336" y="322"/>
                    </a:lnTo>
                    <a:lnTo>
                      <a:pt x="338" y="322"/>
                    </a:lnTo>
                    <a:lnTo>
                      <a:pt x="338" y="323"/>
                    </a:lnTo>
                    <a:lnTo>
                      <a:pt x="339" y="323"/>
                    </a:lnTo>
                    <a:lnTo>
                      <a:pt x="339" y="325"/>
                    </a:lnTo>
                    <a:lnTo>
                      <a:pt x="340" y="325"/>
                    </a:lnTo>
                    <a:lnTo>
                      <a:pt x="340" y="326"/>
                    </a:lnTo>
                    <a:lnTo>
                      <a:pt x="339" y="326"/>
                    </a:lnTo>
                    <a:lnTo>
                      <a:pt x="339" y="327"/>
                    </a:lnTo>
                    <a:lnTo>
                      <a:pt x="339" y="326"/>
                    </a:lnTo>
                    <a:lnTo>
                      <a:pt x="339" y="325"/>
                    </a:lnTo>
                    <a:lnTo>
                      <a:pt x="338" y="325"/>
                    </a:lnTo>
                    <a:lnTo>
                      <a:pt x="338" y="326"/>
                    </a:lnTo>
                    <a:lnTo>
                      <a:pt x="338" y="327"/>
                    </a:lnTo>
                    <a:lnTo>
                      <a:pt x="339" y="327"/>
                    </a:lnTo>
                    <a:lnTo>
                      <a:pt x="339" y="328"/>
                    </a:lnTo>
                    <a:lnTo>
                      <a:pt x="340" y="330"/>
                    </a:lnTo>
                    <a:lnTo>
                      <a:pt x="342" y="330"/>
                    </a:lnTo>
                    <a:lnTo>
                      <a:pt x="356" y="330"/>
                    </a:lnTo>
                    <a:lnTo>
                      <a:pt x="368" y="330"/>
                    </a:lnTo>
                    <a:lnTo>
                      <a:pt x="374" y="330"/>
                    </a:lnTo>
                    <a:lnTo>
                      <a:pt x="381" y="330"/>
                    </a:lnTo>
                    <a:lnTo>
                      <a:pt x="380" y="335"/>
                    </a:lnTo>
                    <a:lnTo>
                      <a:pt x="381" y="340"/>
                    </a:lnTo>
                    <a:lnTo>
                      <a:pt x="381" y="343"/>
                    </a:lnTo>
                    <a:lnTo>
                      <a:pt x="381" y="349"/>
                    </a:lnTo>
                    <a:lnTo>
                      <a:pt x="376" y="352"/>
                    </a:lnTo>
                    <a:lnTo>
                      <a:pt x="365" y="356"/>
                    </a:lnTo>
                    <a:lnTo>
                      <a:pt x="355" y="361"/>
                    </a:lnTo>
                    <a:lnTo>
                      <a:pt x="348" y="366"/>
                    </a:lnTo>
                    <a:lnTo>
                      <a:pt x="340" y="372"/>
                    </a:lnTo>
                    <a:lnTo>
                      <a:pt x="334" y="378"/>
                    </a:lnTo>
                    <a:lnTo>
                      <a:pt x="326" y="389"/>
                    </a:lnTo>
                    <a:lnTo>
                      <a:pt x="323" y="394"/>
                    </a:lnTo>
                    <a:lnTo>
                      <a:pt x="322" y="395"/>
                    </a:lnTo>
                    <a:lnTo>
                      <a:pt x="321" y="397"/>
                    </a:lnTo>
                    <a:lnTo>
                      <a:pt x="321" y="398"/>
                    </a:lnTo>
                    <a:lnTo>
                      <a:pt x="319" y="399"/>
                    </a:lnTo>
                    <a:lnTo>
                      <a:pt x="318" y="400"/>
                    </a:lnTo>
                    <a:lnTo>
                      <a:pt x="318" y="402"/>
                    </a:lnTo>
                    <a:lnTo>
                      <a:pt x="317" y="402"/>
                    </a:lnTo>
                    <a:lnTo>
                      <a:pt x="316" y="404"/>
                    </a:lnTo>
                    <a:lnTo>
                      <a:pt x="316" y="406"/>
                    </a:lnTo>
                    <a:lnTo>
                      <a:pt x="314" y="406"/>
                    </a:lnTo>
                    <a:lnTo>
                      <a:pt x="314" y="407"/>
                    </a:lnTo>
                    <a:lnTo>
                      <a:pt x="314" y="408"/>
                    </a:lnTo>
                    <a:lnTo>
                      <a:pt x="313" y="408"/>
                    </a:lnTo>
                    <a:lnTo>
                      <a:pt x="313" y="410"/>
                    </a:lnTo>
                    <a:lnTo>
                      <a:pt x="312" y="410"/>
                    </a:lnTo>
                    <a:lnTo>
                      <a:pt x="312" y="411"/>
                    </a:lnTo>
                    <a:lnTo>
                      <a:pt x="312" y="412"/>
                    </a:lnTo>
                    <a:lnTo>
                      <a:pt x="310" y="414"/>
                    </a:lnTo>
                    <a:lnTo>
                      <a:pt x="310" y="415"/>
                    </a:lnTo>
                    <a:lnTo>
                      <a:pt x="309" y="416"/>
                    </a:lnTo>
                    <a:lnTo>
                      <a:pt x="309" y="417"/>
                    </a:lnTo>
                    <a:lnTo>
                      <a:pt x="309" y="419"/>
                    </a:lnTo>
                    <a:lnTo>
                      <a:pt x="309" y="420"/>
                    </a:lnTo>
                    <a:lnTo>
                      <a:pt x="310" y="424"/>
                    </a:lnTo>
                    <a:lnTo>
                      <a:pt x="310" y="425"/>
                    </a:lnTo>
                    <a:lnTo>
                      <a:pt x="310" y="427"/>
                    </a:lnTo>
                    <a:lnTo>
                      <a:pt x="310" y="428"/>
                    </a:lnTo>
                    <a:lnTo>
                      <a:pt x="310" y="429"/>
                    </a:lnTo>
                    <a:lnTo>
                      <a:pt x="310" y="431"/>
                    </a:lnTo>
                    <a:lnTo>
                      <a:pt x="309" y="431"/>
                    </a:lnTo>
                    <a:lnTo>
                      <a:pt x="309" y="432"/>
                    </a:lnTo>
                    <a:lnTo>
                      <a:pt x="309" y="433"/>
                    </a:lnTo>
                    <a:lnTo>
                      <a:pt x="309" y="435"/>
                    </a:lnTo>
                    <a:lnTo>
                      <a:pt x="308" y="436"/>
                    </a:lnTo>
                    <a:lnTo>
                      <a:pt x="308" y="437"/>
                    </a:lnTo>
                    <a:lnTo>
                      <a:pt x="308" y="438"/>
                    </a:lnTo>
                    <a:lnTo>
                      <a:pt x="308" y="440"/>
                    </a:lnTo>
                    <a:lnTo>
                      <a:pt x="306" y="440"/>
                    </a:lnTo>
                    <a:lnTo>
                      <a:pt x="306" y="442"/>
                    </a:lnTo>
                    <a:lnTo>
                      <a:pt x="305" y="442"/>
                    </a:lnTo>
                    <a:lnTo>
                      <a:pt x="305" y="444"/>
                    </a:lnTo>
                    <a:lnTo>
                      <a:pt x="304" y="445"/>
                    </a:lnTo>
                    <a:lnTo>
                      <a:pt x="302" y="446"/>
                    </a:lnTo>
                    <a:lnTo>
                      <a:pt x="302" y="448"/>
                    </a:lnTo>
                    <a:lnTo>
                      <a:pt x="301" y="449"/>
                    </a:lnTo>
                    <a:lnTo>
                      <a:pt x="300" y="450"/>
                    </a:lnTo>
                    <a:lnTo>
                      <a:pt x="299" y="450"/>
                    </a:lnTo>
                    <a:lnTo>
                      <a:pt x="299" y="452"/>
                    </a:lnTo>
                    <a:lnTo>
                      <a:pt x="297" y="453"/>
                    </a:lnTo>
                    <a:lnTo>
                      <a:pt x="296" y="454"/>
                    </a:lnTo>
                    <a:lnTo>
                      <a:pt x="295" y="454"/>
                    </a:lnTo>
                    <a:lnTo>
                      <a:pt x="295" y="455"/>
                    </a:lnTo>
                    <a:lnTo>
                      <a:pt x="293" y="455"/>
                    </a:lnTo>
                    <a:lnTo>
                      <a:pt x="293" y="457"/>
                    </a:lnTo>
                    <a:lnTo>
                      <a:pt x="292" y="457"/>
                    </a:lnTo>
                    <a:lnTo>
                      <a:pt x="292" y="458"/>
                    </a:lnTo>
                    <a:lnTo>
                      <a:pt x="291" y="458"/>
                    </a:lnTo>
                    <a:lnTo>
                      <a:pt x="291" y="459"/>
                    </a:lnTo>
                    <a:lnTo>
                      <a:pt x="289" y="459"/>
                    </a:lnTo>
                    <a:lnTo>
                      <a:pt x="288" y="461"/>
                    </a:lnTo>
                    <a:lnTo>
                      <a:pt x="287" y="461"/>
                    </a:lnTo>
                    <a:lnTo>
                      <a:pt x="285" y="461"/>
                    </a:lnTo>
                    <a:lnTo>
                      <a:pt x="285" y="462"/>
                    </a:lnTo>
                    <a:lnTo>
                      <a:pt x="284" y="462"/>
                    </a:lnTo>
                    <a:lnTo>
                      <a:pt x="283" y="462"/>
                    </a:lnTo>
                    <a:lnTo>
                      <a:pt x="282" y="462"/>
                    </a:lnTo>
                    <a:lnTo>
                      <a:pt x="280" y="462"/>
                    </a:lnTo>
                    <a:lnTo>
                      <a:pt x="279" y="462"/>
                    </a:lnTo>
                    <a:lnTo>
                      <a:pt x="278" y="462"/>
                    </a:lnTo>
                    <a:lnTo>
                      <a:pt x="278" y="463"/>
                    </a:lnTo>
                    <a:lnTo>
                      <a:pt x="276" y="463"/>
                    </a:lnTo>
                    <a:lnTo>
                      <a:pt x="275" y="463"/>
                    </a:lnTo>
                    <a:lnTo>
                      <a:pt x="274" y="463"/>
                    </a:lnTo>
                    <a:lnTo>
                      <a:pt x="272" y="463"/>
                    </a:lnTo>
                    <a:lnTo>
                      <a:pt x="271" y="463"/>
                    </a:lnTo>
                    <a:lnTo>
                      <a:pt x="270" y="463"/>
                    </a:lnTo>
                    <a:lnTo>
                      <a:pt x="268" y="463"/>
                    </a:lnTo>
                    <a:lnTo>
                      <a:pt x="267" y="463"/>
                    </a:lnTo>
                    <a:lnTo>
                      <a:pt x="266" y="463"/>
                    </a:lnTo>
                    <a:lnTo>
                      <a:pt x="266" y="465"/>
                    </a:lnTo>
                    <a:lnTo>
                      <a:pt x="264" y="465"/>
                    </a:lnTo>
                    <a:lnTo>
                      <a:pt x="263" y="465"/>
                    </a:lnTo>
                    <a:lnTo>
                      <a:pt x="262" y="465"/>
                    </a:lnTo>
                    <a:lnTo>
                      <a:pt x="261" y="465"/>
                    </a:lnTo>
                    <a:lnTo>
                      <a:pt x="259" y="465"/>
                    </a:lnTo>
                    <a:lnTo>
                      <a:pt x="258" y="465"/>
                    </a:lnTo>
                    <a:lnTo>
                      <a:pt x="257" y="465"/>
                    </a:lnTo>
                    <a:lnTo>
                      <a:pt x="255" y="465"/>
                    </a:lnTo>
                    <a:lnTo>
                      <a:pt x="254" y="465"/>
                    </a:lnTo>
                    <a:lnTo>
                      <a:pt x="253" y="465"/>
                    </a:lnTo>
                    <a:lnTo>
                      <a:pt x="253" y="466"/>
                    </a:lnTo>
                    <a:lnTo>
                      <a:pt x="253" y="465"/>
                    </a:lnTo>
                    <a:lnTo>
                      <a:pt x="253" y="466"/>
                    </a:lnTo>
                    <a:lnTo>
                      <a:pt x="249" y="467"/>
                    </a:lnTo>
                    <a:lnTo>
                      <a:pt x="240" y="467"/>
                    </a:lnTo>
                    <a:lnTo>
                      <a:pt x="233" y="467"/>
                    </a:lnTo>
                    <a:lnTo>
                      <a:pt x="224" y="466"/>
                    </a:lnTo>
                    <a:lnTo>
                      <a:pt x="221" y="466"/>
                    </a:lnTo>
                    <a:lnTo>
                      <a:pt x="220" y="466"/>
                    </a:lnTo>
                    <a:lnTo>
                      <a:pt x="219" y="467"/>
                    </a:lnTo>
                    <a:lnTo>
                      <a:pt x="216" y="467"/>
                    </a:lnTo>
                    <a:lnTo>
                      <a:pt x="215" y="467"/>
                    </a:lnTo>
                    <a:lnTo>
                      <a:pt x="213" y="467"/>
                    </a:lnTo>
                    <a:lnTo>
                      <a:pt x="212" y="467"/>
                    </a:lnTo>
                    <a:lnTo>
                      <a:pt x="213" y="467"/>
                    </a:lnTo>
                    <a:lnTo>
                      <a:pt x="215" y="466"/>
                    </a:lnTo>
                    <a:lnTo>
                      <a:pt x="213" y="466"/>
                    </a:lnTo>
                    <a:lnTo>
                      <a:pt x="212" y="466"/>
                    </a:lnTo>
                    <a:lnTo>
                      <a:pt x="211" y="466"/>
                    </a:lnTo>
                    <a:lnTo>
                      <a:pt x="211" y="467"/>
                    </a:lnTo>
                    <a:lnTo>
                      <a:pt x="209" y="467"/>
                    </a:lnTo>
                    <a:lnTo>
                      <a:pt x="208" y="467"/>
                    </a:lnTo>
                    <a:lnTo>
                      <a:pt x="207" y="467"/>
                    </a:lnTo>
                    <a:lnTo>
                      <a:pt x="207" y="469"/>
                    </a:lnTo>
                    <a:lnTo>
                      <a:pt x="206" y="467"/>
                    </a:lnTo>
                    <a:lnTo>
                      <a:pt x="204" y="467"/>
                    </a:lnTo>
                    <a:lnTo>
                      <a:pt x="204" y="466"/>
                    </a:lnTo>
                    <a:lnTo>
                      <a:pt x="203" y="466"/>
                    </a:lnTo>
                    <a:lnTo>
                      <a:pt x="202" y="467"/>
                    </a:lnTo>
                    <a:lnTo>
                      <a:pt x="202" y="466"/>
                    </a:lnTo>
                    <a:lnTo>
                      <a:pt x="200" y="466"/>
                    </a:lnTo>
                    <a:lnTo>
                      <a:pt x="200" y="465"/>
                    </a:lnTo>
                    <a:lnTo>
                      <a:pt x="202" y="465"/>
                    </a:lnTo>
                    <a:lnTo>
                      <a:pt x="203" y="465"/>
                    </a:lnTo>
                    <a:lnTo>
                      <a:pt x="203" y="466"/>
                    </a:lnTo>
                    <a:lnTo>
                      <a:pt x="203" y="465"/>
                    </a:lnTo>
                    <a:lnTo>
                      <a:pt x="203" y="466"/>
                    </a:lnTo>
                    <a:lnTo>
                      <a:pt x="204" y="466"/>
                    </a:lnTo>
                    <a:lnTo>
                      <a:pt x="204" y="465"/>
                    </a:lnTo>
                    <a:lnTo>
                      <a:pt x="204" y="463"/>
                    </a:lnTo>
                    <a:lnTo>
                      <a:pt x="204" y="462"/>
                    </a:lnTo>
                    <a:lnTo>
                      <a:pt x="203" y="462"/>
                    </a:lnTo>
                    <a:lnTo>
                      <a:pt x="203" y="461"/>
                    </a:lnTo>
                    <a:lnTo>
                      <a:pt x="203" y="459"/>
                    </a:lnTo>
                    <a:lnTo>
                      <a:pt x="202" y="459"/>
                    </a:lnTo>
                    <a:lnTo>
                      <a:pt x="202" y="458"/>
                    </a:lnTo>
                    <a:lnTo>
                      <a:pt x="200" y="458"/>
                    </a:lnTo>
                    <a:lnTo>
                      <a:pt x="199" y="458"/>
                    </a:lnTo>
                    <a:lnTo>
                      <a:pt x="199" y="457"/>
                    </a:lnTo>
                    <a:lnTo>
                      <a:pt x="192" y="455"/>
                    </a:lnTo>
                    <a:lnTo>
                      <a:pt x="192" y="454"/>
                    </a:lnTo>
                    <a:lnTo>
                      <a:pt x="192" y="449"/>
                    </a:lnTo>
                    <a:lnTo>
                      <a:pt x="194" y="449"/>
                    </a:lnTo>
                    <a:lnTo>
                      <a:pt x="194" y="448"/>
                    </a:lnTo>
                    <a:lnTo>
                      <a:pt x="192" y="448"/>
                    </a:lnTo>
                    <a:lnTo>
                      <a:pt x="194" y="448"/>
                    </a:lnTo>
                    <a:lnTo>
                      <a:pt x="192" y="448"/>
                    </a:lnTo>
                    <a:lnTo>
                      <a:pt x="192" y="446"/>
                    </a:lnTo>
                    <a:lnTo>
                      <a:pt x="192" y="445"/>
                    </a:lnTo>
                    <a:lnTo>
                      <a:pt x="191" y="445"/>
                    </a:lnTo>
                    <a:lnTo>
                      <a:pt x="191" y="444"/>
                    </a:lnTo>
                    <a:lnTo>
                      <a:pt x="190" y="444"/>
                    </a:lnTo>
                    <a:lnTo>
                      <a:pt x="190" y="442"/>
                    </a:lnTo>
                    <a:lnTo>
                      <a:pt x="189" y="442"/>
                    </a:lnTo>
                    <a:lnTo>
                      <a:pt x="185" y="444"/>
                    </a:lnTo>
                    <a:lnTo>
                      <a:pt x="182" y="445"/>
                    </a:lnTo>
                    <a:lnTo>
                      <a:pt x="182" y="444"/>
                    </a:lnTo>
                    <a:lnTo>
                      <a:pt x="182" y="442"/>
                    </a:lnTo>
                    <a:lnTo>
                      <a:pt x="181" y="442"/>
                    </a:lnTo>
                    <a:lnTo>
                      <a:pt x="181" y="441"/>
                    </a:lnTo>
                    <a:lnTo>
                      <a:pt x="181" y="440"/>
                    </a:lnTo>
                    <a:lnTo>
                      <a:pt x="181" y="438"/>
                    </a:lnTo>
                    <a:lnTo>
                      <a:pt x="182" y="437"/>
                    </a:lnTo>
                    <a:lnTo>
                      <a:pt x="182" y="436"/>
                    </a:lnTo>
                    <a:lnTo>
                      <a:pt x="183" y="436"/>
                    </a:lnTo>
                    <a:lnTo>
                      <a:pt x="183" y="435"/>
                    </a:lnTo>
                    <a:lnTo>
                      <a:pt x="185" y="435"/>
                    </a:lnTo>
                    <a:lnTo>
                      <a:pt x="186" y="435"/>
                    </a:lnTo>
                    <a:lnTo>
                      <a:pt x="186" y="433"/>
                    </a:lnTo>
                    <a:lnTo>
                      <a:pt x="185" y="433"/>
                    </a:lnTo>
                    <a:lnTo>
                      <a:pt x="183" y="433"/>
                    </a:lnTo>
                    <a:lnTo>
                      <a:pt x="182" y="435"/>
                    </a:lnTo>
                    <a:lnTo>
                      <a:pt x="181" y="435"/>
                    </a:lnTo>
                    <a:lnTo>
                      <a:pt x="179" y="435"/>
                    </a:lnTo>
                    <a:lnTo>
                      <a:pt x="179" y="433"/>
                    </a:lnTo>
                    <a:lnTo>
                      <a:pt x="179" y="432"/>
                    </a:lnTo>
                    <a:lnTo>
                      <a:pt x="178" y="432"/>
                    </a:lnTo>
                    <a:lnTo>
                      <a:pt x="179" y="432"/>
                    </a:lnTo>
                    <a:lnTo>
                      <a:pt x="179" y="431"/>
                    </a:lnTo>
                    <a:lnTo>
                      <a:pt x="181" y="431"/>
                    </a:lnTo>
                    <a:lnTo>
                      <a:pt x="179" y="431"/>
                    </a:lnTo>
                    <a:lnTo>
                      <a:pt x="178" y="431"/>
                    </a:lnTo>
                    <a:lnTo>
                      <a:pt x="177" y="431"/>
                    </a:lnTo>
                    <a:lnTo>
                      <a:pt x="177" y="429"/>
                    </a:lnTo>
                    <a:lnTo>
                      <a:pt x="177" y="428"/>
                    </a:lnTo>
                    <a:lnTo>
                      <a:pt x="175" y="428"/>
                    </a:lnTo>
                    <a:lnTo>
                      <a:pt x="175" y="427"/>
                    </a:lnTo>
                    <a:lnTo>
                      <a:pt x="174" y="425"/>
                    </a:lnTo>
                    <a:lnTo>
                      <a:pt x="173" y="425"/>
                    </a:lnTo>
                    <a:lnTo>
                      <a:pt x="169" y="424"/>
                    </a:lnTo>
                    <a:lnTo>
                      <a:pt x="166" y="423"/>
                    </a:lnTo>
                    <a:lnTo>
                      <a:pt x="166" y="421"/>
                    </a:lnTo>
                    <a:lnTo>
                      <a:pt x="166" y="420"/>
                    </a:lnTo>
                    <a:lnTo>
                      <a:pt x="168" y="420"/>
                    </a:lnTo>
                    <a:lnTo>
                      <a:pt x="166" y="420"/>
                    </a:lnTo>
                    <a:lnTo>
                      <a:pt x="168" y="419"/>
                    </a:lnTo>
                    <a:lnTo>
                      <a:pt x="169" y="419"/>
                    </a:lnTo>
                    <a:lnTo>
                      <a:pt x="169" y="417"/>
                    </a:lnTo>
                    <a:lnTo>
                      <a:pt x="170" y="417"/>
                    </a:lnTo>
                    <a:lnTo>
                      <a:pt x="170" y="416"/>
                    </a:lnTo>
                    <a:lnTo>
                      <a:pt x="169" y="416"/>
                    </a:lnTo>
                    <a:lnTo>
                      <a:pt x="170" y="416"/>
                    </a:lnTo>
                    <a:lnTo>
                      <a:pt x="170" y="415"/>
                    </a:lnTo>
                    <a:lnTo>
                      <a:pt x="169" y="415"/>
                    </a:lnTo>
                    <a:lnTo>
                      <a:pt x="169" y="414"/>
                    </a:lnTo>
                    <a:lnTo>
                      <a:pt x="169" y="412"/>
                    </a:lnTo>
                    <a:lnTo>
                      <a:pt x="168" y="412"/>
                    </a:lnTo>
                    <a:lnTo>
                      <a:pt x="166" y="412"/>
                    </a:lnTo>
                    <a:lnTo>
                      <a:pt x="166" y="411"/>
                    </a:lnTo>
                    <a:lnTo>
                      <a:pt x="165" y="411"/>
                    </a:lnTo>
                    <a:lnTo>
                      <a:pt x="165" y="412"/>
                    </a:lnTo>
                    <a:lnTo>
                      <a:pt x="164" y="411"/>
                    </a:lnTo>
                    <a:lnTo>
                      <a:pt x="165" y="411"/>
                    </a:lnTo>
                    <a:lnTo>
                      <a:pt x="164" y="411"/>
                    </a:lnTo>
                    <a:lnTo>
                      <a:pt x="164" y="410"/>
                    </a:lnTo>
                    <a:lnTo>
                      <a:pt x="162" y="410"/>
                    </a:lnTo>
                    <a:lnTo>
                      <a:pt x="162" y="408"/>
                    </a:lnTo>
                    <a:lnTo>
                      <a:pt x="161" y="408"/>
                    </a:lnTo>
                    <a:lnTo>
                      <a:pt x="160" y="410"/>
                    </a:lnTo>
                    <a:lnTo>
                      <a:pt x="160" y="411"/>
                    </a:lnTo>
                    <a:lnTo>
                      <a:pt x="160" y="412"/>
                    </a:lnTo>
                    <a:lnTo>
                      <a:pt x="158" y="412"/>
                    </a:lnTo>
                    <a:lnTo>
                      <a:pt x="158" y="414"/>
                    </a:lnTo>
                    <a:lnTo>
                      <a:pt x="158" y="415"/>
                    </a:lnTo>
                    <a:lnTo>
                      <a:pt x="157" y="415"/>
                    </a:lnTo>
                    <a:lnTo>
                      <a:pt x="157" y="414"/>
                    </a:lnTo>
                    <a:lnTo>
                      <a:pt x="157" y="412"/>
                    </a:lnTo>
                    <a:lnTo>
                      <a:pt x="158" y="412"/>
                    </a:lnTo>
                    <a:lnTo>
                      <a:pt x="157" y="412"/>
                    </a:lnTo>
                    <a:lnTo>
                      <a:pt x="157" y="411"/>
                    </a:lnTo>
                    <a:lnTo>
                      <a:pt x="157" y="410"/>
                    </a:lnTo>
                    <a:lnTo>
                      <a:pt x="156" y="410"/>
                    </a:lnTo>
                    <a:lnTo>
                      <a:pt x="156" y="408"/>
                    </a:lnTo>
                    <a:lnTo>
                      <a:pt x="156" y="407"/>
                    </a:lnTo>
                    <a:lnTo>
                      <a:pt x="155" y="406"/>
                    </a:lnTo>
                    <a:lnTo>
                      <a:pt x="155" y="404"/>
                    </a:lnTo>
                    <a:lnTo>
                      <a:pt x="153" y="404"/>
                    </a:lnTo>
                    <a:lnTo>
                      <a:pt x="152" y="404"/>
                    </a:lnTo>
                    <a:lnTo>
                      <a:pt x="151" y="404"/>
                    </a:lnTo>
                    <a:lnTo>
                      <a:pt x="149" y="404"/>
                    </a:lnTo>
                    <a:lnTo>
                      <a:pt x="149" y="403"/>
                    </a:lnTo>
                    <a:lnTo>
                      <a:pt x="148" y="403"/>
                    </a:lnTo>
                    <a:lnTo>
                      <a:pt x="148" y="402"/>
                    </a:lnTo>
                    <a:lnTo>
                      <a:pt x="148" y="400"/>
                    </a:lnTo>
                    <a:lnTo>
                      <a:pt x="148" y="399"/>
                    </a:lnTo>
                    <a:lnTo>
                      <a:pt x="148" y="398"/>
                    </a:lnTo>
                    <a:lnTo>
                      <a:pt x="149" y="398"/>
                    </a:lnTo>
                    <a:lnTo>
                      <a:pt x="149" y="397"/>
                    </a:lnTo>
                    <a:lnTo>
                      <a:pt x="149" y="395"/>
                    </a:lnTo>
                    <a:lnTo>
                      <a:pt x="148" y="395"/>
                    </a:lnTo>
                    <a:lnTo>
                      <a:pt x="148" y="394"/>
                    </a:lnTo>
                    <a:lnTo>
                      <a:pt x="147" y="394"/>
                    </a:lnTo>
                    <a:lnTo>
                      <a:pt x="145" y="394"/>
                    </a:lnTo>
                    <a:lnTo>
                      <a:pt x="144" y="394"/>
                    </a:lnTo>
                    <a:lnTo>
                      <a:pt x="144" y="393"/>
                    </a:lnTo>
                    <a:lnTo>
                      <a:pt x="143" y="393"/>
                    </a:lnTo>
                    <a:lnTo>
                      <a:pt x="143" y="391"/>
                    </a:lnTo>
                    <a:lnTo>
                      <a:pt x="141" y="391"/>
                    </a:lnTo>
                    <a:lnTo>
                      <a:pt x="140" y="391"/>
                    </a:lnTo>
                    <a:lnTo>
                      <a:pt x="139" y="391"/>
                    </a:lnTo>
                    <a:lnTo>
                      <a:pt x="139" y="390"/>
                    </a:lnTo>
                    <a:lnTo>
                      <a:pt x="137" y="390"/>
                    </a:lnTo>
                    <a:lnTo>
                      <a:pt x="136" y="390"/>
                    </a:lnTo>
                    <a:lnTo>
                      <a:pt x="137" y="390"/>
                    </a:lnTo>
                    <a:lnTo>
                      <a:pt x="137" y="391"/>
                    </a:lnTo>
                    <a:lnTo>
                      <a:pt x="137" y="393"/>
                    </a:lnTo>
                    <a:lnTo>
                      <a:pt x="136" y="393"/>
                    </a:lnTo>
                    <a:lnTo>
                      <a:pt x="136" y="394"/>
                    </a:lnTo>
                    <a:lnTo>
                      <a:pt x="137" y="394"/>
                    </a:lnTo>
                    <a:lnTo>
                      <a:pt x="137" y="395"/>
                    </a:lnTo>
                    <a:lnTo>
                      <a:pt x="136" y="395"/>
                    </a:lnTo>
                    <a:lnTo>
                      <a:pt x="135" y="397"/>
                    </a:lnTo>
                    <a:lnTo>
                      <a:pt x="135" y="395"/>
                    </a:lnTo>
                    <a:lnTo>
                      <a:pt x="135" y="394"/>
                    </a:lnTo>
                    <a:lnTo>
                      <a:pt x="135" y="393"/>
                    </a:lnTo>
                    <a:lnTo>
                      <a:pt x="135" y="391"/>
                    </a:lnTo>
                    <a:lnTo>
                      <a:pt x="135" y="390"/>
                    </a:lnTo>
                    <a:lnTo>
                      <a:pt x="134" y="390"/>
                    </a:lnTo>
                    <a:lnTo>
                      <a:pt x="134" y="391"/>
                    </a:lnTo>
                    <a:lnTo>
                      <a:pt x="134" y="390"/>
                    </a:lnTo>
                    <a:lnTo>
                      <a:pt x="132" y="390"/>
                    </a:lnTo>
                    <a:lnTo>
                      <a:pt x="128" y="389"/>
                    </a:lnTo>
                    <a:lnTo>
                      <a:pt x="126" y="389"/>
                    </a:lnTo>
                    <a:lnTo>
                      <a:pt x="126" y="387"/>
                    </a:lnTo>
                    <a:lnTo>
                      <a:pt x="124" y="387"/>
                    </a:lnTo>
                    <a:lnTo>
                      <a:pt x="123" y="387"/>
                    </a:lnTo>
                    <a:lnTo>
                      <a:pt x="122" y="387"/>
                    </a:lnTo>
                    <a:lnTo>
                      <a:pt x="122" y="389"/>
                    </a:lnTo>
                    <a:lnTo>
                      <a:pt x="120" y="389"/>
                    </a:lnTo>
                    <a:lnTo>
                      <a:pt x="120" y="390"/>
                    </a:lnTo>
                    <a:lnTo>
                      <a:pt x="119" y="390"/>
                    </a:lnTo>
                    <a:lnTo>
                      <a:pt x="119" y="391"/>
                    </a:lnTo>
                    <a:lnTo>
                      <a:pt x="120" y="391"/>
                    </a:lnTo>
                    <a:lnTo>
                      <a:pt x="120" y="393"/>
                    </a:lnTo>
                    <a:lnTo>
                      <a:pt x="119" y="393"/>
                    </a:lnTo>
                    <a:lnTo>
                      <a:pt x="120" y="394"/>
                    </a:lnTo>
                    <a:lnTo>
                      <a:pt x="119" y="394"/>
                    </a:lnTo>
                    <a:lnTo>
                      <a:pt x="118" y="395"/>
                    </a:lnTo>
                    <a:lnTo>
                      <a:pt x="118" y="397"/>
                    </a:lnTo>
                    <a:lnTo>
                      <a:pt x="117" y="397"/>
                    </a:lnTo>
                    <a:lnTo>
                      <a:pt x="115" y="397"/>
                    </a:lnTo>
                    <a:lnTo>
                      <a:pt x="115" y="398"/>
                    </a:lnTo>
                    <a:lnTo>
                      <a:pt x="114" y="398"/>
                    </a:lnTo>
                    <a:lnTo>
                      <a:pt x="113" y="398"/>
                    </a:lnTo>
                    <a:lnTo>
                      <a:pt x="111" y="398"/>
                    </a:lnTo>
                    <a:lnTo>
                      <a:pt x="111" y="399"/>
                    </a:lnTo>
                    <a:lnTo>
                      <a:pt x="110" y="399"/>
                    </a:lnTo>
                    <a:lnTo>
                      <a:pt x="109" y="399"/>
                    </a:lnTo>
                    <a:lnTo>
                      <a:pt x="107" y="399"/>
                    </a:lnTo>
                    <a:lnTo>
                      <a:pt x="107" y="400"/>
                    </a:lnTo>
                    <a:lnTo>
                      <a:pt x="106" y="400"/>
                    </a:lnTo>
                    <a:lnTo>
                      <a:pt x="105" y="400"/>
                    </a:lnTo>
                    <a:lnTo>
                      <a:pt x="105" y="402"/>
                    </a:lnTo>
                    <a:lnTo>
                      <a:pt x="103" y="402"/>
                    </a:lnTo>
                    <a:lnTo>
                      <a:pt x="102" y="402"/>
                    </a:lnTo>
                    <a:lnTo>
                      <a:pt x="101" y="402"/>
                    </a:lnTo>
                    <a:lnTo>
                      <a:pt x="101" y="400"/>
                    </a:lnTo>
                    <a:lnTo>
                      <a:pt x="98" y="402"/>
                    </a:lnTo>
                    <a:lnTo>
                      <a:pt x="97" y="402"/>
                    </a:lnTo>
                    <a:lnTo>
                      <a:pt x="96" y="402"/>
                    </a:lnTo>
                    <a:lnTo>
                      <a:pt x="94" y="402"/>
                    </a:lnTo>
                    <a:lnTo>
                      <a:pt x="93" y="402"/>
                    </a:lnTo>
                    <a:lnTo>
                      <a:pt x="90" y="403"/>
                    </a:lnTo>
                    <a:lnTo>
                      <a:pt x="89" y="403"/>
                    </a:lnTo>
                    <a:lnTo>
                      <a:pt x="88" y="403"/>
                    </a:lnTo>
                    <a:lnTo>
                      <a:pt x="86" y="403"/>
                    </a:lnTo>
                    <a:lnTo>
                      <a:pt x="88" y="402"/>
                    </a:lnTo>
                    <a:lnTo>
                      <a:pt x="88" y="400"/>
                    </a:lnTo>
                    <a:lnTo>
                      <a:pt x="88" y="399"/>
                    </a:lnTo>
                    <a:lnTo>
                      <a:pt x="88" y="398"/>
                    </a:lnTo>
                    <a:lnTo>
                      <a:pt x="89" y="397"/>
                    </a:lnTo>
                    <a:lnTo>
                      <a:pt x="89" y="395"/>
                    </a:lnTo>
                    <a:lnTo>
                      <a:pt x="89" y="394"/>
                    </a:lnTo>
                    <a:lnTo>
                      <a:pt x="89" y="393"/>
                    </a:lnTo>
                    <a:lnTo>
                      <a:pt x="89" y="391"/>
                    </a:lnTo>
                    <a:lnTo>
                      <a:pt x="88" y="391"/>
                    </a:lnTo>
                    <a:lnTo>
                      <a:pt x="86" y="391"/>
                    </a:lnTo>
                    <a:lnTo>
                      <a:pt x="85" y="391"/>
                    </a:lnTo>
                    <a:lnTo>
                      <a:pt x="84" y="391"/>
                    </a:lnTo>
                    <a:lnTo>
                      <a:pt x="84" y="390"/>
                    </a:lnTo>
                    <a:lnTo>
                      <a:pt x="83" y="390"/>
                    </a:lnTo>
                    <a:lnTo>
                      <a:pt x="81" y="390"/>
                    </a:lnTo>
                    <a:lnTo>
                      <a:pt x="81" y="389"/>
                    </a:lnTo>
                    <a:lnTo>
                      <a:pt x="83" y="387"/>
                    </a:lnTo>
                    <a:lnTo>
                      <a:pt x="83" y="386"/>
                    </a:lnTo>
                    <a:lnTo>
                      <a:pt x="83" y="385"/>
                    </a:lnTo>
                    <a:lnTo>
                      <a:pt x="84" y="383"/>
                    </a:lnTo>
                    <a:lnTo>
                      <a:pt x="84" y="382"/>
                    </a:lnTo>
                    <a:lnTo>
                      <a:pt x="85" y="382"/>
                    </a:lnTo>
                    <a:lnTo>
                      <a:pt x="85" y="381"/>
                    </a:lnTo>
                    <a:lnTo>
                      <a:pt x="86" y="381"/>
                    </a:lnTo>
                    <a:lnTo>
                      <a:pt x="88" y="381"/>
                    </a:lnTo>
                    <a:lnTo>
                      <a:pt x="88" y="380"/>
                    </a:lnTo>
                    <a:lnTo>
                      <a:pt x="86" y="380"/>
                    </a:lnTo>
                    <a:lnTo>
                      <a:pt x="86" y="378"/>
                    </a:lnTo>
                    <a:lnTo>
                      <a:pt x="85" y="378"/>
                    </a:lnTo>
                    <a:lnTo>
                      <a:pt x="84" y="377"/>
                    </a:lnTo>
                    <a:lnTo>
                      <a:pt x="83" y="377"/>
                    </a:lnTo>
                    <a:lnTo>
                      <a:pt x="83" y="376"/>
                    </a:lnTo>
                    <a:lnTo>
                      <a:pt x="83" y="374"/>
                    </a:lnTo>
                    <a:lnTo>
                      <a:pt x="84" y="374"/>
                    </a:lnTo>
                    <a:lnTo>
                      <a:pt x="84" y="373"/>
                    </a:lnTo>
                    <a:lnTo>
                      <a:pt x="84" y="372"/>
                    </a:lnTo>
                    <a:lnTo>
                      <a:pt x="83" y="372"/>
                    </a:lnTo>
                    <a:lnTo>
                      <a:pt x="83" y="370"/>
                    </a:lnTo>
                    <a:lnTo>
                      <a:pt x="81" y="370"/>
                    </a:lnTo>
                    <a:lnTo>
                      <a:pt x="80" y="370"/>
                    </a:lnTo>
                    <a:lnTo>
                      <a:pt x="79" y="369"/>
                    </a:lnTo>
                    <a:lnTo>
                      <a:pt x="77" y="369"/>
                    </a:lnTo>
                    <a:lnTo>
                      <a:pt x="76" y="369"/>
                    </a:lnTo>
                    <a:lnTo>
                      <a:pt x="75" y="369"/>
                    </a:lnTo>
                    <a:lnTo>
                      <a:pt x="73" y="369"/>
                    </a:lnTo>
                    <a:lnTo>
                      <a:pt x="72" y="369"/>
                    </a:lnTo>
                    <a:lnTo>
                      <a:pt x="71" y="369"/>
                    </a:lnTo>
                    <a:lnTo>
                      <a:pt x="71" y="368"/>
                    </a:lnTo>
                    <a:lnTo>
                      <a:pt x="69" y="368"/>
                    </a:lnTo>
                    <a:lnTo>
                      <a:pt x="68" y="366"/>
                    </a:lnTo>
                    <a:lnTo>
                      <a:pt x="68" y="365"/>
                    </a:lnTo>
                    <a:lnTo>
                      <a:pt x="68" y="364"/>
                    </a:lnTo>
                    <a:lnTo>
                      <a:pt x="67" y="364"/>
                    </a:lnTo>
                    <a:lnTo>
                      <a:pt x="68" y="364"/>
                    </a:lnTo>
                    <a:lnTo>
                      <a:pt x="67" y="364"/>
                    </a:lnTo>
                    <a:lnTo>
                      <a:pt x="67" y="363"/>
                    </a:lnTo>
                    <a:lnTo>
                      <a:pt x="67" y="361"/>
                    </a:lnTo>
                    <a:lnTo>
                      <a:pt x="67" y="360"/>
                    </a:lnTo>
                    <a:lnTo>
                      <a:pt x="65" y="360"/>
                    </a:lnTo>
                    <a:lnTo>
                      <a:pt x="65" y="359"/>
                    </a:lnTo>
                    <a:lnTo>
                      <a:pt x="64" y="359"/>
                    </a:lnTo>
                    <a:lnTo>
                      <a:pt x="63" y="357"/>
                    </a:lnTo>
                    <a:lnTo>
                      <a:pt x="60" y="356"/>
                    </a:lnTo>
                    <a:lnTo>
                      <a:pt x="60" y="355"/>
                    </a:lnTo>
                    <a:lnTo>
                      <a:pt x="60" y="356"/>
                    </a:lnTo>
                    <a:lnTo>
                      <a:pt x="60" y="355"/>
                    </a:lnTo>
                    <a:lnTo>
                      <a:pt x="59" y="355"/>
                    </a:lnTo>
                    <a:lnTo>
                      <a:pt x="58" y="355"/>
                    </a:lnTo>
                    <a:lnTo>
                      <a:pt x="56" y="353"/>
                    </a:lnTo>
                    <a:lnTo>
                      <a:pt x="55" y="353"/>
                    </a:lnTo>
                    <a:lnTo>
                      <a:pt x="54" y="352"/>
                    </a:lnTo>
                    <a:lnTo>
                      <a:pt x="51" y="351"/>
                    </a:lnTo>
                    <a:lnTo>
                      <a:pt x="50" y="351"/>
                    </a:lnTo>
                    <a:lnTo>
                      <a:pt x="48" y="351"/>
                    </a:lnTo>
                    <a:lnTo>
                      <a:pt x="48" y="349"/>
                    </a:lnTo>
                    <a:lnTo>
                      <a:pt x="47" y="349"/>
                    </a:lnTo>
                    <a:lnTo>
                      <a:pt x="47" y="351"/>
                    </a:lnTo>
                    <a:lnTo>
                      <a:pt x="47" y="349"/>
                    </a:lnTo>
                    <a:lnTo>
                      <a:pt x="47" y="351"/>
                    </a:lnTo>
                    <a:lnTo>
                      <a:pt x="48" y="351"/>
                    </a:lnTo>
                    <a:lnTo>
                      <a:pt x="47" y="351"/>
                    </a:lnTo>
                    <a:lnTo>
                      <a:pt x="46" y="352"/>
                    </a:lnTo>
                    <a:lnTo>
                      <a:pt x="45" y="352"/>
                    </a:lnTo>
                    <a:lnTo>
                      <a:pt x="43" y="352"/>
                    </a:lnTo>
                    <a:lnTo>
                      <a:pt x="42" y="352"/>
                    </a:lnTo>
                    <a:lnTo>
                      <a:pt x="41" y="352"/>
                    </a:lnTo>
                    <a:lnTo>
                      <a:pt x="39" y="352"/>
                    </a:lnTo>
                    <a:lnTo>
                      <a:pt x="38" y="352"/>
                    </a:lnTo>
                    <a:lnTo>
                      <a:pt x="38" y="353"/>
                    </a:lnTo>
                    <a:lnTo>
                      <a:pt x="35" y="355"/>
                    </a:lnTo>
                    <a:lnTo>
                      <a:pt x="34" y="355"/>
                    </a:lnTo>
                    <a:lnTo>
                      <a:pt x="33" y="355"/>
                    </a:lnTo>
                    <a:lnTo>
                      <a:pt x="31" y="355"/>
                    </a:lnTo>
                    <a:lnTo>
                      <a:pt x="31" y="353"/>
                    </a:lnTo>
                    <a:lnTo>
                      <a:pt x="30" y="353"/>
                    </a:lnTo>
                    <a:lnTo>
                      <a:pt x="29" y="353"/>
                    </a:lnTo>
                    <a:lnTo>
                      <a:pt x="28" y="353"/>
                    </a:lnTo>
                    <a:lnTo>
                      <a:pt x="26" y="353"/>
                    </a:lnTo>
                    <a:lnTo>
                      <a:pt x="26" y="352"/>
                    </a:lnTo>
                    <a:lnTo>
                      <a:pt x="25" y="352"/>
                    </a:lnTo>
                    <a:lnTo>
                      <a:pt x="24" y="352"/>
                    </a:lnTo>
                    <a:lnTo>
                      <a:pt x="22" y="352"/>
                    </a:lnTo>
                    <a:lnTo>
                      <a:pt x="22" y="351"/>
                    </a:lnTo>
                    <a:lnTo>
                      <a:pt x="21" y="351"/>
                    </a:lnTo>
                    <a:lnTo>
                      <a:pt x="20" y="351"/>
                    </a:lnTo>
                    <a:lnTo>
                      <a:pt x="18" y="351"/>
                    </a:lnTo>
                    <a:lnTo>
                      <a:pt x="18" y="349"/>
                    </a:lnTo>
                    <a:lnTo>
                      <a:pt x="17" y="349"/>
                    </a:lnTo>
                    <a:lnTo>
                      <a:pt x="17" y="351"/>
                    </a:lnTo>
                    <a:lnTo>
                      <a:pt x="17" y="349"/>
                    </a:lnTo>
                    <a:lnTo>
                      <a:pt x="17" y="351"/>
                    </a:lnTo>
                    <a:lnTo>
                      <a:pt x="17" y="349"/>
                    </a:lnTo>
                    <a:lnTo>
                      <a:pt x="16" y="349"/>
                    </a:lnTo>
                    <a:lnTo>
                      <a:pt x="17" y="349"/>
                    </a:lnTo>
                    <a:lnTo>
                      <a:pt x="16" y="349"/>
                    </a:lnTo>
                    <a:lnTo>
                      <a:pt x="16" y="348"/>
                    </a:lnTo>
                    <a:lnTo>
                      <a:pt x="14" y="348"/>
                    </a:lnTo>
                    <a:lnTo>
                      <a:pt x="13" y="347"/>
                    </a:lnTo>
                    <a:lnTo>
                      <a:pt x="13" y="345"/>
                    </a:lnTo>
                    <a:lnTo>
                      <a:pt x="12" y="345"/>
                    </a:lnTo>
                    <a:lnTo>
                      <a:pt x="12" y="344"/>
                    </a:lnTo>
                    <a:lnTo>
                      <a:pt x="11" y="344"/>
                    </a:lnTo>
                    <a:lnTo>
                      <a:pt x="11" y="343"/>
                    </a:lnTo>
                    <a:lnTo>
                      <a:pt x="9" y="343"/>
                    </a:lnTo>
                    <a:lnTo>
                      <a:pt x="9" y="342"/>
                    </a:lnTo>
                    <a:lnTo>
                      <a:pt x="9" y="340"/>
                    </a:lnTo>
                    <a:lnTo>
                      <a:pt x="8" y="340"/>
                    </a:lnTo>
                    <a:lnTo>
                      <a:pt x="7" y="340"/>
                    </a:lnTo>
                    <a:lnTo>
                      <a:pt x="5" y="340"/>
                    </a:lnTo>
                    <a:lnTo>
                      <a:pt x="4" y="340"/>
                    </a:lnTo>
                    <a:lnTo>
                      <a:pt x="4" y="339"/>
                    </a:lnTo>
                    <a:lnTo>
                      <a:pt x="3" y="339"/>
                    </a:lnTo>
                    <a:lnTo>
                      <a:pt x="3" y="338"/>
                    </a:lnTo>
                    <a:lnTo>
                      <a:pt x="1" y="338"/>
                    </a:lnTo>
                    <a:lnTo>
                      <a:pt x="1" y="336"/>
                    </a:lnTo>
                    <a:lnTo>
                      <a:pt x="1" y="335"/>
                    </a:lnTo>
                    <a:lnTo>
                      <a:pt x="0" y="335"/>
                    </a:lnTo>
                    <a:lnTo>
                      <a:pt x="0" y="334"/>
                    </a:lnTo>
                    <a:lnTo>
                      <a:pt x="0" y="332"/>
                    </a:lnTo>
                    <a:lnTo>
                      <a:pt x="0" y="331"/>
                    </a:lnTo>
                    <a:lnTo>
                      <a:pt x="0" y="330"/>
                    </a:lnTo>
                    <a:lnTo>
                      <a:pt x="1" y="330"/>
                    </a:lnTo>
                    <a:lnTo>
                      <a:pt x="1" y="328"/>
                    </a:lnTo>
                    <a:lnTo>
                      <a:pt x="1" y="327"/>
                    </a:lnTo>
                    <a:lnTo>
                      <a:pt x="1" y="326"/>
                    </a:lnTo>
                    <a:lnTo>
                      <a:pt x="3" y="326"/>
                    </a:lnTo>
                    <a:lnTo>
                      <a:pt x="4" y="326"/>
                    </a:lnTo>
                    <a:lnTo>
                      <a:pt x="4" y="325"/>
                    </a:lnTo>
                    <a:lnTo>
                      <a:pt x="4" y="323"/>
                    </a:lnTo>
                    <a:lnTo>
                      <a:pt x="7" y="317"/>
                    </a:lnTo>
                    <a:lnTo>
                      <a:pt x="9" y="313"/>
                    </a:lnTo>
                    <a:lnTo>
                      <a:pt x="9" y="311"/>
                    </a:lnTo>
                    <a:lnTo>
                      <a:pt x="9" y="310"/>
                    </a:lnTo>
                    <a:lnTo>
                      <a:pt x="11" y="308"/>
                    </a:lnTo>
                    <a:lnTo>
                      <a:pt x="11" y="306"/>
                    </a:lnTo>
                    <a:lnTo>
                      <a:pt x="11" y="305"/>
                    </a:lnTo>
                    <a:lnTo>
                      <a:pt x="12" y="304"/>
                    </a:lnTo>
                    <a:lnTo>
                      <a:pt x="12" y="302"/>
                    </a:lnTo>
                    <a:lnTo>
                      <a:pt x="12" y="300"/>
                    </a:lnTo>
                    <a:lnTo>
                      <a:pt x="13" y="300"/>
                    </a:lnTo>
                    <a:lnTo>
                      <a:pt x="14" y="298"/>
                    </a:lnTo>
                    <a:lnTo>
                      <a:pt x="14" y="297"/>
                    </a:lnTo>
                    <a:lnTo>
                      <a:pt x="16" y="297"/>
                    </a:lnTo>
                    <a:lnTo>
                      <a:pt x="14" y="297"/>
                    </a:lnTo>
                    <a:lnTo>
                      <a:pt x="16" y="297"/>
                    </a:lnTo>
                    <a:lnTo>
                      <a:pt x="18" y="292"/>
                    </a:lnTo>
                    <a:lnTo>
                      <a:pt x="20" y="291"/>
                    </a:lnTo>
                    <a:lnTo>
                      <a:pt x="22" y="289"/>
                    </a:lnTo>
                    <a:lnTo>
                      <a:pt x="22" y="288"/>
                    </a:lnTo>
                    <a:lnTo>
                      <a:pt x="21" y="288"/>
                    </a:lnTo>
                    <a:lnTo>
                      <a:pt x="22" y="288"/>
                    </a:lnTo>
                    <a:lnTo>
                      <a:pt x="22" y="287"/>
                    </a:lnTo>
                    <a:lnTo>
                      <a:pt x="21" y="287"/>
                    </a:lnTo>
                    <a:lnTo>
                      <a:pt x="22" y="287"/>
                    </a:lnTo>
                    <a:lnTo>
                      <a:pt x="22" y="285"/>
                    </a:lnTo>
                    <a:lnTo>
                      <a:pt x="24" y="285"/>
                    </a:lnTo>
                    <a:lnTo>
                      <a:pt x="24" y="284"/>
                    </a:lnTo>
                    <a:lnTo>
                      <a:pt x="25" y="284"/>
                    </a:lnTo>
                    <a:lnTo>
                      <a:pt x="26" y="284"/>
                    </a:lnTo>
                    <a:lnTo>
                      <a:pt x="28" y="284"/>
                    </a:lnTo>
                    <a:lnTo>
                      <a:pt x="29" y="284"/>
                    </a:lnTo>
                    <a:lnTo>
                      <a:pt x="29" y="283"/>
                    </a:lnTo>
                    <a:lnTo>
                      <a:pt x="29" y="281"/>
                    </a:lnTo>
                    <a:lnTo>
                      <a:pt x="28" y="281"/>
                    </a:lnTo>
                    <a:lnTo>
                      <a:pt x="26" y="281"/>
                    </a:lnTo>
                    <a:lnTo>
                      <a:pt x="26" y="280"/>
                    </a:lnTo>
                    <a:lnTo>
                      <a:pt x="26" y="279"/>
                    </a:lnTo>
                    <a:lnTo>
                      <a:pt x="28" y="279"/>
                    </a:lnTo>
                    <a:lnTo>
                      <a:pt x="26" y="279"/>
                    </a:lnTo>
                    <a:lnTo>
                      <a:pt x="26" y="277"/>
                    </a:lnTo>
                    <a:lnTo>
                      <a:pt x="28" y="277"/>
                    </a:lnTo>
                    <a:lnTo>
                      <a:pt x="28" y="276"/>
                    </a:lnTo>
                    <a:lnTo>
                      <a:pt x="26" y="276"/>
                    </a:lnTo>
                    <a:lnTo>
                      <a:pt x="26" y="275"/>
                    </a:lnTo>
                    <a:lnTo>
                      <a:pt x="28" y="275"/>
                    </a:lnTo>
                    <a:lnTo>
                      <a:pt x="29" y="274"/>
                    </a:lnTo>
                    <a:lnTo>
                      <a:pt x="28" y="274"/>
                    </a:lnTo>
                    <a:lnTo>
                      <a:pt x="29" y="274"/>
                    </a:lnTo>
                    <a:lnTo>
                      <a:pt x="30" y="274"/>
                    </a:lnTo>
                    <a:lnTo>
                      <a:pt x="30" y="272"/>
                    </a:lnTo>
                    <a:lnTo>
                      <a:pt x="29" y="272"/>
                    </a:lnTo>
                    <a:lnTo>
                      <a:pt x="30" y="272"/>
                    </a:lnTo>
                    <a:lnTo>
                      <a:pt x="29" y="272"/>
                    </a:lnTo>
                    <a:lnTo>
                      <a:pt x="30" y="272"/>
                    </a:lnTo>
                    <a:lnTo>
                      <a:pt x="30" y="271"/>
                    </a:lnTo>
                    <a:lnTo>
                      <a:pt x="31" y="271"/>
                    </a:lnTo>
                    <a:lnTo>
                      <a:pt x="33" y="271"/>
                    </a:lnTo>
                    <a:lnTo>
                      <a:pt x="31" y="271"/>
                    </a:lnTo>
                    <a:lnTo>
                      <a:pt x="31" y="270"/>
                    </a:lnTo>
                    <a:lnTo>
                      <a:pt x="33" y="270"/>
                    </a:lnTo>
                    <a:lnTo>
                      <a:pt x="34" y="270"/>
                    </a:lnTo>
                    <a:lnTo>
                      <a:pt x="34" y="268"/>
                    </a:lnTo>
                    <a:lnTo>
                      <a:pt x="35" y="268"/>
                    </a:lnTo>
                    <a:lnTo>
                      <a:pt x="34" y="267"/>
                    </a:lnTo>
                    <a:lnTo>
                      <a:pt x="35" y="267"/>
                    </a:lnTo>
                    <a:lnTo>
                      <a:pt x="35" y="266"/>
                    </a:lnTo>
                    <a:lnTo>
                      <a:pt x="37" y="266"/>
                    </a:lnTo>
                    <a:lnTo>
                      <a:pt x="37" y="267"/>
                    </a:lnTo>
                    <a:lnTo>
                      <a:pt x="38" y="266"/>
                    </a:lnTo>
                    <a:lnTo>
                      <a:pt x="37" y="266"/>
                    </a:lnTo>
                    <a:lnTo>
                      <a:pt x="38" y="266"/>
                    </a:lnTo>
                    <a:lnTo>
                      <a:pt x="38" y="264"/>
                    </a:lnTo>
                    <a:lnTo>
                      <a:pt x="38" y="263"/>
                    </a:lnTo>
                    <a:lnTo>
                      <a:pt x="38" y="262"/>
                    </a:lnTo>
                    <a:lnTo>
                      <a:pt x="37" y="262"/>
                    </a:lnTo>
                    <a:lnTo>
                      <a:pt x="37" y="260"/>
                    </a:lnTo>
                    <a:lnTo>
                      <a:pt x="38" y="260"/>
                    </a:lnTo>
                    <a:lnTo>
                      <a:pt x="39" y="260"/>
                    </a:lnTo>
                    <a:lnTo>
                      <a:pt x="39" y="259"/>
                    </a:lnTo>
                    <a:lnTo>
                      <a:pt x="39" y="258"/>
                    </a:lnTo>
                    <a:lnTo>
                      <a:pt x="41" y="258"/>
                    </a:lnTo>
                    <a:lnTo>
                      <a:pt x="42" y="258"/>
                    </a:lnTo>
                    <a:lnTo>
                      <a:pt x="42" y="256"/>
                    </a:lnTo>
                    <a:lnTo>
                      <a:pt x="42" y="255"/>
                    </a:lnTo>
                    <a:lnTo>
                      <a:pt x="43" y="255"/>
                    </a:lnTo>
                    <a:lnTo>
                      <a:pt x="42" y="255"/>
                    </a:lnTo>
                    <a:lnTo>
                      <a:pt x="43" y="255"/>
                    </a:lnTo>
                    <a:lnTo>
                      <a:pt x="43" y="254"/>
                    </a:lnTo>
                    <a:lnTo>
                      <a:pt x="42" y="254"/>
                    </a:lnTo>
                    <a:lnTo>
                      <a:pt x="41" y="253"/>
                    </a:lnTo>
                    <a:lnTo>
                      <a:pt x="41" y="251"/>
                    </a:lnTo>
                    <a:lnTo>
                      <a:pt x="41" y="250"/>
                    </a:lnTo>
                    <a:lnTo>
                      <a:pt x="39" y="250"/>
                    </a:lnTo>
                    <a:lnTo>
                      <a:pt x="39" y="249"/>
                    </a:lnTo>
                    <a:lnTo>
                      <a:pt x="38" y="249"/>
                    </a:lnTo>
                    <a:lnTo>
                      <a:pt x="38" y="247"/>
                    </a:lnTo>
                    <a:lnTo>
                      <a:pt x="37" y="247"/>
                    </a:lnTo>
                    <a:lnTo>
                      <a:pt x="37" y="246"/>
                    </a:lnTo>
                    <a:lnTo>
                      <a:pt x="35" y="24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28" name="Freeform 56">
                <a:extLst>
                  <a:ext uri="{FF2B5EF4-FFF2-40B4-BE49-F238E27FC236}">
                    <a16:creationId xmlns:a16="http://schemas.microsoft.com/office/drawing/2014/main" id="{BDB8F9BF-596B-5562-01D6-F89BB662376B}"/>
                  </a:ext>
                </a:extLst>
              </p:cNvPr>
              <p:cNvSpPr>
                <a:spLocks/>
              </p:cNvSpPr>
              <p:nvPr/>
            </p:nvSpPr>
            <p:spPr bwMode="auto">
              <a:xfrm>
                <a:off x="2781" y="2153"/>
                <a:ext cx="588" cy="486"/>
              </a:xfrm>
              <a:custGeom>
                <a:avLst/>
                <a:gdLst>
                  <a:gd name="T0" fmla="*/ 475 w 588"/>
                  <a:gd name="T1" fmla="*/ 421 h 486"/>
                  <a:gd name="T2" fmla="*/ 460 w 588"/>
                  <a:gd name="T3" fmla="*/ 439 h 486"/>
                  <a:gd name="T4" fmla="*/ 437 w 588"/>
                  <a:gd name="T5" fmla="*/ 448 h 486"/>
                  <a:gd name="T6" fmla="*/ 411 w 588"/>
                  <a:gd name="T7" fmla="*/ 457 h 486"/>
                  <a:gd name="T8" fmla="*/ 392 w 588"/>
                  <a:gd name="T9" fmla="*/ 476 h 486"/>
                  <a:gd name="T10" fmla="*/ 368 w 588"/>
                  <a:gd name="T11" fmla="*/ 479 h 486"/>
                  <a:gd name="T12" fmla="*/ 351 w 588"/>
                  <a:gd name="T13" fmla="*/ 485 h 486"/>
                  <a:gd name="T14" fmla="*/ 344 w 588"/>
                  <a:gd name="T15" fmla="*/ 470 h 486"/>
                  <a:gd name="T16" fmla="*/ 322 w 588"/>
                  <a:gd name="T17" fmla="*/ 461 h 486"/>
                  <a:gd name="T18" fmla="*/ 295 w 588"/>
                  <a:gd name="T19" fmla="*/ 435 h 486"/>
                  <a:gd name="T20" fmla="*/ 263 w 588"/>
                  <a:gd name="T21" fmla="*/ 421 h 486"/>
                  <a:gd name="T22" fmla="*/ 234 w 588"/>
                  <a:gd name="T23" fmla="*/ 411 h 486"/>
                  <a:gd name="T24" fmla="*/ 190 w 588"/>
                  <a:gd name="T25" fmla="*/ 400 h 486"/>
                  <a:gd name="T26" fmla="*/ 13 w 588"/>
                  <a:gd name="T27" fmla="*/ 367 h 486"/>
                  <a:gd name="T28" fmla="*/ 17 w 588"/>
                  <a:gd name="T29" fmla="*/ 355 h 486"/>
                  <a:gd name="T30" fmla="*/ 43 w 588"/>
                  <a:gd name="T31" fmla="*/ 363 h 486"/>
                  <a:gd name="T32" fmla="*/ 62 w 588"/>
                  <a:gd name="T33" fmla="*/ 360 h 486"/>
                  <a:gd name="T34" fmla="*/ 77 w 588"/>
                  <a:gd name="T35" fmla="*/ 352 h 486"/>
                  <a:gd name="T36" fmla="*/ 98 w 588"/>
                  <a:gd name="T37" fmla="*/ 358 h 486"/>
                  <a:gd name="T38" fmla="*/ 114 w 588"/>
                  <a:gd name="T39" fmla="*/ 358 h 486"/>
                  <a:gd name="T40" fmla="*/ 131 w 588"/>
                  <a:gd name="T41" fmla="*/ 350 h 486"/>
                  <a:gd name="T42" fmla="*/ 124 w 588"/>
                  <a:gd name="T43" fmla="*/ 330 h 486"/>
                  <a:gd name="T44" fmla="*/ 121 w 588"/>
                  <a:gd name="T45" fmla="*/ 309 h 486"/>
                  <a:gd name="T46" fmla="*/ 111 w 588"/>
                  <a:gd name="T47" fmla="*/ 296 h 486"/>
                  <a:gd name="T48" fmla="*/ 117 w 588"/>
                  <a:gd name="T49" fmla="*/ 274 h 486"/>
                  <a:gd name="T50" fmla="*/ 145 w 588"/>
                  <a:gd name="T51" fmla="*/ 275 h 486"/>
                  <a:gd name="T52" fmla="*/ 172 w 588"/>
                  <a:gd name="T53" fmla="*/ 245 h 486"/>
                  <a:gd name="T54" fmla="*/ 182 w 588"/>
                  <a:gd name="T55" fmla="*/ 220 h 486"/>
                  <a:gd name="T56" fmla="*/ 186 w 588"/>
                  <a:gd name="T57" fmla="*/ 206 h 486"/>
                  <a:gd name="T58" fmla="*/ 182 w 588"/>
                  <a:gd name="T59" fmla="*/ 181 h 486"/>
                  <a:gd name="T60" fmla="*/ 185 w 588"/>
                  <a:gd name="T61" fmla="*/ 168 h 486"/>
                  <a:gd name="T62" fmla="*/ 191 w 588"/>
                  <a:gd name="T63" fmla="*/ 153 h 486"/>
                  <a:gd name="T64" fmla="*/ 177 w 588"/>
                  <a:gd name="T65" fmla="*/ 138 h 486"/>
                  <a:gd name="T66" fmla="*/ 189 w 588"/>
                  <a:gd name="T67" fmla="*/ 119 h 486"/>
                  <a:gd name="T68" fmla="*/ 211 w 588"/>
                  <a:gd name="T69" fmla="*/ 122 h 486"/>
                  <a:gd name="T70" fmla="*/ 203 w 588"/>
                  <a:gd name="T71" fmla="*/ 109 h 486"/>
                  <a:gd name="T72" fmla="*/ 210 w 588"/>
                  <a:gd name="T73" fmla="*/ 80 h 486"/>
                  <a:gd name="T74" fmla="*/ 194 w 588"/>
                  <a:gd name="T75" fmla="*/ 53 h 486"/>
                  <a:gd name="T76" fmla="*/ 210 w 588"/>
                  <a:gd name="T77" fmla="*/ 28 h 486"/>
                  <a:gd name="T78" fmla="*/ 228 w 588"/>
                  <a:gd name="T79" fmla="*/ 13 h 486"/>
                  <a:gd name="T80" fmla="*/ 253 w 588"/>
                  <a:gd name="T81" fmla="*/ 23 h 486"/>
                  <a:gd name="T82" fmla="*/ 280 w 588"/>
                  <a:gd name="T83" fmla="*/ 16 h 486"/>
                  <a:gd name="T84" fmla="*/ 304 w 588"/>
                  <a:gd name="T85" fmla="*/ 0 h 486"/>
                  <a:gd name="T86" fmla="*/ 327 w 588"/>
                  <a:gd name="T87" fmla="*/ 13 h 486"/>
                  <a:gd name="T88" fmla="*/ 374 w 588"/>
                  <a:gd name="T89" fmla="*/ 40 h 486"/>
                  <a:gd name="T90" fmla="*/ 403 w 588"/>
                  <a:gd name="T91" fmla="*/ 68 h 486"/>
                  <a:gd name="T92" fmla="*/ 428 w 588"/>
                  <a:gd name="T93" fmla="*/ 92 h 486"/>
                  <a:gd name="T94" fmla="*/ 443 w 588"/>
                  <a:gd name="T95" fmla="*/ 105 h 486"/>
                  <a:gd name="T96" fmla="*/ 440 w 588"/>
                  <a:gd name="T97" fmla="*/ 123 h 486"/>
                  <a:gd name="T98" fmla="*/ 444 w 588"/>
                  <a:gd name="T99" fmla="*/ 146 h 486"/>
                  <a:gd name="T100" fmla="*/ 444 w 588"/>
                  <a:gd name="T101" fmla="*/ 169 h 486"/>
                  <a:gd name="T102" fmla="*/ 481 w 588"/>
                  <a:gd name="T103" fmla="*/ 177 h 486"/>
                  <a:gd name="T104" fmla="*/ 501 w 588"/>
                  <a:gd name="T105" fmla="*/ 184 h 486"/>
                  <a:gd name="T106" fmla="*/ 522 w 588"/>
                  <a:gd name="T107" fmla="*/ 203 h 486"/>
                  <a:gd name="T108" fmla="*/ 515 w 588"/>
                  <a:gd name="T109" fmla="*/ 228 h 486"/>
                  <a:gd name="T110" fmla="*/ 511 w 588"/>
                  <a:gd name="T111" fmla="*/ 252 h 486"/>
                  <a:gd name="T112" fmla="*/ 533 w 588"/>
                  <a:gd name="T113" fmla="*/ 254 h 486"/>
                  <a:gd name="T114" fmla="*/ 562 w 588"/>
                  <a:gd name="T115" fmla="*/ 263 h 486"/>
                  <a:gd name="T116" fmla="*/ 579 w 588"/>
                  <a:gd name="T117" fmla="*/ 296 h 486"/>
                  <a:gd name="T118" fmla="*/ 559 w 588"/>
                  <a:gd name="T119" fmla="*/ 324 h 486"/>
                  <a:gd name="T120" fmla="*/ 545 w 588"/>
                  <a:gd name="T121" fmla="*/ 337 h 486"/>
                  <a:gd name="T122" fmla="*/ 526 w 588"/>
                  <a:gd name="T123" fmla="*/ 384 h 486"/>
                  <a:gd name="T124" fmla="*/ 507 w 588"/>
                  <a:gd name="T125" fmla="*/ 40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88" h="486">
                    <a:moveTo>
                      <a:pt x="494" y="407"/>
                    </a:moveTo>
                    <a:lnTo>
                      <a:pt x="492" y="407"/>
                    </a:lnTo>
                    <a:lnTo>
                      <a:pt x="491" y="407"/>
                    </a:lnTo>
                    <a:lnTo>
                      <a:pt x="490" y="407"/>
                    </a:lnTo>
                    <a:lnTo>
                      <a:pt x="490" y="409"/>
                    </a:lnTo>
                    <a:lnTo>
                      <a:pt x="490" y="407"/>
                    </a:lnTo>
                    <a:lnTo>
                      <a:pt x="490" y="409"/>
                    </a:lnTo>
                    <a:lnTo>
                      <a:pt x="488" y="409"/>
                    </a:lnTo>
                    <a:lnTo>
                      <a:pt x="487" y="409"/>
                    </a:lnTo>
                    <a:lnTo>
                      <a:pt x="487" y="410"/>
                    </a:lnTo>
                    <a:lnTo>
                      <a:pt x="486" y="410"/>
                    </a:lnTo>
                    <a:lnTo>
                      <a:pt x="484" y="410"/>
                    </a:lnTo>
                    <a:lnTo>
                      <a:pt x="484" y="411"/>
                    </a:lnTo>
                    <a:lnTo>
                      <a:pt x="483" y="411"/>
                    </a:lnTo>
                    <a:lnTo>
                      <a:pt x="483" y="413"/>
                    </a:lnTo>
                    <a:lnTo>
                      <a:pt x="483" y="414"/>
                    </a:lnTo>
                    <a:lnTo>
                      <a:pt x="484" y="414"/>
                    </a:lnTo>
                    <a:lnTo>
                      <a:pt x="483" y="414"/>
                    </a:lnTo>
                    <a:lnTo>
                      <a:pt x="482" y="414"/>
                    </a:lnTo>
                    <a:lnTo>
                      <a:pt x="482" y="415"/>
                    </a:lnTo>
                    <a:lnTo>
                      <a:pt x="482" y="417"/>
                    </a:lnTo>
                    <a:lnTo>
                      <a:pt x="483" y="417"/>
                    </a:lnTo>
                    <a:lnTo>
                      <a:pt x="483" y="418"/>
                    </a:lnTo>
                    <a:lnTo>
                      <a:pt x="482" y="418"/>
                    </a:lnTo>
                    <a:lnTo>
                      <a:pt x="481" y="419"/>
                    </a:lnTo>
                    <a:lnTo>
                      <a:pt x="479" y="419"/>
                    </a:lnTo>
                    <a:lnTo>
                      <a:pt x="478" y="419"/>
                    </a:lnTo>
                    <a:lnTo>
                      <a:pt x="477" y="421"/>
                    </a:lnTo>
                    <a:lnTo>
                      <a:pt x="475" y="421"/>
                    </a:lnTo>
                    <a:lnTo>
                      <a:pt x="475" y="422"/>
                    </a:lnTo>
                    <a:lnTo>
                      <a:pt x="474" y="422"/>
                    </a:lnTo>
                    <a:lnTo>
                      <a:pt x="473" y="422"/>
                    </a:lnTo>
                    <a:lnTo>
                      <a:pt x="473" y="423"/>
                    </a:lnTo>
                    <a:lnTo>
                      <a:pt x="471" y="423"/>
                    </a:lnTo>
                    <a:lnTo>
                      <a:pt x="471" y="424"/>
                    </a:lnTo>
                    <a:lnTo>
                      <a:pt x="470" y="424"/>
                    </a:lnTo>
                    <a:lnTo>
                      <a:pt x="470" y="426"/>
                    </a:lnTo>
                    <a:lnTo>
                      <a:pt x="470" y="427"/>
                    </a:lnTo>
                    <a:lnTo>
                      <a:pt x="470" y="428"/>
                    </a:lnTo>
                    <a:lnTo>
                      <a:pt x="469" y="428"/>
                    </a:lnTo>
                    <a:lnTo>
                      <a:pt x="469" y="430"/>
                    </a:lnTo>
                    <a:lnTo>
                      <a:pt x="469" y="431"/>
                    </a:lnTo>
                    <a:lnTo>
                      <a:pt x="469" y="432"/>
                    </a:lnTo>
                    <a:lnTo>
                      <a:pt x="470" y="432"/>
                    </a:lnTo>
                    <a:lnTo>
                      <a:pt x="470" y="434"/>
                    </a:lnTo>
                    <a:lnTo>
                      <a:pt x="473" y="435"/>
                    </a:lnTo>
                    <a:lnTo>
                      <a:pt x="474" y="434"/>
                    </a:lnTo>
                    <a:lnTo>
                      <a:pt x="474" y="435"/>
                    </a:lnTo>
                    <a:lnTo>
                      <a:pt x="473" y="436"/>
                    </a:lnTo>
                    <a:lnTo>
                      <a:pt x="471" y="436"/>
                    </a:lnTo>
                    <a:lnTo>
                      <a:pt x="469" y="436"/>
                    </a:lnTo>
                    <a:lnTo>
                      <a:pt x="467" y="438"/>
                    </a:lnTo>
                    <a:lnTo>
                      <a:pt x="466" y="438"/>
                    </a:lnTo>
                    <a:lnTo>
                      <a:pt x="465" y="438"/>
                    </a:lnTo>
                    <a:lnTo>
                      <a:pt x="464" y="438"/>
                    </a:lnTo>
                    <a:lnTo>
                      <a:pt x="462" y="438"/>
                    </a:lnTo>
                    <a:lnTo>
                      <a:pt x="462" y="439"/>
                    </a:lnTo>
                    <a:lnTo>
                      <a:pt x="460" y="439"/>
                    </a:lnTo>
                    <a:lnTo>
                      <a:pt x="458" y="439"/>
                    </a:lnTo>
                    <a:lnTo>
                      <a:pt x="457" y="439"/>
                    </a:lnTo>
                    <a:lnTo>
                      <a:pt x="456" y="439"/>
                    </a:lnTo>
                    <a:lnTo>
                      <a:pt x="454" y="439"/>
                    </a:lnTo>
                    <a:lnTo>
                      <a:pt x="453" y="439"/>
                    </a:lnTo>
                    <a:lnTo>
                      <a:pt x="453" y="440"/>
                    </a:lnTo>
                    <a:lnTo>
                      <a:pt x="452" y="440"/>
                    </a:lnTo>
                    <a:lnTo>
                      <a:pt x="452" y="439"/>
                    </a:lnTo>
                    <a:lnTo>
                      <a:pt x="450" y="439"/>
                    </a:lnTo>
                    <a:lnTo>
                      <a:pt x="449" y="439"/>
                    </a:lnTo>
                    <a:lnTo>
                      <a:pt x="448" y="439"/>
                    </a:lnTo>
                    <a:lnTo>
                      <a:pt x="446" y="439"/>
                    </a:lnTo>
                    <a:lnTo>
                      <a:pt x="446" y="440"/>
                    </a:lnTo>
                    <a:lnTo>
                      <a:pt x="445" y="440"/>
                    </a:lnTo>
                    <a:lnTo>
                      <a:pt x="445" y="441"/>
                    </a:lnTo>
                    <a:lnTo>
                      <a:pt x="446" y="441"/>
                    </a:lnTo>
                    <a:lnTo>
                      <a:pt x="445" y="441"/>
                    </a:lnTo>
                    <a:lnTo>
                      <a:pt x="444" y="441"/>
                    </a:lnTo>
                    <a:lnTo>
                      <a:pt x="443" y="441"/>
                    </a:lnTo>
                    <a:lnTo>
                      <a:pt x="441" y="443"/>
                    </a:lnTo>
                    <a:lnTo>
                      <a:pt x="440" y="443"/>
                    </a:lnTo>
                    <a:lnTo>
                      <a:pt x="440" y="444"/>
                    </a:lnTo>
                    <a:lnTo>
                      <a:pt x="439" y="444"/>
                    </a:lnTo>
                    <a:lnTo>
                      <a:pt x="439" y="445"/>
                    </a:lnTo>
                    <a:lnTo>
                      <a:pt x="437" y="445"/>
                    </a:lnTo>
                    <a:lnTo>
                      <a:pt x="437" y="447"/>
                    </a:lnTo>
                    <a:lnTo>
                      <a:pt x="439" y="447"/>
                    </a:lnTo>
                    <a:lnTo>
                      <a:pt x="437" y="447"/>
                    </a:lnTo>
                    <a:lnTo>
                      <a:pt x="437" y="448"/>
                    </a:lnTo>
                    <a:lnTo>
                      <a:pt x="436" y="448"/>
                    </a:lnTo>
                    <a:lnTo>
                      <a:pt x="435" y="448"/>
                    </a:lnTo>
                    <a:lnTo>
                      <a:pt x="433" y="448"/>
                    </a:lnTo>
                    <a:lnTo>
                      <a:pt x="432" y="448"/>
                    </a:lnTo>
                    <a:lnTo>
                      <a:pt x="431" y="448"/>
                    </a:lnTo>
                    <a:lnTo>
                      <a:pt x="429" y="448"/>
                    </a:lnTo>
                    <a:lnTo>
                      <a:pt x="429" y="449"/>
                    </a:lnTo>
                    <a:lnTo>
                      <a:pt x="428" y="449"/>
                    </a:lnTo>
                    <a:lnTo>
                      <a:pt x="427" y="449"/>
                    </a:lnTo>
                    <a:lnTo>
                      <a:pt x="426" y="449"/>
                    </a:lnTo>
                    <a:lnTo>
                      <a:pt x="426" y="451"/>
                    </a:lnTo>
                    <a:lnTo>
                      <a:pt x="424" y="451"/>
                    </a:lnTo>
                    <a:lnTo>
                      <a:pt x="423" y="451"/>
                    </a:lnTo>
                    <a:lnTo>
                      <a:pt x="423" y="452"/>
                    </a:lnTo>
                    <a:lnTo>
                      <a:pt x="422" y="452"/>
                    </a:lnTo>
                    <a:lnTo>
                      <a:pt x="422" y="453"/>
                    </a:lnTo>
                    <a:lnTo>
                      <a:pt x="420" y="453"/>
                    </a:lnTo>
                    <a:lnTo>
                      <a:pt x="420" y="455"/>
                    </a:lnTo>
                    <a:lnTo>
                      <a:pt x="419" y="455"/>
                    </a:lnTo>
                    <a:lnTo>
                      <a:pt x="418" y="455"/>
                    </a:lnTo>
                    <a:lnTo>
                      <a:pt x="416" y="455"/>
                    </a:lnTo>
                    <a:lnTo>
                      <a:pt x="415" y="455"/>
                    </a:lnTo>
                    <a:lnTo>
                      <a:pt x="414" y="455"/>
                    </a:lnTo>
                    <a:lnTo>
                      <a:pt x="412" y="455"/>
                    </a:lnTo>
                    <a:lnTo>
                      <a:pt x="412" y="456"/>
                    </a:lnTo>
                    <a:lnTo>
                      <a:pt x="411" y="456"/>
                    </a:lnTo>
                    <a:lnTo>
                      <a:pt x="411" y="457"/>
                    </a:lnTo>
                    <a:lnTo>
                      <a:pt x="410" y="457"/>
                    </a:lnTo>
                    <a:lnTo>
                      <a:pt x="411" y="457"/>
                    </a:lnTo>
                    <a:lnTo>
                      <a:pt x="411" y="458"/>
                    </a:lnTo>
                    <a:lnTo>
                      <a:pt x="411" y="460"/>
                    </a:lnTo>
                    <a:lnTo>
                      <a:pt x="410" y="460"/>
                    </a:lnTo>
                    <a:lnTo>
                      <a:pt x="409" y="460"/>
                    </a:lnTo>
                    <a:lnTo>
                      <a:pt x="407" y="460"/>
                    </a:lnTo>
                    <a:lnTo>
                      <a:pt x="406" y="460"/>
                    </a:lnTo>
                    <a:lnTo>
                      <a:pt x="406" y="461"/>
                    </a:lnTo>
                    <a:lnTo>
                      <a:pt x="405" y="461"/>
                    </a:lnTo>
                    <a:lnTo>
                      <a:pt x="403" y="461"/>
                    </a:lnTo>
                    <a:lnTo>
                      <a:pt x="403" y="462"/>
                    </a:lnTo>
                    <a:lnTo>
                      <a:pt x="403" y="464"/>
                    </a:lnTo>
                    <a:lnTo>
                      <a:pt x="403" y="465"/>
                    </a:lnTo>
                    <a:lnTo>
                      <a:pt x="402" y="465"/>
                    </a:lnTo>
                    <a:lnTo>
                      <a:pt x="402" y="466"/>
                    </a:lnTo>
                    <a:lnTo>
                      <a:pt x="401" y="466"/>
                    </a:lnTo>
                    <a:lnTo>
                      <a:pt x="399" y="466"/>
                    </a:lnTo>
                    <a:lnTo>
                      <a:pt x="399" y="468"/>
                    </a:lnTo>
                    <a:lnTo>
                      <a:pt x="399" y="469"/>
                    </a:lnTo>
                    <a:lnTo>
                      <a:pt x="398" y="469"/>
                    </a:lnTo>
                    <a:lnTo>
                      <a:pt x="398" y="470"/>
                    </a:lnTo>
                    <a:lnTo>
                      <a:pt x="397" y="470"/>
                    </a:lnTo>
                    <a:lnTo>
                      <a:pt x="395" y="470"/>
                    </a:lnTo>
                    <a:lnTo>
                      <a:pt x="397" y="472"/>
                    </a:lnTo>
                    <a:lnTo>
                      <a:pt x="395" y="472"/>
                    </a:lnTo>
                    <a:lnTo>
                      <a:pt x="394" y="473"/>
                    </a:lnTo>
                    <a:lnTo>
                      <a:pt x="393" y="473"/>
                    </a:lnTo>
                    <a:lnTo>
                      <a:pt x="393" y="474"/>
                    </a:lnTo>
                    <a:lnTo>
                      <a:pt x="392" y="474"/>
                    </a:lnTo>
                    <a:lnTo>
                      <a:pt x="392" y="476"/>
                    </a:lnTo>
                    <a:lnTo>
                      <a:pt x="392" y="477"/>
                    </a:lnTo>
                    <a:lnTo>
                      <a:pt x="390" y="477"/>
                    </a:lnTo>
                    <a:lnTo>
                      <a:pt x="392" y="477"/>
                    </a:lnTo>
                    <a:lnTo>
                      <a:pt x="392" y="478"/>
                    </a:lnTo>
                    <a:lnTo>
                      <a:pt x="390" y="478"/>
                    </a:lnTo>
                    <a:lnTo>
                      <a:pt x="392" y="478"/>
                    </a:lnTo>
                    <a:lnTo>
                      <a:pt x="390" y="478"/>
                    </a:lnTo>
                    <a:lnTo>
                      <a:pt x="390" y="479"/>
                    </a:lnTo>
                    <a:lnTo>
                      <a:pt x="389" y="478"/>
                    </a:lnTo>
                    <a:lnTo>
                      <a:pt x="389" y="479"/>
                    </a:lnTo>
                    <a:lnTo>
                      <a:pt x="388" y="479"/>
                    </a:lnTo>
                    <a:lnTo>
                      <a:pt x="386" y="479"/>
                    </a:lnTo>
                    <a:lnTo>
                      <a:pt x="386" y="478"/>
                    </a:lnTo>
                    <a:lnTo>
                      <a:pt x="385" y="478"/>
                    </a:lnTo>
                    <a:lnTo>
                      <a:pt x="384" y="478"/>
                    </a:lnTo>
                    <a:lnTo>
                      <a:pt x="382" y="478"/>
                    </a:lnTo>
                    <a:lnTo>
                      <a:pt x="380" y="478"/>
                    </a:lnTo>
                    <a:lnTo>
                      <a:pt x="378" y="478"/>
                    </a:lnTo>
                    <a:lnTo>
                      <a:pt x="378" y="479"/>
                    </a:lnTo>
                    <a:lnTo>
                      <a:pt x="377" y="479"/>
                    </a:lnTo>
                    <a:lnTo>
                      <a:pt x="376" y="479"/>
                    </a:lnTo>
                    <a:lnTo>
                      <a:pt x="374" y="479"/>
                    </a:lnTo>
                    <a:lnTo>
                      <a:pt x="373" y="479"/>
                    </a:lnTo>
                    <a:lnTo>
                      <a:pt x="372" y="479"/>
                    </a:lnTo>
                    <a:lnTo>
                      <a:pt x="371" y="479"/>
                    </a:lnTo>
                    <a:lnTo>
                      <a:pt x="371" y="481"/>
                    </a:lnTo>
                    <a:lnTo>
                      <a:pt x="369" y="481"/>
                    </a:lnTo>
                    <a:lnTo>
                      <a:pt x="369" y="479"/>
                    </a:lnTo>
                    <a:lnTo>
                      <a:pt x="368" y="479"/>
                    </a:lnTo>
                    <a:lnTo>
                      <a:pt x="368" y="481"/>
                    </a:lnTo>
                    <a:lnTo>
                      <a:pt x="367" y="481"/>
                    </a:lnTo>
                    <a:lnTo>
                      <a:pt x="365" y="481"/>
                    </a:lnTo>
                    <a:lnTo>
                      <a:pt x="367" y="481"/>
                    </a:lnTo>
                    <a:lnTo>
                      <a:pt x="365" y="481"/>
                    </a:lnTo>
                    <a:lnTo>
                      <a:pt x="365" y="482"/>
                    </a:lnTo>
                    <a:lnTo>
                      <a:pt x="364" y="482"/>
                    </a:lnTo>
                    <a:lnTo>
                      <a:pt x="364" y="483"/>
                    </a:lnTo>
                    <a:lnTo>
                      <a:pt x="364" y="482"/>
                    </a:lnTo>
                    <a:lnTo>
                      <a:pt x="364" y="483"/>
                    </a:lnTo>
                    <a:lnTo>
                      <a:pt x="363" y="483"/>
                    </a:lnTo>
                    <a:lnTo>
                      <a:pt x="363" y="485"/>
                    </a:lnTo>
                    <a:lnTo>
                      <a:pt x="363" y="483"/>
                    </a:lnTo>
                    <a:lnTo>
                      <a:pt x="361" y="483"/>
                    </a:lnTo>
                    <a:lnTo>
                      <a:pt x="360" y="483"/>
                    </a:lnTo>
                    <a:lnTo>
                      <a:pt x="360" y="482"/>
                    </a:lnTo>
                    <a:lnTo>
                      <a:pt x="359" y="482"/>
                    </a:lnTo>
                    <a:lnTo>
                      <a:pt x="359" y="483"/>
                    </a:lnTo>
                    <a:lnTo>
                      <a:pt x="357" y="483"/>
                    </a:lnTo>
                    <a:lnTo>
                      <a:pt x="357" y="482"/>
                    </a:lnTo>
                    <a:lnTo>
                      <a:pt x="357" y="483"/>
                    </a:lnTo>
                    <a:lnTo>
                      <a:pt x="357" y="482"/>
                    </a:lnTo>
                    <a:lnTo>
                      <a:pt x="356" y="482"/>
                    </a:lnTo>
                    <a:lnTo>
                      <a:pt x="355" y="482"/>
                    </a:lnTo>
                    <a:lnTo>
                      <a:pt x="354" y="482"/>
                    </a:lnTo>
                    <a:lnTo>
                      <a:pt x="352" y="482"/>
                    </a:lnTo>
                    <a:lnTo>
                      <a:pt x="352" y="483"/>
                    </a:lnTo>
                    <a:lnTo>
                      <a:pt x="351" y="483"/>
                    </a:lnTo>
                    <a:lnTo>
                      <a:pt x="351" y="485"/>
                    </a:lnTo>
                    <a:lnTo>
                      <a:pt x="350" y="485"/>
                    </a:lnTo>
                    <a:lnTo>
                      <a:pt x="350" y="486"/>
                    </a:lnTo>
                    <a:lnTo>
                      <a:pt x="350" y="485"/>
                    </a:lnTo>
                    <a:lnTo>
                      <a:pt x="350" y="483"/>
                    </a:lnTo>
                    <a:lnTo>
                      <a:pt x="351" y="483"/>
                    </a:lnTo>
                    <a:lnTo>
                      <a:pt x="350" y="483"/>
                    </a:lnTo>
                    <a:lnTo>
                      <a:pt x="350" y="482"/>
                    </a:lnTo>
                    <a:lnTo>
                      <a:pt x="347" y="481"/>
                    </a:lnTo>
                    <a:lnTo>
                      <a:pt x="346" y="481"/>
                    </a:lnTo>
                    <a:lnTo>
                      <a:pt x="344" y="481"/>
                    </a:lnTo>
                    <a:lnTo>
                      <a:pt x="344" y="479"/>
                    </a:lnTo>
                    <a:lnTo>
                      <a:pt x="344" y="481"/>
                    </a:lnTo>
                    <a:lnTo>
                      <a:pt x="344" y="479"/>
                    </a:lnTo>
                    <a:lnTo>
                      <a:pt x="343" y="479"/>
                    </a:lnTo>
                    <a:lnTo>
                      <a:pt x="344" y="479"/>
                    </a:lnTo>
                    <a:lnTo>
                      <a:pt x="343" y="478"/>
                    </a:lnTo>
                    <a:lnTo>
                      <a:pt x="344" y="478"/>
                    </a:lnTo>
                    <a:lnTo>
                      <a:pt x="343" y="478"/>
                    </a:lnTo>
                    <a:lnTo>
                      <a:pt x="343" y="477"/>
                    </a:lnTo>
                    <a:lnTo>
                      <a:pt x="344" y="477"/>
                    </a:lnTo>
                    <a:lnTo>
                      <a:pt x="343" y="477"/>
                    </a:lnTo>
                    <a:lnTo>
                      <a:pt x="343" y="476"/>
                    </a:lnTo>
                    <a:lnTo>
                      <a:pt x="344" y="476"/>
                    </a:lnTo>
                    <a:lnTo>
                      <a:pt x="344" y="474"/>
                    </a:lnTo>
                    <a:lnTo>
                      <a:pt x="346" y="474"/>
                    </a:lnTo>
                    <a:lnTo>
                      <a:pt x="346" y="473"/>
                    </a:lnTo>
                    <a:lnTo>
                      <a:pt x="346" y="472"/>
                    </a:lnTo>
                    <a:lnTo>
                      <a:pt x="344" y="472"/>
                    </a:lnTo>
                    <a:lnTo>
                      <a:pt x="344" y="470"/>
                    </a:lnTo>
                    <a:lnTo>
                      <a:pt x="343" y="470"/>
                    </a:lnTo>
                    <a:lnTo>
                      <a:pt x="342" y="469"/>
                    </a:lnTo>
                    <a:lnTo>
                      <a:pt x="340" y="469"/>
                    </a:lnTo>
                    <a:lnTo>
                      <a:pt x="340" y="468"/>
                    </a:lnTo>
                    <a:lnTo>
                      <a:pt x="339" y="468"/>
                    </a:lnTo>
                    <a:lnTo>
                      <a:pt x="338" y="468"/>
                    </a:lnTo>
                    <a:lnTo>
                      <a:pt x="337" y="468"/>
                    </a:lnTo>
                    <a:lnTo>
                      <a:pt x="335" y="468"/>
                    </a:lnTo>
                    <a:lnTo>
                      <a:pt x="335" y="466"/>
                    </a:lnTo>
                    <a:lnTo>
                      <a:pt x="334" y="466"/>
                    </a:lnTo>
                    <a:lnTo>
                      <a:pt x="333" y="466"/>
                    </a:lnTo>
                    <a:lnTo>
                      <a:pt x="331" y="466"/>
                    </a:lnTo>
                    <a:lnTo>
                      <a:pt x="331" y="465"/>
                    </a:lnTo>
                    <a:lnTo>
                      <a:pt x="330" y="465"/>
                    </a:lnTo>
                    <a:lnTo>
                      <a:pt x="329" y="465"/>
                    </a:lnTo>
                    <a:lnTo>
                      <a:pt x="327" y="465"/>
                    </a:lnTo>
                    <a:lnTo>
                      <a:pt x="326" y="465"/>
                    </a:lnTo>
                    <a:lnTo>
                      <a:pt x="325" y="465"/>
                    </a:lnTo>
                    <a:lnTo>
                      <a:pt x="325" y="466"/>
                    </a:lnTo>
                    <a:lnTo>
                      <a:pt x="323" y="466"/>
                    </a:lnTo>
                    <a:lnTo>
                      <a:pt x="323" y="468"/>
                    </a:lnTo>
                    <a:lnTo>
                      <a:pt x="323" y="466"/>
                    </a:lnTo>
                    <a:lnTo>
                      <a:pt x="323" y="465"/>
                    </a:lnTo>
                    <a:lnTo>
                      <a:pt x="323" y="464"/>
                    </a:lnTo>
                    <a:lnTo>
                      <a:pt x="322" y="464"/>
                    </a:lnTo>
                    <a:lnTo>
                      <a:pt x="322" y="462"/>
                    </a:lnTo>
                    <a:lnTo>
                      <a:pt x="323" y="462"/>
                    </a:lnTo>
                    <a:lnTo>
                      <a:pt x="323" y="461"/>
                    </a:lnTo>
                    <a:lnTo>
                      <a:pt x="322" y="461"/>
                    </a:lnTo>
                    <a:lnTo>
                      <a:pt x="322" y="460"/>
                    </a:lnTo>
                    <a:lnTo>
                      <a:pt x="320" y="458"/>
                    </a:lnTo>
                    <a:lnTo>
                      <a:pt x="318" y="458"/>
                    </a:lnTo>
                    <a:lnTo>
                      <a:pt x="313" y="457"/>
                    </a:lnTo>
                    <a:lnTo>
                      <a:pt x="312" y="457"/>
                    </a:lnTo>
                    <a:lnTo>
                      <a:pt x="312" y="456"/>
                    </a:lnTo>
                    <a:lnTo>
                      <a:pt x="312" y="455"/>
                    </a:lnTo>
                    <a:lnTo>
                      <a:pt x="312" y="453"/>
                    </a:lnTo>
                    <a:lnTo>
                      <a:pt x="310" y="453"/>
                    </a:lnTo>
                    <a:lnTo>
                      <a:pt x="310" y="452"/>
                    </a:lnTo>
                    <a:lnTo>
                      <a:pt x="309" y="451"/>
                    </a:lnTo>
                    <a:lnTo>
                      <a:pt x="308" y="451"/>
                    </a:lnTo>
                    <a:lnTo>
                      <a:pt x="305" y="449"/>
                    </a:lnTo>
                    <a:lnTo>
                      <a:pt x="304" y="448"/>
                    </a:lnTo>
                    <a:lnTo>
                      <a:pt x="302" y="448"/>
                    </a:lnTo>
                    <a:lnTo>
                      <a:pt x="301" y="447"/>
                    </a:lnTo>
                    <a:lnTo>
                      <a:pt x="299" y="447"/>
                    </a:lnTo>
                    <a:lnTo>
                      <a:pt x="299" y="445"/>
                    </a:lnTo>
                    <a:lnTo>
                      <a:pt x="297" y="445"/>
                    </a:lnTo>
                    <a:lnTo>
                      <a:pt x="297" y="444"/>
                    </a:lnTo>
                    <a:lnTo>
                      <a:pt x="299" y="444"/>
                    </a:lnTo>
                    <a:lnTo>
                      <a:pt x="299" y="443"/>
                    </a:lnTo>
                    <a:lnTo>
                      <a:pt x="297" y="440"/>
                    </a:lnTo>
                    <a:lnTo>
                      <a:pt x="297" y="439"/>
                    </a:lnTo>
                    <a:lnTo>
                      <a:pt x="296" y="439"/>
                    </a:lnTo>
                    <a:lnTo>
                      <a:pt x="297" y="438"/>
                    </a:lnTo>
                    <a:lnTo>
                      <a:pt x="296" y="436"/>
                    </a:lnTo>
                    <a:lnTo>
                      <a:pt x="296" y="435"/>
                    </a:lnTo>
                    <a:lnTo>
                      <a:pt x="295" y="435"/>
                    </a:lnTo>
                    <a:lnTo>
                      <a:pt x="293" y="434"/>
                    </a:lnTo>
                    <a:lnTo>
                      <a:pt x="292" y="434"/>
                    </a:lnTo>
                    <a:lnTo>
                      <a:pt x="289" y="432"/>
                    </a:lnTo>
                    <a:lnTo>
                      <a:pt x="289" y="431"/>
                    </a:lnTo>
                    <a:lnTo>
                      <a:pt x="289" y="430"/>
                    </a:lnTo>
                    <a:lnTo>
                      <a:pt x="288" y="430"/>
                    </a:lnTo>
                    <a:lnTo>
                      <a:pt x="287" y="430"/>
                    </a:lnTo>
                    <a:lnTo>
                      <a:pt x="285" y="428"/>
                    </a:lnTo>
                    <a:lnTo>
                      <a:pt x="284" y="428"/>
                    </a:lnTo>
                    <a:lnTo>
                      <a:pt x="283" y="427"/>
                    </a:lnTo>
                    <a:lnTo>
                      <a:pt x="282" y="427"/>
                    </a:lnTo>
                    <a:lnTo>
                      <a:pt x="280" y="427"/>
                    </a:lnTo>
                    <a:lnTo>
                      <a:pt x="280" y="426"/>
                    </a:lnTo>
                    <a:lnTo>
                      <a:pt x="279" y="426"/>
                    </a:lnTo>
                    <a:lnTo>
                      <a:pt x="278" y="426"/>
                    </a:lnTo>
                    <a:lnTo>
                      <a:pt x="276" y="426"/>
                    </a:lnTo>
                    <a:lnTo>
                      <a:pt x="276" y="424"/>
                    </a:lnTo>
                    <a:lnTo>
                      <a:pt x="275" y="424"/>
                    </a:lnTo>
                    <a:lnTo>
                      <a:pt x="274" y="424"/>
                    </a:lnTo>
                    <a:lnTo>
                      <a:pt x="274" y="423"/>
                    </a:lnTo>
                    <a:lnTo>
                      <a:pt x="272" y="423"/>
                    </a:lnTo>
                    <a:lnTo>
                      <a:pt x="271" y="423"/>
                    </a:lnTo>
                    <a:lnTo>
                      <a:pt x="270" y="422"/>
                    </a:lnTo>
                    <a:lnTo>
                      <a:pt x="268" y="422"/>
                    </a:lnTo>
                    <a:lnTo>
                      <a:pt x="267" y="422"/>
                    </a:lnTo>
                    <a:lnTo>
                      <a:pt x="267" y="421"/>
                    </a:lnTo>
                    <a:lnTo>
                      <a:pt x="266" y="421"/>
                    </a:lnTo>
                    <a:lnTo>
                      <a:pt x="265" y="421"/>
                    </a:lnTo>
                    <a:lnTo>
                      <a:pt x="263" y="421"/>
                    </a:lnTo>
                    <a:lnTo>
                      <a:pt x="263" y="419"/>
                    </a:lnTo>
                    <a:lnTo>
                      <a:pt x="262" y="419"/>
                    </a:lnTo>
                    <a:lnTo>
                      <a:pt x="261" y="419"/>
                    </a:lnTo>
                    <a:lnTo>
                      <a:pt x="259" y="419"/>
                    </a:lnTo>
                    <a:lnTo>
                      <a:pt x="259" y="418"/>
                    </a:lnTo>
                    <a:lnTo>
                      <a:pt x="258" y="418"/>
                    </a:lnTo>
                    <a:lnTo>
                      <a:pt x="257" y="418"/>
                    </a:lnTo>
                    <a:lnTo>
                      <a:pt x="255" y="418"/>
                    </a:lnTo>
                    <a:lnTo>
                      <a:pt x="255" y="417"/>
                    </a:lnTo>
                    <a:lnTo>
                      <a:pt x="254" y="417"/>
                    </a:lnTo>
                    <a:lnTo>
                      <a:pt x="253" y="417"/>
                    </a:lnTo>
                    <a:lnTo>
                      <a:pt x="251" y="417"/>
                    </a:lnTo>
                    <a:lnTo>
                      <a:pt x="251" y="415"/>
                    </a:lnTo>
                    <a:lnTo>
                      <a:pt x="250" y="415"/>
                    </a:lnTo>
                    <a:lnTo>
                      <a:pt x="249" y="415"/>
                    </a:lnTo>
                    <a:lnTo>
                      <a:pt x="248" y="415"/>
                    </a:lnTo>
                    <a:lnTo>
                      <a:pt x="246" y="415"/>
                    </a:lnTo>
                    <a:lnTo>
                      <a:pt x="246" y="414"/>
                    </a:lnTo>
                    <a:lnTo>
                      <a:pt x="245" y="414"/>
                    </a:lnTo>
                    <a:lnTo>
                      <a:pt x="244" y="414"/>
                    </a:lnTo>
                    <a:lnTo>
                      <a:pt x="242" y="414"/>
                    </a:lnTo>
                    <a:lnTo>
                      <a:pt x="241" y="414"/>
                    </a:lnTo>
                    <a:lnTo>
                      <a:pt x="241" y="413"/>
                    </a:lnTo>
                    <a:lnTo>
                      <a:pt x="240" y="413"/>
                    </a:lnTo>
                    <a:lnTo>
                      <a:pt x="238" y="413"/>
                    </a:lnTo>
                    <a:lnTo>
                      <a:pt x="237" y="413"/>
                    </a:lnTo>
                    <a:lnTo>
                      <a:pt x="236" y="413"/>
                    </a:lnTo>
                    <a:lnTo>
                      <a:pt x="236" y="411"/>
                    </a:lnTo>
                    <a:lnTo>
                      <a:pt x="234" y="411"/>
                    </a:lnTo>
                    <a:lnTo>
                      <a:pt x="233" y="411"/>
                    </a:lnTo>
                    <a:lnTo>
                      <a:pt x="232" y="411"/>
                    </a:lnTo>
                    <a:lnTo>
                      <a:pt x="230" y="411"/>
                    </a:lnTo>
                    <a:lnTo>
                      <a:pt x="229" y="410"/>
                    </a:lnTo>
                    <a:lnTo>
                      <a:pt x="228" y="410"/>
                    </a:lnTo>
                    <a:lnTo>
                      <a:pt x="227" y="410"/>
                    </a:lnTo>
                    <a:lnTo>
                      <a:pt x="225" y="410"/>
                    </a:lnTo>
                    <a:lnTo>
                      <a:pt x="224" y="410"/>
                    </a:lnTo>
                    <a:lnTo>
                      <a:pt x="224" y="409"/>
                    </a:lnTo>
                    <a:lnTo>
                      <a:pt x="223" y="409"/>
                    </a:lnTo>
                    <a:lnTo>
                      <a:pt x="221" y="409"/>
                    </a:lnTo>
                    <a:lnTo>
                      <a:pt x="220" y="409"/>
                    </a:lnTo>
                    <a:lnTo>
                      <a:pt x="219" y="409"/>
                    </a:lnTo>
                    <a:lnTo>
                      <a:pt x="217" y="409"/>
                    </a:lnTo>
                    <a:lnTo>
                      <a:pt x="217" y="407"/>
                    </a:lnTo>
                    <a:lnTo>
                      <a:pt x="216" y="407"/>
                    </a:lnTo>
                    <a:lnTo>
                      <a:pt x="215" y="407"/>
                    </a:lnTo>
                    <a:lnTo>
                      <a:pt x="213" y="407"/>
                    </a:lnTo>
                    <a:lnTo>
                      <a:pt x="212" y="407"/>
                    </a:lnTo>
                    <a:lnTo>
                      <a:pt x="211" y="407"/>
                    </a:lnTo>
                    <a:lnTo>
                      <a:pt x="211" y="406"/>
                    </a:lnTo>
                    <a:lnTo>
                      <a:pt x="210" y="406"/>
                    </a:lnTo>
                    <a:lnTo>
                      <a:pt x="206" y="406"/>
                    </a:lnTo>
                    <a:lnTo>
                      <a:pt x="202" y="405"/>
                    </a:lnTo>
                    <a:lnTo>
                      <a:pt x="198" y="404"/>
                    </a:lnTo>
                    <a:lnTo>
                      <a:pt x="194" y="402"/>
                    </a:lnTo>
                    <a:lnTo>
                      <a:pt x="191" y="402"/>
                    </a:lnTo>
                    <a:lnTo>
                      <a:pt x="191" y="401"/>
                    </a:lnTo>
                    <a:lnTo>
                      <a:pt x="190" y="400"/>
                    </a:lnTo>
                    <a:lnTo>
                      <a:pt x="189" y="401"/>
                    </a:lnTo>
                    <a:lnTo>
                      <a:pt x="187" y="404"/>
                    </a:lnTo>
                    <a:lnTo>
                      <a:pt x="174" y="404"/>
                    </a:lnTo>
                    <a:lnTo>
                      <a:pt x="164" y="402"/>
                    </a:lnTo>
                    <a:lnTo>
                      <a:pt x="156" y="398"/>
                    </a:lnTo>
                    <a:lnTo>
                      <a:pt x="151" y="396"/>
                    </a:lnTo>
                    <a:lnTo>
                      <a:pt x="141" y="394"/>
                    </a:lnTo>
                    <a:lnTo>
                      <a:pt x="128" y="393"/>
                    </a:lnTo>
                    <a:lnTo>
                      <a:pt x="117" y="389"/>
                    </a:lnTo>
                    <a:lnTo>
                      <a:pt x="106" y="386"/>
                    </a:lnTo>
                    <a:lnTo>
                      <a:pt x="96" y="385"/>
                    </a:lnTo>
                    <a:lnTo>
                      <a:pt x="83" y="383"/>
                    </a:lnTo>
                    <a:lnTo>
                      <a:pt x="69" y="379"/>
                    </a:lnTo>
                    <a:lnTo>
                      <a:pt x="59" y="377"/>
                    </a:lnTo>
                    <a:lnTo>
                      <a:pt x="50" y="376"/>
                    </a:lnTo>
                    <a:lnTo>
                      <a:pt x="39" y="373"/>
                    </a:lnTo>
                    <a:lnTo>
                      <a:pt x="34" y="372"/>
                    </a:lnTo>
                    <a:lnTo>
                      <a:pt x="26" y="369"/>
                    </a:lnTo>
                    <a:lnTo>
                      <a:pt x="24" y="369"/>
                    </a:lnTo>
                    <a:lnTo>
                      <a:pt x="24" y="368"/>
                    </a:lnTo>
                    <a:lnTo>
                      <a:pt x="22" y="368"/>
                    </a:lnTo>
                    <a:lnTo>
                      <a:pt x="21" y="368"/>
                    </a:lnTo>
                    <a:lnTo>
                      <a:pt x="20" y="368"/>
                    </a:lnTo>
                    <a:lnTo>
                      <a:pt x="18" y="368"/>
                    </a:lnTo>
                    <a:lnTo>
                      <a:pt x="17" y="368"/>
                    </a:lnTo>
                    <a:lnTo>
                      <a:pt x="17" y="367"/>
                    </a:lnTo>
                    <a:lnTo>
                      <a:pt x="16" y="367"/>
                    </a:lnTo>
                    <a:lnTo>
                      <a:pt x="14" y="367"/>
                    </a:lnTo>
                    <a:lnTo>
                      <a:pt x="13" y="367"/>
                    </a:lnTo>
                    <a:lnTo>
                      <a:pt x="12" y="367"/>
                    </a:lnTo>
                    <a:lnTo>
                      <a:pt x="11" y="367"/>
                    </a:lnTo>
                    <a:lnTo>
                      <a:pt x="11" y="366"/>
                    </a:lnTo>
                    <a:lnTo>
                      <a:pt x="9" y="366"/>
                    </a:lnTo>
                    <a:lnTo>
                      <a:pt x="8" y="366"/>
                    </a:lnTo>
                    <a:lnTo>
                      <a:pt x="7" y="366"/>
                    </a:lnTo>
                    <a:lnTo>
                      <a:pt x="5" y="366"/>
                    </a:lnTo>
                    <a:lnTo>
                      <a:pt x="4" y="366"/>
                    </a:lnTo>
                    <a:lnTo>
                      <a:pt x="4" y="364"/>
                    </a:lnTo>
                    <a:lnTo>
                      <a:pt x="3" y="364"/>
                    </a:lnTo>
                    <a:lnTo>
                      <a:pt x="0" y="364"/>
                    </a:lnTo>
                    <a:lnTo>
                      <a:pt x="0" y="363"/>
                    </a:lnTo>
                    <a:lnTo>
                      <a:pt x="0" y="355"/>
                    </a:lnTo>
                    <a:lnTo>
                      <a:pt x="1" y="356"/>
                    </a:lnTo>
                    <a:lnTo>
                      <a:pt x="3" y="356"/>
                    </a:lnTo>
                    <a:lnTo>
                      <a:pt x="4" y="356"/>
                    </a:lnTo>
                    <a:lnTo>
                      <a:pt x="5" y="356"/>
                    </a:lnTo>
                    <a:lnTo>
                      <a:pt x="7" y="356"/>
                    </a:lnTo>
                    <a:lnTo>
                      <a:pt x="8" y="356"/>
                    </a:lnTo>
                    <a:lnTo>
                      <a:pt x="9" y="358"/>
                    </a:lnTo>
                    <a:lnTo>
                      <a:pt x="9" y="356"/>
                    </a:lnTo>
                    <a:lnTo>
                      <a:pt x="12" y="356"/>
                    </a:lnTo>
                    <a:lnTo>
                      <a:pt x="13" y="356"/>
                    </a:lnTo>
                    <a:lnTo>
                      <a:pt x="13" y="355"/>
                    </a:lnTo>
                    <a:lnTo>
                      <a:pt x="13" y="354"/>
                    </a:lnTo>
                    <a:lnTo>
                      <a:pt x="14" y="354"/>
                    </a:lnTo>
                    <a:lnTo>
                      <a:pt x="16" y="354"/>
                    </a:lnTo>
                    <a:lnTo>
                      <a:pt x="17" y="354"/>
                    </a:lnTo>
                    <a:lnTo>
                      <a:pt x="17" y="355"/>
                    </a:lnTo>
                    <a:lnTo>
                      <a:pt x="18" y="355"/>
                    </a:lnTo>
                    <a:lnTo>
                      <a:pt x="20" y="355"/>
                    </a:lnTo>
                    <a:lnTo>
                      <a:pt x="21" y="355"/>
                    </a:lnTo>
                    <a:lnTo>
                      <a:pt x="21" y="354"/>
                    </a:lnTo>
                    <a:lnTo>
                      <a:pt x="22" y="354"/>
                    </a:lnTo>
                    <a:lnTo>
                      <a:pt x="22" y="355"/>
                    </a:lnTo>
                    <a:lnTo>
                      <a:pt x="24" y="355"/>
                    </a:lnTo>
                    <a:lnTo>
                      <a:pt x="25" y="355"/>
                    </a:lnTo>
                    <a:lnTo>
                      <a:pt x="26" y="355"/>
                    </a:lnTo>
                    <a:lnTo>
                      <a:pt x="28" y="355"/>
                    </a:lnTo>
                    <a:lnTo>
                      <a:pt x="29" y="355"/>
                    </a:lnTo>
                    <a:lnTo>
                      <a:pt x="30" y="355"/>
                    </a:lnTo>
                    <a:lnTo>
                      <a:pt x="30" y="354"/>
                    </a:lnTo>
                    <a:lnTo>
                      <a:pt x="30" y="355"/>
                    </a:lnTo>
                    <a:lnTo>
                      <a:pt x="31" y="355"/>
                    </a:lnTo>
                    <a:lnTo>
                      <a:pt x="33" y="356"/>
                    </a:lnTo>
                    <a:lnTo>
                      <a:pt x="34" y="356"/>
                    </a:lnTo>
                    <a:lnTo>
                      <a:pt x="35" y="356"/>
                    </a:lnTo>
                    <a:lnTo>
                      <a:pt x="37" y="356"/>
                    </a:lnTo>
                    <a:lnTo>
                      <a:pt x="37" y="358"/>
                    </a:lnTo>
                    <a:lnTo>
                      <a:pt x="38" y="358"/>
                    </a:lnTo>
                    <a:lnTo>
                      <a:pt x="38" y="359"/>
                    </a:lnTo>
                    <a:lnTo>
                      <a:pt x="39" y="359"/>
                    </a:lnTo>
                    <a:lnTo>
                      <a:pt x="39" y="360"/>
                    </a:lnTo>
                    <a:lnTo>
                      <a:pt x="41" y="360"/>
                    </a:lnTo>
                    <a:lnTo>
                      <a:pt x="41" y="362"/>
                    </a:lnTo>
                    <a:lnTo>
                      <a:pt x="42" y="362"/>
                    </a:lnTo>
                    <a:lnTo>
                      <a:pt x="42" y="363"/>
                    </a:lnTo>
                    <a:lnTo>
                      <a:pt x="43" y="363"/>
                    </a:lnTo>
                    <a:lnTo>
                      <a:pt x="43" y="364"/>
                    </a:lnTo>
                    <a:lnTo>
                      <a:pt x="45" y="364"/>
                    </a:lnTo>
                    <a:lnTo>
                      <a:pt x="45" y="366"/>
                    </a:lnTo>
                    <a:lnTo>
                      <a:pt x="46" y="366"/>
                    </a:lnTo>
                    <a:lnTo>
                      <a:pt x="47" y="366"/>
                    </a:lnTo>
                    <a:lnTo>
                      <a:pt x="49" y="366"/>
                    </a:lnTo>
                    <a:lnTo>
                      <a:pt x="50" y="366"/>
                    </a:lnTo>
                    <a:lnTo>
                      <a:pt x="51" y="366"/>
                    </a:lnTo>
                    <a:lnTo>
                      <a:pt x="52" y="366"/>
                    </a:lnTo>
                    <a:lnTo>
                      <a:pt x="54" y="367"/>
                    </a:lnTo>
                    <a:lnTo>
                      <a:pt x="55" y="367"/>
                    </a:lnTo>
                    <a:lnTo>
                      <a:pt x="55" y="366"/>
                    </a:lnTo>
                    <a:lnTo>
                      <a:pt x="56" y="366"/>
                    </a:lnTo>
                    <a:lnTo>
                      <a:pt x="56" y="364"/>
                    </a:lnTo>
                    <a:lnTo>
                      <a:pt x="58" y="364"/>
                    </a:lnTo>
                    <a:lnTo>
                      <a:pt x="58" y="363"/>
                    </a:lnTo>
                    <a:lnTo>
                      <a:pt x="59" y="363"/>
                    </a:lnTo>
                    <a:lnTo>
                      <a:pt x="60" y="363"/>
                    </a:lnTo>
                    <a:lnTo>
                      <a:pt x="62" y="363"/>
                    </a:lnTo>
                    <a:lnTo>
                      <a:pt x="62" y="362"/>
                    </a:lnTo>
                    <a:lnTo>
                      <a:pt x="62" y="363"/>
                    </a:lnTo>
                    <a:lnTo>
                      <a:pt x="62" y="362"/>
                    </a:lnTo>
                    <a:lnTo>
                      <a:pt x="63" y="362"/>
                    </a:lnTo>
                    <a:lnTo>
                      <a:pt x="62" y="362"/>
                    </a:lnTo>
                    <a:lnTo>
                      <a:pt x="62" y="360"/>
                    </a:lnTo>
                    <a:lnTo>
                      <a:pt x="62" y="362"/>
                    </a:lnTo>
                    <a:lnTo>
                      <a:pt x="62" y="360"/>
                    </a:lnTo>
                    <a:lnTo>
                      <a:pt x="60" y="360"/>
                    </a:lnTo>
                    <a:lnTo>
                      <a:pt x="62" y="360"/>
                    </a:lnTo>
                    <a:lnTo>
                      <a:pt x="62" y="359"/>
                    </a:lnTo>
                    <a:lnTo>
                      <a:pt x="60" y="359"/>
                    </a:lnTo>
                    <a:lnTo>
                      <a:pt x="60" y="358"/>
                    </a:lnTo>
                    <a:lnTo>
                      <a:pt x="59" y="358"/>
                    </a:lnTo>
                    <a:lnTo>
                      <a:pt x="58" y="358"/>
                    </a:lnTo>
                    <a:lnTo>
                      <a:pt x="58" y="356"/>
                    </a:lnTo>
                    <a:lnTo>
                      <a:pt x="58" y="355"/>
                    </a:lnTo>
                    <a:lnTo>
                      <a:pt x="59" y="354"/>
                    </a:lnTo>
                    <a:lnTo>
                      <a:pt x="59" y="352"/>
                    </a:lnTo>
                    <a:lnTo>
                      <a:pt x="60" y="352"/>
                    </a:lnTo>
                    <a:lnTo>
                      <a:pt x="60" y="354"/>
                    </a:lnTo>
                    <a:lnTo>
                      <a:pt x="62" y="354"/>
                    </a:lnTo>
                    <a:lnTo>
                      <a:pt x="63" y="354"/>
                    </a:lnTo>
                    <a:lnTo>
                      <a:pt x="64" y="354"/>
                    </a:lnTo>
                    <a:lnTo>
                      <a:pt x="66" y="354"/>
                    </a:lnTo>
                    <a:lnTo>
                      <a:pt x="67" y="354"/>
                    </a:lnTo>
                    <a:lnTo>
                      <a:pt x="68" y="354"/>
                    </a:lnTo>
                    <a:lnTo>
                      <a:pt x="69" y="354"/>
                    </a:lnTo>
                    <a:lnTo>
                      <a:pt x="71" y="354"/>
                    </a:lnTo>
                    <a:lnTo>
                      <a:pt x="72" y="354"/>
                    </a:lnTo>
                    <a:lnTo>
                      <a:pt x="73" y="354"/>
                    </a:lnTo>
                    <a:lnTo>
                      <a:pt x="75" y="354"/>
                    </a:lnTo>
                    <a:lnTo>
                      <a:pt x="75" y="355"/>
                    </a:lnTo>
                    <a:lnTo>
                      <a:pt x="75" y="354"/>
                    </a:lnTo>
                    <a:lnTo>
                      <a:pt x="76" y="354"/>
                    </a:lnTo>
                    <a:lnTo>
                      <a:pt x="76" y="352"/>
                    </a:lnTo>
                    <a:lnTo>
                      <a:pt x="75" y="352"/>
                    </a:lnTo>
                    <a:lnTo>
                      <a:pt x="76" y="352"/>
                    </a:lnTo>
                    <a:lnTo>
                      <a:pt x="77" y="352"/>
                    </a:lnTo>
                    <a:lnTo>
                      <a:pt x="79" y="352"/>
                    </a:lnTo>
                    <a:lnTo>
                      <a:pt x="80" y="351"/>
                    </a:lnTo>
                    <a:lnTo>
                      <a:pt x="81" y="351"/>
                    </a:lnTo>
                    <a:lnTo>
                      <a:pt x="81" y="352"/>
                    </a:lnTo>
                    <a:lnTo>
                      <a:pt x="83" y="352"/>
                    </a:lnTo>
                    <a:lnTo>
                      <a:pt x="83" y="354"/>
                    </a:lnTo>
                    <a:lnTo>
                      <a:pt x="84" y="354"/>
                    </a:lnTo>
                    <a:lnTo>
                      <a:pt x="85" y="354"/>
                    </a:lnTo>
                    <a:lnTo>
                      <a:pt x="86" y="355"/>
                    </a:lnTo>
                    <a:lnTo>
                      <a:pt x="86" y="356"/>
                    </a:lnTo>
                    <a:lnTo>
                      <a:pt x="88" y="355"/>
                    </a:lnTo>
                    <a:lnTo>
                      <a:pt x="88" y="356"/>
                    </a:lnTo>
                    <a:lnTo>
                      <a:pt x="88" y="358"/>
                    </a:lnTo>
                    <a:lnTo>
                      <a:pt x="89" y="358"/>
                    </a:lnTo>
                    <a:lnTo>
                      <a:pt x="90" y="358"/>
                    </a:lnTo>
                    <a:lnTo>
                      <a:pt x="90" y="359"/>
                    </a:lnTo>
                    <a:lnTo>
                      <a:pt x="92" y="359"/>
                    </a:lnTo>
                    <a:lnTo>
                      <a:pt x="93" y="359"/>
                    </a:lnTo>
                    <a:lnTo>
                      <a:pt x="93" y="358"/>
                    </a:lnTo>
                    <a:lnTo>
                      <a:pt x="93" y="356"/>
                    </a:lnTo>
                    <a:lnTo>
                      <a:pt x="94" y="356"/>
                    </a:lnTo>
                    <a:lnTo>
                      <a:pt x="94" y="355"/>
                    </a:lnTo>
                    <a:lnTo>
                      <a:pt x="94" y="354"/>
                    </a:lnTo>
                    <a:lnTo>
                      <a:pt x="96" y="354"/>
                    </a:lnTo>
                    <a:lnTo>
                      <a:pt x="97" y="354"/>
                    </a:lnTo>
                    <a:lnTo>
                      <a:pt x="97" y="355"/>
                    </a:lnTo>
                    <a:lnTo>
                      <a:pt x="98" y="355"/>
                    </a:lnTo>
                    <a:lnTo>
                      <a:pt x="98" y="356"/>
                    </a:lnTo>
                    <a:lnTo>
                      <a:pt x="98" y="358"/>
                    </a:lnTo>
                    <a:lnTo>
                      <a:pt x="100" y="358"/>
                    </a:lnTo>
                    <a:lnTo>
                      <a:pt x="101" y="358"/>
                    </a:lnTo>
                    <a:lnTo>
                      <a:pt x="101" y="359"/>
                    </a:lnTo>
                    <a:lnTo>
                      <a:pt x="102" y="359"/>
                    </a:lnTo>
                    <a:lnTo>
                      <a:pt x="101" y="358"/>
                    </a:lnTo>
                    <a:lnTo>
                      <a:pt x="101" y="356"/>
                    </a:lnTo>
                    <a:lnTo>
                      <a:pt x="102" y="356"/>
                    </a:lnTo>
                    <a:lnTo>
                      <a:pt x="102" y="358"/>
                    </a:lnTo>
                    <a:lnTo>
                      <a:pt x="102" y="359"/>
                    </a:lnTo>
                    <a:lnTo>
                      <a:pt x="103" y="359"/>
                    </a:lnTo>
                    <a:lnTo>
                      <a:pt x="105" y="359"/>
                    </a:lnTo>
                    <a:lnTo>
                      <a:pt x="105" y="358"/>
                    </a:lnTo>
                    <a:lnTo>
                      <a:pt x="106" y="358"/>
                    </a:lnTo>
                    <a:lnTo>
                      <a:pt x="106" y="359"/>
                    </a:lnTo>
                    <a:lnTo>
                      <a:pt x="107" y="359"/>
                    </a:lnTo>
                    <a:lnTo>
                      <a:pt x="109" y="359"/>
                    </a:lnTo>
                    <a:lnTo>
                      <a:pt x="110" y="359"/>
                    </a:lnTo>
                    <a:lnTo>
                      <a:pt x="110" y="358"/>
                    </a:lnTo>
                    <a:lnTo>
                      <a:pt x="111" y="358"/>
                    </a:lnTo>
                    <a:lnTo>
                      <a:pt x="111" y="356"/>
                    </a:lnTo>
                    <a:lnTo>
                      <a:pt x="111" y="355"/>
                    </a:lnTo>
                    <a:lnTo>
                      <a:pt x="113" y="355"/>
                    </a:lnTo>
                    <a:lnTo>
                      <a:pt x="113" y="356"/>
                    </a:lnTo>
                    <a:lnTo>
                      <a:pt x="111" y="356"/>
                    </a:lnTo>
                    <a:lnTo>
                      <a:pt x="111" y="358"/>
                    </a:lnTo>
                    <a:lnTo>
                      <a:pt x="113" y="358"/>
                    </a:lnTo>
                    <a:lnTo>
                      <a:pt x="113" y="356"/>
                    </a:lnTo>
                    <a:lnTo>
                      <a:pt x="114" y="356"/>
                    </a:lnTo>
                    <a:lnTo>
                      <a:pt x="114" y="358"/>
                    </a:lnTo>
                    <a:lnTo>
                      <a:pt x="115" y="358"/>
                    </a:lnTo>
                    <a:lnTo>
                      <a:pt x="117" y="358"/>
                    </a:lnTo>
                    <a:lnTo>
                      <a:pt x="118" y="358"/>
                    </a:lnTo>
                    <a:lnTo>
                      <a:pt x="118" y="359"/>
                    </a:lnTo>
                    <a:lnTo>
                      <a:pt x="119" y="359"/>
                    </a:lnTo>
                    <a:lnTo>
                      <a:pt x="119" y="360"/>
                    </a:lnTo>
                    <a:lnTo>
                      <a:pt x="121" y="360"/>
                    </a:lnTo>
                    <a:lnTo>
                      <a:pt x="121" y="362"/>
                    </a:lnTo>
                    <a:lnTo>
                      <a:pt x="122" y="362"/>
                    </a:lnTo>
                    <a:lnTo>
                      <a:pt x="122" y="360"/>
                    </a:lnTo>
                    <a:lnTo>
                      <a:pt x="122" y="359"/>
                    </a:lnTo>
                    <a:lnTo>
                      <a:pt x="122" y="358"/>
                    </a:lnTo>
                    <a:lnTo>
                      <a:pt x="122" y="356"/>
                    </a:lnTo>
                    <a:lnTo>
                      <a:pt x="123" y="355"/>
                    </a:lnTo>
                    <a:lnTo>
                      <a:pt x="123" y="356"/>
                    </a:lnTo>
                    <a:lnTo>
                      <a:pt x="124" y="356"/>
                    </a:lnTo>
                    <a:lnTo>
                      <a:pt x="124" y="355"/>
                    </a:lnTo>
                    <a:lnTo>
                      <a:pt x="126" y="355"/>
                    </a:lnTo>
                    <a:lnTo>
                      <a:pt x="126" y="356"/>
                    </a:lnTo>
                    <a:lnTo>
                      <a:pt x="127" y="356"/>
                    </a:lnTo>
                    <a:lnTo>
                      <a:pt x="127" y="355"/>
                    </a:lnTo>
                    <a:lnTo>
                      <a:pt x="128" y="355"/>
                    </a:lnTo>
                    <a:lnTo>
                      <a:pt x="127" y="354"/>
                    </a:lnTo>
                    <a:lnTo>
                      <a:pt x="127" y="352"/>
                    </a:lnTo>
                    <a:lnTo>
                      <a:pt x="128" y="352"/>
                    </a:lnTo>
                    <a:lnTo>
                      <a:pt x="128" y="351"/>
                    </a:lnTo>
                    <a:lnTo>
                      <a:pt x="130" y="351"/>
                    </a:lnTo>
                    <a:lnTo>
                      <a:pt x="130" y="350"/>
                    </a:lnTo>
                    <a:lnTo>
                      <a:pt x="131" y="350"/>
                    </a:lnTo>
                    <a:lnTo>
                      <a:pt x="131" y="349"/>
                    </a:lnTo>
                    <a:lnTo>
                      <a:pt x="132" y="349"/>
                    </a:lnTo>
                    <a:lnTo>
                      <a:pt x="132" y="347"/>
                    </a:lnTo>
                    <a:lnTo>
                      <a:pt x="132" y="346"/>
                    </a:lnTo>
                    <a:lnTo>
                      <a:pt x="131" y="345"/>
                    </a:lnTo>
                    <a:lnTo>
                      <a:pt x="131" y="343"/>
                    </a:lnTo>
                    <a:lnTo>
                      <a:pt x="130" y="343"/>
                    </a:lnTo>
                    <a:lnTo>
                      <a:pt x="130" y="345"/>
                    </a:lnTo>
                    <a:lnTo>
                      <a:pt x="128" y="345"/>
                    </a:lnTo>
                    <a:lnTo>
                      <a:pt x="128" y="343"/>
                    </a:lnTo>
                    <a:lnTo>
                      <a:pt x="127" y="343"/>
                    </a:lnTo>
                    <a:lnTo>
                      <a:pt x="127" y="342"/>
                    </a:lnTo>
                    <a:lnTo>
                      <a:pt x="127" y="341"/>
                    </a:lnTo>
                    <a:lnTo>
                      <a:pt x="128" y="341"/>
                    </a:lnTo>
                    <a:lnTo>
                      <a:pt x="128" y="339"/>
                    </a:lnTo>
                    <a:lnTo>
                      <a:pt x="128" y="341"/>
                    </a:lnTo>
                    <a:lnTo>
                      <a:pt x="127" y="341"/>
                    </a:lnTo>
                    <a:lnTo>
                      <a:pt x="127" y="339"/>
                    </a:lnTo>
                    <a:lnTo>
                      <a:pt x="126" y="339"/>
                    </a:lnTo>
                    <a:lnTo>
                      <a:pt x="126" y="338"/>
                    </a:lnTo>
                    <a:lnTo>
                      <a:pt x="126" y="337"/>
                    </a:lnTo>
                    <a:lnTo>
                      <a:pt x="127" y="337"/>
                    </a:lnTo>
                    <a:lnTo>
                      <a:pt x="127" y="335"/>
                    </a:lnTo>
                    <a:lnTo>
                      <a:pt x="127" y="334"/>
                    </a:lnTo>
                    <a:lnTo>
                      <a:pt x="127" y="333"/>
                    </a:lnTo>
                    <a:lnTo>
                      <a:pt x="126" y="333"/>
                    </a:lnTo>
                    <a:lnTo>
                      <a:pt x="126" y="332"/>
                    </a:lnTo>
                    <a:lnTo>
                      <a:pt x="126" y="330"/>
                    </a:lnTo>
                    <a:lnTo>
                      <a:pt x="124" y="330"/>
                    </a:lnTo>
                    <a:lnTo>
                      <a:pt x="124" y="329"/>
                    </a:lnTo>
                    <a:lnTo>
                      <a:pt x="124" y="328"/>
                    </a:lnTo>
                    <a:lnTo>
                      <a:pt x="124" y="326"/>
                    </a:lnTo>
                    <a:lnTo>
                      <a:pt x="123" y="326"/>
                    </a:lnTo>
                    <a:lnTo>
                      <a:pt x="122" y="326"/>
                    </a:lnTo>
                    <a:lnTo>
                      <a:pt x="121" y="325"/>
                    </a:lnTo>
                    <a:lnTo>
                      <a:pt x="121" y="324"/>
                    </a:lnTo>
                    <a:lnTo>
                      <a:pt x="121" y="322"/>
                    </a:lnTo>
                    <a:lnTo>
                      <a:pt x="119" y="322"/>
                    </a:lnTo>
                    <a:lnTo>
                      <a:pt x="119" y="321"/>
                    </a:lnTo>
                    <a:lnTo>
                      <a:pt x="121" y="321"/>
                    </a:lnTo>
                    <a:lnTo>
                      <a:pt x="122" y="321"/>
                    </a:lnTo>
                    <a:lnTo>
                      <a:pt x="122" y="320"/>
                    </a:lnTo>
                    <a:lnTo>
                      <a:pt x="121" y="320"/>
                    </a:lnTo>
                    <a:lnTo>
                      <a:pt x="122" y="318"/>
                    </a:lnTo>
                    <a:lnTo>
                      <a:pt x="121" y="317"/>
                    </a:lnTo>
                    <a:lnTo>
                      <a:pt x="121" y="316"/>
                    </a:lnTo>
                    <a:lnTo>
                      <a:pt x="122" y="316"/>
                    </a:lnTo>
                    <a:lnTo>
                      <a:pt x="122" y="314"/>
                    </a:lnTo>
                    <a:lnTo>
                      <a:pt x="121" y="314"/>
                    </a:lnTo>
                    <a:lnTo>
                      <a:pt x="119" y="314"/>
                    </a:lnTo>
                    <a:lnTo>
                      <a:pt x="118" y="314"/>
                    </a:lnTo>
                    <a:lnTo>
                      <a:pt x="119" y="313"/>
                    </a:lnTo>
                    <a:lnTo>
                      <a:pt x="119" y="312"/>
                    </a:lnTo>
                    <a:lnTo>
                      <a:pt x="119" y="311"/>
                    </a:lnTo>
                    <a:lnTo>
                      <a:pt x="121" y="311"/>
                    </a:lnTo>
                    <a:lnTo>
                      <a:pt x="121" y="312"/>
                    </a:lnTo>
                    <a:lnTo>
                      <a:pt x="122" y="312"/>
                    </a:lnTo>
                    <a:lnTo>
                      <a:pt x="121" y="309"/>
                    </a:lnTo>
                    <a:lnTo>
                      <a:pt x="122" y="309"/>
                    </a:lnTo>
                    <a:lnTo>
                      <a:pt x="122" y="311"/>
                    </a:lnTo>
                    <a:lnTo>
                      <a:pt x="123" y="311"/>
                    </a:lnTo>
                    <a:lnTo>
                      <a:pt x="122" y="308"/>
                    </a:lnTo>
                    <a:lnTo>
                      <a:pt x="121" y="308"/>
                    </a:lnTo>
                    <a:lnTo>
                      <a:pt x="119" y="308"/>
                    </a:lnTo>
                    <a:lnTo>
                      <a:pt x="119" y="307"/>
                    </a:lnTo>
                    <a:lnTo>
                      <a:pt x="118" y="307"/>
                    </a:lnTo>
                    <a:lnTo>
                      <a:pt x="117" y="307"/>
                    </a:lnTo>
                    <a:lnTo>
                      <a:pt x="115" y="307"/>
                    </a:lnTo>
                    <a:lnTo>
                      <a:pt x="115" y="305"/>
                    </a:lnTo>
                    <a:lnTo>
                      <a:pt x="115" y="304"/>
                    </a:lnTo>
                    <a:lnTo>
                      <a:pt x="115" y="305"/>
                    </a:lnTo>
                    <a:lnTo>
                      <a:pt x="114" y="305"/>
                    </a:lnTo>
                    <a:lnTo>
                      <a:pt x="114" y="304"/>
                    </a:lnTo>
                    <a:lnTo>
                      <a:pt x="115" y="304"/>
                    </a:lnTo>
                    <a:lnTo>
                      <a:pt x="117" y="304"/>
                    </a:lnTo>
                    <a:lnTo>
                      <a:pt x="118" y="304"/>
                    </a:lnTo>
                    <a:lnTo>
                      <a:pt x="118" y="303"/>
                    </a:lnTo>
                    <a:lnTo>
                      <a:pt x="117" y="303"/>
                    </a:lnTo>
                    <a:lnTo>
                      <a:pt x="115" y="303"/>
                    </a:lnTo>
                    <a:lnTo>
                      <a:pt x="115" y="301"/>
                    </a:lnTo>
                    <a:lnTo>
                      <a:pt x="114" y="301"/>
                    </a:lnTo>
                    <a:lnTo>
                      <a:pt x="114" y="300"/>
                    </a:lnTo>
                    <a:lnTo>
                      <a:pt x="113" y="300"/>
                    </a:lnTo>
                    <a:lnTo>
                      <a:pt x="113" y="299"/>
                    </a:lnTo>
                    <a:lnTo>
                      <a:pt x="113" y="297"/>
                    </a:lnTo>
                    <a:lnTo>
                      <a:pt x="111" y="297"/>
                    </a:lnTo>
                    <a:lnTo>
                      <a:pt x="111" y="296"/>
                    </a:lnTo>
                    <a:lnTo>
                      <a:pt x="113" y="295"/>
                    </a:lnTo>
                    <a:lnTo>
                      <a:pt x="114" y="294"/>
                    </a:lnTo>
                    <a:lnTo>
                      <a:pt x="114" y="295"/>
                    </a:lnTo>
                    <a:lnTo>
                      <a:pt x="115" y="295"/>
                    </a:lnTo>
                    <a:lnTo>
                      <a:pt x="117" y="295"/>
                    </a:lnTo>
                    <a:lnTo>
                      <a:pt x="118" y="294"/>
                    </a:lnTo>
                    <a:lnTo>
                      <a:pt x="117" y="294"/>
                    </a:lnTo>
                    <a:lnTo>
                      <a:pt x="118" y="294"/>
                    </a:lnTo>
                    <a:lnTo>
                      <a:pt x="118" y="292"/>
                    </a:lnTo>
                    <a:lnTo>
                      <a:pt x="118" y="291"/>
                    </a:lnTo>
                    <a:lnTo>
                      <a:pt x="118" y="290"/>
                    </a:lnTo>
                    <a:lnTo>
                      <a:pt x="118" y="288"/>
                    </a:lnTo>
                    <a:lnTo>
                      <a:pt x="118" y="287"/>
                    </a:lnTo>
                    <a:lnTo>
                      <a:pt x="118" y="286"/>
                    </a:lnTo>
                    <a:lnTo>
                      <a:pt x="117" y="286"/>
                    </a:lnTo>
                    <a:lnTo>
                      <a:pt x="117" y="284"/>
                    </a:lnTo>
                    <a:lnTo>
                      <a:pt x="117" y="283"/>
                    </a:lnTo>
                    <a:lnTo>
                      <a:pt x="117" y="282"/>
                    </a:lnTo>
                    <a:lnTo>
                      <a:pt x="115" y="282"/>
                    </a:lnTo>
                    <a:lnTo>
                      <a:pt x="114" y="282"/>
                    </a:lnTo>
                    <a:lnTo>
                      <a:pt x="115" y="282"/>
                    </a:lnTo>
                    <a:lnTo>
                      <a:pt x="115" y="280"/>
                    </a:lnTo>
                    <a:lnTo>
                      <a:pt x="117" y="280"/>
                    </a:lnTo>
                    <a:lnTo>
                      <a:pt x="117" y="279"/>
                    </a:lnTo>
                    <a:lnTo>
                      <a:pt x="115" y="278"/>
                    </a:lnTo>
                    <a:lnTo>
                      <a:pt x="115" y="277"/>
                    </a:lnTo>
                    <a:lnTo>
                      <a:pt x="115" y="275"/>
                    </a:lnTo>
                    <a:lnTo>
                      <a:pt x="117" y="275"/>
                    </a:lnTo>
                    <a:lnTo>
                      <a:pt x="117" y="274"/>
                    </a:lnTo>
                    <a:lnTo>
                      <a:pt x="118" y="273"/>
                    </a:lnTo>
                    <a:lnTo>
                      <a:pt x="119" y="273"/>
                    </a:lnTo>
                    <a:lnTo>
                      <a:pt x="119" y="274"/>
                    </a:lnTo>
                    <a:lnTo>
                      <a:pt x="121" y="274"/>
                    </a:lnTo>
                    <a:lnTo>
                      <a:pt x="121" y="275"/>
                    </a:lnTo>
                    <a:lnTo>
                      <a:pt x="122" y="277"/>
                    </a:lnTo>
                    <a:lnTo>
                      <a:pt x="122" y="278"/>
                    </a:lnTo>
                    <a:lnTo>
                      <a:pt x="123" y="277"/>
                    </a:lnTo>
                    <a:lnTo>
                      <a:pt x="124" y="277"/>
                    </a:lnTo>
                    <a:lnTo>
                      <a:pt x="126" y="277"/>
                    </a:lnTo>
                    <a:lnTo>
                      <a:pt x="127" y="277"/>
                    </a:lnTo>
                    <a:lnTo>
                      <a:pt x="128" y="277"/>
                    </a:lnTo>
                    <a:lnTo>
                      <a:pt x="128" y="278"/>
                    </a:lnTo>
                    <a:lnTo>
                      <a:pt x="130" y="278"/>
                    </a:lnTo>
                    <a:lnTo>
                      <a:pt x="131" y="278"/>
                    </a:lnTo>
                    <a:lnTo>
                      <a:pt x="132" y="278"/>
                    </a:lnTo>
                    <a:lnTo>
                      <a:pt x="134" y="277"/>
                    </a:lnTo>
                    <a:lnTo>
                      <a:pt x="135" y="277"/>
                    </a:lnTo>
                    <a:lnTo>
                      <a:pt x="136" y="275"/>
                    </a:lnTo>
                    <a:lnTo>
                      <a:pt x="138" y="277"/>
                    </a:lnTo>
                    <a:lnTo>
                      <a:pt x="139" y="277"/>
                    </a:lnTo>
                    <a:lnTo>
                      <a:pt x="140" y="277"/>
                    </a:lnTo>
                    <a:lnTo>
                      <a:pt x="140" y="278"/>
                    </a:lnTo>
                    <a:lnTo>
                      <a:pt x="141" y="278"/>
                    </a:lnTo>
                    <a:lnTo>
                      <a:pt x="143" y="278"/>
                    </a:lnTo>
                    <a:lnTo>
                      <a:pt x="143" y="277"/>
                    </a:lnTo>
                    <a:lnTo>
                      <a:pt x="143" y="275"/>
                    </a:lnTo>
                    <a:lnTo>
                      <a:pt x="144" y="275"/>
                    </a:lnTo>
                    <a:lnTo>
                      <a:pt x="145" y="275"/>
                    </a:lnTo>
                    <a:lnTo>
                      <a:pt x="148" y="274"/>
                    </a:lnTo>
                    <a:lnTo>
                      <a:pt x="148" y="273"/>
                    </a:lnTo>
                    <a:lnTo>
                      <a:pt x="149" y="273"/>
                    </a:lnTo>
                    <a:lnTo>
                      <a:pt x="151" y="271"/>
                    </a:lnTo>
                    <a:lnTo>
                      <a:pt x="151" y="270"/>
                    </a:lnTo>
                    <a:lnTo>
                      <a:pt x="151" y="269"/>
                    </a:lnTo>
                    <a:lnTo>
                      <a:pt x="152" y="269"/>
                    </a:lnTo>
                    <a:lnTo>
                      <a:pt x="153" y="267"/>
                    </a:lnTo>
                    <a:lnTo>
                      <a:pt x="155" y="267"/>
                    </a:lnTo>
                    <a:lnTo>
                      <a:pt x="156" y="267"/>
                    </a:lnTo>
                    <a:lnTo>
                      <a:pt x="157" y="266"/>
                    </a:lnTo>
                    <a:lnTo>
                      <a:pt x="158" y="265"/>
                    </a:lnTo>
                    <a:lnTo>
                      <a:pt x="160" y="263"/>
                    </a:lnTo>
                    <a:lnTo>
                      <a:pt x="160" y="262"/>
                    </a:lnTo>
                    <a:lnTo>
                      <a:pt x="161" y="262"/>
                    </a:lnTo>
                    <a:lnTo>
                      <a:pt x="162" y="261"/>
                    </a:lnTo>
                    <a:lnTo>
                      <a:pt x="164" y="260"/>
                    </a:lnTo>
                    <a:lnTo>
                      <a:pt x="165" y="257"/>
                    </a:lnTo>
                    <a:lnTo>
                      <a:pt x="166" y="257"/>
                    </a:lnTo>
                    <a:lnTo>
                      <a:pt x="168" y="256"/>
                    </a:lnTo>
                    <a:lnTo>
                      <a:pt x="169" y="256"/>
                    </a:lnTo>
                    <a:lnTo>
                      <a:pt x="169" y="254"/>
                    </a:lnTo>
                    <a:lnTo>
                      <a:pt x="169" y="253"/>
                    </a:lnTo>
                    <a:lnTo>
                      <a:pt x="169" y="252"/>
                    </a:lnTo>
                    <a:lnTo>
                      <a:pt x="169" y="249"/>
                    </a:lnTo>
                    <a:lnTo>
                      <a:pt x="170" y="249"/>
                    </a:lnTo>
                    <a:lnTo>
                      <a:pt x="172" y="248"/>
                    </a:lnTo>
                    <a:lnTo>
                      <a:pt x="172" y="246"/>
                    </a:lnTo>
                    <a:lnTo>
                      <a:pt x="172" y="245"/>
                    </a:lnTo>
                    <a:lnTo>
                      <a:pt x="172" y="244"/>
                    </a:lnTo>
                    <a:lnTo>
                      <a:pt x="172" y="243"/>
                    </a:lnTo>
                    <a:lnTo>
                      <a:pt x="172" y="241"/>
                    </a:lnTo>
                    <a:lnTo>
                      <a:pt x="174" y="241"/>
                    </a:lnTo>
                    <a:lnTo>
                      <a:pt x="174" y="240"/>
                    </a:lnTo>
                    <a:lnTo>
                      <a:pt x="175" y="240"/>
                    </a:lnTo>
                    <a:lnTo>
                      <a:pt x="175" y="239"/>
                    </a:lnTo>
                    <a:lnTo>
                      <a:pt x="174" y="237"/>
                    </a:lnTo>
                    <a:lnTo>
                      <a:pt x="174" y="236"/>
                    </a:lnTo>
                    <a:lnTo>
                      <a:pt x="175" y="236"/>
                    </a:lnTo>
                    <a:lnTo>
                      <a:pt x="177" y="236"/>
                    </a:lnTo>
                    <a:lnTo>
                      <a:pt x="178" y="236"/>
                    </a:lnTo>
                    <a:lnTo>
                      <a:pt x="178" y="235"/>
                    </a:lnTo>
                    <a:lnTo>
                      <a:pt x="177" y="235"/>
                    </a:lnTo>
                    <a:lnTo>
                      <a:pt x="175" y="235"/>
                    </a:lnTo>
                    <a:lnTo>
                      <a:pt x="175" y="233"/>
                    </a:lnTo>
                    <a:lnTo>
                      <a:pt x="175" y="231"/>
                    </a:lnTo>
                    <a:lnTo>
                      <a:pt x="177" y="229"/>
                    </a:lnTo>
                    <a:lnTo>
                      <a:pt x="177" y="228"/>
                    </a:lnTo>
                    <a:lnTo>
                      <a:pt x="178" y="228"/>
                    </a:lnTo>
                    <a:lnTo>
                      <a:pt x="178" y="229"/>
                    </a:lnTo>
                    <a:lnTo>
                      <a:pt x="181" y="228"/>
                    </a:lnTo>
                    <a:lnTo>
                      <a:pt x="182" y="229"/>
                    </a:lnTo>
                    <a:lnTo>
                      <a:pt x="182" y="228"/>
                    </a:lnTo>
                    <a:lnTo>
                      <a:pt x="182" y="227"/>
                    </a:lnTo>
                    <a:lnTo>
                      <a:pt x="181" y="224"/>
                    </a:lnTo>
                    <a:lnTo>
                      <a:pt x="181" y="223"/>
                    </a:lnTo>
                    <a:lnTo>
                      <a:pt x="182" y="222"/>
                    </a:lnTo>
                    <a:lnTo>
                      <a:pt x="182" y="220"/>
                    </a:lnTo>
                    <a:lnTo>
                      <a:pt x="183" y="219"/>
                    </a:lnTo>
                    <a:lnTo>
                      <a:pt x="182" y="218"/>
                    </a:lnTo>
                    <a:lnTo>
                      <a:pt x="179" y="218"/>
                    </a:lnTo>
                    <a:lnTo>
                      <a:pt x="178" y="218"/>
                    </a:lnTo>
                    <a:lnTo>
                      <a:pt x="177" y="219"/>
                    </a:lnTo>
                    <a:lnTo>
                      <a:pt x="175" y="219"/>
                    </a:lnTo>
                    <a:lnTo>
                      <a:pt x="175" y="218"/>
                    </a:lnTo>
                    <a:lnTo>
                      <a:pt x="174" y="216"/>
                    </a:lnTo>
                    <a:lnTo>
                      <a:pt x="174" y="215"/>
                    </a:lnTo>
                    <a:lnTo>
                      <a:pt x="175" y="215"/>
                    </a:lnTo>
                    <a:lnTo>
                      <a:pt x="177" y="215"/>
                    </a:lnTo>
                    <a:lnTo>
                      <a:pt x="177" y="214"/>
                    </a:lnTo>
                    <a:lnTo>
                      <a:pt x="177" y="212"/>
                    </a:lnTo>
                    <a:lnTo>
                      <a:pt x="175" y="212"/>
                    </a:lnTo>
                    <a:lnTo>
                      <a:pt x="175" y="211"/>
                    </a:lnTo>
                    <a:lnTo>
                      <a:pt x="177" y="211"/>
                    </a:lnTo>
                    <a:lnTo>
                      <a:pt x="177" y="210"/>
                    </a:lnTo>
                    <a:lnTo>
                      <a:pt x="178" y="210"/>
                    </a:lnTo>
                    <a:lnTo>
                      <a:pt x="178" y="208"/>
                    </a:lnTo>
                    <a:lnTo>
                      <a:pt x="178" y="207"/>
                    </a:lnTo>
                    <a:lnTo>
                      <a:pt x="179" y="207"/>
                    </a:lnTo>
                    <a:lnTo>
                      <a:pt x="181" y="207"/>
                    </a:lnTo>
                    <a:lnTo>
                      <a:pt x="182" y="207"/>
                    </a:lnTo>
                    <a:lnTo>
                      <a:pt x="182" y="208"/>
                    </a:lnTo>
                    <a:lnTo>
                      <a:pt x="183" y="208"/>
                    </a:lnTo>
                    <a:lnTo>
                      <a:pt x="183" y="210"/>
                    </a:lnTo>
                    <a:lnTo>
                      <a:pt x="185" y="210"/>
                    </a:lnTo>
                    <a:lnTo>
                      <a:pt x="185" y="208"/>
                    </a:lnTo>
                    <a:lnTo>
                      <a:pt x="186" y="206"/>
                    </a:lnTo>
                    <a:lnTo>
                      <a:pt x="186" y="205"/>
                    </a:lnTo>
                    <a:lnTo>
                      <a:pt x="185" y="205"/>
                    </a:lnTo>
                    <a:lnTo>
                      <a:pt x="185" y="203"/>
                    </a:lnTo>
                    <a:lnTo>
                      <a:pt x="183" y="203"/>
                    </a:lnTo>
                    <a:lnTo>
                      <a:pt x="183" y="202"/>
                    </a:lnTo>
                    <a:lnTo>
                      <a:pt x="185" y="202"/>
                    </a:lnTo>
                    <a:lnTo>
                      <a:pt x="185" y="203"/>
                    </a:lnTo>
                    <a:lnTo>
                      <a:pt x="186" y="203"/>
                    </a:lnTo>
                    <a:lnTo>
                      <a:pt x="186" y="202"/>
                    </a:lnTo>
                    <a:lnTo>
                      <a:pt x="186" y="201"/>
                    </a:lnTo>
                    <a:lnTo>
                      <a:pt x="187" y="201"/>
                    </a:lnTo>
                    <a:lnTo>
                      <a:pt x="187" y="198"/>
                    </a:lnTo>
                    <a:lnTo>
                      <a:pt x="187" y="197"/>
                    </a:lnTo>
                    <a:lnTo>
                      <a:pt x="187" y="195"/>
                    </a:lnTo>
                    <a:lnTo>
                      <a:pt x="189" y="197"/>
                    </a:lnTo>
                    <a:lnTo>
                      <a:pt x="190" y="195"/>
                    </a:lnTo>
                    <a:lnTo>
                      <a:pt x="189" y="194"/>
                    </a:lnTo>
                    <a:lnTo>
                      <a:pt x="189" y="193"/>
                    </a:lnTo>
                    <a:lnTo>
                      <a:pt x="186" y="194"/>
                    </a:lnTo>
                    <a:lnTo>
                      <a:pt x="185" y="193"/>
                    </a:lnTo>
                    <a:lnTo>
                      <a:pt x="186" y="191"/>
                    </a:lnTo>
                    <a:lnTo>
                      <a:pt x="187" y="190"/>
                    </a:lnTo>
                    <a:lnTo>
                      <a:pt x="187" y="189"/>
                    </a:lnTo>
                    <a:lnTo>
                      <a:pt x="186" y="188"/>
                    </a:lnTo>
                    <a:lnTo>
                      <a:pt x="186" y="186"/>
                    </a:lnTo>
                    <a:lnTo>
                      <a:pt x="186" y="185"/>
                    </a:lnTo>
                    <a:lnTo>
                      <a:pt x="183" y="184"/>
                    </a:lnTo>
                    <a:lnTo>
                      <a:pt x="182" y="182"/>
                    </a:lnTo>
                    <a:lnTo>
                      <a:pt x="182" y="181"/>
                    </a:lnTo>
                    <a:lnTo>
                      <a:pt x="182" y="180"/>
                    </a:lnTo>
                    <a:lnTo>
                      <a:pt x="183" y="180"/>
                    </a:lnTo>
                    <a:lnTo>
                      <a:pt x="183" y="181"/>
                    </a:lnTo>
                    <a:lnTo>
                      <a:pt x="185" y="181"/>
                    </a:lnTo>
                    <a:lnTo>
                      <a:pt x="185" y="180"/>
                    </a:lnTo>
                    <a:lnTo>
                      <a:pt x="185" y="178"/>
                    </a:lnTo>
                    <a:lnTo>
                      <a:pt x="185" y="177"/>
                    </a:lnTo>
                    <a:lnTo>
                      <a:pt x="183" y="174"/>
                    </a:lnTo>
                    <a:lnTo>
                      <a:pt x="185" y="174"/>
                    </a:lnTo>
                    <a:lnTo>
                      <a:pt x="185" y="173"/>
                    </a:lnTo>
                    <a:lnTo>
                      <a:pt x="186" y="173"/>
                    </a:lnTo>
                    <a:lnTo>
                      <a:pt x="187" y="173"/>
                    </a:lnTo>
                    <a:lnTo>
                      <a:pt x="189" y="174"/>
                    </a:lnTo>
                    <a:lnTo>
                      <a:pt x="190" y="174"/>
                    </a:lnTo>
                    <a:lnTo>
                      <a:pt x="191" y="174"/>
                    </a:lnTo>
                    <a:lnTo>
                      <a:pt x="191" y="173"/>
                    </a:lnTo>
                    <a:lnTo>
                      <a:pt x="191" y="172"/>
                    </a:lnTo>
                    <a:lnTo>
                      <a:pt x="190" y="172"/>
                    </a:lnTo>
                    <a:lnTo>
                      <a:pt x="190" y="171"/>
                    </a:lnTo>
                    <a:lnTo>
                      <a:pt x="190" y="169"/>
                    </a:lnTo>
                    <a:lnTo>
                      <a:pt x="190" y="168"/>
                    </a:lnTo>
                    <a:lnTo>
                      <a:pt x="189" y="168"/>
                    </a:lnTo>
                    <a:lnTo>
                      <a:pt x="187" y="168"/>
                    </a:lnTo>
                    <a:lnTo>
                      <a:pt x="185" y="169"/>
                    </a:lnTo>
                    <a:lnTo>
                      <a:pt x="183" y="169"/>
                    </a:lnTo>
                    <a:lnTo>
                      <a:pt x="182" y="169"/>
                    </a:lnTo>
                    <a:lnTo>
                      <a:pt x="182" y="168"/>
                    </a:lnTo>
                    <a:lnTo>
                      <a:pt x="182" y="167"/>
                    </a:lnTo>
                    <a:lnTo>
                      <a:pt x="185" y="168"/>
                    </a:lnTo>
                    <a:lnTo>
                      <a:pt x="185" y="167"/>
                    </a:lnTo>
                    <a:lnTo>
                      <a:pt x="183" y="165"/>
                    </a:lnTo>
                    <a:lnTo>
                      <a:pt x="183" y="164"/>
                    </a:lnTo>
                    <a:lnTo>
                      <a:pt x="185" y="164"/>
                    </a:lnTo>
                    <a:lnTo>
                      <a:pt x="185" y="163"/>
                    </a:lnTo>
                    <a:lnTo>
                      <a:pt x="186" y="163"/>
                    </a:lnTo>
                    <a:lnTo>
                      <a:pt x="186" y="164"/>
                    </a:lnTo>
                    <a:lnTo>
                      <a:pt x="187" y="164"/>
                    </a:lnTo>
                    <a:lnTo>
                      <a:pt x="189" y="163"/>
                    </a:lnTo>
                    <a:lnTo>
                      <a:pt x="187" y="163"/>
                    </a:lnTo>
                    <a:lnTo>
                      <a:pt x="187" y="161"/>
                    </a:lnTo>
                    <a:lnTo>
                      <a:pt x="186" y="161"/>
                    </a:lnTo>
                    <a:lnTo>
                      <a:pt x="185" y="163"/>
                    </a:lnTo>
                    <a:lnTo>
                      <a:pt x="185" y="161"/>
                    </a:lnTo>
                    <a:lnTo>
                      <a:pt x="185" y="160"/>
                    </a:lnTo>
                    <a:lnTo>
                      <a:pt x="185" y="159"/>
                    </a:lnTo>
                    <a:lnTo>
                      <a:pt x="186" y="157"/>
                    </a:lnTo>
                    <a:lnTo>
                      <a:pt x="186" y="159"/>
                    </a:lnTo>
                    <a:lnTo>
                      <a:pt x="186" y="160"/>
                    </a:lnTo>
                    <a:lnTo>
                      <a:pt x="189" y="160"/>
                    </a:lnTo>
                    <a:lnTo>
                      <a:pt x="190" y="160"/>
                    </a:lnTo>
                    <a:lnTo>
                      <a:pt x="191" y="160"/>
                    </a:lnTo>
                    <a:lnTo>
                      <a:pt x="193" y="159"/>
                    </a:lnTo>
                    <a:lnTo>
                      <a:pt x="191" y="157"/>
                    </a:lnTo>
                    <a:lnTo>
                      <a:pt x="191" y="156"/>
                    </a:lnTo>
                    <a:lnTo>
                      <a:pt x="190" y="156"/>
                    </a:lnTo>
                    <a:lnTo>
                      <a:pt x="190" y="155"/>
                    </a:lnTo>
                    <a:lnTo>
                      <a:pt x="190" y="153"/>
                    </a:lnTo>
                    <a:lnTo>
                      <a:pt x="191" y="153"/>
                    </a:lnTo>
                    <a:lnTo>
                      <a:pt x="190" y="152"/>
                    </a:lnTo>
                    <a:lnTo>
                      <a:pt x="189" y="152"/>
                    </a:lnTo>
                    <a:lnTo>
                      <a:pt x="187" y="152"/>
                    </a:lnTo>
                    <a:lnTo>
                      <a:pt x="186" y="151"/>
                    </a:lnTo>
                    <a:lnTo>
                      <a:pt x="186" y="148"/>
                    </a:lnTo>
                    <a:lnTo>
                      <a:pt x="187" y="147"/>
                    </a:lnTo>
                    <a:lnTo>
                      <a:pt x="186" y="146"/>
                    </a:lnTo>
                    <a:lnTo>
                      <a:pt x="186" y="144"/>
                    </a:lnTo>
                    <a:lnTo>
                      <a:pt x="185" y="144"/>
                    </a:lnTo>
                    <a:lnTo>
                      <a:pt x="185" y="143"/>
                    </a:lnTo>
                    <a:lnTo>
                      <a:pt x="183" y="143"/>
                    </a:lnTo>
                    <a:lnTo>
                      <a:pt x="182" y="140"/>
                    </a:lnTo>
                    <a:lnTo>
                      <a:pt x="181" y="140"/>
                    </a:lnTo>
                    <a:lnTo>
                      <a:pt x="179" y="142"/>
                    </a:lnTo>
                    <a:lnTo>
                      <a:pt x="179" y="140"/>
                    </a:lnTo>
                    <a:lnTo>
                      <a:pt x="178" y="140"/>
                    </a:lnTo>
                    <a:lnTo>
                      <a:pt x="178" y="142"/>
                    </a:lnTo>
                    <a:lnTo>
                      <a:pt x="178" y="143"/>
                    </a:lnTo>
                    <a:lnTo>
                      <a:pt x="177" y="143"/>
                    </a:lnTo>
                    <a:lnTo>
                      <a:pt x="175" y="143"/>
                    </a:lnTo>
                    <a:lnTo>
                      <a:pt x="174" y="143"/>
                    </a:lnTo>
                    <a:lnTo>
                      <a:pt x="173" y="143"/>
                    </a:lnTo>
                    <a:lnTo>
                      <a:pt x="173" y="142"/>
                    </a:lnTo>
                    <a:lnTo>
                      <a:pt x="174" y="142"/>
                    </a:lnTo>
                    <a:lnTo>
                      <a:pt x="175" y="140"/>
                    </a:lnTo>
                    <a:lnTo>
                      <a:pt x="175" y="139"/>
                    </a:lnTo>
                    <a:lnTo>
                      <a:pt x="177" y="138"/>
                    </a:lnTo>
                    <a:lnTo>
                      <a:pt x="177" y="136"/>
                    </a:lnTo>
                    <a:lnTo>
                      <a:pt x="177" y="138"/>
                    </a:lnTo>
                    <a:lnTo>
                      <a:pt x="178" y="138"/>
                    </a:lnTo>
                    <a:lnTo>
                      <a:pt x="178" y="136"/>
                    </a:lnTo>
                    <a:lnTo>
                      <a:pt x="177" y="136"/>
                    </a:lnTo>
                    <a:lnTo>
                      <a:pt x="178" y="136"/>
                    </a:lnTo>
                    <a:lnTo>
                      <a:pt x="179" y="135"/>
                    </a:lnTo>
                    <a:lnTo>
                      <a:pt x="181" y="135"/>
                    </a:lnTo>
                    <a:lnTo>
                      <a:pt x="182" y="134"/>
                    </a:lnTo>
                    <a:lnTo>
                      <a:pt x="183" y="134"/>
                    </a:lnTo>
                    <a:lnTo>
                      <a:pt x="185" y="133"/>
                    </a:lnTo>
                    <a:lnTo>
                      <a:pt x="186" y="131"/>
                    </a:lnTo>
                    <a:lnTo>
                      <a:pt x="185" y="130"/>
                    </a:lnTo>
                    <a:lnTo>
                      <a:pt x="185" y="129"/>
                    </a:lnTo>
                    <a:lnTo>
                      <a:pt x="183" y="127"/>
                    </a:lnTo>
                    <a:lnTo>
                      <a:pt x="183" y="126"/>
                    </a:lnTo>
                    <a:lnTo>
                      <a:pt x="183" y="125"/>
                    </a:lnTo>
                    <a:lnTo>
                      <a:pt x="185" y="125"/>
                    </a:lnTo>
                    <a:lnTo>
                      <a:pt x="185" y="123"/>
                    </a:lnTo>
                    <a:lnTo>
                      <a:pt x="183" y="122"/>
                    </a:lnTo>
                    <a:lnTo>
                      <a:pt x="182" y="123"/>
                    </a:lnTo>
                    <a:lnTo>
                      <a:pt x="182" y="122"/>
                    </a:lnTo>
                    <a:lnTo>
                      <a:pt x="182" y="121"/>
                    </a:lnTo>
                    <a:lnTo>
                      <a:pt x="182" y="119"/>
                    </a:lnTo>
                    <a:lnTo>
                      <a:pt x="182" y="118"/>
                    </a:lnTo>
                    <a:lnTo>
                      <a:pt x="183" y="118"/>
                    </a:lnTo>
                    <a:lnTo>
                      <a:pt x="185" y="118"/>
                    </a:lnTo>
                    <a:lnTo>
                      <a:pt x="186" y="118"/>
                    </a:lnTo>
                    <a:lnTo>
                      <a:pt x="186" y="117"/>
                    </a:lnTo>
                    <a:lnTo>
                      <a:pt x="187" y="118"/>
                    </a:lnTo>
                    <a:lnTo>
                      <a:pt x="189" y="119"/>
                    </a:lnTo>
                    <a:lnTo>
                      <a:pt x="189" y="121"/>
                    </a:lnTo>
                    <a:lnTo>
                      <a:pt x="190" y="122"/>
                    </a:lnTo>
                    <a:lnTo>
                      <a:pt x="193" y="123"/>
                    </a:lnTo>
                    <a:lnTo>
                      <a:pt x="194" y="122"/>
                    </a:lnTo>
                    <a:lnTo>
                      <a:pt x="195" y="122"/>
                    </a:lnTo>
                    <a:lnTo>
                      <a:pt x="196" y="122"/>
                    </a:lnTo>
                    <a:lnTo>
                      <a:pt x="198" y="122"/>
                    </a:lnTo>
                    <a:lnTo>
                      <a:pt x="199" y="122"/>
                    </a:lnTo>
                    <a:lnTo>
                      <a:pt x="202" y="122"/>
                    </a:lnTo>
                    <a:lnTo>
                      <a:pt x="200" y="123"/>
                    </a:lnTo>
                    <a:lnTo>
                      <a:pt x="199" y="126"/>
                    </a:lnTo>
                    <a:lnTo>
                      <a:pt x="200" y="126"/>
                    </a:lnTo>
                    <a:lnTo>
                      <a:pt x="202" y="126"/>
                    </a:lnTo>
                    <a:lnTo>
                      <a:pt x="203" y="126"/>
                    </a:lnTo>
                    <a:lnTo>
                      <a:pt x="203" y="127"/>
                    </a:lnTo>
                    <a:lnTo>
                      <a:pt x="204" y="127"/>
                    </a:lnTo>
                    <a:lnTo>
                      <a:pt x="206" y="129"/>
                    </a:lnTo>
                    <a:lnTo>
                      <a:pt x="207" y="129"/>
                    </a:lnTo>
                    <a:lnTo>
                      <a:pt x="207" y="127"/>
                    </a:lnTo>
                    <a:lnTo>
                      <a:pt x="208" y="126"/>
                    </a:lnTo>
                    <a:lnTo>
                      <a:pt x="210" y="126"/>
                    </a:lnTo>
                    <a:lnTo>
                      <a:pt x="211" y="126"/>
                    </a:lnTo>
                    <a:lnTo>
                      <a:pt x="211" y="125"/>
                    </a:lnTo>
                    <a:lnTo>
                      <a:pt x="211" y="123"/>
                    </a:lnTo>
                    <a:lnTo>
                      <a:pt x="210" y="123"/>
                    </a:lnTo>
                    <a:lnTo>
                      <a:pt x="208" y="123"/>
                    </a:lnTo>
                    <a:lnTo>
                      <a:pt x="208" y="122"/>
                    </a:lnTo>
                    <a:lnTo>
                      <a:pt x="210" y="122"/>
                    </a:lnTo>
                    <a:lnTo>
                      <a:pt x="211" y="122"/>
                    </a:lnTo>
                    <a:lnTo>
                      <a:pt x="211" y="121"/>
                    </a:lnTo>
                    <a:lnTo>
                      <a:pt x="210" y="121"/>
                    </a:lnTo>
                    <a:lnTo>
                      <a:pt x="210" y="119"/>
                    </a:lnTo>
                    <a:lnTo>
                      <a:pt x="208" y="118"/>
                    </a:lnTo>
                    <a:lnTo>
                      <a:pt x="210" y="117"/>
                    </a:lnTo>
                    <a:lnTo>
                      <a:pt x="211" y="117"/>
                    </a:lnTo>
                    <a:lnTo>
                      <a:pt x="211" y="119"/>
                    </a:lnTo>
                    <a:lnTo>
                      <a:pt x="212" y="121"/>
                    </a:lnTo>
                    <a:lnTo>
                      <a:pt x="213" y="121"/>
                    </a:lnTo>
                    <a:lnTo>
                      <a:pt x="216" y="119"/>
                    </a:lnTo>
                    <a:lnTo>
                      <a:pt x="215" y="118"/>
                    </a:lnTo>
                    <a:lnTo>
                      <a:pt x="215" y="117"/>
                    </a:lnTo>
                    <a:lnTo>
                      <a:pt x="215" y="116"/>
                    </a:lnTo>
                    <a:lnTo>
                      <a:pt x="215" y="114"/>
                    </a:lnTo>
                    <a:lnTo>
                      <a:pt x="215" y="113"/>
                    </a:lnTo>
                    <a:lnTo>
                      <a:pt x="215" y="112"/>
                    </a:lnTo>
                    <a:lnTo>
                      <a:pt x="213" y="113"/>
                    </a:lnTo>
                    <a:lnTo>
                      <a:pt x="212" y="113"/>
                    </a:lnTo>
                    <a:lnTo>
                      <a:pt x="211" y="113"/>
                    </a:lnTo>
                    <a:lnTo>
                      <a:pt x="210" y="112"/>
                    </a:lnTo>
                    <a:lnTo>
                      <a:pt x="208" y="112"/>
                    </a:lnTo>
                    <a:lnTo>
                      <a:pt x="207" y="113"/>
                    </a:lnTo>
                    <a:lnTo>
                      <a:pt x="204" y="112"/>
                    </a:lnTo>
                    <a:lnTo>
                      <a:pt x="203" y="110"/>
                    </a:lnTo>
                    <a:lnTo>
                      <a:pt x="204" y="110"/>
                    </a:lnTo>
                    <a:lnTo>
                      <a:pt x="206" y="110"/>
                    </a:lnTo>
                    <a:lnTo>
                      <a:pt x="206" y="109"/>
                    </a:lnTo>
                    <a:lnTo>
                      <a:pt x="204" y="109"/>
                    </a:lnTo>
                    <a:lnTo>
                      <a:pt x="203" y="109"/>
                    </a:lnTo>
                    <a:lnTo>
                      <a:pt x="203" y="106"/>
                    </a:lnTo>
                    <a:lnTo>
                      <a:pt x="203" y="102"/>
                    </a:lnTo>
                    <a:lnTo>
                      <a:pt x="204" y="102"/>
                    </a:lnTo>
                    <a:lnTo>
                      <a:pt x="204" y="100"/>
                    </a:lnTo>
                    <a:lnTo>
                      <a:pt x="206" y="99"/>
                    </a:lnTo>
                    <a:lnTo>
                      <a:pt x="207" y="99"/>
                    </a:lnTo>
                    <a:lnTo>
                      <a:pt x="208" y="99"/>
                    </a:lnTo>
                    <a:lnTo>
                      <a:pt x="208" y="97"/>
                    </a:lnTo>
                    <a:lnTo>
                      <a:pt x="208" y="96"/>
                    </a:lnTo>
                    <a:lnTo>
                      <a:pt x="210" y="96"/>
                    </a:lnTo>
                    <a:lnTo>
                      <a:pt x="211" y="97"/>
                    </a:lnTo>
                    <a:lnTo>
                      <a:pt x="213" y="97"/>
                    </a:lnTo>
                    <a:lnTo>
                      <a:pt x="215" y="96"/>
                    </a:lnTo>
                    <a:lnTo>
                      <a:pt x="213" y="95"/>
                    </a:lnTo>
                    <a:lnTo>
                      <a:pt x="212" y="93"/>
                    </a:lnTo>
                    <a:lnTo>
                      <a:pt x="211" y="91"/>
                    </a:lnTo>
                    <a:lnTo>
                      <a:pt x="211" y="89"/>
                    </a:lnTo>
                    <a:lnTo>
                      <a:pt x="211" y="88"/>
                    </a:lnTo>
                    <a:lnTo>
                      <a:pt x="210" y="87"/>
                    </a:lnTo>
                    <a:lnTo>
                      <a:pt x="208" y="87"/>
                    </a:lnTo>
                    <a:lnTo>
                      <a:pt x="207" y="87"/>
                    </a:lnTo>
                    <a:lnTo>
                      <a:pt x="207" y="85"/>
                    </a:lnTo>
                    <a:lnTo>
                      <a:pt x="207" y="84"/>
                    </a:lnTo>
                    <a:lnTo>
                      <a:pt x="207" y="83"/>
                    </a:lnTo>
                    <a:lnTo>
                      <a:pt x="207" y="81"/>
                    </a:lnTo>
                    <a:lnTo>
                      <a:pt x="208" y="81"/>
                    </a:lnTo>
                    <a:lnTo>
                      <a:pt x="211" y="81"/>
                    </a:lnTo>
                    <a:lnTo>
                      <a:pt x="211" y="80"/>
                    </a:lnTo>
                    <a:lnTo>
                      <a:pt x="210" y="80"/>
                    </a:lnTo>
                    <a:lnTo>
                      <a:pt x="208" y="79"/>
                    </a:lnTo>
                    <a:lnTo>
                      <a:pt x="210" y="78"/>
                    </a:lnTo>
                    <a:lnTo>
                      <a:pt x="208" y="76"/>
                    </a:lnTo>
                    <a:lnTo>
                      <a:pt x="208" y="74"/>
                    </a:lnTo>
                    <a:lnTo>
                      <a:pt x="207" y="72"/>
                    </a:lnTo>
                    <a:lnTo>
                      <a:pt x="206" y="70"/>
                    </a:lnTo>
                    <a:lnTo>
                      <a:pt x="207" y="68"/>
                    </a:lnTo>
                    <a:lnTo>
                      <a:pt x="204" y="67"/>
                    </a:lnTo>
                    <a:lnTo>
                      <a:pt x="204" y="64"/>
                    </a:lnTo>
                    <a:lnTo>
                      <a:pt x="204" y="63"/>
                    </a:lnTo>
                    <a:lnTo>
                      <a:pt x="202" y="63"/>
                    </a:lnTo>
                    <a:lnTo>
                      <a:pt x="202" y="62"/>
                    </a:lnTo>
                    <a:lnTo>
                      <a:pt x="199" y="62"/>
                    </a:lnTo>
                    <a:lnTo>
                      <a:pt x="198" y="63"/>
                    </a:lnTo>
                    <a:lnTo>
                      <a:pt x="198" y="62"/>
                    </a:lnTo>
                    <a:lnTo>
                      <a:pt x="196" y="61"/>
                    </a:lnTo>
                    <a:lnTo>
                      <a:pt x="196" y="59"/>
                    </a:lnTo>
                    <a:lnTo>
                      <a:pt x="195" y="59"/>
                    </a:lnTo>
                    <a:lnTo>
                      <a:pt x="194" y="59"/>
                    </a:lnTo>
                    <a:lnTo>
                      <a:pt x="193" y="58"/>
                    </a:lnTo>
                    <a:lnTo>
                      <a:pt x="190" y="59"/>
                    </a:lnTo>
                    <a:lnTo>
                      <a:pt x="190" y="58"/>
                    </a:lnTo>
                    <a:lnTo>
                      <a:pt x="190" y="57"/>
                    </a:lnTo>
                    <a:lnTo>
                      <a:pt x="191" y="57"/>
                    </a:lnTo>
                    <a:lnTo>
                      <a:pt x="193" y="57"/>
                    </a:lnTo>
                    <a:lnTo>
                      <a:pt x="193" y="55"/>
                    </a:lnTo>
                    <a:lnTo>
                      <a:pt x="193" y="54"/>
                    </a:lnTo>
                    <a:lnTo>
                      <a:pt x="194" y="54"/>
                    </a:lnTo>
                    <a:lnTo>
                      <a:pt x="194" y="53"/>
                    </a:lnTo>
                    <a:lnTo>
                      <a:pt x="195" y="53"/>
                    </a:lnTo>
                    <a:lnTo>
                      <a:pt x="195" y="51"/>
                    </a:lnTo>
                    <a:lnTo>
                      <a:pt x="196" y="51"/>
                    </a:lnTo>
                    <a:lnTo>
                      <a:pt x="196" y="50"/>
                    </a:lnTo>
                    <a:lnTo>
                      <a:pt x="198" y="50"/>
                    </a:lnTo>
                    <a:lnTo>
                      <a:pt x="198" y="49"/>
                    </a:lnTo>
                    <a:lnTo>
                      <a:pt x="199" y="49"/>
                    </a:lnTo>
                    <a:lnTo>
                      <a:pt x="199" y="47"/>
                    </a:lnTo>
                    <a:lnTo>
                      <a:pt x="200" y="45"/>
                    </a:lnTo>
                    <a:lnTo>
                      <a:pt x="203" y="41"/>
                    </a:lnTo>
                    <a:lnTo>
                      <a:pt x="206" y="38"/>
                    </a:lnTo>
                    <a:lnTo>
                      <a:pt x="206" y="37"/>
                    </a:lnTo>
                    <a:lnTo>
                      <a:pt x="207" y="36"/>
                    </a:lnTo>
                    <a:lnTo>
                      <a:pt x="207" y="37"/>
                    </a:lnTo>
                    <a:lnTo>
                      <a:pt x="207" y="36"/>
                    </a:lnTo>
                    <a:lnTo>
                      <a:pt x="208" y="36"/>
                    </a:lnTo>
                    <a:lnTo>
                      <a:pt x="208" y="34"/>
                    </a:lnTo>
                    <a:lnTo>
                      <a:pt x="208" y="33"/>
                    </a:lnTo>
                    <a:lnTo>
                      <a:pt x="210" y="33"/>
                    </a:lnTo>
                    <a:lnTo>
                      <a:pt x="210" y="32"/>
                    </a:lnTo>
                    <a:lnTo>
                      <a:pt x="211" y="32"/>
                    </a:lnTo>
                    <a:lnTo>
                      <a:pt x="212" y="32"/>
                    </a:lnTo>
                    <a:lnTo>
                      <a:pt x="212" y="30"/>
                    </a:lnTo>
                    <a:lnTo>
                      <a:pt x="212" y="29"/>
                    </a:lnTo>
                    <a:lnTo>
                      <a:pt x="213" y="29"/>
                    </a:lnTo>
                    <a:lnTo>
                      <a:pt x="212" y="29"/>
                    </a:lnTo>
                    <a:lnTo>
                      <a:pt x="212" y="28"/>
                    </a:lnTo>
                    <a:lnTo>
                      <a:pt x="211" y="28"/>
                    </a:lnTo>
                    <a:lnTo>
                      <a:pt x="210" y="28"/>
                    </a:lnTo>
                    <a:lnTo>
                      <a:pt x="208" y="28"/>
                    </a:lnTo>
                    <a:lnTo>
                      <a:pt x="208" y="27"/>
                    </a:lnTo>
                    <a:lnTo>
                      <a:pt x="207" y="27"/>
                    </a:lnTo>
                    <a:lnTo>
                      <a:pt x="208" y="25"/>
                    </a:lnTo>
                    <a:lnTo>
                      <a:pt x="207" y="25"/>
                    </a:lnTo>
                    <a:lnTo>
                      <a:pt x="207" y="24"/>
                    </a:lnTo>
                    <a:lnTo>
                      <a:pt x="211" y="20"/>
                    </a:lnTo>
                    <a:lnTo>
                      <a:pt x="212" y="20"/>
                    </a:lnTo>
                    <a:lnTo>
                      <a:pt x="213" y="20"/>
                    </a:lnTo>
                    <a:lnTo>
                      <a:pt x="215" y="20"/>
                    </a:lnTo>
                    <a:lnTo>
                      <a:pt x="215" y="19"/>
                    </a:lnTo>
                    <a:lnTo>
                      <a:pt x="216" y="19"/>
                    </a:lnTo>
                    <a:lnTo>
                      <a:pt x="216" y="17"/>
                    </a:lnTo>
                    <a:lnTo>
                      <a:pt x="217" y="16"/>
                    </a:lnTo>
                    <a:lnTo>
                      <a:pt x="217" y="15"/>
                    </a:lnTo>
                    <a:lnTo>
                      <a:pt x="219" y="15"/>
                    </a:lnTo>
                    <a:lnTo>
                      <a:pt x="220" y="15"/>
                    </a:lnTo>
                    <a:lnTo>
                      <a:pt x="221" y="15"/>
                    </a:lnTo>
                    <a:lnTo>
                      <a:pt x="221" y="13"/>
                    </a:lnTo>
                    <a:lnTo>
                      <a:pt x="223" y="13"/>
                    </a:lnTo>
                    <a:lnTo>
                      <a:pt x="224" y="15"/>
                    </a:lnTo>
                    <a:lnTo>
                      <a:pt x="225" y="15"/>
                    </a:lnTo>
                    <a:lnTo>
                      <a:pt x="225" y="16"/>
                    </a:lnTo>
                    <a:lnTo>
                      <a:pt x="227" y="17"/>
                    </a:lnTo>
                    <a:lnTo>
                      <a:pt x="228" y="17"/>
                    </a:lnTo>
                    <a:lnTo>
                      <a:pt x="228" y="16"/>
                    </a:lnTo>
                    <a:lnTo>
                      <a:pt x="227" y="15"/>
                    </a:lnTo>
                    <a:lnTo>
                      <a:pt x="228" y="15"/>
                    </a:lnTo>
                    <a:lnTo>
                      <a:pt x="228" y="13"/>
                    </a:lnTo>
                    <a:lnTo>
                      <a:pt x="229" y="12"/>
                    </a:lnTo>
                    <a:lnTo>
                      <a:pt x="230" y="11"/>
                    </a:lnTo>
                    <a:lnTo>
                      <a:pt x="233" y="12"/>
                    </a:lnTo>
                    <a:lnTo>
                      <a:pt x="233" y="13"/>
                    </a:lnTo>
                    <a:lnTo>
                      <a:pt x="233" y="15"/>
                    </a:lnTo>
                    <a:lnTo>
                      <a:pt x="233" y="16"/>
                    </a:lnTo>
                    <a:lnTo>
                      <a:pt x="234" y="16"/>
                    </a:lnTo>
                    <a:lnTo>
                      <a:pt x="234" y="17"/>
                    </a:lnTo>
                    <a:lnTo>
                      <a:pt x="236" y="17"/>
                    </a:lnTo>
                    <a:lnTo>
                      <a:pt x="237" y="17"/>
                    </a:lnTo>
                    <a:lnTo>
                      <a:pt x="237" y="19"/>
                    </a:lnTo>
                    <a:lnTo>
                      <a:pt x="238" y="19"/>
                    </a:lnTo>
                    <a:lnTo>
                      <a:pt x="238" y="20"/>
                    </a:lnTo>
                    <a:lnTo>
                      <a:pt x="240" y="21"/>
                    </a:lnTo>
                    <a:lnTo>
                      <a:pt x="241" y="21"/>
                    </a:lnTo>
                    <a:lnTo>
                      <a:pt x="242" y="21"/>
                    </a:lnTo>
                    <a:lnTo>
                      <a:pt x="244" y="21"/>
                    </a:lnTo>
                    <a:lnTo>
                      <a:pt x="245" y="21"/>
                    </a:lnTo>
                    <a:lnTo>
                      <a:pt x="246" y="21"/>
                    </a:lnTo>
                    <a:lnTo>
                      <a:pt x="246" y="23"/>
                    </a:lnTo>
                    <a:lnTo>
                      <a:pt x="248" y="23"/>
                    </a:lnTo>
                    <a:lnTo>
                      <a:pt x="249" y="23"/>
                    </a:lnTo>
                    <a:lnTo>
                      <a:pt x="250" y="23"/>
                    </a:lnTo>
                    <a:lnTo>
                      <a:pt x="250" y="24"/>
                    </a:lnTo>
                    <a:lnTo>
                      <a:pt x="251" y="24"/>
                    </a:lnTo>
                    <a:lnTo>
                      <a:pt x="251" y="23"/>
                    </a:lnTo>
                    <a:lnTo>
                      <a:pt x="251" y="24"/>
                    </a:lnTo>
                    <a:lnTo>
                      <a:pt x="253" y="24"/>
                    </a:lnTo>
                    <a:lnTo>
                      <a:pt x="253" y="23"/>
                    </a:lnTo>
                    <a:lnTo>
                      <a:pt x="254" y="23"/>
                    </a:lnTo>
                    <a:lnTo>
                      <a:pt x="254" y="21"/>
                    </a:lnTo>
                    <a:lnTo>
                      <a:pt x="254" y="20"/>
                    </a:lnTo>
                    <a:lnTo>
                      <a:pt x="254" y="19"/>
                    </a:lnTo>
                    <a:lnTo>
                      <a:pt x="255" y="19"/>
                    </a:lnTo>
                    <a:lnTo>
                      <a:pt x="255" y="17"/>
                    </a:lnTo>
                    <a:lnTo>
                      <a:pt x="257" y="17"/>
                    </a:lnTo>
                    <a:lnTo>
                      <a:pt x="258" y="17"/>
                    </a:lnTo>
                    <a:lnTo>
                      <a:pt x="259" y="17"/>
                    </a:lnTo>
                    <a:lnTo>
                      <a:pt x="259" y="16"/>
                    </a:lnTo>
                    <a:lnTo>
                      <a:pt x="261" y="16"/>
                    </a:lnTo>
                    <a:lnTo>
                      <a:pt x="262" y="16"/>
                    </a:lnTo>
                    <a:lnTo>
                      <a:pt x="263" y="16"/>
                    </a:lnTo>
                    <a:lnTo>
                      <a:pt x="265" y="16"/>
                    </a:lnTo>
                    <a:lnTo>
                      <a:pt x="266" y="16"/>
                    </a:lnTo>
                    <a:lnTo>
                      <a:pt x="266" y="17"/>
                    </a:lnTo>
                    <a:lnTo>
                      <a:pt x="267" y="17"/>
                    </a:lnTo>
                    <a:lnTo>
                      <a:pt x="268" y="17"/>
                    </a:lnTo>
                    <a:lnTo>
                      <a:pt x="270" y="17"/>
                    </a:lnTo>
                    <a:lnTo>
                      <a:pt x="271" y="17"/>
                    </a:lnTo>
                    <a:lnTo>
                      <a:pt x="271" y="19"/>
                    </a:lnTo>
                    <a:lnTo>
                      <a:pt x="272" y="19"/>
                    </a:lnTo>
                    <a:lnTo>
                      <a:pt x="274" y="19"/>
                    </a:lnTo>
                    <a:lnTo>
                      <a:pt x="275" y="19"/>
                    </a:lnTo>
                    <a:lnTo>
                      <a:pt x="276" y="19"/>
                    </a:lnTo>
                    <a:lnTo>
                      <a:pt x="278" y="19"/>
                    </a:lnTo>
                    <a:lnTo>
                      <a:pt x="279" y="17"/>
                    </a:lnTo>
                    <a:lnTo>
                      <a:pt x="280" y="17"/>
                    </a:lnTo>
                    <a:lnTo>
                      <a:pt x="280" y="16"/>
                    </a:lnTo>
                    <a:lnTo>
                      <a:pt x="282" y="16"/>
                    </a:lnTo>
                    <a:lnTo>
                      <a:pt x="283" y="16"/>
                    </a:lnTo>
                    <a:lnTo>
                      <a:pt x="284" y="16"/>
                    </a:lnTo>
                    <a:lnTo>
                      <a:pt x="284" y="17"/>
                    </a:lnTo>
                    <a:lnTo>
                      <a:pt x="284" y="16"/>
                    </a:lnTo>
                    <a:lnTo>
                      <a:pt x="285" y="15"/>
                    </a:lnTo>
                    <a:lnTo>
                      <a:pt x="287" y="12"/>
                    </a:lnTo>
                    <a:lnTo>
                      <a:pt x="288" y="12"/>
                    </a:lnTo>
                    <a:lnTo>
                      <a:pt x="288" y="9"/>
                    </a:lnTo>
                    <a:lnTo>
                      <a:pt x="289" y="9"/>
                    </a:lnTo>
                    <a:lnTo>
                      <a:pt x="289" y="11"/>
                    </a:lnTo>
                    <a:lnTo>
                      <a:pt x="292" y="11"/>
                    </a:lnTo>
                    <a:lnTo>
                      <a:pt x="293" y="11"/>
                    </a:lnTo>
                    <a:lnTo>
                      <a:pt x="293" y="9"/>
                    </a:lnTo>
                    <a:lnTo>
                      <a:pt x="293" y="8"/>
                    </a:lnTo>
                    <a:lnTo>
                      <a:pt x="295" y="8"/>
                    </a:lnTo>
                    <a:lnTo>
                      <a:pt x="295" y="7"/>
                    </a:lnTo>
                    <a:lnTo>
                      <a:pt x="293" y="6"/>
                    </a:lnTo>
                    <a:lnTo>
                      <a:pt x="295" y="6"/>
                    </a:lnTo>
                    <a:lnTo>
                      <a:pt x="295" y="4"/>
                    </a:lnTo>
                    <a:lnTo>
                      <a:pt x="296" y="4"/>
                    </a:lnTo>
                    <a:lnTo>
                      <a:pt x="297" y="4"/>
                    </a:lnTo>
                    <a:lnTo>
                      <a:pt x="299" y="3"/>
                    </a:lnTo>
                    <a:lnTo>
                      <a:pt x="300" y="3"/>
                    </a:lnTo>
                    <a:lnTo>
                      <a:pt x="300" y="2"/>
                    </a:lnTo>
                    <a:lnTo>
                      <a:pt x="301" y="2"/>
                    </a:lnTo>
                    <a:lnTo>
                      <a:pt x="301" y="0"/>
                    </a:lnTo>
                    <a:lnTo>
                      <a:pt x="302" y="0"/>
                    </a:lnTo>
                    <a:lnTo>
                      <a:pt x="304" y="0"/>
                    </a:lnTo>
                    <a:lnTo>
                      <a:pt x="304" y="2"/>
                    </a:lnTo>
                    <a:lnTo>
                      <a:pt x="305" y="2"/>
                    </a:lnTo>
                    <a:lnTo>
                      <a:pt x="306" y="2"/>
                    </a:lnTo>
                    <a:lnTo>
                      <a:pt x="306" y="3"/>
                    </a:lnTo>
                    <a:lnTo>
                      <a:pt x="308" y="3"/>
                    </a:lnTo>
                    <a:lnTo>
                      <a:pt x="309" y="3"/>
                    </a:lnTo>
                    <a:lnTo>
                      <a:pt x="310" y="3"/>
                    </a:lnTo>
                    <a:lnTo>
                      <a:pt x="310" y="2"/>
                    </a:lnTo>
                    <a:lnTo>
                      <a:pt x="312" y="2"/>
                    </a:lnTo>
                    <a:lnTo>
                      <a:pt x="312" y="3"/>
                    </a:lnTo>
                    <a:lnTo>
                      <a:pt x="312" y="2"/>
                    </a:lnTo>
                    <a:lnTo>
                      <a:pt x="313" y="2"/>
                    </a:lnTo>
                    <a:lnTo>
                      <a:pt x="314" y="2"/>
                    </a:lnTo>
                    <a:lnTo>
                      <a:pt x="316" y="2"/>
                    </a:lnTo>
                    <a:lnTo>
                      <a:pt x="317" y="2"/>
                    </a:lnTo>
                    <a:lnTo>
                      <a:pt x="317" y="3"/>
                    </a:lnTo>
                    <a:lnTo>
                      <a:pt x="320" y="8"/>
                    </a:lnTo>
                    <a:lnTo>
                      <a:pt x="320" y="9"/>
                    </a:lnTo>
                    <a:lnTo>
                      <a:pt x="320" y="11"/>
                    </a:lnTo>
                    <a:lnTo>
                      <a:pt x="321" y="11"/>
                    </a:lnTo>
                    <a:lnTo>
                      <a:pt x="322" y="11"/>
                    </a:lnTo>
                    <a:lnTo>
                      <a:pt x="322" y="9"/>
                    </a:lnTo>
                    <a:lnTo>
                      <a:pt x="323" y="9"/>
                    </a:lnTo>
                    <a:lnTo>
                      <a:pt x="325" y="9"/>
                    </a:lnTo>
                    <a:lnTo>
                      <a:pt x="325" y="11"/>
                    </a:lnTo>
                    <a:lnTo>
                      <a:pt x="326" y="11"/>
                    </a:lnTo>
                    <a:lnTo>
                      <a:pt x="326" y="12"/>
                    </a:lnTo>
                    <a:lnTo>
                      <a:pt x="326" y="13"/>
                    </a:lnTo>
                    <a:lnTo>
                      <a:pt x="327" y="13"/>
                    </a:lnTo>
                    <a:lnTo>
                      <a:pt x="327" y="15"/>
                    </a:lnTo>
                    <a:lnTo>
                      <a:pt x="329" y="15"/>
                    </a:lnTo>
                    <a:lnTo>
                      <a:pt x="329" y="16"/>
                    </a:lnTo>
                    <a:lnTo>
                      <a:pt x="330" y="16"/>
                    </a:lnTo>
                    <a:lnTo>
                      <a:pt x="331" y="16"/>
                    </a:lnTo>
                    <a:lnTo>
                      <a:pt x="331" y="17"/>
                    </a:lnTo>
                    <a:lnTo>
                      <a:pt x="333" y="17"/>
                    </a:lnTo>
                    <a:lnTo>
                      <a:pt x="333" y="19"/>
                    </a:lnTo>
                    <a:lnTo>
                      <a:pt x="333" y="20"/>
                    </a:lnTo>
                    <a:lnTo>
                      <a:pt x="334" y="20"/>
                    </a:lnTo>
                    <a:lnTo>
                      <a:pt x="335" y="20"/>
                    </a:lnTo>
                    <a:lnTo>
                      <a:pt x="337" y="20"/>
                    </a:lnTo>
                    <a:lnTo>
                      <a:pt x="346" y="23"/>
                    </a:lnTo>
                    <a:lnTo>
                      <a:pt x="347" y="23"/>
                    </a:lnTo>
                    <a:lnTo>
                      <a:pt x="355" y="25"/>
                    </a:lnTo>
                    <a:lnTo>
                      <a:pt x="357" y="25"/>
                    </a:lnTo>
                    <a:lnTo>
                      <a:pt x="361" y="28"/>
                    </a:lnTo>
                    <a:lnTo>
                      <a:pt x="364" y="30"/>
                    </a:lnTo>
                    <a:lnTo>
                      <a:pt x="365" y="32"/>
                    </a:lnTo>
                    <a:lnTo>
                      <a:pt x="365" y="33"/>
                    </a:lnTo>
                    <a:lnTo>
                      <a:pt x="364" y="34"/>
                    </a:lnTo>
                    <a:lnTo>
                      <a:pt x="365" y="34"/>
                    </a:lnTo>
                    <a:lnTo>
                      <a:pt x="367" y="36"/>
                    </a:lnTo>
                    <a:lnTo>
                      <a:pt x="368" y="36"/>
                    </a:lnTo>
                    <a:lnTo>
                      <a:pt x="369" y="36"/>
                    </a:lnTo>
                    <a:lnTo>
                      <a:pt x="371" y="37"/>
                    </a:lnTo>
                    <a:lnTo>
                      <a:pt x="372" y="37"/>
                    </a:lnTo>
                    <a:lnTo>
                      <a:pt x="373" y="38"/>
                    </a:lnTo>
                    <a:lnTo>
                      <a:pt x="374" y="40"/>
                    </a:lnTo>
                    <a:lnTo>
                      <a:pt x="376" y="42"/>
                    </a:lnTo>
                    <a:lnTo>
                      <a:pt x="378" y="44"/>
                    </a:lnTo>
                    <a:lnTo>
                      <a:pt x="381" y="44"/>
                    </a:lnTo>
                    <a:lnTo>
                      <a:pt x="385" y="45"/>
                    </a:lnTo>
                    <a:lnTo>
                      <a:pt x="386" y="46"/>
                    </a:lnTo>
                    <a:lnTo>
                      <a:pt x="388" y="47"/>
                    </a:lnTo>
                    <a:lnTo>
                      <a:pt x="388" y="49"/>
                    </a:lnTo>
                    <a:lnTo>
                      <a:pt x="389" y="49"/>
                    </a:lnTo>
                    <a:lnTo>
                      <a:pt x="390" y="50"/>
                    </a:lnTo>
                    <a:lnTo>
                      <a:pt x="392" y="51"/>
                    </a:lnTo>
                    <a:lnTo>
                      <a:pt x="393" y="51"/>
                    </a:lnTo>
                    <a:lnTo>
                      <a:pt x="393" y="53"/>
                    </a:lnTo>
                    <a:lnTo>
                      <a:pt x="394" y="53"/>
                    </a:lnTo>
                    <a:lnTo>
                      <a:pt x="394" y="54"/>
                    </a:lnTo>
                    <a:lnTo>
                      <a:pt x="395" y="54"/>
                    </a:lnTo>
                    <a:lnTo>
                      <a:pt x="397" y="55"/>
                    </a:lnTo>
                    <a:lnTo>
                      <a:pt x="397" y="57"/>
                    </a:lnTo>
                    <a:lnTo>
                      <a:pt x="398" y="57"/>
                    </a:lnTo>
                    <a:lnTo>
                      <a:pt x="398" y="58"/>
                    </a:lnTo>
                    <a:lnTo>
                      <a:pt x="399" y="58"/>
                    </a:lnTo>
                    <a:lnTo>
                      <a:pt x="401" y="58"/>
                    </a:lnTo>
                    <a:lnTo>
                      <a:pt x="401" y="59"/>
                    </a:lnTo>
                    <a:lnTo>
                      <a:pt x="402" y="62"/>
                    </a:lnTo>
                    <a:lnTo>
                      <a:pt x="402" y="63"/>
                    </a:lnTo>
                    <a:lnTo>
                      <a:pt x="403" y="64"/>
                    </a:lnTo>
                    <a:lnTo>
                      <a:pt x="402" y="66"/>
                    </a:lnTo>
                    <a:lnTo>
                      <a:pt x="402" y="67"/>
                    </a:lnTo>
                    <a:lnTo>
                      <a:pt x="403" y="67"/>
                    </a:lnTo>
                    <a:lnTo>
                      <a:pt x="403" y="68"/>
                    </a:lnTo>
                    <a:lnTo>
                      <a:pt x="405" y="68"/>
                    </a:lnTo>
                    <a:lnTo>
                      <a:pt x="405" y="70"/>
                    </a:lnTo>
                    <a:lnTo>
                      <a:pt x="406" y="70"/>
                    </a:lnTo>
                    <a:lnTo>
                      <a:pt x="406" y="71"/>
                    </a:lnTo>
                    <a:lnTo>
                      <a:pt x="409" y="72"/>
                    </a:lnTo>
                    <a:lnTo>
                      <a:pt x="412" y="74"/>
                    </a:lnTo>
                    <a:lnTo>
                      <a:pt x="412" y="75"/>
                    </a:lnTo>
                    <a:lnTo>
                      <a:pt x="412" y="76"/>
                    </a:lnTo>
                    <a:lnTo>
                      <a:pt x="414" y="79"/>
                    </a:lnTo>
                    <a:lnTo>
                      <a:pt x="415" y="79"/>
                    </a:lnTo>
                    <a:lnTo>
                      <a:pt x="415" y="80"/>
                    </a:lnTo>
                    <a:lnTo>
                      <a:pt x="416" y="80"/>
                    </a:lnTo>
                    <a:lnTo>
                      <a:pt x="418" y="80"/>
                    </a:lnTo>
                    <a:lnTo>
                      <a:pt x="419" y="80"/>
                    </a:lnTo>
                    <a:lnTo>
                      <a:pt x="419" y="81"/>
                    </a:lnTo>
                    <a:lnTo>
                      <a:pt x="419" y="83"/>
                    </a:lnTo>
                    <a:lnTo>
                      <a:pt x="420" y="83"/>
                    </a:lnTo>
                    <a:lnTo>
                      <a:pt x="420" y="84"/>
                    </a:lnTo>
                    <a:lnTo>
                      <a:pt x="420" y="85"/>
                    </a:lnTo>
                    <a:lnTo>
                      <a:pt x="420" y="87"/>
                    </a:lnTo>
                    <a:lnTo>
                      <a:pt x="420" y="88"/>
                    </a:lnTo>
                    <a:lnTo>
                      <a:pt x="422" y="88"/>
                    </a:lnTo>
                    <a:lnTo>
                      <a:pt x="422" y="89"/>
                    </a:lnTo>
                    <a:lnTo>
                      <a:pt x="423" y="89"/>
                    </a:lnTo>
                    <a:lnTo>
                      <a:pt x="424" y="91"/>
                    </a:lnTo>
                    <a:lnTo>
                      <a:pt x="426" y="91"/>
                    </a:lnTo>
                    <a:lnTo>
                      <a:pt x="426" y="92"/>
                    </a:lnTo>
                    <a:lnTo>
                      <a:pt x="427" y="92"/>
                    </a:lnTo>
                    <a:lnTo>
                      <a:pt x="428" y="92"/>
                    </a:lnTo>
                    <a:lnTo>
                      <a:pt x="428" y="91"/>
                    </a:lnTo>
                    <a:lnTo>
                      <a:pt x="429" y="91"/>
                    </a:lnTo>
                    <a:lnTo>
                      <a:pt x="431" y="91"/>
                    </a:lnTo>
                    <a:lnTo>
                      <a:pt x="431" y="89"/>
                    </a:lnTo>
                    <a:lnTo>
                      <a:pt x="432" y="89"/>
                    </a:lnTo>
                    <a:lnTo>
                      <a:pt x="432" y="88"/>
                    </a:lnTo>
                    <a:lnTo>
                      <a:pt x="433" y="87"/>
                    </a:lnTo>
                    <a:lnTo>
                      <a:pt x="435" y="87"/>
                    </a:lnTo>
                    <a:lnTo>
                      <a:pt x="436" y="85"/>
                    </a:lnTo>
                    <a:lnTo>
                      <a:pt x="437" y="87"/>
                    </a:lnTo>
                    <a:lnTo>
                      <a:pt x="437" y="88"/>
                    </a:lnTo>
                    <a:lnTo>
                      <a:pt x="440" y="88"/>
                    </a:lnTo>
                    <a:lnTo>
                      <a:pt x="440" y="87"/>
                    </a:lnTo>
                    <a:lnTo>
                      <a:pt x="441" y="87"/>
                    </a:lnTo>
                    <a:lnTo>
                      <a:pt x="443" y="87"/>
                    </a:lnTo>
                    <a:lnTo>
                      <a:pt x="443" y="88"/>
                    </a:lnTo>
                    <a:lnTo>
                      <a:pt x="444" y="88"/>
                    </a:lnTo>
                    <a:lnTo>
                      <a:pt x="445" y="89"/>
                    </a:lnTo>
                    <a:lnTo>
                      <a:pt x="445" y="92"/>
                    </a:lnTo>
                    <a:lnTo>
                      <a:pt x="445" y="93"/>
                    </a:lnTo>
                    <a:lnTo>
                      <a:pt x="445" y="95"/>
                    </a:lnTo>
                    <a:lnTo>
                      <a:pt x="445" y="96"/>
                    </a:lnTo>
                    <a:lnTo>
                      <a:pt x="445" y="97"/>
                    </a:lnTo>
                    <a:lnTo>
                      <a:pt x="445" y="99"/>
                    </a:lnTo>
                    <a:lnTo>
                      <a:pt x="444" y="100"/>
                    </a:lnTo>
                    <a:lnTo>
                      <a:pt x="444" y="101"/>
                    </a:lnTo>
                    <a:lnTo>
                      <a:pt x="443" y="102"/>
                    </a:lnTo>
                    <a:lnTo>
                      <a:pt x="443" y="104"/>
                    </a:lnTo>
                    <a:lnTo>
                      <a:pt x="443" y="105"/>
                    </a:lnTo>
                    <a:lnTo>
                      <a:pt x="441" y="105"/>
                    </a:lnTo>
                    <a:lnTo>
                      <a:pt x="441" y="106"/>
                    </a:lnTo>
                    <a:lnTo>
                      <a:pt x="441" y="108"/>
                    </a:lnTo>
                    <a:lnTo>
                      <a:pt x="441" y="109"/>
                    </a:lnTo>
                    <a:lnTo>
                      <a:pt x="440" y="109"/>
                    </a:lnTo>
                    <a:lnTo>
                      <a:pt x="440" y="110"/>
                    </a:lnTo>
                    <a:lnTo>
                      <a:pt x="440" y="112"/>
                    </a:lnTo>
                    <a:lnTo>
                      <a:pt x="439" y="112"/>
                    </a:lnTo>
                    <a:lnTo>
                      <a:pt x="440" y="112"/>
                    </a:lnTo>
                    <a:lnTo>
                      <a:pt x="440" y="113"/>
                    </a:lnTo>
                    <a:lnTo>
                      <a:pt x="439" y="114"/>
                    </a:lnTo>
                    <a:lnTo>
                      <a:pt x="439" y="116"/>
                    </a:lnTo>
                    <a:lnTo>
                      <a:pt x="437" y="116"/>
                    </a:lnTo>
                    <a:lnTo>
                      <a:pt x="437" y="117"/>
                    </a:lnTo>
                    <a:lnTo>
                      <a:pt x="436" y="117"/>
                    </a:lnTo>
                    <a:lnTo>
                      <a:pt x="437" y="117"/>
                    </a:lnTo>
                    <a:lnTo>
                      <a:pt x="437" y="118"/>
                    </a:lnTo>
                    <a:lnTo>
                      <a:pt x="436" y="119"/>
                    </a:lnTo>
                    <a:lnTo>
                      <a:pt x="436" y="118"/>
                    </a:lnTo>
                    <a:lnTo>
                      <a:pt x="435" y="118"/>
                    </a:lnTo>
                    <a:lnTo>
                      <a:pt x="435" y="119"/>
                    </a:lnTo>
                    <a:lnTo>
                      <a:pt x="436" y="119"/>
                    </a:lnTo>
                    <a:lnTo>
                      <a:pt x="436" y="121"/>
                    </a:lnTo>
                    <a:lnTo>
                      <a:pt x="437" y="121"/>
                    </a:lnTo>
                    <a:lnTo>
                      <a:pt x="437" y="122"/>
                    </a:lnTo>
                    <a:lnTo>
                      <a:pt x="437" y="123"/>
                    </a:lnTo>
                    <a:lnTo>
                      <a:pt x="439" y="123"/>
                    </a:lnTo>
                    <a:lnTo>
                      <a:pt x="439" y="122"/>
                    </a:lnTo>
                    <a:lnTo>
                      <a:pt x="440" y="123"/>
                    </a:lnTo>
                    <a:lnTo>
                      <a:pt x="440" y="125"/>
                    </a:lnTo>
                    <a:lnTo>
                      <a:pt x="440" y="126"/>
                    </a:lnTo>
                    <a:lnTo>
                      <a:pt x="439" y="126"/>
                    </a:lnTo>
                    <a:lnTo>
                      <a:pt x="437" y="127"/>
                    </a:lnTo>
                    <a:lnTo>
                      <a:pt x="436" y="127"/>
                    </a:lnTo>
                    <a:lnTo>
                      <a:pt x="436" y="129"/>
                    </a:lnTo>
                    <a:lnTo>
                      <a:pt x="433" y="131"/>
                    </a:lnTo>
                    <a:lnTo>
                      <a:pt x="433" y="133"/>
                    </a:lnTo>
                    <a:lnTo>
                      <a:pt x="435" y="133"/>
                    </a:lnTo>
                    <a:lnTo>
                      <a:pt x="440" y="134"/>
                    </a:lnTo>
                    <a:lnTo>
                      <a:pt x="441" y="134"/>
                    </a:lnTo>
                    <a:lnTo>
                      <a:pt x="446" y="134"/>
                    </a:lnTo>
                    <a:lnTo>
                      <a:pt x="449" y="136"/>
                    </a:lnTo>
                    <a:lnTo>
                      <a:pt x="450" y="138"/>
                    </a:lnTo>
                    <a:lnTo>
                      <a:pt x="450" y="139"/>
                    </a:lnTo>
                    <a:lnTo>
                      <a:pt x="450" y="140"/>
                    </a:lnTo>
                    <a:lnTo>
                      <a:pt x="449" y="140"/>
                    </a:lnTo>
                    <a:lnTo>
                      <a:pt x="448" y="140"/>
                    </a:lnTo>
                    <a:lnTo>
                      <a:pt x="448" y="142"/>
                    </a:lnTo>
                    <a:lnTo>
                      <a:pt x="446" y="142"/>
                    </a:lnTo>
                    <a:lnTo>
                      <a:pt x="446" y="143"/>
                    </a:lnTo>
                    <a:lnTo>
                      <a:pt x="446" y="142"/>
                    </a:lnTo>
                    <a:lnTo>
                      <a:pt x="445" y="142"/>
                    </a:lnTo>
                    <a:lnTo>
                      <a:pt x="445" y="143"/>
                    </a:lnTo>
                    <a:lnTo>
                      <a:pt x="446" y="143"/>
                    </a:lnTo>
                    <a:lnTo>
                      <a:pt x="446" y="144"/>
                    </a:lnTo>
                    <a:lnTo>
                      <a:pt x="445" y="144"/>
                    </a:lnTo>
                    <a:lnTo>
                      <a:pt x="445" y="146"/>
                    </a:lnTo>
                    <a:lnTo>
                      <a:pt x="444" y="146"/>
                    </a:lnTo>
                    <a:lnTo>
                      <a:pt x="445" y="147"/>
                    </a:lnTo>
                    <a:lnTo>
                      <a:pt x="445" y="146"/>
                    </a:lnTo>
                    <a:lnTo>
                      <a:pt x="446" y="146"/>
                    </a:lnTo>
                    <a:lnTo>
                      <a:pt x="448" y="146"/>
                    </a:lnTo>
                    <a:lnTo>
                      <a:pt x="449" y="146"/>
                    </a:lnTo>
                    <a:lnTo>
                      <a:pt x="450" y="144"/>
                    </a:lnTo>
                    <a:lnTo>
                      <a:pt x="452" y="144"/>
                    </a:lnTo>
                    <a:lnTo>
                      <a:pt x="453" y="144"/>
                    </a:lnTo>
                    <a:lnTo>
                      <a:pt x="454" y="144"/>
                    </a:lnTo>
                    <a:lnTo>
                      <a:pt x="456" y="144"/>
                    </a:lnTo>
                    <a:lnTo>
                      <a:pt x="456" y="146"/>
                    </a:lnTo>
                    <a:lnTo>
                      <a:pt x="456" y="147"/>
                    </a:lnTo>
                    <a:lnTo>
                      <a:pt x="456" y="148"/>
                    </a:lnTo>
                    <a:lnTo>
                      <a:pt x="454" y="150"/>
                    </a:lnTo>
                    <a:lnTo>
                      <a:pt x="454" y="151"/>
                    </a:lnTo>
                    <a:lnTo>
                      <a:pt x="453" y="152"/>
                    </a:lnTo>
                    <a:lnTo>
                      <a:pt x="453" y="153"/>
                    </a:lnTo>
                    <a:lnTo>
                      <a:pt x="454" y="155"/>
                    </a:lnTo>
                    <a:lnTo>
                      <a:pt x="453" y="156"/>
                    </a:lnTo>
                    <a:lnTo>
                      <a:pt x="452" y="157"/>
                    </a:lnTo>
                    <a:lnTo>
                      <a:pt x="452" y="159"/>
                    </a:lnTo>
                    <a:lnTo>
                      <a:pt x="450" y="159"/>
                    </a:lnTo>
                    <a:lnTo>
                      <a:pt x="449" y="159"/>
                    </a:lnTo>
                    <a:lnTo>
                      <a:pt x="449" y="160"/>
                    </a:lnTo>
                    <a:lnTo>
                      <a:pt x="448" y="161"/>
                    </a:lnTo>
                    <a:lnTo>
                      <a:pt x="448" y="163"/>
                    </a:lnTo>
                    <a:lnTo>
                      <a:pt x="446" y="163"/>
                    </a:lnTo>
                    <a:lnTo>
                      <a:pt x="444" y="164"/>
                    </a:lnTo>
                    <a:lnTo>
                      <a:pt x="444" y="169"/>
                    </a:lnTo>
                    <a:lnTo>
                      <a:pt x="443" y="174"/>
                    </a:lnTo>
                    <a:lnTo>
                      <a:pt x="443" y="178"/>
                    </a:lnTo>
                    <a:lnTo>
                      <a:pt x="441" y="181"/>
                    </a:lnTo>
                    <a:lnTo>
                      <a:pt x="441" y="184"/>
                    </a:lnTo>
                    <a:lnTo>
                      <a:pt x="440" y="188"/>
                    </a:lnTo>
                    <a:lnTo>
                      <a:pt x="440" y="191"/>
                    </a:lnTo>
                    <a:lnTo>
                      <a:pt x="443" y="191"/>
                    </a:lnTo>
                    <a:lnTo>
                      <a:pt x="445" y="190"/>
                    </a:lnTo>
                    <a:lnTo>
                      <a:pt x="446" y="190"/>
                    </a:lnTo>
                    <a:lnTo>
                      <a:pt x="448" y="189"/>
                    </a:lnTo>
                    <a:lnTo>
                      <a:pt x="449" y="188"/>
                    </a:lnTo>
                    <a:lnTo>
                      <a:pt x="453" y="186"/>
                    </a:lnTo>
                    <a:lnTo>
                      <a:pt x="456" y="185"/>
                    </a:lnTo>
                    <a:lnTo>
                      <a:pt x="458" y="185"/>
                    </a:lnTo>
                    <a:lnTo>
                      <a:pt x="461" y="184"/>
                    </a:lnTo>
                    <a:lnTo>
                      <a:pt x="464" y="182"/>
                    </a:lnTo>
                    <a:lnTo>
                      <a:pt x="467" y="180"/>
                    </a:lnTo>
                    <a:lnTo>
                      <a:pt x="469" y="180"/>
                    </a:lnTo>
                    <a:lnTo>
                      <a:pt x="469" y="181"/>
                    </a:lnTo>
                    <a:lnTo>
                      <a:pt x="471" y="181"/>
                    </a:lnTo>
                    <a:lnTo>
                      <a:pt x="473" y="181"/>
                    </a:lnTo>
                    <a:lnTo>
                      <a:pt x="474" y="180"/>
                    </a:lnTo>
                    <a:lnTo>
                      <a:pt x="475" y="180"/>
                    </a:lnTo>
                    <a:lnTo>
                      <a:pt x="477" y="180"/>
                    </a:lnTo>
                    <a:lnTo>
                      <a:pt x="478" y="180"/>
                    </a:lnTo>
                    <a:lnTo>
                      <a:pt x="478" y="178"/>
                    </a:lnTo>
                    <a:lnTo>
                      <a:pt x="479" y="178"/>
                    </a:lnTo>
                    <a:lnTo>
                      <a:pt x="479" y="177"/>
                    </a:lnTo>
                    <a:lnTo>
                      <a:pt x="481" y="177"/>
                    </a:lnTo>
                    <a:lnTo>
                      <a:pt x="482" y="177"/>
                    </a:lnTo>
                    <a:lnTo>
                      <a:pt x="483" y="177"/>
                    </a:lnTo>
                    <a:lnTo>
                      <a:pt x="483" y="176"/>
                    </a:lnTo>
                    <a:lnTo>
                      <a:pt x="484" y="176"/>
                    </a:lnTo>
                    <a:lnTo>
                      <a:pt x="486" y="176"/>
                    </a:lnTo>
                    <a:lnTo>
                      <a:pt x="487" y="176"/>
                    </a:lnTo>
                    <a:lnTo>
                      <a:pt x="487" y="174"/>
                    </a:lnTo>
                    <a:lnTo>
                      <a:pt x="490" y="174"/>
                    </a:lnTo>
                    <a:lnTo>
                      <a:pt x="490" y="176"/>
                    </a:lnTo>
                    <a:lnTo>
                      <a:pt x="491" y="176"/>
                    </a:lnTo>
                    <a:lnTo>
                      <a:pt x="491" y="177"/>
                    </a:lnTo>
                    <a:lnTo>
                      <a:pt x="492" y="177"/>
                    </a:lnTo>
                    <a:lnTo>
                      <a:pt x="492" y="178"/>
                    </a:lnTo>
                    <a:lnTo>
                      <a:pt x="492" y="180"/>
                    </a:lnTo>
                    <a:lnTo>
                      <a:pt x="494" y="181"/>
                    </a:lnTo>
                    <a:lnTo>
                      <a:pt x="494" y="182"/>
                    </a:lnTo>
                    <a:lnTo>
                      <a:pt x="494" y="184"/>
                    </a:lnTo>
                    <a:lnTo>
                      <a:pt x="494" y="185"/>
                    </a:lnTo>
                    <a:lnTo>
                      <a:pt x="494" y="186"/>
                    </a:lnTo>
                    <a:lnTo>
                      <a:pt x="495" y="186"/>
                    </a:lnTo>
                    <a:lnTo>
                      <a:pt x="496" y="186"/>
                    </a:lnTo>
                    <a:lnTo>
                      <a:pt x="496" y="185"/>
                    </a:lnTo>
                    <a:lnTo>
                      <a:pt x="498" y="185"/>
                    </a:lnTo>
                    <a:lnTo>
                      <a:pt x="498" y="184"/>
                    </a:lnTo>
                    <a:lnTo>
                      <a:pt x="499" y="184"/>
                    </a:lnTo>
                    <a:lnTo>
                      <a:pt x="500" y="184"/>
                    </a:lnTo>
                    <a:lnTo>
                      <a:pt x="500" y="182"/>
                    </a:lnTo>
                    <a:lnTo>
                      <a:pt x="500" y="184"/>
                    </a:lnTo>
                    <a:lnTo>
                      <a:pt x="501" y="184"/>
                    </a:lnTo>
                    <a:lnTo>
                      <a:pt x="503" y="184"/>
                    </a:lnTo>
                    <a:lnTo>
                      <a:pt x="504" y="184"/>
                    </a:lnTo>
                    <a:lnTo>
                      <a:pt x="505" y="184"/>
                    </a:lnTo>
                    <a:lnTo>
                      <a:pt x="507" y="185"/>
                    </a:lnTo>
                    <a:lnTo>
                      <a:pt x="508" y="186"/>
                    </a:lnTo>
                    <a:lnTo>
                      <a:pt x="509" y="186"/>
                    </a:lnTo>
                    <a:lnTo>
                      <a:pt x="509" y="188"/>
                    </a:lnTo>
                    <a:lnTo>
                      <a:pt x="509" y="189"/>
                    </a:lnTo>
                    <a:lnTo>
                      <a:pt x="511" y="189"/>
                    </a:lnTo>
                    <a:lnTo>
                      <a:pt x="512" y="190"/>
                    </a:lnTo>
                    <a:lnTo>
                      <a:pt x="512" y="191"/>
                    </a:lnTo>
                    <a:lnTo>
                      <a:pt x="513" y="191"/>
                    </a:lnTo>
                    <a:lnTo>
                      <a:pt x="513" y="193"/>
                    </a:lnTo>
                    <a:lnTo>
                      <a:pt x="513" y="194"/>
                    </a:lnTo>
                    <a:lnTo>
                      <a:pt x="515" y="197"/>
                    </a:lnTo>
                    <a:lnTo>
                      <a:pt x="516" y="197"/>
                    </a:lnTo>
                    <a:lnTo>
                      <a:pt x="516" y="198"/>
                    </a:lnTo>
                    <a:lnTo>
                      <a:pt x="516" y="199"/>
                    </a:lnTo>
                    <a:lnTo>
                      <a:pt x="517" y="201"/>
                    </a:lnTo>
                    <a:lnTo>
                      <a:pt x="516" y="202"/>
                    </a:lnTo>
                    <a:lnTo>
                      <a:pt x="517" y="202"/>
                    </a:lnTo>
                    <a:lnTo>
                      <a:pt x="517" y="201"/>
                    </a:lnTo>
                    <a:lnTo>
                      <a:pt x="520" y="201"/>
                    </a:lnTo>
                    <a:lnTo>
                      <a:pt x="520" y="202"/>
                    </a:lnTo>
                    <a:lnTo>
                      <a:pt x="521" y="202"/>
                    </a:lnTo>
                    <a:lnTo>
                      <a:pt x="522" y="202"/>
                    </a:lnTo>
                    <a:lnTo>
                      <a:pt x="521" y="202"/>
                    </a:lnTo>
                    <a:lnTo>
                      <a:pt x="521" y="203"/>
                    </a:lnTo>
                    <a:lnTo>
                      <a:pt x="522" y="203"/>
                    </a:lnTo>
                    <a:lnTo>
                      <a:pt x="522" y="205"/>
                    </a:lnTo>
                    <a:lnTo>
                      <a:pt x="521" y="205"/>
                    </a:lnTo>
                    <a:lnTo>
                      <a:pt x="522" y="205"/>
                    </a:lnTo>
                    <a:lnTo>
                      <a:pt x="522" y="207"/>
                    </a:lnTo>
                    <a:lnTo>
                      <a:pt x="521" y="208"/>
                    </a:lnTo>
                    <a:lnTo>
                      <a:pt x="521" y="210"/>
                    </a:lnTo>
                    <a:lnTo>
                      <a:pt x="521" y="211"/>
                    </a:lnTo>
                    <a:lnTo>
                      <a:pt x="521" y="212"/>
                    </a:lnTo>
                    <a:lnTo>
                      <a:pt x="521" y="214"/>
                    </a:lnTo>
                    <a:lnTo>
                      <a:pt x="520" y="214"/>
                    </a:lnTo>
                    <a:lnTo>
                      <a:pt x="518" y="212"/>
                    </a:lnTo>
                    <a:lnTo>
                      <a:pt x="517" y="212"/>
                    </a:lnTo>
                    <a:lnTo>
                      <a:pt x="516" y="212"/>
                    </a:lnTo>
                    <a:lnTo>
                      <a:pt x="516" y="214"/>
                    </a:lnTo>
                    <a:lnTo>
                      <a:pt x="515" y="215"/>
                    </a:lnTo>
                    <a:lnTo>
                      <a:pt x="515" y="216"/>
                    </a:lnTo>
                    <a:lnTo>
                      <a:pt x="513" y="216"/>
                    </a:lnTo>
                    <a:lnTo>
                      <a:pt x="513" y="218"/>
                    </a:lnTo>
                    <a:lnTo>
                      <a:pt x="515" y="218"/>
                    </a:lnTo>
                    <a:lnTo>
                      <a:pt x="515" y="219"/>
                    </a:lnTo>
                    <a:lnTo>
                      <a:pt x="513" y="220"/>
                    </a:lnTo>
                    <a:lnTo>
                      <a:pt x="513" y="223"/>
                    </a:lnTo>
                    <a:lnTo>
                      <a:pt x="513" y="224"/>
                    </a:lnTo>
                    <a:lnTo>
                      <a:pt x="513" y="225"/>
                    </a:lnTo>
                    <a:lnTo>
                      <a:pt x="515" y="225"/>
                    </a:lnTo>
                    <a:lnTo>
                      <a:pt x="513" y="225"/>
                    </a:lnTo>
                    <a:lnTo>
                      <a:pt x="515" y="225"/>
                    </a:lnTo>
                    <a:lnTo>
                      <a:pt x="515" y="227"/>
                    </a:lnTo>
                    <a:lnTo>
                      <a:pt x="515" y="228"/>
                    </a:lnTo>
                    <a:lnTo>
                      <a:pt x="515" y="229"/>
                    </a:lnTo>
                    <a:lnTo>
                      <a:pt x="515" y="231"/>
                    </a:lnTo>
                    <a:lnTo>
                      <a:pt x="515" y="232"/>
                    </a:lnTo>
                    <a:lnTo>
                      <a:pt x="515" y="233"/>
                    </a:lnTo>
                    <a:lnTo>
                      <a:pt x="515" y="235"/>
                    </a:lnTo>
                    <a:lnTo>
                      <a:pt x="515" y="236"/>
                    </a:lnTo>
                    <a:lnTo>
                      <a:pt x="516" y="236"/>
                    </a:lnTo>
                    <a:lnTo>
                      <a:pt x="516" y="237"/>
                    </a:lnTo>
                    <a:lnTo>
                      <a:pt x="517" y="239"/>
                    </a:lnTo>
                    <a:lnTo>
                      <a:pt x="518" y="239"/>
                    </a:lnTo>
                    <a:lnTo>
                      <a:pt x="518" y="240"/>
                    </a:lnTo>
                    <a:lnTo>
                      <a:pt x="518" y="241"/>
                    </a:lnTo>
                    <a:lnTo>
                      <a:pt x="517" y="241"/>
                    </a:lnTo>
                    <a:lnTo>
                      <a:pt x="517" y="243"/>
                    </a:lnTo>
                    <a:lnTo>
                      <a:pt x="516" y="243"/>
                    </a:lnTo>
                    <a:lnTo>
                      <a:pt x="515" y="243"/>
                    </a:lnTo>
                    <a:lnTo>
                      <a:pt x="513" y="243"/>
                    </a:lnTo>
                    <a:lnTo>
                      <a:pt x="513" y="244"/>
                    </a:lnTo>
                    <a:lnTo>
                      <a:pt x="512" y="244"/>
                    </a:lnTo>
                    <a:lnTo>
                      <a:pt x="511" y="245"/>
                    </a:lnTo>
                    <a:lnTo>
                      <a:pt x="511" y="246"/>
                    </a:lnTo>
                    <a:lnTo>
                      <a:pt x="509" y="246"/>
                    </a:lnTo>
                    <a:lnTo>
                      <a:pt x="509" y="248"/>
                    </a:lnTo>
                    <a:lnTo>
                      <a:pt x="509" y="249"/>
                    </a:lnTo>
                    <a:lnTo>
                      <a:pt x="509" y="250"/>
                    </a:lnTo>
                    <a:lnTo>
                      <a:pt x="511" y="250"/>
                    </a:lnTo>
                    <a:lnTo>
                      <a:pt x="511" y="252"/>
                    </a:lnTo>
                    <a:lnTo>
                      <a:pt x="511" y="250"/>
                    </a:lnTo>
                    <a:lnTo>
                      <a:pt x="511" y="252"/>
                    </a:lnTo>
                    <a:lnTo>
                      <a:pt x="512" y="252"/>
                    </a:lnTo>
                    <a:lnTo>
                      <a:pt x="512" y="250"/>
                    </a:lnTo>
                    <a:lnTo>
                      <a:pt x="511" y="250"/>
                    </a:lnTo>
                    <a:lnTo>
                      <a:pt x="512" y="250"/>
                    </a:lnTo>
                    <a:lnTo>
                      <a:pt x="512" y="249"/>
                    </a:lnTo>
                    <a:lnTo>
                      <a:pt x="513" y="249"/>
                    </a:lnTo>
                    <a:lnTo>
                      <a:pt x="513" y="250"/>
                    </a:lnTo>
                    <a:lnTo>
                      <a:pt x="515" y="250"/>
                    </a:lnTo>
                    <a:lnTo>
                      <a:pt x="516" y="250"/>
                    </a:lnTo>
                    <a:lnTo>
                      <a:pt x="517" y="250"/>
                    </a:lnTo>
                    <a:lnTo>
                      <a:pt x="518" y="250"/>
                    </a:lnTo>
                    <a:lnTo>
                      <a:pt x="517" y="250"/>
                    </a:lnTo>
                    <a:lnTo>
                      <a:pt x="517" y="252"/>
                    </a:lnTo>
                    <a:lnTo>
                      <a:pt x="517" y="253"/>
                    </a:lnTo>
                    <a:lnTo>
                      <a:pt x="518" y="253"/>
                    </a:lnTo>
                    <a:lnTo>
                      <a:pt x="518" y="254"/>
                    </a:lnTo>
                    <a:lnTo>
                      <a:pt x="520" y="254"/>
                    </a:lnTo>
                    <a:lnTo>
                      <a:pt x="521" y="254"/>
                    </a:lnTo>
                    <a:lnTo>
                      <a:pt x="522" y="254"/>
                    </a:lnTo>
                    <a:lnTo>
                      <a:pt x="524" y="254"/>
                    </a:lnTo>
                    <a:lnTo>
                      <a:pt x="525" y="254"/>
                    </a:lnTo>
                    <a:lnTo>
                      <a:pt x="526" y="254"/>
                    </a:lnTo>
                    <a:lnTo>
                      <a:pt x="528" y="254"/>
                    </a:lnTo>
                    <a:lnTo>
                      <a:pt x="529" y="254"/>
                    </a:lnTo>
                    <a:lnTo>
                      <a:pt x="529" y="253"/>
                    </a:lnTo>
                    <a:lnTo>
                      <a:pt x="530" y="253"/>
                    </a:lnTo>
                    <a:lnTo>
                      <a:pt x="532" y="253"/>
                    </a:lnTo>
                    <a:lnTo>
                      <a:pt x="533" y="253"/>
                    </a:lnTo>
                    <a:lnTo>
                      <a:pt x="533" y="254"/>
                    </a:lnTo>
                    <a:lnTo>
                      <a:pt x="534" y="254"/>
                    </a:lnTo>
                    <a:lnTo>
                      <a:pt x="536" y="254"/>
                    </a:lnTo>
                    <a:lnTo>
                      <a:pt x="536" y="256"/>
                    </a:lnTo>
                    <a:lnTo>
                      <a:pt x="537" y="256"/>
                    </a:lnTo>
                    <a:lnTo>
                      <a:pt x="538" y="256"/>
                    </a:lnTo>
                    <a:lnTo>
                      <a:pt x="539" y="256"/>
                    </a:lnTo>
                    <a:lnTo>
                      <a:pt x="541" y="256"/>
                    </a:lnTo>
                    <a:lnTo>
                      <a:pt x="541" y="257"/>
                    </a:lnTo>
                    <a:lnTo>
                      <a:pt x="542" y="257"/>
                    </a:lnTo>
                    <a:lnTo>
                      <a:pt x="543" y="257"/>
                    </a:lnTo>
                    <a:lnTo>
                      <a:pt x="545" y="257"/>
                    </a:lnTo>
                    <a:lnTo>
                      <a:pt x="546" y="258"/>
                    </a:lnTo>
                    <a:lnTo>
                      <a:pt x="546" y="260"/>
                    </a:lnTo>
                    <a:lnTo>
                      <a:pt x="547" y="258"/>
                    </a:lnTo>
                    <a:lnTo>
                      <a:pt x="547" y="260"/>
                    </a:lnTo>
                    <a:lnTo>
                      <a:pt x="547" y="261"/>
                    </a:lnTo>
                    <a:lnTo>
                      <a:pt x="549" y="261"/>
                    </a:lnTo>
                    <a:lnTo>
                      <a:pt x="550" y="260"/>
                    </a:lnTo>
                    <a:lnTo>
                      <a:pt x="551" y="258"/>
                    </a:lnTo>
                    <a:lnTo>
                      <a:pt x="553" y="258"/>
                    </a:lnTo>
                    <a:lnTo>
                      <a:pt x="554" y="258"/>
                    </a:lnTo>
                    <a:lnTo>
                      <a:pt x="555" y="258"/>
                    </a:lnTo>
                    <a:lnTo>
                      <a:pt x="556" y="258"/>
                    </a:lnTo>
                    <a:lnTo>
                      <a:pt x="558" y="258"/>
                    </a:lnTo>
                    <a:lnTo>
                      <a:pt x="559" y="260"/>
                    </a:lnTo>
                    <a:lnTo>
                      <a:pt x="559" y="261"/>
                    </a:lnTo>
                    <a:lnTo>
                      <a:pt x="560" y="261"/>
                    </a:lnTo>
                    <a:lnTo>
                      <a:pt x="560" y="262"/>
                    </a:lnTo>
                    <a:lnTo>
                      <a:pt x="562" y="263"/>
                    </a:lnTo>
                    <a:lnTo>
                      <a:pt x="562" y="266"/>
                    </a:lnTo>
                    <a:lnTo>
                      <a:pt x="563" y="266"/>
                    </a:lnTo>
                    <a:lnTo>
                      <a:pt x="564" y="265"/>
                    </a:lnTo>
                    <a:lnTo>
                      <a:pt x="567" y="265"/>
                    </a:lnTo>
                    <a:lnTo>
                      <a:pt x="567" y="266"/>
                    </a:lnTo>
                    <a:lnTo>
                      <a:pt x="567" y="267"/>
                    </a:lnTo>
                    <a:lnTo>
                      <a:pt x="567" y="269"/>
                    </a:lnTo>
                    <a:lnTo>
                      <a:pt x="568" y="270"/>
                    </a:lnTo>
                    <a:lnTo>
                      <a:pt x="568" y="271"/>
                    </a:lnTo>
                    <a:lnTo>
                      <a:pt x="568" y="273"/>
                    </a:lnTo>
                    <a:lnTo>
                      <a:pt x="568" y="277"/>
                    </a:lnTo>
                    <a:lnTo>
                      <a:pt x="570" y="277"/>
                    </a:lnTo>
                    <a:lnTo>
                      <a:pt x="571" y="278"/>
                    </a:lnTo>
                    <a:lnTo>
                      <a:pt x="572" y="279"/>
                    </a:lnTo>
                    <a:lnTo>
                      <a:pt x="573" y="279"/>
                    </a:lnTo>
                    <a:lnTo>
                      <a:pt x="575" y="279"/>
                    </a:lnTo>
                    <a:lnTo>
                      <a:pt x="577" y="282"/>
                    </a:lnTo>
                    <a:lnTo>
                      <a:pt x="579" y="283"/>
                    </a:lnTo>
                    <a:lnTo>
                      <a:pt x="580" y="283"/>
                    </a:lnTo>
                    <a:lnTo>
                      <a:pt x="581" y="284"/>
                    </a:lnTo>
                    <a:lnTo>
                      <a:pt x="583" y="286"/>
                    </a:lnTo>
                    <a:lnTo>
                      <a:pt x="585" y="288"/>
                    </a:lnTo>
                    <a:lnTo>
                      <a:pt x="587" y="291"/>
                    </a:lnTo>
                    <a:lnTo>
                      <a:pt x="588" y="294"/>
                    </a:lnTo>
                    <a:lnTo>
                      <a:pt x="585" y="294"/>
                    </a:lnTo>
                    <a:lnTo>
                      <a:pt x="583" y="295"/>
                    </a:lnTo>
                    <a:lnTo>
                      <a:pt x="580" y="295"/>
                    </a:lnTo>
                    <a:lnTo>
                      <a:pt x="580" y="296"/>
                    </a:lnTo>
                    <a:lnTo>
                      <a:pt x="579" y="296"/>
                    </a:lnTo>
                    <a:lnTo>
                      <a:pt x="577" y="299"/>
                    </a:lnTo>
                    <a:lnTo>
                      <a:pt x="576" y="301"/>
                    </a:lnTo>
                    <a:lnTo>
                      <a:pt x="576" y="304"/>
                    </a:lnTo>
                    <a:lnTo>
                      <a:pt x="573" y="304"/>
                    </a:lnTo>
                    <a:lnTo>
                      <a:pt x="572" y="305"/>
                    </a:lnTo>
                    <a:lnTo>
                      <a:pt x="572" y="307"/>
                    </a:lnTo>
                    <a:lnTo>
                      <a:pt x="572" y="311"/>
                    </a:lnTo>
                    <a:lnTo>
                      <a:pt x="571" y="313"/>
                    </a:lnTo>
                    <a:lnTo>
                      <a:pt x="572" y="314"/>
                    </a:lnTo>
                    <a:lnTo>
                      <a:pt x="571" y="317"/>
                    </a:lnTo>
                    <a:lnTo>
                      <a:pt x="571" y="318"/>
                    </a:lnTo>
                    <a:lnTo>
                      <a:pt x="572" y="318"/>
                    </a:lnTo>
                    <a:lnTo>
                      <a:pt x="572" y="320"/>
                    </a:lnTo>
                    <a:lnTo>
                      <a:pt x="572" y="321"/>
                    </a:lnTo>
                    <a:lnTo>
                      <a:pt x="572" y="322"/>
                    </a:lnTo>
                    <a:lnTo>
                      <a:pt x="572" y="324"/>
                    </a:lnTo>
                    <a:lnTo>
                      <a:pt x="571" y="324"/>
                    </a:lnTo>
                    <a:lnTo>
                      <a:pt x="570" y="322"/>
                    </a:lnTo>
                    <a:lnTo>
                      <a:pt x="570" y="324"/>
                    </a:lnTo>
                    <a:lnTo>
                      <a:pt x="568" y="324"/>
                    </a:lnTo>
                    <a:lnTo>
                      <a:pt x="567" y="324"/>
                    </a:lnTo>
                    <a:lnTo>
                      <a:pt x="567" y="325"/>
                    </a:lnTo>
                    <a:lnTo>
                      <a:pt x="567" y="324"/>
                    </a:lnTo>
                    <a:lnTo>
                      <a:pt x="566" y="324"/>
                    </a:lnTo>
                    <a:lnTo>
                      <a:pt x="564" y="324"/>
                    </a:lnTo>
                    <a:lnTo>
                      <a:pt x="563" y="324"/>
                    </a:lnTo>
                    <a:lnTo>
                      <a:pt x="562" y="324"/>
                    </a:lnTo>
                    <a:lnTo>
                      <a:pt x="560" y="324"/>
                    </a:lnTo>
                    <a:lnTo>
                      <a:pt x="559" y="324"/>
                    </a:lnTo>
                    <a:lnTo>
                      <a:pt x="558" y="324"/>
                    </a:lnTo>
                    <a:lnTo>
                      <a:pt x="558" y="325"/>
                    </a:lnTo>
                    <a:lnTo>
                      <a:pt x="556" y="325"/>
                    </a:lnTo>
                    <a:lnTo>
                      <a:pt x="556" y="324"/>
                    </a:lnTo>
                    <a:lnTo>
                      <a:pt x="556" y="325"/>
                    </a:lnTo>
                    <a:lnTo>
                      <a:pt x="555" y="325"/>
                    </a:lnTo>
                    <a:lnTo>
                      <a:pt x="554" y="325"/>
                    </a:lnTo>
                    <a:lnTo>
                      <a:pt x="553" y="325"/>
                    </a:lnTo>
                    <a:lnTo>
                      <a:pt x="551" y="325"/>
                    </a:lnTo>
                    <a:lnTo>
                      <a:pt x="551" y="324"/>
                    </a:lnTo>
                    <a:lnTo>
                      <a:pt x="550" y="324"/>
                    </a:lnTo>
                    <a:lnTo>
                      <a:pt x="550" y="325"/>
                    </a:lnTo>
                    <a:lnTo>
                      <a:pt x="549" y="325"/>
                    </a:lnTo>
                    <a:lnTo>
                      <a:pt x="547" y="325"/>
                    </a:lnTo>
                    <a:lnTo>
                      <a:pt x="547" y="326"/>
                    </a:lnTo>
                    <a:lnTo>
                      <a:pt x="546" y="326"/>
                    </a:lnTo>
                    <a:lnTo>
                      <a:pt x="546" y="328"/>
                    </a:lnTo>
                    <a:lnTo>
                      <a:pt x="546" y="329"/>
                    </a:lnTo>
                    <a:lnTo>
                      <a:pt x="545" y="329"/>
                    </a:lnTo>
                    <a:lnTo>
                      <a:pt x="545" y="330"/>
                    </a:lnTo>
                    <a:lnTo>
                      <a:pt x="546" y="330"/>
                    </a:lnTo>
                    <a:lnTo>
                      <a:pt x="546" y="332"/>
                    </a:lnTo>
                    <a:lnTo>
                      <a:pt x="545" y="332"/>
                    </a:lnTo>
                    <a:lnTo>
                      <a:pt x="546" y="332"/>
                    </a:lnTo>
                    <a:lnTo>
                      <a:pt x="546" y="333"/>
                    </a:lnTo>
                    <a:lnTo>
                      <a:pt x="546" y="334"/>
                    </a:lnTo>
                    <a:lnTo>
                      <a:pt x="545" y="334"/>
                    </a:lnTo>
                    <a:lnTo>
                      <a:pt x="545" y="335"/>
                    </a:lnTo>
                    <a:lnTo>
                      <a:pt x="545" y="337"/>
                    </a:lnTo>
                    <a:lnTo>
                      <a:pt x="543" y="337"/>
                    </a:lnTo>
                    <a:lnTo>
                      <a:pt x="542" y="335"/>
                    </a:lnTo>
                    <a:lnTo>
                      <a:pt x="542" y="337"/>
                    </a:lnTo>
                    <a:lnTo>
                      <a:pt x="541" y="337"/>
                    </a:lnTo>
                    <a:lnTo>
                      <a:pt x="542" y="338"/>
                    </a:lnTo>
                    <a:lnTo>
                      <a:pt x="541" y="338"/>
                    </a:lnTo>
                    <a:lnTo>
                      <a:pt x="541" y="339"/>
                    </a:lnTo>
                    <a:lnTo>
                      <a:pt x="539" y="339"/>
                    </a:lnTo>
                    <a:lnTo>
                      <a:pt x="538" y="339"/>
                    </a:lnTo>
                    <a:lnTo>
                      <a:pt x="537" y="341"/>
                    </a:lnTo>
                    <a:lnTo>
                      <a:pt x="536" y="341"/>
                    </a:lnTo>
                    <a:lnTo>
                      <a:pt x="534" y="341"/>
                    </a:lnTo>
                    <a:lnTo>
                      <a:pt x="533" y="341"/>
                    </a:lnTo>
                    <a:lnTo>
                      <a:pt x="532" y="341"/>
                    </a:lnTo>
                    <a:lnTo>
                      <a:pt x="530" y="341"/>
                    </a:lnTo>
                    <a:lnTo>
                      <a:pt x="530" y="339"/>
                    </a:lnTo>
                    <a:lnTo>
                      <a:pt x="530" y="341"/>
                    </a:lnTo>
                    <a:lnTo>
                      <a:pt x="529" y="341"/>
                    </a:lnTo>
                    <a:lnTo>
                      <a:pt x="526" y="341"/>
                    </a:lnTo>
                    <a:lnTo>
                      <a:pt x="525" y="342"/>
                    </a:lnTo>
                    <a:lnTo>
                      <a:pt x="526" y="347"/>
                    </a:lnTo>
                    <a:lnTo>
                      <a:pt x="526" y="352"/>
                    </a:lnTo>
                    <a:lnTo>
                      <a:pt x="526" y="356"/>
                    </a:lnTo>
                    <a:lnTo>
                      <a:pt x="525" y="360"/>
                    </a:lnTo>
                    <a:lnTo>
                      <a:pt x="525" y="362"/>
                    </a:lnTo>
                    <a:lnTo>
                      <a:pt x="526" y="364"/>
                    </a:lnTo>
                    <a:lnTo>
                      <a:pt x="526" y="373"/>
                    </a:lnTo>
                    <a:lnTo>
                      <a:pt x="526" y="380"/>
                    </a:lnTo>
                    <a:lnTo>
                      <a:pt x="526" y="384"/>
                    </a:lnTo>
                    <a:lnTo>
                      <a:pt x="525" y="384"/>
                    </a:lnTo>
                    <a:lnTo>
                      <a:pt x="524" y="384"/>
                    </a:lnTo>
                    <a:lnTo>
                      <a:pt x="522" y="385"/>
                    </a:lnTo>
                    <a:lnTo>
                      <a:pt x="521" y="385"/>
                    </a:lnTo>
                    <a:lnTo>
                      <a:pt x="520" y="385"/>
                    </a:lnTo>
                    <a:lnTo>
                      <a:pt x="518" y="385"/>
                    </a:lnTo>
                    <a:lnTo>
                      <a:pt x="517" y="385"/>
                    </a:lnTo>
                    <a:lnTo>
                      <a:pt x="517" y="386"/>
                    </a:lnTo>
                    <a:lnTo>
                      <a:pt x="516" y="386"/>
                    </a:lnTo>
                    <a:lnTo>
                      <a:pt x="515" y="386"/>
                    </a:lnTo>
                    <a:lnTo>
                      <a:pt x="515" y="388"/>
                    </a:lnTo>
                    <a:lnTo>
                      <a:pt x="513" y="388"/>
                    </a:lnTo>
                    <a:lnTo>
                      <a:pt x="512" y="388"/>
                    </a:lnTo>
                    <a:lnTo>
                      <a:pt x="512" y="389"/>
                    </a:lnTo>
                    <a:lnTo>
                      <a:pt x="511" y="389"/>
                    </a:lnTo>
                    <a:lnTo>
                      <a:pt x="511" y="390"/>
                    </a:lnTo>
                    <a:lnTo>
                      <a:pt x="509" y="390"/>
                    </a:lnTo>
                    <a:lnTo>
                      <a:pt x="509" y="392"/>
                    </a:lnTo>
                    <a:lnTo>
                      <a:pt x="509" y="393"/>
                    </a:lnTo>
                    <a:lnTo>
                      <a:pt x="509" y="394"/>
                    </a:lnTo>
                    <a:lnTo>
                      <a:pt x="508" y="394"/>
                    </a:lnTo>
                    <a:lnTo>
                      <a:pt x="508" y="396"/>
                    </a:lnTo>
                    <a:lnTo>
                      <a:pt x="508" y="397"/>
                    </a:lnTo>
                    <a:lnTo>
                      <a:pt x="508" y="398"/>
                    </a:lnTo>
                    <a:lnTo>
                      <a:pt x="508" y="400"/>
                    </a:lnTo>
                    <a:lnTo>
                      <a:pt x="507" y="400"/>
                    </a:lnTo>
                    <a:lnTo>
                      <a:pt x="507" y="401"/>
                    </a:lnTo>
                    <a:lnTo>
                      <a:pt x="508" y="401"/>
                    </a:lnTo>
                    <a:lnTo>
                      <a:pt x="507" y="401"/>
                    </a:lnTo>
                    <a:lnTo>
                      <a:pt x="507" y="402"/>
                    </a:lnTo>
                    <a:lnTo>
                      <a:pt x="505" y="402"/>
                    </a:lnTo>
                    <a:lnTo>
                      <a:pt x="505" y="404"/>
                    </a:lnTo>
                    <a:lnTo>
                      <a:pt x="504" y="404"/>
                    </a:lnTo>
                    <a:lnTo>
                      <a:pt x="504" y="405"/>
                    </a:lnTo>
                    <a:lnTo>
                      <a:pt x="504" y="406"/>
                    </a:lnTo>
                    <a:lnTo>
                      <a:pt x="503" y="406"/>
                    </a:lnTo>
                    <a:lnTo>
                      <a:pt x="501" y="406"/>
                    </a:lnTo>
                    <a:lnTo>
                      <a:pt x="500" y="406"/>
                    </a:lnTo>
                    <a:lnTo>
                      <a:pt x="499" y="406"/>
                    </a:lnTo>
                    <a:lnTo>
                      <a:pt x="498" y="406"/>
                    </a:lnTo>
                    <a:lnTo>
                      <a:pt x="498" y="407"/>
                    </a:lnTo>
                    <a:lnTo>
                      <a:pt x="496" y="407"/>
                    </a:lnTo>
                    <a:lnTo>
                      <a:pt x="495" y="407"/>
                    </a:lnTo>
                    <a:lnTo>
                      <a:pt x="494" y="407"/>
                    </a:lnTo>
                    <a:close/>
                  </a:path>
                </a:pathLst>
              </a:custGeom>
              <a:solidFill>
                <a:srgbClr val="6F38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29" name="Freeform 59">
                <a:extLst>
                  <a:ext uri="{FF2B5EF4-FFF2-40B4-BE49-F238E27FC236}">
                    <a16:creationId xmlns:a16="http://schemas.microsoft.com/office/drawing/2014/main" id="{0268D682-04F2-635E-7035-B3308B53A809}"/>
                  </a:ext>
                </a:extLst>
              </p:cNvPr>
              <p:cNvSpPr>
                <a:spLocks/>
              </p:cNvSpPr>
              <p:nvPr/>
            </p:nvSpPr>
            <p:spPr bwMode="auto">
              <a:xfrm>
                <a:off x="2729" y="1859"/>
                <a:ext cx="408" cy="572"/>
              </a:xfrm>
              <a:custGeom>
                <a:avLst/>
                <a:gdLst>
                  <a:gd name="T0" fmla="*/ 259 w 408"/>
                  <a:gd name="T1" fmla="*/ 378 h 572"/>
                  <a:gd name="T2" fmla="*/ 258 w 408"/>
                  <a:gd name="T3" fmla="*/ 403 h 572"/>
                  <a:gd name="T4" fmla="*/ 262 w 408"/>
                  <a:gd name="T5" fmla="*/ 415 h 572"/>
                  <a:gd name="T6" fmla="*/ 248 w 408"/>
                  <a:gd name="T7" fmla="*/ 416 h 572"/>
                  <a:gd name="T8" fmla="*/ 238 w 408"/>
                  <a:gd name="T9" fmla="*/ 425 h 572"/>
                  <a:gd name="T10" fmla="*/ 231 w 408"/>
                  <a:gd name="T11" fmla="*/ 436 h 572"/>
                  <a:gd name="T12" fmla="*/ 238 w 408"/>
                  <a:gd name="T13" fmla="*/ 453 h 572"/>
                  <a:gd name="T14" fmla="*/ 241 w 408"/>
                  <a:gd name="T15" fmla="*/ 462 h 572"/>
                  <a:gd name="T16" fmla="*/ 238 w 408"/>
                  <a:gd name="T17" fmla="*/ 479 h 572"/>
                  <a:gd name="T18" fmla="*/ 238 w 408"/>
                  <a:gd name="T19" fmla="*/ 499 h 572"/>
                  <a:gd name="T20" fmla="*/ 229 w 408"/>
                  <a:gd name="T21" fmla="*/ 513 h 572"/>
                  <a:gd name="T22" fmla="*/ 226 w 408"/>
                  <a:gd name="T23" fmla="*/ 530 h 572"/>
                  <a:gd name="T24" fmla="*/ 212 w 408"/>
                  <a:gd name="T25" fmla="*/ 557 h 572"/>
                  <a:gd name="T26" fmla="*/ 186 w 408"/>
                  <a:gd name="T27" fmla="*/ 571 h 572"/>
                  <a:gd name="T28" fmla="*/ 167 w 408"/>
                  <a:gd name="T29" fmla="*/ 482 h 572"/>
                  <a:gd name="T30" fmla="*/ 157 w 408"/>
                  <a:gd name="T31" fmla="*/ 478 h 572"/>
                  <a:gd name="T32" fmla="*/ 140 w 408"/>
                  <a:gd name="T33" fmla="*/ 466 h 572"/>
                  <a:gd name="T34" fmla="*/ 123 w 408"/>
                  <a:gd name="T35" fmla="*/ 474 h 572"/>
                  <a:gd name="T36" fmla="*/ 106 w 408"/>
                  <a:gd name="T37" fmla="*/ 444 h 572"/>
                  <a:gd name="T38" fmla="*/ 56 w 408"/>
                  <a:gd name="T39" fmla="*/ 301 h 572"/>
                  <a:gd name="T40" fmla="*/ 30 w 408"/>
                  <a:gd name="T41" fmla="*/ 241 h 572"/>
                  <a:gd name="T42" fmla="*/ 1 w 408"/>
                  <a:gd name="T43" fmla="*/ 129 h 572"/>
                  <a:gd name="T44" fmla="*/ 11 w 408"/>
                  <a:gd name="T45" fmla="*/ 107 h 572"/>
                  <a:gd name="T46" fmla="*/ 15 w 408"/>
                  <a:gd name="T47" fmla="*/ 88 h 572"/>
                  <a:gd name="T48" fmla="*/ 11 w 408"/>
                  <a:gd name="T49" fmla="*/ 68 h 572"/>
                  <a:gd name="T50" fmla="*/ 57 w 408"/>
                  <a:gd name="T51" fmla="*/ 8 h 572"/>
                  <a:gd name="T52" fmla="*/ 78 w 408"/>
                  <a:gd name="T53" fmla="*/ 26 h 572"/>
                  <a:gd name="T54" fmla="*/ 99 w 408"/>
                  <a:gd name="T55" fmla="*/ 23 h 572"/>
                  <a:gd name="T56" fmla="*/ 121 w 408"/>
                  <a:gd name="T57" fmla="*/ 34 h 572"/>
                  <a:gd name="T58" fmla="*/ 136 w 408"/>
                  <a:gd name="T59" fmla="*/ 52 h 572"/>
                  <a:gd name="T60" fmla="*/ 144 w 408"/>
                  <a:gd name="T61" fmla="*/ 69 h 572"/>
                  <a:gd name="T62" fmla="*/ 144 w 408"/>
                  <a:gd name="T63" fmla="*/ 84 h 572"/>
                  <a:gd name="T64" fmla="*/ 138 w 408"/>
                  <a:gd name="T65" fmla="*/ 97 h 572"/>
                  <a:gd name="T66" fmla="*/ 140 w 408"/>
                  <a:gd name="T67" fmla="*/ 111 h 572"/>
                  <a:gd name="T68" fmla="*/ 138 w 408"/>
                  <a:gd name="T69" fmla="*/ 119 h 572"/>
                  <a:gd name="T70" fmla="*/ 142 w 408"/>
                  <a:gd name="T71" fmla="*/ 125 h 572"/>
                  <a:gd name="T72" fmla="*/ 158 w 408"/>
                  <a:gd name="T73" fmla="*/ 137 h 572"/>
                  <a:gd name="T74" fmla="*/ 170 w 408"/>
                  <a:gd name="T75" fmla="*/ 145 h 572"/>
                  <a:gd name="T76" fmla="*/ 201 w 408"/>
                  <a:gd name="T77" fmla="*/ 165 h 572"/>
                  <a:gd name="T78" fmla="*/ 237 w 408"/>
                  <a:gd name="T79" fmla="*/ 179 h 572"/>
                  <a:gd name="T80" fmla="*/ 246 w 408"/>
                  <a:gd name="T81" fmla="*/ 195 h 572"/>
                  <a:gd name="T82" fmla="*/ 268 w 408"/>
                  <a:gd name="T83" fmla="*/ 207 h 572"/>
                  <a:gd name="T84" fmla="*/ 284 w 408"/>
                  <a:gd name="T85" fmla="*/ 222 h 572"/>
                  <a:gd name="T86" fmla="*/ 302 w 408"/>
                  <a:gd name="T87" fmla="*/ 226 h 572"/>
                  <a:gd name="T88" fmla="*/ 315 w 408"/>
                  <a:gd name="T89" fmla="*/ 200 h 572"/>
                  <a:gd name="T90" fmla="*/ 313 w 408"/>
                  <a:gd name="T91" fmla="*/ 180 h 572"/>
                  <a:gd name="T92" fmla="*/ 337 w 408"/>
                  <a:gd name="T93" fmla="*/ 178 h 572"/>
                  <a:gd name="T94" fmla="*/ 354 w 408"/>
                  <a:gd name="T95" fmla="*/ 191 h 572"/>
                  <a:gd name="T96" fmla="*/ 358 w 408"/>
                  <a:gd name="T97" fmla="*/ 216 h 572"/>
                  <a:gd name="T98" fmla="*/ 357 w 408"/>
                  <a:gd name="T99" fmla="*/ 233 h 572"/>
                  <a:gd name="T100" fmla="*/ 375 w 408"/>
                  <a:gd name="T101" fmla="*/ 221 h 572"/>
                  <a:gd name="T102" fmla="*/ 390 w 408"/>
                  <a:gd name="T103" fmla="*/ 235 h 572"/>
                  <a:gd name="T104" fmla="*/ 407 w 408"/>
                  <a:gd name="T105" fmla="*/ 245 h 572"/>
                  <a:gd name="T106" fmla="*/ 395 w 408"/>
                  <a:gd name="T107" fmla="*/ 262 h 572"/>
                  <a:gd name="T108" fmla="*/ 373 w 408"/>
                  <a:gd name="T109" fmla="*/ 272 h 572"/>
                  <a:gd name="T110" fmla="*/ 357 w 408"/>
                  <a:gd name="T111" fmla="*/ 296 h 572"/>
                  <a:gd name="T112" fmla="*/ 337 w 408"/>
                  <a:gd name="T113" fmla="*/ 309 h 572"/>
                  <a:gd name="T114" fmla="*/ 311 w 408"/>
                  <a:gd name="T115" fmla="*/ 310 h 572"/>
                  <a:gd name="T116" fmla="*/ 292 w 408"/>
                  <a:gd name="T117" fmla="*/ 315 h 572"/>
                  <a:gd name="T118" fmla="*/ 273 w 408"/>
                  <a:gd name="T119" fmla="*/ 309 h 572"/>
                  <a:gd name="T120" fmla="*/ 264 w 408"/>
                  <a:gd name="T121" fmla="*/ 326 h 572"/>
                  <a:gd name="T122" fmla="*/ 245 w 408"/>
                  <a:gd name="T123" fmla="*/ 349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8" h="572">
                    <a:moveTo>
                      <a:pt x="247" y="353"/>
                    </a:moveTo>
                    <a:lnTo>
                      <a:pt x="248" y="353"/>
                    </a:lnTo>
                    <a:lnTo>
                      <a:pt x="248" y="355"/>
                    </a:lnTo>
                    <a:lnTo>
                      <a:pt x="250" y="356"/>
                    </a:lnTo>
                    <a:lnTo>
                      <a:pt x="250" y="357"/>
                    </a:lnTo>
                    <a:lnTo>
                      <a:pt x="251" y="356"/>
                    </a:lnTo>
                    <a:lnTo>
                      <a:pt x="254" y="356"/>
                    </a:lnTo>
                    <a:lnTo>
                      <a:pt x="254" y="357"/>
                    </a:lnTo>
                    <a:lnTo>
                      <a:pt x="256" y="357"/>
                    </a:lnTo>
                    <a:lnTo>
                      <a:pt x="256" y="358"/>
                    </a:lnTo>
                    <a:lnTo>
                      <a:pt x="256" y="361"/>
                    </a:lnTo>
                    <a:lnTo>
                      <a:pt x="259" y="362"/>
                    </a:lnTo>
                    <a:lnTo>
                      <a:pt x="258" y="364"/>
                    </a:lnTo>
                    <a:lnTo>
                      <a:pt x="259" y="366"/>
                    </a:lnTo>
                    <a:lnTo>
                      <a:pt x="260" y="368"/>
                    </a:lnTo>
                    <a:lnTo>
                      <a:pt x="260" y="370"/>
                    </a:lnTo>
                    <a:lnTo>
                      <a:pt x="262" y="372"/>
                    </a:lnTo>
                    <a:lnTo>
                      <a:pt x="260" y="373"/>
                    </a:lnTo>
                    <a:lnTo>
                      <a:pt x="262" y="374"/>
                    </a:lnTo>
                    <a:lnTo>
                      <a:pt x="263" y="374"/>
                    </a:lnTo>
                    <a:lnTo>
                      <a:pt x="263" y="375"/>
                    </a:lnTo>
                    <a:lnTo>
                      <a:pt x="260" y="375"/>
                    </a:lnTo>
                    <a:lnTo>
                      <a:pt x="259" y="375"/>
                    </a:lnTo>
                    <a:lnTo>
                      <a:pt x="259" y="377"/>
                    </a:lnTo>
                    <a:lnTo>
                      <a:pt x="259" y="378"/>
                    </a:lnTo>
                    <a:lnTo>
                      <a:pt x="259" y="379"/>
                    </a:lnTo>
                    <a:lnTo>
                      <a:pt x="259" y="381"/>
                    </a:lnTo>
                    <a:lnTo>
                      <a:pt x="260" y="381"/>
                    </a:lnTo>
                    <a:lnTo>
                      <a:pt x="262" y="381"/>
                    </a:lnTo>
                    <a:lnTo>
                      <a:pt x="263" y="382"/>
                    </a:lnTo>
                    <a:lnTo>
                      <a:pt x="263" y="383"/>
                    </a:lnTo>
                    <a:lnTo>
                      <a:pt x="263" y="385"/>
                    </a:lnTo>
                    <a:lnTo>
                      <a:pt x="264" y="387"/>
                    </a:lnTo>
                    <a:lnTo>
                      <a:pt x="265" y="389"/>
                    </a:lnTo>
                    <a:lnTo>
                      <a:pt x="267" y="390"/>
                    </a:lnTo>
                    <a:lnTo>
                      <a:pt x="265" y="391"/>
                    </a:lnTo>
                    <a:lnTo>
                      <a:pt x="263" y="391"/>
                    </a:lnTo>
                    <a:lnTo>
                      <a:pt x="262" y="390"/>
                    </a:lnTo>
                    <a:lnTo>
                      <a:pt x="260" y="390"/>
                    </a:lnTo>
                    <a:lnTo>
                      <a:pt x="260" y="391"/>
                    </a:lnTo>
                    <a:lnTo>
                      <a:pt x="260" y="393"/>
                    </a:lnTo>
                    <a:lnTo>
                      <a:pt x="259" y="393"/>
                    </a:lnTo>
                    <a:lnTo>
                      <a:pt x="258" y="393"/>
                    </a:lnTo>
                    <a:lnTo>
                      <a:pt x="256" y="394"/>
                    </a:lnTo>
                    <a:lnTo>
                      <a:pt x="256" y="396"/>
                    </a:lnTo>
                    <a:lnTo>
                      <a:pt x="255" y="396"/>
                    </a:lnTo>
                    <a:lnTo>
                      <a:pt x="255" y="400"/>
                    </a:lnTo>
                    <a:lnTo>
                      <a:pt x="255" y="403"/>
                    </a:lnTo>
                    <a:lnTo>
                      <a:pt x="256" y="403"/>
                    </a:lnTo>
                    <a:lnTo>
                      <a:pt x="258" y="403"/>
                    </a:lnTo>
                    <a:lnTo>
                      <a:pt x="258" y="404"/>
                    </a:lnTo>
                    <a:lnTo>
                      <a:pt x="256" y="404"/>
                    </a:lnTo>
                    <a:lnTo>
                      <a:pt x="255" y="404"/>
                    </a:lnTo>
                    <a:lnTo>
                      <a:pt x="256" y="406"/>
                    </a:lnTo>
                    <a:lnTo>
                      <a:pt x="259" y="407"/>
                    </a:lnTo>
                    <a:lnTo>
                      <a:pt x="260" y="406"/>
                    </a:lnTo>
                    <a:lnTo>
                      <a:pt x="262" y="406"/>
                    </a:lnTo>
                    <a:lnTo>
                      <a:pt x="263" y="407"/>
                    </a:lnTo>
                    <a:lnTo>
                      <a:pt x="264" y="407"/>
                    </a:lnTo>
                    <a:lnTo>
                      <a:pt x="265" y="407"/>
                    </a:lnTo>
                    <a:lnTo>
                      <a:pt x="267" y="406"/>
                    </a:lnTo>
                    <a:lnTo>
                      <a:pt x="267" y="407"/>
                    </a:lnTo>
                    <a:lnTo>
                      <a:pt x="267" y="408"/>
                    </a:lnTo>
                    <a:lnTo>
                      <a:pt x="267" y="410"/>
                    </a:lnTo>
                    <a:lnTo>
                      <a:pt x="267" y="411"/>
                    </a:lnTo>
                    <a:lnTo>
                      <a:pt x="267" y="412"/>
                    </a:lnTo>
                    <a:lnTo>
                      <a:pt x="268" y="413"/>
                    </a:lnTo>
                    <a:lnTo>
                      <a:pt x="265" y="415"/>
                    </a:lnTo>
                    <a:lnTo>
                      <a:pt x="264" y="415"/>
                    </a:lnTo>
                    <a:lnTo>
                      <a:pt x="263" y="413"/>
                    </a:lnTo>
                    <a:lnTo>
                      <a:pt x="263" y="411"/>
                    </a:lnTo>
                    <a:lnTo>
                      <a:pt x="262" y="411"/>
                    </a:lnTo>
                    <a:lnTo>
                      <a:pt x="260" y="412"/>
                    </a:lnTo>
                    <a:lnTo>
                      <a:pt x="262" y="413"/>
                    </a:lnTo>
                    <a:lnTo>
                      <a:pt x="262" y="415"/>
                    </a:lnTo>
                    <a:lnTo>
                      <a:pt x="263" y="415"/>
                    </a:lnTo>
                    <a:lnTo>
                      <a:pt x="263" y="416"/>
                    </a:lnTo>
                    <a:lnTo>
                      <a:pt x="262" y="416"/>
                    </a:lnTo>
                    <a:lnTo>
                      <a:pt x="260" y="416"/>
                    </a:lnTo>
                    <a:lnTo>
                      <a:pt x="260" y="417"/>
                    </a:lnTo>
                    <a:lnTo>
                      <a:pt x="262" y="417"/>
                    </a:lnTo>
                    <a:lnTo>
                      <a:pt x="263" y="417"/>
                    </a:lnTo>
                    <a:lnTo>
                      <a:pt x="263" y="419"/>
                    </a:lnTo>
                    <a:lnTo>
                      <a:pt x="263" y="420"/>
                    </a:lnTo>
                    <a:lnTo>
                      <a:pt x="262" y="420"/>
                    </a:lnTo>
                    <a:lnTo>
                      <a:pt x="260" y="420"/>
                    </a:lnTo>
                    <a:lnTo>
                      <a:pt x="259" y="421"/>
                    </a:lnTo>
                    <a:lnTo>
                      <a:pt x="259" y="423"/>
                    </a:lnTo>
                    <a:lnTo>
                      <a:pt x="258" y="423"/>
                    </a:lnTo>
                    <a:lnTo>
                      <a:pt x="256" y="421"/>
                    </a:lnTo>
                    <a:lnTo>
                      <a:pt x="255" y="421"/>
                    </a:lnTo>
                    <a:lnTo>
                      <a:pt x="255" y="420"/>
                    </a:lnTo>
                    <a:lnTo>
                      <a:pt x="254" y="420"/>
                    </a:lnTo>
                    <a:lnTo>
                      <a:pt x="252" y="420"/>
                    </a:lnTo>
                    <a:lnTo>
                      <a:pt x="251" y="420"/>
                    </a:lnTo>
                    <a:lnTo>
                      <a:pt x="252" y="417"/>
                    </a:lnTo>
                    <a:lnTo>
                      <a:pt x="254" y="416"/>
                    </a:lnTo>
                    <a:lnTo>
                      <a:pt x="251" y="416"/>
                    </a:lnTo>
                    <a:lnTo>
                      <a:pt x="250" y="416"/>
                    </a:lnTo>
                    <a:lnTo>
                      <a:pt x="248" y="416"/>
                    </a:lnTo>
                    <a:lnTo>
                      <a:pt x="247" y="416"/>
                    </a:lnTo>
                    <a:lnTo>
                      <a:pt x="246" y="416"/>
                    </a:lnTo>
                    <a:lnTo>
                      <a:pt x="245" y="417"/>
                    </a:lnTo>
                    <a:lnTo>
                      <a:pt x="242" y="416"/>
                    </a:lnTo>
                    <a:lnTo>
                      <a:pt x="241" y="415"/>
                    </a:lnTo>
                    <a:lnTo>
                      <a:pt x="241" y="413"/>
                    </a:lnTo>
                    <a:lnTo>
                      <a:pt x="239" y="412"/>
                    </a:lnTo>
                    <a:lnTo>
                      <a:pt x="238" y="411"/>
                    </a:lnTo>
                    <a:lnTo>
                      <a:pt x="238" y="412"/>
                    </a:lnTo>
                    <a:lnTo>
                      <a:pt x="237" y="412"/>
                    </a:lnTo>
                    <a:lnTo>
                      <a:pt x="235" y="412"/>
                    </a:lnTo>
                    <a:lnTo>
                      <a:pt x="234" y="412"/>
                    </a:lnTo>
                    <a:lnTo>
                      <a:pt x="234" y="413"/>
                    </a:lnTo>
                    <a:lnTo>
                      <a:pt x="234" y="415"/>
                    </a:lnTo>
                    <a:lnTo>
                      <a:pt x="234" y="416"/>
                    </a:lnTo>
                    <a:lnTo>
                      <a:pt x="234" y="417"/>
                    </a:lnTo>
                    <a:lnTo>
                      <a:pt x="235" y="416"/>
                    </a:lnTo>
                    <a:lnTo>
                      <a:pt x="237" y="417"/>
                    </a:lnTo>
                    <a:lnTo>
                      <a:pt x="237" y="419"/>
                    </a:lnTo>
                    <a:lnTo>
                      <a:pt x="235" y="419"/>
                    </a:lnTo>
                    <a:lnTo>
                      <a:pt x="235" y="420"/>
                    </a:lnTo>
                    <a:lnTo>
                      <a:pt x="235" y="421"/>
                    </a:lnTo>
                    <a:lnTo>
                      <a:pt x="237" y="423"/>
                    </a:lnTo>
                    <a:lnTo>
                      <a:pt x="237" y="424"/>
                    </a:lnTo>
                    <a:lnTo>
                      <a:pt x="238" y="425"/>
                    </a:lnTo>
                    <a:lnTo>
                      <a:pt x="237" y="427"/>
                    </a:lnTo>
                    <a:lnTo>
                      <a:pt x="235" y="428"/>
                    </a:lnTo>
                    <a:lnTo>
                      <a:pt x="234" y="428"/>
                    </a:lnTo>
                    <a:lnTo>
                      <a:pt x="233" y="429"/>
                    </a:lnTo>
                    <a:lnTo>
                      <a:pt x="231" y="429"/>
                    </a:lnTo>
                    <a:lnTo>
                      <a:pt x="230" y="430"/>
                    </a:lnTo>
                    <a:lnTo>
                      <a:pt x="229" y="430"/>
                    </a:lnTo>
                    <a:lnTo>
                      <a:pt x="230" y="430"/>
                    </a:lnTo>
                    <a:lnTo>
                      <a:pt x="230" y="432"/>
                    </a:lnTo>
                    <a:lnTo>
                      <a:pt x="229" y="432"/>
                    </a:lnTo>
                    <a:lnTo>
                      <a:pt x="229" y="430"/>
                    </a:lnTo>
                    <a:lnTo>
                      <a:pt x="229" y="432"/>
                    </a:lnTo>
                    <a:lnTo>
                      <a:pt x="227" y="433"/>
                    </a:lnTo>
                    <a:lnTo>
                      <a:pt x="227" y="434"/>
                    </a:lnTo>
                    <a:lnTo>
                      <a:pt x="226" y="436"/>
                    </a:lnTo>
                    <a:lnTo>
                      <a:pt x="225" y="436"/>
                    </a:lnTo>
                    <a:lnTo>
                      <a:pt x="225" y="437"/>
                    </a:lnTo>
                    <a:lnTo>
                      <a:pt x="226" y="437"/>
                    </a:lnTo>
                    <a:lnTo>
                      <a:pt x="227" y="437"/>
                    </a:lnTo>
                    <a:lnTo>
                      <a:pt x="229" y="437"/>
                    </a:lnTo>
                    <a:lnTo>
                      <a:pt x="230" y="437"/>
                    </a:lnTo>
                    <a:lnTo>
                      <a:pt x="230" y="436"/>
                    </a:lnTo>
                    <a:lnTo>
                      <a:pt x="230" y="434"/>
                    </a:lnTo>
                    <a:lnTo>
                      <a:pt x="231" y="434"/>
                    </a:lnTo>
                    <a:lnTo>
                      <a:pt x="231" y="436"/>
                    </a:lnTo>
                    <a:lnTo>
                      <a:pt x="233" y="434"/>
                    </a:lnTo>
                    <a:lnTo>
                      <a:pt x="234" y="434"/>
                    </a:lnTo>
                    <a:lnTo>
                      <a:pt x="235" y="437"/>
                    </a:lnTo>
                    <a:lnTo>
                      <a:pt x="237" y="437"/>
                    </a:lnTo>
                    <a:lnTo>
                      <a:pt x="237" y="438"/>
                    </a:lnTo>
                    <a:lnTo>
                      <a:pt x="238" y="438"/>
                    </a:lnTo>
                    <a:lnTo>
                      <a:pt x="238" y="440"/>
                    </a:lnTo>
                    <a:lnTo>
                      <a:pt x="239" y="441"/>
                    </a:lnTo>
                    <a:lnTo>
                      <a:pt x="238" y="442"/>
                    </a:lnTo>
                    <a:lnTo>
                      <a:pt x="238" y="445"/>
                    </a:lnTo>
                    <a:lnTo>
                      <a:pt x="239" y="446"/>
                    </a:lnTo>
                    <a:lnTo>
                      <a:pt x="241" y="446"/>
                    </a:lnTo>
                    <a:lnTo>
                      <a:pt x="242" y="446"/>
                    </a:lnTo>
                    <a:lnTo>
                      <a:pt x="243" y="447"/>
                    </a:lnTo>
                    <a:lnTo>
                      <a:pt x="242" y="447"/>
                    </a:lnTo>
                    <a:lnTo>
                      <a:pt x="242" y="449"/>
                    </a:lnTo>
                    <a:lnTo>
                      <a:pt x="242" y="450"/>
                    </a:lnTo>
                    <a:lnTo>
                      <a:pt x="243" y="450"/>
                    </a:lnTo>
                    <a:lnTo>
                      <a:pt x="243" y="451"/>
                    </a:lnTo>
                    <a:lnTo>
                      <a:pt x="245" y="453"/>
                    </a:lnTo>
                    <a:lnTo>
                      <a:pt x="243" y="454"/>
                    </a:lnTo>
                    <a:lnTo>
                      <a:pt x="242" y="454"/>
                    </a:lnTo>
                    <a:lnTo>
                      <a:pt x="241" y="454"/>
                    </a:lnTo>
                    <a:lnTo>
                      <a:pt x="238" y="454"/>
                    </a:lnTo>
                    <a:lnTo>
                      <a:pt x="238" y="453"/>
                    </a:lnTo>
                    <a:lnTo>
                      <a:pt x="238" y="451"/>
                    </a:lnTo>
                    <a:lnTo>
                      <a:pt x="237" y="453"/>
                    </a:lnTo>
                    <a:lnTo>
                      <a:pt x="237" y="454"/>
                    </a:lnTo>
                    <a:lnTo>
                      <a:pt x="237" y="455"/>
                    </a:lnTo>
                    <a:lnTo>
                      <a:pt x="237" y="457"/>
                    </a:lnTo>
                    <a:lnTo>
                      <a:pt x="238" y="455"/>
                    </a:lnTo>
                    <a:lnTo>
                      <a:pt x="239" y="455"/>
                    </a:lnTo>
                    <a:lnTo>
                      <a:pt x="239" y="457"/>
                    </a:lnTo>
                    <a:lnTo>
                      <a:pt x="241" y="457"/>
                    </a:lnTo>
                    <a:lnTo>
                      <a:pt x="239" y="458"/>
                    </a:lnTo>
                    <a:lnTo>
                      <a:pt x="238" y="458"/>
                    </a:lnTo>
                    <a:lnTo>
                      <a:pt x="238" y="457"/>
                    </a:lnTo>
                    <a:lnTo>
                      <a:pt x="237" y="457"/>
                    </a:lnTo>
                    <a:lnTo>
                      <a:pt x="237" y="458"/>
                    </a:lnTo>
                    <a:lnTo>
                      <a:pt x="235" y="458"/>
                    </a:lnTo>
                    <a:lnTo>
                      <a:pt x="235" y="459"/>
                    </a:lnTo>
                    <a:lnTo>
                      <a:pt x="237" y="461"/>
                    </a:lnTo>
                    <a:lnTo>
                      <a:pt x="237" y="462"/>
                    </a:lnTo>
                    <a:lnTo>
                      <a:pt x="234" y="461"/>
                    </a:lnTo>
                    <a:lnTo>
                      <a:pt x="234" y="462"/>
                    </a:lnTo>
                    <a:lnTo>
                      <a:pt x="234" y="463"/>
                    </a:lnTo>
                    <a:lnTo>
                      <a:pt x="235" y="463"/>
                    </a:lnTo>
                    <a:lnTo>
                      <a:pt x="237" y="463"/>
                    </a:lnTo>
                    <a:lnTo>
                      <a:pt x="239" y="462"/>
                    </a:lnTo>
                    <a:lnTo>
                      <a:pt x="241" y="462"/>
                    </a:lnTo>
                    <a:lnTo>
                      <a:pt x="242" y="462"/>
                    </a:lnTo>
                    <a:lnTo>
                      <a:pt x="242" y="463"/>
                    </a:lnTo>
                    <a:lnTo>
                      <a:pt x="242" y="465"/>
                    </a:lnTo>
                    <a:lnTo>
                      <a:pt x="242" y="466"/>
                    </a:lnTo>
                    <a:lnTo>
                      <a:pt x="243" y="466"/>
                    </a:lnTo>
                    <a:lnTo>
                      <a:pt x="243" y="467"/>
                    </a:lnTo>
                    <a:lnTo>
                      <a:pt x="243" y="468"/>
                    </a:lnTo>
                    <a:lnTo>
                      <a:pt x="242" y="468"/>
                    </a:lnTo>
                    <a:lnTo>
                      <a:pt x="241" y="468"/>
                    </a:lnTo>
                    <a:lnTo>
                      <a:pt x="239" y="467"/>
                    </a:lnTo>
                    <a:lnTo>
                      <a:pt x="238" y="467"/>
                    </a:lnTo>
                    <a:lnTo>
                      <a:pt x="237" y="467"/>
                    </a:lnTo>
                    <a:lnTo>
                      <a:pt x="237" y="468"/>
                    </a:lnTo>
                    <a:lnTo>
                      <a:pt x="235" y="468"/>
                    </a:lnTo>
                    <a:lnTo>
                      <a:pt x="237" y="471"/>
                    </a:lnTo>
                    <a:lnTo>
                      <a:pt x="237" y="472"/>
                    </a:lnTo>
                    <a:lnTo>
                      <a:pt x="237" y="474"/>
                    </a:lnTo>
                    <a:lnTo>
                      <a:pt x="237" y="475"/>
                    </a:lnTo>
                    <a:lnTo>
                      <a:pt x="235" y="475"/>
                    </a:lnTo>
                    <a:lnTo>
                      <a:pt x="235" y="474"/>
                    </a:lnTo>
                    <a:lnTo>
                      <a:pt x="234" y="474"/>
                    </a:lnTo>
                    <a:lnTo>
                      <a:pt x="234" y="475"/>
                    </a:lnTo>
                    <a:lnTo>
                      <a:pt x="234" y="476"/>
                    </a:lnTo>
                    <a:lnTo>
                      <a:pt x="235" y="478"/>
                    </a:lnTo>
                    <a:lnTo>
                      <a:pt x="238" y="479"/>
                    </a:lnTo>
                    <a:lnTo>
                      <a:pt x="238" y="480"/>
                    </a:lnTo>
                    <a:lnTo>
                      <a:pt x="238" y="482"/>
                    </a:lnTo>
                    <a:lnTo>
                      <a:pt x="239" y="483"/>
                    </a:lnTo>
                    <a:lnTo>
                      <a:pt x="239" y="484"/>
                    </a:lnTo>
                    <a:lnTo>
                      <a:pt x="238" y="485"/>
                    </a:lnTo>
                    <a:lnTo>
                      <a:pt x="237" y="487"/>
                    </a:lnTo>
                    <a:lnTo>
                      <a:pt x="238" y="488"/>
                    </a:lnTo>
                    <a:lnTo>
                      <a:pt x="241" y="487"/>
                    </a:lnTo>
                    <a:lnTo>
                      <a:pt x="241" y="488"/>
                    </a:lnTo>
                    <a:lnTo>
                      <a:pt x="242" y="489"/>
                    </a:lnTo>
                    <a:lnTo>
                      <a:pt x="241" y="491"/>
                    </a:lnTo>
                    <a:lnTo>
                      <a:pt x="239" y="489"/>
                    </a:lnTo>
                    <a:lnTo>
                      <a:pt x="239" y="491"/>
                    </a:lnTo>
                    <a:lnTo>
                      <a:pt x="239" y="492"/>
                    </a:lnTo>
                    <a:lnTo>
                      <a:pt x="239" y="495"/>
                    </a:lnTo>
                    <a:lnTo>
                      <a:pt x="238" y="495"/>
                    </a:lnTo>
                    <a:lnTo>
                      <a:pt x="238" y="496"/>
                    </a:lnTo>
                    <a:lnTo>
                      <a:pt x="238" y="497"/>
                    </a:lnTo>
                    <a:lnTo>
                      <a:pt x="237" y="497"/>
                    </a:lnTo>
                    <a:lnTo>
                      <a:pt x="237" y="496"/>
                    </a:lnTo>
                    <a:lnTo>
                      <a:pt x="235" y="496"/>
                    </a:lnTo>
                    <a:lnTo>
                      <a:pt x="235" y="497"/>
                    </a:lnTo>
                    <a:lnTo>
                      <a:pt x="237" y="497"/>
                    </a:lnTo>
                    <a:lnTo>
                      <a:pt x="237" y="499"/>
                    </a:lnTo>
                    <a:lnTo>
                      <a:pt x="238" y="499"/>
                    </a:lnTo>
                    <a:lnTo>
                      <a:pt x="238" y="500"/>
                    </a:lnTo>
                    <a:lnTo>
                      <a:pt x="237" y="502"/>
                    </a:lnTo>
                    <a:lnTo>
                      <a:pt x="237" y="504"/>
                    </a:lnTo>
                    <a:lnTo>
                      <a:pt x="235" y="504"/>
                    </a:lnTo>
                    <a:lnTo>
                      <a:pt x="235" y="502"/>
                    </a:lnTo>
                    <a:lnTo>
                      <a:pt x="234" y="502"/>
                    </a:lnTo>
                    <a:lnTo>
                      <a:pt x="234" y="501"/>
                    </a:lnTo>
                    <a:lnTo>
                      <a:pt x="233" y="501"/>
                    </a:lnTo>
                    <a:lnTo>
                      <a:pt x="231" y="501"/>
                    </a:lnTo>
                    <a:lnTo>
                      <a:pt x="230" y="501"/>
                    </a:lnTo>
                    <a:lnTo>
                      <a:pt x="230" y="502"/>
                    </a:lnTo>
                    <a:lnTo>
                      <a:pt x="230" y="504"/>
                    </a:lnTo>
                    <a:lnTo>
                      <a:pt x="229" y="504"/>
                    </a:lnTo>
                    <a:lnTo>
                      <a:pt x="229" y="505"/>
                    </a:lnTo>
                    <a:lnTo>
                      <a:pt x="227" y="505"/>
                    </a:lnTo>
                    <a:lnTo>
                      <a:pt x="227" y="506"/>
                    </a:lnTo>
                    <a:lnTo>
                      <a:pt x="229" y="506"/>
                    </a:lnTo>
                    <a:lnTo>
                      <a:pt x="229" y="508"/>
                    </a:lnTo>
                    <a:lnTo>
                      <a:pt x="229" y="509"/>
                    </a:lnTo>
                    <a:lnTo>
                      <a:pt x="227" y="509"/>
                    </a:lnTo>
                    <a:lnTo>
                      <a:pt x="226" y="509"/>
                    </a:lnTo>
                    <a:lnTo>
                      <a:pt x="226" y="510"/>
                    </a:lnTo>
                    <a:lnTo>
                      <a:pt x="227" y="512"/>
                    </a:lnTo>
                    <a:lnTo>
                      <a:pt x="227" y="513"/>
                    </a:lnTo>
                    <a:lnTo>
                      <a:pt x="229" y="513"/>
                    </a:lnTo>
                    <a:lnTo>
                      <a:pt x="230" y="512"/>
                    </a:lnTo>
                    <a:lnTo>
                      <a:pt x="231" y="512"/>
                    </a:lnTo>
                    <a:lnTo>
                      <a:pt x="234" y="512"/>
                    </a:lnTo>
                    <a:lnTo>
                      <a:pt x="235" y="513"/>
                    </a:lnTo>
                    <a:lnTo>
                      <a:pt x="234" y="514"/>
                    </a:lnTo>
                    <a:lnTo>
                      <a:pt x="234" y="516"/>
                    </a:lnTo>
                    <a:lnTo>
                      <a:pt x="233" y="517"/>
                    </a:lnTo>
                    <a:lnTo>
                      <a:pt x="233" y="518"/>
                    </a:lnTo>
                    <a:lnTo>
                      <a:pt x="234" y="521"/>
                    </a:lnTo>
                    <a:lnTo>
                      <a:pt x="234" y="522"/>
                    </a:lnTo>
                    <a:lnTo>
                      <a:pt x="234" y="523"/>
                    </a:lnTo>
                    <a:lnTo>
                      <a:pt x="233" y="522"/>
                    </a:lnTo>
                    <a:lnTo>
                      <a:pt x="230" y="523"/>
                    </a:lnTo>
                    <a:lnTo>
                      <a:pt x="230" y="522"/>
                    </a:lnTo>
                    <a:lnTo>
                      <a:pt x="229" y="522"/>
                    </a:lnTo>
                    <a:lnTo>
                      <a:pt x="229" y="523"/>
                    </a:lnTo>
                    <a:lnTo>
                      <a:pt x="227" y="525"/>
                    </a:lnTo>
                    <a:lnTo>
                      <a:pt x="227" y="527"/>
                    </a:lnTo>
                    <a:lnTo>
                      <a:pt x="227" y="529"/>
                    </a:lnTo>
                    <a:lnTo>
                      <a:pt x="229" y="529"/>
                    </a:lnTo>
                    <a:lnTo>
                      <a:pt x="230" y="529"/>
                    </a:lnTo>
                    <a:lnTo>
                      <a:pt x="230" y="530"/>
                    </a:lnTo>
                    <a:lnTo>
                      <a:pt x="229" y="530"/>
                    </a:lnTo>
                    <a:lnTo>
                      <a:pt x="227" y="530"/>
                    </a:lnTo>
                    <a:lnTo>
                      <a:pt x="226" y="530"/>
                    </a:lnTo>
                    <a:lnTo>
                      <a:pt x="226" y="531"/>
                    </a:lnTo>
                    <a:lnTo>
                      <a:pt x="227" y="533"/>
                    </a:lnTo>
                    <a:lnTo>
                      <a:pt x="227" y="534"/>
                    </a:lnTo>
                    <a:lnTo>
                      <a:pt x="226" y="534"/>
                    </a:lnTo>
                    <a:lnTo>
                      <a:pt x="226" y="535"/>
                    </a:lnTo>
                    <a:lnTo>
                      <a:pt x="224" y="535"/>
                    </a:lnTo>
                    <a:lnTo>
                      <a:pt x="224" y="537"/>
                    </a:lnTo>
                    <a:lnTo>
                      <a:pt x="224" y="538"/>
                    </a:lnTo>
                    <a:lnTo>
                      <a:pt x="224" y="539"/>
                    </a:lnTo>
                    <a:lnTo>
                      <a:pt x="224" y="540"/>
                    </a:lnTo>
                    <a:lnTo>
                      <a:pt x="224" y="542"/>
                    </a:lnTo>
                    <a:lnTo>
                      <a:pt x="222" y="543"/>
                    </a:lnTo>
                    <a:lnTo>
                      <a:pt x="221" y="543"/>
                    </a:lnTo>
                    <a:lnTo>
                      <a:pt x="221" y="546"/>
                    </a:lnTo>
                    <a:lnTo>
                      <a:pt x="221" y="547"/>
                    </a:lnTo>
                    <a:lnTo>
                      <a:pt x="221" y="548"/>
                    </a:lnTo>
                    <a:lnTo>
                      <a:pt x="221" y="550"/>
                    </a:lnTo>
                    <a:lnTo>
                      <a:pt x="220" y="550"/>
                    </a:lnTo>
                    <a:lnTo>
                      <a:pt x="218" y="551"/>
                    </a:lnTo>
                    <a:lnTo>
                      <a:pt x="217" y="551"/>
                    </a:lnTo>
                    <a:lnTo>
                      <a:pt x="216" y="554"/>
                    </a:lnTo>
                    <a:lnTo>
                      <a:pt x="214" y="555"/>
                    </a:lnTo>
                    <a:lnTo>
                      <a:pt x="213" y="556"/>
                    </a:lnTo>
                    <a:lnTo>
                      <a:pt x="212" y="556"/>
                    </a:lnTo>
                    <a:lnTo>
                      <a:pt x="212" y="557"/>
                    </a:lnTo>
                    <a:lnTo>
                      <a:pt x="210" y="559"/>
                    </a:lnTo>
                    <a:lnTo>
                      <a:pt x="209" y="560"/>
                    </a:lnTo>
                    <a:lnTo>
                      <a:pt x="208" y="561"/>
                    </a:lnTo>
                    <a:lnTo>
                      <a:pt x="207" y="561"/>
                    </a:lnTo>
                    <a:lnTo>
                      <a:pt x="205" y="561"/>
                    </a:lnTo>
                    <a:lnTo>
                      <a:pt x="204" y="563"/>
                    </a:lnTo>
                    <a:lnTo>
                      <a:pt x="203" y="563"/>
                    </a:lnTo>
                    <a:lnTo>
                      <a:pt x="203" y="564"/>
                    </a:lnTo>
                    <a:lnTo>
                      <a:pt x="203" y="565"/>
                    </a:lnTo>
                    <a:lnTo>
                      <a:pt x="201" y="567"/>
                    </a:lnTo>
                    <a:lnTo>
                      <a:pt x="200" y="567"/>
                    </a:lnTo>
                    <a:lnTo>
                      <a:pt x="200" y="568"/>
                    </a:lnTo>
                    <a:lnTo>
                      <a:pt x="197" y="569"/>
                    </a:lnTo>
                    <a:lnTo>
                      <a:pt x="196" y="569"/>
                    </a:lnTo>
                    <a:lnTo>
                      <a:pt x="195" y="569"/>
                    </a:lnTo>
                    <a:lnTo>
                      <a:pt x="195" y="571"/>
                    </a:lnTo>
                    <a:lnTo>
                      <a:pt x="195" y="572"/>
                    </a:lnTo>
                    <a:lnTo>
                      <a:pt x="193" y="572"/>
                    </a:lnTo>
                    <a:lnTo>
                      <a:pt x="192" y="572"/>
                    </a:lnTo>
                    <a:lnTo>
                      <a:pt x="192" y="571"/>
                    </a:lnTo>
                    <a:lnTo>
                      <a:pt x="191" y="571"/>
                    </a:lnTo>
                    <a:lnTo>
                      <a:pt x="190" y="571"/>
                    </a:lnTo>
                    <a:lnTo>
                      <a:pt x="188" y="569"/>
                    </a:lnTo>
                    <a:lnTo>
                      <a:pt x="187" y="571"/>
                    </a:lnTo>
                    <a:lnTo>
                      <a:pt x="186" y="571"/>
                    </a:lnTo>
                    <a:lnTo>
                      <a:pt x="184" y="567"/>
                    </a:lnTo>
                    <a:lnTo>
                      <a:pt x="184" y="560"/>
                    </a:lnTo>
                    <a:lnTo>
                      <a:pt x="184" y="556"/>
                    </a:lnTo>
                    <a:lnTo>
                      <a:pt x="182" y="551"/>
                    </a:lnTo>
                    <a:lnTo>
                      <a:pt x="179" y="546"/>
                    </a:lnTo>
                    <a:lnTo>
                      <a:pt x="178" y="540"/>
                    </a:lnTo>
                    <a:lnTo>
                      <a:pt x="176" y="539"/>
                    </a:lnTo>
                    <a:lnTo>
                      <a:pt x="175" y="533"/>
                    </a:lnTo>
                    <a:lnTo>
                      <a:pt x="175" y="529"/>
                    </a:lnTo>
                    <a:lnTo>
                      <a:pt x="174" y="526"/>
                    </a:lnTo>
                    <a:lnTo>
                      <a:pt x="174" y="519"/>
                    </a:lnTo>
                    <a:lnTo>
                      <a:pt x="173" y="513"/>
                    </a:lnTo>
                    <a:lnTo>
                      <a:pt x="171" y="509"/>
                    </a:lnTo>
                    <a:lnTo>
                      <a:pt x="170" y="502"/>
                    </a:lnTo>
                    <a:lnTo>
                      <a:pt x="170" y="499"/>
                    </a:lnTo>
                    <a:lnTo>
                      <a:pt x="170" y="493"/>
                    </a:lnTo>
                    <a:lnTo>
                      <a:pt x="171" y="489"/>
                    </a:lnTo>
                    <a:lnTo>
                      <a:pt x="171" y="485"/>
                    </a:lnTo>
                    <a:lnTo>
                      <a:pt x="173" y="484"/>
                    </a:lnTo>
                    <a:lnTo>
                      <a:pt x="171" y="483"/>
                    </a:lnTo>
                    <a:lnTo>
                      <a:pt x="170" y="482"/>
                    </a:lnTo>
                    <a:lnTo>
                      <a:pt x="170" y="483"/>
                    </a:lnTo>
                    <a:lnTo>
                      <a:pt x="169" y="483"/>
                    </a:lnTo>
                    <a:lnTo>
                      <a:pt x="169" y="482"/>
                    </a:lnTo>
                    <a:lnTo>
                      <a:pt x="167" y="482"/>
                    </a:lnTo>
                    <a:lnTo>
                      <a:pt x="167" y="483"/>
                    </a:lnTo>
                    <a:lnTo>
                      <a:pt x="167" y="482"/>
                    </a:lnTo>
                    <a:lnTo>
                      <a:pt x="166" y="482"/>
                    </a:lnTo>
                    <a:lnTo>
                      <a:pt x="166" y="480"/>
                    </a:lnTo>
                    <a:lnTo>
                      <a:pt x="167" y="480"/>
                    </a:lnTo>
                    <a:lnTo>
                      <a:pt x="167" y="479"/>
                    </a:lnTo>
                    <a:lnTo>
                      <a:pt x="167" y="478"/>
                    </a:lnTo>
                    <a:lnTo>
                      <a:pt x="166" y="478"/>
                    </a:lnTo>
                    <a:lnTo>
                      <a:pt x="166" y="479"/>
                    </a:lnTo>
                    <a:lnTo>
                      <a:pt x="165" y="479"/>
                    </a:lnTo>
                    <a:lnTo>
                      <a:pt x="163" y="479"/>
                    </a:lnTo>
                    <a:lnTo>
                      <a:pt x="163" y="478"/>
                    </a:lnTo>
                    <a:lnTo>
                      <a:pt x="165" y="476"/>
                    </a:lnTo>
                    <a:lnTo>
                      <a:pt x="163" y="476"/>
                    </a:lnTo>
                    <a:lnTo>
                      <a:pt x="163" y="475"/>
                    </a:lnTo>
                    <a:lnTo>
                      <a:pt x="162" y="475"/>
                    </a:lnTo>
                    <a:lnTo>
                      <a:pt x="162" y="474"/>
                    </a:lnTo>
                    <a:lnTo>
                      <a:pt x="161" y="474"/>
                    </a:lnTo>
                    <a:lnTo>
                      <a:pt x="161" y="475"/>
                    </a:lnTo>
                    <a:lnTo>
                      <a:pt x="161" y="476"/>
                    </a:lnTo>
                    <a:lnTo>
                      <a:pt x="161" y="475"/>
                    </a:lnTo>
                    <a:lnTo>
                      <a:pt x="159" y="475"/>
                    </a:lnTo>
                    <a:lnTo>
                      <a:pt x="158" y="476"/>
                    </a:lnTo>
                    <a:lnTo>
                      <a:pt x="158" y="478"/>
                    </a:lnTo>
                    <a:lnTo>
                      <a:pt x="157" y="478"/>
                    </a:lnTo>
                    <a:lnTo>
                      <a:pt x="157" y="476"/>
                    </a:lnTo>
                    <a:lnTo>
                      <a:pt x="157" y="478"/>
                    </a:lnTo>
                    <a:lnTo>
                      <a:pt x="157" y="476"/>
                    </a:lnTo>
                    <a:lnTo>
                      <a:pt x="157" y="475"/>
                    </a:lnTo>
                    <a:lnTo>
                      <a:pt x="155" y="475"/>
                    </a:lnTo>
                    <a:lnTo>
                      <a:pt x="155" y="474"/>
                    </a:lnTo>
                    <a:lnTo>
                      <a:pt x="154" y="474"/>
                    </a:lnTo>
                    <a:lnTo>
                      <a:pt x="153" y="474"/>
                    </a:lnTo>
                    <a:lnTo>
                      <a:pt x="153" y="475"/>
                    </a:lnTo>
                    <a:lnTo>
                      <a:pt x="153" y="474"/>
                    </a:lnTo>
                    <a:lnTo>
                      <a:pt x="152" y="474"/>
                    </a:lnTo>
                    <a:lnTo>
                      <a:pt x="150" y="474"/>
                    </a:lnTo>
                    <a:lnTo>
                      <a:pt x="150" y="472"/>
                    </a:lnTo>
                    <a:lnTo>
                      <a:pt x="149" y="472"/>
                    </a:lnTo>
                    <a:lnTo>
                      <a:pt x="149" y="471"/>
                    </a:lnTo>
                    <a:lnTo>
                      <a:pt x="148" y="471"/>
                    </a:lnTo>
                    <a:lnTo>
                      <a:pt x="146" y="471"/>
                    </a:lnTo>
                    <a:lnTo>
                      <a:pt x="146" y="470"/>
                    </a:lnTo>
                    <a:lnTo>
                      <a:pt x="145" y="470"/>
                    </a:lnTo>
                    <a:lnTo>
                      <a:pt x="144" y="468"/>
                    </a:lnTo>
                    <a:lnTo>
                      <a:pt x="142" y="468"/>
                    </a:lnTo>
                    <a:lnTo>
                      <a:pt x="142" y="467"/>
                    </a:lnTo>
                    <a:lnTo>
                      <a:pt x="141" y="467"/>
                    </a:lnTo>
                    <a:lnTo>
                      <a:pt x="140" y="467"/>
                    </a:lnTo>
                    <a:lnTo>
                      <a:pt x="140" y="466"/>
                    </a:lnTo>
                    <a:lnTo>
                      <a:pt x="138" y="466"/>
                    </a:lnTo>
                    <a:lnTo>
                      <a:pt x="140" y="466"/>
                    </a:lnTo>
                    <a:lnTo>
                      <a:pt x="140" y="465"/>
                    </a:lnTo>
                    <a:lnTo>
                      <a:pt x="138" y="465"/>
                    </a:lnTo>
                    <a:lnTo>
                      <a:pt x="138" y="463"/>
                    </a:lnTo>
                    <a:lnTo>
                      <a:pt x="138" y="465"/>
                    </a:lnTo>
                    <a:lnTo>
                      <a:pt x="137" y="466"/>
                    </a:lnTo>
                    <a:lnTo>
                      <a:pt x="136" y="466"/>
                    </a:lnTo>
                    <a:lnTo>
                      <a:pt x="136" y="467"/>
                    </a:lnTo>
                    <a:lnTo>
                      <a:pt x="135" y="468"/>
                    </a:lnTo>
                    <a:lnTo>
                      <a:pt x="135" y="467"/>
                    </a:lnTo>
                    <a:lnTo>
                      <a:pt x="135" y="468"/>
                    </a:lnTo>
                    <a:lnTo>
                      <a:pt x="133" y="468"/>
                    </a:lnTo>
                    <a:lnTo>
                      <a:pt x="132" y="468"/>
                    </a:lnTo>
                    <a:lnTo>
                      <a:pt x="133" y="468"/>
                    </a:lnTo>
                    <a:lnTo>
                      <a:pt x="132" y="470"/>
                    </a:lnTo>
                    <a:lnTo>
                      <a:pt x="131" y="470"/>
                    </a:lnTo>
                    <a:lnTo>
                      <a:pt x="129" y="470"/>
                    </a:lnTo>
                    <a:lnTo>
                      <a:pt x="129" y="471"/>
                    </a:lnTo>
                    <a:lnTo>
                      <a:pt x="128" y="471"/>
                    </a:lnTo>
                    <a:lnTo>
                      <a:pt x="127" y="472"/>
                    </a:lnTo>
                    <a:lnTo>
                      <a:pt x="125" y="472"/>
                    </a:lnTo>
                    <a:lnTo>
                      <a:pt x="124" y="474"/>
                    </a:lnTo>
                    <a:lnTo>
                      <a:pt x="123" y="472"/>
                    </a:lnTo>
                    <a:lnTo>
                      <a:pt x="123" y="474"/>
                    </a:lnTo>
                    <a:lnTo>
                      <a:pt x="121" y="472"/>
                    </a:lnTo>
                    <a:lnTo>
                      <a:pt x="121" y="474"/>
                    </a:lnTo>
                    <a:lnTo>
                      <a:pt x="120" y="474"/>
                    </a:lnTo>
                    <a:lnTo>
                      <a:pt x="119" y="474"/>
                    </a:lnTo>
                    <a:lnTo>
                      <a:pt x="118" y="474"/>
                    </a:lnTo>
                    <a:lnTo>
                      <a:pt x="116" y="475"/>
                    </a:lnTo>
                    <a:lnTo>
                      <a:pt x="116" y="476"/>
                    </a:lnTo>
                    <a:lnTo>
                      <a:pt x="115" y="476"/>
                    </a:lnTo>
                    <a:lnTo>
                      <a:pt x="114" y="476"/>
                    </a:lnTo>
                    <a:lnTo>
                      <a:pt x="112" y="476"/>
                    </a:lnTo>
                    <a:lnTo>
                      <a:pt x="112" y="475"/>
                    </a:lnTo>
                    <a:lnTo>
                      <a:pt x="111" y="475"/>
                    </a:lnTo>
                    <a:lnTo>
                      <a:pt x="111" y="474"/>
                    </a:lnTo>
                    <a:lnTo>
                      <a:pt x="110" y="474"/>
                    </a:lnTo>
                    <a:lnTo>
                      <a:pt x="110" y="472"/>
                    </a:lnTo>
                    <a:lnTo>
                      <a:pt x="108" y="471"/>
                    </a:lnTo>
                    <a:lnTo>
                      <a:pt x="107" y="471"/>
                    </a:lnTo>
                    <a:lnTo>
                      <a:pt x="106" y="471"/>
                    </a:lnTo>
                    <a:lnTo>
                      <a:pt x="104" y="471"/>
                    </a:lnTo>
                    <a:lnTo>
                      <a:pt x="103" y="470"/>
                    </a:lnTo>
                    <a:lnTo>
                      <a:pt x="102" y="470"/>
                    </a:lnTo>
                    <a:lnTo>
                      <a:pt x="103" y="459"/>
                    </a:lnTo>
                    <a:lnTo>
                      <a:pt x="106" y="458"/>
                    </a:lnTo>
                    <a:lnTo>
                      <a:pt x="106" y="449"/>
                    </a:lnTo>
                    <a:lnTo>
                      <a:pt x="106" y="444"/>
                    </a:lnTo>
                    <a:lnTo>
                      <a:pt x="101" y="444"/>
                    </a:lnTo>
                    <a:lnTo>
                      <a:pt x="97" y="445"/>
                    </a:lnTo>
                    <a:lnTo>
                      <a:pt x="93" y="445"/>
                    </a:lnTo>
                    <a:lnTo>
                      <a:pt x="86" y="445"/>
                    </a:lnTo>
                    <a:lnTo>
                      <a:pt x="81" y="446"/>
                    </a:lnTo>
                    <a:lnTo>
                      <a:pt x="81" y="437"/>
                    </a:lnTo>
                    <a:lnTo>
                      <a:pt x="81" y="430"/>
                    </a:lnTo>
                    <a:lnTo>
                      <a:pt x="82" y="424"/>
                    </a:lnTo>
                    <a:lnTo>
                      <a:pt x="82" y="416"/>
                    </a:lnTo>
                    <a:lnTo>
                      <a:pt x="82" y="404"/>
                    </a:lnTo>
                    <a:lnTo>
                      <a:pt x="83" y="395"/>
                    </a:lnTo>
                    <a:lnTo>
                      <a:pt x="81" y="390"/>
                    </a:lnTo>
                    <a:lnTo>
                      <a:pt x="78" y="382"/>
                    </a:lnTo>
                    <a:lnTo>
                      <a:pt x="74" y="375"/>
                    </a:lnTo>
                    <a:lnTo>
                      <a:pt x="70" y="364"/>
                    </a:lnTo>
                    <a:lnTo>
                      <a:pt x="66" y="356"/>
                    </a:lnTo>
                    <a:lnTo>
                      <a:pt x="65" y="352"/>
                    </a:lnTo>
                    <a:lnTo>
                      <a:pt x="65" y="351"/>
                    </a:lnTo>
                    <a:lnTo>
                      <a:pt x="63" y="339"/>
                    </a:lnTo>
                    <a:lnTo>
                      <a:pt x="61" y="332"/>
                    </a:lnTo>
                    <a:lnTo>
                      <a:pt x="60" y="322"/>
                    </a:lnTo>
                    <a:lnTo>
                      <a:pt x="59" y="315"/>
                    </a:lnTo>
                    <a:lnTo>
                      <a:pt x="57" y="310"/>
                    </a:lnTo>
                    <a:lnTo>
                      <a:pt x="57" y="306"/>
                    </a:lnTo>
                    <a:lnTo>
                      <a:pt x="56" y="301"/>
                    </a:lnTo>
                    <a:lnTo>
                      <a:pt x="55" y="296"/>
                    </a:lnTo>
                    <a:lnTo>
                      <a:pt x="55" y="293"/>
                    </a:lnTo>
                    <a:lnTo>
                      <a:pt x="53" y="289"/>
                    </a:lnTo>
                    <a:lnTo>
                      <a:pt x="51" y="284"/>
                    </a:lnTo>
                    <a:lnTo>
                      <a:pt x="48" y="280"/>
                    </a:lnTo>
                    <a:lnTo>
                      <a:pt x="46" y="275"/>
                    </a:lnTo>
                    <a:lnTo>
                      <a:pt x="43" y="272"/>
                    </a:lnTo>
                    <a:lnTo>
                      <a:pt x="42" y="268"/>
                    </a:lnTo>
                    <a:lnTo>
                      <a:pt x="39" y="264"/>
                    </a:lnTo>
                    <a:lnTo>
                      <a:pt x="36" y="259"/>
                    </a:lnTo>
                    <a:lnTo>
                      <a:pt x="30" y="259"/>
                    </a:lnTo>
                    <a:lnTo>
                      <a:pt x="30" y="258"/>
                    </a:lnTo>
                    <a:lnTo>
                      <a:pt x="30" y="256"/>
                    </a:lnTo>
                    <a:lnTo>
                      <a:pt x="31" y="255"/>
                    </a:lnTo>
                    <a:lnTo>
                      <a:pt x="31" y="252"/>
                    </a:lnTo>
                    <a:lnTo>
                      <a:pt x="31" y="251"/>
                    </a:lnTo>
                    <a:lnTo>
                      <a:pt x="31" y="250"/>
                    </a:lnTo>
                    <a:lnTo>
                      <a:pt x="31" y="249"/>
                    </a:lnTo>
                    <a:lnTo>
                      <a:pt x="31" y="247"/>
                    </a:lnTo>
                    <a:lnTo>
                      <a:pt x="31" y="246"/>
                    </a:lnTo>
                    <a:lnTo>
                      <a:pt x="31" y="245"/>
                    </a:lnTo>
                    <a:lnTo>
                      <a:pt x="31" y="243"/>
                    </a:lnTo>
                    <a:lnTo>
                      <a:pt x="31" y="242"/>
                    </a:lnTo>
                    <a:lnTo>
                      <a:pt x="30" y="242"/>
                    </a:lnTo>
                    <a:lnTo>
                      <a:pt x="30" y="241"/>
                    </a:lnTo>
                    <a:lnTo>
                      <a:pt x="30" y="239"/>
                    </a:lnTo>
                    <a:lnTo>
                      <a:pt x="29" y="238"/>
                    </a:lnTo>
                    <a:lnTo>
                      <a:pt x="27" y="237"/>
                    </a:lnTo>
                    <a:lnTo>
                      <a:pt x="26" y="234"/>
                    </a:lnTo>
                    <a:lnTo>
                      <a:pt x="26" y="228"/>
                    </a:lnTo>
                    <a:lnTo>
                      <a:pt x="25" y="226"/>
                    </a:lnTo>
                    <a:lnTo>
                      <a:pt x="23" y="222"/>
                    </a:lnTo>
                    <a:lnTo>
                      <a:pt x="22" y="214"/>
                    </a:lnTo>
                    <a:lnTo>
                      <a:pt x="18" y="200"/>
                    </a:lnTo>
                    <a:lnTo>
                      <a:pt x="15" y="187"/>
                    </a:lnTo>
                    <a:lnTo>
                      <a:pt x="11" y="171"/>
                    </a:lnTo>
                    <a:lnTo>
                      <a:pt x="9" y="161"/>
                    </a:lnTo>
                    <a:lnTo>
                      <a:pt x="9" y="157"/>
                    </a:lnTo>
                    <a:lnTo>
                      <a:pt x="9" y="141"/>
                    </a:lnTo>
                    <a:lnTo>
                      <a:pt x="6" y="140"/>
                    </a:lnTo>
                    <a:lnTo>
                      <a:pt x="6" y="139"/>
                    </a:lnTo>
                    <a:lnTo>
                      <a:pt x="2" y="136"/>
                    </a:lnTo>
                    <a:lnTo>
                      <a:pt x="2" y="135"/>
                    </a:lnTo>
                    <a:lnTo>
                      <a:pt x="1" y="133"/>
                    </a:lnTo>
                    <a:lnTo>
                      <a:pt x="0" y="133"/>
                    </a:lnTo>
                    <a:lnTo>
                      <a:pt x="1" y="132"/>
                    </a:lnTo>
                    <a:lnTo>
                      <a:pt x="0" y="132"/>
                    </a:lnTo>
                    <a:lnTo>
                      <a:pt x="1" y="132"/>
                    </a:lnTo>
                    <a:lnTo>
                      <a:pt x="1" y="131"/>
                    </a:lnTo>
                    <a:lnTo>
                      <a:pt x="1" y="129"/>
                    </a:lnTo>
                    <a:lnTo>
                      <a:pt x="1" y="128"/>
                    </a:lnTo>
                    <a:lnTo>
                      <a:pt x="2" y="127"/>
                    </a:lnTo>
                    <a:lnTo>
                      <a:pt x="2" y="125"/>
                    </a:lnTo>
                    <a:lnTo>
                      <a:pt x="2" y="124"/>
                    </a:lnTo>
                    <a:lnTo>
                      <a:pt x="2" y="123"/>
                    </a:lnTo>
                    <a:lnTo>
                      <a:pt x="4" y="123"/>
                    </a:lnTo>
                    <a:lnTo>
                      <a:pt x="2" y="123"/>
                    </a:lnTo>
                    <a:lnTo>
                      <a:pt x="4" y="123"/>
                    </a:lnTo>
                    <a:lnTo>
                      <a:pt x="4" y="122"/>
                    </a:lnTo>
                    <a:lnTo>
                      <a:pt x="4" y="120"/>
                    </a:lnTo>
                    <a:lnTo>
                      <a:pt x="5" y="120"/>
                    </a:lnTo>
                    <a:lnTo>
                      <a:pt x="5" y="119"/>
                    </a:lnTo>
                    <a:lnTo>
                      <a:pt x="6" y="118"/>
                    </a:lnTo>
                    <a:lnTo>
                      <a:pt x="6" y="116"/>
                    </a:lnTo>
                    <a:lnTo>
                      <a:pt x="8" y="116"/>
                    </a:lnTo>
                    <a:lnTo>
                      <a:pt x="9" y="116"/>
                    </a:lnTo>
                    <a:lnTo>
                      <a:pt x="9" y="115"/>
                    </a:lnTo>
                    <a:lnTo>
                      <a:pt x="9" y="114"/>
                    </a:lnTo>
                    <a:lnTo>
                      <a:pt x="9" y="112"/>
                    </a:lnTo>
                    <a:lnTo>
                      <a:pt x="10" y="112"/>
                    </a:lnTo>
                    <a:lnTo>
                      <a:pt x="10" y="111"/>
                    </a:lnTo>
                    <a:lnTo>
                      <a:pt x="10" y="110"/>
                    </a:lnTo>
                    <a:lnTo>
                      <a:pt x="11" y="110"/>
                    </a:lnTo>
                    <a:lnTo>
                      <a:pt x="11" y="108"/>
                    </a:lnTo>
                    <a:lnTo>
                      <a:pt x="11" y="107"/>
                    </a:lnTo>
                    <a:lnTo>
                      <a:pt x="10" y="107"/>
                    </a:lnTo>
                    <a:lnTo>
                      <a:pt x="10" y="106"/>
                    </a:lnTo>
                    <a:lnTo>
                      <a:pt x="11" y="106"/>
                    </a:lnTo>
                    <a:lnTo>
                      <a:pt x="10" y="105"/>
                    </a:lnTo>
                    <a:lnTo>
                      <a:pt x="10" y="106"/>
                    </a:lnTo>
                    <a:lnTo>
                      <a:pt x="10" y="105"/>
                    </a:lnTo>
                    <a:lnTo>
                      <a:pt x="11" y="105"/>
                    </a:lnTo>
                    <a:lnTo>
                      <a:pt x="11" y="103"/>
                    </a:lnTo>
                    <a:lnTo>
                      <a:pt x="13" y="103"/>
                    </a:lnTo>
                    <a:lnTo>
                      <a:pt x="14" y="103"/>
                    </a:lnTo>
                    <a:lnTo>
                      <a:pt x="14" y="102"/>
                    </a:lnTo>
                    <a:lnTo>
                      <a:pt x="15" y="101"/>
                    </a:lnTo>
                    <a:lnTo>
                      <a:pt x="15" y="99"/>
                    </a:lnTo>
                    <a:lnTo>
                      <a:pt x="15" y="98"/>
                    </a:lnTo>
                    <a:lnTo>
                      <a:pt x="17" y="98"/>
                    </a:lnTo>
                    <a:lnTo>
                      <a:pt x="17" y="97"/>
                    </a:lnTo>
                    <a:lnTo>
                      <a:pt x="18" y="95"/>
                    </a:lnTo>
                    <a:lnTo>
                      <a:pt x="18" y="94"/>
                    </a:lnTo>
                    <a:lnTo>
                      <a:pt x="18" y="93"/>
                    </a:lnTo>
                    <a:lnTo>
                      <a:pt x="17" y="93"/>
                    </a:lnTo>
                    <a:lnTo>
                      <a:pt x="17" y="91"/>
                    </a:lnTo>
                    <a:lnTo>
                      <a:pt x="17" y="90"/>
                    </a:lnTo>
                    <a:lnTo>
                      <a:pt x="15" y="90"/>
                    </a:lnTo>
                    <a:lnTo>
                      <a:pt x="15" y="89"/>
                    </a:lnTo>
                    <a:lnTo>
                      <a:pt x="15" y="88"/>
                    </a:lnTo>
                    <a:lnTo>
                      <a:pt x="17" y="88"/>
                    </a:lnTo>
                    <a:lnTo>
                      <a:pt x="17" y="86"/>
                    </a:lnTo>
                    <a:lnTo>
                      <a:pt x="17" y="85"/>
                    </a:lnTo>
                    <a:lnTo>
                      <a:pt x="15" y="85"/>
                    </a:lnTo>
                    <a:lnTo>
                      <a:pt x="15" y="84"/>
                    </a:lnTo>
                    <a:lnTo>
                      <a:pt x="15" y="85"/>
                    </a:lnTo>
                    <a:lnTo>
                      <a:pt x="15" y="84"/>
                    </a:lnTo>
                    <a:lnTo>
                      <a:pt x="15" y="85"/>
                    </a:lnTo>
                    <a:lnTo>
                      <a:pt x="15" y="84"/>
                    </a:lnTo>
                    <a:lnTo>
                      <a:pt x="14" y="84"/>
                    </a:lnTo>
                    <a:lnTo>
                      <a:pt x="13" y="84"/>
                    </a:lnTo>
                    <a:lnTo>
                      <a:pt x="13" y="82"/>
                    </a:lnTo>
                    <a:lnTo>
                      <a:pt x="11" y="82"/>
                    </a:lnTo>
                    <a:lnTo>
                      <a:pt x="11" y="81"/>
                    </a:lnTo>
                    <a:lnTo>
                      <a:pt x="11" y="80"/>
                    </a:lnTo>
                    <a:lnTo>
                      <a:pt x="10" y="78"/>
                    </a:lnTo>
                    <a:lnTo>
                      <a:pt x="10" y="77"/>
                    </a:lnTo>
                    <a:lnTo>
                      <a:pt x="10" y="76"/>
                    </a:lnTo>
                    <a:lnTo>
                      <a:pt x="10" y="74"/>
                    </a:lnTo>
                    <a:lnTo>
                      <a:pt x="10" y="73"/>
                    </a:lnTo>
                    <a:lnTo>
                      <a:pt x="10" y="72"/>
                    </a:lnTo>
                    <a:lnTo>
                      <a:pt x="10" y="70"/>
                    </a:lnTo>
                    <a:lnTo>
                      <a:pt x="10" y="69"/>
                    </a:lnTo>
                    <a:lnTo>
                      <a:pt x="10" y="68"/>
                    </a:lnTo>
                    <a:lnTo>
                      <a:pt x="11" y="68"/>
                    </a:lnTo>
                    <a:lnTo>
                      <a:pt x="10" y="67"/>
                    </a:lnTo>
                    <a:lnTo>
                      <a:pt x="10" y="65"/>
                    </a:lnTo>
                    <a:lnTo>
                      <a:pt x="10" y="64"/>
                    </a:lnTo>
                    <a:lnTo>
                      <a:pt x="10" y="63"/>
                    </a:lnTo>
                    <a:lnTo>
                      <a:pt x="11" y="63"/>
                    </a:lnTo>
                    <a:lnTo>
                      <a:pt x="13" y="63"/>
                    </a:lnTo>
                    <a:lnTo>
                      <a:pt x="36" y="22"/>
                    </a:lnTo>
                    <a:lnTo>
                      <a:pt x="40" y="17"/>
                    </a:lnTo>
                    <a:lnTo>
                      <a:pt x="40" y="16"/>
                    </a:lnTo>
                    <a:lnTo>
                      <a:pt x="42" y="14"/>
                    </a:lnTo>
                    <a:lnTo>
                      <a:pt x="44" y="10"/>
                    </a:lnTo>
                    <a:lnTo>
                      <a:pt x="46" y="8"/>
                    </a:lnTo>
                    <a:lnTo>
                      <a:pt x="49" y="0"/>
                    </a:lnTo>
                    <a:lnTo>
                      <a:pt x="51" y="0"/>
                    </a:lnTo>
                    <a:lnTo>
                      <a:pt x="51" y="1"/>
                    </a:lnTo>
                    <a:lnTo>
                      <a:pt x="52" y="1"/>
                    </a:lnTo>
                    <a:lnTo>
                      <a:pt x="52" y="2"/>
                    </a:lnTo>
                    <a:lnTo>
                      <a:pt x="53" y="2"/>
                    </a:lnTo>
                    <a:lnTo>
                      <a:pt x="55" y="2"/>
                    </a:lnTo>
                    <a:lnTo>
                      <a:pt x="55" y="4"/>
                    </a:lnTo>
                    <a:lnTo>
                      <a:pt x="56" y="4"/>
                    </a:lnTo>
                    <a:lnTo>
                      <a:pt x="56" y="5"/>
                    </a:lnTo>
                    <a:lnTo>
                      <a:pt x="57" y="5"/>
                    </a:lnTo>
                    <a:lnTo>
                      <a:pt x="57" y="6"/>
                    </a:lnTo>
                    <a:lnTo>
                      <a:pt x="57" y="8"/>
                    </a:lnTo>
                    <a:lnTo>
                      <a:pt x="57" y="9"/>
                    </a:lnTo>
                    <a:lnTo>
                      <a:pt x="59" y="9"/>
                    </a:lnTo>
                    <a:lnTo>
                      <a:pt x="60" y="9"/>
                    </a:lnTo>
                    <a:lnTo>
                      <a:pt x="60" y="10"/>
                    </a:lnTo>
                    <a:lnTo>
                      <a:pt x="61" y="10"/>
                    </a:lnTo>
                    <a:lnTo>
                      <a:pt x="63" y="10"/>
                    </a:lnTo>
                    <a:lnTo>
                      <a:pt x="63" y="12"/>
                    </a:lnTo>
                    <a:lnTo>
                      <a:pt x="64" y="12"/>
                    </a:lnTo>
                    <a:lnTo>
                      <a:pt x="64" y="13"/>
                    </a:lnTo>
                    <a:lnTo>
                      <a:pt x="65" y="14"/>
                    </a:lnTo>
                    <a:lnTo>
                      <a:pt x="65" y="16"/>
                    </a:lnTo>
                    <a:lnTo>
                      <a:pt x="65" y="17"/>
                    </a:lnTo>
                    <a:lnTo>
                      <a:pt x="65" y="18"/>
                    </a:lnTo>
                    <a:lnTo>
                      <a:pt x="65" y="19"/>
                    </a:lnTo>
                    <a:lnTo>
                      <a:pt x="65" y="21"/>
                    </a:lnTo>
                    <a:lnTo>
                      <a:pt x="65" y="22"/>
                    </a:lnTo>
                    <a:lnTo>
                      <a:pt x="68" y="23"/>
                    </a:lnTo>
                    <a:lnTo>
                      <a:pt x="69" y="23"/>
                    </a:lnTo>
                    <a:lnTo>
                      <a:pt x="70" y="23"/>
                    </a:lnTo>
                    <a:lnTo>
                      <a:pt x="72" y="23"/>
                    </a:lnTo>
                    <a:lnTo>
                      <a:pt x="73" y="23"/>
                    </a:lnTo>
                    <a:lnTo>
                      <a:pt x="74" y="23"/>
                    </a:lnTo>
                    <a:lnTo>
                      <a:pt x="76" y="25"/>
                    </a:lnTo>
                    <a:lnTo>
                      <a:pt x="77" y="26"/>
                    </a:lnTo>
                    <a:lnTo>
                      <a:pt x="78" y="26"/>
                    </a:lnTo>
                    <a:lnTo>
                      <a:pt x="78" y="27"/>
                    </a:lnTo>
                    <a:lnTo>
                      <a:pt x="80" y="27"/>
                    </a:lnTo>
                    <a:lnTo>
                      <a:pt x="81" y="27"/>
                    </a:lnTo>
                    <a:lnTo>
                      <a:pt x="80" y="27"/>
                    </a:lnTo>
                    <a:lnTo>
                      <a:pt x="81" y="27"/>
                    </a:lnTo>
                    <a:lnTo>
                      <a:pt x="82" y="26"/>
                    </a:lnTo>
                    <a:lnTo>
                      <a:pt x="83" y="26"/>
                    </a:lnTo>
                    <a:lnTo>
                      <a:pt x="85" y="26"/>
                    </a:lnTo>
                    <a:lnTo>
                      <a:pt x="85" y="25"/>
                    </a:lnTo>
                    <a:lnTo>
                      <a:pt x="85" y="23"/>
                    </a:lnTo>
                    <a:lnTo>
                      <a:pt x="86" y="23"/>
                    </a:lnTo>
                    <a:lnTo>
                      <a:pt x="87" y="23"/>
                    </a:lnTo>
                    <a:lnTo>
                      <a:pt x="89" y="23"/>
                    </a:lnTo>
                    <a:lnTo>
                      <a:pt x="89" y="22"/>
                    </a:lnTo>
                    <a:lnTo>
                      <a:pt x="90" y="22"/>
                    </a:lnTo>
                    <a:lnTo>
                      <a:pt x="91" y="22"/>
                    </a:lnTo>
                    <a:lnTo>
                      <a:pt x="93" y="22"/>
                    </a:lnTo>
                    <a:lnTo>
                      <a:pt x="93" y="21"/>
                    </a:lnTo>
                    <a:lnTo>
                      <a:pt x="94" y="21"/>
                    </a:lnTo>
                    <a:lnTo>
                      <a:pt x="95" y="21"/>
                    </a:lnTo>
                    <a:lnTo>
                      <a:pt x="97" y="21"/>
                    </a:lnTo>
                    <a:lnTo>
                      <a:pt x="97" y="22"/>
                    </a:lnTo>
                    <a:lnTo>
                      <a:pt x="98" y="22"/>
                    </a:lnTo>
                    <a:lnTo>
                      <a:pt x="99" y="22"/>
                    </a:lnTo>
                    <a:lnTo>
                      <a:pt x="99" y="23"/>
                    </a:lnTo>
                    <a:lnTo>
                      <a:pt x="101" y="23"/>
                    </a:lnTo>
                    <a:lnTo>
                      <a:pt x="102" y="23"/>
                    </a:lnTo>
                    <a:lnTo>
                      <a:pt x="103" y="23"/>
                    </a:lnTo>
                    <a:lnTo>
                      <a:pt x="104" y="23"/>
                    </a:lnTo>
                    <a:lnTo>
                      <a:pt x="106" y="23"/>
                    </a:lnTo>
                    <a:lnTo>
                      <a:pt x="106" y="22"/>
                    </a:lnTo>
                    <a:lnTo>
                      <a:pt x="107" y="22"/>
                    </a:lnTo>
                    <a:lnTo>
                      <a:pt x="108" y="22"/>
                    </a:lnTo>
                    <a:lnTo>
                      <a:pt x="110" y="22"/>
                    </a:lnTo>
                    <a:lnTo>
                      <a:pt x="111" y="22"/>
                    </a:lnTo>
                    <a:lnTo>
                      <a:pt x="112" y="23"/>
                    </a:lnTo>
                    <a:lnTo>
                      <a:pt x="114" y="25"/>
                    </a:lnTo>
                    <a:lnTo>
                      <a:pt x="114" y="26"/>
                    </a:lnTo>
                    <a:lnTo>
                      <a:pt x="115" y="26"/>
                    </a:lnTo>
                    <a:lnTo>
                      <a:pt x="115" y="27"/>
                    </a:lnTo>
                    <a:lnTo>
                      <a:pt x="116" y="27"/>
                    </a:lnTo>
                    <a:lnTo>
                      <a:pt x="118" y="27"/>
                    </a:lnTo>
                    <a:lnTo>
                      <a:pt x="118" y="29"/>
                    </a:lnTo>
                    <a:lnTo>
                      <a:pt x="118" y="30"/>
                    </a:lnTo>
                    <a:lnTo>
                      <a:pt x="119" y="30"/>
                    </a:lnTo>
                    <a:lnTo>
                      <a:pt x="119" y="31"/>
                    </a:lnTo>
                    <a:lnTo>
                      <a:pt x="120" y="31"/>
                    </a:lnTo>
                    <a:lnTo>
                      <a:pt x="120" y="33"/>
                    </a:lnTo>
                    <a:lnTo>
                      <a:pt x="121" y="33"/>
                    </a:lnTo>
                    <a:lnTo>
                      <a:pt x="121" y="34"/>
                    </a:lnTo>
                    <a:lnTo>
                      <a:pt x="123" y="34"/>
                    </a:lnTo>
                    <a:lnTo>
                      <a:pt x="123" y="35"/>
                    </a:lnTo>
                    <a:lnTo>
                      <a:pt x="123" y="36"/>
                    </a:lnTo>
                    <a:lnTo>
                      <a:pt x="124" y="36"/>
                    </a:lnTo>
                    <a:lnTo>
                      <a:pt x="124" y="38"/>
                    </a:lnTo>
                    <a:lnTo>
                      <a:pt x="125" y="38"/>
                    </a:lnTo>
                    <a:lnTo>
                      <a:pt x="125" y="39"/>
                    </a:lnTo>
                    <a:lnTo>
                      <a:pt x="125" y="40"/>
                    </a:lnTo>
                    <a:lnTo>
                      <a:pt x="127" y="40"/>
                    </a:lnTo>
                    <a:lnTo>
                      <a:pt x="127" y="42"/>
                    </a:lnTo>
                    <a:lnTo>
                      <a:pt x="127" y="43"/>
                    </a:lnTo>
                    <a:lnTo>
                      <a:pt x="128" y="43"/>
                    </a:lnTo>
                    <a:lnTo>
                      <a:pt x="129" y="43"/>
                    </a:lnTo>
                    <a:lnTo>
                      <a:pt x="129" y="44"/>
                    </a:lnTo>
                    <a:lnTo>
                      <a:pt x="129" y="46"/>
                    </a:lnTo>
                    <a:lnTo>
                      <a:pt x="131" y="46"/>
                    </a:lnTo>
                    <a:lnTo>
                      <a:pt x="131" y="47"/>
                    </a:lnTo>
                    <a:lnTo>
                      <a:pt x="132" y="47"/>
                    </a:lnTo>
                    <a:lnTo>
                      <a:pt x="132" y="48"/>
                    </a:lnTo>
                    <a:lnTo>
                      <a:pt x="133" y="50"/>
                    </a:lnTo>
                    <a:lnTo>
                      <a:pt x="133" y="51"/>
                    </a:lnTo>
                    <a:lnTo>
                      <a:pt x="133" y="52"/>
                    </a:lnTo>
                    <a:lnTo>
                      <a:pt x="135" y="52"/>
                    </a:lnTo>
                    <a:lnTo>
                      <a:pt x="136" y="53"/>
                    </a:lnTo>
                    <a:lnTo>
                      <a:pt x="136" y="52"/>
                    </a:lnTo>
                    <a:lnTo>
                      <a:pt x="136" y="53"/>
                    </a:lnTo>
                    <a:lnTo>
                      <a:pt x="137" y="53"/>
                    </a:lnTo>
                    <a:lnTo>
                      <a:pt x="137" y="55"/>
                    </a:lnTo>
                    <a:lnTo>
                      <a:pt x="137" y="56"/>
                    </a:lnTo>
                    <a:lnTo>
                      <a:pt x="138" y="56"/>
                    </a:lnTo>
                    <a:lnTo>
                      <a:pt x="138" y="57"/>
                    </a:lnTo>
                    <a:lnTo>
                      <a:pt x="140" y="57"/>
                    </a:lnTo>
                    <a:lnTo>
                      <a:pt x="138" y="57"/>
                    </a:lnTo>
                    <a:lnTo>
                      <a:pt x="140" y="57"/>
                    </a:lnTo>
                    <a:lnTo>
                      <a:pt x="140" y="59"/>
                    </a:lnTo>
                    <a:lnTo>
                      <a:pt x="140" y="60"/>
                    </a:lnTo>
                    <a:lnTo>
                      <a:pt x="140" y="61"/>
                    </a:lnTo>
                    <a:lnTo>
                      <a:pt x="138" y="61"/>
                    </a:lnTo>
                    <a:lnTo>
                      <a:pt x="138" y="63"/>
                    </a:lnTo>
                    <a:lnTo>
                      <a:pt x="138" y="64"/>
                    </a:lnTo>
                    <a:lnTo>
                      <a:pt x="140" y="64"/>
                    </a:lnTo>
                    <a:lnTo>
                      <a:pt x="140" y="65"/>
                    </a:lnTo>
                    <a:lnTo>
                      <a:pt x="141" y="65"/>
                    </a:lnTo>
                    <a:lnTo>
                      <a:pt x="141" y="64"/>
                    </a:lnTo>
                    <a:lnTo>
                      <a:pt x="141" y="65"/>
                    </a:lnTo>
                    <a:lnTo>
                      <a:pt x="142" y="65"/>
                    </a:lnTo>
                    <a:lnTo>
                      <a:pt x="142" y="67"/>
                    </a:lnTo>
                    <a:lnTo>
                      <a:pt x="142" y="68"/>
                    </a:lnTo>
                    <a:lnTo>
                      <a:pt x="144" y="68"/>
                    </a:lnTo>
                    <a:lnTo>
                      <a:pt x="144" y="69"/>
                    </a:lnTo>
                    <a:lnTo>
                      <a:pt x="142" y="69"/>
                    </a:lnTo>
                    <a:lnTo>
                      <a:pt x="142" y="70"/>
                    </a:lnTo>
                    <a:lnTo>
                      <a:pt x="142" y="72"/>
                    </a:lnTo>
                    <a:lnTo>
                      <a:pt x="144" y="72"/>
                    </a:lnTo>
                    <a:lnTo>
                      <a:pt x="145" y="72"/>
                    </a:lnTo>
                    <a:lnTo>
                      <a:pt x="145" y="73"/>
                    </a:lnTo>
                    <a:lnTo>
                      <a:pt x="145" y="74"/>
                    </a:lnTo>
                    <a:lnTo>
                      <a:pt x="146" y="74"/>
                    </a:lnTo>
                    <a:lnTo>
                      <a:pt x="146" y="76"/>
                    </a:lnTo>
                    <a:lnTo>
                      <a:pt x="145" y="76"/>
                    </a:lnTo>
                    <a:lnTo>
                      <a:pt x="144" y="77"/>
                    </a:lnTo>
                    <a:lnTo>
                      <a:pt x="144" y="78"/>
                    </a:lnTo>
                    <a:lnTo>
                      <a:pt x="144" y="80"/>
                    </a:lnTo>
                    <a:lnTo>
                      <a:pt x="142" y="80"/>
                    </a:lnTo>
                    <a:lnTo>
                      <a:pt x="141" y="80"/>
                    </a:lnTo>
                    <a:lnTo>
                      <a:pt x="141" y="81"/>
                    </a:lnTo>
                    <a:lnTo>
                      <a:pt x="142" y="81"/>
                    </a:lnTo>
                    <a:lnTo>
                      <a:pt x="141" y="81"/>
                    </a:lnTo>
                    <a:lnTo>
                      <a:pt x="142" y="81"/>
                    </a:lnTo>
                    <a:lnTo>
                      <a:pt x="142" y="82"/>
                    </a:lnTo>
                    <a:lnTo>
                      <a:pt x="144" y="82"/>
                    </a:lnTo>
                    <a:lnTo>
                      <a:pt x="144" y="84"/>
                    </a:lnTo>
                    <a:lnTo>
                      <a:pt x="144" y="82"/>
                    </a:lnTo>
                    <a:lnTo>
                      <a:pt x="142" y="84"/>
                    </a:lnTo>
                    <a:lnTo>
                      <a:pt x="144" y="84"/>
                    </a:lnTo>
                    <a:lnTo>
                      <a:pt x="144" y="85"/>
                    </a:lnTo>
                    <a:lnTo>
                      <a:pt x="145" y="85"/>
                    </a:lnTo>
                    <a:lnTo>
                      <a:pt x="144" y="85"/>
                    </a:lnTo>
                    <a:lnTo>
                      <a:pt x="145" y="85"/>
                    </a:lnTo>
                    <a:lnTo>
                      <a:pt x="145" y="86"/>
                    </a:lnTo>
                    <a:lnTo>
                      <a:pt x="145" y="88"/>
                    </a:lnTo>
                    <a:lnTo>
                      <a:pt x="144" y="88"/>
                    </a:lnTo>
                    <a:lnTo>
                      <a:pt x="144" y="89"/>
                    </a:lnTo>
                    <a:lnTo>
                      <a:pt x="142" y="89"/>
                    </a:lnTo>
                    <a:lnTo>
                      <a:pt x="144" y="90"/>
                    </a:lnTo>
                    <a:lnTo>
                      <a:pt x="142" y="90"/>
                    </a:lnTo>
                    <a:lnTo>
                      <a:pt x="144" y="90"/>
                    </a:lnTo>
                    <a:lnTo>
                      <a:pt x="144" y="91"/>
                    </a:lnTo>
                    <a:lnTo>
                      <a:pt x="142" y="91"/>
                    </a:lnTo>
                    <a:lnTo>
                      <a:pt x="141" y="91"/>
                    </a:lnTo>
                    <a:lnTo>
                      <a:pt x="141" y="93"/>
                    </a:lnTo>
                    <a:lnTo>
                      <a:pt x="140" y="93"/>
                    </a:lnTo>
                    <a:lnTo>
                      <a:pt x="140" y="94"/>
                    </a:lnTo>
                    <a:lnTo>
                      <a:pt x="140" y="93"/>
                    </a:lnTo>
                    <a:lnTo>
                      <a:pt x="140" y="94"/>
                    </a:lnTo>
                    <a:lnTo>
                      <a:pt x="138" y="94"/>
                    </a:lnTo>
                    <a:lnTo>
                      <a:pt x="140" y="94"/>
                    </a:lnTo>
                    <a:lnTo>
                      <a:pt x="138" y="94"/>
                    </a:lnTo>
                    <a:lnTo>
                      <a:pt x="138" y="95"/>
                    </a:lnTo>
                    <a:lnTo>
                      <a:pt x="138" y="97"/>
                    </a:lnTo>
                    <a:lnTo>
                      <a:pt x="137" y="97"/>
                    </a:lnTo>
                    <a:lnTo>
                      <a:pt x="137" y="98"/>
                    </a:lnTo>
                    <a:lnTo>
                      <a:pt x="136" y="98"/>
                    </a:lnTo>
                    <a:lnTo>
                      <a:pt x="136" y="99"/>
                    </a:lnTo>
                    <a:lnTo>
                      <a:pt x="136" y="101"/>
                    </a:lnTo>
                    <a:lnTo>
                      <a:pt x="137" y="101"/>
                    </a:lnTo>
                    <a:lnTo>
                      <a:pt x="136" y="101"/>
                    </a:lnTo>
                    <a:lnTo>
                      <a:pt x="137" y="101"/>
                    </a:lnTo>
                    <a:lnTo>
                      <a:pt x="138" y="101"/>
                    </a:lnTo>
                    <a:lnTo>
                      <a:pt x="138" y="102"/>
                    </a:lnTo>
                    <a:lnTo>
                      <a:pt x="137" y="102"/>
                    </a:lnTo>
                    <a:lnTo>
                      <a:pt x="138" y="102"/>
                    </a:lnTo>
                    <a:lnTo>
                      <a:pt x="137" y="102"/>
                    </a:lnTo>
                    <a:lnTo>
                      <a:pt x="137" y="103"/>
                    </a:lnTo>
                    <a:lnTo>
                      <a:pt x="137" y="105"/>
                    </a:lnTo>
                    <a:lnTo>
                      <a:pt x="138" y="105"/>
                    </a:lnTo>
                    <a:lnTo>
                      <a:pt x="138" y="106"/>
                    </a:lnTo>
                    <a:lnTo>
                      <a:pt x="137" y="106"/>
                    </a:lnTo>
                    <a:lnTo>
                      <a:pt x="137" y="107"/>
                    </a:lnTo>
                    <a:lnTo>
                      <a:pt x="137" y="108"/>
                    </a:lnTo>
                    <a:lnTo>
                      <a:pt x="138" y="108"/>
                    </a:lnTo>
                    <a:lnTo>
                      <a:pt x="138" y="110"/>
                    </a:lnTo>
                    <a:lnTo>
                      <a:pt x="138" y="108"/>
                    </a:lnTo>
                    <a:lnTo>
                      <a:pt x="138" y="110"/>
                    </a:lnTo>
                    <a:lnTo>
                      <a:pt x="140" y="111"/>
                    </a:lnTo>
                    <a:lnTo>
                      <a:pt x="140" y="110"/>
                    </a:lnTo>
                    <a:lnTo>
                      <a:pt x="140" y="111"/>
                    </a:lnTo>
                    <a:lnTo>
                      <a:pt x="140" y="112"/>
                    </a:lnTo>
                    <a:lnTo>
                      <a:pt x="140" y="111"/>
                    </a:lnTo>
                    <a:lnTo>
                      <a:pt x="140" y="112"/>
                    </a:lnTo>
                    <a:lnTo>
                      <a:pt x="141" y="112"/>
                    </a:lnTo>
                    <a:lnTo>
                      <a:pt x="142" y="112"/>
                    </a:lnTo>
                    <a:lnTo>
                      <a:pt x="142" y="114"/>
                    </a:lnTo>
                    <a:lnTo>
                      <a:pt x="141" y="114"/>
                    </a:lnTo>
                    <a:lnTo>
                      <a:pt x="141" y="112"/>
                    </a:lnTo>
                    <a:lnTo>
                      <a:pt x="141" y="114"/>
                    </a:lnTo>
                    <a:lnTo>
                      <a:pt x="142" y="114"/>
                    </a:lnTo>
                    <a:lnTo>
                      <a:pt x="141" y="114"/>
                    </a:lnTo>
                    <a:lnTo>
                      <a:pt x="142" y="114"/>
                    </a:lnTo>
                    <a:lnTo>
                      <a:pt x="141" y="114"/>
                    </a:lnTo>
                    <a:lnTo>
                      <a:pt x="142" y="114"/>
                    </a:lnTo>
                    <a:lnTo>
                      <a:pt x="142" y="115"/>
                    </a:lnTo>
                    <a:lnTo>
                      <a:pt x="142" y="116"/>
                    </a:lnTo>
                    <a:lnTo>
                      <a:pt x="141" y="116"/>
                    </a:lnTo>
                    <a:lnTo>
                      <a:pt x="141" y="118"/>
                    </a:lnTo>
                    <a:lnTo>
                      <a:pt x="141" y="116"/>
                    </a:lnTo>
                    <a:lnTo>
                      <a:pt x="141" y="118"/>
                    </a:lnTo>
                    <a:lnTo>
                      <a:pt x="140" y="118"/>
                    </a:lnTo>
                    <a:lnTo>
                      <a:pt x="140" y="119"/>
                    </a:lnTo>
                    <a:lnTo>
                      <a:pt x="138" y="119"/>
                    </a:lnTo>
                    <a:lnTo>
                      <a:pt x="137" y="119"/>
                    </a:lnTo>
                    <a:lnTo>
                      <a:pt x="136" y="119"/>
                    </a:lnTo>
                    <a:lnTo>
                      <a:pt x="135" y="119"/>
                    </a:lnTo>
                    <a:lnTo>
                      <a:pt x="135" y="120"/>
                    </a:lnTo>
                    <a:lnTo>
                      <a:pt x="133" y="120"/>
                    </a:lnTo>
                    <a:lnTo>
                      <a:pt x="132" y="122"/>
                    </a:lnTo>
                    <a:lnTo>
                      <a:pt x="133" y="122"/>
                    </a:lnTo>
                    <a:lnTo>
                      <a:pt x="135" y="122"/>
                    </a:lnTo>
                    <a:lnTo>
                      <a:pt x="133" y="122"/>
                    </a:lnTo>
                    <a:lnTo>
                      <a:pt x="135" y="122"/>
                    </a:lnTo>
                    <a:lnTo>
                      <a:pt x="136" y="122"/>
                    </a:lnTo>
                    <a:lnTo>
                      <a:pt x="136" y="123"/>
                    </a:lnTo>
                    <a:lnTo>
                      <a:pt x="135" y="123"/>
                    </a:lnTo>
                    <a:lnTo>
                      <a:pt x="135" y="124"/>
                    </a:lnTo>
                    <a:lnTo>
                      <a:pt x="135" y="125"/>
                    </a:lnTo>
                    <a:lnTo>
                      <a:pt x="135" y="127"/>
                    </a:lnTo>
                    <a:lnTo>
                      <a:pt x="136" y="127"/>
                    </a:lnTo>
                    <a:lnTo>
                      <a:pt x="136" y="125"/>
                    </a:lnTo>
                    <a:lnTo>
                      <a:pt x="137" y="125"/>
                    </a:lnTo>
                    <a:lnTo>
                      <a:pt x="138" y="125"/>
                    </a:lnTo>
                    <a:lnTo>
                      <a:pt x="140" y="125"/>
                    </a:lnTo>
                    <a:lnTo>
                      <a:pt x="141" y="125"/>
                    </a:lnTo>
                    <a:lnTo>
                      <a:pt x="141" y="124"/>
                    </a:lnTo>
                    <a:lnTo>
                      <a:pt x="141" y="125"/>
                    </a:lnTo>
                    <a:lnTo>
                      <a:pt x="142" y="125"/>
                    </a:lnTo>
                    <a:lnTo>
                      <a:pt x="142" y="127"/>
                    </a:lnTo>
                    <a:lnTo>
                      <a:pt x="144" y="127"/>
                    </a:lnTo>
                    <a:lnTo>
                      <a:pt x="145" y="127"/>
                    </a:lnTo>
                    <a:lnTo>
                      <a:pt x="145" y="128"/>
                    </a:lnTo>
                    <a:lnTo>
                      <a:pt x="146" y="128"/>
                    </a:lnTo>
                    <a:lnTo>
                      <a:pt x="148" y="128"/>
                    </a:lnTo>
                    <a:lnTo>
                      <a:pt x="148" y="129"/>
                    </a:lnTo>
                    <a:lnTo>
                      <a:pt x="148" y="131"/>
                    </a:lnTo>
                    <a:lnTo>
                      <a:pt x="149" y="131"/>
                    </a:lnTo>
                    <a:lnTo>
                      <a:pt x="150" y="131"/>
                    </a:lnTo>
                    <a:lnTo>
                      <a:pt x="150" y="132"/>
                    </a:lnTo>
                    <a:lnTo>
                      <a:pt x="152" y="132"/>
                    </a:lnTo>
                    <a:lnTo>
                      <a:pt x="152" y="133"/>
                    </a:lnTo>
                    <a:lnTo>
                      <a:pt x="153" y="133"/>
                    </a:lnTo>
                    <a:lnTo>
                      <a:pt x="154" y="133"/>
                    </a:lnTo>
                    <a:lnTo>
                      <a:pt x="155" y="133"/>
                    </a:lnTo>
                    <a:lnTo>
                      <a:pt x="155" y="135"/>
                    </a:lnTo>
                    <a:lnTo>
                      <a:pt x="155" y="133"/>
                    </a:lnTo>
                    <a:lnTo>
                      <a:pt x="155" y="135"/>
                    </a:lnTo>
                    <a:lnTo>
                      <a:pt x="157" y="135"/>
                    </a:lnTo>
                    <a:lnTo>
                      <a:pt x="157" y="133"/>
                    </a:lnTo>
                    <a:lnTo>
                      <a:pt x="157" y="135"/>
                    </a:lnTo>
                    <a:lnTo>
                      <a:pt x="158" y="135"/>
                    </a:lnTo>
                    <a:lnTo>
                      <a:pt x="158" y="136"/>
                    </a:lnTo>
                    <a:lnTo>
                      <a:pt x="158" y="137"/>
                    </a:lnTo>
                    <a:lnTo>
                      <a:pt x="159" y="137"/>
                    </a:lnTo>
                    <a:lnTo>
                      <a:pt x="159" y="139"/>
                    </a:lnTo>
                    <a:lnTo>
                      <a:pt x="161" y="139"/>
                    </a:lnTo>
                    <a:lnTo>
                      <a:pt x="162" y="139"/>
                    </a:lnTo>
                    <a:lnTo>
                      <a:pt x="162" y="140"/>
                    </a:lnTo>
                    <a:lnTo>
                      <a:pt x="163" y="140"/>
                    </a:lnTo>
                    <a:lnTo>
                      <a:pt x="163" y="141"/>
                    </a:lnTo>
                    <a:lnTo>
                      <a:pt x="165" y="141"/>
                    </a:lnTo>
                    <a:lnTo>
                      <a:pt x="163" y="141"/>
                    </a:lnTo>
                    <a:lnTo>
                      <a:pt x="163" y="142"/>
                    </a:lnTo>
                    <a:lnTo>
                      <a:pt x="165" y="142"/>
                    </a:lnTo>
                    <a:lnTo>
                      <a:pt x="165" y="144"/>
                    </a:lnTo>
                    <a:lnTo>
                      <a:pt x="165" y="145"/>
                    </a:lnTo>
                    <a:lnTo>
                      <a:pt x="165" y="144"/>
                    </a:lnTo>
                    <a:lnTo>
                      <a:pt x="165" y="145"/>
                    </a:lnTo>
                    <a:lnTo>
                      <a:pt x="166" y="145"/>
                    </a:lnTo>
                    <a:lnTo>
                      <a:pt x="166" y="146"/>
                    </a:lnTo>
                    <a:lnTo>
                      <a:pt x="165" y="146"/>
                    </a:lnTo>
                    <a:lnTo>
                      <a:pt x="165" y="148"/>
                    </a:lnTo>
                    <a:lnTo>
                      <a:pt x="166" y="148"/>
                    </a:lnTo>
                    <a:lnTo>
                      <a:pt x="167" y="148"/>
                    </a:lnTo>
                    <a:lnTo>
                      <a:pt x="169" y="148"/>
                    </a:lnTo>
                    <a:lnTo>
                      <a:pt x="169" y="146"/>
                    </a:lnTo>
                    <a:lnTo>
                      <a:pt x="170" y="146"/>
                    </a:lnTo>
                    <a:lnTo>
                      <a:pt x="170" y="145"/>
                    </a:lnTo>
                    <a:lnTo>
                      <a:pt x="171" y="145"/>
                    </a:lnTo>
                    <a:lnTo>
                      <a:pt x="173" y="145"/>
                    </a:lnTo>
                    <a:lnTo>
                      <a:pt x="174" y="145"/>
                    </a:lnTo>
                    <a:lnTo>
                      <a:pt x="175" y="145"/>
                    </a:lnTo>
                    <a:lnTo>
                      <a:pt x="176" y="146"/>
                    </a:lnTo>
                    <a:lnTo>
                      <a:pt x="179" y="145"/>
                    </a:lnTo>
                    <a:lnTo>
                      <a:pt x="180" y="145"/>
                    </a:lnTo>
                    <a:lnTo>
                      <a:pt x="182" y="144"/>
                    </a:lnTo>
                    <a:lnTo>
                      <a:pt x="184" y="144"/>
                    </a:lnTo>
                    <a:lnTo>
                      <a:pt x="187" y="144"/>
                    </a:lnTo>
                    <a:lnTo>
                      <a:pt x="188" y="144"/>
                    </a:lnTo>
                    <a:lnTo>
                      <a:pt x="191" y="144"/>
                    </a:lnTo>
                    <a:lnTo>
                      <a:pt x="192" y="145"/>
                    </a:lnTo>
                    <a:lnTo>
                      <a:pt x="193" y="145"/>
                    </a:lnTo>
                    <a:lnTo>
                      <a:pt x="195" y="146"/>
                    </a:lnTo>
                    <a:lnTo>
                      <a:pt x="195" y="148"/>
                    </a:lnTo>
                    <a:lnTo>
                      <a:pt x="196" y="148"/>
                    </a:lnTo>
                    <a:lnTo>
                      <a:pt x="197" y="149"/>
                    </a:lnTo>
                    <a:lnTo>
                      <a:pt x="200" y="149"/>
                    </a:lnTo>
                    <a:lnTo>
                      <a:pt x="200" y="150"/>
                    </a:lnTo>
                    <a:lnTo>
                      <a:pt x="200" y="152"/>
                    </a:lnTo>
                    <a:lnTo>
                      <a:pt x="200" y="158"/>
                    </a:lnTo>
                    <a:lnTo>
                      <a:pt x="201" y="160"/>
                    </a:lnTo>
                    <a:lnTo>
                      <a:pt x="201" y="163"/>
                    </a:lnTo>
                    <a:lnTo>
                      <a:pt x="201" y="165"/>
                    </a:lnTo>
                    <a:lnTo>
                      <a:pt x="201" y="166"/>
                    </a:lnTo>
                    <a:lnTo>
                      <a:pt x="201" y="167"/>
                    </a:lnTo>
                    <a:lnTo>
                      <a:pt x="201" y="169"/>
                    </a:lnTo>
                    <a:lnTo>
                      <a:pt x="203" y="169"/>
                    </a:lnTo>
                    <a:lnTo>
                      <a:pt x="203" y="170"/>
                    </a:lnTo>
                    <a:lnTo>
                      <a:pt x="204" y="170"/>
                    </a:lnTo>
                    <a:lnTo>
                      <a:pt x="204" y="167"/>
                    </a:lnTo>
                    <a:lnTo>
                      <a:pt x="205" y="167"/>
                    </a:lnTo>
                    <a:lnTo>
                      <a:pt x="205" y="165"/>
                    </a:lnTo>
                    <a:lnTo>
                      <a:pt x="208" y="163"/>
                    </a:lnTo>
                    <a:lnTo>
                      <a:pt x="210" y="165"/>
                    </a:lnTo>
                    <a:lnTo>
                      <a:pt x="212" y="163"/>
                    </a:lnTo>
                    <a:lnTo>
                      <a:pt x="214" y="165"/>
                    </a:lnTo>
                    <a:lnTo>
                      <a:pt x="216" y="163"/>
                    </a:lnTo>
                    <a:lnTo>
                      <a:pt x="221" y="165"/>
                    </a:lnTo>
                    <a:lnTo>
                      <a:pt x="222" y="166"/>
                    </a:lnTo>
                    <a:lnTo>
                      <a:pt x="225" y="167"/>
                    </a:lnTo>
                    <a:lnTo>
                      <a:pt x="227" y="170"/>
                    </a:lnTo>
                    <a:lnTo>
                      <a:pt x="229" y="171"/>
                    </a:lnTo>
                    <a:lnTo>
                      <a:pt x="230" y="173"/>
                    </a:lnTo>
                    <a:lnTo>
                      <a:pt x="231" y="177"/>
                    </a:lnTo>
                    <a:lnTo>
                      <a:pt x="233" y="178"/>
                    </a:lnTo>
                    <a:lnTo>
                      <a:pt x="234" y="178"/>
                    </a:lnTo>
                    <a:lnTo>
                      <a:pt x="235" y="178"/>
                    </a:lnTo>
                    <a:lnTo>
                      <a:pt x="237" y="179"/>
                    </a:lnTo>
                    <a:lnTo>
                      <a:pt x="238" y="179"/>
                    </a:lnTo>
                    <a:lnTo>
                      <a:pt x="238" y="180"/>
                    </a:lnTo>
                    <a:lnTo>
                      <a:pt x="239" y="180"/>
                    </a:lnTo>
                    <a:lnTo>
                      <a:pt x="241" y="180"/>
                    </a:lnTo>
                    <a:lnTo>
                      <a:pt x="241" y="182"/>
                    </a:lnTo>
                    <a:lnTo>
                      <a:pt x="242" y="182"/>
                    </a:lnTo>
                    <a:lnTo>
                      <a:pt x="243" y="182"/>
                    </a:lnTo>
                    <a:lnTo>
                      <a:pt x="243" y="183"/>
                    </a:lnTo>
                    <a:lnTo>
                      <a:pt x="245" y="184"/>
                    </a:lnTo>
                    <a:lnTo>
                      <a:pt x="246" y="186"/>
                    </a:lnTo>
                    <a:lnTo>
                      <a:pt x="247" y="187"/>
                    </a:lnTo>
                    <a:lnTo>
                      <a:pt x="248" y="187"/>
                    </a:lnTo>
                    <a:lnTo>
                      <a:pt x="250" y="187"/>
                    </a:lnTo>
                    <a:lnTo>
                      <a:pt x="251" y="188"/>
                    </a:lnTo>
                    <a:lnTo>
                      <a:pt x="252" y="187"/>
                    </a:lnTo>
                    <a:lnTo>
                      <a:pt x="252" y="188"/>
                    </a:lnTo>
                    <a:lnTo>
                      <a:pt x="252" y="190"/>
                    </a:lnTo>
                    <a:lnTo>
                      <a:pt x="251" y="191"/>
                    </a:lnTo>
                    <a:lnTo>
                      <a:pt x="250" y="191"/>
                    </a:lnTo>
                    <a:lnTo>
                      <a:pt x="248" y="191"/>
                    </a:lnTo>
                    <a:lnTo>
                      <a:pt x="248" y="192"/>
                    </a:lnTo>
                    <a:lnTo>
                      <a:pt x="247" y="192"/>
                    </a:lnTo>
                    <a:lnTo>
                      <a:pt x="247" y="194"/>
                    </a:lnTo>
                    <a:lnTo>
                      <a:pt x="246" y="194"/>
                    </a:lnTo>
                    <a:lnTo>
                      <a:pt x="246" y="195"/>
                    </a:lnTo>
                    <a:lnTo>
                      <a:pt x="245" y="195"/>
                    </a:lnTo>
                    <a:lnTo>
                      <a:pt x="243" y="197"/>
                    </a:lnTo>
                    <a:lnTo>
                      <a:pt x="242" y="197"/>
                    </a:lnTo>
                    <a:lnTo>
                      <a:pt x="242" y="199"/>
                    </a:lnTo>
                    <a:lnTo>
                      <a:pt x="242" y="201"/>
                    </a:lnTo>
                    <a:lnTo>
                      <a:pt x="243" y="201"/>
                    </a:lnTo>
                    <a:lnTo>
                      <a:pt x="245" y="203"/>
                    </a:lnTo>
                    <a:lnTo>
                      <a:pt x="245" y="204"/>
                    </a:lnTo>
                    <a:lnTo>
                      <a:pt x="246" y="205"/>
                    </a:lnTo>
                    <a:lnTo>
                      <a:pt x="246" y="207"/>
                    </a:lnTo>
                    <a:lnTo>
                      <a:pt x="246" y="208"/>
                    </a:lnTo>
                    <a:lnTo>
                      <a:pt x="251" y="207"/>
                    </a:lnTo>
                    <a:lnTo>
                      <a:pt x="254" y="205"/>
                    </a:lnTo>
                    <a:lnTo>
                      <a:pt x="256" y="204"/>
                    </a:lnTo>
                    <a:lnTo>
                      <a:pt x="258" y="204"/>
                    </a:lnTo>
                    <a:lnTo>
                      <a:pt x="259" y="203"/>
                    </a:lnTo>
                    <a:lnTo>
                      <a:pt x="260" y="203"/>
                    </a:lnTo>
                    <a:lnTo>
                      <a:pt x="262" y="204"/>
                    </a:lnTo>
                    <a:lnTo>
                      <a:pt x="263" y="204"/>
                    </a:lnTo>
                    <a:lnTo>
                      <a:pt x="263" y="205"/>
                    </a:lnTo>
                    <a:lnTo>
                      <a:pt x="264" y="205"/>
                    </a:lnTo>
                    <a:lnTo>
                      <a:pt x="265" y="205"/>
                    </a:lnTo>
                    <a:lnTo>
                      <a:pt x="267" y="205"/>
                    </a:lnTo>
                    <a:lnTo>
                      <a:pt x="267" y="207"/>
                    </a:lnTo>
                    <a:lnTo>
                      <a:pt x="268" y="207"/>
                    </a:lnTo>
                    <a:lnTo>
                      <a:pt x="269" y="207"/>
                    </a:lnTo>
                    <a:lnTo>
                      <a:pt x="269" y="208"/>
                    </a:lnTo>
                    <a:lnTo>
                      <a:pt x="271" y="208"/>
                    </a:lnTo>
                    <a:lnTo>
                      <a:pt x="271" y="209"/>
                    </a:lnTo>
                    <a:lnTo>
                      <a:pt x="272" y="209"/>
                    </a:lnTo>
                    <a:lnTo>
                      <a:pt x="272" y="211"/>
                    </a:lnTo>
                    <a:lnTo>
                      <a:pt x="272" y="212"/>
                    </a:lnTo>
                    <a:lnTo>
                      <a:pt x="272" y="213"/>
                    </a:lnTo>
                    <a:lnTo>
                      <a:pt x="272" y="214"/>
                    </a:lnTo>
                    <a:lnTo>
                      <a:pt x="273" y="214"/>
                    </a:lnTo>
                    <a:lnTo>
                      <a:pt x="272" y="214"/>
                    </a:lnTo>
                    <a:lnTo>
                      <a:pt x="273" y="216"/>
                    </a:lnTo>
                    <a:lnTo>
                      <a:pt x="275" y="216"/>
                    </a:lnTo>
                    <a:lnTo>
                      <a:pt x="276" y="216"/>
                    </a:lnTo>
                    <a:lnTo>
                      <a:pt x="277" y="216"/>
                    </a:lnTo>
                    <a:lnTo>
                      <a:pt x="277" y="217"/>
                    </a:lnTo>
                    <a:lnTo>
                      <a:pt x="279" y="217"/>
                    </a:lnTo>
                    <a:lnTo>
                      <a:pt x="279" y="218"/>
                    </a:lnTo>
                    <a:lnTo>
                      <a:pt x="280" y="218"/>
                    </a:lnTo>
                    <a:lnTo>
                      <a:pt x="280" y="220"/>
                    </a:lnTo>
                    <a:lnTo>
                      <a:pt x="281" y="220"/>
                    </a:lnTo>
                    <a:lnTo>
                      <a:pt x="281" y="221"/>
                    </a:lnTo>
                    <a:lnTo>
                      <a:pt x="282" y="221"/>
                    </a:lnTo>
                    <a:lnTo>
                      <a:pt x="282" y="222"/>
                    </a:lnTo>
                    <a:lnTo>
                      <a:pt x="284" y="222"/>
                    </a:lnTo>
                    <a:lnTo>
                      <a:pt x="284" y="224"/>
                    </a:lnTo>
                    <a:lnTo>
                      <a:pt x="285" y="224"/>
                    </a:lnTo>
                    <a:lnTo>
                      <a:pt x="286" y="224"/>
                    </a:lnTo>
                    <a:lnTo>
                      <a:pt x="286" y="225"/>
                    </a:lnTo>
                    <a:lnTo>
                      <a:pt x="286" y="226"/>
                    </a:lnTo>
                    <a:lnTo>
                      <a:pt x="288" y="226"/>
                    </a:lnTo>
                    <a:lnTo>
                      <a:pt x="289" y="226"/>
                    </a:lnTo>
                    <a:lnTo>
                      <a:pt x="290" y="226"/>
                    </a:lnTo>
                    <a:lnTo>
                      <a:pt x="292" y="226"/>
                    </a:lnTo>
                    <a:lnTo>
                      <a:pt x="293" y="226"/>
                    </a:lnTo>
                    <a:lnTo>
                      <a:pt x="293" y="225"/>
                    </a:lnTo>
                    <a:lnTo>
                      <a:pt x="296" y="225"/>
                    </a:lnTo>
                    <a:lnTo>
                      <a:pt x="297" y="225"/>
                    </a:lnTo>
                    <a:lnTo>
                      <a:pt x="297" y="229"/>
                    </a:lnTo>
                    <a:lnTo>
                      <a:pt x="298" y="229"/>
                    </a:lnTo>
                    <a:lnTo>
                      <a:pt x="298" y="230"/>
                    </a:lnTo>
                    <a:lnTo>
                      <a:pt x="300" y="232"/>
                    </a:lnTo>
                    <a:lnTo>
                      <a:pt x="300" y="230"/>
                    </a:lnTo>
                    <a:lnTo>
                      <a:pt x="300" y="229"/>
                    </a:lnTo>
                    <a:lnTo>
                      <a:pt x="300" y="228"/>
                    </a:lnTo>
                    <a:lnTo>
                      <a:pt x="300" y="226"/>
                    </a:lnTo>
                    <a:lnTo>
                      <a:pt x="301" y="226"/>
                    </a:lnTo>
                    <a:lnTo>
                      <a:pt x="301" y="225"/>
                    </a:lnTo>
                    <a:lnTo>
                      <a:pt x="302" y="225"/>
                    </a:lnTo>
                    <a:lnTo>
                      <a:pt x="302" y="226"/>
                    </a:lnTo>
                    <a:lnTo>
                      <a:pt x="303" y="226"/>
                    </a:lnTo>
                    <a:lnTo>
                      <a:pt x="303" y="225"/>
                    </a:lnTo>
                    <a:lnTo>
                      <a:pt x="303" y="224"/>
                    </a:lnTo>
                    <a:lnTo>
                      <a:pt x="305" y="224"/>
                    </a:lnTo>
                    <a:lnTo>
                      <a:pt x="305" y="222"/>
                    </a:lnTo>
                    <a:lnTo>
                      <a:pt x="306" y="222"/>
                    </a:lnTo>
                    <a:lnTo>
                      <a:pt x="306" y="221"/>
                    </a:lnTo>
                    <a:lnTo>
                      <a:pt x="306" y="220"/>
                    </a:lnTo>
                    <a:lnTo>
                      <a:pt x="307" y="220"/>
                    </a:lnTo>
                    <a:lnTo>
                      <a:pt x="307" y="218"/>
                    </a:lnTo>
                    <a:lnTo>
                      <a:pt x="307" y="217"/>
                    </a:lnTo>
                    <a:lnTo>
                      <a:pt x="309" y="216"/>
                    </a:lnTo>
                    <a:lnTo>
                      <a:pt x="309" y="214"/>
                    </a:lnTo>
                    <a:lnTo>
                      <a:pt x="309" y="213"/>
                    </a:lnTo>
                    <a:lnTo>
                      <a:pt x="310" y="213"/>
                    </a:lnTo>
                    <a:lnTo>
                      <a:pt x="311" y="213"/>
                    </a:lnTo>
                    <a:lnTo>
                      <a:pt x="311" y="212"/>
                    </a:lnTo>
                    <a:lnTo>
                      <a:pt x="311" y="211"/>
                    </a:lnTo>
                    <a:lnTo>
                      <a:pt x="313" y="211"/>
                    </a:lnTo>
                    <a:lnTo>
                      <a:pt x="314" y="208"/>
                    </a:lnTo>
                    <a:lnTo>
                      <a:pt x="314" y="205"/>
                    </a:lnTo>
                    <a:lnTo>
                      <a:pt x="314" y="204"/>
                    </a:lnTo>
                    <a:lnTo>
                      <a:pt x="314" y="203"/>
                    </a:lnTo>
                    <a:lnTo>
                      <a:pt x="315" y="201"/>
                    </a:lnTo>
                    <a:lnTo>
                      <a:pt x="315" y="200"/>
                    </a:lnTo>
                    <a:lnTo>
                      <a:pt x="315" y="199"/>
                    </a:lnTo>
                    <a:lnTo>
                      <a:pt x="315" y="197"/>
                    </a:lnTo>
                    <a:lnTo>
                      <a:pt x="315" y="196"/>
                    </a:lnTo>
                    <a:lnTo>
                      <a:pt x="314" y="196"/>
                    </a:lnTo>
                    <a:lnTo>
                      <a:pt x="314" y="195"/>
                    </a:lnTo>
                    <a:lnTo>
                      <a:pt x="314" y="194"/>
                    </a:lnTo>
                    <a:lnTo>
                      <a:pt x="314" y="195"/>
                    </a:lnTo>
                    <a:lnTo>
                      <a:pt x="313" y="195"/>
                    </a:lnTo>
                    <a:lnTo>
                      <a:pt x="313" y="194"/>
                    </a:lnTo>
                    <a:lnTo>
                      <a:pt x="313" y="192"/>
                    </a:lnTo>
                    <a:lnTo>
                      <a:pt x="311" y="192"/>
                    </a:lnTo>
                    <a:lnTo>
                      <a:pt x="311" y="191"/>
                    </a:lnTo>
                    <a:lnTo>
                      <a:pt x="313" y="191"/>
                    </a:lnTo>
                    <a:lnTo>
                      <a:pt x="313" y="190"/>
                    </a:lnTo>
                    <a:lnTo>
                      <a:pt x="314" y="190"/>
                    </a:lnTo>
                    <a:lnTo>
                      <a:pt x="314" y="187"/>
                    </a:lnTo>
                    <a:lnTo>
                      <a:pt x="313" y="187"/>
                    </a:lnTo>
                    <a:lnTo>
                      <a:pt x="313" y="186"/>
                    </a:lnTo>
                    <a:lnTo>
                      <a:pt x="313" y="184"/>
                    </a:lnTo>
                    <a:lnTo>
                      <a:pt x="311" y="184"/>
                    </a:lnTo>
                    <a:lnTo>
                      <a:pt x="310" y="184"/>
                    </a:lnTo>
                    <a:lnTo>
                      <a:pt x="310" y="183"/>
                    </a:lnTo>
                    <a:lnTo>
                      <a:pt x="310" y="182"/>
                    </a:lnTo>
                    <a:lnTo>
                      <a:pt x="311" y="180"/>
                    </a:lnTo>
                    <a:lnTo>
                      <a:pt x="313" y="180"/>
                    </a:lnTo>
                    <a:lnTo>
                      <a:pt x="313" y="179"/>
                    </a:lnTo>
                    <a:lnTo>
                      <a:pt x="314" y="179"/>
                    </a:lnTo>
                    <a:lnTo>
                      <a:pt x="314" y="180"/>
                    </a:lnTo>
                    <a:lnTo>
                      <a:pt x="315" y="180"/>
                    </a:lnTo>
                    <a:lnTo>
                      <a:pt x="315" y="179"/>
                    </a:lnTo>
                    <a:lnTo>
                      <a:pt x="317" y="179"/>
                    </a:lnTo>
                    <a:lnTo>
                      <a:pt x="317" y="178"/>
                    </a:lnTo>
                    <a:lnTo>
                      <a:pt x="318" y="178"/>
                    </a:lnTo>
                    <a:lnTo>
                      <a:pt x="318" y="177"/>
                    </a:lnTo>
                    <a:lnTo>
                      <a:pt x="322" y="178"/>
                    </a:lnTo>
                    <a:lnTo>
                      <a:pt x="323" y="177"/>
                    </a:lnTo>
                    <a:lnTo>
                      <a:pt x="324" y="178"/>
                    </a:lnTo>
                    <a:lnTo>
                      <a:pt x="326" y="178"/>
                    </a:lnTo>
                    <a:lnTo>
                      <a:pt x="327" y="178"/>
                    </a:lnTo>
                    <a:lnTo>
                      <a:pt x="328" y="179"/>
                    </a:lnTo>
                    <a:lnTo>
                      <a:pt x="330" y="179"/>
                    </a:lnTo>
                    <a:lnTo>
                      <a:pt x="331" y="179"/>
                    </a:lnTo>
                    <a:lnTo>
                      <a:pt x="331" y="178"/>
                    </a:lnTo>
                    <a:lnTo>
                      <a:pt x="332" y="178"/>
                    </a:lnTo>
                    <a:lnTo>
                      <a:pt x="332" y="177"/>
                    </a:lnTo>
                    <a:lnTo>
                      <a:pt x="334" y="177"/>
                    </a:lnTo>
                    <a:lnTo>
                      <a:pt x="335" y="177"/>
                    </a:lnTo>
                    <a:lnTo>
                      <a:pt x="335" y="178"/>
                    </a:lnTo>
                    <a:lnTo>
                      <a:pt x="336" y="178"/>
                    </a:lnTo>
                    <a:lnTo>
                      <a:pt x="337" y="178"/>
                    </a:lnTo>
                    <a:lnTo>
                      <a:pt x="339" y="178"/>
                    </a:lnTo>
                    <a:lnTo>
                      <a:pt x="340" y="178"/>
                    </a:lnTo>
                    <a:lnTo>
                      <a:pt x="341" y="178"/>
                    </a:lnTo>
                    <a:lnTo>
                      <a:pt x="343" y="178"/>
                    </a:lnTo>
                    <a:lnTo>
                      <a:pt x="343" y="177"/>
                    </a:lnTo>
                    <a:lnTo>
                      <a:pt x="344" y="177"/>
                    </a:lnTo>
                    <a:lnTo>
                      <a:pt x="344" y="178"/>
                    </a:lnTo>
                    <a:lnTo>
                      <a:pt x="345" y="178"/>
                    </a:lnTo>
                    <a:lnTo>
                      <a:pt x="345" y="179"/>
                    </a:lnTo>
                    <a:lnTo>
                      <a:pt x="347" y="179"/>
                    </a:lnTo>
                    <a:lnTo>
                      <a:pt x="347" y="180"/>
                    </a:lnTo>
                    <a:lnTo>
                      <a:pt x="348" y="180"/>
                    </a:lnTo>
                    <a:lnTo>
                      <a:pt x="348" y="182"/>
                    </a:lnTo>
                    <a:lnTo>
                      <a:pt x="349" y="182"/>
                    </a:lnTo>
                    <a:lnTo>
                      <a:pt x="349" y="183"/>
                    </a:lnTo>
                    <a:lnTo>
                      <a:pt x="351" y="183"/>
                    </a:lnTo>
                    <a:lnTo>
                      <a:pt x="352" y="183"/>
                    </a:lnTo>
                    <a:lnTo>
                      <a:pt x="351" y="184"/>
                    </a:lnTo>
                    <a:lnTo>
                      <a:pt x="352" y="184"/>
                    </a:lnTo>
                    <a:lnTo>
                      <a:pt x="352" y="186"/>
                    </a:lnTo>
                    <a:lnTo>
                      <a:pt x="352" y="187"/>
                    </a:lnTo>
                    <a:lnTo>
                      <a:pt x="353" y="187"/>
                    </a:lnTo>
                    <a:lnTo>
                      <a:pt x="353" y="188"/>
                    </a:lnTo>
                    <a:lnTo>
                      <a:pt x="353" y="190"/>
                    </a:lnTo>
                    <a:lnTo>
                      <a:pt x="354" y="191"/>
                    </a:lnTo>
                    <a:lnTo>
                      <a:pt x="354" y="192"/>
                    </a:lnTo>
                    <a:lnTo>
                      <a:pt x="354" y="194"/>
                    </a:lnTo>
                    <a:lnTo>
                      <a:pt x="354" y="195"/>
                    </a:lnTo>
                    <a:lnTo>
                      <a:pt x="354" y="196"/>
                    </a:lnTo>
                    <a:lnTo>
                      <a:pt x="356" y="196"/>
                    </a:lnTo>
                    <a:lnTo>
                      <a:pt x="354" y="197"/>
                    </a:lnTo>
                    <a:lnTo>
                      <a:pt x="354" y="199"/>
                    </a:lnTo>
                    <a:lnTo>
                      <a:pt x="354" y="200"/>
                    </a:lnTo>
                    <a:lnTo>
                      <a:pt x="354" y="201"/>
                    </a:lnTo>
                    <a:lnTo>
                      <a:pt x="356" y="201"/>
                    </a:lnTo>
                    <a:lnTo>
                      <a:pt x="356" y="203"/>
                    </a:lnTo>
                    <a:lnTo>
                      <a:pt x="356" y="204"/>
                    </a:lnTo>
                    <a:lnTo>
                      <a:pt x="356" y="205"/>
                    </a:lnTo>
                    <a:lnTo>
                      <a:pt x="356" y="207"/>
                    </a:lnTo>
                    <a:lnTo>
                      <a:pt x="357" y="207"/>
                    </a:lnTo>
                    <a:lnTo>
                      <a:pt x="357" y="208"/>
                    </a:lnTo>
                    <a:lnTo>
                      <a:pt x="357" y="209"/>
                    </a:lnTo>
                    <a:lnTo>
                      <a:pt x="357" y="211"/>
                    </a:lnTo>
                    <a:lnTo>
                      <a:pt x="357" y="212"/>
                    </a:lnTo>
                    <a:lnTo>
                      <a:pt x="357" y="213"/>
                    </a:lnTo>
                    <a:lnTo>
                      <a:pt x="357" y="214"/>
                    </a:lnTo>
                    <a:lnTo>
                      <a:pt x="358" y="214"/>
                    </a:lnTo>
                    <a:lnTo>
                      <a:pt x="357" y="214"/>
                    </a:lnTo>
                    <a:lnTo>
                      <a:pt x="358" y="214"/>
                    </a:lnTo>
                    <a:lnTo>
                      <a:pt x="358" y="216"/>
                    </a:lnTo>
                    <a:lnTo>
                      <a:pt x="358" y="217"/>
                    </a:lnTo>
                    <a:lnTo>
                      <a:pt x="360" y="217"/>
                    </a:lnTo>
                    <a:lnTo>
                      <a:pt x="360" y="218"/>
                    </a:lnTo>
                    <a:lnTo>
                      <a:pt x="360" y="220"/>
                    </a:lnTo>
                    <a:lnTo>
                      <a:pt x="360" y="221"/>
                    </a:lnTo>
                    <a:lnTo>
                      <a:pt x="360" y="222"/>
                    </a:lnTo>
                    <a:lnTo>
                      <a:pt x="360" y="224"/>
                    </a:lnTo>
                    <a:lnTo>
                      <a:pt x="358" y="225"/>
                    </a:lnTo>
                    <a:lnTo>
                      <a:pt x="358" y="226"/>
                    </a:lnTo>
                    <a:lnTo>
                      <a:pt x="360" y="226"/>
                    </a:lnTo>
                    <a:lnTo>
                      <a:pt x="360" y="228"/>
                    </a:lnTo>
                    <a:lnTo>
                      <a:pt x="358" y="228"/>
                    </a:lnTo>
                    <a:lnTo>
                      <a:pt x="358" y="229"/>
                    </a:lnTo>
                    <a:lnTo>
                      <a:pt x="357" y="229"/>
                    </a:lnTo>
                    <a:lnTo>
                      <a:pt x="357" y="230"/>
                    </a:lnTo>
                    <a:lnTo>
                      <a:pt x="357" y="232"/>
                    </a:lnTo>
                    <a:lnTo>
                      <a:pt x="356" y="232"/>
                    </a:lnTo>
                    <a:lnTo>
                      <a:pt x="356" y="233"/>
                    </a:lnTo>
                    <a:lnTo>
                      <a:pt x="356" y="234"/>
                    </a:lnTo>
                    <a:lnTo>
                      <a:pt x="357" y="234"/>
                    </a:lnTo>
                    <a:lnTo>
                      <a:pt x="356" y="234"/>
                    </a:lnTo>
                    <a:lnTo>
                      <a:pt x="356" y="235"/>
                    </a:lnTo>
                    <a:lnTo>
                      <a:pt x="357" y="235"/>
                    </a:lnTo>
                    <a:lnTo>
                      <a:pt x="357" y="234"/>
                    </a:lnTo>
                    <a:lnTo>
                      <a:pt x="357" y="233"/>
                    </a:lnTo>
                    <a:lnTo>
                      <a:pt x="358" y="233"/>
                    </a:lnTo>
                    <a:lnTo>
                      <a:pt x="358" y="232"/>
                    </a:lnTo>
                    <a:lnTo>
                      <a:pt x="360" y="232"/>
                    </a:lnTo>
                    <a:lnTo>
                      <a:pt x="360" y="230"/>
                    </a:lnTo>
                    <a:lnTo>
                      <a:pt x="361" y="230"/>
                    </a:lnTo>
                    <a:lnTo>
                      <a:pt x="361" y="229"/>
                    </a:lnTo>
                    <a:lnTo>
                      <a:pt x="362" y="229"/>
                    </a:lnTo>
                    <a:lnTo>
                      <a:pt x="361" y="229"/>
                    </a:lnTo>
                    <a:lnTo>
                      <a:pt x="362" y="229"/>
                    </a:lnTo>
                    <a:lnTo>
                      <a:pt x="362" y="228"/>
                    </a:lnTo>
                    <a:lnTo>
                      <a:pt x="364" y="228"/>
                    </a:lnTo>
                    <a:lnTo>
                      <a:pt x="364" y="226"/>
                    </a:lnTo>
                    <a:lnTo>
                      <a:pt x="364" y="225"/>
                    </a:lnTo>
                    <a:lnTo>
                      <a:pt x="365" y="225"/>
                    </a:lnTo>
                    <a:lnTo>
                      <a:pt x="365" y="224"/>
                    </a:lnTo>
                    <a:lnTo>
                      <a:pt x="366" y="224"/>
                    </a:lnTo>
                    <a:lnTo>
                      <a:pt x="368" y="224"/>
                    </a:lnTo>
                    <a:lnTo>
                      <a:pt x="368" y="222"/>
                    </a:lnTo>
                    <a:lnTo>
                      <a:pt x="369" y="222"/>
                    </a:lnTo>
                    <a:lnTo>
                      <a:pt x="370" y="222"/>
                    </a:lnTo>
                    <a:lnTo>
                      <a:pt x="372" y="222"/>
                    </a:lnTo>
                    <a:lnTo>
                      <a:pt x="372" y="221"/>
                    </a:lnTo>
                    <a:lnTo>
                      <a:pt x="373" y="221"/>
                    </a:lnTo>
                    <a:lnTo>
                      <a:pt x="374" y="221"/>
                    </a:lnTo>
                    <a:lnTo>
                      <a:pt x="375" y="221"/>
                    </a:lnTo>
                    <a:lnTo>
                      <a:pt x="377" y="221"/>
                    </a:lnTo>
                    <a:lnTo>
                      <a:pt x="377" y="222"/>
                    </a:lnTo>
                    <a:lnTo>
                      <a:pt x="378" y="222"/>
                    </a:lnTo>
                    <a:lnTo>
                      <a:pt x="378" y="224"/>
                    </a:lnTo>
                    <a:lnTo>
                      <a:pt x="379" y="224"/>
                    </a:lnTo>
                    <a:lnTo>
                      <a:pt x="381" y="224"/>
                    </a:lnTo>
                    <a:lnTo>
                      <a:pt x="382" y="224"/>
                    </a:lnTo>
                    <a:lnTo>
                      <a:pt x="382" y="225"/>
                    </a:lnTo>
                    <a:lnTo>
                      <a:pt x="382" y="226"/>
                    </a:lnTo>
                    <a:lnTo>
                      <a:pt x="383" y="226"/>
                    </a:lnTo>
                    <a:lnTo>
                      <a:pt x="385" y="226"/>
                    </a:lnTo>
                    <a:lnTo>
                      <a:pt x="386" y="226"/>
                    </a:lnTo>
                    <a:lnTo>
                      <a:pt x="387" y="226"/>
                    </a:lnTo>
                    <a:lnTo>
                      <a:pt x="387" y="228"/>
                    </a:lnTo>
                    <a:lnTo>
                      <a:pt x="389" y="228"/>
                    </a:lnTo>
                    <a:lnTo>
                      <a:pt x="390" y="228"/>
                    </a:lnTo>
                    <a:lnTo>
                      <a:pt x="390" y="229"/>
                    </a:lnTo>
                    <a:lnTo>
                      <a:pt x="391" y="230"/>
                    </a:lnTo>
                    <a:lnTo>
                      <a:pt x="391" y="232"/>
                    </a:lnTo>
                    <a:lnTo>
                      <a:pt x="391" y="233"/>
                    </a:lnTo>
                    <a:lnTo>
                      <a:pt x="392" y="233"/>
                    </a:lnTo>
                    <a:lnTo>
                      <a:pt x="391" y="233"/>
                    </a:lnTo>
                    <a:lnTo>
                      <a:pt x="391" y="234"/>
                    </a:lnTo>
                    <a:lnTo>
                      <a:pt x="391" y="235"/>
                    </a:lnTo>
                    <a:lnTo>
                      <a:pt x="390" y="235"/>
                    </a:lnTo>
                    <a:lnTo>
                      <a:pt x="390" y="237"/>
                    </a:lnTo>
                    <a:lnTo>
                      <a:pt x="390" y="238"/>
                    </a:lnTo>
                    <a:lnTo>
                      <a:pt x="391" y="238"/>
                    </a:lnTo>
                    <a:lnTo>
                      <a:pt x="391" y="239"/>
                    </a:lnTo>
                    <a:lnTo>
                      <a:pt x="391" y="241"/>
                    </a:lnTo>
                    <a:lnTo>
                      <a:pt x="391" y="242"/>
                    </a:lnTo>
                    <a:lnTo>
                      <a:pt x="391" y="241"/>
                    </a:lnTo>
                    <a:lnTo>
                      <a:pt x="392" y="241"/>
                    </a:lnTo>
                    <a:lnTo>
                      <a:pt x="392" y="239"/>
                    </a:lnTo>
                    <a:lnTo>
                      <a:pt x="394" y="239"/>
                    </a:lnTo>
                    <a:lnTo>
                      <a:pt x="395" y="241"/>
                    </a:lnTo>
                    <a:lnTo>
                      <a:pt x="395" y="239"/>
                    </a:lnTo>
                    <a:lnTo>
                      <a:pt x="396" y="239"/>
                    </a:lnTo>
                    <a:lnTo>
                      <a:pt x="398" y="239"/>
                    </a:lnTo>
                    <a:lnTo>
                      <a:pt x="399" y="239"/>
                    </a:lnTo>
                    <a:lnTo>
                      <a:pt x="400" y="239"/>
                    </a:lnTo>
                    <a:lnTo>
                      <a:pt x="402" y="239"/>
                    </a:lnTo>
                    <a:lnTo>
                      <a:pt x="402" y="241"/>
                    </a:lnTo>
                    <a:lnTo>
                      <a:pt x="403" y="241"/>
                    </a:lnTo>
                    <a:lnTo>
                      <a:pt x="403" y="242"/>
                    </a:lnTo>
                    <a:lnTo>
                      <a:pt x="404" y="242"/>
                    </a:lnTo>
                    <a:lnTo>
                      <a:pt x="404" y="243"/>
                    </a:lnTo>
                    <a:lnTo>
                      <a:pt x="406" y="243"/>
                    </a:lnTo>
                    <a:lnTo>
                      <a:pt x="407" y="243"/>
                    </a:lnTo>
                    <a:lnTo>
                      <a:pt x="407" y="245"/>
                    </a:lnTo>
                    <a:lnTo>
                      <a:pt x="408" y="245"/>
                    </a:lnTo>
                    <a:lnTo>
                      <a:pt x="408" y="246"/>
                    </a:lnTo>
                    <a:lnTo>
                      <a:pt x="407" y="246"/>
                    </a:lnTo>
                    <a:lnTo>
                      <a:pt x="407" y="247"/>
                    </a:lnTo>
                    <a:lnTo>
                      <a:pt x="407" y="249"/>
                    </a:lnTo>
                    <a:lnTo>
                      <a:pt x="407" y="250"/>
                    </a:lnTo>
                    <a:lnTo>
                      <a:pt x="407" y="251"/>
                    </a:lnTo>
                    <a:lnTo>
                      <a:pt x="406" y="251"/>
                    </a:lnTo>
                    <a:lnTo>
                      <a:pt x="406" y="252"/>
                    </a:lnTo>
                    <a:lnTo>
                      <a:pt x="404" y="254"/>
                    </a:lnTo>
                    <a:lnTo>
                      <a:pt x="404" y="255"/>
                    </a:lnTo>
                    <a:lnTo>
                      <a:pt x="404" y="256"/>
                    </a:lnTo>
                    <a:lnTo>
                      <a:pt x="403" y="256"/>
                    </a:lnTo>
                    <a:lnTo>
                      <a:pt x="403" y="258"/>
                    </a:lnTo>
                    <a:lnTo>
                      <a:pt x="403" y="259"/>
                    </a:lnTo>
                    <a:lnTo>
                      <a:pt x="402" y="259"/>
                    </a:lnTo>
                    <a:lnTo>
                      <a:pt x="402" y="260"/>
                    </a:lnTo>
                    <a:lnTo>
                      <a:pt x="400" y="260"/>
                    </a:lnTo>
                    <a:lnTo>
                      <a:pt x="400" y="262"/>
                    </a:lnTo>
                    <a:lnTo>
                      <a:pt x="400" y="263"/>
                    </a:lnTo>
                    <a:lnTo>
                      <a:pt x="399" y="263"/>
                    </a:lnTo>
                    <a:lnTo>
                      <a:pt x="398" y="263"/>
                    </a:lnTo>
                    <a:lnTo>
                      <a:pt x="398" y="262"/>
                    </a:lnTo>
                    <a:lnTo>
                      <a:pt x="396" y="262"/>
                    </a:lnTo>
                    <a:lnTo>
                      <a:pt x="395" y="262"/>
                    </a:lnTo>
                    <a:lnTo>
                      <a:pt x="395" y="260"/>
                    </a:lnTo>
                    <a:lnTo>
                      <a:pt x="394" y="260"/>
                    </a:lnTo>
                    <a:lnTo>
                      <a:pt x="392" y="260"/>
                    </a:lnTo>
                    <a:lnTo>
                      <a:pt x="391" y="260"/>
                    </a:lnTo>
                    <a:lnTo>
                      <a:pt x="390" y="260"/>
                    </a:lnTo>
                    <a:lnTo>
                      <a:pt x="390" y="259"/>
                    </a:lnTo>
                    <a:lnTo>
                      <a:pt x="389" y="259"/>
                    </a:lnTo>
                    <a:lnTo>
                      <a:pt x="389" y="258"/>
                    </a:lnTo>
                    <a:lnTo>
                      <a:pt x="389" y="256"/>
                    </a:lnTo>
                    <a:lnTo>
                      <a:pt x="389" y="258"/>
                    </a:lnTo>
                    <a:lnTo>
                      <a:pt x="387" y="258"/>
                    </a:lnTo>
                    <a:lnTo>
                      <a:pt x="386" y="259"/>
                    </a:lnTo>
                    <a:lnTo>
                      <a:pt x="386" y="260"/>
                    </a:lnTo>
                    <a:lnTo>
                      <a:pt x="385" y="260"/>
                    </a:lnTo>
                    <a:lnTo>
                      <a:pt x="385" y="262"/>
                    </a:lnTo>
                    <a:lnTo>
                      <a:pt x="383" y="262"/>
                    </a:lnTo>
                    <a:lnTo>
                      <a:pt x="383" y="263"/>
                    </a:lnTo>
                    <a:lnTo>
                      <a:pt x="383" y="264"/>
                    </a:lnTo>
                    <a:lnTo>
                      <a:pt x="382" y="264"/>
                    </a:lnTo>
                    <a:lnTo>
                      <a:pt x="381" y="264"/>
                    </a:lnTo>
                    <a:lnTo>
                      <a:pt x="381" y="266"/>
                    </a:lnTo>
                    <a:lnTo>
                      <a:pt x="378" y="267"/>
                    </a:lnTo>
                    <a:lnTo>
                      <a:pt x="375" y="269"/>
                    </a:lnTo>
                    <a:lnTo>
                      <a:pt x="375" y="271"/>
                    </a:lnTo>
                    <a:lnTo>
                      <a:pt x="373" y="272"/>
                    </a:lnTo>
                    <a:lnTo>
                      <a:pt x="368" y="276"/>
                    </a:lnTo>
                    <a:lnTo>
                      <a:pt x="366" y="276"/>
                    </a:lnTo>
                    <a:lnTo>
                      <a:pt x="366" y="277"/>
                    </a:lnTo>
                    <a:lnTo>
                      <a:pt x="365" y="277"/>
                    </a:lnTo>
                    <a:lnTo>
                      <a:pt x="364" y="277"/>
                    </a:lnTo>
                    <a:lnTo>
                      <a:pt x="362" y="277"/>
                    </a:lnTo>
                    <a:lnTo>
                      <a:pt x="365" y="283"/>
                    </a:lnTo>
                    <a:lnTo>
                      <a:pt x="365" y="284"/>
                    </a:lnTo>
                    <a:lnTo>
                      <a:pt x="366" y="286"/>
                    </a:lnTo>
                    <a:lnTo>
                      <a:pt x="368" y="289"/>
                    </a:lnTo>
                    <a:lnTo>
                      <a:pt x="368" y="292"/>
                    </a:lnTo>
                    <a:lnTo>
                      <a:pt x="369" y="296"/>
                    </a:lnTo>
                    <a:lnTo>
                      <a:pt x="368" y="296"/>
                    </a:lnTo>
                    <a:lnTo>
                      <a:pt x="366" y="296"/>
                    </a:lnTo>
                    <a:lnTo>
                      <a:pt x="365" y="296"/>
                    </a:lnTo>
                    <a:lnTo>
                      <a:pt x="364" y="296"/>
                    </a:lnTo>
                    <a:lnTo>
                      <a:pt x="364" y="297"/>
                    </a:lnTo>
                    <a:lnTo>
                      <a:pt x="364" y="296"/>
                    </a:lnTo>
                    <a:lnTo>
                      <a:pt x="362" y="296"/>
                    </a:lnTo>
                    <a:lnTo>
                      <a:pt x="362" y="297"/>
                    </a:lnTo>
                    <a:lnTo>
                      <a:pt x="361" y="297"/>
                    </a:lnTo>
                    <a:lnTo>
                      <a:pt x="360" y="297"/>
                    </a:lnTo>
                    <a:lnTo>
                      <a:pt x="358" y="297"/>
                    </a:lnTo>
                    <a:lnTo>
                      <a:pt x="358" y="296"/>
                    </a:lnTo>
                    <a:lnTo>
                      <a:pt x="357" y="296"/>
                    </a:lnTo>
                    <a:lnTo>
                      <a:pt x="356" y="296"/>
                    </a:lnTo>
                    <a:lnTo>
                      <a:pt x="356" y="294"/>
                    </a:lnTo>
                    <a:lnTo>
                      <a:pt x="354" y="294"/>
                    </a:lnTo>
                    <a:lnTo>
                      <a:pt x="353" y="294"/>
                    </a:lnTo>
                    <a:lnTo>
                      <a:pt x="353" y="296"/>
                    </a:lnTo>
                    <a:lnTo>
                      <a:pt x="352" y="296"/>
                    </a:lnTo>
                    <a:lnTo>
                      <a:pt x="352" y="297"/>
                    </a:lnTo>
                    <a:lnTo>
                      <a:pt x="351" y="297"/>
                    </a:lnTo>
                    <a:lnTo>
                      <a:pt x="349" y="298"/>
                    </a:lnTo>
                    <a:lnTo>
                      <a:pt x="348" y="298"/>
                    </a:lnTo>
                    <a:lnTo>
                      <a:pt x="347" y="298"/>
                    </a:lnTo>
                    <a:lnTo>
                      <a:pt x="347" y="300"/>
                    </a:lnTo>
                    <a:lnTo>
                      <a:pt x="345" y="300"/>
                    </a:lnTo>
                    <a:lnTo>
                      <a:pt x="347" y="301"/>
                    </a:lnTo>
                    <a:lnTo>
                      <a:pt x="347" y="302"/>
                    </a:lnTo>
                    <a:lnTo>
                      <a:pt x="345" y="302"/>
                    </a:lnTo>
                    <a:lnTo>
                      <a:pt x="345" y="303"/>
                    </a:lnTo>
                    <a:lnTo>
                      <a:pt x="345" y="305"/>
                    </a:lnTo>
                    <a:lnTo>
                      <a:pt x="344" y="305"/>
                    </a:lnTo>
                    <a:lnTo>
                      <a:pt x="341" y="305"/>
                    </a:lnTo>
                    <a:lnTo>
                      <a:pt x="341" y="303"/>
                    </a:lnTo>
                    <a:lnTo>
                      <a:pt x="340" y="303"/>
                    </a:lnTo>
                    <a:lnTo>
                      <a:pt x="340" y="306"/>
                    </a:lnTo>
                    <a:lnTo>
                      <a:pt x="339" y="306"/>
                    </a:lnTo>
                    <a:lnTo>
                      <a:pt x="337" y="309"/>
                    </a:lnTo>
                    <a:lnTo>
                      <a:pt x="336" y="310"/>
                    </a:lnTo>
                    <a:lnTo>
                      <a:pt x="336" y="311"/>
                    </a:lnTo>
                    <a:lnTo>
                      <a:pt x="336" y="310"/>
                    </a:lnTo>
                    <a:lnTo>
                      <a:pt x="335" y="310"/>
                    </a:lnTo>
                    <a:lnTo>
                      <a:pt x="334" y="310"/>
                    </a:lnTo>
                    <a:lnTo>
                      <a:pt x="332" y="310"/>
                    </a:lnTo>
                    <a:lnTo>
                      <a:pt x="332" y="311"/>
                    </a:lnTo>
                    <a:lnTo>
                      <a:pt x="331" y="311"/>
                    </a:lnTo>
                    <a:lnTo>
                      <a:pt x="330" y="313"/>
                    </a:lnTo>
                    <a:lnTo>
                      <a:pt x="328" y="313"/>
                    </a:lnTo>
                    <a:lnTo>
                      <a:pt x="327" y="313"/>
                    </a:lnTo>
                    <a:lnTo>
                      <a:pt x="326" y="313"/>
                    </a:lnTo>
                    <a:lnTo>
                      <a:pt x="324" y="313"/>
                    </a:lnTo>
                    <a:lnTo>
                      <a:pt x="323" y="313"/>
                    </a:lnTo>
                    <a:lnTo>
                      <a:pt x="323" y="311"/>
                    </a:lnTo>
                    <a:lnTo>
                      <a:pt x="322" y="311"/>
                    </a:lnTo>
                    <a:lnTo>
                      <a:pt x="320" y="311"/>
                    </a:lnTo>
                    <a:lnTo>
                      <a:pt x="319" y="311"/>
                    </a:lnTo>
                    <a:lnTo>
                      <a:pt x="318" y="311"/>
                    </a:lnTo>
                    <a:lnTo>
                      <a:pt x="318" y="310"/>
                    </a:lnTo>
                    <a:lnTo>
                      <a:pt x="317" y="310"/>
                    </a:lnTo>
                    <a:lnTo>
                      <a:pt x="315" y="310"/>
                    </a:lnTo>
                    <a:lnTo>
                      <a:pt x="314" y="310"/>
                    </a:lnTo>
                    <a:lnTo>
                      <a:pt x="313" y="310"/>
                    </a:lnTo>
                    <a:lnTo>
                      <a:pt x="311" y="310"/>
                    </a:lnTo>
                    <a:lnTo>
                      <a:pt x="311" y="311"/>
                    </a:lnTo>
                    <a:lnTo>
                      <a:pt x="310" y="311"/>
                    </a:lnTo>
                    <a:lnTo>
                      <a:pt x="309" y="311"/>
                    </a:lnTo>
                    <a:lnTo>
                      <a:pt x="307" y="311"/>
                    </a:lnTo>
                    <a:lnTo>
                      <a:pt x="307" y="313"/>
                    </a:lnTo>
                    <a:lnTo>
                      <a:pt x="306" y="313"/>
                    </a:lnTo>
                    <a:lnTo>
                      <a:pt x="306" y="314"/>
                    </a:lnTo>
                    <a:lnTo>
                      <a:pt x="306" y="315"/>
                    </a:lnTo>
                    <a:lnTo>
                      <a:pt x="306" y="317"/>
                    </a:lnTo>
                    <a:lnTo>
                      <a:pt x="305" y="317"/>
                    </a:lnTo>
                    <a:lnTo>
                      <a:pt x="305" y="318"/>
                    </a:lnTo>
                    <a:lnTo>
                      <a:pt x="303" y="318"/>
                    </a:lnTo>
                    <a:lnTo>
                      <a:pt x="303" y="317"/>
                    </a:lnTo>
                    <a:lnTo>
                      <a:pt x="303" y="318"/>
                    </a:lnTo>
                    <a:lnTo>
                      <a:pt x="302" y="318"/>
                    </a:lnTo>
                    <a:lnTo>
                      <a:pt x="302" y="317"/>
                    </a:lnTo>
                    <a:lnTo>
                      <a:pt x="301" y="317"/>
                    </a:lnTo>
                    <a:lnTo>
                      <a:pt x="300" y="317"/>
                    </a:lnTo>
                    <a:lnTo>
                      <a:pt x="298" y="317"/>
                    </a:lnTo>
                    <a:lnTo>
                      <a:pt x="298" y="315"/>
                    </a:lnTo>
                    <a:lnTo>
                      <a:pt x="297" y="315"/>
                    </a:lnTo>
                    <a:lnTo>
                      <a:pt x="296" y="315"/>
                    </a:lnTo>
                    <a:lnTo>
                      <a:pt x="294" y="315"/>
                    </a:lnTo>
                    <a:lnTo>
                      <a:pt x="293" y="315"/>
                    </a:lnTo>
                    <a:lnTo>
                      <a:pt x="292" y="315"/>
                    </a:lnTo>
                    <a:lnTo>
                      <a:pt x="290" y="314"/>
                    </a:lnTo>
                    <a:lnTo>
                      <a:pt x="290" y="313"/>
                    </a:lnTo>
                    <a:lnTo>
                      <a:pt x="289" y="313"/>
                    </a:lnTo>
                    <a:lnTo>
                      <a:pt x="289" y="311"/>
                    </a:lnTo>
                    <a:lnTo>
                      <a:pt x="288" y="311"/>
                    </a:lnTo>
                    <a:lnTo>
                      <a:pt x="286" y="311"/>
                    </a:lnTo>
                    <a:lnTo>
                      <a:pt x="286" y="310"/>
                    </a:lnTo>
                    <a:lnTo>
                      <a:pt x="285" y="310"/>
                    </a:lnTo>
                    <a:lnTo>
                      <a:pt x="285" y="309"/>
                    </a:lnTo>
                    <a:lnTo>
                      <a:pt x="285" y="307"/>
                    </a:lnTo>
                    <a:lnTo>
                      <a:pt x="285" y="306"/>
                    </a:lnTo>
                    <a:lnTo>
                      <a:pt x="282" y="305"/>
                    </a:lnTo>
                    <a:lnTo>
                      <a:pt x="281" y="306"/>
                    </a:lnTo>
                    <a:lnTo>
                      <a:pt x="280" y="307"/>
                    </a:lnTo>
                    <a:lnTo>
                      <a:pt x="280" y="309"/>
                    </a:lnTo>
                    <a:lnTo>
                      <a:pt x="279" y="309"/>
                    </a:lnTo>
                    <a:lnTo>
                      <a:pt x="280" y="310"/>
                    </a:lnTo>
                    <a:lnTo>
                      <a:pt x="280" y="311"/>
                    </a:lnTo>
                    <a:lnTo>
                      <a:pt x="279" y="311"/>
                    </a:lnTo>
                    <a:lnTo>
                      <a:pt x="277" y="310"/>
                    </a:lnTo>
                    <a:lnTo>
                      <a:pt x="277" y="309"/>
                    </a:lnTo>
                    <a:lnTo>
                      <a:pt x="276" y="309"/>
                    </a:lnTo>
                    <a:lnTo>
                      <a:pt x="275" y="307"/>
                    </a:lnTo>
                    <a:lnTo>
                      <a:pt x="273" y="307"/>
                    </a:lnTo>
                    <a:lnTo>
                      <a:pt x="273" y="309"/>
                    </a:lnTo>
                    <a:lnTo>
                      <a:pt x="272" y="309"/>
                    </a:lnTo>
                    <a:lnTo>
                      <a:pt x="271" y="309"/>
                    </a:lnTo>
                    <a:lnTo>
                      <a:pt x="269" y="309"/>
                    </a:lnTo>
                    <a:lnTo>
                      <a:pt x="269" y="310"/>
                    </a:lnTo>
                    <a:lnTo>
                      <a:pt x="268" y="311"/>
                    </a:lnTo>
                    <a:lnTo>
                      <a:pt x="268" y="313"/>
                    </a:lnTo>
                    <a:lnTo>
                      <a:pt x="267" y="313"/>
                    </a:lnTo>
                    <a:lnTo>
                      <a:pt x="267" y="314"/>
                    </a:lnTo>
                    <a:lnTo>
                      <a:pt x="265" y="314"/>
                    </a:lnTo>
                    <a:lnTo>
                      <a:pt x="264" y="314"/>
                    </a:lnTo>
                    <a:lnTo>
                      <a:pt x="263" y="314"/>
                    </a:lnTo>
                    <a:lnTo>
                      <a:pt x="259" y="318"/>
                    </a:lnTo>
                    <a:lnTo>
                      <a:pt x="259" y="319"/>
                    </a:lnTo>
                    <a:lnTo>
                      <a:pt x="260" y="319"/>
                    </a:lnTo>
                    <a:lnTo>
                      <a:pt x="259" y="321"/>
                    </a:lnTo>
                    <a:lnTo>
                      <a:pt x="260" y="321"/>
                    </a:lnTo>
                    <a:lnTo>
                      <a:pt x="260" y="322"/>
                    </a:lnTo>
                    <a:lnTo>
                      <a:pt x="262" y="322"/>
                    </a:lnTo>
                    <a:lnTo>
                      <a:pt x="263" y="322"/>
                    </a:lnTo>
                    <a:lnTo>
                      <a:pt x="264" y="322"/>
                    </a:lnTo>
                    <a:lnTo>
                      <a:pt x="264" y="323"/>
                    </a:lnTo>
                    <a:lnTo>
                      <a:pt x="265" y="323"/>
                    </a:lnTo>
                    <a:lnTo>
                      <a:pt x="264" y="323"/>
                    </a:lnTo>
                    <a:lnTo>
                      <a:pt x="264" y="324"/>
                    </a:lnTo>
                    <a:lnTo>
                      <a:pt x="264" y="326"/>
                    </a:lnTo>
                    <a:lnTo>
                      <a:pt x="263" y="326"/>
                    </a:lnTo>
                    <a:lnTo>
                      <a:pt x="262" y="326"/>
                    </a:lnTo>
                    <a:lnTo>
                      <a:pt x="262" y="327"/>
                    </a:lnTo>
                    <a:lnTo>
                      <a:pt x="260" y="327"/>
                    </a:lnTo>
                    <a:lnTo>
                      <a:pt x="260" y="328"/>
                    </a:lnTo>
                    <a:lnTo>
                      <a:pt x="260" y="330"/>
                    </a:lnTo>
                    <a:lnTo>
                      <a:pt x="259" y="330"/>
                    </a:lnTo>
                    <a:lnTo>
                      <a:pt x="259" y="331"/>
                    </a:lnTo>
                    <a:lnTo>
                      <a:pt x="259" y="330"/>
                    </a:lnTo>
                    <a:lnTo>
                      <a:pt x="258" y="331"/>
                    </a:lnTo>
                    <a:lnTo>
                      <a:pt x="258" y="332"/>
                    </a:lnTo>
                    <a:lnTo>
                      <a:pt x="255" y="335"/>
                    </a:lnTo>
                    <a:lnTo>
                      <a:pt x="252" y="339"/>
                    </a:lnTo>
                    <a:lnTo>
                      <a:pt x="251" y="341"/>
                    </a:lnTo>
                    <a:lnTo>
                      <a:pt x="251" y="343"/>
                    </a:lnTo>
                    <a:lnTo>
                      <a:pt x="250" y="343"/>
                    </a:lnTo>
                    <a:lnTo>
                      <a:pt x="250" y="344"/>
                    </a:lnTo>
                    <a:lnTo>
                      <a:pt x="248" y="344"/>
                    </a:lnTo>
                    <a:lnTo>
                      <a:pt x="248" y="345"/>
                    </a:lnTo>
                    <a:lnTo>
                      <a:pt x="247" y="345"/>
                    </a:lnTo>
                    <a:lnTo>
                      <a:pt x="247" y="347"/>
                    </a:lnTo>
                    <a:lnTo>
                      <a:pt x="246" y="347"/>
                    </a:lnTo>
                    <a:lnTo>
                      <a:pt x="246" y="348"/>
                    </a:lnTo>
                    <a:lnTo>
                      <a:pt x="245" y="348"/>
                    </a:lnTo>
                    <a:lnTo>
                      <a:pt x="245" y="349"/>
                    </a:lnTo>
                    <a:lnTo>
                      <a:pt x="245" y="351"/>
                    </a:lnTo>
                    <a:lnTo>
                      <a:pt x="243" y="351"/>
                    </a:lnTo>
                    <a:lnTo>
                      <a:pt x="242" y="351"/>
                    </a:lnTo>
                    <a:lnTo>
                      <a:pt x="242" y="352"/>
                    </a:lnTo>
                    <a:lnTo>
                      <a:pt x="242" y="353"/>
                    </a:lnTo>
                    <a:lnTo>
                      <a:pt x="245" y="352"/>
                    </a:lnTo>
                    <a:lnTo>
                      <a:pt x="246" y="353"/>
                    </a:lnTo>
                    <a:lnTo>
                      <a:pt x="247" y="353"/>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sp>
          <p:nvSpPr>
            <p:cNvPr id="5" name="TextBox 4">
              <a:extLst>
                <a:ext uri="{FF2B5EF4-FFF2-40B4-BE49-F238E27FC236}">
                  <a16:creationId xmlns:a16="http://schemas.microsoft.com/office/drawing/2014/main" id="{666ACA21-1A07-AB56-DA47-07F5DAA3D217}"/>
                </a:ext>
              </a:extLst>
            </p:cNvPr>
            <p:cNvSpPr txBox="1"/>
            <p:nvPr/>
          </p:nvSpPr>
          <p:spPr>
            <a:xfrm>
              <a:off x="2977561" y="6054673"/>
              <a:ext cx="1759649" cy="487826"/>
            </a:xfrm>
            <a:prstGeom prst="rect">
              <a:avLst/>
            </a:prstGeom>
          </p:spPr>
          <p:txBody>
            <a:bodyPr vert="horz" wrap="square" lIns="91440" tIns="45720" rIns="91440" bIns="45720" rtlCol="0" anchor="ctr">
              <a:noAutofit/>
            </a:bodyPr>
            <a:lstStyle/>
            <a:p>
              <a:pPr algn="ctr"/>
              <a:r>
                <a:rPr lang="en-US" dirty="0">
                  <a:solidFill>
                    <a:schemeClr val="bg1"/>
                  </a:solidFill>
                  <a:latin typeface="Source Sans Pro" panose="020B0503030403020204" pitchFamily="34" charset="0"/>
                  <a:ea typeface="Source Sans Pro" panose="020B0503030403020204" pitchFamily="34" charset="0"/>
                </a:rPr>
                <a:t>Western</a:t>
              </a:r>
            </a:p>
            <a:p>
              <a:pPr algn="ctr"/>
              <a:r>
                <a:rPr lang="en-US" dirty="0">
                  <a:solidFill>
                    <a:schemeClr val="bg1"/>
                  </a:solidFill>
                  <a:latin typeface="Source Sans Pro" panose="020B0503030403020204" pitchFamily="34" charset="0"/>
                  <a:ea typeface="Source Sans Pro" panose="020B0503030403020204" pitchFamily="34" charset="0"/>
                </a:rPr>
                <a:t>46%</a:t>
              </a:r>
            </a:p>
          </p:txBody>
        </p:sp>
        <p:sp>
          <p:nvSpPr>
            <p:cNvPr id="6" name="TextBox 5">
              <a:extLst>
                <a:ext uri="{FF2B5EF4-FFF2-40B4-BE49-F238E27FC236}">
                  <a16:creationId xmlns:a16="http://schemas.microsoft.com/office/drawing/2014/main" id="{1B709B9F-499B-AF17-8FDA-16E89EBF3960}"/>
                </a:ext>
              </a:extLst>
            </p:cNvPr>
            <p:cNvSpPr txBox="1"/>
            <p:nvPr/>
          </p:nvSpPr>
          <p:spPr>
            <a:xfrm>
              <a:off x="6018462" y="1058215"/>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Upper East</a:t>
              </a:r>
            </a:p>
            <a:p>
              <a:pPr algn="ctr"/>
              <a:r>
                <a:rPr lang="en-US" dirty="0">
                  <a:latin typeface="Source Sans Pro" panose="020B0503030403020204" pitchFamily="34" charset="0"/>
                  <a:ea typeface="Source Sans Pro" panose="020B0503030403020204" pitchFamily="34" charset="0"/>
                </a:rPr>
                <a:t>63%</a:t>
              </a:r>
            </a:p>
          </p:txBody>
        </p:sp>
        <p:sp>
          <p:nvSpPr>
            <p:cNvPr id="7" name="TextBox 6">
              <a:extLst>
                <a:ext uri="{FF2B5EF4-FFF2-40B4-BE49-F238E27FC236}">
                  <a16:creationId xmlns:a16="http://schemas.microsoft.com/office/drawing/2014/main" id="{A844568E-95DB-BF47-BBB9-A9612885AA76}"/>
                </a:ext>
              </a:extLst>
            </p:cNvPr>
            <p:cNvSpPr txBox="1"/>
            <p:nvPr/>
          </p:nvSpPr>
          <p:spPr>
            <a:xfrm>
              <a:off x="1567776" y="4379961"/>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Ahafo</a:t>
              </a:r>
            </a:p>
            <a:p>
              <a:pPr algn="ctr"/>
              <a:r>
                <a:rPr lang="en-US" dirty="0">
                  <a:latin typeface="Source Sans Pro" panose="020B0503030403020204" pitchFamily="34" charset="0"/>
                  <a:ea typeface="Source Sans Pro" panose="020B0503030403020204" pitchFamily="34" charset="0"/>
                </a:rPr>
                <a:t>68%</a:t>
              </a:r>
            </a:p>
          </p:txBody>
        </p:sp>
        <p:sp>
          <p:nvSpPr>
            <p:cNvPr id="8" name="TextBox 7">
              <a:extLst>
                <a:ext uri="{FF2B5EF4-FFF2-40B4-BE49-F238E27FC236}">
                  <a16:creationId xmlns:a16="http://schemas.microsoft.com/office/drawing/2014/main" id="{4222B3FB-881B-D027-E849-B504148A3D22}"/>
                </a:ext>
              </a:extLst>
            </p:cNvPr>
            <p:cNvSpPr txBox="1"/>
            <p:nvPr/>
          </p:nvSpPr>
          <p:spPr>
            <a:xfrm>
              <a:off x="5500883" y="6184535"/>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Greater Accra</a:t>
              </a:r>
            </a:p>
            <a:p>
              <a:pPr algn="ctr"/>
              <a:r>
                <a:rPr lang="en-US" dirty="0">
                  <a:latin typeface="Source Sans Pro" panose="020B0503030403020204" pitchFamily="34" charset="0"/>
                  <a:ea typeface="Source Sans Pro" panose="020B0503030403020204" pitchFamily="34" charset="0"/>
                </a:rPr>
                <a:t>31%</a:t>
              </a:r>
            </a:p>
          </p:txBody>
        </p:sp>
        <p:sp>
          <p:nvSpPr>
            <p:cNvPr id="9" name="TextBox 8">
              <a:extLst>
                <a:ext uri="{FF2B5EF4-FFF2-40B4-BE49-F238E27FC236}">
                  <a16:creationId xmlns:a16="http://schemas.microsoft.com/office/drawing/2014/main" id="{8AF32C1B-441B-DE3A-EEC5-9A762B4275ED}"/>
                </a:ext>
              </a:extLst>
            </p:cNvPr>
            <p:cNvSpPr txBox="1"/>
            <p:nvPr/>
          </p:nvSpPr>
          <p:spPr>
            <a:xfrm>
              <a:off x="1226420" y="5452418"/>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Western North</a:t>
              </a:r>
            </a:p>
            <a:p>
              <a:pPr algn="ctr"/>
              <a:r>
                <a:rPr lang="en-US" dirty="0">
                  <a:latin typeface="Source Sans Pro" panose="020B0503030403020204" pitchFamily="34" charset="0"/>
                  <a:ea typeface="Source Sans Pro" panose="020B0503030403020204" pitchFamily="34" charset="0"/>
                </a:rPr>
                <a:t>58%</a:t>
              </a:r>
            </a:p>
            <a:p>
              <a:pPr algn="ctr"/>
              <a:endParaRPr lang="en-US" dirty="0">
                <a:latin typeface="Source Sans Pro" panose="020B0503030403020204" pitchFamily="34" charset="0"/>
                <a:ea typeface="Source Sans Pro" panose="020B0503030403020204" pitchFamily="34" charset="0"/>
              </a:endParaRPr>
            </a:p>
          </p:txBody>
        </p:sp>
        <p:cxnSp>
          <p:nvCxnSpPr>
            <p:cNvPr id="10" name="Straight Connector 9">
              <a:extLst>
                <a:ext uri="{FF2B5EF4-FFF2-40B4-BE49-F238E27FC236}">
                  <a16:creationId xmlns:a16="http://schemas.microsoft.com/office/drawing/2014/main" id="{8D779C5E-0F32-CBE9-F063-93D07DAF7FC9}"/>
                </a:ext>
              </a:extLst>
            </p:cNvPr>
            <p:cNvCxnSpPr>
              <a:cxnSpLocks/>
            </p:cNvCxnSpPr>
            <p:nvPr/>
          </p:nvCxnSpPr>
          <p:spPr>
            <a:xfrm>
              <a:off x="5596603" y="1233012"/>
              <a:ext cx="672625" cy="34130"/>
            </a:xfrm>
            <a:prstGeom prst="line">
              <a:avLst/>
            </a:prstGeom>
          </p:spPr>
          <p:style>
            <a:lnRef idx="1">
              <a:schemeClr val="dk1"/>
            </a:lnRef>
            <a:fillRef idx="0">
              <a:schemeClr val="dk1"/>
            </a:fillRef>
            <a:effectRef idx="0">
              <a:schemeClr val="dk1"/>
            </a:effectRef>
            <a:fontRef idx="minor">
              <a:schemeClr val="tx1"/>
            </a:fontRef>
          </p:style>
        </p:cxnSp>
        <p:grpSp>
          <p:nvGrpSpPr>
            <p:cNvPr id="11" name="Group 10">
              <a:extLst>
                <a:ext uri="{FF2B5EF4-FFF2-40B4-BE49-F238E27FC236}">
                  <a16:creationId xmlns:a16="http://schemas.microsoft.com/office/drawing/2014/main" id="{69FEEE6E-B9E1-EA53-2115-7731B26F04BE}"/>
                </a:ext>
              </a:extLst>
            </p:cNvPr>
            <p:cNvGrpSpPr/>
            <p:nvPr/>
          </p:nvGrpSpPr>
          <p:grpSpPr>
            <a:xfrm>
              <a:off x="2580360" y="1454359"/>
              <a:ext cx="5278727" cy="4913708"/>
              <a:chOff x="2580360" y="1454359"/>
              <a:chExt cx="5278727" cy="4913708"/>
            </a:xfrm>
          </p:grpSpPr>
          <p:sp>
            <p:nvSpPr>
              <p:cNvPr id="12" name="TextBox 11">
                <a:extLst>
                  <a:ext uri="{FF2B5EF4-FFF2-40B4-BE49-F238E27FC236}">
                    <a16:creationId xmlns:a16="http://schemas.microsoft.com/office/drawing/2014/main" id="{FA86A64C-E151-DFF9-8491-1261E0BE2D74}"/>
                  </a:ext>
                </a:extLst>
              </p:cNvPr>
              <p:cNvSpPr txBox="1"/>
              <p:nvPr/>
            </p:nvSpPr>
            <p:spPr>
              <a:xfrm>
                <a:off x="6034198" y="1774270"/>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North East</a:t>
                </a:r>
              </a:p>
              <a:p>
                <a:pPr algn="ctr"/>
                <a:r>
                  <a:rPr lang="en-US" dirty="0">
                    <a:latin typeface="Source Sans Pro" panose="020B0503030403020204" pitchFamily="34" charset="0"/>
                    <a:ea typeface="Source Sans Pro" panose="020B0503030403020204" pitchFamily="34" charset="0"/>
                  </a:rPr>
                  <a:t>51%</a:t>
                </a:r>
              </a:p>
            </p:txBody>
          </p:sp>
          <p:sp>
            <p:nvSpPr>
              <p:cNvPr id="13" name="TextBox 12">
                <a:extLst>
                  <a:ext uri="{FF2B5EF4-FFF2-40B4-BE49-F238E27FC236}">
                    <a16:creationId xmlns:a16="http://schemas.microsoft.com/office/drawing/2014/main" id="{6AC9C475-204B-CFEB-4FE8-831AC011E370}"/>
                  </a:ext>
                </a:extLst>
              </p:cNvPr>
              <p:cNvSpPr txBox="1"/>
              <p:nvPr/>
            </p:nvSpPr>
            <p:spPr>
              <a:xfrm>
                <a:off x="2638826" y="3867206"/>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Bono</a:t>
                </a:r>
              </a:p>
              <a:p>
                <a:pPr algn="ctr"/>
                <a:r>
                  <a:rPr lang="en-US" dirty="0">
                    <a:latin typeface="Source Sans Pro" panose="020B0503030403020204" pitchFamily="34" charset="0"/>
                    <a:ea typeface="Source Sans Pro" panose="020B0503030403020204" pitchFamily="34" charset="0"/>
                  </a:rPr>
                  <a:t>60%</a:t>
                </a:r>
              </a:p>
            </p:txBody>
          </p:sp>
          <p:sp>
            <p:nvSpPr>
              <p:cNvPr id="14" name="TextBox 13">
                <a:extLst>
                  <a:ext uri="{FF2B5EF4-FFF2-40B4-BE49-F238E27FC236}">
                    <a16:creationId xmlns:a16="http://schemas.microsoft.com/office/drawing/2014/main" id="{6C5734D7-E7A1-433D-F042-F7AA9B990692}"/>
                  </a:ext>
                </a:extLst>
              </p:cNvPr>
              <p:cNvSpPr txBox="1"/>
              <p:nvPr/>
            </p:nvSpPr>
            <p:spPr>
              <a:xfrm>
                <a:off x="2889591" y="1454359"/>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Upper West</a:t>
                </a:r>
              </a:p>
              <a:p>
                <a:pPr algn="ctr"/>
                <a:r>
                  <a:rPr lang="en-US" dirty="0">
                    <a:latin typeface="Source Sans Pro" panose="020B0503030403020204" pitchFamily="34" charset="0"/>
                    <a:ea typeface="Source Sans Pro" panose="020B0503030403020204" pitchFamily="34" charset="0"/>
                  </a:rPr>
                  <a:t>56%</a:t>
                </a:r>
              </a:p>
            </p:txBody>
          </p:sp>
          <p:cxnSp>
            <p:nvCxnSpPr>
              <p:cNvPr id="15" name="Straight Connector 14">
                <a:extLst>
                  <a:ext uri="{FF2B5EF4-FFF2-40B4-BE49-F238E27FC236}">
                    <a16:creationId xmlns:a16="http://schemas.microsoft.com/office/drawing/2014/main" id="{F4BA3289-3066-7568-4B2D-A7E5FF4299F3}"/>
                  </a:ext>
                </a:extLst>
              </p:cNvPr>
              <p:cNvCxnSpPr>
                <a:cxnSpLocks/>
                <a:stCxn id="29" idx="20"/>
              </p:cNvCxnSpPr>
              <p:nvPr/>
            </p:nvCxnSpPr>
            <p:spPr>
              <a:xfrm flipH="1" flipV="1">
                <a:off x="2753258" y="4623874"/>
                <a:ext cx="567605" cy="293694"/>
              </a:xfrm>
              <a:prstGeom prst="line">
                <a:avLst/>
              </a:prstGeom>
            </p:spPr>
            <p:style>
              <a:lnRef idx="1">
                <a:schemeClr val="dk1"/>
              </a:lnRef>
              <a:fillRef idx="0">
                <a:schemeClr val="dk1"/>
              </a:fillRef>
              <a:effectRef idx="0">
                <a:schemeClr val="dk1"/>
              </a:effectRef>
              <a:fontRef idx="minor">
                <a:schemeClr val="tx1"/>
              </a:fontRef>
            </p:style>
          </p:cxnSp>
          <p:sp>
            <p:nvSpPr>
              <p:cNvPr id="16" name="TextBox 15">
                <a:extLst>
                  <a:ext uri="{FF2B5EF4-FFF2-40B4-BE49-F238E27FC236}">
                    <a16:creationId xmlns:a16="http://schemas.microsoft.com/office/drawing/2014/main" id="{FE57331D-0D17-E797-2D73-75F5FA8C21DA}"/>
                  </a:ext>
                </a:extLst>
              </p:cNvPr>
              <p:cNvSpPr txBox="1"/>
              <p:nvPr/>
            </p:nvSpPr>
            <p:spPr>
              <a:xfrm>
                <a:off x="3524240" y="4773320"/>
                <a:ext cx="1759649" cy="487826"/>
              </a:xfrm>
              <a:prstGeom prst="rect">
                <a:avLst/>
              </a:prstGeom>
            </p:spPr>
            <p:txBody>
              <a:bodyPr vert="horz" wrap="square" lIns="91440" tIns="45720" rIns="91440" bIns="45720" rtlCol="0" anchor="ctr">
                <a:noAutofit/>
              </a:bodyPr>
              <a:lstStyle/>
              <a:p>
                <a:pPr algn="ctr"/>
                <a:r>
                  <a:rPr lang="en-US" dirty="0">
                    <a:solidFill>
                      <a:schemeClr val="bg1"/>
                    </a:solidFill>
                    <a:latin typeface="Source Sans Pro" panose="020B0503030403020204" pitchFamily="34" charset="0"/>
                    <a:ea typeface="Source Sans Pro" panose="020B0503030403020204" pitchFamily="34" charset="0"/>
                  </a:rPr>
                  <a:t>Ashanti</a:t>
                </a:r>
              </a:p>
              <a:p>
                <a:pPr algn="ctr"/>
                <a:r>
                  <a:rPr lang="en-US" dirty="0">
                    <a:solidFill>
                      <a:schemeClr val="bg1"/>
                    </a:solidFill>
                    <a:latin typeface="Source Sans Pro" panose="020B0503030403020204" pitchFamily="34" charset="0"/>
                    <a:ea typeface="Source Sans Pro" panose="020B0503030403020204" pitchFamily="34" charset="0"/>
                  </a:rPr>
                  <a:t>45%</a:t>
                </a:r>
              </a:p>
            </p:txBody>
          </p:sp>
          <p:sp>
            <p:nvSpPr>
              <p:cNvPr id="17" name="TextBox 16">
                <a:extLst>
                  <a:ext uri="{FF2B5EF4-FFF2-40B4-BE49-F238E27FC236}">
                    <a16:creationId xmlns:a16="http://schemas.microsoft.com/office/drawing/2014/main" id="{996E7BDB-38CB-763B-1DE7-2E9C317B9F63}"/>
                  </a:ext>
                </a:extLst>
              </p:cNvPr>
              <p:cNvSpPr txBox="1"/>
              <p:nvPr/>
            </p:nvSpPr>
            <p:spPr>
              <a:xfrm>
                <a:off x="4582911" y="2144549"/>
                <a:ext cx="1759649" cy="487826"/>
              </a:xfrm>
              <a:prstGeom prst="rect">
                <a:avLst/>
              </a:prstGeom>
            </p:spPr>
            <p:txBody>
              <a:bodyPr vert="horz" wrap="square" lIns="91440" tIns="45720" rIns="91440" bIns="45720" rtlCol="0" anchor="ctr">
                <a:noAutofit/>
              </a:bodyPr>
              <a:lstStyle/>
              <a:p>
                <a:pPr algn="ctr"/>
                <a:r>
                  <a:rPr lang="en-US" dirty="0">
                    <a:solidFill>
                      <a:schemeClr val="bg1"/>
                    </a:solidFill>
                    <a:latin typeface="Source Sans Pro" panose="020B0503030403020204" pitchFamily="34" charset="0"/>
                    <a:ea typeface="Source Sans Pro" panose="020B0503030403020204" pitchFamily="34" charset="0"/>
                  </a:rPr>
                  <a:t>Northern</a:t>
                </a:r>
              </a:p>
              <a:p>
                <a:pPr algn="ctr"/>
                <a:r>
                  <a:rPr lang="en-US" dirty="0">
                    <a:solidFill>
                      <a:schemeClr val="bg1"/>
                    </a:solidFill>
                    <a:latin typeface="Source Sans Pro" panose="020B0503030403020204" pitchFamily="34" charset="0"/>
                    <a:ea typeface="Source Sans Pro" panose="020B0503030403020204" pitchFamily="34" charset="0"/>
                  </a:rPr>
                  <a:t>44%</a:t>
                </a:r>
              </a:p>
            </p:txBody>
          </p:sp>
          <p:sp>
            <p:nvSpPr>
              <p:cNvPr id="19" name="TextBox 18">
                <a:extLst>
                  <a:ext uri="{FF2B5EF4-FFF2-40B4-BE49-F238E27FC236}">
                    <a16:creationId xmlns:a16="http://schemas.microsoft.com/office/drawing/2014/main" id="{EBF8D37C-6CD6-DB0C-4AD9-4B25953AA82F}"/>
                  </a:ext>
                </a:extLst>
              </p:cNvPr>
              <p:cNvSpPr txBox="1"/>
              <p:nvPr/>
            </p:nvSpPr>
            <p:spPr>
              <a:xfrm>
                <a:off x="3209337" y="2625178"/>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Savannah</a:t>
                </a:r>
              </a:p>
              <a:p>
                <a:pPr algn="ctr"/>
                <a:r>
                  <a:rPr lang="en-US" dirty="0">
                    <a:latin typeface="Source Sans Pro" panose="020B0503030403020204" pitchFamily="34" charset="0"/>
                    <a:ea typeface="Source Sans Pro" panose="020B0503030403020204" pitchFamily="34" charset="0"/>
                  </a:rPr>
                  <a:t>64%</a:t>
                </a:r>
              </a:p>
            </p:txBody>
          </p:sp>
          <p:sp>
            <p:nvSpPr>
              <p:cNvPr id="20" name="TextBox 19">
                <a:extLst>
                  <a:ext uri="{FF2B5EF4-FFF2-40B4-BE49-F238E27FC236}">
                    <a16:creationId xmlns:a16="http://schemas.microsoft.com/office/drawing/2014/main" id="{5E4B2DC5-20B0-42F7-21EB-46F3E0DCCB4B}"/>
                  </a:ext>
                </a:extLst>
              </p:cNvPr>
              <p:cNvSpPr txBox="1"/>
              <p:nvPr/>
            </p:nvSpPr>
            <p:spPr>
              <a:xfrm>
                <a:off x="3936215" y="3791576"/>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Bono East</a:t>
                </a:r>
              </a:p>
              <a:p>
                <a:pPr algn="ctr"/>
                <a:r>
                  <a:rPr lang="en-US" dirty="0">
                    <a:latin typeface="Source Sans Pro" panose="020B0503030403020204" pitchFamily="34" charset="0"/>
                    <a:ea typeface="Source Sans Pro" panose="020B0503030403020204" pitchFamily="34" charset="0"/>
                  </a:rPr>
                  <a:t>63%</a:t>
                </a:r>
              </a:p>
            </p:txBody>
          </p:sp>
          <p:sp>
            <p:nvSpPr>
              <p:cNvPr id="21" name="TextBox 20">
                <a:extLst>
                  <a:ext uri="{FF2B5EF4-FFF2-40B4-BE49-F238E27FC236}">
                    <a16:creationId xmlns:a16="http://schemas.microsoft.com/office/drawing/2014/main" id="{EB6E2F2E-F2E5-FAE8-9A1C-84E38D675A3E}"/>
                  </a:ext>
                </a:extLst>
              </p:cNvPr>
              <p:cNvSpPr txBox="1"/>
              <p:nvPr/>
            </p:nvSpPr>
            <p:spPr>
              <a:xfrm>
                <a:off x="5146475" y="3675260"/>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Oti</a:t>
                </a:r>
              </a:p>
              <a:p>
                <a:pPr algn="ctr"/>
                <a:r>
                  <a:rPr lang="en-US" dirty="0">
                    <a:latin typeface="Source Sans Pro" panose="020B0503030403020204" pitchFamily="34" charset="0"/>
                    <a:ea typeface="Source Sans Pro" panose="020B0503030403020204" pitchFamily="34" charset="0"/>
                  </a:rPr>
                  <a:t>70%</a:t>
                </a:r>
              </a:p>
            </p:txBody>
          </p:sp>
          <p:sp>
            <p:nvSpPr>
              <p:cNvPr id="22" name="TextBox 21">
                <a:extLst>
                  <a:ext uri="{FF2B5EF4-FFF2-40B4-BE49-F238E27FC236}">
                    <a16:creationId xmlns:a16="http://schemas.microsoft.com/office/drawing/2014/main" id="{D27648D4-F44A-F47F-8E05-376E04D5B510}"/>
                  </a:ext>
                </a:extLst>
              </p:cNvPr>
              <p:cNvSpPr txBox="1"/>
              <p:nvPr/>
            </p:nvSpPr>
            <p:spPr>
              <a:xfrm>
                <a:off x="4546747" y="4966103"/>
                <a:ext cx="1759649" cy="487826"/>
              </a:xfrm>
              <a:prstGeom prst="rect">
                <a:avLst/>
              </a:prstGeom>
            </p:spPr>
            <p:txBody>
              <a:bodyPr vert="horz" wrap="square" lIns="91440" tIns="45720" rIns="91440" bIns="45720" rtlCol="0" anchor="ctr">
                <a:noAutofit/>
              </a:bodyPr>
              <a:lstStyle/>
              <a:p>
                <a:pPr algn="ctr"/>
                <a:r>
                  <a:rPr lang="en-US" dirty="0">
                    <a:solidFill>
                      <a:schemeClr val="bg1"/>
                    </a:solidFill>
                    <a:latin typeface="Source Sans Pro" panose="020B0503030403020204" pitchFamily="34" charset="0"/>
                    <a:ea typeface="Source Sans Pro" panose="020B0503030403020204" pitchFamily="34" charset="0"/>
                  </a:rPr>
                  <a:t>Eastern</a:t>
                </a:r>
              </a:p>
              <a:p>
                <a:pPr algn="ctr"/>
                <a:r>
                  <a:rPr lang="en-US" dirty="0">
                    <a:solidFill>
                      <a:schemeClr val="bg1"/>
                    </a:solidFill>
                    <a:latin typeface="Source Sans Pro" panose="020B0503030403020204" pitchFamily="34" charset="0"/>
                    <a:ea typeface="Source Sans Pro" panose="020B0503030403020204" pitchFamily="34" charset="0"/>
                  </a:rPr>
                  <a:t>45%</a:t>
                </a:r>
              </a:p>
            </p:txBody>
          </p:sp>
          <p:sp>
            <p:nvSpPr>
              <p:cNvPr id="23" name="TextBox 22">
                <a:extLst>
                  <a:ext uri="{FF2B5EF4-FFF2-40B4-BE49-F238E27FC236}">
                    <a16:creationId xmlns:a16="http://schemas.microsoft.com/office/drawing/2014/main" id="{985E1762-3DA7-76E6-F76F-C4358EE04335}"/>
                  </a:ext>
                </a:extLst>
              </p:cNvPr>
              <p:cNvSpPr txBox="1"/>
              <p:nvPr/>
            </p:nvSpPr>
            <p:spPr>
              <a:xfrm>
                <a:off x="6099438" y="4765387"/>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Volta</a:t>
                </a:r>
              </a:p>
              <a:p>
                <a:pPr algn="ctr"/>
                <a:r>
                  <a:rPr lang="en-US" dirty="0">
                    <a:latin typeface="Source Sans Pro" panose="020B0503030403020204" pitchFamily="34" charset="0"/>
                    <a:ea typeface="Source Sans Pro" panose="020B0503030403020204" pitchFamily="34" charset="0"/>
                  </a:rPr>
                  <a:t>58%</a:t>
                </a:r>
              </a:p>
            </p:txBody>
          </p:sp>
          <p:cxnSp>
            <p:nvCxnSpPr>
              <p:cNvPr id="24" name="Straight Connector 23">
                <a:extLst>
                  <a:ext uri="{FF2B5EF4-FFF2-40B4-BE49-F238E27FC236}">
                    <a16:creationId xmlns:a16="http://schemas.microsoft.com/office/drawing/2014/main" id="{4FFBE916-3E1E-7851-134E-01C7D1FDFA63}"/>
                  </a:ext>
                </a:extLst>
              </p:cNvPr>
              <p:cNvCxnSpPr>
                <a:cxnSpLocks/>
                <a:endCxn id="41" idx="54"/>
              </p:cNvCxnSpPr>
              <p:nvPr/>
            </p:nvCxnSpPr>
            <p:spPr>
              <a:xfrm flipH="1" flipV="1">
                <a:off x="5885244" y="5882512"/>
                <a:ext cx="30881" cy="263826"/>
              </a:xfrm>
              <a:prstGeom prst="line">
                <a:avLst/>
              </a:prstGeom>
            </p:spPr>
            <p:style>
              <a:lnRef idx="1">
                <a:schemeClr val="dk1"/>
              </a:lnRef>
              <a:fillRef idx="0">
                <a:schemeClr val="dk1"/>
              </a:fillRef>
              <a:effectRef idx="0">
                <a:schemeClr val="dk1"/>
              </a:effectRef>
              <a:fontRef idx="minor">
                <a:schemeClr val="tx1"/>
              </a:fontRef>
            </p:style>
          </p:cxnSp>
          <p:sp>
            <p:nvSpPr>
              <p:cNvPr id="25" name="TextBox 24">
                <a:extLst>
                  <a:ext uri="{FF2B5EF4-FFF2-40B4-BE49-F238E27FC236}">
                    <a16:creationId xmlns:a16="http://schemas.microsoft.com/office/drawing/2014/main" id="{732D6092-0053-62BB-7A04-43D4BCD6680B}"/>
                  </a:ext>
                </a:extLst>
              </p:cNvPr>
              <p:cNvSpPr txBox="1"/>
              <p:nvPr/>
            </p:nvSpPr>
            <p:spPr>
              <a:xfrm>
                <a:off x="3876136" y="5880241"/>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Central</a:t>
                </a:r>
              </a:p>
              <a:p>
                <a:pPr algn="ctr"/>
                <a:r>
                  <a:rPr lang="en-US" dirty="0">
                    <a:latin typeface="Source Sans Pro" panose="020B0503030403020204" pitchFamily="34" charset="0"/>
                    <a:ea typeface="Source Sans Pro" panose="020B0503030403020204" pitchFamily="34" charset="0"/>
                  </a:rPr>
                  <a:t>49%</a:t>
                </a:r>
              </a:p>
            </p:txBody>
          </p:sp>
          <p:cxnSp>
            <p:nvCxnSpPr>
              <p:cNvPr id="26" name="Straight Connector 25">
                <a:extLst>
                  <a:ext uri="{FF2B5EF4-FFF2-40B4-BE49-F238E27FC236}">
                    <a16:creationId xmlns:a16="http://schemas.microsoft.com/office/drawing/2014/main" id="{A58502AB-A8FE-4D6F-ED0A-E06C89CD0D58}"/>
                  </a:ext>
                </a:extLst>
              </p:cNvPr>
              <p:cNvCxnSpPr>
                <a:cxnSpLocks/>
              </p:cNvCxnSpPr>
              <p:nvPr/>
            </p:nvCxnSpPr>
            <p:spPr>
              <a:xfrm>
                <a:off x="5832844" y="1697770"/>
                <a:ext cx="436384" cy="211045"/>
              </a:xfrm>
              <a:prstGeom prst="line">
                <a:avLst/>
              </a:prstGeom>
            </p:spPr>
            <p:style>
              <a:lnRef idx="1">
                <a:schemeClr val="dk1"/>
              </a:lnRef>
              <a:fillRef idx="0">
                <a:schemeClr val="dk1"/>
              </a:fillRef>
              <a:effectRef idx="0">
                <a:schemeClr val="dk1"/>
              </a:effectRef>
              <a:fontRef idx="minor">
                <a:schemeClr val="tx1"/>
              </a:fontRef>
            </p:style>
          </p:cxnSp>
          <p:cxnSp>
            <p:nvCxnSpPr>
              <p:cNvPr id="27" name="Straight Connector 26">
                <a:extLst>
                  <a:ext uri="{FF2B5EF4-FFF2-40B4-BE49-F238E27FC236}">
                    <a16:creationId xmlns:a16="http://schemas.microsoft.com/office/drawing/2014/main" id="{7AC24CCA-AB97-D90C-CCD5-E9A789B82122}"/>
                  </a:ext>
                </a:extLst>
              </p:cNvPr>
              <p:cNvCxnSpPr>
                <a:cxnSpLocks/>
                <a:endCxn id="1029" idx="19"/>
              </p:cNvCxnSpPr>
              <p:nvPr/>
            </p:nvCxnSpPr>
            <p:spPr>
              <a:xfrm flipV="1">
                <a:off x="2580360" y="5524650"/>
                <a:ext cx="381907" cy="149095"/>
              </a:xfrm>
              <a:prstGeom prst="line">
                <a:avLst/>
              </a:prstGeom>
            </p:spPr>
            <p:style>
              <a:lnRef idx="1">
                <a:schemeClr val="dk1"/>
              </a:lnRef>
              <a:fillRef idx="0">
                <a:schemeClr val="dk1"/>
              </a:fillRef>
              <a:effectRef idx="0">
                <a:schemeClr val="dk1"/>
              </a:effectRef>
              <a:fontRef idx="minor">
                <a:schemeClr val="tx1"/>
              </a:fontRef>
            </p:style>
          </p:cxnSp>
        </p:grpSp>
      </p:grpSp>
      <p:cxnSp>
        <p:nvCxnSpPr>
          <p:cNvPr id="1030" name="Straight Connector 1029">
            <a:extLst>
              <a:ext uri="{FF2B5EF4-FFF2-40B4-BE49-F238E27FC236}">
                <a16:creationId xmlns:a16="http://schemas.microsoft.com/office/drawing/2014/main" id="{16C83371-A6D0-6466-7297-EAC01995EFF9}"/>
              </a:ext>
            </a:extLst>
          </p:cNvPr>
          <p:cNvCxnSpPr>
            <a:cxnSpLocks/>
          </p:cNvCxnSpPr>
          <p:nvPr/>
        </p:nvCxnSpPr>
        <p:spPr>
          <a:xfrm flipV="1">
            <a:off x="6035549" y="5085914"/>
            <a:ext cx="175257" cy="267712"/>
          </a:xfrm>
          <a:prstGeom prst="line">
            <a:avLst/>
          </a:prstGeom>
        </p:spPr>
        <p:style>
          <a:lnRef idx="1">
            <a:schemeClr val="dk1"/>
          </a:lnRef>
          <a:fillRef idx="0">
            <a:schemeClr val="dk1"/>
          </a:fillRef>
          <a:effectRef idx="0">
            <a:schemeClr val="dk1"/>
          </a:effectRef>
          <a:fontRef idx="minor">
            <a:schemeClr val="tx1"/>
          </a:fontRef>
        </p:style>
      </p:cxnSp>
      <p:sp>
        <p:nvSpPr>
          <p:cNvPr id="1031" name="TextBox 1030">
            <a:extLst>
              <a:ext uri="{FF2B5EF4-FFF2-40B4-BE49-F238E27FC236}">
                <a16:creationId xmlns:a16="http://schemas.microsoft.com/office/drawing/2014/main" id="{C287E07B-6B33-B31B-A3DA-E1C64133D2E8}"/>
              </a:ext>
            </a:extLst>
          </p:cNvPr>
          <p:cNvSpPr txBox="1"/>
          <p:nvPr/>
        </p:nvSpPr>
        <p:spPr>
          <a:xfrm>
            <a:off x="656132" y="2322078"/>
            <a:ext cx="1750452" cy="1251872"/>
          </a:xfrm>
          <a:prstGeom prst="rect">
            <a:avLst/>
          </a:prstGeom>
        </p:spPr>
        <p:txBody>
          <a:bodyPr vert="horz" wrap="square" lIns="91440" tIns="45720" rIns="91440" bIns="45720" rtlCol="0" anchor="ctr">
            <a:normAutofit/>
          </a:bodyPr>
          <a:lstStyle/>
          <a:p>
            <a:pPr algn="ctr"/>
            <a:r>
              <a:rPr lang="en-US" sz="2400" b="1" dirty="0">
                <a:latin typeface="Source Sans Pro" panose="020B0503030403020204" pitchFamily="34" charset="0"/>
                <a:ea typeface="Source Sans Pro" panose="020B0503030403020204" pitchFamily="34" charset="0"/>
              </a:rPr>
              <a:t>Ghana</a:t>
            </a:r>
          </a:p>
          <a:p>
            <a:pPr algn="ctr"/>
            <a:r>
              <a:rPr lang="en-US" sz="2400" b="1" dirty="0">
                <a:latin typeface="Source Sans Pro" panose="020B0503030403020204" pitchFamily="34" charset="0"/>
                <a:ea typeface="Source Sans Pro" panose="020B0503030403020204" pitchFamily="34" charset="0"/>
              </a:rPr>
              <a:t>49%</a:t>
            </a:r>
          </a:p>
        </p:txBody>
      </p:sp>
    </p:spTree>
    <p:extLst>
      <p:ext uri="{BB962C8B-B14F-4D97-AF65-F5344CB8AC3E}">
        <p14:creationId xmlns:p14="http://schemas.microsoft.com/office/powerpoint/2010/main" val="22427515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399" y="1475014"/>
            <a:ext cx="4811486" cy="3907971"/>
          </a:xfrm>
        </p:spPr>
        <p:txBody>
          <a:bodyPr>
            <a:normAutofit/>
          </a:bodyPr>
          <a:lstStyle/>
          <a:p>
            <a:pPr marL="342900" indent="-342900" algn="l">
              <a:buFont typeface="Arial" panose="020B0604020202020204" pitchFamily="34" charset="0"/>
              <a:buChar char="•"/>
            </a:pPr>
            <a:r>
              <a:rPr lang="en-GB" sz="3200" i="0" dirty="0"/>
              <a:t>Malaria Prevention</a:t>
            </a:r>
          </a:p>
          <a:p>
            <a:pPr marL="342900" indent="-342900" algn="l">
              <a:buFont typeface="Arial" panose="020B0604020202020204" pitchFamily="34" charset="0"/>
              <a:buChar char="•"/>
            </a:pPr>
            <a:r>
              <a:rPr lang="en-GB" sz="3200" b="1" i="0" dirty="0">
                <a:solidFill>
                  <a:srgbClr val="048C45"/>
                </a:solidFill>
              </a:rPr>
              <a:t>Malaria in pregnancy</a:t>
            </a:r>
          </a:p>
          <a:p>
            <a:pPr marL="342900" indent="-342900" algn="l">
              <a:buFont typeface="Arial" panose="020B0604020202020204" pitchFamily="34" charset="0"/>
              <a:buChar char="•"/>
            </a:pPr>
            <a:r>
              <a:rPr lang="en-GB" sz="3200" i="0" dirty="0"/>
              <a:t>Case management of fever in children</a:t>
            </a:r>
          </a:p>
          <a:p>
            <a:pPr marL="342900" indent="-342900" algn="l">
              <a:buFont typeface="Arial" panose="020B0604020202020204" pitchFamily="34" charset="0"/>
              <a:buChar char="•"/>
            </a:pPr>
            <a:r>
              <a:rPr lang="en-GB" sz="3200" i="0" dirty="0"/>
              <a:t>Prevalence of low haemoglobin and malaria</a:t>
            </a:r>
          </a:p>
        </p:txBody>
      </p:sp>
      <p:sp>
        <p:nvSpPr>
          <p:cNvPr id="9" name="TextBox 8">
            <a:extLst>
              <a:ext uri="{FF2B5EF4-FFF2-40B4-BE49-F238E27FC236}">
                <a16:creationId xmlns:a16="http://schemas.microsoft.com/office/drawing/2014/main" id="{E690F70B-E368-D7F5-795E-B5139345EF71}"/>
              </a:ext>
            </a:extLst>
          </p:cNvPr>
          <p:cNvSpPr txBox="1"/>
          <p:nvPr/>
        </p:nvSpPr>
        <p:spPr>
          <a:xfrm>
            <a:off x="6066746" y="4614181"/>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rgbClr val="048C45"/>
                </a:solidFill>
              </a:rPr>
              <a:t>Chapter 12 </a:t>
            </a:r>
          </a:p>
          <a:p>
            <a:pPr algn="ctr"/>
            <a:r>
              <a:rPr lang="en-US" sz="2000" dirty="0"/>
              <a:t>Of the Final Report</a:t>
            </a:r>
          </a:p>
        </p:txBody>
      </p:sp>
      <p:pic>
        <p:nvPicPr>
          <p:cNvPr id="2" name="Picture 1" descr="A purple background with white text and symbols&#10;&#10;Description automatically generated">
            <a:extLst>
              <a:ext uri="{FF2B5EF4-FFF2-40B4-BE49-F238E27FC236}">
                <a16:creationId xmlns:a16="http://schemas.microsoft.com/office/drawing/2014/main" id="{0DFEF4B3-B904-BAA5-CD2A-15932DFEED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3161" y="1286994"/>
            <a:ext cx="2198352" cy="310879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9295565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530518" y="219985"/>
            <a:ext cx="7984828" cy="596444"/>
          </a:xfrm>
        </p:spPr>
        <p:txBody>
          <a:bodyPr>
            <a:noAutofit/>
          </a:bodyPr>
          <a:lstStyle/>
          <a:p>
            <a:pPr algn="l"/>
            <a:r>
              <a:rPr lang="en-US" sz="3200" noProof="0" dirty="0"/>
              <a:t>Intermittent</a:t>
            </a:r>
            <a:r>
              <a:rPr lang="en-US" sz="3200" dirty="0"/>
              <a:t> Preventive Treatment during Pregnancy (IPTp)</a:t>
            </a:r>
            <a:endParaRPr lang="en-US" sz="3200" noProof="0" dirty="0"/>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530518" y="1175657"/>
            <a:ext cx="7984828" cy="859971"/>
          </a:xfrm>
        </p:spPr>
        <p:txBody>
          <a:bodyPr>
            <a:normAutofit/>
          </a:bodyPr>
          <a:lstStyle/>
          <a:p>
            <a:pPr algn="l"/>
            <a:r>
              <a:rPr lang="en-GB" noProof="0" dirty="0"/>
              <a:t>Percent of women age 15-49 with a live birth </a:t>
            </a:r>
            <a:r>
              <a:rPr lang="en-GB" dirty="0"/>
              <a:t>and/or stillbirth in the 2 years before the survey who received at least 1, 2, or 3 doses of SP/</a:t>
            </a:r>
            <a:r>
              <a:rPr lang="en-GB" dirty="0" err="1"/>
              <a:t>Fansidar</a:t>
            </a:r>
            <a:endParaRPr lang="en-GB" noProof="0" dirty="0"/>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2685260714"/>
              </p:ext>
            </p:extLst>
          </p:nvPr>
        </p:nvGraphicFramePr>
        <p:xfrm>
          <a:off x="434903" y="1631722"/>
          <a:ext cx="8274187" cy="509466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043448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530517" y="489526"/>
            <a:ext cx="7799775" cy="348673"/>
          </a:xfrm>
        </p:spPr>
        <p:txBody>
          <a:bodyPr>
            <a:noAutofit/>
          </a:bodyPr>
          <a:lstStyle/>
          <a:p>
            <a:r>
              <a:rPr lang="en-US" sz="3200" dirty="0"/>
              <a:t>Trends in IPTp</a:t>
            </a:r>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178208778"/>
              </p:ext>
            </p:extLst>
          </p:nvPr>
        </p:nvGraphicFramePr>
        <p:xfrm>
          <a:off x="628650" y="1978026"/>
          <a:ext cx="7886700" cy="4495802"/>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a:extLst>
              <a:ext uri="{FF2B5EF4-FFF2-40B4-BE49-F238E27FC236}">
                <a16:creationId xmlns:a16="http://schemas.microsoft.com/office/drawing/2014/main" id="{3862842A-EAC4-C115-2F36-83D77BEE1E0E}"/>
              </a:ext>
            </a:extLst>
          </p:cNvPr>
          <p:cNvSpPr txBox="1"/>
          <p:nvPr/>
        </p:nvSpPr>
        <p:spPr>
          <a:xfrm>
            <a:off x="398911" y="3287236"/>
            <a:ext cx="1230086" cy="464571"/>
          </a:xfrm>
          <a:prstGeom prst="rect">
            <a:avLst/>
          </a:prstGeom>
        </p:spPr>
        <p:txBody>
          <a:bodyPr vert="horz" wrap="square" lIns="91440" tIns="45720" rIns="91440" bIns="45720" rtlCol="0" anchor="ctr">
            <a:normAutofit/>
          </a:bodyPr>
          <a:lstStyle/>
          <a:p>
            <a:pPr algn="l"/>
            <a:r>
              <a:rPr lang="fr-FR" b="1" dirty="0" err="1">
                <a:solidFill>
                  <a:schemeClr val="accent4"/>
                </a:solidFill>
                <a:latin typeface="Source Sans Pro" panose="020B0503030403020204" pitchFamily="34" charset="0"/>
                <a:ea typeface="Source Sans Pro" panose="020B0503030403020204" pitchFamily="34" charset="0"/>
              </a:rPr>
              <a:t>IPTp</a:t>
            </a:r>
            <a:r>
              <a:rPr lang="fr-FR" b="1" dirty="0">
                <a:solidFill>
                  <a:schemeClr val="accent4"/>
                </a:solidFill>
                <a:latin typeface="Source Sans Pro" panose="020B0503030403020204" pitchFamily="34" charset="0"/>
                <a:ea typeface="Source Sans Pro" panose="020B0503030403020204" pitchFamily="34" charset="0"/>
              </a:rPr>
              <a:t> 1+</a:t>
            </a:r>
            <a:endParaRPr lang="fr-FR" sz="1800" b="1" dirty="0">
              <a:solidFill>
                <a:schemeClr val="accent4"/>
              </a:solidFill>
              <a:latin typeface="Source Sans Pro" panose="020B0503030403020204" pitchFamily="34" charset="0"/>
              <a:ea typeface="Source Sans Pro" panose="020B0503030403020204" pitchFamily="34" charset="0"/>
            </a:endParaRPr>
          </a:p>
        </p:txBody>
      </p:sp>
      <p:sp>
        <p:nvSpPr>
          <p:cNvPr id="17" name="TextBox 16">
            <a:extLst>
              <a:ext uri="{FF2B5EF4-FFF2-40B4-BE49-F238E27FC236}">
                <a16:creationId xmlns:a16="http://schemas.microsoft.com/office/drawing/2014/main" id="{B5138D57-81A7-9062-3037-7FA0E56333ED}"/>
              </a:ext>
            </a:extLst>
          </p:cNvPr>
          <p:cNvSpPr txBox="1"/>
          <p:nvPr/>
        </p:nvSpPr>
        <p:spPr>
          <a:xfrm>
            <a:off x="398911" y="4028858"/>
            <a:ext cx="1230086" cy="545192"/>
          </a:xfrm>
          <a:prstGeom prst="rect">
            <a:avLst/>
          </a:prstGeom>
        </p:spPr>
        <p:txBody>
          <a:bodyPr vert="horz" wrap="square" lIns="91440" tIns="45720" rIns="91440" bIns="45720" rtlCol="0" anchor="ctr">
            <a:normAutofit/>
          </a:bodyPr>
          <a:lstStyle/>
          <a:p>
            <a:pPr algn="l"/>
            <a:r>
              <a:rPr lang="fr-FR" b="1" dirty="0" err="1">
                <a:solidFill>
                  <a:schemeClr val="accent5"/>
                </a:solidFill>
                <a:latin typeface="Source Sans Pro" panose="020B0503030403020204" pitchFamily="34" charset="0"/>
                <a:ea typeface="Source Sans Pro" panose="020B0503030403020204" pitchFamily="34" charset="0"/>
              </a:rPr>
              <a:t>IPTp</a:t>
            </a:r>
            <a:r>
              <a:rPr lang="fr-FR" sz="1800" b="1" dirty="0">
                <a:solidFill>
                  <a:schemeClr val="accent5"/>
                </a:solidFill>
                <a:latin typeface="Source Sans Pro" panose="020B0503030403020204" pitchFamily="34" charset="0"/>
                <a:ea typeface="Source Sans Pro" panose="020B0503030403020204" pitchFamily="34" charset="0"/>
              </a:rPr>
              <a:t> 2+</a:t>
            </a:r>
          </a:p>
        </p:txBody>
      </p:sp>
      <p:sp>
        <p:nvSpPr>
          <p:cNvPr id="7" name="Content Placeholder 2">
            <a:extLst>
              <a:ext uri="{FF2B5EF4-FFF2-40B4-BE49-F238E27FC236}">
                <a16:creationId xmlns:a16="http://schemas.microsoft.com/office/drawing/2014/main" id="{14A00683-55F6-4BAF-DEA2-30924112C144}"/>
              </a:ext>
            </a:extLst>
          </p:cNvPr>
          <p:cNvSpPr>
            <a:spLocks noGrp="1"/>
          </p:cNvSpPr>
          <p:nvPr>
            <p:ph idx="1"/>
          </p:nvPr>
        </p:nvSpPr>
        <p:spPr>
          <a:xfrm>
            <a:off x="530522" y="1175658"/>
            <a:ext cx="7984828" cy="712837"/>
          </a:xfrm>
        </p:spPr>
        <p:txBody>
          <a:bodyPr>
            <a:normAutofit/>
          </a:bodyPr>
          <a:lstStyle/>
          <a:p>
            <a:pPr algn="l"/>
            <a:r>
              <a:rPr lang="en-US" dirty="0"/>
              <a:t>Percent of women age 15-49 with a live birth and/or stillbirth in the 2 years before the survey who received at least 1, 2, or 3 doses of SP/</a:t>
            </a:r>
            <a:r>
              <a:rPr lang="en-US" dirty="0" err="1"/>
              <a:t>Fansidar</a:t>
            </a:r>
            <a:endParaRPr lang="en-US" dirty="0"/>
          </a:p>
        </p:txBody>
      </p:sp>
      <p:sp>
        <p:nvSpPr>
          <p:cNvPr id="9" name="TextBox 8">
            <a:extLst>
              <a:ext uri="{FF2B5EF4-FFF2-40B4-BE49-F238E27FC236}">
                <a16:creationId xmlns:a16="http://schemas.microsoft.com/office/drawing/2014/main" id="{AB813A57-E925-1839-1906-37E7BA585CAE}"/>
              </a:ext>
            </a:extLst>
          </p:cNvPr>
          <p:cNvSpPr txBox="1"/>
          <p:nvPr/>
        </p:nvSpPr>
        <p:spPr>
          <a:xfrm>
            <a:off x="398911" y="4851101"/>
            <a:ext cx="1230086" cy="464571"/>
          </a:xfrm>
          <a:prstGeom prst="rect">
            <a:avLst/>
          </a:prstGeom>
        </p:spPr>
        <p:txBody>
          <a:bodyPr vert="horz" wrap="square" lIns="91440" tIns="45720" rIns="91440" bIns="45720" rtlCol="0" anchor="ctr">
            <a:normAutofit/>
          </a:bodyPr>
          <a:lstStyle/>
          <a:p>
            <a:pPr algn="l"/>
            <a:r>
              <a:rPr lang="fr-FR" b="1" dirty="0" err="1">
                <a:solidFill>
                  <a:schemeClr val="accent1"/>
                </a:solidFill>
                <a:latin typeface="Source Sans Pro" panose="020B0503030403020204" pitchFamily="34" charset="0"/>
                <a:ea typeface="Source Sans Pro" panose="020B0503030403020204" pitchFamily="34" charset="0"/>
              </a:rPr>
              <a:t>IPTp</a:t>
            </a:r>
            <a:r>
              <a:rPr lang="fr-FR" b="1" dirty="0">
                <a:solidFill>
                  <a:schemeClr val="accent1"/>
                </a:solidFill>
                <a:latin typeface="Source Sans Pro" panose="020B0503030403020204" pitchFamily="34" charset="0"/>
                <a:ea typeface="Source Sans Pro" panose="020B0503030403020204" pitchFamily="34" charset="0"/>
              </a:rPr>
              <a:t> 3+</a:t>
            </a:r>
            <a:endParaRPr lang="fr-FR" sz="1800" b="1" dirty="0">
              <a:solidFill>
                <a:schemeClr val="accent1"/>
              </a:solidFill>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25009122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399" y="1475014"/>
            <a:ext cx="4811486" cy="3907971"/>
          </a:xfrm>
        </p:spPr>
        <p:txBody>
          <a:bodyPr>
            <a:normAutofit/>
          </a:bodyPr>
          <a:lstStyle/>
          <a:p>
            <a:pPr marL="342900" indent="-342900" algn="l">
              <a:buFont typeface="Arial" panose="020B0604020202020204" pitchFamily="34" charset="0"/>
              <a:buChar char="•"/>
            </a:pPr>
            <a:r>
              <a:rPr lang="en-GB" sz="3200" i="0" dirty="0"/>
              <a:t>Malaria pre</a:t>
            </a:r>
            <a:r>
              <a:rPr lang="en-GB" sz="3200" i="0" noProof="0" dirty="0" err="1"/>
              <a:t>vention</a:t>
            </a:r>
            <a:endParaRPr lang="en-GB" sz="3200" i="0" noProof="0" dirty="0"/>
          </a:p>
          <a:p>
            <a:pPr marL="342900" indent="-342900" algn="l">
              <a:buFont typeface="Arial" panose="020B0604020202020204" pitchFamily="34" charset="0"/>
              <a:buChar char="•"/>
            </a:pPr>
            <a:r>
              <a:rPr lang="en-GB" sz="3200" i="0" noProof="0" dirty="0"/>
              <a:t>Malaria in pregnancy</a:t>
            </a:r>
          </a:p>
          <a:p>
            <a:pPr marL="342900" indent="-342900" algn="l">
              <a:buFont typeface="Arial" panose="020B0604020202020204" pitchFamily="34" charset="0"/>
              <a:buChar char="•"/>
            </a:pPr>
            <a:r>
              <a:rPr lang="en-GB" sz="3200" b="1" i="0" noProof="0" dirty="0">
                <a:solidFill>
                  <a:srgbClr val="048C45"/>
                </a:solidFill>
              </a:rPr>
              <a:t>Case management of fever in children</a:t>
            </a:r>
          </a:p>
          <a:p>
            <a:pPr marL="342900" indent="-342900" algn="l">
              <a:buFont typeface="Arial" panose="020B0604020202020204" pitchFamily="34" charset="0"/>
              <a:buChar char="•"/>
            </a:pPr>
            <a:r>
              <a:rPr lang="en-GB" sz="3200" i="0" noProof="0" dirty="0"/>
              <a:t>Prevalence of low haemoglobin and malaria</a:t>
            </a:r>
          </a:p>
        </p:txBody>
      </p:sp>
      <p:sp>
        <p:nvSpPr>
          <p:cNvPr id="9" name="TextBox 8">
            <a:extLst>
              <a:ext uri="{FF2B5EF4-FFF2-40B4-BE49-F238E27FC236}">
                <a16:creationId xmlns:a16="http://schemas.microsoft.com/office/drawing/2014/main" id="{E690F70B-E368-D7F5-795E-B5139345EF71}"/>
              </a:ext>
            </a:extLst>
          </p:cNvPr>
          <p:cNvSpPr txBox="1"/>
          <p:nvPr/>
        </p:nvSpPr>
        <p:spPr>
          <a:xfrm>
            <a:off x="6066746" y="4614181"/>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rgbClr val="048C45"/>
                </a:solidFill>
              </a:rPr>
              <a:t>Chapter 12 </a:t>
            </a:r>
          </a:p>
          <a:p>
            <a:pPr algn="ctr"/>
            <a:r>
              <a:rPr lang="en-US" sz="2000" dirty="0"/>
              <a:t>of the Final Report</a:t>
            </a:r>
          </a:p>
        </p:txBody>
      </p:sp>
      <p:pic>
        <p:nvPicPr>
          <p:cNvPr id="2" name="Picture 1" descr="A purple background with white text and symbols&#10;&#10;Description automatically generated">
            <a:extLst>
              <a:ext uri="{FF2B5EF4-FFF2-40B4-BE49-F238E27FC236}">
                <a16:creationId xmlns:a16="http://schemas.microsoft.com/office/drawing/2014/main" id="{BA543300-062F-5BB9-A45A-26936195909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25818" y="1317730"/>
            <a:ext cx="2198352" cy="310879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056813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530518" y="360333"/>
            <a:ext cx="3459591" cy="596444"/>
          </a:xfrm>
        </p:spPr>
        <p:txBody>
          <a:bodyPr>
            <a:noAutofit/>
          </a:bodyPr>
          <a:lstStyle/>
          <a:p>
            <a:pPr algn="l"/>
            <a:r>
              <a:rPr lang="en-US" sz="3200" noProof="0" dirty="0"/>
              <a:t>Fever in </a:t>
            </a:r>
            <a:r>
              <a:rPr lang="en-US" sz="3200" dirty="0"/>
              <a:t>C</a:t>
            </a:r>
            <a:r>
              <a:rPr lang="en-US" sz="3200" noProof="0" dirty="0" err="1"/>
              <a:t>hildren</a:t>
            </a:r>
            <a:endParaRPr lang="en-US" sz="3200" noProof="0" dirty="0"/>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1007351012"/>
              </p:ext>
            </p:extLst>
          </p:nvPr>
        </p:nvGraphicFramePr>
        <p:xfrm>
          <a:off x="185057" y="1631722"/>
          <a:ext cx="8763000" cy="5094660"/>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a:extLst>
              <a:ext uri="{FF2B5EF4-FFF2-40B4-BE49-F238E27FC236}">
                <a16:creationId xmlns:a16="http://schemas.microsoft.com/office/drawing/2014/main" id="{1D6A0355-32A2-F2E9-C86B-D9F9CAF75215}"/>
              </a:ext>
            </a:extLst>
          </p:cNvPr>
          <p:cNvSpPr txBox="1"/>
          <p:nvPr/>
        </p:nvSpPr>
        <p:spPr>
          <a:xfrm>
            <a:off x="628646" y="1122917"/>
            <a:ext cx="1957536" cy="646331"/>
          </a:xfrm>
          <a:prstGeom prst="rect">
            <a:avLst/>
          </a:prstGeom>
          <a:noFill/>
        </p:spPr>
        <p:txBody>
          <a:bodyPr wrap="square" rtlCol="0">
            <a:spAutoFit/>
          </a:bodyPr>
          <a:lstStyle/>
          <a:p>
            <a:pPr algn="ctr"/>
            <a:r>
              <a:rPr lang="en-GB" i="1" dirty="0"/>
              <a:t>Percent of </a:t>
            </a:r>
            <a:r>
              <a:rPr lang="en-GB" i="1" dirty="0">
                <a:latin typeface="+mj-lt"/>
              </a:rPr>
              <a:t>children</a:t>
            </a:r>
            <a:r>
              <a:rPr lang="en-GB" i="1" dirty="0"/>
              <a:t> under 5</a:t>
            </a:r>
          </a:p>
        </p:txBody>
      </p:sp>
      <p:sp>
        <p:nvSpPr>
          <p:cNvPr id="4" name="TextBox 3">
            <a:extLst>
              <a:ext uri="{FF2B5EF4-FFF2-40B4-BE49-F238E27FC236}">
                <a16:creationId xmlns:a16="http://schemas.microsoft.com/office/drawing/2014/main" id="{13874FAB-1159-E755-8153-77AF6DF2DCCD}"/>
              </a:ext>
            </a:extLst>
          </p:cNvPr>
          <p:cNvSpPr txBox="1"/>
          <p:nvPr/>
        </p:nvSpPr>
        <p:spPr>
          <a:xfrm>
            <a:off x="4224122" y="1122917"/>
            <a:ext cx="4143448" cy="646331"/>
          </a:xfrm>
          <a:prstGeom prst="rect">
            <a:avLst/>
          </a:prstGeom>
          <a:noFill/>
        </p:spPr>
        <p:txBody>
          <a:bodyPr wrap="square" rtlCol="0">
            <a:spAutoFit/>
          </a:bodyPr>
          <a:lstStyle/>
          <a:p>
            <a:pPr algn="ctr"/>
            <a:r>
              <a:rPr lang="en-GB" i="1" dirty="0"/>
              <a:t>Percent of children under 5 with fever in the 2 weeks before the survey</a:t>
            </a:r>
          </a:p>
        </p:txBody>
      </p:sp>
      <p:cxnSp>
        <p:nvCxnSpPr>
          <p:cNvPr id="5" name="Straight Connector 4">
            <a:extLst>
              <a:ext uri="{FF2B5EF4-FFF2-40B4-BE49-F238E27FC236}">
                <a16:creationId xmlns:a16="http://schemas.microsoft.com/office/drawing/2014/main" id="{3CBB2A96-AC07-0DE3-4CCB-0639611EB0DC}"/>
              </a:ext>
            </a:extLst>
          </p:cNvPr>
          <p:cNvCxnSpPr>
            <a:cxnSpLocks/>
          </p:cNvCxnSpPr>
          <p:nvPr/>
        </p:nvCxnSpPr>
        <p:spPr>
          <a:xfrm>
            <a:off x="628646" y="1849581"/>
            <a:ext cx="1957536"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03CD4C01-A387-1ED0-258A-391E905B17C5}"/>
              </a:ext>
            </a:extLst>
          </p:cNvPr>
          <p:cNvCxnSpPr>
            <a:cxnSpLocks/>
          </p:cNvCxnSpPr>
          <p:nvPr/>
        </p:nvCxnSpPr>
        <p:spPr>
          <a:xfrm>
            <a:off x="4110182" y="1849581"/>
            <a:ext cx="4371328"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196587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DE86525C-1C20-430A-E192-D59011362E2B}"/>
              </a:ext>
            </a:extLst>
          </p:cNvPr>
          <p:cNvSpPr>
            <a:spLocks noGrp="1"/>
          </p:cNvSpPr>
          <p:nvPr>
            <p:ph type="title"/>
          </p:nvPr>
        </p:nvSpPr>
        <p:spPr>
          <a:xfrm>
            <a:off x="530518" y="372573"/>
            <a:ext cx="8151890" cy="537039"/>
          </a:xfrm>
        </p:spPr>
        <p:txBody>
          <a:bodyPr>
            <a:noAutofit/>
          </a:bodyPr>
          <a:lstStyle/>
          <a:p>
            <a:r>
              <a:rPr lang="en-US" sz="3200" dirty="0"/>
              <a:t>Type of Antimalarial Drugs Used</a:t>
            </a:r>
          </a:p>
        </p:txBody>
      </p:sp>
      <p:sp>
        <p:nvSpPr>
          <p:cNvPr id="26" name="Content Placeholder 2">
            <a:extLst>
              <a:ext uri="{FF2B5EF4-FFF2-40B4-BE49-F238E27FC236}">
                <a16:creationId xmlns:a16="http://schemas.microsoft.com/office/drawing/2014/main" id="{D4E770C2-7B4F-7AC9-CECA-53B2861CA4CB}"/>
              </a:ext>
            </a:extLst>
          </p:cNvPr>
          <p:cNvSpPr>
            <a:spLocks noGrp="1"/>
          </p:cNvSpPr>
          <p:nvPr>
            <p:ph idx="1"/>
          </p:nvPr>
        </p:nvSpPr>
        <p:spPr>
          <a:xfrm>
            <a:off x="530518" y="1175657"/>
            <a:ext cx="8271634" cy="768535"/>
          </a:xfrm>
        </p:spPr>
        <p:txBody>
          <a:bodyPr>
            <a:normAutofit/>
          </a:bodyPr>
          <a:lstStyle/>
          <a:p>
            <a:r>
              <a:rPr lang="en-US" dirty="0"/>
              <a:t>Among children under age 5 with fever in the 2 weeks before the survey who took an antimalarial, percent who took:</a:t>
            </a:r>
          </a:p>
        </p:txBody>
      </p:sp>
      <p:graphicFrame>
        <p:nvGraphicFramePr>
          <p:cNvPr id="7" name="Chart 6">
            <a:extLst>
              <a:ext uri="{FF2B5EF4-FFF2-40B4-BE49-F238E27FC236}">
                <a16:creationId xmlns:a16="http://schemas.microsoft.com/office/drawing/2014/main" id="{88ED0AC1-291C-971F-D52E-39574AE5D7C3}"/>
              </a:ext>
            </a:extLst>
          </p:cNvPr>
          <p:cNvGraphicFramePr/>
          <p:nvPr>
            <p:extLst>
              <p:ext uri="{D42A27DB-BD31-4B8C-83A1-F6EECF244321}">
                <p14:modId xmlns:p14="http://schemas.microsoft.com/office/powerpoint/2010/main" val="976156993"/>
              </p:ext>
            </p:extLst>
          </p:nvPr>
        </p:nvGraphicFramePr>
        <p:xfrm>
          <a:off x="341848" y="1644073"/>
          <a:ext cx="8460303" cy="521392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3190888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398" y="1475014"/>
            <a:ext cx="5192487" cy="3907971"/>
          </a:xfrm>
        </p:spPr>
        <p:txBody>
          <a:bodyPr>
            <a:normAutofit/>
          </a:bodyPr>
          <a:lstStyle/>
          <a:p>
            <a:pPr marL="342900" indent="-342900" algn="l">
              <a:buFont typeface="Arial" panose="020B0604020202020204" pitchFamily="34" charset="0"/>
              <a:buChar char="•"/>
            </a:pPr>
            <a:r>
              <a:rPr lang="en-GB" sz="3200" i="0" dirty="0"/>
              <a:t>Malaria pre</a:t>
            </a:r>
            <a:r>
              <a:rPr lang="en-GB" sz="3200" i="0" noProof="0" dirty="0" err="1"/>
              <a:t>vention</a:t>
            </a:r>
            <a:endParaRPr lang="en-GB" sz="3200" i="0" noProof="0" dirty="0"/>
          </a:p>
          <a:p>
            <a:pPr marL="342900" indent="-342900" algn="l">
              <a:buFont typeface="Arial" panose="020B0604020202020204" pitchFamily="34" charset="0"/>
              <a:buChar char="•"/>
            </a:pPr>
            <a:r>
              <a:rPr lang="en-GB" sz="3200" i="0" noProof="0" dirty="0"/>
              <a:t>Malaria in pregnancy</a:t>
            </a:r>
          </a:p>
          <a:p>
            <a:pPr marL="342900" indent="-342900" algn="l">
              <a:buFont typeface="Arial" panose="020B0604020202020204" pitchFamily="34" charset="0"/>
              <a:buChar char="•"/>
            </a:pPr>
            <a:r>
              <a:rPr lang="en-GB" sz="3200" i="0" noProof="0" dirty="0"/>
              <a:t>Case management of fever in children</a:t>
            </a:r>
          </a:p>
          <a:p>
            <a:pPr marL="342900" indent="-342900" algn="l">
              <a:buFont typeface="Arial" panose="020B0604020202020204" pitchFamily="34" charset="0"/>
              <a:buChar char="•"/>
            </a:pPr>
            <a:r>
              <a:rPr lang="en-GB" sz="3200" b="1" i="0" noProof="0" dirty="0">
                <a:solidFill>
                  <a:srgbClr val="048C45"/>
                </a:solidFill>
              </a:rPr>
              <a:t>Prevalence of low haemoglobin and malaria</a:t>
            </a:r>
          </a:p>
        </p:txBody>
      </p:sp>
      <p:sp>
        <p:nvSpPr>
          <p:cNvPr id="9" name="TextBox 8">
            <a:extLst>
              <a:ext uri="{FF2B5EF4-FFF2-40B4-BE49-F238E27FC236}">
                <a16:creationId xmlns:a16="http://schemas.microsoft.com/office/drawing/2014/main" id="{E690F70B-E368-D7F5-795E-B5139345EF71}"/>
              </a:ext>
            </a:extLst>
          </p:cNvPr>
          <p:cNvSpPr txBox="1"/>
          <p:nvPr/>
        </p:nvSpPr>
        <p:spPr>
          <a:xfrm>
            <a:off x="6066746" y="4614181"/>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rgbClr val="048C45"/>
                </a:solidFill>
              </a:rPr>
              <a:t>Chapter 12 </a:t>
            </a:r>
          </a:p>
          <a:p>
            <a:pPr algn="ctr"/>
            <a:r>
              <a:rPr lang="en-US" sz="2000" dirty="0"/>
              <a:t>of the Final Report</a:t>
            </a:r>
          </a:p>
        </p:txBody>
      </p:sp>
      <p:pic>
        <p:nvPicPr>
          <p:cNvPr id="2" name="Picture 1" descr="A purple background with white text and symbols&#10;&#10;Description automatically generated">
            <a:extLst>
              <a:ext uri="{FF2B5EF4-FFF2-40B4-BE49-F238E27FC236}">
                <a16:creationId xmlns:a16="http://schemas.microsoft.com/office/drawing/2014/main" id="{C9345E52-7457-F8E5-4181-36085CC542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3161" y="1286994"/>
            <a:ext cx="2198352" cy="310879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6874558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399" y="1475014"/>
            <a:ext cx="4811486" cy="3907971"/>
          </a:xfrm>
        </p:spPr>
        <p:txBody>
          <a:bodyPr>
            <a:normAutofit/>
          </a:bodyPr>
          <a:lstStyle/>
          <a:p>
            <a:pPr marL="342900" indent="-342900" algn="l">
              <a:buFont typeface="Arial" panose="020B0604020202020204" pitchFamily="34" charset="0"/>
              <a:buChar char="•"/>
            </a:pPr>
            <a:r>
              <a:rPr lang="en-GB" sz="3200" b="1" i="0" dirty="0">
                <a:solidFill>
                  <a:srgbClr val="048C45"/>
                </a:solidFill>
              </a:rPr>
              <a:t>Malaria prevention</a:t>
            </a:r>
          </a:p>
          <a:p>
            <a:pPr marL="342900" indent="-342900" algn="l">
              <a:buFont typeface="Arial" panose="020B0604020202020204" pitchFamily="34" charset="0"/>
              <a:buChar char="•"/>
            </a:pPr>
            <a:r>
              <a:rPr lang="en-GB" sz="3200" i="0" dirty="0"/>
              <a:t>Malaria in pregnancy</a:t>
            </a:r>
          </a:p>
          <a:p>
            <a:pPr marL="342900" indent="-342900" algn="l">
              <a:buFont typeface="Arial" panose="020B0604020202020204" pitchFamily="34" charset="0"/>
              <a:buChar char="•"/>
            </a:pPr>
            <a:r>
              <a:rPr lang="en-GB" sz="3200" i="0" dirty="0"/>
              <a:t>Case management of fever in children</a:t>
            </a:r>
          </a:p>
          <a:p>
            <a:pPr marL="342900" indent="-342900" algn="l">
              <a:buFont typeface="Arial" panose="020B0604020202020204" pitchFamily="34" charset="0"/>
              <a:buChar char="•"/>
            </a:pPr>
            <a:r>
              <a:rPr lang="en-GB" sz="3200" i="0" dirty="0"/>
              <a:t>Prevalence of low haemoglobin and malaria</a:t>
            </a:r>
          </a:p>
        </p:txBody>
      </p:sp>
      <p:sp>
        <p:nvSpPr>
          <p:cNvPr id="9" name="TextBox 8">
            <a:extLst>
              <a:ext uri="{FF2B5EF4-FFF2-40B4-BE49-F238E27FC236}">
                <a16:creationId xmlns:a16="http://schemas.microsoft.com/office/drawing/2014/main" id="{E690F70B-E368-D7F5-795E-B5139345EF71}"/>
              </a:ext>
            </a:extLst>
          </p:cNvPr>
          <p:cNvSpPr txBox="1"/>
          <p:nvPr/>
        </p:nvSpPr>
        <p:spPr>
          <a:xfrm>
            <a:off x="6066746" y="4614181"/>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rgbClr val="048C45"/>
                </a:solidFill>
              </a:rPr>
              <a:t>Chapter 12 </a:t>
            </a:r>
          </a:p>
          <a:p>
            <a:pPr algn="ctr"/>
            <a:r>
              <a:rPr lang="en-US" sz="2000" dirty="0"/>
              <a:t>of the Final Report</a:t>
            </a:r>
          </a:p>
        </p:txBody>
      </p:sp>
      <p:pic>
        <p:nvPicPr>
          <p:cNvPr id="2" name="Picture 1" descr="A purple background with white text and symbols&#10;&#10;Description automatically generated">
            <a:extLst>
              <a:ext uri="{FF2B5EF4-FFF2-40B4-BE49-F238E27FC236}">
                <a16:creationId xmlns:a16="http://schemas.microsoft.com/office/drawing/2014/main" id="{ECA87BE3-A3B7-6C62-E4C1-93049C9A821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3161" y="1286994"/>
            <a:ext cx="2198352" cy="310879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6398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530518" y="219984"/>
            <a:ext cx="7984828" cy="852353"/>
          </a:xfrm>
        </p:spPr>
        <p:txBody>
          <a:bodyPr>
            <a:noAutofit/>
          </a:bodyPr>
          <a:lstStyle/>
          <a:p>
            <a:pPr algn="l"/>
            <a:r>
              <a:rPr lang="en-US" sz="3200" dirty="0"/>
              <a:t>Testing Coverage Rates</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530518" y="1174522"/>
            <a:ext cx="7984828" cy="457200"/>
          </a:xfrm>
        </p:spPr>
        <p:txBody>
          <a:bodyPr>
            <a:normAutofit/>
          </a:bodyPr>
          <a:lstStyle/>
          <a:p>
            <a:pPr algn="l"/>
            <a:r>
              <a:rPr lang="en-US" dirty="0"/>
              <a:t>Percent of eligible children age 6-59 months tested for: </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1318028761"/>
              </p:ext>
            </p:extLst>
          </p:nvPr>
        </p:nvGraphicFramePr>
        <p:xfrm>
          <a:off x="434903" y="1631722"/>
          <a:ext cx="8274187" cy="509466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375244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530518" y="191821"/>
            <a:ext cx="8135946" cy="885865"/>
          </a:xfrm>
        </p:spPr>
        <p:txBody>
          <a:bodyPr>
            <a:noAutofit/>
          </a:bodyPr>
          <a:lstStyle/>
          <a:p>
            <a:r>
              <a:rPr lang="en-GB" sz="3200" dirty="0"/>
              <a:t>Trends in Prevalence of Low Haemoglobin</a:t>
            </a:r>
            <a:endParaRPr lang="en-GB" sz="3200" dirty="0">
              <a:highlight>
                <a:srgbClr val="FFFF00"/>
              </a:highlight>
            </a:endParaRPr>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514513157"/>
              </p:ext>
            </p:extLst>
          </p:nvPr>
        </p:nvGraphicFramePr>
        <p:xfrm>
          <a:off x="628650" y="1924591"/>
          <a:ext cx="7886700" cy="4639495"/>
        </p:xfrm>
        <a:graphic>
          <a:graphicData uri="http://schemas.openxmlformats.org/drawingml/2006/chart">
            <c:chart xmlns:c="http://schemas.openxmlformats.org/drawingml/2006/chart" xmlns:r="http://schemas.openxmlformats.org/officeDocument/2006/relationships" r:id="rId3"/>
          </a:graphicData>
        </a:graphic>
      </p:graphicFrame>
      <p:sp>
        <p:nvSpPr>
          <p:cNvPr id="5" name="Content Placeholder 2">
            <a:extLst>
              <a:ext uri="{FF2B5EF4-FFF2-40B4-BE49-F238E27FC236}">
                <a16:creationId xmlns:a16="http://schemas.microsoft.com/office/drawing/2014/main" id="{85D9C36E-9AEF-ED1C-D217-61970097BB16}"/>
              </a:ext>
            </a:extLst>
          </p:cNvPr>
          <p:cNvSpPr>
            <a:spLocks noGrp="1"/>
          </p:cNvSpPr>
          <p:nvPr>
            <p:ph idx="1"/>
          </p:nvPr>
        </p:nvSpPr>
        <p:spPr>
          <a:xfrm>
            <a:off x="530518" y="1179765"/>
            <a:ext cx="7984832" cy="423406"/>
          </a:xfrm>
        </p:spPr>
        <p:txBody>
          <a:bodyPr>
            <a:normAutofit/>
          </a:bodyPr>
          <a:lstStyle/>
          <a:p>
            <a:pPr algn="l"/>
            <a:r>
              <a:rPr lang="en-GB" noProof="0" dirty="0"/>
              <a:t>Percent of children age 6-59 months with</a:t>
            </a:r>
            <a:r>
              <a:rPr lang="en-GB" dirty="0"/>
              <a:t> anaemia (haemoglobin &lt; 8.0 g/dl)</a:t>
            </a:r>
            <a:endParaRPr lang="en-GB" noProof="0" dirty="0"/>
          </a:p>
        </p:txBody>
      </p:sp>
    </p:spTree>
    <p:extLst>
      <p:ext uri="{BB962C8B-B14F-4D97-AF65-F5344CB8AC3E}">
        <p14:creationId xmlns:p14="http://schemas.microsoft.com/office/powerpoint/2010/main" val="29931743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530518" y="219985"/>
            <a:ext cx="7984828" cy="916438"/>
          </a:xfrm>
        </p:spPr>
        <p:txBody>
          <a:bodyPr>
            <a:noAutofit/>
          </a:bodyPr>
          <a:lstStyle/>
          <a:p>
            <a:pPr algn="l"/>
            <a:r>
              <a:rPr lang="en-GB" sz="3200" dirty="0"/>
              <a:t>Prevalence of Low Haemoglobin by Age</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530518" y="1172507"/>
            <a:ext cx="7886700" cy="423406"/>
          </a:xfrm>
        </p:spPr>
        <p:txBody>
          <a:bodyPr>
            <a:noAutofit/>
          </a:bodyPr>
          <a:lstStyle/>
          <a:p>
            <a:pPr algn="l"/>
            <a:r>
              <a:rPr lang="en-GB" dirty="0"/>
              <a:t>Percent of children age 6-59 months with moderate-to-severe anaemia (haemoglobin &lt; 8.0 g/dl)</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2419878652"/>
              </p:ext>
            </p:extLst>
          </p:nvPr>
        </p:nvGraphicFramePr>
        <p:xfrm>
          <a:off x="434902" y="1676399"/>
          <a:ext cx="8274187" cy="4788725"/>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a:extLst>
              <a:ext uri="{FF2B5EF4-FFF2-40B4-BE49-F238E27FC236}">
                <a16:creationId xmlns:a16="http://schemas.microsoft.com/office/drawing/2014/main" id="{80022F20-08C9-406D-FD3C-4D576628D9CB}"/>
              </a:ext>
            </a:extLst>
          </p:cNvPr>
          <p:cNvSpPr txBox="1"/>
          <p:nvPr/>
        </p:nvSpPr>
        <p:spPr>
          <a:xfrm>
            <a:off x="3042552" y="6231082"/>
            <a:ext cx="3058886" cy="468085"/>
          </a:xfrm>
          <a:prstGeom prst="rect">
            <a:avLst/>
          </a:prstGeom>
        </p:spPr>
        <p:txBody>
          <a:bodyPr vert="horz" wrap="square" lIns="91440" tIns="45720" rIns="91440" bIns="45720" rtlCol="0" anchor="ctr">
            <a:normAutofit/>
          </a:bodyPr>
          <a:lstStyle/>
          <a:p>
            <a:pPr algn="ctr"/>
            <a:r>
              <a:rPr lang="fr-FR" dirty="0">
                <a:latin typeface="Source Sans Pro" panose="020B0503030403020204" pitchFamily="34" charset="0"/>
                <a:ea typeface="Source Sans Pro" panose="020B0503030403020204" pitchFamily="34" charset="0"/>
              </a:rPr>
              <a:t>Age in </a:t>
            </a:r>
            <a:r>
              <a:rPr lang="fr-FR" dirty="0" err="1">
                <a:latin typeface="Source Sans Pro" panose="020B0503030403020204" pitchFamily="34" charset="0"/>
                <a:ea typeface="Source Sans Pro" panose="020B0503030403020204" pitchFamily="34" charset="0"/>
              </a:rPr>
              <a:t>months</a:t>
            </a:r>
            <a:endParaRPr lang="fr-FR" dirty="0">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16125862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427309632"/>
              </p:ext>
            </p:extLst>
          </p:nvPr>
        </p:nvGraphicFramePr>
        <p:xfrm>
          <a:off x="628648" y="1965825"/>
          <a:ext cx="7886699" cy="4084366"/>
        </p:xfrm>
        <a:graphic>
          <a:graphicData uri="http://schemas.openxmlformats.org/drawingml/2006/chart">
            <c:chart xmlns:c="http://schemas.openxmlformats.org/drawingml/2006/chart" xmlns:r="http://schemas.openxmlformats.org/officeDocument/2006/relationships" r:id="rId3"/>
          </a:graphicData>
        </a:graphic>
      </p:graphicFrame>
      <p:grpSp>
        <p:nvGrpSpPr>
          <p:cNvPr id="20" name="Group 19">
            <a:extLst>
              <a:ext uri="{FF2B5EF4-FFF2-40B4-BE49-F238E27FC236}">
                <a16:creationId xmlns:a16="http://schemas.microsoft.com/office/drawing/2014/main" id="{F73FAC92-A2E5-4D63-44D5-929E6AFEB2E8}"/>
              </a:ext>
            </a:extLst>
          </p:cNvPr>
          <p:cNvGrpSpPr/>
          <p:nvPr/>
        </p:nvGrpSpPr>
        <p:grpSpPr>
          <a:xfrm>
            <a:off x="341842" y="6147396"/>
            <a:ext cx="8460310" cy="558457"/>
            <a:chOff x="315990" y="6092826"/>
            <a:chExt cx="8460310" cy="558457"/>
          </a:xfrm>
        </p:grpSpPr>
        <p:sp>
          <p:nvSpPr>
            <p:cNvPr id="21" name="Arrow: Right 20">
              <a:extLst>
                <a:ext uri="{FF2B5EF4-FFF2-40B4-BE49-F238E27FC236}">
                  <a16:creationId xmlns:a16="http://schemas.microsoft.com/office/drawing/2014/main" id="{7C6BCE7F-F9D2-7183-4393-4BBF88AACDFF}"/>
                </a:ext>
              </a:extLst>
            </p:cNvPr>
            <p:cNvSpPr/>
            <p:nvPr/>
          </p:nvSpPr>
          <p:spPr>
            <a:xfrm>
              <a:off x="1834241" y="6198960"/>
              <a:ext cx="5423808" cy="359229"/>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88F10D0D-C493-936C-FB87-D8A8ABAF5469}"/>
                </a:ext>
              </a:extLst>
            </p:cNvPr>
            <p:cNvSpPr txBox="1"/>
            <p:nvPr/>
          </p:nvSpPr>
          <p:spPr>
            <a:xfrm>
              <a:off x="315990" y="6092826"/>
              <a:ext cx="1956855" cy="558457"/>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a:ln>
                    <a:noFill/>
                  </a:ln>
                  <a:solidFill>
                    <a:prstClr val="black"/>
                  </a:solidFill>
                  <a:effectLst/>
                  <a:uLnTx/>
                  <a:uFillTx/>
                  <a:latin typeface="Source Sans Pro" panose="020B0503030403020204" pitchFamily="34" charset="0"/>
                  <a:ea typeface="Source Sans Pro" panose="020B0503030403020204" pitchFamily="34" charset="0"/>
                  <a:cs typeface="+mn-cs"/>
                </a:rPr>
                <a:t>Poorest households</a:t>
              </a:r>
              <a:endParaRPr kumimoji="0" lang="en-US" sz="1800" b="0" i="0" u="none" strike="noStrike" kern="1200" cap="none" spc="0" normalizeH="0" baseline="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23" name="TextBox 22">
              <a:extLst>
                <a:ext uri="{FF2B5EF4-FFF2-40B4-BE49-F238E27FC236}">
                  <a16:creationId xmlns:a16="http://schemas.microsoft.com/office/drawing/2014/main" id="{1A8A73DB-544A-F1D4-E8EF-B4883973CC12}"/>
                </a:ext>
              </a:extLst>
            </p:cNvPr>
            <p:cNvSpPr txBox="1"/>
            <p:nvPr/>
          </p:nvSpPr>
          <p:spPr>
            <a:xfrm>
              <a:off x="7258049" y="6092826"/>
              <a:ext cx="1518251" cy="558457"/>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a:ln>
                    <a:noFill/>
                  </a:ln>
                  <a:solidFill>
                    <a:prstClr val="black"/>
                  </a:solidFill>
                  <a:effectLst/>
                  <a:uLnTx/>
                  <a:uFillTx/>
                  <a:latin typeface="Source Sans Pro" panose="020B0503030403020204" pitchFamily="34" charset="0"/>
                  <a:ea typeface="Source Sans Pro" panose="020B0503030403020204" pitchFamily="34" charset="0"/>
                  <a:cs typeface="+mn-cs"/>
                </a:rPr>
                <a:t>Wealthiest households</a:t>
              </a:r>
              <a:endParaRPr kumimoji="0" lang="en-US" sz="1800" b="0" i="0" u="none" strike="noStrike" kern="1200" cap="none" spc="0" normalizeH="0" baseline="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sp>
        <p:nvSpPr>
          <p:cNvPr id="8" name="Title 1">
            <a:extLst>
              <a:ext uri="{FF2B5EF4-FFF2-40B4-BE49-F238E27FC236}">
                <a16:creationId xmlns:a16="http://schemas.microsoft.com/office/drawing/2014/main" id="{80402629-093A-AD22-9C58-6D7866510915}"/>
              </a:ext>
            </a:extLst>
          </p:cNvPr>
          <p:cNvSpPr>
            <a:spLocks noGrp="1"/>
          </p:cNvSpPr>
          <p:nvPr>
            <p:ph type="title"/>
          </p:nvPr>
        </p:nvSpPr>
        <p:spPr>
          <a:xfrm>
            <a:off x="530518" y="219985"/>
            <a:ext cx="7984828" cy="916438"/>
          </a:xfrm>
        </p:spPr>
        <p:txBody>
          <a:bodyPr>
            <a:noAutofit/>
          </a:bodyPr>
          <a:lstStyle/>
          <a:p>
            <a:pPr algn="l"/>
            <a:r>
              <a:rPr lang="en-GB" sz="3200" dirty="0"/>
              <a:t>Prevalence of Low Haemoglobin by Wealth</a:t>
            </a:r>
          </a:p>
        </p:txBody>
      </p:sp>
      <p:sp>
        <p:nvSpPr>
          <p:cNvPr id="10" name="Content Placeholder 2">
            <a:extLst>
              <a:ext uri="{FF2B5EF4-FFF2-40B4-BE49-F238E27FC236}">
                <a16:creationId xmlns:a16="http://schemas.microsoft.com/office/drawing/2014/main" id="{E640E4E2-DCF2-5C15-E169-CB8D9189E97C}"/>
              </a:ext>
            </a:extLst>
          </p:cNvPr>
          <p:cNvSpPr>
            <a:spLocks noGrp="1"/>
          </p:cNvSpPr>
          <p:nvPr>
            <p:ph idx="1"/>
          </p:nvPr>
        </p:nvSpPr>
        <p:spPr>
          <a:xfrm>
            <a:off x="530518" y="1169543"/>
            <a:ext cx="7886700" cy="423406"/>
          </a:xfrm>
        </p:spPr>
        <p:txBody>
          <a:bodyPr>
            <a:noAutofit/>
          </a:bodyPr>
          <a:lstStyle/>
          <a:p>
            <a:pPr algn="l"/>
            <a:r>
              <a:rPr lang="en-GB" dirty="0"/>
              <a:t>Percent of children age 6-59 months with moderate-to-severe anaemia (haemoglobin &lt; 8.0 g/dl)</a:t>
            </a:r>
          </a:p>
        </p:txBody>
      </p:sp>
    </p:spTree>
    <p:extLst>
      <p:ext uri="{BB962C8B-B14F-4D97-AF65-F5344CB8AC3E}">
        <p14:creationId xmlns:p14="http://schemas.microsoft.com/office/powerpoint/2010/main" val="35985184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5B2322-F23E-C5A4-94E0-7482705AA72F}"/>
              </a:ext>
            </a:extLst>
          </p:cNvPr>
          <p:cNvSpPr>
            <a:spLocks noGrp="1"/>
          </p:cNvSpPr>
          <p:nvPr>
            <p:ph type="title"/>
          </p:nvPr>
        </p:nvSpPr>
        <p:spPr>
          <a:xfrm>
            <a:off x="530518" y="330985"/>
            <a:ext cx="7984832" cy="700104"/>
          </a:xfrm>
        </p:spPr>
        <p:txBody>
          <a:bodyPr>
            <a:normAutofit/>
          </a:bodyPr>
          <a:lstStyle/>
          <a:p>
            <a:r>
              <a:rPr lang="en-US" sz="3200" dirty="0"/>
              <a:t>Rapid Diagnostic Test vs. Microscopy</a:t>
            </a:r>
          </a:p>
        </p:txBody>
      </p:sp>
      <p:sp>
        <p:nvSpPr>
          <p:cNvPr id="4" name="TextBox 3">
            <a:extLst>
              <a:ext uri="{FF2B5EF4-FFF2-40B4-BE49-F238E27FC236}">
                <a16:creationId xmlns:a16="http://schemas.microsoft.com/office/drawing/2014/main" id="{D85C181B-4986-267A-005F-5665BC109830}"/>
              </a:ext>
            </a:extLst>
          </p:cNvPr>
          <p:cNvSpPr txBox="1"/>
          <p:nvPr/>
        </p:nvSpPr>
        <p:spPr>
          <a:xfrm>
            <a:off x="530518" y="1031089"/>
            <a:ext cx="4463143" cy="5351358"/>
          </a:xfrm>
          <a:prstGeom prst="rect">
            <a:avLst/>
          </a:prstGeom>
        </p:spPr>
        <p:txBody>
          <a:bodyPr vert="horz" wrap="square" lIns="91440" tIns="45720" rIns="91440" bIns="45720" rtlCol="0" anchor="t">
            <a:normAutofit lnSpcReduction="10000"/>
          </a:bodyPr>
          <a:lstStyle/>
          <a:p>
            <a:pPr algn="l">
              <a:lnSpc>
                <a:spcPct val="110000"/>
              </a:lnSpc>
            </a:pPr>
            <a:r>
              <a:rPr lang="en-GB" sz="2400" u="sng" dirty="0"/>
              <a:t>Rapid Diagnostic Tests (RDT)</a:t>
            </a:r>
          </a:p>
          <a:p>
            <a:pPr marL="285750" indent="-285750" algn="l">
              <a:lnSpc>
                <a:spcPct val="110000"/>
              </a:lnSpc>
              <a:spcAft>
                <a:spcPts val="600"/>
              </a:spcAft>
              <a:buFont typeface="Arial" panose="020B0604020202020204" pitchFamily="34" charset="0"/>
              <a:buChar char="•"/>
            </a:pPr>
            <a:r>
              <a:rPr lang="en-GB" sz="2400" dirty="0"/>
              <a:t>Provides results and treatment in the field</a:t>
            </a:r>
          </a:p>
          <a:p>
            <a:pPr marL="285750" indent="-285750">
              <a:lnSpc>
                <a:spcPct val="110000"/>
              </a:lnSpc>
              <a:spcAft>
                <a:spcPts val="600"/>
              </a:spcAft>
              <a:buFont typeface="Arial" panose="020B0604020202020204" pitchFamily="34" charset="0"/>
              <a:buChar char="•"/>
            </a:pPr>
            <a:r>
              <a:rPr lang="en-GB" sz="2400" dirty="0"/>
              <a:t>Detects the malaria antigen (not the malaria parasite), which remains in the blood 1 month after treatment with antimalarials</a:t>
            </a:r>
          </a:p>
          <a:p>
            <a:pPr marL="285750" indent="-285750" algn="l">
              <a:lnSpc>
                <a:spcPct val="110000"/>
              </a:lnSpc>
              <a:spcAft>
                <a:spcPts val="600"/>
              </a:spcAft>
              <a:buFont typeface="Arial" panose="020B0604020202020204" pitchFamily="34" charset="0"/>
              <a:buChar char="•"/>
            </a:pPr>
            <a:r>
              <a:rPr lang="en-GB" sz="2400" dirty="0"/>
              <a:t>Less sensitive (but sensitive enough for surveys)</a:t>
            </a:r>
          </a:p>
          <a:p>
            <a:pPr marL="285750" indent="-285750" algn="l">
              <a:lnSpc>
                <a:spcPct val="110000"/>
              </a:lnSpc>
              <a:spcAft>
                <a:spcPts val="600"/>
              </a:spcAft>
              <a:buFont typeface="Arial" panose="020B0604020202020204" pitchFamily="34" charset="0"/>
              <a:buChar char="•"/>
            </a:pPr>
            <a:r>
              <a:rPr lang="en-GB" sz="2400" dirty="0"/>
              <a:t>Often results in slightly higher malaria prevalence than microscopy</a:t>
            </a:r>
          </a:p>
        </p:txBody>
      </p:sp>
      <p:sp>
        <p:nvSpPr>
          <p:cNvPr id="5" name="TextBox 4">
            <a:extLst>
              <a:ext uri="{FF2B5EF4-FFF2-40B4-BE49-F238E27FC236}">
                <a16:creationId xmlns:a16="http://schemas.microsoft.com/office/drawing/2014/main" id="{81B7F313-F52B-3C64-6295-178A95F335DE}"/>
              </a:ext>
            </a:extLst>
          </p:cNvPr>
          <p:cNvSpPr txBox="1"/>
          <p:nvPr/>
        </p:nvSpPr>
        <p:spPr>
          <a:xfrm>
            <a:off x="5041075" y="1031089"/>
            <a:ext cx="4102925" cy="5351358"/>
          </a:xfrm>
          <a:prstGeom prst="rect">
            <a:avLst/>
          </a:prstGeom>
        </p:spPr>
        <p:txBody>
          <a:bodyPr vert="horz" wrap="square" lIns="91440" tIns="45720" rIns="91440" bIns="45720" rtlCol="0" anchor="t">
            <a:normAutofit/>
          </a:bodyPr>
          <a:lstStyle/>
          <a:p>
            <a:pPr algn="l"/>
            <a:r>
              <a:rPr lang="en-GB" sz="2400" u="sng" dirty="0"/>
              <a:t>Microscopy</a:t>
            </a:r>
          </a:p>
          <a:p>
            <a:pPr marL="285750" indent="-285750" algn="l">
              <a:lnSpc>
                <a:spcPct val="110000"/>
              </a:lnSpc>
              <a:spcAft>
                <a:spcPts val="600"/>
              </a:spcAft>
              <a:buFont typeface="Arial" panose="020B0604020202020204" pitchFamily="34" charset="0"/>
              <a:buChar char="•"/>
            </a:pPr>
            <a:r>
              <a:rPr lang="en-GB" sz="2400" dirty="0"/>
              <a:t>Tested in lab</a:t>
            </a:r>
          </a:p>
          <a:p>
            <a:pPr marL="285750" indent="-285750" algn="l">
              <a:lnSpc>
                <a:spcPct val="110000"/>
              </a:lnSpc>
              <a:spcAft>
                <a:spcPts val="600"/>
              </a:spcAft>
              <a:buFont typeface="Arial" panose="020B0604020202020204" pitchFamily="34" charset="0"/>
              <a:buChar char="•"/>
            </a:pPr>
            <a:endParaRPr lang="en-GB" sz="2400" dirty="0"/>
          </a:p>
          <a:p>
            <a:pPr marL="285750" indent="-285750" algn="l">
              <a:lnSpc>
                <a:spcPct val="110000"/>
              </a:lnSpc>
              <a:spcAft>
                <a:spcPts val="600"/>
              </a:spcAft>
              <a:buFont typeface="Arial" panose="020B0604020202020204" pitchFamily="34" charset="0"/>
              <a:buChar char="•"/>
            </a:pPr>
            <a:r>
              <a:rPr lang="en-GB" sz="2400" dirty="0"/>
              <a:t>Detects malaria parasite</a:t>
            </a:r>
          </a:p>
          <a:p>
            <a:pPr marL="285750" indent="-285750" algn="l">
              <a:lnSpc>
                <a:spcPct val="110000"/>
              </a:lnSpc>
              <a:spcAft>
                <a:spcPts val="600"/>
              </a:spcAft>
              <a:buFont typeface="Arial" panose="020B0604020202020204" pitchFamily="34" charset="0"/>
              <a:buChar char="•"/>
            </a:pPr>
            <a:endParaRPr lang="en-GB" sz="2400" dirty="0"/>
          </a:p>
          <a:p>
            <a:pPr marL="285750" indent="-285750" algn="l">
              <a:lnSpc>
                <a:spcPct val="110000"/>
              </a:lnSpc>
              <a:spcAft>
                <a:spcPts val="600"/>
              </a:spcAft>
              <a:buFont typeface="Arial" panose="020B0604020202020204" pitchFamily="34" charset="0"/>
              <a:buChar char="•"/>
            </a:pPr>
            <a:endParaRPr lang="en-GB" sz="2400" dirty="0"/>
          </a:p>
          <a:p>
            <a:pPr marL="285750" indent="-285750" algn="l">
              <a:lnSpc>
                <a:spcPct val="110000"/>
              </a:lnSpc>
              <a:spcAft>
                <a:spcPts val="600"/>
              </a:spcAft>
              <a:buFont typeface="Arial" panose="020B0604020202020204" pitchFamily="34" charset="0"/>
              <a:buChar char="•"/>
            </a:pPr>
            <a:endParaRPr lang="en-GB" sz="2400" dirty="0"/>
          </a:p>
          <a:p>
            <a:pPr marL="285750" indent="-285750" algn="l">
              <a:lnSpc>
                <a:spcPct val="110000"/>
              </a:lnSpc>
              <a:spcAft>
                <a:spcPts val="600"/>
              </a:spcAft>
              <a:buFont typeface="Arial" panose="020B0604020202020204" pitchFamily="34" charset="0"/>
              <a:buChar char="•"/>
            </a:pPr>
            <a:r>
              <a:rPr lang="en-GB" sz="2400" dirty="0"/>
              <a:t>Highly sensitive when prepared under lab conditions, but field preparation lowers sensitivity</a:t>
            </a:r>
          </a:p>
        </p:txBody>
      </p:sp>
    </p:spTree>
    <p:extLst>
      <p:ext uri="{BB962C8B-B14F-4D97-AF65-F5344CB8AC3E}">
        <p14:creationId xmlns:p14="http://schemas.microsoft.com/office/powerpoint/2010/main" val="32635097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530518" y="360333"/>
            <a:ext cx="7984828" cy="596444"/>
          </a:xfrm>
        </p:spPr>
        <p:txBody>
          <a:bodyPr>
            <a:noAutofit/>
          </a:bodyPr>
          <a:lstStyle/>
          <a:p>
            <a:pPr algn="l"/>
            <a:r>
              <a:rPr lang="en-US" sz="3200" dirty="0"/>
              <a:t>Malaria Prevalence by Age</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530518" y="1174522"/>
            <a:ext cx="7984828" cy="457200"/>
          </a:xfrm>
        </p:spPr>
        <p:txBody>
          <a:bodyPr>
            <a:noAutofit/>
          </a:bodyPr>
          <a:lstStyle/>
          <a:p>
            <a:pPr algn="l"/>
            <a:r>
              <a:rPr lang="en-GB" dirty="0"/>
              <a:t>Percent of children age 6-59 months who tested positive for malaria by rapid diagnostic test (RDT) and by microscopy</a:t>
            </a:r>
          </a:p>
        </p:txBody>
      </p:sp>
      <p:sp>
        <p:nvSpPr>
          <p:cNvPr id="3" name="TextBox 2">
            <a:extLst>
              <a:ext uri="{FF2B5EF4-FFF2-40B4-BE49-F238E27FC236}">
                <a16:creationId xmlns:a16="http://schemas.microsoft.com/office/drawing/2014/main" id="{80022F20-08C9-406D-FD3C-4D576628D9CB}"/>
              </a:ext>
            </a:extLst>
          </p:cNvPr>
          <p:cNvSpPr txBox="1"/>
          <p:nvPr/>
        </p:nvSpPr>
        <p:spPr>
          <a:xfrm>
            <a:off x="3042552" y="6231082"/>
            <a:ext cx="3058886" cy="468085"/>
          </a:xfrm>
          <a:prstGeom prst="rect">
            <a:avLst/>
          </a:prstGeom>
        </p:spPr>
        <p:txBody>
          <a:bodyPr vert="horz" wrap="square" lIns="91440" tIns="45720" rIns="91440" bIns="45720" rtlCol="0" anchor="ctr">
            <a:normAutofit/>
          </a:bodyPr>
          <a:lstStyle/>
          <a:p>
            <a:pPr algn="ctr"/>
            <a:r>
              <a:rPr lang="en-US">
                <a:latin typeface="Source Sans Pro" panose="020B0503030403020204" pitchFamily="34" charset="0"/>
                <a:ea typeface="Source Sans Pro" panose="020B0503030403020204" pitchFamily="34" charset="0"/>
              </a:rPr>
              <a:t>Age in months</a:t>
            </a:r>
          </a:p>
        </p:txBody>
      </p:sp>
      <p:graphicFrame>
        <p:nvGraphicFramePr>
          <p:cNvPr id="7" name="Chart 6">
            <a:extLst>
              <a:ext uri="{FF2B5EF4-FFF2-40B4-BE49-F238E27FC236}">
                <a16:creationId xmlns:a16="http://schemas.microsoft.com/office/drawing/2014/main" id="{E0269C68-46D4-3CFE-31AA-5765DBFC9E48}"/>
              </a:ext>
            </a:extLst>
          </p:cNvPr>
          <p:cNvGraphicFramePr/>
          <p:nvPr>
            <p:extLst>
              <p:ext uri="{D42A27DB-BD31-4B8C-83A1-F6EECF244321}">
                <p14:modId xmlns:p14="http://schemas.microsoft.com/office/powerpoint/2010/main" val="2406427291"/>
              </p:ext>
            </p:extLst>
          </p:nvPr>
        </p:nvGraphicFramePr>
        <p:xfrm>
          <a:off x="364666" y="1754908"/>
          <a:ext cx="8414657" cy="447617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5700325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530518" y="337199"/>
            <a:ext cx="8082959" cy="642711"/>
          </a:xfrm>
        </p:spPr>
        <p:txBody>
          <a:bodyPr>
            <a:noAutofit/>
          </a:bodyPr>
          <a:lstStyle/>
          <a:p>
            <a:r>
              <a:rPr lang="en-US" sz="3200" dirty="0"/>
              <a:t>Trends in Malaria Prevalence by Microscopy</a:t>
            </a:r>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1009812024"/>
              </p:ext>
            </p:extLst>
          </p:nvPr>
        </p:nvGraphicFramePr>
        <p:xfrm>
          <a:off x="628650" y="1924591"/>
          <a:ext cx="7886700" cy="4639495"/>
        </p:xfrm>
        <a:graphic>
          <a:graphicData uri="http://schemas.openxmlformats.org/drawingml/2006/chart">
            <c:chart xmlns:c="http://schemas.openxmlformats.org/drawingml/2006/chart" xmlns:r="http://schemas.openxmlformats.org/officeDocument/2006/relationships" r:id="rId3"/>
          </a:graphicData>
        </a:graphic>
      </p:graphicFrame>
      <p:sp>
        <p:nvSpPr>
          <p:cNvPr id="6" name="Content Placeholder 2">
            <a:extLst>
              <a:ext uri="{FF2B5EF4-FFF2-40B4-BE49-F238E27FC236}">
                <a16:creationId xmlns:a16="http://schemas.microsoft.com/office/drawing/2014/main" id="{98773D28-4102-01C2-1A54-993FF2CE2B8D}"/>
              </a:ext>
            </a:extLst>
          </p:cNvPr>
          <p:cNvSpPr>
            <a:spLocks noGrp="1"/>
          </p:cNvSpPr>
          <p:nvPr>
            <p:ph idx="1"/>
          </p:nvPr>
        </p:nvSpPr>
        <p:spPr>
          <a:xfrm>
            <a:off x="530518" y="1174522"/>
            <a:ext cx="7984828" cy="457200"/>
          </a:xfrm>
        </p:spPr>
        <p:txBody>
          <a:bodyPr>
            <a:normAutofit/>
          </a:bodyPr>
          <a:lstStyle/>
          <a:p>
            <a:pPr algn="l"/>
            <a:r>
              <a:rPr lang="en-US" dirty="0"/>
              <a:t>Percent of children age 6-59 months who tested positive for malaria by microscopy </a:t>
            </a:r>
          </a:p>
        </p:txBody>
      </p:sp>
    </p:spTree>
    <p:extLst>
      <p:ext uri="{BB962C8B-B14F-4D97-AF65-F5344CB8AC3E}">
        <p14:creationId xmlns:p14="http://schemas.microsoft.com/office/powerpoint/2010/main" val="40767229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523134188"/>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8" name="Title 1">
            <a:extLst>
              <a:ext uri="{FF2B5EF4-FFF2-40B4-BE49-F238E27FC236}">
                <a16:creationId xmlns:a16="http://schemas.microsoft.com/office/drawing/2014/main" id="{974DFF41-178B-45FF-97EF-CBF7661FD36F}"/>
              </a:ext>
            </a:extLst>
          </p:cNvPr>
          <p:cNvSpPr>
            <a:spLocks noGrp="1"/>
          </p:cNvSpPr>
          <p:nvPr>
            <p:ph type="title"/>
          </p:nvPr>
        </p:nvSpPr>
        <p:spPr>
          <a:xfrm>
            <a:off x="530518" y="395859"/>
            <a:ext cx="7984828" cy="527777"/>
          </a:xfrm>
        </p:spPr>
        <p:txBody>
          <a:bodyPr>
            <a:noAutofit/>
          </a:bodyPr>
          <a:lstStyle/>
          <a:p>
            <a:pPr algn="l"/>
            <a:r>
              <a:rPr lang="en-US" sz="3200" dirty="0"/>
              <a:t>Malaria Prevalence by Residence</a:t>
            </a:r>
          </a:p>
        </p:txBody>
      </p:sp>
      <p:sp>
        <p:nvSpPr>
          <p:cNvPr id="10" name="Content Placeholder 2">
            <a:extLst>
              <a:ext uri="{FF2B5EF4-FFF2-40B4-BE49-F238E27FC236}">
                <a16:creationId xmlns:a16="http://schemas.microsoft.com/office/drawing/2014/main" id="{60355314-6F20-3BAA-36EB-AD91851608F9}"/>
              </a:ext>
            </a:extLst>
          </p:cNvPr>
          <p:cNvSpPr>
            <a:spLocks noGrp="1"/>
          </p:cNvSpPr>
          <p:nvPr>
            <p:ph idx="1"/>
          </p:nvPr>
        </p:nvSpPr>
        <p:spPr>
          <a:xfrm>
            <a:off x="530518" y="1170877"/>
            <a:ext cx="7886700" cy="705301"/>
          </a:xfrm>
        </p:spPr>
        <p:txBody>
          <a:bodyPr>
            <a:normAutofit/>
          </a:bodyPr>
          <a:lstStyle/>
          <a:p>
            <a:pPr algn="l"/>
            <a:r>
              <a:rPr lang="en-US" dirty="0"/>
              <a:t>Percent of children age 6-59 months who tested positive for malaria by microscopy</a:t>
            </a:r>
          </a:p>
        </p:txBody>
      </p:sp>
    </p:spTree>
    <p:extLst>
      <p:ext uri="{BB962C8B-B14F-4D97-AF65-F5344CB8AC3E}">
        <p14:creationId xmlns:p14="http://schemas.microsoft.com/office/powerpoint/2010/main" val="7421733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56659750"/>
              </p:ext>
            </p:extLst>
          </p:nvPr>
        </p:nvGraphicFramePr>
        <p:xfrm>
          <a:off x="628648" y="1965825"/>
          <a:ext cx="7886699" cy="4084366"/>
        </p:xfrm>
        <a:graphic>
          <a:graphicData uri="http://schemas.openxmlformats.org/drawingml/2006/chart">
            <c:chart xmlns:c="http://schemas.openxmlformats.org/drawingml/2006/chart" xmlns:r="http://schemas.openxmlformats.org/officeDocument/2006/relationships" r:id="rId3"/>
          </a:graphicData>
        </a:graphic>
      </p:graphicFrame>
      <p:grpSp>
        <p:nvGrpSpPr>
          <p:cNvPr id="20" name="Group 19">
            <a:extLst>
              <a:ext uri="{FF2B5EF4-FFF2-40B4-BE49-F238E27FC236}">
                <a16:creationId xmlns:a16="http://schemas.microsoft.com/office/drawing/2014/main" id="{F73FAC92-A2E5-4D63-44D5-929E6AFEB2E8}"/>
              </a:ext>
            </a:extLst>
          </p:cNvPr>
          <p:cNvGrpSpPr/>
          <p:nvPr/>
        </p:nvGrpSpPr>
        <p:grpSpPr>
          <a:xfrm>
            <a:off x="341842" y="6147396"/>
            <a:ext cx="8460310" cy="558457"/>
            <a:chOff x="315990" y="6092826"/>
            <a:chExt cx="8460310" cy="558457"/>
          </a:xfrm>
        </p:grpSpPr>
        <p:sp>
          <p:nvSpPr>
            <p:cNvPr id="21" name="Arrow: Right 20">
              <a:extLst>
                <a:ext uri="{FF2B5EF4-FFF2-40B4-BE49-F238E27FC236}">
                  <a16:creationId xmlns:a16="http://schemas.microsoft.com/office/drawing/2014/main" id="{7C6BCE7F-F9D2-7183-4393-4BBF88AACDFF}"/>
                </a:ext>
              </a:extLst>
            </p:cNvPr>
            <p:cNvSpPr/>
            <p:nvPr/>
          </p:nvSpPr>
          <p:spPr>
            <a:xfrm>
              <a:off x="1834241" y="6198960"/>
              <a:ext cx="5423808" cy="359229"/>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88F10D0D-C493-936C-FB87-D8A8ABAF5469}"/>
                </a:ext>
              </a:extLst>
            </p:cNvPr>
            <p:cNvSpPr txBox="1"/>
            <p:nvPr/>
          </p:nvSpPr>
          <p:spPr>
            <a:xfrm>
              <a:off x="315990" y="6092826"/>
              <a:ext cx="1956855" cy="558457"/>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a:ln>
                    <a:noFill/>
                  </a:ln>
                  <a:solidFill>
                    <a:prstClr val="black"/>
                  </a:solidFill>
                  <a:effectLst/>
                  <a:uLnTx/>
                  <a:uFillTx/>
                  <a:latin typeface="Source Sans Pro" panose="020B0503030403020204" pitchFamily="34" charset="0"/>
                  <a:ea typeface="Source Sans Pro" panose="020B0503030403020204" pitchFamily="34" charset="0"/>
                  <a:cs typeface="+mn-cs"/>
                </a:rPr>
                <a:t>Poorest households</a:t>
              </a:r>
              <a:endParaRPr kumimoji="0" lang="en-US" sz="1800" b="0" i="0" u="none" strike="noStrike" kern="1200" cap="none" spc="0" normalizeH="0" baseline="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23" name="TextBox 22">
              <a:extLst>
                <a:ext uri="{FF2B5EF4-FFF2-40B4-BE49-F238E27FC236}">
                  <a16:creationId xmlns:a16="http://schemas.microsoft.com/office/drawing/2014/main" id="{1A8A73DB-544A-F1D4-E8EF-B4883973CC12}"/>
                </a:ext>
              </a:extLst>
            </p:cNvPr>
            <p:cNvSpPr txBox="1"/>
            <p:nvPr/>
          </p:nvSpPr>
          <p:spPr>
            <a:xfrm>
              <a:off x="7258049" y="6092826"/>
              <a:ext cx="1518251" cy="558457"/>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a:ln>
                    <a:noFill/>
                  </a:ln>
                  <a:solidFill>
                    <a:prstClr val="black"/>
                  </a:solidFill>
                  <a:effectLst/>
                  <a:uLnTx/>
                  <a:uFillTx/>
                  <a:latin typeface="Source Sans Pro" panose="020B0503030403020204" pitchFamily="34" charset="0"/>
                  <a:ea typeface="Source Sans Pro" panose="020B0503030403020204" pitchFamily="34" charset="0"/>
                  <a:cs typeface="+mn-cs"/>
                </a:rPr>
                <a:t>Wealthiest households</a:t>
              </a:r>
              <a:endParaRPr kumimoji="0" lang="en-US" sz="1800" b="0" i="0" u="none" strike="noStrike" kern="1200" cap="none" spc="0" normalizeH="0" baseline="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sp>
        <p:nvSpPr>
          <p:cNvPr id="7" name="Content Placeholder 2">
            <a:extLst>
              <a:ext uri="{FF2B5EF4-FFF2-40B4-BE49-F238E27FC236}">
                <a16:creationId xmlns:a16="http://schemas.microsoft.com/office/drawing/2014/main" id="{525CD2D6-6AEB-1934-6F26-90016FC0C4CD}"/>
              </a:ext>
            </a:extLst>
          </p:cNvPr>
          <p:cNvSpPr>
            <a:spLocks noGrp="1"/>
          </p:cNvSpPr>
          <p:nvPr>
            <p:ph idx="1"/>
          </p:nvPr>
        </p:nvSpPr>
        <p:spPr>
          <a:xfrm>
            <a:off x="530518" y="1175657"/>
            <a:ext cx="7886700" cy="445179"/>
          </a:xfrm>
        </p:spPr>
        <p:txBody>
          <a:bodyPr>
            <a:normAutofit/>
          </a:bodyPr>
          <a:lstStyle/>
          <a:p>
            <a:pPr algn="l"/>
            <a:r>
              <a:rPr lang="en-US" dirty="0"/>
              <a:t>Percent of children age 6-59 months who tested positive for malaria by microscopy </a:t>
            </a:r>
          </a:p>
        </p:txBody>
      </p:sp>
      <p:sp>
        <p:nvSpPr>
          <p:cNvPr id="4" name="Title 1">
            <a:extLst>
              <a:ext uri="{FF2B5EF4-FFF2-40B4-BE49-F238E27FC236}">
                <a16:creationId xmlns:a16="http://schemas.microsoft.com/office/drawing/2014/main" id="{D40EA39F-37D0-491F-2793-EA49227129DD}"/>
              </a:ext>
            </a:extLst>
          </p:cNvPr>
          <p:cNvSpPr txBox="1">
            <a:spLocks/>
          </p:cNvSpPr>
          <p:nvPr/>
        </p:nvSpPr>
        <p:spPr>
          <a:xfrm>
            <a:off x="530518" y="395859"/>
            <a:ext cx="7984828" cy="52777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r>
              <a:rPr lang="en-US" sz="3200" dirty="0"/>
              <a:t>Malaria Prevalence by Wealth</a:t>
            </a:r>
          </a:p>
        </p:txBody>
      </p:sp>
    </p:spTree>
    <p:extLst>
      <p:ext uri="{BB962C8B-B14F-4D97-AF65-F5344CB8AC3E}">
        <p14:creationId xmlns:p14="http://schemas.microsoft.com/office/powerpoint/2010/main" val="13321929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C14FB70-F910-C1E6-0875-4EBA23F955D1}"/>
              </a:ext>
            </a:extLst>
          </p:cNvPr>
          <p:cNvSpPr txBox="1">
            <a:spLocks/>
          </p:cNvSpPr>
          <p:nvPr/>
        </p:nvSpPr>
        <p:spPr>
          <a:xfrm>
            <a:off x="530518" y="970587"/>
            <a:ext cx="7886700" cy="445179"/>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Percent of children age 6-59 months who tested positive for malaria by microscopy </a:t>
            </a:r>
          </a:p>
        </p:txBody>
      </p:sp>
      <p:sp>
        <p:nvSpPr>
          <p:cNvPr id="4" name="Title 1">
            <a:extLst>
              <a:ext uri="{FF2B5EF4-FFF2-40B4-BE49-F238E27FC236}">
                <a16:creationId xmlns:a16="http://schemas.microsoft.com/office/drawing/2014/main" id="{A2597F0B-1069-487F-0A8D-635ABFA37DEE}"/>
              </a:ext>
            </a:extLst>
          </p:cNvPr>
          <p:cNvSpPr txBox="1">
            <a:spLocks/>
          </p:cNvSpPr>
          <p:nvPr/>
        </p:nvSpPr>
        <p:spPr>
          <a:xfrm>
            <a:off x="530518" y="395859"/>
            <a:ext cx="7984828" cy="52777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r>
              <a:rPr lang="en-US" sz="3200" dirty="0"/>
              <a:t>Malaria Prevalence by Region</a:t>
            </a:r>
          </a:p>
        </p:txBody>
      </p:sp>
      <p:grpSp>
        <p:nvGrpSpPr>
          <p:cNvPr id="2" name="Group 1">
            <a:extLst>
              <a:ext uri="{FF2B5EF4-FFF2-40B4-BE49-F238E27FC236}">
                <a16:creationId xmlns:a16="http://schemas.microsoft.com/office/drawing/2014/main" id="{18847847-30C6-E25B-2AA5-004547D7CD0A}"/>
              </a:ext>
            </a:extLst>
          </p:cNvPr>
          <p:cNvGrpSpPr/>
          <p:nvPr/>
        </p:nvGrpSpPr>
        <p:grpSpPr>
          <a:xfrm>
            <a:off x="1531358" y="1285709"/>
            <a:ext cx="5947834" cy="5497515"/>
            <a:chOff x="1226420" y="992599"/>
            <a:chExt cx="6632667" cy="5783265"/>
          </a:xfrm>
        </p:grpSpPr>
        <p:grpSp>
          <p:nvGrpSpPr>
            <p:cNvPr id="5" name="Group 4">
              <a:extLst>
                <a:ext uri="{FF2B5EF4-FFF2-40B4-BE49-F238E27FC236}">
                  <a16:creationId xmlns:a16="http://schemas.microsoft.com/office/drawing/2014/main" id="{44E63FDC-3A72-7FA0-E9E9-C11DE5C99CA5}"/>
                </a:ext>
              </a:extLst>
            </p:cNvPr>
            <p:cNvGrpSpPr>
              <a:grpSpLocks noChangeAspect="1"/>
            </p:cNvGrpSpPr>
            <p:nvPr/>
          </p:nvGrpSpPr>
          <p:grpSpPr bwMode="auto">
            <a:xfrm>
              <a:off x="2815986" y="992599"/>
              <a:ext cx="4007012" cy="5783265"/>
              <a:chOff x="2729" y="425"/>
              <a:chExt cx="1534" cy="2214"/>
            </a:xfrm>
          </p:grpSpPr>
          <p:sp>
            <p:nvSpPr>
              <p:cNvPr id="28" name="Freeform 14">
                <a:extLst>
                  <a:ext uri="{FF2B5EF4-FFF2-40B4-BE49-F238E27FC236}">
                    <a16:creationId xmlns:a16="http://schemas.microsoft.com/office/drawing/2014/main" id="{1BF56ADE-24D0-E7E9-298D-EBFB40D95A2C}"/>
                  </a:ext>
                </a:extLst>
              </p:cNvPr>
              <p:cNvSpPr>
                <a:spLocks/>
              </p:cNvSpPr>
              <p:nvPr/>
            </p:nvSpPr>
            <p:spPr bwMode="auto">
              <a:xfrm>
                <a:off x="2778" y="1246"/>
                <a:ext cx="418" cy="666"/>
              </a:xfrm>
              <a:custGeom>
                <a:avLst/>
                <a:gdLst>
                  <a:gd name="T0" fmla="*/ 78 w 418"/>
                  <a:gd name="T1" fmla="*/ 655 h 666"/>
                  <a:gd name="T2" fmla="*/ 69 w 418"/>
                  <a:gd name="T3" fmla="*/ 642 h 666"/>
                  <a:gd name="T4" fmla="*/ 52 w 418"/>
                  <a:gd name="T5" fmla="*/ 636 h 666"/>
                  <a:gd name="T6" fmla="*/ 36 w 418"/>
                  <a:gd name="T7" fmla="*/ 638 h 666"/>
                  <a:gd name="T8" fmla="*/ 19 w 418"/>
                  <a:gd name="T9" fmla="*/ 636 h 666"/>
                  <a:gd name="T10" fmla="*/ 8 w 418"/>
                  <a:gd name="T11" fmla="*/ 621 h 666"/>
                  <a:gd name="T12" fmla="*/ 15 w 418"/>
                  <a:gd name="T13" fmla="*/ 593 h 666"/>
                  <a:gd name="T14" fmla="*/ 52 w 418"/>
                  <a:gd name="T15" fmla="*/ 500 h 666"/>
                  <a:gd name="T16" fmla="*/ 65 w 418"/>
                  <a:gd name="T17" fmla="*/ 436 h 666"/>
                  <a:gd name="T18" fmla="*/ 100 w 418"/>
                  <a:gd name="T19" fmla="*/ 331 h 666"/>
                  <a:gd name="T20" fmla="*/ 106 w 418"/>
                  <a:gd name="T21" fmla="*/ 283 h 666"/>
                  <a:gd name="T22" fmla="*/ 167 w 418"/>
                  <a:gd name="T23" fmla="*/ 253 h 666"/>
                  <a:gd name="T24" fmla="*/ 171 w 418"/>
                  <a:gd name="T25" fmla="*/ 227 h 666"/>
                  <a:gd name="T26" fmla="*/ 185 w 418"/>
                  <a:gd name="T27" fmla="*/ 220 h 666"/>
                  <a:gd name="T28" fmla="*/ 214 w 418"/>
                  <a:gd name="T29" fmla="*/ 202 h 666"/>
                  <a:gd name="T30" fmla="*/ 198 w 418"/>
                  <a:gd name="T31" fmla="*/ 94 h 666"/>
                  <a:gd name="T32" fmla="*/ 181 w 418"/>
                  <a:gd name="T33" fmla="*/ 2 h 666"/>
                  <a:gd name="T34" fmla="*/ 196 w 418"/>
                  <a:gd name="T35" fmla="*/ 9 h 666"/>
                  <a:gd name="T36" fmla="*/ 209 w 418"/>
                  <a:gd name="T37" fmla="*/ 20 h 666"/>
                  <a:gd name="T38" fmla="*/ 216 w 418"/>
                  <a:gd name="T39" fmla="*/ 34 h 666"/>
                  <a:gd name="T40" fmla="*/ 227 w 418"/>
                  <a:gd name="T41" fmla="*/ 49 h 666"/>
                  <a:gd name="T42" fmla="*/ 240 w 418"/>
                  <a:gd name="T43" fmla="*/ 60 h 666"/>
                  <a:gd name="T44" fmla="*/ 244 w 418"/>
                  <a:gd name="T45" fmla="*/ 77 h 666"/>
                  <a:gd name="T46" fmla="*/ 258 w 418"/>
                  <a:gd name="T47" fmla="*/ 85 h 666"/>
                  <a:gd name="T48" fmla="*/ 257 w 418"/>
                  <a:gd name="T49" fmla="*/ 100 h 666"/>
                  <a:gd name="T50" fmla="*/ 268 w 418"/>
                  <a:gd name="T51" fmla="*/ 114 h 666"/>
                  <a:gd name="T52" fmla="*/ 274 w 418"/>
                  <a:gd name="T53" fmla="*/ 130 h 666"/>
                  <a:gd name="T54" fmla="*/ 281 w 418"/>
                  <a:gd name="T55" fmla="*/ 144 h 666"/>
                  <a:gd name="T56" fmla="*/ 283 w 418"/>
                  <a:gd name="T57" fmla="*/ 160 h 666"/>
                  <a:gd name="T58" fmla="*/ 292 w 418"/>
                  <a:gd name="T59" fmla="*/ 173 h 666"/>
                  <a:gd name="T60" fmla="*/ 305 w 418"/>
                  <a:gd name="T61" fmla="*/ 180 h 666"/>
                  <a:gd name="T62" fmla="*/ 313 w 418"/>
                  <a:gd name="T63" fmla="*/ 190 h 666"/>
                  <a:gd name="T64" fmla="*/ 326 w 418"/>
                  <a:gd name="T65" fmla="*/ 199 h 666"/>
                  <a:gd name="T66" fmla="*/ 333 w 418"/>
                  <a:gd name="T67" fmla="*/ 212 h 666"/>
                  <a:gd name="T68" fmla="*/ 345 w 418"/>
                  <a:gd name="T69" fmla="*/ 224 h 666"/>
                  <a:gd name="T70" fmla="*/ 355 w 418"/>
                  <a:gd name="T71" fmla="*/ 233 h 666"/>
                  <a:gd name="T72" fmla="*/ 364 w 418"/>
                  <a:gd name="T73" fmla="*/ 246 h 666"/>
                  <a:gd name="T74" fmla="*/ 375 w 418"/>
                  <a:gd name="T75" fmla="*/ 263 h 666"/>
                  <a:gd name="T76" fmla="*/ 372 w 418"/>
                  <a:gd name="T77" fmla="*/ 276 h 666"/>
                  <a:gd name="T78" fmla="*/ 379 w 418"/>
                  <a:gd name="T79" fmla="*/ 287 h 666"/>
                  <a:gd name="T80" fmla="*/ 396 w 418"/>
                  <a:gd name="T81" fmla="*/ 291 h 666"/>
                  <a:gd name="T82" fmla="*/ 417 w 418"/>
                  <a:gd name="T83" fmla="*/ 333 h 666"/>
                  <a:gd name="T84" fmla="*/ 396 w 418"/>
                  <a:gd name="T85" fmla="*/ 338 h 666"/>
                  <a:gd name="T86" fmla="*/ 370 w 418"/>
                  <a:gd name="T87" fmla="*/ 348 h 666"/>
                  <a:gd name="T88" fmla="*/ 357 w 418"/>
                  <a:gd name="T89" fmla="*/ 355 h 666"/>
                  <a:gd name="T90" fmla="*/ 359 w 418"/>
                  <a:gd name="T91" fmla="*/ 371 h 666"/>
                  <a:gd name="T92" fmla="*/ 366 w 418"/>
                  <a:gd name="T93" fmla="*/ 386 h 666"/>
                  <a:gd name="T94" fmla="*/ 354 w 418"/>
                  <a:gd name="T95" fmla="*/ 399 h 666"/>
                  <a:gd name="T96" fmla="*/ 346 w 418"/>
                  <a:gd name="T97" fmla="*/ 420 h 666"/>
                  <a:gd name="T98" fmla="*/ 337 w 418"/>
                  <a:gd name="T99" fmla="*/ 435 h 666"/>
                  <a:gd name="T100" fmla="*/ 346 w 418"/>
                  <a:gd name="T101" fmla="*/ 448 h 666"/>
                  <a:gd name="T102" fmla="*/ 345 w 418"/>
                  <a:gd name="T103" fmla="*/ 464 h 666"/>
                  <a:gd name="T104" fmla="*/ 337 w 418"/>
                  <a:gd name="T105" fmla="*/ 478 h 666"/>
                  <a:gd name="T106" fmla="*/ 334 w 418"/>
                  <a:gd name="T107" fmla="*/ 491 h 666"/>
                  <a:gd name="T108" fmla="*/ 329 w 418"/>
                  <a:gd name="T109" fmla="*/ 502 h 666"/>
                  <a:gd name="T110" fmla="*/ 319 w 418"/>
                  <a:gd name="T111" fmla="*/ 505 h 666"/>
                  <a:gd name="T112" fmla="*/ 311 w 418"/>
                  <a:gd name="T113" fmla="*/ 507 h 666"/>
                  <a:gd name="T114" fmla="*/ 302 w 418"/>
                  <a:gd name="T115" fmla="*/ 515 h 666"/>
                  <a:gd name="T116" fmla="*/ 292 w 418"/>
                  <a:gd name="T117" fmla="*/ 522 h 666"/>
                  <a:gd name="T118" fmla="*/ 294 w 418"/>
                  <a:gd name="T119" fmla="*/ 530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8" h="666">
                    <a:moveTo>
                      <a:pt x="87" y="666"/>
                    </a:moveTo>
                    <a:lnTo>
                      <a:pt x="87" y="665"/>
                    </a:lnTo>
                    <a:lnTo>
                      <a:pt x="87" y="666"/>
                    </a:lnTo>
                    <a:lnTo>
                      <a:pt x="86" y="665"/>
                    </a:lnTo>
                    <a:lnTo>
                      <a:pt x="84" y="665"/>
                    </a:lnTo>
                    <a:lnTo>
                      <a:pt x="84" y="664"/>
                    </a:lnTo>
                    <a:lnTo>
                      <a:pt x="84" y="663"/>
                    </a:lnTo>
                    <a:lnTo>
                      <a:pt x="83" y="661"/>
                    </a:lnTo>
                    <a:lnTo>
                      <a:pt x="83" y="660"/>
                    </a:lnTo>
                    <a:lnTo>
                      <a:pt x="82" y="660"/>
                    </a:lnTo>
                    <a:lnTo>
                      <a:pt x="82" y="659"/>
                    </a:lnTo>
                    <a:lnTo>
                      <a:pt x="80" y="659"/>
                    </a:lnTo>
                    <a:lnTo>
                      <a:pt x="80" y="657"/>
                    </a:lnTo>
                    <a:lnTo>
                      <a:pt x="80" y="656"/>
                    </a:lnTo>
                    <a:lnTo>
                      <a:pt x="79" y="656"/>
                    </a:lnTo>
                    <a:lnTo>
                      <a:pt x="78" y="656"/>
                    </a:lnTo>
                    <a:lnTo>
                      <a:pt x="78" y="655"/>
                    </a:lnTo>
                    <a:lnTo>
                      <a:pt x="78" y="653"/>
                    </a:lnTo>
                    <a:lnTo>
                      <a:pt x="76" y="653"/>
                    </a:lnTo>
                    <a:lnTo>
                      <a:pt x="76" y="652"/>
                    </a:lnTo>
                    <a:lnTo>
                      <a:pt x="76" y="651"/>
                    </a:lnTo>
                    <a:lnTo>
                      <a:pt x="75" y="651"/>
                    </a:lnTo>
                    <a:lnTo>
                      <a:pt x="75" y="649"/>
                    </a:lnTo>
                    <a:lnTo>
                      <a:pt x="74" y="649"/>
                    </a:lnTo>
                    <a:lnTo>
                      <a:pt x="74" y="648"/>
                    </a:lnTo>
                    <a:lnTo>
                      <a:pt x="74" y="647"/>
                    </a:lnTo>
                    <a:lnTo>
                      <a:pt x="72" y="647"/>
                    </a:lnTo>
                    <a:lnTo>
                      <a:pt x="72" y="646"/>
                    </a:lnTo>
                    <a:lnTo>
                      <a:pt x="71" y="646"/>
                    </a:lnTo>
                    <a:lnTo>
                      <a:pt x="71" y="644"/>
                    </a:lnTo>
                    <a:lnTo>
                      <a:pt x="70" y="644"/>
                    </a:lnTo>
                    <a:lnTo>
                      <a:pt x="70" y="643"/>
                    </a:lnTo>
                    <a:lnTo>
                      <a:pt x="69" y="643"/>
                    </a:lnTo>
                    <a:lnTo>
                      <a:pt x="69" y="642"/>
                    </a:lnTo>
                    <a:lnTo>
                      <a:pt x="69" y="640"/>
                    </a:lnTo>
                    <a:lnTo>
                      <a:pt x="67" y="640"/>
                    </a:lnTo>
                    <a:lnTo>
                      <a:pt x="66" y="640"/>
                    </a:lnTo>
                    <a:lnTo>
                      <a:pt x="66" y="639"/>
                    </a:lnTo>
                    <a:lnTo>
                      <a:pt x="65" y="639"/>
                    </a:lnTo>
                    <a:lnTo>
                      <a:pt x="65" y="638"/>
                    </a:lnTo>
                    <a:lnTo>
                      <a:pt x="63" y="636"/>
                    </a:lnTo>
                    <a:lnTo>
                      <a:pt x="62" y="635"/>
                    </a:lnTo>
                    <a:lnTo>
                      <a:pt x="61" y="635"/>
                    </a:lnTo>
                    <a:lnTo>
                      <a:pt x="59" y="635"/>
                    </a:lnTo>
                    <a:lnTo>
                      <a:pt x="58" y="635"/>
                    </a:lnTo>
                    <a:lnTo>
                      <a:pt x="57" y="635"/>
                    </a:lnTo>
                    <a:lnTo>
                      <a:pt x="57" y="636"/>
                    </a:lnTo>
                    <a:lnTo>
                      <a:pt x="55" y="636"/>
                    </a:lnTo>
                    <a:lnTo>
                      <a:pt x="54" y="636"/>
                    </a:lnTo>
                    <a:lnTo>
                      <a:pt x="53" y="636"/>
                    </a:lnTo>
                    <a:lnTo>
                      <a:pt x="52" y="636"/>
                    </a:lnTo>
                    <a:lnTo>
                      <a:pt x="50" y="636"/>
                    </a:lnTo>
                    <a:lnTo>
                      <a:pt x="50" y="635"/>
                    </a:lnTo>
                    <a:lnTo>
                      <a:pt x="49" y="635"/>
                    </a:lnTo>
                    <a:lnTo>
                      <a:pt x="48" y="635"/>
                    </a:lnTo>
                    <a:lnTo>
                      <a:pt x="48" y="634"/>
                    </a:lnTo>
                    <a:lnTo>
                      <a:pt x="46" y="634"/>
                    </a:lnTo>
                    <a:lnTo>
                      <a:pt x="45" y="634"/>
                    </a:lnTo>
                    <a:lnTo>
                      <a:pt x="44" y="634"/>
                    </a:lnTo>
                    <a:lnTo>
                      <a:pt x="44" y="635"/>
                    </a:lnTo>
                    <a:lnTo>
                      <a:pt x="42" y="635"/>
                    </a:lnTo>
                    <a:lnTo>
                      <a:pt x="41" y="635"/>
                    </a:lnTo>
                    <a:lnTo>
                      <a:pt x="40" y="635"/>
                    </a:lnTo>
                    <a:lnTo>
                      <a:pt x="40" y="636"/>
                    </a:lnTo>
                    <a:lnTo>
                      <a:pt x="38" y="636"/>
                    </a:lnTo>
                    <a:lnTo>
                      <a:pt x="37" y="636"/>
                    </a:lnTo>
                    <a:lnTo>
                      <a:pt x="36" y="636"/>
                    </a:lnTo>
                    <a:lnTo>
                      <a:pt x="36" y="638"/>
                    </a:lnTo>
                    <a:lnTo>
                      <a:pt x="36" y="639"/>
                    </a:lnTo>
                    <a:lnTo>
                      <a:pt x="34" y="639"/>
                    </a:lnTo>
                    <a:lnTo>
                      <a:pt x="33" y="639"/>
                    </a:lnTo>
                    <a:lnTo>
                      <a:pt x="32" y="640"/>
                    </a:lnTo>
                    <a:lnTo>
                      <a:pt x="31" y="640"/>
                    </a:lnTo>
                    <a:lnTo>
                      <a:pt x="32" y="640"/>
                    </a:lnTo>
                    <a:lnTo>
                      <a:pt x="31" y="640"/>
                    </a:lnTo>
                    <a:lnTo>
                      <a:pt x="29" y="640"/>
                    </a:lnTo>
                    <a:lnTo>
                      <a:pt x="29" y="639"/>
                    </a:lnTo>
                    <a:lnTo>
                      <a:pt x="28" y="639"/>
                    </a:lnTo>
                    <a:lnTo>
                      <a:pt x="27" y="638"/>
                    </a:lnTo>
                    <a:lnTo>
                      <a:pt x="25" y="636"/>
                    </a:lnTo>
                    <a:lnTo>
                      <a:pt x="24" y="636"/>
                    </a:lnTo>
                    <a:lnTo>
                      <a:pt x="23" y="636"/>
                    </a:lnTo>
                    <a:lnTo>
                      <a:pt x="21" y="636"/>
                    </a:lnTo>
                    <a:lnTo>
                      <a:pt x="20" y="636"/>
                    </a:lnTo>
                    <a:lnTo>
                      <a:pt x="19" y="636"/>
                    </a:lnTo>
                    <a:lnTo>
                      <a:pt x="16" y="635"/>
                    </a:lnTo>
                    <a:lnTo>
                      <a:pt x="16" y="634"/>
                    </a:lnTo>
                    <a:lnTo>
                      <a:pt x="16" y="632"/>
                    </a:lnTo>
                    <a:lnTo>
                      <a:pt x="16" y="631"/>
                    </a:lnTo>
                    <a:lnTo>
                      <a:pt x="16" y="630"/>
                    </a:lnTo>
                    <a:lnTo>
                      <a:pt x="16" y="629"/>
                    </a:lnTo>
                    <a:lnTo>
                      <a:pt x="16" y="627"/>
                    </a:lnTo>
                    <a:lnTo>
                      <a:pt x="15" y="626"/>
                    </a:lnTo>
                    <a:lnTo>
                      <a:pt x="15" y="625"/>
                    </a:lnTo>
                    <a:lnTo>
                      <a:pt x="14" y="625"/>
                    </a:lnTo>
                    <a:lnTo>
                      <a:pt x="14" y="623"/>
                    </a:lnTo>
                    <a:lnTo>
                      <a:pt x="12" y="623"/>
                    </a:lnTo>
                    <a:lnTo>
                      <a:pt x="11" y="623"/>
                    </a:lnTo>
                    <a:lnTo>
                      <a:pt x="11" y="622"/>
                    </a:lnTo>
                    <a:lnTo>
                      <a:pt x="10" y="622"/>
                    </a:lnTo>
                    <a:lnTo>
                      <a:pt x="8" y="622"/>
                    </a:lnTo>
                    <a:lnTo>
                      <a:pt x="8" y="621"/>
                    </a:lnTo>
                    <a:lnTo>
                      <a:pt x="8" y="619"/>
                    </a:lnTo>
                    <a:lnTo>
                      <a:pt x="8" y="618"/>
                    </a:lnTo>
                    <a:lnTo>
                      <a:pt x="7" y="618"/>
                    </a:lnTo>
                    <a:lnTo>
                      <a:pt x="7" y="617"/>
                    </a:lnTo>
                    <a:lnTo>
                      <a:pt x="6" y="617"/>
                    </a:lnTo>
                    <a:lnTo>
                      <a:pt x="6" y="615"/>
                    </a:lnTo>
                    <a:lnTo>
                      <a:pt x="4" y="615"/>
                    </a:lnTo>
                    <a:lnTo>
                      <a:pt x="3" y="615"/>
                    </a:lnTo>
                    <a:lnTo>
                      <a:pt x="3" y="614"/>
                    </a:lnTo>
                    <a:lnTo>
                      <a:pt x="2" y="614"/>
                    </a:lnTo>
                    <a:lnTo>
                      <a:pt x="2" y="613"/>
                    </a:lnTo>
                    <a:lnTo>
                      <a:pt x="0" y="613"/>
                    </a:lnTo>
                    <a:lnTo>
                      <a:pt x="3" y="610"/>
                    </a:lnTo>
                    <a:lnTo>
                      <a:pt x="4" y="610"/>
                    </a:lnTo>
                    <a:lnTo>
                      <a:pt x="4" y="609"/>
                    </a:lnTo>
                    <a:lnTo>
                      <a:pt x="12" y="596"/>
                    </a:lnTo>
                    <a:lnTo>
                      <a:pt x="15" y="593"/>
                    </a:lnTo>
                    <a:lnTo>
                      <a:pt x="21" y="592"/>
                    </a:lnTo>
                    <a:lnTo>
                      <a:pt x="24" y="592"/>
                    </a:lnTo>
                    <a:lnTo>
                      <a:pt x="31" y="591"/>
                    </a:lnTo>
                    <a:lnTo>
                      <a:pt x="31" y="581"/>
                    </a:lnTo>
                    <a:lnTo>
                      <a:pt x="32" y="577"/>
                    </a:lnTo>
                    <a:lnTo>
                      <a:pt x="32" y="576"/>
                    </a:lnTo>
                    <a:lnTo>
                      <a:pt x="33" y="568"/>
                    </a:lnTo>
                    <a:lnTo>
                      <a:pt x="33" y="567"/>
                    </a:lnTo>
                    <a:lnTo>
                      <a:pt x="33" y="566"/>
                    </a:lnTo>
                    <a:lnTo>
                      <a:pt x="41" y="557"/>
                    </a:lnTo>
                    <a:lnTo>
                      <a:pt x="46" y="549"/>
                    </a:lnTo>
                    <a:lnTo>
                      <a:pt x="55" y="537"/>
                    </a:lnTo>
                    <a:lnTo>
                      <a:pt x="57" y="533"/>
                    </a:lnTo>
                    <a:lnTo>
                      <a:pt x="57" y="532"/>
                    </a:lnTo>
                    <a:lnTo>
                      <a:pt x="55" y="529"/>
                    </a:lnTo>
                    <a:lnTo>
                      <a:pt x="49" y="521"/>
                    </a:lnTo>
                    <a:lnTo>
                      <a:pt x="52" y="500"/>
                    </a:lnTo>
                    <a:lnTo>
                      <a:pt x="52" y="498"/>
                    </a:lnTo>
                    <a:lnTo>
                      <a:pt x="53" y="495"/>
                    </a:lnTo>
                    <a:lnTo>
                      <a:pt x="53" y="492"/>
                    </a:lnTo>
                    <a:lnTo>
                      <a:pt x="54" y="491"/>
                    </a:lnTo>
                    <a:lnTo>
                      <a:pt x="54" y="486"/>
                    </a:lnTo>
                    <a:lnTo>
                      <a:pt x="58" y="468"/>
                    </a:lnTo>
                    <a:lnTo>
                      <a:pt x="59" y="465"/>
                    </a:lnTo>
                    <a:lnTo>
                      <a:pt x="59" y="464"/>
                    </a:lnTo>
                    <a:lnTo>
                      <a:pt x="59" y="461"/>
                    </a:lnTo>
                    <a:lnTo>
                      <a:pt x="59" y="460"/>
                    </a:lnTo>
                    <a:lnTo>
                      <a:pt x="59" y="458"/>
                    </a:lnTo>
                    <a:lnTo>
                      <a:pt x="61" y="454"/>
                    </a:lnTo>
                    <a:lnTo>
                      <a:pt x="61" y="453"/>
                    </a:lnTo>
                    <a:lnTo>
                      <a:pt x="62" y="450"/>
                    </a:lnTo>
                    <a:lnTo>
                      <a:pt x="63" y="448"/>
                    </a:lnTo>
                    <a:lnTo>
                      <a:pt x="63" y="445"/>
                    </a:lnTo>
                    <a:lnTo>
                      <a:pt x="65" y="436"/>
                    </a:lnTo>
                    <a:lnTo>
                      <a:pt x="66" y="424"/>
                    </a:lnTo>
                    <a:lnTo>
                      <a:pt x="67" y="406"/>
                    </a:lnTo>
                    <a:lnTo>
                      <a:pt x="75" y="389"/>
                    </a:lnTo>
                    <a:lnTo>
                      <a:pt x="78" y="382"/>
                    </a:lnTo>
                    <a:lnTo>
                      <a:pt x="79" y="380"/>
                    </a:lnTo>
                    <a:lnTo>
                      <a:pt x="80" y="378"/>
                    </a:lnTo>
                    <a:lnTo>
                      <a:pt x="82" y="375"/>
                    </a:lnTo>
                    <a:lnTo>
                      <a:pt x="84" y="368"/>
                    </a:lnTo>
                    <a:lnTo>
                      <a:pt x="86" y="363"/>
                    </a:lnTo>
                    <a:lnTo>
                      <a:pt x="92" y="354"/>
                    </a:lnTo>
                    <a:lnTo>
                      <a:pt x="93" y="347"/>
                    </a:lnTo>
                    <a:lnTo>
                      <a:pt x="97" y="342"/>
                    </a:lnTo>
                    <a:lnTo>
                      <a:pt x="101" y="338"/>
                    </a:lnTo>
                    <a:lnTo>
                      <a:pt x="99" y="333"/>
                    </a:lnTo>
                    <a:lnTo>
                      <a:pt x="100" y="333"/>
                    </a:lnTo>
                    <a:lnTo>
                      <a:pt x="101" y="331"/>
                    </a:lnTo>
                    <a:lnTo>
                      <a:pt x="100" y="331"/>
                    </a:lnTo>
                    <a:lnTo>
                      <a:pt x="100" y="330"/>
                    </a:lnTo>
                    <a:lnTo>
                      <a:pt x="100" y="329"/>
                    </a:lnTo>
                    <a:lnTo>
                      <a:pt x="100" y="326"/>
                    </a:lnTo>
                    <a:lnTo>
                      <a:pt x="100" y="325"/>
                    </a:lnTo>
                    <a:lnTo>
                      <a:pt x="99" y="325"/>
                    </a:lnTo>
                    <a:lnTo>
                      <a:pt x="99" y="324"/>
                    </a:lnTo>
                    <a:lnTo>
                      <a:pt x="101" y="317"/>
                    </a:lnTo>
                    <a:lnTo>
                      <a:pt x="101" y="312"/>
                    </a:lnTo>
                    <a:lnTo>
                      <a:pt x="103" y="308"/>
                    </a:lnTo>
                    <a:lnTo>
                      <a:pt x="103" y="304"/>
                    </a:lnTo>
                    <a:lnTo>
                      <a:pt x="103" y="301"/>
                    </a:lnTo>
                    <a:lnTo>
                      <a:pt x="104" y="300"/>
                    </a:lnTo>
                    <a:lnTo>
                      <a:pt x="104" y="299"/>
                    </a:lnTo>
                    <a:lnTo>
                      <a:pt x="106" y="292"/>
                    </a:lnTo>
                    <a:lnTo>
                      <a:pt x="106" y="289"/>
                    </a:lnTo>
                    <a:lnTo>
                      <a:pt x="106" y="286"/>
                    </a:lnTo>
                    <a:lnTo>
                      <a:pt x="106" y="283"/>
                    </a:lnTo>
                    <a:lnTo>
                      <a:pt x="108" y="280"/>
                    </a:lnTo>
                    <a:lnTo>
                      <a:pt x="112" y="276"/>
                    </a:lnTo>
                    <a:lnTo>
                      <a:pt x="112" y="278"/>
                    </a:lnTo>
                    <a:lnTo>
                      <a:pt x="116" y="274"/>
                    </a:lnTo>
                    <a:lnTo>
                      <a:pt x="120" y="272"/>
                    </a:lnTo>
                    <a:lnTo>
                      <a:pt x="125" y="271"/>
                    </a:lnTo>
                    <a:lnTo>
                      <a:pt x="126" y="271"/>
                    </a:lnTo>
                    <a:lnTo>
                      <a:pt x="131" y="269"/>
                    </a:lnTo>
                    <a:lnTo>
                      <a:pt x="139" y="266"/>
                    </a:lnTo>
                    <a:lnTo>
                      <a:pt x="146" y="261"/>
                    </a:lnTo>
                    <a:lnTo>
                      <a:pt x="147" y="261"/>
                    </a:lnTo>
                    <a:lnTo>
                      <a:pt x="158" y="257"/>
                    </a:lnTo>
                    <a:lnTo>
                      <a:pt x="160" y="257"/>
                    </a:lnTo>
                    <a:lnTo>
                      <a:pt x="165" y="253"/>
                    </a:lnTo>
                    <a:lnTo>
                      <a:pt x="167" y="253"/>
                    </a:lnTo>
                    <a:lnTo>
                      <a:pt x="168" y="253"/>
                    </a:lnTo>
                    <a:lnTo>
                      <a:pt x="167" y="253"/>
                    </a:lnTo>
                    <a:lnTo>
                      <a:pt x="167" y="252"/>
                    </a:lnTo>
                    <a:lnTo>
                      <a:pt x="167" y="250"/>
                    </a:lnTo>
                    <a:lnTo>
                      <a:pt x="167" y="249"/>
                    </a:lnTo>
                    <a:lnTo>
                      <a:pt x="165" y="249"/>
                    </a:lnTo>
                    <a:lnTo>
                      <a:pt x="165" y="248"/>
                    </a:lnTo>
                    <a:lnTo>
                      <a:pt x="167" y="248"/>
                    </a:lnTo>
                    <a:lnTo>
                      <a:pt x="167" y="244"/>
                    </a:lnTo>
                    <a:lnTo>
                      <a:pt x="167" y="240"/>
                    </a:lnTo>
                    <a:lnTo>
                      <a:pt x="167" y="237"/>
                    </a:lnTo>
                    <a:lnTo>
                      <a:pt x="168" y="233"/>
                    </a:lnTo>
                    <a:lnTo>
                      <a:pt x="168" y="232"/>
                    </a:lnTo>
                    <a:lnTo>
                      <a:pt x="168" y="231"/>
                    </a:lnTo>
                    <a:lnTo>
                      <a:pt x="169" y="231"/>
                    </a:lnTo>
                    <a:lnTo>
                      <a:pt x="169" y="229"/>
                    </a:lnTo>
                    <a:lnTo>
                      <a:pt x="169" y="228"/>
                    </a:lnTo>
                    <a:lnTo>
                      <a:pt x="171" y="228"/>
                    </a:lnTo>
                    <a:lnTo>
                      <a:pt x="171" y="227"/>
                    </a:lnTo>
                    <a:lnTo>
                      <a:pt x="172" y="227"/>
                    </a:lnTo>
                    <a:lnTo>
                      <a:pt x="172" y="225"/>
                    </a:lnTo>
                    <a:lnTo>
                      <a:pt x="173" y="225"/>
                    </a:lnTo>
                    <a:lnTo>
                      <a:pt x="173" y="224"/>
                    </a:lnTo>
                    <a:lnTo>
                      <a:pt x="175" y="223"/>
                    </a:lnTo>
                    <a:lnTo>
                      <a:pt x="175" y="221"/>
                    </a:lnTo>
                    <a:lnTo>
                      <a:pt x="175" y="220"/>
                    </a:lnTo>
                    <a:lnTo>
                      <a:pt x="176" y="220"/>
                    </a:lnTo>
                    <a:lnTo>
                      <a:pt x="176" y="219"/>
                    </a:lnTo>
                    <a:lnTo>
                      <a:pt x="177" y="219"/>
                    </a:lnTo>
                    <a:lnTo>
                      <a:pt x="178" y="219"/>
                    </a:lnTo>
                    <a:lnTo>
                      <a:pt x="180" y="219"/>
                    </a:lnTo>
                    <a:lnTo>
                      <a:pt x="181" y="219"/>
                    </a:lnTo>
                    <a:lnTo>
                      <a:pt x="182" y="219"/>
                    </a:lnTo>
                    <a:lnTo>
                      <a:pt x="182" y="220"/>
                    </a:lnTo>
                    <a:lnTo>
                      <a:pt x="184" y="220"/>
                    </a:lnTo>
                    <a:lnTo>
                      <a:pt x="185" y="220"/>
                    </a:lnTo>
                    <a:lnTo>
                      <a:pt x="185" y="221"/>
                    </a:lnTo>
                    <a:lnTo>
                      <a:pt x="186" y="221"/>
                    </a:lnTo>
                    <a:lnTo>
                      <a:pt x="188" y="221"/>
                    </a:lnTo>
                    <a:lnTo>
                      <a:pt x="189" y="221"/>
                    </a:lnTo>
                    <a:lnTo>
                      <a:pt x="190" y="220"/>
                    </a:lnTo>
                    <a:lnTo>
                      <a:pt x="192" y="220"/>
                    </a:lnTo>
                    <a:lnTo>
                      <a:pt x="192" y="221"/>
                    </a:lnTo>
                    <a:lnTo>
                      <a:pt x="193" y="223"/>
                    </a:lnTo>
                    <a:lnTo>
                      <a:pt x="193" y="221"/>
                    </a:lnTo>
                    <a:lnTo>
                      <a:pt x="194" y="221"/>
                    </a:lnTo>
                    <a:lnTo>
                      <a:pt x="197" y="211"/>
                    </a:lnTo>
                    <a:lnTo>
                      <a:pt x="203" y="207"/>
                    </a:lnTo>
                    <a:lnTo>
                      <a:pt x="206" y="207"/>
                    </a:lnTo>
                    <a:lnTo>
                      <a:pt x="207" y="206"/>
                    </a:lnTo>
                    <a:lnTo>
                      <a:pt x="210" y="204"/>
                    </a:lnTo>
                    <a:lnTo>
                      <a:pt x="211" y="203"/>
                    </a:lnTo>
                    <a:lnTo>
                      <a:pt x="214" y="202"/>
                    </a:lnTo>
                    <a:lnTo>
                      <a:pt x="215" y="200"/>
                    </a:lnTo>
                    <a:lnTo>
                      <a:pt x="214" y="198"/>
                    </a:lnTo>
                    <a:lnTo>
                      <a:pt x="214" y="194"/>
                    </a:lnTo>
                    <a:lnTo>
                      <a:pt x="214" y="187"/>
                    </a:lnTo>
                    <a:lnTo>
                      <a:pt x="213" y="183"/>
                    </a:lnTo>
                    <a:lnTo>
                      <a:pt x="213" y="178"/>
                    </a:lnTo>
                    <a:lnTo>
                      <a:pt x="213" y="172"/>
                    </a:lnTo>
                    <a:lnTo>
                      <a:pt x="213" y="165"/>
                    </a:lnTo>
                    <a:lnTo>
                      <a:pt x="211" y="156"/>
                    </a:lnTo>
                    <a:lnTo>
                      <a:pt x="209" y="144"/>
                    </a:lnTo>
                    <a:lnTo>
                      <a:pt x="207" y="140"/>
                    </a:lnTo>
                    <a:lnTo>
                      <a:pt x="207" y="136"/>
                    </a:lnTo>
                    <a:lnTo>
                      <a:pt x="207" y="134"/>
                    </a:lnTo>
                    <a:lnTo>
                      <a:pt x="205" y="119"/>
                    </a:lnTo>
                    <a:lnTo>
                      <a:pt x="202" y="106"/>
                    </a:lnTo>
                    <a:lnTo>
                      <a:pt x="199" y="100"/>
                    </a:lnTo>
                    <a:lnTo>
                      <a:pt x="198" y="94"/>
                    </a:lnTo>
                    <a:lnTo>
                      <a:pt x="197" y="89"/>
                    </a:lnTo>
                    <a:lnTo>
                      <a:pt x="196" y="85"/>
                    </a:lnTo>
                    <a:lnTo>
                      <a:pt x="192" y="60"/>
                    </a:lnTo>
                    <a:lnTo>
                      <a:pt x="192" y="58"/>
                    </a:lnTo>
                    <a:lnTo>
                      <a:pt x="192" y="55"/>
                    </a:lnTo>
                    <a:lnTo>
                      <a:pt x="190" y="51"/>
                    </a:lnTo>
                    <a:lnTo>
                      <a:pt x="190" y="45"/>
                    </a:lnTo>
                    <a:lnTo>
                      <a:pt x="188" y="34"/>
                    </a:lnTo>
                    <a:lnTo>
                      <a:pt x="188" y="30"/>
                    </a:lnTo>
                    <a:lnTo>
                      <a:pt x="186" y="28"/>
                    </a:lnTo>
                    <a:lnTo>
                      <a:pt x="186" y="24"/>
                    </a:lnTo>
                    <a:lnTo>
                      <a:pt x="185" y="17"/>
                    </a:lnTo>
                    <a:lnTo>
                      <a:pt x="185" y="16"/>
                    </a:lnTo>
                    <a:lnTo>
                      <a:pt x="184" y="7"/>
                    </a:lnTo>
                    <a:lnTo>
                      <a:pt x="182" y="4"/>
                    </a:lnTo>
                    <a:lnTo>
                      <a:pt x="182" y="3"/>
                    </a:lnTo>
                    <a:lnTo>
                      <a:pt x="181" y="2"/>
                    </a:lnTo>
                    <a:lnTo>
                      <a:pt x="182" y="0"/>
                    </a:lnTo>
                    <a:lnTo>
                      <a:pt x="182" y="2"/>
                    </a:lnTo>
                    <a:lnTo>
                      <a:pt x="184" y="2"/>
                    </a:lnTo>
                    <a:lnTo>
                      <a:pt x="185" y="3"/>
                    </a:lnTo>
                    <a:lnTo>
                      <a:pt x="186" y="3"/>
                    </a:lnTo>
                    <a:lnTo>
                      <a:pt x="186" y="4"/>
                    </a:lnTo>
                    <a:lnTo>
                      <a:pt x="188" y="4"/>
                    </a:lnTo>
                    <a:lnTo>
                      <a:pt x="188" y="5"/>
                    </a:lnTo>
                    <a:lnTo>
                      <a:pt x="189" y="5"/>
                    </a:lnTo>
                    <a:lnTo>
                      <a:pt x="189" y="7"/>
                    </a:lnTo>
                    <a:lnTo>
                      <a:pt x="190" y="7"/>
                    </a:lnTo>
                    <a:lnTo>
                      <a:pt x="192" y="7"/>
                    </a:lnTo>
                    <a:lnTo>
                      <a:pt x="192" y="8"/>
                    </a:lnTo>
                    <a:lnTo>
                      <a:pt x="193" y="8"/>
                    </a:lnTo>
                    <a:lnTo>
                      <a:pt x="194" y="8"/>
                    </a:lnTo>
                    <a:lnTo>
                      <a:pt x="194" y="9"/>
                    </a:lnTo>
                    <a:lnTo>
                      <a:pt x="196" y="9"/>
                    </a:lnTo>
                    <a:lnTo>
                      <a:pt x="197" y="9"/>
                    </a:lnTo>
                    <a:lnTo>
                      <a:pt x="198" y="9"/>
                    </a:lnTo>
                    <a:lnTo>
                      <a:pt x="198" y="11"/>
                    </a:lnTo>
                    <a:lnTo>
                      <a:pt x="199" y="11"/>
                    </a:lnTo>
                    <a:lnTo>
                      <a:pt x="199" y="12"/>
                    </a:lnTo>
                    <a:lnTo>
                      <a:pt x="199" y="13"/>
                    </a:lnTo>
                    <a:lnTo>
                      <a:pt x="199" y="15"/>
                    </a:lnTo>
                    <a:lnTo>
                      <a:pt x="201" y="15"/>
                    </a:lnTo>
                    <a:lnTo>
                      <a:pt x="201" y="16"/>
                    </a:lnTo>
                    <a:lnTo>
                      <a:pt x="201" y="17"/>
                    </a:lnTo>
                    <a:lnTo>
                      <a:pt x="202" y="19"/>
                    </a:lnTo>
                    <a:lnTo>
                      <a:pt x="203" y="19"/>
                    </a:lnTo>
                    <a:lnTo>
                      <a:pt x="203" y="20"/>
                    </a:lnTo>
                    <a:lnTo>
                      <a:pt x="205" y="20"/>
                    </a:lnTo>
                    <a:lnTo>
                      <a:pt x="206" y="20"/>
                    </a:lnTo>
                    <a:lnTo>
                      <a:pt x="207" y="20"/>
                    </a:lnTo>
                    <a:lnTo>
                      <a:pt x="209" y="20"/>
                    </a:lnTo>
                    <a:lnTo>
                      <a:pt x="209" y="21"/>
                    </a:lnTo>
                    <a:lnTo>
                      <a:pt x="210" y="21"/>
                    </a:lnTo>
                    <a:lnTo>
                      <a:pt x="210" y="22"/>
                    </a:lnTo>
                    <a:lnTo>
                      <a:pt x="211" y="22"/>
                    </a:lnTo>
                    <a:lnTo>
                      <a:pt x="211" y="24"/>
                    </a:lnTo>
                    <a:lnTo>
                      <a:pt x="213" y="24"/>
                    </a:lnTo>
                    <a:lnTo>
                      <a:pt x="213" y="25"/>
                    </a:lnTo>
                    <a:lnTo>
                      <a:pt x="214" y="25"/>
                    </a:lnTo>
                    <a:lnTo>
                      <a:pt x="214" y="26"/>
                    </a:lnTo>
                    <a:lnTo>
                      <a:pt x="214" y="28"/>
                    </a:lnTo>
                    <a:lnTo>
                      <a:pt x="215" y="28"/>
                    </a:lnTo>
                    <a:lnTo>
                      <a:pt x="215" y="29"/>
                    </a:lnTo>
                    <a:lnTo>
                      <a:pt x="215" y="30"/>
                    </a:lnTo>
                    <a:lnTo>
                      <a:pt x="216" y="30"/>
                    </a:lnTo>
                    <a:lnTo>
                      <a:pt x="216" y="32"/>
                    </a:lnTo>
                    <a:lnTo>
                      <a:pt x="216" y="33"/>
                    </a:lnTo>
                    <a:lnTo>
                      <a:pt x="216" y="34"/>
                    </a:lnTo>
                    <a:lnTo>
                      <a:pt x="216" y="36"/>
                    </a:lnTo>
                    <a:lnTo>
                      <a:pt x="218" y="36"/>
                    </a:lnTo>
                    <a:lnTo>
                      <a:pt x="218" y="37"/>
                    </a:lnTo>
                    <a:lnTo>
                      <a:pt x="218" y="38"/>
                    </a:lnTo>
                    <a:lnTo>
                      <a:pt x="219" y="38"/>
                    </a:lnTo>
                    <a:lnTo>
                      <a:pt x="220" y="39"/>
                    </a:lnTo>
                    <a:lnTo>
                      <a:pt x="220" y="41"/>
                    </a:lnTo>
                    <a:lnTo>
                      <a:pt x="222" y="42"/>
                    </a:lnTo>
                    <a:lnTo>
                      <a:pt x="222" y="43"/>
                    </a:lnTo>
                    <a:lnTo>
                      <a:pt x="223" y="43"/>
                    </a:lnTo>
                    <a:lnTo>
                      <a:pt x="223" y="45"/>
                    </a:lnTo>
                    <a:lnTo>
                      <a:pt x="224" y="45"/>
                    </a:lnTo>
                    <a:lnTo>
                      <a:pt x="224" y="46"/>
                    </a:lnTo>
                    <a:lnTo>
                      <a:pt x="224" y="47"/>
                    </a:lnTo>
                    <a:lnTo>
                      <a:pt x="226" y="47"/>
                    </a:lnTo>
                    <a:lnTo>
                      <a:pt x="227" y="47"/>
                    </a:lnTo>
                    <a:lnTo>
                      <a:pt x="227" y="49"/>
                    </a:lnTo>
                    <a:lnTo>
                      <a:pt x="228" y="49"/>
                    </a:lnTo>
                    <a:lnTo>
                      <a:pt x="230" y="50"/>
                    </a:lnTo>
                    <a:lnTo>
                      <a:pt x="231" y="51"/>
                    </a:lnTo>
                    <a:lnTo>
                      <a:pt x="231" y="53"/>
                    </a:lnTo>
                    <a:lnTo>
                      <a:pt x="232" y="53"/>
                    </a:lnTo>
                    <a:lnTo>
                      <a:pt x="232" y="54"/>
                    </a:lnTo>
                    <a:lnTo>
                      <a:pt x="232" y="55"/>
                    </a:lnTo>
                    <a:lnTo>
                      <a:pt x="233" y="55"/>
                    </a:lnTo>
                    <a:lnTo>
                      <a:pt x="235" y="55"/>
                    </a:lnTo>
                    <a:lnTo>
                      <a:pt x="235" y="56"/>
                    </a:lnTo>
                    <a:lnTo>
                      <a:pt x="236" y="56"/>
                    </a:lnTo>
                    <a:lnTo>
                      <a:pt x="236" y="58"/>
                    </a:lnTo>
                    <a:lnTo>
                      <a:pt x="237" y="58"/>
                    </a:lnTo>
                    <a:lnTo>
                      <a:pt x="237" y="59"/>
                    </a:lnTo>
                    <a:lnTo>
                      <a:pt x="239" y="59"/>
                    </a:lnTo>
                    <a:lnTo>
                      <a:pt x="240" y="59"/>
                    </a:lnTo>
                    <a:lnTo>
                      <a:pt x="240" y="60"/>
                    </a:lnTo>
                    <a:lnTo>
                      <a:pt x="241" y="60"/>
                    </a:lnTo>
                    <a:lnTo>
                      <a:pt x="241" y="62"/>
                    </a:lnTo>
                    <a:lnTo>
                      <a:pt x="241" y="63"/>
                    </a:lnTo>
                    <a:lnTo>
                      <a:pt x="241" y="64"/>
                    </a:lnTo>
                    <a:lnTo>
                      <a:pt x="241" y="66"/>
                    </a:lnTo>
                    <a:lnTo>
                      <a:pt x="240" y="66"/>
                    </a:lnTo>
                    <a:lnTo>
                      <a:pt x="240" y="67"/>
                    </a:lnTo>
                    <a:lnTo>
                      <a:pt x="240" y="68"/>
                    </a:lnTo>
                    <a:lnTo>
                      <a:pt x="241" y="68"/>
                    </a:lnTo>
                    <a:lnTo>
                      <a:pt x="241" y="70"/>
                    </a:lnTo>
                    <a:lnTo>
                      <a:pt x="241" y="71"/>
                    </a:lnTo>
                    <a:lnTo>
                      <a:pt x="241" y="72"/>
                    </a:lnTo>
                    <a:lnTo>
                      <a:pt x="243" y="74"/>
                    </a:lnTo>
                    <a:lnTo>
                      <a:pt x="243" y="75"/>
                    </a:lnTo>
                    <a:lnTo>
                      <a:pt x="244" y="75"/>
                    </a:lnTo>
                    <a:lnTo>
                      <a:pt x="244" y="76"/>
                    </a:lnTo>
                    <a:lnTo>
                      <a:pt x="244" y="77"/>
                    </a:lnTo>
                    <a:lnTo>
                      <a:pt x="245" y="77"/>
                    </a:lnTo>
                    <a:lnTo>
                      <a:pt x="247" y="77"/>
                    </a:lnTo>
                    <a:lnTo>
                      <a:pt x="247" y="79"/>
                    </a:lnTo>
                    <a:lnTo>
                      <a:pt x="248" y="79"/>
                    </a:lnTo>
                    <a:lnTo>
                      <a:pt x="248" y="80"/>
                    </a:lnTo>
                    <a:lnTo>
                      <a:pt x="249" y="80"/>
                    </a:lnTo>
                    <a:lnTo>
                      <a:pt x="251" y="80"/>
                    </a:lnTo>
                    <a:lnTo>
                      <a:pt x="252" y="80"/>
                    </a:lnTo>
                    <a:lnTo>
                      <a:pt x="253" y="81"/>
                    </a:lnTo>
                    <a:lnTo>
                      <a:pt x="254" y="81"/>
                    </a:lnTo>
                    <a:lnTo>
                      <a:pt x="254" y="83"/>
                    </a:lnTo>
                    <a:lnTo>
                      <a:pt x="256" y="83"/>
                    </a:lnTo>
                    <a:lnTo>
                      <a:pt x="256" y="84"/>
                    </a:lnTo>
                    <a:lnTo>
                      <a:pt x="256" y="85"/>
                    </a:lnTo>
                    <a:lnTo>
                      <a:pt x="257" y="85"/>
                    </a:lnTo>
                    <a:lnTo>
                      <a:pt x="257" y="87"/>
                    </a:lnTo>
                    <a:lnTo>
                      <a:pt x="258" y="85"/>
                    </a:lnTo>
                    <a:lnTo>
                      <a:pt x="258" y="87"/>
                    </a:lnTo>
                    <a:lnTo>
                      <a:pt x="260" y="87"/>
                    </a:lnTo>
                    <a:lnTo>
                      <a:pt x="260" y="88"/>
                    </a:lnTo>
                    <a:lnTo>
                      <a:pt x="260" y="89"/>
                    </a:lnTo>
                    <a:lnTo>
                      <a:pt x="261" y="91"/>
                    </a:lnTo>
                    <a:lnTo>
                      <a:pt x="261" y="92"/>
                    </a:lnTo>
                    <a:lnTo>
                      <a:pt x="262" y="92"/>
                    </a:lnTo>
                    <a:lnTo>
                      <a:pt x="262" y="93"/>
                    </a:lnTo>
                    <a:lnTo>
                      <a:pt x="261" y="93"/>
                    </a:lnTo>
                    <a:lnTo>
                      <a:pt x="261" y="94"/>
                    </a:lnTo>
                    <a:lnTo>
                      <a:pt x="260" y="94"/>
                    </a:lnTo>
                    <a:lnTo>
                      <a:pt x="260" y="96"/>
                    </a:lnTo>
                    <a:lnTo>
                      <a:pt x="260" y="97"/>
                    </a:lnTo>
                    <a:lnTo>
                      <a:pt x="258" y="97"/>
                    </a:lnTo>
                    <a:lnTo>
                      <a:pt x="258" y="98"/>
                    </a:lnTo>
                    <a:lnTo>
                      <a:pt x="258" y="100"/>
                    </a:lnTo>
                    <a:lnTo>
                      <a:pt x="257" y="100"/>
                    </a:lnTo>
                    <a:lnTo>
                      <a:pt x="257" y="101"/>
                    </a:lnTo>
                    <a:lnTo>
                      <a:pt x="257" y="102"/>
                    </a:lnTo>
                    <a:lnTo>
                      <a:pt x="257" y="104"/>
                    </a:lnTo>
                    <a:lnTo>
                      <a:pt x="258" y="104"/>
                    </a:lnTo>
                    <a:lnTo>
                      <a:pt x="258" y="105"/>
                    </a:lnTo>
                    <a:lnTo>
                      <a:pt x="258" y="106"/>
                    </a:lnTo>
                    <a:lnTo>
                      <a:pt x="258" y="108"/>
                    </a:lnTo>
                    <a:lnTo>
                      <a:pt x="260" y="109"/>
                    </a:lnTo>
                    <a:lnTo>
                      <a:pt x="261" y="109"/>
                    </a:lnTo>
                    <a:lnTo>
                      <a:pt x="262" y="110"/>
                    </a:lnTo>
                    <a:lnTo>
                      <a:pt x="262" y="111"/>
                    </a:lnTo>
                    <a:lnTo>
                      <a:pt x="264" y="111"/>
                    </a:lnTo>
                    <a:lnTo>
                      <a:pt x="264" y="113"/>
                    </a:lnTo>
                    <a:lnTo>
                      <a:pt x="265" y="113"/>
                    </a:lnTo>
                    <a:lnTo>
                      <a:pt x="265" y="114"/>
                    </a:lnTo>
                    <a:lnTo>
                      <a:pt x="266" y="114"/>
                    </a:lnTo>
                    <a:lnTo>
                      <a:pt x="268" y="114"/>
                    </a:lnTo>
                    <a:lnTo>
                      <a:pt x="268" y="115"/>
                    </a:lnTo>
                    <a:lnTo>
                      <a:pt x="269" y="115"/>
                    </a:lnTo>
                    <a:lnTo>
                      <a:pt x="269" y="117"/>
                    </a:lnTo>
                    <a:lnTo>
                      <a:pt x="270" y="117"/>
                    </a:lnTo>
                    <a:lnTo>
                      <a:pt x="270" y="118"/>
                    </a:lnTo>
                    <a:lnTo>
                      <a:pt x="270" y="119"/>
                    </a:lnTo>
                    <a:lnTo>
                      <a:pt x="270" y="121"/>
                    </a:lnTo>
                    <a:lnTo>
                      <a:pt x="271" y="121"/>
                    </a:lnTo>
                    <a:lnTo>
                      <a:pt x="271" y="122"/>
                    </a:lnTo>
                    <a:lnTo>
                      <a:pt x="271" y="123"/>
                    </a:lnTo>
                    <a:lnTo>
                      <a:pt x="271" y="125"/>
                    </a:lnTo>
                    <a:lnTo>
                      <a:pt x="273" y="125"/>
                    </a:lnTo>
                    <a:lnTo>
                      <a:pt x="273" y="126"/>
                    </a:lnTo>
                    <a:lnTo>
                      <a:pt x="273" y="127"/>
                    </a:lnTo>
                    <a:lnTo>
                      <a:pt x="273" y="128"/>
                    </a:lnTo>
                    <a:lnTo>
                      <a:pt x="274" y="128"/>
                    </a:lnTo>
                    <a:lnTo>
                      <a:pt x="274" y="130"/>
                    </a:lnTo>
                    <a:lnTo>
                      <a:pt x="275" y="130"/>
                    </a:lnTo>
                    <a:lnTo>
                      <a:pt x="275" y="131"/>
                    </a:lnTo>
                    <a:lnTo>
                      <a:pt x="277" y="131"/>
                    </a:lnTo>
                    <a:lnTo>
                      <a:pt x="277" y="132"/>
                    </a:lnTo>
                    <a:lnTo>
                      <a:pt x="278" y="134"/>
                    </a:lnTo>
                    <a:lnTo>
                      <a:pt x="278" y="135"/>
                    </a:lnTo>
                    <a:lnTo>
                      <a:pt x="278" y="136"/>
                    </a:lnTo>
                    <a:lnTo>
                      <a:pt x="279" y="136"/>
                    </a:lnTo>
                    <a:lnTo>
                      <a:pt x="279" y="138"/>
                    </a:lnTo>
                    <a:lnTo>
                      <a:pt x="281" y="138"/>
                    </a:lnTo>
                    <a:lnTo>
                      <a:pt x="281" y="139"/>
                    </a:lnTo>
                    <a:lnTo>
                      <a:pt x="282" y="139"/>
                    </a:lnTo>
                    <a:lnTo>
                      <a:pt x="282" y="140"/>
                    </a:lnTo>
                    <a:lnTo>
                      <a:pt x="282" y="142"/>
                    </a:lnTo>
                    <a:lnTo>
                      <a:pt x="282" y="143"/>
                    </a:lnTo>
                    <a:lnTo>
                      <a:pt x="281" y="143"/>
                    </a:lnTo>
                    <a:lnTo>
                      <a:pt x="281" y="144"/>
                    </a:lnTo>
                    <a:lnTo>
                      <a:pt x="281" y="145"/>
                    </a:lnTo>
                    <a:lnTo>
                      <a:pt x="282" y="145"/>
                    </a:lnTo>
                    <a:lnTo>
                      <a:pt x="282" y="147"/>
                    </a:lnTo>
                    <a:lnTo>
                      <a:pt x="281" y="147"/>
                    </a:lnTo>
                    <a:lnTo>
                      <a:pt x="281" y="148"/>
                    </a:lnTo>
                    <a:lnTo>
                      <a:pt x="279" y="149"/>
                    </a:lnTo>
                    <a:lnTo>
                      <a:pt x="281" y="149"/>
                    </a:lnTo>
                    <a:lnTo>
                      <a:pt x="281" y="151"/>
                    </a:lnTo>
                    <a:lnTo>
                      <a:pt x="281" y="152"/>
                    </a:lnTo>
                    <a:lnTo>
                      <a:pt x="282" y="152"/>
                    </a:lnTo>
                    <a:lnTo>
                      <a:pt x="282" y="153"/>
                    </a:lnTo>
                    <a:lnTo>
                      <a:pt x="283" y="153"/>
                    </a:lnTo>
                    <a:lnTo>
                      <a:pt x="283" y="155"/>
                    </a:lnTo>
                    <a:lnTo>
                      <a:pt x="283" y="156"/>
                    </a:lnTo>
                    <a:lnTo>
                      <a:pt x="283" y="157"/>
                    </a:lnTo>
                    <a:lnTo>
                      <a:pt x="283" y="159"/>
                    </a:lnTo>
                    <a:lnTo>
                      <a:pt x="283" y="160"/>
                    </a:lnTo>
                    <a:lnTo>
                      <a:pt x="285" y="160"/>
                    </a:lnTo>
                    <a:lnTo>
                      <a:pt x="285" y="161"/>
                    </a:lnTo>
                    <a:lnTo>
                      <a:pt x="286" y="161"/>
                    </a:lnTo>
                    <a:lnTo>
                      <a:pt x="287" y="161"/>
                    </a:lnTo>
                    <a:lnTo>
                      <a:pt x="286" y="163"/>
                    </a:lnTo>
                    <a:lnTo>
                      <a:pt x="286" y="164"/>
                    </a:lnTo>
                    <a:lnTo>
                      <a:pt x="286" y="165"/>
                    </a:lnTo>
                    <a:lnTo>
                      <a:pt x="286" y="166"/>
                    </a:lnTo>
                    <a:lnTo>
                      <a:pt x="286" y="168"/>
                    </a:lnTo>
                    <a:lnTo>
                      <a:pt x="286" y="169"/>
                    </a:lnTo>
                    <a:lnTo>
                      <a:pt x="287" y="170"/>
                    </a:lnTo>
                    <a:lnTo>
                      <a:pt x="288" y="170"/>
                    </a:lnTo>
                    <a:lnTo>
                      <a:pt x="290" y="170"/>
                    </a:lnTo>
                    <a:lnTo>
                      <a:pt x="291" y="170"/>
                    </a:lnTo>
                    <a:lnTo>
                      <a:pt x="291" y="172"/>
                    </a:lnTo>
                    <a:lnTo>
                      <a:pt x="292" y="172"/>
                    </a:lnTo>
                    <a:lnTo>
                      <a:pt x="292" y="173"/>
                    </a:lnTo>
                    <a:lnTo>
                      <a:pt x="294" y="173"/>
                    </a:lnTo>
                    <a:lnTo>
                      <a:pt x="295" y="173"/>
                    </a:lnTo>
                    <a:lnTo>
                      <a:pt x="295" y="174"/>
                    </a:lnTo>
                    <a:lnTo>
                      <a:pt x="296" y="174"/>
                    </a:lnTo>
                    <a:lnTo>
                      <a:pt x="296" y="176"/>
                    </a:lnTo>
                    <a:lnTo>
                      <a:pt x="298" y="176"/>
                    </a:lnTo>
                    <a:lnTo>
                      <a:pt x="299" y="176"/>
                    </a:lnTo>
                    <a:lnTo>
                      <a:pt x="300" y="176"/>
                    </a:lnTo>
                    <a:lnTo>
                      <a:pt x="300" y="174"/>
                    </a:lnTo>
                    <a:lnTo>
                      <a:pt x="302" y="174"/>
                    </a:lnTo>
                    <a:lnTo>
                      <a:pt x="303" y="174"/>
                    </a:lnTo>
                    <a:lnTo>
                      <a:pt x="303" y="176"/>
                    </a:lnTo>
                    <a:lnTo>
                      <a:pt x="304" y="176"/>
                    </a:lnTo>
                    <a:lnTo>
                      <a:pt x="304" y="177"/>
                    </a:lnTo>
                    <a:lnTo>
                      <a:pt x="304" y="178"/>
                    </a:lnTo>
                    <a:lnTo>
                      <a:pt x="305" y="178"/>
                    </a:lnTo>
                    <a:lnTo>
                      <a:pt x="305" y="180"/>
                    </a:lnTo>
                    <a:lnTo>
                      <a:pt x="305" y="181"/>
                    </a:lnTo>
                    <a:lnTo>
                      <a:pt x="307" y="181"/>
                    </a:lnTo>
                    <a:lnTo>
                      <a:pt x="307" y="182"/>
                    </a:lnTo>
                    <a:lnTo>
                      <a:pt x="308" y="181"/>
                    </a:lnTo>
                    <a:lnTo>
                      <a:pt x="308" y="182"/>
                    </a:lnTo>
                    <a:lnTo>
                      <a:pt x="309" y="181"/>
                    </a:lnTo>
                    <a:lnTo>
                      <a:pt x="309" y="182"/>
                    </a:lnTo>
                    <a:lnTo>
                      <a:pt x="311" y="182"/>
                    </a:lnTo>
                    <a:lnTo>
                      <a:pt x="311" y="183"/>
                    </a:lnTo>
                    <a:lnTo>
                      <a:pt x="312" y="183"/>
                    </a:lnTo>
                    <a:lnTo>
                      <a:pt x="312" y="185"/>
                    </a:lnTo>
                    <a:lnTo>
                      <a:pt x="313" y="186"/>
                    </a:lnTo>
                    <a:lnTo>
                      <a:pt x="313" y="187"/>
                    </a:lnTo>
                    <a:lnTo>
                      <a:pt x="312" y="187"/>
                    </a:lnTo>
                    <a:lnTo>
                      <a:pt x="312" y="189"/>
                    </a:lnTo>
                    <a:lnTo>
                      <a:pt x="312" y="190"/>
                    </a:lnTo>
                    <a:lnTo>
                      <a:pt x="313" y="190"/>
                    </a:lnTo>
                    <a:lnTo>
                      <a:pt x="313" y="191"/>
                    </a:lnTo>
                    <a:lnTo>
                      <a:pt x="315" y="191"/>
                    </a:lnTo>
                    <a:lnTo>
                      <a:pt x="315" y="193"/>
                    </a:lnTo>
                    <a:lnTo>
                      <a:pt x="316" y="193"/>
                    </a:lnTo>
                    <a:lnTo>
                      <a:pt x="317" y="193"/>
                    </a:lnTo>
                    <a:lnTo>
                      <a:pt x="317" y="194"/>
                    </a:lnTo>
                    <a:lnTo>
                      <a:pt x="319" y="194"/>
                    </a:lnTo>
                    <a:lnTo>
                      <a:pt x="319" y="195"/>
                    </a:lnTo>
                    <a:lnTo>
                      <a:pt x="320" y="195"/>
                    </a:lnTo>
                    <a:lnTo>
                      <a:pt x="321" y="195"/>
                    </a:lnTo>
                    <a:lnTo>
                      <a:pt x="323" y="195"/>
                    </a:lnTo>
                    <a:lnTo>
                      <a:pt x="323" y="197"/>
                    </a:lnTo>
                    <a:lnTo>
                      <a:pt x="324" y="197"/>
                    </a:lnTo>
                    <a:lnTo>
                      <a:pt x="325" y="197"/>
                    </a:lnTo>
                    <a:lnTo>
                      <a:pt x="325" y="198"/>
                    </a:lnTo>
                    <a:lnTo>
                      <a:pt x="326" y="198"/>
                    </a:lnTo>
                    <a:lnTo>
                      <a:pt x="326" y="199"/>
                    </a:lnTo>
                    <a:lnTo>
                      <a:pt x="328" y="199"/>
                    </a:lnTo>
                    <a:lnTo>
                      <a:pt x="326" y="199"/>
                    </a:lnTo>
                    <a:lnTo>
                      <a:pt x="326" y="200"/>
                    </a:lnTo>
                    <a:lnTo>
                      <a:pt x="328" y="200"/>
                    </a:lnTo>
                    <a:lnTo>
                      <a:pt x="328" y="202"/>
                    </a:lnTo>
                    <a:lnTo>
                      <a:pt x="328" y="203"/>
                    </a:lnTo>
                    <a:lnTo>
                      <a:pt x="328" y="204"/>
                    </a:lnTo>
                    <a:lnTo>
                      <a:pt x="328" y="206"/>
                    </a:lnTo>
                    <a:lnTo>
                      <a:pt x="328" y="207"/>
                    </a:lnTo>
                    <a:lnTo>
                      <a:pt x="328" y="208"/>
                    </a:lnTo>
                    <a:lnTo>
                      <a:pt x="328" y="210"/>
                    </a:lnTo>
                    <a:lnTo>
                      <a:pt x="329" y="210"/>
                    </a:lnTo>
                    <a:lnTo>
                      <a:pt x="329" y="211"/>
                    </a:lnTo>
                    <a:lnTo>
                      <a:pt x="329" y="212"/>
                    </a:lnTo>
                    <a:lnTo>
                      <a:pt x="330" y="212"/>
                    </a:lnTo>
                    <a:lnTo>
                      <a:pt x="332" y="212"/>
                    </a:lnTo>
                    <a:lnTo>
                      <a:pt x="333" y="212"/>
                    </a:lnTo>
                    <a:lnTo>
                      <a:pt x="333" y="214"/>
                    </a:lnTo>
                    <a:lnTo>
                      <a:pt x="333" y="215"/>
                    </a:lnTo>
                    <a:lnTo>
                      <a:pt x="334" y="215"/>
                    </a:lnTo>
                    <a:lnTo>
                      <a:pt x="334" y="216"/>
                    </a:lnTo>
                    <a:lnTo>
                      <a:pt x="336" y="216"/>
                    </a:lnTo>
                    <a:lnTo>
                      <a:pt x="337" y="216"/>
                    </a:lnTo>
                    <a:lnTo>
                      <a:pt x="337" y="217"/>
                    </a:lnTo>
                    <a:lnTo>
                      <a:pt x="337" y="219"/>
                    </a:lnTo>
                    <a:lnTo>
                      <a:pt x="338" y="219"/>
                    </a:lnTo>
                    <a:lnTo>
                      <a:pt x="340" y="220"/>
                    </a:lnTo>
                    <a:lnTo>
                      <a:pt x="341" y="220"/>
                    </a:lnTo>
                    <a:lnTo>
                      <a:pt x="342" y="220"/>
                    </a:lnTo>
                    <a:lnTo>
                      <a:pt x="343" y="220"/>
                    </a:lnTo>
                    <a:lnTo>
                      <a:pt x="343" y="221"/>
                    </a:lnTo>
                    <a:lnTo>
                      <a:pt x="343" y="223"/>
                    </a:lnTo>
                    <a:lnTo>
                      <a:pt x="343" y="224"/>
                    </a:lnTo>
                    <a:lnTo>
                      <a:pt x="345" y="224"/>
                    </a:lnTo>
                    <a:lnTo>
                      <a:pt x="345" y="225"/>
                    </a:lnTo>
                    <a:lnTo>
                      <a:pt x="346" y="225"/>
                    </a:lnTo>
                    <a:lnTo>
                      <a:pt x="347" y="224"/>
                    </a:lnTo>
                    <a:lnTo>
                      <a:pt x="349" y="224"/>
                    </a:lnTo>
                    <a:lnTo>
                      <a:pt x="350" y="224"/>
                    </a:lnTo>
                    <a:lnTo>
                      <a:pt x="350" y="225"/>
                    </a:lnTo>
                    <a:lnTo>
                      <a:pt x="350" y="227"/>
                    </a:lnTo>
                    <a:lnTo>
                      <a:pt x="351" y="227"/>
                    </a:lnTo>
                    <a:lnTo>
                      <a:pt x="351" y="228"/>
                    </a:lnTo>
                    <a:lnTo>
                      <a:pt x="351" y="229"/>
                    </a:lnTo>
                    <a:lnTo>
                      <a:pt x="353" y="229"/>
                    </a:lnTo>
                    <a:lnTo>
                      <a:pt x="354" y="229"/>
                    </a:lnTo>
                    <a:lnTo>
                      <a:pt x="354" y="231"/>
                    </a:lnTo>
                    <a:lnTo>
                      <a:pt x="354" y="232"/>
                    </a:lnTo>
                    <a:lnTo>
                      <a:pt x="355" y="233"/>
                    </a:lnTo>
                    <a:lnTo>
                      <a:pt x="355" y="235"/>
                    </a:lnTo>
                    <a:lnTo>
                      <a:pt x="355" y="233"/>
                    </a:lnTo>
                    <a:lnTo>
                      <a:pt x="355" y="235"/>
                    </a:lnTo>
                    <a:lnTo>
                      <a:pt x="357" y="235"/>
                    </a:lnTo>
                    <a:lnTo>
                      <a:pt x="357" y="236"/>
                    </a:lnTo>
                    <a:lnTo>
                      <a:pt x="357" y="237"/>
                    </a:lnTo>
                    <a:lnTo>
                      <a:pt x="358" y="237"/>
                    </a:lnTo>
                    <a:lnTo>
                      <a:pt x="358" y="238"/>
                    </a:lnTo>
                    <a:lnTo>
                      <a:pt x="359" y="238"/>
                    </a:lnTo>
                    <a:lnTo>
                      <a:pt x="360" y="238"/>
                    </a:lnTo>
                    <a:lnTo>
                      <a:pt x="360" y="240"/>
                    </a:lnTo>
                    <a:lnTo>
                      <a:pt x="362" y="240"/>
                    </a:lnTo>
                    <a:lnTo>
                      <a:pt x="362" y="241"/>
                    </a:lnTo>
                    <a:lnTo>
                      <a:pt x="363" y="241"/>
                    </a:lnTo>
                    <a:lnTo>
                      <a:pt x="363" y="242"/>
                    </a:lnTo>
                    <a:lnTo>
                      <a:pt x="363" y="244"/>
                    </a:lnTo>
                    <a:lnTo>
                      <a:pt x="364" y="244"/>
                    </a:lnTo>
                    <a:lnTo>
                      <a:pt x="364" y="245"/>
                    </a:lnTo>
                    <a:lnTo>
                      <a:pt x="364" y="246"/>
                    </a:lnTo>
                    <a:lnTo>
                      <a:pt x="364" y="248"/>
                    </a:lnTo>
                    <a:lnTo>
                      <a:pt x="364" y="249"/>
                    </a:lnTo>
                    <a:lnTo>
                      <a:pt x="366" y="249"/>
                    </a:lnTo>
                    <a:lnTo>
                      <a:pt x="366" y="250"/>
                    </a:lnTo>
                    <a:lnTo>
                      <a:pt x="366" y="252"/>
                    </a:lnTo>
                    <a:lnTo>
                      <a:pt x="366" y="253"/>
                    </a:lnTo>
                    <a:lnTo>
                      <a:pt x="364" y="253"/>
                    </a:lnTo>
                    <a:lnTo>
                      <a:pt x="367" y="255"/>
                    </a:lnTo>
                    <a:lnTo>
                      <a:pt x="368" y="257"/>
                    </a:lnTo>
                    <a:lnTo>
                      <a:pt x="368" y="258"/>
                    </a:lnTo>
                    <a:lnTo>
                      <a:pt x="371" y="259"/>
                    </a:lnTo>
                    <a:lnTo>
                      <a:pt x="371" y="261"/>
                    </a:lnTo>
                    <a:lnTo>
                      <a:pt x="372" y="261"/>
                    </a:lnTo>
                    <a:lnTo>
                      <a:pt x="372" y="262"/>
                    </a:lnTo>
                    <a:lnTo>
                      <a:pt x="374" y="262"/>
                    </a:lnTo>
                    <a:lnTo>
                      <a:pt x="375" y="262"/>
                    </a:lnTo>
                    <a:lnTo>
                      <a:pt x="375" y="263"/>
                    </a:lnTo>
                    <a:lnTo>
                      <a:pt x="376" y="263"/>
                    </a:lnTo>
                    <a:lnTo>
                      <a:pt x="376" y="265"/>
                    </a:lnTo>
                    <a:lnTo>
                      <a:pt x="375" y="266"/>
                    </a:lnTo>
                    <a:lnTo>
                      <a:pt x="376" y="266"/>
                    </a:lnTo>
                    <a:lnTo>
                      <a:pt x="376" y="267"/>
                    </a:lnTo>
                    <a:lnTo>
                      <a:pt x="375" y="267"/>
                    </a:lnTo>
                    <a:lnTo>
                      <a:pt x="376" y="269"/>
                    </a:lnTo>
                    <a:lnTo>
                      <a:pt x="376" y="270"/>
                    </a:lnTo>
                    <a:lnTo>
                      <a:pt x="376" y="271"/>
                    </a:lnTo>
                    <a:lnTo>
                      <a:pt x="375" y="271"/>
                    </a:lnTo>
                    <a:lnTo>
                      <a:pt x="376" y="271"/>
                    </a:lnTo>
                    <a:lnTo>
                      <a:pt x="376" y="272"/>
                    </a:lnTo>
                    <a:lnTo>
                      <a:pt x="375" y="274"/>
                    </a:lnTo>
                    <a:lnTo>
                      <a:pt x="374" y="274"/>
                    </a:lnTo>
                    <a:lnTo>
                      <a:pt x="374" y="275"/>
                    </a:lnTo>
                    <a:lnTo>
                      <a:pt x="374" y="276"/>
                    </a:lnTo>
                    <a:lnTo>
                      <a:pt x="372" y="276"/>
                    </a:lnTo>
                    <a:lnTo>
                      <a:pt x="372" y="278"/>
                    </a:lnTo>
                    <a:lnTo>
                      <a:pt x="371" y="279"/>
                    </a:lnTo>
                    <a:lnTo>
                      <a:pt x="371" y="280"/>
                    </a:lnTo>
                    <a:lnTo>
                      <a:pt x="370" y="280"/>
                    </a:lnTo>
                    <a:lnTo>
                      <a:pt x="370" y="282"/>
                    </a:lnTo>
                    <a:lnTo>
                      <a:pt x="370" y="283"/>
                    </a:lnTo>
                    <a:lnTo>
                      <a:pt x="371" y="283"/>
                    </a:lnTo>
                    <a:lnTo>
                      <a:pt x="371" y="284"/>
                    </a:lnTo>
                    <a:lnTo>
                      <a:pt x="372" y="284"/>
                    </a:lnTo>
                    <a:lnTo>
                      <a:pt x="372" y="286"/>
                    </a:lnTo>
                    <a:lnTo>
                      <a:pt x="374" y="286"/>
                    </a:lnTo>
                    <a:lnTo>
                      <a:pt x="374" y="287"/>
                    </a:lnTo>
                    <a:lnTo>
                      <a:pt x="374" y="286"/>
                    </a:lnTo>
                    <a:lnTo>
                      <a:pt x="375" y="286"/>
                    </a:lnTo>
                    <a:lnTo>
                      <a:pt x="376" y="287"/>
                    </a:lnTo>
                    <a:lnTo>
                      <a:pt x="377" y="287"/>
                    </a:lnTo>
                    <a:lnTo>
                      <a:pt x="379" y="287"/>
                    </a:lnTo>
                    <a:lnTo>
                      <a:pt x="379" y="286"/>
                    </a:lnTo>
                    <a:lnTo>
                      <a:pt x="380" y="286"/>
                    </a:lnTo>
                    <a:lnTo>
                      <a:pt x="381" y="284"/>
                    </a:lnTo>
                    <a:lnTo>
                      <a:pt x="383" y="284"/>
                    </a:lnTo>
                    <a:lnTo>
                      <a:pt x="384" y="284"/>
                    </a:lnTo>
                    <a:lnTo>
                      <a:pt x="385" y="284"/>
                    </a:lnTo>
                    <a:lnTo>
                      <a:pt x="385" y="283"/>
                    </a:lnTo>
                    <a:lnTo>
                      <a:pt x="387" y="283"/>
                    </a:lnTo>
                    <a:lnTo>
                      <a:pt x="388" y="283"/>
                    </a:lnTo>
                    <a:lnTo>
                      <a:pt x="389" y="283"/>
                    </a:lnTo>
                    <a:lnTo>
                      <a:pt x="391" y="284"/>
                    </a:lnTo>
                    <a:lnTo>
                      <a:pt x="391" y="286"/>
                    </a:lnTo>
                    <a:lnTo>
                      <a:pt x="392" y="286"/>
                    </a:lnTo>
                    <a:lnTo>
                      <a:pt x="392" y="287"/>
                    </a:lnTo>
                    <a:lnTo>
                      <a:pt x="393" y="288"/>
                    </a:lnTo>
                    <a:lnTo>
                      <a:pt x="393" y="289"/>
                    </a:lnTo>
                    <a:lnTo>
                      <a:pt x="396" y="291"/>
                    </a:lnTo>
                    <a:lnTo>
                      <a:pt x="397" y="293"/>
                    </a:lnTo>
                    <a:lnTo>
                      <a:pt x="398" y="296"/>
                    </a:lnTo>
                    <a:lnTo>
                      <a:pt x="400" y="296"/>
                    </a:lnTo>
                    <a:lnTo>
                      <a:pt x="402" y="299"/>
                    </a:lnTo>
                    <a:lnTo>
                      <a:pt x="405" y="303"/>
                    </a:lnTo>
                    <a:lnTo>
                      <a:pt x="406" y="305"/>
                    </a:lnTo>
                    <a:lnTo>
                      <a:pt x="408" y="305"/>
                    </a:lnTo>
                    <a:lnTo>
                      <a:pt x="410" y="309"/>
                    </a:lnTo>
                    <a:lnTo>
                      <a:pt x="412" y="310"/>
                    </a:lnTo>
                    <a:lnTo>
                      <a:pt x="413" y="312"/>
                    </a:lnTo>
                    <a:lnTo>
                      <a:pt x="414" y="313"/>
                    </a:lnTo>
                    <a:lnTo>
                      <a:pt x="415" y="317"/>
                    </a:lnTo>
                    <a:lnTo>
                      <a:pt x="415" y="318"/>
                    </a:lnTo>
                    <a:lnTo>
                      <a:pt x="418" y="329"/>
                    </a:lnTo>
                    <a:lnTo>
                      <a:pt x="418" y="330"/>
                    </a:lnTo>
                    <a:lnTo>
                      <a:pt x="417" y="331"/>
                    </a:lnTo>
                    <a:lnTo>
                      <a:pt x="417" y="333"/>
                    </a:lnTo>
                    <a:lnTo>
                      <a:pt x="415" y="334"/>
                    </a:lnTo>
                    <a:lnTo>
                      <a:pt x="414" y="335"/>
                    </a:lnTo>
                    <a:lnTo>
                      <a:pt x="413" y="337"/>
                    </a:lnTo>
                    <a:lnTo>
                      <a:pt x="412" y="338"/>
                    </a:lnTo>
                    <a:lnTo>
                      <a:pt x="410" y="337"/>
                    </a:lnTo>
                    <a:lnTo>
                      <a:pt x="409" y="337"/>
                    </a:lnTo>
                    <a:lnTo>
                      <a:pt x="408" y="338"/>
                    </a:lnTo>
                    <a:lnTo>
                      <a:pt x="406" y="339"/>
                    </a:lnTo>
                    <a:lnTo>
                      <a:pt x="405" y="339"/>
                    </a:lnTo>
                    <a:lnTo>
                      <a:pt x="404" y="341"/>
                    </a:lnTo>
                    <a:lnTo>
                      <a:pt x="402" y="341"/>
                    </a:lnTo>
                    <a:lnTo>
                      <a:pt x="401" y="341"/>
                    </a:lnTo>
                    <a:lnTo>
                      <a:pt x="400" y="339"/>
                    </a:lnTo>
                    <a:lnTo>
                      <a:pt x="398" y="339"/>
                    </a:lnTo>
                    <a:lnTo>
                      <a:pt x="398" y="338"/>
                    </a:lnTo>
                    <a:lnTo>
                      <a:pt x="397" y="338"/>
                    </a:lnTo>
                    <a:lnTo>
                      <a:pt x="396" y="338"/>
                    </a:lnTo>
                    <a:lnTo>
                      <a:pt x="395" y="338"/>
                    </a:lnTo>
                    <a:lnTo>
                      <a:pt x="393" y="338"/>
                    </a:lnTo>
                    <a:lnTo>
                      <a:pt x="393" y="339"/>
                    </a:lnTo>
                    <a:lnTo>
                      <a:pt x="392" y="339"/>
                    </a:lnTo>
                    <a:lnTo>
                      <a:pt x="391" y="339"/>
                    </a:lnTo>
                    <a:lnTo>
                      <a:pt x="389" y="339"/>
                    </a:lnTo>
                    <a:lnTo>
                      <a:pt x="388" y="341"/>
                    </a:lnTo>
                    <a:lnTo>
                      <a:pt x="385" y="342"/>
                    </a:lnTo>
                    <a:lnTo>
                      <a:pt x="383" y="343"/>
                    </a:lnTo>
                    <a:lnTo>
                      <a:pt x="380" y="344"/>
                    </a:lnTo>
                    <a:lnTo>
                      <a:pt x="379" y="346"/>
                    </a:lnTo>
                    <a:lnTo>
                      <a:pt x="377" y="347"/>
                    </a:lnTo>
                    <a:lnTo>
                      <a:pt x="376" y="347"/>
                    </a:lnTo>
                    <a:lnTo>
                      <a:pt x="374" y="347"/>
                    </a:lnTo>
                    <a:lnTo>
                      <a:pt x="372" y="347"/>
                    </a:lnTo>
                    <a:lnTo>
                      <a:pt x="371" y="347"/>
                    </a:lnTo>
                    <a:lnTo>
                      <a:pt x="370" y="348"/>
                    </a:lnTo>
                    <a:lnTo>
                      <a:pt x="370" y="347"/>
                    </a:lnTo>
                    <a:lnTo>
                      <a:pt x="368" y="347"/>
                    </a:lnTo>
                    <a:lnTo>
                      <a:pt x="367" y="347"/>
                    </a:lnTo>
                    <a:lnTo>
                      <a:pt x="366" y="347"/>
                    </a:lnTo>
                    <a:lnTo>
                      <a:pt x="364" y="347"/>
                    </a:lnTo>
                    <a:lnTo>
                      <a:pt x="363" y="347"/>
                    </a:lnTo>
                    <a:lnTo>
                      <a:pt x="362" y="347"/>
                    </a:lnTo>
                    <a:lnTo>
                      <a:pt x="360" y="347"/>
                    </a:lnTo>
                    <a:lnTo>
                      <a:pt x="359" y="347"/>
                    </a:lnTo>
                    <a:lnTo>
                      <a:pt x="358" y="347"/>
                    </a:lnTo>
                    <a:lnTo>
                      <a:pt x="358" y="348"/>
                    </a:lnTo>
                    <a:lnTo>
                      <a:pt x="358" y="350"/>
                    </a:lnTo>
                    <a:lnTo>
                      <a:pt x="358" y="351"/>
                    </a:lnTo>
                    <a:lnTo>
                      <a:pt x="357" y="351"/>
                    </a:lnTo>
                    <a:lnTo>
                      <a:pt x="357" y="352"/>
                    </a:lnTo>
                    <a:lnTo>
                      <a:pt x="357" y="354"/>
                    </a:lnTo>
                    <a:lnTo>
                      <a:pt x="357" y="355"/>
                    </a:lnTo>
                    <a:lnTo>
                      <a:pt x="358" y="355"/>
                    </a:lnTo>
                    <a:lnTo>
                      <a:pt x="359" y="355"/>
                    </a:lnTo>
                    <a:lnTo>
                      <a:pt x="359" y="356"/>
                    </a:lnTo>
                    <a:lnTo>
                      <a:pt x="360" y="358"/>
                    </a:lnTo>
                    <a:lnTo>
                      <a:pt x="359" y="359"/>
                    </a:lnTo>
                    <a:lnTo>
                      <a:pt x="359" y="360"/>
                    </a:lnTo>
                    <a:lnTo>
                      <a:pt x="360" y="361"/>
                    </a:lnTo>
                    <a:lnTo>
                      <a:pt x="359" y="361"/>
                    </a:lnTo>
                    <a:lnTo>
                      <a:pt x="360" y="361"/>
                    </a:lnTo>
                    <a:lnTo>
                      <a:pt x="360" y="363"/>
                    </a:lnTo>
                    <a:lnTo>
                      <a:pt x="360" y="364"/>
                    </a:lnTo>
                    <a:lnTo>
                      <a:pt x="360" y="365"/>
                    </a:lnTo>
                    <a:lnTo>
                      <a:pt x="360" y="367"/>
                    </a:lnTo>
                    <a:lnTo>
                      <a:pt x="360" y="368"/>
                    </a:lnTo>
                    <a:lnTo>
                      <a:pt x="359" y="368"/>
                    </a:lnTo>
                    <a:lnTo>
                      <a:pt x="359" y="369"/>
                    </a:lnTo>
                    <a:lnTo>
                      <a:pt x="359" y="371"/>
                    </a:lnTo>
                    <a:lnTo>
                      <a:pt x="360" y="371"/>
                    </a:lnTo>
                    <a:lnTo>
                      <a:pt x="362" y="372"/>
                    </a:lnTo>
                    <a:lnTo>
                      <a:pt x="363" y="373"/>
                    </a:lnTo>
                    <a:lnTo>
                      <a:pt x="363" y="375"/>
                    </a:lnTo>
                    <a:lnTo>
                      <a:pt x="364" y="376"/>
                    </a:lnTo>
                    <a:lnTo>
                      <a:pt x="364" y="377"/>
                    </a:lnTo>
                    <a:lnTo>
                      <a:pt x="364" y="378"/>
                    </a:lnTo>
                    <a:lnTo>
                      <a:pt x="366" y="378"/>
                    </a:lnTo>
                    <a:lnTo>
                      <a:pt x="366" y="380"/>
                    </a:lnTo>
                    <a:lnTo>
                      <a:pt x="367" y="380"/>
                    </a:lnTo>
                    <a:lnTo>
                      <a:pt x="368" y="381"/>
                    </a:lnTo>
                    <a:lnTo>
                      <a:pt x="368" y="382"/>
                    </a:lnTo>
                    <a:lnTo>
                      <a:pt x="368" y="384"/>
                    </a:lnTo>
                    <a:lnTo>
                      <a:pt x="368" y="385"/>
                    </a:lnTo>
                    <a:lnTo>
                      <a:pt x="367" y="385"/>
                    </a:lnTo>
                    <a:lnTo>
                      <a:pt x="367" y="386"/>
                    </a:lnTo>
                    <a:lnTo>
                      <a:pt x="366" y="386"/>
                    </a:lnTo>
                    <a:lnTo>
                      <a:pt x="364" y="386"/>
                    </a:lnTo>
                    <a:lnTo>
                      <a:pt x="363" y="386"/>
                    </a:lnTo>
                    <a:lnTo>
                      <a:pt x="363" y="388"/>
                    </a:lnTo>
                    <a:lnTo>
                      <a:pt x="362" y="388"/>
                    </a:lnTo>
                    <a:lnTo>
                      <a:pt x="362" y="389"/>
                    </a:lnTo>
                    <a:lnTo>
                      <a:pt x="360" y="389"/>
                    </a:lnTo>
                    <a:lnTo>
                      <a:pt x="360" y="390"/>
                    </a:lnTo>
                    <a:lnTo>
                      <a:pt x="360" y="392"/>
                    </a:lnTo>
                    <a:lnTo>
                      <a:pt x="359" y="392"/>
                    </a:lnTo>
                    <a:lnTo>
                      <a:pt x="359" y="393"/>
                    </a:lnTo>
                    <a:lnTo>
                      <a:pt x="358" y="393"/>
                    </a:lnTo>
                    <a:lnTo>
                      <a:pt x="358" y="394"/>
                    </a:lnTo>
                    <a:lnTo>
                      <a:pt x="357" y="396"/>
                    </a:lnTo>
                    <a:lnTo>
                      <a:pt x="355" y="396"/>
                    </a:lnTo>
                    <a:lnTo>
                      <a:pt x="355" y="397"/>
                    </a:lnTo>
                    <a:lnTo>
                      <a:pt x="354" y="398"/>
                    </a:lnTo>
                    <a:lnTo>
                      <a:pt x="354" y="399"/>
                    </a:lnTo>
                    <a:lnTo>
                      <a:pt x="354" y="401"/>
                    </a:lnTo>
                    <a:lnTo>
                      <a:pt x="354" y="402"/>
                    </a:lnTo>
                    <a:lnTo>
                      <a:pt x="354" y="403"/>
                    </a:lnTo>
                    <a:lnTo>
                      <a:pt x="354" y="405"/>
                    </a:lnTo>
                    <a:lnTo>
                      <a:pt x="354" y="406"/>
                    </a:lnTo>
                    <a:lnTo>
                      <a:pt x="353" y="407"/>
                    </a:lnTo>
                    <a:lnTo>
                      <a:pt x="353" y="409"/>
                    </a:lnTo>
                    <a:lnTo>
                      <a:pt x="353" y="410"/>
                    </a:lnTo>
                    <a:lnTo>
                      <a:pt x="351" y="410"/>
                    </a:lnTo>
                    <a:lnTo>
                      <a:pt x="350" y="411"/>
                    </a:lnTo>
                    <a:lnTo>
                      <a:pt x="349" y="413"/>
                    </a:lnTo>
                    <a:lnTo>
                      <a:pt x="349" y="414"/>
                    </a:lnTo>
                    <a:lnTo>
                      <a:pt x="349" y="415"/>
                    </a:lnTo>
                    <a:lnTo>
                      <a:pt x="347" y="415"/>
                    </a:lnTo>
                    <a:lnTo>
                      <a:pt x="347" y="416"/>
                    </a:lnTo>
                    <a:lnTo>
                      <a:pt x="346" y="418"/>
                    </a:lnTo>
                    <a:lnTo>
                      <a:pt x="346" y="420"/>
                    </a:lnTo>
                    <a:lnTo>
                      <a:pt x="347" y="423"/>
                    </a:lnTo>
                    <a:lnTo>
                      <a:pt x="347" y="424"/>
                    </a:lnTo>
                    <a:lnTo>
                      <a:pt x="347" y="426"/>
                    </a:lnTo>
                    <a:lnTo>
                      <a:pt x="346" y="426"/>
                    </a:lnTo>
                    <a:lnTo>
                      <a:pt x="346" y="427"/>
                    </a:lnTo>
                    <a:lnTo>
                      <a:pt x="345" y="427"/>
                    </a:lnTo>
                    <a:lnTo>
                      <a:pt x="345" y="428"/>
                    </a:lnTo>
                    <a:lnTo>
                      <a:pt x="343" y="428"/>
                    </a:lnTo>
                    <a:lnTo>
                      <a:pt x="343" y="430"/>
                    </a:lnTo>
                    <a:lnTo>
                      <a:pt x="342" y="430"/>
                    </a:lnTo>
                    <a:lnTo>
                      <a:pt x="342" y="431"/>
                    </a:lnTo>
                    <a:lnTo>
                      <a:pt x="341" y="431"/>
                    </a:lnTo>
                    <a:lnTo>
                      <a:pt x="341" y="432"/>
                    </a:lnTo>
                    <a:lnTo>
                      <a:pt x="340" y="432"/>
                    </a:lnTo>
                    <a:lnTo>
                      <a:pt x="338" y="432"/>
                    </a:lnTo>
                    <a:lnTo>
                      <a:pt x="338" y="433"/>
                    </a:lnTo>
                    <a:lnTo>
                      <a:pt x="337" y="435"/>
                    </a:lnTo>
                    <a:lnTo>
                      <a:pt x="338" y="435"/>
                    </a:lnTo>
                    <a:lnTo>
                      <a:pt x="338" y="436"/>
                    </a:lnTo>
                    <a:lnTo>
                      <a:pt x="338" y="437"/>
                    </a:lnTo>
                    <a:lnTo>
                      <a:pt x="340" y="437"/>
                    </a:lnTo>
                    <a:lnTo>
                      <a:pt x="341" y="437"/>
                    </a:lnTo>
                    <a:lnTo>
                      <a:pt x="343" y="439"/>
                    </a:lnTo>
                    <a:lnTo>
                      <a:pt x="343" y="440"/>
                    </a:lnTo>
                    <a:lnTo>
                      <a:pt x="343" y="441"/>
                    </a:lnTo>
                    <a:lnTo>
                      <a:pt x="343" y="443"/>
                    </a:lnTo>
                    <a:lnTo>
                      <a:pt x="345" y="443"/>
                    </a:lnTo>
                    <a:lnTo>
                      <a:pt x="346" y="443"/>
                    </a:lnTo>
                    <a:lnTo>
                      <a:pt x="346" y="444"/>
                    </a:lnTo>
                    <a:lnTo>
                      <a:pt x="347" y="445"/>
                    </a:lnTo>
                    <a:lnTo>
                      <a:pt x="346" y="445"/>
                    </a:lnTo>
                    <a:lnTo>
                      <a:pt x="346" y="447"/>
                    </a:lnTo>
                    <a:lnTo>
                      <a:pt x="345" y="447"/>
                    </a:lnTo>
                    <a:lnTo>
                      <a:pt x="346" y="448"/>
                    </a:lnTo>
                    <a:lnTo>
                      <a:pt x="345" y="448"/>
                    </a:lnTo>
                    <a:lnTo>
                      <a:pt x="345" y="449"/>
                    </a:lnTo>
                    <a:lnTo>
                      <a:pt x="346" y="449"/>
                    </a:lnTo>
                    <a:lnTo>
                      <a:pt x="346" y="450"/>
                    </a:lnTo>
                    <a:lnTo>
                      <a:pt x="346" y="452"/>
                    </a:lnTo>
                    <a:lnTo>
                      <a:pt x="346" y="453"/>
                    </a:lnTo>
                    <a:lnTo>
                      <a:pt x="346" y="454"/>
                    </a:lnTo>
                    <a:lnTo>
                      <a:pt x="347" y="454"/>
                    </a:lnTo>
                    <a:lnTo>
                      <a:pt x="347" y="456"/>
                    </a:lnTo>
                    <a:lnTo>
                      <a:pt x="346" y="456"/>
                    </a:lnTo>
                    <a:lnTo>
                      <a:pt x="346" y="457"/>
                    </a:lnTo>
                    <a:lnTo>
                      <a:pt x="346" y="458"/>
                    </a:lnTo>
                    <a:lnTo>
                      <a:pt x="346" y="460"/>
                    </a:lnTo>
                    <a:lnTo>
                      <a:pt x="346" y="461"/>
                    </a:lnTo>
                    <a:lnTo>
                      <a:pt x="346" y="462"/>
                    </a:lnTo>
                    <a:lnTo>
                      <a:pt x="346" y="464"/>
                    </a:lnTo>
                    <a:lnTo>
                      <a:pt x="345" y="464"/>
                    </a:lnTo>
                    <a:lnTo>
                      <a:pt x="343" y="464"/>
                    </a:lnTo>
                    <a:lnTo>
                      <a:pt x="343" y="465"/>
                    </a:lnTo>
                    <a:lnTo>
                      <a:pt x="343" y="466"/>
                    </a:lnTo>
                    <a:lnTo>
                      <a:pt x="342" y="466"/>
                    </a:lnTo>
                    <a:lnTo>
                      <a:pt x="341" y="466"/>
                    </a:lnTo>
                    <a:lnTo>
                      <a:pt x="341" y="468"/>
                    </a:lnTo>
                    <a:lnTo>
                      <a:pt x="342" y="469"/>
                    </a:lnTo>
                    <a:lnTo>
                      <a:pt x="341" y="469"/>
                    </a:lnTo>
                    <a:lnTo>
                      <a:pt x="341" y="470"/>
                    </a:lnTo>
                    <a:lnTo>
                      <a:pt x="341" y="471"/>
                    </a:lnTo>
                    <a:lnTo>
                      <a:pt x="340" y="471"/>
                    </a:lnTo>
                    <a:lnTo>
                      <a:pt x="340" y="473"/>
                    </a:lnTo>
                    <a:lnTo>
                      <a:pt x="338" y="473"/>
                    </a:lnTo>
                    <a:lnTo>
                      <a:pt x="337" y="474"/>
                    </a:lnTo>
                    <a:lnTo>
                      <a:pt x="337" y="475"/>
                    </a:lnTo>
                    <a:lnTo>
                      <a:pt x="337" y="477"/>
                    </a:lnTo>
                    <a:lnTo>
                      <a:pt x="337" y="478"/>
                    </a:lnTo>
                    <a:lnTo>
                      <a:pt x="338" y="478"/>
                    </a:lnTo>
                    <a:lnTo>
                      <a:pt x="338" y="479"/>
                    </a:lnTo>
                    <a:lnTo>
                      <a:pt x="337" y="479"/>
                    </a:lnTo>
                    <a:lnTo>
                      <a:pt x="338" y="481"/>
                    </a:lnTo>
                    <a:lnTo>
                      <a:pt x="337" y="481"/>
                    </a:lnTo>
                    <a:lnTo>
                      <a:pt x="337" y="482"/>
                    </a:lnTo>
                    <a:lnTo>
                      <a:pt x="337" y="483"/>
                    </a:lnTo>
                    <a:lnTo>
                      <a:pt x="337" y="485"/>
                    </a:lnTo>
                    <a:lnTo>
                      <a:pt x="338" y="485"/>
                    </a:lnTo>
                    <a:lnTo>
                      <a:pt x="338" y="486"/>
                    </a:lnTo>
                    <a:lnTo>
                      <a:pt x="338" y="487"/>
                    </a:lnTo>
                    <a:lnTo>
                      <a:pt x="337" y="487"/>
                    </a:lnTo>
                    <a:lnTo>
                      <a:pt x="337" y="488"/>
                    </a:lnTo>
                    <a:lnTo>
                      <a:pt x="336" y="488"/>
                    </a:lnTo>
                    <a:lnTo>
                      <a:pt x="334" y="488"/>
                    </a:lnTo>
                    <a:lnTo>
                      <a:pt x="334" y="490"/>
                    </a:lnTo>
                    <a:lnTo>
                      <a:pt x="334" y="491"/>
                    </a:lnTo>
                    <a:lnTo>
                      <a:pt x="333" y="491"/>
                    </a:lnTo>
                    <a:lnTo>
                      <a:pt x="333" y="492"/>
                    </a:lnTo>
                    <a:lnTo>
                      <a:pt x="333" y="494"/>
                    </a:lnTo>
                    <a:lnTo>
                      <a:pt x="333" y="495"/>
                    </a:lnTo>
                    <a:lnTo>
                      <a:pt x="332" y="496"/>
                    </a:lnTo>
                    <a:lnTo>
                      <a:pt x="333" y="496"/>
                    </a:lnTo>
                    <a:lnTo>
                      <a:pt x="333" y="498"/>
                    </a:lnTo>
                    <a:lnTo>
                      <a:pt x="332" y="498"/>
                    </a:lnTo>
                    <a:lnTo>
                      <a:pt x="333" y="498"/>
                    </a:lnTo>
                    <a:lnTo>
                      <a:pt x="332" y="498"/>
                    </a:lnTo>
                    <a:lnTo>
                      <a:pt x="332" y="499"/>
                    </a:lnTo>
                    <a:lnTo>
                      <a:pt x="330" y="499"/>
                    </a:lnTo>
                    <a:lnTo>
                      <a:pt x="332" y="499"/>
                    </a:lnTo>
                    <a:lnTo>
                      <a:pt x="330" y="499"/>
                    </a:lnTo>
                    <a:lnTo>
                      <a:pt x="330" y="500"/>
                    </a:lnTo>
                    <a:lnTo>
                      <a:pt x="330" y="502"/>
                    </a:lnTo>
                    <a:lnTo>
                      <a:pt x="329" y="502"/>
                    </a:lnTo>
                    <a:lnTo>
                      <a:pt x="329" y="503"/>
                    </a:lnTo>
                    <a:lnTo>
                      <a:pt x="329" y="502"/>
                    </a:lnTo>
                    <a:lnTo>
                      <a:pt x="329" y="503"/>
                    </a:lnTo>
                    <a:lnTo>
                      <a:pt x="328" y="503"/>
                    </a:lnTo>
                    <a:lnTo>
                      <a:pt x="326" y="503"/>
                    </a:lnTo>
                    <a:lnTo>
                      <a:pt x="326" y="504"/>
                    </a:lnTo>
                    <a:lnTo>
                      <a:pt x="325" y="504"/>
                    </a:lnTo>
                    <a:lnTo>
                      <a:pt x="326" y="504"/>
                    </a:lnTo>
                    <a:lnTo>
                      <a:pt x="325" y="504"/>
                    </a:lnTo>
                    <a:lnTo>
                      <a:pt x="324" y="504"/>
                    </a:lnTo>
                    <a:lnTo>
                      <a:pt x="323" y="504"/>
                    </a:lnTo>
                    <a:lnTo>
                      <a:pt x="323" y="505"/>
                    </a:lnTo>
                    <a:lnTo>
                      <a:pt x="321" y="505"/>
                    </a:lnTo>
                    <a:lnTo>
                      <a:pt x="321" y="504"/>
                    </a:lnTo>
                    <a:lnTo>
                      <a:pt x="320" y="504"/>
                    </a:lnTo>
                    <a:lnTo>
                      <a:pt x="319" y="504"/>
                    </a:lnTo>
                    <a:lnTo>
                      <a:pt x="319" y="505"/>
                    </a:lnTo>
                    <a:lnTo>
                      <a:pt x="319" y="504"/>
                    </a:lnTo>
                    <a:lnTo>
                      <a:pt x="319" y="505"/>
                    </a:lnTo>
                    <a:lnTo>
                      <a:pt x="317" y="505"/>
                    </a:lnTo>
                    <a:lnTo>
                      <a:pt x="317" y="507"/>
                    </a:lnTo>
                    <a:lnTo>
                      <a:pt x="317" y="505"/>
                    </a:lnTo>
                    <a:lnTo>
                      <a:pt x="316" y="505"/>
                    </a:lnTo>
                    <a:lnTo>
                      <a:pt x="316" y="507"/>
                    </a:lnTo>
                    <a:lnTo>
                      <a:pt x="316" y="505"/>
                    </a:lnTo>
                    <a:lnTo>
                      <a:pt x="316" y="507"/>
                    </a:lnTo>
                    <a:lnTo>
                      <a:pt x="315" y="507"/>
                    </a:lnTo>
                    <a:lnTo>
                      <a:pt x="313" y="507"/>
                    </a:lnTo>
                    <a:lnTo>
                      <a:pt x="312" y="507"/>
                    </a:lnTo>
                    <a:lnTo>
                      <a:pt x="312" y="508"/>
                    </a:lnTo>
                    <a:lnTo>
                      <a:pt x="312" y="507"/>
                    </a:lnTo>
                    <a:lnTo>
                      <a:pt x="311" y="507"/>
                    </a:lnTo>
                    <a:lnTo>
                      <a:pt x="311" y="508"/>
                    </a:lnTo>
                    <a:lnTo>
                      <a:pt x="311" y="507"/>
                    </a:lnTo>
                    <a:lnTo>
                      <a:pt x="311" y="508"/>
                    </a:lnTo>
                    <a:lnTo>
                      <a:pt x="309" y="508"/>
                    </a:lnTo>
                    <a:lnTo>
                      <a:pt x="309" y="509"/>
                    </a:lnTo>
                    <a:lnTo>
                      <a:pt x="309" y="511"/>
                    </a:lnTo>
                    <a:lnTo>
                      <a:pt x="311" y="511"/>
                    </a:lnTo>
                    <a:lnTo>
                      <a:pt x="309" y="511"/>
                    </a:lnTo>
                    <a:lnTo>
                      <a:pt x="309" y="512"/>
                    </a:lnTo>
                    <a:lnTo>
                      <a:pt x="309" y="511"/>
                    </a:lnTo>
                    <a:lnTo>
                      <a:pt x="308" y="511"/>
                    </a:lnTo>
                    <a:lnTo>
                      <a:pt x="308" y="512"/>
                    </a:lnTo>
                    <a:lnTo>
                      <a:pt x="307" y="512"/>
                    </a:lnTo>
                    <a:lnTo>
                      <a:pt x="307" y="513"/>
                    </a:lnTo>
                    <a:lnTo>
                      <a:pt x="305" y="513"/>
                    </a:lnTo>
                    <a:lnTo>
                      <a:pt x="304" y="513"/>
                    </a:lnTo>
                    <a:lnTo>
                      <a:pt x="303" y="513"/>
                    </a:lnTo>
                    <a:lnTo>
                      <a:pt x="303" y="515"/>
                    </a:lnTo>
                    <a:lnTo>
                      <a:pt x="302" y="515"/>
                    </a:lnTo>
                    <a:lnTo>
                      <a:pt x="302" y="516"/>
                    </a:lnTo>
                    <a:lnTo>
                      <a:pt x="300" y="516"/>
                    </a:lnTo>
                    <a:lnTo>
                      <a:pt x="300" y="517"/>
                    </a:lnTo>
                    <a:lnTo>
                      <a:pt x="302" y="517"/>
                    </a:lnTo>
                    <a:lnTo>
                      <a:pt x="300" y="517"/>
                    </a:lnTo>
                    <a:lnTo>
                      <a:pt x="300" y="519"/>
                    </a:lnTo>
                    <a:lnTo>
                      <a:pt x="299" y="519"/>
                    </a:lnTo>
                    <a:lnTo>
                      <a:pt x="298" y="519"/>
                    </a:lnTo>
                    <a:lnTo>
                      <a:pt x="296" y="519"/>
                    </a:lnTo>
                    <a:lnTo>
                      <a:pt x="296" y="520"/>
                    </a:lnTo>
                    <a:lnTo>
                      <a:pt x="295" y="520"/>
                    </a:lnTo>
                    <a:lnTo>
                      <a:pt x="294" y="520"/>
                    </a:lnTo>
                    <a:lnTo>
                      <a:pt x="294" y="521"/>
                    </a:lnTo>
                    <a:lnTo>
                      <a:pt x="294" y="520"/>
                    </a:lnTo>
                    <a:lnTo>
                      <a:pt x="294" y="521"/>
                    </a:lnTo>
                    <a:lnTo>
                      <a:pt x="292" y="521"/>
                    </a:lnTo>
                    <a:lnTo>
                      <a:pt x="292" y="522"/>
                    </a:lnTo>
                    <a:lnTo>
                      <a:pt x="294" y="522"/>
                    </a:lnTo>
                    <a:lnTo>
                      <a:pt x="294" y="524"/>
                    </a:lnTo>
                    <a:lnTo>
                      <a:pt x="292" y="524"/>
                    </a:lnTo>
                    <a:lnTo>
                      <a:pt x="292" y="525"/>
                    </a:lnTo>
                    <a:lnTo>
                      <a:pt x="292" y="524"/>
                    </a:lnTo>
                    <a:lnTo>
                      <a:pt x="294" y="524"/>
                    </a:lnTo>
                    <a:lnTo>
                      <a:pt x="294" y="525"/>
                    </a:lnTo>
                    <a:lnTo>
                      <a:pt x="294" y="526"/>
                    </a:lnTo>
                    <a:lnTo>
                      <a:pt x="292" y="526"/>
                    </a:lnTo>
                    <a:lnTo>
                      <a:pt x="292" y="528"/>
                    </a:lnTo>
                    <a:lnTo>
                      <a:pt x="291" y="528"/>
                    </a:lnTo>
                    <a:lnTo>
                      <a:pt x="292" y="528"/>
                    </a:lnTo>
                    <a:lnTo>
                      <a:pt x="291" y="528"/>
                    </a:lnTo>
                    <a:lnTo>
                      <a:pt x="292" y="528"/>
                    </a:lnTo>
                    <a:lnTo>
                      <a:pt x="292" y="529"/>
                    </a:lnTo>
                    <a:lnTo>
                      <a:pt x="292" y="530"/>
                    </a:lnTo>
                    <a:lnTo>
                      <a:pt x="294" y="530"/>
                    </a:lnTo>
                    <a:lnTo>
                      <a:pt x="294" y="532"/>
                    </a:lnTo>
                    <a:lnTo>
                      <a:pt x="292" y="532"/>
                    </a:lnTo>
                    <a:lnTo>
                      <a:pt x="292" y="530"/>
                    </a:lnTo>
                    <a:lnTo>
                      <a:pt x="291" y="53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9" name="Freeform 5">
                <a:extLst>
                  <a:ext uri="{FF2B5EF4-FFF2-40B4-BE49-F238E27FC236}">
                    <a16:creationId xmlns:a16="http://schemas.microsoft.com/office/drawing/2014/main" id="{BA078A21-B268-2176-B6EB-DFBA16BEF286}"/>
                  </a:ext>
                </a:extLst>
              </p:cNvPr>
              <p:cNvSpPr>
                <a:spLocks/>
              </p:cNvSpPr>
              <p:nvPr/>
            </p:nvSpPr>
            <p:spPr bwMode="auto">
              <a:xfrm>
                <a:off x="2861" y="1725"/>
                <a:ext cx="361" cy="358"/>
              </a:xfrm>
              <a:custGeom>
                <a:avLst/>
                <a:gdLst>
                  <a:gd name="T0" fmla="*/ 164 w 361"/>
                  <a:gd name="T1" fmla="*/ 261 h 358"/>
                  <a:gd name="T2" fmla="*/ 170 w 361"/>
                  <a:gd name="T3" fmla="*/ 274 h 358"/>
                  <a:gd name="T4" fmla="*/ 170 w 361"/>
                  <a:gd name="T5" fmla="*/ 288 h 358"/>
                  <a:gd name="T6" fmla="*/ 166 w 361"/>
                  <a:gd name="T7" fmla="*/ 307 h 358"/>
                  <a:gd name="T8" fmla="*/ 156 w 361"/>
                  <a:gd name="T9" fmla="*/ 313 h 358"/>
                  <a:gd name="T10" fmla="*/ 153 w 361"/>
                  <a:gd name="T11" fmla="*/ 320 h 358"/>
                  <a:gd name="T12" fmla="*/ 149 w 361"/>
                  <a:gd name="T13" fmla="*/ 333 h 358"/>
                  <a:gd name="T14" fmla="*/ 156 w 361"/>
                  <a:gd name="T15" fmla="*/ 351 h 358"/>
                  <a:gd name="T16" fmla="*/ 140 w 361"/>
                  <a:gd name="T17" fmla="*/ 348 h 358"/>
                  <a:gd name="T18" fmla="*/ 113 w 361"/>
                  <a:gd name="T19" fmla="*/ 337 h 358"/>
                  <a:gd name="T20" fmla="*/ 109 w 361"/>
                  <a:gd name="T21" fmla="*/ 316 h 358"/>
                  <a:gd name="T22" fmla="*/ 69 w 361"/>
                  <a:gd name="T23" fmla="*/ 303 h 358"/>
                  <a:gd name="T24" fmla="*/ 39 w 361"/>
                  <a:gd name="T25" fmla="*/ 279 h 358"/>
                  <a:gd name="T26" fmla="*/ 26 w 361"/>
                  <a:gd name="T27" fmla="*/ 270 h 358"/>
                  <a:gd name="T28" fmla="*/ 9 w 361"/>
                  <a:gd name="T29" fmla="*/ 259 h 358"/>
                  <a:gd name="T30" fmla="*/ 9 w 361"/>
                  <a:gd name="T31" fmla="*/ 252 h 358"/>
                  <a:gd name="T32" fmla="*/ 5 w 361"/>
                  <a:gd name="T33" fmla="*/ 240 h 358"/>
                  <a:gd name="T34" fmla="*/ 9 w 361"/>
                  <a:gd name="T35" fmla="*/ 227 h 358"/>
                  <a:gd name="T36" fmla="*/ 10 w 361"/>
                  <a:gd name="T37" fmla="*/ 214 h 358"/>
                  <a:gd name="T38" fmla="*/ 8 w 361"/>
                  <a:gd name="T39" fmla="*/ 195 h 358"/>
                  <a:gd name="T40" fmla="*/ 9 w 361"/>
                  <a:gd name="T41" fmla="*/ 173 h 358"/>
                  <a:gd name="T42" fmla="*/ 14 w 361"/>
                  <a:gd name="T43" fmla="*/ 151 h 358"/>
                  <a:gd name="T44" fmla="*/ 27 w 361"/>
                  <a:gd name="T45" fmla="*/ 136 h 358"/>
                  <a:gd name="T46" fmla="*/ 39 w 361"/>
                  <a:gd name="T47" fmla="*/ 122 h 358"/>
                  <a:gd name="T48" fmla="*/ 56 w 361"/>
                  <a:gd name="T49" fmla="*/ 101 h 358"/>
                  <a:gd name="T50" fmla="*/ 72 w 361"/>
                  <a:gd name="T51" fmla="*/ 88 h 358"/>
                  <a:gd name="T52" fmla="*/ 93 w 361"/>
                  <a:gd name="T53" fmla="*/ 74 h 358"/>
                  <a:gd name="T54" fmla="*/ 110 w 361"/>
                  <a:gd name="T55" fmla="*/ 57 h 358"/>
                  <a:gd name="T56" fmla="*/ 136 w 361"/>
                  <a:gd name="T57" fmla="*/ 91 h 358"/>
                  <a:gd name="T58" fmla="*/ 158 w 361"/>
                  <a:gd name="T59" fmla="*/ 105 h 358"/>
                  <a:gd name="T60" fmla="*/ 187 w 361"/>
                  <a:gd name="T61" fmla="*/ 93 h 358"/>
                  <a:gd name="T62" fmla="*/ 200 w 361"/>
                  <a:gd name="T63" fmla="*/ 101 h 358"/>
                  <a:gd name="T64" fmla="*/ 198 w 361"/>
                  <a:gd name="T65" fmla="*/ 85 h 358"/>
                  <a:gd name="T66" fmla="*/ 186 w 361"/>
                  <a:gd name="T67" fmla="*/ 61 h 358"/>
                  <a:gd name="T68" fmla="*/ 203 w 361"/>
                  <a:gd name="T69" fmla="*/ 58 h 358"/>
                  <a:gd name="T70" fmla="*/ 209 w 361"/>
                  <a:gd name="T71" fmla="*/ 50 h 358"/>
                  <a:gd name="T72" fmla="*/ 217 w 361"/>
                  <a:gd name="T73" fmla="*/ 38 h 358"/>
                  <a:gd name="T74" fmla="*/ 229 w 361"/>
                  <a:gd name="T75" fmla="*/ 28 h 358"/>
                  <a:gd name="T76" fmla="*/ 246 w 361"/>
                  <a:gd name="T77" fmla="*/ 23 h 358"/>
                  <a:gd name="T78" fmla="*/ 255 w 361"/>
                  <a:gd name="T79" fmla="*/ 6 h 358"/>
                  <a:gd name="T80" fmla="*/ 281 w 361"/>
                  <a:gd name="T81" fmla="*/ 28 h 358"/>
                  <a:gd name="T82" fmla="*/ 308 w 361"/>
                  <a:gd name="T83" fmla="*/ 33 h 358"/>
                  <a:gd name="T84" fmla="*/ 335 w 361"/>
                  <a:gd name="T85" fmla="*/ 47 h 358"/>
                  <a:gd name="T86" fmla="*/ 359 w 361"/>
                  <a:gd name="T87" fmla="*/ 47 h 358"/>
                  <a:gd name="T88" fmla="*/ 331 w 361"/>
                  <a:gd name="T89" fmla="*/ 74 h 358"/>
                  <a:gd name="T90" fmla="*/ 301 w 361"/>
                  <a:gd name="T91" fmla="*/ 110 h 358"/>
                  <a:gd name="T92" fmla="*/ 284 w 361"/>
                  <a:gd name="T93" fmla="*/ 122 h 358"/>
                  <a:gd name="T94" fmla="*/ 268 w 361"/>
                  <a:gd name="T95" fmla="*/ 131 h 358"/>
                  <a:gd name="T96" fmla="*/ 250 w 361"/>
                  <a:gd name="T97" fmla="*/ 122 h 358"/>
                  <a:gd name="T98" fmla="*/ 234 w 361"/>
                  <a:gd name="T99" fmla="*/ 126 h 358"/>
                  <a:gd name="T100" fmla="*/ 219 w 361"/>
                  <a:gd name="T101" fmla="*/ 138 h 358"/>
                  <a:gd name="T102" fmla="*/ 205 w 361"/>
                  <a:gd name="T103" fmla="*/ 151 h 358"/>
                  <a:gd name="T104" fmla="*/ 187 w 361"/>
                  <a:gd name="T105" fmla="*/ 164 h 358"/>
                  <a:gd name="T106" fmla="*/ 177 w 361"/>
                  <a:gd name="T107" fmla="*/ 173 h 358"/>
                  <a:gd name="T108" fmla="*/ 168 w 361"/>
                  <a:gd name="T109" fmla="*/ 185 h 358"/>
                  <a:gd name="T110" fmla="*/ 160 w 361"/>
                  <a:gd name="T111" fmla="*/ 194 h 358"/>
                  <a:gd name="T112" fmla="*/ 177 w 361"/>
                  <a:gd name="T113" fmla="*/ 190 h 358"/>
                  <a:gd name="T114" fmla="*/ 188 w 361"/>
                  <a:gd name="T115" fmla="*/ 204 h 358"/>
                  <a:gd name="T116" fmla="*/ 212 w 361"/>
                  <a:gd name="T117" fmla="*/ 208 h 358"/>
                  <a:gd name="T118" fmla="*/ 202 w 361"/>
                  <a:gd name="T119" fmla="*/ 235 h 358"/>
                  <a:gd name="T120" fmla="*/ 191 w 361"/>
                  <a:gd name="T121" fmla="*/ 241 h 358"/>
                  <a:gd name="T122" fmla="*/ 179 w 361"/>
                  <a:gd name="T123" fmla="*/ 242 h 358"/>
                  <a:gd name="T124" fmla="*/ 171 w 361"/>
                  <a:gd name="T125" fmla="*/ 249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1" h="358">
                    <a:moveTo>
                      <a:pt x="158" y="253"/>
                    </a:moveTo>
                    <a:lnTo>
                      <a:pt x="158" y="254"/>
                    </a:lnTo>
                    <a:lnTo>
                      <a:pt x="160" y="254"/>
                    </a:lnTo>
                    <a:lnTo>
                      <a:pt x="160" y="256"/>
                    </a:lnTo>
                    <a:lnTo>
                      <a:pt x="158" y="256"/>
                    </a:lnTo>
                    <a:lnTo>
                      <a:pt x="160" y="256"/>
                    </a:lnTo>
                    <a:lnTo>
                      <a:pt x="160" y="257"/>
                    </a:lnTo>
                    <a:lnTo>
                      <a:pt x="161" y="257"/>
                    </a:lnTo>
                    <a:lnTo>
                      <a:pt x="161" y="256"/>
                    </a:lnTo>
                    <a:lnTo>
                      <a:pt x="162" y="256"/>
                    </a:lnTo>
                    <a:lnTo>
                      <a:pt x="162" y="257"/>
                    </a:lnTo>
                    <a:lnTo>
                      <a:pt x="164" y="257"/>
                    </a:lnTo>
                    <a:lnTo>
                      <a:pt x="164" y="256"/>
                    </a:lnTo>
                    <a:lnTo>
                      <a:pt x="165" y="256"/>
                    </a:lnTo>
                    <a:lnTo>
                      <a:pt x="165" y="257"/>
                    </a:lnTo>
                    <a:lnTo>
                      <a:pt x="166" y="257"/>
                    </a:lnTo>
                    <a:lnTo>
                      <a:pt x="166" y="258"/>
                    </a:lnTo>
                    <a:lnTo>
                      <a:pt x="165" y="258"/>
                    </a:lnTo>
                    <a:lnTo>
                      <a:pt x="166" y="258"/>
                    </a:lnTo>
                    <a:lnTo>
                      <a:pt x="165" y="258"/>
                    </a:lnTo>
                    <a:lnTo>
                      <a:pt x="166" y="258"/>
                    </a:lnTo>
                    <a:lnTo>
                      <a:pt x="166" y="259"/>
                    </a:lnTo>
                    <a:lnTo>
                      <a:pt x="165" y="259"/>
                    </a:lnTo>
                    <a:lnTo>
                      <a:pt x="166" y="259"/>
                    </a:lnTo>
                    <a:lnTo>
                      <a:pt x="166" y="261"/>
                    </a:lnTo>
                    <a:lnTo>
                      <a:pt x="165" y="261"/>
                    </a:lnTo>
                    <a:lnTo>
                      <a:pt x="164" y="261"/>
                    </a:lnTo>
                    <a:lnTo>
                      <a:pt x="165" y="261"/>
                    </a:lnTo>
                    <a:lnTo>
                      <a:pt x="165" y="259"/>
                    </a:lnTo>
                    <a:lnTo>
                      <a:pt x="164" y="259"/>
                    </a:lnTo>
                    <a:lnTo>
                      <a:pt x="164" y="261"/>
                    </a:lnTo>
                    <a:lnTo>
                      <a:pt x="164" y="262"/>
                    </a:lnTo>
                    <a:lnTo>
                      <a:pt x="164" y="263"/>
                    </a:lnTo>
                    <a:lnTo>
                      <a:pt x="165" y="263"/>
                    </a:lnTo>
                    <a:lnTo>
                      <a:pt x="165" y="265"/>
                    </a:lnTo>
                    <a:lnTo>
                      <a:pt x="166" y="265"/>
                    </a:lnTo>
                    <a:lnTo>
                      <a:pt x="168" y="265"/>
                    </a:lnTo>
                    <a:lnTo>
                      <a:pt x="168" y="266"/>
                    </a:lnTo>
                    <a:lnTo>
                      <a:pt x="166" y="266"/>
                    </a:lnTo>
                    <a:lnTo>
                      <a:pt x="166" y="267"/>
                    </a:lnTo>
                    <a:lnTo>
                      <a:pt x="166" y="269"/>
                    </a:lnTo>
                    <a:lnTo>
                      <a:pt x="168" y="269"/>
                    </a:lnTo>
                    <a:lnTo>
                      <a:pt x="166" y="269"/>
                    </a:lnTo>
                    <a:lnTo>
                      <a:pt x="166" y="270"/>
                    </a:lnTo>
                    <a:lnTo>
                      <a:pt x="168" y="270"/>
                    </a:lnTo>
                    <a:lnTo>
                      <a:pt x="169" y="270"/>
                    </a:lnTo>
                    <a:lnTo>
                      <a:pt x="170" y="270"/>
                    </a:lnTo>
                    <a:lnTo>
                      <a:pt x="170" y="271"/>
                    </a:lnTo>
                    <a:lnTo>
                      <a:pt x="169" y="271"/>
                    </a:lnTo>
                    <a:lnTo>
                      <a:pt x="170" y="271"/>
                    </a:lnTo>
                    <a:lnTo>
                      <a:pt x="170" y="273"/>
                    </a:lnTo>
                    <a:lnTo>
                      <a:pt x="169" y="273"/>
                    </a:lnTo>
                    <a:lnTo>
                      <a:pt x="170" y="273"/>
                    </a:lnTo>
                    <a:lnTo>
                      <a:pt x="170" y="274"/>
                    </a:lnTo>
                    <a:lnTo>
                      <a:pt x="170" y="275"/>
                    </a:lnTo>
                    <a:lnTo>
                      <a:pt x="170" y="274"/>
                    </a:lnTo>
                    <a:lnTo>
                      <a:pt x="171" y="274"/>
                    </a:lnTo>
                    <a:lnTo>
                      <a:pt x="171" y="275"/>
                    </a:lnTo>
                    <a:lnTo>
                      <a:pt x="171" y="274"/>
                    </a:lnTo>
                    <a:lnTo>
                      <a:pt x="173" y="274"/>
                    </a:lnTo>
                    <a:lnTo>
                      <a:pt x="171" y="274"/>
                    </a:lnTo>
                    <a:lnTo>
                      <a:pt x="171" y="275"/>
                    </a:lnTo>
                    <a:lnTo>
                      <a:pt x="173" y="275"/>
                    </a:lnTo>
                    <a:lnTo>
                      <a:pt x="174" y="275"/>
                    </a:lnTo>
                    <a:lnTo>
                      <a:pt x="174" y="276"/>
                    </a:lnTo>
                    <a:lnTo>
                      <a:pt x="174" y="278"/>
                    </a:lnTo>
                    <a:lnTo>
                      <a:pt x="173" y="278"/>
                    </a:lnTo>
                    <a:lnTo>
                      <a:pt x="171" y="278"/>
                    </a:lnTo>
                    <a:lnTo>
                      <a:pt x="171" y="279"/>
                    </a:lnTo>
                    <a:lnTo>
                      <a:pt x="170" y="279"/>
                    </a:lnTo>
                    <a:lnTo>
                      <a:pt x="170" y="280"/>
                    </a:lnTo>
                    <a:lnTo>
                      <a:pt x="171" y="280"/>
                    </a:lnTo>
                    <a:lnTo>
                      <a:pt x="171" y="282"/>
                    </a:lnTo>
                    <a:lnTo>
                      <a:pt x="171" y="283"/>
                    </a:lnTo>
                    <a:lnTo>
                      <a:pt x="170" y="283"/>
                    </a:lnTo>
                    <a:lnTo>
                      <a:pt x="170" y="284"/>
                    </a:lnTo>
                    <a:lnTo>
                      <a:pt x="169" y="284"/>
                    </a:lnTo>
                    <a:lnTo>
                      <a:pt x="169" y="286"/>
                    </a:lnTo>
                    <a:lnTo>
                      <a:pt x="169" y="287"/>
                    </a:lnTo>
                    <a:lnTo>
                      <a:pt x="169" y="288"/>
                    </a:lnTo>
                    <a:lnTo>
                      <a:pt x="170" y="288"/>
                    </a:lnTo>
                    <a:lnTo>
                      <a:pt x="170" y="290"/>
                    </a:lnTo>
                    <a:lnTo>
                      <a:pt x="170" y="291"/>
                    </a:lnTo>
                    <a:lnTo>
                      <a:pt x="171" y="291"/>
                    </a:lnTo>
                    <a:lnTo>
                      <a:pt x="173" y="291"/>
                    </a:lnTo>
                    <a:lnTo>
                      <a:pt x="173" y="292"/>
                    </a:lnTo>
                    <a:lnTo>
                      <a:pt x="171" y="292"/>
                    </a:lnTo>
                    <a:lnTo>
                      <a:pt x="171" y="294"/>
                    </a:lnTo>
                    <a:lnTo>
                      <a:pt x="173" y="294"/>
                    </a:lnTo>
                    <a:lnTo>
                      <a:pt x="173" y="295"/>
                    </a:lnTo>
                    <a:lnTo>
                      <a:pt x="171" y="295"/>
                    </a:lnTo>
                    <a:lnTo>
                      <a:pt x="170" y="295"/>
                    </a:lnTo>
                    <a:lnTo>
                      <a:pt x="170" y="296"/>
                    </a:lnTo>
                    <a:lnTo>
                      <a:pt x="170" y="297"/>
                    </a:lnTo>
                    <a:lnTo>
                      <a:pt x="170" y="299"/>
                    </a:lnTo>
                    <a:lnTo>
                      <a:pt x="170" y="300"/>
                    </a:lnTo>
                    <a:lnTo>
                      <a:pt x="170" y="299"/>
                    </a:lnTo>
                    <a:lnTo>
                      <a:pt x="169" y="299"/>
                    </a:lnTo>
                    <a:lnTo>
                      <a:pt x="169" y="300"/>
                    </a:lnTo>
                    <a:lnTo>
                      <a:pt x="168" y="300"/>
                    </a:lnTo>
                    <a:lnTo>
                      <a:pt x="166" y="300"/>
                    </a:lnTo>
                    <a:lnTo>
                      <a:pt x="165" y="300"/>
                    </a:lnTo>
                    <a:lnTo>
                      <a:pt x="165" y="301"/>
                    </a:lnTo>
                    <a:lnTo>
                      <a:pt x="165" y="303"/>
                    </a:lnTo>
                    <a:lnTo>
                      <a:pt x="165" y="304"/>
                    </a:lnTo>
                    <a:lnTo>
                      <a:pt x="165" y="305"/>
                    </a:lnTo>
                    <a:lnTo>
                      <a:pt x="165" y="307"/>
                    </a:lnTo>
                    <a:lnTo>
                      <a:pt x="166" y="307"/>
                    </a:lnTo>
                    <a:lnTo>
                      <a:pt x="165" y="307"/>
                    </a:lnTo>
                    <a:lnTo>
                      <a:pt x="164" y="307"/>
                    </a:lnTo>
                    <a:lnTo>
                      <a:pt x="164" y="305"/>
                    </a:lnTo>
                    <a:lnTo>
                      <a:pt x="162" y="305"/>
                    </a:lnTo>
                    <a:lnTo>
                      <a:pt x="162" y="307"/>
                    </a:lnTo>
                    <a:lnTo>
                      <a:pt x="164" y="307"/>
                    </a:lnTo>
                    <a:lnTo>
                      <a:pt x="162" y="307"/>
                    </a:lnTo>
                    <a:lnTo>
                      <a:pt x="161" y="307"/>
                    </a:lnTo>
                    <a:lnTo>
                      <a:pt x="161" y="308"/>
                    </a:lnTo>
                    <a:lnTo>
                      <a:pt x="160" y="308"/>
                    </a:lnTo>
                    <a:lnTo>
                      <a:pt x="160" y="309"/>
                    </a:lnTo>
                    <a:lnTo>
                      <a:pt x="161" y="309"/>
                    </a:lnTo>
                    <a:lnTo>
                      <a:pt x="160" y="309"/>
                    </a:lnTo>
                    <a:lnTo>
                      <a:pt x="158" y="309"/>
                    </a:lnTo>
                    <a:lnTo>
                      <a:pt x="158" y="311"/>
                    </a:lnTo>
                    <a:lnTo>
                      <a:pt x="160" y="311"/>
                    </a:lnTo>
                    <a:lnTo>
                      <a:pt x="160" y="312"/>
                    </a:lnTo>
                    <a:lnTo>
                      <a:pt x="160" y="311"/>
                    </a:lnTo>
                    <a:lnTo>
                      <a:pt x="158" y="311"/>
                    </a:lnTo>
                    <a:lnTo>
                      <a:pt x="158" y="312"/>
                    </a:lnTo>
                    <a:lnTo>
                      <a:pt x="157" y="312"/>
                    </a:lnTo>
                    <a:lnTo>
                      <a:pt x="158" y="312"/>
                    </a:lnTo>
                    <a:lnTo>
                      <a:pt x="157" y="312"/>
                    </a:lnTo>
                    <a:lnTo>
                      <a:pt x="157" y="311"/>
                    </a:lnTo>
                    <a:lnTo>
                      <a:pt x="156" y="311"/>
                    </a:lnTo>
                    <a:lnTo>
                      <a:pt x="156" y="312"/>
                    </a:lnTo>
                    <a:lnTo>
                      <a:pt x="156" y="313"/>
                    </a:lnTo>
                    <a:lnTo>
                      <a:pt x="154" y="313"/>
                    </a:lnTo>
                    <a:lnTo>
                      <a:pt x="156" y="313"/>
                    </a:lnTo>
                    <a:lnTo>
                      <a:pt x="156" y="314"/>
                    </a:lnTo>
                    <a:lnTo>
                      <a:pt x="156" y="316"/>
                    </a:lnTo>
                    <a:lnTo>
                      <a:pt x="156" y="314"/>
                    </a:lnTo>
                    <a:lnTo>
                      <a:pt x="156" y="316"/>
                    </a:lnTo>
                    <a:lnTo>
                      <a:pt x="157" y="316"/>
                    </a:lnTo>
                    <a:lnTo>
                      <a:pt x="156" y="316"/>
                    </a:lnTo>
                    <a:lnTo>
                      <a:pt x="157" y="316"/>
                    </a:lnTo>
                    <a:lnTo>
                      <a:pt x="157" y="314"/>
                    </a:lnTo>
                    <a:lnTo>
                      <a:pt x="157" y="316"/>
                    </a:lnTo>
                    <a:lnTo>
                      <a:pt x="157" y="317"/>
                    </a:lnTo>
                    <a:lnTo>
                      <a:pt x="157" y="316"/>
                    </a:lnTo>
                    <a:lnTo>
                      <a:pt x="156" y="316"/>
                    </a:lnTo>
                    <a:lnTo>
                      <a:pt x="156" y="317"/>
                    </a:lnTo>
                    <a:lnTo>
                      <a:pt x="157" y="317"/>
                    </a:lnTo>
                    <a:lnTo>
                      <a:pt x="156" y="317"/>
                    </a:lnTo>
                    <a:lnTo>
                      <a:pt x="154" y="317"/>
                    </a:lnTo>
                    <a:lnTo>
                      <a:pt x="153" y="317"/>
                    </a:lnTo>
                    <a:lnTo>
                      <a:pt x="154" y="317"/>
                    </a:lnTo>
                    <a:lnTo>
                      <a:pt x="154" y="318"/>
                    </a:lnTo>
                    <a:lnTo>
                      <a:pt x="153" y="318"/>
                    </a:lnTo>
                    <a:lnTo>
                      <a:pt x="153" y="317"/>
                    </a:lnTo>
                    <a:lnTo>
                      <a:pt x="153" y="318"/>
                    </a:lnTo>
                    <a:lnTo>
                      <a:pt x="153" y="320"/>
                    </a:lnTo>
                    <a:lnTo>
                      <a:pt x="153" y="321"/>
                    </a:lnTo>
                    <a:lnTo>
                      <a:pt x="153" y="320"/>
                    </a:lnTo>
                    <a:lnTo>
                      <a:pt x="152" y="321"/>
                    </a:lnTo>
                    <a:lnTo>
                      <a:pt x="152" y="320"/>
                    </a:lnTo>
                    <a:lnTo>
                      <a:pt x="153" y="320"/>
                    </a:lnTo>
                    <a:lnTo>
                      <a:pt x="152" y="320"/>
                    </a:lnTo>
                    <a:lnTo>
                      <a:pt x="152" y="321"/>
                    </a:lnTo>
                    <a:lnTo>
                      <a:pt x="152" y="322"/>
                    </a:lnTo>
                    <a:lnTo>
                      <a:pt x="150" y="322"/>
                    </a:lnTo>
                    <a:lnTo>
                      <a:pt x="149" y="322"/>
                    </a:lnTo>
                    <a:lnTo>
                      <a:pt x="149" y="324"/>
                    </a:lnTo>
                    <a:lnTo>
                      <a:pt x="149" y="325"/>
                    </a:lnTo>
                    <a:lnTo>
                      <a:pt x="149" y="326"/>
                    </a:lnTo>
                    <a:lnTo>
                      <a:pt x="149" y="328"/>
                    </a:lnTo>
                    <a:lnTo>
                      <a:pt x="148" y="328"/>
                    </a:lnTo>
                    <a:lnTo>
                      <a:pt x="149" y="328"/>
                    </a:lnTo>
                    <a:lnTo>
                      <a:pt x="150" y="328"/>
                    </a:lnTo>
                    <a:lnTo>
                      <a:pt x="152" y="328"/>
                    </a:lnTo>
                    <a:lnTo>
                      <a:pt x="150" y="328"/>
                    </a:lnTo>
                    <a:lnTo>
                      <a:pt x="150" y="329"/>
                    </a:lnTo>
                    <a:lnTo>
                      <a:pt x="149" y="329"/>
                    </a:lnTo>
                    <a:lnTo>
                      <a:pt x="149" y="330"/>
                    </a:lnTo>
                    <a:lnTo>
                      <a:pt x="148" y="330"/>
                    </a:lnTo>
                    <a:lnTo>
                      <a:pt x="148" y="331"/>
                    </a:lnTo>
                    <a:lnTo>
                      <a:pt x="147" y="331"/>
                    </a:lnTo>
                    <a:lnTo>
                      <a:pt x="148" y="331"/>
                    </a:lnTo>
                    <a:lnTo>
                      <a:pt x="148" y="333"/>
                    </a:lnTo>
                    <a:lnTo>
                      <a:pt x="149" y="331"/>
                    </a:lnTo>
                    <a:lnTo>
                      <a:pt x="149" y="333"/>
                    </a:lnTo>
                    <a:lnTo>
                      <a:pt x="150" y="333"/>
                    </a:lnTo>
                    <a:lnTo>
                      <a:pt x="150" y="334"/>
                    </a:lnTo>
                    <a:lnTo>
                      <a:pt x="150" y="335"/>
                    </a:lnTo>
                    <a:lnTo>
                      <a:pt x="150" y="337"/>
                    </a:lnTo>
                    <a:lnTo>
                      <a:pt x="152" y="337"/>
                    </a:lnTo>
                    <a:lnTo>
                      <a:pt x="152" y="335"/>
                    </a:lnTo>
                    <a:lnTo>
                      <a:pt x="150" y="335"/>
                    </a:lnTo>
                    <a:lnTo>
                      <a:pt x="152" y="335"/>
                    </a:lnTo>
                    <a:lnTo>
                      <a:pt x="152" y="337"/>
                    </a:lnTo>
                    <a:lnTo>
                      <a:pt x="153" y="337"/>
                    </a:lnTo>
                    <a:lnTo>
                      <a:pt x="154" y="337"/>
                    </a:lnTo>
                    <a:lnTo>
                      <a:pt x="154" y="338"/>
                    </a:lnTo>
                    <a:lnTo>
                      <a:pt x="156" y="338"/>
                    </a:lnTo>
                    <a:lnTo>
                      <a:pt x="156" y="339"/>
                    </a:lnTo>
                    <a:lnTo>
                      <a:pt x="156" y="338"/>
                    </a:lnTo>
                    <a:lnTo>
                      <a:pt x="156" y="339"/>
                    </a:lnTo>
                    <a:lnTo>
                      <a:pt x="157" y="339"/>
                    </a:lnTo>
                    <a:lnTo>
                      <a:pt x="157" y="341"/>
                    </a:lnTo>
                    <a:lnTo>
                      <a:pt x="156" y="341"/>
                    </a:lnTo>
                    <a:lnTo>
                      <a:pt x="156" y="342"/>
                    </a:lnTo>
                    <a:lnTo>
                      <a:pt x="156" y="343"/>
                    </a:lnTo>
                    <a:lnTo>
                      <a:pt x="156" y="345"/>
                    </a:lnTo>
                    <a:lnTo>
                      <a:pt x="156" y="346"/>
                    </a:lnTo>
                    <a:lnTo>
                      <a:pt x="156" y="347"/>
                    </a:lnTo>
                    <a:lnTo>
                      <a:pt x="156" y="348"/>
                    </a:lnTo>
                    <a:lnTo>
                      <a:pt x="156" y="350"/>
                    </a:lnTo>
                    <a:lnTo>
                      <a:pt x="156" y="351"/>
                    </a:lnTo>
                    <a:lnTo>
                      <a:pt x="154" y="351"/>
                    </a:lnTo>
                    <a:lnTo>
                      <a:pt x="154" y="352"/>
                    </a:lnTo>
                    <a:lnTo>
                      <a:pt x="154" y="354"/>
                    </a:lnTo>
                    <a:lnTo>
                      <a:pt x="154" y="355"/>
                    </a:lnTo>
                    <a:lnTo>
                      <a:pt x="156" y="355"/>
                    </a:lnTo>
                    <a:lnTo>
                      <a:pt x="154" y="355"/>
                    </a:lnTo>
                    <a:lnTo>
                      <a:pt x="154" y="356"/>
                    </a:lnTo>
                    <a:lnTo>
                      <a:pt x="154" y="358"/>
                    </a:lnTo>
                    <a:lnTo>
                      <a:pt x="153" y="358"/>
                    </a:lnTo>
                    <a:lnTo>
                      <a:pt x="152" y="358"/>
                    </a:lnTo>
                    <a:lnTo>
                      <a:pt x="152" y="356"/>
                    </a:lnTo>
                    <a:lnTo>
                      <a:pt x="150" y="356"/>
                    </a:lnTo>
                    <a:lnTo>
                      <a:pt x="150" y="355"/>
                    </a:lnTo>
                    <a:lnTo>
                      <a:pt x="149" y="355"/>
                    </a:lnTo>
                    <a:lnTo>
                      <a:pt x="149" y="354"/>
                    </a:lnTo>
                    <a:lnTo>
                      <a:pt x="148" y="354"/>
                    </a:lnTo>
                    <a:lnTo>
                      <a:pt x="148" y="352"/>
                    </a:lnTo>
                    <a:lnTo>
                      <a:pt x="147" y="352"/>
                    </a:lnTo>
                    <a:lnTo>
                      <a:pt x="147" y="351"/>
                    </a:lnTo>
                    <a:lnTo>
                      <a:pt x="145" y="351"/>
                    </a:lnTo>
                    <a:lnTo>
                      <a:pt x="145" y="350"/>
                    </a:lnTo>
                    <a:lnTo>
                      <a:pt x="144" y="350"/>
                    </a:lnTo>
                    <a:lnTo>
                      <a:pt x="143" y="350"/>
                    </a:lnTo>
                    <a:lnTo>
                      <a:pt x="141" y="350"/>
                    </a:lnTo>
                    <a:lnTo>
                      <a:pt x="140" y="348"/>
                    </a:lnTo>
                    <a:lnTo>
                      <a:pt x="141" y="348"/>
                    </a:lnTo>
                    <a:lnTo>
                      <a:pt x="140" y="348"/>
                    </a:lnTo>
                    <a:lnTo>
                      <a:pt x="140" y="347"/>
                    </a:lnTo>
                    <a:lnTo>
                      <a:pt x="140" y="346"/>
                    </a:lnTo>
                    <a:lnTo>
                      <a:pt x="140" y="345"/>
                    </a:lnTo>
                    <a:lnTo>
                      <a:pt x="140" y="343"/>
                    </a:lnTo>
                    <a:lnTo>
                      <a:pt x="139" y="343"/>
                    </a:lnTo>
                    <a:lnTo>
                      <a:pt x="139" y="342"/>
                    </a:lnTo>
                    <a:lnTo>
                      <a:pt x="137" y="342"/>
                    </a:lnTo>
                    <a:lnTo>
                      <a:pt x="137" y="341"/>
                    </a:lnTo>
                    <a:lnTo>
                      <a:pt x="136" y="341"/>
                    </a:lnTo>
                    <a:lnTo>
                      <a:pt x="135" y="341"/>
                    </a:lnTo>
                    <a:lnTo>
                      <a:pt x="135" y="339"/>
                    </a:lnTo>
                    <a:lnTo>
                      <a:pt x="133" y="339"/>
                    </a:lnTo>
                    <a:lnTo>
                      <a:pt x="132" y="339"/>
                    </a:lnTo>
                    <a:lnTo>
                      <a:pt x="131" y="339"/>
                    </a:lnTo>
                    <a:lnTo>
                      <a:pt x="131" y="338"/>
                    </a:lnTo>
                    <a:lnTo>
                      <a:pt x="130" y="338"/>
                    </a:lnTo>
                    <a:lnTo>
                      <a:pt x="128" y="337"/>
                    </a:lnTo>
                    <a:lnTo>
                      <a:pt x="127" y="337"/>
                    </a:lnTo>
                    <a:lnTo>
                      <a:pt x="126" y="338"/>
                    </a:lnTo>
                    <a:lnTo>
                      <a:pt x="124" y="338"/>
                    </a:lnTo>
                    <a:lnTo>
                      <a:pt x="122" y="339"/>
                    </a:lnTo>
                    <a:lnTo>
                      <a:pt x="119" y="341"/>
                    </a:lnTo>
                    <a:lnTo>
                      <a:pt x="114" y="342"/>
                    </a:lnTo>
                    <a:lnTo>
                      <a:pt x="114" y="341"/>
                    </a:lnTo>
                    <a:lnTo>
                      <a:pt x="114" y="339"/>
                    </a:lnTo>
                    <a:lnTo>
                      <a:pt x="113" y="338"/>
                    </a:lnTo>
                    <a:lnTo>
                      <a:pt x="113" y="337"/>
                    </a:lnTo>
                    <a:lnTo>
                      <a:pt x="111" y="335"/>
                    </a:lnTo>
                    <a:lnTo>
                      <a:pt x="110" y="335"/>
                    </a:lnTo>
                    <a:lnTo>
                      <a:pt x="110" y="333"/>
                    </a:lnTo>
                    <a:lnTo>
                      <a:pt x="110" y="331"/>
                    </a:lnTo>
                    <a:lnTo>
                      <a:pt x="111" y="331"/>
                    </a:lnTo>
                    <a:lnTo>
                      <a:pt x="113" y="329"/>
                    </a:lnTo>
                    <a:lnTo>
                      <a:pt x="114" y="329"/>
                    </a:lnTo>
                    <a:lnTo>
                      <a:pt x="114" y="328"/>
                    </a:lnTo>
                    <a:lnTo>
                      <a:pt x="115" y="328"/>
                    </a:lnTo>
                    <a:lnTo>
                      <a:pt x="115" y="326"/>
                    </a:lnTo>
                    <a:lnTo>
                      <a:pt x="116" y="326"/>
                    </a:lnTo>
                    <a:lnTo>
                      <a:pt x="116" y="325"/>
                    </a:lnTo>
                    <a:lnTo>
                      <a:pt x="118" y="325"/>
                    </a:lnTo>
                    <a:lnTo>
                      <a:pt x="119" y="325"/>
                    </a:lnTo>
                    <a:lnTo>
                      <a:pt x="120" y="324"/>
                    </a:lnTo>
                    <a:lnTo>
                      <a:pt x="120" y="322"/>
                    </a:lnTo>
                    <a:lnTo>
                      <a:pt x="120" y="321"/>
                    </a:lnTo>
                    <a:lnTo>
                      <a:pt x="119" y="322"/>
                    </a:lnTo>
                    <a:lnTo>
                      <a:pt x="118" y="321"/>
                    </a:lnTo>
                    <a:lnTo>
                      <a:pt x="116" y="321"/>
                    </a:lnTo>
                    <a:lnTo>
                      <a:pt x="115" y="321"/>
                    </a:lnTo>
                    <a:lnTo>
                      <a:pt x="114" y="320"/>
                    </a:lnTo>
                    <a:lnTo>
                      <a:pt x="113" y="318"/>
                    </a:lnTo>
                    <a:lnTo>
                      <a:pt x="111" y="317"/>
                    </a:lnTo>
                    <a:lnTo>
                      <a:pt x="111" y="316"/>
                    </a:lnTo>
                    <a:lnTo>
                      <a:pt x="110" y="316"/>
                    </a:lnTo>
                    <a:lnTo>
                      <a:pt x="109" y="316"/>
                    </a:lnTo>
                    <a:lnTo>
                      <a:pt x="109" y="314"/>
                    </a:lnTo>
                    <a:lnTo>
                      <a:pt x="107" y="314"/>
                    </a:lnTo>
                    <a:lnTo>
                      <a:pt x="106" y="314"/>
                    </a:lnTo>
                    <a:lnTo>
                      <a:pt x="106" y="313"/>
                    </a:lnTo>
                    <a:lnTo>
                      <a:pt x="105" y="313"/>
                    </a:lnTo>
                    <a:lnTo>
                      <a:pt x="103" y="312"/>
                    </a:lnTo>
                    <a:lnTo>
                      <a:pt x="102" y="312"/>
                    </a:lnTo>
                    <a:lnTo>
                      <a:pt x="101" y="312"/>
                    </a:lnTo>
                    <a:lnTo>
                      <a:pt x="99" y="311"/>
                    </a:lnTo>
                    <a:lnTo>
                      <a:pt x="98" y="307"/>
                    </a:lnTo>
                    <a:lnTo>
                      <a:pt x="97" y="305"/>
                    </a:lnTo>
                    <a:lnTo>
                      <a:pt x="95" y="304"/>
                    </a:lnTo>
                    <a:lnTo>
                      <a:pt x="93" y="301"/>
                    </a:lnTo>
                    <a:lnTo>
                      <a:pt x="90" y="300"/>
                    </a:lnTo>
                    <a:lnTo>
                      <a:pt x="89" y="299"/>
                    </a:lnTo>
                    <a:lnTo>
                      <a:pt x="84" y="297"/>
                    </a:lnTo>
                    <a:lnTo>
                      <a:pt x="82" y="299"/>
                    </a:lnTo>
                    <a:lnTo>
                      <a:pt x="80" y="297"/>
                    </a:lnTo>
                    <a:lnTo>
                      <a:pt x="78" y="299"/>
                    </a:lnTo>
                    <a:lnTo>
                      <a:pt x="76" y="297"/>
                    </a:lnTo>
                    <a:lnTo>
                      <a:pt x="73" y="299"/>
                    </a:lnTo>
                    <a:lnTo>
                      <a:pt x="73" y="301"/>
                    </a:lnTo>
                    <a:lnTo>
                      <a:pt x="72" y="301"/>
                    </a:lnTo>
                    <a:lnTo>
                      <a:pt x="72" y="304"/>
                    </a:lnTo>
                    <a:lnTo>
                      <a:pt x="71" y="304"/>
                    </a:lnTo>
                    <a:lnTo>
                      <a:pt x="71" y="303"/>
                    </a:lnTo>
                    <a:lnTo>
                      <a:pt x="69" y="303"/>
                    </a:lnTo>
                    <a:lnTo>
                      <a:pt x="69" y="301"/>
                    </a:lnTo>
                    <a:lnTo>
                      <a:pt x="69" y="300"/>
                    </a:lnTo>
                    <a:lnTo>
                      <a:pt x="69" y="299"/>
                    </a:lnTo>
                    <a:lnTo>
                      <a:pt x="69" y="297"/>
                    </a:lnTo>
                    <a:lnTo>
                      <a:pt x="69" y="294"/>
                    </a:lnTo>
                    <a:lnTo>
                      <a:pt x="68" y="292"/>
                    </a:lnTo>
                    <a:lnTo>
                      <a:pt x="68" y="286"/>
                    </a:lnTo>
                    <a:lnTo>
                      <a:pt x="68" y="284"/>
                    </a:lnTo>
                    <a:lnTo>
                      <a:pt x="68" y="283"/>
                    </a:lnTo>
                    <a:lnTo>
                      <a:pt x="65" y="283"/>
                    </a:lnTo>
                    <a:lnTo>
                      <a:pt x="64" y="282"/>
                    </a:lnTo>
                    <a:lnTo>
                      <a:pt x="63" y="282"/>
                    </a:lnTo>
                    <a:lnTo>
                      <a:pt x="63" y="280"/>
                    </a:lnTo>
                    <a:lnTo>
                      <a:pt x="61" y="279"/>
                    </a:lnTo>
                    <a:lnTo>
                      <a:pt x="60" y="279"/>
                    </a:lnTo>
                    <a:lnTo>
                      <a:pt x="59" y="278"/>
                    </a:lnTo>
                    <a:lnTo>
                      <a:pt x="56" y="278"/>
                    </a:lnTo>
                    <a:lnTo>
                      <a:pt x="55" y="278"/>
                    </a:lnTo>
                    <a:lnTo>
                      <a:pt x="52" y="278"/>
                    </a:lnTo>
                    <a:lnTo>
                      <a:pt x="50" y="278"/>
                    </a:lnTo>
                    <a:lnTo>
                      <a:pt x="48" y="279"/>
                    </a:lnTo>
                    <a:lnTo>
                      <a:pt x="47" y="279"/>
                    </a:lnTo>
                    <a:lnTo>
                      <a:pt x="44" y="280"/>
                    </a:lnTo>
                    <a:lnTo>
                      <a:pt x="43" y="279"/>
                    </a:lnTo>
                    <a:lnTo>
                      <a:pt x="42" y="279"/>
                    </a:lnTo>
                    <a:lnTo>
                      <a:pt x="41" y="279"/>
                    </a:lnTo>
                    <a:lnTo>
                      <a:pt x="39" y="279"/>
                    </a:lnTo>
                    <a:lnTo>
                      <a:pt x="38" y="279"/>
                    </a:lnTo>
                    <a:lnTo>
                      <a:pt x="38" y="280"/>
                    </a:lnTo>
                    <a:lnTo>
                      <a:pt x="37" y="280"/>
                    </a:lnTo>
                    <a:lnTo>
                      <a:pt x="37" y="282"/>
                    </a:lnTo>
                    <a:lnTo>
                      <a:pt x="35" y="282"/>
                    </a:lnTo>
                    <a:lnTo>
                      <a:pt x="34" y="282"/>
                    </a:lnTo>
                    <a:lnTo>
                      <a:pt x="33" y="282"/>
                    </a:lnTo>
                    <a:lnTo>
                      <a:pt x="33" y="280"/>
                    </a:lnTo>
                    <a:lnTo>
                      <a:pt x="34" y="280"/>
                    </a:lnTo>
                    <a:lnTo>
                      <a:pt x="34" y="279"/>
                    </a:lnTo>
                    <a:lnTo>
                      <a:pt x="33" y="279"/>
                    </a:lnTo>
                    <a:lnTo>
                      <a:pt x="33" y="278"/>
                    </a:lnTo>
                    <a:lnTo>
                      <a:pt x="33" y="279"/>
                    </a:lnTo>
                    <a:lnTo>
                      <a:pt x="33" y="278"/>
                    </a:lnTo>
                    <a:lnTo>
                      <a:pt x="33" y="276"/>
                    </a:lnTo>
                    <a:lnTo>
                      <a:pt x="31" y="276"/>
                    </a:lnTo>
                    <a:lnTo>
                      <a:pt x="31" y="275"/>
                    </a:lnTo>
                    <a:lnTo>
                      <a:pt x="33" y="275"/>
                    </a:lnTo>
                    <a:lnTo>
                      <a:pt x="31" y="275"/>
                    </a:lnTo>
                    <a:lnTo>
                      <a:pt x="31" y="274"/>
                    </a:lnTo>
                    <a:lnTo>
                      <a:pt x="30" y="274"/>
                    </a:lnTo>
                    <a:lnTo>
                      <a:pt x="30" y="273"/>
                    </a:lnTo>
                    <a:lnTo>
                      <a:pt x="29" y="273"/>
                    </a:lnTo>
                    <a:lnTo>
                      <a:pt x="27" y="273"/>
                    </a:lnTo>
                    <a:lnTo>
                      <a:pt x="27" y="271"/>
                    </a:lnTo>
                    <a:lnTo>
                      <a:pt x="26" y="271"/>
                    </a:lnTo>
                    <a:lnTo>
                      <a:pt x="26" y="270"/>
                    </a:lnTo>
                    <a:lnTo>
                      <a:pt x="26" y="269"/>
                    </a:lnTo>
                    <a:lnTo>
                      <a:pt x="25" y="269"/>
                    </a:lnTo>
                    <a:lnTo>
                      <a:pt x="25" y="267"/>
                    </a:lnTo>
                    <a:lnTo>
                      <a:pt x="25" y="269"/>
                    </a:lnTo>
                    <a:lnTo>
                      <a:pt x="23" y="269"/>
                    </a:lnTo>
                    <a:lnTo>
                      <a:pt x="23" y="267"/>
                    </a:lnTo>
                    <a:lnTo>
                      <a:pt x="23" y="269"/>
                    </a:lnTo>
                    <a:lnTo>
                      <a:pt x="23" y="267"/>
                    </a:lnTo>
                    <a:lnTo>
                      <a:pt x="22" y="267"/>
                    </a:lnTo>
                    <a:lnTo>
                      <a:pt x="21" y="267"/>
                    </a:lnTo>
                    <a:lnTo>
                      <a:pt x="20" y="267"/>
                    </a:lnTo>
                    <a:lnTo>
                      <a:pt x="20" y="266"/>
                    </a:lnTo>
                    <a:lnTo>
                      <a:pt x="18" y="266"/>
                    </a:lnTo>
                    <a:lnTo>
                      <a:pt x="18" y="265"/>
                    </a:lnTo>
                    <a:lnTo>
                      <a:pt x="17" y="265"/>
                    </a:lnTo>
                    <a:lnTo>
                      <a:pt x="16" y="265"/>
                    </a:lnTo>
                    <a:lnTo>
                      <a:pt x="16" y="263"/>
                    </a:lnTo>
                    <a:lnTo>
                      <a:pt x="16" y="262"/>
                    </a:lnTo>
                    <a:lnTo>
                      <a:pt x="14" y="262"/>
                    </a:lnTo>
                    <a:lnTo>
                      <a:pt x="13" y="262"/>
                    </a:lnTo>
                    <a:lnTo>
                      <a:pt x="13" y="261"/>
                    </a:lnTo>
                    <a:lnTo>
                      <a:pt x="12" y="261"/>
                    </a:lnTo>
                    <a:lnTo>
                      <a:pt x="10" y="261"/>
                    </a:lnTo>
                    <a:lnTo>
                      <a:pt x="10" y="259"/>
                    </a:lnTo>
                    <a:lnTo>
                      <a:pt x="9" y="259"/>
                    </a:lnTo>
                    <a:lnTo>
                      <a:pt x="9" y="258"/>
                    </a:lnTo>
                    <a:lnTo>
                      <a:pt x="9" y="259"/>
                    </a:lnTo>
                    <a:lnTo>
                      <a:pt x="8" y="259"/>
                    </a:lnTo>
                    <a:lnTo>
                      <a:pt x="6" y="259"/>
                    </a:lnTo>
                    <a:lnTo>
                      <a:pt x="5" y="259"/>
                    </a:lnTo>
                    <a:lnTo>
                      <a:pt x="4" y="259"/>
                    </a:lnTo>
                    <a:lnTo>
                      <a:pt x="4" y="261"/>
                    </a:lnTo>
                    <a:lnTo>
                      <a:pt x="3" y="261"/>
                    </a:lnTo>
                    <a:lnTo>
                      <a:pt x="3" y="259"/>
                    </a:lnTo>
                    <a:lnTo>
                      <a:pt x="3" y="258"/>
                    </a:lnTo>
                    <a:lnTo>
                      <a:pt x="3" y="257"/>
                    </a:lnTo>
                    <a:lnTo>
                      <a:pt x="4" y="257"/>
                    </a:lnTo>
                    <a:lnTo>
                      <a:pt x="4" y="256"/>
                    </a:lnTo>
                    <a:lnTo>
                      <a:pt x="3" y="256"/>
                    </a:lnTo>
                    <a:lnTo>
                      <a:pt x="1" y="256"/>
                    </a:lnTo>
                    <a:lnTo>
                      <a:pt x="3" y="256"/>
                    </a:lnTo>
                    <a:lnTo>
                      <a:pt x="1" y="256"/>
                    </a:lnTo>
                    <a:lnTo>
                      <a:pt x="0" y="256"/>
                    </a:lnTo>
                    <a:lnTo>
                      <a:pt x="1" y="254"/>
                    </a:lnTo>
                    <a:lnTo>
                      <a:pt x="3" y="254"/>
                    </a:lnTo>
                    <a:lnTo>
                      <a:pt x="3" y="253"/>
                    </a:lnTo>
                    <a:lnTo>
                      <a:pt x="4" y="253"/>
                    </a:lnTo>
                    <a:lnTo>
                      <a:pt x="5" y="253"/>
                    </a:lnTo>
                    <a:lnTo>
                      <a:pt x="6" y="253"/>
                    </a:lnTo>
                    <a:lnTo>
                      <a:pt x="8" y="253"/>
                    </a:lnTo>
                    <a:lnTo>
                      <a:pt x="8" y="252"/>
                    </a:lnTo>
                    <a:lnTo>
                      <a:pt x="9" y="252"/>
                    </a:lnTo>
                    <a:lnTo>
                      <a:pt x="9" y="250"/>
                    </a:lnTo>
                    <a:lnTo>
                      <a:pt x="9" y="252"/>
                    </a:lnTo>
                    <a:lnTo>
                      <a:pt x="9" y="250"/>
                    </a:lnTo>
                    <a:lnTo>
                      <a:pt x="10" y="250"/>
                    </a:lnTo>
                    <a:lnTo>
                      <a:pt x="10" y="249"/>
                    </a:lnTo>
                    <a:lnTo>
                      <a:pt x="10" y="248"/>
                    </a:lnTo>
                    <a:lnTo>
                      <a:pt x="9" y="248"/>
                    </a:lnTo>
                    <a:lnTo>
                      <a:pt x="10" y="248"/>
                    </a:lnTo>
                    <a:lnTo>
                      <a:pt x="9" y="248"/>
                    </a:lnTo>
                    <a:lnTo>
                      <a:pt x="10" y="248"/>
                    </a:lnTo>
                    <a:lnTo>
                      <a:pt x="9" y="248"/>
                    </a:lnTo>
                    <a:lnTo>
                      <a:pt x="9" y="246"/>
                    </a:lnTo>
                    <a:lnTo>
                      <a:pt x="9" y="248"/>
                    </a:lnTo>
                    <a:lnTo>
                      <a:pt x="10" y="248"/>
                    </a:lnTo>
                    <a:lnTo>
                      <a:pt x="10" y="246"/>
                    </a:lnTo>
                    <a:lnTo>
                      <a:pt x="9" y="246"/>
                    </a:lnTo>
                    <a:lnTo>
                      <a:pt x="8" y="246"/>
                    </a:lnTo>
                    <a:lnTo>
                      <a:pt x="8" y="245"/>
                    </a:lnTo>
                    <a:lnTo>
                      <a:pt x="8" y="246"/>
                    </a:lnTo>
                    <a:lnTo>
                      <a:pt x="8" y="245"/>
                    </a:lnTo>
                    <a:lnTo>
                      <a:pt x="8" y="244"/>
                    </a:lnTo>
                    <a:lnTo>
                      <a:pt x="8" y="245"/>
                    </a:lnTo>
                    <a:lnTo>
                      <a:pt x="6" y="244"/>
                    </a:lnTo>
                    <a:lnTo>
                      <a:pt x="6" y="242"/>
                    </a:lnTo>
                    <a:lnTo>
                      <a:pt x="6" y="244"/>
                    </a:lnTo>
                    <a:lnTo>
                      <a:pt x="6" y="242"/>
                    </a:lnTo>
                    <a:lnTo>
                      <a:pt x="5" y="242"/>
                    </a:lnTo>
                    <a:lnTo>
                      <a:pt x="5" y="241"/>
                    </a:lnTo>
                    <a:lnTo>
                      <a:pt x="5" y="240"/>
                    </a:lnTo>
                    <a:lnTo>
                      <a:pt x="6" y="240"/>
                    </a:lnTo>
                    <a:lnTo>
                      <a:pt x="6" y="239"/>
                    </a:lnTo>
                    <a:lnTo>
                      <a:pt x="5" y="239"/>
                    </a:lnTo>
                    <a:lnTo>
                      <a:pt x="5" y="237"/>
                    </a:lnTo>
                    <a:lnTo>
                      <a:pt x="5" y="236"/>
                    </a:lnTo>
                    <a:lnTo>
                      <a:pt x="6" y="236"/>
                    </a:lnTo>
                    <a:lnTo>
                      <a:pt x="5" y="236"/>
                    </a:lnTo>
                    <a:lnTo>
                      <a:pt x="6" y="236"/>
                    </a:lnTo>
                    <a:lnTo>
                      <a:pt x="6" y="235"/>
                    </a:lnTo>
                    <a:lnTo>
                      <a:pt x="5" y="235"/>
                    </a:lnTo>
                    <a:lnTo>
                      <a:pt x="4" y="235"/>
                    </a:lnTo>
                    <a:lnTo>
                      <a:pt x="5" y="235"/>
                    </a:lnTo>
                    <a:lnTo>
                      <a:pt x="4" y="235"/>
                    </a:lnTo>
                    <a:lnTo>
                      <a:pt x="4" y="233"/>
                    </a:lnTo>
                    <a:lnTo>
                      <a:pt x="4" y="232"/>
                    </a:lnTo>
                    <a:lnTo>
                      <a:pt x="5" y="232"/>
                    </a:lnTo>
                    <a:lnTo>
                      <a:pt x="5" y="231"/>
                    </a:lnTo>
                    <a:lnTo>
                      <a:pt x="6" y="231"/>
                    </a:lnTo>
                    <a:lnTo>
                      <a:pt x="6" y="229"/>
                    </a:lnTo>
                    <a:lnTo>
                      <a:pt x="6" y="228"/>
                    </a:lnTo>
                    <a:lnTo>
                      <a:pt x="8" y="228"/>
                    </a:lnTo>
                    <a:lnTo>
                      <a:pt x="6" y="228"/>
                    </a:lnTo>
                    <a:lnTo>
                      <a:pt x="8" y="228"/>
                    </a:lnTo>
                    <a:lnTo>
                      <a:pt x="8" y="227"/>
                    </a:lnTo>
                    <a:lnTo>
                      <a:pt x="8" y="228"/>
                    </a:lnTo>
                    <a:lnTo>
                      <a:pt x="8" y="227"/>
                    </a:lnTo>
                    <a:lnTo>
                      <a:pt x="9" y="227"/>
                    </a:lnTo>
                    <a:lnTo>
                      <a:pt x="9" y="225"/>
                    </a:lnTo>
                    <a:lnTo>
                      <a:pt x="10" y="225"/>
                    </a:lnTo>
                    <a:lnTo>
                      <a:pt x="12" y="225"/>
                    </a:lnTo>
                    <a:lnTo>
                      <a:pt x="12" y="224"/>
                    </a:lnTo>
                    <a:lnTo>
                      <a:pt x="10" y="224"/>
                    </a:lnTo>
                    <a:lnTo>
                      <a:pt x="12" y="224"/>
                    </a:lnTo>
                    <a:lnTo>
                      <a:pt x="10" y="223"/>
                    </a:lnTo>
                    <a:lnTo>
                      <a:pt x="12" y="223"/>
                    </a:lnTo>
                    <a:lnTo>
                      <a:pt x="12" y="222"/>
                    </a:lnTo>
                    <a:lnTo>
                      <a:pt x="13" y="222"/>
                    </a:lnTo>
                    <a:lnTo>
                      <a:pt x="13" y="220"/>
                    </a:lnTo>
                    <a:lnTo>
                      <a:pt x="13" y="219"/>
                    </a:lnTo>
                    <a:lnTo>
                      <a:pt x="12" y="219"/>
                    </a:lnTo>
                    <a:lnTo>
                      <a:pt x="13" y="219"/>
                    </a:lnTo>
                    <a:lnTo>
                      <a:pt x="12" y="219"/>
                    </a:lnTo>
                    <a:lnTo>
                      <a:pt x="12" y="218"/>
                    </a:lnTo>
                    <a:lnTo>
                      <a:pt x="10" y="218"/>
                    </a:lnTo>
                    <a:lnTo>
                      <a:pt x="12" y="216"/>
                    </a:lnTo>
                    <a:lnTo>
                      <a:pt x="12" y="218"/>
                    </a:lnTo>
                    <a:lnTo>
                      <a:pt x="12" y="216"/>
                    </a:lnTo>
                    <a:lnTo>
                      <a:pt x="10" y="216"/>
                    </a:lnTo>
                    <a:lnTo>
                      <a:pt x="10" y="215"/>
                    </a:lnTo>
                    <a:lnTo>
                      <a:pt x="9" y="215"/>
                    </a:lnTo>
                    <a:lnTo>
                      <a:pt x="10" y="215"/>
                    </a:lnTo>
                    <a:lnTo>
                      <a:pt x="9" y="215"/>
                    </a:lnTo>
                    <a:lnTo>
                      <a:pt x="9" y="214"/>
                    </a:lnTo>
                    <a:lnTo>
                      <a:pt x="10" y="214"/>
                    </a:lnTo>
                    <a:lnTo>
                      <a:pt x="12" y="214"/>
                    </a:lnTo>
                    <a:lnTo>
                      <a:pt x="12" y="212"/>
                    </a:lnTo>
                    <a:lnTo>
                      <a:pt x="12" y="211"/>
                    </a:lnTo>
                    <a:lnTo>
                      <a:pt x="13" y="210"/>
                    </a:lnTo>
                    <a:lnTo>
                      <a:pt x="14" y="210"/>
                    </a:lnTo>
                    <a:lnTo>
                      <a:pt x="14" y="208"/>
                    </a:lnTo>
                    <a:lnTo>
                      <a:pt x="13" y="208"/>
                    </a:lnTo>
                    <a:lnTo>
                      <a:pt x="13" y="207"/>
                    </a:lnTo>
                    <a:lnTo>
                      <a:pt x="13" y="206"/>
                    </a:lnTo>
                    <a:lnTo>
                      <a:pt x="12" y="206"/>
                    </a:lnTo>
                    <a:lnTo>
                      <a:pt x="10" y="206"/>
                    </a:lnTo>
                    <a:lnTo>
                      <a:pt x="10" y="204"/>
                    </a:lnTo>
                    <a:lnTo>
                      <a:pt x="10" y="203"/>
                    </a:lnTo>
                    <a:lnTo>
                      <a:pt x="12" y="203"/>
                    </a:lnTo>
                    <a:lnTo>
                      <a:pt x="12" y="202"/>
                    </a:lnTo>
                    <a:lnTo>
                      <a:pt x="10" y="202"/>
                    </a:lnTo>
                    <a:lnTo>
                      <a:pt x="10" y="201"/>
                    </a:lnTo>
                    <a:lnTo>
                      <a:pt x="10" y="199"/>
                    </a:lnTo>
                    <a:lnTo>
                      <a:pt x="9" y="199"/>
                    </a:lnTo>
                    <a:lnTo>
                      <a:pt x="9" y="198"/>
                    </a:lnTo>
                    <a:lnTo>
                      <a:pt x="9" y="199"/>
                    </a:lnTo>
                    <a:lnTo>
                      <a:pt x="8" y="199"/>
                    </a:lnTo>
                    <a:lnTo>
                      <a:pt x="8" y="198"/>
                    </a:lnTo>
                    <a:lnTo>
                      <a:pt x="6" y="198"/>
                    </a:lnTo>
                    <a:lnTo>
                      <a:pt x="6" y="197"/>
                    </a:lnTo>
                    <a:lnTo>
                      <a:pt x="6" y="195"/>
                    </a:lnTo>
                    <a:lnTo>
                      <a:pt x="8" y="195"/>
                    </a:lnTo>
                    <a:lnTo>
                      <a:pt x="8" y="194"/>
                    </a:lnTo>
                    <a:lnTo>
                      <a:pt x="8" y="193"/>
                    </a:lnTo>
                    <a:lnTo>
                      <a:pt x="8" y="191"/>
                    </a:lnTo>
                    <a:lnTo>
                      <a:pt x="6" y="191"/>
                    </a:lnTo>
                    <a:lnTo>
                      <a:pt x="8" y="191"/>
                    </a:lnTo>
                    <a:lnTo>
                      <a:pt x="6" y="191"/>
                    </a:lnTo>
                    <a:lnTo>
                      <a:pt x="6" y="190"/>
                    </a:lnTo>
                    <a:lnTo>
                      <a:pt x="5" y="190"/>
                    </a:lnTo>
                    <a:lnTo>
                      <a:pt x="5" y="189"/>
                    </a:lnTo>
                    <a:lnTo>
                      <a:pt x="5" y="187"/>
                    </a:lnTo>
                    <a:lnTo>
                      <a:pt x="4" y="187"/>
                    </a:lnTo>
                    <a:lnTo>
                      <a:pt x="5" y="187"/>
                    </a:lnTo>
                    <a:lnTo>
                      <a:pt x="5" y="186"/>
                    </a:lnTo>
                    <a:lnTo>
                      <a:pt x="6" y="186"/>
                    </a:lnTo>
                    <a:lnTo>
                      <a:pt x="6" y="185"/>
                    </a:lnTo>
                    <a:lnTo>
                      <a:pt x="6" y="184"/>
                    </a:lnTo>
                    <a:lnTo>
                      <a:pt x="6" y="182"/>
                    </a:lnTo>
                    <a:lnTo>
                      <a:pt x="6" y="181"/>
                    </a:lnTo>
                    <a:lnTo>
                      <a:pt x="8" y="181"/>
                    </a:lnTo>
                    <a:lnTo>
                      <a:pt x="8" y="180"/>
                    </a:lnTo>
                    <a:lnTo>
                      <a:pt x="9" y="180"/>
                    </a:lnTo>
                    <a:lnTo>
                      <a:pt x="9" y="178"/>
                    </a:lnTo>
                    <a:lnTo>
                      <a:pt x="9" y="177"/>
                    </a:lnTo>
                    <a:lnTo>
                      <a:pt x="9" y="176"/>
                    </a:lnTo>
                    <a:lnTo>
                      <a:pt x="10" y="174"/>
                    </a:lnTo>
                    <a:lnTo>
                      <a:pt x="9" y="174"/>
                    </a:lnTo>
                    <a:lnTo>
                      <a:pt x="9" y="173"/>
                    </a:lnTo>
                    <a:lnTo>
                      <a:pt x="9" y="172"/>
                    </a:lnTo>
                    <a:lnTo>
                      <a:pt x="8" y="170"/>
                    </a:lnTo>
                    <a:lnTo>
                      <a:pt x="8" y="169"/>
                    </a:lnTo>
                    <a:lnTo>
                      <a:pt x="8" y="168"/>
                    </a:lnTo>
                    <a:lnTo>
                      <a:pt x="8" y="167"/>
                    </a:lnTo>
                    <a:lnTo>
                      <a:pt x="8" y="165"/>
                    </a:lnTo>
                    <a:lnTo>
                      <a:pt x="9" y="165"/>
                    </a:lnTo>
                    <a:lnTo>
                      <a:pt x="8" y="164"/>
                    </a:lnTo>
                    <a:lnTo>
                      <a:pt x="9" y="164"/>
                    </a:lnTo>
                    <a:lnTo>
                      <a:pt x="9" y="163"/>
                    </a:lnTo>
                    <a:lnTo>
                      <a:pt x="9" y="161"/>
                    </a:lnTo>
                    <a:lnTo>
                      <a:pt x="9" y="160"/>
                    </a:lnTo>
                    <a:lnTo>
                      <a:pt x="9" y="159"/>
                    </a:lnTo>
                    <a:lnTo>
                      <a:pt x="9" y="157"/>
                    </a:lnTo>
                    <a:lnTo>
                      <a:pt x="9" y="156"/>
                    </a:lnTo>
                    <a:lnTo>
                      <a:pt x="9" y="155"/>
                    </a:lnTo>
                    <a:lnTo>
                      <a:pt x="9" y="156"/>
                    </a:lnTo>
                    <a:lnTo>
                      <a:pt x="9" y="155"/>
                    </a:lnTo>
                    <a:lnTo>
                      <a:pt x="9" y="153"/>
                    </a:lnTo>
                    <a:lnTo>
                      <a:pt x="10" y="153"/>
                    </a:lnTo>
                    <a:lnTo>
                      <a:pt x="10" y="152"/>
                    </a:lnTo>
                    <a:lnTo>
                      <a:pt x="12" y="152"/>
                    </a:lnTo>
                    <a:lnTo>
                      <a:pt x="12" y="151"/>
                    </a:lnTo>
                    <a:lnTo>
                      <a:pt x="13" y="151"/>
                    </a:lnTo>
                    <a:lnTo>
                      <a:pt x="13" y="150"/>
                    </a:lnTo>
                    <a:lnTo>
                      <a:pt x="14" y="150"/>
                    </a:lnTo>
                    <a:lnTo>
                      <a:pt x="14" y="151"/>
                    </a:lnTo>
                    <a:lnTo>
                      <a:pt x="16" y="151"/>
                    </a:lnTo>
                    <a:lnTo>
                      <a:pt x="16" y="150"/>
                    </a:lnTo>
                    <a:lnTo>
                      <a:pt x="16" y="148"/>
                    </a:lnTo>
                    <a:lnTo>
                      <a:pt x="17" y="148"/>
                    </a:lnTo>
                    <a:lnTo>
                      <a:pt x="18" y="148"/>
                    </a:lnTo>
                    <a:lnTo>
                      <a:pt x="20" y="148"/>
                    </a:lnTo>
                    <a:lnTo>
                      <a:pt x="20" y="147"/>
                    </a:lnTo>
                    <a:lnTo>
                      <a:pt x="21" y="147"/>
                    </a:lnTo>
                    <a:lnTo>
                      <a:pt x="20" y="147"/>
                    </a:lnTo>
                    <a:lnTo>
                      <a:pt x="21" y="147"/>
                    </a:lnTo>
                    <a:lnTo>
                      <a:pt x="21" y="146"/>
                    </a:lnTo>
                    <a:lnTo>
                      <a:pt x="22" y="146"/>
                    </a:lnTo>
                    <a:lnTo>
                      <a:pt x="22" y="144"/>
                    </a:lnTo>
                    <a:lnTo>
                      <a:pt x="23" y="144"/>
                    </a:lnTo>
                    <a:lnTo>
                      <a:pt x="22" y="144"/>
                    </a:lnTo>
                    <a:lnTo>
                      <a:pt x="23" y="144"/>
                    </a:lnTo>
                    <a:lnTo>
                      <a:pt x="23" y="143"/>
                    </a:lnTo>
                    <a:lnTo>
                      <a:pt x="25" y="143"/>
                    </a:lnTo>
                    <a:lnTo>
                      <a:pt x="25" y="142"/>
                    </a:lnTo>
                    <a:lnTo>
                      <a:pt x="25" y="140"/>
                    </a:lnTo>
                    <a:lnTo>
                      <a:pt x="26" y="140"/>
                    </a:lnTo>
                    <a:lnTo>
                      <a:pt x="26" y="139"/>
                    </a:lnTo>
                    <a:lnTo>
                      <a:pt x="26" y="138"/>
                    </a:lnTo>
                    <a:lnTo>
                      <a:pt x="27" y="138"/>
                    </a:lnTo>
                    <a:lnTo>
                      <a:pt x="27" y="136"/>
                    </a:lnTo>
                    <a:lnTo>
                      <a:pt x="29" y="136"/>
                    </a:lnTo>
                    <a:lnTo>
                      <a:pt x="27" y="136"/>
                    </a:lnTo>
                    <a:lnTo>
                      <a:pt x="27" y="135"/>
                    </a:lnTo>
                    <a:lnTo>
                      <a:pt x="29" y="135"/>
                    </a:lnTo>
                    <a:lnTo>
                      <a:pt x="27" y="135"/>
                    </a:lnTo>
                    <a:lnTo>
                      <a:pt x="29" y="135"/>
                    </a:lnTo>
                    <a:lnTo>
                      <a:pt x="29" y="134"/>
                    </a:lnTo>
                    <a:lnTo>
                      <a:pt x="30" y="134"/>
                    </a:lnTo>
                    <a:lnTo>
                      <a:pt x="29" y="133"/>
                    </a:lnTo>
                    <a:lnTo>
                      <a:pt x="30" y="133"/>
                    </a:lnTo>
                    <a:lnTo>
                      <a:pt x="30" y="131"/>
                    </a:lnTo>
                    <a:lnTo>
                      <a:pt x="30" y="133"/>
                    </a:lnTo>
                    <a:lnTo>
                      <a:pt x="30" y="131"/>
                    </a:lnTo>
                    <a:lnTo>
                      <a:pt x="31" y="131"/>
                    </a:lnTo>
                    <a:lnTo>
                      <a:pt x="33" y="131"/>
                    </a:lnTo>
                    <a:lnTo>
                      <a:pt x="33" y="130"/>
                    </a:lnTo>
                    <a:lnTo>
                      <a:pt x="34" y="130"/>
                    </a:lnTo>
                    <a:lnTo>
                      <a:pt x="34" y="129"/>
                    </a:lnTo>
                    <a:lnTo>
                      <a:pt x="35" y="129"/>
                    </a:lnTo>
                    <a:lnTo>
                      <a:pt x="37" y="129"/>
                    </a:lnTo>
                    <a:lnTo>
                      <a:pt x="37" y="127"/>
                    </a:lnTo>
                    <a:lnTo>
                      <a:pt x="38" y="127"/>
                    </a:lnTo>
                    <a:lnTo>
                      <a:pt x="38" y="126"/>
                    </a:lnTo>
                    <a:lnTo>
                      <a:pt x="38" y="125"/>
                    </a:lnTo>
                    <a:lnTo>
                      <a:pt x="39" y="125"/>
                    </a:lnTo>
                    <a:lnTo>
                      <a:pt x="41" y="125"/>
                    </a:lnTo>
                    <a:lnTo>
                      <a:pt x="41" y="123"/>
                    </a:lnTo>
                    <a:lnTo>
                      <a:pt x="39" y="123"/>
                    </a:lnTo>
                    <a:lnTo>
                      <a:pt x="39" y="122"/>
                    </a:lnTo>
                    <a:lnTo>
                      <a:pt x="39" y="121"/>
                    </a:lnTo>
                    <a:lnTo>
                      <a:pt x="39" y="119"/>
                    </a:lnTo>
                    <a:lnTo>
                      <a:pt x="41" y="119"/>
                    </a:lnTo>
                    <a:lnTo>
                      <a:pt x="41" y="118"/>
                    </a:lnTo>
                    <a:lnTo>
                      <a:pt x="41" y="117"/>
                    </a:lnTo>
                    <a:lnTo>
                      <a:pt x="41" y="115"/>
                    </a:lnTo>
                    <a:lnTo>
                      <a:pt x="41" y="114"/>
                    </a:lnTo>
                    <a:lnTo>
                      <a:pt x="41" y="113"/>
                    </a:lnTo>
                    <a:lnTo>
                      <a:pt x="42" y="113"/>
                    </a:lnTo>
                    <a:lnTo>
                      <a:pt x="42" y="112"/>
                    </a:lnTo>
                    <a:lnTo>
                      <a:pt x="42" y="110"/>
                    </a:lnTo>
                    <a:lnTo>
                      <a:pt x="43" y="109"/>
                    </a:lnTo>
                    <a:lnTo>
                      <a:pt x="44" y="109"/>
                    </a:lnTo>
                    <a:lnTo>
                      <a:pt x="44" y="108"/>
                    </a:lnTo>
                    <a:lnTo>
                      <a:pt x="46" y="108"/>
                    </a:lnTo>
                    <a:lnTo>
                      <a:pt x="47" y="108"/>
                    </a:lnTo>
                    <a:lnTo>
                      <a:pt x="47" y="106"/>
                    </a:lnTo>
                    <a:lnTo>
                      <a:pt x="48" y="105"/>
                    </a:lnTo>
                    <a:lnTo>
                      <a:pt x="50" y="105"/>
                    </a:lnTo>
                    <a:lnTo>
                      <a:pt x="50" y="104"/>
                    </a:lnTo>
                    <a:lnTo>
                      <a:pt x="51" y="104"/>
                    </a:lnTo>
                    <a:lnTo>
                      <a:pt x="51" y="102"/>
                    </a:lnTo>
                    <a:lnTo>
                      <a:pt x="52" y="102"/>
                    </a:lnTo>
                    <a:lnTo>
                      <a:pt x="54" y="102"/>
                    </a:lnTo>
                    <a:lnTo>
                      <a:pt x="54" y="101"/>
                    </a:lnTo>
                    <a:lnTo>
                      <a:pt x="55" y="101"/>
                    </a:lnTo>
                    <a:lnTo>
                      <a:pt x="56" y="101"/>
                    </a:lnTo>
                    <a:lnTo>
                      <a:pt x="58" y="101"/>
                    </a:lnTo>
                    <a:lnTo>
                      <a:pt x="58" y="102"/>
                    </a:lnTo>
                    <a:lnTo>
                      <a:pt x="58" y="101"/>
                    </a:lnTo>
                    <a:lnTo>
                      <a:pt x="59" y="101"/>
                    </a:lnTo>
                    <a:lnTo>
                      <a:pt x="60" y="101"/>
                    </a:lnTo>
                    <a:lnTo>
                      <a:pt x="60" y="100"/>
                    </a:lnTo>
                    <a:lnTo>
                      <a:pt x="61" y="100"/>
                    </a:lnTo>
                    <a:lnTo>
                      <a:pt x="61" y="98"/>
                    </a:lnTo>
                    <a:lnTo>
                      <a:pt x="63" y="98"/>
                    </a:lnTo>
                    <a:lnTo>
                      <a:pt x="61" y="98"/>
                    </a:lnTo>
                    <a:lnTo>
                      <a:pt x="63" y="98"/>
                    </a:lnTo>
                    <a:lnTo>
                      <a:pt x="63" y="97"/>
                    </a:lnTo>
                    <a:lnTo>
                      <a:pt x="64" y="97"/>
                    </a:lnTo>
                    <a:lnTo>
                      <a:pt x="64" y="96"/>
                    </a:lnTo>
                    <a:lnTo>
                      <a:pt x="64" y="95"/>
                    </a:lnTo>
                    <a:lnTo>
                      <a:pt x="64" y="93"/>
                    </a:lnTo>
                    <a:lnTo>
                      <a:pt x="64" y="92"/>
                    </a:lnTo>
                    <a:lnTo>
                      <a:pt x="64" y="91"/>
                    </a:lnTo>
                    <a:lnTo>
                      <a:pt x="65" y="89"/>
                    </a:lnTo>
                    <a:lnTo>
                      <a:pt x="67" y="89"/>
                    </a:lnTo>
                    <a:lnTo>
                      <a:pt x="67" y="88"/>
                    </a:lnTo>
                    <a:lnTo>
                      <a:pt x="68" y="88"/>
                    </a:lnTo>
                    <a:lnTo>
                      <a:pt x="69" y="88"/>
                    </a:lnTo>
                    <a:lnTo>
                      <a:pt x="69" y="89"/>
                    </a:lnTo>
                    <a:lnTo>
                      <a:pt x="71" y="89"/>
                    </a:lnTo>
                    <a:lnTo>
                      <a:pt x="71" y="88"/>
                    </a:lnTo>
                    <a:lnTo>
                      <a:pt x="72" y="88"/>
                    </a:lnTo>
                    <a:lnTo>
                      <a:pt x="73" y="88"/>
                    </a:lnTo>
                    <a:lnTo>
                      <a:pt x="75" y="88"/>
                    </a:lnTo>
                    <a:lnTo>
                      <a:pt x="76" y="88"/>
                    </a:lnTo>
                    <a:lnTo>
                      <a:pt x="77" y="88"/>
                    </a:lnTo>
                    <a:lnTo>
                      <a:pt x="77" y="87"/>
                    </a:lnTo>
                    <a:lnTo>
                      <a:pt x="77" y="88"/>
                    </a:lnTo>
                    <a:lnTo>
                      <a:pt x="78" y="88"/>
                    </a:lnTo>
                    <a:lnTo>
                      <a:pt x="78" y="87"/>
                    </a:lnTo>
                    <a:lnTo>
                      <a:pt x="80" y="85"/>
                    </a:lnTo>
                    <a:lnTo>
                      <a:pt x="81" y="85"/>
                    </a:lnTo>
                    <a:lnTo>
                      <a:pt x="81" y="84"/>
                    </a:lnTo>
                    <a:lnTo>
                      <a:pt x="82" y="84"/>
                    </a:lnTo>
                    <a:lnTo>
                      <a:pt x="84" y="84"/>
                    </a:lnTo>
                    <a:lnTo>
                      <a:pt x="84" y="83"/>
                    </a:lnTo>
                    <a:lnTo>
                      <a:pt x="85" y="83"/>
                    </a:lnTo>
                    <a:lnTo>
                      <a:pt x="86" y="83"/>
                    </a:lnTo>
                    <a:lnTo>
                      <a:pt x="86" y="81"/>
                    </a:lnTo>
                    <a:lnTo>
                      <a:pt x="86" y="80"/>
                    </a:lnTo>
                    <a:lnTo>
                      <a:pt x="88" y="80"/>
                    </a:lnTo>
                    <a:lnTo>
                      <a:pt x="89" y="80"/>
                    </a:lnTo>
                    <a:lnTo>
                      <a:pt x="89" y="79"/>
                    </a:lnTo>
                    <a:lnTo>
                      <a:pt x="89" y="78"/>
                    </a:lnTo>
                    <a:lnTo>
                      <a:pt x="90" y="78"/>
                    </a:lnTo>
                    <a:lnTo>
                      <a:pt x="90" y="76"/>
                    </a:lnTo>
                    <a:lnTo>
                      <a:pt x="92" y="75"/>
                    </a:lnTo>
                    <a:lnTo>
                      <a:pt x="93" y="75"/>
                    </a:lnTo>
                    <a:lnTo>
                      <a:pt x="93" y="74"/>
                    </a:lnTo>
                    <a:lnTo>
                      <a:pt x="94" y="74"/>
                    </a:lnTo>
                    <a:lnTo>
                      <a:pt x="95" y="74"/>
                    </a:lnTo>
                    <a:lnTo>
                      <a:pt x="95" y="75"/>
                    </a:lnTo>
                    <a:lnTo>
                      <a:pt x="97" y="74"/>
                    </a:lnTo>
                    <a:lnTo>
                      <a:pt x="98" y="74"/>
                    </a:lnTo>
                    <a:lnTo>
                      <a:pt x="99" y="74"/>
                    </a:lnTo>
                    <a:lnTo>
                      <a:pt x="99" y="75"/>
                    </a:lnTo>
                    <a:lnTo>
                      <a:pt x="101" y="75"/>
                    </a:lnTo>
                    <a:lnTo>
                      <a:pt x="102" y="75"/>
                    </a:lnTo>
                    <a:lnTo>
                      <a:pt x="102" y="74"/>
                    </a:lnTo>
                    <a:lnTo>
                      <a:pt x="102" y="72"/>
                    </a:lnTo>
                    <a:lnTo>
                      <a:pt x="102" y="71"/>
                    </a:lnTo>
                    <a:lnTo>
                      <a:pt x="102" y="70"/>
                    </a:lnTo>
                    <a:lnTo>
                      <a:pt x="102" y="68"/>
                    </a:lnTo>
                    <a:lnTo>
                      <a:pt x="102" y="67"/>
                    </a:lnTo>
                    <a:lnTo>
                      <a:pt x="102" y="66"/>
                    </a:lnTo>
                    <a:lnTo>
                      <a:pt x="102" y="64"/>
                    </a:lnTo>
                    <a:lnTo>
                      <a:pt x="102" y="63"/>
                    </a:lnTo>
                    <a:lnTo>
                      <a:pt x="103" y="63"/>
                    </a:lnTo>
                    <a:lnTo>
                      <a:pt x="105" y="62"/>
                    </a:lnTo>
                    <a:lnTo>
                      <a:pt x="106" y="62"/>
                    </a:lnTo>
                    <a:lnTo>
                      <a:pt x="107" y="61"/>
                    </a:lnTo>
                    <a:lnTo>
                      <a:pt x="107" y="59"/>
                    </a:lnTo>
                    <a:lnTo>
                      <a:pt x="109" y="59"/>
                    </a:lnTo>
                    <a:lnTo>
                      <a:pt x="110" y="59"/>
                    </a:lnTo>
                    <a:lnTo>
                      <a:pt x="110" y="58"/>
                    </a:lnTo>
                    <a:lnTo>
                      <a:pt x="110" y="57"/>
                    </a:lnTo>
                    <a:lnTo>
                      <a:pt x="111" y="57"/>
                    </a:lnTo>
                    <a:lnTo>
                      <a:pt x="115" y="57"/>
                    </a:lnTo>
                    <a:lnTo>
                      <a:pt x="116" y="57"/>
                    </a:lnTo>
                    <a:lnTo>
                      <a:pt x="119" y="57"/>
                    </a:lnTo>
                    <a:lnTo>
                      <a:pt x="122" y="57"/>
                    </a:lnTo>
                    <a:lnTo>
                      <a:pt x="124" y="57"/>
                    </a:lnTo>
                    <a:lnTo>
                      <a:pt x="126" y="58"/>
                    </a:lnTo>
                    <a:lnTo>
                      <a:pt x="128" y="58"/>
                    </a:lnTo>
                    <a:lnTo>
                      <a:pt x="130" y="58"/>
                    </a:lnTo>
                    <a:lnTo>
                      <a:pt x="131" y="58"/>
                    </a:lnTo>
                    <a:lnTo>
                      <a:pt x="132" y="58"/>
                    </a:lnTo>
                    <a:lnTo>
                      <a:pt x="132" y="61"/>
                    </a:lnTo>
                    <a:lnTo>
                      <a:pt x="133" y="62"/>
                    </a:lnTo>
                    <a:lnTo>
                      <a:pt x="132" y="62"/>
                    </a:lnTo>
                    <a:lnTo>
                      <a:pt x="132" y="67"/>
                    </a:lnTo>
                    <a:lnTo>
                      <a:pt x="132" y="71"/>
                    </a:lnTo>
                    <a:lnTo>
                      <a:pt x="132" y="75"/>
                    </a:lnTo>
                    <a:lnTo>
                      <a:pt x="132" y="79"/>
                    </a:lnTo>
                    <a:lnTo>
                      <a:pt x="132" y="80"/>
                    </a:lnTo>
                    <a:lnTo>
                      <a:pt x="132" y="81"/>
                    </a:lnTo>
                    <a:lnTo>
                      <a:pt x="132" y="83"/>
                    </a:lnTo>
                    <a:lnTo>
                      <a:pt x="132" y="88"/>
                    </a:lnTo>
                    <a:lnTo>
                      <a:pt x="132" y="89"/>
                    </a:lnTo>
                    <a:lnTo>
                      <a:pt x="132" y="91"/>
                    </a:lnTo>
                    <a:lnTo>
                      <a:pt x="133" y="91"/>
                    </a:lnTo>
                    <a:lnTo>
                      <a:pt x="135" y="91"/>
                    </a:lnTo>
                    <a:lnTo>
                      <a:pt x="136" y="91"/>
                    </a:lnTo>
                    <a:lnTo>
                      <a:pt x="137" y="91"/>
                    </a:lnTo>
                    <a:lnTo>
                      <a:pt x="137" y="89"/>
                    </a:lnTo>
                    <a:lnTo>
                      <a:pt x="139" y="89"/>
                    </a:lnTo>
                    <a:lnTo>
                      <a:pt x="140" y="89"/>
                    </a:lnTo>
                    <a:lnTo>
                      <a:pt x="141" y="89"/>
                    </a:lnTo>
                    <a:lnTo>
                      <a:pt x="143" y="89"/>
                    </a:lnTo>
                    <a:lnTo>
                      <a:pt x="144" y="91"/>
                    </a:lnTo>
                    <a:lnTo>
                      <a:pt x="144" y="89"/>
                    </a:lnTo>
                    <a:lnTo>
                      <a:pt x="145" y="89"/>
                    </a:lnTo>
                    <a:lnTo>
                      <a:pt x="147" y="88"/>
                    </a:lnTo>
                    <a:lnTo>
                      <a:pt x="148" y="88"/>
                    </a:lnTo>
                    <a:lnTo>
                      <a:pt x="150" y="89"/>
                    </a:lnTo>
                    <a:lnTo>
                      <a:pt x="153" y="91"/>
                    </a:lnTo>
                    <a:lnTo>
                      <a:pt x="154" y="92"/>
                    </a:lnTo>
                    <a:lnTo>
                      <a:pt x="157" y="93"/>
                    </a:lnTo>
                    <a:lnTo>
                      <a:pt x="158" y="93"/>
                    </a:lnTo>
                    <a:lnTo>
                      <a:pt x="158" y="95"/>
                    </a:lnTo>
                    <a:lnTo>
                      <a:pt x="160" y="95"/>
                    </a:lnTo>
                    <a:lnTo>
                      <a:pt x="161" y="96"/>
                    </a:lnTo>
                    <a:lnTo>
                      <a:pt x="162" y="96"/>
                    </a:lnTo>
                    <a:lnTo>
                      <a:pt x="162" y="97"/>
                    </a:lnTo>
                    <a:lnTo>
                      <a:pt x="164" y="97"/>
                    </a:lnTo>
                    <a:lnTo>
                      <a:pt x="160" y="100"/>
                    </a:lnTo>
                    <a:lnTo>
                      <a:pt x="158" y="101"/>
                    </a:lnTo>
                    <a:lnTo>
                      <a:pt x="153" y="104"/>
                    </a:lnTo>
                    <a:lnTo>
                      <a:pt x="150" y="105"/>
                    </a:lnTo>
                    <a:lnTo>
                      <a:pt x="158" y="105"/>
                    </a:lnTo>
                    <a:lnTo>
                      <a:pt x="162" y="104"/>
                    </a:lnTo>
                    <a:lnTo>
                      <a:pt x="164" y="104"/>
                    </a:lnTo>
                    <a:lnTo>
                      <a:pt x="165" y="104"/>
                    </a:lnTo>
                    <a:lnTo>
                      <a:pt x="166" y="102"/>
                    </a:lnTo>
                    <a:lnTo>
                      <a:pt x="169" y="102"/>
                    </a:lnTo>
                    <a:lnTo>
                      <a:pt x="171" y="102"/>
                    </a:lnTo>
                    <a:lnTo>
                      <a:pt x="173" y="101"/>
                    </a:lnTo>
                    <a:lnTo>
                      <a:pt x="174" y="101"/>
                    </a:lnTo>
                    <a:lnTo>
                      <a:pt x="175" y="100"/>
                    </a:lnTo>
                    <a:lnTo>
                      <a:pt x="177" y="100"/>
                    </a:lnTo>
                    <a:lnTo>
                      <a:pt x="177" y="98"/>
                    </a:lnTo>
                    <a:lnTo>
                      <a:pt x="177" y="97"/>
                    </a:lnTo>
                    <a:lnTo>
                      <a:pt x="175" y="97"/>
                    </a:lnTo>
                    <a:lnTo>
                      <a:pt x="177" y="96"/>
                    </a:lnTo>
                    <a:lnTo>
                      <a:pt x="178" y="95"/>
                    </a:lnTo>
                    <a:lnTo>
                      <a:pt x="181" y="93"/>
                    </a:lnTo>
                    <a:lnTo>
                      <a:pt x="181" y="92"/>
                    </a:lnTo>
                    <a:lnTo>
                      <a:pt x="182" y="92"/>
                    </a:lnTo>
                    <a:lnTo>
                      <a:pt x="182" y="93"/>
                    </a:lnTo>
                    <a:lnTo>
                      <a:pt x="182" y="92"/>
                    </a:lnTo>
                    <a:lnTo>
                      <a:pt x="183" y="92"/>
                    </a:lnTo>
                    <a:lnTo>
                      <a:pt x="183" y="93"/>
                    </a:lnTo>
                    <a:lnTo>
                      <a:pt x="185" y="93"/>
                    </a:lnTo>
                    <a:lnTo>
                      <a:pt x="186" y="93"/>
                    </a:lnTo>
                    <a:lnTo>
                      <a:pt x="186" y="95"/>
                    </a:lnTo>
                    <a:lnTo>
                      <a:pt x="187" y="95"/>
                    </a:lnTo>
                    <a:lnTo>
                      <a:pt x="187" y="93"/>
                    </a:lnTo>
                    <a:lnTo>
                      <a:pt x="188" y="93"/>
                    </a:lnTo>
                    <a:lnTo>
                      <a:pt x="190" y="93"/>
                    </a:lnTo>
                    <a:lnTo>
                      <a:pt x="190" y="95"/>
                    </a:lnTo>
                    <a:lnTo>
                      <a:pt x="191" y="95"/>
                    </a:lnTo>
                    <a:lnTo>
                      <a:pt x="190" y="96"/>
                    </a:lnTo>
                    <a:lnTo>
                      <a:pt x="188" y="96"/>
                    </a:lnTo>
                    <a:lnTo>
                      <a:pt x="188" y="97"/>
                    </a:lnTo>
                    <a:lnTo>
                      <a:pt x="188" y="96"/>
                    </a:lnTo>
                    <a:lnTo>
                      <a:pt x="188" y="97"/>
                    </a:lnTo>
                    <a:lnTo>
                      <a:pt x="187" y="98"/>
                    </a:lnTo>
                    <a:lnTo>
                      <a:pt x="188" y="98"/>
                    </a:lnTo>
                    <a:lnTo>
                      <a:pt x="188" y="100"/>
                    </a:lnTo>
                    <a:lnTo>
                      <a:pt x="190" y="100"/>
                    </a:lnTo>
                    <a:lnTo>
                      <a:pt x="191" y="100"/>
                    </a:lnTo>
                    <a:lnTo>
                      <a:pt x="191" y="101"/>
                    </a:lnTo>
                    <a:lnTo>
                      <a:pt x="192" y="101"/>
                    </a:lnTo>
                    <a:lnTo>
                      <a:pt x="192" y="100"/>
                    </a:lnTo>
                    <a:lnTo>
                      <a:pt x="194" y="100"/>
                    </a:lnTo>
                    <a:lnTo>
                      <a:pt x="195" y="101"/>
                    </a:lnTo>
                    <a:lnTo>
                      <a:pt x="195" y="102"/>
                    </a:lnTo>
                    <a:lnTo>
                      <a:pt x="196" y="102"/>
                    </a:lnTo>
                    <a:lnTo>
                      <a:pt x="196" y="101"/>
                    </a:lnTo>
                    <a:lnTo>
                      <a:pt x="198" y="101"/>
                    </a:lnTo>
                    <a:lnTo>
                      <a:pt x="198" y="102"/>
                    </a:lnTo>
                    <a:lnTo>
                      <a:pt x="199" y="102"/>
                    </a:lnTo>
                    <a:lnTo>
                      <a:pt x="199" y="101"/>
                    </a:lnTo>
                    <a:lnTo>
                      <a:pt x="200" y="101"/>
                    </a:lnTo>
                    <a:lnTo>
                      <a:pt x="200" y="100"/>
                    </a:lnTo>
                    <a:lnTo>
                      <a:pt x="200" y="98"/>
                    </a:lnTo>
                    <a:lnTo>
                      <a:pt x="200" y="97"/>
                    </a:lnTo>
                    <a:lnTo>
                      <a:pt x="199" y="97"/>
                    </a:lnTo>
                    <a:lnTo>
                      <a:pt x="199" y="96"/>
                    </a:lnTo>
                    <a:lnTo>
                      <a:pt x="198" y="96"/>
                    </a:lnTo>
                    <a:lnTo>
                      <a:pt x="198" y="95"/>
                    </a:lnTo>
                    <a:lnTo>
                      <a:pt x="199" y="95"/>
                    </a:lnTo>
                    <a:lnTo>
                      <a:pt x="199" y="93"/>
                    </a:lnTo>
                    <a:lnTo>
                      <a:pt x="198" y="93"/>
                    </a:lnTo>
                    <a:lnTo>
                      <a:pt x="199" y="93"/>
                    </a:lnTo>
                    <a:lnTo>
                      <a:pt x="199" y="92"/>
                    </a:lnTo>
                    <a:lnTo>
                      <a:pt x="200" y="93"/>
                    </a:lnTo>
                    <a:lnTo>
                      <a:pt x="200" y="92"/>
                    </a:lnTo>
                    <a:lnTo>
                      <a:pt x="200" y="91"/>
                    </a:lnTo>
                    <a:lnTo>
                      <a:pt x="202" y="91"/>
                    </a:lnTo>
                    <a:lnTo>
                      <a:pt x="202" y="89"/>
                    </a:lnTo>
                    <a:lnTo>
                      <a:pt x="200" y="89"/>
                    </a:lnTo>
                    <a:lnTo>
                      <a:pt x="202" y="89"/>
                    </a:lnTo>
                    <a:lnTo>
                      <a:pt x="202" y="88"/>
                    </a:lnTo>
                    <a:lnTo>
                      <a:pt x="203" y="88"/>
                    </a:lnTo>
                    <a:lnTo>
                      <a:pt x="202" y="88"/>
                    </a:lnTo>
                    <a:lnTo>
                      <a:pt x="202" y="87"/>
                    </a:lnTo>
                    <a:lnTo>
                      <a:pt x="200" y="87"/>
                    </a:lnTo>
                    <a:lnTo>
                      <a:pt x="199" y="87"/>
                    </a:lnTo>
                    <a:lnTo>
                      <a:pt x="199" y="85"/>
                    </a:lnTo>
                    <a:lnTo>
                      <a:pt x="198" y="85"/>
                    </a:lnTo>
                    <a:lnTo>
                      <a:pt x="196" y="85"/>
                    </a:lnTo>
                    <a:lnTo>
                      <a:pt x="198" y="85"/>
                    </a:lnTo>
                    <a:lnTo>
                      <a:pt x="198" y="84"/>
                    </a:lnTo>
                    <a:lnTo>
                      <a:pt x="196" y="84"/>
                    </a:lnTo>
                    <a:lnTo>
                      <a:pt x="196" y="83"/>
                    </a:lnTo>
                    <a:lnTo>
                      <a:pt x="195" y="83"/>
                    </a:lnTo>
                    <a:lnTo>
                      <a:pt x="195" y="81"/>
                    </a:lnTo>
                    <a:lnTo>
                      <a:pt x="194" y="80"/>
                    </a:lnTo>
                    <a:lnTo>
                      <a:pt x="192" y="79"/>
                    </a:lnTo>
                    <a:lnTo>
                      <a:pt x="191" y="79"/>
                    </a:lnTo>
                    <a:lnTo>
                      <a:pt x="190" y="78"/>
                    </a:lnTo>
                    <a:lnTo>
                      <a:pt x="188" y="78"/>
                    </a:lnTo>
                    <a:lnTo>
                      <a:pt x="188" y="76"/>
                    </a:lnTo>
                    <a:lnTo>
                      <a:pt x="185" y="75"/>
                    </a:lnTo>
                    <a:lnTo>
                      <a:pt x="185" y="74"/>
                    </a:lnTo>
                    <a:lnTo>
                      <a:pt x="183" y="74"/>
                    </a:lnTo>
                    <a:lnTo>
                      <a:pt x="182" y="72"/>
                    </a:lnTo>
                    <a:lnTo>
                      <a:pt x="182" y="70"/>
                    </a:lnTo>
                    <a:lnTo>
                      <a:pt x="183" y="68"/>
                    </a:lnTo>
                    <a:lnTo>
                      <a:pt x="183" y="67"/>
                    </a:lnTo>
                    <a:lnTo>
                      <a:pt x="183" y="66"/>
                    </a:lnTo>
                    <a:lnTo>
                      <a:pt x="183" y="64"/>
                    </a:lnTo>
                    <a:lnTo>
                      <a:pt x="185" y="64"/>
                    </a:lnTo>
                    <a:lnTo>
                      <a:pt x="185" y="63"/>
                    </a:lnTo>
                    <a:lnTo>
                      <a:pt x="185" y="62"/>
                    </a:lnTo>
                    <a:lnTo>
                      <a:pt x="185" y="61"/>
                    </a:lnTo>
                    <a:lnTo>
                      <a:pt x="186" y="61"/>
                    </a:lnTo>
                    <a:lnTo>
                      <a:pt x="186" y="59"/>
                    </a:lnTo>
                    <a:lnTo>
                      <a:pt x="186" y="58"/>
                    </a:lnTo>
                    <a:lnTo>
                      <a:pt x="187" y="58"/>
                    </a:lnTo>
                    <a:lnTo>
                      <a:pt x="187" y="57"/>
                    </a:lnTo>
                    <a:lnTo>
                      <a:pt x="188" y="57"/>
                    </a:lnTo>
                    <a:lnTo>
                      <a:pt x="190" y="55"/>
                    </a:lnTo>
                    <a:lnTo>
                      <a:pt x="190" y="54"/>
                    </a:lnTo>
                    <a:lnTo>
                      <a:pt x="190" y="55"/>
                    </a:lnTo>
                    <a:lnTo>
                      <a:pt x="191" y="55"/>
                    </a:lnTo>
                    <a:lnTo>
                      <a:pt x="192" y="55"/>
                    </a:lnTo>
                    <a:lnTo>
                      <a:pt x="192" y="57"/>
                    </a:lnTo>
                    <a:lnTo>
                      <a:pt x="194" y="57"/>
                    </a:lnTo>
                    <a:lnTo>
                      <a:pt x="194" y="55"/>
                    </a:lnTo>
                    <a:lnTo>
                      <a:pt x="195" y="55"/>
                    </a:lnTo>
                    <a:lnTo>
                      <a:pt x="195" y="57"/>
                    </a:lnTo>
                    <a:lnTo>
                      <a:pt x="196" y="57"/>
                    </a:lnTo>
                    <a:lnTo>
                      <a:pt x="198" y="57"/>
                    </a:lnTo>
                    <a:lnTo>
                      <a:pt x="199" y="57"/>
                    </a:lnTo>
                    <a:lnTo>
                      <a:pt x="200" y="55"/>
                    </a:lnTo>
                    <a:lnTo>
                      <a:pt x="200" y="57"/>
                    </a:lnTo>
                    <a:lnTo>
                      <a:pt x="202" y="57"/>
                    </a:lnTo>
                    <a:lnTo>
                      <a:pt x="202" y="58"/>
                    </a:lnTo>
                    <a:lnTo>
                      <a:pt x="202" y="59"/>
                    </a:lnTo>
                    <a:lnTo>
                      <a:pt x="203" y="59"/>
                    </a:lnTo>
                    <a:lnTo>
                      <a:pt x="203" y="58"/>
                    </a:lnTo>
                    <a:lnTo>
                      <a:pt x="204" y="58"/>
                    </a:lnTo>
                    <a:lnTo>
                      <a:pt x="203" y="58"/>
                    </a:lnTo>
                    <a:lnTo>
                      <a:pt x="204" y="58"/>
                    </a:lnTo>
                    <a:lnTo>
                      <a:pt x="204" y="57"/>
                    </a:lnTo>
                    <a:lnTo>
                      <a:pt x="205" y="57"/>
                    </a:lnTo>
                    <a:lnTo>
                      <a:pt x="205" y="55"/>
                    </a:lnTo>
                    <a:lnTo>
                      <a:pt x="205" y="54"/>
                    </a:lnTo>
                    <a:lnTo>
                      <a:pt x="205" y="53"/>
                    </a:lnTo>
                    <a:lnTo>
                      <a:pt x="204" y="53"/>
                    </a:lnTo>
                    <a:lnTo>
                      <a:pt x="204" y="51"/>
                    </a:lnTo>
                    <a:lnTo>
                      <a:pt x="205" y="51"/>
                    </a:lnTo>
                    <a:lnTo>
                      <a:pt x="204" y="51"/>
                    </a:lnTo>
                    <a:lnTo>
                      <a:pt x="205" y="51"/>
                    </a:lnTo>
                    <a:lnTo>
                      <a:pt x="205" y="53"/>
                    </a:lnTo>
                    <a:lnTo>
                      <a:pt x="207" y="53"/>
                    </a:lnTo>
                    <a:lnTo>
                      <a:pt x="205" y="53"/>
                    </a:lnTo>
                    <a:lnTo>
                      <a:pt x="207" y="53"/>
                    </a:lnTo>
                    <a:lnTo>
                      <a:pt x="207" y="54"/>
                    </a:lnTo>
                    <a:lnTo>
                      <a:pt x="208" y="54"/>
                    </a:lnTo>
                    <a:lnTo>
                      <a:pt x="209" y="54"/>
                    </a:lnTo>
                    <a:lnTo>
                      <a:pt x="208" y="54"/>
                    </a:lnTo>
                    <a:lnTo>
                      <a:pt x="208" y="53"/>
                    </a:lnTo>
                    <a:lnTo>
                      <a:pt x="208" y="51"/>
                    </a:lnTo>
                    <a:lnTo>
                      <a:pt x="209" y="51"/>
                    </a:lnTo>
                    <a:lnTo>
                      <a:pt x="209" y="53"/>
                    </a:lnTo>
                    <a:lnTo>
                      <a:pt x="211" y="53"/>
                    </a:lnTo>
                    <a:lnTo>
                      <a:pt x="211" y="51"/>
                    </a:lnTo>
                    <a:lnTo>
                      <a:pt x="209" y="51"/>
                    </a:lnTo>
                    <a:lnTo>
                      <a:pt x="209" y="50"/>
                    </a:lnTo>
                    <a:lnTo>
                      <a:pt x="209" y="49"/>
                    </a:lnTo>
                    <a:lnTo>
                      <a:pt x="208" y="49"/>
                    </a:lnTo>
                    <a:lnTo>
                      <a:pt x="209" y="49"/>
                    </a:lnTo>
                    <a:lnTo>
                      <a:pt x="208" y="49"/>
                    </a:lnTo>
                    <a:lnTo>
                      <a:pt x="209" y="49"/>
                    </a:lnTo>
                    <a:lnTo>
                      <a:pt x="209" y="47"/>
                    </a:lnTo>
                    <a:lnTo>
                      <a:pt x="211" y="47"/>
                    </a:lnTo>
                    <a:lnTo>
                      <a:pt x="211" y="46"/>
                    </a:lnTo>
                    <a:lnTo>
                      <a:pt x="211" y="45"/>
                    </a:lnTo>
                    <a:lnTo>
                      <a:pt x="209" y="45"/>
                    </a:lnTo>
                    <a:lnTo>
                      <a:pt x="209" y="46"/>
                    </a:lnTo>
                    <a:lnTo>
                      <a:pt x="209" y="45"/>
                    </a:lnTo>
                    <a:lnTo>
                      <a:pt x="211" y="45"/>
                    </a:lnTo>
                    <a:lnTo>
                      <a:pt x="211" y="43"/>
                    </a:lnTo>
                    <a:lnTo>
                      <a:pt x="209" y="43"/>
                    </a:lnTo>
                    <a:lnTo>
                      <a:pt x="209" y="42"/>
                    </a:lnTo>
                    <a:lnTo>
                      <a:pt x="211" y="42"/>
                    </a:lnTo>
                    <a:lnTo>
                      <a:pt x="211" y="41"/>
                    </a:lnTo>
                    <a:lnTo>
                      <a:pt x="211" y="42"/>
                    </a:lnTo>
                    <a:lnTo>
                      <a:pt x="211" y="41"/>
                    </a:lnTo>
                    <a:lnTo>
                      <a:pt x="212" y="41"/>
                    </a:lnTo>
                    <a:lnTo>
                      <a:pt x="213" y="41"/>
                    </a:lnTo>
                    <a:lnTo>
                      <a:pt x="213" y="40"/>
                    </a:lnTo>
                    <a:lnTo>
                      <a:pt x="215" y="40"/>
                    </a:lnTo>
                    <a:lnTo>
                      <a:pt x="216" y="40"/>
                    </a:lnTo>
                    <a:lnTo>
                      <a:pt x="217" y="40"/>
                    </a:lnTo>
                    <a:lnTo>
                      <a:pt x="217" y="38"/>
                    </a:lnTo>
                    <a:lnTo>
                      <a:pt x="219" y="38"/>
                    </a:lnTo>
                    <a:lnTo>
                      <a:pt x="217" y="38"/>
                    </a:lnTo>
                    <a:lnTo>
                      <a:pt x="217" y="37"/>
                    </a:lnTo>
                    <a:lnTo>
                      <a:pt x="219" y="37"/>
                    </a:lnTo>
                    <a:lnTo>
                      <a:pt x="219" y="36"/>
                    </a:lnTo>
                    <a:lnTo>
                      <a:pt x="220" y="36"/>
                    </a:lnTo>
                    <a:lnTo>
                      <a:pt x="220" y="34"/>
                    </a:lnTo>
                    <a:lnTo>
                      <a:pt x="221" y="34"/>
                    </a:lnTo>
                    <a:lnTo>
                      <a:pt x="222" y="34"/>
                    </a:lnTo>
                    <a:lnTo>
                      <a:pt x="224" y="34"/>
                    </a:lnTo>
                    <a:lnTo>
                      <a:pt x="224" y="33"/>
                    </a:lnTo>
                    <a:lnTo>
                      <a:pt x="225" y="33"/>
                    </a:lnTo>
                    <a:lnTo>
                      <a:pt x="225" y="32"/>
                    </a:lnTo>
                    <a:lnTo>
                      <a:pt x="226" y="32"/>
                    </a:lnTo>
                    <a:lnTo>
                      <a:pt x="226" y="33"/>
                    </a:lnTo>
                    <a:lnTo>
                      <a:pt x="226" y="32"/>
                    </a:lnTo>
                    <a:lnTo>
                      <a:pt x="228" y="32"/>
                    </a:lnTo>
                    <a:lnTo>
                      <a:pt x="226" y="32"/>
                    </a:lnTo>
                    <a:lnTo>
                      <a:pt x="226" y="30"/>
                    </a:lnTo>
                    <a:lnTo>
                      <a:pt x="226" y="29"/>
                    </a:lnTo>
                    <a:lnTo>
                      <a:pt x="228" y="29"/>
                    </a:lnTo>
                    <a:lnTo>
                      <a:pt x="228" y="28"/>
                    </a:lnTo>
                    <a:lnTo>
                      <a:pt x="228" y="29"/>
                    </a:lnTo>
                    <a:lnTo>
                      <a:pt x="228" y="28"/>
                    </a:lnTo>
                    <a:lnTo>
                      <a:pt x="229" y="28"/>
                    </a:lnTo>
                    <a:lnTo>
                      <a:pt x="229" y="29"/>
                    </a:lnTo>
                    <a:lnTo>
                      <a:pt x="229" y="28"/>
                    </a:lnTo>
                    <a:lnTo>
                      <a:pt x="230" y="28"/>
                    </a:lnTo>
                    <a:lnTo>
                      <a:pt x="232" y="28"/>
                    </a:lnTo>
                    <a:lnTo>
                      <a:pt x="233" y="28"/>
                    </a:lnTo>
                    <a:lnTo>
                      <a:pt x="233" y="26"/>
                    </a:lnTo>
                    <a:lnTo>
                      <a:pt x="233" y="28"/>
                    </a:lnTo>
                    <a:lnTo>
                      <a:pt x="233" y="26"/>
                    </a:lnTo>
                    <a:lnTo>
                      <a:pt x="234" y="26"/>
                    </a:lnTo>
                    <a:lnTo>
                      <a:pt x="234" y="28"/>
                    </a:lnTo>
                    <a:lnTo>
                      <a:pt x="234" y="26"/>
                    </a:lnTo>
                    <a:lnTo>
                      <a:pt x="236" y="26"/>
                    </a:lnTo>
                    <a:lnTo>
                      <a:pt x="236" y="25"/>
                    </a:lnTo>
                    <a:lnTo>
                      <a:pt x="236" y="26"/>
                    </a:lnTo>
                    <a:lnTo>
                      <a:pt x="236" y="25"/>
                    </a:lnTo>
                    <a:lnTo>
                      <a:pt x="237" y="25"/>
                    </a:lnTo>
                    <a:lnTo>
                      <a:pt x="238" y="25"/>
                    </a:lnTo>
                    <a:lnTo>
                      <a:pt x="238" y="26"/>
                    </a:lnTo>
                    <a:lnTo>
                      <a:pt x="240" y="26"/>
                    </a:lnTo>
                    <a:lnTo>
                      <a:pt x="240" y="25"/>
                    </a:lnTo>
                    <a:lnTo>
                      <a:pt x="241" y="25"/>
                    </a:lnTo>
                    <a:lnTo>
                      <a:pt x="242" y="25"/>
                    </a:lnTo>
                    <a:lnTo>
                      <a:pt x="243" y="25"/>
                    </a:lnTo>
                    <a:lnTo>
                      <a:pt x="242" y="25"/>
                    </a:lnTo>
                    <a:lnTo>
                      <a:pt x="243" y="25"/>
                    </a:lnTo>
                    <a:lnTo>
                      <a:pt x="243" y="24"/>
                    </a:lnTo>
                    <a:lnTo>
                      <a:pt x="245" y="24"/>
                    </a:lnTo>
                    <a:lnTo>
                      <a:pt x="246" y="24"/>
                    </a:lnTo>
                    <a:lnTo>
                      <a:pt x="246" y="23"/>
                    </a:lnTo>
                    <a:lnTo>
                      <a:pt x="246" y="24"/>
                    </a:lnTo>
                    <a:lnTo>
                      <a:pt x="246" y="23"/>
                    </a:lnTo>
                    <a:lnTo>
                      <a:pt x="247" y="23"/>
                    </a:lnTo>
                    <a:lnTo>
                      <a:pt x="247" y="21"/>
                    </a:lnTo>
                    <a:lnTo>
                      <a:pt x="247" y="20"/>
                    </a:lnTo>
                    <a:lnTo>
                      <a:pt x="249" y="20"/>
                    </a:lnTo>
                    <a:lnTo>
                      <a:pt x="247" y="20"/>
                    </a:lnTo>
                    <a:lnTo>
                      <a:pt x="249" y="20"/>
                    </a:lnTo>
                    <a:lnTo>
                      <a:pt x="249" y="19"/>
                    </a:lnTo>
                    <a:lnTo>
                      <a:pt x="250" y="19"/>
                    </a:lnTo>
                    <a:lnTo>
                      <a:pt x="249" y="19"/>
                    </a:lnTo>
                    <a:lnTo>
                      <a:pt x="250" y="19"/>
                    </a:lnTo>
                    <a:lnTo>
                      <a:pt x="250" y="17"/>
                    </a:lnTo>
                    <a:lnTo>
                      <a:pt x="249" y="17"/>
                    </a:lnTo>
                    <a:lnTo>
                      <a:pt x="250" y="16"/>
                    </a:lnTo>
                    <a:lnTo>
                      <a:pt x="250" y="15"/>
                    </a:lnTo>
                    <a:lnTo>
                      <a:pt x="250" y="13"/>
                    </a:lnTo>
                    <a:lnTo>
                      <a:pt x="250" y="12"/>
                    </a:lnTo>
                    <a:lnTo>
                      <a:pt x="251" y="12"/>
                    </a:lnTo>
                    <a:lnTo>
                      <a:pt x="251" y="11"/>
                    </a:lnTo>
                    <a:lnTo>
                      <a:pt x="251" y="9"/>
                    </a:lnTo>
                    <a:lnTo>
                      <a:pt x="253" y="9"/>
                    </a:lnTo>
                    <a:lnTo>
                      <a:pt x="254" y="9"/>
                    </a:lnTo>
                    <a:lnTo>
                      <a:pt x="254" y="8"/>
                    </a:lnTo>
                    <a:lnTo>
                      <a:pt x="255" y="8"/>
                    </a:lnTo>
                    <a:lnTo>
                      <a:pt x="255" y="7"/>
                    </a:lnTo>
                    <a:lnTo>
                      <a:pt x="255" y="6"/>
                    </a:lnTo>
                    <a:lnTo>
                      <a:pt x="254" y="6"/>
                    </a:lnTo>
                    <a:lnTo>
                      <a:pt x="254" y="4"/>
                    </a:lnTo>
                    <a:lnTo>
                      <a:pt x="254" y="3"/>
                    </a:lnTo>
                    <a:lnTo>
                      <a:pt x="254" y="2"/>
                    </a:lnTo>
                    <a:lnTo>
                      <a:pt x="255" y="2"/>
                    </a:lnTo>
                    <a:lnTo>
                      <a:pt x="254" y="0"/>
                    </a:lnTo>
                    <a:lnTo>
                      <a:pt x="255" y="0"/>
                    </a:lnTo>
                    <a:lnTo>
                      <a:pt x="255" y="2"/>
                    </a:lnTo>
                    <a:lnTo>
                      <a:pt x="258" y="4"/>
                    </a:lnTo>
                    <a:lnTo>
                      <a:pt x="260" y="7"/>
                    </a:lnTo>
                    <a:lnTo>
                      <a:pt x="262" y="8"/>
                    </a:lnTo>
                    <a:lnTo>
                      <a:pt x="263" y="9"/>
                    </a:lnTo>
                    <a:lnTo>
                      <a:pt x="264" y="11"/>
                    </a:lnTo>
                    <a:lnTo>
                      <a:pt x="267" y="13"/>
                    </a:lnTo>
                    <a:lnTo>
                      <a:pt x="268" y="16"/>
                    </a:lnTo>
                    <a:lnTo>
                      <a:pt x="268" y="17"/>
                    </a:lnTo>
                    <a:lnTo>
                      <a:pt x="270" y="19"/>
                    </a:lnTo>
                    <a:lnTo>
                      <a:pt x="271" y="19"/>
                    </a:lnTo>
                    <a:lnTo>
                      <a:pt x="272" y="21"/>
                    </a:lnTo>
                    <a:lnTo>
                      <a:pt x="275" y="24"/>
                    </a:lnTo>
                    <a:lnTo>
                      <a:pt x="275" y="25"/>
                    </a:lnTo>
                    <a:lnTo>
                      <a:pt x="276" y="25"/>
                    </a:lnTo>
                    <a:lnTo>
                      <a:pt x="277" y="26"/>
                    </a:lnTo>
                    <a:lnTo>
                      <a:pt x="279" y="26"/>
                    </a:lnTo>
                    <a:lnTo>
                      <a:pt x="280" y="26"/>
                    </a:lnTo>
                    <a:lnTo>
                      <a:pt x="281" y="26"/>
                    </a:lnTo>
                    <a:lnTo>
                      <a:pt x="281" y="28"/>
                    </a:lnTo>
                    <a:lnTo>
                      <a:pt x="281" y="29"/>
                    </a:lnTo>
                    <a:lnTo>
                      <a:pt x="283" y="29"/>
                    </a:lnTo>
                    <a:lnTo>
                      <a:pt x="283" y="30"/>
                    </a:lnTo>
                    <a:lnTo>
                      <a:pt x="284" y="30"/>
                    </a:lnTo>
                    <a:lnTo>
                      <a:pt x="285" y="30"/>
                    </a:lnTo>
                    <a:lnTo>
                      <a:pt x="285" y="32"/>
                    </a:lnTo>
                    <a:lnTo>
                      <a:pt x="287" y="30"/>
                    </a:lnTo>
                    <a:lnTo>
                      <a:pt x="288" y="30"/>
                    </a:lnTo>
                    <a:lnTo>
                      <a:pt x="289" y="30"/>
                    </a:lnTo>
                    <a:lnTo>
                      <a:pt x="289" y="29"/>
                    </a:lnTo>
                    <a:lnTo>
                      <a:pt x="291" y="29"/>
                    </a:lnTo>
                    <a:lnTo>
                      <a:pt x="292" y="29"/>
                    </a:lnTo>
                    <a:lnTo>
                      <a:pt x="293" y="29"/>
                    </a:lnTo>
                    <a:lnTo>
                      <a:pt x="293" y="28"/>
                    </a:lnTo>
                    <a:lnTo>
                      <a:pt x="294" y="28"/>
                    </a:lnTo>
                    <a:lnTo>
                      <a:pt x="294" y="29"/>
                    </a:lnTo>
                    <a:lnTo>
                      <a:pt x="294" y="28"/>
                    </a:lnTo>
                    <a:lnTo>
                      <a:pt x="296" y="28"/>
                    </a:lnTo>
                    <a:lnTo>
                      <a:pt x="297" y="28"/>
                    </a:lnTo>
                    <a:lnTo>
                      <a:pt x="298" y="26"/>
                    </a:lnTo>
                    <a:lnTo>
                      <a:pt x="300" y="26"/>
                    </a:lnTo>
                    <a:lnTo>
                      <a:pt x="301" y="26"/>
                    </a:lnTo>
                    <a:lnTo>
                      <a:pt x="301" y="28"/>
                    </a:lnTo>
                    <a:lnTo>
                      <a:pt x="302" y="28"/>
                    </a:lnTo>
                    <a:lnTo>
                      <a:pt x="304" y="28"/>
                    </a:lnTo>
                    <a:lnTo>
                      <a:pt x="306" y="33"/>
                    </a:lnTo>
                    <a:lnTo>
                      <a:pt x="308" y="33"/>
                    </a:lnTo>
                    <a:lnTo>
                      <a:pt x="308" y="34"/>
                    </a:lnTo>
                    <a:lnTo>
                      <a:pt x="309" y="34"/>
                    </a:lnTo>
                    <a:lnTo>
                      <a:pt x="310" y="34"/>
                    </a:lnTo>
                    <a:lnTo>
                      <a:pt x="312" y="34"/>
                    </a:lnTo>
                    <a:lnTo>
                      <a:pt x="313" y="34"/>
                    </a:lnTo>
                    <a:lnTo>
                      <a:pt x="314" y="34"/>
                    </a:lnTo>
                    <a:lnTo>
                      <a:pt x="314" y="36"/>
                    </a:lnTo>
                    <a:lnTo>
                      <a:pt x="315" y="37"/>
                    </a:lnTo>
                    <a:lnTo>
                      <a:pt x="315" y="38"/>
                    </a:lnTo>
                    <a:lnTo>
                      <a:pt x="315" y="40"/>
                    </a:lnTo>
                    <a:lnTo>
                      <a:pt x="317" y="42"/>
                    </a:lnTo>
                    <a:lnTo>
                      <a:pt x="317" y="45"/>
                    </a:lnTo>
                    <a:lnTo>
                      <a:pt x="319" y="46"/>
                    </a:lnTo>
                    <a:lnTo>
                      <a:pt x="321" y="45"/>
                    </a:lnTo>
                    <a:lnTo>
                      <a:pt x="322" y="45"/>
                    </a:lnTo>
                    <a:lnTo>
                      <a:pt x="323" y="45"/>
                    </a:lnTo>
                    <a:lnTo>
                      <a:pt x="325" y="45"/>
                    </a:lnTo>
                    <a:lnTo>
                      <a:pt x="326" y="45"/>
                    </a:lnTo>
                    <a:lnTo>
                      <a:pt x="327" y="45"/>
                    </a:lnTo>
                    <a:lnTo>
                      <a:pt x="327" y="46"/>
                    </a:lnTo>
                    <a:lnTo>
                      <a:pt x="329" y="46"/>
                    </a:lnTo>
                    <a:lnTo>
                      <a:pt x="330" y="47"/>
                    </a:lnTo>
                    <a:lnTo>
                      <a:pt x="331" y="49"/>
                    </a:lnTo>
                    <a:lnTo>
                      <a:pt x="332" y="49"/>
                    </a:lnTo>
                    <a:lnTo>
                      <a:pt x="334" y="49"/>
                    </a:lnTo>
                    <a:lnTo>
                      <a:pt x="334" y="47"/>
                    </a:lnTo>
                    <a:lnTo>
                      <a:pt x="335" y="47"/>
                    </a:lnTo>
                    <a:lnTo>
                      <a:pt x="336" y="47"/>
                    </a:lnTo>
                    <a:lnTo>
                      <a:pt x="336" y="46"/>
                    </a:lnTo>
                    <a:lnTo>
                      <a:pt x="338" y="46"/>
                    </a:lnTo>
                    <a:lnTo>
                      <a:pt x="339" y="45"/>
                    </a:lnTo>
                    <a:lnTo>
                      <a:pt x="340" y="45"/>
                    </a:lnTo>
                    <a:lnTo>
                      <a:pt x="342" y="45"/>
                    </a:lnTo>
                    <a:lnTo>
                      <a:pt x="343" y="45"/>
                    </a:lnTo>
                    <a:lnTo>
                      <a:pt x="343" y="43"/>
                    </a:lnTo>
                    <a:lnTo>
                      <a:pt x="344" y="43"/>
                    </a:lnTo>
                    <a:lnTo>
                      <a:pt x="346" y="43"/>
                    </a:lnTo>
                    <a:lnTo>
                      <a:pt x="346" y="42"/>
                    </a:lnTo>
                    <a:lnTo>
                      <a:pt x="347" y="42"/>
                    </a:lnTo>
                    <a:lnTo>
                      <a:pt x="347" y="41"/>
                    </a:lnTo>
                    <a:lnTo>
                      <a:pt x="348" y="41"/>
                    </a:lnTo>
                    <a:lnTo>
                      <a:pt x="349" y="41"/>
                    </a:lnTo>
                    <a:lnTo>
                      <a:pt x="351" y="41"/>
                    </a:lnTo>
                    <a:lnTo>
                      <a:pt x="352" y="41"/>
                    </a:lnTo>
                    <a:lnTo>
                      <a:pt x="353" y="41"/>
                    </a:lnTo>
                    <a:lnTo>
                      <a:pt x="355" y="41"/>
                    </a:lnTo>
                    <a:lnTo>
                      <a:pt x="355" y="42"/>
                    </a:lnTo>
                    <a:lnTo>
                      <a:pt x="356" y="42"/>
                    </a:lnTo>
                    <a:lnTo>
                      <a:pt x="356" y="43"/>
                    </a:lnTo>
                    <a:lnTo>
                      <a:pt x="357" y="43"/>
                    </a:lnTo>
                    <a:lnTo>
                      <a:pt x="357" y="45"/>
                    </a:lnTo>
                    <a:lnTo>
                      <a:pt x="357" y="46"/>
                    </a:lnTo>
                    <a:lnTo>
                      <a:pt x="359" y="46"/>
                    </a:lnTo>
                    <a:lnTo>
                      <a:pt x="359" y="47"/>
                    </a:lnTo>
                    <a:lnTo>
                      <a:pt x="360" y="47"/>
                    </a:lnTo>
                    <a:lnTo>
                      <a:pt x="361" y="47"/>
                    </a:lnTo>
                    <a:lnTo>
                      <a:pt x="361" y="49"/>
                    </a:lnTo>
                    <a:lnTo>
                      <a:pt x="361" y="50"/>
                    </a:lnTo>
                    <a:lnTo>
                      <a:pt x="360" y="50"/>
                    </a:lnTo>
                    <a:lnTo>
                      <a:pt x="360" y="51"/>
                    </a:lnTo>
                    <a:lnTo>
                      <a:pt x="359" y="51"/>
                    </a:lnTo>
                    <a:lnTo>
                      <a:pt x="359" y="53"/>
                    </a:lnTo>
                    <a:lnTo>
                      <a:pt x="357" y="53"/>
                    </a:lnTo>
                    <a:lnTo>
                      <a:pt x="357" y="54"/>
                    </a:lnTo>
                    <a:lnTo>
                      <a:pt x="356" y="55"/>
                    </a:lnTo>
                    <a:lnTo>
                      <a:pt x="356" y="54"/>
                    </a:lnTo>
                    <a:lnTo>
                      <a:pt x="356" y="55"/>
                    </a:lnTo>
                    <a:lnTo>
                      <a:pt x="355" y="55"/>
                    </a:lnTo>
                    <a:lnTo>
                      <a:pt x="353" y="55"/>
                    </a:lnTo>
                    <a:lnTo>
                      <a:pt x="353" y="57"/>
                    </a:lnTo>
                    <a:lnTo>
                      <a:pt x="352" y="57"/>
                    </a:lnTo>
                    <a:lnTo>
                      <a:pt x="352" y="58"/>
                    </a:lnTo>
                    <a:lnTo>
                      <a:pt x="351" y="58"/>
                    </a:lnTo>
                    <a:lnTo>
                      <a:pt x="351" y="59"/>
                    </a:lnTo>
                    <a:lnTo>
                      <a:pt x="351" y="61"/>
                    </a:lnTo>
                    <a:lnTo>
                      <a:pt x="349" y="61"/>
                    </a:lnTo>
                    <a:lnTo>
                      <a:pt x="349" y="62"/>
                    </a:lnTo>
                    <a:lnTo>
                      <a:pt x="348" y="62"/>
                    </a:lnTo>
                    <a:lnTo>
                      <a:pt x="348" y="63"/>
                    </a:lnTo>
                    <a:lnTo>
                      <a:pt x="347" y="66"/>
                    </a:lnTo>
                    <a:lnTo>
                      <a:pt x="331" y="74"/>
                    </a:lnTo>
                    <a:lnTo>
                      <a:pt x="325" y="75"/>
                    </a:lnTo>
                    <a:lnTo>
                      <a:pt x="325" y="78"/>
                    </a:lnTo>
                    <a:lnTo>
                      <a:pt x="325" y="84"/>
                    </a:lnTo>
                    <a:lnTo>
                      <a:pt x="325" y="88"/>
                    </a:lnTo>
                    <a:lnTo>
                      <a:pt x="325" y="92"/>
                    </a:lnTo>
                    <a:lnTo>
                      <a:pt x="323" y="93"/>
                    </a:lnTo>
                    <a:lnTo>
                      <a:pt x="323" y="95"/>
                    </a:lnTo>
                    <a:lnTo>
                      <a:pt x="321" y="100"/>
                    </a:lnTo>
                    <a:lnTo>
                      <a:pt x="319" y="104"/>
                    </a:lnTo>
                    <a:lnTo>
                      <a:pt x="318" y="106"/>
                    </a:lnTo>
                    <a:lnTo>
                      <a:pt x="317" y="106"/>
                    </a:lnTo>
                    <a:lnTo>
                      <a:pt x="315" y="106"/>
                    </a:lnTo>
                    <a:lnTo>
                      <a:pt x="314" y="106"/>
                    </a:lnTo>
                    <a:lnTo>
                      <a:pt x="314" y="105"/>
                    </a:lnTo>
                    <a:lnTo>
                      <a:pt x="313" y="105"/>
                    </a:lnTo>
                    <a:lnTo>
                      <a:pt x="313" y="106"/>
                    </a:lnTo>
                    <a:lnTo>
                      <a:pt x="312" y="106"/>
                    </a:lnTo>
                    <a:lnTo>
                      <a:pt x="310" y="106"/>
                    </a:lnTo>
                    <a:lnTo>
                      <a:pt x="309" y="108"/>
                    </a:lnTo>
                    <a:lnTo>
                      <a:pt x="308" y="108"/>
                    </a:lnTo>
                    <a:lnTo>
                      <a:pt x="306" y="108"/>
                    </a:lnTo>
                    <a:lnTo>
                      <a:pt x="306" y="109"/>
                    </a:lnTo>
                    <a:lnTo>
                      <a:pt x="305" y="109"/>
                    </a:lnTo>
                    <a:lnTo>
                      <a:pt x="304" y="109"/>
                    </a:lnTo>
                    <a:lnTo>
                      <a:pt x="302" y="109"/>
                    </a:lnTo>
                    <a:lnTo>
                      <a:pt x="302" y="110"/>
                    </a:lnTo>
                    <a:lnTo>
                      <a:pt x="301" y="110"/>
                    </a:lnTo>
                    <a:lnTo>
                      <a:pt x="300" y="110"/>
                    </a:lnTo>
                    <a:lnTo>
                      <a:pt x="300" y="112"/>
                    </a:lnTo>
                    <a:lnTo>
                      <a:pt x="298" y="112"/>
                    </a:lnTo>
                    <a:lnTo>
                      <a:pt x="298" y="113"/>
                    </a:lnTo>
                    <a:lnTo>
                      <a:pt x="297" y="113"/>
                    </a:lnTo>
                    <a:lnTo>
                      <a:pt x="297" y="114"/>
                    </a:lnTo>
                    <a:lnTo>
                      <a:pt x="296" y="114"/>
                    </a:lnTo>
                    <a:lnTo>
                      <a:pt x="296" y="115"/>
                    </a:lnTo>
                    <a:lnTo>
                      <a:pt x="294" y="115"/>
                    </a:lnTo>
                    <a:lnTo>
                      <a:pt x="294" y="117"/>
                    </a:lnTo>
                    <a:lnTo>
                      <a:pt x="294" y="118"/>
                    </a:lnTo>
                    <a:lnTo>
                      <a:pt x="293" y="118"/>
                    </a:lnTo>
                    <a:lnTo>
                      <a:pt x="293" y="119"/>
                    </a:lnTo>
                    <a:lnTo>
                      <a:pt x="292" y="119"/>
                    </a:lnTo>
                    <a:lnTo>
                      <a:pt x="291" y="119"/>
                    </a:lnTo>
                    <a:lnTo>
                      <a:pt x="291" y="121"/>
                    </a:lnTo>
                    <a:lnTo>
                      <a:pt x="289" y="121"/>
                    </a:lnTo>
                    <a:lnTo>
                      <a:pt x="289" y="122"/>
                    </a:lnTo>
                    <a:lnTo>
                      <a:pt x="288" y="122"/>
                    </a:lnTo>
                    <a:lnTo>
                      <a:pt x="287" y="122"/>
                    </a:lnTo>
                    <a:lnTo>
                      <a:pt x="287" y="123"/>
                    </a:lnTo>
                    <a:lnTo>
                      <a:pt x="287" y="122"/>
                    </a:lnTo>
                    <a:lnTo>
                      <a:pt x="285" y="123"/>
                    </a:lnTo>
                    <a:lnTo>
                      <a:pt x="284" y="123"/>
                    </a:lnTo>
                    <a:lnTo>
                      <a:pt x="285" y="123"/>
                    </a:lnTo>
                    <a:lnTo>
                      <a:pt x="284" y="123"/>
                    </a:lnTo>
                    <a:lnTo>
                      <a:pt x="284" y="122"/>
                    </a:lnTo>
                    <a:lnTo>
                      <a:pt x="283" y="122"/>
                    </a:lnTo>
                    <a:lnTo>
                      <a:pt x="281" y="122"/>
                    </a:lnTo>
                    <a:lnTo>
                      <a:pt x="281" y="123"/>
                    </a:lnTo>
                    <a:lnTo>
                      <a:pt x="281" y="122"/>
                    </a:lnTo>
                    <a:lnTo>
                      <a:pt x="281" y="123"/>
                    </a:lnTo>
                    <a:lnTo>
                      <a:pt x="281" y="122"/>
                    </a:lnTo>
                    <a:lnTo>
                      <a:pt x="281" y="123"/>
                    </a:lnTo>
                    <a:lnTo>
                      <a:pt x="280" y="123"/>
                    </a:lnTo>
                    <a:lnTo>
                      <a:pt x="280" y="122"/>
                    </a:lnTo>
                    <a:lnTo>
                      <a:pt x="280" y="123"/>
                    </a:lnTo>
                    <a:lnTo>
                      <a:pt x="279" y="123"/>
                    </a:lnTo>
                    <a:lnTo>
                      <a:pt x="279" y="125"/>
                    </a:lnTo>
                    <a:lnTo>
                      <a:pt x="277" y="125"/>
                    </a:lnTo>
                    <a:lnTo>
                      <a:pt x="276" y="125"/>
                    </a:lnTo>
                    <a:lnTo>
                      <a:pt x="276" y="126"/>
                    </a:lnTo>
                    <a:lnTo>
                      <a:pt x="275" y="126"/>
                    </a:lnTo>
                    <a:lnTo>
                      <a:pt x="275" y="127"/>
                    </a:lnTo>
                    <a:lnTo>
                      <a:pt x="274" y="126"/>
                    </a:lnTo>
                    <a:lnTo>
                      <a:pt x="274" y="127"/>
                    </a:lnTo>
                    <a:lnTo>
                      <a:pt x="274" y="126"/>
                    </a:lnTo>
                    <a:lnTo>
                      <a:pt x="274" y="127"/>
                    </a:lnTo>
                    <a:lnTo>
                      <a:pt x="272" y="127"/>
                    </a:lnTo>
                    <a:lnTo>
                      <a:pt x="271" y="129"/>
                    </a:lnTo>
                    <a:lnTo>
                      <a:pt x="270" y="129"/>
                    </a:lnTo>
                    <a:lnTo>
                      <a:pt x="270" y="130"/>
                    </a:lnTo>
                    <a:lnTo>
                      <a:pt x="270" y="131"/>
                    </a:lnTo>
                    <a:lnTo>
                      <a:pt x="268" y="131"/>
                    </a:lnTo>
                    <a:lnTo>
                      <a:pt x="268" y="133"/>
                    </a:lnTo>
                    <a:lnTo>
                      <a:pt x="268" y="134"/>
                    </a:lnTo>
                    <a:lnTo>
                      <a:pt x="267" y="134"/>
                    </a:lnTo>
                    <a:lnTo>
                      <a:pt x="266" y="134"/>
                    </a:lnTo>
                    <a:lnTo>
                      <a:pt x="266" y="135"/>
                    </a:lnTo>
                    <a:lnTo>
                      <a:pt x="264" y="134"/>
                    </a:lnTo>
                    <a:lnTo>
                      <a:pt x="264" y="135"/>
                    </a:lnTo>
                    <a:lnTo>
                      <a:pt x="263" y="135"/>
                    </a:lnTo>
                    <a:lnTo>
                      <a:pt x="262" y="135"/>
                    </a:lnTo>
                    <a:lnTo>
                      <a:pt x="260" y="135"/>
                    </a:lnTo>
                    <a:lnTo>
                      <a:pt x="259" y="135"/>
                    </a:lnTo>
                    <a:lnTo>
                      <a:pt x="259" y="134"/>
                    </a:lnTo>
                    <a:lnTo>
                      <a:pt x="259" y="133"/>
                    </a:lnTo>
                    <a:lnTo>
                      <a:pt x="258" y="131"/>
                    </a:lnTo>
                    <a:lnTo>
                      <a:pt x="257" y="130"/>
                    </a:lnTo>
                    <a:lnTo>
                      <a:pt x="257" y="129"/>
                    </a:lnTo>
                    <a:lnTo>
                      <a:pt x="255" y="129"/>
                    </a:lnTo>
                    <a:lnTo>
                      <a:pt x="254" y="129"/>
                    </a:lnTo>
                    <a:lnTo>
                      <a:pt x="255" y="129"/>
                    </a:lnTo>
                    <a:lnTo>
                      <a:pt x="255" y="127"/>
                    </a:lnTo>
                    <a:lnTo>
                      <a:pt x="255" y="126"/>
                    </a:lnTo>
                    <a:lnTo>
                      <a:pt x="254" y="125"/>
                    </a:lnTo>
                    <a:lnTo>
                      <a:pt x="254" y="123"/>
                    </a:lnTo>
                    <a:lnTo>
                      <a:pt x="254" y="122"/>
                    </a:lnTo>
                    <a:lnTo>
                      <a:pt x="253" y="122"/>
                    </a:lnTo>
                    <a:lnTo>
                      <a:pt x="251" y="122"/>
                    </a:lnTo>
                    <a:lnTo>
                      <a:pt x="250" y="122"/>
                    </a:lnTo>
                    <a:lnTo>
                      <a:pt x="250" y="123"/>
                    </a:lnTo>
                    <a:lnTo>
                      <a:pt x="249" y="123"/>
                    </a:lnTo>
                    <a:lnTo>
                      <a:pt x="247" y="123"/>
                    </a:lnTo>
                    <a:lnTo>
                      <a:pt x="247" y="125"/>
                    </a:lnTo>
                    <a:lnTo>
                      <a:pt x="246" y="125"/>
                    </a:lnTo>
                    <a:lnTo>
                      <a:pt x="245" y="125"/>
                    </a:lnTo>
                    <a:lnTo>
                      <a:pt x="245" y="126"/>
                    </a:lnTo>
                    <a:lnTo>
                      <a:pt x="243" y="126"/>
                    </a:lnTo>
                    <a:lnTo>
                      <a:pt x="243" y="127"/>
                    </a:lnTo>
                    <a:lnTo>
                      <a:pt x="242" y="129"/>
                    </a:lnTo>
                    <a:lnTo>
                      <a:pt x="241" y="130"/>
                    </a:lnTo>
                    <a:lnTo>
                      <a:pt x="240" y="130"/>
                    </a:lnTo>
                    <a:lnTo>
                      <a:pt x="238" y="130"/>
                    </a:lnTo>
                    <a:lnTo>
                      <a:pt x="238" y="129"/>
                    </a:lnTo>
                    <a:lnTo>
                      <a:pt x="238" y="127"/>
                    </a:lnTo>
                    <a:lnTo>
                      <a:pt x="238" y="126"/>
                    </a:lnTo>
                    <a:lnTo>
                      <a:pt x="240" y="126"/>
                    </a:lnTo>
                    <a:lnTo>
                      <a:pt x="240" y="125"/>
                    </a:lnTo>
                    <a:lnTo>
                      <a:pt x="241" y="125"/>
                    </a:lnTo>
                    <a:lnTo>
                      <a:pt x="240" y="125"/>
                    </a:lnTo>
                    <a:lnTo>
                      <a:pt x="238" y="125"/>
                    </a:lnTo>
                    <a:lnTo>
                      <a:pt x="238" y="123"/>
                    </a:lnTo>
                    <a:lnTo>
                      <a:pt x="238" y="125"/>
                    </a:lnTo>
                    <a:lnTo>
                      <a:pt x="237" y="123"/>
                    </a:lnTo>
                    <a:lnTo>
                      <a:pt x="237" y="125"/>
                    </a:lnTo>
                    <a:lnTo>
                      <a:pt x="236" y="126"/>
                    </a:lnTo>
                    <a:lnTo>
                      <a:pt x="234" y="126"/>
                    </a:lnTo>
                    <a:lnTo>
                      <a:pt x="233" y="126"/>
                    </a:lnTo>
                    <a:lnTo>
                      <a:pt x="233" y="127"/>
                    </a:lnTo>
                    <a:lnTo>
                      <a:pt x="232" y="127"/>
                    </a:lnTo>
                    <a:lnTo>
                      <a:pt x="233" y="127"/>
                    </a:lnTo>
                    <a:lnTo>
                      <a:pt x="232" y="127"/>
                    </a:lnTo>
                    <a:lnTo>
                      <a:pt x="230" y="127"/>
                    </a:lnTo>
                    <a:lnTo>
                      <a:pt x="230" y="129"/>
                    </a:lnTo>
                    <a:lnTo>
                      <a:pt x="230" y="127"/>
                    </a:lnTo>
                    <a:lnTo>
                      <a:pt x="230" y="129"/>
                    </a:lnTo>
                    <a:lnTo>
                      <a:pt x="229" y="129"/>
                    </a:lnTo>
                    <a:lnTo>
                      <a:pt x="228" y="129"/>
                    </a:lnTo>
                    <a:lnTo>
                      <a:pt x="228" y="130"/>
                    </a:lnTo>
                    <a:lnTo>
                      <a:pt x="228" y="131"/>
                    </a:lnTo>
                    <a:lnTo>
                      <a:pt x="228" y="133"/>
                    </a:lnTo>
                    <a:lnTo>
                      <a:pt x="226" y="133"/>
                    </a:lnTo>
                    <a:lnTo>
                      <a:pt x="225" y="133"/>
                    </a:lnTo>
                    <a:lnTo>
                      <a:pt x="225" y="134"/>
                    </a:lnTo>
                    <a:lnTo>
                      <a:pt x="224" y="134"/>
                    </a:lnTo>
                    <a:lnTo>
                      <a:pt x="222" y="134"/>
                    </a:lnTo>
                    <a:lnTo>
                      <a:pt x="222" y="135"/>
                    </a:lnTo>
                    <a:lnTo>
                      <a:pt x="221" y="135"/>
                    </a:lnTo>
                    <a:lnTo>
                      <a:pt x="220" y="135"/>
                    </a:lnTo>
                    <a:lnTo>
                      <a:pt x="220" y="136"/>
                    </a:lnTo>
                    <a:lnTo>
                      <a:pt x="219" y="136"/>
                    </a:lnTo>
                    <a:lnTo>
                      <a:pt x="219" y="138"/>
                    </a:lnTo>
                    <a:lnTo>
                      <a:pt x="219" y="136"/>
                    </a:lnTo>
                    <a:lnTo>
                      <a:pt x="219" y="138"/>
                    </a:lnTo>
                    <a:lnTo>
                      <a:pt x="217" y="138"/>
                    </a:lnTo>
                    <a:lnTo>
                      <a:pt x="219" y="138"/>
                    </a:lnTo>
                    <a:lnTo>
                      <a:pt x="217" y="138"/>
                    </a:lnTo>
                    <a:lnTo>
                      <a:pt x="217" y="139"/>
                    </a:lnTo>
                    <a:lnTo>
                      <a:pt x="217" y="138"/>
                    </a:lnTo>
                    <a:lnTo>
                      <a:pt x="217" y="139"/>
                    </a:lnTo>
                    <a:lnTo>
                      <a:pt x="217" y="140"/>
                    </a:lnTo>
                    <a:lnTo>
                      <a:pt x="216" y="140"/>
                    </a:lnTo>
                    <a:lnTo>
                      <a:pt x="217" y="140"/>
                    </a:lnTo>
                    <a:lnTo>
                      <a:pt x="217" y="142"/>
                    </a:lnTo>
                    <a:lnTo>
                      <a:pt x="216" y="142"/>
                    </a:lnTo>
                    <a:lnTo>
                      <a:pt x="216" y="143"/>
                    </a:lnTo>
                    <a:lnTo>
                      <a:pt x="215" y="144"/>
                    </a:lnTo>
                    <a:lnTo>
                      <a:pt x="213" y="144"/>
                    </a:lnTo>
                    <a:lnTo>
                      <a:pt x="213" y="146"/>
                    </a:lnTo>
                    <a:lnTo>
                      <a:pt x="212" y="146"/>
                    </a:lnTo>
                    <a:lnTo>
                      <a:pt x="212" y="147"/>
                    </a:lnTo>
                    <a:lnTo>
                      <a:pt x="211" y="147"/>
                    </a:lnTo>
                    <a:lnTo>
                      <a:pt x="212" y="147"/>
                    </a:lnTo>
                    <a:lnTo>
                      <a:pt x="211" y="147"/>
                    </a:lnTo>
                    <a:lnTo>
                      <a:pt x="211" y="148"/>
                    </a:lnTo>
                    <a:lnTo>
                      <a:pt x="209" y="148"/>
                    </a:lnTo>
                    <a:lnTo>
                      <a:pt x="209" y="150"/>
                    </a:lnTo>
                    <a:lnTo>
                      <a:pt x="208" y="150"/>
                    </a:lnTo>
                    <a:lnTo>
                      <a:pt x="207" y="150"/>
                    </a:lnTo>
                    <a:lnTo>
                      <a:pt x="207" y="151"/>
                    </a:lnTo>
                    <a:lnTo>
                      <a:pt x="205" y="151"/>
                    </a:lnTo>
                    <a:lnTo>
                      <a:pt x="205" y="152"/>
                    </a:lnTo>
                    <a:lnTo>
                      <a:pt x="204" y="152"/>
                    </a:lnTo>
                    <a:lnTo>
                      <a:pt x="204" y="153"/>
                    </a:lnTo>
                    <a:lnTo>
                      <a:pt x="203" y="153"/>
                    </a:lnTo>
                    <a:lnTo>
                      <a:pt x="203" y="155"/>
                    </a:lnTo>
                    <a:lnTo>
                      <a:pt x="202" y="155"/>
                    </a:lnTo>
                    <a:lnTo>
                      <a:pt x="202" y="156"/>
                    </a:lnTo>
                    <a:lnTo>
                      <a:pt x="200" y="156"/>
                    </a:lnTo>
                    <a:lnTo>
                      <a:pt x="199" y="156"/>
                    </a:lnTo>
                    <a:lnTo>
                      <a:pt x="198" y="156"/>
                    </a:lnTo>
                    <a:lnTo>
                      <a:pt x="196" y="156"/>
                    </a:lnTo>
                    <a:lnTo>
                      <a:pt x="195" y="156"/>
                    </a:lnTo>
                    <a:lnTo>
                      <a:pt x="194" y="157"/>
                    </a:lnTo>
                    <a:lnTo>
                      <a:pt x="192" y="157"/>
                    </a:lnTo>
                    <a:lnTo>
                      <a:pt x="192" y="159"/>
                    </a:lnTo>
                    <a:lnTo>
                      <a:pt x="192" y="157"/>
                    </a:lnTo>
                    <a:lnTo>
                      <a:pt x="192" y="159"/>
                    </a:lnTo>
                    <a:lnTo>
                      <a:pt x="191" y="159"/>
                    </a:lnTo>
                    <a:lnTo>
                      <a:pt x="190" y="159"/>
                    </a:lnTo>
                    <a:lnTo>
                      <a:pt x="190" y="160"/>
                    </a:lnTo>
                    <a:lnTo>
                      <a:pt x="188" y="160"/>
                    </a:lnTo>
                    <a:lnTo>
                      <a:pt x="187" y="160"/>
                    </a:lnTo>
                    <a:lnTo>
                      <a:pt x="187" y="161"/>
                    </a:lnTo>
                    <a:lnTo>
                      <a:pt x="187" y="163"/>
                    </a:lnTo>
                    <a:lnTo>
                      <a:pt x="187" y="161"/>
                    </a:lnTo>
                    <a:lnTo>
                      <a:pt x="187" y="163"/>
                    </a:lnTo>
                    <a:lnTo>
                      <a:pt x="187" y="164"/>
                    </a:lnTo>
                    <a:lnTo>
                      <a:pt x="187" y="163"/>
                    </a:lnTo>
                    <a:lnTo>
                      <a:pt x="187" y="164"/>
                    </a:lnTo>
                    <a:lnTo>
                      <a:pt x="186" y="164"/>
                    </a:lnTo>
                    <a:lnTo>
                      <a:pt x="186" y="165"/>
                    </a:lnTo>
                    <a:lnTo>
                      <a:pt x="187" y="165"/>
                    </a:lnTo>
                    <a:lnTo>
                      <a:pt x="186" y="165"/>
                    </a:lnTo>
                    <a:lnTo>
                      <a:pt x="186" y="167"/>
                    </a:lnTo>
                    <a:lnTo>
                      <a:pt x="186" y="168"/>
                    </a:lnTo>
                    <a:lnTo>
                      <a:pt x="185" y="168"/>
                    </a:lnTo>
                    <a:lnTo>
                      <a:pt x="183" y="168"/>
                    </a:lnTo>
                    <a:lnTo>
                      <a:pt x="183" y="167"/>
                    </a:lnTo>
                    <a:lnTo>
                      <a:pt x="183" y="168"/>
                    </a:lnTo>
                    <a:lnTo>
                      <a:pt x="183" y="167"/>
                    </a:lnTo>
                    <a:lnTo>
                      <a:pt x="182" y="168"/>
                    </a:lnTo>
                    <a:lnTo>
                      <a:pt x="182" y="169"/>
                    </a:lnTo>
                    <a:lnTo>
                      <a:pt x="182" y="170"/>
                    </a:lnTo>
                    <a:lnTo>
                      <a:pt x="182" y="169"/>
                    </a:lnTo>
                    <a:lnTo>
                      <a:pt x="182" y="170"/>
                    </a:lnTo>
                    <a:lnTo>
                      <a:pt x="181" y="170"/>
                    </a:lnTo>
                    <a:lnTo>
                      <a:pt x="182" y="170"/>
                    </a:lnTo>
                    <a:lnTo>
                      <a:pt x="181" y="172"/>
                    </a:lnTo>
                    <a:lnTo>
                      <a:pt x="181" y="170"/>
                    </a:lnTo>
                    <a:lnTo>
                      <a:pt x="181" y="172"/>
                    </a:lnTo>
                    <a:lnTo>
                      <a:pt x="179" y="172"/>
                    </a:lnTo>
                    <a:lnTo>
                      <a:pt x="178" y="172"/>
                    </a:lnTo>
                    <a:lnTo>
                      <a:pt x="178" y="173"/>
                    </a:lnTo>
                    <a:lnTo>
                      <a:pt x="177" y="173"/>
                    </a:lnTo>
                    <a:lnTo>
                      <a:pt x="177" y="174"/>
                    </a:lnTo>
                    <a:lnTo>
                      <a:pt x="175" y="174"/>
                    </a:lnTo>
                    <a:lnTo>
                      <a:pt x="174" y="174"/>
                    </a:lnTo>
                    <a:lnTo>
                      <a:pt x="173" y="174"/>
                    </a:lnTo>
                    <a:lnTo>
                      <a:pt x="173" y="176"/>
                    </a:lnTo>
                    <a:lnTo>
                      <a:pt x="171" y="176"/>
                    </a:lnTo>
                    <a:lnTo>
                      <a:pt x="171" y="177"/>
                    </a:lnTo>
                    <a:lnTo>
                      <a:pt x="171" y="176"/>
                    </a:lnTo>
                    <a:lnTo>
                      <a:pt x="171" y="177"/>
                    </a:lnTo>
                    <a:lnTo>
                      <a:pt x="173" y="177"/>
                    </a:lnTo>
                    <a:lnTo>
                      <a:pt x="173" y="178"/>
                    </a:lnTo>
                    <a:lnTo>
                      <a:pt x="171" y="178"/>
                    </a:lnTo>
                    <a:lnTo>
                      <a:pt x="170" y="178"/>
                    </a:lnTo>
                    <a:lnTo>
                      <a:pt x="170" y="180"/>
                    </a:lnTo>
                    <a:lnTo>
                      <a:pt x="170" y="178"/>
                    </a:lnTo>
                    <a:lnTo>
                      <a:pt x="170" y="180"/>
                    </a:lnTo>
                    <a:lnTo>
                      <a:pt x="169" y="181"/>
                    </a:lnTo>
                    <a:lnTo>
                      <a:pt x="169" y="182"/>
                    </a:lnTo>
                    <a:lnTo>
                      <a:pt x="169" y="181"/>
                    </a:lnTo>
                    <a:lnTo>
                      <a:pt x="168" y="181"/>
                    </a:lnTo>
                    <a:lnTo>
                      <a:pt x="168" y="182"/>
                    </a:lnTo>
                    <a:lnTo>
                      <a:pt x="169" y="182"/>
                    </a:lnTo>
                    <a:lnTo>
                      <a:pt x="169" y="184"/>
                    </a:lnTo>
                    <a:lnTo>
                      <a:pt x="169" y="185"/>
                    </a:lnTo>
                    <a:lnTo>
                      <a:pt x="169" y="186"/>
                    </a:lnTo>
                    <a:lnTo>
                      <a:pt x="169" y="185"/>
                    </a:lnTo>
                    <a:lnTo>
                      <a:pt x="168" y="185"/>
                    </a:lnTo>
                    <a:lnTo>
                      <a:pt x="168" y="186"/>
                    </a:lnTo>
                    <a:lnTo>
                      <a:pt x="168" y="185"/>
                    </a:lnTo>
                    <a:lnTo>
                      <a:pt x="166" y="185"/>
                    </a:lnTo>
                    <a:lnTo>
                      <a:pt x="168" y="185"/>
                    </a:lnTo>
                    <a:lnTo>
                      <a:pt x="166" y="185"/>
                    </a:lnTo>
                    <a:lnTo>
                      <a:pt x="165" y="185"/>
                    </a:lnTo>
                    <a:lnTo>
                      <a:pt x="166" y="186"/>
                    </a:lnTo>
                    <a:lnTo>
                      <a:pt x="165" y="186"/>
                    </a:lnTo>
                    <a:lnTo>
                      <a:pt x="165" y="187"/>
                    </a:lnTo>
                    <a:lnTo>
                      <a:pt x="165" y="189"/>
                    </a:lnTo>
                    <a:lnTo>
                      <a:pt x="165" y="190"/>
                    </a:lnTo>
                    <a:lnTo>
                      <a:pt x="165" y="189"/>
                    </a:lnTo>
                    <a:lnTo>
                      <a:pt x="165" y="190"/>
                    </a:lnTo>
                    <a:lnTo>
                      <a:pt x="165" y="191"/>
                    </a:lnTo>
                    <a:lnTo>
                      <a:pt x="164" y="191"/>
                    </a:lnTo>
                    <a:lnTo>
                      <a:pt x="164" y="190"/>
                    </a:lnTo>
                    <a:lnTo>
                      <a:pt x="162" y="190"/>
                    </a:lnTo>
                    <a:lnTo>
                      <a:pt x="162" y="191"/>
                    </a:lnTo>
                    <a:lnTo>
                      <a:pt x="161" y="191"/>
                    </a:lnTo>
                    <a:lnTo>
                      <a:pt x="161" y="190"/>
                    </a:lnTo>
                    <a:lnTo>
                      <a:pt x="161" y="191"/>
                    </a:lnTo>
                    <a:lnTo>
                      <a:pt x="162" y="191"/>
                    </a:lnTo>
                    <a:lnTo>
                      <a:pt x="162" y="193"/>
                    </a:lnTo>
                    <a:lnTo>
                      <a:pt x="161" y="193"/>
                    </a:lnTo>
                    <a:lnTo>
                      <a:pt x="161" y="191"/>
                    </a:lnTo>
                    <a:lnTo>
                      <a:pt x="160" y="193"/>
                    </a:lnTo>
                    <a:lnTo>
                      <a:pt x="160" y="194"/>
                    </a:lnTo>
                    <a:lnTo>
                      <a:pt x="158" y="194"/>
                    </a:lnTo>
                    <a:lnTo>
                      <a:pt x="160" y="194"/>
                    </a:lnTo>
                    <a:lnTo>
                      <a:pt x="160" y="195"/>
                    </a:lnTo>
                    <a:lnTo>
                      <a:pt x="158" y="195"/>
                    </a:lnTo>
                    <a:lnTo>
                      <a:pt x="160" y="195"/>
                    </a:lnTo>
                    <a:lnTo>
                      <a:pt x="160" y="197"/>
                    </a:lnTo>
                    <a:lnTo>
                      <a:pt x="158" y="197"/>
                    </a:lnTo>
                    <a:lnTo>
                      <a:pt x="160" y="197"/>
                    </a:lnTo>
                    <a:lnTo>
                      <a:pt x="161" y="197"/>
                    </a:lnTo>
                    <a:lnTo>
                      <a:pt x="161" y="198"/>
                    </a:lnTo>
                    <a:lnTo>
                      <a:pt x="162" y="198"/>
                    </a:lnTo>
                    <a:lnTo>
                      <a:pt x="164" y="198"/>
                    </a:lnTo>
                    <a:lnTo>
                      <a:pt x="165" y="198"/>
                    </a:lnTo>
                    <a:lnTo>
                      <a:pt x="166" y="197"/>
                    </a:lnTo>
                    <a:lnTo>
                      <a:pt x="168" y="197"/>
                    </a:lnTo>
                    <a:lnTo>
                      <a:pt x="168" y="195"/>
                    </a:lnTo>
                    <a:lnTo>
                      <a:pt x="169" y="195"/>
                    </a:lnTo>
                    <a:lnTo>
                      <a:pt x="169" y="194"/>
                    </a:lnTo>
                    <a:lnTo>
                      <a:pt x="170" y="194"/>
                    </a:lnTo>
                    <a:lnTo>
                      <a:pt x="171" y="194"/>
                    </a:lnTo>
                    <a:lnTo>
                      <a:pt x="171" y="193"/>
                    </a:lnTo>
                    <a:lnTo>
                      <a:pt x="171" y="191"/>
                    </a:lnTo>
                    <a:lnTo>
                      <a:pt x="173" y="191"/>
                    </a:lnTo>
                    <a:lnTo>
                      <a:pt x="174" y="191"/>
                    </a:lnTo>
                    <a:lnTo>
                      <a:pt x="175" y="191"/>
                    </a:lnTo>
                    <a:lnTo>
                      <a:pt x="175" y="190"/>
                    </a:lnTo>
                    <a:lnTo>
                      <a:pt x="177" y="190"/>
                    </a:lnTo>
                    <a:lnTo>
                      <a:pt x="178" y="190"/>
                    </a:lnTo>
                    <a:lnTo>
                      <a:pt x="179" y="190"/>
                    </a:lnTo>
                    <a:lnTo>
                      <a:pt x="181" y="191"/>
                    </a:lnTo>
                    <a:lnTo>
                      <a:pt x="182" y="191"/>
                    </a:lnTo>
                    <a:lnTo>
                      <a:pt x="182" y="190"/>
                    </a:lnTo>
                    <a:lnTo>
                      <a:pt x="183" y="190"/>
                    </a:lnTo>
                    <a:lnTo>
                      <a:pt x="183" y="191"/>
                    </a:lnTo>
                    <a:lnTo>
                      <a:pt x="185" y="191"/>
                    </a:lnTo>
                    <a:lnTo>
                      <a:pt x="185" y="193"/>
                    </a:lnTo>
                    <a:lnTo>
                      <a:pt x="186" y="193"/>
                    </a:lnTo>
                    <a:lnTo>
                      <a:pt x="186" y="194"/>
                    </a:lnTo>
                    <a:lnTo>
                      <a:pt x="187" y="194"/>
                    </a:lnTo>
                    <a:lnTo>
                      <a:pt x="187" y="195"/>
                    </a:lnTo>
                    <a:lnTo>
                      <a:pt x="186" y="195"/>
                    </a:lnTo>
                    <a:lnTo>
                      <a:pt x="186" y="197"/>
                    </a:lnTo>
                    <a:lnTo>
                      <a:pt x="186" y="198"/>
                    </a:lnTo>
                    <a:lnTo>
                      <a:pt x="185" y="198"/>
                    </a:lnTo>
                    <a:lnTo>
                      <a:pt x="185" y="199"/>
                    </a:lnTo>
                    <a:lnTo>
                      <a:pt x="183" y="199"/>
                    </a:lnTo>
                    <a:lnTo>
                      <a:pt x="185" y="199"/>
                    </a:lnTo>
                    <a:lnTo>
                      <a:pt x="185" y="201"/>
                    </a:lnTo>
                    <a:lnTo>
                      <a:pt x="185" y="202"/>
                    </a:lnTo>
                    <a:lnTo>
                      <a:pt x="186" y="202"/>
                    </a:lnTo>
                    <a:lnTo>
                      <a:pt x="186" y="203"/>
                    </a:lnTo>
                    <a:lnTo>
                      <a:pt x="187" y="203"/>
                    </a:lnTo>
                    <a:lnTo>
                      <a:pt x="187" y="204"/>
                    </a:lnTo>
                    <a:lnTo>
                      <a:pt x="188" y="204"/>
                    </a:lnTo>
                    <a:lnTo>
                      <a:pt x="190" y="204"/>
                    </a:lnTo>
                    <a:lnTo>
                      <a:pt x="192" y="204"/>
                    </a:lnTo>
                    <a:lnTo>
                      <a:pt x="192" y="203"/>
                    </a:lnTo>
                    <a:lnTo>
                      <a:pt x="194" y="203"/>
                    </a:lnTo>
                    <a:lnTo>
                      <a:pt x="195" y="202"/>
                    </a:lnTo>
                    <a:lnTo>
                      <a:pt x="196" y="202"/>
                    </a:lnTo>
                    <a:lnTo>
                      <a:pt x="196" y="201"/>
                    </a:lnTo>
                    <a:lnTo>
                      <a:pt x="198" y="204"/>
                    </a:lnTo>
                    <a:lnTo>
                      <a:pt x="199" y="204"/>
                    </a:lnTo>
                    <a:lnTo>
                      <a:pt x="200" y="206"/>
                    </a:lnTo>
                    <a:lnTo>
                      <a:pt x="199" y="206"/>
                    </a:lnTo>
                    <a:lnTo>
                      <a:pt x="200" y="206"/>
                    </a:lnTo>
                    <a:lnTo>
                      <a:pt x="202" y="206"/>
                    </a:lnTo>
                    <a:lnTo>
                      <a:pt x="203" y="204"/>
                    </a:lnTo>
                    <a:lnTo>
                      <a:pt x="204" y="204"/>
                    </a:lnTo>
                    <a:lnTo>
                      <a:pt x="204" y="206"/>
                    </a:lnTo>
                    <a:lnTo>
                      <a:pt x="205" y="204"/>
                    </a:lnTo>
                    <a:lnTo>
                      <a:pt x="207" y="204"/>
                    </a:lnTo>
                    <a:lnTo>
                      <a:pt x="207" y="206"/>
                    </a:lnTo>
                    <a:lnTo>
                      <a:pt x="208" y="206"/>
                    </a:lnTo>
                    <a:lnTo>
                      <a:pt x="209" y="206"/>
                    </a:lnTo>
                    <a:lnTo>
                      <a:pt x="211" y="206"/>
                    </a:lnTo>
                    <a:lnTo>
                      <a:pt x="212" y="206"/>
                    </a:lnTo>
                    <a:lnTo>
                      <a:pt x="212" y="207"/>
                    </a:lnTo>
                    <a:lnTo>
                      <a:pt x="213" y="207"/>
                    </a:lnTo>
                    <a:lnTo>
                      <a:pt x="213" y="208"/>
                    </a:lnTo>
                    <a:lnTo>
                      <a:pt x="212" y="208"/>
                    </a:lnTo>
                    <a:lnTo>
                      <a:pt x="212" y="210"/>
                    </a:lnTo>
                    <a:lnTo>
                      <a:pt x="212" y="211"/>
                    </a:lnTo>
                    <a:lnTo>
                      <a:pt x="211" y="212"/>
                    </a:lnTo>
                    <a:lnTo>
                      <a:pt x="209" y="212"/>
                    </a:lnTo>
                    <a:lnTo>
                      <a:pt x="209" y="214"/>
                    </a:lnTo>
                    <a:lnTo>
                      <a:pt x="209" y="215"/>
                    </a:lnTo>
                    <a:lnTo>
                      <a:pt x="209" y="216"/>
                    </a:lnTo>
                    <a:lnTo>
                      <a:pt x="209" y="218"/>
                    </a:lnTo>
                    <a:lnTo>
                      <a:pt x="208" y="218"/>
                    </a:lnTo>
                    <a:lnTo>
                      <a:pt x="208" y="219"/>
                    </a:lnTo>
                    <a:lnTo>
                      <a:pt x="208" y="220"/>
                    </a:lnTo>
                    <a:lnTo>
                      <a:pt x="208" y="222"/>
                    </a:lnTo>
                    <a:lnTo>
                      <a:pt x="207" y="222"/>
                    </a:lnTo>
                    <a:lnTo>
                      <a:pt x="207" y="223"/>
                    </a:lnTo>
                    <a:lnTo>
                      <a:pt x="207" y="224"/>
                    </a:lnTo>
                    <a:lnTo>
                      <a:pt x="207" y="225"/>
                    </a:lnTo>
                    <a:lnTo>
                      <a:pt x="207" y="227"/>
                    </a:lnTo>
                    <a:lnTo>
                      <a:pt x="207" y="228"/>
                    </a:lnTo>
                    <a:lnTo>
                      <a:pt x="207" y="229"/>
                    </a:lnTo>
                    <a:lnTo>
                      <a:pt x="205" y="229"/>
                    </a:lnTo>
                    <a:lnTo>
                      <a:pt x="205" y="231"/>
                    </a:lnTo>
                    <a:lnTo>
                      <a:pt x="204" y="231"/>
                    </a:lnTo>
                    <a:lnTo>
                      <a:pt x="204" y="232"/>
                    </a:lnTo>
                    <a:lnTo>
                      <a:pt x="204" y="233"/>
                    </a:lnTo>
                    <a:lnTo>
                      <a:pt x="203" y="233"/>
                    </a:lnTo>
                    <a:lnTo>
                      <a:pt x="203" y="235"/>
                    </a:lnTo>
                    <a:lnTo>
                      <a:pt x="202" y="235"/>
                    </a:lnTo>
                    <a:lnTo>
                      <a:pt x="202" y="236"/>
                    </a:lnTo>
                    <a:lnTo>
                      <a:pt x="203" y="236"/>
                    </a:lnTo>
                    <a:lnTo>
                      <a:pt x="203" y="235"/>
                    </a:lnTo>
                    <a:lnTo>
                      <a:pt x="203" y="236"/>
                    </a:lnTo>
                    <a:lnTo>
                      <a:pt x="204" y="237"/>
                    </a:lnTo>
                    <a:lnTo>
                      <a:pt x="203" y="237"/>
                    </a:lnTo>
                    <a:lnTo>
                      <a:pt x="202" y="237"/>
                    </a:lnTo>
                    <a:lnTo>
                      <a:pt x="200" y="237"/>
                    </a:lnTo>
                    <a:lnTo>
                      <a:pt x="200" y="239"/>
                    </a:lnTo>
                    <a:lnTo>
                      <a:pt x="199" y="239"/>
                    </a:lnTo>
                    <a:lnTo>
                      <a:pt x="199" y="240"/>
                    </a:lnTo>
                    <a:lnTo>
                      <a:pt x="198" y="240"/>
                    </a:lnTo>
                    <a:lnTo>
                      <a:pt x="198" y="241"/>
                    </a:lnTo>
                    <a:lnTo>
                      <a:pt x="199" y="241"/>
                    </a:lnTo>
                    <a:lnTo>
                      <a:pt x="199" y="242"/>
                    </a:lnTo>
                    <a:lnTo>
                      <a:pt x="198" y="242"/>
                    </a:lnTo>
                    <a:lnTo>
                      <a:pt x="198" y="244"/>
                    </a:lnTo>
                    <a:lnTo>
                      <a:pt x="196" y="244"/>
                    </a:lnTo>
                    <a:lnTo>
                      <a:pt x="196" y="242"/>
                    </a:lnTo>
                    <a:lnTo>
                      <a:pt x="196" y="244"/>
                    </a:lnTo>
                    <a:lnTo>
                      <a:pt x="196" y="242"/>
                    </a:lnTo>
                    <a:lnTo>
                      <a:pt x="195" y="242"/>
                    </a:lnTo>
                    <a:lnTo>
                      <a:pt x="196" y="242"/>
                    </a:lnTo>
                    <a:lnTo>
                      <a:pt x="195" y="242"/>
                    </a:lnTo>
                    <a:lnTo>
                      <a:pt x="194" y="242"/>
                    </a:lnTo>
                    <a:lnTo>
                      <a:pt x="192" y="241"/>
                    </a:lnTo>
                    <a:lnTo>
                      <a:pt x="191" y="241"/>
                    </a:lnTo>
                    <a:lnTo>
                      <a:pt x="191" y="242"/>
                    </a:lnTo>
                    <a:lnTo>
                      <a:pt x="191" y="241"/>
                    </a:lnTo>
                    <a:lnTo>
                      <a:pt x="191" y="242"/>
                    </a:lnTo>
                    <a:lnTo>
                      <a:pt x="191" y="241"/>
                    </a:lnTo>
                    <a:lnTo>
                      <a:pt x="190" y="242"/>
                    </a:lnTo>
                    <a:lnTo>
                      <a:pt x="190" y="241"/>
                    </a:lnTo>
                    <a:lnTo>
                      <a:pt x="190" y="242"/>
                    </a:lnTo>
                    <a:lnTo>
                      <a:pt x="190" y="241"/>
                    </a:lnTo>
                    <a:lnTo>
                      <a:pt x="188" y="241"/>
                    </a:lnTo>
                    <a:lnTo>
                      <a:pt x="188" y="240"/>
                    </a:lnTo>
                    <a:lnTo>
                      <a:pt x="187" y="240"/>
                    </a:lnTo>
                    <a:lnTo>
                      <a:pt x="187" y="241"/>
                    </a:lnTo>
                    <a:lnTo>
                      <a:pt x="187" y="240"/>
                    </a:lnTo>
                    <a:lnTo>
                      <a:pt x="186" y="240"/>
                    </a:lnTo>
                    <a:lnTo>
                      <a:pt x="186" y="241"/>
                    </a:lnTo>
                    <a:lnTo>
                      <a:pt x="186" y="240"/>
                    </a:lnTo>
                    <a:lnTo>
                      <a:pt x="186" y="241"/>
                    </a:lnTo>
                    <a:lnTo>
                      <a:pt x="186" y="240"/>
                    </a:lnTo>
                    <a:lnTo>
                      <a:pt x="185" y="240"/>
                    </a:lnTo>
                    <a:lnTo>
                      <a:pt x="186" y="240"/>
                    </a:lnTo>
                    <a:lnTo>
                      <a:pt x="185" y="240"/>
                    </a:lnTo>
                    <a:lnTo>
                      <a:pt x="183" y="240"/>
                    </a:lnTo>
                    <a:lnTo>
                      <a:pt x="182" y="240"/>
                    </a:lnTo>
                    <a:lnTo>
                      <a:pt x="181" y="240"/>
                    </a:lnTo>
                    <a:lnTo>
                      <a:pt x="181" y="241"/>
                    </a:lnTo>
                    <a:lnTo>
                      <a:pt x="179" y="241"/>
                    </a:lnTo>
                    <a:lnTo>
                      <a:pt x="179" y="242"/>
                    </a:lnTo>
                    <a:lnTo>
                      <a:pt x="178" y="242"/>
                    </a:lnTo>
                    <a:lnTo>
                      <a:pt x="179" y="242"/>
                    </a:lnTo>
                    <a:lnTo>
                      <a:pt x="178" y="242"/>
                    </a:lnTo>
                    <a:lnTo>
                      <a:pt x="178" y="244"/>
                    </a:lnTo>
                    <a:lnTo>
                      <a:pt x="177" y="244"/>
                    </a:lnTo>
                    <a:lnTo>
                      <a:pt x="177" y="242"/>
                    </a:lnTo>
                    <a:lnTo>
                      <a:pt x="177" y="244"/>
                    </a:lnTo>
                    <a:lnTo>
                      <a:pt x="177" y="242"/>
                    </a:lnTo>
                    <a:lnTo>
                      <a:pt x="177" y="244"/>
                    </a:lnTo>
                    <a:lnTo>
                      <a:pt x="175" y="244"/>
                    </a:lnTo>
                    <a:lnTo>
                      <a:pt x="175" y="245"/>
                    </a:lnTo>
                    <a:lnTo>
                      <a:pt x="177" y="245"/>
                    </a:lnTo>
                    <a:lnTo>
                      <a:pt x="175" y="245"/>
                    </a:lnTo>
                    <a:lnTo>
                      <a:pt x="175" y="246"/>
                    </a:lnTo>
                    <a:lnTo>
                      <a:pt x="177" y="246"/>
                    </a:lnTo>
                    <a:lnTo>
                      <a:pt x="175" y="246"/>
                    </a:lnTo>
                    <a:lnTo>
                      <a:pt x="175" y="248"/>
                    </a:lnTo>
                    <a:lnTo>
                      <a:pt x="174" y="248"/>
                    </a:lnTo>
                    <a:lnTo>
                      <a:pt x="174" y="249"/>
                    </a:lnTo>
                    <a:lnTo>
                      <a:pt x="173" y="249"/>
                    </a:lnTo>
                    <a:lnTo>
                      <a:pt x="171" y="249"/>
                    </a:lnTo>
                    <a:lnTo>
                      <a:pt x="171" y="248"/>
                    </a:lnTo>
                    <a:lnTo>
                      <a:pt x="171" y="249"/>
                    </a:lnTo>
                    <a:lnTo>
                      <a:pt x="170" y="249"/>
                    </a:lnTo>
                    <a:lnTo>
                      <a:pt x="171" y="249"/>
                    </a:lnTo>
                    <a:lnTo>
                      <a:pt x="170" y="249"/>
                    </a:lnTo>
                    <a:lnTo>
                      <a:pt x="171" y="249"/>
                    </a:lnTo>
                    <a:lnTo>
                      <a:pt x="170" y="249"/>
                    </a:lnTo>
                    <a:lnTo>
                      <a:pt x="169" y="249"/>
                    </a:lnTo>
                    <a:lnTo>
                      <a:pt x="169" y="250"/>
                    </a:lnTo>
                    <a:lnTo>
                      <a:pt x="168" y="250"/>
                    </a:lnTo>
                    <a:lnTo>
                      <a:pt x="169" y="250"/>
                    </a:lnTo>
                    <a:lnTo>
                      <a:pt x="168" y="250"/>
                    </a:lnTo>
                    <a:lnTo>
                      <a:pt x="166" y="250"/>
                    </a:lnTo>
                    <a:lnTo>
                      <a:pt x="165" y="250"/>
                    </a:lnTo>
                    <a:lnTo>
                      <a:pt x="165" y="252"/>
                    </a:lnTo>
                    <a:lnTo>
                      <a:pt x="164" y="252"/>
                    </a:lnTo>
                    <a:lnTo>
                      <a:pt x="164" y="250"/>
                    </a:lnTo>
                    <a:lnTo>
                      <a:pt x="164" y="252"/>
                    </a:lnTo>
                    <a:lnTo>
                      <a:pt x="162" y="252"/>
                    </a:lnTo>
                    <a:lnTo>
                      <a:pt x="164" y="252"/>
                    </a:lnTo>
                    <a:lnTo>
                      <a:pt x="162" y="252"/>
                    </a:lnTo>
                    <a:lnTo>
                      <a:pt x="164" y="252"/>
                    </a:lnTo>
                    <a:lnTo>
                      <a:pt x="162" y="252"/>
                    </a:lnTo>
                    <a:lnTo>
                      <a:pt x="162" y="253"/>
                    </a:lnTo>
                    <a:lnTo>
                      <a:pt x="162" y="252"/>
                    </a:lnTo>
                    <a:lnTo>
                      <a:pt x="161" y="252"/>
                    </a:lnTo>
                    <a:lnTo>
                      <a:pt x="161" y="253"/>
                    </a:lnTo>
                    <a:lnTo>
                      <a:pt x="160" y="253"/>
                    </a:lnTo>
                    <a:lnTo>
                      <a:pt x="160" y="254"/>
                    </a:lnTo>
                    <a:lnTo>
                      <a:pt x="160" y="253"/>
                    </a:lnTo>
                    <a:lnTo>
                      <a:pt x="158" y="253"/>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0" name="Freeform 6">
                <a:extLst>
                  <a:ext uri="{FF2B5EF4-FFF2-40B4-BE49-F238E27FC236}">
                    <a16:creationId xmlns:a16="http://schemas.microsoft.com/office/drawing/2014/main" id="{5C897922-C70F-95CE-8E98-AA1BE00E99EE}"/>
                  </a:ext>
                </a:extLst>
              </p:cNvPr>
              <p:cNvSpPr>
                <a:spLocks/>
              </p:cNvSpPr>
              <p:nvPr/>
            </p:nvSpPr>
            <p:spPr bwMode="auto">
              <a:xfrm>
                <a:off x="2861" y="1753"/>
                <a:ext cx="229" cy="330"/>
              </a:xfrm>
              <a:custGeom>
                <a:avLst/>
                <a:gdLst>
                  <a:gd name="T0" fmla="*/ 166 w 229"/>
                  <a:gd name="T1" fmla="*/ 230 h 330"/>
                  <a:gd name="T2" fmla="*/ 165 w 229"/>
                  <a:gd name="T3" fmla="*/ 235 h 330"/>
                  <a:gd name="T4" fmla="*/ 170 w 229"/>
                  <a:gd name="T5" fmla="*/ 245 h 330"/>
                  <a:gd name="T6" fmla="*/ 171 w 229"/>
                  <a:gd name="T7" fmla="*/ 250 h 330"/>
                  <a:gd name="T8" fmla="*/ 173 w 229"/>
                  <a:gd name="T9" fmla="*/ 263 h 330"/>
                  <a:gd name="T10" fmla="*/ 165 w 229"/>
                  <a:gd name="T11" fmla="*/ 272 h 330"/>
                  <a:gd name="T12" fmla="*/ 160 w 229"/>
                  <a:gd name="T13" fmla="*/ 281 h 330"/>
                  <a:gd name="T14" fmla="*/ 154 w 229"/>
                  <a:gd name="T15" fmla="*/ 285 h 330"/>
                  <a:gd name="T16" fmla="*/ 154 w 229"/>
                  <a:gd name="T17" fmla="*/ 289 h 330"/>
                  <a:gd name="T18" fmla="*/ 149 w 229"/>
                  <a:gd name="T19" fmla="*/ 294 h 330"/>
                  <a:gd name="T20" fmla="*/ 148 w 229"/>
                  <a:gd name="T21" fmla="*/ 305 h 330"/>
                  <a:gd name="T22" fmla="*/ 156 w 229"/>
                  <a:gd name="T23" fmla="*/ 310 h 330"/>
                  <a:gd name="T24" fmla="*/ 156 w 229"/>
                  <a:gd name="T25" fmla="*/ 327 h 330"/>
                  <a:gd name="T26" fmla="*/ 144 w 229"/>
                  <a:gd name="T27" fmla="*/ 322 h 330"/>
                  <a:gd name="T28" fmla="*/ 133 w 229"/>
                  <a:gd name="T29" fmla="*/ 311 h 330"/>
                  <a:gd name="T30" fmla="*/ 110 w 229"/>
                  <a:gd name="T31" fmla="*/ 307 h 330"/>
                  <a:gd name="T32" fmla="*/ 118 w 229"/>
                  <a:gd name="T33" fmla="*/ 293 h 330"/>
                  <a:gd name="T34" fmla="*/ 99 w 229"/>
                  <a:gd name="T35" fmla="*/ 283 h 330"/>
                  <a:gd name="T36" fmla="*/ 71 w 229"/>
                  <a:gd name="T37" fmla="*/ 275 h 330"/>
                  <a:gd name="T38" fmla="*/ 59 w 229"/>
                  <a:gd name="T39" fmla="*/ 250 h 330"/>
                  <a:gd name="T40" fmla="*/ 34 w 229"/>
                  <a:gd name="T41" fmla="*/ 254 h 330"/>
                  <a:gd name="T42" fmla="*/ 29 w 229"/>
                  <a:gd name="T43" fmla="*/ 245 h 330"/>
                  <a:gd name="T44" fmla="*/ 18 w 229"/>
                  <a:gd name="T45" fmla="*/ 238 h 330"/>
                  <a:gd name="T46" fmla="*/ 5 w 229"/>
                  <a:gd name="T47" fmla="*/ 231 h 330"/>
                  <a:gd name="T48" fmla="*/ 4 w 229"/>
                  <a:gd name="T49" fmla="*/ 225 h 330"/>
                  <a:gd name="T50" fmla="*/ 9 w 229"/>
                  <a:gd name="T51" fmla="*/ 218 h 330"/>
                  <a:gd name="T52" fmla="*/ 5 w 229"/>
                  <a:gd name="T53" fmla="*/ 212 h 330"/>
                  <a:gd name="T54" fmla="*/ 5 w 229"/>
                  <a:gd name="T55" fmla="*/ 203 h 330"/>
                  <a:gd name="T56" fmla="*/ 10 w 229"/>
                  <a:gd name="T57" fmla="*/ 195 h 330"/>
                  <a:gd name="T58" fmla="*/ 10 w 229"/>
                  <a:gd name="T59" fmla="*/ 187 h 330"/>
                  <a:gd name="T60" fmla="*/ 12 w 229"/>
                  <a:gd name="T61" fmla="*/ 175 h 330"/>
                  <a:gd name="T62" fmla="*/ 6 w 229"/>
                  <a:gd name="T63" fmla="*/ 163 h 330"/>
                  <a:gd name="T64" fmla="*/ 9 w 229"/>
                  <a:gd name="T65" fmla="*/ 152 h 330"/>
                  <a:gd name="T66" fmla="*/ 9 w 229"/>
                  <a:gd name="T67" fmla="*/ 133 h 330"/>
                  <a:gd name="T68" fmla="*/ 16 w 229"/>
                  <a:gd name="T69" fmla="*/ 123 h 330"/>
                  <a:gd name="T70" fmla="*/ 25 w 229"/>
                  <a:gd name="T71" fmla="*/ 115 h 330"/>
                  <a:gd name="T72" fmla="*/ 30 w 229"/>
                  <a:gd name="T73" fmla="*/ 105 h 330"/>
                  <a:gd name="T74" fmla="*/ 41 w 229"/>
                  <a:gd name="T75" fmla="*/ 95 h 330"/>
                  <a:gd name="T76" fmla="*/ 46 w 229"/>
                  <a:gd name="T77" fmla="*/ 80 h 330"/>
                  <a:gd name="T78" fmla="*/ 60 w 229"/>
                  <a:gd name="T79" fmla="*/ 73 h 330"/>
                  <a:gd name="T80" fmla="*/ 68 w 229"/>
                  <a:gd name="T81" fmla="*/ 60 h 330"/>
                  <a:gd name="T82" fmla="*/ 82 w 229"/>
                  <a:gd name="T83" fmla="*/ 56 h 330"/>
                  <a:gd name="T84" fmla="*/ 95 w 229"/>
                  <a:gd name="T85" fmla="*/ 46 h 330"/>
                  <a:gd name="T86" fmla="*/ 103 w 229"/>
                  <a:gd name="T87" fmla="*/ 35 h 330"/>
                  <a:gd name="T88" fmla="*/ 130 w 229"/>
                  <a:gd name="T89" fmla="*/ 30 h 330"/>
                  <a:gd name="T90" fmla="*/ 135 w 229"/>
                  <a:gd name="T91" fmla="*/ 63 h 330"/>
                  <a:gd name="T92" fmla="*/ 158 w 229"/>
                  <a:gd name="T93" fmla="*/ 65 h 330"/>
                  <a:gd name="T94" fmla="*/ 171 w 229"/>
                  <a:gd name="T95" fmla="*/ 74 h 330"/>
                  <a:gd name="T96" fmla="*/ 185 w 229"/>
                  <a:gd name="T97" fmla="*/ 65 h 330"/>
                  <a:gd name="T98" fmla="*/ 190 w 229"/>
                  <a:gd name="T99" fmla="*/ 72 h 330"/>
                  <a:gd name="T100" fmla="*/ 200 w 229"/>
                  <a:gd name="T101" fmla="*/ 69 h 330"/>
                  <a:gd name="T102" fmla="*/ 202 w 229"/>
                  <a:gd name="T103" fmla="*/ 60 h 330"/>
                  <a:gd name="T104" fmla="*/ 191 w 229"/>
                  <a:gd name="T105" fmla="*/ 51 h 330"/>
                  <a:gd name="T106" fmla="*/ 186 w 229"/>
                  <a:gd name="T107" fmla="*/ 33 h 330"/>
                  <a:gd name="T108" fmla="*/ 198 w 229"/>
                  <a:gd name="T109" fmla="*/ 29 h 330"/>
                  <a:gd name="T110" fmla="*/ 204 w 229"/>
                  <a:gd name="T111" fmla="*/ 25 h 330"/>
                  <a:gd name="T112" fmla="*/ 211 w 229"/>
                  <a:gd name="T113" fmla="*/ 25 h 330"/>
                  <a:gd name="T114" fmla="*/ 211 w 229"/>
                  <a:gd name="T115" fmla="*/ 15 h 330"/>
                  <a:gd name="T116" fmla="*/ 219 w 229"/>
                  <a:gd name="T117" fmla="*/ 9 h 330"/>
                  <a:gd name="T118" fmla="*/ 228 w 229"/>
                  <a:gd name="T119" fmla="*/ 1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9" h="330">
                    <a:moveTo>
                      <a:pt x="158" y="225"/>
                    </a:moveTo>
                    <a:lnTo>
                      <a:pt x="158" y="226"/>
                    </a:lnTo>
                    <a:lnTo>
                      <a:pt x="160" y="226"/>
                    </a:lnTo>
                    <a:lnTo>
                      <a:pt x="160" y="228"/>
                    </a:lnTo>
                    <a:lnTo>
                      <a:pt x="158" y="228"/>
                    </a:lnTo>
                    <a:lnTo>
                      <a:pt x="160" y="228"/>
                    </a:lnTo>
                    <a:lnTo>
                      <a:pt x="160" y="229"/>
                    </a:lnTo>
                    <a:lnTo>
                      <a:pt x="161" y="229"/>
                    </a:lnTo>
                    <a:lnTo>
                      <a:pt x="161" y="228"/>
                    </a:lnTo>
                    <a:lnTo>
                      <a:pt x="162" y="228"/>
                    </a:lnTo>
                    <a:lnTo>
                      <a:pt x="162" y="229"/>
                    </a:lnTo>
                    <a:lnTo>
                      <a:pt x="164" y="229"/>
                    </a:lnTo>
                    <a:lnTo>
                      <a:pt x="164" y="228"/>
                    </a:lnTo>
                    <a:lnTo>
                      <a:pt x="165" y="228"/>
                    </a:lnTo>
                    <a:lnTo>
                      <a:pt x="165" y="229"/>
                    </a:lnTo>
                    <a:lnTo>
                      <a:pt x="166" y="229"/>
                    </a:lnTo>
                    <a:lnTo>
                      <a:pt x="166" y="230"/>
                    </a:lnTo>
                    <a:lnTo>
                      <a:pt x="165" y="230"/>
                    </a:lnTo>
                    <a:lnTo>
                      <a:pt x="166" y="230"/>
                    </a:lnTo>
                    <a:lnTo>
                      <a:pt x="165" y="230"/>
                    </a:lnTo>
                    <a:lnTo>
                      <a:pt x="166" y="230"/>
                    </a:lnTo>
                    <a:lnTo>
                      <a:pt x="166" y="231"/>
                    </a:lnTo>
                    <a:lnTo>
                      <a:pt x="165" y="231"/>
                    </a:lnTo>
                    <a:lnTo>
                      <a:pt x="166" y="231"/>
                    </a:lnTo>
                    <a:lnTo>
                      <a:pt x="166" y="233"/>
                    </a:lnTo>
                    <a:lnTo>
                      <a:pt x="165" y="233"/>
                    </a:lnTo>
                    <a:lnTo>
                      <a:pt x="164" y="233"/>
                    </a:lnTo>
                    <a:lnTo>
                      <a:pt x="165" y="233"/>
                    </a:lnTo>
                    <a:lnTo>
                      <a:pt x="165" y="231"/>
                    </a:lnTo>
                    <a:lnTo>
                      <a:pt x="164" y="231"/>
                    </a:lnTo>
                    <a:lnTo>
                      <a:pt x="164" y="233"/>
                    </a:lnTo>
                    <a:lnTo>
                      <a:pt x="164" y="234"/>
                    </a:lnTo>
                    <a:lnTo>
                      <a:pt x="164" y="235"/>
                    </a:lnTo>
                    <a:lnTo>
                      <a:pt x="165" y="235"/>
                    </a:lnTo>
                    <a:lnTo>
                      <a:pt x="165" y="237"/>
                    </a:lnTo>
                    <a:lnTo>
                      <a:pt x="166" y="237"/>
                    </a:lnTo>
                    <a:lnTo>
                      <a:pt x="168" y="237"/>
                    </a:lnTo>
                    <a:lnTo>
                      <a:pt x="168" y="238"/>
                    </a:lnTo>
                    <a:lnTo>
                      <a:pt x="166" y="238"/>
                    </a:lnTo>
                    <a:lnTo>
                      <a:pt x="166" y="239"/>
                    </a:lnTo>
                    <a:lnTo>
                      <a:pt x="166" y="241"/>
                    </a:lnTo>
                    <a:lnTo>
                      <a:pt x="168" y="241"/>
                    </a:lnTo>
                    <a:lnTo>
                      <a:pt x="166" y="241"/>
                    </a:lnTo>
                    <a:lnTo>
                      <a:pt x="166" y="242"/>
                    </a:lnTo>
                    <a:lnTo>
                      <a:pt x="168" y="242"/>
                    </a:lnTo>
                    <a:lnTo>
                      <a:pt x="169" y="242"/>
                    </a:lnTo>
                    <a:lnTo>
                      <a:pt x="170" y="242"/>
                    </a:lnTo>
                    <a:lnTo>
                      <a:pt x="170" y="243"/>
                    </a:lnTo>
                    <a:lnTo>
                      <a:pt x="169" y="243"/>
                    </a:lnTo>
                    <a:lnTo>
                      <a:pt x="170" y="243"/>
                    </a:lnTo>
                    <a:lnTo>
                      <a:pt x="170" y="245"/>
                    </a:lnTo>
                    <a:lnTo>
                      <a:pt x="169" y="245"/>
                    </a:lnTo>
                    <a:lnTo>
                      <a:pt x="170" y="245"/>
                    </a:lnTo>
                    <a:lnTo>
                      <a:pt x="170" y="246"/>
                    </a:lnTo>
                    <a:lnTo>
                      <a:pt x="170" y="247"/>
                    </a:lnTo>
                    <a:lnTo>
                      <a:pt x="170" y="246"/>
                    </a:lnTo>
                    <a:lnTo>
                      <a:pt x="171" y="246"/>
                    </a:lnTo>
                    <a:lnTo>
                      <a:pt x="171" y="247"/>
                    </a:lnTo>
                    <a:lnTo>
                      <a:pt x="171" y="246"/>
                    </a:lnTo>
                    <a:lnTo>
                      <a:pt x="173" y="246"/>
                    </a:lnTo>
                    <a:lnTo>
                      <a:pt x="171" y="246"/>
                    </a:lnTo>
                    <a:lnTo>
                      <a:pt x="171" y="247"/>
                    </a:lnTo>
                    <a:lnTo>
                      <a:pt x="173" y="247"/>
                    </a:lnTo>
                    <a:lnTo>
                      <a:pt x="174" y="247"/>
                    </a:lnTo>
                    <a:lnTo>
                      <a:pt x="174" y="248"/>
                    </a:lnTo>
                    <a:lnTo>
                      <a:pt x="174" y="250"/>
                    </a:lnTo>
                    <a:lnTo>
                      <a:pt x="173" y="250"/>
                    </a:lnTo>
                    <a:lnTo>
                      <a:pt x="171" y="250"/>
                    </a:lnTo>
                    <a:lnTo>
                      <a:pt x="171" y="251"/>
                    </a:lnTo>
                    <a:lnTo>
                      <a:pt x="170" y="251"/>
                    </a:lnTo>
                    <a:lnTo>
                      <a:pt x="170" y="252"/>
                    </a:lnTo>
                    <a:lnTo>
                      <a:pt x="171" y="252"/>
                    </a:lnTo>
                    <a:lnTo>
                      <a:pt x="171" y="254"/>
                    </a:lnTo>
                    <a:lnTo>
                      <a:pt x="171" y="255"/>
                    </a:lnTo>
                    <a:lnTo>
                      <a:pt x="170" y="255"/>
                    </a:lnTo>
                    <a:lnTo>
                      <a:pt x="170" y="256"/>
                    </a:lnTo>
                    <a:lnTo>
                      <a:pt x="169" y="256"/>
                    </a:lnTo>
                    <a:lnTo>
                      <a:pt x="169" y="258"/>
                    </a:lnTo>
                    <a:lnTo>
                      <a:pt x="169" y="259"/>
                    </a:lnTo>
                    <a:lnTo>
                      <a:pt x="169" y="260"/>
                    </a:lnTo>
                    <a:lnTo>
                      <a:pt x="170" y="260"/>
                    </a:lnTo>
                    <a:lnTo>
                      <a:pt x="170" y="262"/>
                    </a:lnTo>
                    <a:lnTo>
                      <a:pt x="170" y="263"/>
                    </a:lnTo>
                    <a:lnTo>
                      <a:pt x="171" y="263"/>
                    </a:lnTo>
                    <a:lnTo>
                      <a:pt x="173" y="263"/>
                    </a:lnTo>
                    <a:lnTo>
                      <a:pt x="173" y="264"/>
                    </a:lnTo>
                    <a:lnTo>
                      <a:pt x="171" y="264"/>
                    </a:lnTo>
                    <a:lnTo>
                      <a:pt x="171" y="266"/>
                    </a:lnTo>
                    <a:lnTo>
                      <a:pt x="173" y="266"/>
                    </a:lnTo>
                    <a:lnTo>
                      <a:pt x="173" y="267"/>
                    </a:lnTo>
                    <a:lnTo>
                      <a:pt x="171" y="267"/>
                    </a:lnTo>
                    <a:lnTo>
                      <a:pt x="170" y="267"/>
                    </a:lnTo>
                    <a:lnTo>
                      <a:pt x="170" y="268"/>
                    </a:lnTo>
                    <a:lnTo>
                      <a:pt x="170" y="269"/>
                    </a:lnTo>
                    <a:lnTo>
                      <a:pt x="170" y="271"/>
                    </a:lnTo>
                    <a:lnTo>
                      <a:pt x="170" y="272"/>
                    </a:lnTo>
                    <a:lnTo>
                      <a:pt x="170" y="271"/>
                    </a:lnTo>
                    <a:lnTo>
                      <a:pt x="169" y="271"/>
                    </a:lnTo>
                    <a:lnTo>
                      <a:pt x="169" y="272"/>
                    </a:lnTo>
                    <a:lnTo>
                      <a:pt x="168" y="272"/>
                    </a:lnTo>
                    <a:lnTo>
                      <a:pt x="166" y="272"/>
                    </a:lnTo>
                    <a:lnTo>
                      <a:pt x="165" y="272"/>
                    </a:lnTo>
                    <a:lnTo>
                      <a:pt x="165" y="273"/>
                    </a:lnTo>
                    <a:lnTo>
                      <a:pt x="165" y="275"/>
                    </a:lnTo>
                    <a:lnTo>
                      <a:pt x="165" y="276"/>
                    </a:lnTo>
                    <a:lnTo>
                      <a:pt x="165" y="277"/>
                    </a:lnTo>
                    <a:lnTo>
                      <a:pt x="165" y="279"/>
                    </a:lnTo>
                    <a:lnTo>
                      <a:pt x="166" y="279"/>
                    </a:lnTo>
                    <a:lnTo>
                      <a:pt x="165" y="279"/>
                    </a:lnTo>
                    <a:lnTo>
                      <a:pt x="164" y="279"/>
                    </a:lnTo>
                    <a:lnTo>
                      <a:pt x="164" y="277"/>
                    </a:lnTo>
                    <a:lnTo>
                      <a:pt x="162" y="277"/>
                    </a:lnTo>
                    <a:lnTo>
                      <a:pt x="162" y="279"/>
                    </a:lnTo>
                    <a:lnTo>
                      <a:pt x="164" y="279"/>
                    </a:lnTo>
                    <a:lnTo>
                      <a:pt x="162" y="279"/>
                    </a:lnTo>
                    <a:lnTo>
                      <a:pt x="161" y="279"/>
                    </a:lnTo>
                    <a:lnTo>
                      <a:pt x="161" y="280"/>
                    </a:lnTo>
                    <a:lnTo>
                      <a:pt x="160" y="280"/>
                    </a:lnTo>
                    <a:lnTo>
                      <a:pt x="160" y="281"/>
                    </a:lnTo>
                    <a:lnTo>
                      <a:pt x="161" y="281"/>
                    </a:lnTo>
                    <a:lnTo>
                      <a:pt x="160" y="281"/>
                    </a:lnTo>
                    <a:lnTo>
                      <a:pt x="158" y="281"/>
                    </a:lnTo>
                    <a:lnTo>
                      <a:pt x="158" y="283"/>
                    </a:lnTo>
                    <a:lnTo>
                      <a:pt x="160" y="283"/>
                    </a:lnTo>
                    <a:lnTo>
                      <a:pt x="160" y="284"/>
                    </a:lnTo>
                    <a:lnTo>
                      <a:pt x="160" y="283"/>
                    </a:lnTo>
                    <a:lnTo>
                      <a:pt x="158" y="283"/>
                    </a:lnTo>
                    <a:lnTo>
                      <a:pt x="158" y="284"/>
                    </a:lnTo>
                    <a:lnTo>
                      <a:pt x="157" y="284"/>
                    </a:lnTo>
                    <a:lnTo>
                      <a:pt x="158" y="284"/>
                    </a:lnTo>
                    <a:lnTo>
                      <a:pt x="157" y="284"/>
                    </a:lnTo>
                    <a:lnTo>
                      <a:pt x="157" y="283"/>
                    </a:lnTo>
                    <a:lnTo>
                      <a:pt x="156" y="283"/>
                    </a:lnTo>
                    <a:lnTo>
                      <a:pt x="156" y="284"/>
                    </a:lnTo>
                    <a:lnTo>
                      <a:pt x="156" y="285"/>
                    </a:lnTo>
                    <a:lnTo>
                      <a:pt x="154" y="285"/>
                    </a:lnTo>
                    <a:lnTo>
                      <a:pt x="156" y="285"/>
                    </a:lnTo>
                    <a:lnTo>
                      <a:pt x="156" y="286"/>
                    </a:lnTo>
                    <a:lnTo>
                      <a:pt x="156" y="288"/>
                    </a:lnTo>
                    <a:lnTo>
                      <a:pt x="156" y="286"/>
                    </a:lnTo>
                    <a:lnTo>
                      <a:pt x="156" y="288"/>
                    </a:lnTo>
                    <a:lnTo>
                      <a:pt x="157" y="288"/>
                    </a:lnTo>
                    <a:lnTo>
                      <a:pt x="156" y="288"/>
                    </a:lnTo>
                    <a:lnTo>
                      <a:pt x="157" y="288"/>
                    </a:lnTo>
                    <a:lnTo>
                      <a:pt x="157" y="286"/>
                    </a:lnTo>
                    <a:lnTo>
                      <a:pt x="157" y="288"/>
                    </a:lnTo>
                    <a:lnTo>
                      <a:pt x="157" y="289"/>
                    </a:lnTo>
                    <a:lnTo>
                      <a:pt x="157" y="288"/>
                    </a:lnTo>
                    <a:lnTo>
                      <a:pt x="156" y="288"/>
                    </a:lnTo>
                    <a:lnTo>
                      <a:pt x="156" y="289"/>
                    </a:lnTo>
                    <a:lnTo>
                      <a:pt x="157" y="289"/>
                    </a:lnTo>
                    <a:lnTo>
                      <a:pt x="156" y="289"/>
                    </a:lnTo>
                    <a:lnTo>
                      <a:pt x="154" y="289"/>
                    </a:lnTo>
                    <a:lnTo>
                      <a:pt x="153" y="289"/>
                    </a:lnTo>
                    <a:lnTo>
                      <a:pt x="154" y="289"/>
                    </a:lnTo>
                    <a:lnTo>
                      <a:pt x="154" y="290"/>
                    </a:lnTo>
                    <a:lnTo>
                      <a:pt x="153" y="290"/>
                    </a:lnTo>
                    <a:lnTo>
                      <a:pt x="153" y="289"/>
                    </a:lnTo>
                    <a:lnTo>
                      <a:pt x="153" y="290"/>
                    </a:lnTo>
                    <a:lnTo>
                      <a:pt x="153" y="292"/>
                    </a:lnTo>
                    <a:lnTo>
                      <a:pt x="153" y="293"/>
                    </a:lnTo>
                    <a:lnTo>
                      <a:pt x="153" y="292"/>
                    </a:lnTo>
                    <a:lnTo>
                      <a:pt x="152" y="293"/>
                    </a:lnTo>
                    <a:lnTo>
                      <a:pt x="152" y="292"/>
                    </a:lnTo>
                    <a:lnTo>
                      <a:pt x="153" y="292"/>
                    </a:lnTo>
                    <a:lnTo>
                      <a:pt x="152" y="292"/>
                    </a:lnTo>
                    <a:lnTo>
                      <a:pt x="152" y="293"/>
                    </a:lnTo>
                    <a:lnTo>
                      <a:pt x="152" y="294"/>
                    </a:lnTo>
                    <a:lnTo>
                      <a:pt x="150" y="294"/>
                    </a:lnTo>
                    <a:lnTo>
                      <a:pt x="149" y="294"/>
                    </a:lnTo>
                    <a:lnTo>
                      <a:pt x="149" y="296"/>
                    </a:lnTo>
                    <a:lnTo>
                      <a:pt x="149" y="297"/>
                    </a:lnTo>
                    <a:lnTo>
                      <a:pt x="149" y="298"/>
                    </a:lnTo>
                    <a:lnTo>
                      <a:pt x="149" y="300"/>
                    </a:lnTo>
                    <a:lnTo>
                      <a:pt x="148" y="300"/>
                    </a:lnTo>
                    <a:lnTo>
                      <a:pt x="149" y="300"/>
                    </a:lnTo>
                    <a:lnTo>
                      <a:pt x="150" y="300"/>
                    </a:lnTo>
                    <a:lnTo>
                      <a:pt x="152" y="300"/>
                    </a:lnTo>
                    <a:lnTo>
                      <a:pt x="150" y="300"/>
                    </a:lnTo>
                    <a:lnTo>
                      <a:pt x="150" y="301"/>
                    </a:lnTo>
                    <a:lnTo>
                      <a:pt x="149" y="301"/>
                    </a:lnTo>
                    <a:lnTo>
                      <a:pt x="149" y="302"/>
                    </a:lnTo>
                    <a:lnTo>
                      <a:pt x="148" y="302"/>
                    </a:lnTo>
                    <a:lnTo>
                      <a:pt x="148" y="303"/>
                    </a:lnTo>
                    <a:lnTo>
                      <a:pt x="147" y="303"/>
                    </a:lnTo>
                    <a:lnTo>
                      <a:pt x="148" y="303"/>
                    </a:lnTo>
                    <a:lnTo>
                      <a:pt x="148" y="305"/>
                    </a:lnTo>
                    <a:lnTo>
                      <a:pt x="149" y="303"/>
                    </a:lnTo>
                    <a:lnTo>
                      <a:pt x="149" y="305"/>
                    </a:lnTo>
                    <a:lnTo>
                      <a:pt x="150" y="305"/>
                    </a:lnTo>
                    <a:lnTo>
                      <a:pt x="150" y="306"/>
                    </a:lnTo>
                    <a:lnTo>
                      <a:pt x="150" y="307"/>
                    </a:lnTo>
                    <a:lnTo>
                      <a:pt x="150" y="309"/>
                    </a:lnTo>
                    <a:lnTo>
                      <a:pt x="152" y="309"/>
                    </a:lnTo>
                    <a:lnTo>
                      <a:pt x="152" y="307"/>
                    </a:lnTo>
                    <a:lnTo>
                      <a:pt x="150" y="307"/>
                    </a:lnTo>
                    <a:lnTo>
                      <a:pt x="152" y="307"/>
                    </a:lnTo>
                    <a:lnTo>
                      <a:pt x="152" y="309"/>
                    </a:lnTo>
                    <a:lnTo>
                      <a:pt x="153" y="309"/>
                    </a:lnTo>
                    <a:lnTo>
                      <a:pt x="154" y="309"/>
                    </a:lnTo>
                    <a:lnTo>
                      <a:pt x="154" y="310"/>
                    </a:lnTo>
                    <a:lnTo>
                      <a:pt x="156" y="310"/>
                    </a:lnTo>
                    <a:lnTo>
                      <a:pt x="156" y="311"/>
                    </a:lnTo>
                    <a:lnTo>
                      <a:pt x="156" y="310"/>
                    </a:lnTo>
                    <a:lnTo>
                      <a:pt x="156" y="311"/>
                    </a:lnTo>
                    <a:lnTo>
                      <a:pt x="157" y="311"/>
                    </a:lnTo>
                    <a:lnTo>
                      <a:pt x="157" y="313"/>
                    </a:lnTo>
                    <a:lnTo>
                      <a:pt x="156" y="313"/>
                    </a:lnTo>
                    <a:lnTo>
                      <a:pt x="156" y="314"/>
                    </a:lnTo>
                    <a:lnTo>
                      <a:pt x="156" y="315"/>
                    </a:lnTo>
                    <a:lnTo>
                      <a:pt x="156" y="317"/>
                    </a:lnTo>
                    <a:lnTo>
                      <a:pt x="156" y="318"/>
                    </a:lnTo>
                    <a:lnTo>
                      <a:pt x="156" y="319"/>
                    </a:lnTo>
                    <a:lnTo>
                      <a:pt x="156" y="320"/>
                    </a:lnTo>
                    <a:lnTo>
                      <a:pt x="156" y="322"/>
                    </a:lnTo>
                    <a:lnTo>
                      <a:pt x="156" y="323"/>
                    </a:lnTo>
                    <a:lnTo>
                      <a:pt x="154" y="323"/>
                    </a:lnTo>
                    <a:lnTo>
                      <a:pt x="154" y="324"/>
                    </a:lnTo>
                    <a:lnTo>
                      <a:pt x="154" y="326"/>
                    </a:lnTo>
                    <a:lnTo>
                      <a:pt x="154" y="327"/>
                    </a:lnTo>
                    <a:lnTo>
                      <a:pt x="156" y="327"/>
                    </a:lnTo>
                    <a:lnTo>
                      <a:pt x="154" y="327"/>
                    </a:lnTo>
                    <a:lnTo>
                      <a:pt x="154" y="328"/>
                    </a:lnTo>
                    <a:lnTo>
                      <a:pt x="154" y="330"/>
                    </a:lnTo>
                    <a:lnTo>
                      <a:pt x="153" y="330"/>
                    </a:lnTo>
                    <a:lnTo>
                      <a:pt x="152" y="330"/>
                    </a:lnTo>
                    <a:lnTo>
                      <a:pt x="152" y="328"/>
                    </a:lnTo>
                    <a:lnTo>
                      <a:pt x="150" y="328"/>
                    </a:lnTo>
                    <a:lnTo>
                      <a:pt x="150" y="327"/>
                    </a:lnTo>
                    <a:lnTo>
                      <a:pt x="149" y="327"/>
                    </a:lnTo>
                    <a:lnTo>
                      <a:pt x="149" y="326"/>
                    </a:lnTo>
                    <a:lnTo>
                      <a:pt x="148" y="326"/>
                    </a:lnTo>
                    <a:lnTo>
                      <a:pt x="148" y="324"/>
                    </a:lnTo>
                    <a:lnTo>
                      <a:pt x="147" y="324"/>
                    </a:lnTo>
                    <a:lnTo>
                      <a:pt x="147" y="323"/>
                    </a:lnTo>
                    <a:lnTo>
                      <a:pt x="145" y="323"/>
                    </a:lnTo>
                    <a:lnTo>
                      <a:pt x="145" y="322"/>
                    </a:lnTo>
                    <a:lnTo>
                      <a:pt x="144" y="322"/>
                    </a:lnTo>
                    <a:lnTo>
                      <a:pt x="143" y="322"/>
                    </a:lnTo>
                    <a:lnTo>
                      <a:pt x="141" y="322"/>
                    </a:lnTo>
                    <a:lnTo>
                      <a:pt x="140" y="320"/>
                    </a:lnTo>
                    <a:lnTo>
                      <a:pt x="141" y="320"/>
                    </a:lnTo>
                    <a:lnTo>
                      <a:pt x="140" y="320"/>
                    </a:lnTo>
                    <a:lnTo>
                      <a:pt x="140" y="319"/>
                    </a:lnTo>
                    <a:lnTo>
                      <a:pt x="140" y="318"/>
                    </a:lnTo>
                    <a:lnTo>
                      <a:pt x="140" y="317"/>
                    </a:lnTo>
                    <a:lnTo>
                      <a:pt x="140" y="315"/>
                    </a:lnTo>
                    <a:lnTo>
                      <a:pt x="139" y="315"/>
                    </a:lnTo>
                    <a:lnTo>
                      <a:pt x="139" y="314"/>
                    </a:lnTo>
                    <a:lnTo>
                      <a:pt x="137" y="314"/>
                    </a:lnTo>
                    <a:lnTo>
                      <a:pt x="137" y="313"/>
                    </a:lnTo>
                    <a:lnTo>
                      <a:pt x="136" y="313"/>
                    </a:lnTo>
                    <a:lnTo>
                      <a:pt x="135" y="313"/>
                    </a:lnTo>
                    <a:lnTo>
                      <a:pt x="135" y="311"/>
                    </a:lnTo>
                    <a:lnTo>
                      <a:pt x="133" y="311"/>
                    </a:lnTo>
                    <a:lnTo>
                      <a:pt x="132" y="311"/>
                    </a:lnTo>
                    <a:lnTo>
                      <a:pt x="131" y="311"/>
                    </a:lnTo>
                    <a:lnTo>
                      <a:pt x="131" y="310"/>
                    </a:lnTo>
                    <a:lnTo>
                      <a:pt x="130" y="310"/>
                    </a:lnTo>
                    <a:lnTo>
                      <a:pt x="128" y="309"/>
                    </a:lnTo>
                    <a:lnTo>
                      <a:pt x="127" y="309"/>
                    </a:lnTo>
                    <a:lnTo>
                      <a:pt x="126" y="310"/>
                    </a:lnTo>
                    <a:lnTo>
                      <a:pt x="124" y="310"/>
                    </a:lnTo>
                    <a:lnTo>
                      <a:pt x="122" y="311"/>
                    </a:lnTo>
                    <a:lnTo>
                      <a:pt x="119" y="313"/>
                    </a:lnTo>
                    <a:lnTo>
                      <a:pt x="114" y="314"/>
                    </a:lnTo>
                    <a:lnTo>
                      <a:pt x="114" y="313"/>
                    </a:lnTo>
                    <a:lnTo>
                      <a:pt x="114" y="311"/>
                    </a:lnTo>
                    <a:lnTo>
                      <a:pt x="113" y="310"/>
                    </a:lnTo>
                    <a:lnTo>
                      <a:pt x="113" y="309"/>
                    </a:lnTo>
                    <a:lnTo>
                      <a:pt x="111" y="307"/>
                    </a:lnTo>
                    <a:lnTo>
                      <a:pt x="110" y="307"/>
                    </a:lnTo>
                    <a:lnTo>
                      <a:pt x="110" y="305"/>
                    </a:lnTo>
                    <a:lnTo>
                      <a:pt x="110" y="303"/>
                    </a:lnTo>
                    <a:lnTo>
                      <a:pt x="111" y="303"/>
                    </a:lnTo>
                    <a:lnTo>
                      <a:pt x="113" y="301"/>
                    </a:lnTo>
                    <a:lnTo>
                      <a:pt x="114" y="301"/>
                    </a:lnTo>
                    <a:lnTo>
                      <a:pt x="114" y="300"/>
                    </a:lnTo>
                    <a:lnTo>
                      <a:pt x="115" y="300"/>
                    </a:lnTo>
                    <a:lnTo>
                      <a:pt x="115" y="298"/>
                    </a:lnTo>
                    <a:lnTo>
                      <a:pt x="116" y="298"/>
                    </a:lnTo>
                    <a:lnTo>
                      <a:pt x="116" y="297"/>
                    </a:lnTo>
                    <a:lnTo>
                      <a:pt x="118" y="297"/>
                    </a:lnTo>
                    <a:lnTo>
                      <a:pt x="119" y="297"/>
                    </a:lnTo>
                    <a:lnTo>
                      <a:pt x="120" y="296"/>
                    </a:lnTo>
                    <a:lnTo>
                      <a:pt x="120" y="294"/>
                    </a:lnTo>
                    <a:lnTo>
                      <a:pt x="120" y="293"/>
                    </a:lnTo>
                    <a:lnTo>
                      <a:pt x="119" y="294"/>
                    </a:lnTo>
                    <a:lnTo>
                      <a:pt x="118" y="293"/>
                    </a:lnTo>
                    <a:lnTo>
                      <a:pt x="116" y="293"/>
                    </a:lnTo>
                    <a:lnTo>
                      <a:pt x="115" y="293"/>
                    </a:lnTo>
                    <a:lnTo>
                      <a:pt x="114" y="292"/>
                    </a:lnTo>
                    <a:lnTo>
                      <a:pt x="113" y="290"/>
                    </a:lnTo>
                    <a:lnTo>
                      <a:pt x="111" y="289"/>
                    </a:lnTo>
                    <a:lnTo>
                      <a:pt x="111" y="288"/>
                    </a:lnTo>
                    <a:lnTo>
                      <a:pt x="110" y="288"/>
                    </a:lnTo>
                    <a:lnTo>
                      <a:pt x="109" y="288"/>
                    </a:lnTo>
                    <a:lnTo>
                      <a:pt x="109" y="286"/>
                    </a:lnTo>
                    <a:lnTo>
                      <a:pt x="107" y="286"/>
                    </a:lnTo>
                    <a:lnTo>
                      <a:pt x="106" y="286"/>
                    </a:lnTo>
                    <a:lnTo>
                      <a:pt x="106" y="285"/>
                    </a:lnTo>
                    <a:lnTo>
                      <a:pt x="105" y="285"/>
                    </a:lnTo>
                    <a:lnTo>
                      <a:pt x="103" y="284"/>
                    </a:lnTo>
                    <a:lnTo>
                      <a:pt x="102" y="284"/>
                    </a:lnTo>
                    <a:lnTo>
                      <a:pt x="101" y="284"/>
                    </a:lnTo>
                    <a:lnTo>
                      <a:pt x="99" y="283"/>
                    </a:lnTo>
                    <a:lnTo>
                      <a:pt x="98" y="279"/>
                    </a:lnTo>
                    <a:lnTo>
                      <a:pt x="97" y="277"/>
                    </a:lnTo>
                    <a:lnTo>
                      <a:pt x="95" y="276"/>
                    </a:lnTo>
                    <a:lnTo>
                      <a:pt x="93" y="273"/>
                    </a:lnTo>
                    <a:lnTo>
                      <a:pt x="90" y="272"/>
                    </a:lnTo>
                    <a:lnTo>
                      <a:pt x="89" y="271"/>
                    </a:lnTo>
                    <a:lnTo>
                      <a:pt x="84" y="269"/>
                    </a:lnTo>
                    <a:lnTo>
                      <a:pt x="82" y="271"/>
                    </a:lnTo>
                    <a:lnTo>
                      <a:pt x="80" y="269"/>
                    </a:lnTo>
                    <a:lnTo>
                      <a:pt x="78" y="271"/>
                    </a:lnTo>
                    <a:lnTo>
                      <a:pt x="76" y="269"/>
                    </a:lnTo>
                    <a:lnTo>
                      <a:pt x="73" y="271"/>
                    </a:lnTo>
                    <a:lnTo>
                      <a:pt x="73" y="273"/>
                    </a:lnTo>
                    <a:lnTo>
                      <a:pt x="72" y="273"/>
                    </a:lnTo>
                    <a:lnTo>
                      <a:pt x="72" y="276"/>
                    </a:lnTo>
                    <a:lnTo>
                      <a:pt x="71" y="276"/>
                    </a:lnTo>
                    <a:lnTo>
                      <a:pt x="71" y="275"/>
                    </a:lnTo>
                    <a:lnTo>
                      <a:pt x="69" y="275"/>
                    </a:lnTo>
                    <a:lnTo>
                      <a:pt x="69" y="273"/>
                    </a:lnTo>
                    <a:lnTo>
                      <a:pt x="69" y="272"/>
                    </a:lnTo>
                    <a:lnTo>
                      <a:pt x="69" y="271"/>
                    </a:lnTo>
                    <a:lnTo>
                      <a:pt x="69" y="269"/>
                    </a:lnTo>
                    <a:lnTo>
                      <a:pt x="69" y="266"/>
                    </a:lnTo>
                    <a:lnTo>
                      <a:pt x="68" y="264"/>
                    </a:lnTo>
                    <a:lnTo>
                      <a:pt x="68" y="258"/>
                    </a:lnTo>
                    <a:lnTo>
                      <a:pt x="68" y="256"/>
                    </a:lnTo>
                    <a:lnTo>
                      <a:pt x="68" y="255"/>
                    </a:lnTo>
                    <a:lnTo>
                      <a:pt x="65" y="255"/>
                    </a:lnTo>
                    <a:lnTo>
                      <a:pt x="64" y="254"/>
                    </a:lnTo>
                    <a:lnTo>
                      <a:pt x="63" y="254"/>
                    </a:lnTo>
                    <a:lnTo>
                      <a:pt x="63" y="252"/>
                    </a:lnTo>
                    <a:lnTo>
                      <a:pt x="61" y="251"/>
                    </a:lnTo>
                    <a:lnTo>
                      <a:pt x="60" y="251"/>
                    </a:lnTo>
                    <a:lnTo>
                      <a:pt x="59" y="250"/>
                    </a:lnTo>
                    <a:lnTo>
                      <a:pt x="56" y="250"/>
                    </a:lnTo>
                    <a:lnTo>
                      <a:pt x="55" y="250"/>
                    </a:lnTo>
                    <a:lnTo>
                      <a:pt x="52" y="250"/>
                    </a:lnTo>
                    <a:lnTo>
                      <a:pt x="50" y="250"/>
                    </a:lnTo>
                    <a:lnTo>
                      <a:pt x="48" y="251"/>
                    </a:lnTo>
                    <a:lnTo>
                      <a:pt x="47" y="251"/>
                    </a:lnTo>
                    <a:lnTo>
                      <a:pt x="44" y="252"/>
                    </a:lnTo>
                    <a:lnTo>
                      <a:pt x="43" y="251"/>
                    </a:lnTo>
                    <a:lnTo>
                      <a:pt x="42" y="251"/>
                    </a:lnTo>
                    <a:lnTo>
                      <a:pt x="41" y="251"/>
                    </a:lnTo>
                    <a:lnTo>
                      <a:pt x="39" y="251"/>
                    </a:lnTo>
                    <a:lnTo>
                      <a:pt x="38" y="251"/>
                    </a:lnTo>
                    <a:lnTo>
                      <a:pt x="38" y="252"/>
                    </a:lnTo>
                    <a:lnTo>
                      <a:pt x="37" y="252"/>
                    </a:lnTo>
                    <a:lnTo>
                      <a:pt x="37" y="254"/>
                    </a:lnTo>
                    <a:lnTo>
                      <a:pt x="35" y="254"/>
                    </a:lnTo>
                    <a:lnTo>
                      <a:pt x="34" y="254"/>
                    </a:lnTo>
                    <a:lnTo>
                      <a:pt x="33" y="254"/>
                    </a:lnTo>
                    <a:lnTo>
                      <a:pt x="33" y="252"/>
                    </a:lnTo>
                    <a:lnTo>
                      <a:pt x="34" y="252"/>
                    </a:lnTo>
                    <a:lnTo>
                      <a:pt x="34" y="251"/>
                    </a:lnTo>
                    <a:lnTo>
                      <a:pt x="33" y="251"/>
                    </a:lnTo>
                    <a:lnTo>
                      <a:pt x="33" y="250"/>
                    </a:lnTo>
                    <a:lnTo>
                      <a:pt x="33" y="251"/>
                    </a:lnTo>
                    <a:lnTo>
                      <a:pt x="33" y="250"/>
                    </a:lnTo>
                    <a:lnTo>
                      <a:pt x="33" y="248"/>
                    </a:lnTo>
                    <a:lnTo>
                      <a:pt x="31" y="248"/>
                    </a:lnTo>
                    <a:lnTo>
                      <a:pt x="31" y="247"/>
                    </a:lnTo>
                    <a:lnTo>
                      <a:pt x="33" y="247"/>
                    </a:lnTo>
                    <a:lnTo>
                      <a:pt x="31" y="247"/>
                    </a:lnTo>
                    <a:lnTo>
                      <a:pt x="31" y="246"/>
                    </a:lnTo>
                    <a:lnTo>
                      <a:pt x="30" y="246"/>
                    </a:lnTo>
                    <a:lnTo>
                      <a:pt x="30" y="245"/>
                    </a:lnTo>
                    <a:lnTo>
                      <a:pt x="29" y="245"/>
                    </a:lnTo>
                    <a:lnTo>
                      <a:pt x="27" y="245"/>
                    </a:lnTo>
                    <a:lnTo>
                      <a:pt x="27" y="243"/>
                    </a:lnTo>
                    <a:lnTo>
                      <a:pt x="26" y="243"/>
                    </a:lnTo>
                    <a:lnTo>
                      <a:pt x="26" y="242"/>
                    </a:lnTo>
                    <a:lnTo>
                      <a:pt x="26" y="241"/>
                    </a:lnTo>
                    <a:lnTo>
                      <a:pt x="25" y="241"/>
                    </a:lnTo>
                    <a:lnTo>
                      <a:pt x="25" y="239"/>
                    </a:lnTo>
                    <a:lnTo>
                      <a:pt x="25" y="241"/>
                    </a:lnTo>
                    <a:lnTo>
                      <a:pt x="23" y="241"/>
                    </a:lnTo>
                    <a:lnTo>
                      <a:pt x="23" y="239"/>
                    </a:lnTo>
                    <a:lnTo>
                      <a:pt x="23" y="241"/>
                    </a:lnTo>
                    <a:lnTo>
                      <a:pt x="23" y="239"/>
                    </a:lnTo>
                    <a:lnTo>
                      <a:pt x="22" y="239"/>
                    </a:lnTo>
                    <a:lnTo>
                      <a:pt x="21" y="239"/>
                    </a:lnTo>
                    <a:lnTo>
                      <a:pt x="20" y="239"/>
                    </a:lnTo>
                    <a:lnTo>
                      <a:pt x="20" y="238"/>
                    </a:lnTo>
                    <a:lnTo>
                      <a:pt x="18" y="238"/>
                    </a:lnTo>
                    <a:lnTo>
                      <a:pt x="18" y="237"/>
                    </a:lnTo>
                    <a:lnTo>
                      <a:pt x="17" y="237"/>
                    </a:lnTo>
                    <a:lnTo>
                      <a:pt x="16" y="237"/>
                    </a:lnTo>
                    <a:lnTo>
                      <a:pt x="16" y="235"/>
                    </a:lnTo>
                    <a:lnTo>
                      <a:pt x="16" y="234"/>
                    </a:lnTo>
                    <a:lnTo>
                      <a:pt x="14" y="234"/>
                    </a:lnTo>
                    <a:lnTo>
                      <a:pt x="13" y="234"/>
                    </a:lnTo>
                    <a:lnTo>
                      <a:pt x="13" y="233"/>
                    </a:lnTo>
                    <a:lnTo>
                      <a:pt x="12" y="233"/>
                    </a:lnTo>
                    <a:lnTo>
                      <a:pt x="10" y="233"/>
                    </a:lnTo>
                    <a:lnTo>
                      <a:pt x="10" y="231"/>
                    </a:lnTo>
                    <a:lnTo>
                      <a:pt x="9" y="231"/>
                    </a:lnTo>
                    <a:lnTo>
                      <a:pt x="9" y="230"/>
                    </a:lnTo>
                    <a:lnTo>
                      <a:pt x="9" y="231"/>
                    </a:lnTo>
                    <a:lnTo>
                      <a:pt x="8" y="231"/>
                    </a:lnTo>
                    <a:lnTo>
                      <a:pt x="6" y="231"/>
                    </a:lnTo>
                    <a:lnTo>
                      <a:pt x="5" y="231"/>
                    </a:lnTo>
                    <a:lnTo>
                      <a:pt x="4" y="231"/>
                    </a:lnTo>
                    <a:lnTo>
                      <a:pt x="4" y="233"/>
                    </a:lnTo>
                    <a:lnTo>
                      <a:pt x="3" y="233"/>
                    </a:lnTo>
                    <a:lnTo>
                      <a:pt x="3" y="231"/>
                    </a:lnTo>
                    <a:lnTo>
                      <a:pt x="3" y="230"/>
                    </a:lnTo>
                    <a:lnTo>
                      <a:pt x="3" y="229"/>
                    </a:lnTo>
                    <a:lnTo>
                      <a:pt x="4" y="229"/>
                    </a:lnTo>
                    <a:lnTo>
                      <a:pt x="4" y="228"/>
                    </a:lnTo>
                    <a:lnTo>
                      <a:pt x="3" y="228"/>
                    </a:lnTo>
                    <a:lnTo>
                      <a:pt x="1" y="228"/>
                    </a:lnTo>
                    <a:lnTo>
                      <a:pt x="3" y="228"/>
                    </a:lnTo>
                    <a:lnTo>
                      <a:pt x="1" y="228"/>
                    </a:lnTo>
                    <a:lnTo>
                      <a:pt x="0" y="228"/>
                    </a:lnTo>
                    <a:lnTo>
                      <a:pt x="1" y="226"/>
                    </a:lnTo>
                    <a:lnTo>
                      <a:pt x="3" y="226"/>
                    </a:lnTo>
                    <a:lnTo>
                      <a:pt x="3" y="225"/>
                    </a:lnTo>
                    <a:lnTo>
                      <a:pt x="4" y="225"/>
                    </a:lnTo>
                    <a:lnTo>
                      <a:pt x="5" y="225"/>
                    </a:lnTo>
                    <a:lnTo>
                      <a:pt x="6" y="225"/>
                    </a:lnTo>
                    <a:lnTo>
                      <a:pt x="8" y="225"/>
                    </a:lnTo>
                    <a:lnTo>
                      <a:pt x="8" y="224"/>
                    </a:lnTo>
                    <a:lnTo>
                      <a:pt x="9" y="224"/>
                    </a:lnTo>
                    <a:lnTo>
                      <a:pt x="9" y="222"/>
                    </a:lnTo>
                    <a:lnTo>
                      <a:pt x="9" y="224"/>
                    </a:lnTo>
                    <a:lnTo>
                      <a:pt x="9" y="222"/>
                    </a:lnTo>
                    <a:lnTo>
                      <a:pt x="10" y="222"/>
                    </a:lnTo>
                    <a:lnTo>
                      <a:pt x="10" y="221"/>
                    </a:lnTo>
                    <a:lnTo>
                      <a:pt x="10" y="220"/>
                    </a:lnTo>
                    <a:lnTo>
                      <a:pt x="9" y="220"/>
                    </a:lnTo>
                    <a:lnTo>
                      <a:pt x="10" y="220"/>
                    </a:lnTo>
                    <a:lnTo>
                      <a:pt x="9" y="220"/>
                    </a:lnTo>
                    <a:lnTo>
                      <a:pt x="10" y="220"/>
                    </a:lnTo>
                    <a:lnTo>
                      <a:pt x="9" y="220"/>
                    </a:lnTo>
                    <a:lnTo>
                      <a:pt x="9" y="218"/>
                    </a:lnTo>
                    <a:lnTo>
                      <a:pt x="9" y="220"/>
                    </a:lnTo>
                    <a:lnTo>
                      <a:pt x="10" y="220"/>
                    </a:lnTo>
                    <a:lnTo>
                      <a:pt x="10" y="218"/>
                    </a:lnTo>
                    <a:lnTo>
                      <a:pt x="9" y="218"/>
                    </a:lnTo>
                    <a:lnTo>
                      <a:pt x="8" y="218"/>
                    </a:lnTo>
                    <a:lnTo>
                      <a:pt x="8" y="217"/>
                    </a:lnTo>
                    <a:lnTo>
                      <a:pt x="8" y="218"/>
                    </a:lnTo>
                    <a:lnTo>
                      <a:pt x="8" y="217"/>
                    </a:lnTo>
                    <a:lnTo>
                      <a:pt x="8" y="216"/>
                    </a:lnTo>
                    <a:lnTo>
                      <a:pt x="8" y="217"/>
                    </a:lnTo>
                    <a:lnTo>
                      <a:pt x="6" y="216"/>
                    </a:lnTo>
                    <a:lnTo>
                      <a:pt x="6" y="214"/>
                    </a:lnTo>
                    <a:lnTo>
                      <a:pt x="6" y="216"/>
                    </a:lnTo>
                    <a:lnTo>
                      <a:pt x="6" y="214"/>
                    </a:lnTo>
                    <a:lnTo>
                      <a:pt x="5" y="214"/>
                    </a:lnTo>
                    <a:lnTo>
                      <a:pt x="5" y="213"/>
                    </a:lnTo>
                    <a:lnTo>
                      <a:pt x="5" y="212"/>
                    </a:lnTo>
                    <a:lnTo>
                      <a:pt x="6" y="212"/>
                    </a:lnTo>
                    <a:lnTo>
                      <a:pt x="6" y="211"/>
                    </a:lnTo>
                    <a:lnTo>
                      <a:pt x="5" y="211"/>
                    </a:lnTo>
                    <a:lnTo>
                      <a:pt x="5" y="209"/>
                    </a:lnTo>
                    <a:lnTo>
                      <a:pt x="5" y="208"/>
                    </a:lnTo>
                    <a:lnTo>
                      <a:pt x="6" y="208"/>
                    </a:lnTo>
                    <a:lnTo>
                      <a:pt x="5" y="208"/>
                    </a:lnTo>
                    <a:lnTo>
                      <a:pt x="6" y="208"/>
                    </a:lnTo>
                    <a:lnTo>
                      <a:pt x="6" y="207"/>
                    </a:lnTo>
                    <a:lnTo>
                      <a:pt x="5" y="207"/>
                    </a:lnTo>
                    <a:lnTo>
                      <a:pt x="4" y="207"/>
                    </a:lnTo>
                    <a:lnTo>
                      <a:pt x="5" y="207"/>
                    </a:lnTo>
                    <a:lnTo>
                      <a:pt x="4" y="207"/>
                    </a:lnTo>
                    <a:lnTo>
                      <a:pt x="4" y="205"/>
                    </a:lnTo>
                    <a:lnTo>
                      <a:pt x="4" y="204"/>
                    </a:lnTo>
                    <a:lnTo>
                      <a:pt x="5" y="204"/>
                    </a:lnTo>
                    <a:lnTo>
                      <a:pt x="5" y="203"/>
                    </a:lnTo>
                    <a:lnTo>
                      <a:pt x="6" y="203"/>
                    </a:lnTo>
                    <a:lnTo>
                      <a:pt x="6" y="201"/>
                    </a:lnTo>
                    <a:lnTo>
                      <a:pt x="6" y="200"/>
                    </a:lnTo>
                    <a:lnTo>
                      <a:pt x="8" y="200"/>
                    </a:lnTo>
                    <a:lnTo>
                      <a:pt x="6" y="200"/>
                    </a:lnTo>
                    <a:lnTo>
                      <a:pt x="8" y="200"/>
                    </a:lnTo>
                    <a:lnTo>
                      <a:pt x="8" y="199"/>
                    </a:lnTo>
                    <a:lnTo>
                      <a:pt x="8" y="200"/>
                    </a:lnTo>
                    <a:lnTo>
                      <a:pt x="8" y="199"/>
                    </a:lnTo>
                    <a:lnTo>
                      <a:pt x="9" y="199"/>
                    </a:lnTo>
                    <a:lnTo>
                      <a:pt x="9" y="197"/>
                    </a:lnTo>
                    <a:lnTo>
                      <a:pt x="10" y="197"/>
                    </a:lnTo>
                    <a:lnTo>
                      <a:pt x="12" y="197"/>
                    </a:lnTo>
                    <a:lnTo>
                      <a:pt x="12" y="196"/>
                    </a:lnTo>
                    <a:lnTo>
                      <a:pt x="10" y="196"/>
                    </a:lnTo>
                    <a:lnTo>
                      <a:pt x="12" y="196"/>
                    </a:lnTo>
                    <a:lnTo>
                      <a:pt x="10" y="195"/>
                    </a:lnTo>
                    <a:lnTo>
                      <a:pt x="12" y="195"/>
                    </a:lnTo>
                    <a:lnTo>
                      <a:pt x="12" y="194"/>
                    </a:lnTo>
                    <a:lnTo>
                      <a:pt x="13" y="194"/>
                    </a:lnTo>
                    <a:lnTo>
                      <a:pt x="13" y="192"/>
                    </a:lnTo>
                    <a:lnTo>
                      <a:pt x="13" y="191"/>
                    </a:lnTo>
                    <a:lnTo>
                      <a:pt x="12" y="191"/>
                    </a:lnTo>
                    <a:lnTo>
                      <a:pt x="13" y="191"/>
                    </a:lnTo>
                    <a:lnTo>
                      <a:pt x="12" y="191"/>
                    </a:lnTo>
                    <a:lnTo>
                      <a:pt x="12" y="190"/>
                    </a:lnTo>
                    <a:lnTo>
                      <a:pt x="10" y="190"/>
                    </a:lnTo>
                    <a:lnTo>
                      <a:pt x="12" y="188"/>
                    </a:lnTo>
                    <a:lnTo>
                      <a:pt x="12" y="190"/>
                    </a:lnTo>
                    <a:lnTo>
                      <a:pt x="12" y="188"/>
                    </a:lnTo>
                    <a:lnTo>
                      <a:pt x="10" y="188"/>
                    </a:lnTo>
                    <a:lnTo>
                      <a:pt x="10" y="187"/>
                    </a:lnTo>
                    <a:lnTo>
                      <a:pt x="9" y="187"/>
                    </a:lnTo>
                    <a:lnTo>
                      <a:pt x="10" y="187"/>
                    </a:lnTo>
                    <a:lnTo>
                      <a:pt x="9" y="187"/>
                    </a:lnTo>
                    <a:lnTo>
                      <a:pt x="9" y="186"/>
                    </a:lnTo>
                    <a:lnTo>
                      <a:pt x="10" y="186"/>
                    </a:lnTo>
                    <a:lnTo>
                      <a:pt x="12" y="186"/>
                    </a:lnTo>
                    <a:lnTo>
                      <a:pt x="12" y="184"/>
                    </a:lnTo>
                    <a:lnTo>
                      <a:pt x="12" y="183"/>
                    </a:lnTo>
                    <a:lnTo>
                      <a:pt x="13" y="182"/>
                    </a:lnTo>
                    <a:lnTo>
                      <a:pt x="14" y="182"/>
                    </a:lnTo>
                    <a:lnTo>
                      <a:pt x="14" y="180"/>
                    </a:lnTo>
                    <a:lnTo>
                      <a:pt x="13" y="180"/>
                    </a:lnTo>
                    <a:lnTo>
                      <a:pt x="13" y="179"/>
                    </a:lnTo>
                    <a:lnTo>
                      <a:pt x="13" y="178"/>
                    </a:lnTo>
                    <a:lnTo>
                      <a:pt x="12" y="178"/>
                    </a:lnTo>
                    <a:lnTo>
                      <a:pt x="10" y="178"/>
                    </a:lnTo>
                    <a:lnTo>
                      <a:pt x="10" y="176"/>
                    </a:lnTo>
                    <a:lnTo>
                      <a:pt x="10" y="175"/>
                    </a:lnTo>
                    <a:lnTo>
                      <a:pt x="12" y="175"/>
                    </a:lnTo>
                    <a:lnTo>
                      <a:pt x="12" y="174"/>
                    </a:lnTo>
                    <a:lnTo>
                      <a:pt x="10" y="174"/>
                    </a:lnTo>
                    <a:lnTo>
                      <a:pt x="10" y="173"/>
                    </a:lnTo>
                    <a:lnTo>
                      <a:pt x="10" y="171"/>
                    </a:lnTo>
                    <a:lnTo>
                      <a:pt x="9" y="171"/>
                    </a:lnTo>
                    <a:lnTo>
                      <a:pt x="9" y="170"/>
                    </a:lnTo>
                    <a:lnTo>
                      <a:pt x="9" y="171"/>
                    </a:lnTo>
                    <a:lnTo>
                      <a:pt x="8" y="171"/>
                    </a:lnTo>
                    <a:lnTo>
                      <a:pt x="8" y="170"/>
                    </a:lnTo>
                    <a:lnTo>
                      <a:pt x="6" y="170"/>
                    </a:lnTo>
                    <a:lnTo>
                      <a:pt x="6" y="169"/>
                    </a:lnTo>
                    <a:lnTo>
                      <a:pt x="6" y="167"/>
                    </a:lnTo>
                    <a:lnTo>
                      <a:pt x="8" y="167"/>
                    </a:lnTo>
                    <a:lnTo>
                      <a:pt x="8" y="166"/>
                    </a:lnTo>
                    <a:lnTo>
                      <a:pt x="8" y="165"/>
                    </a:lnTo>
                    <a:lnTo>
                      <a:pt x="8" y="163"/>
                    </a:lnTo>
                    <a:lnTo>
                      <a:pt x="6" y="163"/>
                    </a:lnTo>
                    <a:lnTo>
                      <a:pt x="8" y="163"/>
                    </a:lnTo>
                    <a:lnTo>
                      <a:pt x="6" y="163"/>
                    </a:lnTo>
                    <a:lnTo>
                      <a:pt x="6" y="162"/>
                    </a:lnTo>
                    <a:lnTo>
                      <a:pt x="5" y="162"/>
                    </a:lnTo>
                    <a:lnTo>
                      <a:pt x="5" y="161"/>
                    </a:lnTo>
                    <a:lnTo>
                      <a:pt x="5" y="159"/>
                    </a:lnTo>
                    <a:lnTo>
                      <a:pt x="4" y="159"/>
                    </a:lnTo>
                    <a:lnTo>
                      <a:pt x="5" y="159"/>
                    </a:lnTo>
                    <a:lnTo>
                      <a:pt x="5" y="158"/>
                    </a:lnTo>
                    <a:lnTo>
                      <a:pt x="6" y="158"/>
                    </a:lnTo>
                    <a:lnTo>
                      <a:pt x="6" y="157"/>
                    </a:lnTo>
                    <a:lnTo>
                      <a:pt x="6" y="156"/>
                    </a:lnTo>
                    <a:lnTo>
                      <a:pt x="6" y="154"/>
                    </a:lnTo>
                    <a:lnTo>
                      <a:pt x="6" y="153"/>
                    </a:lnTo>
                    <a:lnTo>
                      <a:pt x="8" y="153"/>
                    </a:lnTo>
                    <a:lnTo>
                      <a:pt x="8" y="152"/>
                    </a:lnTo>
                    <a:lnTo>
                      <a:pt x="9" y="152"/>
                    </a:lnTo>
                    <a:lnTo>
                      <a:pt x="9" y="150"/>
                    </a:lnTo>
                    <a:lnTo>
                      <a:pt x="9" y="149"/>
                    </a:lnTo>
                    <a:lnTo>
                      <a:pt x="9" y="148"/>
                    </a:lnTo>
                    <a:lnTo>
                      <a:pt x="10" y="146"/>
                    </a:lnTo>
                    <a:lnTo>
                      <a:pt x="9" y="146"/>
                    </a:lnTo>
                    <a:lnTo>
                      <a:pt x="9" y="145"/>
                    </a:lnTo>
                    <a:lnTo>
                      <a:pt x="9" y="144"/>
                    </a:lnTo>
                    <a:lnTo>
                      <a:pt x="8" y="142"/>
                    </a:lnTo>
                    <a:lnTo>
                      <a:pt x="8" y="141"/>
                    </a:lnTo>
                    <a:lnTo>
                      <a:pt x="8" y="140"/>
                    </a:lnTo>
                    <a:lnTo>
                      <a:pt x="8" y="139"/>
                    </a:lnTo>
                    <a:lnTo>
                      <a:pt x="8" y="137"/>
                    </a:lnTo>
                    <a:lnTo>
                      <a:pt x="9" y="137"/>
                    </a:lnTo>
                    <a:lnTo>
                      <a:pt x="8" y="136"/>
                    </a:lnTo>
                    <a:lnTo>
                      <a:pt x="9" y="136"/>
                    </a:lnTo>
                    <a:lnTo>
                      <a:pt x="9" y="135"/>
                    </a:lnTo>
                    <a:lnTo>
                      <a:pt x="9" y="133"/>
                    </a:lnTo>
                    <a:lnTo>
                      <a:pt x="9" y="132"/>
                    </a:lnTo>
                    <a:lnTo>
                      <a:pt x="9" y="131"/>
                    </a:lnTo>
                    <a:lnTo>
                      <a:pt x="9" y="129"/>
                    </a:lnTo>
                    <a:lnTo>
                      <a:pt x="9" y="128"/>
                    </a:lnTo>
                    <a:lnTo>
                      <a:pt x="9" y="127"/>
                    </a:lnTo>
                    <a:lnTo>
                      <a:pt x="9" y="128"/>
                    </a:lnTo>
                    <a:lnTo>
                      <a:pt x="9" y="127"/>
                    </a:lnTo>
                    <a:lnTo>
                      <a:pt x="9" y="125"/>
                    </a:lnTo>
                    <a:lnTo>
                      <a:pt x="10" y="125"/>
                    </a:lnTo>
                    <a:lnTo>
                      <a:pt x="10" y="124"/>
                    </a:lnTo>
                    <a:lnTo>
                      <a:pt x="12" y="124"/>
                    </a:lnTo>
                    <a:lnTo>
                      <a:pt x="12" y="123"/>
                    </a:lnTo>
                    <a:lnTo>
                      <a:pt x="13" y="123"/>
                    </a:lnTo>
                    <a:lnTo>
                      <a:pt x="13" y="122"/>
                    </a:lnTo>
                    <a:lnTo>
                      <a:pt x="14" y="122"/>
                    </a:lnTo>
                    <a:lnTo>
                      <a:pt x="14" y="123"/>
                    </a:lnTo>
                    <a:lnTo>
                      <a:pt x="16" y="123"/>
                    </a:lnTo>
                    <a:lnTo>
                      <a:pt x="16" y="122"/>
                    </a:lnTo>
                    <a:lnTo>
                      <a:pt x="16" y="120"/>
                    </a:lnTo>
                    <a:lnTo>
                      <a:pt x="17" y="120"/>
                    </a:lnTo>
                    <a:lnTo>
                      <a:pt x="18" y="120"/>
                    </a:lnTo>
                    <a:lnTo>
                      <a:pt x="20" y="120"/>
                    </a:lnTo>
                    <a:lnTo>
                      <a:pt x="20" y="119"/>
                    </a:lnTo>
                    <a:lnTo>
                      <a:pt x="21" y="119"/>
                    </a:lnTo>
                    <a:lnTo>
                      <a:pt x="20" y="119"/>
                    </a:lnTo>
                    <a:lnTo>
                      <a:pt x="21" y="119"/>
                    </a:lnTo>
                    <a:lnTo>
                      <a:pt x="21" y="118"/>
                    </a:lnTo>
                    <a:lnTo>
                      <a:pt x="22" y="118"/>
                    </a:lnTo>
                    <a:lnTo>
                      <a:pt x="22" y="116"/>
                    </a:lnTo>
                    <a:lnTo>
                      <a:pt x="23" y="116"/>
                    </a:lnTo>
                    <a:lnTo>
                      <a:pt x="22" y="116"/>
                    </a:lnTo>
                    <a:lnTo>
                      <a:pt x="23" y="116"/>
                    </a:lnTo>
                    <a:lnTo>
                      <a:pt x="23" y="115"/>
                    </a:lnTo>
                    <a:lnTo>
                      <a:pt x="25" y="115"/>
                    </a:lnTo>
                    <a:lnTo>
                      <a:pt x="25" y="114"/>
                    </a:lnTo>
                    <a:lnTo>
                      <a:pt x="25" y="112"/>
                    </a:lnTo>
                    <a:lnTo>
                      <a:pt x="26" y="112"/>
                    </a:lnTo>
                    <a:lnTo>
                      <a:pt x="26" y="111"/>
                    </a:lnTo>
                    <a:lnTo>
                      <a:pt x="26" y="110"/>
                    </a:lnTo>
                    <a:lnTo>
                      <a:pt x="27" y="110"/>
                    </a:lnTo>
                    <a:lnTo>
                      <a:pt x="27" y="108"/>
                    </a:lnTo>
                    <a:lnTo>
                      <a:pt x="29" y="108"/>
                    </a:lnTo>
                    <a:lnTo>
                      <a:pt x="27" y="108"/>
                    </a:lnTo>
                    <a:lnTo>
                      <a:pt x="27" y="107"/>
                    </a:lnTo>
                    <a:lnTo>
                      <a:pt x="29" y="107"/>
                    </a:lnTo>
                    <a:lnTo>
                      <a:pt x="27" y="107"/>
                    </a:lnTo>
                    <a:lnTo>
                      <a:pt x="29" y="107"/>
                    </a:lnTo>
                    <a:lnTo>
                      <a:pt x="29" y="106"/>
                    </a:lnTo>
                    <a:lnTo>
                      <a:pt x="30" y="106"/>
                    </a:lnTo>
                    <a:lnTo>
                      <a:pt x="29" y="105"/>
                    </a:lnTo>
                    <a:lnTo>
                      <a:pt x="30" y="105"/>
                    </a:lnTo>
                    <a:lnTo>
                      <a:pt x="30" y="103"/>
                    </a:lnTo>
                    <a:lnTo>
                      <a:pt x="30" y="105"/>
                    </a:lnTo>
                    <a:lnTo>
                      <a:pt x="30" y="103"/>
                    </a:lnTo>
                    <a:lnTo>
                      <a:pt x="31" y="103"/>
                    </a:lnTo>
                    <a:lnTo>
                      <a:pt x="33" y="103"/>
                    </a:lnTo>
                    <a:lnTo>
                      <a:pt x="33" y="102"/>
                    </a:lnTo>
                    <a:lnTo>
                      <a:pt x="34" y="102"/>
                    </a:lnTo>
                    <a:lnTo>
                      <a:pt x="34" y="101"/>
                    </a:lnTo>
                    <a:lnTo>
                      <a:pt x="35" y="101"/>
                    </a:lnTo>
                    <a:lnTo>
                      <a:pt x="37" y="101"/>
                    </a:lnTo>
                    <a:lnTo>
                      <a:pt x="37" y="99"/>
                    </a:lnTo>
                    <a:lnTo>
                      <a:pt x="38" y="99"/>
                    </a:lnTo>
                    <a:lnTo>
                      <a:pt x="38" y="98"/>
                    </a:lnTo>
                    <a:lnTo>
                      <a:pt x="38" y="97"/>
                    </a:lnTo>
                    <a:lnTo>
                      <a:pt x="39" y="97"/>
                    </a:lnTo>
                    <a:lnTo>
                      <a:pt x="41" y="97"/>
                    </a:lnTo>
                    <a:lnTo>
                      <a:pt x="41" y="95"/>
                    </a:lnTo>
                    <a:lnTo>
                      <a:pt x="39" y="95"/>
                    </a:lnTo>
                    <a:lnTo>
                      <a:pt x="39" y="94"/>
                    </a:lnTo>
                    <a:lnTo>
                      <a:pt x="39" y="93"/>
                    </a:lnTo>
                    <a:lnTo>
                      <a:pt x="39" y="91"/>
                    </a:lnTo>
                    <a:lnTo>
                      <a:pt x="41" y="91"/>
                    </a:lnTo>
                    <a:lnTo>
                      <a:pt x="41" y="90"/>
                    </a:lnTo>
                    <a:lnTo>
                      <a:pt x="41" y="89"/>
                    </a:lnTo>
                    <a:lnTo>
                      <a:pt x="41" y="87"/>
                    </a:lnTo>
                    <a:lnTo>
                      <a:pt x="41" y="86"/>
                    </a:lnTo>
                    <a:lnTo>
                      <a:pt x="41" y="85"/>
                    </a:lnTo>
                    <a:lnTo>
                      <a:pt x="42" y="85"/>
                    </a:lnTo>
                    <a:lnTo>
                      <a:pt x="42" y="84"/>
                    </a:lnTo>
                    <a:lnTo>
                      <a:pt x="42" y="82"/>
                    </a:lnTo>
                    <a:lnTo>
                      <a:pt x="43" y="81"/>
                    </a:lnTo>
                    <a:lnTo>
                      <a:pt x="44" y="81"/>
                    </a:lnTo>
                    <a:lnTo>
                      <a:pt x="44" y="80"/>
                    </a:lnTo>
                    <a:lnTo>
                      <a:pt x="46" y="80"/>
                    </a:lnTo>
                    <a:lnTo>
                      <a:pt x="47" y="80"/>
                    </a:lnTo>
                    <a:lnTo>
                      <a:pt x="47" y="78"/>
                    </a:lnTo>
                    <a:lnTo>
                      <a:pt x="48" y="77"/>
                    </a:lnTo>
                    <a:lnTo>
                      <a:pt x="50" y="77"/>
                    </a:lnTo>
                    <a:lnTo>
                      <a:pt x="50" y="76"/>
                    </a:lnTo>
                    <a:lnTo>
                      <a:pt x="51" y="76"/>
                    </a:lnTo>
                    <a:lnTo>
                      <a:pt x="51" y="74"/>
                    </a:lnTo>
                    <a:lnTo>
                      <a:pt x="52" y="74"/>
                    </a:lnTo>
                    <a:lnTo>
                      <a:pt x="54" y="74"/>
                    </a:lnTo>
                    <a:lnTo>
                      <a:pt x="54" y="73"/>
                    </a:lnTo>
                    <a:lnTo>
                      <a:pt x="55" y="73"/>
                    </a:lnTo>
                    <a:lnTo>
                      <a:pt x="56" y="73"/>
                    </a:lnTo>
                    <a:lnTo>
                      <a:pt x="58" y="73"/>
                    </a:lnTo>
                    <a:lnTo>
                      <a:pt x="58" y="74"/>
                    </a:lnTo>
                    <a:lnTo>
                      <a:pt x="58" y="73"/>
                    </a:lnTo>
                    <a:lnTo>
                      <a:pt x="59" y="73"/>
                    </a:lnTo>
                    <a:lnTo>
                      <a:pt x="60" y="73"/>
                    </a:lnTo>
                    <a:lnTo>
                      <a:pt x="60" y="72"/>
                    </a:lnTo>
                    <a:lnTo>
                      <a:pt x="61" y="72"/>
                    </a:lnTo>
                    <a:lnTo>
                      <a:pt x="61" y="70"/>
                    </a:lnTo>
                    <a:lnTo>
                      <a:pt x="63" y="70"/>
                    </a:lnTo>
                    <a:lnTo>
                      <a:pt x="61" y="70"/>
                    </a:lnTo>
                    <a:lnTo>
                      <a:pt x="63" y="70"/>
                    </a:lnTo>
                    <a:lnTo>
                      <a:pt x="63" y="69"/>
                    </a:lnTo>
                    <a:lnTo>
                      <a:pt x="64" y="69"/>
                    </a:lnTo>
                    <a:lnTo>
                      <a:pt x="64" y="68"/>
                    </a:lnTo>
                    <a:lnTo>
                      <a:pt x="64" y="67"/>
                    </a:lnTo>
                    <a:lnTo>
                      <a:pt x="64" y="65"/>
                    </a:lnTo>
                    <a:lnTo>
                      <a:pt x="64" y="64"/>
                    </a:lnTo>
                    <a:lnTo>
                      <a:pt x="64" y="63"/>
                    </a:lnTo>
                    <a:lnTo>
                      <a:pt x="65" y="61"/>
                    </a:lnTo>
                    <a:lnTo>
                      <a:pt x="67" y="61"/>
                    </a:lnTo>
                    <a:lnTo>
                      <a:pt x="67" y="60"/>
                    </a:lnTo>
                    <a:lnTo>
                      <a:pt x="68" y="60"/>
                    </a:lnTo>
                    <a:lnTo>
                      <a:pt x="69" y="60"/>
                    </a:lnTo>
                    <a:lnTo>
                      <a:pt x="69" y="61"/>
                    </a:lnTo>
                    <a:lnTo>
                      <a:pt x="71" y="61"/>
                    </a:lnTo>
                    <a:lnTo>
                      <a:pt x="71" y="60"/>
                    </a:lnTo>
                    <a:lnTo>
                      <a:pt x="72" y="60"/>
                    </a:lnTo>
                    <a:lnTo>
                      <a:pt x="73" y="60"/>
                    </a:lnTo>
                    <a:lnTo>
                      <a:pt x="75" y="60"/>
                    </a:lnTo>
                    <a:lnTo>
                      <a:pt x="76" y="60"/>
                    </a:lnTo>
                    <a:lnTo>
                      <a:pt x="77" y="60"/>
                    </a:lnTo>
                    <a:lnTo>
                      <a:pt x="77" y="59"/>
                    </a:lnTo>
                    <a:lnTo>
                      <a:pt x="77" y="60"/>
                    </a:lnTo>
                    <a:lnTo>
                      <a:pt x="78" y="60"/>
                    </a:lnTo>
                    <a:lnTo>
                      <a:pt x="78" y="59"/>
                    </a:lnTo>
                    <a:lnTo>
                      <a:pt x="80" y="57"/>
                    </a:lnTo>
                    <a:lnTo>
                      <a:pt x="81" y="57"/>
                    </a:lnTo>
                    <a:lnTo>
                      <a:pt x="81" y="56"/>
                    </a:lnTo>
                    <a:lnTo>
                      <a:pt x="82" y="56"/>
                    </a:lnTo>
                    <a:lnTo>
                      <a:pt x="84" y="56"/>
                    </a:lnTo>
                    <a:lnTo>
                      <a:pt x="84" y="55"/>
                    </a:lnTo>
                    <a:lnTo>
                      <a:pt x="85" y="55"/>
                    </a:lnTo>
                    <a:lnTo>
                      <a:pt x="86" y="55"/>
                    </a:lnTo>
                    <a:lnTo>
                      <a:pt x="86" y="53"/>
                    </a:lnTo>
                    <a:lnTo>
                      <a:pt x="86" y="52"/>
                    </a:lnTo>
                    <a:lnTo>
                      <a:pt x="88" y="52"/>
                    </a:lnTo>
                    <a:lnTo>
                      <a:pt x="89" y="52"/>
                    </a:lnTo>
                    <a:lnTo>
                      <a:pt x="89" y="51"/>
                    </a:lnTo>
                    <a:lnTo>
                      <a:pt x="89" y="50"/>
                    </a:lnTo>
                    <a:lnTo>
                      <a:pt x="90" y="50"/>
                    </a:lnTo>
                    <a:lnTo>
                      <a:pt x="90" y="48"/>
                    </a:lnTo>
                    <a:lnTo>
                      <a:pt x="92" y="47"/>
                    </a:lnTo>
                    <a:lnTo>
                      <a:pt x="93" y="47"/>
                    </a:lnTo>
                    <a:lnTo>
                      <a:pt x="93" y="46"/>
                    </a:lnTo>
                    <a:lnTo>
                      <a:pt x="94" y="46"/>
                    </a:lnTo>
                    <a:lnTo>
                      <a:pt x="95" y="46"/>
                    </a:lnTo>
                    <a:lnTo>
                      <a:pt x="95" y="47"/>
                    </a:lnTo>
                    <a:lnTo>
                      <a:pt x="97" y="46"/>
                    </a:lnTo>
                    <a:lnTo>
                      <a:pt x="98" y="46"/>
                    </a:lnTo>
                    <a:lnTo>
                      <a:pt x="99" y="46"/>
                    </a:lnTo>
                    <a:lnTo>
                      <a:pt x="99" y="47"/>
                    </a:lnTo>
                    <a:lnTo>
                      <a:pt x="101" y="47"/>
                    </a:lnTo>
                    <a:lnTo>
                      <a:pt x="102" y="47"/>
                    </a:lnTo>
                    <a:lnTo>
                      <a:pt x="102" y="46"/>
                    </a:lnTo>
                    <a:lnTo>
                      <a:pt x="102" y="44"/>
                    </a:lnTo>
                    <a:lnTo>
                      <a:pt x="102" y="43"/>
                    </a:lnTo>
                    <a:lnTo>
                      <a:pt x="102" y="42"/>
                    </a:lnTo>
                    <a:lnTo>
                      <a:pt x="102" y="40"/>
                    </a:lnTo>
                    <a:lnTo>
                      <a:pt x="102" y="39"/>
                    </a:lnTo>
                    <a:lnTo>
                      <a:pt x="102" y="38"/>
                    </a:lnTo>
                    <a:lnTo>
                      <a:pt x="102" y="36"/>
                    </a:lnTo>
                    <a:lnTo>
                      <a:pt x="102" y="35"/>
                    </a:lnTo>
                    <a:lnTo>
                      <a:pt x="103" y="35"/>
                    </a:lnTo>
                    <a:lnTo>
                      <a:pt x="105" y="34"/>
                    </a:lnTo>
                    <a:lnTo>
                      <a:pt x="106" y="34"/>
                    </a:lnTo>
                    <a:lnTo>
                      <a:pt x="107" y="33"/>
                    </a:lnTo>
                    <a:lnTo>
                      <a:pt x="107" y="31"/>
                    </a:lnTo>
                    <a:lnTo>
                      <a:pt x="109" y="31"/>
                    </a:lnTo>
                    <a:lnTo>
                      <a:pt x="110" y="31"/>
                    </a:lnTo>
                    <a:lnTo>
                      <a:pt x="110" y="30"/>
                    </a:lnTo>
                    <a:lnTo>
                      <a:pt x="110" y="29"/>
                    </a:lnTo>
                    <a:lnTo>
                      <a:pt x="111" y="29"/>
                    </a:lnTo>
                    <a:lnTo>
                      <a:pt x="115" y="29"/>
                    </a:lnTo>
                    <a:lnTo>
                      <a:pt x="116" y="29"/>
                    </a:lnTo>
                    <a:lnTo>
                      <a:pt x="119" y="29"/>
                    </a:lnTo>
                    <a:lnTo>
                      <a:pt x="122" y="29"/>
                    </a:lnTo>
                    <a:lnTo>
                      <a:pt x="124" y="29"/>
                    </a:lnTo>
                    <a:lnTo>
                      <a:pt x="126" y="30"/>
                    </a:lnTo>
                    <a:lnTo>
                      <a:pt x="128" y="30"/>
                    </a:lnTo>
                    <a:lnTo>
                      <a:pt x="130" y="30"/>
                    </a:lnTo>
                    <a:lnTo>
                      <a:pt x="131" y="30"/>
                    </a:lnTo>
                    <a:lnTo>
                      <a:pt x="132" y="30"/>
                    </a:lnTo>
                    <a:lnTo>
                      <a:pt x="132" y="33"/>
                    </a:lnTo>
                    <a:lnTo>
                      <a:pt x="133" y="34"/>
                    </a:lnTo>
                    <a:lnTo>
                      <a:pt x="132" y="34"/>
                    </a:lnTo>
                    <a:lnTo>
                      <a:pt x="132" y="39"/>
                    </a:lnTo>
                    <a:lnTo>
                      <a:pt x="132" y="43"/>
                    </a:lnTo>
                    <a:lnTo>
                      <a:pt x="132" y="47"/>
                    </a:lnTo>
                    <a:lnTo>
                      <a:pt x="132" y="51"/>
                    </a:lnTo>
                    <a:lnTo>
                      <a:pt x="132" y="52"/>
                    </a:lnTo>
                    <a:lnTo>
                      <a:pt x="132" y="53"/>
                    </a:lnTo>
                    <a:lnTo>
                      <a:pt x="132" y="55"/>
                    </a:lnTo>
                    <a:lnTo>
                      <a:pt x="132" y="60"/>
                    </a:lnTo>
                    <a:lnTo>
                      <a:pt x="132" y="61"/>
                    </a:lnTo>
                    <a:lnTo>
                      <a:pt x="132" y="63"/>
                    </a:lnTo>
                    <a:lnTo>
                      <a:pt x="133" y="63"/>
                    </a:lnTo>
                    <a:lnTo>
                      <a:pt x="135" y="63"/>
                    </a:lnTo>
                    <a:lnTo>
                      <a:pt x="136" y="63"/>
                    </a:lnTo>
                    <a:lnTo>
                      <a:pt x="137" y="63"/>
                    </a:lnTo>
                    <a:lnTo>
                      <a:pt x="137" y="61"/>
                    </a:lnTo>
                    <a:lnTo>
                      <a:pt x="139" y="61"/>
                    </a:lnTo>
                    <a:lnTo>
                      <a:pt x="140" y="61"/>
                    </a:lnTo>
                    <a:lnTo>
                      <a:pt x="141" y="61"/>
                    </a:lnTo>
                    <a:lnTo>
                      <a:pt x="143" y="61"/>
                    </a:lnTo>
                    <a:lnTo>
                      <a:pt x="144" y="63"/>
                    </a:lnTo>
                    <a:lnTo>
                      <a:pt x="144" y="61"/>
                    </a:lnTo>
                    <a:lnTo>
                      <a:pt x="145" y="61"/>
                    </a:lnTo>
                    <a:lnTo>
                      <a:pt x="147" y="60"/>
                    </a:lnTo>
                    <a:lnTo>
                      <a:pt x="148" y="60"/>
                    </a:lnTo>
                    <a:lnTo>
                      <a:pt x="150" y="61"/>
                    </a:lnTo>
                    <a:lnTo>
                      <a:pt x="153" y="63"/>
                    </a:lnTo>
                    <a:lnTo>
                      <a:pt x="154" y="64"/>
                    </a:lnTo>
                    <a:lnTo>
                      <a:pt x="157" y="65"/>
                    </a:lnTo>
                    <a:lnTo>
                      <a:pt x="158" y="65"/>
                    </a:lnTo>
                    <a:lnTo>
                      <a:pt x="158" y="67"/>
                    </a:lnTo>
                    <a:lnTo>
                      <a:pt x="160" y="67"/>
                    </a:lnTo>
                    <a:lnTo>
                      <a:pt x="161" y="68"/>
                    </a:lnTo>
                    <a:lnTo>
                      <a:pt x="162" y="68"/>
                    </a:lnTo>
                    <a:lnTo>
                      <a:pt x="162" y="69"/>
                    </a:lnTo>
                    <a:lnTo>
                      <a:pt x="164" y="69"/>
                    </a:lnTo>
                    <a:lnTo>
                      <a:pt x="160" y="72"/>
                    </a:lnTo>
                    <a:lnTo>
                      <a:pt x="158" y="73"/>
                    </a:lnTo>
                    <a:lnTo>
                      <a:pt x="153" y="76"/>
                    </a:lnTo>
                    <a:lnTo>
                      <a:pt x="150" y="77"/>
                    </a:lnTo>
                    <a:lnTo>
                      <a:pt x="158" y="77"/>
                    </a:lnTo>
                    <a:lnTo>
                      <a:pt x="162" y="76"/>
                    </a:lnTo>
                    <a:lnTo>
                      <a:pt x="164" y="76"/>
                    </a:lnTo>
                    <a:lnTo>
                      <a:pt x="165" y="76"/>
                    </a:lnTo>
                    <a:lnTo>
                      <a:pt x="166" y="74"/>
                    </a:lnTo>
                    <a:lnTo>
                      <a:pt x="169" y="74"/>
                    </a:lnTo>
                    <a:lnTo>
                      <a:pt x="171" y="74"/>
                    </a:lnTo>
                    <a:lnTo>
                      <a:pt x="173" y="73"/>
                    </a:lnTo>
                    <a:lnTo>
                      <a:pt x="174" y="73"/>
                    </a:lnTo>
                    <a:lnTo>
                      <a:pt x="175" y="72"/>
                    </a:lnTo>
                    <a:lnTo>
                      <a:pt x="177" y="72"/>
                    </a:lnTo>
                    <a:lnTo>
                      <a:pt x="177" y="70"/>
                    </a:lnTo>
                    <a:lnTo>
                      <a:pt x="177" y="69"/>
                    </a:lnTo>
                    <a:lnTo>
                      <a:pt x="175" y="69"/>
                    </a:lnTo>
                    <a:lnTo>
                      <a:pt x="177" y="68"/>
                    </a:lnTo>
                    <a:lnTo>
                      <a:pt x="178" y="67"/>
                    </a:lnTo>
                    <a:lnTo>
                      <a:pt x="181" y="65"/>
                    </a:lnTo>
                    <a:lnTo>
                      <a:pt x="181" y="64"/>
                    </a:lnTo>
                    <a:lnTo>
                      <a:pt x="182" y="64"/>
                    </a:lnTo>
                    <a:lnTo>
                      <a:pt x="182" y="65"/>
                    </a:lnTo>
                    <a:lnTo>
                      <a:pt x="182" y="64"/>
                    </a:lnTo>
                    <a:lnTo>
                      <a:pt x="183" y="64"/>
                    </a:lnTo>
                    <a:lnTo>
                      <a:pt x="183" y="65"/>
                    </a:lnTo>
                    <a:lnTo>
                      <a:pt x="185" y="65"/>
                    </a:lnTo>
                    <a:lnTo>
                      <a:pt x="186" y="65"/>
                    </a:lnTo>
                    <a:lnTo>
                      <a:pt x="186" y="67"/>
                    </a:lnTo>
                    <a:lnTo>
                      <a:pt x="187" y="67"/>
                    </a:lnTo>
                    <a:lnTo>
                      <a:pt x="187" y="65"/>
                    </a:lnTo>
                    <a:lnTo>
                      <a:pt x="188" y="65"/>
                    </a:lnTo>
                    <a:lnTo>
                      <a:pt x="190" y="65"/>
                    </a:lnTo>
                    <a:lnTo>
                      <a:pt x="190" y="67"/>
                    </a:lnTo>
                    <a:lnTo>
                      <a:pt x="191" y="67"/>
                    </a:lnTo>
                    <a:lnTo>
                      <a:pt x="190" y="68"/>
                    </a:lnTo>
                    <a:lnTo>
                      <a:pt x="188" y="68"/>
                    </a:lnTo>
                    <a:lnTo>
                      <a:pt x="188" y="69"/>
                    </a:lnTo>
                    <a:lnTo>
                      <a:pt x="188" y="68"/>
                    </a:lnTo>
                    <a:lnTo>
                      <a:pt x="188" y="69"/>
                    </a:lnTo>
                    <a:lnTo>
                      <a:pt x="187" y="70"/>
                    </a:lnTo>
                    <a:lnTo>
                      <a:pt x="188" y="70"/>
                    </a:lnTo>
                    <a:lnTo>
                      <a:pt x="188" y="72"/>
                    </a:lnTo>
                    <a:lnTo>
                      <a:pt x="190" y="72"/>
                    </a:lnTo>
                    <a:lnTo>
                      <a:pt x="191" y="72"/>
                    </a:lnTo>
                    <a:lnTo>
                      <a:pt x="191" y="73"/>
                    </a:lnTo>
                    <a:lnTo>
                      <a:pt x="192" y="73"/>
                    </a:lnTo>
                    <a:lnTo>
                      <a:pt x="192" y="72"/>
                    </a:lnTo>
                    <a:lnTo>
                      <a:pt x="194" y="72"/>
                    </a:lnTo>
                    <a:lnTo>
                      <a:pt x="195" y="73"/>
                    </a:lnTo>
                    <a:lnTo>
                      <a:pt x="195" y="74"/>
                    </a:lnTo>
                    <a:lnTo>
                      <a:pt x="196" y="74"/>
                    </a:lnTo>
                    <a:lnTo>
                      <a:pt x="196" y="73"/>
                    </a:lnTo>
                    <a:lnTo>
                      <a:pt x="198" y="73"/>
                    </a:lnTo>
                    <a:lnTo>
                      <a:pt x="198" y="74"/>
                    </a:lnTo>
                    <a:lnTo>
                      <a:pt x="199" y="74"/>
                    </a:lnTo>
                    <a:lnTo>
                      <a:pt x="199" y="73"/>
                    </a:lnTo>
                    <a:lnTo>
                      <a:pt x="200" y="73"/>
                    </a:lnTo>
                    <a:lnTo>
                      <a:pt x="200" y="72"/>
                    </a:lnTo>
                    <a:lnTo>
                      <a:pt x="200" y="70"/>
                    </a:lnTo>
                    <a:lnTo>
                      <a:pt x="200" y="69"/>
                    </a:lnTo>
                    <a:lnTo>
                      <a:pt x="199" y="69"/>
                    </a:lnTo>
                    <a:lnTo>
                      <a:pt x="199" y="68"/>
                    </a:lnTo>
                    <a:lnTo>
                      <a:pt x="198" y="68"/>
                    </a:lnTo>
                    <a:lnTo>
                      <a:pt x="198" y="67"/>
                    </a:lnTo>
                    <a:lnTo>
                      <a:pt x="199" y="67"/>
                    </a:lnTo>
                    <a:lnTo>
                      <a:pt x="199" y="65"/>
                    </a:lnTo>
                    <a:lnTo>
                      <a:pt x="198" y="65"/>
                    </a:lnTo>
                    <a:lnTo>
                      <a:pt x="199" y="65"/>
                    </a:lnTo>
                    <a:lnTo>
                      <a:pt x="199" y="64"/>
                    </a:lnTo>
                    <a:lnTo>
                      <a:pt x="200" y="65"/>
                    </a:lnTo>
                    <a:lnTo>
                      <a:pt x="200" y="64"/>
                    </a:lnTo>
                    <a:lnTo>
                      <a:pt x="200" y="63"/>
                    </a:lnTo>
                    <a:lnTo>
                      <a:pt x="202" y="63"/>
                    </a:lnTo>
                    <a:lnTo>
                      <a:pt x="202" y="61"/>
                    </a:lnTo>
                    <a:lnTo>
                      <a:pt x="200" y="61"/>
                    </a:lnTo>
                    <a:lnTo>
                      <a:pt x="202" y="61"/>
                    </a:lnTo>
                    <a:lnTo>
                      <a:pt x="202" y="60"/>
                    </a:lnTo>
                    <a:lnTo>
                      <a:pt x="203" y="60"/>
                    </a:lnTo>
                    <a:lnTo>
                      <a:pt x="202" y="60"/>
                    </a:lnTo>
                    <a:lnTo>
                      <a:pt x="202" y="59"/>
                    </a:lnTo>
                    <a:lnTo>
                      <a:pt x="200" y="59"/>
                    </a:lnTo>
                    <a:lnTo>
                      <a:pt x="199" y="59"/>
                    </a:lnTo>
                    <a:lnTo>
                      <a:pt x="199" y="57"/>
                    </a:lnTo>
                    <a:lnTo>
                      <a:pt x="198" y="57"/>
                    </a:lnTo>
                    <a:lnTo>
                      <a:pt x="196" y="57"/>
                    </a:lnTo>
                    <a:lnTo>
                      <a:pt x="198" y="57"/>
                    </a:lnTo>
                    <a:lnTo>
                      <a:pt x="198" y="56"/>
                    </a:lnTo>
                    <a:lnTo>
                      <a:pt x="196" y="56"/>
                    </a:lnTo>
                    <a:lnTo>
                      <a:pt x="196" y="55"/>
                    </a:lnTo>
                    <a:lnTo>
                      <a:pt x="195" y="55"/>
                    </a:lnTo>
                    <a:lnTo>
                      <a:pt x="195" y="53"/>
                    </a:lnTo>
                    <a:lnTo>
                      <a:pt x="194" y="52"/>
                    </a:lnTo>
                    <a:lnTo>
                      <a:pt x="192" y="51"/>
                    </a:lnTo>
                    <a:lnTo>
                      <a:pt x="191" y="51"/>
                    </a:lnTo>
                    <a:lnTo>
                      <a:pt x="190" y="50"/>
                    </a:lnTo>
                    <a:lnTo>
                      <a:pt x="188" y="50"/>
                    </a:lnTo>
                    <a:lnTo>
                      <a:pt x="188" y="48"/>
                    </a:lnTo>
                    <a:lnTo>
                      <a:pt x="185" y="47"/>
                    </a:lnTo>
                    <a:lnTo>
                      <a:pt x="185" y="46"/>
                    </a:lnTo>
                    <a:lnTo>
                      <a:pt x="183" y="46"/>
                    </a:lnTo>
                    <a:lnTo>
                      <a:pt x="182" y="44"/>
                    </a:lnTo>
                    <a:lnTo>
                      <a:pt x="182" y="42"/>
                    </a:lnTo>
                    <a:lnTo>
                      <a:pt x="183" y="40"/>
                    </a:lnTo>
                    <a:lnTo>
                      <a:pt x="183" y="39"/>
                    </a:lnTo>
                    <a:lnTo>
                      <a:pt x="183" y="38"/>
                    </a:lnTo>
                    <a:lnTo>
                      <a:pt x="183" y="36"/>
                    </a:lnTo>
                    <a:lnTo>
                      <a:pt x="185" y="36"/>
                    </a:lnTo>
                    <a:lnTo>
                      <a:pt x="185" y="35"/>
                    </a:lnTo>
                    <a:lnTo>
                      <a:pt x="185" y="34"/>
                    </a:lnTo>
                    <a:lnTo>
                      <a:pt x="185" y="33"/>
                    </a:lnTo>
                    <a:lnTo>
                      <a:pt x="186" y="33"/>
                    </a:lnTo>
                    <a:lnTo>
                      <a:pt x="186" y="31"/>
                    </a:lnTo>
                    <a:lnTo>
                      <a:pt x="186" y="30"/>
                    </a:lnTo>
                    <a:lnTo>
                      <a:pt x="187" y="30"/>
                    </a:lnTo>
                    <a:lnTo>
                      <a:pt x="187" y="29"/>
                    </a:lnTo>
                    <a:lnTo>
                      <a:pt x="188" y="29"/>
                    </a:lnTo>
                    <a:lnTo>
                      <a:pt x="190" y="27"/>
                    </a:lnTo>
                    <a:lnTo>
                      <a:pt x="190" y="26"/>
                    </a:lnTo>
                    <a:lnTo>
                      <a:pt x="190" y="27"/>
                    </a:lnTo>
                    <a:lnTo>
                      <a:pt x="191" y="27"/>
                    </a:lnTo>
                    <a:lnTo>
                      <a:pt x="192" y="27"/>
                    </a:lnTo>
                    <a:lnTo>
                      <a:pt x="192" y="29"/>
                    </a:lnTo>
                    <a:lnTo>
                      <a:pt x="194" y="29"/>
                    </a:lnTo>
                    <a:lnTo>
                      <a:pt x="194" y="27"/>
                    </a:lnTo>
                    <a:lnTo>
                      <a:pt x="195" y="27"/>
                    </a:lnTo>
                    <a:lnTo>
                      <a:pt x="195" y="29"/>
                    </a:lnTo>
                    <a:lnTo>
                      <a:pt x="196" y="29"/>
                    </a:lnTo>
                    <a:lnTo>
                      <a:pt x="198" y="29"/>
                    </a:lnTo>
                    <a:lnTo>
                      <a:pt x="199" y="29"/>
                    </a:lnTo>
                    <a:lnTo>
                      <a:pt x="200" y="27"/>
                    </a:lnTo>
                    <a:lnTo>
                      <a:pt x="200" y="29"/>
                    </a:lnTo>
                    <a:lnTo>
                      <a:pt x="202" y="29"/>
                    </a:lnTo>
                    <a:lnTo>
                      <a:pt x="202" y="30"/>
                    </a:lnTo>
                    <a:lnTo>
                      <a:pt x="202" y="31"/>
                    </a:lnTo>
                    <a:lnTo>
                      <a:pt x="203" y="31"/>
                    </a:lnTo>
                    <a:lnTo>
                      <a:pt x="203" y="30"/>
                    </a:lnTo>
                    <a:lnTo>
                      <a:pt x="204" y="30"/>
                    </a:lnTo>
                    <a:lnTo>
                      <a:pt x="203" y="30"/>
                    </a:lnTo>
                    <a:lnTo>
                      <a:pt x="204" y="30"/>
                    </a:lnTo>
                    <a:lnTo>
                      <a:pt x="204" y="29"/>
                    </a:lnTo>
                    <a:lnTo>
                      <a:pt x="205" y="29"/>
                    </a:lnTo>
                    <a:lnTo>
                      <a:pt x="205" y="27"/>
                    </a:lnTo>
                    <a:lnTo>
                      <a:pt x="205" y="26"/>
                    </a:lnTo>
                    <a:lnTo>
                      <a:pt x="205" y="25"/>
                    </a:lnTo>
                    <a:lnTo>
                      <a:pt x="204" y="25"/>
                    </a:lnTo>
                    <a:lnTo>
                      <a:pt x="204" y="23"/>
                    </a:lnTo>
                    <a:lnTo>
                      <a:pt x="205" y="23"/>
                    </a:lnTo>
                    <a:lnTo>
                      <a:pt x="204" y="23"/>
                    </a:lnTo>
                    <a:lnTo>
                      <a:pt x="205" y="23"/>
                    </a:lnTo>
                    <a:lnTo>
                      <a:pt x="205" y="25"/>
                    </a:lnTo>
                    <a:lnTo>
                      <a:pt x="207" y="25"/>
                    </a:lnTo>
                    <a:lnTo>
                      <a:pt x="205" y="25"/>
                    </a:lnTo>
                    <a:lnTo>
                      <a:pt x="207" y="25"/>
                    </a:lnTo>
                    <a:lnTo>
                      <a:pt x="207" y="26"/>
                    </a:lnTo>
                    <a:lnTo>
                      <a:pt x="208" y="26"/>
                    </a:lnTo>
                    <a:lnTo>
                      <a:pt x="209" y="26"/>
                    </a:lnTo>
                    <a:lnTo>
                      <a:pt x="208" y="26"/>
                    </a:lnTo>
                    <a:lnTo>
                      <a:pt x="208" y="25"/>
                    </a:lnTo>
                    <a:lnTo>
                      <a:pt x="208" y="23"/>
                    </a:lnTo>
                    <a:lnTo>
                      <a:pt x="209" y="23"/>
                    </a:lnTo>
                    <a:lnTo>
                      <a:pt x="209" y="25"/>
                    </a:lnTo>
                    <a:lnTo>
                      <a:pt x="211" y="25"/>
                    </a:lnTo>
                    <a:lnTo>
                      <a:pt x="211" y="23"/>
                    </a:lnTo>
                    <a:lnTo>
                      <a:pt x="209" y="23"/>
                    </a:lnTo>
                    <a:lnTo>
                      <a:pt x="209" y="22"/>
                    </a:lnTo>
                    <a:lnTo>
                      <a:pt x="209" y="21"/>
                    </a:lnTo>
                    <a:lnTo>
                      <a:pt x="208" y="21"/>
                    </a:lnTo>
                    <a:lnTo>
                      <a:pt x="209" y="21"/>
                    </a:lnTo>
                    <a:lnTo>
                      <a:pt x="208" y="21"/>
                    </a:lnTo>
                    <a:lnTo>
                      <a:pt x="209" y="21"/>
                    </a:lnTo>
                    <a:lnTo>
                      <a:pt x="209" y="19"/>
                    </a:lnTo>
                    <a:lnTo>
                      <a:pt x="211" y="19"/>
                    </a:lnTo>
                    <a:lnTo>
                      <a:pt x="211" y="18"/>
                    </a:lnTo>
                    <a:lnTo>
                      <a:pt x="211" y="17"/>
                    </a:lnTo>
                    <a:lnTo>
                      <a:pt x="209" y="17"/>
                    </a:lnTo>
                    <a:lnTo>
                      <a:pt x="209" y="18"/>
                    </a:lnTo>
                    <a:lnTo>
                      <a:pt x="209" y="17"/>
                    </a:lnTo>
                    <a:lnTo>
                      <a:pt x="211" y="17"/>
                    </a:lnTo>
                    <a:lnTo>
                      <a:pt x="211" y="15"/>
                    </a:lnTo>
                    <a:lnTo>
                      <a:pt x="209" y="15"/>
                    </a:lnTo>
                    <a:lnTo>
                      <a:pt x="209" y="14"/>
                    </a:lnTo>
                    <a:lnTo>
                      <a:pt x="211" y="14"/>
                    </a:lnTo>
                    <a:lnTo>
                      <a:pt x="211" y="13"/>
                    </a:lnTo>
                    <a:lnTo>
                      <a:pt x="211" y="14"/>
                    </a:lnTo>
                    <a:lnTo>
                      <a:pt x="211" y="13"/>
                    </a:lnTo>
                    <a:lnTo>
                      <a:pt x="212" y="13"/>
                    </a:lnTo>
                    <a:lnTo>
                      <a:pt x="213" y="13"/>
                    </a:lnTo>
                    <a:lnTo>
                      <a:pt x="213" y="12"/>
                    </a:lnTo>
                    <a:lnTo>
                      <a:pt x="215" y="12"/>
                    </a:lnTo>
                    <a:lnTo>
                      <a:pt x="216" y="12"/>
                    </a:lnTo>
                    <a:lnTo>
                      <a:pt x="217" y="12"/>
                    </a:lnTo>
                    <a:lnTo>
                      <a:pt x="217" y="10"/>
                    </a:lnTo>
                    <a:lnTo>
                      <a:pt x="219" y="10"/>
                    </a:lnTo>
                    <a:lnTo>
                      <a:pt x="217" y="10"/>
                    </a:lnTo>
                    <a:lnTo>
                      <a:pt x="217" y="9"/>
                    </a:lnTo>
                    <a:lnTo>
                      <a:pt x="219" y="9"/>
                    </a:lnTo>
                    <a:lnTo>
                      <a:pt x="219" y="8"/>
                    </a:lnTo>
                    <a:lnTo>
                      <a:pt x="220" y="8"/>
                    </a:lnTo>
                    <a:lnTo>
                      <a:pt x="220" y="6"/>
                    </a:lnTo>
                    <a:lnTo>
                      <a:pt x="221" y="6"/>
                    </a:lnTo>
                    <a:lnTo>
                      <a:pt x="222" y="6"/>
                    </a:lnTo>
                    <a:lnTo>
                      <a:pt x="224" y="6"/>
                    </a:lnTo>
                    <a:lnTo>
                      <a:pt x="224" y="5"/>
                    </a:lnTo>
                    <a:lnTo>
                      <a:pt x="225" y="5"/>
                    </a:lnTo>
                    <a:lnTo>
                      <a:pt x="225" y="4"/>
                    </a:lnTo>
                    <a:lnTo>
                      <a:pt x="226" y="4"/>
                    </a:lnTo>
                    <a:lnTo>
                      <a:pt x="226" y="5"/>
                    </a:lnTo>
                    <a:lnTo>
                      <a:pt x="226" y="4"/>
                    </a:lnTo>
                    <a:lnTo>
                      <a:pt x="228" y="4"/>
                    </a:lnTo>
                    <a:lnTo>
                      <a:pt x="226" y="4"/>
                    </a:lnTo>
                    <a:lnTo>
                      <a:pt x="226" y="2"/>
                    </a:lnTo>
                    <a:lnTo>
                      <a:pt x="226" y="1"/>
                    </a:lnTo>
                    <a:lnTo>
                      <a:pt x="228" y="1"/>
                    </a:lnTo>
                    <a:lnTo>
                      <a:pt x="228" y="0"/>
                    </a:lnTo>
                    <a:lnTo>
                      <a:pt x="228" y="1"/>
                    </a:lnTo>
                    <a:lnTo>
                      <a:pt x="228" y="0"/>
                    </a:lnTo>
                    <a:lnTo>
                      <a:pt x="229" y="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1" name="Freeform 7">
                <a:extLst>
                  <a:ext uri="{FF2B5EF4-FFF2-40B4-BE49-F238E27FC236}">
                    <a16:creationId xmlns:a16="http://schemas.microsoft.com/office/drawing/2014/main" id="{B28F1590-1EA4-BB2A-255B-41191457E4B5}"/>
                  </a:ext>
                </a:extLst>
              </p:cNvPr>
              <p:cNvSpPr>
                <a:spLocks/>
              </p:cNvSpPr>
              <p:nvPr/>
            </p:nvSpPr>
            <p:spPr bwMode="auto">
              <a:xfrm>
                <a:off x="3019" y="1725"/>
                <a:ext cx="203" cy="254"/>
              </a:xfrm>
              <a:custGeom>
                <a:avLst/>
                <a:gdLst>
                  <a:gd name="T0" fmla="*/ 76 w 203"/>
                  <a:gd name="T1" fmla="*/ 28 h 254"/>
                  <a:gd name="T2" fmla="*/ 83 w 203"/>
                  <a:gd name="T3" fmla="*/ 25 h 254"/>
                  <a:gd name="T4" fmla="*/ 89 w 203"/>
                  <a:gd name="T5" fmla="*/ 23 h 254"/>
                  <a:gd name="T6" fmla="*/ 91 w 203"/>
                  <a:gd name="T7" fmla="*/ 17 h 254"/>
                  <a:gd name="T8" fmla="*/ 97 w 203"/>
                  <a:gd name="T9" fmla="*/ 8 h 254"/>
                  <a:gd name="T10" fmla="*/ 100 w 203"/>
                  <a:gd name="T11" fmla="*/ 4 h 254"/>
                  <a:gd name="T12" fmla="*/ 117 w 203"/>
                  <a:gd name="T13" fmla="*/ 24 h 254"/>
                  <a:gd name="T14" fmla="*/ 126 w 203"/>
                  <a:gd name="T15" fmla="*/ 30 h 254"/>
                  <a:gd name="T16" fmla="*/ 136 w 203"/>
                  <a:gd name="T17" fmla="*/ 28 h 254"/>
                  <a:gd name="T18" fmla="*/ 148 w 203"/>
                  <a:gd name="T19" fmla="*/ 33 h 254"/>
                  <a:gd name="T20" fmla="*/ 157 w 203"/>
                  <a:gd name="T21" fmla="*/ 40 h 254"/>
                  <a:gd name="T22" fmla="*/ 171 w 203"/>
                  <a:gd name="T23" fmla="*/ 46 h 254"/>
                  <a:gd name="T24" fmla="*/ 182 w 203"/>
                  <a:gd name="T25" fmla="*/ 45 h 254"/>
                  <a:gd name="T26" fmla="*/ 193 w 203"/>
                  <a:gd name="T27" fmla="*/ 41 h 254"/>
                  <a:gd name="T28" fmla="*/ 201 w 203"/>
                  <a:gd name="T29" fmla="*/ 47 h 254"/>
                  <a:gd name="T30" fmla="*/ 198 w 203"/>
                  <a:gd name="T31" fmla="*/ 55 h 254"/>
                  <a:gd name="T32" fmla="*/ 191 w 203"/>
                  <a:gd name="T33" fmla="*/ 61 h 254"/>
                  <a:gd name="T34" fmla="*/ 165 w 203"/>
                  <a:gd name="T35" fmla="*/ 93 h 254"/>
                  <a:gd name="T36" fmla="*/ 154 w 203"/>
                  <a:gd name="T37" fmla="*/ 106 h 254"/>
                  <a:gd name="T38" fmla="*/ 142 w 203"/>
                  <a:gd name="T39" fmla="*/ 110 h 254"/>
                  <a:gd name="T40" fmla="*/ 135 w 203"/>
                  <a:gd name="T41" fmla="*/ 118 h 254"/>
                  <a:gd name="T42" fmla="*/ 127 w 203"/>
                  <a:gd name="T43" fmla="*/ 123 h 254"/>
                  <a:gd name="T44" fmla="*/ 123 w 203"/>
                  <a:gd name="T45" fmla="*/ 123 h 254"/>
                  <a:gd name="T46" fmla="*/ 116 w 203"/>
                  <a:gd name="T47" fmla="*/ 126 h 254"/>
                  <a:gd name="T48" fmla="*/ 110 w 203"/>
                  <a:gd name="T49" fmla="*/ 134 h 254"/>
                  <a:gd name="T50" fmla="*/ 101 w 203"/>
                  <a:gd name="T51" fmla="*/ 133 h 254"/>
                  <a:gd name="T52" fmla="*/ 96 w 203"/>
                  <a:gd name="T53" fmla="*/ 122 h 254"/>
                  <a:gd name="T54" fmla="*/ 85 w 203"/>
                  <a:gd name="T55" fmla="*/ 126 h 254"/>
                  <a:gd name="T56" fmla="*/ 83 w 203"/>
                  <a:gd name="T57" fmla="*/ 125 h 254"/>
                  <a:gd name="T58" fmla="*/ 74 w 203"/>
                  <a:gd name="T59" fmla="*/ 127 h 254"/>
                  <a:gd name="T60" fmla="*/ 70 w 203"/>
                  <a:gd name="T61" fmla="*/ 133 h 254"/>
                  <a:gd name="T62" fmla="*/ 61 w 203"/>
                  <a:gd name="T63" fmla="*/ 138 h 254"/>
                  <a:gd name="T64" fmla="*/ 59 w 203"/>
                  <a:gd name="T65" fmla="*/ 140 h 254"/>
                  <a:gd name="T66" fmla="*/ 53 w 203"/>
                  <a:gd name="T67" fmla="*/ 147 h 254"/>
                  <a:gd name="T68" fmla="*/ 45 w 203"/>
                  <a:gd name="T69" fmla="*/ 153 h 254"/>
                  <a:gd name="T70" fmla="*/ 34 w 203"/>
                  <a:gd name="T71" fmla="*/ 159 h 254"/>
                  <a:gd name="T72" fmla="*/ 29 w 203"/>
                  <a:gd name="T73" fmla="*/ 163 h 254"/>
                  <a:gd name="T74" fmla="*/ 25 w 203"/>
                  <a:gd name="T75" fmla="*/ 168 h 254"/>
                  <a:gd name="T76" fmla="*/ 23 w 203"/>
                  <a:gd name="T77" fmla="*/ 172 h 254"/>
                  <a:gd name="T78" fmla="*/ 15 w 203"/>
                  <a:gd name="T79" fmla="*/ 176 h 254"/>
                  <a:gd name="T80" fmla="*/ 12 w 203"/>
                  <a:gd name="T81" fmla="*/ 180 h 254"/>
                  <a:gd name="T82" fmla="*/ 10 w 203"/>
                  <a:gd name="T83" fmla="*/ 185 h 254"/>
                  <a:gd name="T84" fmla="*/ 7 w 203"/>
                  <a:gd name="T85" fmla="*/ 190 h 254"/>
                  <a:gd name="T86" fmla="*/ 4 w 203"/>
                  <a:gd name="T87" fmla="*/ 191 h 254"/>
                  <a:gd name="T88" fmla="*/ 2 w 203"/>
                  <a:gd name="T89" fmla="*/ 197 h 254"/>
                  <a:gd name="T90" fmla="*/ 11 w 203"/>
                  <a:gd name="T91" fmla="*/ 195 h 254"/>
                  <a:gd name="T92" fmla="*/ 20 w 203"/>
                  <a:gd name="T93" fmla="*/ 190 h 254"/>
                  <a:gd name="T94" fmla="*/ 29 w 203"/>
                  <a:gd name="T95" fmla="*/ 194 h 254"/>
                  <a:gd name="T96" fmla="*/ 28 w 203"/>
                  <a:gd name="T97" fmla="*/ 202 h 254"/>
                  <a:gd name="T98" fmla="*/ 38 w 203"/>
                  <a:gd name="T99" fmla="*/ 201 h 254"/>
                  <a:gd name="T100" fmla="*/ 49 w 203"/>
                  <a:gd name="T101" fmla="*/ 204 h 254"/>
                  <a:gd name="T102" fmla="*/ 54 w 203"/>
                  <a:gd name="T103" fmla="*/ 211 h 254"/>
                  <a:gd name="T104" fmla="*/ 49 w 203"/>
                  <a:gd name="T105" fmla="*/ 222 h 254"/>
                  <a:gd name="T106" fmla="*/ 46 w 203"/>
                  <a:gd name="T107" fmla="*/ 233 h 254"/>
                  <a:gd name="T108" fmla="*/ 42 w 203"/>
                  <a:gd name="T109" fmla="*/ 237 h 254"/>
                  <a:gd name="T110" fmla="*/ 38 w 203"/>
                  <a:gd name="T111" fmla="*/ 242 h 254"/>
                  <a:gd name="T112" fmla="*/ 33 w 203"/>
                  <a:gd name="T113" fmla="*/ 242 h 254"/>
                  <a:gd name="T114" fmla="*/ 28 w 203"/>
                  <a:gd name="T115" fmla="*/ 240 h 254"/>
                  <a:gd name="T116" fmla="*/ 23 w 203"/>
                  <a:gd name="T117" fmla="*/ 241 h 254"/>
                  <a:gd name="T118" fmla="*/ 19 w 203"/>
                  <a:gd name="T119" fmla="*/ 244 h 254"/>
                  <a:gd name="T120" fmla="*/ 15 w 203"/>
                  <a:gd name="T121" fmla="*/ 249 h 254"/>
                  <a:gd name="T122" fmla="*/ 10 w 203"/>
                  <a:gd name="T123" fmla="*/ 250 h 254"/>
                  <a:gd name="T124" fmla="*/ 4 w 203"/>
                  <a:gd name="T125" fmla="*/ 252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 h="254">
                    <a:moveTo>
                      <a:pt x="71" y="28"/>
                    </a:moveTo>
                    <a:lnTo>
                      <a:pt x="71" y="29"/>
                    </a:lnTo>
                    <a:lnTo>
                      <a:pt x="71" y="28"/>
                    </a:lnTo>
                    <a:lnTo>
                      <a:pt x="72" y="28"/>
                    </a:lnTo>
                    <a:lnTo>
                      <a:pt x="74" y="28"/>
                    </a:lnTo>
                    <a:lnTo>
                      <a:pt x="75" y="28"/>
                    </a:lnTo>
                    <a:lnTo>
                      <a:pt x="75" y="26"/>
                    </a:lnTo>
                    <a:lnTo>
                      <a:pt x="75" y="28"/>
                    </a:lnTo>
                    <a:lnTo>
                      <a:pt x="75" y="26"/>
                    </a:lnTo>
                    <a:lnTo>
                      <a:pt x="76" y="26"/>
                    </a:lnTo>
                    <a:lnTo>
                      <a:pt x="76" y="28"/>
                    </a:lnTo>
                    <a:lnTo>
                      <a:pt x="76" y="26"/>
                    </a:lnTo>
                    <a:lnTo>
                      <a:pt x="78" y="26"/>
                    </a:lnTo>
                    <a:lnTo>
                      <a:pt x="78" y="25"/>
                    </a:lnTo>
                    <a:lnTo>
                      <a:pt x="78" y="26"/>
                    </a:lnTo>
                    <a:lnTo>
                      <a:pt x="78" y="25"/>
                    </a:lnTo>
                    <a:lnTo>
                      <a:pt x="79" y="25"/>
                    </a:lnTo>
                    <a:lnTo>
                      <a:pt x="80" y="25"/>
                    </a:lnTo>
                    <a:lnTo>
                      <a:pt x="80" y="26"/>
                    </a:lnTo>
                    <a:lnTo>
                      <a:pt x="82" y="26"/>
                    </a:lnTo>
                    <a:lnTo>
                      <a:pt x="82" y="25"/>
                    </a:lnTo>
                    <a:lnTo>
                      <a:pt x="83" y="25"/>
                    </a:lnTo>
                    <a:lnTo>
                      <a:pt x="84" y="25"/>
                    </a:lnTo>
                    <a:lnTo>
                      <a:pt x="85" y="25"/>
                    </a:lnTo>
                    <a:lnTo>
                      <a:pt x="84" y="25"/>
                    </a:lnTo>
                    <a:lnTo>
                      <a:pt x="85" y="25"/>
                    </a:lnTo>
                    <a:lnTo>
                      <a:pt x="85" y="24"/>
                    </a:lnTo>
                    <a:lnTo>
                      <a:pt x="87" y="24"/>
                    </a:lnTo>
                    <a:lnTo>
                      <a:pt x="88" y="24"/>
                    </a:lnTo>
                    <a:lnTo>
                      <a:pt x="88" y="23"/>
                    </a:lnTo>
                    <a:lnTo>
                      <a:pt x="88" y="24"/>
                    </a:lnTo>
                    <a:lnTo>
                      <a:pt x="88" y="23"/>
                    </a:lnTo>
                    <a:lnTo>
                      <a:pt x="89" y="23"/>
                    </a:lnTo>
                    <a:lnTo>
                      <a:pt x="89" y="21"/>
                    </a:lnTo>
                    <a:lnTo>
                      <a:pt x="89" y="20"/>
                    </a:lnTo>
                    <a:lnTo>
                      <a:pt x="91" y="20"/>
                    </a:lnTo>
                    <a:lnTo>
                      <a:pt x="89" y="20"/>
                    </a:lnTo>
                    <a:lnTo>
                      <a:pt x="91" y="20"/>
                    </a:lnTo>
                    <a:lnTo>
                      <a:pt x="91" y="19"/>
                    </a:lnTo>
                    <a:lnTo>
                      <a:pt x="92" y="19"/>
                    </a:lnTo>
                    <a:lnTo>
                      <a:pt x="91" y="19"/>
                    </a:lnTo>
                    <a:lnTo>
                      <a:pt x="92" y="19"/>
                    </a:lnTo>
                    <a:lnTo>
                      <a:pt x="92" y="17"/>
                    </a:lnTo>
                    <a:lnTo>
                      <a:pt x="91" y="17"/>
                    </a:lnTo>
                    <a:lnTo>
                      <a:pt x="92" y="16"/>
                    </a:lnTo>
                    <a:lnTo>
                      <a:pt x="92" y="15"/>
                    </a:lnTo>
                    <a:lnTo>
                      <a:pt x="92" y="13"/>
                    </a:lnTo>
                    <a:lnTo>
                      <a:pt x="92" y="12"/>
                    </a:lnTo>
                    <a:lnTo>
                      <a:pt x="93" y="12"/>
                    </a:lnTo>
                    <a:lnTo>
                      <a:pt x="93" y="11"/>
                    </a:lnTo>
                    <a:lnTo>
                      <a:pt x="93" y="9"/>
                    </a:lnTo>
                    <a:lnTo>
                      <a:pt x="95" y="9"/>
                    </a:lnTo>
                    <a:lnTo>
                      <a:pt x="96" y="9"/>
                    </a:lnTo>
                    <a:lnTo>
                      <a:pt x="96" y="8"/>
                    </a:lnTo>
                    <a:lnTo>
                      <a:pt x="97" y="8"/>
                    </a:lnTo>
                    <a:lnTo>
                      <a:pt x="97" y="7"/>
                    </a:lnTo>
                    <a:lnTo>
                      <a:pt x="97" y="6"/>
                    </a:lnTo>
                    <a:lnTo>
                      <a:pt x="96" y="6"/>
                    </a:lnTo>
                    <a:lnTo>
                      <a:pt x="96" y="4"/>
                    </a:lnTo>
                    <a:lnTo>
                      <a:pt x="96" y="3"/>
                    </a:lnTo>
                    <a:lnTo>
                      <a:pt x="96" y="2"/>
                    </a:lnTo>
                    <a:lnTo>
                      <a:pt x="97" y="2"/>
                    </a:lnTo>
                    <a:lnTo>
                      <a:pt x="96" y="0"/>
                    </a:lnTo>
                    <a:lnTo>
                      <a:pt x="97" y="0"/>
                    </a:lnTo>
                    <a:lnTo>
                      <a:pt x="97" y="2"/>
                    </a:lnTo>
                    <a:lnTo>
                      <a:pt x="100" y="4"/>
                    </a:lnTo>
                    <a:lnTo>
                      <a:pt x="102" y="7"/>
                    </a:lnTo>
                    <a:lnTo>
                      <a:pt x="104" y="8"/>
                    </a:lnTo>
                    <a:lnTo>
                      <a:pt x="105" y="9"/>
                    </a:lnTo>
                    <a:lnTo>
                      <a:pt x="106" y="11"/>
                    </a:lnTo>
                    <a:lnTo>
                      <a:pt x="109" y="13"/>
                    </a:lnTo>
                    <a:lnTo>
                      <a:pt x="110" y="16"/>
                    </a:lnTo>
                    <a:lnTo>
                      <a:pt x="110" y="17"/>
                    </a:lnTo>
                    <a:lnTo>
                      <a:pt x="112" y="19"/>
                    </a:lnTo>
                    <a:lnTo>
                      <a:pt x="113" y="19"/>
                    </a:lnTo>
                    <a:lnTo>
                      <a:pt x="114" y="21"/>
                    </a:lnTo>
                    <a:lnTo>
                      <a:pt x="117" y="24"/>
                    </a:lnTo>
                    <a:lnTo>
                      <a:pt x="117" y="25"/>
                    </a:lnTo>
                    <a:lnTo>
                      <a:pt x="118" y="25"/>
                    </a:lnTo>
                    <a:lnTo>
                      <a:pt x="119" y="26"/>
                    </a:lnTo>
                    <a:lnTo>
                      <a:pt x="121" y="26"/>
                    </a:lnTo>
                    <a:lnTo>
                      <a:pt x="122" y="26"/>
                    </a:lnTo>
                    <a:lnTo>
                      <a:pt x="123" y="26"/>
                    </a:lnTo>
                    <a:lnTo>
                      <a:pt x="123" y="28"/>
                    </a:lnTo>
                    <a:lnTo>
                      <a:pt x="123" y="29"/>
                    </a:lnTo>
                    <a:lnTo>
                      <a:pt x="125" y="29"/>
                    </a:lnTo>
                    <a:lnTo>
                      <a:pt x="125" y="30"/>
                    </a:lnTo>
                    <a:lnTo>
                      <a:pt x="126" y="30"/>
                    </a:lnTo>
                    <a:lnTo>
                      <a:pt x="127" y="30"/>
                    </a:lnTo>
                    <a:lnTo>
                      <a:pt x="127" y="32"/>
                    </a:lnTo>
                    <a:lnTo>
                      <a:pt x="129" y="30"/>
                    </a:lnTo>
                    <a:lnTo>
                      <a:pt x="130" y="30"/>
                    </a:lnTo>
                    <a:lnTo>
                      <a:pt x="131" y="30"/>
                    </a:lnTo>
                    <a:lnTo>
                      <a:pt x="131" y="29"/>
                    </a:lnTo>
                    <a:lnTo>
                      <a:pt x="133" y="29"/>
                    </a:lnTo>
                    <a:lnTo>
                      <a:pt x="134" y="29"/>
                    </a:lnTo>
                    <a:lnTo>
                      <a:pt x="135" y="29"/>
                    </a:lnTo>
                    <a:lnTo>
                      <a:pt x="135" y="28"/>
                    </a:lnTo>
                    <a:lnTo>
                      <a:pt x="136" y="28"/>
                    </a:lnTo>
                    <a:lnTo>
                      <a:pt x="136" y="29"/>
                    </a:lnTo>
                    <a:lnTo>
                      <a:pt x="136" y="28"/>
                    </a:lnTo>
                    <a:lnTo>
                      <a:pt x="138" y="28"/>
                    </a:lnTo>
                    <a:lnTo>
                      <a:pt x="139" y="28"/>
                    </a:lnTo>
                    <a:lnTo>
                      <a:pt x="140" y="26"/>
                    </a:lnTo>
                    <a:lnTo>
                      <a:pt x="142" y="26"/>
                    </a:lnTo>
                    <a:lnTo>
                      <a:pt x="143" y="26"/>
                    </a:lnTo>
                    <a:lnTo>
                      <a:pt x="143" y="28"/>
                    </a:lnTo>
                    <a:lnTo>
                      <a:pt x="144" y="28"/>
                    </a:lnTo>
                    <a:lnTo>
                      <a:pt x="146" y="28"/>
                    </a:lnTo>
                    <a:lnTo>
                      <a:pt x="148" y="33"/>
                    </a:lnTo>
                    <a:lnTo>
                      <a:pt x="150" y="33"/>
                    </a:lnTo>
                    <a:lnTo>
                      <a:pt x="150" y="34"/>
                    </a:lnTo>
                    <a:lnTo>
                      <a:pt x="151" y="34"/>
                    </a:lnTo>
                    <a:lnTo>
                      <a:pt x="152" y="34"/>
                    </a:lnTo>
                    <a:lnTo>
                      <a:pt x="154" y="34"/>
                    </a:lnTo>
                    <a:lnTo>
                      <a:pt x="155" y="34"/>
                    </a:lnTo>
                    <a:lnTo>
                      <a:pt x="156" y="34"/>
                    </a:lnTo>
                    <a:lnTo>
                      <a:pt x="156" y="36"/>
                    </a:lnTo>
                    <a:lnTo>
                      <a:pt x="157" y="37"/>
                    </a:lnTo>
                    <a:lnTo>
                      <a:pt x="157" y="38"/>
                    </a:lnTo>
                    <a:lnTo>
                      <a:pt x="157" y="40"/>
                    </a:lnTo>
                    <a:lnTo>
                      <a:pt x="159" y="42"/>
                    </a:lnTo>
                    <a:lnTo>
                      <a:pt x="159" y="45"/>
                    </a:lnTo>
                    <a:lnTo>
                      <a:pt x="161" y="46"/>
                    </a:lnTo>
                    <a:lnTo>
                      <a:pt x="163" y="45"/>
                    </a:lnTo>
                    <a:lnTo>
                      <a:pt x="164" y="45"/>
                    </a:lnTo>
                    <a:lnTo>
                      <a:pt x="165" y="45"/>
                    </a:lnTo>
                    <a:lnTo>
                      <a:pt x="167" y="45"/>
                    </a:lnTo>
                    <a:lnTo>
                      <a:pt x="168" y="45"/>
                    </a:lnTo>
                    <a:lnTo>
                      <a:pt x="169" y="45"/>
                    </a:lnTo>
                    <a:lnTo>
                      <a:pt x="169" y="46"/>
                    </a:lnTo>
                    <a:lnTo>
                      <a:pt x="171" y="46"/>
                    </a:lnTo>
                    <a:lnTo>
                      <a:pt x="172" y="47"/>
                    </a:lnTo>
                    <a:lnTo>
                      <a:pt x="173" y="49"/>
                    </a:lnTo>
                    <a:lnTo>
                      <a:pt x="174" y="49"/>
                    </a:lnTo>
                    <a:lnTo>
                      <a:pt x="176" y="49"/>
                    </a:lnTo>
                    <a:lnTo>
                      <a:pt x="176" y="47"/>
                    </a:lnTo>
                    <a:lnTo>
                      <a:pt x="177" y="47"/>
                    </a:lnTo>
                    <a:lnTo>
                      <a:pt x="178" y="47"/>
                    </a:lnTo>
                    <a:lnTo>
                      <a:pt x="178" y="46"/>
                    </a:lnTo>
                    <a:lnTo>
                      <a:pt x="180" y="46"/>
                    </a:lnTo>
                    <a:lnTo>
                      <a:pt x="181" y="45"/>
                    </a:lnTo>
                    <a:lnTo>
                      <a:pt x="182" y="45"/>
                    </a:lnTo>
                    <a:lnTo>
                      <a:pt x="184" y="45"/>
                    </a:lnTo>
                    <a:lnTo>
                      <a:pt x="185" y="45"/>
                    </a:lnTo>
                    <a:lnTo>
                      <a:pt x="185" y="43"/>
                    </a:lnTo>
                    <a:lnTo>
                      <a:pt x="186" y="43"/>
                    </a:lnTo>
                    <a:lnTo>
                      <a:pt x="188" y="43"/>
                    </a:lnTo>
                    <a:lnTo>
                      <a:pt x="188" y="42"/>
                    </a:lnTo>
                    <a:lnTo>
                      <a:pt x="189" y="42"/>
                    </a:lnTo>
                    <a:lnTo>
                      <a:pt x="189" y="41"/>
                    </a:lnTo>
                    <a:lnTo>
                      <a:pt x="190" y="41"/>
                    </a:lnTo>
                    <a:lnTo>
                      <a:pt x="191" y="41"/>
                    </a:lnTo>
                    <a:lnTo>
                      <a:pt x="193" y="41"/>
                    </a:lnTo>
                    <a:lnTo>
                      <a:pt x="194" y="41"/>
                    </a:lnTo>
                    <a:lnTo>
                      <a:pt x="195" y="41"/>
                    </a:lnTo>
                    <a:lnTo>
                      <a:pt x="197" y="41"/>
                    </a:lnTo>
                    <a:lnTo>
                      <a:pt x="197" y="42"/>
                    </a:lnTo>
                    <a:lnTo>
                      <a:pt x="198" y="42"/>
                    </a:lnTo>
                    <a:lnTo>
                      <a:pt x="198" y="43"/>
                    </a:lnTo>
                    <a:lnTo>
                      <a:pt x="199" y="43"/>
                    </a:lnTo>
                    <a:lnTo>
                      <a:pt x="199" y="45"/>
                    </a:lnTo>
                    <a:lnTo>
                      <a:pt x="199" y="46"/>
                    </a:lnTo>
                    <a:lnTo>
                      <a:pt x="201" y="46"/>
                    </a:lnTo>
                    <a:lnTo>
                      <a:pt x="201" y="47"/>
                    </a:lnTo>
                    <a:lnTo>
                      <a:pt x="202" y="47"/>
                    </a:lnTo>
                    <a:lnTo>
                      <a:pt x="203" y="47"/>
                    </a:lnTo>
                    <a:lnTo>
                      <a:pt x="203" y="49"/>
                    </a:lnTo>
                    <a:lnTo>
                      <a:pt x="203" y="50"/>
                    </a:lnTo>
                    <a:lnTo>
                      <a:pt x="202" y="50"/>
                    </a:lnTo>
                    <a:lnTo>
                      <a:pt x="202" y="51"/>
                    </a:lnTo>
                    <a:lnTo>
                      <a:pt x="201" y="51"/>
                    </a:lnTo>
                    <a:lnTo>
                      <a:pt x="201" y="53"/>
                    </a:lnTo>
                    <a:lnTo>
                      <a:pt x="199" y="53"/>
                    </a:lnTo>
                    <a:lnTo>
                      <a:pt x="199" y="54"/>
                    </a:lnTo>
                    <a:lnTo>
                      <a:pt x="198" y="55"/>
                    </a:lnTo>
                    <a:lnTo>
                      <a:pt x="198" y="54"/>
                    </a:lnTo>
                    <a:lnTo>
                      <a:pt x="198" y="55"/>
                    </a:lnTo>
                    <a:lnTo>
                      <a:pt x="197" y="55"/>
                    </a:lnTo>
                    <a:lnTo>
                      <a:pt x="195" y="55"/>
                    </a:lnTo>
                    <a:lnTo>
                      <a:pt x="195" y="57"/>
                    </a:lnTo>
                    <a:lnTo>
                      <a:pt x="194" y="57"/>
                    </a:lnTo>
                    <a:lnTo>
                      <a:pt x="194" y="58"/>
                    </a:lnTo>
                    <a:lnTo>
                      <a:pt x="193" y="58"/>
                    </a:lnTo>
                    <a:lnTo>
                      <a:pt x="193" y="59"/>
                    </a:lnTo>
                    <a:lnTo>
                      <a:pt x="193" y="61"/>
                    </a:lnTo>
                    <a:lnTo>
                      <a:pt x="191" y="61"/>
                    </a:lnTo>
                    <a:lnTo>
                      <a:pt x="191" y="62"/>
                    </a:lnTo>
                    <a:lnTo>
                      <a:pt x="190" y="62"/>
                    </a:lnTo>
                    <a:lnTo>
                      <a:pt x="190" y="63"/>
                    </a:lnTo>
                    <a:lnTo>
                      <a:pt x="189" y="66"/>
                    </a:lnTo>
                    <a:lnTo>
                      <a:pt x="173" y="74"/>
                    </a:lnTo>
                    <a:lnTo>
                      <a:pt x="167" y="75"/>
                    </a:lnTo>
                    <a:lnTo>
                      <a:pt x="167" y="78"/>
                    </a:lnTo>
                    <a:lnTo>
                      <a:pt x="167" y="84"/>
                    </a:lnTo>
                    <a:lnTo>
                      <a:pt x="167" y="88"/>
                    </a:lnTo>
                    <a:lnTo>
                      <a:pt x="167" y="92"/>
                    </a:lnTo>
                    <a:lnTo>
                      <a:pt x="165" y="93"/>
                    </a:lnTo>
                    <a:lnTo>
                      <a:pt x="165" y="95"/>
                    </a:lnTo>
                    <a:lnTo>
                      <a:pt x="163" y="100"/>
                    </a:lnTo>
                    <a:lnTo>
                      <a:pt x="161" y="104"/>
                    </a:lnTo>
                    <a:lnTo>
                      <a:pt x="160" y="106"/>
                    </a:lnTo>
                    <a:lnTo>
                      <a:pt x="159" y="106"/>
                    </a:lnTo>
                    <a:lnTo>
                      <a:pt x="157" y="106"/>
                    </a:lnTo>
                    <a:lnTo>
                      <a:pt x="156" y="106"/>
                    </a:lnTo>
                    <a:lnTo>
                      <a:pt x="156" y="105"/>
                    </a:lnTo>
                    <a:lnTo>
                      <a:pt x="155" y="105"/>
                    </a:lnTo>
                    <a:lnTo>
                      <a:pt x="155" y="106"/>
                    </a:lnTo>
                    <a:lnTo>
                      <a:pt x="154" y="106"/>
                    </a:lnTo>
                    <a:lnTo>
                      <a:pt x="152" y="106"/>
                    </a:lnTo>
                    <a:lnTo>
                      <a:pt x="151" y="108"/>
                    </a:lnTo>
                    <a:lnTo>
                      <a:pt x="150" y="108"/>
                    </a:lnTo>
                    <a:lnTo>
                      <a:pt x="148" y="108"/>
                    </a:lnTo>
                    <a:lnTo>
                      <a:pt x="148" y="109"/>
                    </a:lnTo>
                    <a:lnTo>
                      <a:pt x="147" y="109"/>
                    </a:lnTo>
                    <a:lnTo>
                      <a:pt x="146" y="109"/>
                    </a:lnTo>
                    <a:lnTo>
                      <a:pt x="144" y="109"/>
                    </a:lnTo>
                    <a:lnTo>
                      <a:pt x="144" y="110"/>
                    </a:lnTo>
                    <a:lnTo>
                      <a:pt x="143" y="110"/>
                    </a:lnTo>
                    <a:lnTo>
                      <a:pt x="142" y="110"/>
                    </a:lnTo>
                    <a:lnTo>
                      <a:pt x="142" y="112"/>
                    </a:lnTo>
                    <a:lnTo>
                      <a:pt x="140" y="112"/>
                    </a:lnTo>
                    <a:lnTo>
                      <a:pt x="140" y="113"/>
                    </a:lnTo>
                    <a:lnTo>
                      <a:pt x="139" y="113"/>
                    </a:lnTo>
                    <a:lnTo>
                      <a:pt x="139" y="114"/>
                    </a:lnTo>
                    <a:lnTo>
                      <a:pt x="138" y="114"/>
                    </a:lnTo>
                    <a:lnTo>
                      <a:pt x="138" y="115"/>
                    </a:lnTo>
                    <a:lnTo>
                      <a:pt x="136" y="115"/>
                    </a:lnTo>
                    <a:lnTo>
                      <a:pt x="136" y="117"/>
                    </a:lnTo>
                    <a:lnTo>
                      <a:pt x="136" y="118"/>
                    </a:lnTo>
                    <a:lnTo>
                      <a:pt x="135" y="118"/>
                    </a:lnTo>
                    <a:lnTo>
                      <a:pt x="135" y="119"/>
                    </a:lnTo>
                    <a:lnTo>
                      <a:pt x="134" y="119"/>
                    </a:lnTo>
                    <a:lnTo>
                      <a:pt x="133" y="119"/>
                    </a:lnTo>
                    <a:lnTo>
                      <a:pt x="133" y="121"/>
                    </a:lnTo>
                    <a:lnTo>
                      <a:pt x="131" y="121"/>
                    </a:lnTo>
                    <a:lnTo>
                      <a:pt x="131" y="122"/>
                    </a:lnTo>
                    <a:lnTo>
                      <a:pt x="130" y="122"/>
                    </a:lnTo>
                    <a:lnTo>
                      <a:pt x="129" y="122"/>
                    </a:lnTo>
                    <a:lnTo>
                      <a:pt x="129" y="123"/>
                    </a:lnTo>
                    <a:lnTo>
                      <a:pt x="129" y="122"/>
                    </a:lnTo>
                    <a:lnTo>
                      <a:pt x="127" y="123"/>
                    </a:lnTo>
                    <a:lnTo>
                      <a:pt x="126" y="123"/>
                    </a:lnTo>
                    <a:lnTo>
                      <a:pt x="127" y="123"/>
                    </a:lnTo>
                    <a:lnTo>
                      <a:pt x="126" y="123"/>
                    </a:lnTo>
                    <a:lnTo>
                      <a:pt x="126" y="122"/>
                    </a:lnTo>
                    <a:lnTo>
                      <a:pt x="125" y="122"/>
                    </a:lnTo>
                    <a:lnTo>
                      <a:pt x="123" y="122"/>
                    </a:lnTo>
                    <a:lnTo>
                      <a:pt x="123" y="123"/>
                    </a:lnTo>
                    <a:lnTo>
                      <a:pt x="123" y="122"/>
                    </a:lnTo>
                    <a:lnTo>
                      <a:pt x="123" y="123"/>
                    </a:lnTo>
                    <a:lnTo>
                      <a:pt x="123" y="122"/>
                    </a:lnTo>
                    <a:lnTo>
                      <a:pt x="123" y="123"/>
                    </a:lnTo>
                    <a:lnTo>
                      <a:pt x="122" y="123"/>
                    </a:lnTo>
                    <a:lnTo>
                      <a:pt x="122" y="122"/>
                    </a:lnTo>
                    <a:lnTo>
                      <a:pt x="122" y="123"/>
                    </a:lnTo>
                    <a:lnTo>
                      <a:pt x="121" y="123"/>
                    </a:lnTo>
                    <a:lnTo>
                      <a:pt x="121" y="125"/>
                    </a:lnTo>
                    <a:lnTo>
                      <a:pt x="119" y="125"/>
                    </a:lnTo>
                    <a:lnTo>
                      <a:pt x="118" y="125"/>
                    </a:lnTo>
                    <a:lnTo>
                      <a:pt x="118" y="126"/>
                    </a:lnTo>
                    <a:lnTo>
                      <a:pt x="117" y="126"/>
                    </a:lnTo>
                    <a:lnTo>
                      <a:pt x="117" y="127"/>
                    </a:lnTo>
                    <a:lnTo>
                      <a:pt x="116" y="126"/>
                    </a:lnTo>
                    <a:lnTo>
                      <a:pt x="116" y="127"/>
                    </a:lnTo>
                    <a:lnTo>
                      <a:pt x="116" y="126"/>
                    </a:lnTo>
                    <a:lnTo>
                      <a:pt x="116" y="127"/>
                    </a:lnTo>
                    <a:lnTo>
                      <a:pt x="114" y="127"/>
                    </a:lnTo>
                    <a:lnTo>
                      <a:pt x="113" y="129"/>
                    </a:lnTo>
                    <a:lnTo>
                      <a:pt x="112" y="129"/>
                    </a:lnTo>
                    <a:lnTo>
                      <a:pt x="112" y="130"/>
                    </a:lnTo>
                    <a:lnTo>
                      <a:pt x="112" y="131"/>
                    </a:lnTo>
                    <a:lnTo>
                      <a:pt x="110" y="131"/>
                    </a:lnTo>
                    <a:lnTo>
                      <a:pt x="110" y="133"/>
                    </a:lnTo>
                    <a:lnTo>
                      <a:pt x="110" y="134"/>
                    </a:lnTo>
                    <a:lnTo>
                      <a:pt x="109" y="134"/>
                    </a:lnTo>
                    <a:lnTo>
                      <a:pt x="108" y="134"/>
                    </a:lnTo>
                    <a:lnTo>
                      <a:pt x="108" y="135"/>
                    </a:lnTo>
                    <a:lnTo>
                      <a:pt x="106" y="134"/>
                    </a:lnTo>
                    <a:lnTo>
                      <a:pt x="106" y="135"/>
                    </a:lnTo>
                    <a:lnTo>
                      <a:pt x="105" y="135"/>
                    </a:lnTo>
                    <a:lnTo>
                      <a:pt x="104" y="135"/>
                    </a:lnTo>
                    <a:lnTo>
                      <a:pt x="102" y="135"/>
                    </a:lnTo>
                    <a:lnTo>
                      <a:pt x="101" y="135"/>
                    </a:lnTo>
                    <a:lnTo>
                      <a:pt x="101" y="134"/>
                    </a:lnTo>
                    <a:lnTo>
                      <a:pt x="101" y="133"/>
                    </a:lnTo>
                    <a:lnTo>
                      <a:pt x="100" y="131"/>
                    </a:lnTo>
                    <a:lnTo>
                      <a:pt x="99" y="130"/>
                    </a:lnTo>
                    <a:lnTo>
                      <a:pt x="99" y="129"/>
                    </a:lnTo>
                    <a:lnTo>
                      <a:pt x="97" y="129"/>
                    </a:lnTo>
                    <a:lnTo>
                      <a:pt x="96" y="129"/>
                    </a:lnTo>
                    <a:lnTo>
                      <a:pt x="97" y="129"/>
                    </a:lnTo>
                    <a:lnTo>
                      <a:pt x="97" y="127"/>
                    </a:lnTo>
                    <a:lnTo>
                      <a:pt x="97" y="126"/>
                    </a:lnTo>
                    <a:lnTo>
                      <a:pt x="96" y="125"/>
                    </a:lnTo>
                    <a:lnTo>
                      <a:pt x="96" y="123"/>
                    </a:lnTo>
                    <a:lnTo>
                      <a:pt x="96" y="122"/>
                    </a:lnTo>
                    <a:lnTo>
                      <a:pt x="95" y="122"/>
                    </a:lnTo>
                    <a:lnTo>
                      <a:pt x="93" y="122"/>
                    </a:lnTo>
                    <a:lnTo>
                      <a:pt x="92" y="122"/>
                    </a:lnTo>
                    <a:lnTo>
                      <a:pt x="92" y="123"/>
                    </a:lnTo>
                    <a:lnTo>
                      <a:pt x="91" y="123"/>
                    </a:lnTo>
                    <a:lnTo>
                      <a:pt x="89" y="123"/>
                    </a:lnTo>
                    <a:lnTo>
                      <a:pt x="89" y="125"/>
                    </a:lnTo>
                    <a:lnTo>
                      <a:pt x="88" y="125"/>
                    </a:lnTo>
                    <a:lnTo>
                      <a:pt x="87" y="125"/>
                    </a:lnTo>
                    <a:lnTo>
                      <a:pt x="87" y="126"/>
                    </a:lnTo>
                    <a:lnTo>
                      <a:pt x="85" y="126"/>
                    </a:lnTo>
                    <a:lnTo>
                      <a:pt x="85" y="127"/>
                    </a:lnTo>
                    <a:lnTo>
                      <a:pt x="84" y="129"/>
                    </a:lnTo>
                    <a:lnTo>
                      <a:pt x="83" y="130"/>
                    </a:lnTo>
                    <a:lnTo>
                      <a:pt x="82" y="130"/>
                    </a:lnTo>
                    <a:lnTo>
                      <a:pt x="80" y="130"/>
                    </a:lnTo>
                    <a:lnTo>
                      <a:pt x="80" y="129"/>
                    </a:lnTo>
                    <a:lnTo>
                      <a:pt x="80" y="127"/>
                    </a:lnTo>
                    <a:lnTo>
                      <a:pt x="80" y="126"/>
                    </a:lnTo>
                    <a:lnTo>
                      <a:pt x="82" y="126"/>
                    </a:lnTo>
                    <a:lnTo>
                      <a:pt x="82" y="125"/>
                    </a:lnTo>
                    <a:lnTo>
                      <a:pt x="83" y="125"/>
                    </a:lnTo>
                    <a:lnTo>
                      <a:pt x="82" y="125"/>
                    </a:lnTo>
                    <a:lnTo>
                      <a:pt x="80" y="125"/>
                    </a:lnTo>
                    <a:lnTo>
                      <a:pt x="80" y="123"/>
                    </a:lnTo>
                    <a:lnTo>
                      <a:pt x="80" y="125"/>
                    </a:lnTo>
                    <a:lnTo>
                      <a:pt x="79" y="123"/>
                    </a:lnTo>
                    <a:lnTo>
                      <a:pt x="79" y="125"/>
                    </a:lnTo>
                    <a:lnTo>
                      <a:pt x="78" y="126"/>
                    </a:lnTo>
                    <a:lnTo>
                      <a:pt x="76" y="126"/>
                    </a:lnTo>
                    <a:lnTo>
                      <a:pt x="75" y="126"/>
                    </a:lnTo>
                    <a:lnTo>
                      <a:pt x="75" y="127"/>
                    </a:lnTo>
                    <a:lnTo>
                      <a:pt x="74" y="127"/>
                    </a:lnTo>
                    <a:lnTo>
                      <a:pt x="75" y="127"/>
                    </a:lnTo>
                    <a:lnTo>
                      <a:pt x="74" y="127"/>
                    </a:lnTo>
                    <a:lnTo>
                      <a:pt x="72" y="127"/>
                    </a:lnTo>
                    <a:lnTo>
                      <a:pt x="72" y="129"/>
                    </a:lnTo>
                    <a:lnTo>
                      <a:pt x="72" y="127"/>
                    </a:lnTo>
                    <a:lnTo>
                      <a:pt x="72" y="129"/>
                    </a:lnTo>
                    <a:lnTo>
                      <a:pt x="71" y="129"/>
                    </a:lnTo>
                    <a:lnTo>
                      <a:pt x="70" y="129"/>
                    </a:lnTo>
                    <a:lnTo>
                      <a:pt x="70" y="130"/>
                    </a:lnTo>
                    <a:lnTo>
                      <a:pt x="70" y="131"/>
                    </a:lnTo>
                    <a:lnTo>
                      <a:pt x="70" y="133"/>
                    </a:lnTo>
                    <a:lnTo>
                      <a:pt x="68" y="133"/>
                    </a:lnTo>
                    <a:lnTo>
                      <a:pt x="67" y="133"/>
                    </a:lnTo>
                    <a:lnTo>
                      <a:pt x="67" y="134"/>
                    </a:lnTo>
                    <a:lnTo>
                      <a:pt x="66" y="134"/>
                    </a:lnTo>
                    <a:lnTo>
                      <a:pt x="64" y="134"/>
                    </a:lnTo>
                    <a:lnTo>
                      <a:pt x="64" y="135"/>
                    </a:lnTo>
                    <a:lnTo>
                      <a:pt x="63" y="135"/>
                    </a:lnTo>
                    <a:lnTo>
                      <a:pt x="62" y="135"/>
                    </a:lnTo>
                    <a:lnTo>
                      <a:pt x="62" y="136"/>
                    </a:lnTo>
                    <a:lnTo>
                      <a:pt x="61" y="136"/>
                    </a:lnTo>
                    <a:lnTo>
                      <a:pt x="61" y="138"/>
                    </a:lnTo>
                    <a:lnTo>
                      <a:pt x="61" y="136"/>
                    </a:lnTo>
                    <a:lnTo>
                      <a:pt x="61" y="138"/>
                    </a:lnTo>
                    <a:lnTo>
                      <a:pt x="59" y="138"/>
                    </a:lnTo>
                    <a:lnTo>
                      <a:pt x="61" y="138"/>
                    </a:lnTo>
                    <a:lnTo>
                      <a:pt x="59" y="138"/>
                    </a:lnTo>
                    <a:lnTo>
                      <a:pt x="59" y="139"/>
                    </a:lnTo>
                    <a:lnTo>
                      <a:pt x="59" y="138"/>
                    </a:lnTo>
                    <a:lnTo>
                      <a:pt x="59" y="139"/>
                    </a:lnTo>
                    <a:lnTo>
                      <a:pt x="59" y="140"/>
                    </a:lnTo>
                    <a:lnTo>
                      <a:pt x="58" y="140"/>
                    </a:lnTo>
                    <a:lnTo>
                      <a:pt x="59" y="140"/>
                    </a:lnTo>
                    <a:lnTo>
                      <a:pt x="59" y="142"/>
                    </a:lnTo>
                    <a:lnTo>
                      <a:pt x="58" y="142"/>
                    </a:lnTo>
                    <a:lnTo>
                      <a:pt x="58" y="143"/>
                    </a:lnTo>
                    <a:lnTo>
                      <a:pt x="57" y="144"/>
                    </a:lnTo>
                    <a:lnTo>
                      <a:pt x="55" y="144"/>
                    </a:lnTo>
                    <a:lnTo>
                      <a:pt x="55" y="146"/>
                    </a:lnTo>
                    <a:lnTo>
                      <a:pt x="54" y="146"/>
                    </a:lnTo>
                    <a:lnTo>
                      <a:pt x="54" y="147"/>
                    </a:lnTo>
                    <a:lnTo>
                      <a:pt x="53" y="147"/>
                    </a:lnTo>
                    <a:lnTo>
                      <a:pt x="54" y="147"/>
                    </a:lnTo>
                    <a:lnTo>
                      <a:pt x="53" y="147"/>
                    </a:lnTo>
                    <a:lnTo>
                      <a:pt x="53" y="148"/>
                    </a:lnTo>
                    <a:lnTo>
                      <a:pt x="51" y="148"/>
                    </a:lnTo>
                    <a:lnTo>
                      <a:pt x="51" y="150"/>
                    </a:lnTo>
                    <a:lnTo>
                      <a:pt x="50" y="150"/>
                    </a:lnTo>
                    <a:lnTo>
                      <a:pt x="49" y="150"/>
                    </a:lnTo>
                    <a:lnTo>
                      <a:pt x="49" y="151"/>
                    </a:lnTo>
                    <a:lnTo>
                      <a:pt x="47" y="151"/>
                    </a:lnTo>
                    <a:lnTo>
                      <a:pt x="47" y="152"/>
                    </a:lnTo>
                    <a:lnTo>
                      <a:pt x="46" y="152"/>
                    </a:lnTo>
                    <a:lnTo>
                      <a:pt x="46" y="153"/>
                    </a:lnTo>
                    <a:lnTo>
                      <a:pt x="45" y="153"/>
                    </a:lnTo>
                    <a:lnTo>
                      <a:pt x="45" y="155"/>
                    </a:lnTo>
                    <a:lnTo>
                      <a:pt x="44" y="155"/>
                    </a:lnTo>
                    <a:lnTo>
                      <a:pt x="44" y="156"/>
                    </a:lnTo>
                    <a:lnTo>
                      <a:pt x="42" y="156"/>
                    </a:lnTo>
                    <a:lnTo>
                      <a:pt x="41" y="156"/>
                    </a:lnTo>
                    <a:lnTo>
                      <a:pt x="40" y="156"/>
                    </a:lnTo>
                    <a:lnTo>
                      <a:pt x="38" y="156"/>
                    </a:lnTo>
                    <a:lnTo>
                      <a:pt x="37" y="156"/>
                    </a:lnTo>
                    <a:lnTo>
                      <a:pt x="36" y="157"/>
                    </a:lnTo>
                    <a:lnTo>
                      <a:pt x="34" y="157"/>
                    </a:lnTo>
                    <a:lnTo>
                      <a:pt x="34" y="159"/>
                    </a:lnTo>
                    <a:lnTo>
                      <a:pt x="34" y="157"/>
                    </a:lnTo>
                    <a:lnTo>
                      <a:pt x="34" y="159"/>
                    </a:lnTo>
                    <a:lnTo>
                      <a:pt x="33" y="159"/>
                    </a:lnTo>
                    <a:lnTo>
                      <a:pt x="32" y="159"/>
                    </a:lnTo>
                    <a:lnTo>
                      <a:pt x="32" y="160"/>
                    </a:lnTo>
                    <a:lnTo>
                      <a:pt x="30" y="160"/>
                    </a:lnTo>
                    <a:lnTo>
                      <a:pt x="29" y="160"/>
                    </a:lnTo>
                    <a:lnTo>
                      <a:pt x="29" y="161"/>
                    </a:lnTo>
                    <a:lnTo>
                      <a:pt x="29" y="163"/>
                    </a:lnTo>
                    <a:lnTo>
                      <a:pt x="29" y="161"/>
                    </a:lnTo>
                    <a:lnTo>
                      <a:pt x="29" y="163"/>
                    </a:lnTo>
                    <a:lnTo>
                      <a:pt x="29" y="164"/>
                    </a:lnTo>
                    <a:lnTo>
                      <a:pt x="29" y="163"/>
                    </a:lnTo>
                    <a:lnTo>
                      <a:pt x="29" y="164"/>
                    </a:lnTo>
                    <a:lnTo>
                      <a:pt x="28" y="164"/>
                    </a:lnTo>
                    <a:lnTo>
                      <a:pt x="28" y="165"/>
                    </a:lnTo>
                    <a:lnTo>
                      <a:pt x="29" y="165"/>
                    </a:lnTo>
                    <a:lnTo>
                      <a:pt x="28" y="165"/>
                    </a:lnTo>
                    <a:lnTo>
                      <a:pt x="28" y="167"/>
                    </a:lnTo>
                    <a:lnTo>
                      <a:pt x="28" y="168"/>
                    </a:lnTo>
                    <a:lnTo>
                      <a:pt x="27" y="168"/>
                    </a:lnTo>
                    <a:lnTo>
                      <a:pt x="25" y="168"/>
                    </a:lnTo>
                    <a:lnTo>
                      <a:pt x="25" y="167"/>
                    </a:lnTo>
                    <a:lnTo>
                      <a:pt x="25" y="168"/>
                    </a:lnTo>
                    <a:lnTo>
                      <a:pt x="25" y="167"/>
                    </a:lnTo>
                    <a:lnTo>
                      <a:pt x="24" y="168"/>
                    </a:lnTo>
                    <a:lnTo>
                      <a:pt x="24" y="169"/>
                    </a:lnTo>
                    <a:lnTo>
                      <a:pt x="24" y="170"/>
                    </a:lnTo>
                    <a:lnTo>
                      <a:pt x="24" y="169"/>
                    </a:lnTo>
                    <a:lnTo>
                      <a:pt x="24" y="170"/>
                    </a:lnTo>
                    <a:lnTo>
                      <a:pt x="23" y="170"/>
                    </a:lnTo>
                    <a:lnTo>
                      <a:pt x="24" y="170"/>
                    </a:lnTo>
                    <a:lnTo>
                      <a:pt x="23" y="172"/>
                    </a:lnTo>
                    <a:lnTo>
                      <a:pt x="23" y="170"/>
                    </a:lnTo>
                    <a:lnTo>
                      <a:pt x="23" y="172"/>
                    </a:lnTo>
                    <a:lnTo>
                      <a:pt x="21" y="172"/>
                    </a:lnTo>
                    <a:lnTo>
                      <a:pt x="20" y="172"/>
                    </a:lnTo>
                    <a:lnTo>
                      <a:pt x="20" y="173"/>
                    </a:lnTo>
                    <a:lnTo>
                      <a:pt x="19" y="173"/>
                    </a:lnTo>
                    <a:lnTo>
                      <a:pt x="19" y="174"/>
                    </a:lnTo>
                    <a:lnTo>
                      <a:pt x="17" y="174"/>
                    </a:lnTo>
                    <a:lnTo>
                      <a:pt x="16" y="174"/>
                    </a:lnTo>
                    <a:lnTo>
                      <a:pt x="15" y="174"/>
                    </a:lnTo>
                    <a:lnTo>
                      <a:pt x="15" y="176"/>
                    </a:lnTo>
                    <a:lnTo>
                      <a:pt x="13" y="176"/>
                    </a:lnTo>
                    <a:lnTo>
                      <a:pt x="13" y="177"/>
                    </a:lnTo>
                    <a:lnTo>
                      <a:pt x="13" y="176"/>
                    </a:lnTo>
                    <a:lnTo>
                      <a:pt x="13" y="177"/>
                    </a:lnTo>
                    <a:lnTo>
                      <a:pt x="15" y="177"/>
                    </a:lnTo>
                    <a:lnTo>
                      <a:pt x="15" y="178"/>
                    </a:lnTo>
                    <a:lnTo>
                      <a:pt x="13" y="178"/>
                    </a:lnTo>
                    <a:lnTo>
                      <a:pt x="12" y="178"/>
                    </a:lnTo>
                    <a:lnTo>
                      <a:pt x="12" y="180"/>
                    </a:lnTo>
                    <a:lnTo>
                      <a:pt x="12" y="178"/>
                    </a:lnTo>
                    <a:lnTo>
                      <a:pt x="12" y="180"/>
                    </a:lnTo>
                    <a:lnTo>
                      <a:pt x="11" y="181"/>
                    </a:lnTo>
                    <a:lnTo>
                      <a:pt x="11" y="182"/>
                    </a:lnTo>
                    <a:lnTo>
                      <a:pt x="11" y="181"/>
                    </a:lnTo>
                    <a:lnTo>
                      <a:pt x="10" y="181"/>
                    </a:lnTo>
                    <a:lnTo>
                      <a:pt x="10" y="182"/>
                    </a:lnTo>
                    <a:lnTo>
                      <a:pt x="11" y="182"/>
                    </a:lnTo>
                    <a:lnTo>
                      <a:pt x="11" y="184"/>
                    </a:lnTo>
                    <a:lnTo>
                      <a:pt x="11" y="185"/>
                    </a:lnTo>
                    <a:lnTo>
                      <a:pt x="11" y="186"/>
                    </a:lnTo>
                    <a:lnTo>
                      <a:pt x="11" y="185"/>
                    </a:lnTo>
                    <a:lnTo>
                      <a:pt x="10" y="185"/>
                    </a:lnTo>
                    <a:lnTo>
                      <a:pt x="10" y="186"/>
                    </a:lnTo>
                    <a:lnTo>
                      <a:pt x="10" y="185"/>
                    </a:lnTo>
                    <a:lnTo>
                      <a:pt x="8" y="185"/>
                    </a:lnTo>
                    <a:lnTo>
                      <a:pt x="10" y="185"/>
                    </a:lnTo>
                    <a:lnTo>
                      <a:pt x="8" y="185"/>
                    </a:lnTo>
                    <a:lnTo>
                      <a:pt x="7" y="185"/>
                    </a:lnTo>
                    <a:lnTo>
                      <a:pt x="8" y="186"/>
                    </a:lnTo>
                    <a:lnTo>
                      <a:pt x="7" y="186"/>
                    </a:lnTo>
                    <a:lnTo>
                      <a:pt x="7" y="187"/>
                    </a:lnTo>
                    <a:lnTo>
                      <a:pt x="7" y="189"/>
                    </a:lnTo>
                    <a:lnTo>
                      <a:pt x="7" y="190"/>
                    </a:lnTo>
                    <a:lnTo>
                      <a:pt x="7" y="189"/>
                    </a:lnTo>
                    <a:lnTo>
                      <a:pt x="7" y="190"/>
                    </a:lnTo>
                    <a:lnTo>
                      <a:pt x="7" y="191"/>
                    </a:lnTo>
                    <a:lnTo>
                      <a:pt x="6" y="191"/>
                    </a:lnTo>
                    <a:lnTo>
                      <a:pt x="6" y="190"/>
                    </a:lnTo>
                    <a:lnTo>
                      <a:pt x="4" y="190"/>
                    </a:lnTo>
                    <a:lnTo>
                      <a:pt x="4" y="191"/>
                    </a:lnTo>
                    <a:lnTo>
                      <a:pt x="3" y="191"/>
                    </a:lnTo>
                    <a:lnTo>
                      <a:pt x="3" y="190"/>
                    </a:lnTo>
                    <a:lnTo>
                      <a:pt x="3" y="191"/>
                    </a:lnTo>
                    <a:lnTo>
                      <a:pt x="4" y="191"/>
                    </a:lnTo>
                    <a:lnTo>
                      <a:pt x="4" y="193"/>
                    </a:lnTo>
                    <a:lnTo>
                      <a:pt x="3" y="193"/>
                    </a:lnTo>
                    <a:lnTo>
                      <a:pt x="3" y="191"/>
                    </a:lnTo>
                    <a:lnTo>
                      <a:pt x="2" y="193"/>
                    </a:lnTo>
                    <a:lnTo>
                      <a:pt x="2" y="194"/>
                    </a:lnTo>
                    <a:lnTo>
                      <a:pt x="0" y="194"/>
                    </a:lnTo>
                    <a:lnTo>
                      <a:pt x="2" y="194"/>
                    </a:lnTo>
                    <a:lnTo>
                      <a:pt x="2" y="195"/>
                    </a:lnTo>
                    <a:lnTo>
                      <a:pt x="0" y="195"/>
                    </a:lnTo>
                    <a:lnTo>
                      <a:pt x="2" y="195"/>
                    </a:lnTo>
                    <a:lnTo>
                      <a:pt x="2" y="197"/>
                    </a:lnTo>
                    <a:lnTo>
                      <a:pt x="0" y="197"/>
                    </a:lnTo>
                    <a:lnTo>
                      <a:pt x="2" y="197"/>
                    </a:lnTo>
                    <a:lnTo>
                      <a:pt x="3" y="197"/>
                    </a:lnTo>
                    <a:lnTo>
                      <a:pt x="3" y="198"/>
                    </a:lnTo>
                    <a:lnTo>
                      <a:pt x="4" y="198"/>
                    </a:lnTo>
                    <a:lnTo>
                      <a:pt x="6" y="198"/>
                    </a:lnTo>
                    <a:lnTo>
                      <a:pt x="7" y="198"/>
                    </a:lnTo>
                    <a:lnTo>
                      <a:pt x="8" y="197"/>
                    </a:lnTo>
                    <a:lnTo>
                      <a:pt x="10" y="197"/>
                    </a:lnTo>
                    <a:lnTo>
                      <a:pt x="10" y="195"/>
                    </a:lnTo>
                    <a:lnTo>
                      <a:pt x="11" y="195"/>
                    </a:lnTo>
                    <a:lnTo>
                      <a:pt x="11" y="194"/>
                    </a:lnTo>
                    <a:lnTo>
                      <a:pt x="12" y="194"/>
                    </a:lnTo>
                    <a:lnTo>
                      <a:pt x="13" y="194"/>
                    </a:lnTo>
                    <a:lnTo>
                      <a:pt x="13" y="193"/>
                    </a:lnTo>
                    <a:lnTo>
                      <a:pt x="13" y="191"/>
                    </a:lnTo>
                    <a:lnTo>
                      <a:pt x="15" y="191"/>
                    </a:lnTo>
                    <a:lnTo>
                      <a:pt x="16" y="191"/>
                    </a:lnTo>
                    <a:lnTo>
                      <a:pt x="17" y="191"/>
                    </a:lnTo>
                    <a:lnTo>
                      <a:pt x="17" y="190"/>
                    </a:lnTo>
                    <a:lnTo>
                      <a:pt x="19" y="190"/>
                    </a:lnTo>
                    <a:lnTo>
                      <a:pt x="20" y="190"/>
                    </a:lnTo>
                    <a:lnTo>
                      <a:pt x="21" y="190"/>
                    </a:lnTo>
                    <a:lnTo>
                      <a:pt x="23" y="191"/>
                    </a:lnTo>
                    <a:lnTo>
                      <a:pt x="24" y="191"/>
                    </a:lnTo>
                    <a:lnTo>
                      <a:pt x="24" y="190"/>
                    </a:lnTo>
                    <a:lnTo>
                      <a:pt x="25" y="190"/>
                    </a:lnTo>
                    <a:lnTo>
                      <a:pt x="25" y="191"/>
                    </a:lnTo>
                    <a:lnTo>
                      <a:pt x="27" y="191"/>
                    </a:lnTo>
                    <a:lnTo>
                      <a:pt x="27" y="193"/>
                    </a:lnTo>
                    <a:lnTo>
                      <a:pt x="28" y="193"/>
                    </a:lnTo>
                    <a:lnTo>
                      <a:pt x="28" y="194"/>
                    </a:lnTo>
                    <a:lnTo>
                      <a:pt x="29" y="194"/>
                    </a:lnTo>
                    <a:lnTo>
                      <a:pt x="29" y="195"/>
                    </a:lnTo>
                    <a:lnTo>
                      <a:pt x="28" y="195"/>
                    </a:lnTo>
                    <a:lnTo>
                      <a:pt x="28" y="197"/>
                    </a:lnTo>
                    <a:lnTo>
                      <a:pt x="28" y="198"/>
                    </a:lnTo>
                    <a:lnTo>
                      <a:pt x="27" y="198"/>
                    </a:lnTo>
                    <a:lnTo>
                      <a:pt x="27" y="199"/>
                    </a:lnTo>
                    <a:lnTo>
                      <a:pt x="25" y="199"/>
                    </a:lnTo>
                    <a:lnTo>
                      <a:pt x="27" y="199"/>
                    </a:lnTo>
                    <a:lnTo>
                      <a:pt x="27" y="201"/>
                    </a:lnTo>
                    <a:lnTo>
                      <a:pt x="27" y="202"/>
                    </a:lnTo>
                    <a:lnTo>
                      <a:pt x="28" y="202"/>
                    </a:lnTo>
                    <a:lnTo>
                      <a:pt x="28" y="203"/>
                    </a:lnTo>
                    <a:lnTo>
                      <a:pt x="29" y="203"/>
                    </a:lnTo>
                    <a:lnTo>
                      <a:pt x="29" y="204"/>
                    </a:lnTo>
                    <a:lnTo>
                      <a:pt x="30" y="204"/>
                    </a:lnTo>
                    <a:lnTo>
                      <a:pt x="32" y="204"/>
                    </a:lnTo>
                    <a:lnTo>
                      <a:pt x="34" y="204"/>
                    </a:lnTo>
                    <a:lnTo>
                      <a:pt x="34" y="203"/>
                    </a:lnTo>
                    <a:lnTo>
                      <a:pt x="36" y="203"/>
                    </a:lnTo>
                    <a:lnTo>
                      <a:pt x="37" y="202"/>
                    </a:lnTo>
                    <a:lnTo>
                      <a:pt x="38" y="202"/>
                    </a:lnTo>
                    <a:lnTo>
                      <a:pt x="38" y="201"/>
                    </a:lnTo>
                    <a:lnTo>
                      <a:pt x="40" y="204"/>
                    </a:lnTo>
                    <a:lnTo>
                      <a:pt x="41" y="204"/>
                    </a:lnTo>
                    <a:lnTo>
                      <a:pt x="42" y="206"/>
                    </a:lnTo>
                    <a:lnTo>
                      <a:pt x="41" y="206"/>
                    </a:lnTo>
                    <a:lnTo>
                      <a:pt x="42" y="206"/>
                    </a:lnTo>
                    <a:lnTo>
                      <a:pt x="44" y="206"/>
                    </a:lnTo>
                    <a:lnTo>
                      <a:pt x="45" y="204"/>
                    </a:lnTo>
                    <a:lnTo>
                      <a:pt x="46" y="204"/>
                    </a:lnTo>
                    <a:lnTo>
                      <a:pt x="46" y="206"/>
                    </a:lnTo>
                    <a:lnTo>
                      <a:pt x="47" y="204"/>
                    </a:lnTo>
                    <a:lnTo>
                      <a:pt x="49" y="204"/>
                    </a:lnTo>
                    <a:lnTo>
                      <a:pt x="49" y="206"/>
                    </a:lnTo>
                    <a:lnTo>
                      <a:pt x="50" y="206"/>
                    </a:lnTo>
                    <a:lnTo>
                      <a:pt x="51" y="206"/>
                    </a:lnTo>
                    <a:lnTo>
                      <a:pt x="53" y="206"/>
                    </a:lnTo>
                    <a:lnTo>
                      <a:pt x="54" y="206"/>
                    </a:lnTo>
                    <a:lnTo>
                      <a:pt x="54" y="207"/>
                    </a:lnTo>
                    <a:lnTo>
                      <a:pt x="55" y="207"/>
                    </a:lnTo>
                    <a:lnTo>
                      <a:pt x="55" y="208"/>
                    </a:lnTo>
                    <a:lnTo>
                      <a:pt x="54" y="208"/>
                    </a:lnTo>
                    <a:lnTo>
                      <a:pt x="54" y="210"/>
                    </a:lnTo>
                    <a:lnTo>
                      <a:pt x="54" y="211"/>
                    </a:lnTo>
                    <a:lnTo>
                      <a:pt x="53" y="212"/>
                    </a:lnTo>
                    <a:lnTo>
                      <a:pt x="51" y="212"/>
                    </a:lnTo>
                    <a:lnTo>
                      <a:pt x="51" y="214"/>
                    </a:lnTo>
                    <a:lnTo>
                      <a:pt x="51" y="215"/>
                    </a:lnTo>
                    <a:lnTo>
                      <a:pt x="51" y="216"/>
                    </a:lnTo>
                    <a:lnTo>
                      <a:pt x="51" y="218"/>
                    </a:lnTo>
                    <a:lnTo>
                      <a:pt x="50" y="218"/>
                    </a:lnTo>
                    <a:lnTo>
                      <a:pt x="50" y="219"/>
                    </a:lnTo>
                    <a:lnTo>
                      <a:pt x="50" y="220"/>
                    </a:lnTo>
                    <a:lnTo>
                      <a:pt x="50" y="222"/>
                    </a:lnTo>
                    <a:lnTo>
                      <a:pt x="49" y="222"/>
                    </a:lnTo>
                    <a:lnTo>
                      <a:pt x="49" y="223"/>
                    </a:lnTo>
                    <a:lnTo>
                      <a:pt x="49" y="224"/>
                    </a:lnTo>
                    <a:lnTo>
                      <a:pt x="49" y="225"/>
                    </a:lnTo>
                    <a:lnTo>
                      <a:pt x="49" y="227"/>
                    </a:lnTo>
                    <a:lnTo>
                      <a:pt x="49" y="228"/>
                    </a:lnTo>
                    <a:lnTo>
                      <a:pt x="49" y="229"/>
                    </a:lnTo>
                    <a:lnTo>
                      <a:pt x="47" y="229"/>
                    </a:lnTo>
                    <a:lnTo>
                      <a:pt x="47" y="231"/>
                    </a:lnTo>
                    <a:lnTo>
                      <a:pt x="46" y="231"/>
                    </a:lnTo>
                    <a:lnTo>
                      <a:pt x="46" y="232"/>
                    </a:lnTo>
                    <a:lnTo>
                      <a:pt x="46" y="233"/>
                    </a:lnTo>
                    <a:lnTo>
                      <a:pt x="45" y="233"/>
                    </a:lnTo>
                    <a:lnTo>
                      <a:pt x="45" y="235"/>
                    </a:lnTo>
                    <a:lnTo>
                      <a:pt x="44" y="235"/>
                    </a:lnTo>
                    <a:lnTo>
                      <a:pt x="44" y="236"/>
                    </a:lnTo>
                    <a:lnTo>
                      <a:pt x="45" y="236"/>
                    </a:lnTo>
                    <a:lnTo>
                      <a:pt x="45" y="235"/>
                    </a:lnTo>
                    <a:lnTo>
                      <a:pt x="45" y="236"/>
                    </a:lnTo>
                    <a:lnTo>
                      <a:pt x="46" y="237"/>
                    </a:lnTo>
                    <a:lnTo>
                      <a:pt x="45" y="237"/>
                    </a:lnTo>
                    <a:lnTo>
                      <a:pt x="44" y="237"/>
                    </a:lnTo>
                    <a:lnTo>
                      <a:pt x="42" y="237"/>
                    </a:lnTo>
                    <a:lnTo>
                      <a:pt x="42" y="239"/>
                    </a:lnTo>
                    <a:lnTo>
                      <a:pt x="41" y="239"/>
                    </a:lnTo>
                    <a:lnTo>
                      <a:pt x="41" y="240"/>
                    </a:lnTo>
                    <a:lnTo>
                      <a:pt x="40" y="240"/>
                    </a:lnTo>
                    <a:lnTo>
                      <a:pt x="40" y="241"/>
                    </a:lnTo>
                    <a:lnTo>
                      <a:pt x="41" y="241"/>
                    </a:lnTo>
                    <a:lnTo>
                      <a:pt x="41" y="242"/>
                    </a:lnTo>
                    <a:lnTo>
                      <a:pt x="40" y="242"/>
                    </a:lnTo>
                    <a:lnTo>
                      <a:pt x="40" y="244"/>
                    </a:lnTo>
                    <a:lnTo>
                      <a:pt x="38" y="244"/>
                    </a:lnTo>
                    <a:lnTo>
                      <a:pt x="38" y="242"/>
                    </a:lnTo>
                    <a:lnTo>
                      <a:pt x="38" y="244"/>
                    </a:lnTo>
                    <a:lnTo>
                      <a:pt x="38" y="242"/>
                    </a:lnTo>
                    <a:lnTo>
                      <a:pt x="37" y="242"/>
                    </a:lnTo>
                    <a:lnTo>
                      <a:pt x="38" y="242"/>
                    </a:lnTo>
                    <a:lnTo>
                      <a:pt x="37" y="242"/>
                    </a:lnTo>
                    <a:lnTo>
                      <a:pt x="36" y="242"/>
                    </a:lnTo>
                    <a:lnTo>
                      <a:pt x="34" y="241"/>
                    </a:lnTo>
                    <a:lnTo>
                      <a:pt x="33" y="241"/>
                    </a:lnTo>
                    <a:lnTo>
                      <a:pt x="33" y="242"/>
                    </a:lnTo>
                    <a:lnTo>
                      <a:pt x="33" y="241"/>
                    </a:lnTo>
                    <a:lnTo>
                      <a:pt x="33" y="242"/>
                    </a:lnTo>
                    <a:lnTo>
                      <a:pt x="33" y="241"/>
                    </a:lnTo>
                    <a:lnTo>
                      <a:pt x="32" y="242"/>
                    </a:lnTo>
                    <a:lnTo>
                      <a:pt x="32" y="241"/>
                    </a:lnTo>
                    <a:lnTo>
                      <a:pt x="32" y="242"/>
                    </a:lnTo>
                    <a:lnTo>
                      <a:pt x="32" y="241"/>
                    </a:lnTo>
                    <a:lnTo>
                      <a:pt x="30" y="241"/>
                    </a:lnTo>
                    <a:lnTo>
                      <a:pt x="30" y="240"/>
                    </a:lnTo>
                    <a:lnTo>
                      <a:pt x="29" y="240"/>
                    </a:lnTo>
                    <a:lnTo>
                      <a:pt x="29" y="241"/>
                    </a:lnTo>
                    <a:lnTo>
                      <a:pt x="29" y="240"/>
                    </a:lnTo>
                    <a:lnTo>
                      <a:pt x="28" y="240"/>
                    </a:lnTo>
                    <a:lnTo>
                      <a:pt x="28" y="241"/>
                    </a:lnTo>
                    <a:lnTo>
                      <a:pt x="28" y="240"/>
                    </a:lnTo>
                    <a:lnTo>
                      <a:pt x="28" y="241"/>
                    </a:lnTo>
                    <a:lnTo>
                      <a:pt x="28" y="240"/>
                    </a:lnTo>
                    <a:lnTo>
                      <a:pt x="27" y="240"/>
                    </a:lnTo>
                    <a:lnTo>
                      <a:pt x="28" y="240"/>
                    </a:lnTo>
                    <a:lnTo>
                      <a:pt x="27" y="240"/>
                    </a:lnTo>
                    <a:lnTo>
                      <a:pt x="25" y="240"/>
                    </a:lnTo>
                    <a:lnTo>
                      <a:pt x="24" y="240"/>
                    </a:lnTo>
                    <a:lnTo>
                      <a:pt x="23" y="240"/>
                    </a:lnTo>
                    <a:lnTo>
                      <a:pt x="23" y="241"/>
                    </a:lnTo>
                    <a:lnTo>
                      <a:pt x="21" y="241"/>
                    </a:lnTo>
                    <a:lnTo>
                      <a:pt x="21" y="242"/>
                    </a:lnTo>
                    <a:lnTo>
                      <a:pt x="20" y="242"/>
                    </a:lnTo>
                    <a:lnTo>
                      <a:pt x="21" y="242"/>
                    </a:lnTo>
                    <a:lnTo>
                      <a:pt x="20" y="242"/>
                    </a:lnTo>
                    <a:lnTo>
                      <a:pt x="20" y="244"/>
                    </a:lnTo>
                    <a:lnTo>
                      <a:pt x="19" y="244"/>
                    </a:lnTo>
                    <a:lnTo>
                      <a:pt x="19" y="242"/>
                    </a:lnTo>
                    <a:lnTo>
                      <a:pt x="19" y="244"/>
                    </a:lnTo>
                    <a:lnTo>
                      <a:pt x="19" y="242"/>
                    </a:lnTo>
                    <a:lnTo>
                      <a:pt x="19" y="244"/>
                    </a:lnTo>
                    <a:lnTo>
                      <a:pt x="17" y="244"/>
                    </a:lnTo>
                    <a:lnTo>
                      <a:pt x="17" y="245"/>
                    </a:lnTo>
                    <a:lnTo>
                      <a:pt x="19" y="245"/>
                    </a:lnTo>
                    <a:lnTo>
                      <a:pt x="17" y="245"/>
                    </a:lnTo>
                    <a:lnTo>
                      <a:pt x="17" y="246"/>
                    </a:lnTo>
                    <a:lnTo>
                      <a:pt x="19" y="246"/>
                    </a:lnTo>
                    <a:lnTo>
                      <a:pt x="17" y="246"/>
                    </a:lnTo>
                    <a:lnTo>
                      <a:pt x="17" y="248"/>
                    </a:lnTo>
                    <a:lnTo>
                      <a:pt x="16" y="248"/>
                    </a:lnTo>
                    <a:lnTo>
                      <a:pt x="16" y="249"/>
                    </a:lnTo>
                    <a:lnTo>
                      <a:pt x="15" y="249"/>
                    </a:lnTo>
                    <a:lnTo>
                      <a:pt x="13" y="249"/>
                    </a:lnTo>
                    <a:lnTo>
                      <a:pt x="13" y="248"/>
                    </a:lnTo>
                    <a:lnTo>
                      <a:pt x="13" y="249"/>
                    </a:lnTo>
                    <a:lnTo>
                      <a:pt x="12" y="249"/>
                    </a:lnTo>
                    <a:lnTo>
                      <a:pt x="13" y="249"/>
                    </a:lnTo>
                    <a:lnTo>
                      <a:pt x="12" y="249"/>
                    </a:lnTo>
                    <a:lnTo>
                      <a:pt x="13" y="249"/>
                    </a:lnTo>
                    <a:lnTo>
                      <a:pt x="12" y="249"/>
                    </a:lnTo>
                    <a:lnTo>
                      <a:pt x="11" y="249"/>
                    </a:lnTo>
                    <a:lnTo>
                      <a:pt x="11" y="250"/>
                    </a:lnTo>
                    <a:lnTo>
                      <a:pt x="10" y="250"/>
                    </a:lnTo>
                    <a:lnTo>
                      <a:pt x="11" y="250"/>
                    </a:lnTo>
                    <a:lnTo>
                      <a:pt x="10" y="250"/>
                    </a:lnTo>
                    <a:lnTo>
                      <a:pt x="8" y="250"/>
                    </a:lnTo>
                    <a:lnTo>
                      <a:pt x="7" y="250"/>
                    </a:lnTo>
                    <a:lnTo>
                      <a:pt x="7" y="252"/>
                    </a:lnTo>
                    <a:lnTo>
                      <a:pt x="6" y="252"/>
                    </a:lnTo>
                    <a:lnTo>
                      <a:pt x="6" y="250"/>
                    </a:lnTo>
                    <a:lnTo>
                      <a:pt x="6" y="252"/>
                    </a:lnTo>
                    <a:lnTo>
                      <a:pt x="4" y="252"/>
                    </a:lnTo>
                    <a:lnTo>
                      <a:pt x="6" y="252"/>
                    </a:lnTo>
                    <a:lnTo>
                      <a:pt x="4" y="252"/>
                    </a:lnTo>
                    <a:lnTo>
                      <a:pt x="6" y="252"/>
                    </a:lnTo>
                    <a:lnTo>
                      <a:pt x="4" y="252"/>
                    </a:lnTo>
                    <a:lnTo>
                      <a:pt x="4" y="253"/>
                    </a:lnTo>
                    <a:lnTo>
                      <a:pt x="4" y="252"/>
                    </a:lnTo>
                    <a:lnTo>
                      <a:pt x="3" y="252"/>
                    </a:lnTo>
                    <a:lnTo>
                      <a:pt x="3" y="253"/>
                    </a:lnTo>
                    <a:lnTo>
                      <a:pt x="2" y="253"/>
                    </a:lnTo>
                    <a:lnTo>
                      <a:pt x="2" y="254"/>
                    </a:lnTo>
                    <a:lnTo>
                      <a:pt x="2" y="253"/>
                    </a:lnTo>
                    <a:lnTo>
                      <a:pt x="0" y="25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2" name="Freeform 8">
                <a:extLst>
                  <a:ext uri="{FF2B5EF4-FFF2-40B4-BE49-F238E27FC236}">
                    <a16:creationId xmlns:a16="http://schemas.microsoft.com/office/drawing/2014/main" id="{D25766BF-C51A-164E-FE54-1DF3D3364F4F}"/>
                  </a:ext>
                </a:extLst>
              </p:cNvPr>
              <p:cNvSpPr>
                <a:spLocks/>
              </p:cNvSpPr>
              <p:nvPr/>
            </p:nvSpPr>
            <p:spPr bwMode="auto">
              <a:xfrm>
                <a:off x="3008" y="1647"/>
                <a:ext cx="760" cy="607"/>
              </a:xfrm>
              <a:custGeom>
                <a:avLst/>
                <a:gdLst>
                  <a:gd name="T0" fmla="*/ 548 w 760"/>
                  <a:gd name="T1" fmla="*/ 290 h 607"/>
                  <a:gd name="T2" fmla="*/ 504 w 760"/>
                  <a:gd name="T3" fmla="*/ 302 h 607"/>
                  <a:gd name="T4" fmla="*/ 509 w 760"/>
                  <a:gd name="T5" fmla="*/ 347 h 607"/>
                  <a:gd name="T6" fmla="*/ 519 w 760"/>
                  <a:gd name="T7" fmla="*/ 361 h 607"/>
                  <a:gd name="T8" fmla="*/ 494 w 760"/>
                  <a:gd name="T9" fmla="*/ 396 h 607"/>
                  <a:gd name="T10" fmla="*/ 475 w 760"/>
                  <a:gd name="T11" fmla="*/ 425 h 607"/>
                  <a:gd name="T12" fmla="*/ 453 w 760"/>
                  <a:gd name="T13" fmla="*/ 455 h 607"/>
                  <a:gd name="T14" fmla="*/ 455 w 760"/>
                  <a:gd name="T15" fmla="*/ 487 h 607"/>
                  <a:gd name="T16" fmla="*/ 435 w 760"/>
                  <a:gd name="T17" fmla="*/ 501 h 607"/>
                  <a:gd name="T18" fmla="*/ 430 w 760"/>
                  <a:gd name="T19" fmla="*/ 526 h 607"/>
                  <a:gd name="T20" fmla="*/ 413 w 760"/>
                  <a:gd name="T21" fmla="*/ 561 h 607"/>
                  <a:gd name="T22" fmla="*/ 409 w 760"/>
                  <a:gd name="T23" fmla="*/ 593 h 607"/>
                  <a:gd name="T24" fmla="*/ 381 w 760"/>
                  <a:gd name="T25" fmla="*/ 584 h 607"/>
                  <a:gd name="T26" fmla="*/ 343 w 760"/>
                  <a:gd name="T27" fmla="*/ 590 h 607"/>
                  <a:gd name="T28" fmla="*/ 320 w 760"/>
                  <a:gd name="T29" fmla="*/ 595 h 607"/>
                  <a:gd name="T30" fmla="*/ 302 w 760"/>
                  <a:gd name="T31" fmla="*/ 581 h 607"/>
                  <a:gd name="T32" fmla="*/ 263 w 760"/>
                  <a:gd name="T33" fmla="*/ 582 h 607"/>
                  <a:gd name="T34" fmla="*/ 234 w 760"/>
                  <a:gd name="T35" fmla="*/ 569 h 607"/>
                  <a:gd name="T36" fmla="*/ 205 w 760"/>
                  <a:gd name="T37" fmla="*/ 553 h 607"/>
                  <a:gd name="T38" fmla="*/ 172 w 760"/>
                  <a:gd name="T39" fmla="*/ 538 h 607"/>
                  <a:gd name="T40" fmla="*/ 151 w 760"/>
                  <a:gd name="T41" fmla="*/ 519 h 607"/>
                  <a:gd name="T42" fmla="*/ 147 w 760"/>
                  <a:gd name="T43" fmla="*/ 474 h 607"/>
                  <a:gd name="T44" fmla="*/ 113 w 760"/>
                  <a:gd name="T45" fmla="*/ 451 h 607"/>
                  <a:gd name="T46" fmla="*/ 79 w 760"/>
                  <a:gd name="T47" fmla="*/ 445 h 607"/>
                  <a:gd name="T48" fmla="*/ 72 w 760"/>
                  <a:gd name="T49" fmla="*/ 396 h 607"/>
                  <a:gd name="T50" fmla="*/ 34 w 760"/>
                  <a:gd name="T51" fmla="*/ 404 h 607"/>
                  <a:gd name="T52" fmla="*/ 6 w 760"/>
                  <a:gd name="T53" fmla="*/ 436 h 607"/>
                  <a:gd name="T54" fmla="*/ 5 w 760"/>
                  <a:gd name="T55" fmla="*/ 399 h 607"/>
                  <a:gd name="T56" fmla="*/ 18 w 760"/>
                  <a:gd name="T57" fmla="*/ 385 h 607"/>
                  <a:gd name="T58" fmla="*/ 23 w 760"/>
                  <a:gd name="T59" fmla="*/ 351 h 607"/>
                  <a:gd name="T60" fmla="*/ 15 w 760"/>
                  <a:gd name="T61" fmla="*/ 330 h 607"/>
                  <a:gd name="T62" fmla="*/ 40 w 760"/>
                  <a:gd name="T63" fmla="*/ 318 h 607"/>
                  <a:gd name="T64" fmla="*/ 61 w 760"/>
                  <a:gd name="T65" fmla="*/ 296 h 607"/>
                  <a:gd name="T66" fmla="*/ 35 w 760"/>
                  <a:gd name="T67" fmla="*/ 268 h 607"/>
                  <a:gd name="T68" fmla="*/ 21 w 760"/>
                  <a:gd name="T69" fmla="*/ 264 h 607"/>
                  <a:gd name="T70" fmla="*/ 40 w 760"/>
                  <a:gd name="T71" fmla="*/ 241 h 607"/>
                  <a:gd name="T72" fmla="*/ 75 w 760"/>
                  <a:gd name="T73" fmla="*/ 213 h 607"/>
                  <a:gd name="T74" fmla="*/ 110 w 760"/>
                  <a:gd name="T75" fmla="*/ 207 h 607"/>
                  <a:gd name="T76" fmla="*/ 146 w 760"/>
                  <a:gd name="T77" fmla="*/ 196 h 607"/>
                  <a:gd name="T78" fmla="*/ 212 w 760"/>
                  <a:gd name="T79" fmla="*/ 131 h 607"/>
                  <a:gd name="T80" fmla="*/ 165 w 760"/>
                  <a:gd name="T81" fmla="*/ 112 h 607"/>
                  <a:gd name="T82" fmla="*/ 110 w 760"/>
                  <a:gd name="T83" fmla="*/ 72 h 607"/>
                  <a:gd name="T84" fmla="*/ 151 w 760"/>
                  <a:gd name="T85" fmla="*/ 69 h 607"/>
                  <a:gd name="T86" fmla="*/ 199 w 760"/>
                  <a:gd name="T87" fmla="*/ 55 h 607"/>
                  <a:gd name="T88" fmla="*/ 248 w 760"/>
                  <a:gd name="T89" fmla="*/ 107 h 607"/>
                  <a:gd name="T90" fmla="*/ 291 w 760"/>
                  <a:gd name="T91" fmla="*/ 89 h 607"/>
                  <a:gd name="T92" fmla="*/ 323 w 760"/>
                  <a:gd name="T93" fmla="*/ 63 h 607"/>
                  <a:gd name="T94" fmla="*/ 373 w 760"/>
                  <a:gd name="T95" fmla="*/ 6 h 607"/>
                  <a:gd name="T96" fmla="*/ 405 w 760"/>
                  <a:gd name="T97" fmla="*/ 34 h 607"/>
                  <a:gd name="T98" fmla="*/ 455 w 760"/>
                  <a:gd name="T99" fmla="*/ 51 h 607"/>
                  <a:gd name="T100" fmla="*/ 493 w 760"/>
                  <a:gd name="T101" fmla="*/ 31 h 607"/>
                  <a:gd name="T102" fmla="*/ 531 w 760"/>
                  <a:gd name="T103" fmla="*/ 39 h 607"/>
                  <a:gd name="T104" fmla="*/ 565 w 760"/>
                  <a:gd name="T105" fmla="*/ 40 h 607"/>
                  <a:gd name="T106" fmla="*/ 608 w 760"/>
                  <a:gd name="T107" fmla="*/ 32 h 607"/>
                  <a:gd name="T108" fmla="*/ 621 w 760"/>
                  <a:gd name="T109" fmla="*/ 72 h 607"/>
                  <a:gd name="T110" fmla="*/ 665 w 760"/>
                  <a:gd name="T111" fmla="*/ 95 h 607"/>
                  <a:gd name="T112" fmla="*/ 712 w 760"/>
                  <a:gd name="T113" fmla="*/ 107 h 607"/>
                  <a:gd name="T114" fmla="*/ 752 w 760"/>
                  <a:gd name="T115" fmla="*/ 123 h 607"/>
                  <a:gd name="T116" fmla="*/ 738 w 760"/>
                  <a:gd name="T117" fmla="*/ 156 h 607"/>
                  <a:gd name="T118" fmla="*/ 688 w 760"/>
                  <a:gd name="T119" fmla="*/ 171 h 607"/>
                  <a:gd name="T120" fmla="*/ 634 w 760"/>
                  <a:gd name="T121" fmla="*/ 162 h 607"/>
                  <a:gd name="T122" fmla="*/ 641 w 760"/>
                  <a:gd name="T123" fmla="*/ 200 h 607"/>
                  <a:gd name="T124" fmla="*/ 582 w 760"/>
                  <a:gd name="T125" fmla="*/ 242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60" h="607">
                    <a:moveTo>
                      <a:pt x="582" y="245"/>
                    </a:moveTo>
                    <a:lnTo>
                      <a:pt x="582" y="246"/>
                    </a:lnTo>
                    <a:lnTo>
                      <a:pt x="582" y="247"/>
                    </a:lnTo>
                    <a:lnTo>
                      <a:pt x="582" y="248"/>
                    </a:lnTo>
                    <a:lnTo>
                      <a:pt x="582" y="252"/>
                    </a:lnTo>
                    <a:lnTo>
                      <a:pt x="582" y="255"/>
                    </a:lnTo>
                    <a:lnTo>
                      <a:pt x="582" y="260"/>
                    </a:lnTo>
                    <a:lnTo>
                      <a:pt x="582" y="262"/>
                    </a:lnTo>
                    <a:lnTo>
                      <a:pt x="582" y="263"/>
                    </a:lnTo>
                    <a:lnTo>
                      <a:pt x="582" y="264"/>
                    </a:lnTo>
                    <a:lnTo>
                      <a:pt x="582" y="265"/>
                    </a:lnTo>
                    <a:lnTo>
                      <a:pt x="582" y="267"/>
                    </a:lnTo>
                    <a:lnTo>
                      <a:pt x="582" y="268"/>
                    </a:lnTo>
                    <a:lnTo>
                      <a:pt x="581" y="268"/>
                    </a:lnTo>
                    <a:lnTo>
                      <a:pt x="581" y="269"/>
                    </a:lnTo>
                    <a:lnTo>
                      <a:pt x="579" y="269"/>
                    </a:lnTo>
                    <a:lnTo>
                      <a:pt x="579" y="271"/>
                    </a:lnTo>
                    <a:lnTo>
                      <a:pt x="578" y="271"/>
                    </a:lnTo>
                    <a:lnTo>
                      <a:pt x="578" y="272"/>
                    </a:lnTo>
                    <a:lnTo>
                      <a:pt x="578" y="273"/>
                    </a:lnTo>
                    <a:lnTo>
                      <a:pt x="577" y="273"/>
                    </a:lnTo>
                    <a:lnTo>
                      <a:pt x="577" y="275"/>
                    </a:lnTo>
                    <a:lnTo>
                      <a:pt x="577" y="276"/>
                    </a:lnTo>
                    <a:lnTo>
                      <a:pt x="576" y="276"/>
                    </a:lnTo>
                    <a:lnTo>
                      <a:pt x="576" y="277"/>
                    </a:lnTo>
                    <a:lnTo>
                      <a:pt x="574" y="277"/>
                    </a:lnTo>
                    <a:lnTo>
                      <a:pt x="574" y="279"/>
                    </a:lnTo>
                    <a:lnTo>
                      <a:pt x="574" y="280"/>
                    </a:lnTo>
                    <a:lnTo>
                      <a:pt x="573" y="280"/>
                    </a:lnTo>
                    <a:lnTo>
                      <a:pt x="573" y="281"/>
                    </a:lnTo>
                    <a:lnTo>
                      <a:pt x="573" y="282"/>
                    </a:lnTo>
                    <a:lnTo>
                      <a:pt x="572" y="282"/>
                    </a:lnTo>
                    <a:lnTo>
                      <a:pt x="572" y="284"/>
                    </a:lnTo>
                    <a:lnTo>
                      <a:pt x="572" y="285"/>
                    </a:lnTo>
                    <a:lnTo>
                      <a:pt x="570" y="285"/>
                    </a:lnTo>
                    <a:lnTo>
                      <a:pt x="570" y="286"/>
                    </a:lnTo>
                    <a:lnTo>
                      <a:pt x="569" y="286"/>
                    </a:lnTo>
                    <a:lnTo>
                      <a:pt x="568" y="286"/>
                    </a:lnTo>
                    <a:lnTo>
                      <a:pt x="566" y="286"/>
                    </a:lnTo>
                    <a:lnTo>
                      <a:pt x="565" y="286"/>
                    </a:lnTo>
                    <a:lnTo>
                      <a:pt x="564" y="286"/>
                    </a:lnTo>
                    <a:lnTo>
                      <a:pt x="562" y="286"/>
                    </a:lnTo>
                    <a:lnTo>
                      <a:pt x="561" y="286"/>
                    </a:lnTo>
                    <a:lnTo>
                      <a:pt x="560" y="286"/>
                    </a:lnTo>
                    <a:lnTo>
                      <a:pt x="559" y="286"/>
                    </a:lnTo>
                    <a:lnTo>
                      <a:pt x="557" y="286"/>
                    </a:lnTo>
                    <a:lnTo>
                      <a:pt x="557" y="285"/>
                    </a:lnTo>
                    <a:lnTo>
                      <a:pt x="556" y="285"/>
                    </a:lnTo>
                    <a:lnTo>
                      <a:pt x="556" y="286"/>
                    </a:lnTo>
                    <a:lnTo>
                      <a:pt x="555" y="286"/>
                    </a:lnTo>
                    <a:lnTo>
                      <a:pt x="555" y="288"/>
                    </a:lnTo>
                    <a:lnTo>
                      <a:pt x="553" y="288"/>
                    </a:lnTo>
                    <a:lnTo>
                      <a:pt x="553" y="289"/>
                    </a:lnTo>
                    <a:lnTo>
                      <a:pt x="552" y="289"/>
                    </a:lnTo>
                    <a:lnTo>
                      <a:pt x="552" y="290"/>
                    </a:lnTo>
                    <a:lnTo>
                      <a:pt x="551" y="290"/>
                    </a:lnTo>
                    <a:lnTo>
                      <a:pt x="549" y="290"/>
                    </a:lnTo>
                    <a:lnTo>
                      <a:pt x="548" y="290"/>
                    </a:lnTo>
                    <a:lnTo>
                      <a:pt x="548" y="289"/>
                    </a:lnTo>
                    <a:lnTo>
                      <a:pt x="548" y="290"/>
                    </a:lnTo>
                    <a:lnTo>
                      <a:pt x="547" y="290"/>
                    </a:lnTo>
                    <a:lnTo>
                      <a:pt x="547" y="289"/>
                    </a:lnTo>
                    <a:lnTo>
                      <a:pt x="545" y="289"/>
                    </a:lnTo>
                    <a:lnTo>
                      <a:pt x="544" y="289"/>
                    </a:lnTo>
                    <a:lnTo>
                      <a:pt x="543" y="289"/>
                    </a:lnTo>
                    <a:lnTo>
                      <a:pt x="542" y="289"/>
                    </a:lnTo>
                    <a:lnTo>
                      <a:pt x="540" y="289"/>
                    </a:lnTo>
                    <a:lnTo>
                      <a:pt x="540" y="290"/>
                    </a:lnTo>
                    <a:lnTo>
                      <a:pt x="539" y="290"/>
                    </a:lnTo>
                    <a:lnTo>
                      <a:pt x="538" y="290"/>
                    </a:lnTo>
                    <a:lnTo>
                      <a:pt x="538" y="289"/>
                    </a:lnTo>
                    <a:lnTo>
                      <a:pt x="536" y="289"/>
                    </a:lnTo>
                    <a:lnTo>
                      <a:pt x="535" y="289"/>
                    </a:lnTo>
                    <a:lnTo>
                      <a:pt x="534" y="288"/>
                    </a:lnTo>
                    <a:lnTo>
                      <a:pt x="534" y="286"/>
                    </a:lnTo>
                    <a:lnTo>
                      <a:pt x="532" y="286"/>
                    </a:lnTo>
                    <a:lnTo>
                      <a:pt x="532" y="288"/>
                    </a:lnTo>
                    <a:lnTo>
                      <a:pt x="531" y="288"/>
                    </a:lnTo>
                    <a:lnTo>
                      <a:pt x="531" y="289"/>
                    </a:lnTo>
                    <a:lnTo>
                      <a:pt x="531" y="290"/>
                    </a:lnTo>
                    <a:lnTo>
                      <a:pt x="530" y="290"/>
                    </a:lnTo>
                    <a:lnTo>
                      <a:pt x="528" y="290"/>
                    </a:lnTo>
                    <a:lnTo>
                      <a:pt x="527" y="290"/>
                    </a:lnTo>
                    <a:lnTo>
                      <a:pt x="527" y="292"/>
                    </a:lnTo>
                    <a:lnTo>
                      <a:pt x="527" y="293"/>
                    </a:lnTo>
                    <a:lnTo>
                      <a:pt x="528" y="293"/>
                    </a:lnTo>
                    <a:lnTo>
                      <a:pt x="527" y="294"/>
                    </a:lnTo>
                    <a:lnTo>
                      <a:pt x="526" y="294"/>
                    </a:lnTo>
                    <a:lnTo>
                      <a:pt x="525" y="294"/>
                    </a:lnTo>
                    <a:lnTo>
                      <a:pt x="525" y="296"/>
                    </a:lnTo>
                    <a:lnTo>
                      <a:pt x="523" y="296"/>
                    </a:lnTo>
                    <a:lnTo>
                      <a:pt x="523" y="297"/>
                    </a:lnTo>
                    <a:lnTo>
                      <a:pt x="522" y="297"/>
                    </a:lnTo>
                    <a:lnTo>
                      <a:pt x="522" y="298"/>
                    </a:lnTo>
                    <a:lnTo>
                      <a:pt x="521" y="298"/>
                    </a:lnTo>
                    <a:lnTo>
                      <a:pt x="521" y="297"/>
                    </a:lnTo>
                    <a:lnTo>
                      <a:pt x="519" y="297"/>
                    </a:lnTo>
                    <a:lnTo>
                      <a:pt x="519" y="298"/>
                    </a:lnTo>
                    <a:lnTo>
                      <a:pt x="518" y="298"/>
                    </a:lnTo>
                    <a:lnTo>
                      <a:pt x="518" y="297"/>
                    </a:lnTo>
                    <a:lnTo>
                      <a:pt x="518" y="298"/>
                    </a:lnTo>
                    <a:lnTo>
                      <a:pt x="517" y="298"/>
                    </a:lnTo>
                    <a:lnTo>
                      <a:pt x="515" y="298"/>
                    </a:lnTo>
                    <a:lnTo>
                      <a:pt x="514" y="298"/>
                    </a:lnTo>
                    <a:lnTo>
                      <a:pt x="513" y="298"/>
                    </a:lnTo>
                    <a:lnTo>
                      <a:pt x="513" y="300"/>
                    </a:lnTo>
                    <a:lnTo>
                      <a:pt x="513" y="301"/>
                    </a:lnTo>
                    <a:lnTo>
                      <a:pt x="511" y="301"/>
                    </a:lnTo>
                    <a:lnTo>
                      <a:pt x="510" y="301"/>
                    </a:lnTo>
                    <a:lnTo>
                      <a:pt x="509" y="301"/>
                    </a:lnTo>
                    <a:lnTo>
                      <a:pt x="509" y="300"/>
                    </a:lnTo>
                    <a:lnTo>
                      <a:pt x="507" y="300"/>
                    </a:lnTo>
                    <a:lnTo>
                      <a:pt x="506" y="301"/>
                    </a:lnTo>
                    <a:lnTo>
                      <a:pt x="505" y="301"/>
                    </a:lnTo>
                    <a:lnTo>
                      <a:pt x="504" y="301"/>
                    </a:lnTo>
                    <a:lnTo>
                      <a:pt x="504" y="302"/>
                    </a:lnTo>
                    <a:lnTo>
                      <a:pt x="505" y="303"/>
                    </a:lnTo>
                    <a:lnTo>
                      <a:pt x="506" y="303"/>
                    </a:lnTo>
                    <a:lnTo>
                      <a:pt x="507" y="305"/>
                    </a:lnTo>
                    <a:lnTo>
                      <a:pt x="509" y="305"/>
                    </a:lnTo>
                    <a:lnTo>
                      <a:pt x="509" y="303"/>
                    </a:lnTo>
                    <a:lnTo>
                      <a:pt x="510" y="303"/>
                    </a:lnTo>
                    <a:lnTo>
                      <a:pt x="511" y="303"/>
                    </a:lnTo>
                    <a:lnTo>
                      <a:pt x="513" y="303"/>
                    </a:lnTo>
                    <a:lnTo>
                      <a:pt x="514" y="303"/>
                    </a:lnTo>
                    <a:lnTo>
                      <a:pt x="514" y="305"/>
                    </a:lnTo>
                    <a:lnTo>
                      <a:pt x="515" y="305"/>
                    </a:lnTo>
                    <a:lnTo>
                      <a:pt x="515" y="306"/>
                    </a:lnTo>
                    <a:lnTo>
                      <a:pt x="515" y="307"/>
                    </a:lnTo>
                    <a:lnTo>
                      <a:pt x="517" y="307"/>
                    </a:lnTo>
                    <a:lnTo>
                      <a:pt x="517" y="309"/>
                    </a:lnTo>
                    <a:lnTo>
                      <a:pt x="517" y="310"/>
                    </a:lnTo>
                    <a:lnTo>
                      <a:pt x="517" y="311"/>
                    </a:lnTo>
                    <a:lnTo>
                      <a:pt x="517" y="313"/>
                    </a:lnTo>
                    <a:lnTo>
                      <a:pt x="515" y="313"/>
                    </a:lnTo>
                    <a:lnTo>
                      <a:pt x="515" y="314"/>
                    </a:lnTo>
                    <a:lnTo>
                      <a:pt x="515" y="315"/>
                    </a:lnTo>
                    <a:lnTo>
                      <a:pt x="514" y="315"/>
                    </a:lnTo>
                    <a:lnTo>
                      <a:pt x="514" y="317"/>
                    </a:lnTo>
                    <a:lnTo>
                      <a:pt x="513" y="318"/>
                    </a:lnTo>
                    <a:lnTo>
                      <a:pt x="513" y="319"/>
                    </a:lnTo>
                    <a:lnTo>
                      <a:pt x="513" y="320"/>
                    </a:lnTo>
                    <a:lnTo>
                      <a:pt x="511" y="320"/>
                    </a:lnTo>
                    <a:lnTo>
                      <a:pt x="511" y="322"/>
                    </a:lnTo>
                    <a:lnTo>
                      <a:pt x="510" y="322"/>
                    </a:lnTo>
                    <a:lnTo>
                      <a:pt x="509" y="322"/>
                    </a:lnTo>
                    <a:lnTo>
                      <a:pt x="509" y="323"/>
                    </a:lnTo>
                    <a:lnTo>
                      <a:pt x="507" y="323"/>
                    </a:lnTo>
                    <a:lnTo>
                      <a:pt x="507" y="324"/>
                    </a:lnTo>
                    <a:lnTo>
                      <a:pt x="507" y="326"/>
                    </a:lnTo>
                    <a:lnTo>
                      <a:pt x="506" y="327"/>
                    </a:lnTo>
                    <a:lnTo>
                      <a:pt x="506" y="328"/>
                    </a:lnTo>
                    <a:lnTo>
                      <a:pt x="507" y="328"/>
                    </a:lnTo>
                    <a:lnTo>
                      <a:pt x="507" y="330"/>
                    </a:lnTo>
                    <a:lnTo>
                      <a:pt x="507" y="331"/>
                    </a:lnTo>
                    <a:lnTo>
                      <a:pt x="506" y="331"/>
                    </a:lnTo>
                    <a:lnTo>
                      <a:pt x="506" y="332"/>
                    </a:lnTo>
                    <a:lnTo>
                      <a:pt x="506" y="334"/>
                    </a:lnTo>
                    <a:lnTo>
                      <a:pt x="507" y="334"/>
                    </a:lnTo>
                    <a:lnTo>
                      <a:pt x="507" y="335"/>
                    </a:lnTo>
                    <a:lnTo>
                      <a:pt x="507" y="336"/>
                    </a:lnTo>
                    <a:lnTo>
                      <a:pt x="507" y="337"/>
                    </a:lnTo>
                    <a:lnTo>
                      <a:pt x="506" y="337"/>
                    </a:lnTo>
                    <a:lnTo>
                      <a:pt x="506" y="339"/>
                    </a:lnTo>
                    <a:lnTo>
                      <a:pt x="506" y="340"/>
                    </a:lnTo>
                    <a:lnTo>
                      <a:pt x="506" y="341"/>
                    </a:lnTo>
                    <a:lnTo>
                      <a:pt x="506" y="343"/>
                    </a:lnTo>
                    <a:lnTo>
                      <a:pt x="506" y="344"/>
                    </a:lnTo>
                    <a:lnTo>
                      <a:pt x="506" y="345"/>
                    </a:lnTo>
                    <a:lnTo>
                      <a:pt x="506" y="347"/>
                    </a:lnTo>
                    <a:lnTo>
                      <a:pt x="507" y="347"/>
                    </a:lnTo>
                    <a:lnTo>
                      <a:pt x="507" y="348"/>
                    </a:lnTo>
                    <a:lnTo>
                      <a:pt x="509" y="348"/>
                    </a:lnTo>
                    <a:lnTo>
                      <a:pt x="509" y="347"/>
                    </a:lnTo>
                    <a:lnTo>
                      <a:pt x="510" y="347"/>
                    </a:lnTo>
                    <a:lnTo>
                      <a:pt x="511" y="347"/>
                    </a:lnTo>
                    <a:lnTo>
                      <a:pt x="511" y="345"/>
                    </a:lnTo>
                    <a:lnTo>
                      <a:pt x="513" y="345"/>
                    </a:lnTo>
                    <a:lnTo>
                      <a:pt x="514" y="345"/>
                    </a:lnTo>
                    <a:lnTo>
                      <a:pt x="514" y="344"/>
                    </a:lnTo>
                    <a:lnTo>
                      <a:pt x="517" y="343"/>
                    </a:lnTo>
                    <a:lnTo>
                      <a:pt x="518" y="343"/>
                    </a:lnTo>
                    <a:lnTo>
                      <a:pt x="517" y="341"/>
                    </a:lnTo>
                    <a:lnTo>
                      <a:pt x="517" y="340"/>
                    </a:lnTo>
                    <a:lnTo>
                      <a:pt x="517" y="339"/>
                    </a:lnTo>
                    <a:lnTo>
                      <a:pt x="518" y="339"/>
                    </a:lnTo>
                    <a:lnTo>
                      <a:pt x="518" y="337"/>
                    </a:lnTo>
                    <a:lnTo>
                      <a:pt x="519" y="337"/>
                    </a:lnTo>
                    <a:lnTo>
                      <a:pt x="521" y="337"/>
                    </a:lnTo>
                    <a:lnTo>
                      <a:pt x="521" y="339"/>
                    </a:lnTo>
                    <a:lnTo>
                      <a:pt x="522" y="339"/>
                    </a:lnTo>
                    <a:lnTo>
                      <a:pt x="522" y="337"/>
                    </a:lnTo>
                    <a:lnTo>
                      <a:pt x="523" y="337"/>
                    </a:lnTo>
                    <a:lnTo>
                      <a:pt x="525" y="337"/>
                    </a:lnTo>
                    <a:lnTo>
                      <a:pt x="526" y="339"/>
                    </a:lnTo>
                    <a:lnTo>
                      <a:pt x="525" y="339"/>
                    </a:lnTo>
                    <a:lnTo>
                      <a:pt x="526" y="339"/>
                    </a:lnTo>
                    <a:lnTo>
                      <a:pt x="526" y="340"/>
                    </a:lnTo>
                    <a:lnTo>
                      <a:pt x="526" y="341"/>
                    </a:lnTo>
                    <a:lnTo>
                      <a:pt x="526" y="343"/>
                    </a:lnTo>
                    <a:lnTo>
                      <a:pt x="526" y="344"/>
                    </a:lnTo>
                    <a:lnTo>
                      <a:pt x="527" y="344"/>
                    </a:lnTo>
                    <a:lnTo>
                      <a:pt x="527" y="345"/>
                    </a:lnTo>
                    <a:lnTo>
                      <a:pt x="528" y="345"/>
                    </a:lnTo>
                    <a:lnTo>
                      <a:pt x="528" y="347"/>
                    </a:lnTo>
                    <a:lnTo>
                      <a:pt x="528" y="348"/>
                    </a:lnTo>
                    <a:lnTo>
                      <a:pt x="530" y="348"/>
                    </a:lnTo>
                    <a:lnTo>
                      <a:pt x="530" y="349"/>
                    </a:lnTo>
                    <a:lnTo>
                      <a:pt x="528" y="349"/>
                    </a:lnTo>
                    <a:lnTo>
                      <a:pt x="528" y="351"/>
                    </a:lnTo>
                    <a:lnTo>
                      <a:pt x="527" y="352"/>
                    </a:lnTo>
                    <a:lnTo>
                      <a:pt x="527" y="351"/>
                    </a:lnTo>
                    <a:lnTo>
                      <a:pt x="527" y="352"/>
                    </a:lnTo>
                    <a:lnTo>
                      <a:pt x="528" y="352"/>
                    </a:lnTo>
                    <a:lnTo>
                      <a:pt x="528" y="353"/>
                    </a:lnTo>
                    <a:lnTo>
                      <a:pt x="528" y="354"/>
                    </a:lnTo>
                    <a:lnTo>
                      <a:pt x="527" y="354"/>
                    </a:lnTo>
                    <a:lnTo>
                      <a:pt x="527" y="353"/>
                    </a:lnTo>
                    <a:lnTo>
                      <a:pt x="527" y="354"/>
                    </a:lnTo>
                    <a:lnTo>
                      <a:pt x="527" y="356"/>
                    </a:lnTo>
                    <a:lnTo>
                      <a:pt x="526" y="356"/>
                    </a:lnTo>
                    <a:lnTo>
                      <a:pt x="525" y="356"/>
                    </a:lnTo>
                    <a:lnTo>
                      <a:pt x="523" y="356"/>
                    </a:lnTo>
                    <a:lnTo>
                      <a:pt x="523" y="357"/>
                    </a:lnTo>
                    <a:lnTo>
                      <a:pt x="522" y="357"/>
                    </a:lnTo>
                    <a:lnTo>
                      <a:pt x="522" y="358"/>
                    </a:lnTo>
                    <a:lnTo>
                      <a:pt x="522" y="360"/>
                    </a:lnTo>
                    <a:lnTo>
                      <a:pt x="521" y="360"/>
                    </a:lnTo>
                    <a:lnTo>
                      <a:pt x="521" y="361"/>
                    </a:lnTo>
                    <a:lnTo>
                      <a:pt x="519" y="361"/>
                    </a:lnTo>
                    <a:lnTo>
                      <a:pt x="519" y="362"/>
                    </a:lnTo>
                    <a:lnTo>
                      <a:pt x="519" y="361"/>
                    </a:lnTo>
                    <a:lnTo>
                      <a:pt x="518" y="361"/>
                    </a:lnTo>
                    <a:lnTo>
                      <a:pt x="518" y="362"/>
                    </a:lnTo>
                    <a:lnTo>
                      <a:pt x="518" y="364"/>
                    </a:lnTo>
                    <a:lnTo>
                      <a:pt x="517" y="364"/>
                    </a:lnTo>
                    <a:lnTo>
                      <a:pt x="515" y="364"/>
                    </a:lnTo>
                    <a:lnTo>
                      <a:pt x="515" y="365"/>
                    </a:lnTo>
                    <a:lnTo>
                      <a:pt x="514" y="365"/>
                    </a:lnTo>
                    <a:lnTo>
                      <a:pt x="514" y="366"/>
                    </a:lnTo>
                    <a:lnTo>
                      <a:pt x="513" y="366"/>
                    </a:lnTo>
                    <a:lnTo>
                      <a:pt x="513" y="368"/>
                    </a:lnTo>
                    <a:lnTo>
                      <a:pt x="511" y="368"/>
                    </a:lnTo>
                    <a:lnTo>
                      <a:pt x="511" y="369"/>
                    </a:lnTo>
                    <a:lnTo>
                      <a:pt x="511" y="370"/>
                    </a:lnTo>
                    <a:lnTo>
                      <a:pt x="510" y="370"/>
                    </a:lnTo>
                    <a:lnTo>
                      <a:pt x="510" y="372"/>
                    </a:lnTo>
                    <a:lnTo>
                      <a:pt x="510" y="373"/>
                    </a:lnTo>
                    <a:lnTo>
                      <a:pt x="509" y="373"/>
                    </a:lnTo>
                    <a:lnTo>
                      <a:pt x="510" y="374"/>
                    </a:lnTo>
                    <a:lnTo>
                      <a:pt x="509" y="374"/>
                    </a:lnTo>
                    <a:lnTo>
                      <a:pt x="507" y="374"/>
                    </a:lnTo>
                    <a:lnTo>
                      <a:pt x="507" y="375"/>
                    </a:lnTo>
                    <a:lnTo>
                      <a:pt x="509" y="375"/>
                    </a:lnTo>
                    <a:lnTo>
                      <a:pt x="507" y="375"/>
                    </a:lnTo>
                    <a:lnTo>
                      <a:pt x="507" y="377"/>
                    </a:lnTo>
                    <a:lnTo>
                      <a:pt x="509" y="377"/>
                    </a:lnTo>
                    <a:lnTo>
                      <a:pt x="507" y="377"/>
                    </a:lnTo>
                    <a:lnTo>
                      <a:pt x="507" y="378"/>
                    </a:lnTo>
                    <a:lnTo>
                      <a:pt x="507" y="377"/>
                    </a:lnTo>
                    <a:lnTo>
                      <a:pt x="507" y="378"/>
                    </a:lnTo>
                    <a:lnTo>
                      <a:pt x="507" y="377"/>
                    </a:lnTo>
                    <a:lnTo>
                      <a:pt x="507" y="378"/>
                    </a:lnTo>
                    <a:lnTo>
                      <a:pt x="506" y="378"/>
                    </a:lnTo>
                    <a:lnTo>
                      <a:pt x="506" y="379"/>
                    </a:lnTo>
                    <a:lnTo>
                      <a:pt x="505" y="379"/>
                    </a:lnTo>
                    <a:lnTo>
                      <a:pt x="504" y="379"/>
                    </a:lnTo>
                    <a:lnTo>
                      <a:pt x="504" y="381"/>
                    </a:lnTo>
                    <a:lnTo>
                      <a:pt x="502" y="381"/>
                    </a:lnTo>
                    <a:lnTo>
                      <a:pt x="502" y="382"/>
                    </a:lnTo>
                    <a:lnTo>
                      <a:pt x="501" y="382"/>
                    </a:lnTo>
                    <a:lnTo>
                      <a:pt x="501" y="383"/>
                    </a:lnTo>
                    <a:lnTo>
                      <a:pt x="501" y="385"/>
                    </a:lnTo>
                    <a:lnTo>
                      <a:pt x="500" y="385"/>
                    </a:lnTo>
                    <a:lnTo>
                      <a:pt x="500" y="386"/>
                    </a:lnTo>
                    <a:lnTo>
                      <a:pt x="498" y="386"/>
                    </a:lnTo>
                    <a:lnTo>
                      <a:pt x="498" y="387"/>
                    </a:lnTo>
                    <a:lnTo>
                      <a:pt x="498" y="389"/>
                    </a:lnTo>
                    <a:lnTo>
                      <a:pt x="497" y="389"/>
                    </a:lnTo>
                    <a:lnTo>
                      <a:pt x="497" y="390"/>
                    </a:lnTo>
                    <a:lnTo>
                      <a:pt x="497" y="391"/>
                    </a:lnTo>
                    <a:lnTo>
                      <a:pt x="497" y="392"/>
                    </a:lnTo>
                    <a:lnTo>
                      <a:pt x="496" y="394"/>
                    </a:lnTo>
                    <a:lnTo>
                      <a:pt x="497" y="394"/>
                    </a:lnTo>
                    <a:lnTo>
                      <a:pt x="496" y="394"/>
                    </a:lnTo>
                    <a:lnTo>
                      <a:pt x="496" y="395"/>
                    </a:lnTo>
                    <a:lnTo>
                      <a:pt x="497" y="395"/>
                    </a:lnTo>
                    <a:lnTo>
                      <a:pt x="497" y="396"/>
                    </a:lnTo>
                    <a:lnTo>
                      <a:pt x="496" y="396"/>
                    </a:lnTo>
                    <a:lnTo>
                      <a:pt x="494" y="396"/>
                    </a:lnTo>
                    <a:lnTo>
                      <a:pt x="494" y="398"/>
                    </a:lnTo>
                    <a:lnTo>
                      <a:pt x="496" y="398"/>
                    </a:lnTo>
                    <a:lnTo>
                      <a:pt x="494" y="398"/>
                    </a:lnTo>
                    <a:lnTo>
                      <a:pt x="496" y="399"/>
                    </a:lnTo>
                    <a:lnTo>
                      <a:pt x="494" y="399"/>
                    </a:lnTo>
                    <a:lnTo>
                      <a:pt x="496" y="399"/>
                    </a:lnTo>
                    <a:lnTo>
                      <a:pt x="496" y="400"/>
                    </a:lnTo>
                    <a:lnTo>
                      <a:pt x="496" y="402"/>
                    </a:lnTo>
                    <a:lnTo>
                      <a:pt x="497" y="402"/>
                    </a:lnTo>
                    <a:lnTo>
                      <a:pt x="497" y="403"/>
                    </a:lnTo>
                    <a:lnTo>
                      <a:pt x="496" y="403"/>
                    </a:lnTo>
                    <a:lnTo>
                      <a:pt x="496" y="404"/>
                    </a:lnTo>
                    <a:lnTo>
                      <a:pt x="496" y="406"/>
                    </a:lnTo>
                    <a:lnTo>
                      <a:pt x="497" y="406"/>
                    </a:lnTo>
                    <a:lnTo>
                      <a:pt x="496" y="406"/>
                    </a:lnTo>
                    <a:lnTo>
                      <a:pt x="496" y="407"/>
                    </a:lnTo>
                    <a:lnTo>
                      <a:pt x="494" y="407"/>
                    </a:lnTo>
                    <a:lnTo>
                      <a:pt x="493" y="407"/>
                    </a:lnTo>
                    <a:lnTo>
                      <a:pt x="493" y="408"/>
                    </a:lnTo>
                    <a:lnTo>
                      <a:pt x="492" y="408"/>
                    </a:lnTo>
                    <a:lnTo>
                      <a:pt x="493" y="408"/>
                    </a:lnTo>
                    <a:lnTo>
                      <a:pt x="493" y="409"/>
                    </a:lnTo>
                    <a:lnTo>
                      <a:pt x="493" y="411"/>
                    </a:lnTo>
                    <a:lnTo>
                      <a:pt x="494" y="411"/>
                    </a:lnTo>
                    <a:lnTo>
                      <a:pt x="494" y="412"/>
                    </a:lnTo>
                    <a:lnTo>
                      <a:pt x="493" y="412"/>
                    </a:lnTo>
                    <a:lnTo>
                      <a:pt x="493" y="413"/>
                    </a:lnTo>
                    <a:lnTo>
                      <a:pt x="494" y="413"/>
                    </a:lnTo>
                    <a:lnTo>
                      <a:pt x="494" y="415"/>
                    </a:lnTo>
                    <a:lnTo>
                      <a:pt x="494" y="416"/>
                    </a:lnTo>
                    <a:lnTo>
                      <a:pt x="494" y="415"/>
                    </a:lnTo>
                    <a:lnTo>
                      <a:pt x="493" y="415"/>
                    </a:lnTo>
                    <a:lnTo>
                      <a:pt x="493" y="416"/>
                    </a:lnTo>
                    <a:lnTo>
                      <a:pt x="492" y="416"/>
                    </a:lnTo>
                    <a:lnTo>
                      <a:pt x="492" y="417"/>
                    </a:lnTo>
                    <a:lnTo>
                      <a:pt x="490" y="417"/>
                    </a:lnTo>
                    <a:lnTo>
                      <a:pt x="489" y="417"/>
                    </a:lnTo>
                    <a:lnTo>
                      <a:pt x="488" y="417"/>
                    </a:lnTo>
                    <a:lnTo>
                      <a:pt x="487" y="416"/>
                    </a:lnTo>
                    <a:lnTo>
                      <a:pt x="487" y="417"/>
                    </a:lnTo>
                    <a:lnTo>
                      <a:pt x="485" y="416"/>
                    </a:lnTo>
                    <a:lnTo>
                      <a:pt x="485" y="417"/>
                    </a:lnTo>
                    <a:lnTo>
                      <a:pt x="484" y="417"/>
                    </a:lnTo>
                    <a:lnTo>
                      <a:pt x="485" y="417"/>
                    </a:lnTo>
                    <a:lnTo>
                      <a:pt x="485" y="419"/>
                    </a:lnTo>
                    <a:lnTo>
                      <a:pt x="484" y="420"/>
                    </a:lnTo>
                    <a:lnTo>
                      <a:pt x="483" y="420"/>
                    </a:lnTo>
                    <a:lnTo>
                      <a:pt x="483" y="421"/>
                    </a:lnTo>
                    <a:lnTo>
                      <a:pt x="481" y="421"/>
                    </a:lnTo>
                    <a:lnTo>
                      <a:pt x="481" y="420"/>
                    </a:lnTo>
                    <a:lnTo>
                      <a:pt x="481" y="421"/>
                    </a:lnTo>
                    <a:lnTo>
                      <a:pt x="480" y="421"/>
                    </a:lnTo>
                    <a:lnTo>
                      <a:pt x="479" y="421"/>
                    </a:lnTo>
                    <a:lnTo>
                      <a:pt x="479" y="423"/>
                    </a:lnTo>
                    <a:lnTo>
                      <a:pt x="477" y="423"/>
                    </a:lnTo>
                    <a:lnTo>
                      <a:pt x="476" y="424"/>
                    </a:lnTo>
                    <a:lnTo>
                      <a:pt x="475" y="424"/>
                    </a:lnTo>
                    <a:lnTo>
                      <a:pt x="475" y="425"/>
                    </a:lnTo>
                    <a:lnTo>
                      <a:pt x="475" y="426"/>
                    </a:lnTo>
                    <a:lnTo>
                      <a:pt x="473" y="426"/>
                    </a:lnTo>
                    <a:lnTo>
                      <a:pt x="473" y="428"/>
                    </a:lnTo>
                    <a:lnTo>
                      <a:pt x="472" y="426"/>
                    </a:lnTo>
                    <a:lnTo>
                      <a:pt x="472" y="428"/>
                    </a:lnTo>
                    <a:lnTo>
                      <a:pt x="471" y="428"/>
                    </a:lnTo>
                    <a:lnTo>
                      <a:pt x="470" y="428"/>
                    </a:lnTo>
                    <a:lnTo>
                      <a:pt x="470" y="429"/>
                    </a:lnTo>
                    <a:lnTo>
                      <a:pt x="468" y="429"/>
                    </a:lnTo>
                    <a:lnTo>
                      <a:pt x="468" y="430"/>
                    </a:lnTo>
                    <a:lnTo>
                      <a:pt x="467" y="430"/>
                    </a:lnTo>
                    <a:lnTo>
                      <a:pt x="466" y="430"/>
                    </a:lnTo>
                    <a:lnTo>
                      <a:pt x="466" y="432"/>
                    </a:lnTo>
                    <a:lnTo>
                      <a:pt x="464" y="432"/>
                    </a:lnTo>
                    <a:lnTo>
                      <a:pt x="464" y="433"/>
                    </a:lnTo>
                    <a:lnTo>
                      <a:pt x="463" y="433"/>
                    </a:lnTo>
                    <a:lnTo>
                      <a:pt x="462" y="433"/>
                    </a:lnTo>
                    <a:lnTo>
                      <a:pt x="462" y="434"/>
                    </a:lnTo>
                    <a:lnTo>
                      <a:pt x="463" y="434"/>
                    </a:lnTo>
                    <a:lnTo>
                      <a:pt x="462" y="436"/>
                    </a:lnTo>
                    <a:lnTo>
                      <a:pt x="460" y="436"/>
                    </a:lnTo>
                    <a:lnTo>
                      <a:pt x="459" y="436"/>
                    </a:lnTo>
                    <a:lnTo>
                      <a:pt x="459" y="437"/>
                    </a:lnTo>
                    <a:lnTo>
                      <a:pt x="460" y="437"/>
                    </a:lnTo>
                    <a:lnTo>
                      <a:pt x="459" y="437"/>
                    </a:lnTo>
                    <a:lnTo>
                      <a:pt x="459" y="438"/>
                    </a:lnTo>
                    <a:lnTo>
                      <a:pt x="460" y="438"/>
                    </a:lnTo>
                    <a:lnTo>
                      <a:pt x="460" y="440"/>
                    </a:lnTo>
                    <a:lnTo>
                      <a:pt x="460" y="441"/>
                    </a:lnTo>
                    <a:lnTo>
                      <a:pt x="459" y="441"/>
                    </a:lnTo>
                    <a:lnTo>
                      <a:pt x="460" y="441"/>
                    </a:lnTo>
                    <a:lnTo>
                      <a:pt x="460" y="442"/>
                    </a:lnTo>
                    <a:lnTo>
                      <a:pt x="459" y="442"/>
                    </a:lnTo>
                    <a:lnTo>
                      <a:pt x="459" y="444"/>
                    </a:lnTo>
                    <a:lnTo>
                      <a:pt x="458" y="444"/>
                    </a:lnTo>
                    <a:lnTo>
                      <a:pt x="458" y="445"/>
                    </a:lnTo>
                    <a:lnTo>
                      <a:pt x="458" y="446"/>
                    </a:lnTo>
                    <a:lnTo>
                      <a:pt x="459" y="446"/>
                    </a:lnTo>
                    <a:lnTo>
                      <a:pt x="460" y="446"/>
                    </a:lnTo>
                    <a:lnTo>
                      <a:pt x="460" y="447"/>
                    </a:lnTo>
                    <a:lnTo>
                      <a:pt x="459" y="447"/>
                    </a:lnTo>
                    <a:lnTo>
                      <a:pt x="458" y="447"/>
                    </a:lnTo>
                    <a:lnTo>
                      <a:pt x="456" y="447"/>
                    </a:lnTo>
                    <a:lnTo>
                      <a:pt x="455" y="447"/>
                    </a:lnTo>
                    <a:lnTo>
                      <a:pt x="455" y="449"/>
                    </a:lnTo>
                    <a:lnTo>
                      <a:pt x="454" y="449"/>
                    </a:lnTo>
                    <a:lnTo>
                      <a:pt x="454" y="450"/>
                    </a:lnTo>
                    <a:lnTo>
                      <a:pt x="453" y="450"/>
                    </a:lnTo>
                    <a:lnTo>
                      <a:pt x="454" y="450"/>
                    </a:lnTo>
                    <a:lnTo>
                      <a:pt x="454" y="451"/>
                    </a:lnTo>
                    <a:lnTo>
                      <a:pt x="454" y="453"/>
                    </a:lnTo>
                    <a:lnTo>
                      <a:pt x="454" y="454"/>
                    </a:lnTo>
                    <a:lnTo>
                      <a:pt x="455" y="454"/>
                    </a:lnTo>
                    <a:lnTo>
                      <a:pt x="454" y="454"/>
                    </a:lnTo>
                    <a:lnTo>
                      <a:pt x="454" y="455"/>
                    </a:lnTo>
                    <a:lnTo>
                      <a:pt x="453" y="455"/>
                    </a:lnTo>
                    <a:lnTo>
                      <a:pt x="454" y="455"/>
                    </a:lnTo>
                    <a:lnTo>
                      <a:pt x="453" y="455"/>
                    </a:lnTo>
                    <a:lnTo>
                      <a:pt x="451" y="455"/>
                    </a:lnTo>
                    <a:lnTo>
                      <a:pt x="451" y="457"/>
                    </a:lnTo>
                    <a:lnTo>
                      <a:pt x="453" y="457"/>
                    </a:lnTo>
                    <a:lnTo>
                      <a:pt x="453" y="458"/>
                    </a:lnTo>
                    <a:lnTo>
                      <a:pt x="454" y="458"/>
                    </a:lnTo>
                    <a:lnTo>
                      <a:pt x="453" y="458"/>
                    </a:lnTo>
                    <a:lnTo>
                      <a:pt x="454" y="458"/>
                    </a:lnTo>
                    <a:lnTo>
                      <a:pt x="454" y="459"/>
                    </a:lnTo>
                    <a:lnTo>
                      <a:pt x="455" y="459"/>
                    </a:lnTo>
                    <a:lnTo>
                      <a:pt x="454" y="459"/>
                    </a:lnTo>
                    <a:lnTo>
                      <a:pt x="454" y="461"/>
                    </a:lnTo>
                    <a:lnTo>
                      <a:pt x="454" y="462"/>
                    </a:lnTo>
                    <a:lnTo>
                      <a:pt x="454" y="463"/>
                    </a:lnTo>
                    <a:lnTo>
                      <a:pt x="455" y="463"/>
                    </a:lnTo>
                    <a:lnTo>
                      <a:pt x="454" y="464"/>
                    </a:lnTo>
                    <a:lnTo>
                      <a:pt x="455" y="464"/>
                    </a:lnTo>
                    <a:lnTo>
                      <a:pt x="454" y="464"/>
                    </a:lnTo>
                    <a:lnTo>
                      <a:pt x="455" y="464"/>
                    </a:lnTo>
                    <a:lnTo>
                      <a:pt x="455" y="466"/>
                    </a:lnTo>
                    <a:lnTo>
                      <a:pt x="455" y="464"/>
                    </a:lnTo>
                    <a:lnTo>
                      <a:pt x="456" y="464"/>
                    </a:lnTo>
                    <a:lnTo>
                      <a:pt x="458" y="464"/>
                    </a:lnTo>
                    <a:lnTo>
                      <a:pt x="458" y="466"/>
                    </a:lnTo>
                    <a:lnTo>
                      <a:pt x="458" y="464"/>
                    </a:lnTo>
                    <a:lnTo>
                      <a:pt x="459" y="466"/>
                    </a:lnTo>
                    <a:lnTo>
                      <a:pt x="458" y="466"/>
                    </a:lnTo>
                    <a:lnTo>
                      <a:pt x="458" y="467"/>
                    </a:lnTo>
                    <a:lnTo>
                      <a:pt x="458" y="468"/>
                    </a:lnTo>
                    <a:lnTo>
                      <a:pt x="456" y="468"/>
                    </a:lnTo>
                    <a:lnTo>
                      <a:pt x="458" y="470"/>
                    </a:lnTo>
                    <a:lnTo>
                      <a:pt x="456" y="470"/>
                    </a:lnTo>
                    <a:lnTo>
                      <a:pt x="456" y="471"/>
                    </a:lnTo>
                    <a:lnTo>
                      <a:pt x="456" y="472"/>
                    </a:lnTo>
                    <a:lnTo>
                      <a:pt x="455" y="472"/>
                    </a:lnTo>
                    <a:lnTo>
                      <a:pt x="456" y="474"/>
                    </a:lnTo>
                    <a:lnTo>
                      <a:pt x="455" y="474"/>
                    </a:lnTo>
                    <a:lnTo>
                      <a:pt x="456" y="474"/>
                    </a:lnTo>
                    <a:lnTo>
                      <a:pt x="455" y="474"/>
                    </a:lnTo>
                    <a:lnTo>
                      <a:pt x="455" y="475"/>
                    </a:lnTo>
                    <a:lnTo>
                      <a:pt x="456" y="475"/>
                    </a:lnTo>
                    <a:lnTo>
                      <a:pt x="456" y="476"/>
                    </a:lnTo>
                    <a:lnTo>
                      <a:pt x="456" y="478"/>
                    </a:lnTo>
                    <a:lnTo>
                      <a:pt x="455" y="478"/>
                    </a:lnTo>
                    <a:lnTo>
                      <a:pt x="456" y="478"/>
                    </a:lnTo>
                    <a:lnTo>
                      <a:pt x="456" y="479"/>
                    </a:lnTo>
                    <a:lnTo>
                      <a:pt x="455" y="479"/>
                    </a:lnTo>
                    <a:lnTo>
                      <a:pt x="456" y="479"/>
                    </a:lnTo>
                    <a:lnTo>
                      <a:pt x="456" y="480"/>
                    </a:lnTo>
                    <a:lnTo>
                      <a:pt x="456" y="479"/>
                    </a:lnTo>
                    <a:lnTo>
                      <a:pt x="456" y="480"/>
                    </a:lnTo>
                    <a:lnTo>
                      <a:pt x="456" y="481"/>
                    </a:lnTo>
                    <a:lnTo>
                      <a:pt x="456" y="483"/>
                    </a:lnTo>
                    <a:lnTo>
                      <a:pt x="456" y="484"/>
                    </a:lnTo>
                    <a:lnTo>
                      <a:pt x="456" y="485"/>
                    </a:lnTo>
                    <a:lnTo>
                      <a:pt x="458" y="485"/>
                    </a:lnTo>
                    <a:lnTo>
                      <a:pt x="456" y="485"/>
                    </a:lnTo>
                    <a:lnTo>
                      <a:pt x="456" y="487"/>
                    </a:lnTo>
                    <a:lnTo>
                      <a:pt x="455" y="487"/>
                    </a:lnTo>
                    <a:lnTo>
                      <a:pt x="455" y="488"/>
                    </a:lnTo>
                    <a:lnTo>
                      <a:pt x="454" y="488"/>
                    </a:lnTo>
                    <a:lnTo>
                      <a:pt x="454" y="489"/>
                    </a:lnTo>
                    <a:lnTo>
                      <a:pt x="454" y="488"/>
                    </a:lnTo>
                    <a:lnTo>
                      <a:pt x="454" y="489"/>
                    </a:lnTo>
                    <a:lnTo>
                      <a:pt x="453" y="489"/>
                    </a:lnTo>
                    <a:lnTo>
                      <a:pt x="451" y="489"/>
                    </a:lnTo>
                    <a:lnTo>
                      <a:pt x="450" y="489"/>
                    </a:lnTo>
                    <a:lnTo>
                      <a:pt x="449" y="489"/>
                    </a:lnTo>
                    <a:lnTo>
                      <a:pt x="447" y="489"/>
                    </a:lnTo>
                    <a:lnTo>
                      <a:pt x="447" y="488"/>
                    </a:lnTo>
                    <a:lnTo>
                      <a:pt x="447" y="489"/>
                    </a:lnTo>
                    <a:lnTo>
                      <a:pt x="446" y="489"/>
                    </a:lnTo>
                    <a:lnTo>
                      <a:pt x="445" y="489"/>
                    </a:lnTo>
                    <a:lnTo>
                      <a:pt x="445" y="488"/>
                    </a:lnTo>
                    <a:lnTo>
                      <a:pt x="443" y="488"/>
                    </a:lnTo>
                    <a:lnTo>
                      <a:pt x="443" y="489"/>
                    </a:lnTo>
                    <a:lnTo>
                      <a:pt x="443" y="488"/>
                    </a:lnTo>
                    <a:lnTo>
                      <a:pt x="442" y="488"/>
                    </a:lnTo>
                    <a:lnTo>
                      <a:pt x="442" y="487"/>
                    </a:lnTo>
                    <a:lnTo>
                      <a:pt x="441" y="487"/>
                    </a:lnTo>
                    <a:lnTo>
                      <a:pt x="441" y="488"/>
                    </a:lnTo>
                    <a:lnTo>
                      <a:pt x="439" y="488"/>
                    </a:lnTo>
                    <a:lnTo>
                      <a:pt x="438" y="488"/>
                    </a:lnTo>
                    <a:lnTo>
                      <a:pt x="437" y="488"/>
                    </a:lnTo>
                    <a:lnTo>
                      <a:pt x="437" y="489"/>
                    </a:lnTo>
                    <a:lnTo>
                      <a:pt x="437" y="488"/>
                    </a:lnTo>
                    <a:lnTo>
                      <a:pt x="435" y="488"/>
                    </a:lnTo>
                    <a:lnTo>
                      <a:pt x="437" y="488"/>
                    </a:lnTo>
                    <a:lnTo>
                      <a:pt x="435" y="487"/>
                    </a:lnTo>
                    <a:lnTo>
                      <a:pt x="435" y="488"/>
                    </a:lnTo>
                    <a:lnTo>
                      <a:pt x="434" y="488"/>
                    </a:lnTo>
                    <a:lnTo>
                      <a:pt x="435" y="488"/>
                    </a:lnTo>
                    <a:lnTo>
                      <a:pt x="434" y="488"/>
                    </a:lnTo>
                    <a:lnTo>
                      <a:pt x="433" y="488"/>
                    </a:lnTo>
                    <a:lnTo>
                      <a:pt x="433" y="489"/>
                    </a:lnTo>
                    <a:lnTo>
                      <a:pt x="433" y="491"/>
                    </a:lnTo>
                    <a:lnTo>
                      <a:pt x="432" y="491"/>
                    </a:lnTo>
                    <a:lnTo>
                      <a:pt x="433" y="491"/>
                    </a:lnTo>
                    <a:lnTo>
                      <a:pt x="434" y="491"/>
                    </a:lnTo>
                    <a:lnTo>
                      <a:pt x="434" y="492"/>
                    </a:lnTo>
                    <a:lnTo>
                      <a:pt x="433" y="492"/>
                    </a:lnTo>
                    <a:lnTo>
                      <a:pt x="434" y="492"/>
                    </a:lnTo>
                    <a:lnTo>
                      <a:pt x="434" y="493"/>
                    </a:lnTo>
                    <a:lnTo>
                      <a:pt x="433" y="493"/>
                    </a:lnTo>
                    <a:lnTo>
                      <a:pt x="434" y="495"/>
                    </a:lnTo>
                    <a:lnTo>
                      <a:pt x="435" y="495"/>
                    </a:lnTo>
                    <a:lnTo>
                      <a:pt x="435" y="496"/>
                    </a:lnTo>
                    <a:lnTo>
                      <a:pt x="437" y="496"/>
                    </a:lnTo>
                    <a:lnTo>
                      <a:pt x="437" y="497"/>
                    </a:lnTo>
                    <a:lnTo>
                      <a:pt x="437" y="498"/>
                    </a:lnTo>
                    <a:lnTo>
                      <a:pt x="435" y="498"/>
                    </a:lnTo>
                    <a:lnTo>
                      <a:pt x="435" y="500"/>
                    </a:lnTo>
                    <a:lnTo>
                      <a:pt x="437" y="500"/>
                    </a:lnTo>
                    <a:lnTo>
                      <a:pt x="435" y="500"/>
                    </a:lnTo>
                    <a:lnTo>
                      <a:pt x="437" y="500"/>
                    </a:lnTo>
                    <a:lnTo>
                      <a:pt x="437" y="501"/>
                    </a:lnTo>
                    <a:lnTo>
                      <a:pt x="435" y="501"/>
                    </a:lnTo>
                    <a:lnTo>
                      <a:pt x="435" y="500"/>
                    </a:lnTo>
                    <a:lnTo>
                      <a:pt x="434" y="500"/>
                    </a:lnTo>
                    <a:lnTo>
                      <a:pt x="434" y="501"/>
                    </a:lnTo>
                    <a:lnTo>
                      <a:pt x="435" y="501"/>
                    </a:lnTo>
                    <a:lnTo>
                      <a:pt x="435" y="502"/>
                    </a:lnTo>
                    <a:lnTo>
                      <a:pt x="435" y="501"/>
                    </a:lnTo>
                    <a:lnTo>
                      <a:pt x="435" y="502"/>
                    </a:lnTo>
                    <a:lnTo>
                      <a:pt x="437" y="504"/>
                    </a:lnTo>
                    <a:lnTo>
                      <a:pt x="435" y="504"/>
                    </a:lnTo>
                    <a:lnTo>
                      <a:pt x="437" y="504"/>
                    </a:lnTo>
                    <a:lnTo>
                      <a:pt x="437" y="505"/>
                    </a:lnTo>
                    <a:lnTo>
                      <a:pt x="435" y="505"/>
                    </a:lnTo>
                    <a:lnTo>
                      <a:pt x="437" y="505"/>
                    </a:lnTo>
                    <a:lnTo>
                      <a:pt x="437" y="506"/>
                    </a:lnTo>
                    <a:lnTo>
                      <a:pt x="435" y="506"/>
                    </a:lnTo>
                    <a:lnTo>
                      <a:pt x="437" y="506"/>
                    </a:lnTo>
                    <a:lnTo>
                      <a:pt x="437" y="508"/>
                    </a:lnTo>
                    <a:lnTo>
                      <a:pt x="435" y="506"/>
                    </a:lnTo>
                    <a:lnTo>
                      <a:pt x="435" y="508"/>
                    </a:lnTo>
                    <a:lnTo>
                      <a:pt x="435" y="509"/>
                    </a:lnTo>
                    <a:lnTo>
                      <a:pt x="434" y="509"/>
                    </a:lnTo>
                    <a:lnTo>
                      <a:pt x="435" y="509"/>
                    </a:lnTo>
                    <a:lnTo>
                      <a:pt x="435" y="508"/>
                    </a:lnTo>
                    <a:lnTo>
                      <a:pt x="434" y="508"/>
                    </a:lnTo>
                    <a:lnTo>
                      <a:pt x="433" y="509"/>
                    </a:lnTo>
                    <a:lnTo>
                      <a:pt x="433" y="510"/>
                    </a:lnTo>
                    <a:lnTo>
                      <a:pt x="432" y="510"/>
                    </a:lnTo>
                    <a:lnTo>
                      <a:pt x="432" y="512"/>
                    </a:lnTo>
                    <a:lnTo>
                      <a:pt x="430" y="512"/>
                    </a:lnTo>
                    <a:lnTo>
                      <a:pt x="430" y="513"/>
                    </a:lnTo>
                    <a:lnTo>
                      <a:pt x="429" y="512"/>
                    </a:lnTo>
                    <a:lnTo>
                      <a:pt x="429" y="513"/>
                    </a:lnTo>
                    <a:lnTo>
                      <a:pt x="430" y="513"/>
                    </a:lnTo>
                    <a:lnTo>
                      <a:pt x="430" y="514"/>
                    </a:lnTo>
                    <a:lnTo>
                      <a:pt x="432" y="515"/>
                    </a:lnTo>
                    <a:lnTo>
                      <a:pt x="433" y="515"/>
                    </a:lnTo>
                    <a:lnTo>
                      <a:pt x="432" y="515"/>
                    </a:lnTo>
                    <a:lnTo>
                      <a:pt x="430" y="515"/>
                    </a:lnTo>
                    <a:lnTo>
                      <a:pt x="430" y="517"/>
                    </a:lnTo>
                    <a:lnTo>
                      <a:pt x="429" y="517"/>
                    </a:lnTo>
                    <a:lnTo>
                      <a:pt x="429" y="518"/>
                    </a:lnTo>
                    <a:lnTo>
                      <a:pt x="428" y="518"/>
                    </a:lnTo>
                    <a:lnTo>
                      <a:pt x="428" y="519"/>
                    </a:lnTo>
                    <a:lnTo>
                      <a:pt x="429" y="519"/>
                    </a:lnTo>
                    <a:lnTo>
                      <a:pt x="429" y="521"/>
                    </a:lnTo>
                    <a:lnTo>
                      <a:pt x="429" y="519"/>
                    </a:lnTo>
                    <a:lnTo>
                      <a:pt x="430" y="519"/>
                    </a:lnTo>
                    <a:lnTo>
                      <a:pt x="432" y="518"/>
                    </a:lnTo>
                    <a:lnTo>
                      <a:pt x="432" y="519"/>
                    </a:lnTo>
                    <a:lnTo>
                      <a:pt x="433" y="519"/>
                    </a:lnTo>
                    <a:lnTo>
                      <a:pt x="433" y="521"/>
                    </a:lnTo>
                    <a:lnTo>
                      <a:pt x="433" y="522"/>
                    </a:lnTo>
                    <a:lnTo>
                      <a:pt x="433" y="523"/>
                    </a:lnTo>
                    <a:lnTo>
                      <a:pt x="434" y="523"/>
                    </a:lnTo>
                    <a:lnTo>
                      <a:pt x="434" y="525"/>
                    </a:lnTo>
                    <a:lnTo>
                      <a:pt x="433" y="526"/>
                    </a:lnTo>
                    <a:lnTo>
                      <a:pt x="432" y="526"/>
                    </a:lnTo>
                    <a:lnTo>
                      <a:pt x="430" y="526"/>
                    </a:lnTo>
                    <a:lnTo>
                      <a:pt x="429" y="526"/>
                    </a:lnTo>
                    <a:lnTo>
                      <a:pt x="428" y="526"/>
                    </a:lnTo>
                    <a:lnTo>
                      <a:pt x="428" y="527"/>
                    </a:lnTo>
                    <a:lnTo>
                      <a:pt x="429" y="527"/>
                    </a:lnTo>
                    <a:lnTo>
                      <a:pt x="429" y="529"/>
                    </a:lnTo>
                    <a:lnTo>
                      <a:pt x="430" y="529"/>
                    </a:lnTo>
                    <a:lnTo>
                      <a:pt x="430" y="530"/>
                    </a:lnTo>
                    <a:lnTo>
                      <a:pt x="429" y="530"/>
                    </a:lnTo>
                    <a:lnTo>
                      <a:pt x="428" y="530"/>
                    </a:lnTo>
                    <a:lnTo>
                      <a:pt x="428" y="531"/>
                    </a:lnTo>
                    <a:lnTo>
                      <a:pt x="428" y="533"/>
                    </a:lnTo>
                    <a:lnTo>
                      <a:pt x="426" y="533"/>
                    </a:lnTo>
                    <a:lnTo>
                      <a:pt x="428" y="533"/>
                    </a:lnTo>
                    <a:lnTo>
                      <a:pt x="428" y="534"/>
                    </a:lnTo>
                    <a:lnTo>
                      <a:pt x="426" y="534"/>
                    </a:lnTo>
                    <a:lnTo>
                      <a:pt x="425" y="534"/>
                    </a:lnTo>
                    <a:lnTo>
                      <a:pt x="425" y="535"/>
                    </a:lnTo>
                    <a:lnTo>
                      <a:pt x="426" y="535"/>
                    </a:lnTo>
                    <a:lnTo>
                      <a:pt x="426" y="536"/>
                    </a:lnTo>
                    <a:lnTo>
                      <a:pt x="426" y="538"/>
                    </a:lnTo>
                    <a:lnTo>
                      <a:pt x="425" y="538"/>
                    </a:lnTo>
                    <a:lnTo>
                      <a:pt x="426" y="538"/>
                    </a:lnTo>
                    <a:lnTo>
                      <a:pt x="428" y="539"/>
                    </a:lnTo>
                    <a:lnTo>
                      <a:pt x="426" y="539"/>
                    </a:lnTo>
                    <a:lnTo>
                      <a:pt x="426" y="540"/>
                    </a:lnTo>
                    <a:lnTo>
                      <a:pt x="425" y="540"/>
                    </a:lnTo>
                    <a:lnTo>
                      <a:pt x="424" y="540"/>
                    </a:lnTo>
                    <a:lnTo>
                      <a:pt x="424" y="542"/>
                    </a:lnTo>
                    <a:lnTo>
                      <a:pt x="422" y="543"/>
                    </a:lnTo>
                    <a:lnTo>
                      <a:pt x="421" y="543"/>
                    </a:lnTo>
                    <a:lnTo>
                      <a:pt x="421" y="544"/>
                    </a:lnTo>
                    <a:lnTo>
                      <a:pt x="420" y="544"/>
                    </a:lnTo>
                    <a:lnTo>
                      <a:pt x="418" y="544"/>
                    </a:lnTo>
                    <a:lnTo>
                      <a:pt x="420" y="544"/>
                    </a:lnTo>
                    <a:lnTo>
                      <a:pt x="420" y="546"/>
                    </a:lnTo>
                    <a:lnTo>
                      <a:pt x="420" y="547"/>
                    </a:lnTo>
                    <a:lnTo>
                      <a:pt x="418" y="547"/>
                    </a:lnTo>
                    <a:lnTo>
                      <a:pt x="418" y="548"/>
                    </a:lnTo>
                    <a:lnTo>
                      <a:pt x="420" y="548"/>
                    </a:lnTo>
                    <a:lnTo>
                      <a:pt x="420" y="550"/>
                    </a:lnTo>
                    <a:lnTo>
                      <a:pt x="420" y="551"/>
                    </a:lnTo>
                    <a:lnTo>
                      <a:pt x="420" y="552"/>
                    </a:lnTo>
                    <a:lnTo>
                      <a:pt x="418" y="552"/>
                    </a:lnTo>
                    <a:lnTo>
                      <a:pt x="420" y="552"/>
                    </a:lnTo>
                    <a:lnTo>
                      <a:pt x="420" y="553"/>
                    </a:lnTo>
                    <a:lnTo>
                      <a:pt x="418" y="553"/>
                    </a:lnTo>
                    <a:lnTo>
                      <a:pt x="417" y="553"/>
                    </a:lnTo>
                    <a:lnTo>
                      <a:pt x="416" y="553"/>
                    </a:lnTo>
                    <a:lnTo>
                      <a:pt x="416" y="555"/>
                    </a:lnTo>
                    <a:lnTo>
                      <a:pt x="416" y="556"/>
                    </a:lnTo>
                    <a:lnTo>
                      <a:pt x="415" y="556"/>
                    </a:lnTo>
                    <a:lnTo>
                      <a:pt x="415" y="557"/>
                    </a:lnTo>
                    <a:lnTo>
                      <a:pt x="416" y="557"/>
                    </a:lnTo>
                    <a:lnTo>
                      <a:pt x="416" y="559"/>
                    </a:lnTo>
                    <a:lnTo>
                      <a:pt x="416" y="560"/>
                    </a:lnTo>
                    <a:lnTo>
                      <a:pt x="415" y="560"/>
                    </a:lnTo>
                    <a:lnTo>
                      <a:pt x="415" y="561"/>
                    </a:lnTo>
                    <a:lnTo>
                      <a:pt x="413" y="561"/>
                    </a:lnTo>
                    <a:lnTo>
                      <a:pt x="415" y="561"/>
                    </a:lnTo>
                    <a:lnTo>
                      <a:pt x="415" y="563"/>
                    </a:lnTo>
                    <a:lnTo>
                      <a:pt x="416" y="563"/>
                    </a:lnTo>
                    <a:lnTo>
                      <a:pt x="416" y="564"/>
                    </a:lnTo>
                    <a:lnTo>
                      <a:pt x="417" y="564"/>
                    </a:lnTo>
                    <a:lnTo>
                      <a:pt x="417" y="565"/>
                    </a:lnTo>
                    <a:lnTo>
                      <a:pt x="417" y="564"/>
                    </a:lnTo>
                    <a:lnTo>
                      <a:pt x="418" y="564"/>
                    </a:lnTo>
                    <a:lnTo>
                      <a:pt x="418" y="565"/>
                    </a:lnTo>
                    <a:lnTo>
                      <a:pt x="418" y="564"/>
                    </a:lnTo>
                    <a:lnTo>
                      <a:pt x="420" y="564"/>
                    </a:lnTo>
                    <a:lnTo>
                      <a:pt x="421" y="564"/>
                    </a:lnTo>
                    <a:lnTo>
                      <a:pt x="421" y="565"/>
                    </a:lnTo>
                    <a:lnTo>
                      <a:pt x="422" y="565"/>
                    </a:lnTo>
                    <a:lnTo>
                      <a:pt x="422" y="567"/>
                    </a:lnTo>
                    <a:lnTo>
                      <a:pt x="422" y="568"/>
                    </a:lnTo>
                    <a:lnTo>
                      <a:pt x="422" y="569"/>
                    </a:lnTo>
                    <a:lnTo>
                      <a:pt x="424" y="569"/>
                    </a:lnTo>
                    <a:lnTo>
                      <a:pt x="424" y="570"/>
                    </a:lnTo>
                    <a:lnTo>
                      <a:pt x="422" y="570"/>
                    </a:lnTo>
                    <a:lnTo>
                      <a:pt x="422" y="572"/>
                    </a:lnTo>
                    <a:lnTo>
                      <a:pt x="421" y="572"/>
                    </a:lnTo>
                    <a:lnTo>
                      <a:pt x="421" y="573"/>
                    </a:lnTo>
                    <a:lnTo>
                      <a:pt x="422" y="573"/>
                    </a:lnTo>
                    <a:lnTo>
                      <a:pt x="422" y="574"/>
                    </a:lnTo>
                    <a:lnTo>
                      <a:pt x="422" y="576"/>
                    </a:lnTo>
                    <a:lnTo>
                      <a:pt x="421" y="576"/>
                    </a:lnTo>
                    <a:lnTo>
                      <a:pt x="421" y="577"/>
                    </a:lnTo>
                    <a:lnTo>
                      <a:pt x="422" y="577"/>
                    </a:lnTo>
                    <a:lnTo>
                      <a:pt x="424" y="577"/>
                    </a:lnTo>
                    <a:lnTo>
                      <a:pt x="424" y="578"/>
                    </a:lnTo>
                    <a:lnTo>
                      <a:pt x="422" y="578"/>
                    </a:lnTo>
                    <a:lnTo>
                      <a:pt x="422" y="580"/>
                    </a:lnTo>
                    <a:lnTo>
                      <a:pt x="421" y="580"/>
                    </a:lnTo>
                    <a:lnTo>
                      <a:pt x="421" y="581"/>
                    </a:lnTo>
                    <a:lnTo>
                      <a:pt x="420" y="581"/>
                    </a:lnTo>
                    <a:lnTo>
                      <a:pt x="418" y="581"/>
                    </a:lnTo>
                    <a:lnTo>
                      <a:pt x="417" y="581"/>
                    </a:lnTo>
                    <a:lnTo>
                      <a:pt x="416" y="581"/>
                    </a:lnTo>
                    <a:lnTo>
                      <a:pt x="415" y="581"/>
                    </a:lnTo>
                    <a:lnTo>
                      <a:pt x="415" y="582"/>
                    </a:lnTo>
                    <a:lnTo>
                      <a:pt x="415" y="584"/>
                    </a:lnTo>
                    <a:lnTo>
                      <a:pt x="415" y="585"/>
                    </a:lnTo>
                    <a:lnTo>
                      <a:pt x="415" y="586"/>
                    </a:lnTo>
                    <a:lnTo>
                      <a:pt x="415" y="587"/>
                    </a:lnTo>
                    <a:lnTo>
                      <a:pt x="413" y="587"/>
                    </a:lnTo>
                    <a:lnTo>
                      <a:pt x="412" y="587"/>
                    </a:lnTo>
                    <a:lnTo>
                      <a:pt x="411" y="587"/>
                    </a:lnTo>
                    <a:lnTo>
                      <a:pt x="411" y="589"/>
                    </a:lnTo>
                    <a:lnTo>
                      <a:pt x="411" y="587"/>
                    </a:lnTo>
                    <a:lnTo>
                      <a:pt x="411" y="586"/>
                    </a:lnTo>
                    <a:lnTo>
                      <a:pt x="409" y="586"/>
                    </a:lnTo>
                    <a:lnTo>
                      <a:pt x="409" y="587"/>
                    </a:lnTo>
                    <a:lnTo>
                      <a:pt x="408" y="587"/>
                    </a:lnTo>
                    <a:lnTo>
                      <a:pt x="408" y="589"/>
                    </a:lnTo>
                    <a:lnTo>
                      <a:pt x="408" y="590"/>
                    </a:lnTo>
                    <a:lnTo>
                      <a:pt x="409" y="591"/>
                    </a:lnTo>
                    <a:lnTo>
                      <a:pt x="409" y="593"/>
                    </a:lnTo>
                    <a:lnTo>
                      <a:pt x="409" y="594"/>
                    </a:lnTo>
                    <a:lnTo>
                      <a:pt x="408" y="594"/>
                    </a:lnTo>
                    <a:lnTo>
                      <a:pt x="408" y="595"/>
                    </a:lnTo>
                    <a:lnTo>
                      <a:pt x="407" y="595"/>
                    </a:lnTo>
                    <a:lnTo>
                      <a:pt x="407" y="594"/>
                    </a:lnTo>
                    <a:lnTo>
                      <a:pt x="405" y="594"/>
                    </a:lnTo>
                    <a:lnTo>
                      <a:pt x="405" y="593"/>
                    </a:lnTo>
                    <a:lnTo>
                      <a:pt x="405" y="591"/>
                    </a:lnTo>
                    <a:lnTo>
                      <a:pt x="404" y="591"/>
                    </a:lnTo>
                    <a:lnTo>
                      <a:pt x="403" y="591"/>
                    </a:lnTo>
                    <a:lnTo>
                      <a:pt x="401" y="591"/>
                    </a:lnTo>
                    <a:lnTo>
                      <a:pt x="401" y="593"/>
                    </a:lnTo>
                    <a:lnTo>
                      <a:pt x="400" y="593"/>
                    </a:lnTo>
                    <a:lnTo>
                      <a:pt x="400" y="594"/>
                    </a:lnTo>
                    <a:lnTo>
                      <a:pt x="399" y="594"/>
                    </a:lnTo>
                    <a:lnTo>
                      <a:pt x="399" y="595"/>
                    </a:lnTo>
                    <a:lnTo>
                      <a:pt x="399" y="597"/>
                    </a:lnTo>
                    <a:lnTo>
                      <a:pt x="398" y="597"/>
                    </a:lnTo>
                    <a:lnTo>
                      <a:pt x="396" y="597"/>
                    </a:lnTo>
                    <a:lnTo>
                      <a:pt x="395" y="597"/>
                    </a:lnTo>
                    <a:lnTo>
                      <a:pt x="394" y="597"/>
                    </a:lnTo>
                    <a:lnTo>
                      <a:pt x="392" y="595"/>
                    </a:lnTo>
                    <a:lnTo>
                      <a:pt x="394" y="595"/>
                    </a:lnTo>
                    <a:lnTo>
                      <a:pt x="394" y="594"/>
                    </a:lnTo>
                    <a:lnTo>
                      <a:pt x="394" y="593"/>
                    </a:lnTo>
                    <a:lnTo>
                      <a:pt x="394" y="591"/>
                    </a:lnTo>
                    <a:lnTo>
                      <a:pt x="392" y="591"/>
                    </a:lnTo>
                    <a:lnTo>
                      <a:pt x="392" y="590"/>
                    </a:lnTo>
                    <a:lnTo>
                      <a:pt x="391" y="590"/>
                    </a:lnTo>
                    <a:lnTo>
                      <a:pt x="391" y="589"/>
                    </a:lnTo>
                    <a:lnTo>
                      <a:pt x="391" y="587"/>
                    </a:lnTo>
                    <a:lnTo>
                      <a:pt x="391" y="586"/>
                    </a:lnTo>
                    <a:lnTo>
                      <a:pt x="392" y="586"/>
                    </a:lnTo>
                    <a:lnTo>
                      <a:pt x="392" y="585"/>
                    </a:lnTo>
                    <a:lnTo>
                      <a:pt x="394" y="585"/>
                    </a:lnTo>
                    <a:lnTo>
                      <a:pt x="394" y="584"/>
                    </a:lnTo>
                    <a:lnTo>
                      <a:pt x="392" y="584"/>
                    </a:lnTo>
                    <a:lnTo>
                      <a:pt x="391" y="584"/>
                    </a:lnTo>
                    <a:lnTo>
                      <a:pt x="390" y="584"/>
                    </a:lnTo>
                    <a:lnTo>
                      <a:pt x="390" y="585"/>
                    </a:lnTo>
                    <a:lnTo>
                      <a:pt x="390" y="586"/>
                    </a:lnTo>
                    <a:lnTo>
                      <a:pt x="388" y="586"/>
                    </a:lnTo>
                    <a:lnTo>
                      <a:pt x="388" y="587"/>
                    </a:lnTo>
                    <a:lnTo>
                      <a:pt x="387" y="587"/>
                    </a:lnTo>
                    <a:lnTo>
                      <a:pt x="386" y="587"/>
                    </a:lnTo>
                    <a:lnTo>
                      <a:pt x="384" y="586"/>
                    </a:lnTo>
                    <a:lnTo>
                      <a:pt x="383" y="586"/>
                    </a:lnTo>
                    <a:lnTo>
                      <a:pt x="382" y="587"/>
                    </a:lnTo>
                    <a:lnTo>
                      <a:pt x="381" y="589"/>
                    </a:lnTo>
                    <a:lnTo>
                      <a:pt x="381" y="587"/>
                    </a:lnTo>
                    <a:lnTo>
                      <a:pt x="382" y="587"/>
                    </a:lnTo>
                    <a:lnTo>
                      <a:pt x="382" y="586"/>
                    </a:lnTo>
                    <a:lnTo>
                      <a:pt x="382" y="585"/>
                    </a:lnTo>
                    <a:lnTo>
                      <a:pt x="383" y="585"/>
                    </a:lnTo>
                    <a:lnTo>
                      <a:pt x="383" y="584"/>
                    </a:lnTo>
                    <a:lnTo>
                      <a:pt x="383" y="582"/>
                    </a:lnTo>
                    <a:lnTo>
                      <a:pt x="382" y="584"/>
                    </a:lnTo>
                    <a:lnTo>
                      <a:pt x="381" y="584"/>
                    </a:lnTo>
                    <a:lnTo>
                      <a:pt x="381" y="585"/>
                    </a:lnTo>
                    <a:lnTo>
                      <a:pt x="379" y="585"/>
                    </a:lnTo>
                    <a:lnTo>
                      <a:pt x="379" y="586"/>
                    </a:lnTo>
                    <a:lnTo>
                      <a:pt x="379" y="585"/>
                    </a:lnTo>
                    <a:lnTo>
                      <a:pt x="379" y="584"/>
                    </a:lnTo>
                    <a:lnTo>
                      <a:pt x="379" y="582"/>
                    </a:lnTo>
                    <a:lnTo>
                      <a:pt x="379" y="581"/>
                    </a:lnTo>
                    <a:lnTo>
                      <a:pt x="378" y="581"/>
                    </a:lnTo>
                    <a:lnTo>
                      <a:pt x="377" y="581"/>
                    </a:lnTo>
                    <a:lnTo>
                      <a:pt x="375" y="581"/>
                    </a:lnTo>
                    <a:lnTo>
                      <a:pt x="374" y="581"/>
                    </a:lnTo>
                    <a:lnTo>
                      <a:pt x="373" y="581"/>
                    </a:lnTo>
                    <a:lnTo>
                      <a:pt x="371" y="581"/>
                    </a:lnTo>
                    <a:lnTo>
                      <a:pt x="370" y="581"/>
                    </a:lnTo>
                    <a:lnTo>
                      <a:pt x="369" y="581"/>
                    </a:lnTo>
                    <a:lnTo>
                      <a:pt x="369" y="580"/>
                    </a:lnTo>
                    <a:lnTo>
                      <a:pt x="369" y="581"/>
                    </a:lnTo>
                    <a:lnTo>
                      <a:pt x="369" y="582"/>
                    </a:lnTo>
                    <a:lnTo>
                      <a:pt x="370" y="582"/>
                    </a:lnTo>
                    <a:lnTo>
                      <a:pt x="370" y="584"/>
                    </a:lnTo>
                    <a:lnTo>
                      <a:pt x="370" y="585"/>
                    </a:lnTo>
                    <a:lnTo>
                      <a:pt x="369" y="585"/>
                    </a:lnTo>
                    <a:lnTo>
                      <a:pt x="369" y="586"/>
                    </a:lnTo>
                    <a:lnTo>
                      <a:pt x="367" y="586"/>
                    </a:lnTo>
                    <a:lnTo>
                      <a:pt x="366" y="586"/>
                    </a:lnTo>
                    <a:lnTo>
                      <a:pt x="365" y="586"/>
                    </a:lnTo>
                    <a:lnTo>
                      <a:pt x="363" y="586"/>
                    </a:lnTo>
                    <a:lnTo>
                      <a:pt x="363" y="585"/>
                    </a:lnTo>
                    <a:lnTo>
                      <a:pt x="362" y="585"/>
                    </a:lnTo>
                    <a:lnTo>
                      <a:pt x="362" y="586"/>
                    </a:lnTo>
                    <a:lnTo>
                      <a:pt x="361" y="586"/>
                    </a:lnTo>
                    <a:lnTo>
                      <a:pt x="361" y="585"/>
                    </a:lnTo>
                    <a:lnTo>
                      <a:pt x="360" y="585"/>
                    </a:lnTo>
                    <a:lnTo>
                      <a:pt x="358" y="585"/>
                    </a:lnTo>
                    <a:lnTo>
                      <a:pt x="357" y="585"/>
                    </a:lnTo>
                    <a:lnTo>
                      <a:pt x="356" y="585"/>
                    </a:lnTo>
                    <a:lnTo>
                      <a:pt x="354" y="585"/>
                    </a:lnTo>
                    <a:lnTo>
                      <a:pt x="354" y="586"/>
                    </a:lnTo>
                    <a:lnTo>
                      <a:pt x="356" y="586"/>
                    </a:lnTo>
                    <a:lnTo>
                      <a:pt x="356" y="587"/>
                    </a:lnTo>
                    <a:lnTo>
                      <a:pt x="354" y="587"/>
                    </a:lnTo>
                    <a:lnTo>
                      <a:pt x="354" y="589"/>
                    </a:lnTo>
                    <a:lnTo>
                      <a:pt x="354" y="590"/>
                    </a:lnTo>
                    <a:lnTo>
                      <a:pt x="354" y="591"/>
                    </a:lnTo>
                    <a:lnTo>
                      <a:pt x="353" y="591"/>
                    </a:lnTo>
                    <a:lnTo>
                      <a:pt x="353" y="590"/>
                    </a:lnTo>
                    <a:lnTo>
                      <a:pt x="352" y="590"/>
                    </a:lnTo>
                    <a:lnTo>
                      <a:pt x="352" y="589"/>
                    </a:lnTo>
                    <a:lnTo>
                      <a:pt x="350" y="589"/>
                    </a:lnTo>
                    <a:lnTo>
                      <a:pt x="350" y="590"/>
                    </a:lnTo>
                    <a:lnTo>
                      <a:pt x="349" y="590"/>
                    </a:lnTo>
                    <a:lnTo>
                      <a:pt x="349" y="591"/>
                    </a:lnTo>
                    <a:lnTo>
                      <a:pt x="348" y="591"/>
                    </a:lnTo>
                    <a:lnTo>
                      <a:pt x="346" y="591"/>
                    </a:lnTo>
                    <a:lnTo>
                      <a:pt x="345" y="591"/>
                    </a:lnTo>
                    <a:lnTo>
                      <a:pt x="345" y="590"/>
                    </a:lnTo>
                    <a:lnTo>
                      <a:pt x="344" y="590"/>
                    </a:lnTo>
                    <a:lnTo>
                      <a:pt x="343" y="590"/>
                    </a:lnTo>
                    <a:lnTo>
                      <a:pt x="343" y="591"/>
                    </a:lnTo>
                    <a:lnTo>
                      <a:pt x="343" y="593"/>
                    </a:lnTo>
                    <a:lnTo>
                      <a:pt x="343" y="594"/>
                    </a:lnTo>
                    <a:lnTo>
                      <a:pt x="341" y="594"/>
                    </a:lnTo>
                    <a:lnTo>
                      <a:pt x="340" y="594"/>
                    </a:lnTo>
                    <a:lnTo>
                      <a:pt x="340" y="593"/>
                    </a:lnTo>
                    <a:lnTo>
                      <a:pt x="340" y="591"/>
                    </a:lnTo>
                    <a:lnTo>
                      <a:pt x="340" y="590"/>
                    </a:lnTo>
                    <a:lnTo>
                      <a:pt x="339" y="590"/>
                    </a:lnTo>
                    <a:lnTo>
                      <a:pt x="337" y="591"/>
                    </a:lnTo>
                    <a:lnTo>
                      <a:pt x="339" y="591"/>
                    </a:lnTo>
                    <a:lnTo>
                      <a:pt x="339" y="593"/>
                    </a:lnTo>
                    <a:lnTo>
                      <a:pt x="339" y="594"/>
                    </a:lnTo>
                    <a:lnTo>
                      <a:pt x="339" y="595"/>
                    </a:lnTo>
                    <a:lnTo>
                      <a:pt x="340" y="595"/>
                    </a:lnTo>
                    <a:lnTo>
                      <a:pt x="340" y="597"/>
                    </a:lnTo>
                    <a:lnTo>
                      <a:pt x="341" y="597"/>
                    </a:lnTo>
                    <a:lnTo>
                      <a:pt x="341" y="598"/>
                    </a:lnTo>
                    <a:lnTo>
                      <a:pt x="340" y="598"/>
                    </a:lnTo>
                    <a:lnTo>
                      <a:pt x="340" y="599"/>
                    </a:lnTo>
                    <a:lnTo>
                      <a:pt x="340" y="601"/>
                    </a:lnTo>
                    <a:lnTo>
                      <a:pt x="340" y="602"/>
                    </a:lnTo>
                    <a:lnTo>
                      <a:pt x="340" y="603"/>
                    </a:lnTo>
                    <a:lnTo>
                      <a:pt x="340" y="605"/>
                    </a:lnTo>
                    <a:lnTo>
                      <a:pt x="340" y="606"/>
                    </a:lnTo>
                    <a:lnTo>
                      <a:pt x="339" y="606"/>
                    </a:lnTo>
                    <a:lnTo>
                      <a:pt x="339" y="605"/>
                    </a:lnTo>
                    <a:lnTo>
                      <a:pt x="337" y="605"/>
                    </a:lnTo>
                    <a:lnTo>
                      <a:pt x="337" y="606"/>
                    </a:lnTo>
                    <a:lnTo>
                      <a:pt x="336" y="606"/>
                    </a:lnTo>
                    <a:lnTo>
                      <a:pt x="336" y="607"/>
                    </a:lnTo>
                    <a:lnTo>
                      <a:pt x="335" y="607"/>
                    </a:lnTo>
                    <a:lnTo>
                      <a:pt x="335" y="606"/>
                    </a:lnTo>
                    <a:lnTo>
                      <a:pt x="335" y="605"/>
                    </a:lnTo>
                    <a:lnTo>
                      <a:pt x="333" y="605"/>
                    </a:lnTo>
                    <a:lnTo>
                      <a:pt x="332" y="603"/>
                    </a:lnTo>
                    <a:lnTo>
                      <a:pt x="331" y="603"/>
                    </a:lnTo>
                    <a:lnTo>
                      <a:pt x="331" y="605"/>
                    </a:lnTo>
                    <a:lnTo>
                      <a:pt x="329" y="605"/>
                    </a:lnTo>
                    <a:lnTo>
                      <a:pt x="328" y="603"/>
                    </a:lnTo>
                    <a:lnTo>
                      <a:pt x="327" y="603"/>
                    </a:lnTo>
                    <a:lnTo>
                      <a:pt x="326" y="603"/>
                    </a:lnTo>
                    <a:lnTo>
                      <a:pt x="327" y="603"/>
                    </a:lnTo>
                    <a:lnTo>
                      <a:pt x="327" y="602"/>
                    </a:lnTo>
                    <a:lnTo>
                      <a:pt x="327" y="601"/>
                    </a:lnTo>
                    <a:lnTo>
                      <a:pt x="326" y="601"/>
                    </a:lnTo>
                    <a:lnTo>
                      <a:pt x="324" y="601"/>
                    </a:lnTo>
                    <a:lnTo>
                      <a:pt x="323" y="601"/>
                    </a:lnTo>
                    <a:lnTo>
                      <a:pt x="322" y="601"/>
                    </a:lnTo>
                    <a:lnTo>
                      <a:pt x="322" y="602"/>
                    </a:lnTo>
                    <a:lnTo>
                      <a:pt x="320" y="602"/>
                    </a:lnTo>
                    <a:lnTo>
                      <a:pt x="320" y="601"/>
                    </a:lnTo>
                    <a:lnTo>
                      <a:pt x="319" y="601"/>
                    </a:lnTo>
                    <a:lnTo>
                      <a:pt x="320" y="601"/>
                    </a:lnTo>
                    <a:lnTo>
                      <a:pt x="320" y="599"/>
                    </a:lnTo>
                    <a:lnTo>
                      <a:pt x="320" y="598"/>
                    </a:lnTo>
                    <a:lnTo>
                      <a:pt x="320" y="597"/>
                    </a:lnTo>
                    <a:lnTo>
                      <a:pt x="320" y="595"/>
                    </a:lnTo>
                    <a:lnTo>
                      <a:pt x="322" y="595"/>
                    </a:lnTo>
                    <a:lnTo>
                      <a:pt x="323" y="595"/>
                    </a:lnTo>
                    <a:lnTo>
                      <a:pt x="324" y="595"/>
                    </a:lnTo>
                    <a:lnTo>
                      <a:pt x="324" y="597"/>
                    </a:lnTo>
                    <a:lnTo>
                      <a:pt x="326" y="597"/>
                    </a:lnTo>
                    <a:lnTo>
                      <a:pt x="327" y="597"/>
                    </a:lnTo>
                    <a:lnTo>
                      <a:pt x="327" y="595"/>
                    </a:lnTo>
                    <a:lnTo>
                      <a:pt x="327" y="594"/>
                    </a:lnTo>
                    <a:lnTo>
                      <a:pt x="326" y="594"/>
                    </a:lnTo>
                    <a:lnTo>
                      <a:pt x="324" y="594"/>
                    </a:lnTo>
                    <a:lnTo>
                      <a:pt x="326" y="593"/>
                    </a:lnTo>
                    <a:lnTo>
                      <a:pt x="326" y="591"/>
                    </a:lnTo>
                    <a:lnTo>
                      <a:pt x="327" y="591"/>
                    </a:lnTo>
                    <a:lnTo>
                      <a:pt x="327" y="590"/>
                    </a:lnTo>
                    <a:lnTo>
                      <a:pt x="326" y="590"/>
                    </a:lnTo>
                    <a:lnTo>
                      <a:pt x="326" y="589"/>
                    </a:lnTo>
                    <a:lnTo>
                      <a:pt x="324" y="589"/>
                    </a:lnTo>
                    <a:lnTo>
                      <a:pt x="323" y="589"/>
                    </a:lnTo>
                    <a:lnTo>
                      <a:pt x="323" y="587"/>
                    </a:lnTo>
                    <a:lnTo>
                      <a:pt x="322" y="587"/>
                    </a:lnTo>
                    <a:lnTo>
                      <a:pt x="320" y="587"/>
                    </a:lnTo>
                    <a:lnTo>
                      <a:pt x="320" y="586"/>
                    </a:lnTo>
                    <a:lnTo>
                      <a:pt x="320" y="585"/>
                    </a:lnTo>
                    <a:lnTo>
                      <a:pt x="320" y="584"/>
                    </a:lnTo>
                    <a:lnTo>
                      <a:pt x="319" y="582"/>
                    </a:lnTo>
                    <a:lnTo>
                      <a:pt x="318" y="582"/>
                    </a:lnTo>
                    <a:lnTo>
                      <a:pt x="318" y="584"/>
                    </a:lnTo>
                    <a:lnTo>
                      <a:pt x="318" y="585"/>
                    </a:lnTo>
                    <a:lnTo>
                      <a:pt x="316" y="585"/>
                    </a:lnTo>
                    <a:lnTo>
                      <a:pt x="316" y="584"/>
                    </a:lnTo>
                    <a:lnTo>
                      <a:pt x="316" y="582"/>
                    </a:lnTo>
                    <a:lnTo>
                      <a:pt x="316" y="581"/>
                    </a:lnTo>
                    <a:lnTo>
                      <a:pt x="318" y="581"/>
                    </a:lnTo>
                    <a:lnTo>
                      <a:pt x="318" y="580"/>
                    </a:lnTo>
                    <a:lnTo>
                      <a:pt x="316" y="580"/>
                    </a:lnTo>
                    <a:lnTo>
                      <a:pt x="316" y="578"/>
                    </a:lnTo>
                    <a:lnTo>
                      <a:pt x="315" y="578"/>
                    </a:lnTo>
                    <a:lnTo>
                      <a:pt x="315" y="580"/>
                    </a:lnTo>
                    <a:lnTo>
                      <a:pt x="314" y="578"/>
                    </a:lnTo>
                    <a:lnTo>
                      <a:pt x="312" y="578"/>
                    </a:lnTo>
                    <a:lnTo>
                      <a:pt x="311" y="578"/>
                    </a:lnTo>
                    <a:lnTo>
                      <a:pt x="311" y="580"/>
                    </a:lnTo>
                    <a:lnTo>
                      <a:pt x="311" y="581"/>
                    </a:lnTo>
                    <a:lnTo>
                      <a:pt x="312" y="581"/>
                    </a:lnTo>
                    <a:lnTo>
                      <a:pt x="312" y="582"/>
                    </a:lnTo>
                    <a:lnTo>
                      <a:pt x="311" y="582"/>
                    </a:lnTo>
                    <a:lnTo>
                      <a:pt x="311" y="584"/>
                    </a:lnTo>
                    <a:lnTo>
                      <a:pt x="310" y="582"/>
                    </a:lnTo>
                    <a:lnTo>
                      <a:pt x="309" y="582"/>
                    </a:lnTo>
                    <a:lnTo>
                      <a:pt x="307" y="582"/>
                    </a:lnTo>
                    <a:lnTo>
                      <a:pt x="307" y="584"/>
                    </a:lnTo>
                    <a:lnTo>
                      <a:pt x="306" y="584"/>
                    </a:lnTo>
                    <a:lnTo>
                      <a:pt x="305" y="582"/>
                    </a:lnTo>
                    <a:lnTo>
                      <a:pt x="305" y="584"/>
                    </a:lnTo>
                    <a:lnTo>
                      <a:pt x="303" y="584"/>
                    </a:lnTo>
                    <a:lnTo>
                      <a:pt x="303" y="582"/>
                    </a:lnTo>
                    <a:lnTo>
                      <a:pt x="303" y="581"/>
                    </a:lnTo>
                    <a:lnTo>
                      <a:pt x="302" y="581"/>
                    </a:lnTo>
                    <a:lnTo>
                      <a:pt x="301" y="581"/>
                    </a:lnTo>
                    <a:lnTo>
                      <a:pt x="301" y="582"/>
                    </a:lnTo>
                    <a:lnTo>
                      <a:pt x="302" y="582"/>
                    </a:lnTo>
                    <a:lnTo>
                      <a:pt x="302" y="584"/>
                    </a:lnTo>
                    <a:lnTo>
                      <a:pt x="301" y="584"/>
                    </a:lnTo>
                    <a:lnTo>
                      <a:pt x="299" y="585"/>
                    </a:lnTo>
                    <a:lnTo>
                      <a:pt x="299" y="586"/>
                    </a:lnTo>
                    <a:lnTo>
                      <a:pt x="298" y="586"/>
                    </a:lnTo>
                    <a:lnTo>
                      <a:pt x="298" y="585"/>
                    </a:lnTo>
                    <a:lnTo>
                      <a:pt x="298" y="584"/>
                    </a:lnTo>
                    <a:lnTo>
                      <a:pt x="298" y="582"/>
                    </a:lnTo>
                    <a:lnTo>
                      <a:pt x="297" y="581"/>
                    </a:lnTo>
                    <a:lnTo>
                      <a:pt x="295" y="580"/>
                    </a:lnTo>
                    <a:lnTo>
                      <a:pt x="295" y="581"/>
                    </a:lnTo>
                    <a:lnTo>
                      <a:pt x="295" y="582"/>
                    </a:lnTo>
                    <a:lnTo>
                      <a:pt x="295" y="584"/>
                    </a:lnTo>
                    <a:lnTo>
                      <a:pt x="294" y="584"/>
                    </a:lnTo>
                    <a:lnTo>
                      <a:pt x="293" y="584"/>
                    </a:lnTo>
                    <a:lnTo>
                      <a:pt x="293" y="582"/>
                    </a:lnTo>
                    <a:lnTo>
                      <a:pt x="291" y="582"/>
                    </a:lnTo>
                    <a:lnTo>
                      <a:pt x="290" y="582"/>
                    </a:lnTo>
                    <a:lnTo>
                      <a:pt x="289" y="584"/>
                    </a:lnTo>
                    <a:lnTo>
                      <a:pt x="288" y="582"/>
                    </a:lnTo>
                    <a:lnTo>
                      <a:pt x="286" y="582"/>
                    </a:lnTo>
                    <a:lnTo>
                      <a:pt x="285" y="584"/>
                    </a:lnTo>
                    <a:lnTo>
                      <a:pt x="285" y="582"/>
                    </a:lnTo>
                    <a:lnTo>
                      <a:pt x="286" y="581"/>
                    </a:lnTo>
                    <a:lnTo>
                      <a:pt x="285" y="581"/>
                    </a:lnTo>
                    <a:lnTo>
                      <a:pt x="285" y="582"/>
                    </a:lnTo>
                    <a:lnTo>
                      <a:pt x="284" y="582"/>
                    </a:lnTo>
                    <a:lnTo>
                      <a:pt x="284" y="584"/>
                    </a:lnTo>
                    <a:lnTo>
                      <a:pt x="282" y="582"/>
                    </a:lnTo>
                    <a:lnTo>
                      <a:pt x="281" y="582"/>
                    </a:lnTo>
                    <a:lnTo>
                      <a:pt x="280" y="582"/>
                    </a:lnTo>
                    <a:lnTo>
                      <a:pt x="280" y="581"/>
                    </a:lnTo>
                    <a:lnTo>
                      <a:pt x="278" y="581"/>
                    </a:lnTo>
                    <a:lnTo>
                      <a:pt x="277" y="581"/>
                    </a:lnTo>
                    <a:lnTo>
                      <a:pt x="277" y="582"/>
                    </a:lnTo>
                    <a:lnTo>
                      <a:pt x="276" y="584"/>
                    </a:lnTo>
                    <a:lnTo>
                      <a:pt x="274" y="584"/>
                    </a:lnTo>
                    <a:lnTo>
                      <a:pt x="273" y="585"/>
                    </a:lnTo>
                    <a:lnTo>
                      <a:pt x="272" y="585"/>
                    </a:lnTo>
                    <a:lnTo>
                      <a:pt x="272" y="584"/>
                    </a:lnTo>
                    <a:lnTo>
                      <a:pt x="271" y="584"/>
                    </a:lnTo>
                    <a:lnTo>
                      <a:pt x="271" y="585"/>
                    </a:lnTo>
                    <a:lnTo>
                      <a:pt x="271" y="586"/>
                    </a:lnTo>
                    <a:lnTo>
                      <a:pt x="269" y="586"/>
                    </a:lnTo>
                    <a:lnTo>
                      <a:pt x="269" y="585"/>
                    </a:lnTo>
                    <a:lnTo>
                      <a:pt x="269" y="586"/>
                    </a:lnTo>
                    <a:lnTo>
                      <a:pt x="268" y="586"/>
                    </a:lnTo>
                    <a:lnTo>
                      <a:pt x="268" y="587"/>
                    </a:lnTo>
                    <a:lnTo>
                      <a:pt x="267" y="586"/>
                    </a:lnTo>
                    <a:lnTo>
                      <a:pt x="267" y="585"/>
                    </a:lnTo>
                    <a:lnTo>
                      <a:pt x="267" y="584"/>
                    </a:lnTo>
                    <a:lnTo>
                      <a:pt x="265" y="584"/>
                    </a:lnTo>
                    <a:lnTo>
                      <a:pt x="264" y="584"/>
                    </a:lnTo>
                    <a:lnTo>
                      <a:pt x="264" y="582"/>
                    </a:lnTo>
                    <a:lnTo>
                      <a:pt x="263" y="582"/>
                    </a:lnTo>
                    <a:lnTo>
                      <a:pt x="263" y="581"/>
                    </a:lnTo>
                    <a:lnTo>
                      <a:pt x="261" y="581"/>
                    </a:lnTo>
                    <a:lnTo>
                      <a:pt x="260" y="581"/>
                    </a:lnTo>
                    <a:lnTo>
                      <a:pt x="260" y="580"/>
                    </a:lnTo>
                    <a:lnTo>
                      <a:pt x="261" y="580"/>
                    </a:lnTo>
                    <a:lnTo>
                      <a:pt x="261" y="578"/>
                    </a:lnTo>
                    <a:lnTo>
                      <a:pt x="260" y="577"/>
                    </a:lnTo>
                    <a:lnTo>
                      <a:pt x="260" y="578"/>
                    </a:lnTo>
                    <a:lnTo>
                      <a:pt x="259" y="578"/>
                    </a:lnTo>
                    <a:lnTo>
                      <a:pt x="259" y="580"/>
                    </a:lnTo>
                    <a:lnTo>
                      <a:pt x="259" y="581"/>
                    </a:lnTo>
                    <a:lnTo>
                      <a:pt x="257" y="581"/>
                    </a:lnTo>
                    <a:lnTo>
                      <a:pt x="257" y="582"/>
                    </a:lnTo>
                    <a:lnTo>
                      <a:pt x="256" y="582"/>
                    </a:lnTo>
                    <a:lnTo>
                      <a:pt x="255" y="582"/>
                    </a:lnTo>
                    <a:lnTo>
                      <a:pt x="255" y="581"/>
                    </a:lnTo>
                    <a:lnTo>
                      <a:pt x="254" y="580"/>
                    </a:lnTo>
                    <a:lnTo>
                      <a:pt x="254" y="578"/>
                    </a:lnTo>
                    <a:lnTo>
                      <a:pt x="254" y="577"/>
                    </a:lnTo>
                    <a:lnTo>
                      <a:pt x="252" y="577"/>
                    </a:lnTo>
                    <a:lnTo>
                      <a:pt x="254" y="577"/>
                    </a:lnTo>
                    <a:lnTo>
                      <a:pt x="254" y="576"/>
                    </a:lnTo>
                    <a:lnTo>
                      <a:pt x="255" y="576"/>
                    </a:lnTo>
                    <a:lnTo>
                      <a:pt x="254" y="574"/>
                    </a:lnTo>
                    <a:lnTo>
                      <a:pt x="255" y="574"/>
                    </a:lnTo>
                    <a:lnTo>
                      <a:pt x="255" y="573"/>
                    </a:lnTo>
                    <a:lnTo>
                      <a:pt x="254" y="573"/>
                    </a:lnTo>
                    <a:lnTo>
                      <a:pt x="254" y="572"/>
                    </a:lnTo>
                    <a:lnTo>
                      <a:pt x="252" y="572"/>
                    </a:lnTo>
                    <a:lnTo>
                      <a:pt x="252" y="573"/>
                    </a:lnTo>
                    <a:lnTo>
                      <a:pt x="251" y="573"/>
                    </a:lnTo>
                    <a:lnTo>
                      <a:pt x="250" y="574"/>
                    </a:lnTo>
                    <a:lnTo>
                      <a:pt x="248" y="573"/>
                    </a:lnTo>
                    <a:lnTo>
                      <a:pt x="248" y="572"/>
                    </a:lnTo>
                    <a:lnTo>
                      <a:pt x="248" y="570"/>
                    </a:lnTo>
                    <a:lnTo>
                      <a:pt x="247" y="570"/>
                    </a:lnTo>
                    <a:lnTo>
                      <a:pt x="247" y="569"/>
                    </a:lnTo>
                    <a:lnTo>
                      <a:pt x="246" y="568"/>
                    </a:lnTo>
                    <a:lnTo>
                      <a:pt x="244" y="568"/>
                    </a:lnTo>
                    <a:lnTo>
                      <a:pt x="243" y="569"/>
                    </a:lnTo>
                    <a:lnTo>
                      <a:pt x="242" y="569"/>
                    </a:lnTo>
                    <a:lnTo>
                      <a:pt x="240" y="569"/>
                    </a:lnTo>
                    <a:lnTo>
                      <a:pt x="242" y="568"/>
                    </a:lnTo>
                    <a:lnTo>
                      <a:pt x="240" y="568"/>
                    </a:lnTo>
                    <a:lnTo>
                      <a:pt x="240" y="569"/>
                    </a:lnTo>
                    <a:lnTo>
                      <a:pt x="240" y="570"/>
                    </a:lnTo>
                    <a:lnTo>
                      <a:pt x="242" y="570"/>
                    </a:lnTo>
                    <a:lnTo>
                      <a:pt x="242" y="572"/>
                    </a:lnTo>
                    <a:lnTo>
                      <a:pt x="240" y="572"/>
                    </a:lnTo>
                    <a:lnTo>
                      <a:pt x="240" y="570"/>
                    </a:lnTo>
                    <a:lnTo>
                      <a:pt x="239" y="570"/>
                    </a:lnTo>
                    <a:lnTo>
                      <a:pt x="238" y="570"/>
                    </a:lnTo>
                    <a:lnTo>
                      <a:pt x="238" y="569"/>
                    </a:lnTo>
                    <a:lnTo>
                      <a:pt x="237" y="569"/>
                    </a:lnTo>
                    <a:lnTo>
                      <a:pt x="237" y="568"/>
                    </a:lnTo>
                    <a:lnTo>
                      <a:pt x="235" y="568"/>
                    </a:lnTo>
                    <a:lnTo>
                      <a:pt x="235" y="569"/>
                    </a:lnTo>
                    <a:lnTo>
                      <a:pt x="234" y="569"/>
                    </a:lnTo>
                    <a:lnTo>
                      <a:pt x="234" y="570"/>
                    </a:lnTo>
                    <a:lnTo>
                      <a:pt x="234" y="572"/>
                    </a:lnTo>
                    <a:lnTo>
                      <a:pt x="233" y="570"/>
                    </a:lnTo>
                    <a:lnTo>
                      <a:pt x="233" y="569"/>
                    </a:lnTo>
                    <a:lnTo>
                      <a:pt x="231" y="569"/>
                    </a:lnTo>
                    <a:lnTo>
                      <a:pt x="231" y="568"/>
                    </a:lnTo>
                    <a:lnTo>
                      <a:pt x="231" y="567"/>
                    </a:lnTo>
                    <a:lnTo>
                      <a:pt x="231" y="565"/>
                    </a:lnTo>
                    <a:lnTo>
                      <a:pt x="233" y="565"/>
                    </a:lnTo>
                    <a:lnTo>
                      <a:pt x="231" y="564"/>
                    </a:lnTo>
                    <a:lnTo>
                      <a:pt x="230" y="563"/>
                    </a:lnTo>
                    <a:lnTo>
                      <a:pt x="229" y="563"/>
                    </a:lnTo>
                    <a:lnTo>
                      <a:pt x="227" y="563"/>
                    </a:lnTo>
                    <a:lnTo>
                      <a:pt x="226" y="561"/>
                    </a:lnTo>
                    <a:lnTo>
                      <a:pt x="225" y="560"/>
                    </a:lnTo>
                    <a:lnTo>
                      <a:pt x="223" y="559"/>
                    </a:lnTo>
                    <a:lnTo>
                      <a:pt x="225" y="559"/>
                    </a:lnTo>
                    <a:lnTo>
                      <a:pt x="225" y="557"/>
                    </a:lnTo>
                    <a:lnTo>
                      <a:pt x="223" y="559"/>
                    </a:lnTo>
                    <a:lnTo>
                      <a:pt x="222" y="560"/>
                    </a:lnTo>
                    <a:lnTo>
                      <a:pt x="222" y="559"/>
                    </a:lnTo>
                    <a:lnTo>
                      <a:pt x="222" y="557"/>
                    </a:lnTo>
                    <a:lnTo>
                      <a:pt x="221" y="557"/>
                    </a:lnTo>
                    <a:lnTo>
                      <a:pt x="219" y="556"/>
                    </a:lnTo>
                    <a:lnTo>
                      <a:pt x="219" y="555"/>
                    </a:lnTo>
                    <a:lnTo>
                      <a:pt x="219" y="553"/>
                    </a:lnTo>
                    <a:lnTo>
                      <a:pt x="219" y="552"/>
                    </a:lnTo>
                    <a:lnTo>
                      <a:pt x="221" y="552"/>
                    </a:lnTo>
                    <a:lnTo>
                      <a:pt x="221" y="551"/>
                    </a:lnTo>
                    <a:lnTo>
                      <a:pt x="222" y="550"/>
                    </a:lnTo>
                    <a:lnTo>
                      <a:pt x="223" y="548"/>
                    </a:lnTo>
                    <a:lnTo>
                      <a:pt x="222" y="548"/>
                    </a:lnTo>
                    <a:lnTo>
                      <a:pt x="222" y="547"/>
                    </a:lnTo>
                    <a:lnTo>
                      <a:pt x="221" y="547"/>
                    </a:lnTo>
                    <a:lnTo>
                      <a:pt x="219" y="547"/>
                    </a:lnTo>
                    <a:lnTo>
                      <a:pt x="218" y="547"/>
                    </a:lnTo>
                    <a:lnTo>
                      <a:pt x="218" y="548"/>
                    </a:lnTo>
                    <a:lnTo>
                      <a:pt x="217" y="548"/>
                    </a:lnTo>
                    <a:lnTo>
                      <a:pt x="216" y="547"/>
                    </a:lnTo>
                    <a:lnTo>
                      <a:pt x="216" y="546"/>
                    </a:lnTo>
                    <a:lnTo>
                      <a:pt x="216" y="544"/>
                    </a:lnTo>
                    <a:lnTo>
                      <a:pt x="217" y="544"/>
                    </a:lnTo>
                    <a:lnTo>
                      <a:pt x="216" y="544"/>
                    </a:lnTo>
                    <a:lnTo>
                      <a:pt x="214" y="546"/>
                    </a:lnTo>
                    <a:lnTo>
                      <a:pt x="213" y="546"/>
                    </a:lnTo>
                    <a:lnTo>
                      <a:pt x="212" y="546"/>
                    </a:lnTo>
                    <a:lnTo>
                      <a:pt x="210" y="546"/>
                    </a:lnTo>
                    <a:lnTo>
                      <a:pt x="210" y="547"/>
                    </a:lnTo>
                    <a:lnTo>
                      <a:pt x="209" y="547"/>
                    </a:lnTo>
                    <a:lnTo>
                      <a:pt x="208" y="547"/>
                    </a:lnTo>
                    <a:lnTo>
                      <a:pt x="208" y="548"/>
                    </a:lnTo>
                    <a:lnTo>
                      <a:pt x="206" y="548"/>
                    </a:lnTo>
                    <a:lnTo>
                      <a:pt x="206" y="550"/>
                    </a:lnTo>
                    <a:lnTo>
                      <a:pt x="206" y="551"/>
                    </a:lnTo>
                    <a:lnTo>
                      <a:pt x="205" y="551"/>
                    </a:lnTo>
                    <a:lnTo>
                      <a:pt x="206" y="552"/>
                    </a:lnTo>
                    <a:lnTo>
                      <a:pt x="206" y="553"/>
                    </a:lnTo>
                    <a:lnTo>
                      <a:pt x="205" y="553"/>
                    </a:lnTo>
                    <a:lnTo>
                      <a:pt x="205" y="552"/>
                    </a:lnTo>
                    <a:lnTo>
                      <a:pt x="205" y="553"/>
                    </a:lnTo>
                    <a:lnTo>
                      <a:pt x="204" y="553"/>
                    </a:lnTo>
                    <a:lnTo>
                      <a:pt x="202" y="553"/>
                    </a:lnTo>
                    <a:lnTo>
                      <a:pt x="202" y="552"/>
                    </a:lnTo>
                    <a:lnTo>
                      <a:pt x="202" y="553"/>
                    </a:lnTo>
                    <a:lnTo>
                      <a:pt x="202" y="555"/>
                    </a:lnTo>
                    <a:lnTo>
                      <a:pt x="202" y="553"/>
                    </a:lnTo>
                    <a:lnTo>
                      <a:pt x="201" y="553"/>
                    </a:lnTo>
                    <a:lnTo>
                      <a:pt x="201" y="555"/>
                    </a:lnTo>
                    <a:lnTo>
                      <a:pt x="200" y="555"/>
                    </a:lnTo>
                    <a:lnTo>
                      <a:pt x="200" y="553"/>
                    </a:lnTo>
                    <a:lnTo>
                      <a:pt x="200" y="552"/>
                    </a:lnTo>
                    <a:lnTo>
                      <a:pt x="199" y="552"/>
                    </a:lnTo>
                    <a:lnTo>
                      <a:pt x="199" y="551"/>
                    </a:lnTo>
                    <a:lnTo>
                      <a:pt x="199" y="550"/>
                    </a:lnTo>
                    <a:lnTo>
                      <a:pt x="197" y="550"/>
                    </a:lnTo>
                    <a:lnTo>
                      <a:pt x="197" y="548"/>
                    </a:lnTo>
                    <a:lnTo>
                      <a:pt x="196" y="548"/>
                    </a:lnTo>
                    <a:lnTo>
                      <a:pt x="196" y="547"/>
                    </a:lnTo>
                    <a:lnTo>
                      <a:pt x="195" y="546"/>
                    </a:lnTo>
                    <a:lnTo>
                      <a:pt x="195" y="547"/>
                    </a:lnTo>
                    <a:lnTo>
                      <a:pt x="195" y="548"/>
                    </a:lnTo>
                    <a:lnTo>
                      <a:pt x="193" y="548"/>
                    </a:lnTo>
                    <a:lnTo>
                      <a:pt x="192" y="548"/>
                    </a:lnTo>
                    <a:lnTo>
                      <a:pt x="193" y="548"/>
                    </a:lnTo>
                    <a:lnTo>
                      <a:pt x="193" y="550"/>
                    </a:lnTo>
                    <a:lnTo>
                      <a:pt x="192" y="550"/>
                    </a:lnTo>
                    <a:lnTo>
                      <a:pt x="192" y="551"/>
                    </a:lnTo>
                    <a:lnTo>
                      <a:pt x="192" y="552"/>
                    </a:lnTo>
                    <a:lnTo>
                      <a:pt x="191" y="552"/>
                    </a:lnTo>
                    <a:lnTo>
                      <a:pt x="189" y="552"/>
                    </a:lnTo>
                    <a:lnTo>
                      <a:pt x="189" y="553"/>
                    </a:lnTo>
                    <a:lnTo>
                      <a:pt x="188" y="553"/>
                    </a:lnTo>
                    <a:lnTo>
                      <a:pt x="187" y="552"/>
                    </a:lnTo>
                    <a:lnTo>
                      <a:pt x="187" y="553"/>
                    </a:lnTo>
                    <a:lnTo>
                      <a:pt x="185" y="553"/>
                    </a:lnTo>
                    <a:lnTo>
                      <a:pt x="184" y="553"/>
                    </a:lnTo>
                    <a:lnTo>
                      <a:pt x="183" y="553"/>
                    </a:lnTo>
                    <a:lnTo>
                      <a:pt x="183" y="552"/>
                    </a:lnTo>
                    <a:lnTo>
                      <a:pt x="182" y="552"/>
                    </a:lnTo>
                    <a:lnTo>
                      <a:pt x="182" y="551"/>
                    </a:lnTo>
                    <a:lnTo>
                      <a:pt x="182" y="550"/>
                    </a:lnTo>
                    <a:lnTo>
                      <a:pt x="180" y="550"/>
                    </a:lnTo>
                    <a:lnTo>
                      <a:pt x="180" y="548"/>
                    </a:lnTo>
                    <a:lnTo>
                      <a:pt x="180" y="547"/>
                    </a:lnTo>
                    <a:lnTo>
                      <a:pt x="180" y="546"/>
                    </a:lnTo>
                    <a:lnTo>
                      <a:pt x="179" y="546"/>
                    </a:lnTo>
                    <a:lnTo>
                      <a:pt x="178" y="546"/>
                    </a:lnTo>
                    <a:lnTo>
                      <a:pt x="178" y="544"/>
                    </a:lnTo>
                    <a:lnTo>
                      <a:pt x="176" y="544"/>
                    </a:lnTo>
                    <a:lnTo>
                      <a:pt x="175" y="543"/>
                    </a:lnTo>
                    <a:lnTo>
                      <a:pt x="175" y="542"/>
                    </a:lnTo>
                    <a:lnTo>
                      <a:pt x="174" y="542"/>
                    </a:lnTo>
                    <a:lnTo>
                      <a:pt x="172" y="542"/>
                    </a:lnTo>
                    <a:lnTo>
                      <a:pt x="172" y="540"/>
                    </a:lnTo>
                    <a:lnTo>
                      <a:pt x="172" y="539"/>
                    </a:lnTo>
                    <a:lnTo>
                      <a:pt x="172" y="538"/>
                    </a:lnTo>
                    <a:lnTo>
                      <a:pt x="171" y="538"/>
                    </a:lnTo>
                    <a:lnTo>
                      <a:pt x="171" y="539"/>
                    </a:lnTo>
                    <a:lnTo>
                      <a:pt x="171" y="540"/>
                    </a:lnTo>
                    <a:lnTo>
                      <a:pt x="170" y="540"/>
                    </a:lnTo>
                    <a:lnTo>
                      <a:pt x="170" y="539"/>
                    </a:lnTo>
                    <a:lnTo>
                      <a:pt x="168" y="539"/>
                    </a:lnTo>
                    <a:lnTo>
                      <a:pt x="168" y="538"/>
                    </a:lnTo>
                    <a:lnTo>
                      <a:pt x="167" y="538"/>
                    </a:lnTo>
                    <a:lnTo>
                      <a:pt x="167" y="539"/>
                    </a:lnTo>
                    <a:lnTo>
                      <a:pt x="167" y="540"/>
                    </a:lnTo>
                    <a:lnTo>
                      <a:pt x="166" y="540"/>
                    </a:lnTo>
                    <a:lnTo>
                      <a:pt x="166" y="539"/>
                    </a:lnTo>
                    <a:lnTo>
                      <a:pt x="166" y="538"/>
                    </a:lnTo>
                    <a:lnTo>
                      <a:pt x="165" y="538"/>
                    </a:lnTo>
                    <a:lnTo>
                      <a:pt x="165" y="536"/>
                    </a:lnTo>
                    <a:lnTo>
                      <a:pt x="165" y="535"/>
                    </a:lnTo>
                    <a:lnTo>
                      <a:pt x="163" y="535"/>
                    </a:lnTo>
                    <a:lnTo>
                      <a:pt x="163" y="534"/>
                    </a:lnTo>
                    <a:lnTo>
                      <a:pt x="163" y="535"/>
                    </a:lnTo>
                    <a:lnTo>
                      <a:pt x="165" y="535"/>
                    </a:lnTo>
                    <a:lnTo>
                      <a:pt x="165" y="534"/>
                    </a:lnTo>
                    <a:lnTo>
                      <a:pt x="165" y="533"/>
                    </a:lnTo>
                    <a:lnTo>
                      <a:pt x="163" y="533"/>
                    </a:lnTo>
                    <a:lnTo>
                      <a:pt x="163" y="531"/>
                    </a:lnTo>
                    <a:lnTo>
                      <a:pt x="163" y="530"/>
                    </a:lnTo>
                    <a:lnTo>
                      <a:pt x="163" y="529"/>
                    </a:lnTo>
                    <a:lnTo>
                      <a:pt x="162" y="529"/>
                    </a:lnTo>
                    <a:lnTo>
                      <a:pt x="163" y="527"/>
                    </a:lnTo>
                    <a:lnTo>
                      <a:pt x="162" y="527"/>
                    </a:lnTo>
                    <a:lnTo>
                      <a:pt x="163" y="527"/>
                    </a:lnTo>
                    <a:lnTo>
                      <a:pt x="163" y="526"/>
                    </a:lnTo>
                    <a:lnTo>
                      <a:pt x="162" y="526"/>
                    </a:lnTo>
                    <a:lnTo>
                      <a:pt x="163" y="526"/>
                    </a:lnTo>
                    <a:lnTo>
                      <a:pt x="162" y="526"/>
                    </a:lnTo>
                    <a:lnTo>
                      <a:pt x="162" y="525"/>
                    </a:lnTo>
                    <a:lnTo>
                      <a:pt x="161" y="525"/>
                    </a:lnTo>
                    <a:lnTo>
                      <a:pt x="159" y="523"/>
                    </a:lnTo>
                    <a:lnTo>
                      <a:pt x="159" y="522"/>
                    </a:lnTo>
                    <a:lnTo>
                      <a:pt x="159" y="521"/>
                    </a:lnTo>
                    <a:lnTo>
                      <a:pt x="159" y="519"/>
                    </a:lnTo>
                    <a:lnTo>
                      <a:pt x="159" y="518"/>
                    </a:lnTo>
                    <a:lnTo>
                      <a:pt x="161" y="518"/>
                    </a:lnTo>
                    <a:lnTo>
                      <a:pt x="162" y="519"/>
                    </a:lnTo>
                    <a:lnTo>
                      <a:pt x="162" y="518"/>
                    </a:lnTo>
                    <a:lnTo>
                      <a:pt x="162" y="517"/>
                    </a:lnTo>
                    <a:lnTo>
                      <a:pt x="161" y="517"/>
                    </a:lnTo>
                    <a:lnTo>
                      <a:pt x="159" y="517"/>
                    </a:lnTo>
                    <a:lnTo>
                      <a:pt x="159" y="515"/>
                    </a:lnTo>
                    <a:lnTo>
                      <a:pt x="158" y="515"/>
                    </a:lnTo>
                    <a:lnTo>
                      <a:pt x="157" y="515"/>
                    </a:lnTo>
                    <a:lnTo>
                      <a:pt x="157" y="517"/>
                    </a:lnTo>
                    <a:lnTo>
                      <a:pt x="157" y="518"/>
                    </a:lnTo>
                    <a:lnTo>
                      <a:pt x="155" y="518"/>
                    </a:lnTo>
                    <a:lnTo>
                      <a:pt x="154" y="518"/>
                    </a:lnTo>
                    <a:lnTo>
                      <a:pt x="153" y="517"/>
                    </a:lnTo>
                    <a:lnTo>
                      <a:pt x="153" y="518"/>
                    </a:lnTo>
                    <a:lnTo>
                      <a:pt x="153" y="519"/>
                    </a:lnTo>
                    <a:lnTo>
                      <a:pt x="151" y="519"/>
                    </a:lnTo>
                    <a:lnTo>
                      <a:pt x="150" y="519"/>
                    </a:lnTo>
                    <a:lnTo>
                      <a:pt x="150" y="518"/>
                    </a:lnTo>
                    <a:lnTo>
                      <a:pt x="150" y="517"/>
                    </a:lnTo>
                    <a:lnTo>
                      <a:pt x="149" y="517"/>
                    </a:lnTo>
                    <a:lnTo>
                      <a:pt x="149" y="515"/>
                    </a:lnTo>
                    <a:lnTo>
                      <a:pt x="150" y="515"/>
                    </a:lnTo>
                    <a:lnTo>
                      <a:pt x="150" y="514"/>
                    </a:lnTo>
                    <a:lnTo>
                      <a:pt x="149" y="514"/>
                    </a:lnTo>
                    <a:lnTo>
                      <a:pt x="149" y="513"/>
                    </a:lnTo>
                    <a:lnTo>
                      <a:pt x="147" y="513"/>
                    </a:lnTo>
                    <a:lnTo>
                      <a:pt x="146" y="513"/>
                    </a:lnTo>
                    <a:lnTo>
                      <a:pt x="146" y="512"/>
                    </a:lnTo>
                    <a:lnTo>
                      <a:pt x="146" y="510"/>
                    </a:lnTo>
                    <a:lnTo>
                      <a:pt x="146" y="509"/>
                    </a:lnTo>
                    <a:lnTo>
                      <a:pt x="146" y="508"/>
                    </a:lnTo>
                    <a:lnTo>
                      <a:pt x="146" y="506"/>
                    </a:lnTo>
                    <a:lnTo>
                      <a:pt x="147" y="506"/>
                    </a:lnTo>
                    <a:lnTo>
                      <a:pt x="147" y="505"/>
                    </a:lnTo>
                    <a:lnTo>
                      <a:pt x="146" y="505"/>
                    </a:lnTo>
                    <a:lnTo>
                      <a:pt x="146" y="504"/>
                    </a:lnTo>
                    <a:lnTo>
                      <a:pt x="146" y="502"/>
                    </a:lnTo>
                    <a:lnTo>
                      <a:pt x="146" y="501"/>
                    </a:lnTo>
                    <a:lnTo>
                      <a:pt x="147" y="501"/>
                    </a:lnTo>
                    <a:lnTo>
                      <a:pt x="146" y="501"/>
                    </a:lnTo>
                    <a:lnTo>
                      <a:pt x="146" y="500"/>
                    </a:lnTo>
                    <a:lnTo>
                      <a:pt x="147" y="500"/>
                    </a:lnTo>
                    <a:lnTo>
                      <a:pt x="147" y="498"/>
                    </a:lnTo>
                    <a:lnTo>
                      <a:pt x="146" y="498"/>
                    </a:lnTo>
                    <a:lnTo>
                      <a:pt x="146" y="497"/>
                    </a:lnTo>
                    <a:lnTo>
                      <a:pt x="145" y="497"/>
                    </a:lnTo>
                    <a:lnTo>
                      <a:pt x="146" y="497"/>
                    </a:lnTo>
                    <a:lnTo>
                      <a:pt x="145" y="497"/>
                    </a:lnTo>
                    <a:lnTo>
                      <a:pt x="145" y="496"/>
                    </a:lnTo>
                    <a:lnTo>
                      <a:pt x="144" y="495"/>
                    </a:lnTo>
                    <a:lnTo>
                      <a:pt x="145" y="495"/>
                    </a:lnTo>
                    <a:lnTo>
                      <a:pt x="144" y="495"/>
                    </a:lnTo>
                    <a:lnTo>
                      <a:pt x="144" y="493"/>
                    </a:lnTo>
                    <a:lnTo>
                      <a:pt x="142" y="493"/>
                    </a:lnTo>
                    <a:lnTo>
                      <a:pt x="142" y="492"/>
                    </a:lnTo>
                    <a:lnTo>
                      <a:pt x="141" y="491"/>
                    </a:lnTo>
                    <a:lnTo>
                      <a:pt x="141" y="489"/>
                    </a:lnTo>
                    <a:lnTo>
                      <a:pt x="141" y="488"/>
                    </a:lnTo>
                    <a:lnTo>
                      <a:pt x="141" y="487"/>
                    </a:lnTo>
                    <a:lnTo>
                      <a:pt x="142" y="487"/>
                    </a:lnTo>
                    <a:lnTo>
                      <a:pt x="142" y="485"/>
                    </a:lnTo>
                    <a:lnTo>
                      <a:pt x="144" y="485"/>
                    </a:lnTo>
                    <a:lnTo>
                      <a:pt x="145" y="485"/>
                    </a:lnTo>
                    <a:lnTo>
                      <a:pt x="145" y="484"/>
                    </a:lnTo>
                    <a:lnTo>
                      <a:pt x="145" y="483"/>
                    </a:lnTo>
                    <a:lnTo>
                      <a:pt x="146" y="483"/>
                    </a:lnTo>
                    <a:lnTo>
                      <a:pt x="146" y="481"/>
                    </a:lnTo>
                    <a:lnTo>
                      <a:pt x="147" y="481"/>
                    </a:lnTo>
                    <a:lnTo>
                      <a:pt x="147" y="480"/>
                    </a:lnTo>
                    <a:lnTo>
                      <a:pt x="147" y="479"/>
                    </a:lnTo>
                    <a:lnTo>
                      <a:pt x="147" y="478"/>
                    </a:lnTo>
                    <a:lnTo>
                      <a:pt x="147" y="476"/>
                    </a:lnTo>
                    <a:lnTo>
                      <a:pt x="147" y="475"/>
                    </a:lnTo>
                    <a:lnTo>
                      <a:pt x="147" y="474"/>
                    </a:lnTo>
                    <a:lnTo>
                      <a:pt x="147" y="472"/>
                    </a:lnTo>
                    <a:lnTo>
                      <a:pt x="146" y="472"/>
                    </a:lnTo>
                    <a:lnTo>
                      <a:pt x="147" y="472"/>
                    </a:lnTo>
                    <a:lnTo>
                      <a:pt x="147" y="471"/>
                    </a:lnTo>
                    <a:lnTo>
                      <a:pt x="146" y="471"/>
                    </a:lnTo>
                    <a:lnTo>
                      <a:pt x="146" y="470"/>
                    </a:lnTo>
                    <a:lnTo>
                      <a:pt x="147" y="470"/>
                    </a:lnTo>
                    <a:lnTo>
                      <a:pt x="147" y="468"/>
                    </a:lnTo>
                    <a:lnTo>
                      <a:pt x="147" y="467"/>
                    </a:lnTo>
                    <a:lnTo>
                      <a:pt x="149" y="467"/>
                    </a:lnTo>
                    <a:lnTo>
                      <a:pt x="149" y="466"/>
                    </a:lnTo>
                    <a:lnTo>
                      <a:pt x="150" y="466"/>
                    </a:lnTo>
                    <a:lnTo>
                      <a:pt x="150" y="464"/>
                    </a:lnTo>
                    <a:lnTo>
                      <a:pt x="150" y="463"/>
                    </a:lnTo>
                    <a:lnTo>
                      <a:pt x="150" y="462"/>
                    </a:lnTo>
                    <a:lnTo>
                      <a:pt x="151" y="462"/>
                    </a:lnTo>
                    <a:lnTo>
                      <a:pt x="151" y="461"/>
                    </a:lnTo>
                    <a:lnTo>
                      <a:pt x="151" y="459"/>
                    </a:lnTo>
                    <a:lnTo>
                      <a:pt x="151" y="458"/>
                    </a:lnTo>
                    <a:lnTo>
                      <a:pt x="150" y="458"/>
                    </a:lnTo>
                    <a:lnTo>
                      <a:pt x="149" y="458"/>
                    </a:lnTo>
                    <a:lnTo>
                      <a:pt x="147" y="458"/>
                    </a:lnTo>
                    <a:lnTo>
                      <a:pt x="146" y="458"/>
                    </a:lnTo>
                    <a:lnTo>
                      <a:pt x="145" y="459"/>
                    </a:lnTo>
                    <a:lnTo>
                      <a:pt x="144" y="459"/>
                    </a:lnTo>
                    <a:lnTo>
                      <a:pt x="142" y="459"/>
                    </a:lnTo>
                    <a:lnTo>
                      <a:pt x="141" y="459"/>
                    </a:lnTo>
                    <a:lnTo>
                      <a:pt x="140" y="459"/>
                    </a:lnTo>
                    <a:lnTo>
                      <a:pt x="140" y="461"/>
                    </a:lnTo>
                    <a:lnTo>
                      <a:pt x="138" y="461"/>
                    </a:lnTo>
                    <a:lnTo>
                      <a:pt x="138" y="459"/>
                    </a:lnTo>
                    <a:lnTo>
                      <a:pt x="137" y="459"/>
                    </a:lnTo>
                    <a:lnTo>
                      <a:pt x="137" y="458"/>
                    </a:lnTo>
                    <a:lnTo>
                      <a:pt x="137" y="459"/>
                    </a:lnTo>
                    <a:lnTo>
                      <a:pt x="136" y="458"/>
                    </a:lnTo>
                    <a:lnTo>
                      <a:pt x="134" y="458"/>
                    </a:lnTo>
                    <a:lnTo>
                      <a:pt x="133" y="458"/>
                    </a:lnTo>
                    <a:lnTo>
                      <a:pt x="133" y="457"/>
                    </a:lnTo>
                    <a:lnTo>
                      <a:pt x="132" y="457"/>
                    </a:lnTo>
                    <a:lnTo>
                      <a:pt x="130" y="457"/>
                    </a:lnTo>
                    <a:lnTo>
                      <a:pt x="129" y="457"/>
                    </a:lnTo>
                    <a:lnTo>
                      <a:pt x="128" y="457"/>
                    </a:lnTo>
                    <a:lnTo>
                      <a:pt x="128" y="455"/>
                    </a:lnTo>
                    <a:lnTo>
                      <a:pt x="127" y="455"/>
                    </a:lnTo>
                    <a:lnTo>
                      <a:pt x="125" y="455"/>
                    </a:lnTo>
                    <a:lnTo>
                      <a:pt x="125" y="454"/>
                    </a:lnTo>
                    <a:lnTo>
                      <a:pt x="124" y="454"/>
                    </a:lnTo>
                    <a:lnTo>
                      <a:pt x="124" y="453"/>
                    </a:lnTo>
                    <a:lnTo>
                      <a:pt x="123" y="453"/>
                    </a:lnTo>
                    <a:lnTo>
                      <a:pt x="123" y="451"/>
                    </a:lnTo>
                    <a:lnTo>
                      <a:pt x="121" y="451"/>
                    </a:lnTo>
                    <a:lnTo>
                      <a:pt x="120" y="451"/>
                    </a:lnTo>
                    <a:lnTo>
                      <a:pt x="119" y="451"/>
                    </a:lnTo>
                    <a:lnTo>
                      <a:pt x="117" y="451"/>
                    </a:lnTo>
                    <a:lnTo>
                      <a:pt x="116" y="451"/>
                    </a:lnTo>
                    <a:lnTo>
                      <a:pt x="116" y="453"/>
                    </a:lnTo>
                    <a:lnTo>
                      <a:pt x="115" y="451"/>
                    </a:lnTo>
                    <a:lnTo>
                      <a:pt x="113" y="451"/>
                    </a:lnTo>
                    <a:lnTo>
                      <a:pt x="113" y="453"/>
                    </a:lnTo>
                    <a:lnTo>
                      <a:pt x="112" y="453"/>
                    </a:lnTo>
                    <a:lnTo>
                      <a:pt x="112" y="454"/>
                    </a:lnTo>
                    <a:lnTo>
                      <a:pt x="112" y="453"/>
                    </a:lnTo>
                    <a:lnTo>
                      <a:pt x="112" y="451"/>
                    </a:lnTo>
                    <a:lnTo>
                      <a:pt x="112" y="450"/>
                    </a:lnTo>
                    <a:lnTo>
                      <a:pt x="111" y="450"/>
                    </a:lnTo>
                    <a:lnTo>
                      <a:pt x="111" y="449"/>
                    </a:lnTo>
                    <a:lnTo>
                      <a:pt x="111" y="447"/>
                    </a:lnTo>
                    <a:lnTo>
                      <a:pt x="112" y="447"/>
                    </a:lnTo>
                    <a:lnTo>
                      <a:pt x="112" y="446"/>
                    </a:lnTo>
                    <a:lnTo>
                      <a:pt x="112" y="445"/>
                    </a:lnTo>
                    <a:lnTo>
                      <a:pt x="113" y="445"/>
                    </a:lnTo>
                    <a:lnTo>
                      <a:pt x="112" y="445"/>
                    </a:lnTo>
                    <a:lnTo>
                      <a:pt x="112" y="444"/>
                    </a:lnTo>
                    <a:lnTo>
                      <a:pt x="112" y="442"/>
                    </a:lnTo>
                    <a:lnTo>
                      <a:pt x="111" y="441"/>
                    </a:lnTo>
                    <a:lnTo>
                      <a:pt x="111" y="440"/>
                    </a:lnTo>
                    <a:lnTo>
                      <a:pt x="110" y="440"/>
                    </a:lnTo>
                    <a:lnTo>
                      <a:pt x="108" y="440"/>
                    </a:lnTo>
                    <a:lnTo>
                      <a:pt x="108" y="438"/>
                    </a:lnTo>
                    <a:lnTo>
                      <a:pt x="107" y="438"/>
                    </a:lnTo>
                    <a:lnTo>
                      <a:pt x="106" y="438"/>
                    </a:lnTo>
                    <a:lnTo>
                      <a:pt x="104" y="438"/>
                    </a:lnTo>
                    <a:lnTo>
                      <a:pt x="103" y="438"/>
                    </a:lnTo>
                    <a:lnTo>
                      <a:pt x="103" y="437"/>
                    </a:lnTo>
                    <a:lnTo>
                      <a:pt x="103" y="436"/>
                    </a:lnTo>
                    <a:lnTo>
                      <a:pt x="102" y="436"/>
                    </a:lnTo>
                    <a:lnTo>
                      <a:pt x="100" y="436"/>
                    </a:lnTo>
                    <a:lnTo>
                      <a:pt x="99" y="436"/>
                    </a:lnTo>
                    <a:lnTo>
                      <a:pt x="99" y="434"/>
                    </a:lnTo>
                    <a:lnTo>
                      <a:pt x="98" y="434"/>
                    </a:lnTo>
                    <a:lnTo>
                      <a:pt x="98" y="433"/>
                    </a:lnTo>
                    <a:lnTo>
                      <a:pt x="96" y="433"/>
                    </a:lnTo>
                    <a:lnTo>
                      <a:pt x="95" y="433"/>
                    </a:lnTo>
                    <a:lnTo>
                      <a:pt x="94" y="433"/>
                    </a:lnTo>
                    <a:lnTo>
                      <a:pt x="93" y="433"/>
                    </a:lnTo>
                    <a:lnTo>
                      <a:pt x="93" y="434"/>
                    </a:lnTo>
                    <a:lnTo>
                      <a:pt x="91" y="434"/>
                    </a:lnTo>
                    <a:lnTo>
                      <a:pt x="90" y="434"/>
                    </a:lnTo>
                    <a:lnTo>
                      <a:pt x="89" y="434"/>
                    </a:lnTo>
                    <a:lnTo>
                      <a:pt x="89" y="436"/>
                    </a:lnTo>
                    <a:lnTo>
                      <a:pt x="87" y="436"/>
                    </a:lnTo>
                    <a:lnTo>
                      <a:pt x="86" y="436"/>
                    </a:lnTo>
                    <a:lnTo>
                      <a:pt x="86" y="437"/>
                    </a:lnTo>
                    <a:lnTo>
                      <a:pt x="85" y="437"/>
                    </a:lnTo>
                    <a:lnTo>
                      <a:pt x="85" y="438"/>
                    </a:lnTo>
                    <a:lnTo>
                      <a:pt x="85" y="440"/>
                    </a:lnTo>
                    <a:lnTo>
                      <a:pt x="83" y="440"/>
                    </a:lnTo>
                    <a:lnTo>
                      <a:pt x="83" y="441"/>
                    </a:lnTo>
                    <a:lnTo>
                      <a:pt x="82" y="441"/>
                    </a:lnTo>
                    <a:lnTo>
                      <a:pt x="83" y="441"/>
                    </a:lnTo>
                    <a:lnTo>
                      <a:pt x="82" y="441"/>
                    </a:lnTo>
                    <a:lnTo>
                      <a:pt x="82" y="442"/>
                    </a:lnTo>
                    <a:lnTo>
                      <a:pt x="81" y="442"/>
                    </a:lnTo>
                    <a:lnTo>
                      <a:pt x="81" y="444"/>
                    </a:lnTo>
                    <a:lnTo>
                      <a:pt x="79" y="444"/>
                    </a:lnTo>
                    <a:lnTo>
                      <a:pt x="79" y="445"/>
                    </a:lnTo>
                    <a:lnTo>
                      <a:pt x="78" y="445"/>
                    </a:lnTo>
                    <a:lnTo>
                      <a:pt x="78" y="446"/>
                    </a:lnTo>
                    <a:lnTo>
                      <a:pt x="78" y="447"/>
                    </a:lnTo>
                    <a:lnTo>
                      <a:pt x="77" y="447"/>
                    </a:lnTo>
                    <a:lnTo>
                      <a:pt x="77" y="446"/>
                    </a:lnTo>
                    <a:lnTo>
                      <a:pt x="78" y="446"/>
                    </a:lnTo>
                    <a:lnTo>
                      <a:pt x="77" y="446"/>
                    </a:lnTo>
                    <a:lnTo>
                      <a:pt x="77" y="445"/>
                    </a:lnTo>
                    <a:lnTo>
                      <a:pt x="77" y="444"/>
                    </a:lnTo>
                    <a:lnTo>
                      <a:pt x="78" y="444"/>
                    </a:lnTo>
                    <a:lnTo>
                      <a:pt x="78" y="442"/>
                    </a:lnTo>
                    <a:lnTo>
                      <a:pt x="78" y="441"/>
                    </a:lnTo>
                    <a:lnTo>
                      <a:pt x="79" y="441"/>
                    </a:lnTo>
                    <a:lnTo>
                      <a:pt x="79" y="440"/>
                    </a:lnTo>
                    <a:lnTo>
                      <a:pt x="81" y="440"/>
                    </a:lnTo>
                    <a:lnTo>
                      <a:pt x="81" y="438"/>
                    </a:lnTo>
                    <a:lnTo>
                      <a:pt x="79" y="438"/>
                    </a:lnTo>
                    <a:lnTo>
                      <a:pt x="79" y="437"/>
                    </a:lnTo>
                    <a:lnTo>
                      <a:pt x="81" y="436"/>
                    </a:lnTo>
                    <a:lnTo>
                      <a:pt x="81" y="434"/>
                    </a:lnTo>
                    <a:lnTo>
                      <a:pt x="81" y="433"/>
                    </a:lnTo>
                    <a:lnTo>
                      <a:pt x="81" y="432"/>
                    </a:lnTo>
                    <a:lnTo>
                      <a:pt x="81" y="430"/>
                    </a:lnTo>
                    <a:lnTo>
                      <a:pt x="81" y="429"/>
                    </a:lnTo>
                    <a:lnTo>
                      <a:pt x="79" y="429"/>
                    </a:lnTo>
                    <a:lnTo>
                      <a:pt x="79" y="428"/>
                    </a:lnTo>
                    <a:lnTo>
                      <a:pt x="79" y="426"/>
                    </a:lnTo>
                    <a:lnTo>
                      <a:pt x="78" y="426"/>
                    </a:lnTo>
                    <a:lnTo>
                      <a:pt x="79" y="426"/>
                    </a:lnTo>
                    <a:lnTo>
                      <a:pt x="78" y="426"/>
                    </a:lnTo>
                    <a:lnTo>
                      <a:pt x="78" y="425"/>
                    </a:lnTo>
                    <a:lnTo>
                      <a:pt x="78" y="424"/>
                    </a:lnTo>
                    <a:lnTo>
                      <a:pt x="78" y="423"/>
                    </a:lnTo>
                    <a:lnTo>
                      <a:pt x="78" y="421"/>
                    </a:lnTo>
                    <a:lnTo>
                      <a:pt x="78" y="420"/>
                    </a:lnTo>
                    <a:lnTo>
                      <a:pt x="78" y="419"/>
                    </a:lnTo>
                    <a:lnTo>
                      <a:pt x="77" y="419"/>
                    </a:lnTo>
                    <a:lnTo>
                      <a:pt x="77" y="417"/>
                    </a:lnTo>
                    <a:lnTo>
                      <a:pt x="77" y="416"/>
                    </a:lnTo>
                    <a:lnTo>
                      <a:pt x="77" y="415"/>
                    </a:lnTo>
                    <a:lnTo>
                      <a:pt x="77" y="413"/>
                    </a:lnTo>
                    <a:lnTo>
                      <a:pt x="75" y="413"/>
                    </a:lnTo>
                    <a:lnTo>
                      <a:pt x="75" y="412"/>
                    </a:lnTo>
                    <a:lnTo>
                      <a:pt x="75" y="411"/>
                    </a:lnTo>
                    <a:lnTo>
                      <a:pt x="75" y="409"/>
                    </a:lnTo>
                    <a:lnTo>
                      <a:pt x="77" y="408"/>
                    </a:lnTo>
                    <a:lnTo>
                      <a:pt x="75" y="408"/>
                    </a:lnTo>
                    <a:lnTo>
                      <a:pt x="75" y="407"/>
                    </a:lnTo>
                    <a:lnTo>
                      <a:pt x="75" y="406"/>
                    </a:lnTo>
                    <a:lnTo>
                      <a:pt x="75" y="404"/>
                    </a:lnTo>
                    <a:lnTo>
                      <a:pt x="75" y="403"/>
                    </a:lnTo>
                    <a:lnTo>
                      <a:pt x="74" y="402"/>
                    </a:lnTo>
                    <a:lnTo>
                      <a:pt x="74" y="400"/>
                    </a:lnTo>
                    <a:lnTo>
                      <a:pt x="74" y="399"/>
                    </a:lnTo>
                    <a:lnTo>
                      <a:pt x="73" y="399"/>
                    </a:lnTo>
                    <a:lnTo>
                      <a:pt x="73" y="398"/>
                    </a:lnTo>
                    <a:lnTo>
                      <a:pt x="73" y="396"/>
                    </a:lnTo>
                    <a:lnTo>
                      <a:pt x="72" y="396"/>
                    </a:lnTo>
                    <a:lnTo>
                      <a:pt x="73" y="395"/>
                    </a:lnTo>
                    <a:lnTo>
                      <a:pt x="72" y="395"/>
                    </a:lnTo>
                    <a:lnTo>
                      <a:pt x="70" y="395"/>
                    </a:lnTo>
                    <a:lnTo>
                      <a:pt x="70" y="394"/>
                    </a:lnTo>
                    <a:lnTo>
                      <a:pt x="69" y="394"/>
                    </a:lnTo>
                    <a:lnTo>
                      <a:pt x="69" y="392"/>
                    </a:lnTo>
                    <a:lnTo>
                      <a:pt x="68" y="392"/>
                    </a:lnTo>
                    <a:lnTo>
                      <a:pt x="68" y="391"/>
                    </a:lnTo>
                    <a:lnTo>
                      <a:pt x="66" y="391"/>
                    </a:lnTo>
                    <a:lnTo>
                      <a:pt x="66" y="390"/>
                    </a:lnTo>
                    <a:lnTo>
                      <a:pt x="65" y="390"/>
                    </a:lnTo>
                    <a:lnTo>
                      <a:pt x="65" y="389"/>
                    </a:lnTo>
                    <a:lnTo>
                      <a:pt x="64" y="389"/>
                    </a:lnTo>
                    <a:lnTo>
                      <a:pt x="64" y="390"/>
                    </a:lnTo>
                    <a:lnTo>
                      <a:pt x="62" y="390"/>
                    </a:lnTo>
                    <a:lnTo>
                      <a:pt x="61" y="390"/>
                    </a:lnTo>
                    <a:lnTo>
                      <a:pt x="60" y="390"/>
                    </a:lnTo>
                    <a:lnTo>
                      <a:pt x="58" y="390"/>
                    </a:lnTo>
                    <a:lnTo>
                      <a:pt x="57" y="390"/>
                    </a:lnTo>
                    <a:lnTo>
                      <a:pt x="56" y="390"/>
                    </a:lnTo>
                    <a:lnTo>
                      <a:pt x="56" y="389"/>
                    </a:lnTo>
                    <a:lnTo>
                      <a:pt x="55" y="389"/>
                    </a:lnTo>
                    <a:lnTo>
                      <a:pt x="53" y="389"/>
                    </a:lnTo>
                    <a:lnTo>
                      <a:pt x="53" y="390"/>
                    </a:lnTo>
                    <a:lnTo>
                      <a:pt x="52" y="390"/>
                    </a:lnTo>
                    <a:lnTo>
                      <a:pt x="52" y="391"/>
                    </a:lnTo>
                    <a:lnTo>
                      <a:pt x="51" y="391"/>
                    </a:lnTo>
                    <a:lnTo>
                      <a:pt x="49" y="391"/>
                    </a:lnTo>
                    <a:lnTo>
                      <a:pt x="48" y="390"/>
                    </a:lnTo>
                    <a:lnTo>
                      <a:pt x="47" y="390"/>
                    </a:lnTo>
                    <a:lnTo>
                      <a:pt x="45" y="390"/>
                    </a:lnTo>
                    <a:lnTo>
                      <a:pt x="44" y="389"/>
                    </a:lnTo>
                    <a:lnTo>
                      <a:pt x="43" y="390"/>
                    </a:lnTo>
                    <a:lnTo>
                      <a:pt x="39" y="389"/>
                    </a:lnTo>
                    <a:lnTo>
                      <a:pt x="39" y="390"/>
                    </a:lnTo>
                    <a:lnTo>
                      <a:pt x="38" y="390"/>
                    </a:lnTo>
                    <a:lnTo>
                      <a:pt x="38" y="391"/>
                    </a:lnTo>
                    <a:lnTo>
                      <a:pt x="36" y="391"/>
                    </a:lnTo>
                    <a:lnTo>
                      <a:pt x="36" y="392"/>
                    </a:lnTo>
                    <a:lnTo>
                      <a:pt x="35" y="392"/>
                    </a:lnTo>
                    <a:lnTo>
                      <a:pt x="35" y="391"/>
                    </a:lnTo>
                    <a:lnTo>
                      <a:pt x="34" y="391"/>
                    </a:lnTo>
                    <a:lnTo>
                      <a:pt x="34" y="392"/>
                    </a:lnTo>
                    <a:lnTo>
                      <a:pt x="32" y="392"/>
                    </a:lnTo>
                    <a:lnTo>
                      <a:pt x="31" y="394"/>
                    </a:lnTo>
                    <a:lnTo>
                      <a:pt x="31" y="395"/>
                    </a:lnTo>
                    <a:lnTo>
                      <a:pt x="31" y="396"/>
                    </a:lnTo>
                    <a:lnTo>
                      <a:pt x="32" y="396"/>
                    </a:lnTo>
                    <a:lnTo>
                      <a:pt x="34" y="396"/>
                    </a:lnTo>
                    <a:lnTo>
                      <a:pt x="34" y="398"/>
                    </a:lnTo>
                    <a:lnTo>
                      <a:pt x="34" y="399"/>
                    </a:lnTo>
                    <a:lnTo>
                      <a:pt x="35" y="399"/>
                    </a:lnTo>
                    <a:lnTo>
                      <a:pt x="35" y="402"/>
                    </a:lnTo>
                    <a:lnTo>
                      <a:pt x="34" y="402"/>
                    </a:lnTo>
                    <a:lnTo>
                      <a:pt x="34" y="403"/>
                    </a:lnTo>
                    <a:lnTo>
                      <a:pt x="32" y="403"/>
                    </a:lnTo>
                    <a:lnTo>
                      <a:pt x="32" y="404"/>
                    </a:lnTo>
                    <a:lnTo>
                      <a:pt x="34" y="404"/>
                    </a:lnTo>
                    <a:lnTo>
                      <a:pt x="34" y="406"/>
                    </a:lnTo>
                    <a:lnTo>
                      <a:pt x="34" y="407"/>
                    </a:lnTo>
                    <a:lnTo>
                      <a:pt x="35" y="407"/>
                    </a:lnTo>
                    <a:lnTo>
                      <a:pt x="35" y="406"/>
                    </a:lnTo>
                    <a:lnTo>
                      <a:pt x="35" y="407"/>
                    </a:lnTo>
                    <a:lnTo>
                      <a:pt x="35" y="408"/>
                    </a:lnTo>
                    <a:lnTo>
                      <a:pt x="36" y="408"/>
                    </a:lnTo>
                    <a:lnTo>
                      <a:pt x="36" y="409"/>
                    </a:lnTo>
                    <a:lnTo>
                      <a:pt x="36" y="411"/>
                    </a:lnTo>
                    <a:lnTo>
                      <a:pt x="36" y="412"/>
                    </a:lnTo>
                    <a:lnTo>
                      <a:pt x="36" y="413"/>
                    </a:lnTo>
                    <a:lnTo>
                      <a:pt x="35" y="415"/>
                    </a:lnTo>
                    <a:lnTo>
                      <a:pt x="35" y="416"/>
                    </a:lnTo>
                    <a:lnTo>
                      <a:pt x="35" y="417"/>
                    </a:lnTo>
                    <a:lnTo>
                      <a:pt x="35" y="420"/>
                    </a:lnTo>
                    <a:lnTo>
                      <a:pt x="34" y="423"/>
                    </a:lnTo>
                    <a:lnTo>
                      <a:pt x="32" y="423"/>
                    </a:lnTo>
                    <a:lnTo>
                      <a:pt x="32" y="424"/>
                    </a:lnTo>
                    <a:lnTo>
                      <a:pt x="32" y="425"/>
                    </a:lnTo>
                    <a:lnTo>
                      <a:pt x="31" y="425"/>
                    </a:lnTo>
                    <a:lnTo>
                      <a:pt x="30" y="425"/>
                    </a:lnTo>
                    <a:lnTo>
                      <a:pt x="30" y="426"/>
                    </a:lnTo>
                    <a:lnTo>
                      <a:pt x="30" y="428"/>
                    </a:lnTo>
                    <a:lnTo>
                      <a:pt x="28" y="429"/>
                    </a:lnTo>
                    <a:lnTo>
                      <a:pt x="28" y="430"/>
                    </a:lnTo>
                    <a:lnTo>
                      <a:pt x="28" y="432"/>
                    </a:lnTo>
                    <a:lnTo>
                      <a:pt x="27" y="432"/>
                    </a:lnTo>
                    <a:lnTo>
                      <a:pt x="27" y="433"/>
                    </a:lnTo>
                    <a:lnTo>
                      <a:pt x="27" y="434"/>
                    </a:lnTo>
                    <a:lnTo>
                      <a:pt x="26" y="434"/>
                    </a:lnTo>
                    <a:lnTo>
                      <a:pt x="26" y="436"/>
                    </a:lnTo>
                    <a:lnTo>
                      <a:pt x="24" y="436"/>
                    </a:lnTo>
                    <a:lnTo>
                      <a:pt x="24" y="437"/>
                    </a:lnTo>
                    <a:lnTo>
                      <a:pt x="24" y="438"/>
                    </a:lnTo>
                    <a:lnTo>
                      <a:pt x="23" y="438"/>
                    </a:lnTo>
                    <a:lnTo>
                      <a:pt x="23" y="437"/>
                    </a:lnTo>
                    <a:lnTo>
                      <a:pt x="22" y="437"/>
                    </a:lnTo>
                    <a:lnTo>
                      <a:pt x="22" y="438"/>
                    </a:lnTo>
                    <a:lnTo>
                      <a:pt x="21" y="438"/>
                    </a:lnTo>
                    <a:lnTo>
                      <a:pt x="21" y="440"/>
                    </a:lnTo>
                    <a:lnTo>
                      <a:pt x="21" y="441"/>
                    </a:lnTo>
                    <a:lnTo>
                      <a:pt x="21" y="442"/>
                    </a:lnTo>
                    <a:lnTo>
                      <a:pt x="21" y="444"/>
                    </a:lnTo>
                    <a:lnTo>
                      <a:pt x="19" y="442"/>
                    </a:lnTo>
                    <a:lnTo>
                      <a:pt x="19" y="441"/>
                    </a:lnTo>
                    <a:lnTo>
                      <a:pt x="18" y="441"/>
                    </a:lnTo>
                    <a:lnTo>
                      <a:pt x="18" y="437"/>
                    </a:lnTo>
                    <a:lnTo>
                      <a:pt x="17" y="437"/>
                    </a:lnTo>
                    <a:lnTo>
                      <a:pt x="14" y="437"/>
                    </a:lnTo>
                    <a:lnTo>
                      <a:pt x="14" y="438"/>
                    </a:lnTo>
                    <a:lnTo>
                      <a:pt x="13" y="438"/>
                    </a:lnTo>
                    <a:lnTo>
                      <a:pt x="11" y="438"/>
                    </a:lnTo>
                    <a:lnTo>
                      <a:pt x="10" y="438"/>
                    </a:lnTo>
                    <a:lnTo>
                      <a:pt x="9" y="438"/>
                    </a:lnTo>
                    <a:lnTo>
                      <a:pt x="7" y="438"/>
                    </a:lnTo>
                    <a:lnTo>
                      <a:pt x="7" y="437"/>
                    </a:lnTo>
                    <a:lnTo>
                      <a:pt x="7" y="436"/>
                    </a:lnTo>
                    <a:lnTo>
                      <a:pt x="6" y="436"/>
                    </a:lnTo>
                    <a:lnTo>
                      <a:pt x="7" y="436"/>
                    </a:lnTo>
                    <a:lnTo>
                      <a:pt x="7" y="434"/>
                    </a:lnTo>
                    <a:lnTo>
                      <a:pt x="7" y="433"/>
                    </a:lnTo>
                    <a:lnTo>
                      <a:pt x="9" y="433"/>
                    </a:lnTo>
                    <a:lnTo>
                      <a:pt x="7" y="433"/>
                    </a:lnTo>
                    <a:lnTo>
                      <a:pt x="7" y="432"/>
                    </a:lnTo>
                    <a:lnTo>
                      <a:pt x="7" y="430"/>
                    </a:lnTo>
                    <a:lnTo>
                      <a:pt x="7" y="429"/>
                    </a:lnTo>
                    <a:lnTo>
                      <a:pt x="9" y="429"/>
                    </a:lnTo>
                    <a:lnTo>
                      <a:pt x="9" y="428"/>
                    </a:lnTo>
                    <a:lnTo>
                      <a:pt x="9" y="426"/>
                    </a:lnTo>
                    <a:lnTo>
                      <a:pt x="9" y="425"/>
                    </a:lnTo>
                    <a:lnTo>
                      <a:pt x="9" y="424"/>
                    </a:lnTo>
                    <a:lnTo>
                      <a:pt x="9" y="423"/>
                    </a:lnTo>
                    <a:lnTo>
                      <a:pt x="9" y="421"/>
                    </a:lnTo>
                    <a:lnTo>
                      <a:pt x="9" y="420"/>
                    </a:lnTo>
                    <a:lnTo>
                      <a:pt x="9" y="419"/>
                    </a:lnTo>
                    <a:lnTo>
                      <a:pt x="10" y="419"/>
                    </a:lnTo>
                    <a:lnTo>
                      <a:pt x="10" y="417"/>
                    </a:lnTo>
                    <a:lnTo>
                      <a:pt x="9" y="417"/>
                    </a:lnTo>
                    <a:lnTo>
                      <a:pt x="9" y="416"/>
                    </a:lnTo>
                    <a:lnTo>
                      <a:pt x="9" y="417"/>
                    </a:lnTo>
                    <a:lnTo>
                      <a:pt x="9" y="416"/>
                    </a:lnTo>
                    <a:lnTo>
                      <a:pt x="7" y="416"/>
                    </a:lnTo>
                    <a:lnTo>
                      <a:pt x="7" y="415"/>
                    </a:lnTo>
                    <a:lnTo>
                      <a:pt x="6" y="415"/>
                    </a:lnTo>
                    <a:lnTo>
                      <a:pt x="5" y="415"/>
                    </a:lnTo>
                    <a:lnTo>
                      <a:pt x="5" y="413"/>
                    </a:lnTo>
                    <a:lnTo>
                      <a:pt x="3" y="413"/>
                    </a:lnTo>
                    <a:lnTo>
                      <a:pt x="5" y="413"/>
                    </a:lnTo>
                    <a:lnTo>
                      <a:pt x="5" y="415"/>
                    </a:lnTo>
                    <a:lnTo>
                      <a:pt x="3" y="415"/>
                    </a:lnTo>
                    <a:lnTo>
                      <a:pt x="3" y="413"/>
                    </a:lnTo>
                    <a:lnTo>
                      <a:pt x="3" y="412"/>
                    </a:lnTo>
                    <a:lnTo>
                      <a:pt x="3" y="411"/>
                    </a:lnTo>
                    <a:lnTo>
                      <a:pt x="2" y="411"/>
                    </a:lnTo>
                    <a:lnTo>
                      <a:pt x="2" y="409"/>
                    </a:lnTo>
                    <a:lnTo>
                      <a:pt x="1" y="411"/>
                    </a:lnTo>
                    <a:lnTo>
                      <a:pt x="1" y="409"/>
                    </a:lnTo>
                    <a:lnTo>
                      <a:pt x="0" y="409"/>
                    </a:lnTo>
                    <a:lnTo>
                      <a:pt x="1" y="409"/>
                    </a:lnTo>
                    <a:lnTo>
                      <a:pt x="1" y="408"/>
                    </a:lnTo>
                    <a:lnTo>
                      <a:pt x="2" y="408"/>
                    </a:lnTo>
                    <a:lnTo>
                      <a:pt x="2" y="407"/>
                    </a:lnTo>
                    <a:lnTo>
                      <a:pt x="3" y="407"/>
                    </a:lnTo>
                    <a:lnTo>
                      <a:pt x="3" y="406"/>
                    </a:lnTo>
                    <a:lnTo>
                      <a:pt x="5" y="406"/>
                    </a:lnTo>
                    <a:lnTo>
                      <a:pt x="3" y="406"/>
                    </a:lnTo>
                    <a:lnTo>
                      <a:pt x="2" y="406"/>
                    </a:lnTo>
                    <a:lnTo>
                      <a:pt x="1" y="406"/>
                    </a:lnTo>
                    <a:lnTo>
                      <a:pt x="2" y="406"/>
                    </a:lnTo>
                    <a:lnTo>
                      <a:pt x="2" y="404"/>
                    </a:lnTo>
                    <a:lnTo>
                      <a:pt x="2" y="403"/>
                    </a:lnTo>
                    <a:lnTo>
                      <a:pt x="2" y="402"/>
                    </a:lnTo>
                    <a:lnTo>
                      <a:pt x="2" y="400"/>
                    </a:lnTo>
                    <a:lnTo>
                      <a:pt x="3" y="400"/>
                    </a:lnTo>
                    <a:lnTo>
                      <a:pt x="5" y="400"/>
                    </a:lnTo>
                    <a:lnTo>
                      <a:pt x="5" y="399"/>
                    </a:lnTo>
                    <a:lnTo>
                      <a:pt x="5" y="398"/>
                    </a:lnTo>
                    <a:lnTo>
                      <a:pt x="6" y="398"/>
                    </a:lnTo>
                    <a:lnTo>
                      <a:pt x="5" y="398"/>
                    </a:lnTo>
                    <a:lnTo>
                      <a:pt x="5" y="399"/>
                    </a:lnTo>
                    <a:lnTo>
                      <a:pt x="6" y="398"/>
                    </a:lnTo>
                    <a:lnTo>
                      <a:pt x="6" y="399"/>
                    </a:lnTo>
                    <a:lnTo>
                      <a:pt x="6" y="398"/>
                    </a:lnTo>
                    <a:lnTo>
                      <a:pt x="6" y="396"/>
                    </a:lnTo>
                    <a:lnTo>
                      <a:pt x="6" y="395"/>
                    </a:lnTo>
                    <a:lnTo>
                      <a:pt x="6" y="396"/>
                    </a:lnTo>
                    <a:lnTo>
                      <a:pt x="7" y="396"/>
                    </a:lnTo>
                    <a:lnTo>
                      <a:pt x="7" y="395"/>
                    </a:lnTo>
                    <a:lnTo>
                      <a:pt x="6" y="395"/>
                    </a:lnTo>
                    <a:lnTo>
                      <a:pt x="7" y="395"/>
                    </a:lnTo>
                    <a:lnTo>
                      <a:pt x="9" y="395"/>
                    </a:lnTo>
                    <a:lnTo>
                      <a:pt x="10" y="395"/>
                    </a:lnTo>
                    <a:lnTo>
                      <a:pt x="9" y="395"/>
                    </a:lnTo>
                    <a:lnTo>
                      <a:pt x="9" y="394"/>
                    </a:lnTo>
                    <a:lnTo>
                      <a:pt x="10" y="394"/>
                    </a:lnTo>
                    <a:lnTo>
                      <a:pt x="10" y="395"/>
                    </a:lnTo>
                    <a:lnTo>
                      <a:pt x="10" y="394"/>
                    </a:lnTo>
                    <a:lnTo>
                      <a:pt x="10" y="392"/>
                    </a:lnTo>
                    <a:lnTo>
                      <a:pt x="10" y="394"/>
                    </a:lnTo>
                    <a:lnTo>
                      <a:pt x="9" y="394"/>
                    </a:lnTo>
                    <a:lnTo>
                      <a:pt x="10" y="394"/>
                    </a:lnTo>
                    <a:lnTo>
                      <a:pt x="9" y="394"/>
                    </a:lnTo>
                    <a:lnTo>
                      <a:pt x="9" y="392"/>
                    </a:lnTo>
                    <a:lnTo>
                      <a:pt x="9" y="394"/>
                    </a:lnTo>
                    <a:lnTo>
                      <a:pt x="9" y="392"/>
                    </a:lnTo>
                    <a:lnTo>
                      <a:pt x="9" y="391"/>
                    </a:lnTo>
                    <a:lnTo>
                      <a:pt x="7" y="391"/>
                    </a:lnTo>
                    <a:lnTo>
                      <a:pt x="9" y="391"/>
                    </a:lnTo>
                    <a:lnTo>
                      <a:pt x="9" y="390"/>
                    </a:lnTo>
                    <a:lnTo>
                      <a:pt x="9" y="389"/>
                    </a:lnTo>
                    <a:lnTo>
                      <a:pt x="10" y="389"/>
                    </a:lnTo>
                    <a:lnTo>
                      <a:pt x="10" y="390"/>
                    </a:lnTo>
                    <a:lnTo>
                      <a:pt x="11" y="390"/>
                    </a:lnTo>
                    <a:lnTo>
                      <a:pt x="10" y="390"/>
                    </a:lnTo>
                    <a:lnTo>
                      <a:pt x="11" y="390"/>
                    </a:lnTo>
                    <a:lnTo>
                      <a:pt x="11" y="389"/>
                    </a:lnTo>
                    <a:lnTo>
                      <a:pt x="13" y="389"/>
                    </a:lnTo>
                    <a:lnTo>
                      <a:pt x="13" y="390"/>
                    </a:lnTo>
                    <a:lnTo>
                      <a:pt x="13" y="389"/>
                    </a:lnTo>
                    <a:lnTo>
                      <a:pt x="11" y="389"/>
                    </a:lnTo>
                    <a:lnTo>
                      <a:pt x="11" y="387"/>
                    </a:lnTo>
                    <a:lnTo>
                      <a:pt x="13" y="387"/>
                    </a:lnTo>
                    <a:lnTo>
                      <a:pt x="14" y="387"/>
                    </a:lnTo>
                    <a:lnTo>
                      <a:pt x="13" y="387"/>
                    </a:lnTo>
                    <a:lnTo>
                      <a:pt x="13" y="386"/>
                    </a:lnTo>
                    <a:lnTo>
                      <a:pt x="14" y="386"/>
                    </a:lnTo>
                    <a:lnTo>
                      <a:pt x="14" y="385"/>
                    </a:lnTo>
                    <a:lnTo>
                      <a:pt x="15" y="385"/>
                    </a:lnTo>
                    <a:lnTo>
                      <a:pt x="17" y="385"/>
                    </a:lnTo>
                    <a:lnTo>
                      <a:pt x="15" y="385"/>
                    </a:lnTo>
                    <a:lnTo>
                      <a:pt x="15" y="383"/>
                    </a:lnTo>
                    <a:lnTo>
                      <a:pt x="17" y="383"/>
                    </a:lnTo>
                    <a:lnTo>
                      <a:pt x="17" y="385"/>
                    </a:lnTo>
                    <a:lnTo>
                      <a:pt x="18" y="385"/>
                    </a:lnTo>
                    <a:lnTo>
                      <a:pt x="19" y="385"/>
                    </a:lnTo>
                    <a:lnTo>
                      <a:pt x="18" y="385"/>
                    </a:lnTo>
                    <a:lnTo>
                      <a:pt x="18" y="383"/>
                    </a:lnTo>
                    <a:lnTo>
                      <a:pt x="18" y="382"/>
                    </a:lnTo>
                    <a:lnTo>
                      <a:pt x="18" y="381"/>
                    </a:lnTo>
                    <a:lnTo>
                      <a:pt x="18" y="379"/>
                    </a:lnTo>
                    <a:lnTo>
                      <a:pt x="18" y="378"/>
                    </a:lnTo>
                    <a:lnTo>
                      <a:pt x="19" y="378"/>
                    </a:lnTo>
                    <a:lnTo>
                      <a:pt x="21" y="378"/>
                    </a:lnTo>
                    <a:lnTo>
                      <a:pt x="22" y="378"/>
                    </a:lnTo>
                    <a:lnTo>
                      <a:pt x="22" y="377"/>
                    </a:lnTo>
                    <a:lnTo>
                      <a:pt x="23" y="377"/>
                    </a:lnTo>
                    <a:lnTo>
                      <a:pt x="23" y="378"/>
                    </a:lnTo>
                    <a:lnTo>
                      <a:pt x="23" y="377"/>
                    </a:lnTo>
                    <a:lnTo>
                      <a:pt x="23" y="375"/>
                    </a:lnTo>
                    <a:lnTo>
                      <a:pt x="23" y="374"/>
                    </a:lnTo>
                    <a:lnTo>
                      <a:pt x="23" y="373"/>
                    </a:lnTo>
                    <a:lnTo>
                      <a:pt x="24" y="373"/>
                    </a:lnTo>
                    <a:lnTo>
                      <a:pt x="26" y="373"/>
                    </a:lnTo>
                    <a:lnTo>
                      <a:pt x="26" y="372"/>
                    </a:lnTo>
                    <a:lnTo>
                      <a:pt x="24" y="372"/>
                    </a:lnTo>
                    <a:lnTo>
                      <a:pt x="24" y="370"/>
                    </a:lnTo>
                    <a:lnTo>
                      <a:pt x="26" y="370"/>
                    </a:lnTo>
                    <a:lnTo>
                      <a:pt x="26" y="369"/>
                    </a:lnTo>
                    <a:lnTo>
                      <a:pt x="24" y="369"/>
                    </a:lnTo>
                    <a:lnTo>
                      <a:pt x="23" y="369"/>
                    </a:lnTo>
                    <a:lnTo>
                      <a:pt x="23" y="368"/>
                    </a:lnTo>
                    <a:lnTo>
                      <a:pt x="23" y="366"/>
                    </a:lnTo>
                    <a:lnTo>
                      <a:pt x="22" y="366"/>
                    </a:lnTo>
                    <a:lnTo>
                      <a:pt x="22" y="365"/>
                    </a:lnTo>
                    <a:lnTo>
                      <a:pt x="22" y="364"/>
                    </a:lnTo>
                    <a:lnTo>
                      <a:pt x="22" y="362"/>
                    </a:lnTo>
                    <a:lnTo>
                      <a:pt x="23" y="362"/>
                    </a:lnTo>
                    <a:lnTo>
                      <a:pt x="23" y="361"/>
                    </a:lnTo>
                    <a:lnTo>
                      <a:pt x="24" y="361"/>
                    </a:lnTo>
                    <a:lnTo>
                      <a:pt x="24" y="360"/>
                    </a:lnTo>
                    <a:lnTo>
                      <a:pt x="24" y="358"/>
                    </a:lnTo>
                    <a:lnTo>
                      <a:pt x="23" y="358"/>
                    </a:lnTo>
                    <a:lnTo>
                      <a:pt x="23" y="357"/>
                    </a:lnTo>
                    <a:lnTo>
                      <a:pt x="24" y="357"/>
                    </a:lnTo>
                    <a:lnTo>
                      <a:pt x="24" y="356"/>
                    </a:lnTo>
                    <a:lnTo>
                      <a:pt x="26" y="356"/>
                    </a:lnTo>
                    <a:lnTo>
                      <a:pt x="27" y="356"/>
                    </a:lnTo>
                    <a:lnTo>
                      <a:pt x="27" y="354"/>
                    </a:lnTo>
                    <a:lnTo>
                      <a:pt x="27" y="353"/>
                    </a:lnTo>
                    <a:lnTo>
                      <a:pt x="26" y="353"/>
                    </a:lnTo>
                    <a:lnTo>
                      <a:pt x="24" y="353"/>
                    </a:lnTo>
                    <a:lnTo>
                      <a:pt x="24" y="352"/>
                    </a:lnTo>
                    <a:lnTo>
                      <a:pt x="26" y="352"/>
                    </a:lnTo>
                    <a:lnTo>
                      <a:pt x="24" y="352"/>
                    </a:lnTo>
                    <a:lnTo>
                      <a:pt x="24" y="353"/>
                    </a:lnTo>
                    <a:lnTo>
                      <a:pt x="24" y="352"/>
                    </a:lnTo>
                    <a:lnTo>
                      <a:pt x="23" y="352"/>
                    </a:lnTo>
                    <a:lnTo>
                      <a:pt x="23" y="353"/>
                    </a:lnTo>
                    <a:lnTo>
                      <a:pt x="23" y="352"/>
                    </a:lnTo>
                    <a:lnTo>
                      <a:pt x="23" y="351"/>
                    </a:lnTo>
                    <a:lnTo>
                      <a:pt x="22" y="351"/>
                    </a:lnTo>
                    <a:lnTo>
                      <a:pt x="23" y="351"/>
                    </a:lnTo>
                    <a:lnTo>
                      <a:pt x="23" y="349"/>
                    </a:lnTo>
                    <a:lnTo>
                      <a:pt x="22" y="349"/>
                    </a:lnTo>
                    <a:lnTo>
                      <a:pt x="23" y="349"/>
                    </a:lnTo>
                    <a:lnTo>
                      <a:pt x="23" y="348"/>
                    </a:lnTo>
                    <a:lnTo>
                      <a:pt x="22" y="348"/>
                    </a:lnTo>
                    <a:lnTo>
                      <a:pt x="21" y="348"/>
                    </a:lnTo>
                    <a:lnTo>
                      <a:pt x="19" y="348"/>
                    </a:lnTo>
                    <a:lnTo>
                      <a:pt x="19" y="347"/>
                    </a:lnTo>
                    <a:lnTo>
                      <a:pt x="21" y="347"/>
                    </a:lnTo>
                    <a:lnTo>
                      <a:pt x="19" y="347"/>
                    </a:lnTo>
                    <a:lnTo>
                      <a:pt x="19" y="345"/>
                    </a:lnTo>
                    <a:lnTo>
                      <a:pt x="19" y="344"/>
                    </a:lnTo>
                    <a:lnTo>
                      <a:pt x="21" y="344"/>
                    </a:lnTo>
                    <a:lnTo>
                      <a:pt x="21" y="343"/>
                    </a:lnTo>
                    <a:lnTo>
                      <a:pt x="19" y="343"/>
                    </a:lnTo>
                    <a:lnTo>
                      <a:pt x="18" y="343"/>
                    </a:lnTo>
                    <a:lnTo>
                      <a:pt x="18" y="341"/>
                    </a:lnTo>
                    <a:lnTo>
                      <a:pt x="17" y="341"/>
                    </a:lnTo>
                    <a:lnTo>
                      <a:pt x="17" y="340"/>
                    </a:lnTo>
                    <a:lnTo>
                      <a:pt x="17" y="339"/>
                    </a:lnTo>
                    <a:lnTo>
                      <a:pt x="17" y="337"/>
                    </a:lnTo>
                    <a:lnTo>
                      <a:pt x="18" y="337"/>
                    </a:lnTo>
                    <a:lnTo>
                      <a:pt x="18" y="339"/>
                    </a:lnTo>
                    <a:lnTo>
                      <a:pt x="17" y="339"/>
                    </a:lnTo>
                    <a:lnTo>
                      <a:pt x="18" y="339"/>
                    </a:lnTo>
                    <a:lnTo>
                      <a:pt x="19" y="339"/>
                    </a:lnTo>
                    <a:lnTo>
                      <a:pt x="19" y="337"/>
                    </a:lnTo>
                    <a:lnTo>
                      <a:pt x="18" y="337"/>
                    </a:lnTo>
                    <a:lnTo>
                      <a:pt x="19" y="337"/>
                    </a:lnTo>
                    <a:lnTo>
                      <a:pt x="19" y="336"/>
                    </a:lnTo>
                    <a:lnTo>
                      <a:pt x="18" y="336"/>
                    </a:lnTo>
                    <a:lnTo>
                      <a:pt x="19" y="336"/>
                    </a:lnTo>
                    <a:lnTo>
                      <a:pt x="18" y="336"/>
                    </a:lnTo>
                    <a:lnTo>
                      <a:pt x="19" y="336"/>
                    </a:lnTo>
                    <a:lnTo>
                      <a:pt x="19" y="335"/>
                    </a:lnTo>
                    <a:lnTo>
                      <a:pt x="18" y="335"/>
                    </a:lnTo>
                    <a:lnTo>
                      <a:pt x="18" y="334"/>
                    </a:lnTo>
                    <a:lnTo>
                      <a:pt x="17" y="334"/>
                    </a:lnTo>
                    <a:lnTo>
                      <a:pt x="17" y="335"/>
                    </a:lnTo>
                    <a:lnTo>
                      <a:pt x="15" y="335"/>
                    </a:lnTo>
                    <a:lnTo>
                      <a:pt x="15" y="334"/>
                    </a:lnTo>
                    <a:lnTo>
                      <a:pt x="14" y="334"/>
                    </a:lnTo>
                    <a:lnTo>
                      <a:pt x="14" y="335"/>
                    </a:lnTo>
                    <a:lnTo>
                      <a:pt x="13" y="335"/>
                    </a:lnTo>
                    <a:lnTo>
                      <a:pt x="13" y="334"/>
                    </a:lnTo>
                    <a:lnTo>
                      <a:pt x="11" y="334"/>
                    </a:lnTo>
                    <a:lnTo>
                      <a:pt x="13" y="334"/>
                    </a:lnTo>
                    <a:lnTo>
                      <a:pt x="13" y="332"/>
                    </a:lnTo>
                    <a:lnTo>
                      <a:pt x="11" y="332"/>
                    </a:lnTo>
                    <a:lnTo>
                      <a:pt x="11" y="331"/>
                    </a:lnTo>
                    <a:lnTo>
                      <a:pt x="13" y="331"/>
                    </a:lnTo>
                    <a:lnTo>
                      <a:pt x="13" y="332"/>
                    </a:lnTo>
                    <a:lnTo>
                      <a:pt x="13" y="331"/>
                    </a:lnTo>
                    <a:lnTo>
                      <a:pt x="14" y="331"/>
                    </a:lnTo>
                    <a:lnTo>
                      <a:pt x="14" y="330"/>
                    </a:lnTo>
                    <a:lnTo>
                      <a:pt x="15" y="330"/>
                    </a:lnTo>
                    <a:lnTo>
                      <a:pt x="15" y="331"/>
                    </a:lnTo>
                    <a:lnTo>
                      <a:pt x="15" y="330"/>
                    </a:lnTo>
                    <a:lnTo>
                      <a:pt x="17" y="330"/>
                    </a:lnTo>
                    <a:lnTo>
                      <a:pt x="15" y="330"/>
                    </a:lnTo>
                    <a:lnTo>
                      <a:pt x="17" y="330"/>
                    </a:lnTo>
                    <a:lnTo>
                      <a:pt x="15" y="330"/>
                    </a:lnTo>
                    <a:lnTo>
                      <a:pt x="17" y="330"/>
                    </a:lnTo>
                    <a:lnTo>
                      <a:pt x="17" y="328"/>
                    </a:lnTo>
                    <a:lnTo>
                      <a:pt x="17" y="330"/>
                    </a:lnTo>
                    <a:lnTo>
                      <a:pt x="18" y="330"/>
                    </a:lnTo>
                    <a:lnTo>
                      <a:pt x="18" y="328"/>
                    </a:lnTo>
                    <a:lnTo>
                      <a:pt x="19" y="328"/>
                    </a:lnTo>
                    <a:lnTo>
                      <a:pt x="21" y="328"/>
                    </a:lnTo>
                    <a:lnTo>
                      <a:pt x="22" y="328"/>
                    </a:lnTo>
                    <a:lnTo>
                      <a:pt x="21" y="328"/>
                    </a:lnTo>
                    <a:lnTo>
                      <a:pt x="22" y="328"/>
                    </a:lnTo>
                    <a:lnTo>
                      <a:pt x="22" y="327"/>
                    </a:lnTo>
                    <a:lnTo>
                      <a:pt x="23" y="327"/>
                    </a:lnTo>
                    <a:lnTo>
                      <a:pt x="24" y="327"/>
                    </a:lnTo>
                    <a:lnTo>
                      <a:pt x="23" y="327"/>
                    </a:lnTo>
                    <a:lnTo>
                      <a:pt x="24" y="327"/>
                    </a:lnTo>
                    <a:lnTo>
                      <a:pt x="23" y="327"/>
                    </a:lnTo>
                    <a:lnTo>
                      <a:pt x="24" y="327"/>
                    </a:lnTo>
                    <a:lnTo>
                      <a:pt x="24" y="326"/>
                    </a:lnTo>
                    <a:lnTo>
                      <a:pt x="24" y="327"/>
                    </a:lnTo>
                    <a:lnTo>
                      <a:pt x="26" y="327"/>
                    </a:lnTo>
                    <a:lnTo>
                      <a:pt x="27" y="327"/>
                    </a:lnTo>
                    <a:lnTo>
                      <a:pt x="27" y="326"/>
                    </a:lnTo>
                    <a:lnTo>
                      <a:pt x="28" y="326"/>
                    </a:lnTo>
                    <a:lnTo>
                      <a:pt x="28" y="324"/>
                    </a:lnTo>
                    <a:lnTo>
                      <a:pt x="30" y="324"/>
                    </a:lnTo>
                    <a:lnTo>
                      <a:pt x="28" y="324"/>
                    </a:lnTo>
                    <a:lnTo>
                      <a:pt x="28" y="323"/>
                    </a:lnTo>
                    <a:lnTo>
                      <a:pt x="30" y="323"/>
                    </a:lnTo>
                    <a:lnTo>
                      <a:pt x="28" y="323"/>
                    </a:lnTo>
                    <a:lnTo>
                      <a:pt x="28" y="322"/>
                    </a:lnTo>
                    <a:lnTo>
                      <a:pt x="30" y="322"/>
                    </a:lnTo>
                    <a:lnTo>
                      <a:pt x="30" y="320"/>
                    </a:lnTo>
                    <a:lnTo>
                      <a:pt x="30" y="322"/>
                    </a:lnTo>
                    <a:lnTo>
                      <a:pt x="30" y="320"/>
                    </a:lnTo>
                    <a:lnTo>
                      <a:pt x="30" y="322"/>
                    </a:lnTo>
                    <a:lnTo>
                      <a:pt x="31" y="322"/>
                    </a:lnTo>
                    <a:lnTo>
                      <a:pt x="31" y="320"/>
                    </a:lnTo>
                    <a:lnTo>
                      <a:pt x="32" y="320"/>
                    </a:lnTo>
                    <a:lnTo>
                      <a:pt x="31" y="320"/>
                    </a:lnTo>
                    <a:lnTo>
                      <a:pt x="32" y="320"/>
                    </a:lnTo>
                    <a:lnTo>
                      <a:pt x="32" y="319"/>
                    </a:lnTo>
                    <a:lnTo>
                      <a:pt x="34" y="319"/>
                    </a:lnTo>
                    <a:lnTo>
                      <a:pt x="34" y="318"/>
                    </a:lnTo>
                    <a:lnTo>
                      <a:pt x="35" y="318"/>
                    </a:lnTo>
                    <a:lnTo>
                      <a:pt x="36" y="318"/>
                    </a:lnTo>
                    <a:lnTo>
                      <a:pt x="38" y="318"/>
                    </a:lnTo>
                    <a:lnTo>
                      <a:pt x="39" y="318"/>
                    </a:lnTo>
                    <a:lnTo>
                      <a:pt x="38" y="318"/>
                    </a:lnTo>
                    <a:lnTo>
                      <a:pt x="39" y="318"/>
                    </a:lnTo>
                    <a:lnTo>
                      <a:pt x="39" y="319"/>
                    </a:lnTo>
                    <a:lnTo>
                      <a:pt x="39" y="318"/>
                    </a:lnTo>
                    <a:lnTo>
                      <a:pt x="39" y="319"/>
                    </a:lnTo>
                    <a:lnTo>
                      <a:pt x="39" y="318"/>
                    </a:lnTo>
                    <a:lnTo>
                      <a:pt x="40" y="318"/>
                    </a:lnTo>
                    <a:lnTo>
                      <a:pt x="40" y="319"/>
                    </a:lnTo>
                    <a:lnTo>
                      <a:pt x="40" y="318"/>
                    </a:lnTo>
                    <a:lnTo>
                      <a:pt x="41" y="318"/>
                    </a:lnTo>
                    <a:lnTo>
                      <a:pt x="41" y="319"/>
                    </a:lnTo>
                    <a:lnTo>
                      <a:pt x="43" y="319"/>
                    </a:lnTo>
                    <a:lnTo>
                      <a:pt x="43" y="320"/>
                    </a:lnTo>
                    <a:lnTo>
                      <a:pt x="43" y="319"/>
                    </a:lnTo>
                    <a:lnTo>
                      <a:pt x="43" y="320"/>
                    </a:lnTo>
                    <a:lnTo>
                      <a:pt x="44" y="319"/>
                    </a:lnTo>
                    <a:lnTo>
                      <a:pt x="44" y="320"/>
                    </a:lnTo>
                    <a:lnTo>
                      <a:pt x="44" y="319"/>
                    </a:lnTo>
                    <a:lnTo>
                      <a:pt x="44" y="320"/>
                    </a:lnTo>
                    <a:lnTo>
                      <a:pt x="44" y="319"/>
                    </a:lnTo>
                    <a:lnTo>
                      <a:pt x="45" y="319"/>
                    </a:lnTo>
                    <a:lnTo>
                      <a:pt x="47" y="320"/>
                    </a:lnTo>
                    <a:lnTo>
                      <a:pt x="48" y="320"/>
                    </a:lnTo>
                    <a:lnTo>
                      <a:pt x="49" y="320"/>
                    </a:lnTo>
                    <a:lnTo>
                      <a:pt x="48" y="320"/>
                    </a:lnTo>
                    <a:lnTo>
                      <a:pt x="49" y="320"/>
                    </a:lnTo>
                    <a:lnTo>
                      <a:pt x="49" y="322"/>
                    </a:lnTo>
                    <a:lnTo>
                      <a:pt x="49" y="320"/>
                    </a:lnTo>
                    <a:lnTo>
                      <a:pt x="49" y="322"/>
                    </a:lnTo>
                    <a:lnTo>
                      <a:pt x="51" y="322"/>
                    </a:lnTo>
                    <a:lnTo>
                      <a:pt x="51" y="320"/>
                    </a:lnTo>
                    <a:lnTo>
                      <a:pt x="52" y="320"/>
                    </a:lnTo>
                    <a:lnTo>
                      <a:pt x="52" y="319"/>
                    </a:lnTo>
                    <a:lnTo>
                      <a:pt x="51" y="319"/>
                    </a:lnTo>
                    <a:lnTo>
                      <a:pt x="51" y="318"/>
                    </a:lnTo>
                    <a:lnTo>
                      <a:pt x="52" y="318"/>
                    </a:lnTo>
                    <a:lnTo>
                      <a:pt x="52" y="317"/>
                    </a:lnTo>
                    <a:lnTo>
                      <a:pt x="53" y="317"/>
                    </a:lnTo>
                    <a:lnTo>
                      <a:pt x="53" y="315"/>
                    </a:lnTo>
                    <a:lnTo>
                      <a:pt x="55" y="315"/>
                    </a:lnTo>
                    <a:lnTo>
                      <a:pt x="56" y="315"/>
                    </a:lnTo>
                    <a:lnTo>
                      <a:pt x="57" y="315"/>
                    </a:lnTo>
                    <a:lnTo>
                      <a:pt x="56" y="314"/>
                    </a:lnTo>
                    <a:lnTo>
                      <a:pt x="56" y="313"/>
                    </a:lnTo>
                    <a:lnTo>
                      <a:pt x="56" y="314"/>
                    </a:lnTo>
                    <a:lnTo>
                      <a:pt x="55" y="314"/>
                    </a:lnTo>
                    <a:lnTo>
                      <a:pt x="55" y="313"/>
                    </a:lnTo>
                    <a:lnTo>
                      <a:pt x="56" y="313"/>
                    </a:lnTo>
                    <a:lnTo>
                      <a:pt x="56" y="311"/>
                    </a:lnTo>
                    <a:lnTo>
                      <a:pt x="57" y="311"/>
                    </a:lnTo>
                    <a:lnTo>
                      <a:pt x="57" y="310"/>
                    </a:lnTo>
                    <a:lnTo>
                      <a:pt x="57" y="309"/>
                    </a:lnTo>
                    <a:lnTo>
                      <a:pt x="58" y="309"/>
                    </a:lnTo>
                    <a:lnTo>
                      <a:pt x="58" y="307"/>
                    </a:lnTo>
                    <a:lnTo>
                      <a:pt x="60" y="307"/>
                    </a:lnTo>
                    <a:lnTo>
                      <a:pt x="60" y="306"/>
                    </a:lnTo>
                    <a:lnTo>
                      <a:pt x="60" y="305"/>
                    </a:lnTo>
                    <a:lnTo>
                      <a:pt x="60" y="303"/>
                    </a:lnTo>
                    <a:lnTo>
                      <a:pt x="60" y="302"/>
                    </a:lnTo>
                    <a:lnTo>
                      <a:pt x="60" y="301"/>
                    </a:lnTo>
                    <a:lnTo>
                      <a:pt x="60" y="300"/>
                    </a:lnTo>
                    <a:lnTo>
                      <a:pt x="61" y="300"/>
                    </a:lnTo>
                    <a:lnTo>
                      <a:pt x="61" y="298"/>
                    </a:lnTo>
                    <a:lnTo>
                      <a:pt x="61" y="297"/>
                    </a:lnTo>
                    <a:lnTo>
                      <a:pt x="61" y="296"/>
                    </a:lnTo>
                    <a:lnTo>
                      <a:pt x="62" y="296"/>
                    </a:lnTo>
                    <a:lnTo>
                      <a:pt x="62" y="294"/>
                    </a:lnTo>
                    <a:lnTo>
                      <a:pt x="62" y="293"/>
                    </a:lnTo>
                    <a:lnTo>
                      <a:pt x="62" y="292"/>
                    </a:lnTo>
                    <a:lnTo>
                      <a:pt x="62" y="290"/>
                    </a:lnTo>
                    <a:lnTo>
                      <a:pt x="64" y="290"/>
                    </a:lnTo>
                    <a:lnTo>
                      <a:pt x="65" y="289"/>
                    </a:lnTo>
                    <a:lnTo>
                      <a:pt x="65" y="288"/>
                    </a:lnTo>
                    <a:lnTo>
                      <a:pt x="65" y="286"/>
                    </a:lnTo>
                    <a:lnTo>
                      <a:pt x="66" y="286"/>
                    </a:lnTo>
                    <a:lnTo>
                      <a:pt x="66" y="285"/>
                    </a:lnTo>
                    <a:lnTo>
                      <a:pt x="65" y="285"/>
                    </a:lnTo>
                    <a:lnTo>
                      <a:pt x="65" y="284"/>
                    </a:lnTo>
                    <a:lnTo>
                      <a:pt x="64" y="284"/>
                    </a:lnTo>
                    <a:lnTo>
                      <a:pt x="62" y="284"/>
                    </a:lnTo>
                    <a:lnTo>
                      <a:pt x="61" y="284"/>
                    </a:lnTo>
                    <a:lnTo>
                      <a:pt x="60" y="284"/>
                    </a:lnTo>
                    <a:lnTo>
                      <a:pt x="60" y="282"/>
                    </a:lnTo>
                    <a:lnTo>
                      <a:pt x="58" y="282"/>
                    </a:lnTo>
                    <a:lnTo>
                      <a:pt x="57" y="284"/>
                    </a:lnTo>
                    <a:lnTo>
                      <a:pt x="57" y="282"/>
                    </a:lnTo>
                    <a:lnTo>
                      <a:pt x="56" y="282"/>
                    </a:lnTo>
                    <a:lnTo>
                      <a:pt x="55" y="284"/>
                    </a:lnTo>
                    <a:lnTo>
                      <a:pt x="53" y="284"/>
                    </a:lnTo>
                    <a:lnTo>
                      <a:pt x="52" y="284"/>
                    </a:lnTo>
                    <a:lnTo>
                      <a:pt x="53" y="284"/>
                    </a:lnTo>
                    <a:lnTo>
                      <a:pt x="52" y="282"/>
                    </a:lnTo>
                    <a:lnTo>
                      <a:pt x="51" y="282"/>
                    </a:lnTo>
                    <a:lnTo>
                      <a:pt x="49" y="279"/>
                    </a:lnTo>
                    <a:lnTo>
                      <a:pt x="49" y="280"/>
                    </a:lnTo>
                    <a:lnTo>
                      <a:pt x="48" y="280"/>
                    </a:lnTo>
                    <a:lnTo>
                      <a:pt x="47" y="281"/>
                    </a:lnTo>
                    <a:lnTo>
                      <a:pt x="45" y="281"/>
                    </a:lnTo>
                    <a:lnTo>
                      <a:pt x="45" y="282"/>
                    </a:lnTo>
                    <a:lnTo>
                      <a:pt x="43" y="282"/>
                    </a:lnTo>
                    <a:lnTo>
                      <a:pt x="41" y="282"/>
                    </a:lnTo>
                    <a:lnTo>
                      <a:pt x="40" y="282"/>
                    </a:lnTo>
                    <a:lnTo>
                      <a:pt x="40" y="281"/>
                    </a:lnTo>
                    <a:lnTo>
                      <a:pt x="39" y="281"/>
                    </a:lnTo>
                    <a:lnTo>
                      <a:pt x="39" y="280"/>
                    </a:lnTo>
                    <a:lnTo>
                      <a:pt x="38" y="280"/>
                    </a:lnTo>
                    <a:lnTo>
                      <a:pt x="38" y="279"/>
                    </a:lnTo>
                    <a:lnTo>
                      <a:pt x="38" y="277"/>
                    </a:lnTo>
                    <a:lnTo>
                      <a:pt x="36" y="277"/>
                    </a:lnTo>
                    <a:lnTo>
                      <a:pt x="38" y="277"/>
                    </a:lnTo>
                    <a:lnTo>
                      <a:pt x="38" y="276"/>
                    </a:lnTo>
                    <a:lnTo>
                      <a:pt x="39" y="276"/>
                    </a:lnTo>
                    <a:lnTo>
                      <a:pt x="39" y="275"/>
                    </a:lnTo>
                    <a:lnTo>
                      <a:pt x="39" y="273"/>
                    </a:lnTo>
                    <a:lnTo>
                      <a:pt x="40" y="273"/>
                    </a:lnTo>
                    <a:lnTo>
                      <a:pt x="40" y="272"/>
                    </a:lnTo>
                    <a:lnTo>
                      <a:pt x="39" y="272"/>
                    </a:lnTo>
                    <a:lnTo>
                      <a:pt x="39" y="271"/>
                    </a:lnTo>
                    <a:lnTo>
                      <a:pt x="38" y="271"/>
                    </a:lnTo>
                    <a:lnTo>
                      <a:pt x="38" y="269"/>
                    </a:lnTo>
                    <a:lnTo>
                      <a:pt x="36" y="269"/>
                    </a:lnTo>
                    <a:lnTo>
                      <a:pt x="36" y="268"/>
                    </a:lnTo>
                    <a:lnTo>
                      <a:pt x="35" y="268"/>
                    </a:lnTo>
                    <a:lnTo>
                      <a:pt x="35" y="269"/>
                    </a:lnTo>
                    <a:lnTo>
                      <a:pt x="34" y="269"/>
                    </a:lnTo>
                    <a:lnTo>
                      <a:pt x="32" y="268"/>
                    </a:lnTo>
                    <a:lnTo>
                      <a:pt x="31" y="268"/>
                    </a:lnTo>
                    <a:lnTo>
                      <a:pt x="30" y="268"/>
                    </a:lnTo>
                    <a:lnTo>
                      <a:pt x="28" y="268"/>
                    </a:lnTo>
                    <a:lnTo>
                      <a:pt x="28" y="269"/>
                    </a:lnTo>
                    <a:lnTo>
                      <a:pt x="27" y="269"/>
                    </a:lnTo>
                    <a:lnTo>
                      <a:pt x="26" y="269"/>
                    </a:lnTo>
                    <a:lnTo>
                      <a:pt x="24" y="269"/>
                    </a:lnTo>
                    <a:lnTo>
                      <a:pt x="24" y="271"/>
                    </a:lnTo>
                    <a:lnTo>
                      <a:pt x="24" y="272"/>
                    </a:lnTo>
                    <a:lnTo>
                      <a:pt x="23" y="272"/>
                    </a:lnTo>
                    <a:lnTo>
                      <a:pt x="22" y="272"/>
                    </a:lnTo>
                    <a:lnTo>
                      <a:pt x="22" y="273"/>
                    </a:lnTo>
                    <a:lnTo>
                      <a:pt x="21" y="273"/>
                    </a:lnTo>
                    <a:lnTo>
                      <a:pt x="21" y="275"/>
                    </a:lnTo>
                    <a:lnTo>
                      <a:pt x="19" y="275"/>
                    </a:lnTo>
                    <a:lnTo>
                      <a:pt x="18" y="276"/>
                    </a:lnTo>
                    <a:lnTo>
                      <a:pt x="17" y="276"/>
                    </a:lnTo>
                    <a:lnTo>
                      <a:pt x="15" y="276"/>
                    </a:lnTo>
                    <a:lnTo>
                      <a:pt x="14" y="276"/>
                    </a:lnTo>
                    <a:lnTo>
                      <a:pt x="14" y="275"/>
                    </a:lnTo>
                    <a:lnTo>
                      <a:pt x="13" y="275"/>
                    </a:lnTo>
                    <a:lnTo>
                      <a:pt x="11" y="275"/>
                    </a:lnTo>
                    <a:lnTo>
                      <a:pt x="13" y="275"/>
                    </a:lnTo>
                    <a:lnTo>
                      <a:pt x="13" y="273"/>
                    </a:lnTo>
                    <a:lnTo>
                      <a:pt x="11" y="273"/>
                    </a:lnTo>
                    <a:lnTo>
                      <a:pt x="13" y="273"/>
                    </a:lnTo>
                    <a:lnTo>
                      <a:pt x="13" y="272"/>
                    </a:lnTo>
                    <a:lnTo>
                      <a:pt x="11" y="272"/>
                    </a:lnTo>
                    <a:lnTo>
                      <a:pt x="13" y="272"/>
                    </a:lnTo>
                    <a:lnTo>
                      <a:pt x="13" y="271"/>
                    </a:lnTo>
                    <a:lnTo>
                      <a:pt x="14" y="269"/>
                    </a:lnTo>
                    <a:lnTo>
                      <a:pt x="14" y="271"/>
                    </a:lnTo>
                    <a:lnTo>
                      <a:pt x="15" y="271"/>
                    </a:lnTo>
                    <a:lnTo>
                      <a:pt x="15" y="269"/>
                    </a:lnTo>
                    <a:lnTo>
                      <a:pt x="14" y="269"/>
                    </a:lnTo>
                    <a:lnTo>
                      <a:pt x="14" y="268"/>
                    </a:lnTo>
                    <a:lnTo>
                      <a:pt x="14" y="269"/>
                    </a:lnTo>
                    <a:lnTo>
                      <a:pt x="15" y="269"/>
                    </a:lnTo>
                    <a:lnTo>
                      <a:pt x="15" y="268"/>
                    </a:lnTo>
                    <a:lnTo>
                      <a:pt x="17" y="268"/>
                    </a:lnTo>
                    <a:lnTo>
                      <a:pt x="17" y="269"/>
                    </a:lnTo>
                    <a:lnTo>
                      <a:pt x="18" y="269"/>
                    </a:lnTo>
                    <a:lnTo>
                      <a:pt x="18" y="268"/>
                    </a:lnTo>
                    <a:lnTo>
                      <a:pt x="18" y="267"/>
                    </a:lnTo>
                    <a:lnTo>
                      <a:pt x="18" y="268"/>
                    </a:lnTo>
                    <a:lnTo>
                      <a:pt x="18" y="267"/>
                    </a:lnTo>
                    <a:lnTo>
                      <a:pt x="18" y="265"/>
                    </a:lnTo>
                    <a:lnTo>
                      <a:pt x="18" y="264"/>
                    </a:lnTo>
                    <a:lnTo>
                      <a:pt x="19" y="264"/>
                    </a:lnTo>
                    <a:lnTo>
                      <a:pt x="18" y="263"/>
                    </a:lnTo>
                    <a:lnTo>
                      <a:pt x="19" y="263"/>
                    </a:lnTo>
                    <a:lnTo>
                      <a:pt x="21" y="263"/>
                    </a:lnTo>
                    <a:lnTo>
                      <a:pt x="19" y="263"/>
                    </a:lnTo>
                    <a:lnTo>
                      <a:pt x="21" y="263"/>
                    </a:lnTo>
                    <a:lnTo>
                      <a:pt x="21" y="264"/>
                    </a:lnTo>
                    <a:lnTo>
                      <a:pt x="21" y="263"/>
                    </a:lnTo>
                    <a:lnTo>
                      <a:pt x="22" y="263"/>
                    </a:lnTo>
                    <a:lnTo>
                      <a:pt x="22" y="264"/>
                    </a:lnTo>
                    <a:lnTo>
                      <a:pt x="22" y="263"/>
                    </a:lnTo>
                    <a:lnTo>
                      <a:pt x="22" y="262"/>
                    </a:lnTo>
                    <a:lnTo>
                      <a:pt x="22" y="260"/>
                    </a:lnTo>
                    <a:lnTo>
                      <a:pt x="21" y="260"/>
                    </a:lnTo>
                    <a:lnTo>
                      <a:pt x="21" y="259"/>
                    </a:lnTo>
                    <a:lnTo>
                      <a:pt x="22" y="259"/>
                    </a:lnTo>
                    <a:lnTo>
                      <a:pt x="22" y="260"/>
                    </a:lnTo>
                    <a:lnTo>
                      <a:pt x="22" y="259"/>
                    </a:lnTo>
                    <a:lnTo>
                      <a:pt x="23" y="258"/>
                    </a:lnTo>
                    <a:lnTo>
                      <a:pt x="23" y="256"/>
                    </a:lnTo>
                    <a:lnTo>
                      <a:pt x="23" y="258"/>
                    </a:lnTo>
                    <a:lnTo>
                      <a:pt x="23" y="256"/>
                    </a:lnTo>
                    <a:lnTo>
                      <a:pt x="24" y="256"/>
                    </a:lnTo>
                    <a:lnTo>
                      <a:pt x="26" y="256"/>
                    </a:lnTo>
                    <a:lnTo>
                      <a:pt x="26" y="255"/>
                    </a:lnTo>
                    <a:lnTo>
                      <a:pt x="24" y="255"/>
                    </a:lnTo>
                    <a:lnTo>
                      <a:pt x="24" y="254"/>
                    </a:lnTo>
                    <a:lnTo>
                      <a:pt x="24" y="255"/>
                    </a:lnTo>
                    <a:lnTo>
                      <a:pt x="24" y="254"/>
                    </a:lnTo>
                    <a:lnTo>
                      <a:pt x="26" y="254"/>
                    </a:lnTo>
                    <a:lnTo>
                      <a:pt x="26" y="252"/>
                    </a:lnTo>
                    <a:lnTo>
                      <a:pt x="27" y="252"/>
                    </a:lnTo>
                    <a:lnTo>
                      <a:pt x="28" y="252"/>
                    </a:lnTo>
                    <a:lnTo>
                      <a:pt x="30" y="252"/>
                    </a:lnTo>
                    <a:lnTo>
                      <a:pt x="30" y="251"/>
                    </a:lnTo>
                    <a:lnTo>
                      <a:pt x="31" y="251"/>
                    </a:lnTo>
                    <a:lnTo>
                      <a:pt x="31" y="250"/>
                    </a:lnTo>
                    <a:lnTo>
                      <a:pt x="32" y="250"/>
                    </a:lnTo>
                    <a:lnTo>
                      <a:pt x="34" y="250"/>
                    </a:lnTo>
                    <a:lnTo>
                      <a:pt x="34" y="248"/>
                    </a:lnTo>
                    <a:lnTo>
                      <a:pt x="34" y="250"/>
                    </a:lnTo>
                    <a:lnTo>
                      <a:pt x="35" y="248"/>
                    </a:lnTo>
                    <a:lnTo>
                      <a:pt x="34" y="248"/>
                    </a:lnTo>
                    <a:lnTo>
                      <a:pt x="35" y="248"/>
                    </a:lnTo>
                    <a:lnTo>
                      <a:pt x="35" y="247"/>
                    </a:lnTo>
                    <a:lnTo>
                      <a:pt x="35" y="248"/>
                    </a:lnTo>
                    <a:lnTo>
                      <a:pt x="35" y="247"/>
                    </a:lnTo>
                    <a:lnTo>
                      <a:pt x="35" y="246"/>
                    </a:lnTo>
                    <a:lnTo>
                      <a:pt x="36" y="245"/>
                    </a:lnTo>
                    <a:lnTo>
                      <a:pt x="36" y="246"/>
                    </a:lnTo>
                    <a:lnTo>
                      <a:pt x="36" y="245"/>
                    </a:lnTo>
                    <a:lnTo>
                      <a:pt x="36" y="246"/>
                    </a:lnTo>
                    <a:lnTo>
                      <a:pt x="38" y="246"/>
                    </a:lnTo>
                    <a:lnTo>
                      <a:pt x="39" y="246"/>
                    </a:lnTo>
                    <a:lnTo>
                      <a:pt x="39" y="245"/>
                    </a:lnTo>
                    <a:lnTo>
                      <a:pt x="39" y="243"/>
                    </a:lnTo>
                    <a:lnTo>
                      <a:pt x="40" y="243"/>
                    </a:lnTo>
                    <a:lnTo>
                      <a:pt x="39" y="243"/>
                    </a:lnTo>
                    <a:lnTo>
                      <a:pt x="39" y="242"/>
                    </a:lnTo>
                    <a:lnTo>
                      <a:pt x="40" y="242"/>
                    </a:lnTo>
                    <a:lnTo>
                      <a:pt x="40" y="241"/>
                    </a:lnTo>
                    <a:lnTo>
                      <a:pt x="40" y="242"/>
                    </a:lnTo>
                    <a:lnTo>
                      <a:pt x="40" y="241"/>
                    </a:lnTo>
                    <a:lnTo>
                      <a:pt x="40" y="239"/>
                    </a:lnTo>
                    <a:lnTo>
                      <a:pt x="40" y="241"/>
                    </a:lnTo>
                    <a:lnTo>
                      <a:pt x="40" y="239"/>
                    </a:lnTo>
                    <a:lnTo>
                      <a:pt x="40" y="238"/>
                    </a:lnTo>
                    <a:lnTo>
                      <a:pt x="41" y="238"/>
                    </a:lnTo>
                    <a:lnTo>
                      <a:pt x="43" y="238"/>
                    </a:lnTo>
                    <a:lnTo>
                      <a:pt x="43" y="237"/>
                    </a:lnTo>
                    <a:lnTo>
                      <a:pt x="44" y="237"/>
                    </a:lnTo>
                    <a:lnTo>
                      <a:pt x="45" y="237"/>
                    </a:lnTo>
                    <a:lnTo>
                      <a:pt x="45" y="235"/>
                    </a:lnTo>
                    <a:lnTo>
                      <a:pt x="45" y="237"/>
                    </a:lnTo>
                    <a:lnTo>
                      <a:pt x="45" y="235"/>
                    </a:lnTo>
                    <a:lnTo>
                      <a:pt x="47" y="235"/>
                    </a:lnTo>
                    <a:lnTo>
                      <a:pt x="48" y="234"/>
                    </a:lnTo>
                    <a:lnTo>
                      <a:pt x="49" y="234"/>
                    </a:lnTo>
                    <a:lnTo>
                      <a:pt x="51" y="234"/>
                    </a:lnTo>
                    <a:lnTo>
                      <a:pt x="52" y="234"/>
                    </a:lnTo>
                    <a:lnTo>
                      <a:pt x="53" y="234"/>
                    </a:lnTo>
                    <a:lnTo>
                      <a:pt x="55" y="234"/>
                    </a:lnTo>
                    <a:lnTo>
                      <a:pt x="55" y="233"/>
                    </a:lnTo>
                    <a:lnTo>
                      <a:pt x="56" y="233"/>
                    </a:lnTo>
                    <a:lnTo>
                      <a:pt x="56" y="231"/>
                    </a:lnTo>
                    <a:lnTo>
                      <a:pt x="57" y="231"/>
                    </a:lnTo>
                    <a:lnTo>
                      <a:pt x="57" y="230"/>
                    </a:lnTo>
                    <a:lnTo>
                      <a:pt x="58" y="230"/>
                    </a:lnTo>
                    <a:lnTo>
                      <a:pt x="58" y="229"/>
                    </a:lnTo>
                    <a:lnTo>
                      <a:pt x="60" y="229"/>
                    </a:lnTo>
                    <a:lnTo>
                      <a:pt x="60" y="228"/>
                    </a:lnTo>
                    <a:lnTo>
                      <a:pt x="61" y="228"/>
                    </a:lnTo>
                    <a:lnTo>
                      <a:pt x="62" y="228"/>
                    </a:lnTo>
                    <a:lnTo>
                      <a:pt x="62" y="226"/>
                    </a:lnTo>
                    <a:lnTo>
                      <a:pt x="64" y="226"/>
                    </a:lnTo>
                    <a:lnTo>
                      <a:pt x="64" y="225"/>
                    </a:lnTo>
                    <a:lnTo>
                      <a:pt x="65" y="225"/>
                    </a:lnTo>
                    <a:lnTo>
                      <a:pt x="64" y="225"/>
                    </a:lnTo>
                    <a:lnTo>
                      <a:pt x="65" y="225"/>
                    </a:lnTo>
                    <a:lnTo>
                      <a:pt x="65" y="224"/>
                    </a:lnTo>
                    <a:lnTo>
                      <a:pt x="66" y="224"/>
                    </a:lnTo>
                    <a:lnTo>
                      <a:pt x="66" y="222"/>
                    </a:lnTo>
                    <a:lnTo>
                      <a:pt x="68" y="222"/>
                    </a:lnTo>
                    <a:lnTo>
                      <a:pt x="69" y="221"/>
                    </a:lnTo>
                    <a:lnTo>
                      <a:pt x="69" y="220"/>
                    </a:lnTo>
                    <a:lnTo>
                      <a:pt x="70" y="220"/>
                    </a:lnTo>
                    <a:lnTo>
                      <a:pt x="70" y="218"/>
                    </a:lnTo>
                    <a:lnTo>
                      <a:pt x="69" y="218"/>
                    </a:lnTo>
                    <a:lnTo>
                      <a:pt x="70" y="218"/>
                    </a:lnTo>
                    <a:lnTo>
                      <a:pt x="70" y="217"/>
                    </a:lnTo>
                    <a:lnTo>
                      <a:pt x="70" y="216"/>
                    </a:lnTo>
                    <a:lnTo>
                      <a:pt x="70" y="217"/>
                    </a:lnTo>
                    <a:lnTo>
                      <a:pt x="70" y="216"/>
                    </a:lnTo>
                    <a:lnTo>
                      <a:pt x="72" y="216"/>
                    </a:lnTo>
                    <a:lnTo>
                      <a:pt x="70" y="216"/>
                    </a:lnTo>
                    <a:lnTo>
                      <a:pt x="72" y="216"/>
                    </a:lnTo>
                    <a:lnTo>
                      <a:pt x="72" y="214"/>
                    </a:lnTo>
                    <a:lnTo>
                      <a:pt x="72" y="216"/>
                    </a:lnTo>
                    <a:lnTo>
                      <a:pt x="72" y="214"/>
                    </a:lnTo>
                    <a:lnTo>
                      <a:pt x="73" y="214"/>
                    </a:lnTo>
                    <a:lnTo>
                      <a:pt x="73" y="213"/>
                    </a:lnTo>
                    <a:lnTo>
                      <a:pt x="74" y="213"/>
                    </a:lnTo>
                    <a:lnTo>
                      <a:pt x="75" y="213"/>
                    </a:lnTo>
                    <a:lnTo>
                      <a:pt x="75" y="212"/>
                    </a:lnTo>
                    <a:lnTo>
                      <a:pt x="77" y="212"/>
                    </a:lnTo>
                    <a:lnTo>
                      <a:pt x="78" y="212"/>
                    </a:lnTo>
                    <a:lnTo>
                      <a:pt x="78" y="211"/>
                    </a:lnTo>
                    <a:lnTo>
                      <a:pt x="79" y="211"/>
                    </a:lnTo>
                    <a:lnTo>
                      <a:pt x="81" y="211"/>
                    </a:lnTo>
                    <a:lnTo>
                      <a:pt x="81" y="209"/>
                    </a:lnTo>
                    <a:lnTo>
                      <a:pt x="81" y="208"/>
                    </a:lnTo>
                    <a:lnTo>
                      <a:pt x="81" y="207"/>
                    </a:lnTo>
                    <a:lnTo>
                      <a:pt x="82" y="207"/>
                    </a:lnTo>
                    <a:lnTo>
                      <a:pt x="83" y="207"/>
                    </a:lnTo>
                    <a:lnTo>
                      <a:pt x="83" y="205"/>
                    </a:lnTo>
                    <a:lnTo>
                      <a:pt x="83" y="207"/>
                    </a:lnTo>
                    <a:lnTo>
                      <a:pt x="83" y="205"/>
                    </a:lnTo>
                    <a:lnTo>
                      <a:pt x="85" y="205"/>
                    </a:lnTo>
                    <a:lnTo>
                      <a:pt x="86" y="205"/>
                    </a:lnTo>
                    <a:lnTo>
                      <a:pt x="85" y="205"/>
                    </a:lnTo>
                    <a:lnTo>
                      <a:pt x="86" y="205"/>
                    </a:lnTo>
                    <a:lnTo>
                      <a:pt x="86" y="204"/>
                    </a:lnTo>
                    <a:lnTo>
                      <a:pt x="87" y="204"/>
                    </a:lnTo>
                    <a:lnTo>
                      <a:pt x="89" y="204"/>
                    </a:lnTo>
                    <a:lnTo>
                      <a:pt x="90" y="203"/>
                    </a:lnTo>
                    <a:lnTo>
                      <a:pt x="90" y="201"/>
                    </a:lnTo>
                    <a:lnTo>
                      <a:pt x="91" y="203"/>
                    </a:lnTo>
                    <a:lnTo>
                      <a:pt x="91" y="201"/>
                    </a:lnTo>
                    <a:lnTo>
                      <a:pt x="91" y="203"/>
                    </a:lnTo>
                    <a:lnTo>
                      <a:pt x="93" y="203"/>
                    </a:lnTo>
                    <a:lnTo>
                      <a:pt x="94" y="203"/>
                    </a:lnTo>
                    <a:lnTo>
                      <a:pt x="93" y="203"/>
                    </a:lnTo>
                    <a:lnTo>
                      <a:pt x="93" y="204"/>
                    </a:lnTo>
                    <a:lnTo>
                      <a:pt x="91" y="204"/>
                    </a:lnTo>
                    <a:lnTo>
                      <a:pt x="91" y="205"/>
                    </a:lnTo>
                    <a:lnTo>
                      <a:pt x="91" y="207"/>
                    </a:lnTo>
                    <a:lnTo>
                      <a:pt x="91" y="208"/>
                    </a:lnTo>
                    <a:lnTo>
                      <a:pt x="93" y="208"/>
                    </a:lnTo>
                    <a:lnTo>
                      <a:pt x="94" y="208"/>
                    </a:lnTo>
                    <a:lnTo>
                      <a:pt x="95" y="207"/>
                    </a:lnTo>
                    <a:lnTo>
                      <a:pt x="96" y="205"/>
                    </a:lnTo>
                    <a:lnTo>
                      <a:pt x="96" y="204"/>
                    </a:lnTo>
                    <a:lnTo>
                      <a:pt x="98" y="204"/>
                    </a:lnTo>
                    <a:lnTo>
                      <a:pt x="98" y="203"/>
                    </a:lnTo>
                    <a:lnTo>
                      <a:pt x="99" y="203"/>
                    </a:lnTo>
                    <a:lnTo>
                      <a:pt x="100" y="203"/>
                    </a:lnTo>
                    <a:lnTo>
                      <a:pt x="100" y="201"/>
                    </a:lnTo>
                    <a:lnTo>
                      <a:pt x="102" y="201"/>
                    </a:lnTo>
                    <a:lnTo>
                      <a:pt x="103" y="201"/>
                    </a:lnTo>
                    <a:lnTo>
                      <a:pt x="103" y="200"/>
                    </a:lnTo>
                    <a:lnTo>
                      <a:pt x="104" y="200"/>
                    </a:lnTo>
                    <a:lnTo>
                      <a:pt x="106" y="200"/>
                    </a:lnTo>
                    <a:lnTo>
                      <a:pt x="107" y="200"/>
                    </a:lnTo>
                    <a:lnTo>
                      <a:pt x="107" y="201"/>
                    </a:lnTo>
                    <a:lnTo>
                      <a:pt x="107" y="203"/>
                    </a:lnTo>
                    <a:lnTo>
                      <a:pt x="108" y="204"/>
                    </a:lnTo>
                    <a:lnTo>
                      <a:pt x="108" y="205"/>
                    </a:lnTo>
                    <a:lnTo>
                      <a:pt x="108" y="207"/>
                    </a:lnTo>
                    <a:lnTo>
                      <a:pt x="107" y="207"/>
                    </a:lnTo>
                    <a:lnTo>
                      <a:pt x="108" y="207"/>
                    </a:lnTo>
                    <a:lnTo>
                      <a:pt x="110" y="207"/>
                    </a:lnTo>
                    <a:lnTo>
                      <a:pt x="110" y="208"/>
                    </a:lnTo>
                    <a:lnTo>
                      <a:pt x="111" y="209"/>
                    </a:lnTo>
                    <a:lnTo>
                      <a:pt x="112" y="211"/>
                    </a:lnTo>
                    <a:lnTo>
                      <a:pt x="112" y="212"/>
                    </a:lnTo>
                    <a:lnTo>
                      <a:pt x="112" y="213"/>
                    </a:lnTo>
                    <a:lnTo>
                      <a:pt x="113" y="213"/>
                    </a:lnTo>
                    <a:lnTo>
                      <a:pt x="115" y="213"/>
                    </a:lnTo>
                    <a:lnTo>
                      <a:pt x="116" y="213"/>
                    </a:lnTo>
                    <a:lnTo>
                      <a:pt x="117" y="213"/>
                    </a:lnTo>
                    <a:lnTo>
                      <a:pt x="117" y="212"/>
                    </a:lnTo>
                    <a:lnTo>
                      <a:pt x="119" y="213"/>
                    </a:lnTo>
                    <a:lnTo>
                      <a:pt x="119" y="212"/>
                    </a:lnTo>
                    <a:lnTo>
                      <a:pt x="120" y="212"/>
                    </a:lnTo>
                    <a:lnTo>
                      <a:pt x="121" y="212"/>
                    </a:lnTo>
                    <a:lnTo>
                      <a:pt x="121" y="211"/>
                    </a:lnTo>
                    <a:lnTo>
                      <a:pt x="121" y="209"/>
                    </a:lnTo>
                    <a:lnTo>
                      <a:pt x="123" y="209"/>
                    </a:lnTo>
                    <a:lnTo>
                      <a:pt x="123" y="208"/>
                    </a:lnTo>
                    <a:lnTo>
                      <a:pt x="123" y="207"/>
                    </a:lnTo>
                    <a:lnTo>
                      <a:pt x="124" y="207"/>
                    </a:lnTo>
                    <a:lnTo>
                      <a:pt x="125" y="205"/>
                    </a:lnTo>
                    <a:lnTo>
                      <a:pt x="127" y="205"/>
                    </a:lnTo>
                    <a:lnTo>
                      <a:pt x="127" y="204"/>
                    </a:lnTo>
                    <a:lnTo>
                      <a:pt x="127" y="205"/>
                    </a:lnTo>
                    <a:lnTo>
                      <a:pt x="127" y="204"/>
                    </a:lnTo>
                    <a:lnTo>
                      <a:pt x="128" y="205"/>
                    </a:lnTo>
                    <a:lnTo>
                      <a:pt x="128" y="204"/>
                    </a:lnTo>
                    <a:lnTo>
                      <a:pt x="129" y="204"/>
                    </a:lnTo>
                    <a:lnTo>
                      <a:pt x="129" y="203"/>
                    </a:lnTo>
                    <a:lnTo>
                      <a:pt x="130" y="203"/>
                    </a:lnTo>
                    <a:lnTo>
                      <a:pt x="132" y="203"/>
                    </a:lnTo>
                    <a:lnTo>
                      <a:pt x="132" y="201"/>
                    </a:lnTo>
                    <a:lnTo>
                      <a:pt x="133" y="201"/>
                    </a:lnTo>
                    <a:lnTo>
                      <a:pt x="133" y="200"/>
                    </a:lnTo>
                    <a:lnTo>
                      <a:pt x="133" y="201"/>
                    </a:lnTo>
                    <a:lnTo>
                      <a:pt x="134" y="201"/>
                    </a:lnTo>
                    <a:lnTo>
                      <a:pt x="134" y="200"/>
                    </a:lnTo>
                    <a:lnTo>
                      <a:pt x="134" y="201"/>
                    </a:lnTo>
                    <a:lnTo>
                      <a:pt x="134" y="200"/>
                    </a:lnTo>
                    <a:lnTo>
                      <a:pt x="134" y="201"/>
                    </a:lnTo>
                    <a:lnTo>
                      <a:pt x="134" y="200"/>
                    </a:lnTo>
                    <a:lnTo>
                      <a:pt x="136" y="200"/>
                    </a:lnTo>
                    <a:lnTo>
                      <a:pt x="137" y="200"/>
                    </a:lnTo>
                    <a:lnTo>
                      <a:pt x="137" y="201"/>
                    </a:lnTo>
                    <a:lnTo>
                      <a:pt x="138" y="201"/>
                    </a:lnTo>
                    <a:lnTo>
                      <a:pt x="137" y="201"/>
                    </a:lnTo>
                    <a:lnTo>
                      <a:pt x="138" y="201"/>
                    </a:lnTo>
                    <a:lnTo>
                      <a:pt x="140" y="200"/>
                    </a:lnTo>
                    <a:lnTo>
                      <a:pt x="140" y="201"/>
                    </a:lnTo>
                    <a:lnTo>
                      <a:pt x="140" y="200"/>
                    </a:lnTo>
                    <a:lnTo>
                      <a:pt x="141" y="200"/>
                    </a:lnTo>
                    <a:lnTo>
                      <a:pt x="142" y="200"/>
                    </a:lnTo>
                    <a:lnTo>
                      <a:pt x="142" y="199"/>
                    </a:lnTo>
                    <a:lnTo>
                      <a:pt x="144" y="199"/>
                    </a:lnTo>
                    <a:lnTo>
                      <a:pt x="144" y="197"/>
                    </a:lnTo>
                    <a:lnTo>
                      <a:pt x="145" y="197"/>
                    </a:lnTo>
                    <a:lnTo>
                      <a:pt x="146" y="197"/>
                    </a:lnTo>
                    <a:lnTo>
                      <a:pt x="146" y="196"/>
                    </a:lnTo>
                    <a:lnTo>
                      <a:pt x="147" y="196"/>
                    </a:lnTo>
                    <a:lnTo>
                      <a:pt x="147" y="195"/>
                    </a:lnTo>
                    <a:lnTo>
                      <a:pt x="147" y="193"/>
                    </a:lnTo>
                    <a:lnTo>
                      <a:pt x="149" y="193"/>
                    </a:lnTo>
                    <a:lnTo>
                      <a:pt x="149" y="192"/>
                    </a:lnTo>
                    <a:lnTo>
                      <a:pt x="150" y="192"/>
                    </a:lnTo>
                    <a:lnTo>
                      <a:pt x="150" y="191"/>
                    </a:lnTo>
                    <a:lnTo>
                      <a:pt x="151" y="191"/>
                    </a:lnTo>
                    <a:lnTo>
                      <a:pt x="151" y="190"/>
                    </a:lnTo>
                    <a:lnTo>
                      <a:pt x="153" y="190"/>
                    </a:lnTo>
                    <a:lnTo>
                      <a:pt x="153" y="188"/>
                    </a:lnTo>
                    <a:lnTo>
                      <a:pt x="154" y="188"/>
                    </a:lnTo>
                    <a:lnTo>
                      <a:pt x="155" y="188"/>
                    </a:lnTo>
                    <a:lnTo>
                      <a:pt x="155" y="187"/>
                    </a:lnTo>
                    <a:lnTo>
                      <a:pt x="157" y="187"/>
                    </a:lnTo>
                    <a:lnTo>
                      <a:pt x="158" y="187"/>
                    </a:lnTo>
                    <a:lnTo>
                      <a:pt x="159" y="187"/>
                    </a:lnTo>
                    <a:lnTo>
                      <a:pt x="159" y="186"/>
                    </a:lnTo>
                    <a:lnTo>
                      <a:pt x="161" y="186"/>
                    </a:lnTo>
                    <a:lnTo>
                      <a:pt x="162" y="186"/>
                    </a:lnTo>
                    <a:lnTo>
                      <a:pt x="163" y="184"/>
                    </a:lnTo>
                    <a:lnTo>
                      <a:pt x="165" y="184"/>
                    </a:lnTo>
                    <a:lnTo>
                      <a:pt x="166" y="184"/>
                    </a:lnTo>
                    <a:lnTo>
                      <a:pt x="166" y="183"/>
                    </a:lnTo>
                    <a:lnTo>
                      <a:pt x="167" y="183"/>
                    </a:lnTo>
                    <a:lnTo>
                      <a:pt x="167" y="184"/>
                    </a:lnTo>
                    <a:lnTo>
                      <a:pt x="168" y="184"/>
                    </a:lnTo>
                    <a:lnTo>
                      <a:pt x="170" y="184"/>
                    </a:lnTo>
                    <a:lnTo>
                      <a:pt x="171" y="184"/>
                    </a:lnTo>
                    <a:lnTo>
                      <a:pt x="172" y="182"/>
                    </a:lnTo>
                    <a:lnTo>
                      <a:pt x="174" y="178"/>
                    </a:lnTo>
                    <a:lnTo>
                      <a:pt x="176" y="173"/>
                    </a:lnTo>
                    <a:lnTo>
                      <a:pt x="176" y="171"/>
                    </a:lnTo>
                    <a:lnTo>
                      <a:pt x="178" y="170"/>
                    </a:lnTo>
                    <a:lnTo>
                      <a:pt x="178" y="166"/>
                    </a:lnTo>
                    <a:lnTo>
                      <a:pt x="178" y="162"/>
                    </a:lnTo>
                    <a:lnTo>
                      <a:pt x="178" y="156"/>
                    </a:lnTo>
                    <a:lnTo>
                      <a:pt x="178" y="153"/>
                    </a:lnTo>
                    <a:lnTo>
                      <a:pt x="184" y="152"/>
                    </a:lnTo>
                    <a:lnTo>
                      <a:pt x="200" y="144"/>
                    </a:lnTo>
                    <a:lnTo>
                      <a:pt x="201" y="141"/>
                    </a:lnTo>
                    <a:lnTo>
                      <a:pt x="201" y="140"/>
                    </a:lnTo>
                    <a:lnTo>
                      <a:pt x="202" y="140"/>
                    </a:lnTo>
                    <a:lnTo>
                      <a:pt x="202" y="139"/>
                    </a:lnTo>
                    <a:lnTo>
                      <a:pt x="204" y="139"/>
                    </a:lnTo>
                    <a:lnTo>
                      <a:pt x="204" y="137"/>
                    </a:lnTo>
                    <a:lnTo>
                      <a:pt x="204" y="136"/>
                    </a:lnTo>
                    <a:lnTo>
                      <a:pt x="205" y="136"/>
                    </a:lnTo>
                    <a:lnTo>
                      <a:pt x="205" y="135"/>
                    </a:lnTo>
                    <a:lnTo>
                      <a:pt x="206" y="135"/>
                    </a:lnTo>
                    <a:lnTo>
                      <a:pt x="206" y="133"/>
                    </a:lnTo>
                    <a:lnTo>
                      <a:pt x="208" y="133"/>
                    </a:lnTo>
                    <a:lnTo>
                      <a:pt x="209" y="133"/>
                    </a:lnTo>
                    <a:lnTo>
                      <a:pt x="209" y="132"/>
                    </a:lnTo>
                    <a:lnTo>
                      <a:pt x="209" y="133"/>
                    </a:lnTo>
                    <a:lnTo>
                      <a:pt x="210" y="132"/>
                    </a:lnTo>
                    <a:lnTo>
                      <a:pt x="210" y="131"/>
                    </a:lnTo>
                    <a:lnTo>
                      <a:pt x="212" y="131"/>
                    </a:lnTo>
                    <a:lnTo>
                      <a:pt x="212" y="129"/>
                    </a:lnTo>
                    <a:lnTo>
                      <a:pt x="213" y="129"/>
                    </a:lnTo>
                    <a:lnTo>
                      <a:pt x="213" y="128"/>
                    </a:lnTo>
                    <a:lnTo>
                      <a:pt x="214" y="128"/>
                    </a:lnTo>
                    <a:lnTo>
                      <a:pt x="214" y="127"/>
                    </a:lnTo>
                    <a:lnTo>
                      <a:pt x="214" y="125"/>
                    </a:lnTo>
                    <a:lnTo>
                      <a:pt x="213" y="125"/>
                    </a:lnTo>
                    <a:lnTo>
                      <a:pt x="212" y="125"/>
                    </a:lnTo>
                    <a:lnTo>
                      <a:pt x="212" y="124"/>
                    </a:lnTo>
                    <a:lnTo>
                      <a:pt x="210" y="124"/>
                    </a:lnTo>
                    <a:lnTo>
                      <a:pt x="210" y="123"/>
                    </a:lnTo>
                    <a:lnTo>
                      <a:pt x="210" y="121"/>
                    </a:lnTo>
                    <a:lnTo>
                      <a:pt x="209" y="121"/>
                    </a:lnTo>
                    <a:lnTo>
                      <a:pt x="209" y="120"/>
                    </a:lnTo>
                    <a:lnTo>
                      <a:pt x="208" y="120"/>
                    </a:lnTo>
                    <a:lnTo>
                      <a:pt x="208" y="119"/>
                    </a:lnTo>
                    <a:lnTo>
                      <a:pt x="206" y="119"/>
                    </a:lnTo>
                    <a:lnTo>
                      <a:pt x="205" y="119"/>
                    </a:lnTo>
                    <a:lnTo>
                      <a:pt x="204" y="119"/>
                    </a:lnTo>
                    <a:lnTo>
                      <a:pt x="202" y="119"/>
                    </a:lnTo>
                    <a:lnTo>
                      <a:pt x="201" y="119"/>
                    </a:lnTo>
                    <a:lnTo>
                      <a:pt x="200" y="119"/>
                    </a:lnTo>
                    <a:lnTo>
                      <a:pt x="200" y="120"/>
                    </a:lnTo>
                    <a:lnTo>
                      <a:pt x="199" y="120"/>
                    </a:lnTo>
                    <a:lnTo>
                      <a:pt x="199" y="121"/>
                    </a:lnTo>
                    <a:lnTo>
                      <a:pt x="197" y="121"/>
                    </a:lnTo>
                    <a:lnTo>
                      <a:pt x="196" y="121"/>
                    </a:lnTo>
                    <a:lnTo>
                      <a:pt x="196" y="123"/>
                    </a:lnTo>
                    <a:lnTo>
                      <a:pt x="195" y="123"/>
                    </a:lnTo>
                    <a:lnTo>
                      <a:pt x="193" y="123"/>
                    </a:lnTo>
                    <a:lnTo>
                      <a:pt x="192" y="123"/>
                    </a:lnTo>
                    <a:lnTo>
                      <a:pt x="191" y="124"/>
                    </a:lnTo>
                    <a:lnTo>
                      <a:pt x="189" y="124"/>
                    </a:lnTo>
                    <a:lnTo>
                      <a:pt x="189" y="125"/>
                    </a:lnTo>
                    <a:lnTo>
                      <a:pt x="188" y="125"/>
                    </a:lnTo>
                    <a:lnTo>
                      <a:pt x="187" y="125"/>
                    </a:lnTo>
                    <a:lnTo>
                      <a:pt x="187" y="127"/>
                    </a:lnTo>
                    <a:lnTo>
                      <a:pt x="185" y="127"/>
                    </a:lnTo>
                    <a:lnTo>
                      <a:pt x="184" y="127"/>
                    </a:lnTo>
                    <a:lnTo>
                      <a:pt x="183" y="125"/>
                    </a:lnTo>
                    <a:lnTo>
                      <a:pt x="182" y="124"/>
                    </a:lnTo>
                    <a:lnTo>
                      <a:pt x="180" y="124"/>
                    </a:lnTo>
                    <a:lnTo>
                      <a:pt x="180" y="123"/>
                    </a:lnTo>
                    <a:lnTo>
                      <a:pt x="179" y="123"/>
                    </a:lnTo>
                    <a:lnTo>
                      <a:pt x="178" y="123"/>
                    </a:lnTo>
                    <a:lnTo>
                      <a:pt x="176" y="123"/>
                    </a:lnTo>
                    <a:lnTo>
                      <a:pt x="175" y="123"/>
                    </a:lnTo>
                    <a:lnTo>
                      <a:pt x="174" y="123"/>
                    </a:lnTo>
                    <a:lnTo>
                      <a:pt x="172" y="124"/>
                    </a:lnTo>
                    <a:lnTo>
                      <a:pt x="170" y="123"/>
                    </a:lnTo>
                    <a:lnTo>
                      <a:pt x="170" y="120"/>
                    </a:lnTo>
                    <a:lnTo>
                      <a:pt x="168" y="118"/>
                    </a:lnTo>
                    <a:lnTo>
                      <a:pt x="168" y="116"/>
                    </a:lnTo>
                    <a:lnTo>
                      <a:pt x="168" y="115"/>
                    </a:lnTo>
                    <a:lnTo>
                      <a:pt x="167" y="114"/>
                    </a:lnTo>
                    <a:lnTo>
                      <a:pt x="167" y="112"/>
                    </a:lnTo>
                    <a:lnTo>
                      <a:pt x="166" y="112"/>
                    </a:lnTo>
                    <a:lnTo>
                      <a:pt x="165" y="112"/>
                    </a:lnTo>
                    <a:lnTo>
                      <a:pt x="163" y="112"/>
                    </a:lnTo>
                    <a:lnTo>
                      <a:pt x="162" y="112"/>
                    </a:lnTo>
                    <a:lnTo>
                      <a:pt x="161" y="112"/>
                    </a:lnTo>
                    <a:lnTo>
                      <a:pt x="161" y="111"/>
                    </a:lnTo>
                    <a:lnTo>
                      <a:pt x="159" y="111"/>
                    </a:lnTo>
                    <a:lnTo>
                      <a:pt x="157" y="106"/>
                    </a:lnTo>
                    <a:lnTo>
                      <a:pt x="155" y="106"/>
                    </a:lnTo>
                    <a:lnTo>
                      <a:pt x="154" y="106"/>
                    </a:lnTo>
                    <a:lnTo>
                      <a:pt x="154" y="104"/>
                    </a:lnTo>
                    <a:lnTo>
                      <a:pt x="153" y="104"/>
                    </a:lnTo>
                    <a:lnTo>
                      <a:pt x="151" y="104"/>
                    </a:lnTo>
                    <a:lnTo>
                      <a:pt x="150" y="106"/>
                    </a:lnTo>
                    <a:lnTo>
                      <a:pt x="149" y="106"/>
                    </a:lnTo>
                    <a:lnTo>
                      <a:pt x="147" y="106"/>
                    </a:lnTo>
                    <a:lnTo>
                      <a:pt x="147" y="107"/>
                    </a:lnTo>
                    <a:lnTo>
                      <a:pt x="147" y="106"/>
                    </a:lnTo>
                    <a:lnTo>
                      <a:pt x="146" y="106"/>
                    </a:lnTo>
                    <a:lnTo>
                      <a:pt x="146" y="107"/>
                    </a:lnTo>
                    <a:lnTo>
                      <a:pt x="145" y="107"/>
                    </a:lnTo>
                    <a:lnTo>
                      <a:pt x="144" y="107"/>
                    </a:lnTo>
                    <a:lnTo>
                      <a:pt x="142" y="107"/>
                    </a:lnTo>
                    <a:lnTo>
                      <a:pt x="142" y="108"/>
                    </a:lnTo>
                    <a:lnTo>
                      <a:pt x="141" y="108"/>
                    </a:lnTo>
                    <a:lnTo>
                      <a:pt x="140" y="108"/>
                    </a:lnTo>
                    <a:lnTo>
                      <a:pt x="138" y="110"/>
                    </a:lnTo>
                    <a:lnTo>
                      <a:pt x="138" y="108"/>
                    </a:lnTo>
                    <a:lnTo>
                      <a:pt x="137" y="108"/>
                    </a:lnTo>
                    <a:lnTo>
                      <a:pt x="136" y="108"/>
                    </a:lnTo>
                    <a:lnTo>
                      <a:pt x="136" y="107"/>
                    </a:lnTo>
                    <a:lnTo>
                      <a:pt x="134" y="107"/>
                    </a:lnTo>
                    <a:lnTo>
                      <a:pt x="134" y="106"/>
                    </a:lnTo>
                    <a:lnTo>
                      <a:pt x="134" y="104"/>
                    </a:lnTo>
                    <a:lnTo>
                      <a:pt x="133" y="104"/>
                    </a:lnTo>
                    <a:lnTo>
                      <a:pt x="132" y="104"/>
                    </a:lnTo>
                    <a:lnTo>
                      <a:pt x="130" y="104"/>
                    </a:lnTo>
                    <a:lnTo>
                      <a:pt x="129" y="103"/>
                    </a:lnTo>
                    <a:lnTo>
                      <a:pt x="128" y="103"/>
                    </a:lnTo>
                    <a:lnTo>
                      <a:pt x="128" y="102"/>
                    </a:lnTo>
                    <a:lnTo>
                      <a:pt x="125" y="99"/>
                    </a:lnTo>
                    <a:lnTo>
                      <a:pt x="124" y="97"/>
                    </a:lnTo>
                    <a:lnTo>
                      <a:pt x="123" y="97"/>
                    </a:lnTo>
                    <a:lnTo>
                      <a:pt x="121" y="95"/>
                    </a:lnTo>
                    <a:lnTo>
                      <a:pt x="121" y="94"/>
                    </a:lnTo>
                    <a:lnTo>
                      <a:pt x="120" y="91"/>
                    </a:lnTo>
                    <a:lnTo>
                      <a:pt x="117" y="89"/>
                    </a:lnTo>
                    <a:lnTo>
                      <a:pt x="116" y="87"/>
                    </a:lnTo>
                    <a:lnTo>
                      <a:pt x="115" y="86"/>
                    </a:lnTo>
                    <a:lnTo>
                      <a:pt x="113" y="85"/>
                    </a:lnTo>
                    <a:lnTo>
                      <a:pt x="111" y="82"/>
                    </a:lnTo>
                    <a:lnTo>
                      <a:pt x="108" y="80"/>
                    </a:lnTo>
                    <a:lnTo>
                      <a:pt x="108" y="78"/>
                    </a:lnTo>
                    <a:lnTo>
                      <a:pt x="108" y="77"/>
                    </a:lnTo>
                    <a:lnTo>
                      <a:pt x="107" y="77"/>
                    </a:lnTo>
                    <a:lnTo>
                      <a:pt x="107" y="76"/>
                    </a:lnTo>
                    <a:lnTo>
                      <a:pt x="107" y="74"/>
                    </a:lnTo>
                    <a:lnTo>
                      <a:pt x="107" y="73"/>
                    </a:lnTo>
                    <a:lnTo>
                      <a:pt x="108" y="72"/>
                    </a:lnTo>
                    <a:lnTo>
                      <a:pt x="110" y="72"/>
                    </a:lnTo>
                    <a:lnTo>
                      <a:pt x="110" y="70"/>
                    </a:lnTo>
                    <a:lnTo>
                      <a:pt x="111" y="70"/>
                    </a:lnTo>
                    <a:lnTo>
                      <a:pt x="111" y="69"/>
                    </a:lnTo>
                    <a:lnTo>
                      <a:pt x="111" y="68"/>
                    </a:lnTo>
                    <a:lnTo>
                      <a:pt x="112" y="68"/>
                    </a:lnTo>
                    <a:lnTo>
                      <a:pt x="111" y="67"/>
                    </a:lnTo>
                    <a:lnTo>
                      <a:pt x="111" y="65"/>
                    </a:lnTo>
                    <a:lnTo>
                      <a:pt x="112" y="65"/>
                    </a:lnTo>
                    <a:lnTo>
                      <a:pt x="113" y="65"/>
                    </a:lnTo>
                    <a:lnTo>
                      <a:pt x="113" y="64"/>
                    </a:lnTo>
                    <a:lnTo>
                      <a:pt x="113" y="63"/>
                    </a:lnTo>
                    <a:lnTo>
                      <a:pt x="115" y="63"/>
                    </a:lnTo>
                    <a:lnTo>
                      <a:pt x="116" y="63"/>
                    </a:lnTo>
                    <a:lnTo>
                      <a:pt x="116" y="61"/>
                    </a:lnTo>
                    <a:lnTo>
                      <a:pt x="116" y="60"/>
                    </a:lnTo>
                    <a:lnTo>
                      <a:pt x="116" y="59"/>
                    </a:lnTo>
                    <a:lnTo>
                      <a:pt x="116" y="57"/>
                    </a:lnTo>
                    <a:lnTo>
                      <a:pt x="116" y="56"/>
                    </a:lnTo>
                    <a:lnTo>
                      <a:pt x="116" y="55"/>
                    </a:lnTo>
                    <a:lnTo>
                      <a:pt x="117" y="55"/>
                    </a:lnTo>
                    <a:lnTo>
                      <a:pt x="119" y="55"/>
                    </a:lnTo>
                    <a:lnTo>
                      <a:pt x="120" y="55"/>
                    </a:lnTo>
                    <a:lnTo>
                      <a:pt x="120" y="56"/>
                    </a:lnTo>
                    <a:lnTo>
                      <a:pt x="121" y="56"/>
                    </a:lnTo>
                    <a:lnTo>
                      <a:pt x="123" y="56"/>
                    </a:lnTo>
                    <a:lnTo>
                      <a:pt x="124" y="56"/>
                    </a:lnTo>
                    <a:lnTo>
                      <a:pt x="125" y="56"/>
                    </a:lnTo>
                    <a:lnTo>
                      <a:pt x="125" y="57"/>
                    </a:lnTo>
                    <a:lnTo>
                      <a:pt x="127" y="57"/>
                    </a:lnTo>
                    <a:lnTo>
                      <a:pt x="128" y="57"/>
                    </a:lnTo>
                    <a:lnTo>
                      <a:pt x="129" y="57"/>
                    </a:lnTo>
                    <a:lnTo>
                      <a:pt x="130" y="57"/>
                    </a:lnTo>
                    <a:lnTo>
                      <a:pt x="132" y="57"/>
                    </a:lnTo>
                    <a:lnTo>
                      <a:pt x="133" y="57"/>
                    </a:lnTo>
                    <a:lnTo>
                      <a:pt x="134" y="57"/>
                    </a:lnTo>
                    <a:lnTo>
                      <a:pt x="134" y="59"/>
                    </a:lnTo>
                    <a:lnTo>
                      <a:pt x="134" y="57"/>
                    </a:lnTo>
                    <a:lnTo>
                      <a:pt x="136" y="57"/>
                    </a:lnTo>
                    <a:lnTo>
                      <a:pt x="137" y="57"/>
                    </a:lnTo>
                    <a:lnTo>
                      <a:pt x="138" y="57"/>
                    </a:lnTo>
                    <a:lnTo>
                      <a:pt x="140" y="57"/>
                    </a:lnTo>
                    <a:lnTo>
                      <a:pt x="141" y="57"/>
                    </a:lnTo>
                    <a:lnTo>
                      <a:pt x="142" y="57"/>
                    </a:lnTo>
                    <a:lnTo>
                      <a:pt x="142" y="59"/>
                    </a:lnTo>
                    <a:lnTo>
                      <a:pt x="144" y="59"/>
                    </a:lnTo>
                    <a:lnTo>
                      <a:pt x="144" y="60"/>
                    </a:lnTo>
                    <a:lnTo>
                      <a:pt x="145" y="60"/>
                    </a:lnTo>
                    <a:lnTo>
                      <a:pt x="145" y="61"/>
                    </a:lnTo>
                    <a:lnTo>
                      <a:pt x="146" y="63"/>
                    </a:lnTo>
                    <a:lnTo>
                      <a:pt x="146" y="64"/>
                    </a:lnTo>
                    <a:lnTo>
                      <a:pt x="146" y="65"/>
                    </a:lnTo>
                    <a:lnTo>
                      <a:pt x="147" y="65"/>
                    </a:lnTo>
                    <a:lnTo>
                      <a:pt x="147" y="67"/>
                    </a:lnTo>
                    <a:lnTo>
                      <a:pt x="147" y="68"/>
                    </a:lnTo>
                    <a:lnTo>
                      <a:pt x="149" y="68"/>
                    </a:lnTo>
                    <a:lnTo>
                      <a:pt x="149" y="69"/>
                    </a:lnTo>
                    <a:lnTo>
                      <a:pt x="150" y="69"/>
                    </a:lnTo>
                    <a:lnTo>
                      <a:pt x="151" y="69"/>
                    </a:lnTo>
                    <a:lnTo>
                      <a:pt x="153" y="69"/>
                    </a:lnTo>
                    <a:lnTo>
                      <a:pt x="154" y="69"/>
                    </a:lnTo>
                    <a:lnTo>
                      <a:pt x="155" y="69"/>
                    </a:lnTo>
                    <a:lnTo>
                      <a:pt x="155" y="70"/>
                    </a:lnTo>
                    <a:lnTo>
                      <a:pt x="157" y="70"/>
                    </a:lnTo>
                    <a:lnTo>
                      <a:pt x="158" y="70"/>
                    </a:lnTo>
                    <a:lnTo>
                      <a:pt x="159" y="70"/>
                    </a:lnTo>
                    <a:lnTo>
                      <a:pt x="161" y="70"/>
                    </a:lnTo>
                    <a:lnTo>
                      <a:pt x="161" y="72"/>
                    </a:lnTo>
                    <a:lnTo>
                      <a:pt x="162" y="72"/>
                    </a:lnTo>
                    <a:lnTo>
                      <a:pt x="162" y="73"/>
                    </a:lnTo>
                    <a:lnTo>
                      <a:pt x="163" y="73"/>
                    </a:lnTo>
                    <a:lnTo>
                      <a:pt x="165" y="73"/>
                    </a:lnTo>
                    <a:lnTo>
                      <a:pt x="165" y="72"/>
                    </a:lnTo>
                    <a:lnTo>
                      <a:pt x="166" y="72"/>
                    </a:lnTo>
                    <a:lnTo>
                      <a:pt x="166" y="73"/>
                    </a:lnTo>
                    <a:lnTo>
                      <a:pt x="167" y="73"/>
                    </a:lnTo>
                    <a:lnTo>
                      <a:pt x="166" y="73"/>
                    </a:lnTo>
                    <a:lnTo>
                      <a:pt x="167" y="73"/>
                    </a:lnTo>
                    <a:lnTo>
                      <a:pt x="167" y="74"/>
                    </a:lnTo>
                    <a:lnTo>
                      <a:pt x="167" y="73"/>
                    </a:lnTo>
                    <a:lnTo>
                      <a:pt x="168" y="72"/>
                    </a:lnTo>
                    <a:lnTo>
                      <a:pt x="170" y="72"/>
                    </a:lnTo>
                    <a:lnTo>
                      <a:pt x="170" y="70"/>
                    </a:lnTo>
                    <a:lnTo>
                      <a:pt x="171" y="70"/>
                    </a:lnTo>
                    <a:lnTo>
                      <a:pt x="172" y="70"/>
                    </a:lnTo>
                    <a:lnTo>
                      <a:pt x="172" y="69"/>
                    </a:lnTo>
                    <a:lnTo>
                      <a:pt x="172" y="68"/>
                    </a:lnTo>
                    <a:lnTo>
                      <a:pt x="174" y="68"/>
                    </a:lnTo>
                    <a:lnTo>
                      <a:pt x="174" y="67"/>
                    </a:lnTo>
                    <a:lnTo>
                      <a:pt x="175" y="65"/>
                    </a:lnTo>
                    <a:lnTo>
                      <a:pt x="176" y="65"/>
                    </a:lnTo>
                    <a:lnTo>
                      <a:pt x="178" y="65"/>
                    </a:lnTo>
                    <a:lnTo>
                      <a:pt x="178" y="64"/>
                    </a:lnTo>
                    <a:lnTo>
                      <a:pt x="179" y="64"/>
                    </a:lnTo>
                    <a:lnTo>
                      <a:pt x="179" y="63"/>
                    </a:lnTo>
                    <a:lnTo>
                      <a:pt x="180" y="63"/>
                    </a:lnTo>
                    <a:lnTo>
                      <a:pt x="180" y="61"/>
                    </a:lnTo>
                    <a:lnTo>
                      <a:pt x="180" y="63"/>
                    </a:lnTo>
                    <a:lnTo>
                      <a:pt x="182" y="63"/>
                    </a:lnTo>
                    <a:lnTo>
                      <a:pt x="183" y="63"/>
                    </a:lnTo>
                    <a:lnTo>
                      <a:pt x="183" y="64"/>
                    </a:lnTo>
                    <a:lnTo>
                      <a:pt x="184" y="64"/>
                    </a:lnTo>
                    <a:lnTo>
                      <a:pt x="185" y="64"/>
                    </a:lnTo>
                    <a:lnTo>
                      <a:pt x="187" y="64"/>
                    </a:lnTo>
                    <a:lnTo>
                      <a:pt x="187" y="65"/>
                    </a:lnTo>
                    <a:lnTo>
                      <a:pt x="188" y="65"/>
                    </a:lnTo>
                    <a:lnTo>
                      <a:pt x="189" y="67"/>
                    </a:lnTo>
                    <a:lnTo>
                      <a:pt x="191" y="65"/>
                    </a:lnTo>
                    <a:lnTo>
                      <a:pt x="192" y="64"/>
                    </a:lnTo>
                    <a:lnTo>
                      <a:pt x="192" y="63"/>
                    </a:lnTo>
                    <a:lnTo>
                      <a:pt x="193" y="63"/>
                    </a:lnTo>
                    <a:lnTo>
                      <a:pt x="195" y="61"/>
                    </a:lnTo>
                    <a:lnTo>
                      <a:pt x="196" y="60"/>
                    </a:lnTo>
                    <a:lnTo>
                      <a:pt x="196" y="59"/>
                    </a:lnTo>
                    <a:lnTo>
                      <a:pt x="197" y="57"/>
                    </a:lnTo>
                    <a:lnTo>
                      <a:pt x="199" y="56"/>
                    </a:lnTo>
                    <a:lnTo>
                      <a:pt x="199" y="55"/>
                    </a:lnTo>
                    <a:lnTo>
                      <a:pt x="200" y="55"/>
                    </a:lnTo>
                    <a:lnTo>
                      <a:pt x="200" y="53"/>
                    </a:lnTo>
                    <a:lnTo>
                      <a:pt x="200" y="52"/>
                    </a:lnTo>
                    <a:lnTo>
                      <a:pt x="200" y="51"/>
                    </a:lnTo>
                    <a:lnTo>
                      <a:pt x="201" y="51"/>
                    </a:lnTo>
                    <a:lnTo>
                      <a:pt x="200" y="49"/>
                    </a:lnTo>
                    <a:lnTo>
                      <a:pt x="201" y="49"/>
                    </a:lnTo>
                    <a:lnTo>
                      <a:pt x="201" y="51"/>
                    </a:lnTo>
                    <a:lnTo>
                      <a:pt x="201" y="52"/>
                    </a:lnTo>
                    <a:lnTo>
                      <a:pt x="201" y="53"/>
                    </a:lnTo>
                    <a:lnTo>
                      <a:pt x="204" y="56"/>
                    </a:lnTo>
                    <a:lnTo>
                      <a:pt x="206" y="55"/>
                    </a:lnTo>
                    <a:lnTo>
                      <a:pt x="208" y="53"/>
                    </a:lnTo>
                    <a:lnTo>
                      <a:pt x="209" y="52"/>
                    </a:lnTo>
                    <a:lnTo>
                      <a:pt x="210" y="52"/>
                    </a:lnTo>
                    <a:lnTo>
                      <a:pt x="212" y="52"/>
                    </a:lnTo>
                    <a:lnTo>
                      <a:pt x="210" y="57"/>
                    </a:lnTo>
                    <a:lnTo>
                      <a:pt x="210" y="68"/>
                    </a:lnTo>
                    <a:lnTo>
                      <a:pt x="213" y="78"/>
                    </a:lnTo>
                    <a:lnTo>
                      <a:pt x="214" y="80"/>
                    </a:lnTo>
                    <a:lnTo>
                      <a:pt x="214" y="81"/>
                    </a:lnTo>
                    <a:lnTo>
                      <a:pt x="217" y="86"/>
                    </a:lnTo>
                    <a:lnTo>
                      <a:pt x="219" y="90"/>
                    </a:lnTo>
                    <a:lnTo>
                      <a:pt x="219" y="91"/>
                    </a:lnTo>
                    <a:lnTo>
                      <a:pt x="221" y="91"/>
                    </a:lnTo>
                    <a:lnTo>
                      <a:pt x="221" y="93"/>
                    </a:lnTo>
                    <a:lnTo>
                      <a:pt x="221" y="94"/>
                    </a:lnTo>
                    <a:lnTo>
                      <a:pt x="226" y="94"/>
                    </a:lnTo>
                    <a:lnTo>
                      <a:pt x="226" y="95"/>
                    </a:lnTo>
                    <a:lnTo>
                      <a:pt x="226" y="94"/>
                    </a:lnTo>
                    <a:lnTo>
                      <a:pt x="227" y="94"/>
                    </a:lnTo>
                    <a:lnTo>
                      <a:pt x="229" y="94"/>
                    </a:lnTo>
                    <a:lnTo>
                      <a:pt x="230" y="94"/>
                    </a:lnTo>
                    <a:lnTo>
                      <a:pt x="231" y="94"/>
                    </a:lnTo>
                    <a:lnTo>
                      <a:pt x="233" y="94"/>
                    </a:lnTo>
                    <a:lnTo>
                      <a:pt x="233" y="95"/>
                    </a:lnTo>
                    <a:lnTo>
                      <a:pt x="234" y="97"/>
                    </a:lnTo>
                    <a:lnTo>
                      <a:pt x="234" y="98"/>
                    </a:lnTo>
                    <a:lnTo>
                      <a:pt x="234" y="99"/>
                    </a:lnTo>
                    <a:lnTo>
                      <a:pt x="235" y="99"/>
                    </a:lnTo>
                    <a:lnTo>
                      <a:pt x="235" y="101"/>
                    </a:lnTo>
                    <a:lnTo>
                      <a:pt x="235" y="102"/>
                    </a:lnTo>
                    <a:lnTo>
                      <a:pt x="237" y="102"/>
                    </a:lnTo>
                    <a:lnTo>
                      <a:pt x="237" y="103"/>
                    </a:lnTo>
                    <a:lnTo>
                      <a:pt x="238" y="103"/>
                    </a:lnTo>
                    <a:lnTo>
                      <a:pt x="239" y="103"/>
                    </a:lnTo>
                    <a:lnTo>
                      <a:pt x="240" y="103"/>
                    </a:lnTo>
                    <a:lnTo>
                      <a:pt x="240" y="104"/>
                    </a:lnTo>
                    <a:lnTo>
                      <a:pt x="242" y="104"/>
                    </a:lnTo>
                    <a:lnTo>
                      <a:pt x="243" y="104"/>
                    </a:lnTo>
                    <a:lnTo>
                      <a:pt x="243" y="103"/>
                    </a:lnTo>
                    <a:lnTo>
                      <a:pt x="243" y="104"/>
                    </a:lnTo>
                    <a:lnTo>
                      <a:pt x="244" y="104"/>
                    </a:lnTo>
                    <a:lnTo>
                      <a:pt x="246" y="104"/>
                    </a:lnTo>
                    <a:lnTo>
                      <a:pt x="246" y="106"/>
                    </a:lnTo>
                    <a:lnTo>
                      <a:pt x="247" y="106"/>
                    </a:lnTo>
                    <a:lnTo>
                      <a:pt x="247" y="107"/>
                    </a:lnTo>
                    <a:lnTo>
                      <a:pt x="248" y="107"/>
                    </a:lnTo>
                    <a:lnTo>
                      <a:pt x="248" y="106"/>
                    </a:lnTo>
                    <a:lnTo>
                      <a:pt x="248" y="104"/>
                    </a:lnTo>
                    <a:lnTo>
                      <a:pt x="250" y="104"/>
                    </a:lnTo>
                    <a:lnTo>
                      <a:pt x="250" y="106"/>
                    </a:lnTo>
                    <a:lnTo>
                      <a:pt x="251" y="106"/>
                    </a:lnTo>
                    <a:lnTo>
                      <a:pt x="252" y="106"/>
                    </a:lnTo>
                    <a:lnTo>
                      <a:pt x="252" y="104"/>
                    </a:lnTo>
                    <a:lnTo>
                      <a:pt x="254" y="104"/>
                    </a:lnTo>
                    <a:lnTo>
                      <a:pt x="254" y="103"/>
                    </a:lnTo>
                    <a:lnTo>
                      <a:pt x="255" y="103"/>
                    </a:lnTo>
                    <a:lnTo>
                      <a:pt x="256" y="103"/>
                    </a:lnTo>
                    <a:lnTo>
                      <a:pt x="257" y="103"/>
                    </a:lnTo>
                    <a:lnTo>
                      <a:pt x="259" y="103"/>
                    </a:lnTo>
                    <a:lnTo>
                      <a:pt x="260" y="103"/>
                    </a:lnTo>
                    <a:lnTo>
                      <a:pt x="261" y="103"/>
                    </a:lnTo>
                    <a:lnTo>
                      <a:pt x="263" y="103"/>
                    </a:lnTo>
                    <a:lnTo>
                      <a:pt x="264" y="103"/>
                    </a:lnTo>
                    <a:lnTo>
                      <a:pt x="264" y="102"/>
                    </a:lnTo>
                    <a:lnTo>
                      <a:pt x="264" y="103"/>
                    </a:lnTo>
                    <a:lnTo>
                      <a:pt x="265" y="103"/>
                    </a:lnTo>
                    <a:lnTo>
                      <a:pt x="265" y="102"/>
                    </a:lnTo>
                    <a:lnTo>
                      <a:pt x="265" y="103"/>
                    </a:lnTo>
                    <a:lnTo>
                      <a:pt x="265" y="104"/>
                    </a:lnTo>
                    <a:lnTo>
                      <a:pt x="267" y="104"/>
                    </a:lnTo>
                    <a:lnTo>
                      <a:pt x="268" y="104"/>
                    </a:lnTo>
                    <a:lnTo>
                      <a:pt x="269" y="104"/>
                    </a:lnTo>
                    <a:lnTo>
                      <a:pt x="271" y="104"/>
                    </a:lnTo>
                    <a:lnTo>
                      <a:pt x="272" y="104"/>
                    </a:lnTo>
                    <a:lnTo>
                      <a:pt x="273" y="104"/>
                    </a:lnTo>
                    <a:lnTo>
                      <a:pt x="273" y="106"/>
                    </a:lnTo>
                    <a:lnTo>
                      <a:pt x="274" y="106"/>
                    </a:lnTo>
                    <a:lnTo>
                      <a:pt x="274" y="104"/>
                    </a:lnTo>
                    <a:lnTo>
                      <a:pt x="276" y="104"/>
                    </a:lnTo>
                    <a:lnTo>
                      <a:pt x="276" y="103"/>
                    </a:lnTo>
                    <a:lnTo>
                      <a:pt x="277" y="103"/>
                    </a:lnTo>
                    <a:lnTo>
                      <a:pt x="278" y="102"/>
                    </a:lnTo>
                    <a:lnTo>
                      <a:pt x="277" y="102"/>
                    </a:lnTo>
                    <a:lnTo>
                      <a:pt x="277" y="101"/>
                    </a:lnTo>
                    <a:lnTo>
                      <a:pt x="278" y="101"/>
                    </a:lnTo>
                    <a:lnTo>
                      <a:pt x="278" y="99"/>
                    </a:lnTo>
                    <a:lnTo>
                      <a:pt x="278" y="98"/>
                    </a:lnTo>
                    <a:lnTo>
                      <a:pt x="280" y="98"/>
                    </a:lnTo>
                    <a:lnTo>
                      <a:pt x="281" y="98"/>
                    </a:lnTo>
                    <a:lnTo>
                      <a:pt x="282" y="98"/>
                    </a:lnTo>
                    <a:lnTo>
                      <a:pt x="284" y="98"/>
                    </a:lnTo>
                    <a:lnTo>
                      <a:pt x="284" y="97"/>
                    </a:lnTo>
                    <a:lnTo>
                      <a:pt x="284" y="95"/>
                    </a:lnTo>
                    <a:lnTo>
                      <a:pt x="285" y="95"/>
                    </a:lnTo>
                    <a:lnTo>
                      <a:pt x="285" y="94"/>
                    </a:lnTo>
                    <a:lnTo>
                      <a:pt x="286" y="94"/>
                    </a:lnTo>
                    <a:lnTo>
                      <a:pt x="286" y="93"/>
                    </a:lnTo>
                    <a:lnTo>
                      <a:pt x="288" y="93"/>
                    </a:lnTo>
                    <a:lnTo>
                      <a:pt x="288" y="91"/>
                    </a:lnTo>
                    <a:lnTo>
                      <a:pt x="289" y="91"/>
                    </a:lnTo>
                    <a:lnTo>
                      <a:pt x="289" y="90"/>
                    </a:lnTo>
                    <a:lnTo>
                      <a:pt x="290" y="90"/>
                    </a:lnTo>
                    <a:lnTo>
                      <a:pt x="290" y="89"/>
                    </a:lnTo>
                    <a:lnTo>
                      <a:pt x="291" y="89"/>
                    </a:lnTo>
                    <a:lnTo>
                      <a:pt x="291" y="87"/>
                    </a:lnTo>
                    <a:lnTo>
                      <a:pt x="291" y="86"/>
                    </a:lnTo>
                    <a:lnTo>
                      <a:pt x="293" y="86"/>
                    </a:lnTo>
                    <a:lnTo>
                      <a:pt x="293" y="85"/>
                    </a:lnTo>
                    <a:lnTo>
                      <a:pt x="294" y="85"/>
                    </a:lnTo>
                    <a:lnTo>
                      <a:pt x="294" y="84"/>
                    </a:lnTo>
                    <a:lnTo>
                      <a:pt x="295" y="82"/>
                    </a:lnTo>
                    <a:lnTo>
                      <a:pt x="294" y="82"/>
                    </a:lnTo>
                    <a:lnTo>
                      <a:pt x="295" y="82"/>
                    </a:lnTo>
                    <a:lnTo>
                      <a:pt x="295" y="81"/>
                    </a:lnTo>
                    <a:lnTo>
                      <a:pt x="297" y="81"/>
                    </a:lnTo>
                    <a:lnTo>
                      <a:pt x="297" y="80"/>
                    </a:lnTo>
                    <a:lnTo>
                      <a:pt x="298" y="80"/>
                    </a:lnTo>
                    <a:lnTo>
                      <a:pt x="298" y="78"/>
                    </a:lnTo>
                    <a:lnTo>
                      <a:pt x="298" y="77"/>
                    </a:lnTo>
                    <a:lnTo>
                      <a:pt x="299" y="77"/>
                    </a:lnTo>
                    <a:lnTo>
                      <a:pt x="299" y="76"/>
                    </a:lnTo>
                    <a:lnTo>
                      <a:pt x="301" y="76"/>
                    </a:lnTo>
                    <a:lnTo>
                      <a:pt x="302" y="76"/>
                    </a:lnTo>
                    <a:lnTo>
                      <a:pt x="303" y="74"/>
                    </a:lnTo>
                    <a:lnTo>
                      <a:pt x="305" y="76"/>
                    </a:lnTo>
                    <a:lnTo>
                      <a:pt x="305" y="74"/>
                    </a:lnTo>
                    <a:lnTo>
                      <a:pt x="305" y="76"/>
                    </a:lnTo>
                    <a:lnTo>
                      <a:pt x="306" y="76"/>
                    </a:lnTo>
                    <a:lnTo>
                      <a:pt x="307" y="76"/>
                    </a:lnTo>
                    <a:lnTo>
                      <a:pt x="309" y="76"/>
                    </a:lnTo>
                    <a:lnTo>
                      <a:pt x="309" y="77"/>
                    </a:lnTo>
                    <a:lnTo>
                      <a:pt x="310" y="77"/>
                    </a:lnTo>
                    <a:lnTo>
                      <a:pt x="311" y="77"/>
                    </a:lnTo>
                    <a:lnTo>
                      <a:pt x="311" y="78"/>
                    </a:lnTo>
                    <a:lnTo>
                      <a:pt x="312" y="78"/>
                    </a:lnTo>
                    <a:lnTo>
                      <a:pt x="314" y="78"/>
                    </a:lnTo>
                    <a:lnTo>
                      <a:pt x="314" y="77"/>
                    </a:lnTo>
                    <a:lnTo>
                      <a:pt x="315" y="77"/>
                    </a:lnTo>
                    <a:lnTo>
                      <a:pt x="316" y="77"/>
                    </a:lnTo>
                    <a:lnTo>
                      <a:pt x="318" y="77"/>
                    </a:lnTo>
                    <a:lnTo>
                      <a:pt x="319" y="77"/>
                    </a:lnTo>
                    <a:lnTo>
                      <a:pt x="319" y="78"/>
                    </a:lnTo>
                    <a:lnTo>
                      <a:pt x="319" y="80"/>
                    </a:lnTo>
                    <a:lnTo>
                      <a:pt x="320" y="80"/>
                    </a:lnTo>
                    <a:lnTo>
                      <a:pt x="322" y="80"/>
                    </a:lnTo>
                    <a:lnTo>
                      <a:pt x="320" y="80"/>
                    </a:lnTo>
                    <a:lnTo>
                      <a:pt x="322" y="78"/>
                    </a:lnTo>
                    <a:lnTo>
                      <a:pt x="320" y="78"/>
                    </a:lnTo>
                    <a:lnTo>
                      <a:pt x="320" y="77"/>
                    </a:lnTo>
                    <a:lnTo>
                      <a:pt x="322" y="77"/>
                    </a:lnTo>
                    <a:lnTo>
                      <a:pt x="322" y="76"/>
                    </a:lnTo>
                    <a:lnTo>
                      <a:pt x="322" y="74"/>
                    </a:lnTo>
                    <a:lnTo>
                      <a:pt x="322" y="73"/>
                    </a:lnTo>
                    <a:lnTo>
                      <a:pt x="322" y="72"/>
                    </a:lnTo>
                    <a:lnTo>
                      <a:pt x="323" y="72"/>
                    </a:lnTo>
                    <a:lnTo>
                      <a:pt x="323" y="70"/>
                    </a:lnTo>
                    <a:lnTo>
                      <a:pt x="323" y="69"/>
                    </a:lnTo>
                    <a:lnTo>
                      <a:pt x="323" y="68"/>
                    </a:lnTo>
                    <a:lnTo>
                      <a:pt x="323" y="67"/>
                    </a:lnTo>
                    <a:lnTo>
                      <a:pt x="323" y="65"/>
                    </a:lnTo>
                    <a:lnTo>
                      <a:pt x="323" y="64"/>
                    </a:lnTo>
                    <a:lnTo>
                      <a:pt x="323" y="63"/>
                    </a:lnTo>
                    <a:lnTo>
                      <a:pt x="322" y="63"/>
                    </a:lnTo>
                    <a:lnTo>
                      <a:pt x="322" y="61"/>
                    </a:lnTo>
                    <a:lnTo>
                      <a:pt x="320" y="60"/>
                    </a:lnTo>
                    <a:lnTo>
                      <a:pt x="322" y="57"/>
                    </a:lnTo>
                    <a:lnTo>
                      <a:pt x="323" y="56"/>
                    </a:lnTo>
                    <a:lnTo>
                      <a:pt x="323" y="55"/>
                    </a:lnTo>
                    <a:lnTo>
                      <a:pt x="324" y="55"/>
                    </a:lnTo>
                    <a:lnTo>
                      <a:pt x="324" y="53"/>
                    </a:lnTo>
                    <a:lnTo>
                      <a:pt x="326" y="53"/>
                    </a:lnTo>
                    <a:lnTo>
                      <a:pt x="326" y="52"/>
                    </a:lnTo>
                    <a:lnTo>
                      <a:pt x="327" y="51"/>
                    </a:lnTo>
                    <a:lnTo>
                      <a:pt x="328" y="49"/>
                    </a:lnTo>
                    <a:lnTo>
                      <a:pt x="328" y="48"/>
                    </a:lnTo>
                    <a:lnTo>
                      <a:pt x="329" y="48"/>
                    </a:lnTo>
                    <a:lnTo>
                      <a:pt x="331" y="47"/>
                    </a:lnTo>
                    <a:lnTo>
                      <a:pt x="332" y="46"/>
                    </a:lnTo>
                    <a:lnTo>
                      <a:pt x="333" y="46"/>
                    </a:lnTo>
                    <a:lnTo>
                      <a:pt x="335" y="44"/>
                    </a:lnTo>
                    <a:lnTo>
                      <a:pt x="336" y="43"/>
                    </a:lnTo>
                    <a:lnTo>
                      <a:pt x="336" y="42"/>
                    </a:lnTo>
                    <a:lnTo>
                      <a:pt x="337" y="40"/>
                    </a:lnTo>
                    <a:lnTo>
                      <a:pt x="339" y="38"/>
                    </a:lnTo>
                    <a:lnTo>
                      <a:pt x="340" y="36"/>
                    </a:lnTo>
                    <a:lnTo>
                      <a:pt x="340" y="35"/>
                    </a:lnTo>
                    <a:lnTo>
                      <a:pt x="340" y="34"/>
                    </a:lnTo>
                    <a:lnTo>
                      <a:pt x="340" y="32"/>
                    </a:lnTo>
                    <a:lnTo>
                      <a:pt x="341" y="31"/>
                    </a:lnTo>
                    <a:lnTo>
                      <a:pt x="343" y="29"/>
                    </a:lnTo>
                    <a:lnTo>
                      <a:pt x="344" y="27"/>
                    </a:lnTo>
                    <a:lnTo>
                      <a:pt x="345" y="27"/>
                    </a:lnTo>
                    <a:lnTo>
                      <a:pt x="345" y="26"/>
                    </a:lnTo>
                    <a:lnTo>
                      <a:pt x="346" y="26"/>
                    </a:lnTo>
                    <a:lnTo>
                      <a:pt x="346" y="25"/>
                    </a:lnTo>
                    <a:lnTo>
                      <a:pt x="348" y="23"/>
                    </a:lnTo>
                    <a:lnTo>
                      <a:pt x="349" y="22"/>
                    </a:lnTo>
                    <a:lnTo>
                      <a:pt x="349" y="21"/>
                    </a:lnTo>
                    <a:lnTo>
                      <a:pt x="349" y="18"/>
                    </a:lnTo>
                    <a:lnTo>
                      <a:pt x="349" y="17"/>
                    </a:lnTo>
                    <a:lnTo>
                      <a:pt x="350" y="17"/>
                    </a:lnTo>
                    <a:lnTo>
                      <a:pt x="352" y="15"/>
                    </a:lnTo>
                    <a:lnTo>
                      <a:pt x="353" y="14"/>
                    </a:lnTo>
                    <a:lnTo>
                      <a:pt x="354" y="14"/>
                    </a:lnTo>
                    <a:lnTo>
                      <a:pt x="356" y="14"/>
                    </a:lnTo>
                    <a:lnTo>
                      <a:pt x="356" y="13"/>
                    </a:lnTo>
                    <a:lnTo>
                      <a:pt x="357" y="13"/>
                    </a:lnTo>
                    <a:lnTo>
                      <a:pt x="358" y="13"/>
                    </a:lnTo>
                    <a:lnTo>
                      <a:pt x="358" y="12"/>
                    </a:lnTo>
                    <a:lnTo>
                      <a:pt x="360" y="12"/>
                    </a:lnTo>
                    <a:lnTo>
                      <a:pt x="360" y="10"/>
                    </a:lnTo>
                    <a:lnTo>
                      <a:pt x="361" y="9"/>
                    </a:lnTo>
                    <a:lnTo>
                      <a:pt x="362" y="8"/>
                    </a:lnTo>
                    <a:lnTo>
                      <a:pt x="363" y="8"/>
                    </a:lnTo>
                    <a:lnTo>
                      <a:pt x="365" y="8"/>
                    </a:lnTo>
                    <a:lnTo>
                      <a:pt x="365" y="6"/>
                    </a:lnTo>
                    <a:lnTo>
                      <a:pt x="366" y="6"/>
                    </a:lnTo>
                    <a:lnTo>
                      <a:pt x="367" y="6"/>
                    </a:lnTo>
                    <a:lnTo>
                      <a:pt x="371" y="6"/>
                    </a:lnTo>
                    <a:lnTo>
                      <a:pt x="373" y="6"/>
                    </a:lnTo>
                    <a:lnTo>
                      <a:pt x="373" y="5"/>
                    </a:lnTo>
                    <a:lnTo>
                      <a:pt x="374" y="5"/>
                    </a:lnTo>
                    <a:lnTo>
                      <a:pt x="375" y="5"/>
                    </a:lnTo>
                    <a:lnTo>
                      <a:pt x="377" y="5"/>
                    </a:lnTo>
                    <a:lnTo>
                      <a:pt x="378" y="4"/>
                    </a:lnTo>
                    <a:lnTo>
                      <a:pt x="377" y="4"/>
                    </a:lnTo>
                    <a:lnTo>
                      <a:pt x="378" y="4"/>
                    </a:lnTo>
                    <a:lnTo>
                      <a:pt x="378" y="2"/>
                    </a:lnTo>
                    <a:lnTo>
                      <a:pt x="379" y="2"/>
                    </a:lnTo>
                    <a:lnTo>
                      <a:pt x="381" y="1"/>
                    </a:lnTo>
                    <a:lnTo>
                      <a:pt x="382" y="1"/>
                    </a:lnTo>
                    <a:lnTo>
                      <a:pt x="383" y="1"/>
                    </a:lnTo>
                    <a:lnTo>
                      <a:pt x="383" y="0"/>
                    </a:lnTo>
                    <a:lnTo>
                      <a:pt x="384" y="0"/>
                    </a:lnTo>
                    <a:lnTo>
                      <a:pt x="386" y="0"/>
                    </a:lnTo>
                    <a:lnTo>
                      <a:pt x="387" y="0"/>
                    </a:lnTo>
                    <a:lnTo>
                      <a:pt x="388" y="0"/>
                    </a:lnTo>
                    <a:lnTo>
                      <a:pt x="390" y="0"/>
                    </a:lnTo>
                    <a:lnTo>
                      <a:pt x="391" y="0"/>
                    </a:lnTo>
                    <a:lnTo>
                      <a:pt x="392" y="0"/>
                    </a:lnTo>
                    <a:lnTo>
                      <a:pt x="392" y="1"/>
                    </a:lnTo>
                    <a:lnTo>
                      <a:pt x="392" y="2"/>
                    </a:lnTo>
                    <a:lnTo>
                      <a:pt x="391" y="2"/>
                    </a:lnTo>
                    <a:lnTo>
                      <a:pt x="391" y="4"/>
                    </a:lnTo>
                    <a:lnTo>
                      <a:pt x="390" y="4"/>
                    </a:lnTo>
                    <a:lnTo>
                      <a:pt x="390" y="5"/>
                    </a:lnTo>
                    <a:lnTo>
                      <a:pt x="391" y="6"/>
                    </a:lnTo>
                    <a:lnTo>
                      <a:pt x="391" y="8"/>
                    </a:lnTo>
                    <a:lnTo>
                      <a:pt x="391" y="9"/>
                    </a:lnTo>
                    <a:lnTo>
                      <a:pt x="391" y="10"/>
                    </a:lnTo>
                    <a:lnTo>
                      <a:pt x="391" y="12"/>
                    </a:lnTo>
                    <a:lnTo>
                      <a:pt x="391" y="13"/>
                    </a:lnTo>
                    <a:lnTo>
                      <a:pt x="391" y="14"/>
                    </a:lnTo>
                    <a:lnTo>
                      <a:pt x="391" y="15"/>
                    </a:lnTo>
                    <a:lnTo>
                      <a:pt x="392" y="15"/>
                    </a:lnTo>
                    <a:lnTo>
                      <a:pt x="392" y="17"/>
                    </a:lnTo>
                    <a:lnTo>
                      <a:pt x="394" y="17"/>
                    </a:lnTo>
                    <a:lnTo>
                      <a:pt x="395" y="17"/>
                    </a:lnTo>
                    <a:lnTo>
                      <a:pt x="395" y="18"/>
                    </a:lnTo>
                    <a:lnTo>
                      <a:pt x="396" y="18"/>
                    </a:lnTo>
                    <a:lnTo>
                      <a:pt x="396" y="19"/>
                    </a:lnTo>
                    <a:lnTo>
                      <a:pt x="396" y="21"/>
                    </a:lnTo>
                    <a:lnTo>
                      <a:pt x="398" y="21"/>
                    </a:lnTo>
                    <a:lnTo>
                      <a:pt x="398" y="22"/>
                    </a:lnTo>
                    <a:lnTo>
                      <a:pt x="398" y="23"/>
                    </a:lnTo>
                    <a:lnTo>
                      <a:pt x="398" y="25"/>
                    </a:lnTo>
                    <a:lnTo>
                      <a:pt x="398" y="26"/>
                    </a:lnTo>
                    <a:lnTo>
                      <a:pt x="398" y="27"/>
                    </a:lnTo>
                    <a:lnTo>
                      <a:pt x="398" y="29"/>
                    </a:lnTo>
                    <a:lnTo>
                      <a:pt x="399" y="30"/>
                    </a:lnTo>
                    <a:lnTo>
                      <a:pt x="400" y="30"/>
                    </a:lnTo>
                    <a:lnTo>
                      <a:pt x="400" y="31"/>
                    </a:lnTo>
                    <a:lnTo>
                      <a:pt x="401" y="31"/>
                    </a:lnTo>
                    <a:lnTo>
                      <a:pt x="401" y="32"/>
                    </a:lnTo>
                    <a:lnTo>
                      <a:pt x="403" y="32"/>
                    </a:lnTo>
                    <a:lnTo>
                      <a:pt x="404" y="32"/>
                    </a:lnTo>
                    <a:lnTo>
                      <a:pt x="404" y="34"/>
                    </a:lnTo>
                    <a:lnTo>
                      <a:pt x="405" y="34"/>
                    </a:lnTo>
                    <a:lnTo>
                      <a:pt x="407" y="35"/>
                    </a:lnTo>
                    <a:lnTo>
                      <a:pt x="408" y="35"/>
                    </a:lnTo>
                    <a:lnTo>
                      <a:pt x="408" y="36"/>
                    </a:lnTo>
                    <a:lnTo>
                      <a:pt x="408" y="38"/>
                    </a:lnTo>
                    <a:lnTo>
                      <a:pt x="409" y="38"/>
                    </a:lnTo>
                    <a:lnTo>
                      <a:pt x="409" y="39"/>
                    </a:lnTo>
                    <a:lnTo>
                      <a:pt x="411" y="39"/>
                    </a:lnTo>
                    <a:lnTo>
                      <a:pt x="411" y="40"/>
                    </a:lnTo>
                    <a:lnTo>
                      <a:pt x="412" y="42"/>
                    </a:lnTo>
                    <a:lnTo>
                      <a:pt x="412" y="43"/>
                    </a:lnTo>
                    <a:lnTo>
                      <a:pt x="413" y="44"/>
                    </a:lnTo>
                    <a:lnTo>
                      <a:pt x="415" y="44"/>
                    </a:lnTo>
                    <a:lnTo>
                      <a:pt x="415" y="46"/>
                    </a:lnTo>
                    <a:lnTo>
                      <a:pt x="416" y="46"/>
                    </a:lnTo>
                    <a:lnTo>
                      <a:pt x="417" y="46"/>
                    </a:lnTo>
                    <a:lnTo>
                      <a:pt x="418" y="46"/>
                    </a:lnTo>
                    <a:lnTo>
                      <a:pt x="418" y="44"/>
                    </a:lnTo>
                    <a:lnTo>
                      <a:pt x="420" y="44"/>
                    </a:lnTo>
                    <a:lnTo>
                      <a:pt x="421" y="44"/>
                    </a:lnTo>
                    <a:lnTo>
                      <a:pt x="422" y="44"/>
                    </a:lnTo>
                    <a:lnTo>
                      <a:pt x="424" y="44"/>
                    </a:lnTo>
                    <a:lnTo>
                      <a:pt x="425" y="44"/>
                    </a:lnTo>
                    <a:lnTo>
                      <a:pt x="426" y="44"/>
                    </a:lnTo>
                    <a:lnTo>
                      <a:pt x="428" y="44"/>
                    </a:lnTo>
                    <a:lnTo>
                      <a:pt x="429" y="44"/>
                    </a:lnTo>
                    <a:lnTo>
                      <a:pt x="430" y="44"/>
                    </a:lnTo>
                    <a:lnTo>
                      <a:pt x="430" y="46"/>
                    </a:lnTo>
                    <a:lnTo>
                      <a:pt x="432" y="46"/>
                    </a:lnTo>
                    <a:lnTo>
                      <a:pt x="432" y="47"/>
                    </a:lnTo>
                    <a:lnTo>
                      <a:pt x="433" y="47"/>
                    </a:lnTo>
                    <a:lnTo>
                      <a:pt x="434" y="47"/>
                    </a:lnTo>
                    <a:lnTo>
                      <a:pt x="435" y="47"/>
                    </a:lnTo>
                    <a:lnTo>
                      <a:pt x="435" y="48"/>
                    </a:lnTo>
                    <a:lnTo>
                      <a:pt x="437" y="48"/>
                    </a:lnTo>
                    <a:lnTo>
                      <a:pt x="438" y="48"/>
                    </a:lnTo>
                    <a:lnTo>
                      <a:pt x="439" y="49"/>
                    </a:lnTo>
                    <a:lnTo>
                      <a:pt x="439" y="48"/>
                    </a:lnTo>
                    <a:lnTo>
                      <a:pt x="439" y="49"/>
                    </a:lnTo>
                    <a:lnTo>
                      <a:pt x="441" y="48"/>
                    </a:lnTo>
                    <a:lnTo>
                      <a:pt x="441" y="49"/>
                    </a:lnTo>
                    <a:lnTo>
                      <a:pt x="442" y="49"/>
                    </a:lnTo>
                    <a:lnTo>
                      <a:pt x="443" y="49"/>
                    </a:lnTo>
                    <a:lnTo>
                      <a:pt x="443" y="48"/>
                    </a:lnTo>
                    <a:lnTo>
                      <a:pt x="443" y="49"/>
                    </a:lnTo>
                    <a:lnTo>
                      <a:pt x="445" y="49"/>
                    </a:lnTo>
                    <a:lnTo>
                      <a:pt x="445" y="51"/>
                    </a:lnTo>
                    <a:lnTo>
                      <a:pt x="445" y="52"/>
                    </a:lnTo>
                    <a:lnTo>
                      <a:pt x="445" y="53"/>
                    </a:lnTo>
                    <a:lnTo>
                      <a:pt x="446" y="53"/>
                    </a:lnTo>
                    <a:lnTo>
                      <a:pt x="447" y="53"/>
                    </a:lnTo>
                    <a:lnTo>
                      <a:pt x="449" y="53"/>
                    </a:lnTo>
                    <a:lnTo>
                      <a:pt x="449" y="52"/>
                    </a:lnTo>
                    <a:lnTo>
                      <a:pt x="450" y="52"/>
                    </a:lnTo>
                    <a:lnTo>
                      <a:pt x="451" y="52"/>
                    </a:lnTo>
                    <a:lnTo>
                      <a:pt x="453" y="52"/>
                    </a:lnTo>
                    <a:lnTo>
                      <a:pt x="454" y="52"/>
                    </a:lnTo>
                    <a:lnTo>
                      <a:pt x="454" y="51"/>
                    </a:lnTo>
                    <a:lnTo>
                      <a:pt x="455" y="51"/>
                    </a:lnTo>
                    <a:lnTo>
                      <a:pt x="455" y="49"/>
                    </a:lnTo>
                    <a:lnTo>
                      <a:pt x="455" y="51"/>
                    </a:lnTo>
                    <a:lnTo>
                      <a:pt x="456" y="51"/>
                    </a:lnTo>
                    <a:lnTo>
                      <a:pt x="456" y="52"/>
                    </a:lnTo>
                    <a:lnTo>
                      <a:pt x="458" y="52"/>
                    </a:lnTo>
                    <a:lnTo>
                      <a:pt x="459" y="52"/>
                    </a:lnTo>
                    <a:lnTo>
                      <a:pt x="459" y="51"/>
                    </a:lnTo>
                    <a:lnTo>
                      <a:pt x="460" y="52"/>
                    </a:lnTo>
                    <a:lnTo>
                      <a:pt x="460" y="53"/>
                    </a:lnTo>
                    <a:lnTo>
                      <a:pt x="462" y="53"/>
                    </a:lnTo>
                    <a:lnTo>
                      <a:pt x="462" y="55"/>
                    </a:lnTo>
                    <a:lnTo>
                      <a:pt x="463" y="55"/>
                    </a:lnTo>
                    <a:lnTo>
                      <a:pt x="463" y="53"/>
                    </a:lnTo>
                    <a:lnTo>
                      <a:pt x="464" y="53"/>
                    </a:lnTo>
                    <a:lnTo>
                      <a:pt x="464" y="52"/>
                    </a:lnTo>
                    <a:lnTo>
                      <a:pt x="466" y="52"/>
                    </a:lnTo>
                    <a:lnTo>
                      <a:pt x="466" y="51"/>
                    </a:lnTo>
                    <a:lnTo>
                      <a:pt x="467" y="51"/>
                    </a:lnTo>
                    <a:lnTo>
                      <a:pt x="467" y="49"/>
                    </a:lnTo>
                    <a:lnTo>
                      <a:pt x="468" y="49"/>
                    </a:lnTo>
                    <a:lnTo>
                      <a:pt x="468" y="48"/>
                    </a:lnTo>
                    <a:lnTo>
                      <a:pt x="470" y="48"/>
                    </a:lnTo>
                    <a:lnTo>
                      <a:pt x="470" y="47"/>
                    </a:lnTo>
                    <a:lnTo>
                      <a:pt x="471" y="46"/>
                    </a:lnTo>
                    <a:lnTo>
                      <a:pt x="472" y="46"/>
                    </a:lnTo>
                    <a:lnTo>
                      <a:pt x="472" y="47"/>
                    </a:lnTo>
                    <a:lnTo>
                      <a:pt x="473" y="47"/>
                    </a:lnTo>
                    <a:lnTo>
                      <a:pt x="473" y="46"/>
                    </a:lnTo>
                    <a:lnTo>
                      <a:pt x="473" y="47"/>
                    </a:lnTo>
                    <a:lnTo>
                      <a:pt x="473" y="46"/>
                    </a:lnTo>
                    <a:lnTo>
                      <a:pt x="475" y="46"/>
                    </a:lnTo>
                    <a:lnTo>
                      <a:pt x="475" y="44"/>
                    </a:lnTo>
                    <a:lnTo>
                      <a:pt x="475" y="43"/>
                    </a:lnTo>
                    <a:lnTo>
                      <a:pt x="475" y="42"/>
                    </a:lnTo>
                    <a:lnTo>
                      <a:pt x="476" y="42"/>
                    </a:lnTo>
                    <a:lnTo>
                      <a:pt x="476" y="40"/>
                    </a:lnTo>
                    <a:lnTo>
                      <a:pt x="477" y="40"/>
                    </a:lnTo>
                    <a:lnTo>
                      <a:pt x="479" y="40"/>
                    </a:lnTo>
                    <a:lnTo>
                      <a:pt x="480" y="40"/>
                    </a:lnTo>
                    <a:lnTo>
                      <a:pt x="480" y="39"/>
                    </a:lnTo>
                    <a:lnTo>
                      <a:pt x="481" y="39"/>
                    </a:lnTo>
                    <a:lnTo>
                      <a:pt x="481" y="38"/>
                    </a:lnTo>
                    <a:lnTo>
                      <a:pt x="483" y="38"/>
                    </a:lnTo>
                    <a:lnTo>
                      <a:pt x="483" y="36"/>
                    </a:lnTo>
                    <a:lnTo>
                      <a:pt x="483" y="35"/>
                    </a:lnTo>
                    <a:lnTo>
                      <a:pt x="484" y="35"/>
                    </a:lnTo>
                    <a:lnTo>
                      <a:pt x="483" y="35"/>
                    </a:lnTo>
                    <a:lnTo>
                      <a:pt x="483" y="34"/>
                    </a:lnTo>
                    <a:lnTo>
                      <a:pt x="484" y="34"/>
                    </a:lnTo>
                    <a:lnTo>
                      <a:pt x="484" y="32"/>
                    </a:lnTo>
                    <a:lnTo>
                      <a:pt x="485" y="32"/>
                    </a:lnTo>
                    <a:lnTo>
                      <a:pt x="487" y="32"/>
                    </a:lnTo>
                    <a:lnTo>
                      <a:pt x="488" y="32"/>
                    </a:lnTo>
                    <a:lnTo>
                      <a:pt x="488" y="31"/>
                    </a:lnTo>
                    <a:lnTo>
                      <a:pt x="489" y="31"/>
                    </a:lnTo>
                    <a:lnTo>
                      <a:pt x="490" y="31"/>
                    </a:lnTo>
                    <a:lnTo>
                      <a:pt x="492" y="31"/>
                    </a:lnTo>
                    <a:lnTo>
                      <a:pt x="493" y="31"/>
                    </a:lnTo>
                    <a:lnTo>
                      <a:pt x="493" y="30"/>
                    </a:lnTo>
                    <a:lnTo>
                      <a:pt x="494" y="30"/>
                    </a:lnTo>
                    <a:lnTo>
                      <a:pt x="494" y="31"/>
                    </a:lnTo>
                    <a:lnTo>
                      <a:pt x="496" y="31"/>
                    </a:lnTo>
                    <a:lnTo>
                      <a:pt x="496" y="32"/>
                    </a:lnTo>
                    <a:lnTo>
                      <a:pt x="497" y="32"/>
                    </a:lnTo>
                    <a:lnTo>
                      <a:pt x="498" y="32"/>
                    </a:lnTo>
                    <a:lnTo>
                      <a:pt x="500" y="32"/>
                    </a:lnTo>
                    <a:lnTo>
                      <a:pt x="501" y="32"/>
                    </a:lnTo>
                    <a:lnTo>
                      <a:pt x="501" y="31"/>
                    </a:lnTo>
                    <a:lnTo>
                      <a:pt x="502" y="31"/>
                    </a:lnTo>
                    <a:lnTo>
                      <a:pt x="504" y="31"/>
                    </a:lnTo>
                    <a:lnTo>
                      <a:pt x="504" y="30"/>
                    </a:lnTo>
                    <a:lnTo>
                      <a:pt x="505" y="30"/>
                    </a:lnTo>
                    <a:lnTo>
                      <a:pt x="505" y="31"/>
                    </a:lnTo>
                    <a:lnTo>
                      <a:pt x="506" y="31"/>
                    </a:lnTo>
                    <a:lnTo>
                      <a:pt x="505" y="31"/>
                    </a:lnTo>
                    <a:lnTo>
                      <a:pt x="505" y="32"/>
                    </a:lnTo>
                    <a:lnTo>
                      <a:pt x="506" y="32"/>
                    </a:lnTo>
                    <a:lnTo>
                      <a:pt x="506" y="34"/>
                    </a:lnTo>
                    <a:lnTo>
                      <a:pt x="507" y="34"/>
                    </a:lnTo>
                    <a:lnTo>
                      <a:pt x="507" y="35"/>
                    </a:lnTo>
                    <a:lnTo>
                      <a:pt x="507" y="34"/>
                    </a:lnTo>
                    <a:lnTo>
                      <a:pt x="507" y="35"/>
                    </a:lnTo>
                    <a:lnTo>
                      <a:pt x="509" y="35"/>
                    </a:lnTo>
                    <a:lnTo>
                      <a:pt x="510" y="35"/>
                    </a:lnTo>
                    <a:lnTo>
                      <a:pt x="511" y="35"/>
                    </a:lnTo>
                    <a:lnTo>
                      <a:pt x="510" y="35"/>
                    </a:lnTo>
                    <a:lnTo>
                      <a:pt x="511" y="35"/>
                    </a:lnTo>
                    <a:lnTo>
                      <a:pt x="513" y="35"/>
                    </a:lnTo>
                    <a:lnTo>
                      <a:pt x="513" y="34"/>
                    </a:lnTo>
                    <a:lnTo>
                      <a:pt x="514" y="34"/>
                    </a:lnTo>
                    <a:lnTo>
                      <a:pt x="515" y="34"/>
                    </a:lnTo>
                    <a:lnTo>
                      <a:pt x="515" y="35"/>
                    </a:lnTo>
                    <a:lnTo>
                      <a:pt x="517" y="35"/>
                    </a:lnTo>
                    <a:lnTo>
                      <a:pt x="517" y="36"/>
                    </a:lnTo>
                    <a:lnTo>
                      <a:pt x="517" y="35"/>
                    </a:lnTo>
                    <a:lnTo>
                      <a:pt x="517" y="36"/>
                    </a:lnTo>
                    <a:lnTo>
                      <a:pt x="518" y="36"/>
                    </a:lnTo>
                    <a:lnTo>
                      <a:pt x="519" y="36"/>
                    </a:lnTo>
                    <a:lnTo>
                      <a:pt x="521" y="38"/>
                    </a:lnTo>
                    <a:lnTo>
                      <a:pt x="521" y="39"/>
                    </a:lnTo>
                    <a:lnTo>
                      <a:pt x="521" y="40"/>
                    </a:lnTo>
                    <a:lnTo>
                      <a:pt x="522" y="40"/>
                    </a:lnTo>
                    <a:lnTo>
                      <a:pt x="522" y="39"/>
                    </a:lnTo>
                    <a:lnTo>
                      <a:pt x="522" y="40"/>
                    </a:lnTo>
                    <a:lnTo>
                      <a:pt x="523" y="40"/>
                    </a:lnTo>
                    <a:lnTo>
                      <a:pt x="522" y="40"/>
                    </a:lnTo>
                    <a:lnTo>
                      <a:pt x="523" y="40"/>
                    </a:lnTo>
                    <a:lnTo>
                      <a:pt x="525" y="40"/>
                    </a:lnTo>
                    <a:lnTo>
                      <a:pt x="525" y="42"/>
                    </a:lnTo>
                    <a:lnTo>
                      <a:pt x="525" y="40"/>
                    </a:lnTo>
                    <a:lnTo>
                      <a:pt x="526" y="40"/>
                    </a:lnTo>
                    <a:lnTo>
                      <a:pt x="527" y="40"/>
                    </a:lnTo>
                    <a:lnTo>
                      <a:pt x="528" y="40"/>
                    </a:lnTo>
                    <a:lnTo>
                      <a:pt x="530" y="40"/>
                    </a:lnTo>
                    <a:lnTo>
                      <a:pt x="531" y="40"/>
                    </a:lnTo>
                    <a:lnTo>
                      <a:pt x="531" y="39"/>
                    </a:lnTo>
                    <a:lnTo>
                      <a:pt x="532" y="39"/>
                    </a:lnTo>
                    <a:lnTo>
                      <a:pt x="532" y="40"/>
                    </a:lnTo>
                    <a:lnTo>
                      <a:pt x="534" y="40"/>
                    </a:lnTo>
                    <a:lnTo>
                      <a:pt x="535" y="40"/>
                    </a:lnTo>
                    <a:lnTo>
                      <a:pt x="535" y="39"/>
                    </a:lnTo>
                    <a:lnTo>
                      <a:pt x="536" y="39"/>
                    </a:lnTo>
                    <a:lnTo>
                      <a:pt x="535" y="38"/>
                    </a:lnTo>
                    <a:lnTo>
                      <a:pt x="536" y="38"/>
                    </a:lnTo>
                    <a:lnTo>
                      <a:pt x="536" y="36"/>
                    </a:lnTo>
                    <a:lnTo>
                      <a:pt x="538" y="36"/>
                    </a:lnTo>
                    <a:lnTo>
                      <a:pt x="538" y="38"/>
                    </a:lnTo>
                    <a:lnTo>
                      <a:pt x="539" y="38"/>
                    </a:lnTo>
                    <a:lnTo>
                      <a:pt x="540" y="38"/>
                    </a:lnTo>
                    <a:lnTo>
                      <a:pt x="540" y="36"/>
                    </a:lnTo>
                    <a:lnTo>
                      <a:pt x="540" y="38"/>
                    </a:lnTo>
                    <a:lnTo>
                      <a:pt x="542" y="38"/>
                    </a:lnTo>
                    <a:lnTo>
                      <a:pt x="542" y="36"/>
                    </a:lnTo>
                    <a:lnTo>
                      <a:pt x="543" y="36"/>
                    </a:lnTo>
                    <a:lnTo>
                      <a:pt x="543" y="35"/>
                    </a:lnTo>
                    <a:lnTo>
                      <a:pt x="544" y="35"/>
                    </a:lnTo>
                    <a:lnTo>
                      <a:pt x="545" y="35"/>
                    </a:lnTo>
                    <a:lnTo>
                      <a:pt x="545" y="36"/>
                    </a:lnTo>
                    <a:lnTo>
                      <a:pt x="545" y="38"/>
                    </a:lnTo>
                    <a:lnTo>
                      <a:pt x="545" y="36"/>
                    </a:lnTo>
                    <a:lnTo>
                      <a:pt x="547" y="36"/>
                    </a:lnTo>
                    <a:lnTo>
                      <a:pt x="548" y="36"/>
                    </a:lnTo>
                    <a:lnTo>
                      <a:pt x="549" y="36"/>
                    </a:lnTo>
                    <a:lnTo>
                      <a:pt x="551" y="36"/>
                    </a:lnTo>
                    <a:lnTo>
                      <a:pt x="549" y="36"/>
                    </a:lnTo>
                    <a:lnTo>
                      <a:pt x="551" y="36"/>
                    </a:lnTo>
                    <a:lnTo>
                      <a:pt x="552" y="36"/>
                    </a:lnTo>
                    <a:lnTo>
                      <a:pt x="552" y="38"/>
                    </a:lnTo>
                    <a:lnTo>
                      <a:pt x="552" y="39"/>
                    </a:lnTo>
                    <a:lnTo>
                      <a:pt x="553" y="39"/>
                    </a:lnTo>
                    <a:lnTo>
                      <a:pt x="555" y="39"/>
                    </a:lnTo>
                    <a:lnTo>
                      <a:pt x="556" y="39"/>
                    </a:lnTo>
                    <a:lnTo>
                      <a:pt x="556" y="38"/>
                    </a:lnTo>
                    <a:lnTo>
                      <a:pt x="557" y="38"/>
                    </a:lnTo>
                    <a:lnTo>
                      <a:pt x="557" y="39"/>
                    </a:lnTo>
                    <a:lnTo>
                      <a:pt x="559" y="39"/>
                    </a:lnTo>
                    <a:lnTo>
                      <a:pt x="560" y="39"/>
                    </a:lnTo>
                    <a:lnTo>
                      <a:pt x="560" y="40"/>
                    </a:lnTo>
                    <a:lnTo>
                      <a:pt x="560" y="42"/>
                    </a:lnTo>
                    <a:lnTo>
                      <a:pt x="560" y="43"/>
                    </a:lnTo>
                    <a:lnTo>
                      <a:pt x="560" y="42"/>
                    </a:lnTo>
                    <a:lnTo>
                      <a:pt x="561" y="42"/>
                    </a:lnTo>
                    <a:lnTo>
                      <a:pt x="562" y="42"/>
                    </a:lnTo>
                    <a:lnTo>
                      <a:pt x="561" y="42"/>
                    </a:lnTo>
                    <a:lnTo>
                      <a:pt x="561" y="40"/>
                    </a:lnTo>
                    <a:lnTo>
                      <a:pt x="562" y="40"/>
                    </a:lnTo>
                    <a:lnTo>
                      <a:pt x="561" y="40"/>
                    </a:lnTo>
                    <a:lnTo>
                      <a:pt x="562" y="40"/>
                    </a:lnTo>
                    <a:lnTo>
                      <a:pt x="561" y="40"/>
                    </a:lnTo>
                    <a:lnTo>
                      <a:pt x="562" y="40"/>
                    </a:lnTo>
                    <a:lnTo>
                      <a:pt x="562" y="39"/>
                    </a:lnTo>
                    <a:lnTo>
                      <a:pt x="564" y="39"/>
                    </a:lnTo>
                    <a:lnTo>
                      <a:pt x="565" y="39"/>
                    </a:lnTo>
                    <a:lnTo>
                      <a:pt x="565" y="40"/>
                    </a:lnTo>
                    <a:lnTo>
                      <a:pt x="565" y="42"/>
                    </a:lnTo>
                    <a:lnTo>
                      <a:pt x="565" y="40"/>
                    </a:lnTo>
                    <a:lnTo>
                      <a:pt x="566" y="40"/>
                    </a:lnTo>
                    <a:lnTo>
                      <a:pt x="566" y="42"/>
                    </a:lnTo>
                    <a:lnTo>
                      <a:pt x="568" y="42"/>
                    </a:lnTo>
                    <a:lnTo>
                      <a:pt x="569" y="42"/>
                    </a:lnTo>
                    <a:lnTo>
                      <a:pt x="569" y="43"/>
                    </a:lnTo>
                    <a:lnTo>
                      <a:pt x="569" y="42"/>
                    </a:lnTo>
                    <a:lnTo>
                      <a:pt x="570" y="42"/>
                    </a:lnTo>
                    <a:lnTo>
                      <a:pt x="572" y="43"/>
                    </a:lnTo>
                    <a:lnTo>
                      <a:pt x="573" y="43"/>
                    </a:lnTo>
                    <a:lnTo>
                      <a:pt x="573" y="42"/>
                    </a:lnTo>
                    <a:lnTo>
                      <a:pt x="574" y="40"/>
                    </a:lnTo>
                    <a:lnTo>
                      <a:pt x="576" y="40"/>
                    </a:lnTo>
                    <a:lnTo>
                      <a:pt x="577" y="40"/>
                    </a:lnTo>
                    <a:lnTo>
                      <a:pt x="578" y="40"/>
                    </a:lnTo>
                    <a:lnTo>
                      <a:pt x="578" y="39"/>
                    </a:lnTo>
                    <a:lnTo>
                      <a:pt x="579" y="39"/>
                    </a:lnTo>
                    <a:lnTo>
                      <a:pt x="579" y="40"/>
                    </a:lnTo>
                    <a:lnTo>
                      <a:pt x="581" y="40"/>
                    </a:lnTo>
                    <a:lnTo>
                      <a:pt x="581" y="39"/>
                    </a:lnTo>
                    <a:lnTo>
                      <a:pt x="582" y="39"/>
                    </a:lnTo>
                    <a:lnTo>
                      <a:pt x="583" y="39"/>
                    </a:lnTo>
                    <a:lnTo>
                      <a:pt x="585" y="39"/>
                    </a:lnTo>
                    <a:lnTo>
                      <a:pt x="586" y="39"/>
                    </a:lnTo>
                    <a:lnTo>
                      <a:pt x="586" y="38"/>
                    </a:lnTo>
                    <a:lnTo>
                      <a:pt x="586" y="36"/>
                    </a:lnTo>
                    <a:lnTo>
                      <a:pt x="587" y="35"/>
                    </a:lnTo>
                    <a:lnTo>
                      <a:pt x="589" y="35"/>
                    </a:lnTo>
                    <a:lnTo>
                      <a:pt x="590" y="35"/>
                    </a:lnTo>
                    <a:lnTo>
                      <a:pt x="591" y="35"/>
                    </a:lnTo>
                    <a:lnTo>
                      <a:pt x="591" y="34"/>
                    </a:lnTo>
                    <a:lnTo>
                      <a:pt x="591" y="35"/>
                    </a:lnTo>
                    <a:lnTo>
                      <a:pt x="593" y="35"/>
                    </a:lnTo>
                    <a:lnTo>
                      <a:pt x="593" y="34"/>
                    </a:lnTo>
                    <a:lnTo>
                      <a:pt x="593" y="35"/>
                    </a:lnTo>
                    <a:lnTo>
                      <a:pt x="594" y="35"/>
                    </a:lnTo>
                    <a:lnTo>
                      <a:pt x="595" y="35"/>
                    </a:lnTo>
                    <a:lnTo>
                      <a:pt x="597" y="35"/>
                    </a:lnTo>
                    <a:lnTo>
                      <a:pt x="597" y="34"/>
                    </a:lnTo>
                    <a:lnTo>
                      <a:pt x="598" y="32"/>
                    </a:lnTo>
                    <a:lnTo>
                      <a:pt x="599" y="32"/>
                    </a:lnTo>
                    <a:lnTo>
                      <a:pt x="600" y="32"/>
                    </a:lnTo>
                    <a:lnTo>
                      <a:pt x="602" y="31"/>
                    </a:lnTo>
                    <a:lnTo>
                      <a:pt x="602" y="32"/>
                    </a:lnTo>
                    <a:lnTo>
                      <a:pt x="602" y="31"/>
                    </a:lnTo>
                    <a:lnTo>
                      <a:pt x="603" y="31"/>
                    </a:lnTo>
                    <a:lnTo>
                      <a:pt x="603" y="30"/>
                    </a:lnTo>
                    <a:lnTo>
                      <a:pt x="604" y="30"/>
                    </a:lnTo>
                    <a:lnTo>
                      <a:pt x="604" y="29"/>
                    </a:lnTo>
                    <a:lnTo>
                      <a:pt x="606" y="29"/>
                    </a:lnTo>
                    <a:lnTo>
                      <a:pt x="606" y="30"/>
                    </a:lnTo>
                    <a:lnTo>
                      <a:pt x="606" y="31"/>
                    </a:lnTo>
                    <a:lnTo>
                      <a:pt x="607" y="31"/>
                    </a:lnTo>
                    <a:lnTo>
                      <a:pt x="607" y="32"/>
                    </a:lnTo>
                    <a:lnTo>
                      <a:pt x="607" y="34"/>
                    </a:lnTo>
                    <a:lnTo>
                      <a:pt x="608" y="34"/>
                    </a:lnTo>
                    <a:lnTo>
                      <a:pt x="608" y="32"/>
                    </a:lnTo>
                    <a:lnTo>
                      <a:pt x="610" y="32"/>
                    </a:lnTo>
                    <a:lnTo>
                      <a:pt x="610" y="34"/>
                    </a:lnTo>
                    <a:lnTo>
                      <a:pt x="611" y="34"/>
                    </a:lnTo>
                    <a:lnTo>
                      <a:pt x="612" y="34"/>
                    </a:lnTo>
                    <a:lnTo>
                      <a:pt x="612" y="35"/>
                    </a:lnTo>
                    <a:lnTo>
                      <a:pt x="612" y="36"/>
                    </a:lnTo>
                    <a:lnTo>
                      <a:pt x="614" y="36"/>
                    </a:lnTo>
                    <a:lnTo>
                      <a:pt x="615" y="38"/>
                    </a:lnTo>
                    <a:lnTo>
                      <a:pt x="615" y="39"/>
                    </a:lnTo>
                    <a:lnTo>
                      <a:pt x="616" y="39"/>
                    </a:lnTo>
                    <a:lnTo>
                      <a:pt x="616" y="40"/>
                    </a:lnTo>
                    <a:lnTo>
                      <a:pt x="617" y="40"/>
                    </a:lnTo>
                    <a:lnTo>
                      <a:pt x="619" y="40"/>
                    </a:lnTo>
                    <a:lnTo>
                      <a:pt x="619" y="42"/>
                    </a:lnTo>
                    <a:lnTo>
                      <a:pt x="619" y="43"/>
                    </a:lnTo>
                    <a:lnTo>
                      <a:pt x="619" y="44"/>
                    </a:lnTo>
                    <a:lnTo>
                      <a:pt x="620" y="44"/>
                    </a:lnTo>
                    <a:lnTo>
                      <a:pt x="619" y="46"/>
                    </a:lnTo>
                    <a:lnTo>
                      <a:pt x="620" y="46"/>
                    </a:lnTo>
                    <a:lnTo>
                      <a:pt x="619" y="46"/>
                    </a:lnTo>
                    <a:lnTo>
                      <a:pt x="619" y="47"/>
                    </a:lnTo>
                    <a:lnTo>
                      <a:pt x="619" y="48"/>
                    </a:lnTo>
                    <a:lnTo>
                      <a:pt x="619" y="49"/>
                    </a:lnTo>
                    <a:lnTo>
                      <a:pt x="620" y="49"/>
                    </a:lnTo>
                    <a:lnTo>
                      <a:pt x="620" y="51"/>
                    </a:lnTo>
                    <a:lnTo>
                      <a:pt x="619" y="51"/>
                    </a:lnTo>
                    <a:lnTo>
                      <a:pt x="619" y="52"/>
                    </a:lnTo>
                    <a:lnTo>
                      <a:pt x="617" y="52"/>
                    </a:lnTo>
                    <a:lnTo>
                      <a:pt x="617" y="53"/>
                    </a:lnTo>
                    <a:lnTo>
                      <a:pt x="619" y="53"/>
                    </a:lnTo>
                    <a:lnTo>
                      <a:pt x="619" y="55"/>
                    </a:lnTo>
                    <a:lnTo>
                      <a:pt x="620" y="55"/>
                    </a:lnTo>
                    <a:lnTo>
                      <a:pt x="620" y="56"/>
                    </a:lnTo>
                    <a:lnTo>
                      <a:pt x="619" y="56"/>
                    </a:lnTo>
                    <a:lnTo>
                      <a:pt x="619" y="57"/>
                    </a:lnTo>
                    <a:lnTo>
                      <a:pt x="619" y="59"/>
                    </a:lnTo>
                    <a:lnTo>
                      <a:pt x="619" y="60"/>
                    </a:lnTo>
                    <a:lnTo>
                      <a:pt x="617" y="60"/>
                    </a:lnTo>
                    <a:lnTo>
                      <a:pt x="617" y="61"/>
                    </a:lnTo>
                    <a:lnTo>
                      <a:pt x="619" y="61"/>
                    </a:lnTo>
                    <a:lnTo>
                      <a:pt x="619" y="63"/>
                    </a:lnTo>
                    <a:lnTo>
                      <a:pt x="617" y="63"/>
                    </a:lnTo>
                    <a:lnTo>
                      <a:pt x="619" y="63"/>
                    </a:lnTo>
                    <a:lnTo>
                      <a:pt x="617" y="63"/>
                    </a:lnTo>
                    <a:lnTo>
                      <a:pt x="617" y="64"/>
                    </a:lnTo>
                    <a:lnTo>
                      <a:pt x="617" y="65"/>
                    </a:lnTo>
                    <a:lnTo>
                      <a:pt x="617" y="67"/>
                    </a:lnTo>
                    <a:lnTo>
                      <a:pt x="619" y="67"/>
                    </a:lnTo>
                    <a:lnTo>
                      <a:pt x="619" y="68"/>
                    </a:lnTo>
                    <a:lnTo>
                      <a:pt x="620" y="68"/>
                    </a:lnTo>
                    <a:lnTo>
                      <a:pt x="620" y="69"/>
                    </a:lnTo>
                    <a:lnTo>
                      <a:pt x="620" y="68"/>
                    </a:lnTo>
                    <a:lnTo>
                      <a:pt x="620" y="69"/>
                    </a:lnTo>
                    <a:lnTo>
                      <a:pt x="621" y="69"/>
                    </a:lnTo>
                    <a:lnTo>
                      <a:pt x="621" y="70"/>
                    </a:lnTo>
                    <a:lnTo>
                      <a:pt x="621" y="72"/>
                    </a:lnTo>
                    <a:lnTo>
                      <a:pt x="623" y="72"/>
                    </a:lnTo>
                    <a:lnTo>
                      <a:pt x="621" y="72"/>
                    </a:lnTo>
                    <a:lnTo>
                      <a:pt x="623" y="73"/>
                    </a:lnTo>
                    <a:lnTo>
                      <a:pt x="623" y="74"/>
                    </a:lnTo>
                    <a:lnTo>
                      <a:pt x="623" y="76"/>
                    </a:lnTo>
                    <a:lnTo>
                      <a:pt x="623" y="77"/>
                    </a:lnTo>
                    <a:lnTo>
                      <a:pt x="624" y="77"/>
                    </a:lnTo>
                    <a:lnTo>
                      <a:pt x="624" y="78"/>
                    </a:lnTo>
                    <a:lnTo>
                      <a:pt x="625" y="78"/>
                    </a:lnTo>
                    <a:lnTo>
                      <a:pt x="625" y="80"/>
                    </a:lnTo>
                    <a:lnTo>
                      <a:pt x="625" y="81"/>
                    </a:lnTo>
                    <a:lnTo>
                      <a:pt x="627" y="81"/>
                    </a:lnTo>
                    <a:lnTo>
                      <a:pt x="627" y="82"/>
                    </a:lnTo>
                    <a:lnTo>
                      <a:pt x="628" y="82"/>
                    </a:lnTo>
                    <a:lnTo>
                      <a:pt x="629" y="82"/>
                    </a:lnTo>
                    <a:lnTo>
                      <a:pt x="629" y="84"/>
                    </a:lnTo>
                    <a:lnTo>
                      <a:pt x="631" y="84"/>
                    </a:lnTo>
                    <a:lnTo>
                      <a:pt x="631" y="85"/>
                    </a:lnTo>
                    <a:lnTo>
                      <a:pt x="631" y="84"/>
                    </a:lnTo>
                    <a:lnTo>
                      <a:pt x="631" y="85"/>
                    </a:lnTo>
                    <a:lnTo>
                      <a:pt x="632" y="86"/>
                    </a:lnTo>
                    <a:lnTo>
                      <a:pt x="632" y="87"/>
                    </a:lnTo>
                    <a:lnTo>
                      <a:pt x="633" y="87"/>
                    </a:lnTo>
                    <a:lnTo>
                      <a:pt x="632" y="87"/>
                    </a:lnTo>
                    <a:lnTo>
                      <a:pt x="633" y="87"/>
                    </a:lnTo>
                    <a:lnTo>
                      <a:pt x="633" y="89"/>
                    </a:lnTo>
                    <a:lnTo>
                      <a:pt x="633" y="90"/>
                    </a:lnTo>
                    <a:lnTo>
                      <a:pt x="634" y="90"/>
                    </a:lnTo>
                    <a:lnTo>
                      <a:pt x="634" y="91"/>
                    </a:lnTo>
                    <a:lnTo>
                      <a:pt x="636" y="91"/>
                    </a:lnTo>
                    <a:lnTo>
                      <a:pt x="636" y="93"/>
                    </a:lnTo>
                    <a:lnTo>
                      <a:pt x="636" y="94"/>
                    </a:lnTo>
                    <a:lnTo>
                      <a:pt x="637" y="94"/>
                    </a:lnTo>
                    <a:lnTo>
                      <a:pt x="637" y="95"/>
                    </a:lnTo>
                    <a:lnTo>
                      <a:pt x="638" y="95"/>
                    </a:lnTo>
                    <a:lnTo>
                      <a:pt x="638" y="94"/>
                    </a:lnTo>
                    <a:lnTo>
                      <a:pt x="640" y="94"/>
                    </a:lnTo>
                    <a:lnTo>
                      <a:pt x="641" y="94"/>
                    </a:lnTo>
                    <a:lnTo>
                      <a:pt x="642" y="94"/>
                    </a:lnTo>
                    <a:lnTo>
                      <a:pt x="644" y="94"/>
                    </a:lnTo>
                    <a:lnTo>
                      <a:pt x="644" y="93"/>
                    </a:lnTo>
                    <a:lnTo>
                      <a:pt x="645" y="93"/>
                    </a:lnTo>
                    <a:lnTo>
                      <a:pt x="646" y="93"/>
                    </a:lnTo>
                    <a:lnTo>
                      <a:pt x="648" y="93"/>
                    </a:lnTo>
                    <a:lnTo>
                      <a:pt x="649" y="93"/>
                    </a:lnTo>
                    <a:lnTo>
                      <a:pt x="650" y="93"/>
                    </a:lnTo>
                    <a:lnTo>
                      <a:pt x="651" y="93"/>
                    </a:lnTo>
                    <a:lnTo>
                      <a:pt x="653" y="93"/>
                    </a:lnTo>
                    <a:lnTo>
                      <a:pt x="654" y="93"/>
                    </a:lnTo>
                    <a:lnTo>
                      <a:pt x="655" y="93"/>
                    </a:lnTo>
                    <a:lnTo>
                      <a:pt x="657" y="93"/>
                    </a:lnTo>
                    <a:lnTo>
                      <a:pt x="658" y="94"/>
                    </a:lnTo>
                    <a:lnTo>
                      <a:pt x="659" y="94"/>
                    </a:lnTo>
                    <a:lnTo>
                      <a:pt x="661" y="94"/>
                    </a:lnTo>
                    <a:lnTo>
                      <a:pt x="661" y="95"/>
                    </a:lnTo>
                    <a:lnTo>
                      <a:pt x="661" y="94"/>
                    </a:lnTo>
                    <a:lnTo>
                      <a:pt x="661" y="95"/>
                    </a:lnTo>
                    <a:lnTo>
                      <a:pt x="662" y="95"/>
                    </a:lnTo>
                    <a:lnTo>
                      <a:pt x="663" y="95"/>
                    </a:lnTo>
                    <a:lnTo>
                      <a:pt x="665" y="95"/>
                    </a:lnTo>
                    <a:lnTo>
                      <a:pt x="666" y="95"/>
                    </a:lnTo>
                    <a:lnTo>
                      <a:pt x="666" y="97"/>
                    </a:lnTo>
                    <a:lnTo>
                      <a:pt x="667" y="97"/>
                    </a:lnTo>
                    <a:lnTo>
                      <a:pt x="669" y="97"/>
                    </a:lnTo>
                    <a:lnTo>
                      <a:pt x="670" y="97"/>
                    </a:lnTo>
                    <a:lnTo>
                      <a:pt x="671" y="97"/>
                    </a:lnTo>
                    <a:lnTo>
                      <a:pt x="671" y="98"/>
                    </a:lnTo>
                    <a:lnTo>
                      <a:pt x="672" y="98"/>
                    </a:lnTo>
                    <a:lnTo>
                      <a:pt x="672" y="97"/>
                    </a:lnTo>
                    <a:lnTo>
                      <a:pt x="672" y="95"/>
                    </a:lnTo>
                    <a:lnTo>
                      <a:pt x="672" y="97"/>
                    </a:lnTo>
                    <a:lnTo>
                      <a:pt x="674" y="97"/>
                    </a:lnTo>
                    <a:lnTo>
                      <a:pt x="674" y="98"/>
                    </a:lnTo>
                    <a:lnTo>
                      <a:pt x="675" y="98"/>
                    </a:lnTo>
                    <a:lnTo>
                      <a:pt x="676" y="98"/>
                    </a:lnTo>
                    <a:lnTo>
                      <a:pt x="678" y="98"/>
                    </a:lnTo>
                    <a:lnTo>
                      <a:pt x="678" y="99"/>
                    </a:lnTo>
                    <a:lnTo>
                      <a:pt x="679" y="99"/>
                    </a:lnTo>
                    <a:lnTo>
                      <a:pt x="679" y="98"/>
                    </a:lnTo>
                    <a:lnTo>
                      <a:pt x="680" y="98"/>
                    </a:lnTo>
                    <a:lnTo>
                      <a:pt x="680" y="99"/>
                    </a:lnTo>
                    <a:lnTo>
                      <a:pt x="682" y="99"/>
                    </a:lnTo>
                    <a:lnTo>
                      <a:pt x="683" y="99"/>
                    </a:lnTo>
                    <a:lnTo>
                      <a:pt x="683" y="101"/>
                    </a:lnTo>
                    <a:lnTo>
                      <a:pt x="684" y="101"/>
                    </a:lnTo>
                    <a:lnTo>
                      <a:pt x="684" y="99"/>
                    </a:lnTo>
                    <a:lnTo>
                      <a:pt x="686" y="99"/>
                    </a:lnTo>
                    <a:lnTo>
                      <a:pt x="687" y="101"/>
                    </a:lnTo>
                    <a:lnTo>
                      <a:pt x="687" y="99"/>
                    </a:lnTo>
                    <a:lnTo>
                      <a:pt x="688" y="99"/>
                    </a:lnTo>
                    <a:lnTo>
                      <a:pt x="688" y="101"/>
                    </a:lnTo>
                    <a:lnTo>
                      <a:pt x="689" y="101"/>
                    </a:lnTo>
                    <a:lnTo>
                      <a:pt x="691" y="101"/>
                    </a:lnTo>
                    <a:lnTo>
                      <a:pt x="691" y="102"/>
                    </a:lnTo>
                    <a:lnTo>
                      <a:pt x="692" y="102"/>
                    </a:lnTo>
                    <a:lnTo>
                      <a:pt x="693" y="102"/>
                    </a:lnTo>
                    <a:lnTo>
                      <a:pt x="693" y="103"/>
                    </a:lnTo>
                    <a:lnTo>
                      <a:pt x="695" y="103"/>
                    </a:lnTo>
                    <a:lnTo>
                      <a:pt x="695" y="102"/>
                    </a:lnTo>
                    <a:lnTo>
                      <a:pt x="696" y="102"/>
                    </a:lnTo>
                    <a:lnTo>
                      <a:pt x="696" y="103"/>
                    </a:lnTo>
                    <a:lnTo>
                      <a:pt x="697" y="103"/>
                    </a:lnTo>
                    <a:lnTo>
                      <a:pt x="697" y="104"/>
                    </a:lnTo>
                    <a:lnTo>
                      <a:pt x="697" y="103"/>
                    </a:lnTo>
                    <a:lnTo>
                      <a:pt x="699" y="103"/>
                    </a:lnTo>
                    <a:lnTo>
                      <a:pt x="699" y="104"/>
                    </a:lnTo>
                    <a:lnTo>
                      <a:pt x="700" y="104"/>
                    </a:lnTo>
                    <a:lnTo>
                      <a:pt x="701" y="104"/>
                    </a:lnTo>
                    <a:lnTo>
                      <a:pt x="703" y="104"/>
                    </a:lnTo>
                    <a:lnTo>
                      <a:pt x="703" y="106"/>
                    </a:lnTo>
                    <a:lnTo>
                      <a:pt x="704" y="106"/>
                    </a:lnTo>
                    <a:lnTo>
                      <a:pt x="704" y="107"/>
                    </a:lnTo>
                    <a:lnTo>
                      <a:pt x="705" y="107"/>
                    </a:lnTo>
                    <a:lnTo>
                      <a:pt x="706" y="107"/>
                    </a:lnTo>
                    <a:lnTo>
                      <a:pt x="708" y="107"/>
                    </a:lnTo>
                    <a:lnTo>
                      <a:pt x="709" y="107"/>
                    </a:lnTo>
                    <a:lnTo>
                      <a:pt x="710" y="107"/>
                    </a:lnTo>
                    <a:lnTo>
                      <a:pt x="712" y="107"/>
                    </a:lnTo>
                    <a:lnTo>
                      <a:pt x="712" y="108"/>
                    </a:lnTo>
                    <a:lnTo>
                      <a:pt x="713" y="108"/>
                    </a:lnTo>
                    <a:lnTo>
                      <a:pt x="713" y="107"/>
                    </a:lnTo>
                    <a:lnTo>
                      <a:pt x="714" y="107"/>
                    </a:lnTo>
                    <a:lnTo>
                      <a:pt x="716" y="107"/>
                    </a:lnTo>
                    <a:lnTo>
                      <a:pt x="717" y="107"/>
                    </a:lnTo>
                    <a:lnTo>
                      <a:pt x="718" y="107"/>
                    </a:lnTo>
                    <a:lnTo>
                      <a:pt x="720" y="107"/>
                    </a:lnTo>
                    <a:lnTo>
                      <a:pt x="720" y="108"/>
                    </a:lnTo>
                    <a:lnTo>
                      <a:pt x="721" y="108"/>
                    </a:lnTo>
                    <a:lnTo>
                      <a:pt x="720" y="108"/>
                    </a:lnTo>
                    <a:lnTo>
                      <a:pt x="720" y="110"/>
                    </a:lnTo>
                    <a:lnTo>
                      <a:pt x="720" y="111"/>
                    </a:lnTo>
                    <a:lnTo>
                      <a:pt x="721" y="111"/>
                    </a:lnTo>
                    <a:lnTo>
                      <a:pt x="721" y="112"/>
                    </a:lnTo>
                    <a:lnTo>
                      <a:pt x="722" y="112"/>
                    </a:lnTo>
                    <a:lnTo>
                      <a:pt x="722" y="114"/>
                    </a:lnTo>
                    <a:lnTo>
                      <a:pt x="723" y="114"/>
                    </a:lnTo>
                    <a:lnTo>
                      <a:pt x="725" y="114"/>
                    </a:lnTo>
                    <a:lnTo>
                      <a:pt x="726" y="114"/>
                    </a:lnTo>
                    <a:lnTo>
                      <a:pt x="727" y="114"/>
                    </a:lnTo>
                    <a:lnTo>
                      <a:pt x="729" y="114"/>
                    </a:lnTo>
                    <a:lnTo>
                      <a:pt x="729" y="115"/>
                    </a:lnTo>
                    <a:lnTo>
                      <a:pt x="729" y="116"/>
                    </a:lnTo>
                    <a:lnTo>
                      <a:pt x="730" y="116"/>
                    </a:lnTo>
                    <a:lnTo>
                      <a:pt x="730" y="118"/>
                    </a:lnTo>
                    <a:lnTo>
                      <a:pt x="731" y="118"/>
                    </a:lnTo>
                    <a:lnTo>
                      <a:pt x="731" y="116"/>
                    </a:lnTo>
                    <a:lnTo>
                      <a:pt x="733" y="116"/>
                    </a:lnTo>
                    <a:lnTo>
                      <a:pt x="734" y="116"/>
                    </a:lnTo>
                    <a:lnTo>
                      <a:pt x="735" y="116"/>
                    </a:lnTo>
                    <a:lnTo>
                      <a:pt x="735" y="118"/>
                    </a:lnTo>
                    <a:lnTo>
                      <a:pt x="737" y="118"/>
                    </a:lnTo>
                    <a:lnTo>
                      <a:pt x="737" y="119"/>
                    </a:lnTo>
                    <a:lnTo>
                      <a:pt x="738" y="119"/>
                    </a:lnTo>
                    <a:lnTo>
                      <a:pt x="739" y="119"/>
                    </a:lnTo>
                    <a:lnTo>
                      <a:pt x="739" y="118"/>
                    </a:lnTo>
                    <a:lnTo>
                      <a:pt x="741" y="116"/>
                    </a:lnTo>
                    <a:lnTo>
                      <a:pt x="741" y="118"/>
                    </a:lnTo>
                    <a:lnTo>
                      <a:pt x="741" y="116"/>
                    </a:lnTo>
                    <a:lnTo>
                      <a:pt x="742" y="116"/>
                    </a:lnTo>
                    <a:lnTo>
                      <a:pt x="743" y="116"/>
                    </a:lnTo>
                    <a:lnTo>
                      <a:pt x="743" y="118"/>
                    </a:lnTo>
                    <a:lnTo>
                      <a:pt x="744" y="118"/>
                    </a:lnTo>
                    <a:lnTo>
                      <a:pt x="744" y="119"/>
                    </a:lnTo>
                    <a:lnTo>
                      <a:pt x="746" y="119"/>
                    </a:lnTo>
                    <a:lnTo>
                      <a:pt x="747" y="119"/>
                    </a:lnTo>
                    <a:lnTo>
                      <a:pt x="747" y="120"/>
                    </a:lnTo>
                    <a:lnTo>
                      <a:pt x="748" y="120"/>
                    </a:lnTo>
                    <a:lnTo>
                      <a:pt x="747" y="120"/>
                    </a:lnTo>
                    <a:lnTo>
                      <a:pt x="748" y="120"/>
                    </a:lnTo>
                    <a:lnTo>
                      <a:pt x="748" y="121"/>
                    </a:lnTo>
                    <a:lnTo>
                      <a:pt x="750" y="121"/>
                    </a:lnTo>
                    <a:lnTo>
                      <a:pt x="750" y="123"/>
                    </a:lnTo>
                    <a:lnTo>
                      <a:pt x="750" y="121"/>
                    </a:lnTo>
                    <a:lnTo>
                      <a:pt x="751" y="121"/>
                    </a:lnTo>
                    <a:lnTo>
                      <a:pt x="751" y="123"/>
                    </a:lnTo>
                    <a:lnTo>
                      <a:pt x="752" y="123"/>
                    </a:lnTo>
                    <a:lnTo>
                      <a:pt x="752" y="124"/>
                    </a:lnTo>
                    <a:lnTo>
                      <a:pt x="752" y="125"/>
                    </a:lnTo>
                    <a:lnTo>
                      <a:pt x="754" y="127"/>
                    </a:lnTo>
                    <a:lnTo>
                      <a:pt x="752" y="128"/>
                    </a:lnTo>
                    <a:lnTo>
                      <a:pt x="754" y="129"/>
                    </a:lnTo>
                    <a:lnTo>
                      <a:pt x="754" y="131"/>
                    </a:lnTo>
                    <a:lnTo>
                      <a:pt x="754" y="132"/>
                    </a:lnTo>
                    <a:lnTo>
                      <a:pt x="754" y="133"/>
                    </a:lnTo>
                    <a:lnTo>
                      <a:pt x="755" y="133"/>
                    </a:lnTo>
                    <a:lnTo>
                      <a:pt x="755" y="135"/>
                    </a:lnTo>
                    <a:lnTo>
                      <a:pt x="754" y="136"/>
                    </a:lnTo>
                    <a:lnTo>
                      <a:pt x="755" y="136"/>
                    </a:lnTo>
                    <a:lnTo>
                      <a:pt x="755" y="137"/>
                    </a:lnTo>
                    <a:lnTo>
                      <a:pt x="756" y="137"/>
                    </a:lnTo>
                    <a:lnTo>
                      <a:pt x="758" y="137"/>
                    </a:lnTo>
                    <a:lnTo>
                      <a:pt x="759" y="137"/>
                    </a:lnTo>
                    <a:lnTo>
                      <a:pt x="759" y="139"/>
                    </a:lnTo>
                    <a:lnTo>
                      <a:pt x="759" y="140"/>
                    </a:lnTo>
                    <a:lnTo>
                      <a:pt x="759" y="141"/>
                    </a:lnTo>
                    <a:lnTo>
                      <a:pt x="759" y="142"/>
                    </a:lnTo>
                    <a:lnTo>
                      <a:pt x="760" y="144"/>
                    </a:lnTo>
                    <a:lnTo>
                      <a:pt x="760" y="145"/>
                    </a:lnTo>
                    <a:lnTo>
                      <a:pt x="759" y="145"/>
                    </a:lnTo>
                    <a:lnTo>
                      <a:pt x="758" y="145"/>
                    </a:lnTo>
                    <a:lnTo>
                      <a:pt x="758" y="146"/>
                    </a:lnTo>
                    <a:lnTo>
                      <a:pt x="756" y="146"/>
                    </a:lnTo>
                    <a:lnTo>
                      <a:pt x="756" y="148"/>
                    </a:lnTo>
                    <a:lnTo>
                      <a:pt x="755" y="148"/>
                    </a:lnTo>
                    <a:lnTo>
                      <a:pt x="755" y="146"/>
                    </a:lnTo>
                    <a:lnTo>
                      <a:pt x="754" y="146"/>
                    </a:lnTo>
                    <a:lnTo>
                      <a:pt x="754" y="148"/>
                    </a:lnTo>
                    <a:lnTo>
                      <a:pt x="754" y="149"/>
                    </a:lnTo>
                    <a:lnTo>
                      <a:pt x="752" y="149"/>
                    </a:lnTo>
                    <a:lnTo>
                      <a:pt x="751" y="148"/>
                    </a:lnTo>
                    <a:lnTo>
                      <a:pt x="750" y="148"/>
                    </a:lnTo>
                    <a:lnTo>
                      <a:pt x="748" y="148"/>
                    </a:lnTo>
                    <a:lnTo>
                      <a:pt x="747" y="148"/>
                    </a:lnTo>
                    <a:lnTo>
                      <a:pt x="747" y="149"/>
                    </a:lnTo>
                    <a:lnTo>
                      <a:pt x="746" y="149"/>
                    </a:lnTo>
                    <a:lnTo>
                      <a:pt x="746" y="148"/>
                    </a:lnTo>
                    <a:lnTo>
                      <a:pt x="744" y="148"/>
                    </a:lnTo>
                    <a:lnTo>
                      <a:pt x="743" y="148"/>
                    </a:lnTo>
                    <a:lnTo>
                      <a:pt x="743" y="149"/>
                    </a:lnTo>
                    <a:lnTo>
                      <a:pt x="744" y="149"/>
                    </a:lnTo>
                    <a:lnTo>
                      <a:pt x="744" y="150"/>
                    </a:lnTo>
                    <a:lnTo>
                      <a:pt x="743" y="150"/>
                    </a:lnTo>
                    <a:lnTo>
                      <a:pt x="743" y="152"/>
                    </a:lnTo>
                    <a:lnTo>
                      <a:pt x="742" y="152"/>
                    </a:lnTo>
                    <a:lnTo>
                      <a:pt x="741" y="152"/>
                    </a:lnTo>
                    <a:lnTo>
                      <a:pt x="739" y="152"/>
                    </a:lnTo>
                    <a:lnTo>
                      <a:pt x="739" y="153"/>
                    </a:lnTo>
                    <a:lnTo>
                      <a:pt x="738" y="153"/>
                    </a:lnTo>
                    <a:lnTo>
                      <a:pt x="737" y="153"/>
                    </a:lnTo>
                    <a:lnTo>
                      <a:pt x="737" y="154"/>
                    </a:lnTo>
                    <a:lnTo>
                      <a:pt x="738" y="154"/>
                    </a:lnTo>
                    <a:lnTo>
                      <a:pt x="739" y="154"/>
                    </a:lnTo>
                    <a:lnTo>
                      <a:pt x="739" y="156"/>
                    </a:lnTo>
                    <a:lnTo>
                      <a:pt x="738" y="156"/>
                    </a:lnTo>
                    <a:lnTo>
                      <a:pt x="738" y="157"/>
                    </a:lnTo>
                    <a:lnTo>
                      <a:pt x="737" y="157"/>
                    </a:lnTo>
                    <a:lnTo>
                      <a:pt x="737" y="158"/>
                    </a:lnTo>
                    <a:lnTo>
                      <a:pt x="735" y="158"/>
                    </a:lnTo>
                    <a:lnTo>
                      <a:pt x="737" y="158"/>
                    </a:lnTo>
                    <a:lnTo>
                      <a:pt x="737" y="159"/>
                    </a:lnTo>
                    <a:lnTo>
                      <a:pt x="735" y="159"/>
                    </a:lnTo>
                    <a:lnTo>
                      <a:pt x="734" y="161"/>
                    </a:lnTo>
                    <a:lnTo>
                      <a:pt x="734" y="162"/>
                    </a:lnTo>
                    <a:lnTo>
                      <a:pt x="734" y="163"/>
                    </a:lnTo>
                    <a:lnTo>
                      <a:pt x="733" y="163"/>
                    </a:lnTo>
                    <a:lnTo>
                      <a:pt x="733" y="165"/>
                    </a:lnTo>
                    <a:lnTo>
                      <a:pt x="731" y="165"/>
                    </a:lnTo>
                    <a:lnTo>
                      <a:pt x="730" y="165"/>
                    </a:lnTo>
                    <a:lnTo>
                      <a:pt x="729" y="165"/>
                    </a:lnTo>
                    <a:lnTo>
                      <a:pt x="727" y="166"/>
                    </a:lnTo>
                    <a:lnTo>
                      <a:pt x="727" y="167"/>
                    </a:lnTo>
                    <a:lnTo>
                      <a:pt x="726" y="167"/>
                    </a:lnTo>
                    <a:lnTo>
                      <a:pt x="725" y="167"/>
                    </a:lnTo>
                    <a:lnTo>
                      <a:pt x="723" y="167"/>
                    </a:lnTo>
                    <a:lnTo>
                      <a:pt x="723" y="169"/>
                    </a:lnTo>
                    <a:lnTo>
                      <a:pt x="722" y="169"/>
                    </a:lnTo>
                    <a:lnTo>
                      <a:pt x="721" y="167"/>
                    </a:lnTo>
                    <a:lnTo>
                      <a:pt x="721" y="169"/>
                    </a:lnTo>
                    <a:lnTo>
                      <a:pt x="720" y="169"/>
                    </a:lnTo>
                    <a:lnTo>
                      <a:pt x="720" y="170"/>
                    </a:lnTo>
                    <a:lnTo>
                      <a:pt x="718" y="170"/>
                    </a:lnTo>
                    <a:lnTo>
                      <a:pt x="717" y="170"/>
                    </a:lnTo>
                    <a:lnTo>
                      <a:pt x="716" y="170"/>
                    </a:lnTo>
                    <a:lnTo>
                      <a:pt x="716" y="171"/>
                    </a:lnTo>
                    <a:lnTo>
                      <a:pt x="714" y="171"/>
                    </a:lnTo>
                    <a:lnTo>
                      <a:pt x="713" y="171"/>
                    </a:lnTo>
                    <a:lnTo>
                      <a:pt x="713" y="173"/>
                    </a:lnTo>
                    <a:lnTo>
                      <a:pt x="712" y="173"/>
                    </a:lnTo>
                    <a:lnTo>
                      <a:pt x="710" y="173"/>
                    </a:lnTo>
                    <a:lnTo>
                      <a:pt x="709" y="174"/>
                    </a:lnTo>
                    <a:lnTo>
                      <a:pt x="708" y="174"/>
                    </a:lnTo>
                    <a:lnTo>
                      <a:pt x="706" y="174"/>
                    </a:lnTo>
                    <a:lnTo>
                      <a:pt x="705" y="174"/>
                    </a:lnTo>
                    <a:lnTo>
                      <a:pt x="705" y="173"/>
                    </a:lnTo>
                    <a:lnTo>
                      <a:pt x="704" y="173"/>
                    </a:lnTo>
                    <a:lnTo>
                      <a:pt x="703" y="173"/>
                    </a:lnTo>
                    <a:lnTo>
                      <a:pt x="701" y="173"/>
                    </a:lnTo>
                    <a:lnTo>
                      <a:pt x="701" y="174"/>
                    </a:lnTo>
                    <a:lnTo>
                      <a:pt x="700" y="174"/>
                    </a:lnTo>
                    <a:lnTo>
                      <a:pt x="700" y="173"/>
                    </a:lnTo>
                    <a:lnTo>
                      <a:pt x="699" y="173"/>
                    </a:lnTo>
                    <a:lnTo>
                      <a:pt x="697" y="173"/>
                    </a:lnTo>
                    <a:lnTo>
                      <a:pt x="697" y="171"/>
                    </a:lnTo>
                    <a:lnTo>
                      <a:pt x="696" y="171"/>
                    </a:lnTo>
                    <a:lnTo>
                      <a:pt x="695" y="171"/>
                    </a:lnTo>
                    <a:lnTo>
                      <a:pt x="693" y="171"/>
                    </a:lnTo>
                    <a:lnTo>
                      <a:pt x="693" y="173"/>
                    </a:lnTo>
                    <a:lnTo>
                      <a:pt x="693" y="171"/>
                    </a:lnTo>
                    <a:lnTo>
                      <a:pt x="692" y="171"/>
                    </a:lnTo>
                    <a:lnTo>
                      <a:pt x="691" y="173"/>
                    </a:lnTo>
                    <a:lnTo>
                      <a:pt x="689" y="171"/>
                    </a:lnTo>
                    <a:lnTo>
                      <a:pt x="688" y="171"/>
                    </a:lnTo>
                    <a:lnTo>
                      <a:pt x="687" y="171"/>
                    </a:lnTo>
                    <a:lnTo>
                      <a:pt x="686" y="170"/>
                    </a:lnTo>
                    <a:lnTo>
                      <a:pt x="684" y="170"/>
                    </a:lnTo>
                    <a:lnTo>
                      <a:pt x="683" y="170"/>
                    </a:lnTo>
                    <a:lnTo>
                      <a:pt x="683" y="171"/>
                    </a:lnTo>
                    <a:lnTo>
                      <a:pt x="682" y="171"/>
                    </a:lnTo>
                    <a:lnTo>
                      <a:pt x="682" y="170"/>
                    </a:lnTo>
                    <a:lnTo>
                      <a:pt x="680" y="170"/>
                    </a:lnTo>
                    <a:lnTo>
                      <a:pt x="680" y="171"/>
                    </a:lnTo>
                    <a:lnTo>
                      <a:pt x="680" y="170"/>
                    </a:lnTo>
                    <a:lnTo>
                      <a:pt x="679" y="170"/>
                    </a:lnTo>
                    <a:lnTo>
                      <a:pt x="679" y="171"/>
                    </a:lnTo>
                    <a:lnTo>
                      <a:pt x="678" y="171"/>
                    </a:lnTo>
                    <a:lnTo>
                      <a:pt x="678" y="170"/>
                    </a:lnTo>
                    <a:lnTo>
                      <a:pt x="676" y="171"/>
                    </a:lnTo>
                    <a:lnTo>
                      <a:pt x="675" y="171"/>
                    </a:lnTo>
                    <a:lnTo>
                      <a:pt x="675" y="170"/>
                    </a:lnTo>
                    <a:lnTo>
                      <a:pt x="675" y="171"/>
                    </a:lnTo>
                    <a:lnTo>
                      <a:pt x="674" y="171"/>
                    </a:lnTo>
                    <a:lnTo>
                      <a:pt x="672" y="171"/>
                    </a:lnTo>
                    <a:lnTo>
                      <a:pt x="671" y="171"/>
                    </a:lnTo>
                    <a:lnTo>
                      <a:pt x="670" y="170"/>
                    </a:lnTo>
                    <a:lnTo>
                      <a:pt x="669" y="171"/>
                    </a:lnTo>
                    <a:lnTo>
                      <a:pt x="669" y="170"/>
                    </a:lnTo>
                    <a:lnTo>
                      <a:pt x="667" y="170"/>
                    </a:lnTo>
                    <a:lnTo>
                      <a:pt x="666" y="169"/>
                    </a:lnTo>
                    <a:lnTo>
                      <a:pt x="665" y="169"/>
                    </a:lnTo>
                    <a:lnTo>
                      <a:pt x="663" y="169"/>
                    </a:lnTo>
                    <a:lnTo>
                      <a:pt x="662" y="167"/>
                    </a:lnTo>
                    <a:lnTo>
                      <a:pt x="661" y="167"/>
                    </a:lnTo>
                    <a:lnTo>
                      <a:pt x="659" y="167"/>
                    </a:lnTo>
                    <a:lnTo>
                      <a:pt x="658" y="167"/>
                    </a:lnTo>
                    <a:lnTo>
                      <a:pt x="657" y="167"/>
                    </a:lnTo>
                    <a:lnTo>
                      <a:pt x="655" y="166"/>
                    </a:lnTo>
                    <a:lnTo>
                      <a:pt x="654" y="166"/>
                    </a:lnTo>
                    <a:lnTo>
                      <a:pt x="653" y="166"/>
                    </a:lnTo>
                    <a:lnTo>
                      <a:pt x="651" y="167"/>
                    </a:lnTo>
                    <a:lnTo>
                      <a:pt x="651" y="166"/>
                    </a:lnTo>
                    <a:lnTo>
                      <a:pt x="651" y="167"/>
                    </a:lnTo>
                    <a:lnTo>
                      <a:pt x="650" y="167"/>
                    </a:lnTo>
                    <a:lnTo>
                      <a:pt x="649" y="167"/>
                    </a:lnTo>
                    <a:lnTo>
                      <a:pt x="648" y="166"/>
                    </a:lnTo>
                    <a:lnTo>
                      <a:pt x="646" y="165"/>
                    </a:lnTo>
                    <a:lnTo>
                      <a:pt x="645" y="165"/>
                    </a:lnTo>
                    <a:lnTo>
                      <a:pt x="645" y="163"/>
                    </a:lnTo>
                    <a:lnTo>
                      <a:pt x="644" y="163"/>
                    </a:lnTo>
                    <a:lnTo>
                      <a:pt x="642" y="163"/>
                    </a:lnTo>
                    <a:lnTo>
                      <a:pt x="642" y="162"/>
                    </a:lnTo>
                    <a:lnTo>
                      <a:pt x="641" y="162"/>
                    </a:lnTo>
                    <a:lnTo>
                      <a:pt x="641" y="163"/>
                    </a:lnTo>
                    <a:lnTo>
                      <a:pt x="640" y="163"/>
                    </a:lnTo>
                    <a:lnTo>
                      <a:pt x="640" y="162"/>
                    </a:lnTo>
                    <a:lnTo>
                      <a:pt x="638" y="162"/>
                    </a:lnTo>
                    <a:lnTo>
                      <a:pt x="638" y="163"/>
                    </a:lnTo>
                    <a:lnTo>
                      <a:pt x="638" y="162"/>
                    </a:lnTo>
                    <a:lnTo>
                      <a:pt x="637" y="162"/>
                    </a:lnTo>
                    <a:lnTo>
                      <a:pt x="636" y="162"/>
                    </a:lnTo>
                    <a:lnTo>
                      <a:pt x="634" y="162"/>
                    </a:lnTo>
                    <a:lnTo>
                      <a:pt x="633" y="162"/>
                    </a:lnTo>
                    <a:lnTo>
                      <a:pt x="633" y="161"/>
                    </a:lnTo>
                    <a:lnTo>
                      <a:pt x="632" y="161"/>
                    </a:lnTo>
                    <a:lnTo>
                      <a:pt x="632" y="159"/>
                    </a:lnTo>
                    <a:lnTo>
                      <a:pt x="631" y="159"/>
                    </a:lnTo>
                    <a:lnTo>
                      <a:pt x="631" y="158"/>
                    </a:lnTo>
                    <a:lnTo>
                      <a:pt x="631" y="157"/>
                    </a:lnTo>
                    <a:lnTo>
                      <a:pt x="629" y="157"/>
                    </a:lnTo>
                    <a:lnTo>
                      <a:pt x="628" y="157"/>
                    </a:lnTo>
                    <a:lnTo>
                      <a:pt x="628" y="156"/>
                    </a:lnTo>
                    <a:lnTo>
                      <a:pt x="627" y="156"/>
                    </a:lnTo>
                    <a:lnTo>
                      <a:pt x="627" y="154"/>
                    </a:lnTo>
                    <a:lnTo>
                      <a:pt x="625" y="154"/>
                    </a:lnTo>
                    <a:lnTo>
                      <a:pt x="624" y="154"/>
                    </a:lnTo>
                    <a:lnTo>
                      <a:pt x="624" y="156"/>
                    </a:lnTo>
                    <a:lnTo>
                      <a:pt x="624" y="157"/>
                    </a:lnTo>
                    <a:lnTo>
                      <a:pt x="624" y="158"/>
                    </a:lnTo>
                    <a:lnTo>
                      <a:pt x="625" y="159"/>
                    </a:lnTo>
                    <a:lnTo>
                      <a:pt x="625" y="161"/>
                    </a:lnTo>
                    <a:lnTo>
                      <a:pt x="627" y="161"/>
                    </a:lnTo>
                    <a:lnTo>
                      <a:pt x="627" y="162"/>
                    </a:lnTo>
                    <a:lnTo>
                      <a:pt x="627" y="163"/>
                    </a:lnTo>
                    <a:lnTo>
                      <a:pt x="627" y="165"/>
                    </a:lnTo>
                    <a:lnTo>
                      <a:pt x="627" y="166"/>
                    </a:lnTo>
                    <a:lnTo>
                      <a:pt x="628" y="166"/>
                    </a:lnTo>
                    <a:lnTo>
                      <a:pt x="628" y="167"/>
                    </a:lnTo>
                    <a:lnTo>
                      <a:pt x="629" y="167"/>
                    </a:lnTo>
                    <a:lnTo>
                      <a:pt x="629" y="169"/>
                    </a:lnTo>
                    <a:lnTo>
                      <a:pt x="629" y="170"/>
                    </a:lnTo>
                    <a:lnTo>
                      <a:pt x="629" y="171"/>
                    </a:lnTo>
                    <a:lnTo>
                      <a:pt x="631" y="173"/>
                    </a:lnTo>
                    <a:lnTo>
                      <a:pt x="631" y="174"/>
                    </a:lnTo>
                    <a:lnTo>
                      <a:pt x="631" y="175"/>
                    </a:lnTo>
                    <a:lnTo>
                      <a:pt x="632" y="175"/>
                    </a:lnTo>
                    <a:lnTo>
                      <a:pt x="632" y="176"/>
                    </a:lnTo>
                    <a:lnTo>
                      <a:pt x="632" y="178"/>
                    </a:lnTo>
                    <a:lnTo>
                      <a:pt x="632" y="179"/>
                    </a:lnTo>
                    <a:lnTo>
                      <a:pt x="632" y="180"/>
                    </a:lnTo>
                    <a:lnTo>
                      <a:pt x="633" y="180"/>
                    </a:lnTo>
                    <a:lnTo>
                      <a:pt x="633" y="182"/>
                    </a:lnTo>
                    <a:lnTo>
                      <a:pt x="633" y="183"/>
                    </a:lnTo>
                    <a:lnTo>
                      <a:pt x="633" y="184"/>
                    </a:lnTo>
                    <a:lnTo>
                      <a:pt x="634" y="184"/>
                    </a:lnTo>
                    <a:lnTo>
                      <a:pt x="634" y="186"/>
                    </a:lnTo>
                    <a:lnTo>
                      <a:pt x="634" y="187"/>
                    </a:lnTo>
                    <a:lnTo>
                      <a:pt x="636" y="188"/>
                    </a:lnTo>
                    <a:lnTo>
                      <a:pt x="636" y="190"/>
                    </a:lnTo>
                    <a:lnTo>
                      <a:pt x="636" y="191"/>
                    </a:lnTo>
                    <a:lnTo>
                      <a:pt x="637" y="191"/>
                    </a:lnTo>
                    <a:lnTo>
                      <a:pt x="637" y="193"/>
                    </a:lnTo>
                    <a:lnTo>
                      <a:pt x="637" y="195"/>
                    </a:lnTo>
                    <a:lnTo>
                      <a:pt x="637" y="196"/>
                    </a:lnTo>
                    <a:lnTo>
                      <a:pt x="638" y="196"/>
                    </a:lnTo>
                    <a:lnTo>
                      <a:pt x="638" y="197"/>
                    </a:lnTo>
                    <a:lnTo>
                      <a:pt x="638" y="199"/>
                    </a:lnTo>
                    <a:lnTo>
                      <a:pt x="640" y="199"/>
                    </a:lnTo>
                    <a:lnTo>
                      <a:pt x="640" y="200"/>
                    </a:lnTo>
                    <a:lnTo>
                      <a:pt x="641" y="200"/>
                    </a:lnTo>
                    <a:lnTo>
                      <a:pt x="642" y="200"/>
                    </a:lnTo>
                    <a:lnTo>
                      <a:pt x="642" y="201"/>
                    </a:lnTo>
                    <a:lnTo>
                      <a:pt x="644" y="201"/>
                    </a:lnTo>
                    <a:lnTo>
                      <a:pt x="644" y="203"/>
                    </a:lnTo>
                    <a:lnTo>
                      <a:pt x="644" y="204"/>
                    </a:lnTo>
                    <a:lnTo>
                      <a:pt x="645" y="204"/>
                    </a:lnTo>
                    <a:lnTo>
                      <a:pt x="645" y="205"/>
                    </a:lnTo>
                    <a:lnTo>
                      <a:pt x="646" y="205"/>
                    </a:lnTo>
                    <a:lnTo>
                      <a:pt x="648" y="207"/>
                    </a:lnTo>
                    <a:lnTo>
                      <a:pt x="648" y="208"/>
                    </a:lnTo>
                    <a:lnTo>
                      <a:pt x="648" y="209"/>
                    </a:lnTo>
                    <a:lnTo>
                      <a:pt x="649" y="209"/>
                    </a:lnTo>
                    <a:lnTo>
                      <a:pt x="649" y="211"/>
                    </a:lnTo>
                    <a:lnTo>
                      <a:pt x="648" y="211"/>
                    </a:lnTo>
                    <a:lnTo>
                      <a:pt x="648" y="212"/>
                    </a:lnTo>
                    <a:lnTo>
                      <a:pt x="648" y="213"/>
                    </a:lnTo>
                    <a:lnTo>
                      <a:pt x="648" y="214"/>
                    </a:lnTo>
                    <a:lnTo>
                      <a:pt x="648" y="216"/>
                    </a:lnTo>
                    <a:lnTo>
                      <a:pt x="646" y="216"/>
                    </a:lnTo>
                    <a:lnTo>
                      <a:pt x="646" y="217"/>
                    </a:lnTo>
                    <a:lnTo>
                      <a:pt x="646" y="218"/>
                    </a:lnTo>
                    <a:lnTo>
                      <a:pt x="645" y="218"/>
                    </a:lnTo>
                    <a:lnTo>
                      <a:pt x="645" y="221"/>
                    </a:lnTo>
                    <a:lnTo>
                      <a:pt x="645" y="224"/>
                    </a:lnTo>
                    <a:lnTo>
                      <a:pt x="645" y="225"/>
                    </a:lnTo>
                    <a:lnTo>
                      <a:pt x="645" y="226"/>
                    </a:lnTo>
                    <a:lnTo>
                      <a:pt x="645" y="228"/>
                    </a:lnTo>
                    <a:lnTo>
                      <a:pt x="644" y="228"/>
                    </a:lnTo>
                    <a:lnTo>
                      <a:pt x="644" y="229"/>
                    </a:lnTo>
                    <a:lnTo>
                      <a:pt x="642" y="229"/>
                    </a:lnTo>
                    <a:lnTo>
                      <a:pt x="642" y="230"/>
                    </a:lnTo>
                    <a:lnTo>
                      <a:pt x="641" y="231"/>
                    </a:lnTo>
                    <a:lnTo>
                      <a:pt x="636" y="231"/>
                    </a:lnTo>
                    <a:lnTo>
                      <a:pt x="631" y="230"/>
                    </a:lnTo>
                    <a:lnTo>
                      <a:pt x="623" y="230"/>
                    </a:lnTo>
                    <a:lnTo>
                      <a:pt x="616" y="233"/>
                    </a:lnTo>
                    <a:lnTo>
                      <a:pt x="616" y="234"/>
                    </a:lnTo>
                    <a:lnTo>
                      <a:pt x="616" y="235"/>
                    </a:lnTo>
                    <a:lnTo>
                      <a:pt x="616" y="237"/>
                    </a:lnTo>
                    <a:lnTo>
                      <a:pt x="617" y="237"/>
                    </a:lnTo>
                    <a:lnTo>
                      <a:pt x="617" y="238"/>
                    </a:lnTo>
                    <a:lnTo>
                      <a:pt x="604" y="235"/>
                    </a:lnTo>
                    <a:lnTo>
                      <a:pt x="602" y="234"/>
                    </a:lnTo>
                    <a:lnTo>
                      <a:pt x="600" y="233"/>
                    </a:lnTo>
                    <a:lnTo>
                      <a:pt x="599" y="233"/>
                    </a:lnTo>
                    <a:lnTo>
                      <a:pt x="598" y="233"/>
                    </a:lnTo>
                    <a:lnTo>
                      <a:pt x="597" y="233"/>
                    </a:lnTo>
                    <a:lnTo>
                      <a:pt x="595" y="231"/>
                    </a:lnTo>
                    <a:lnTo>
                      <a:pt x="594" y="230"/>
                    </a:lnTo>
                    <a:lnTo>
                      <a:pt x="590" y="231"/>
                    </a:lnTo>
                    <a:lnTo>
                      <a:pt x="589" y="231"/>
                    </a:lnTo>
                    <a:lnTo>
                      <a:pt x="587" y="231"/>
                    </a:lnTo>
                    <a:lnTo>
                      <a:pt x="586" y="233"/>
                    </a:lnTo>
                    <a:lnTo>
                      <a:pt x="583" y="235"/>
                    </a:lnTo>
                    <a:lnTo>
                      <a:pt x="582" y="238"/>
                    </a:lnTo>
                    <a:lnTo>
                      <a:pt x="582" y="239"/>
                    </a:lnTo>
                    <a:lnTo>
                      <a:pt x="582" y="241"/>
                    </a:lnTo>
                    <a:lnTo>
                      <a:pt x="582" y="242"/>
                    </a:lnTo>
                    <a:lnTo>
                      <a:pt x="582" y="243"/>
                    </a:lnTo>
                    <a:lnTo>
                      <a:pt x="582" y="245"/>
                    </a:lnTo>
                    <a:close/>
                  </a:path>
                </a:pathLst>
              </a:custGeom>
              <a:solidFill>
                <a:srgbClr val="DBD0E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3" name="Freeform 9">
                <a:extLst>
                  <a:ext uri="{FF2B5EF4-FFF2-40B4-BE49-F238E27FC236}">
                    <a16:creationId xmlns:a16="http://schemas.microsoft.com/office/drawing/2014/main" id="{4D2428CE-B254-0477-AD92-C39D94D1547A}"/>
                  </a:ext>
                </a:extLst>
              </p:cNvPr>
              <p:cNvSpPr>
                <a:spLocks/>
              </p:cNvSpPr>
              <p:nvPr/>
            </p:nvSpPr>
            <p:spPr bwMode="auto">
              <a:xfrm>
                <a:off x="3254" y="1892"/>
                <a:ext cx="336" cy="362"/>
              </a:xfrm>
              <a:custGeom>
                <a:avLst/>
                <a:gdLst>
                  <a:gd name="T0" fmla="*/ 333 w 336"/>
                  <a:gd name="T1" fmla="*/ 26 h 362"/>
                  <a:gd name="T2" fmla="*/ 326 w 336"/>
                  <a:gd name="T3" fmla="*/ 40 h 362"/>
                  <a:gd name="T4" fmla="*/ 309 w 336"/>
                  <a:gd name="T5" fmla="*/ 43 h 362"/>
                  <a:gd name="T6" fmla="*/ 294 w 336"/>
                  <a:gd name="T7" fmla="*/ 45 h 362"/>
                  <a:gd name="T8" fmla="*/ 281 w 336"/>
                  <a:gd name="T9" fmla="*/ 48 h 362"/>
                  <a:gd name="T10" fmla="*/ 271 w 336"/>
                  <a:gd name="T11" fmla="*/ 53 h 362"/>
                  <a:gd name="T12" fmla="*/ 261 w 336"/>
                  <a:gd name="T13" fmla="*/ 60 h 362"/>
                  <a:gd name="T14" fmla="*/ 269 w 336"/>
                  <a:gd name="T15" fmla="*/ 69 h 362"/>
                  <a:gd name="T16" fmla="*/ 261 w 336"/>
                  <a:gd name="T17" fmla="*/ 83 h 362"/>
                  <a:gd name="T18" fmla="*/ 260 w 336"/>
                  <a:gd name="T19" fmla="*/ 102 h 362"/>
                  <a:gd name="T20" fmla="*/ 272 w 336"/>
                  <a:gd name="T21" fmla="*/ 92 h 362"/>
                  <a:gd name="T22" fmla="*/ 282 w 336"/>
                  <a:gd name="T23" fmla="*/ 100 h 362"/>
                  <a:gd name="T24" fmla="*/ 280 w 336"/>
                  <a:gd name="T25" fmla="*/ 111 h 362"/>
                  <a:gd name="T26" fmla="*/ 269 w 336"/>
                  <a:gd name="T27" fmla="*/ 120 h 362"/>
                  <a:gd name="T28" fmla="*/ 261 w 336"/>
                  <a:gd name="T29" fmla="*/ 130 h 362"/>
                  <a:gd name="T30" fmla="*/ 255 w 336"/>
                  <a:gd name="T31" fmla="*/ 138 h 362"/>
                  <a:gd name="T32" fmla="*/ 250 w 336"/>
                  <a:gd name="T33" fmla="*/ 151 h 362"/>
                  <a:gd name="T34" fmla="*/ 250 w 336"/>
                  <a:gd name="T35" fmla="*/ 162 h 362"/>
                  <a:gd name="T36" fmla="*/ 247 w 336"/>
                  <a:gd name="T37" fmla="*/ 171 h 362"/>
                  <a:gd name="T38" fmla="*/ 235 w 336"/>
                  <a:gd name="T39" fmla="*/ 175 h 362"/>
                  <a:gd name="T40" fmla="*/ 222 w 336"/>
                  <a:gd name="T41" fmla="*/ 184 h 362"/>
                  <a:gd name="T42" fmla="*/ 213 w 336"/>
                  <a:gd name="T43" fmla="*/ 193 h 362"/>
                  <a:gd name="T44" fmla="*/ 210 w 336"/>
                  <a:gd name="T45" fmla="*/ 202 h 362"/>
                  <a:gd name="T46" fmla="*/ 205 w 336"/>
                  <a:gd name="T47" fmla="*/ 212 h 362"/>
                  <a:gd name="T48" fmla="*/ 209 w 336"/>
                  <a:gd name="T49" fmla="*/ 221 h 362"/>
                  <a:gd name="T50" fmla="*/ 209 w 336"/>
                  <a:gd name="T51" fmla="*/ 229 h 362"/>
                  <a:gd name="T52" fmla="*/ 210 w 336"/>
                  <a:gd name="T53" fmla="*/ 239 h 362"/>
                  <a:gd name="T54" fmla="*/ 201 w 336"/>
                  <a:gd name="T55" fmla="*/ 244 h 362"/>
                  <a:gd name="T56" fmla="*/ 191 w 336"/>
                  <a:gd name="T57" fmla="*/ 243 h 362"/>
                  <a:gd name="T58" fmla="*/ 188 w 336"/>
                  <a:gd name="T59" fmla="*/ 250 h 362"/>
                  <a:gd name="T60" fmla="*/ 189 w 336"/>
                  <a:gd name="T61" fmla="*/ 257 h 362"/>
                  <a:gd name="T62" fmla="*/ 189 w 336"/>
                  <a:gd name="T63" fmla="*/ 264 h 362"/>
                  <a:gd name="T64" fmla="*/ 184 w 336"/>
                  <a:gd name="T65" fmla="*/ 272 h 362"/>
                  <a:gd name="T66" fmla="*/ 187 w 336"/>
                  <a:gd name="T67" fmla="*/ 281 h 362"/>
                  <a:gd name="T68" fmla="*/ 180 w 336"/>
                  <a:gd name="T69" fmla="*/ 289 h 362"/>
                  <a:gd name="T70" fmla="*/ 174 w 336"/>
                  <a:gd name="T71" fmla="*/ 299 h 362"/>
                  <a:gd name="T72" fmla="*/ 170 w 336"/>
                  <a:gd name="T73" fmla="*/ 310 h 362"/>
                  <a:gd name="T74" fmla="*/ 172 w 336"/>
                  <a:gd name="T75" fmla="*/ 319 h 362"/>
                  <a:gd name="T76" fmla="*/ 176 w 336"/>
                  <a:gd name="T77" fmla="*/ 329 h 362"/>
                  <a:gd name="T78" fmla="*/ 169 w 336"/>
                  <a:gd name="T79" fmla="*/ 339 h 362"/>
                  <a:gd name="T80" fmla="*/ 163 w 336"/>
                  <a:gd name="T81" fmla="*/ 349 h 362"/>
                  <a:gd name="T82" fmla="*/ 152 w 336"/>
                  <a:gd name="T83" fmla="*/ 352 h 362"/>
                  <a:gd name="T84" fmla="*/ 148 w 336"/>
                  <a:gd name="T85" fmla="*/ 340 h 362"/>
                  <a:gd name="T86" fmla="*/ 136 w 336"/>
                  <a:gd name="T87" fmla="*/ 341 h 362"/>
                  <a:gd name="T88" fmla="*/ 128 w 336"/>
                  <a:gd name="T89" fmla="*/ 336 h 362"/>
                  <a:gd name="T90" fmla="*/ 117 w 336"/>
                  <a:gd name="T91" fmla="*/ 340 h 362"/>
                  <a:gd name="T92" fmla="*/ 107 w 336"/>
                  <a:gd name="T93" fmla="*/ 346 h 362"/>
                  <a:gd name="T94" fmla="*/ 95 w 336"/>
                  <a:gd name="T95" fmla="*/ 349 h 362"/>
                  <a:gd name="T96" fmla="*/ 94 w 336"/>
                  <a:gd name="T97" fmla="*/ 356 h 362"/>
                  <a:gd name="T98" fmla="*/ 85 w 336"/>
                  <a:gd name="T99" fmla="*/ 360 h 362"/>
                  <a:gd name="T100" fmla="*/ 74 w 336"/>
                  <a:gd name="T101" fmla="*/ 354 h 362"/>
                  <a:gd name="T102" fmla="*/ 81 w 336"/>
                  <a:gd name="T103" fmla="*/ 345 h 362"/>
                  <a:gd name="T104" fmla="*/ 70 w 336"/>
                  <a:gd name="T105" fmla="*/ 337 h 362"/>
                  <a:gd name="T106" fmla="*/ 64 w 336"/>
                  <a:gd name="T107" fmla="*/ 337 h 362"/>
                  <a:gd name="T108" fmla="*/ 53 w 336"/>
                  <a:gd name="T109" fmla="*/ 341 h 362"/>
                  <a:gd name="T110" fmla="*/ 40 w 336"/>
                  <a:gd name="T111" fmla="*/ 337 h 362"/>
                  <a:gd name="T112" fmla="*/ 27 w 336"/>
                  <a:gd name="T113" fmla="*/ 340 h 362"/>
                  <a:gd name="T114" fmla="*/ 17 w 336"/>
                  <a:gd name="T115" fmla="*/ 337 h 362"/>
                  <a:gd name="T116" fmla="*/ 8 w 336"/>
                  <a:gd name="T117" fmla="*/ 335 h 362"/>
                  <a:gd name="T118" fmla="*/ 2 w 336"/>
                  <a:gd name="T119" fmla="*/ 327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6" h="362">
                    <a:moveTo>
                      <a:pt x="336" y="0"/>
                    </a:moveTo>
                    <a:lnTo>
                      <a:pt x="336" y="1"/>
                    </a:lnTo>
                    <a:lnTo>
                      <a:pt x="336" y="2"/>
                    </a:lnTo>
                    <a:lnTo>
                      <a:pt x="336" y="3"/>
                    </a:lnTo>
                    <a:lnTo>
                      <a:pt x="336" y="7"/>
                    </a:lnTo>
                    <a:lnTo>
                      <a:pt x="336" y="10"/>
                    </a:lnTo>
                    <a:lnTo>
                      <a:pt x="336" y="15"/>
                    </a:lnTo>
                    <a:lnTo>
                      <a:pt x="336" y="17"/>
                    </a:lnTo>
                    <a:lnTo>
                      <a:pt x="336" y="18"/>
                    </a:lnTo>
                    <a:lnTo>
                      <a:pt x="336" y="19"/>
                    </a:lnTo>
                    <a:lnTo>
                      <a:pt x="336" y="20"/>
                    </a:lnTo>
                    <a:lnTo>
                      <a:pt x="336" y="22"/>
                    </a:lnTo>
                    <a:lnTo>
                      <a:pt x="336" y="23"/>
                    </a:lnTo>
                    <a:lnTo>
                      <a:pt x="335" y="23"/>
                    </a:lnTo>
                    <a:lnTo>
                      <a:pt x="335" y="24"/>
                    </a:lnTo>
                    <a:lnTo>
                      <a:pt x="333" y="24"/>
                    </a:lnTo>
                    <a:lnTo>
                      <a:pt x="333" y="26"/>
                    </a:lnTo>
                    <a:lnTo>
                      <a:pt x="332" y="26"/>
                    </a:lnTo>
                    <a:lnTo>
                      <a:pt x="332" y="27"/>
                    </a:lnTo>
                    <a:lnTo>
                      <a:pt x="332" y="28"/>
                    </a:lnTo>
                    <a:lnTo>
                      <a:pt x="331" y="28"/>
                    </a:lnTo>
                    <a:lnTo>
                      <a:pt x="331" y="30"/>
                    </a:lnTo>
                    <a:lnTo>
                      <a:pt x="331" y="31"/>
                    </a:lnTo>
                    <a:lnTo>
                      <a:pt x="330" y="31"/>
                    </a:lnTo>
                    <a:lnTo>
                      <a:pt x="330" y="32"/>
                    </a:lnTo>
                    <a:lnTo>
                      <a:pt x="328" y="32"/>
                    </a:lnTo>
                    <a:lnTo>
                      <a:pt x="328" y="34"/>
                    </a:lnTo>
                    <a:lnTo>
                      <a:pt x="328" y="35"/>
                    </a:lnTo>
                    <a:lnTo>
                      <a:pt x="327" y="35"/>
                    </a:lnTo>
                    <a:lnTo>
                      <a:pt x="327" y="36"/>
                    </a:lnTo>
                    <a:lnTo>
                      <a:pt x="327" y="37"/>
                    </a:lnTo>
                    <a:lnTo>
                      <a:pt x="326" y="37"/>
                    </a:lnTo>
                    <a:lnTo>
                      <a:pt x="326" y="39"/>
                    </a:lnTo>
                    <a:lnTo>
                      <a:pt x="326" y="40"/>
                    </a:lnTo>
                    <a:lnTo>
                      <a:pt x="324" y="40"/>
                    </a:lnTo>
                    <a:lnTo>
                      <a:pt x="324" y="41"/>
                    </a:lnTo>
                    <a:lnTo>
                      <a:pt x="323" y="41"/>
                    </a:lnTo>
                    <a:lnTo>
                      <a:pt x="322" y="41"/>
                    </a:lnTo>
                    <a:lnTo>
                      <a:pt x="320" y="41"/>
                    </a:lnTo>
                    <a:lnTo>
                      <a:pt x="319" y="41"/>
                    </a:lnTo>
                    <a:lnTo>
                      <a:pt x="318" y="41"/>
                    </a:lnTo>
                    <a:lnTo>
                      <a:pt x="316" y="41"/>
                    </a:lnTo>
                    <a:lnTo>
                      <a:pt x="315" y="41"/>
                    </a:lnTo>
                    <a:lnTo>
                      <a:pt x="314" y="41"/>
                    </a:lnTo>
                    <a:lnTo>
                      <a:pt x="313" y="41"/>
                    </a:lnTo>
                    <a:lnTo>
                      <a:pt x="311" y="41"/>
                    </a:lnTo>
                    <a:lnTo>
                      <a:pt x="311" y="40"/>
                    </a:lnTo>
                    <a:lnTo>
                      <a:pt x="310" y="40"/>
                    </a:lnTo>
                    <a:lnTo>
                      <a:pt x="310" y="41"/>
                    </a:lnTo>
                    <a:lnTo>
                      <a:pt x="309" y="41"/>
                    </a:lnTo>
                    <a:lnTo>
                      <a:pt x="309" y="43"/>
                    </a:lnTo>
                    <a:lnTo>
                      <a:pt x="307" y="43"/>
                    </a:lnTo>
                    <a:lnTo>
                      <a:pt x="307" y="44"/>
                    </a:lnTo>
                    <a:lnTo>
                      <a:pt x="306" y="44"/>
                    </a:lnTo>
                    <a:lnTo>
                      <a:pt x="306" y="45"/>
                    </a:lnTo>
                    <a:lnTo>
                      <a:pt x="305" y="45"/>
                    </a:lnTo>
                    <a:lnTo>
                      <a:pt x="303" y="45"/>
                    </a:lnTo>
                    <a:lnTo>
                      <a:pt x="302" y="45"/>
                    </a:lnTo>
                    <a:lnTo>
                      <a:pt x="302" y="44"/>
                    </a:lnTo>
                    <a:lnTo>
                      <a:pt x="302" y="45"/>
                    </a:lnTo>
                    <a:lnTo>
                      <a:pt x="301" y="45"/>
                    </a:lnTo>
                    <a:lnTo>
                      <a:pt x="301" y="44"/>
                    </a:lnTo>
                    <a:lnTo>
                      <a:pt x="299" y="44"/>
                    </a:lnTo>
                    <a:lnTo>
                      <a:pt x="298" y="44"/>
                    </a:lnTo>
                    <a:lnTo>
                      <a:pt x="297" y="44"/>
                    </a:lnTo>
                    <a:lnTo>
                      <a:pt x="296" y="44"/>
                    </a:lnTo>
                    <a:lnTo>
                      <a:pt x="294" y="44"/>
                    </a:lnTo>
                    <a:lnTo>
                      <a:pt x="294" y="45"/>
                    </a:lnTo>
                    <a:lnTo>
                      <a:pt x="293" y="45"/>
                    </a:lnTo>
                    <a:lnTo>
                      <a:pt x="292" y="45"/>
                    </a:lnTo>
                    <a:lnTo>
                      <a:pt x="292" y="44"/>
                    </a:lnTo>
                    <a:lnTo>
                      <a:pt x="290" y="44"/>
                    </a:lnTo>
                    <a:lnTo>
                      <a:pt x="289" y="44"/>
                    </a:lnTo>
                    <a:lnTo>
                      <a:pt x="288" y="43"/>
                    </a:lnTo>
                    <a:lnTo>
                      <a:pt x="288" y="41"/>
                    </a:lnTo>
                    <a:lnTo>
                      <a:pt x="286" y="41"/>
                    </a:lnTo>
                    <a:lnTo>
                      <a:pt x="286" y="43"/>
                    </a:lnTo>
                    <a:lnTo>
                      <a:pt x="285" y="43"/>
                    </a:lnTo>
                    <a:lnTo>
                      <a:pt x="285" y="44"/>
                    </a:lnTo>
                    <a:lnTo>
                      <a:pt x="285" y="45"/>
                    </a:lnTo>
                    <a:lnTo>
                      <a:pt x="284" y="45"/>
                    </a:lnTo>
                    <a:lnTo>
                      <a:pt x="282" y="45"/>
                    </a:lnTo>
                    <a:lnTo>
                      <a:pt x="281" y="45"/>
                    </a:lnTo>
                    <a:lnTo>
                      <a:pt x="281" y="47"/>
                    </a:lnTo>
                    <a:lnTo>
                      <a:pt x="281" y="48"/>
                    </a:lnTo>
                    <a:lnTo>
                      <a:pt x="282" y="48"/>
                    </a:lnTo>
                    <a:lnTo>
                      <a:pt x="281" y="49"/>
                    </a:lnTo>
                    <a:lnTo>
                      <a:pt x="280" y="49"/>
                    </a:lnTo>
                    <a:lnTo>
                      <a:pt x="279" y="49"/>
                    </a:lnTo>
                    <a:lnTo>
                      <a:pt x="279" y="51"/>
                    </a:lnTo>
                    <a:lnTo>
                      <a:pt x="277" y="51"/>
                    </a:lnTo>
                    <a:lnTo>
                      <a:pt x="277" y="52"/>
                    </a:lnTo>
                    <a:lnTo>
                      <a:pt x="276" y="52"/>
                    </a:lnTo>
                    <a:lnTo>
                      <a:pt x="276" y="53"/>
                    </a:lnTo>
                    <a:lnTo>
                      <a:pt x="275" y="53"/>
                    </a:lnTo>
                    <a:lnTo>
                      <a:pt x="275" y="52"/>
                    </a:lnTo>
                    <a:lnTo>
                      <a:pt x="273" y="52"/>
                    </a:lnTo>
                    <a:lnTo>
                      <a:pt x="273" y="53"/>
                    </a:lnTo>
                    <a:lnTo>
                      <a:pt x="272" y="53"/>
                    </a:lnTo>
                    <a:lnTo>
                      <a:pt x="272" y="52"/>
                    </a:lnTo>
                    <a:lnTo>
                      <a:pt x="272" y="53"/>
                    </a:lnTo>
                    <a:lnTo>
                      <a:pt x="271" y="53"/>
                    </a:lnTo>
                    <a:lnTo>
                      <a:pt x="269" y="53"/>
                    </a:lnTo>
                    <a:lnTo>
                      <a:pt x="268" y="53"/>
                    </a:lnTo>
                    <a:lnTo>
                      <a:pt x="267" y="53"/>
                    </a:lnTo>
                    <a:lnTo>
                      <a:pt x="267" y="55"/>
                    </a:lnTo>
                    <a:lnTo>
                      <a:pt x="267" y="56"/>
                    </a:lnTo>
                    <a:lnTo>
                      <a:pt x="265" y="56"/>
                    </a:lnTo>
                    <a:lnTo>
                      <a:pt x="264" y="56"/>
                    </a:lnTo>
                    <a:lnTo>
                      <a:pt x="263" y="56"/>
                    </a:lnTo>
                    <a:lnTo>
                      <a:pt x="263" y="55"/>
                    </a:lnTo>
                    <a:lnTo>
                      <a:pt x="261" y="55"/>
                    </a:lnTo>
                    <a:lnTo>
                      <a:pt x="260" y="56"/>
                    </a:lnTo>
                    <a:lnTo>
                      <a:pt x="259" y="56"/>
                    </a:lnTo>
                    <a:lnTo>
                      <a:pt x="258" y="56"/>
                    </a:lnTo>
                    <a:lnTo>
                      <a:pt x="258" y="57"/>
                    </a:lnTo>
                    <a:lnTo>
                      <a:pt x="259" y="58"/>
                    </a:lnTo>
                    <a:lnTo>
                      <a:pt x="260" y="58"/>
                    </a:lnTo>
                    <a:lnTo>
                      <a:pt x="261" y="60"/>
                    </a:lnTo>
                    <a:lnTo>
                      <a:pt x="263" y="60"/>
                    </a:lnTo>
                    <a:lnTo>
                      <a:pt x="263" y="58"/>
                    </a:lnTo>
                    <a:lnTo>
                      <a:pt x="264" y="58"/>
                    </a:lnTo>
                    <a:lnTo>
                      <a:pt x="265" y="58"/>
                    </a:lnTo>
                    <a:lnTo>
                      <a:pt x="267" y="58"/>
                    </a:lnTo>
                    <a:lnTo>
                      <a:pt x="268" y="58"/>
                    </a:lnTo>
                    <a:lnTo>
                      <a:pt x="268" y="60"/>
                    </a:lnTo>
                    <a:lnTo>
                      <a:pt x="269" y="60"/>
                    </a:lnTo>
                    <a:lnTo>
                      <a:pt x="269" y="61"/>
                    </a:lnTo>
                    <a:lnTo>
                      <a:pt x="269" y="62"/>
                    </a:lnTo>
                    <a:lnTo>
                      <a:pt x="271" y="62"/>
                    </a:lnTo>
                    <a:lnTo>
                      <a:pt x="271" y="64"/>
                    </a:lnTo>
                    <a:lnTo>
                      <a:pt x="271" y="65"/>
                    </a:lnTo>
                    <a:lnTo>
                      <a:pt x="271" y="66"/>
                    </a:lnTo>
                    <a:lnTo>
                      <a:pt x="271" y="68"/>
                    </a:lnTo>
                    <a:lnTo>
                      <a:pt x="269" y="68"/>
                    </a:lnTo>
                    <a:lnTo>
                      <a:pt x="269" y="69"/>
                    </a:lnTo>
                    <a:lnTo>
                      <a:pt x="269" y="70"/>
                    </a:lnTo>
                    <a:lnTo>
                      <a:pt x="268" y="70"/>
                    </a:lnTo>
                    <a:lnTo>
                      <a:pt x="268" y="72"/>
                    </a:lnTo>
                    <a:lnTo>
                      <a:pt x="267" y="73"/>
                    </a:lnTo>
                    <a:lnTo>
                      <a:pt x="267" y="74"/>
                    </a:lnTo>
                    <a:lnTo>
                      <a:pt x="267" y="75"/>
                    </a:lnTo>
                    <a:lnTo>
                      <a:pt x="265" y="75"/>
                    </a:lnTo>
                    <a:lnTo>
                      <a:pt x="265" y="77"/>
                    </a:lnTo>
                    <a:lnTo>
                      <a:pt x="264" y="77"/>
                    </a:lnTo>
                    <a:lnTo>
                      <a:pt x="263" y="77"/>
                    </a:lnTo>
                    <a:lnTo>
                      <a:pt x="263" y="78"/>
                    </a:lnTo>
                    <a:lnTo>
                      <a:pt x="261" y="78"/>
                    </a:lnTo>
                    <a:lnTo>
                      <a:pt x="261" y="79"/>
                    </a:lnTo>
                    <a:lnTo>
                      <a:pt x="261" y="81"/>
                    </a:lnTo>
                    <a:lnTo>
                      <a:pt x="260" y="82"/>
                    </a:lnTo>
                    <a:lnTo>
                      <a:pt x="260" y="83"/>
                    </a:lnTo>
                    <a:lnTo>
                      <a:pt x="261" y="83"/>
                    </a:lnTo>
                    <a:lnTo>
                      <a:pt x="261" y="85"/>
                    </a:lnTo>
                    <a:lnTo>
                      <a:pt x="261" y="86"/>
                    </a:lnTo>
                    <a:lnTo>
                      <a:pt x="260" y="86"/>
                    </a:lnTo>
                    <a:lnTo>
                      <a:pt x="260" y="87"/>
                    </a:lnTo>
                    <a:lnTo>
                      <a:pt x="260" y="89"/>
                    </a:lnTo>
                    <a:lnTo>
                      <a:pt x="261" y="89"/>
                    </a:lnTo>
                    <a:lnTo>
                      <a:pt x="261" y="90"/>
                    </a:lnTo>
                    <a:lnTo>
                      <a:pt x="261" y="91"/>
                    </a:lnTo>
                    <a:lnTo>
                      <a:pt x="261" y="92"/>
                    </a:lnTo>
                    <a:lnTo>
                      <a:pt x="260" y="92"/>
                    </a:lnTo>
                    <a:lnTo>
                      <a:pt x="260" y="94"/>
                    </a:lnTo>
                    <a:lnTo>
                      <a:pt x="260" y="95"/>
                    </a:lnTo>
                    <a:lnTo>
                      <a:pt x="260" y="96"/>
                    </a:lnTo>
                    <a:lnTo>
                      <a:pt x="260" y="98"/>
                    </a:lnTo>
                    <a:lnTo>
                      <a:pt x="260" y="99"/>
                    </a:lnTo>
                    <a:lnTo>
                      <a:pt x="260" y="100"/>
                    </a:lnTo>
                    <a:lnTo>
                      <a:pt x="260" y="102"/>
                    </a:lnTo>
                    <a:lnTo>
                      <a:pt x="261" y="102"/>
                    </a:lnTo>
                    <a:lnTo>
                      <a:pt x="261" y="103"/>
                    </a:lnTo>
                    <a:lnTo>
                      <a:pt x="263" y="103"/>
                    </a:lnTo>
                    <a:lnTo>
                      <a:pt x="263" y="102"/>
                    </a:lnTo>
                    <a:lnTo>
                      <a:pt x="264" y="102"/>
                    </a:lnTo>
                    <a:lnTo>
                      <a:pt x="265" y="102"/>
                    </a:lnTo>
                    <a:lnTo>
                      <a:pt x="265" y="100"/>
                    </a:lnTo>
                    <a:lnTo>
                      <a:pt x="267" y="100"/>
                    </a:lnTo>
                    <a:lnTo>
                      <a:pt x="268" y="100"/>
                    </a:lnTo>
                    <a:lnTo>
                      <a:pt x="268" y="99"/>
                    </a:lnTo>
                    <a:lnTo>
                      <a:pt x="271" y="98"/>
                    </a:lnTo>
                    <a:lnTo>
                      <a:pt x="272" y="98"/>
                    </a:lnTo>
                    <a:lnTo>
                      <a:pt x="271" y="96"/>
                    </a:lnTo>
                    <a:lnTo>
                      <a:pt x="271" y="95"/>
                    </a:lnTo>
                    <a:lnTo>
                      <a:pt x="271" y="94"/>
                    </a:lnTo>
                    <a:lnTo>
                      <a:pt x="272" y="94"/>
                    </a:lnTo>
                    <a:lnTo>
                      <a:pt x="272" y="92"/>
                    </a:lnTo>
                    <a:lnTo>
                      <a:pt x="273" y="92"/>
                    </a:lnTo>
                    <a:lnTo>
                      <a:pt x="275" y="92"/>
                    </a:lnTo>
                    <a:lnTo>
                      <a:pt x="275" y="94"/>
                    </a:lnTo>
                    <a:lnTo>
                      <a:pt x="276" y="94"/>
                    </a:lnTo>
                    <a:lnTo>
                      <a:pt x="276" y="92"/>
                    </a:lnTo>
                    <a:lnTo>
                      <a:pt x="277" y="92"/>
                    </a:lnTo>
                    <a:lnTo>
                      <a:pt x="279" y="92"/>
                    </a:lnTo>
                    <a:lnTo>
                      <a:pt x="280" y="94"/>
                    </a:lnTo>
                    <a:lnTo>
                      <a:pt x="279" y="94"/>
                    </a:lnTo>
                    <a:lnTo>
                      <a:pt x="280" y="94"/>
                    </a:lnTo>
                    <a:lnTo>
                      <a:pt x="280" y="95"/>
                    </a:lnTo>
                    <a:lnTo>
                      <a:pt x="280" y="96"/>
                    </a:lnTo>
                    <a:lnTo>
                      <a:pt x="280" y="98"/>
                    </a:lnTo>
                    <a:lnTo>
                      <a:pt x="280" y="99"/>
                    </a:lnTo>
                    <a:lnTo>
                      <a:pt x="281" y="99"/>
                    </a:lnTo>
                    <a:lnTo>
                      <a:pt x="281" y="100"/>
                    </a:lnTo>
                    <a:lnTo>
                      <a:pt x="282" y="100"/>
                    </a:lnTo>
                    <a:lnTo>
                      <a:pt x="282" y="102"/>
                    </a:lnTo>
                    <a:lnTo>
                      <a:pt x="282" y="103"/>
                    </a:lnTo>
                    <a:lnTo>
                      <a:pt x="284" y="103"/>
                    </a:lnTo>
                    <a:lnTo>
                      <a:pt x="284" y="104"/>
                    </a:lnTo>
                    <a:lnTo>
                      <a:pt x="282" y="104"/>
                    </a:lnTo>
                    <a:lnTo>
                      <a:pt x="282" y="106"/>
                    </a:lnTo>
                    <a:lnTo>
                      <a:pt x="281" y="107"/>
                    </a:lnTo>
                    <a:lnTo>
                      <a:pt x="281" y="106"/>
                    </a:lnTo>
                    <a:lnTo>
                      <a:pt x="281" y="107"/>
                    </a:lnTo>
                    <a:lnTo>
                      <a:pt x="282" y="107"/>
                    </a:lnTo>
                    <a:lnTo>
                      <a:pt x="282" y="108"/>
                    </a:lnTo>
                    <a:lnTo>
                      <a:pt x="282" y="109"/>
                    </a:lnTo>
                    <a:lnTo>
                      <a:pt x="281" y="109"/>
                    </a:lnTo>
                    <a:lnTo>
                      <a:pt x="281" y="108"/>
                    </a:lnTo>
                    <a:lnTo>
                      <a:pt x="281" y="109"/>
                    </a:lnTo>
                    <a:lnTo>
                      <a:pt x="281" y="111"/>
                    </a:lnTo>
                    <a:lnTo>
                      <a:pt x="280" y="111"/>
                    </a:lnTo>
                    <a:lnTo>
                      <a:pt x="279" y="111"/>
                    </a:lnTo>
                    <a:lnTo>
                      <a:pt x="277" y="111"/>
                    </a:lnTo>
                    <a:lnTo>
                      <a:pt x="277" y="112"/>
                    </a:lnTo>
                    <a:lnTo>
                      <a:pt x="276" y="112"/>
                    </a:lnTo>
                    <a:lnTo>
                      <a:pt x="276" y="113"/>
                    </a:lnTo>
                    <a:lnTo>
                      <a:pt x="276" y="115"/>
                    </a:lnTo>
                    <a:lnTo>
                      <a:pt x="275" y="115"/>
                    </a:lnTo>
                    <a:lnTo>
                      <a:pt x="275" y="116"/>
                    </a:lnTo>
                    <a:lnTo>
                      <a:pt x="273" y="116"/>
                    </a:lnTo>
                    <a:lnTo>
                      <a:pt x="273" y="117"/>
                    </a:lnTo>
                    <a:lnTo>
                      <a:pt x="273" y="116"/>
                    </a:lnTo>
                    <a:lnTo>
                      <a:pt x="272" y="116"/>
                    </a:lnTo>
                    <a:lnTo>
                      <a:pt x="272" y="117"/>
                    </a:lnTo>
                    <a:lnTo>
                      <a:pt x="272" y="119"/>
                    </a:lnTo>
                    <a:lnTo>
                      <a:pt x="271" y="119"/>
                    </a:lnTo>
                    <a:lnTo>
                      <a:pt x="269" y="119"/>
                    </a:lnTo>
                    <a:lnTo>
                      <a:pt x="269" y="120"/>
                    </a:lnTo>
                    <a:lnTo>
                      <a:pt x="268" y="120"/>
                    </a:lnTo>
                    <a:lnTo>
                      <a:pt x="268" y="121"/>
                    </a:lnTo>
                    <a:lnTo>
                      <a:pt x="267" y="121"/>
                    </a:lnTo>
                    <a:lnTo>
                      <a:pt x="267" y="123"/>
                    </a:lnTo>
                    <a:lnTo>
                      <a:pt x="265" y="123"/>
                    </a:lnTo>
                    <a:lnTo>
                      <a:pt x="265" y="124"/>
                    </a:lnTo>
                    <a:lnTo>
                      <a:pt x="265" y="125"/>
                    </a:lnTo>
                    <a:lnTo>
                      <a:pt x="264" y="125"/>
                    </a:lnTo>
                    <a:lnTo>
                      <a:pt x="264" y="127"/>
                    </a:lnTo>
                    <a:lnTo>
                      <a:pt x="264" y="128"/>
                    </a:lnTo>
                    <a:lnTo>
                      <a:pt x="263" y="128"/>
                    </a:lnTo>
                    <a:lnTo>
                      <a:pt x="264" y="129"/>
                    </a:lnTo>
                    <a:lnTo>
                      <a:pt x="263" y="129"/>
                    </a:lnTo>
                    <a:lnTo>
                      <a:pt x="261" y="129"/>
                    </a:lnTo>
                    <a:lnTo>
                      <a:pt x="261" y="130"/>
                    </a:lnTo>
                    <a:lnTo>
                      <a:pt x="263" y="130"/>
                    </a:lnTo>
                    <a:lnTo>
                      <a:pt x="261" y="130"/>
                    </a:lnTo>
                    <a:lnTo>
                      <a:pt x="261" y="132"/>
                    </a:lnTo>
                    <a:lnTo>
                      <a:pt x="263" y="132"/>
                    </a:lnTo>
                    <a:lnTo>
                      <a:pt x="261" y="132"/>
                    </a:lnTo>
                    <a:lnTo>
                      <a:pt x="261" y="133"/>
                    </a:lnTo>
                    <a:lnTo>
                      <a:pt x="261" y="132"/>
                    </a:lnTo>
                    <a:lnTo>
                      <a:pt x="261" y="133"/>
                    </a:lnTo>
                    <a:lnTo>
                      <a:pt x="261" y="132"/>
                    </a:lnTo>
                    <a:lnTo>
                      <a:pt x="261" y="133"/>
                    </a:lnTo>
                    <a:lnTo>
                      <a:pt x="260" y="133"/>
                    </a:lnTo>
                    <a:lnTo>
                      <a:pt x="260" y="134"/>
                    </a:lnTo>
                    <a:lnTo>
                      <a:pt x="259" y="134"/>
                    </a:lnTo>
                    <a:lnTo>
                      <a:pt x="258" y="134"/>
                    </a:lnTo>
                    <a:lnTo>
                      <a:pt x="258" y="136"/>
                    </a:lnTo>
                    <a:lnTo>
                      <a:pt x="256" y="136"/>
                    </a:lnTo>
                    <a:lnTo>
                      <a:pt x="256" y="137"/>
                    </a:lnTo>
                    <a:lnTo>
                      <a:pt x="255" y="137"/>
                    </a:lnTo>
                    <a:lnTo>
                      <a:pt x="255" y="138"/>
                    </a:lnTo>
                    <a:lnTo>
                      <a:pt x="255" y="140"/>
                    </a:lnTo>
                    <a:lnTo>
                      <a:pt x="254" y="140"/>
                    </a:lnTo>
                    <a:lnTo>
                      <a:pt x="254" y="141"/>
                    </a:lnTo>
                    <a:lnTo>
                      <a:pt x="252" y="141"/>
                    </a:lnTo>
                    <a:lnTo>
                      <a:pt x="252" y="142"/>
                    </a:lnTo>
                    <a:lnTo>
                      <a:pt x="252" y="144"/>
                    </a:lnTo>
                    <a:lnTo>
                      <a:pt x="251" y="144"/>
                    </a:lnTo>
                    <a:lnTo>
                      <a:pt x="251" y="145"/>
                    </a:lnTo>
                    <a:lnTo>
                      <a:pt x="251" y="146"/>
                    </a:lnTo>
                    <a:lnTo>
                      <a:pt x="251" y="147"/>
                    </a:lnTo>
                    <a:lnTo>
                      <a:pt x="250" y="149"/>
                    </a:lnTo>
                    <a:lnTo>
                      <a:pt x="251" y="149"/>
                    </a:lnTo>
                    <a:lnTo>
                      <a:pt x="250" y="149"/>
                    </a:lnTo>
                    <a:lnTo>
                      <a:pt x="250" y="150"/>
                    </a:lnTo>
                    <a:lnTo>
                      <a:pt x="251" y="150"/>
                    </a:lnTo>
                    <a:lnTo>
                      <a:pt x="251" y="151"/>
                    </a:lnTo>
                    <a:lnTo>
                      <a:pt x="250" y="151"/>
                    </a:lnTo>
                    <a:lnTo>
                      <a:pt x="248" y="151"/>
                    </a:lnTo>
                    <a:lnTo>
                      <a:pt x="248" y="153"/>
                    </a:lnTo>
                    <a:lnTo>
                      <a:pt x="250" y="153"/>
                    </a:lnTo>
                    <a:lnTo>
                      <a:pt x="248" y="153"/>
                    </a:lnTo>
                    <a:lnTo>
                      <a:pt x="250" y="154"/>
                    </a:lnTo>
                    <a:lnTo>
                      <a:pt x="248" y="154"/>
                    </a:lnTo>
                    <a:lnTo>
                      <a:pt x="250" y="154"/>
                    </a:lnTo>
                    <a:lnTo>
                      <a:pt x="250" y="155"/>
                    </a:lnTo>
                    <a:lnTo>
                      <a:pt x="250" y="157"/>
                    </a:lnTo>
                    <a:lnTo>
                      <a:pt x="251" y="157"/>
                    </a:lnTo>
                    <a:lnTo>
                      <a:pt x="251" y="158"/>
                    </a:lnTo>
                    <a:lnTo>
                      <a:pt x="250" y="158"/>
                    </a:lnTo>
                    <a:lnTo>
                      <a:pt x="250" y="159"/>
                    </a:lnTo>
                    <a:lnTo>
                      <a:pt x="250" y="161"/>
                    </a:lnTo>
                    <a:lnTo>
                      <a:pt x="251" y="161"/>
                    </a:lnTo>
                    <a:lnTo>
                      <a:pt x="250" y="161"/>
                    </a:lnTo>
                    <a:lnTo>
                      <a:pt x="250" y="162"/>
                    </a:lnTo>
                    <a:lnTo>
                      <a:pt x="248" y="162"/>
                    </a:lnTo>
                    <a:lnTo>
                      <a:pt x="247" y="162"/>
                    </a:lnTo>
                    <a:lnTo>
                      <a:pt x="247" y="163"/>
                    </a:lnTo>
                    <a:lnTo>
                      <a:pt x="246" y="163"/>
                    </a:lnTo>
                    <a:lnTo>
                      <a:pt x="247" y="163"/>
                    </a:lnTo>
                    <a:lnTo>
                      <a:pt x="247" y="164"/>
                    </a:lnTo>
                    <a:lnTo>
                      <a:pt x="247" y="166"/>
                    </a:lnTo>
                    <a:lnTo>
                      <a:pt x="248" y="166"/>
                    </a:lnTo>
                    <a:lnTo>
                      <a:pt x="248" y="167"/>
                    </a:lnTo>
                    <a:lnTo>
                      <a:pt x="247" y="167"/>
                    </a:lnTo>
                    <a:lnTo>
                      <a:pt x="247" y="168"/>
                    </a:lnTo>
                    <a:lnTo>
                      <a:pt x="248" y="168"/>
                    </a:lnTo>
                    <a:lnTo>
                      <a:pt x="248" y="170"/>
                    </a:lnTo>
                    <a:lnTo>
                      <a:pt x="248" y="171"/>
                    </a:lnTo>
                    <a:lnTo>
                      <a:pt x="248" y="170"/>
                    </a:lnTo>
                    <a:lnTo>
                      <a:pt x="247" y="170"/>
                    </a:lnTo>
                    <a:lnTo>
                      <a:pt x="247" y="171"/>
                    </a:lnTo>
                    <a:lnTo>
                      <a:pt x="246" y="171"/>
                    </a:lnTo>
                    <a:lnTo>
                      <a:pt x="246" y="172"/>
                    </a:lnTo>
                    <a:lnTo>
                      <a:pt x="244" y="172"/>
                    </a:lnTo>
                    <a:lnTo>
                      <a:pt x="243" y="172"/>
                    </a:lnTo>
                    <a:lnTo>
                      <a:pt x="242" y="172"/>
                    </a:lnTo>
                    <a:lnTo>
                      <a:pt x="241" y="171"/>
                    </a:lnTo>
                    <a:lnTo>
                      <a:pt x="241" y="172"/>
                    </a:lnTo>
                    <a:lnTo>
                      <a:pt x="239" y="171"/>
                    </a:lnTo>
                    <a:lnTo>
                      <a:pt x="239" y="172"/>
                    </a:lnTo>
                    <a:lnTo>
                      <a:pt x="238" y="172"/>
                    </a:lnTo>
                    <a:lnTo>
                      <a:pt x="239" y="172"/>
                    </a:lnTo>
                    <a:lnTo>
                      <a:pt x="239" y="174"/>
                    </a:lnTo>
                    <a:lnTo>
                      <a:pt x="238" y="175"/>
                    </a:lnTo>
                    <a:lnTo>
                      <a:pt x="237" y="175"/>
                    </a:lnTo>
                    <a:lnTo>
                      <a:pt x="237" y="176"/>
                    </a:lnTo>
                    <a:lnTo>
                      <a:pt x="235" y="176"/>
                    </a:lnTo>
                    <a:lnTo>
                      <a:pt x="235" y="175"/>
                    </a:lnTo>
                    <a:lnTo>
                      <a:pt x="235" y="176"/>
                    </a:lnTo>
                    <a:lnTo>
                      <a:pt x="234" y="176"/>
                    </a:lnTo>
                    <a:lnTo>
                      <a:pt x="233" y="176"/>
                    </a:lnTo>
                    <a:lnTo>
                      <a:pt x="233" y="178"/>
                    </a:lnTo>
                    <a:lnTo>
                      <a:pt x="231" y="178"/>
                    </a:lnTo>
                    <a:lnTo>
                      <a:pt x="230" y="179"/>
                    </a:lnTo>
                    <a:lnTo>
                      <a:pt x="229" y="179"/>
                    </a:lnTo>
                    <a:lnTo>
                      <a:pt x="229" y="180"/>
                    </a:lnTo>
                    <a:lnTo>
                      <a:pt x="229" y="181"/>
                    </a:lnTo>
                    <a:lnTo>
                      <a:pt x="227" y="181"/>
                    </a:lnTo>
                    <a:lnTo>
                      <a:pt x="227" y="183"/>
                    </a:lnTo>
                    <a:lnTo>
                      <a:pt x="226" y="181"/>
                    </a:lnTo>
                    <a:lnTo>
                      <a:pt x="226" y="183"/>
                    </a:lnTo>
                    <a:lnTo>
                      <a:pt x="225" y="183"/>
                    </a:lnTo>
                    <a:lnTo>
                      <a:pt x="224" y="183"/>
                    </a:lnTo>
                    <a:lnTo>
                      <a:pt x="224" y="184"/>
                    </a:lnTo>
                    <a:lnTo>
                      <a:pt x="222" y="184"/>
                    </a:lnTo>
                    <a:lnTo>
                      <a:pt x="222" y="185"/>
                    </a:lnTo>
                    <a:lnTo>
                      <a:pt x="221" y="185"/>
                    </a:lnTo>
                    <a:lnTo>
                      <a:pt x="220" y="185"/>
                    </a:lnTo>
                    <a:lnTo>
                      <a:pt x="220" y="187"/>
                    </a:lnTo>
                    <a:lnTo>
                      <a:pt x="218" y="187"/>
                    </a:lnTo>
                    <a:lnTo>
                      <a:pt x="218" y="188"/>
                    </a:lnTo>
                    <a:lnTo>
                      <a:pt x="217" y="188"/>
                    </a:lnTo>
                    <a:lnTo>
                      <a:pt x="216" y="188"/>
                    </a:lnTo>
                    <a:lnTo>
                      <a:pt x="216" y="189"/>
                    </a:lnTo>
                    <a:lnTo>
                      <a:pt x="217" y="189"/>
                    </a:lnTo>
                    <a:lnTo>
                      <a:pt x="216" y="191"/>
                    </a:lnTo>
                    <a:lnTo>
                      <a:pt x="214" y="191"/>
                    </a:lnTo>
                    <a:lnTo>
                      <a:pt x="213" y="191"/>
                    </a:lnTo>
                    <a:lnTo>
                      <a:pt x="213" y="192"/>
                    </a:lnTo>
                    <a:lnTo>
                      <a:pt x="214" y="192"/>
                    </a:lnTo>
                    <a:lnTo>
                      <a:pt x="213" y="192"/>
                    </a:lnTo>
                    <a:lnTo>
                      <a:pt x="213" y="193"/>
                    </a:lnTo>
                    <a:lnTo>
                      <a:pt x="214" y="193"/>
                    </a:lnTo>
                    <a:lnTo>
                      <a:pt x="214" y="195"/>
                    </a:lnTo>
                    <a:lnTo>
                      <a:pt x="214" y="196"/>
                    </a:lnTo>
                    <a:lnTo>
                      <a:pt x="213" y="196"/>
                    </a:lnTo>
                    <a:lnTo>
                      <a:pt x="214" y="196"/>
                    </a:lnTo>
                    <a:lnTo>
                      <a:pt x="214" y="197"/>
                    </a:lnTo>
                    <a:lnTo>
                      <a:pt x="213" y="197"/>
                    </a:lnTo>
                    <a:lnTo>
                      <a:pt x="213" y="199"/>
                    </a:lnTo>
                    <a:lnTo>
                      <a:pt x="212" y="199"/>
                    </a:lnTo>
                    <a:lnTo>
                      <a:pt x="212" y="200"/>
                    </a:lnTo>
                    <a:lnTo>
                      <a:pt x="212" y="201"/>
                    </a:lnTo>
                    <a:lnTo>
                      <a:pt x="213" y="201"/>
                    </a:lnTo>
                    <a:lnTo>
                      <a:pt x="214" y="201"/>
                    </a:lnTo>
                    <a:lnTo>
                      <a:pt x="214" y="202"/>
                    </a:lnTo>
                    <a:lnTo>
                      <a:pt x="213" y="202"/>
                    </a:lnTo>
                    <a:lnTo>
                      <a:pt x="212" y="202"/>
                    </a:lnTo>
                    <a:lnTo>
                      <a:pt x="210" y="202"/>
                    </a:lnTo>
                    <a:lnTo>
                      <a:pt x="209" y="202"/>
                    </a:lnTo>
                    <a:lnTo>
                      <a:pt x="209" y="204"/>
                    </a:lnTo>
                    <a:lnTo>
                      <a:pt x="208" y="204"/>
                    </a:lnTo>
                    <a:lnTo>
                      <a:pt x="208" y="205"/>
                    </a:lnTo>
                    <a:lnTo>
                      <a:pt x="207" y="205"/>
                    </a:lnTo>
                    <a:lnTo>
                      <a:pt x="208" y="205"/>
                    </a:lnTo>
                    <a:lnTo>
                      <a:pt x="208" y="206"/>
                    </a:lnTo>
                    <a:lnTo>
                      <a:pt x="208" y="208"/>
                    </a:lnTo>
                    <a:lnTo>
                      <a:pt x="208" y="209"/>
                    </a:lnTo>
                    <a:lnTo>
                      <a:pt x="209" y="209"/>
                    </a:lnTo>
                    <a:lnTo>
                      <a:pt x="208" y="209"/>
                    </a:lnTo>
                    <a:lnTo>
                      <a:pt x="208" y="210"/>
                    </a:lnTo>
                    <a:lnTo>
                      <a:pt x="207" y="210"/>
                    </a:lnTo>
                    <a:lnTo>
                      <a:pt x="208" y="210"/>
                    </a:lnTo>
                    <a:lnTo>
                      <a:pt x="207" y="210"/>
                    </a:lnTo>
                    <a:lnTo>
                      <a:pt x="205" y="210"/>
                    </a:lnTo>
                    <a:lnTo>
                      <a:pt x="205" y="212"/>
                    </a:lnTo>
                    <a:lnTo>
                      <a:pt x="207" y="212"/>
                    </a:lnTo>
                    <a:lnTo>
                      <a:pt x="207" y="213"/>
                    </a:lnTo>
                    <a:lnTo>
                      <a:pt x="208" y="213"/>
                    </a:lnTo>
                    <a:lnTo>
                      <a:pt x="207" y="213"/>
                    </a:lnTo>
                    <a:lnTo>
                      <a:pt x="208" y="213"/>
                    </a:lnTo>
                    <a:lnTo>
                      <a:pt x="208" y="214"/>
                    </a:lnTo>
                    <a:lnTo>
                      <a:pt x="209" y="214"/>
                    </a:lnTo>
                    <a:lnTo>
                      <a:pt x="208" y="214"/>
                    </a:lnTo>
                    <a:lnTo>
                      <a:pt x="208" y="216"/>
                    </a:lnTo>
                    <a:lnTo>
                      <a:pt x="208" y="217"/>
                    </a:lnTo>
                    <a:lnTo>
                      <a:pt x="208" y="218"/>
                    </a:lnTo>
                    <a:lnTo>
                      <a:pt x="209" y="218"/>
                    </a:lnTo>
                    <a:lnTo>
                      <a:pt x="208" y="219"/>
                    </a:lnTo>
                    <a:lnTo>
                      <a:pt x="209" y="219"/>
                    </a:lnTo>
                    <a:lnTo>
                      <a:pt x="208" y="219"/>
                    </a:lnTo>
                    <a:lnTo>
                      <a:pt x="209" y="219"/>
                    </a:lnTo>
                    <a:lnTo>
                      <a:pt x="209" y="221"/>
                    </a:lnTo>
                    <a:lnTo>
                      <a:pt x="209" y="219"/>
                    </a:lnTo>
                    <a:lnTo>
                      <a:pt x="210" y="219"/>
                    </a:lnTo>
                    <a:lnTo>
                      <a:pt x="212" y="219"/>
                    </a:lnTo>
                    <a:lnTo>
                      <a:pt x="212" y="221"/>
                    </a:lnTo>
                    <a:lnTo>
                      <a:pt x="212" y="219"/>
                    </a:lnTo>
                    <a:lnTo>
                      <a:pt x="213" y="221"/>
                    </a:lnTo>
                    <a:lnTo>
                      <a:pt x="212" y="221"/>
                    </a:lnTo>
                    <a:lnTo>
                      <a:pt x="212" y="222"/>
                    </a:lnTo>
                    <a:lnTo>
                      <a:pt x="212" y="223"/>
                    </a:lnTo>
                    <a:lnTo>
                      <a:pt x="210" y="223"/>
                    </a:lnTo>
                    <a:lnTo>
                      <a:pt x="212" y="225"/>
                    </a:lnTo>
                    <a:lnTo>
                      <a:pt x="210" y="225"/>
                    </a:lnTo>
                    <a:lnTo>
                      <a:pt x="210" y="226"/>
                    </a:lnTo>
                    <a:lnTo>
                      <a:pt x="210" y="227"/>
                    </a:lnTo>
                    <a:lnTo>
                      <a:pt x="209" y="227"/>
                    </a:lnTo>
                    <a:lnTo>
                      <a:pt x="210" y="229"/>
                    </a:lnTo>
                    <a:lnTo>
                      <a:pt x="209" y="229"/>
                    </a:lnTo>
                    <a:lnTo>
                      <a:pt x="210" y="229"/>
                    </a:lnTo>
                    <a:lnTo>
                      <a:pt x="209" y="229"/>
                    </a:lnTo>
                    <a:lnTo>
                      <a:pt x="209" y="230"/>
                    </a:lnTo>
                    <a:lnTo>
                      <a:pt x="210" y="230"/>
                    </a:lnTo>
                    <a:lnTo>
                      <a:pt x="210" y="231"/>
                    </a:lnTo>
                    <a:lnTo>
                      <a:pt x="210" y="233"/>
                    </a:lnTo>
                    <a:lnTo>
                      <a:pt x="209" y="233"/>
                    </a:lnTo>
                    <a:lnTo>
                      <a:pt x="210" y="233"/>
                    </a:lnTo>
                    <a:lnTo>
                      <a:pt x="210" y="234"/>
                    </a:lnTo>
                    <a:lnTo>
                      <a:pt x="209" y="234"/>
                    </a:lnTo>
                    <a:lnTo>
                      <a:pt x="210" y="234"/>
                    </a:lnTo>
                    <a:lnTo>
                      <a:pt x="210" y="235"/>
                    </a:lnTo>
                    <a:lnTo>
                      <a:pt x="210" y="234"/>
                    </a:lnTo>
                    <a:lnTo>
                      <a:pt x="210" y="235"/>
                    </a:lnTo>
                    <a:lnTo>
                      <a:pt x="210" y="236"/>
                    </a:lnTo>
                    <a:lnTo>
                      <a:pt x="210" y="238"/>
                    </a:lnTo>
                    <a:lnTo>
                      <a:pt x="210" y="239"/>
                    </a:lnTo>
                    <a:lnTo>
                      <a:pt x="210" y="240"/>
                    </a:lnTo>
                    <a:lnTo>
                      <a:pt x="212" y="240"/>
                    </a:lnTo>
                    <a:lnTo>
                      <a:pt x="210" y="240"/>
                    </a:lnTo>
                    <a:lnTo>
                      <a:pt x="210" y="242"/>
                    </a:lnTo>
                    <a:lnTo>
                      <a:pt x="209" y="242"/>
                    </a:lnTo>
                    <a:lnTo>
                      <a:pt x="209" y="243"/>
                    </a:lnTo>
                    <a:lnTo>
                      <a:pt x="208" y="243"/>
                    </a:lnTo>
                    <a:lnTo>
                      <a:pt x="208" y="244"/>
                    </a:lnTo>
                    <a:lnTo>
                      <a:pt x="208" y="243"/>
                    </a:lnTo>
                    <a:lnTo>
                      <a:pt x="208" y="244"/>
                    </a:lnTo>
                    <a:lnTo>
                      <a:pt x="207" y="244"/>
                    </a:lnTo>
                    <a:lnTo>
                      <a:pt x="205" y="244"/>
                    </a:lnTo>
                    <a:lnTo>
                      <a:pt x="204" y="244"/>
                    </a:lnTo>
                    <a:lnTo>
                      <a:pt x="203" y="244"/>
                    </a:lnTo>
                    <a:lnTo>
                      <a:pt x="201" y="244"/>
                    </a:lnTo>
                    <a:lnTo>
                      <a:pt x="201" y="243"/>
                    </a:lnTo>
                    <a:lnTo>
                      <a:pt x="201" y="244"/>
                    </a:lnTo>
                    <a:lnTo>
                      <a:pt x="200" y="244"/>
                    </a:lnTo>
                    <a:lnTo>
                      <a:pt x="199" y="244"/>
                    </a:lnTo>
                    <a:lnTo>
                      <a:pt x="199" y="243"/>
                    </a:lnTo>
                    <a:lnTo>
                      <a:pt x="197" y="243"/>
                    </a:lnTo>
                    <a:lnTo>
                      <a:pt x="197" y="244"/>
                    </a:lnTo>
                    <a:lnTo>
                      <a:pt x="197" y="243"/>
                    </a:lnTo>
                    <a:lnTo>
                      <a:pt x="196" y="243"/>
                    </a:lnTo>
                    <a:lnTo>
                      <a:pt x="196" y="242"/>
                    </a:lnTo>
                    <a:lnTo>
                      <a:pt x="195" y="242"/>
                    </a:lnTo>
                    <a:lnTo>
                      <a:pt x="195" y="243"/>
                    </a:lnTo>
                    <a:lnTo>
                      <a:pt x="193" y="243"/>
                    </a:lnTo>
                    <a:lnTo>
                      <a:pt x="192" y="243"/>
                    </a:lnTo>
                    <a:lnTo>
                      <a:pt x="191" y="243"/>
                    </a:lnTo>
                    <a:lnTo>
                      <a:pt x="191" y="244"/>
                    </a:lnTo>
                    <a:lnTo>
                      <a:pt x="191" y="243"/>
                    </a:lnTo>
                    <a:lnTo>
                      <a:pt x="189" y="243"/>
                    </a:lnTo>
                    <a:lnTo>
                      <a:pt x="191" y="243"/>
                    </a:lnTo>
                    <a:lnTo>
                      <a:pt x="189" y="242"/>
                    </a:lnTo>
                    <a:lnTo>
                      <a:pt x="189" y="243"/>
                    </a:lnTo>
                    <a:lnTo>
                      <a:pt x="188" y="243"/>
                    </a:lnTo>
                    <a:lnTo>
                      <a:pt x="189" y="243"/>
                    </a:lnTo>
                    <a:lnTo>
                      <a:pt x="188" y="243"/>
                    </a:lnTo>
                    <a:lnTo>
                      <a:pt x="187" y="243"/>
                    </a:lnTo>
                    <a:lnTo>
                      <a:pt x="187" y="244"/>
                    </a:lnTo>
                    <a:lnTo>
                      <a:pt x="187" y="246"/>
                    </a:lnTo>
                    <a:lnTo>
                      <a:pt x="186" y="246"/>
                    </a:lnTo>
                    <a:lnTo>
                      <a:pt x="187" y="246"/>
                    </a:lnTo>
                    <a:lnTo>
                      <a:pt x="188" y="246"/>
                    </a:lnTo>
                    <a:lnTo>
                      <a:pt x="188" y="247"/>
                    </a:lnTo>
                    <a:lnTo>
                      <a:pt x="187" y="247"/>
                    </a:lnTo>
                    <a:lnTo>
                      <a:pt x="188" y="247"/>
                    </a:lnTo>
                    <a:lnTo>
                      <a:pt x="188" y="248"/>
                    </a:lnTo>
                    <a:lnTo>
                      <a:pt x="187" y="248"/>
                    </a:lnTo>
                    <a:lnTo>
                      <a:pt x="188" y="250"/>
                    </a:lnTo>
                    <a:lnTo>
                      <a:pt x="189" y="250"/>
                    </a:lnTo>
                    <a:lnTo>
                      <a:pt x="189" y="251"/>
                    </a:lnTo>
                    <a:lnTo>
                      <a:pt x="191" y="251"/>
                    </a:lnTo>
                    <a:lnTo>
                      <a:pt x="191" y="252"/>
                    </a:lnTo>
                    <a:lnTo>
                      <a:pt x="191" y="253"/>
                    </a:lnTo>
                    <a:lnTo>
                      <a:pt x="189" y="253"/>
                    </a:lnTo>
                    <a:lnTo>
                      <a:pt x="189" y="255"/>
                    </a:lnTo>
                    <a:lnTo>
                      <a:pt x="191" y="255"/>
                    </a:lnTo>
                    <a:lnTo>
                      <a:pt x="189" y="255"/>
                    </a:lnTo>
                    <a:lnTo>
                      <a:pt x="191" y="255"/>
                    </a:lnTo>
                    <a:lnTo>
                      <a:pt x="191" y="256"/>
                    </a:lnTo>
                    <a:lnTo>
                      <a:pt x="189" y="256"/>
                    </a:lnTo>
                    <a:lnTo>
                      <a:pt x="189" y="255"/>
                    </a:lnTo>
                    <a:lnTo>
                      <a:pt x="188" y="255"/>
                    </a:lnTo>
                    <a:lnTo>
                      <a:pt x="188" y="256"/>
                    </a:lnTo>
                    <a:lnTo>
                      <a:pt x="189" y="256"/>
                    </a:lnTo>
                    <a:lnTo>
                      <a:pt x="189" y="257"/>
                    </a:lnTo>
                    <a:lnTo>
                      <a:pt x="189" y="256"/>
                    </a:lnTo>
                    <a:lnTo>
                      <a:pt x="189" y="257"/>
                    </a:lnTo>
                    <a:lnTo>
                      <a:pt x="191" y="259"/>
                    </a:lnTo>
                    <a:lnTo>
                      <a:pt x="189" y="259"/>
                    </a:lnTo>
                    <a:lnTo>
                      <a:pt x="191" y="259"/>
                    </a:lnTo>
                    <a:lnTo>
                      <a:pt x="191" y="260"/>
                    </a:lnTo>
                    <a:lnTo>
                      <a:pt x="189" y="260"/>
                    </a:lnTo>
                    <a:lnTo>
                      <a:pt x="191" y="260"/>
                    </a:lnTo>
                    <a:lnTo>
                      <a:pt x="191" y="261"/>
                    </a:lnTo>
                    <a:lnTo>
                      <a:pt x="189" y="261"/>
                    </a:lnTo>
                    <a:lnTo>
                      <a:pt x="191" y="261"/>
                    </a:lnTo>
                    <a:lnTo>
                      <a:pt x="191" y="263"/>
                    </a:lnTo>
                    <a:lnTo>
                      <a:pt x="189" y="261"/>
                    </a:lnTo>
                    <a:lnTo>
                      <a:pt x="189" y="263"/>
                    </a:lnTo>
                    <a:lnTo>
                      <a:pt x="189" y="264"/>
                    </a:lnTo>
                    <a:lnTo>
                      <a:pt x="188" y="264"/>
                    </a:lnTo>
                    <a:lnTo>
                      <a:pt x="189" y="264"/>
                    </a:lnTo>
                    <a:lnTo>
                      <a:pt x="189" y="263"/>
                    </a:lnTo>
                    <a:lnTo>
                      <a:pt x="188" y="263"/>
                    </a:lnTo>
                    <a:lnTo>
                      <a:pt x="187" y="264"/>
                    </a:lnTo>
                    <a:lnTo>
                      <a:pt x="187" y="265"/>
                    </a:lnTo>
                    <a:lnTo>
                      <a:pt x="186" y="265"/>
                    </a:lnTo>
                    <a:lnTo>
                      <a:pt x="186" y="267"/>
                    </a:lnTo>
                    <a:lnTo>
                      <a:pt x="184" y="267"/>
                    </a:lnTo>
                    <a:lnTo>
                      <a:pt x="184" y="268"/>
                    </a:lnTo>
                    <a:lnTo>
                      <a:pt x="183" y="267"/>
                    </a:lnTo>
                    <a:lnTo>
                      <a:pt x="183" y="268"/>
                    </a:lnTo>
                    <a:lnTo>
                      <a:pt x="184" y="268"/>
                    </a:lnTo>
                    <a:lnTo>
                      <a:pt x="184" y="269"/>
                    </a:lnTo>
                    <a:lnTo>
                      <a:pt x="186" y="270"/>
                    </a:lnTo>
                    <a:lnTo>
                      <a:pt x="187" y="270"/>
                    </a:lnTo>
                    <a:lnTo>
                      <a:pt x="186" y="270"/>
                    </a:lnTo>
                    <a:lnTo>
                      <a:pt x="184" y="270"/>
                    </a:lnTo>
                    <a:lnTo>
                      <a:pt x="184" y="272"/>
                    </a:lnTo>
                    <a:lnTo>
                      <a:pt x="183" y="272"/>
                    </a:lnTo>
                    <a:lnTo>
                      <a:pt x="183" y="273"/>
                    </a:lnTo>
                    <a:lnTo>
                      <a:pt x="182" y="273"/>
                    </a:lnTo>
                    <a:lnTo>
                      <a:pt x="182" y="274"/>
                    </a:lnTo>
                    <a:lnTo>
                      <a:pt x="183" y="274"/>
                    </a:lnTo>
                    <a:lnTo>
                      <a:pt x="183" y="276"/>
                    </a:lnTo>
                    <a:lnTo>
                      <a:pt x="183" y="274"/>
                    </a:lnTo>
                    <a:lnTo>
                      <a:pt x="184" y="274"/>
                    </a:lnTo>
                    <a:lnTo>
                      <a:pt x="186" y="273"/>
                    </a:lnTo>
                    <a:lnTo>
                      <a:pt x="186" y="274"/>
                    </a:lnTo>
                    <a:lnTo>
                      <a:pt x="187" y="274"/>
                    </a:lnTo>
                    <a:lnTo>
                      <a:pt x="187" y="276"/>
                    </a:lnTo>
                    <a:lnTo>
                      <a:pt x="187" y="277"/>
                    </a:lnTo>
                    <a:lnTo>
                      <a:pt x="187" y="278"/>
                    </a:lnTo>
                    <a:lnTo>
                      <a:pt x="188" y="278"/>
                    </a:lnTo>
                    <a:lnTo>
                      <a:pt x="188" y="280"/>
                    </a:lnTo>
                    <a:lnTo>
                      <a:pt x="187" y="281"/>
                    </a:lnTo>
                    <a:lnTo>
                      <a:pt x="186" y="281"/>
                    </a:lnTo>
                    <a:lnTo>
                      <a:pt x="184" y="281"/>
                    </a:lnTo>
                    <a:lnTo>
                      <a:pt x="183" y="281"/>
                    </a:lnTo>
                    <a:lnTo>
                      <a:pt x="182" y="281"/>
                    </a:lnTo>
                    <a:lnTo>
                      <a:pt x="182" y="282"/>
                    </a:lnTo>
                    <a:lnTo>
                      <a:pt x="183" y="282"/>
                    </a:lnTo>
                    <a:lnTo>
                      <a:pt x="183" y="284"/>
                    </a:lnTo>
                    <a:lnTo>
                      <a:pt x="184" y="284"/>
                    </a:lnTo>
                    <a:lnTo>
                      <a:pt x="184" y="285"/>
                    </a:lnTo>
                    <a:lnTo>
                      <a:pt x="183" y="285"/>
                    </a:lnTo>
                    <a:lnTo>
                      <a:pt x="182" y="285"/>
                    </a:lnTo>
                    <a:lnTo>
                      <a:pt x="182" y="286"/>
                    </a:lnTo>
                    <a:lnTo>
                      <a:pt x="182" y="288"/>
                    </a:lnTo>
                    <a:lnTo>
                      <a:pt x="180" y="288"/>
                    </a:lnTo>
                    <a:lnTo>
                      <a:pt x="182" y="288"/>
                    </a:lnTo>
                    <a:lnTo>
                      <a:pt x="182" y="289"/>
                    </a:lnTo>
                    <a:lnTo>
                      <a:pt x="180" y="289"/>
                    </a:lnTo>
                    <a:lnTo>
                      <a:pt x="179" y="289"/>
                    </a:lnTo>
                    <a:lnTo>
                      <a:pt x="179" y="290"/>
                    </a:lnTo>
                    <a:lnTo>
                      <a:pt x="180" y="290"/>
                    </a:lnTo>
                    <a:lnTo>
                      <a:pt x="180" y="291"/>
                    </a:lnTo>
                    <a:lnTo>
                      <a:pt x="180" y="293"/>
                    </a:lnTo>
                    <a:lnTo>
                      <a:pt x="179" y="293"/>
                    </a:lnTo>
                    <a:lnTo>
                      <a:pt x="180" y="293"/>
                    </a:lnTo>
                    <a:lnTo>
                      <a:pt x="182" y="294"/>
                    </a:lnTo>
                    <a:lnTo>
                      <a:pt x="180" y="294"/>
                    </a:lnTo>
                    <a:lnTo>
                      <a:pt x="180" y="295"/>
                    </a:lnTo>
                    <a:lnTo>
                      <a:pt x="179" y="295"/>
                    </a:lnTo>
                    <a:lnTo>
                      <a:pt x="178" y="295"/>
                    </a:lnTo>
                    <a:lnTo>
                      <a:pt x="178" y="297"/>
                    </a:lnTo>
                    <a:lnTo>
                      <a:pt x="176" y="298"/>
                    </a:lnTo>
                    <a:lnTo>
                      <a:pt x="175" y="298"/>
                    </a:lnTo>
                    <a:lnTo>
                      <a:pt x="175" y="299"/>
                    </a:lnTo>
                    <a:lnTo>
                      <a:pt x="174" y="299"/>
                    </a:lnTo>
                    <a:lnTo>
                      <a:pt x="172" y="299"/>
                    </a:lnTo>
                    <a:lnTo>
                      <a:pt x="174" y="299"/>
                    </a:lnTo>
                    <a:lnTo>
                      <a:pt x="174" y="301"/>
                    </a:lnTo>
                    <a:lnTo>
                      <a:pt x="174" y="302"/>
                    </a:lnTo>
                    <a:lnTo>
                      <a:pt x="172" y="302"/>
                    </a:lnTo>
                    <a:lnTo>
                      <a:pt x="172" y="303"/>
                    </a:lnTo>
                    <a:lnTo>
                      <a:pt x="174" y="303"/>
                    </a:lnTo>
                    <a:lnTo>
                      <a:pt x="174" y="305"/>
                    </a:lnTo>
                    <a:lnTo>
                      <a:pt x="174" y="306"/>
                    </a:lnTo>
                    <a:lnTo>
                      <a:pt x="174" y="307"/>
                    </a:lnTo>
                    <a:lnTo>
                      <a:pt x="172" y="307"/>
                    </a:lnTo>
                    <a:lnTo>
                      <a:pt x="174" y="307"/>
                    </a:lnTo>
                    <a:lnTo>
                      <a:pt x="174" y="308"/>
                    </a:lnTo>
                    <a:lnTo>
                      <a:pt x="172" y="308"/>
                    </a:lnTo>
                    <a:lnTo>
                      <a:pt x="171" y="308"/>
                    </a:lnTo>
                    <a:lnTo>
                      <a:pt x="170" y="308"/>
                    </a:lnTo>
                    <a:lnTo>
                      <a:pt x="170" y="310"/>
                    </a:lnTo>
                    <a:lnTo>
                      <a:pt x="170" y="311"/>
                    </a:lnTo>
                    <a:lnTo>
                      <a:pt x="169" y="311"/>
                    </a:lnTo>
                    <a:lnTo>
                      <a:pt x="169" y="312"/>
                    </a:lnTo>
                    <a:lnTo>
                      <a:pt x="170" y="312"/>
                    </a:lnTo>
                    <a:lnTo>
                      <a:pt x="170" y="314"/>
                    </a:lnTo>
                    <a:lnTo>
                      <a:pt x="170" y="315"/>
                    </a:lnTo>
                    <a:lnTo>
                      <a:pt x="169" y="315"/>
                    </a:lnTo>
                    <a:lnTo>
                      <a:pt x="169" y="316"/>
                    </a:lnTo>
                    <a:lnTo>
                      <a:pt x="167" y="316"/>
                    </a:lnTo>
                    <a:lnTo>
                      <a:pt x="169" y="316"/>
                    </a:lnTo>
                    <a:lnTo>
                      <a:pt x="169" y="318"/>
                    </a:lnTo>
                    <a:lnTo>
                      <a:pt x="170" y="318"/>
                    </a:lnTo>
                    <a:lnTo>
                      <a:pt x="170" y="319"/>
                    </a:lnTo>
                    <a:lnTo>
                      <a:pt x="171" y="319"/>
                    </a:lnTo>
                    <a:lnTo>
                      <a:pt x="171" y="320"/>
                    </a:lnTo>
                    <a:lnTo>
                      <a:pt x="171" y="319"/>
                    </a:lnTo>
                    <a:lnTo>
                      <a:pt x="172" y="319"/>
                    </a:lnTo>
                    <a:lnTo>
                      <a:pt x="172" y="320"/>
                    </a:lnTo>
                    <a:lnTo>
                      <a:pt x="172" y="319"/>
                    </a:lnTo>
                    <a:lnTo>
                      <a:pt x="174" y="319"/>
                    </a:lnTo>
                    <a:lnTo>
                      <a:pt x="175" y="319"/>
                    </a:lnTo>
                    <a:lnTo>
                      <a:pt x="175" y="320"/>
                    </a:lnTo>
                    <a:lnTo>
                      <a:pt x="176" y="320"/>
                    </a:lnTo>
                    <a:lnTo>
                      <a:pt x="176" y="322"/>
                    </a:lnTo>
                    <a:lnTo>
                      <a:pt x="176" y="323"/>
                    </a:lnTo>
                    <a:lnTo>
                      <a:pt x="176" y="324"/>
                    </a:lnTo>
                    <a:lnTo>
                      <a:pt x="178" y="324"/>
                    </a:lnTo>
                    <a:lnTo>
                      <a:pt x="178" y="325"/>
                    </a:lnTo>
                    <a:lnTo>
                      <a:pt x="176" y="325"/>
                    </a:lnTo>
                    <a:lnTo>
                      <a:pt x="176" y="327"/>
                    </a:lnTo>
                    <a:lnTo>
                      <a:pt x="175" y="327"/>
                    </a:lnTo>
                    <a:lnTo>
                      <a:pt x="175" y="328"/>
                    </a:lnTo>
                    <a:lnTo>
                      <a:pt x="176" y="328"/>
                    </a:lnTo>
                    <a:lnTo>
                      <a:pt x="176" y="329"/>
                    </a:lnTo>
                    <a:lnTo>
                      <a:pt x="176" y="331"/>
                    </a:lnTo>
                    <a:lnTo>
                      <a:pt x="175" y="331"/>
                    </a:lnTo>
                    <a:lnTo>
                      <a:pt x="175" y="332"/>
                    </a:lnTo>
                    <a:lnTo>
                      <a:pt x="176" y="332"/>
                    </a:lnTo>
                    <a:lnTo>
                      <a:pt x="178" y="332"/>
                    </a:lnTo>
                    <a:lnTo>
                      <a:pt x="178" y="333"/>
                    </a:lnTo>
                    <a:lnTo>
                      <a:pt x="176" y="333"/>
                    </a:lnTo>
                    <a:lnTo>
                      <a:pt x="176" y="335"/>
                    </a:lnTo>
                    <a:lnTo>
                      <a:pt x="175" y="335"/>
                    </a:lnTo>
                    <a:lnTo>
                      <a:pt x="175" y="336"/>
                    </a:lnTo>
                    <a:lnTo>
                      <a:pt x="174" y="336"/>
                    </a:lnTo>
                    <a:lnTo>
                      <a:pt x="172" y="336"/>
                    </a:lnTo>
                    <a:lnTo>
                      <a:pt x="171" y="336"/>
                    </a:lnTo>
                    <a:lnTo>
                      <a:pt x="170" y="336"/>
                    </a:lnTo>
                    <a:lnTo>
                      <a:pt x="169" y="336"/>
                    </a:lnTo>
                    <a:lnTo>
                      <a:pt x="169" y="337"/>
                    </a:lnTo>
                    <a:lnTo>
                      <a:pt x="169" y="339"/>
                    </a:lnTo>
                    <a:lnTo>
                      <a:pt x="169" y="340"/>
                    </a:lnTo>
                    <a:lnTo>
                      <a:pt x="169" y="341"/>
                    </a:lnTo>
                    <a:lnTo>
                      <a:pt x="169" y="342"/>
                    </a:lnTo>
                    <a:lnTo>
                      <a:pt x="167" y="342"/>
                    </a:lnTo>
                    <a:lnTo>
                      <a:pt x="166" y="342"/>
                    </a:lnTo>
                    <a:lnTo>
                      <a:pt x="165" y="342"/>
                    </a:lnTo>
                    <a:lnTo>
                      <a:pt x="165" y="344"/>
                    </a:lnTo>
                    <a:lnTo>
                      <a:pt x="165" y="342"/>
                    </a:lnTo>
                    <a:lnTo>
                      <a:pt x="165" y="341"/>
                    </a:lnTo>
                    <a:lnTo>
                      <a:pt x="163" y="341"/>
                    </a:lnTo>
                    <a:lnTo>
                      <a:pt x="163" y="342"/>
                    </a:lnTo>
                    <a:lnTo>
                      <a:pt x="162" y="342"/>
                    </a:lnTo>
                    <a:lnTo>
                      <a:pt x="162" y="344"/>
                    </a:lnTo>
                    <a:lnTo>
                      <a:pt x="162" y="345"/>
                    </a:lnTo>
                    <a:lnTo>
                      <a:pt x="163" y="346"/>
                    </a:lnTo>
                    <a:lnTo>
                      <a:pt x="163" y="348"/>
                    </a:lnTo>
                    <a:lnTo>
                      <a:pt x="163" y="349"/>
                    </a:lnTo>
                    <a:lnTo>
                      <a:pt x="162" y="349"/>
                    </a:lnTo>
                    <a:lnTo>
                      <a:pt x="162" y="350"/>
                    </a:lnTo>
                    <a:lnTo>
                      <a:pt x="161" y="350"/>
                    </a:lnTo>
                    <a:lnTo>
                      <a:pt x="161" y="349"/>
                    </a:lnTo>
                    <a:lnTo>
                      <a:pt x="159" y="349"/>
                    </a:lnTo>
                    <a:lnTo>
                      <a:pt x="159" y="348"/>
                    </a:lnTo>
                    <a:lnTo>
                      <a:pt x="159" y="346"/>
                    </a:lnTo>
                    <a:lnTo>
                      <a:pt x="158" y="346"/>
                    </a:lnTo>
                    <a:lnTo>
                      <a:pt x="157" y="346"/>
                    </a:lnTo>
                    <a:lnTo>
                      <a:pt x="155" y="346"/>
                    </a:lnTo>
                    <a:lnTo>
                      <a:pt x="155" y="348"/>
                    </a:lnTo>
                    <a:lnTo>
                      <a:pt x="154" y="348"/>
                    </a:lnTo>
                    <a:lnTo>
                      <a:pt x="154" y="349"/>
                    </a:lnTo>
                    <a:lnTo>
                      <a:pt x="153" y="349"/>
                    </a:lnTo>
                    <a:lnTo>
                      <a:pt x="153" y="350"/>
                    </a:lnTo>
                    <a:lnTo>
                      <a:pt x="153" y="352"/>
                    </a:lnTo>
                    <a:lnTo>
                      <a:pt x="152" y="352"/>
                    </a:lnTo>
                    <a:lnTo>
                      <a:pt x="150" y="352"/>
                    </a:lnTo>
                    <a:lnTo>
                      <a:pt x="149" y="352"/>
                    </a:lnTo>
                    <a:lnTo>
                      <a:pt x="148" y="352"/>
                    </a:lnTo>
                    <a:lnTo>
                      <a:pt x="146" y="350"/>
                    </a:lnTo>
                    <a:lnTo>
                      <a:pt x="148" y="350"/>
                    </a:lnTo>
                    <a:lnTo>
                      <a:pt x="148" y="349"/>
                    </a:lnTo>
                    <a:lnTo>
                      <a:pt x="148" y="348"/>
                    </a:lnTo>
                    <a:lnTo>
                      <a:pt x="148" y="346"/>
                    </a:lnTo>
                    <a:lnTo>
                      <a:pt x="146" y="346"/>
                    </a:lnTo>
                    <a:lnTo>
                      <a:pt x="146" y="345"/>
                    </a:lnTo>
                    <a:lnTo>
                      <a:pt x="145" y="345"/>
                    </a:lnTo>
                    <a:lnTo>
                      <a:pt x="145" y="344"/>
                    </a:lnTo>
                    <a:lnTo>
                      <a:pt x="145" y="342"/>
                    </a:lnTo>
                    <a:lnTo>
                      <a:pt x="145" y="341"/>
                    </a:lnTo>
                    <a:lnTo>
                      <a:pt x="146" y="341"/>
                    </a:lnTo>
                    <a:lnTo>
                      <a:pt x="146" y="340"/>
                    </a:lnTo>
                    <a:lnTo>
                      <a:pt x="148" y="340"/>
                    </a:lnTo>
                    <a:lnTo>
                      <a:pt x="148" y="339"/>
                    </a:lnTo>
                    <a:lnTo>
                      <a:pt x="146" y="339"/>
                    </a:lnTo>
                    <a:lnTo>
                      <a:pt x="145" y="339"/>
                    </a:lnTo>
                    <a:lnTo>
                      <a:pt x="144" y="339"/>
                    </a:lnTo>
                    <a:lnTo>
                      <a:pt x="144" y="340"/>
                    </a:lnTo>
                    <a:lnTo>
                      <a:pt x="144" y="341"/>
                    </a:lnTo>
                    <a:lnTo>
                      <a:pt x="142" y="341"/>
                    </a:lnTo>
                    <a:lnTo>
                      <a:pt x="142" y="342"/>
                    </a:lnTo>
                    <a:lnTo>
                      <a:pt x="141" y="342"/>
                    </a:lnTo>
                    <a:lnTo>
                      <a:pt x="140" y="342"/>
                    </a:lnTo>
                    <a:lnTo>
                      <a:pt x="138" y="341"/>
                    </a:lnTo>
                    <a:lnTo>
                      <a:pt x="137" y="341"/>
                    </a:lnTo>
                    <a:lnTo>
                      <a:pt x="136" y="342"/>
                    </a:lnTo>
                    <a:lnTo>
                      <a:pt x="135" y="344"/>
                    </a:lnTo>
                    <a:lnTo>
                      <a:pt x="135" y="342"/>
                    </a:lnTo>
                    <a:lnTo>
                      <a:pt x="136" y="342"/>
                    </a:lnTo>
                    <a:lnTo>
                      <a:pt x="136" y="341"/>
                    </a:lnTo>
                    <a:lnTo>
                      <a:pt x="136" y="340"/>
                    </a:lnTo>
                    <a:lnTo>
                      <a:pt x="137" y="340"/>
                    </a:lnTo>
                    <a:lnTo>
                      <a:pt x="137" y="339"/>
                    </a:lnTo>
                    <a:lnTo>
                      <a:pt x="137" y="337"/>
                    </a:lnTo>
                    <a:lnTo>
                      <a:pt x="136" y="339"/>
                    </a:lnTo>
                    <a:lnTo>
                      <a:pt x="135" y="339"/>
                    </a:lnTo>
                    <a:lnTo>
                      <a:pt x="135" y="340"/>
                    </a:lnTo>
                    <a:lnTo>
                      <a:pt x="133" y="340"/>
                    </a:lnTo>
                    <a:lnTo>
                      <a:pt x="133" y="341"/>
                    </a:lnTo>
                    <a:lnTo>
                      <a:pt x="133" y="340"/>
                    </a:lnTo>
                    <a:lnTo>
                      <a:pt x="133" y="339"/>
                    </a:lnTo>
                    <a:lnTo>
                      <a:pt x="133" y="337"/>
                    </a:lnTo>
                    <a:lnTo>
                      <a:pt x="133" y="336"/>
                    </a:lnTo>
                    <a:lnTo>
                      <a:pt x="132" y="336"/>
                    </a:lnTo>
                    <a:lnTo>
                      <a:pt x="131" y="336"/>
                    </a:lnTo>
                    <a:lnTo>
                      <a:pt x="129" y="336"/>
                    </a:lnTo>
                    <a:lnTo>
                      <a:pt x="128" y="336"/>
                    </a:lnTo>
                    <a:lnTo>
                      <a:pt x="127" y="336"/>
                    </a:lnTo>
                    <a:lnTo>
                      <a:pt x="125" y="336"/>
                    </a:lnTo>
                    <a:lnTo>
                      <a:pt x="124" y="336"/>
                    </a:lnTo>
                    <a:lnTo>
                      <a:pt x="123" y="336"/>
                    </a:lnTo>
                    <a:lnTo>
                      <a:pt x="123" y="335"/>
                    </a:lnTo>
                    <a:lnTo>
                      <a:pt x="123" y="336"/>
                    </a:lnTo>
                    <a:lnTo>
                      <a:pt x="123" y="337"/>
                    </a:lnTo>
                    <a:lnTo>
                      <a:pt x="124" y="337"/>
                    </a:lnTo>
                    <a:lnTo>
                      <a:pt x="124" y="339"/>
                    </a:lnTo>
                    <a:lnTo>
                      <a:pt x="124" y="340"/>
                    </a:lnTo>
                    <a:lnTo>
                      <a:pt x="123" y="340"/>
                    </a:lnTo>
                    <a:lnTo>
                      <a:pt x="123" y="341"/>
                    </a:lnTo>
                    <a:lnTo>
                      <a:pt x="121" y="341"/>
                    </a:lnTo>
                    <a:lnTo>
                      <a:pt x="120" y="341"/>
                    </a:lnTo>
                    <a:lnTo>
                      <a:pt x="119" y="341"/>
                    </a:lnTo>
                    <a:lnTo>
                      <a:pt x="117" y="341"/>
                    </a:lnTo>
                    <a:lnTo>
                      <a:pt x="117" y="340"/>
                    </a:lnTo>
                    <a:lnTo>
                      <a:pt x="116" y="340"/>
                    </a:lnTo>
                    <a:lnTo>
                      <a:pt x="116" y="341"/>
                    </a:lnTo>
                    <a:lnTo>
                      <a:pt x="115" y="341"/>
                    </a:lnTo>
                    <a:lnTo>
                      <a:pt x="115" y="340"/>
                    </a:lnTo>
                    <a:lnTo>
                      <a:pt x="114" y="340"/>
                    </a:lnTo>
                    <a:lnTo>
                      <a:pt x="112" y="340"/>
                    </a:lnTo>
                    <a:lnTo>
                      <a:pt x="111" y="340"/>
                    </a:lnTo>
                    <a:lnTo>
                      <a:pt x="110" y="340"/>
                    </a:lnTo>
                    <a:lnTo>
                      <a:pt x="108" y="340"/>
                    </a:lnTo>
                    <a:lnTo>
                      <a:pt x="108" y="341"/>
                    </a:lnTo>
                    <a:lnTo>
                      <a:pt x="110" y="341"/>
                    </a:lnTo>
                    <a:lnTo>
                      <a:pt x="110" y="342"/>
                    </a:lnTo>
                    <a:lnTo>
                      <a:pt x="108" y="342"/>
                    </a:lnTo>
                    <a:lnTo>
                      <a:pt x="108" y="344"/>
                    </a:lnTo>
                    <a:lnTo>
                      <a:pt x="108" y="345"/>
                    </a:lnTo>
                    <a:lnTo>
                      <a:pt x="108" y="346"/>
                    </a:lnTo>
                    <a:lnTo>
                      <a:pt x="107" y="346"/>
                    </a:lnTo>
                    <a:lnTo>
                      <a:pt x="107" y="345"/>
                    </a:lnTo>
                    <a:lnTo>
                      <a:pt x="106" y="345"/>
                    </a:lnTo>
                    <a:lnTo>
                      <a:pt x="106" y="344"/>
                    </a:lnTo>
                    <a:lnTo>
                      <a:pt x="104" y="344"/>
                    </a:lnTo>
                    <a:lnTo>
                      <a:pt x="104" y="345"/>
                    </a:lnTo>
                    <a:lnTo>
                      <a:pt x="103" y="345"/>
                    </a:lnTo>
                    <a:lnTo>
                      <a:pt x="103" y="346"/>
                    </a:lnTo>
                    <a:lnTo>
                      <a:pt x="102" y="346"/>
                    </a:lnTo>
                    <a:lnTo>
                      <a:pt x="100" y="346"/>
                    </a:lnTo>
                    <a:lnTo>
                      <a:pt x="99" y="346"/>
                    </a:lnTo>
                    <a:lnTo>
                      <a:pt x="99" y="345"/>
                    </a:lnTo>
                    <a:lnTo>
                      <a:pt x="98" y="345"/>
                    </a:lnTo>
                    <a:lnTo>
                      <a:pt x="97" y="345"/>
                    </a:lnTo>
                    <a:lnTo>
                      <a:pt x="97" y="346"/>
                    </a:lnTo>
                    <a:lnTo>
                      <a:pt x="97" y="348"/>
                    </a:lnTo>
                    <a:lnTo>
                      <a:pt x="97" y="349"/>
                    </a:lnTo>
                    <a:lnTo>
                      <a:pt x="95" y="349"/>
                    </a:lnTo>
                    <a:lnTo>
                      <a:pt x="94" y="349"/>
                    </a:lnTo>
                    <a:lnTo>
                      <a:pt x="94" y="348"/>
                    </a:lnTo>
                    <a:lnTo>
                      <a:pt x="94" y="346"/>
                    </a:lnTo>
                    <a:lnTo>
                      <a:pt x="94" y="345"/>
                    </a:lnTo>
                    <a:lnTo>
                      <a:pt x="93" y="345"/>
                    </a:lnTo>
                    <a:lnTo>
                      <a:pt x="91" y="346"/>
                    </a:lnTo>
                    <a:lnTo>
                      <a:pt x="93" y="346"/>
                    </a:lnTo>
                    <a:lnTo>
                      <a:pt x="93" y="348"/>
                    </a:lnTo>
                    <a:lnTo>
                      <a:pt x="93" y="349"/>
                    </a:lnTo>
                    <a:lnTo>
                      <a:pt x="93" y="350"/>
                    </a:lnTo>
                    <a:lnTo>
                      <a:pt x="94" y="350"/>
                    </a:lnTo>
                    <a:lnTo>
                      <a:pt x="94" y="352"/>
                    </a:lnTo>
                    <a:lnTo>
                      <a:pt x="95" y="352"/>
                    </a:lnTo>
                    <a:lnTo>
                      <a:pt x="95" y="353"/>
                    </a:lnTo>
                    <a:lnTo>
                      <a:pt x="94" y="353"/>
                    </a:lnTo>
                    <a:lnTo>
                      <a:pt x="94" y="354"/>
                    </a:lnTo>
                    <a:lnTo>
                      <a:pt x="94" y="356"/>
                    </a:lnTo>
                    <a:lnTo>
                      <a:pt x="94" y="357"/>
                    </a:lnTo>
                    <a:lnTo>
                      <a:pt x="94" y="358"/>
                    </a:lnTo>
                    <a:lnTo>
                      <a:pt x="94" y="360"/>
                    </a:lnTo>
                    <a:lnTo>
                      <a:pt x="94" y="361"/>
                    </a:lnTo>
                    <a:lnTo>
                      <a:pt x="93" y="361"/>
                    </a:lnTo>
                    <a:lnTo>
                      <a:pt x="93" y="360"/>
                    </a:lnTo>
                    <a:lnTo>
                      <a:pt x="91" y="360"/>
                    </a:lnTo>
                    <a:lnTo>
                      <a:pt x="91" y="361"/>
                    </a:lnTo>
                    <a:lnTo>
                      <a:pt x="90" y="361"/>
                    </a:lnTo>
                    <a:lnTo>
                      <a:pt x="90" y="362"/>
                    </a:lnTo>
                    <a:lnTo>
                      <a:pt x="89" y="362"/>
                    </a:lnTo>
                    <a:lnTo>
                      <a:pt x="89" y="361"/>
                    </a:lnTo>
                    <a:lnTo>
                      <a:pt x="89" y="360"/>
                    </a:lnTo>
                    <a:lnTo>
                      <a:pt x="87" y="360"/>
                    </a:lnTo>
                    <a:lnTo>
                      <a:pt x="86" y="358"/>
                    </a:lnTo>
                    <a:lnTo>
                      <a:pt x="85" y="358"/>
                    </a:lnTo>
                    <a:lnTo>
                      <a:pt x="85" y="360"/>
                    </a:lnTo>
                    <a:lnTo>
                      <a:pt x="83" y="360"/>
                    </a:lnTo>
                    <a:lnTo>
                      <a:pt x="82" y="358"/>
                    </a:lnTo>
                    <a:lnTo>
                      <a:pt x="81" y="358"/>
                    </a:lnTo>
                    <a:lnTo>
                      <a:pt x="80" y="358"/>
                    </a:lnTo>
                    <a:lnTo>
                      <a:pt x="81" y="358"/>
                    </a:lnTo>
                    <a:lnTo>
                      <a:pt x="81" y="357"/>
                    </a:lnTo>
                    <a:lnTo>
                      <a:pt x="81" y="356"/>
                    </a:lnTo>
                    <a:lnTo>
                      <a:pt x="80" y="356"/>
                    </a:lnTo>
                    <a:lnTo>
                      <a:pt x="78" y="356"/>
                    </a:lnTo>
                    <a:lnTo>
                      <a:pt x="77" y="356"/>
                    </a:lnTo>
                    <a:lnTo>
                      <a:pt x="76" y="356"/>
                    </a:lnTo>
                    <a:lnTo>
                      <a:pt x="76" y="357"/>
                    </a:lnTo>
                    <a:lnTo>
                      <a:pt x="74" y="357"/>
                    </a:lnTo>
                    <a:lnTo>
                      <a:pt x="74" y="356"/>
                    </a:lnTo>
                    <a:lnTo>
                      <a:pt x="73" y="356"/>
                    </a:lnTo>
                    <a:lnTo>
                      <a:pt x="74" y="356"/>
                    </a:lnTo>
                    <a:lnTo>
                      <a:pt x="74" y="354"/>
                    </a:lnTo>
                    <a:lnTo>
                      <a:pt x="74" y="353"/>
                    </a:lnTo>
                    <a:lnTo>
                      <a:pt x="74" y="352"/>
                    </a:lnTo>
                    <a:lnTo>
                      <a:pt x="74" y="350"/>
                    </a:lnTo>
                    <a:lnTo>
                      <a:pt x="76" y="350"/>
                    </a:lnTo>
                    <a:lnTo>
                      <a:pt x="77" y="350"/>
                    </a:lnTo>
                    <a:lnTo>
                      <a:pt x="78" y="350"/>
                    </a:lnTo>
                    <a:lnTo>
                      <a:pt x="78" y="352"/>
                    </a:lnTo>
                    <a:lnTo>
                      <a:pt x="80" y="352"/>
                    </a:lnTo>
                    <a:lnTo>
                      <a:pt x="81" y="352"/>
                    </a:lnTo>
                    <a:lnTo>
                      <a:pt x="81" y="350"/>
                    </a:lnTo>
                    <a:lnTo>
                      <a:pt x="81" y="349"/>
                    </a:lnTo>
                    <a:lnTo>
                      <a:pt x="80" y="349"/>
                    </a:lnTo>
                    <a:lnTo>
                      <a:pt x="78" y="349"/>
                    </a:lnTo>
                    <a:lnTo>
                      <a:pt x="80" y="348"/>
                    </a:lnTo>
                    <a:lnTo>
                      <a:pt x="80" y="346"/>
                    </a:lnTo>
                    <a:lnTo>
                      <a:pt x="81" y="346"/>
                    </a:lnTo>
                    <a:lnTo>
                      <a:pt x="81" y="345"/>
                    </a:lnTo>
                    <a:lnTo>
                      <a:pt x="80" y="345"/>
                    </a:lnTo>
                    <a:lnTo>
                      <a:pt x="80" y="344"/>
                    </a:lnTo>
                    <a:lnTo>
                      <a:pt x="78" y="344"/>
                    </a:lnTo>
                    <a:lnTo>
                      <a:pt x="77" y="344"/>
                    </a:lnTo>
                    <a:lnTo>
                      <a:pt x="77" y="342"/>
                    </a:lnTo>
                    <a:lnTo>
                      <a:pt x="76" y="342"/>
                    </a:lnTo>
                    <a:lnTo>
                      <a:pt x="74" y="342"/>
                    </a:lnTo>
                    <a:lnTo>
                      <a:pt x="74" y="341"/>
                    </a:lnTo>
                    <a:lnTo>
                      <a:pt x="74" y="340"/>
                    </a:lnTo>
                    <a:lnTo>
                      <a:pt x="74" y="339"/>
                    </a:lnTo>
                    <a:lnTo>
                      <a:pt x="73" y="337"/>
                    </a:lnTo>
                    <a:lnTo>
                      <a:pt x="72" y="337"/>
                    </a:lnTo>
                    <a:lnTo>
                      <a:pt x="72" y="339"/>
                    </a:lnTo>
                    <a:lnTo>
                      <a:pt x="72" y="340"/>
                    </a:lnTo>
                    <a:lnTo>
                      <a:pt x="70" y="340"/>
                    </a:lnTo>
                    <a:lnTo>
                      <a:pt x="70" y="339"/>
                    </a:lnTo>
                    <a:lnTo>
                      <a:pt x="70" y="337"/>
                    </a:lnTo>
                    <a:lnTo>
                      <a:pt x="70" y="336"/>
                    </a:lnTo>
                    <a:lnTo>
                      <a:pt x="72" y="336"/>
                    </a:lnTo>
                    <a:lnTo>
                      <a:pt x="72" y="335"/>
                    </a:lnTo>
                    <a:lnTo>
                      <a:pt x="70" y="335"/>
                    </a:lnTo>
                    <a:lnTo>
                      <a:pt x="70" y="333"/>
                    </a:lnTo>
                    <a:lnTo>
                      <a:pt x="69" y="333"/>
                    </a:lnTo>
                    <a:lnTo>
                      <a:pt x="69" y="335"/>
                    </a:lnTo>
                    <a:lnTo>
                      <a:pt x="68" y="333"/>
                    </a:lnTo>
                    <a:lnTo>
                      <a:pt x="66" y="333"/>
                    </a:lnTo>
                    <a:lnTo>
                      <a:pt x="65" y="333"/>
                    </a:lnTo>
                    <a:lnTo>
                      <a:pt x="65" y="335"/>
                    </a:lnTo>
                    <a:lnTo>
                      <a:pt x="65" y="336"/>
                    </a:lnTo>
                    <a:lnTo>
                      <a:pt x="66" y="336"/>
                    </a:lnTo>
                    <a:lnTo>
                      <a:pt x="66" y="337"/>
                    </a:lnTo>
                    <a:lnTo>
                      <a:pt x="65" y="337"/>
                    </a:lnTo>
                    <a:lnTo>
                      <a:pt x="65" y="339"/>
                    </a:lnTo>
                    <a:lnTo>
                      <a:pt x="64" y="337"/>
                    </a:lnTo>
                    <a:lnTo>
                      <a:pt x="63" y="337"/>
                    </a:lnTo>
                    <a:lnTo>
                      <a:pt x="61" y="337"/>
                    </a:lnTo>
                    <a:lnTo>
                      <a:pt x="61" y="339"/>
                    </a:lnTo>
                    <a:lnTo>
                      <a:pt x="60" y="339"/>
                    </a:lnTo>
                    <a:lnTo>
                      <a:pt x="59" y="337"/>
                    </a:lnTo>
                    <a:lnTo>
                      <a:pt x="59" y="339"/>
                    </a:lnTo>
                    <a:lnTo>
                      <a:pt x="57" y="339"/>
                    </a:lnTo>
                    <a:lnTo>
                      <a:pt x="57" y="337"/>
                    </a:lnTo>
                    <a:lnTo>
                      <a:pt x="57" y="336"/>
                    </a:lnTo>
                    <a:lnTo>
                      <a:pt x="56" y="336"/>
                    </a:lnTo>
                    <a:lnTo>
                      <a:pt x="55" y="336"/>
                    </a:lnTo>
                    <a:lnTo>
                      <a:pt x="55" y="337"/>
                    </a:lnTo>
                    <a:lnTo>
                      <a:pt x="56" y="337"/>
                    </a:lnTo>
                    <a:lnTo>
                      <a:pt x="56" y="339"/>
                    </a:lnTo>
                    <a:lnTo>
                      <a:pt x="55" y="339"/>
                    </a:lnTo>
                    <a:lnTo>
                      <a:pt x="53" y="340"/>
                    </a:lnTo>
                    <a:lnTo>
                      <a:pt x="53" y="341"/>
                    </a:lnTo>
                    <a:lnTo>
                      <a:pt x="52" y="341"/>
                    </a:lnTo>
                    <a:lnTo>
                      <a:pt x="52" y="340"/>
                    </a:lnTo>
                    <a:lnTo>
                      <a:pt x="52" y="339"/>
                    </a:lnTo>
                    <a:lnTo>
                      <a:pt x="52" y="337"/>
                    </a:lnTo>
                    <a:lnTo>
                      <a:pt x="51" y="336"/>
                    </a:lnTo>
                    <a:lnTo>
                      <a:pt x="49" y="335"/>
                    </a:lnTo>
                    <a:lnTo>
                      <a:pt x="49" y="336"/>
                    </a:lnTo>
                    <a:lnTo>
                      <a:pt x="49" y="337"/>
                    </a:lnTo>
                    <a:lnTo>
                      <a:pt x="49" y="339"/>
                    </a:lnTo>
                    <a:lnTo>
                      <a:pt x="48" y="339"/>
                    </a:lnTo>
                    <a:lnTo>
                      <a:pt x="47" y="339"/>
                    </a:lnTo>
                    <a:lnTo>
                      <a:pt x="47" y="337"/>
                    </a:lnTo>
                    <a:lnTo>
                      <a:pt x="45" y="337"/>
                    </a:lnTo>
                    <a:lnTo>
                      <a:pt x="44" y="337"/>
                    </a:lnTo>
                    <a:lnTo>
                      <a:pt x="43" y="339"/>
                    </a:lnTo>
                    <a:lnTo>
                      <a:pt x="42" y="337"/>
                    </a:lnTo>
                    <a:lnTo>
                      <a:pt x="40" y="337"/>
                    </a:lnTo>
                    <a:lnTo>
                      <a:pt x="39" y="339"/>
                    </a:lnTo>
                    <a:lnTo>
                      <a:pt x="39" y="337"/>
                    </a:lnTo>
                    <a:lnTo>
                      <a:pt x="40" y="336"/>
                    </a:lnTo>
                    <a:lnTo>
                      <a:pt x="39" y="336"/>
                    </a:lnTo>
                    <a:lnTo>
                      <a:pt x="39" y="337"/>
                    </a:lnTo>
                    <a:lnTo>
                      <a:pt x="38" y="337"/>
                    </a:lnTo>
                    <a:lnTo>
                      <a:pt x="38" y="339"/>
                    </a:lnTo>
                    <a:lnTo>
                      <a:pt x="36" y="337"/>
                    </a:lnTo>
                    <a:lnTo>
                      <a:pt x="35" y="337"/>
                    </a:lnTo>
                    <a:lnTo>
                      <a:pt x="34" y="337"/>
                    </a:lnTo>
                    <a:lnTo>
                      <a:pt x="34" y="336"/>
                    </a:lnTo>
                    <a:lnTo>
                      <a:pt x="32" y="336"/>
                    </a:lnTo>
                    <a:lnTo>
                      <a:pt x="31" y="336"/>
                    </a:lnTo>
                    <a:lnTo>
                      <a:pt x="31" y="337"/>
                    </a:lnTo>
                    <a:lnTo>
                      <a:pt x="30" y="339"/>
                    </a:lnTo>
                    <a:lnTo>
                      <a:pt x="28" y="339"/>
                    </a:lnTo>
                    <a:lnTo>
                      <a:pt x="27" y="340"/>
                    </a:lnTo>
                    <a:lnTo>
                      <a:pt x="26" y="340"/>
                    </a:lnTo>
                    <a:lnTo>
                      <a:pt x="26" y="339"/>
                    </a:lnTo>
                    <a:lnTo>
                      <a:pt x="25" y="339"/>
                    </a:lnTo>
                    <a:lnTo>
                      <a:pt x="25" y="340"/>
                    </a:lnTo>
                    <a:lnTo>
                      <a:pt x="25" y="341"/>
                    </a:lnTo>
                    <a:lnTo>
                      <a:pt x="23" y="341"/>
                    </a:lnTo>
                    <a:lnTo>
                      <a:pt x="23" y="340"/>
                    </a:lnTo>
                    <a:lnTo>
                      <a:pt x="23" y="341"/>
                    </a:lnTo>
                    <a:lnTo>
                      <a:pt x="22" y="341"/>
                    </a:lnTo>
                    <a:lnTo>
                      <a:pt x="22" y="342"/>
                    </a:lnTo>
                    <a:lnTo>
                      <a:pt x="21" y="341"/>
                    </a:lnTo>
                    <a:lnTo>
                      <a:pt x="21" y="340"/>
                    </a:lnTo>
                    <a:lnTo>
                      <a:pt x="21" y="339"/>
                    </a:lnTo>
                    <a:lnTo>
                      <a:pt x="19" y="339"/>
                    </a:lnTo>
                    <a:lnTo>
                      <a:pt x="18" y="339"/>
                    </a:lnTo>
                    <a:lnTo>
                      <a:pt x="18" y="337"/>
                    </a:lnTo>
                    <a:lnTo>
                      <a:pt x="17" y="337"/>
                    </a:lnTo>
                    <a:lnTo>
                      <a:pt x="17" y="336"/>
                    </a:lnTo>
                    <a:lnTo>
                      <a:pt x="15" y="336"/>
                    </a:lnTo>
                    <a:lnTo>
                      <a:pt x="14" y="336"/>
                    </a:lnTo>
                    <a:lnTo>
                      <a:pt x="14" y="335"/>
                    </a:lnTo>
                    <a:lnTo>
                      <a:pt x="15" y="335"/>
                    </a:lnTo>
                    <a:lnTo>
                      <a:pt x="15" y="333"/>
                    </a:lnTo>
                    <a:lnTo>
                      <a:pt x="14" y="332"/>
                    </a:lnTo>
                    <a:lnTo>
                      <a:pt x="14" y="333"/>
                    </a:lnTo>
                    <a:lnTo>
                      <a:pt x="13" y="333"/>
                    </a:lnTo>
                    <a:lnTo>
                      <a:pt x="13" y="335"/>
                    </a:lnTo>
                    <a:lnTo>
                      <a:pt x="13" y="336"/>
                    </a:lnTo>
                    <a:lnTo>
                      <a:pt x="11" y="336"/>
                    </a:lnTo>
                    <a:lnTo>
                      <a:pt x="11" y="337"/>
                    </a:lnTo>
                    <a:lnTo>
                      <a:pt x="10" y="337"/>
                    </a:lnTo>
                    <a:lnTo>
                      <a:pt x="9" y="337"/>
                    </a:lnTo>
                    <a:lnTo>
                      <a:pt x="9" y="336"/>
                    </a:lnTo>
                    <a:lnTo>
                      <a:pt x="8" y="335"/>
                    </a:lnTo>
                    <a:lnTo>
                      <a:pt x="8" y="333"/>
                    </a:lnTo>
                    <a:lnTo>
                      <a:pt x="8" y="332"/>
                    </a:lnTo>
                    <a:lnTo>
                      <a:pt x="6" y="332"/>
                    </a:lnTo>
                    <a:lnTo>
                      <a:pt x="8" y="332"/>
                    </a:lnTo>
                    <a:lnTo>
                      <a:pt x="8" y="331"/>
                    </a:lnTo>
                    <a:lnTo>
                      <a:pt x="9" y="331"/>
                    </a:lnTo>
                    <a:lnTo>
                      <a:pt x="8" y="329"/>
                    </a:lnTo>
                    <a:lnTo>
                      <a:pt x="9" y="329"/>
                    </a:lnTo>
                    <a:lnTo>
                      <a:pt x="9" y="328"/>
                    </a:lnTo>
                    <a:lnTo>
                      <a:pt x="8" y="328"/>
                    </a:lnTo>
                    <a:lnTo>
                      <a:pt x="8" y="327"/>
                    </a:lnTo>
                    <a:lnTo>
                      <a:pt x="6" y="327"/>
                    </a:lnTo>
                    <a:lnTo>
                      <a:pt x="6" y="328"/>
                    </a:lnTo>
                    <a:lnTo>
                      <a:pt x="5" y="328"/>
                    </a:lnTo>
                    <a:lnTo>
                      <a:pt x="4" y="329"/>
                    </a:lnTo>
                    <a:lnTo>
                      <a:pt x="2" y="328"/>
                    </a:lnTo>
                    <a:lnTo>
                      <a:pt x="2" y="327"/>
                    </a:lnTo>
                    <a:lnTo>
                      <a:pt x="2" y="325"/>
                    </a:lnTo>
                    <a:lnTo>
                      <a:pt x="1" y="325"/>
                    </a:lnTo>
                    <a:lnTo>
                      <a:pt x="1" y="324"/>
                    </a:lnTo>
                    <a:lnTo>
                      <a:pt x="0" y="32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4" name="Freeform 10">
                <a:extLst>
                  <a:ext uri="{FF2B5EF4-FFF2-40B4-BE49-F238E27FC236}">
                    <a16:creationId xmlns:a16="http://schemas.microsoft.com/office/drawing/2014/main" id="{1B1C14C8-E8AB-D446-81CE-A6CA079A7DC6}"/>
                  </a:ext>
                </a:extLst>
              </p:cNvPr>
              <p:cNvSpPr>
                <a:spLocks/>
              </p:cNvSpPr>
              <p:nvPr/>
            </p:nvSpPr>
            <p:spPr bwMode="auto">
              <a:xfrm>
                <a:off x="3008" y="1903"/>
                <a:ext cx="246" cy="316"/>
              </a:xfrm>
              <a:custGeom>
                <a:avLst/>
                <a:gdLst>
                  <a:gd name="T0" fmla="*/ 237 w 246"/>
                  <a:gd name="T1" fmla="*/ 313 h 316"/>
                  <a:gd name="T2" fmla="*/ 227 w 246"/>
                  <a:gd name="T3" fmla="*/ 307 h 316"/>
                  <a:gd name="T4" fmla="*/ 222 w 246"/>
                  <a:gd name="T5" fmla="*/ 294 h 316"/>
                  <a:gd name="T6" fmla="*/ 210 w 246"/>
                  <a:gd name="T7" fmla="*/ 290 h 316"/>
                  <a:gd name="T8" fmla="*/ 202 w 246"/>
                  <a:gd name="T9" fmla="*/ 297 h 316"/>
                  <a:gd name="T10" fmla="*/ 195 w 246"/>
                  <a:gd name="T11" fmla="*/ 292 h 316"/>
                  <a:gd name="T12" fmla="*/ 183 w 246"/>
                  <a:gd name="T13" fmla="*/ 296 h 316"/>
                  <a:gd name="T14" fmla="*/ 172 w 246"/>
                  <a:gd name="T15" fmla="*/ 283 h 316"/>
                  <a:gd name="T16" fmla="*/ 165 w 246"/>
                  <a:gd name="T17" fmla="*/ 279 h 316"/>
                  <a:gd name="T18" fmla="*/ 163 w 246"/>
                  <a:gd name="T19" fmla="*/ 270 h 316"/>
                  <a:gd name="T20" fmla="*/ 157 w 246"/>
                  <a:gd name="T21" fmla="*/ 259 h 316"/>
                  <a:gd name="T22" fmla="*/ 149 w 246"/>
                  <a:gd name="T23" fmla="*/ 257 h 316"/>
                  <a:gd name="T24" fmla="*/ 147 w 246"/>
                  <a:gd name="T25" fmla="*/ 244 h 316"/>
                  <a:gd name="T26" fmla="*/ 141 w 246"/>
                  <a:gd name="T27" fmla="*/ 231 h 316"/>
                  <a:gd name="T28" fmla="*/ 146 w 246"/>
                  <a:gd name="T29" fmla="*/ 216 h 316"/>
                  <a:gd name="T30" fmla="*/ 151 w 246"/>
                  <a:gd name="T31" fmla="*/ 202 h 316"/>
                  <a:gd name="T32" fmla="*/ 134 w 246"/>
                  <a:gd name="T33" fmla="*/ 202 h 316"/>
                  <a:gd name="T34" fmla="*/ 119 w 246"/>
                  <a:gd name="T35" fmla="*/ 195 h 316"/>
                  <a:gd name="T36" fmla="*/ 112 w 246"/>
                  <a:gd name="T37" fmla="*/ 189 h 316"/>
                  <a:gd name="T38" fmla="*/ 100 w 246"/>
                  <a:gd name="T39" fmla="*/ 180 h 316"/>
                  <a:gd name="T40" fmla="*/ 85 w 246"/>
                  <a:gd name="T41" fmla="*/ 181 h 316"/>
                  <a:gd name="T42" fmla="*/ 77 w 246"/>
                  <a:gd name="T43" fmla="*/ 190 h 316"/>
                  <a:gd name="T44" fmla="*/ 81 w 246"/>
                  <a:gd name="T45" fmla="*/ 176 h 316"/>
                  <a:gd name="T46" fmla="*/ 77 w 246"/>
                  <a:gd name="T47" fmla="*/ 160 h 316"/>
                  <a:gd name="T48" fmla="*/ 73 w 246"/>
                  <a:gd name="T49" fmla="*/ 142 h 316"/>
                  <a:gd name="T50" fmla="*/ 62 w 246"/>
                  <a:gd name="T51" fmla="*/ 134 h 316"/>
                  <a:gd name="T52" fmla="*/ 44 w 246"/>
                  <a:gd name="T53" fmla="*/ 133 h 316"/>
                  <a:gd name="T54" fmla="*/ 34 w 246"/>
                  <a:gd name="T55" fmla="*/ 140 h 316"/>
                  <a:gd name="T56" fmla="*/ 36 w 246"/>
                  <a:gd name="T57" fmla="*/ 153 h 316"/>
                  <a:gd name="T58" fmla="*/ 28 w 246"/>
                  <a:gd name="T59" fmla="*/ 174 h 316"/>
                  <a:gd name="T60" fmla="*/ 21 w 246"/>
                  <a:gd name="T61" fmla="*/ 186 h 316"/>
                  <a:gd name="T62" fmla="*/ 7 w 246"/>
                  <a:gd name="T63" fmla="*/ 180 h 316"/>
                  <a:gd name="T64" fmla="*/ 10 w 246"/>
                  <a:gd name="T65" fmla="*/ 163 h 316"/>
                  <a:gd name="T66" fmla="*/ 3 w 246"/>
                  <a:gd name="T67" fmla="*/ 155 h 316"/>
                  <a:gd name="T68" fmla="*/ 2 w 246"/>
                  <a:gd name="T69" fmla="*/ 148 h 316"/>
                  <a:gd name="T70" fmla="*/ 7 w 246"/>
                  <a:gd name="T71" fmla="*/ 140 h 316"/>
                  <a:gd name="T72" fmla="*/ 9 w 246"/>
                  <a:gd name="T73" fmla="*/ 138 h 316"/>
                  <a:gd name="T74" fmla="*/ 11 w 246"/>
                  <a:gd name="T75" fmla="*/ 131 h 316"/>
                  <a:gd name="T76" fmla="*/ 18 w 246"/>
                  <a:gd name="T77" fmla="*/ 126 h 316"/>
                  <a:gd name="T78" fmla="*/ 24 w 246"/>
                  <a:gd name="T79" fmla="*/ 116 h 316"/>
                  <a:gd name="T80" fmla="*/ 23 w 246"/>
                  <a:gd name="T81" fmla="*/ 102 h 316"/>
                  <a:gd name="T82" fmla="*/ 23 w 246"/>
                  <a:gd name="T83" fmla="*/ 96 h 316"/>
                  <a:gd name="T84" fmla="*/ 21 w 246"/>
                  <a:gd name="T85" fmla="*/ 87 h 316"/>
                  <a:gd name="T86" fmla="*/ 18 w 246"/>
                  <a:gd name="T87" fmla="*/ 80 h 316"/>
                  <a:gd name="T88" fmla="*/ 13 w 246"/>
                  <a:gd name="T89" fmla="*/ 76 h 316"/>
                  <a:gd name="T90" fmla="*/ 17 w 246"/>
                  <a:gd name="T91" fmla="*/ 74 h 316"/>
                  <a:gd name="T92" fmla="*/ 26 w 246"/>
                  <a:gd name="T93" fmla="*/ 71 h 316"/>
                  <a:gd name="T94" fmla="*/ 31 w 246"/>
                  <a:gd name="T95" fmla="*/ 64 h 316"/>
                  <a:gd name="T96" fmla="*/ 40 w 246"/>
                  <a:gd name="T97" fmla="*/ 62 h 316"/>
                  <a:gd name="T98" fmla="*/ 49 w 246"/>
                  <a:gd name="T99" fmla="*/ 64 h 316"/>
                  <a:gd name="T100" fmla="*/ 56 w 246"/>
                  <a:gd name="T101" fmla="*/ 59 h 316"/>
                  <a:gd name="T102" fmla="*/ 60 w 246"/>
                  <a:gd name="T103" fmla="*/ 47 h 316"/>
                  <a:gd name="T104" fmla="*/ 66 w 246"/>
                  <a:gd name="T105" fmla="*/ 30 h 316"/>
                  <a:gd name="T106" fmla="*/ 52 w 246"/>
                  <a:gd name="T107" fmla="*/ 26 h 316"/>
                  <a:gd name="T108" fmla="*/ 36 w 246"/>
                  <a:gd name="T109" fmla="*/ 21 h 316"/>
                  <a:gd name="T110" fmla="*/ 32 w 246"/>
                  <a:gd name="T111" fmla="*/ 12 h 316"/>
                  <a:gd name="T112" fmla="*/ 17 w 246"/>
                  <a:gd name="T113" fmla="*/ 20 h 316"/>
                  <a:gd name="T114" fmla="*/ 15 w 246"/>
                  <a:gd name="T115" fmla="*/ 13 h 316"/>
                  <a:gd name="T116" fmla="*/ 19 w 246"/>
                  <a:gd name="T117" fmla="*/ 7 h 316"/>
                  <a:gd name="T118" fmla="*/ 23 w 246"/>
                  <a:gd name="T119" fmla="*/ 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6" h="316">
                    <a:moveTo>
                      <a:pt x="246" y="312"/>
                    </a:moveTo>
                    <a:lnTo>
                      <a:pt x="244" y="312"/>
                    </a:lnTo>
                    <a:lnTo>
                      <a:pt x="243" y="313"/>
                    </a:lnTo>
                    <a:lnTo>
                      <a:pt x="242" y="313"/>
                    </a:lnTo>
                    <a:lnTo>
                      <a:pt x="240" y="313"/>
                    </a:lnTo>
                    <a:lnTo>
                      <a:pt x="242" y="312"/>
                    </a:lnTo>
                    <a:lnTo>
                      <a:pt x="240" y="312"/>
                    </a:lnTo>
                    <a:lnTo>
                      <a:pt x="240" y="313"/>
                    </a:lnTo>
                    <a:lnTo>
                      <a:pt x="240" y="314"/>
                    </a:lnTo>
                    <a:lnTo>
                      <a:pt x="242" y="314"/>
                    </a:lnTo>
                    <a:lnTo>
                      <a:pt x="242" y="316"/>
                    </a:lnTo>
                    <a:lnTo>
                      <a:pt x="240" y="316"/>
                    </a:lnTo>
                    <a:lnTo>
                      <a:pt x="240" y="314"/>
                    </a:lnTo>
                    <a:lnTo>
                      <a:pt x="239" y="314"/>
                    </a:lnTo>
                    <a:lnTo>
                      <a:pt x="238" y="314"/>
                    </a:lnTo>
                    <a:lnTo>
                      <a:pt x="238" y="313"/>
                    </a:lnTo>
                    <a:lnTo>
                      <a:pt x="237" y="313"/>
                    </a:lnTo>
                    <a:lnTo>
                      <a:pt x="237" y="312"/>
                    </a:lnTo>
                    <a:lnTo>
                      <a:pt x="235" y="312"/>
                    </a:lnTo>
                    <a:lnTo>
                      <a:pt x="235" y="313"/>
                    </a:lnTo>
                    <a:lnTo>
                      <a:pt x="234" y="313"/>
                    </a:lnTo>
                    <a:lnTo>
                      <a:pt x="234" y="314"/>
                    </a:lnTo>
                    <a:lnTo>
                      <a:pt x="234" y="316"/>
                    </a:lnTo>
                    <a:lnTo>
                      <a:pt x="233" y="314"/>
                    </a:lnTo>
                    <a:lnTo>
                      <a:pt x="233" y="313"/>
                    </a:lnTo>
                    <a:lnTo>
                      <a:pt x="231" y="313"/>
                    </a:lnTo>
                    <a:lnTo>
                      <a:pt x="231" y="312"/>
                    </a:lnTo>
                    <a:lnTo>
                      <a:pt x="231" y="311"/>
                    </a:lnTo>
                    <a:lnTo>
                      <a:pt x="231" y="309"/>
                    </a:lnTo>
                    <a:lnTo>
                      <a:pt x="233" y="309"/>
                    </a:lnTo>
                    <a:lnTo>
                      <a:pt x="231" y="308"/>
                    </a:lnTo>
                    <a:lnTo>
                      <a:pt x="230" y="307"/>
                    </a:lnTo>
                    <a:lnTo>
                      <a:pt x="229" y="307"/>
                    </a:lnTo>
                    <a:lnTo>
                      <a:pt x="227" y="307"/>
                    </a:lnTo>
                    <a:lnTo>
                      <a:pt x="226" y="305"/>
                    </a:lnTo>
                    <a:lnTo>
                      <a:pt x="225" y="304"/>
                    </a:lnTo>
                    <a:lnTo>
                      <a:pt x="223" y="303"/>
                    </a:lnTo>
                    <a:lnTo>
                      <a:pt x="225" y="303"/>
                    </a:lnTo>
                    <a:lnTo>
                      <a:pt x="225" y="301"/>
                    </a:lnTo>
                    <a:lnTo>
                      <a:pt x="223" y="303"/>
                    </a:lnTo>
                    <a:lnTo>
                      <a:pt x="222" y="304"/>
                    </a:lnTo>
                    <a:lnTo>
                      <a:pt x="222" y="303"/>
                    </a:lnTo>
                    <a:lnTo>
                      <a:pt x="222" y="301"/>
                    </a:lnTo>
                    <a:lnTo>
                      <a:pt x="221" y="301"/>
                    </a:lnTo>
                    <a:lnTo>
                      <a:pt x="219" y="300"/>
                    </a:lnTo>
                    <a:lnTo>
                      <a:pt x="219" y="299"/>
                    </a:lnTo>
                    <a:lnTo>
                      <a:pt x="219" y="297"/>
                    </a:lnTo>
                    <a:lnTo>
                      <a:pt x="219" y="296"/>
                    </a:lnTo>
                    <a:lnTo>
                      <a:pt x="221" y="296"/>
                    </a:lnTo>
                    <a:lnTo>
                      <a:pt x="221" y="295"/>
                    </a:lnTo>
                    <a:lnTo>
                      <a:pt x="222" y="294"/>
                    </a:lnTo>
                    <a:lnTo>
                      <a:pt x="223" y="292"/>
                    </a:lnTo>
                    <a:lnTo>
                      <a:pt x="222" y="292"/>
                    </a:lnTo>
                    <a:lnTo>
                      <a:pt x="222" y="291"/>
                    </a:lnTo>
                    <a:lnTo>
                      <a:pt x="221" y="291"/>
                    </a:lnTo>
                    <a:lnTo>
                      <a:pt x="219" y="291"/>
                    </a:lnTo>
                    <a:lnTo>
                      <a:pt x="218" y="291"/>
                    </a:lnTo>
                    <a:lnTo>
                      <a:pt x="218" y="292"/>
                    </a:lnTo>
                    <a:lnTo>
                      <a:pt x="217" y="292"/>
                    </a:lnTo>
                    <a:lnTo>
                      <a:pt x="216" y="291"/>
                    </a:lnTo>
                    <a:lnTo>
                      <a:pt x="216" y="290"/>
                    </a:lnTo>
                    <a:lnTo>
                      <a:pt x="216" y="288"/>
                    </a:lnTo>
                    <a:lnTo>
                      <a:pt x="217" y="288"/>
                    </a:lnTo>
                    <a:lnTo>
                      <a:pt x="216" y="288"/>
                    </a:lnTo>
                    <a:lnTo>
                      <a:pt x="214" y="290"/>
                    </a:lnTo>
                    <a:lnTo>
                      <a:pt x="213" y="290"/>
                    </a:lnTo>
                    <a:lnTo>
                      <a:pt x="212" y="290"/>
                    </a:lnTo>
                    <a:lnTo>
                      <a:pt x="210" y="290"/>
                    </a:lnTo>
                    <a:lnTo>
                      <a:pt x="210" y="291"/>
                    </a:lnTo>
                    <a:lnTo>
                      <a:pt x="209" y="291"/>
                    </a:lnTo>
                    <a:lnTo>
                      <a:pt x="208" y="291"/>
                    </a:lnTo>
                    <a:lnTo>
                      <a:pt x="208" y="292"/>
                    </a:lnTo>
                    <a:lnTo>
                      <a:pt x="206" y="292"/>
                    </a:lnTo>
                    <a:lnTo>
                      <a:pt x="206" y="294"/>
                    </a:lnTo>
                    <a:lnTo>
                      <a:pt x="206" y="295"/>
                    </a:lnTo>
                    <a:lnTo>
                      <a:pt x="205" y="295"/>
                    </a:lnTo>
                    <a:lnTo>
                      <a:pt x="206" y="296"/>
                    </a:lnTo>
                    <a:lnTo>
                      <a:pt x="206" y="297"/>
                    </a:lnTo>
                    <a:lnTo>
                      <a:pt x="205" y="297"/>
                    </a:lnTo>
                    <a:lnTo>
                      <a:pt x="205" y="296"/>
                    </a:lnTo>
                    <a:lnTo>
                      <a:pt x="205" y="297"/>
                    </a:lnTo>
                    <a:lnTo>
                      <a:pt x="204" y="297"/>
                    </a:lnTo>
                    <a:lnTo>
                      <a:pt x="202" y="297"/>
                    </a:lnTo>
                    <a:lnTo>
                      <a:pt x="202" y="296"/>
                    </a:lnTo>
                    <a:lnTo>
                      <a:pt x="202" y="297"/>
                    </a:lnTo>
                    <a:lnTo>
                      <a:pt x="202" y="299"/>
                    </a:lnTo>
                    <a:lnTo>
                      <a:pt x="202" y="297"/>
                    </a:lnTo>
                    <a:lnTo>
                      <a:pt x="201" y="297"/>
                    </a:lnTo>
                    <a:lnTo>
                      <a:pt x="201" y="299"/>
                    </a:lnTo>
                    <a:lnTo>
                      <a:pt x="200" y="299"/>
                    </a:lnTo>
                    <a:lnTo>
                      <a:pt x="200" y="297"/>
                    </a:lnTo>
                    <a:lnTo>
                      <a:pt x="200" y="296"/>
                    </a:lnTo>
                    <a:lnTo>
                      <a:pt x="199" y="296"/>
                    </a:lnTo>
                    <a:lnTo>
                      <a:pt x="199" y="295"/>
                    </a:lnTo>
                    <a:lnTo>
                      <a:pt x="199" y="294"/>
                    </a:lnTo>
                    <a:lnTo>
                      <a:pt x="197" y="294"/>
                    </a:lnTo>
                    <a:lnTo>
                      <a:pt x="197" y="292"/>
                    </a:lnTo>
                    <a:lnTo>
                      <a:pt x="196" y="292"/>
                    </a:lnTo>
                    <a:lnTo>
                      <a:pt x="196" y="291"/>
                    </a:lnTo>
                    <a:lnTo>
                      <a:pt x="195" y="290"/>
                    </a:lnTo>
                    <a:lnTo>
                      <a:pt x="195" y="291"/>
                    </a:lnTo>
                    <a:lnTo>
                      <a:pt x="195" y="292"/>
                    </a:lnTo>
                    <a:lnTo>
                      <a:pt x="193" y="292"/>
                    </a:lnTo>
                    <a:lnTo>
                      <a:pt x="192" y="292"/>
                    </a:lnTo>
                    <a:lnTo>
                      <a:pt x="193" y="292"/>
                    </a:lnTo>
                    <a:lnTo>
                      <a:pt x="193" y="294"/>
                    </a:lnTo>
                    <a:lnTo>
                      <a:pt x="192" y="294"/>
                    </a:lnTo>
                    <a:lnTo>
                      <a:pt x="192" y="295"/>
                    </a:lnTo>
                    <a:lnTo>
                      <a:pt x="192" y="296"/>
                    </a:lnTo>
                    <a:lnTo>
                      <a:pt x="191" y="296"/>
                    </a:lnTo>
                    <a:lnTo>
                      <a:pt x="189" y="296"/>
                    </a:lnTo>
                    <a:lnTo>
                      <a:pt x="189" y="297"/>
                    </a:lnTo>
                    <a:lnTo>
                      <a:pt x="188" y="297"/>
                    </a:lnTo>
                    <a:lnTo>
                      <a:pt x="187" y="296"/>
                    </a:lnTo>
                    <a:lnTo>
                      <a:pt x="187" y="297"/>
                    </a:lnTo>
                    <a:lnTo>
                      <a:pt x="185" y="297"/>
                    </a:lnTo>
                    <a:lnTo>
                      <a:pt x="184" y="297"/>
                    </a:lnTo>
                    <a:lnTo>
                      <a:pt x="183" y="297"/>
                    </a:lnTo>
                    <a:lnTo>
                      <a:pt x="183" y="296"/>
                    </a:lnTo>
                    <a:lnTo>
                      <a:pt x="182" y="296"/>
                    </a:lnTo>
                    <a:lnTo>
                      <a:pt x="182" y="295"/>
                    </a:lnTo>
                    <a:lnTo>
                      <a:pt x="182" y="294"/>
                    </a:lnTo>
                    <a:lnTo>
                      <a:pt x="180" y="294"/>
                    </a:lnTo>
                    <a:lnTo>
                      <a:pt x="180" y="292"/>
                    </a:lnTo>
                    <a:lnTo>
                      <a:pt x="180" y="291"/>
                    </a:lnTo>
                    <a:lnTo>
                      <a:pt x="180" y="290"/>
                    </a:lnTo>
                    <a:lnTo>
                      <a:pt x="179" y="290"/>
                    </a:lnTo>
                    <a:lnTo>
                      <a:pt x="178" y="290"/>
                    </a:lnTo>
                    <a:lnTo>
                      <a:pt x="178" y="288"/>
                    </a:lnTo>
                    <a:lnTo>
                      <a:pt x="176" y="288"/>
                    </a:lnTo>
                    <a:lnTo>
                      <a:pt x="175" y="287"/>
                    </a:lnTo>
                    <a:lnTo>
                      <a:pt x="175" y="286"/>
                    </a:lnTo>
                    <a:lnTo>
                      <a:pt x="174" y="286"/>
                    </a:lnTo>
                    <a:lnTo>
                      <a:pt x="172" y="286"/>
                    </a:lnTo>
                    <a:lnTo>
                      <a:pt x="172" y="284"/>
                    </a:lnTo>
                    <a:lnTo>
                      <a:pt x="172" y="283"/>
                    </a:lnTo>
                    <a:lnTo>
                      <a:pt x="172" y="282"/>
                    </a:lnTo>
                    <a:lnTo>
                      <a:pt x="171" y="282"/>
                    </a:lnTo>
                    <a:lnTo>
                      <a:pt x="171" y="283"/>
                    </a:lnTo>
                    <a:lnTo>
                      <a:pt x="171" y="284"/>
                    </a:lnTo>
                    <a:lnTo>
                      <a:pt x="170" y="284"/>
                    </a:lnTo>
                    <a:lnTo>
                      <a:pt x="170" y="283"/>
                    </a:lnTo>
                    <a:lnTo>
                      <a:pt x="168" y="283"/>
                    </a:lnTo>
                    <a:lnTo>
                      <a:pt x="168" y="282"/>
                    </a:lnTo>
                    <a:lnTo>
                      <a:pt x="167" y="282"/>
                    </a:lnTo>
                    <a:lnTo>
                      <a:pt x="167" y="283"/>
                    </a:lnTo>
                    <a:lnTo>
                      <a:pt x="167" y="284"/>
                    </a:lnTo>
                    <a:lnTo>
                      <a:pt x="166" y="284"/>
                    </a:lnTo>
                    <a:lnTo>
                      <a:pt x="166" y="283"/>
                    </a:lnTo>
                    <a:lnTo>
                      <a:pt x="166" y="282"/>
                    </a:lnTo>
                    <a:lnTo>
                      <a:pt x="165" y="282"/>
                    </a:lnTo>
                    <a:lnTo>
                      <a:pt x="165" y="280"/>
                    </a:lnTo>
                    <a:lnTo>
                      <a:pt x="165" y="279"/>
                    </a:lnTo>
                    <a:lnTo>
                      <a:pt x="163" y="279"/>
                    </a:lnTo>
                    <a:lnTo>
                      <a:pt x="163" y="278"/>
                    </a:lnTo>
                    <a:lnTo>
                      <a:pt x="163" y="279"/>
                    </a:lnTo>
                    <a:lnTo>
                      <a:pt x="165" y="279"/>
                    </a:lnTo>
                    <a:lnTo>
                      <a:pt x="165" y="278"/>
                    </a:lnTo>
                    <a:lnTo>
                      <a:pt x="165" y="277"/>
                    </a:lnTo>
                    <a:lnTo>
                      <a:pt x="163" y="277"/>
                    </a:lnTo>
                    <a:lnTo>
                      <a:pt x="163" y="275"/>
                    </a:lnTo>
                    <a:lnTo>
                      <a:pt x="163" y="274"/>
                    </a:lnTo>
                    <a:lnTo>
                      <a:pt x="163" y="273"/>
                    </a:lnTo>
                    <a:lnTo>
                      <a:pt x="162" y="273"/>
                    </a:lnTo>
                    <a:lnTo>
                      <a:pt x="163" y="271"/>
                    </a:lnTo>
                    <a:lnTo>
                      <a:pt x="162" y="271"/>
                    </a:lnTo>
                    <a:lnTo>
                      <a:pt x="163" y="271"/>
                    </a:lnTo>
                    <a:lnTo>
                      <a:pt x="163" y="270"/>
                    </a:lnTo>
                    <a:lnTo>
                      <a:pt x="162" y="270"/>
                    </a:lnTo>
                    <a:lnTo>
                      <a:pt x="163" y="270"/>
                    </a:lnTo>
                    <a:lnTo>
                      <a:pt x="162" y="270"/>
                    </a:lnTo>
                    <a:lnTo>
                      <a:pt x="162" y="269"/>
                    </a:lnTo>
                    <a:lnTo>
                      <a:pt x="161" y="269"/>
                    </a:lnTo>
                    <a:lnTo>
                      <a:pt x="159" y="267"/>
                    </a:lnTo>
                    <a:lnTo>
                      <a:pt x="159" y="266"/>
                    </a:lnTo>
                    <a:lnTo>
                      <a:pt x="159" y="265"/>
                    </a:lnTo>
                    <a:lnTo>
                      <a:pt x="159" y="263"/>
                    </a:lnTo>
                    <a:lnTo>
                      <a:pt x="159" y="262"/>
                    </a:lnTo>
                    <a:lnTo>
                      <a:pt x="161" y="262"/>
                    </a:lnTo>
                    <a:lnTo>
                      <a:pt x="162" y="263"/>
                    </a:lnTo>
                    <a:lnTo>
                      <a:pt x="162" y="262"/>
                    </a:lnTo>
                    <a:lnTo>
                      <a:pt x="162" y="261"/>
                    </a:lnTo>
                    <a:lnTo>
                      <a:pt x="161" y="261"/>
                    </a:lnTo>
                    <a:lnTo>
                      <a:pt x="159" y="261"/>
                    </a:lnTo>
                    <a:lnTo>
                      <a:pt x="159" y="259"/>
                    </a:lnTo>
                    <a:lnTo>
                      <a:pt x="158" y="259"/>
                    </a:lnTo>
                    <a:lnTo>
                      <a:pt x="157" y="259"/>
                    </a:lnTo>
                    <a:lnTo>
                      <a:pt x="157" y="261"/>
                    </a:lnTo>
                    <a:lnTo>
                      <a:pt x="157" y="262"/>
                    </a:lnTo>
                    <a:lnTo>
                      <a:pt x="155" y="262"/>
                    </a:lnTo>
                    <a:lnTo>
                      <a:pt x="154" y="262"/>
                    </a:lnTo>
                    <a:lnTo>
                      <a:pt x="153" y="261"/>
                    </a:lnTo>
                    <a:lnTo>
                      <a:pt x="153" y="262"/>
                    </a:lnTo>
                    <a:lnTo>
                      <a:pt x="153" y="263"/>
                    </a:lnTo>
                    <a:lnTo>
                      <a:pt x="151" y="263"/>
                    </a:lnTo>
                    <a:lnTo>
                      <a:pt x="150" y="263"/>
                    </a:lnTo>
                    <a:lnTo>
                      <a:pt x="150" y="262"/>
                    </a:lnTo>
                    <a:lnTo>
                      <a:pt x="150" y="261"/>
                    </a:lnTo>
                    <a:lnTo>
                      <a:pt x="149" y="261"/>
                    </a:lnTo>
                    <a:lnTo>
                      <a:pt x="149" y="259"/>
                    </a:lnTo>
                    <a:lnTo>
                      <a:pt x="150" y="259"/>
                    </a:lnTo>
                    <a:lnTo>
                      <a:pt x="150" y="258"/>
                    </a:lnTo>
                    <a:lnTo>
                      <a:pt x="149" y="258"/>
                    </a:lnTo>
                    <a:lnTo>
                      <a:pt x="149" y="257"/>
                    </a:lnTo>
                    <a:lnTo>
                      <a:pt x="147" y="257"/>
                    </a:lnTo>
                    <a:lnTo>
                      <a:pt x="146" y="257"/>
                    </a:lnTo>
                    <a:lnTo>
                      <a:pt x="146" y="256"/>
                    </a:lnTo>
                    <a:lnTo>
                      <a:pt x="146" y="254"/>
                    </a:lnTo>
                    <a:lnTo>
                      <a:pt x="146" y="253"/>
                    </a:lnTo>
                    <a:lnTo>
                      <a:pt x="146" y="252"/>
                    </a:lnTo>
                    <a:lnTo>
                      <a:pt x="146" y="250"/>
                    </a:lnTo>
                    <a:lnTo>
                      <a:pt x="147" y="250"/>
                    </a:lnTo>
                    <a:lnTo>
                      <a:pt x="147" y="249"/>
                    </a:lnTo>
                    <a:lnTo>
                      <a:pt x="146" y="249"/>
                    </a:lnTo>
                    <a:lnTo>
                      <a:pt x="146" y="248"/>
                    </a:lnTo>
                    <a:lnTo>
                      <a:pt x="146" y="246"/>
                    </a:lnTo>
                    <a:lnTo>
                      <a:pt x="146" y="245"/>
                    </a:lnTo>
                    <a:lnTo>
                      <a:pt x="147" y="245"/>
                    </a:lnTo>
                    <a:lnTo>
                      <a:pt x="146" y="245"/>
                    </a:lnTo>
                    <a:lnTo>
                      <a:pt x="146" y="244"/>
                    </a:lnTo>
                    <a:lnTo>
                      <a:pt x="147" y="244"/>
                    </a:lnTo>
                    <a:lnTo>
                      <a:pt x="147" y="242"/>
                    </a:lnTo>
                    <a:lnTo>
                      <a:pt x="146" y="242"/>
                    </a:lnTo>
                    <a:lnTo>
                      <a:pt x="146" y="241"/>
                    </a:lnTo>
                    <a:lnTo>
                      <a:pt x="145" y="241"/>
                    </a:lnTo>
                    <a:lnTo>
                      <a:pt x="146" y="241"/>
                    </a:lnTo>
                    <a:lnTo>
                      <a:pt x="145" y="241"/>
                    </a:lnTo>
                    <a:lnTo>
                      <a:pt x="145" y="240"/>
                    </a:lnTo>
                    <a:lnTo>
                      <a:pt x="144" y="239"/>
                    </a:lnTo>
                    <a:lnTo>
                      <a:pt x="145" y="239"/>
                    </a:lnTo>
                    <a:lnTo>
                      <a:pt x="144" y="239"/>
                    </a:lnTo>
                    <a:lnTo>
                      <a:pt x="144" y="237"/>
                    </a:lnTo>
                    <a:lnTo>
                      <a:pt x="142" y="237"/>
                    </a:lnTo>
                    <a:lnTo>
                      <a:pt x="142" y="236"/>
                    </a:lnTo>
                    <a:lnTo>
                      <a:pt x="141" y="235"/>
                    </a:lnTo>
                    <a:lnTo>
                      <a:pt x="141" y="233"/>
                    </a:lnTo>
                    <a:lnTo>
                      <a:pt x="141" y="232"/>
                    </a:lnTo>
                    <a:lnTo>
                      <a:pt x="141" y="231"/>
                    </a:lnTo>
                    <a:lnTo>
                      <a:pt x="142" y="231"/>
                    </a:lnTo>
                    <a:lnTo>
                      <a:pt x="142" y="229"/>
                    </a:lnTo>
                    <a:lnTo>
                      <a:pt x="144" y="229"/>
                    </a:lnTo>
                    <a:lnTo>
                      <a:pt x="145" y="229"/>
                    </a:lnTo>
                    <a:lnTo>
                      <a:pt x="145" y="228"/>
                    </a:lnTo>
                    <a:lnTo>
                      <a:pt x="145" y="227"/>
                    </a:lnTo>
                    <a:lnTo>
                      <a:pt x="146" y="227"/>
                    </a:lnTo>
                    <a:lnTo>
                      <a:pt x="146" y="225"/>
                    </a:lnTo>
                    <a:lnTo>
                      <a:pt x="147" y="225"/>
                    </a:lnTo>
                    <a:lnTo>
                      <a:pt x="147" y="224"/>
                    </a:lnTo>
                    <a:lnTo>
                      <a:pt x="147" y="223"/>
                    </a:lnTo>
                    <a:lnTo>
                      <a:pt x="147" y="222"/>
                    </a:lnTo>
                    <a:lnTo>
                      <a:pt x="147" y="220"/>
                    </a:lnTo>
                    <a:lnTo>
                      <a:pt x="147" y="219"/>
                    </a:lnTo>
                    <a:lnTo>
                      <a:pt x="147" y="218"/>
                    </a:lnTo>
                    <a:lnTo>
                      <a:pt x="147" y="216"/>
                    </a:lnTo>
                    <a:lnTo>
                      <a:pt x="146" y="216"/>
                    </a:lnTo>
                    <a:lnTo>
                      <a:pt x="147" y="216"/>
                    </a:lnTo>
                    <a:lnTo>
                      <a:pt x="147" y="215"/>
                    </a:lnTo>
                    <a:lnTo>
                      <a:pt x="146" y="215"/>
                    </a:lnTo>
                    <a:lnTo>
                      <a:pt x="146" y="214"/>
                    </a:lnTo>
                    <a:lnTo>
                      <a:pt x="147" y="214"/>
                    </a:lnTo>
                    <a:lnTo>
                      <a:pt x="147" y="212"/>
                    </a:lnTo>
                    <a:lnTo>
                      <a:pt x="147" y="211"/>
                    </a:lnTo>
                    <a:lnTo>
                      <a:pt x="149" y="211"/>
                    </a:lnTo>
                    <a:lnTo>
                      <a:pt x="149" y="210"/>
                    </a:lnTo>
                    <a:lnTo>
                      <a:pt x="150" y="210"/>
                    </a:lnTo>
                    <a:lnTo>
                      <a:pt x="150" y="208"/>
                    </a:lnTo>
                    <a:lnTo>
                      <a:pt x="150" y="207"/>
                    </a:lnTo>
                    <a:lnTo>
                      <a:pt x="150" y="206"/>
                    </a:lnTo>
                    <a:lnTo>
                      <a:pt x="151" y="206"/>
                    </a:lnTo>
                    <a:lnTo>
                      <a:pt x="151" y="205"/>
                    </a:lnTo>
                    <a:lnTo>
                      <a:pt x="151" y="203"/>
                    </a:lnTo>
                    <a:lnTo>
                      <a:pt x="151" y="202"/>
                    </a:lnTo>
                    <a:lnTo>
                      <a:pt x="150" y="202"/>
                    </a:lnTo>
                    <a:lnTo>
                      <a:pt x="149" y="202"/>
                    </a:lnTo>
                    <a:lnTo>
                      <a:pt x="147" y="202"/>
                    </a:lnTo>
                    <a:lnTo>
                      <a:pt x="146" y="202"/>
                    </a:lnTo>
                    <a:lnTo>
                      <a:pt x="145" y="203"/>
                    </a:lnTo>
                    <a:lnTo>
                      <a:pt x="144" y="203"/>
                    </a:lnTo>
                    <a:lnTo>
                      <a:pt x="142" y="203"/>
                    </a:lnTo>
                    <a:lnTo>
                      <a:pt x="141" y="203"/>
                    </a:lnTo>
                    <a:lnTo>
                      <a:pt x="140" y="203"/>
                    </a:lnTo>
                    <a:lnTo>
                      <a:pt x="140" y="205"/>
                    </a:lnTo>
                    <a:lnTo>
                      <a:pt x="138" y="205"/>
                    </a:lnTo>
                    <a:lnTo>
                      <a:pt x="138" y="203"/>
                    </a:lnTo>
                    <a:lnTo>
                      <a:pt x="137" y="203"/>
                    </a:lnTo>
                    <a:lnTo>
                      <a:pt x="137" y="202"/>
                    </a:lnTo>
                    <a:lnTo>
                      <a:pt x="137" y="203"/>
                    </a:lnTo>
                    <a:lnTo>
                      <a:pt x="136" y="202"/>
                    </a:lnTo>
                    <a:lnTo>
                      <a:pt x="134" y="202"/>
                    </a:lnTo>
                    <a:lnTo>
                      <a:pt x="133" y="202"/>
                    </a:lnTo>
                    <a:lnTo>
                      <a:pt x="133" y="201"/>
                    </a:lnTo>
                    <a:lnTo>
                      <a:pt x="132" y="201"/>
                    </a:lnTo>
                    <a:lnTo>
                      <a:pt x="130" y="201"/>
                    </a:lnTo>
                    <a:lnTo>
                      <a:pt x="129" y="201"/>
                    </a:lnTo>
                    <a:lnTo>
                      <a:pt x="128" y="201"/>
                    </a:lnTo>
                    <a:lnTo>
                      <a:pt x="128" y="199"/>
                    </a:lnTo>
                    <a:lnTo>
                      <a:pt x="127" y="199"/>
                    </a:lnTo>
                    <a:lnTo>
                      <a:pt x="125" y="199"/>
                    </a:lnTo>
                    <a:lnTo>
                      <a:pt x="125" y="198"/>
                    </a:lnTo>
                    <a:lnTo>
                      <a:pt x="124" y="198"/>
                    </a:lnTo>
                    <a:lnTo>
                      <a:pt x="124" y="197"/>
                    </a:lnTo>
                    <a:lnTo>
                      <a:pt x="123" y="197"/>
                    </a:lnTo>
                    <a:lnTo>
                      <a:pt x="123" y="195"/>
                    </a:lnTo>
                    <a:lnTo>
                      <a:pt x="121" y="195"/>
                    </a:lnTo>
                    <a:lnTo>
                      <a:pt x="120" y="195"/>
                    </a:lnTo>
                    <a:lnTo>
                      <a:pt x="119" y="195"/>
                    </a:lnTo>
                    <a:lnTo>
                      <a:pt x="117" y="195"/>
                    </a:lnTo>
                    <a:lnTo>
                      <a:pt x="116" y="195"/>
                    </a:lnTo>
                    <a:lnTo>
                      <a:pt x="116" y="197"/>
                    </a:lnTo>
                    <a:lnTo>
                      <a:pt x="115" y="195"/>
                    </a:lnTo>
                    <a:lnTo>
                      <a:pt x="113" y="195"/>
                    </a:lnTo>
                    <a:lnTo>
                      <a:pt x="113" y="197"/>
                    </a:lnTo>
                    <a:lnTo>
                      <a:pt x="112" y="197"/>
                    </a:lnTo>
                    <a:lnTo>
                      <a:pt x="112" y="198"/>
                    </a:lnTo>
                    <a:lnTo>
                      <a:pt x="112" y="197"/>
                    </a:lnTo>
                    <a:lnTo>
                      <a:pt x="112" y="195"/>
                    </a:lnTo>
                    <a:lnTo>
                      <a:pt x="112" y="194"/>
                    </a:lnTo>
                    <a:lnTo>
                      <a:pt x="111" y="194"/>
                    </a:lnTo>
                    <a:lnTo>
                      <a:pt x="111" y="193"/>
                    </a:lnTo>
                    <a:lnTo>
                      <a:pt x="111" y="191"/>
                    </a:lnTo>
                    <a:lnTo>
                      <a:pt x="112" y="191"/>
                    </a:lnTo>
                    <a:lnTo>
                      <a:pt x="112" y="190"/>
                    </a:lnTo>
                    <a:lnTo>
                      <a:pt x="112" y="189"/>
                    </a:lnTo>
                    <a:lnTo>
                      <a:pt x="113" y="189"/>
                    </a:lnTo>
                    <a:lnTo>
                      <a:pt x="112" y="189"/>
                    </a:lnTo>
                    <a:lnTo>
                      <a:pt x="112" y="188"/>
                    </a:lnTo>
                    <a:lnTo>
                      <a:pt x="112" y="186"/>
                    </a:lnTo>
                    <a:lnTo>
                      <a:pt x="111" y="185"/>
                    </a:lnTo>
                    <a:lnTo>
                      <a:pt x="111" y="184"/>
                    </a:lnTo>
                    <a:lnTo>
                      <a:pt x="110" y="184"/>
                    </a:lnTo>
                    <a:lnTo>
                      <a:pt x="108" y="184"/>
                    </a:lnTo>
                    <a:lnTo>
                      <a:pt x="108" y="182"/>
                    </a:lnTo>
                    <a:lnTo>
                      <a:pt x="107" y="182"/>
                    </a:lnTo>
                    <a:lnTo>
                      <a:pt x="106" y="182"/>
                    </a:lnTo>
                    <a:lnTo>
                      <a:pt x="104" y="182"/>
                    </a:lnTo>
                    <a:lnTo>
                      <a:pt x="103" y="182"/>
                    </a:lnTo>
                    <a:lnTo>
                      <a:pt x="103" y="181"/>
                    </a:lnTo>
                    <a:lnTo>
                      <a:pt x="103" y="180"/>
                    </a:lnTo>
                    <a:lnTo>
                      <a:pt x="102" y="180"/>
                    </a:lnTo>
                    <a:lnTo>
                      <a:pt x="100" y="180"/>
                    </a:lnTo>
                    <a:lnTo>
                      <a:pt x="99" y="180"/>
                    </a:lnTo>
                    <a:lnTo>
                      <a:pt x="99" y="178"/>
                    </a:lnTo>
                    <a:lnTo>
                      <a:pt x="98" y="178"/>
                    </a:lnTo>
                    <a:lnTo>
                      <a:pt x="98" y="177"/>
                    </a:lnTo>
                    <a:lnTo>
                      <a:pt x="96" y="177"/>
                    </a:lnTo>
                    <a:lnTo>
                      <a:pt x="95" y="177"/>
                    </a:lnTo>
                    <a:lnTo>
                      <a:pt x="94" y="177"/>
                    </a:lnTo>
                    <a:lnTo>
                      <a:pt x="93" y="177"/>
                    </a:lnTo>
                    <a:lnTo>
                      <a:pt x="93" y="178"/>
                    </a:lnTo>
                    <a:lnTo>
                      <a:pt x="91" y="178"/>
                    </a:lnTo>
                    <a:lnTo>
                      <a:pt x="90" y="178"/>
                    </a:lnTo>
                    <a:lnTo>
                      <a:pt x="89" y="178"/>
                    </a:lnTo>
                    <a:lnTo>
                      <a:pt x="89" y="180"/>
                    </a:lnTo>
                    <a:lnTo>
                      <a:pt x="87" y="180"/>
                    </a:lnTo>
                    <a:lnTo>
                      <a:pt x="86" y="180"/>
                    </a:lnTo>
                    <a:lnTo>
                      <a:pt x="86" y="181"/>
                    </a:lnTo>
                    <a:lnTo>
                      <a:pt x="85" y="181"/>
                    </a:lnTo>
                    <a:lnTo>
                      <a:pt x="85" y="182"/>
                    </a:lnTo>
                    <a:lnTo>
                      <a:pt x="85" y="184"/>
                    </a:lnTo>
                    <a:lnTo>
                      <a:pt x="83" y="184"/>
                    </a:lnTo>
                    <a:lnTo>
                      <a:pt x="83" y="185"/>
                    </a:lnTo>
                    <a:lnTo>
                      <a:pt x="82" y="185"/>
                    </a:lnTo>
                    <a:lnTo>
                      <a:pt x="83" y="185"/>
                    </a:lnTo>
                    <a:lnTo>
                      <a:pt x="82" y="185"/>
                    </a:lnTo>
                    <a:lnTo>
                      <a:pt x="82" y="186"/>
                    </a:lnTo>
                    <a:lnTo>
                      <a:pt x="81" y="186"/>
                    </a:lnTo>
                    <a:lnTo>
                      <a:pt x="81" y="188"/>
                    </a:lnTo>
                    <a:lnTo>
                      <a:pt x="79" y="188"/>
                    </a:lnTo>
                    <a:lnTo>
                      <a:pt x="79" y="189"/>
                    </a:lnTo>
                    <a:lnTo>
                      <a:pt x="78" y="189"/>
                    </a:lnTo>
                    <a:lnTo>
                      <a:pt x="78" y="190"/>
                    </a:lnTo>
                    <a:lnTo>
                      <a:pt x="78" y="191"/>
                    </a:lnTo>
                    <a:lnTo>
                      <a:pt x="77" y="191"/>
                    </a:lnTo>
                    <a:lnTo>
                      <a:pt x="77" y="190"/>
                    </a:lnTo>
                    <a:lnTo>
                      <a:pt x="78" y="190"/>
                    </a:lnTo>
                    <a:lnTo>
                      <a:pt x="77" y="190"/>
                    </a:lnTo>
                    <a:lnTo>
                      <a:pt x="77" y="189"/>
                    </a:lnTo>
                    <a:lnTo>
                      <a:pt x="77" y="188"/>
                    </a:lnTo>
                    <a:lnTo>
                      <a:pt x="78" y="188"/>
                    </a:lnTo>
                    <a:lnTo>
                      <a:pt x="78" y="186"/>
                    </a:lnTo>
                    <a:lnTo>
                      <a:pt x="78" y="185"/>
                    </a:lnTo>
                    <a:lnTo>
                      <a:pt x="79" y="185"/>
                    </a:lnTo>
                    <a:lnTo>
                      <a:pt x="79" y="184"/>
                    </a:lnTo>
                    <a:lnTo>
                      <a:pt x="81" y="184"/>
                    </a:lnTo>
                    <a:lnTo>
                      <a:pt x="81" y="182"/>
                    </a:lnTo>
                    <a:lnTo>
                      <a:pt x="79" y="182"/>
                    </a:lnTo>
                    <a:lnTo>
                      <a:pt x="79" y="181"/>
                    </a:lnTo>
                    <a:lnTo>
                      <a:pt x="81" y="180"/>
                    </a:lnTo>
                    <a:lnTo>
                      <a:pt x="81" y="178"/>
                    </a:lnTo>
                    <a:lnTo>
                      <a:pt x="81" y="177"/>
                    </a:lnTo>
                    <a:lnTo>
                      <a:pt x="81" y="176"/>
                    </a:lnTo>
                    <a:lnTo>
                      <a:pt x="81" y="174"/>
                    </a:lnTo>
                    <a:lnTo>
                      <a:pt x="81" y="173"/>
                    </a:lnTo>
                    <a:lnTo>
                      <a:pt x="79" y="173"/>
                    </a:lnTo>
                    <a:lnTo>
                      <a:pt x="79" y="172"/>
                    </a:lnTo>
                    <a:lnTo>
                      <a:pt x="79" y="170"/>
                    </a:lnTo>
                    <a:lnTo>
                      <a:pt x="78" y="170"/>
                    </a:lnTo>
                    <a:lnTo>
                      <a:pt x="79" y="170"/>
                    </a:lnTo>
                    <a:lnTo>
                      <a:pt x="78" y="170"/>
                    </a:lnTo>
                    <a:lnTo>
                      <a:pt x="78" y="169"/>
                    </a:lnTo>
                    <a:lnTo>
                      <a:pt x="78" y="168"/>
                    </a:lnTo>
                    <a:lnTo>
                      <a:pt x="78" y="167"/>
                    </a:lnTo>
                    <a:lnTo>
                      <a:pt x="78" y="165"/>
                    </a:lnTo>
                    <a:lnTo>
                      <a:pt x="78" y="164"/>
                    </a:lnTo>
                    <a:lnTo>
                      <a:pt x="78" y="163"/>
                    </a:lnTo>
                    <a:lnTo>
                      <a:pt x="77" y="163"/>
                    </a:lnTo>
                    <a:lnTo>
                      <a:pt x="77" y="161"/>
                    </a:lnTo>
                    <a:lnTo>
                      <a:pt x="77" y="160"/>
                    </a:lnTo>
                    <a:lnTo>
                      <a:pt x="77" y="159"/>
                    </a:lnTo>
                    <a:lnTo>
                      <a:pt x="77" y="157"/>
                    </a:lnTo>
                    <a:lnTo>
                      <a:pt x="75" y="157"/>
                    </a:lnTo>
                    <a:lnTo>
                      <a:pt x="75" y="156"/>
                    </a:lnTo>
                    <a:lnTo>
                      <a:pt x="75" y="155"/>
                    </a:lnTo>
                    <a:lnTo>
                      <a:pt x="75" y="153"/>
                    </a:lnTo>
                    <a:lnTo>
                      <a:pt x="77" y="152"/>
                    </a:lnTo>
                    <a:lnTo>
                      <a:pt x="75" y="152"/>
                    </a:lnTo>
                    <a:lnTo>
                      <a:pt x="75" y="151"/>
                    </a:lnTo>
                    <a:lnTo>
                      <a:pt x="75" y="150"/>
                    </a:lnTo>
                    <a:lnTo>
                      <a:pt x="75" y="148"/>
                    </a:lnTo>
                    <a:lnTo>
                      <a:pt x="75" y="147"/>
                    </a:lnTo>
                    <a:lnTo>
                      <a:pt x="74" y="146"/>
                    </a:lnTo>
                    <a:lnTo>
                      <a:pt x="74" y="144"/>
                    </a:lnTo>
                    <a:lnTo>
                      <a:pt x="74" y="143"/>
                    </a:lnTo>
                    <a:lnTo>
                      <a:pt x="73" y="143"/>
                    </a:lnTo>
                    <a:lnTo>
                      <a:pt x="73" y="142"/>
                    </a:lnTo>
                    <a:lnTo>
                      <a:pt x="73" y="140"/>
                    </a:lnTo>
                    <a:lnTo>
                      <a:pt x="72" y="140"/>
                    </a:lnTo>
                    <a:lnTo>
                      <a:pt x="73" y="139"/>
                    </a:lnTo>
                    <a:lnTo>
                      <a:pt x="72" y="139"/>
                    </a:lnTo>
                    <a:lnTo>
                      <a:pt x="70" y="139"/>
                    </a:lnTo>
                    <a:lnTo>
                      <a:pt x="70" y="138"/>
                    </a:lnTo>
                    <a:lnTo>
                      <a:pt x="69" y="138"/>
                    </a:lnTo>
                    <a:lnTo>
                      <a:pt x="69" y="136"/>
                    </a:lnTo>
                    <a:lnTo>
                      <a:pt x="68" y="136"/>
                    </a:lnTo>
                    <a:lnTo>
                      <a:pt x="68" y="135"/>
                    </a:lnTo>
                    <a:lnTo>
                      <a:pt x="66" y="135"/>
                    </a:lnTo>
                    <a:lnTo>
                      <a:pt x="66" y="134"/>
                    </a:lnTo>
                    <a:lnTo>
                      <a:pt x="65" y="134"/>
                    </a:lnTo>
                    <a:lnTo>
                      <a:pt x="65" y="133"/>
                    </a:lnTo>
                    <a:lnTo>
                      <a:pt x="64" y="133"/>
                    </a:lnTo>
                    <a:lnTo>
                      <a:pt x="64" y="134"/>
                    </a:lnTo>
                    <a:lnTo>
                      <a:pt x="62" y="134"/>
                    </a:lnTo>
                    <a:lnTo>
                      <a:pt x="61" y="134"/>
                    </a:lnTo>
                    <a:lnTo>
                      <a:pt x="60" y="134"/>
                    </a:lnTo>
                    <a:lnTo>
                      <a:pt x="58" y="134"/>
                    </a:lnTo>
                    <a:lnTo>
                      <a:pt x="57" y="134"/>
                    </a:lnTo>
                    <a:lnTo>
                      <a:pt x="56" y="134"/>
                    </a:lnTo>
                    <a:lnTo>
                      <a:pt x="56" y="133"/>
                    </a:lnTo>
                    <a:lnTo>
                      <a:pt x="55" y="133"/>
                    </a:lnTo>
                    <a:lnTo>
                      <a:pt x="53" y="133"/>
                    </a:lnTo>
                    <a:lnTo>
                      <a:pt x="53" y="134"/>
                    </a:lnTo>
                    <a:lnTo>
                      <a:pt x="52" y="134"/>
                    </a:lnTo>
                    <a:lnTo>
                      <a:pt x="52" y="135"/>
                    </a:lnTo>
                    <a:lnTo>
                      <a:pt x="51" y="135"/>
                    </a:lnTo>
                    <a:lnTo>
                      <a:pt x="49" y="135"/>
                    </a:lnTo>
                    <a:lnTo>
                      <a:pt x="48" y="134"/>
                    </a:lnTo>
                    <a:lnTo>
                      <a:pt x="47" y="134"/>
                    </a:lnTo>
                    <a:lnTo>
                      <a:pt x="45" y="134"/>
                    </a:lnTo>
                    <a:lnTo>
                      <a:pt x="44" y="133"/>
                    </a:lnTo>
                    <a:lnTo>
                      <a:pt x="43" y="134"/>
                    </a:lnTo>
                    <a:lnTo>
                      <a:pt x="39" y="133"/>
                    </a:lnTo>
                    <a:lnTo>
                      <a:pt x="39" y="134"/>
                    </a:lnTo>
                    <a:lnTo>
                      <a:pt x="38" y="134"/>
                    </a:lnTo>
                    <a:lnTo>
                      <a:pt x="38" y="135"/>
                    </a:lnTo>
                    <a:lnTo>
                      <a:pt x="36" y="135"/>
                    </a:lnTo>
                    <a:lnTo>
                      <a:pt x="36" y="136"/>
                    </a:lnTo>
                    <a:lnTo>
                      <a:pt x="35" y="136"/>
                    </a:lnTo>
                    <a:lnTo>
                      <a:pt x="35" y="135"/>
                    </a:lnTo>
                    <a:lnTo>
                      <a:pt x="34" y="135"/>
                    </a:lnTo>
                    <a:lnTo>
                      <a:pt x="34" y="136"/>
                    </a:lnTo>
                    <a:lnTo>
                      <a:pt x="32" y="136"/>
                    </a:lnTo>
                    <a:lnTo>
                      <a:pt x="31" y="138"/>
                    </a:lnTo>
                    <a:lnTo>
                      <a:pt x="31" y="139"/>
                    </a:lnTo>
                    <a:lnTo>
                      <a:pt x="31" y="140"/>
                    </a:lnTo>
                    <a:lnTo>
                      <a:pt x="32" y="140"/>
                    </a:lnTo>
                    <a:lnTo>
                      <a:pt x="34" y="140"/>
                    </a:lnTo>
                    <a:lnTo>
                      <a:pt x="34" y="142"/>
                    </a:lnTo>
                    <a:lnTo>
                      <a:pt x="34" y="143"/>
                    </a:lnTo>
                    <a:lnTo>
                      <a:pt x="35" y="143"/>
                    </a:lnTo>
                    <a:lnTo>
                      <a:pt x="35" y="146"/>
                    </a:lnTo>
                    <a:lnTo>
                      <a:pt x="34" y="146"/>
                    </a:lnTo>
                    <a:lnTo>
                      <a:pt x="34" y="147"/>
                    </a:lnTo>
                    <a:lnTo>
                      <a:pt x="32" y="147"/>
                    </a:lnTo>
                    <a:lnTo>
                      <a:pt x="32" y="148"/>
                    </a:lnTo>
                    <a:lnTo>
                      <a:pt x="34" y="148"/>
                    </a:lnTo>
                    <a:lnTo>
                      <a:pt x="34" y="150"/>
                    </a:lnTo>
                    <a:lnTo>
                      <a:pt x="34" y="151"/>
                    </a:lnTo>
                    <a:lnTo>
                      <a:pt x="35" y="151"/>
                    </a:lnTo>
                    <a:lnTo>
                      <a:pt x="35" y="150"/>
                    </a:lnTo>
                    <a:lnTo>
                      <a:pt x="35" y="151"/>
                    </a:lnTo>
                    <a:lnTo>
                      <a:pt x="35" y="152"/>
                    </a:lnTo>
                    <a:lnTo>
                      <a:pt x="36" y="152"/>
                    </a:lnTo>
                    <a:lnTo>
                      <a:pt x="36" y="153"/>
                    </a:lnTo>
                    <a:lnTo>
                      <a:pt x="36" y="155"/>
                    </a:lnTo>
                    <a:lnTo>
                      <a:pt x="36" y="156"/>
                    </a:lnTo>
                    <a:lnTo>
                      <a:pt x="36" y="157"/>
                    </a:lnTo>
                    <a:lnTo>
                      <a:pt x="35" y="159"/>
                    </a:lnTo>
                    <a:lnTo>
                      <a:pt x="35" y="160"/>
                    </a:lnTo>
                    <a:lnTo>
                      <a:pt x="35" y="161"/>
                    </a:lnTo>
                    <a:lnTo>
                      <a:pt x="35" y="164"/>
                    </a:lnTo>
                    <a:lnTo>
                      <a:pt x="34" y="167"/>
                    </a:lnTo>
                    <a:lnTo>
                      <a:pt x="32" y="167"/>
                    </a:lnTo>
                    <a:lnTo>
                      <a:pt x="32" y="168"/>
                    </a:lnTo>
                    <a:lnTo>
                      <a:pt x="32" y="169"/>
                    </a:lnTo>
                    <a:lnTo>
                      <a:pt x="31" y="169"/>
                    </a:lnTo>
                    <a:lnTo>
                      <a:pt x="30" y="169"/>
                    </a:lnTo>
                    <a:lnTo>
                      <a:pt x="30" y="170"/>
                    </a:lnTo>
                    <a:lnTo>
                      <a:pt x="30" y="172"/>
                    </a:lnTo>
                    <a:lnTo>
                      <a:pt x="28" y="173"/>
                    </a:lnTo>
                    <a:lnTo>
                      <a:pt x="28" y="174"/>
                    </a:lnTo>
                    <a:lnTo>
                      <a:pt x="28" y="176"/>
                    </a:lnTo>
                    <a:lnTo>
                      <a:pt x="27" y="176"/>
                    </a:lnTo>
                    <a:lnTo>
                      <a:pt x="27" y="177"/>
                    </a:lnTo>
                    <a:lnTo>
                      <a:pt x="27" y="178"/>
                    </a:lnTo>
                    <a:lnTo>
                      <a:pt x="26" y="178"/>
                    </a:lnTo>
                    <a:lnTo>
                      <a:pt x="26" y="180"/>
                    </a:lnTo>
                    <a:lnTo>
                      <a:pt x="24" y="180"/>
                    </a:lnTo>
                    <a:lnTo>
                      <a:pt x="24" y="181"/>
                    </a:lnTo>
                    <a:lnTo>
                      <a:pt x="24" y="182"/>
                    </a:lnTo>
                    <a:lnTo>
                      <a:pt x="23" y="182"/>
                    </a:lnTo>
                    <a:lnTo>
                      <a:pt x="23" y="181"/>
                    </a:lnTo>
                    <a:lnTo>
                      <a:pt x="22" y="181"/>
                    </a:lnTo>
                    <a:lnTo>
                      <a:pt x="22" y="182"/>
                    </a:lnTo>
                    <a:lnTo>
                      <a:pt x="21" y="182"/>
                    </a:lnTo>
                    <a:lnTo>
                      <a:pt x="21" y="184"/>
                    </a:lnTo>
                    <a:lnTo>
                      <a:pt x="21" y="185"/>
                    </a:lnTo>
                    <a:lnTo>
                      <a:pt x="21" y="186"/>
                    </a:lnTo>
                    <a:lnTo>
                      <a:pt x="21" y="188"/>
                    </a:lnTo>
                    <a:lnTo>
                      <a:pt x="19" y="186"/>
                    </a:lnTo>
                    <a:lnTo>
                      <a:pt x="19" y="185"/>
                    </a:lnTo>
                    <a:lnTo>
                      <a:pt x="18" y="185"/>
                    </a:lnTo>
                    <a:lnTo>
                      <a:pt x="18" y="181"/>
                    </a:lnTo>
                    <a:lnTo>
                      <a:pt x="17" y="181"/>
                    </a:lnTo>
                    <a:lnTo>
                      <a:pt x="14" y="181"/>
                    </a:lnTo>
                    <a:lnTo>
                      <a:pt x="14" y="182"/>
                    </a:lnTo>
                    <a:lnTo>
                      <a:pt x="13" y="182"/>
                    </a:lnTo>
                    <a:lnTo>
                      <a:pt x="11" y="182"/>
                    </a:lnTo>
                    <a:lnTo>
                      <a:pt x="10" y="182"/>
                    </a:lnTo>
                    <a:lnTo>
                      <a:pt x="9" y="182"/>
                    </a:lnTo>
                    <a:lnTo>
                      <a:pt x="7" y="182"/>
                    </a:lnTo>
                    <a:lnTo>
                      <a:pt x="7" y="181"/>
                    </a:lnTo>
                    <a:lnTo>
                      <a:pt x="7" y="180"/>
                    </a:lnTo>
                    <a:lnTo>
                      <a:pt x="6" y="180"/>
                    </a:lnTo>
                    <a:lnTo>
                      <a:pt x="7" y="180"/>
                    </a:lnTo>
                    <a:lnTo>
                      <a:pt x="7" y="178"/>
                    </a:lnTo>
                    <a:lnTo>
                      <a:pt x="7" y="177"/>
                    </a:lnTo>
                    <a:lnTo>
                      <a:pt x="9" y="177"/>
                    </a:lnTo>
                    <a:lnTo>
                      <a:pt x="7" y="177"/>
                    </a:lnTo>
                    <a:lnTo>
                      <a:pt x="7" y="176"/>
                    </a:lnTo>
                    <a:lnTo>
                      <a:pt x="7" y="174"/>
                    </a:lnTo>
                    <a:lnTo>
                      <a:pt x="7" y="173"/>
                    </a:lnTo>
                    <a:lnTo>
                      <a:pt x="9" y="173"/>
                    </a:lnTo>
                    <a:lnTo>
                      <a:pt x="9" y="172"/>
                    </a:lnTo>
                    <a:lnTo>
                      <a:pt x="9" y="170"/>
                    </a:lnTo>
                    <a:lnTo>
                      <a:pt x="9" y="169"/>
                    </a:lnTo>
                    <a:lnTo>
                      <a:pt x="9" y="168"/>
                    </a:lnTo>
                    <a:lnTo>
                      <a:pt x="9" y="167"/>
                    </a:lnTo>
                    <a:lnTo>
                      <a:pt x="9" y="165"/>
                    </a:lnTo>
                    <a:lnTo>
                      <a:pt x="9" y="164"/>
                    </a:lnTo>
                    <a:lnTo>
                      <a:pt x="9" y="163"/>
                    </a:lnTo>
                    <a:lnTo>
                      <a:pt x="10" y="163"/>
                    </a:lnTo>
                    <a:lnTo>
                      <a:pt x="10" y="161"/>
                    </a:lnTo>
                    <a:lnTo>
                      <a:pt x="9" y="161"/>
                    </a:lnTo>
                    <a:lnTo>
                      <a:pt x="9" y="160"/>
                    </a:lnTo>
                    <a:lnTo>
                      <a:pt x="9" y="161"/>
                    </a:lnTo>
                    <a:lnTo>
                      <a:pt x="9" y="160"/>
                    </a:lnTo>
                    <a:lnTo>
                      <a:pt x="7" y="160"/>
                    </a:lnTo>
                    <a:lnTo>
                      <a:pt x="7" y="159"/>
                    </a:lnTo>
                    <a:lnTo>
                      <a:pt x="6" y="159"/>
                    </a:lnTo>
                    <a:lnTo>
                      <a:pt x="5" y="159"/>
                    </a:lnTo>
                    <a:lnTo>
                      <a:pt x="5" y="157"/>
                    </a:lnTo>
                    <a:lnTo>
                      <a:pt x="3" y="157"/>
                    </a:lnTo>
                    <a:lnTo>
                      <a:pt x="5" y="157"/>
                    </a:lnTo>
                    <a:lnTo>
                      <a:pt x="5" y="159"/>
                    </a:lnTo>
                    <a:lnTo>
                      <a:pt x="3" y="159"/>
                    </a:lnTo>
                    <a:lnTo>
                      <a:pt x="3" y="157"/>
                    </a:lnTo>
                    <a:lnTo>
                      <a:pt x="3" y="156"/>
                    </a:lnTo>
                    <a:lnTo>
                      <a:pt x="3" y="155"/>
                    </a:lnTo>
                    <a:lnTo>
                      <a:pt x="2" y="155"/>
                    </a:lnTo>
                    <a:lnTo>
                      <a:pt x="2" y="153"/>
                    </a:lnTo>
                    <a:lnTo>
                      <a:pt x="1" y="155"/>
                    </a:lnTo>
                    <a:lnTo>
                      <a:pt x="1" y="153"/>
                    </a:lnTo>
                    <a:lnTo>
                      <a:pt x="0" y="153"/>
                    </a:lnTo>
                    <a:lnTo>
                      <a:pt x="1" y="153"/>
                    </a:lnTo>
                    <a:lnTo>
                      <a:pt x="1" y="152"/>
                    </a:lnTo>
                    <a:lnTo>
                      <a:pt x="2" y="152"/>
                    </a:lnTo>
                    <a:lnTo>
                      <a:pt x="2" y="151"/>
                    </a:lnTo>
                    <a:lnTo>
                      <a:pt x="3" y="151"/>
                    </a:lnTo>
                    <a:lnTo>
                      <a:pt x="3" y="150"/>
                    </a:lnTo>
                    <a:lnTo>
                      <a:pt x="5" y="150"/>
                    </a:lnTo>
                    <a:lnTo>
                      <a:pt x="3" y="150"/>
                    </a:lnTo>
                    <a:lnTo>
                      <a:pt x="2" y="150"/>
                    </a:lnTo>
                    <a:lnTo>
                      <a:pt x="1" y="150"/>
                    </a:lnTo>
                    <a:lnTo>
                      <a:pt x="2" y="150"/>
                    </a:lnTo>
                    <a:lnTo>
                      <a:pt x="2" y="148"/>
                    </a:lnTo>
                    <a:lnTo>
                      <a:pt x="2" y="147"/>
                    </a:lnTo>
                    <a:lnTo>
                      <a:pt x="2" y="146"/>
                    </a:lnTo>
                    <a:lnTo>
                      <a:pt x="2" y="144"/>
                    </a:lnTo>
                    <a:lnTo>
                      <a:pt x="3" y="144"/>
                    </a:lnTo>
                    <a:lnTo>
                      <a:pt x="5" y="144"/>
                    </a:lnTo>
                    <a:lnTo>
                      <a:pt x="5" y="143"/>
                    </a:lnTo>
                    <a:lnTo>
                      <a:pt x="5" y="142"/>
                    </a:lnTo>
                    <a:lnTo>
                      <a:pt x="6" y="142"/>
                    </a:lnTo>
                    <a:lnTo>
                      <a:pt x="5" y="142"/>
                    </a:lnTo>
                    <a:lnTo>
                      <a:pt x="5" y="143"/>
                    </a:lnTo>
                    <a:lnTo>
                      <a:pt x="6" y="142"/>
                    </a:lnTo>
                    <a:lnTo>
                      <a:pt x="6" y="143"/>
                    </a:lnTo>
                    <a:lnTo>
                      <a:pt x="6" y="142"/>
                    </a:lnTo>
                    <a:lnTo>
                      <a:pt x="6" y="140"/>
                    </a:lnTo>
                    <a:lnTo>
                      <a:pt x="6" y="139"/>
                    </a:lnTo>
                    <a:lnTo>
                      <a:pt x="6" y="140"/>
                    </a:lnTo>
                    <a:lnTo>
                      <a:pt x="7" y="140"/>
                    </a:lnTo>
                    <a:lnTo>
                      <a:pt x="7" y="139"/>
                    </a:lnTo>
                    <a:lnTo>
                      <a:pt x="6" y="139"/>
                    </a:lnTo>
                    <a:lnTo>
                      <a:pt x="7" y="139"/>
                    </a:lnTo>
                    <a:lnTo>
                      <a:pt x="9" y="139"/>
                    </a:lnTo>
                    <a:lnTo>
                      <a:pt x="10" y="139"/>
                    </a:lnTo>
                    <a:lnTo>
                      <a:pt x="9" y="139"/>
                    </a:lnTo>
                    <a:lnTo>
                      <a:pt x="9" y="138"/>
                    </a:lnTo>
                    <a:lnTo>
                      <a:pt x="10" y="138"/>
                    </a:lnTo>
                    <a:lnTo>
                      <a:pt x="10" y="139"/>
                    </a:lnTo>
                    <a:lnTo>
                      <a:pt x="10" y="138"/>
                    </a:lnTo>
                    <a:lnTo>
                      <a:pt x="10" y="136"/>
                    </a:lnTo>
                    <a:lnTo>
                      <a:pt x="10" y="138"/>
                    </a:lnTo>
                    <a:lnTo>
                      <a:pt x="9" y="138"/>
                    </a:lnTo>
                    <a:lnTo>
                      <a:pt x="10" y="138"/>
                    </a:lnTo>
                    <a:lnTo>
                      <a:pt x="9" y="138"/>
                    </a:lnTo>
                    <a:lnTo>
                      <a:pt x="9" y="136"/>
                    </a:lnTo>
                    <a:lnTo>
                      <a:pt x="9" y="138"/>
                    </a:lnTo>
                    <a:lnTo>
                      <a:pt x="9" y="136"/>
                    </a:lnTo>
                    <a:lnTo>
                      <a:pt x="9" y="135"/>
                    </a:lnTo>
                    <a:lnTo>
                      <a:pt x="7" y="135"/>
                    </a:lnTo>
                    <a:lnTo>
                      <a:pt x="9" y="135"/>
                    </a:lnTo>
                    <a:lnTo>
                      <a:pt x="9" y="134"/>
                    </a:lnTo>
                    <a:lnTo>
                      <a:pt x="9" y="133"/>
                    </a:lnTo>
                    <a:lnTo>
                      <a:pt x="10" y="133"/>
                    </a:lnTo>
                    <a:lnTo>
                      <a:pt x="10" y="134"/>
                    </a:lnTo>
                    <a:lnTo>
                      <a:pt x="11" y="134"/>
                    </a:lnTo>
                    <a:lnTo>
                      <a:pt x="10" y="134"/>
                    </a:lnTo>
                    <a:lnTo>
                      <a:pt x="11" y="134"/>
                    </a:lnTo>
                    <a:lnTo>
                      <a:pt x="11" y="133"/>
                    </a:lnTo>
                    <a:lnTo>
                      <a:pt x="13" y="133"/>
                    </a:lnTo>
                    <a:lnTo>
                      <a:pt x="13" y="134"/>
                    </a:lnTo>
                    <a:lnTo>
                      <a:pt x="13" y="133"/>
                    </a:lnTo>
                    <a:lnTo>
                      <a:pt x="11" y="133"/>
                    </a:lnTo>
                    <a:lnTo>
                      <a:pt x="11" y="131"/>
                    </a:lnTo>
                    <a:lnTo>
                      <a:pt x="13" y="131"/>
                    </a:lnTo>
                    <a:lnTo>
                      <a:pt x="14" y="131"/>
                    </a:lnTo>
                    <a:lnTo>
                      <a:pt x="13" y="131"/>
                    </a:lnTo>
                    <a:lnTo>
                      <a:pt x="13" y="130"/>
                    </a:lnTo>
                    <a:lnTo>
                      <a:pt x="14" y="130"/>
                    </a:lnTo>
                    <a:lnTo>
                      <a:pt x="14" y="129"/>
                    </a:lnTo>
                    <a:lnTo>
                      <a:pt x="15" y="129"/>
                    </a:lnTo>
                    <a:lnTo>
                      <a:pt x="17" y="129"/>
                    </a:lnTo>
                    <a:lnTo>
                      <a:pt x="15" y="129"/>
                    </a:lnTo>
                    <a:lnTo>
                      <a:pt x="15" y="127"/>
                    </a:lnTo>
                    <a:lnTo>
                      <a:pt x="17" y="127"/>
                    </a:lnTo>
                    <a:lnTo>
                      <a:pt x="17" y="129"/>
                    </a:lnTo>
                    <a:lnTo>
                      <a:pt x="18" y="129"/>
                    </a:lnTo>
                    <a:lnTo>
                      <a:pt x="19" y="129"/>
                    </a:lnTo>
                    <a:lnTo>
                      <a:pt x="18" y="129"/>
                    </a:lnTo>
                    <a:lnTo>
                      <a:pt x="18" y="127"/>
                    </a:lnTo>
                    <a:lnTo>
                      <a:pt x="18" y="126"/>
                    </a:lnTo>
                    <a:lnTo>
                      <a:pt x="18" y="125"/>
                    </a:lnTo>
                    <a:lnTo>
                      <a:pt x="18" y="123"/>
                    </a:lnTo>
                    <a:lnTo>
                      <a:pt x="18" y="122"/>
                    </a:lnTo>
                    <a:lnTo>
                      <a:pt x="19" y="122"/>
                    </a:lnTo>
                    <a:lnTo>
                      <a:pt x="21" y="122"/>
                    </a:lnTo>
                    <a:lnTo>
                      <a:pt x="22" y="122"/>
                    </a:lnTo>
                    <a:lnTo>
                      <a:pt x="22" y="121"/>
                    </a:lnTo>
                    <a:lnTo>
                      <a:pt x="23" y="121"/>
                    </a:lnTo>
                    <a:lnTo>
                      <a:pt x="23" y="122"/>
                    </a:lnTo>
                    <a:lnTo>
                      <a:pt x="23" y="121"/>
                    </a:lnTo>
                    <a:lnTo>
                      <a:pt x="23" y="119"/>
                    </a:lnTo>
                    <a:lnTo>
                      <a:pt x="23" y="118"/>
                    </a:lnTo>
                    <a:lnTo>
                      <a:pt x="23" y="117"/>
                    </a:lnTo>
                    <a:lnTo>
                      <a:pt x="24" y="117"/>
                    </a:lnTo>
                    <a:lnTo>
                      <a:pt x="26" y="117"/>
                    </a:lnTo>
                    <a:lnTo>
                      <a:pt x="26" y="116"/>
                    </a:lnTo>
                    <a:lnTo>
                      <a:pt x="24" y="116"/>
                    </a:lnTo>
                    <a:lnTo>
                      <a:pt x="24" y="114"/>
                    </a:lnTo>
                    <a:lnTo>
                      <a:pt x="26" y="114"/>
                    </a:lnTo>
                    <a:lnTo>
                      <a:pt x="26" y="113"/>
                    </a:lnTo>
                    <a:lnTo>
                      <a:pt x="24" y="113"/>
                    </a:lnTo>
                    <a:lnTo>
                      <a:pt x="23" y="113"/>
                    </a:lnTo>
                    <a:lnTo>
                      <a:pt x="23" y="112"/>
                    </a:lnTo>
                    <a:lnTo>
                      <a:pt x="23" y="110"/>
                    </a:lnTo>
                    <a:lnTo>
                      <a:pt x="22" y="110"/>
                    </a:lnTo>
                    <a:lnTo>
                      <a:pt x="22" y="109"/>
                    </a:lnTo>
                    <a:lnTo>
                      <a:pt x="22" y="108"/>
                    </a:lnTo>
                    <a:lnTo>
                      <a:pt x="22" y="106"/>
                    </a:lnTo>
                    <a:lnTo>
                      <a:pt x="23" y="106"/>
                    </a:lnTo>
                    <a:lnTo>
                      <a:pt x="23" y="105"/>
                    </a:lnTo>
                    <a:lnTo>
                      <a:pt x="24" y="105"/>
                    </a:lnTo>
                    <a:lnTo>
                      <a:pt x="24" y="104"/>
                    </a:lnTo>
                    <a:lnTo>
                      <a:pt x="24" y="102"/>
                    </a:lnTo>
                    <a:lnTo>
                      <a:pt x="23" y="102"/>
                    </a:lnTo>
                    <a:lnTo>
                      <a:pt x="23" y="101"/>
                    </a:lnTo>
                    <a:lnTo>
                      <a:pt x="24" y="101"/>
                    </a:lnTo>
                    <a:lnTo>
                      <a:pt x="24" y="100"/>
                    </a:lnTo>
                    <a:lnTo>
                      <a:pt x="26" y="100"/>
                    </a:lnTo>
                    <a:lnTo>
                      <a:pt x="27" y="100"/>
                    </a:lnTo>
                    <a:lnTo>
                      <a:pt x="27" y="98"/>
                    </a:lnTo>
                    <a:lnTo>
                      <a:pt x="27" y="97"/>
                    </a:lnTo>
                    <a:lnTo>
                      <a:pt x="26" y="97"/>
                    </a:lnTo>
                    <a:lnTo>
                      <a:pt x="24" y="97"/>
                    </a:lnTo>
                    <a:lnTo>
                      <a:pt x="24" y="96"/>
                    </a:lnTo>
                    <a:lnTo>
                      <a:pt x="26" y="96"/>
                    </a:lnTo>
                    <a:lnTo>
                      <a:pt x="24" y="96"/>
                    </a:lnTo>
                    <a:lnTo>
                      <a:pt x="24" y="97"/>
                    </a:lnTo>
                    <a:lnTo>
                      <a:pt x="24" y="96"/>
                    </a:lnTo>
                    <a:lnTo>
                      <a:pt x="23" y="96"/>
                    </a:lnTo>
                    <a:lnTo>
                      <a:pt x="23" y="97"/>
                    </a:lnTo>
                    <a:lnTo>
                      <a:pt x="23" y="96"/>
                    </a:lnTo>
                    <a:lnTo>
                      <a:pt x="23" y="95"/>
                    </a:lnTo>
                    <a:lnTo>
                      <a:pt x="22" y="95"/>
                    </a:lnTo>
                    <a:lnTo>
                      <a:pt x="23" y="95"/>
                    </a:lnTo>
                    <a:lnTo>
                      <a:pt x="23" y="93"/>
                    </a:lnTo>
                    <a:lnTo>
                      <a:pt x="22" y="93"/>
                    </a:lnTo>
                    <a:lnTo>
                      <a:pt x="23" y="93"/>
                    </a:lnTo>
                    <a:lnTo>
                      <a:pt x="23" y="92"/>
                    </a:lnTo>
                    <a:lnTo>
                      <a:pt x="22" y="92"/>
                    </a:lnTo>
                    <a:lnTo>
                      <a:pt x="21" y="92"/>
                    </a:lnTo>
                    <a:lnTo>
                      <a:pt x="19" y="92"/>
                    </a:lnTo>
                    <a:lnTo>
                      <a:pt x="19" y="91"/>
                    </a:lnTo>
                    <a:lnTo>
                      <a:pt x="21" y="91"/>
                    </a:lnTo>
                    <a:lnTo>
                      <a:pt x="19" y="91"/>
                    </a:lnTo>
                    <a:lnTo>
                      <a:pt x="19" y="89"/>
                    </a:lnTo>
                    <a:lnTo>
                      <a:pt x="19" y="88"/>
                    </a:lnTo>
                    <a:lnTo>
                      <a:pt x="21" y="88"/>
                    </a:lnTo>
                    <a:lnTo>
                      <a:pt x="21" y="87"/>
                    </a:lnTo>
                    <a:lnTo>
                      <a:pt x="19" y="87"/>
                    </a:lnTo>
                    <a:lnTo>
                      <a:pt x="18" y="87"/>
                    </a:lnTo>
                    <a:lnTo>
                      <a:pt x="18" y="85"/>
                    </a:lnTo>
                    <a:lnTo>
                      <a:pt x="17" y="85"/>
                    </a:lnTo>
                    <a:lnTo>
                      <a:pt x="17" y="84"/>
                    </a:lnTo>
                    <a:lnTo>
                      <a:pt x="17" y="83"/>
                    </a:lnTo>
                    <a:lnTo>
                      <a:pt x="17" y="81"/>
                    </a:lnTo>
                    <a:lnTo>
                      <a:pt x="18" y="81"/>
                    </a:lnTo>
                    <a:lnTo>
                      <a:pt x="18" y="83"/>
                    </a:lnTo>
                    <a:lnTo>
                      <a:pt x="17" y="83"/>
                    </a:lnTo>
                    <a:lnTo>
                      <a:pt x="18" y="83"/>
                    </a:lnTo>
                    <a:lnTo>
                      <a:pt x="19" y="83"/>
                    </a:lnTo>
                    <a:lnTo>
                      <a:pt x="19" y="81"/>
                    </a:lnTo>
                    <a:lnTo>
                      <a:pt x="18" y="81"/>
                    </a:lnTo>
                    <a:lnTo>
                      <a:pt x="19" y="81"/>
                    </a:lnTo>
                    <a:lnTo>
                      <a:pt x="19" y="80"/>
                    </a:lnTo>
                    <a:lnTo>
                      <a:pt x="18" y="80"/>
                    </a:lnTo>
                    <a:lnTo>
                      <a:pt x="19" y="80"/>
                    </a:lnTo>
                    <a:lnTo>
                      <a:pt x="18" y="80"/>
                    </a:lnTo>
                    <a:lnTo>
                      <a:pt x="19" y="80"/>
                    </a:lnTo>
                    <a:lnTo>
                      <a:pt x="19" y="79"/>
                    </a:lnTo>
                    <a:lnTo>
                      <a:pt x="18" y="79"/>
                    </a:lnTo>
                    <a:lnTo>
                      <a:pt x="18" y="78"/>
                    </a:lnTo>
                    <a:lnTo>
                      <a:pt x="17" y="78"/>
                    </a:lnTo>
                    <a:lnTo>
                      <a:pt x="17" y="79"/>
                    </a:lnTo>
                    <a:lnTo>
                      <a:pt x="15" y="79"/>
                    </a:lnTo>
                    <a:lnTo>
                      <a:pt x="15" y="78"/>
                    </a:lnTo>
                    <a:lnTo>
                      <a:pt x="14" y="78"/>
                    </a:lnTo>
                    <a:lnTo>
                      <a:pt x="14" y="79"/>
                    </a:lnTo>
                    <a:lnTo>
                      <a:pt x="13" y="79"/>
                    </a:lnTo>
                    <a:lnTo>
                      <a:pt x="13" y="78"/>
                    </a:lnTo>
                    <a:lnTo>
                      <a:pt x="11" y="78"/>
                    </a:lnTo>
                    <a:lnTo>
                      <a:pt x="13" y="78"/>
                    </a:lnTo>
                    <a:lnTo>
                      <a:pt x="13" y="76"/>
                    </a:lnTo>
                    <a:lnTo>
                      <a:pt x="11" y="76"/>
                    </a:lnTo>
                    <a:lnTo>
                      <a:pt x="11" y="75"/>
                    </a:lnTo>
                    <a:lnTo>
                      <a:pt x="13" y="75"/>
                    </a:lnTo>
                    <a:lnTo>
                      <a:pt x="13" y="76"/>
                    </a:lnTo>
                    <a:lnTo>
                      <a:pt x="13" y="75"/>
                    </a:lnTo>
                    <a:lnTo>
                      <a:pt x="14" y="75"/>
                    </a:lnTo>
                    <a:lnTo>
                      <a:pt x="14" y="74"/>
                    </a:lnTo>
                    <a:lnTo>
                      <a:pt x="15" y="74"/>
                    </a:lnTo>
                    <a:lnTo>
                      <a:pt x="15" y="75"/>
                    </a:lnTo>
                    <a:lnTo>
                      <a:pt x="15" y="74"/>
                    </a:lnTo>
                    <a:lnTo>
                      <a:pt x="17" y="74"/>
                    </a:lnTo>
                    <a:lnTo>
                      <a:pt x="15" y="74"/>
                    </a:lnTo>
                    <a:lnTo>
                      <a:pt x="17" y="74"/>
                    </a:lnTo>
                    <a:lnTo>
                      <a:pt x="15" y="74"/>
                    </a:lnTo>
                    <a:lnTo>
                      <a:pt x="17" y="74"/>
                    </a:lnTo>
                    <a:lnTo>
                      <a:pt x="17" y="72"/>
                    </a:lnTo>
                    <a:lnTo>
                      <a:pt x="17" y="74"/>
                    </a:lnTo>
                    <a:lnTo>
                      <a:pt x="18" y="74"/>
                    </a:lnTo>
                    <a:lnTo>
                      <a:pt x="18" y="72"/>
                    </a:lnTo>
                    <a:lnTo>
                      <a:pt x="19" y="72"/>
                    </a:lnTo>
                    <a:lnTo>
                      <a:pt x="21" y="72"/>
                    </a:lnTo>
                    <a:lnTo>
                      <a:pt x="22" y="72"/>
                    </a:lnTo>
                    <a:lnTo>
                      <a:pt x="21" y="72"/>
                    </a:lnTo>
                    <a:lnTo>
                      <a:pt x="22" y="72"/>
                    </a:lnTo>
                    <a:lnTo>
                      <a:pt x="22" y="71"/>
                    </a:lnTo>
                    <a:lnTo>
                      <a:pt x="23" y="71"/>
                    </a:lnTo>
                    <a:lnTo>
                      <a:pt x="24" y="71"/>
                    </a:lnTo>
                    <a:lnTo>
                      <a:pt x="23" y="71"/>
                    </a:lnTo>
                    <a:lnTo>
                      <a:pt x="24" y="71"/>
                    </a:lnTo>
                    <a:lnTo>
                      <a:pt x="23" y="71"/>
                    </a:lnTo>
                    <a:lnTo>
                      <a:pt x="24" y="71"/>
                    </a:lnTo>
                    <a:lnTo>
                      <a:pt x="24" y="70"/>
                    </a:lnTo>
                    <a:lnTo>
                      <a:pt x="24" y="71"/>
                    </a:lnTo>
                    <a:lnTo>
                      <a:pt x="26" y="71"/>
                    </a:lnTo>
                    <a:lnTo>
                      <a:pt x="27" y="71"/>
                    </a:lnTo>
                    <a:lnTo>
                      <a:pt x="27" y="70"/>
                    </a:lnTo>
                    <a:lnTo>
                      <a:pt x="28" y="70"/>
                    </a:lnTo>
                    <a:lnTo>
                      <a:pt x="28" y="68"/>
                    </a:lnTo>
                    <a:lnTo>
                      <a:pt x="30" y="68"/>
                    </a:lnTo>
                    <a:lnTo>
                      <a:pt x="28" y="68"/>
                    </a:lnTo>
                    <a:lnTo>
                      <a:pt x="28" y="67"/>
                    </a:lnTo>
                    <a:lnTo>
                      <a:pt x="30" y="67"/>
                    </a:lnTo>
                    <a:lnTo>
                      <a:pt x="28" y="67"/>
                    </a:lnTo>
                    <a:lnTo>
                      <a:pt x="28" y="66"/>
                    </a:lnTo>
                    <a:lnTo>
                      <a:pt x="30" y="66"/>
                    </a:lnTo>
                    <a:lnTo>
                      <a:pt x="30" y="64"/>
                    </a:lnTo>
                    <a:lnTo>
                      <a:pt x="30" y="66"/>
                    </a:lnTo>
                    <a:lnTo>
                      <a:pt x="30" y="64"/>
                    </a:lnTo>
                    <a:lnTo>
                      <a:pt x="30" y="66"/>
                    </a:lnTo>
                    <a:lnTo>
                      <a:pt x="31" y="66"/>
                    </a:lnTo>
                    <a:lnTo>
                      <a:pt x="31" y="64"/>
                    </a:lnTo>
                    <a:lnTo>
                      <a:pt x="32" y="64"/>
                    </a:lnTo>
                    <a:lnTo>
                      <a:pt x="31" y="64"/>
                    </a:lnTo>
                    <a:lnTo>
                      <a:pt x="32" y="64"/>
                    </a:lnTo>
                    <a:lnTo>
                      <a:pt x="32" y="63"/>
                    </a:lnTo>
                    <a:lnTo>
                      <a:pt x="34" y="63"/>
                    </a:lnTo>
                    <a:lnTo>
                      <a:pt x="34" y="62"/>
                    </a:lnTo>
                    <a:lnTo>
                      <a:pt x="35" y="62"/>
                    </a:lnTo>
                    <a:lnTo>
                      <a:pt x="36" y="62"/>
                    </a:lnTo>
                    <a:lnTo>
                      <a:pt x="38" y="62"/>
                    </a:lnTo>
                    <a:lnTo>
                      <a:pt x="39" y="62"/>
                    </a:lnTo>
                    <a:lnTo>
                      <a:pt x="38" y="62"/>
                    </a:lnTo>
                    <a:lnTo>
                      <a:pt x="39" y="62"/>
                    </a:lnTo>
                    <a:lnTo>
                      <a:pt x="39" y="63"/>
                    </a:lnTo>
                    <a:lnTo>
                      <a:pt x="39" y="62"/>
                    </a:lnTo>
                    <a:lnTo>
                      <a:pt x="39" y="63"/>
                    </a:lnTo>
                    <a:lnTo>
                      <a:pt x="39" y="62"/>
                    </a:lnTo>
                    <a:lnTo>
                      <a:pt x="40" y="62"/>
                    </a:lnTo>
                    <a:lnTo>
                      <a:pt x="40" y="63"/>
                    </a:lnTo>
                    <a:lnTo>
                      <a:pt x="40" y="62"/>
                    </a:lnTo>
                    <a:lnTo>
                      <a:pt x="41" y="62"/>
                    </a:lnTo>
                    <a:lnTo>
                      <a:pt x="41" y="63"/>
                    </a:lnTo>
                    <a:lnTo>
                      <a:pt x="43" y="63"/>
                    </a:lnTo>
                    <a:lnTo>
                      <a:pt x="43" y="64"/>
                    </a:lnTo>
                    <a:lnTo>
                      <a:pt x="43" y="63"/>
                    </a:lnTo>
                    <a:lnTo>
                      <a:pt x="43" y="64"/>
                    </a:lnTo>
                    <a:lnTo>
                      <a:pt x="44" y="63"/>
                    </a:lnTo>
                    <a:lnTo>
                      <a:pt x="44" y="64"/>
                    </a:lnTo>
                    <a:lnTo>
                      <a:pt x="44" y="63"/>
                    </a:lnTo>
                    <a:lnTo>
                      <a:pt x="44" y="64"/>
                    </a:lnTo>
                    <a:lnTo>
                      <a:pt x="44" y="63"/>
                    </a:lnTo>
                    <a:lnTo>
                      <a:pt x="45" y="63"/>
                    </a:lnTo>
                    <a:lnTo>
                      <a:pt x="47" y="64"/>
                    </a:lnTo>
                    <a:lnTo>
                      <a:pt x="48" y="64"/>
                    </a:lnTo>
                    <a:lnTo>
                      <a:pt x="49" y="64"/>
                    </a:lnTo>
                    <a:lnTo>
                      <a:pt x="48" y="64"/>
                    </a:lnTo>
                    <a:lnTo>
                      <a:pt x="49" y="64"/>
                    </a:lnTo>
                    <a:lnTo>
                      <a:pt x="49" y="66"/>
                    </a:lnTo>
                    <a:lnTo>
                      <a:pt x="49" y="64"/>
                    </a:lnTo>
                    <a:lnTo>
                      <a:pt x="49" y="66"/>
                    </a:lnTo>
                    <a:lnTo>
                      <a:pt x="51" y="66"/>
                    </a:lnTo>
                    <a:lnTo>
                      <a:pt x="51" y="64"/>
                    </a:lnTo>
                    <a:lnTo>
                      <a:pt x="52" y="64"/>
                    </a:lnTo>
                    <a:lnTo>
                      <a:pt x="52" y="63"/>
                    </a:lnTo>
                    <a:lnTo>
                      <a:pt x="51" y="63"/>
                    </a:lnTo>
                    <a:lnTo>
                      <a:pt x="51" y="62"/>
                    </a:lnTo>
                    <a:lnTo>
                      <a:pt x="52" y="62"/>
                    </a:lnTo>
                    <a:lnTo>
                      <a:pt x="52" y="61"/>
                    </a:lnTo>
                    <a:lnTo>
                      <a:pt x="53" y="61"/>
                    </a:lnTo>
                    <a:lnTo>
                      <a:pt x="53" y="59"/>
                    </a:lnTo>
                    <a:lnTo>
                      <a:pt x="55" y="59"/>
                    </a:lnTo>
                    <a:lnTo>
                      <a:pt x="56" y="59"/>
                    </a:lnTo>
                    <a:lnTo>
                      <a:pt x="57" y="59"/>
                    </a:lnTo>
                    <a:lnTo>
                      <a:pt x="56" y="58"/>
                    </a:lnTo>
                    <a:lnTo>
                      <a:pt x="56" y="57"/>
                    </a:lnTo>
                    <a:lnTo>
                      <a:pt x="56" y="58"/>
                    </a:lnTo>
                    <a:lnTo>
                      <a:pt x="55" y="58"/>
                    </a:lnTo>
                    <a:lnTo>
                      <a:pt x="55" y="57"/>
                    </a:lnTo>
                    <a:lnTo>
                      <a:pt x="56" y="57"/>
                    </a:lnTo>
                    <a:lnTo>
                      <a:pt x="56" y="55"/>
                    </a:lnTo>
                    <a:lnTo>
                      <a:pt x="57" y="55"/>
                    </a:lnTo>
                    <a:lnTo>
                      <a:pt x="57" y="54"/>
                    </a:lnTo>
                    <a:lnTo>
                      <a:pt x="57" y="53"/>
                    </a:lnTo>
                    <a:lnTo>
                      <a:pt x="58" y="53"/>
                    </a:lnTo>
                    <a:lnTo>
                      <a:pt x="58" y="51"/>
                    </a:lnTo>
                    <a:lnTo>
                      <a:pt x="60" y="51"/>
                    </a:lnTo>
                    <a:lnTo>
                      <a:pt x="60" y="50"/>
                    </a:lnTo>
                    <a:lnTo>
                      <a:pt x="60" y="49"/>
                    </a:lnTo>
                    <a:lnTo>
                      <a:pt x="60" y="47"/>
                    </a:lnTo>
                    <a:lnTo>
                      <a:pt x="60" y="46"/>
                    </a:lnTo>
                    <a:lnTo>
                      <a:pt x="60" y="45"/>
                    </a:lnTo>
                    <a:lnTo>
                      <a:pt x="60" y="44"/>
                    </a:lnTo>
                    <a:lnTo>
                      <a:pt x="61" y="44"/>
                    </a:lnTo>
                    <a:lnTo>
                      <a:pt x="61" y="42"/>
                    </a:lnTo>
                    <a:lnTo>
                      <a:pt x="61" y="41"/>
                    </a:lnTo>
                    <a:lnTo>
                      <a:pt x="61" y="40"/>
                    </a:lnTo>
                    <a:lnTo>
                      <a:pt x="62" y="40"/>
                    </a:lnTo>
                    <a:lnTo>
                      <a:pt x="62" y="38"/>
                    </a:lnTo>
                    <a:lnTo>
                      <a:pt x="62" y="37"/>
                    </a:lnTo>
                    <a:lnTo>
                      <a:pt x="62" y="36"/>
                    </a:lnTo>
                    <a:lnTo>
                      <a:pt x="62" y="34"/>
                    </a:lnTo>
                    <a:lnTo>
                      <a:pt x="64" y="34"/>
                    </a:lnTo>
                    <a:lnTo>
                      <a:pt x="65" y="33"/>
                    </a:lnTo>
                    <a:lnTo>
                      <a:pt x="65" y="32"/>
                    </a:lnTo>
                    <a:lnTo>
                      <a:pt x="65" y="30"/>
                    </a:lnTo>
                    <a:lnTo>
                      <a:pt x="66" y="30"/>
                    </a:lnTo>
                    <a:lnTo>
                      <a:pt x="66" y="29"/>
                    </a:lnTo>
                    <a:lnTo>
                      <a:pt x="65" y="29"/>
                    </a:lnTo>
                    <a:lnTo>
                      <a:pt x="65" y="28"/>
                    </a:lnTo>
                    <a:lnTo>
                      <a:pt x="64" y="28"/>
                    </a:lnTo>
                    <a:lnTo>
                      <a:pt x="62" y="28"/>
                    </a:lnTo>
                    <a:lnTo>
                      <a:pt x="61" y="28"/>
                    </a:lnTo>
                    <a:lnTo>
                      <a:pt x="60" y="28"/>
                    </a:lnTo>
                    <a:lnTo>
                      <a:pt x="60" y="26"/>
                    </a:lnTo>
                    <a:lnTo>
                      <a:pt x="58" y="26"/>
                    </a:lnTo>
                    <a:lnTo>
                      <a:pt x="57" y="28"/>
                    </a:lnTo>
                    <a:lnTo>
                      <a:pt x="57" y="26"/>
                    </a:lnTo>
                    <a:lnTo>
                      <a:pt x="56" y="26"/>
                    </a:lnTo>
                    <a:lnTo>
                      <a:pt x="55" y="28"/>
                    </a:lnTo>
                    <a:lnTo>
                      <a:pt x="53" y="28"/>
                    </a:lnTo>
                    <a:lnTo>
                      <a:pt x="52" y="28"/>
                    </a:lnTo>
                    <a:lnTo>
                      <a:pt x="53" y="28"/>
                    </a:lnTo>
                    <a:lnTo>
                      <a:pt x="52" y="26"/>
                    </a:lnTo>
                    <a:lnTo>
                      <a:pt x="51" y="26"/>
                    </a:lnTo>
                    <a:lnTo>
                      <a:pt x="49" y="23"/>
                    </a:lnTo>
                    <a:lnTo>
                      <a:pt x="49" y="24"/>
                    </a:lnTo>
                    <a:lnTo>
                      <a:pt x="48" y="24"/>
                    </a:lnTo>
                    <a:lnTo>
                      <a:pt x="47" y="25"/>
                    </a:lnTo>
                    <a:lnTo>
                      <a:pt x="45" y="25"/>
                    </a:lnTo>
                    <a:lnTo>
                      <a:pt x="45" y="26"/>
                    </a:lnTo>
                    <a:lnTo>
                      <a:pt x="43" y="26"/>
                    </a:lnTo>
                    <a:lnTo>
                      <a:pt x="41" y="26"/>
                    </a:lnTo>
                    <a:lnTo>
                      <a:pt x="40" y="26"/>
                    </a:lnTo>
                    <a:lnTo>
                      <a:pt x="40" y="25"/>
                    </a:lnTo>
                    <a:lnTo>
                      <a:pt x="39" y="25"/>
                    </a:lnTo>
                    <a:lnTo>
                      <a:pt x="39" y="24"/>
                    </a:lnTo>
                    <a:lnTo>
                      <a:pt x="38" y="24"/>
                    </a:lnTo>
                    <a:lnTo>
                      <a:pt x="38" y="23"/>
                    </a:lnTo>
                    <a:lnTo>
                      <a:pt x="38" y="21"/>
                    </a:lnTo>
                    <a:lnTo>
                      <a:pt x="36" y="21"/>
                    </a:lnTo>
                    <a:lnTo>
                      <a:pt x="38" y="21"/>
                    </a:lnTo>
                    <a:lnTo>
                      <a:pt x="38" y="20"/>
                    </a:lnTo>
                    <a:lnTo>
                      <a:pt x="39" y="20"/>
                    </a:lnTo>
                    <a:lnTo>
                      <a:pt x="39" y="19"/>
                    </a:lnTo>
                    <a:lnTo>
                      <a:pt x="39" y="17"/>
                    </a:lnTo>
                    <a:lnTo>
                      <a:pt x="40" y="17"/>
                    </a:lnTo>
                    <a:lnTo>
                      <a:pt x="40" y="16"/>
                    </a:lnTo>
                    <a:lnTo>
                      <a:pt x="39" y="16"/>
                    </a:lnTo>
                    <a:lnTo>
                      <a:pt x="39" y="15"/>
                    </a:lnTo>
                    <a:lnTo>
                      <a:pt x="38" y="15"/>
                    </a:lnTo>
                    <a:lnTo>
                      <a:pt x="38" y="13"/>
                    </a:lnTo>
                    <a:lnTo>
                      <a:pt x="36" y="13"/>
                    </a:lnTo>
                    <a:lnTo>
                      <a:pt x="36" y="12"/>
                    </a:lnTo>
                    <a:lnTo>
                      <a:pt x="35" y="12"/>
                    </a:lnTo>
                    <a:lnTo>
                      <a:pt x="35" y="13"/>
                    </a:lnTo>
                    <a:lnTo>
                      <a:pt x="34" y="13"/>
                    </a:lnTo>
                    <a:lnTo>
                      <a:pt x="32" y="12"/>
                    </a:lnTo>
                    <a:lnTo>
                      <a:pt x="31" y="12"/>
                    </a:lnTo>
                    <a:lnTo>
                      <a:pt x="30" y="12"/>
                    </a:lnTo>
                    <a:lnTo>
                      <a:pt x="28" y="12"/>
                    </a:lnTo>
                    <a:lnTo>
                      <a:pt x="28" y="13"/>
                    </a:lnTo>
                    <a:lnTo>
                      <a:pt x="27" y="13"/>
                    </a:lnTo>
                    <a:lnTo>
                      <a:pt x="26" y="13"/>
                    </a:lnTo>
                    <a:lnTo>
                      <a:pt x="24" y="13"/>
                    </a:lnTo>
                    <a:lnTo>
                      <a:pt x="24" y="15"/>
                    </a:lnTo>
                    <a:lnTo>
                      <a:pt x="24" y="16"/>
                    </a:lnTo>
                    <a:lnTo>
                      <a:pt x="23" y="16"/>
                    </a:lnTo>
                    <a:lnTo>
                      <a:pt x="22" y="16"/>
                    </a:lnTo>
                    <a:lnTo>
                      <a:pt x="22" y="17"/>
                    </a:lnTo>
                    <a:lnTo>
                      <a:pt x="21" y="17"/>
                    </a:lnTo>
                    <a:lnTo>
                      <a:pt x="21" y="19"/>
                    </a:lnTo>
                    <a:lnTo>
                      <a:pt x="19" y="19"/>
                    </a:lnTo>
                    <a:lnTo>
                      <a:pt x="18" y="20"/>
                    </a:lnTo>
                    <a:lnTo>
                      <a:pt x="17" y="20"/>
                    </a:lnTo>
                    <a:lnTo>
                      <a:pt x="15" y="20"/>
                    </a:lnTo>
                    <a:lnTo>
                      <a:pt x="14" y="20"/>
                    </a:lnTo>
                    <a:lnTo>
                      <a:pt x="14" y="19"/>
                    </a:lnTo>
                    <a:lnTo>
                      <a:pt x="13" y="19"/>
                    </a:lnTo>
                    <a:lnTo>
                      <a:pt x="11" y="19"/>
                    </a:lnTo>
                    <a:lnTo>
                      <a:pt x="13" y="19"/>
                    </a:lnTo>
                    <a:lnTo>
                      <a:pt x="13" y="17"/>
                    </a:lnTo>
                    <a:lnTo>
                      <a:pt x="11" y="17"/>
                    </a:lnTo>
                    <a:lnTo>
                      <a:pt x="13" y="17"/>
                    </a:lnTo>
                    <a:lnTo>
                      <a:pt x="13" y="16"/>
                    </a:lnTo>
                    <a:lnTo>
                      <a:pt x="11" y="16"/>
                    </a:lnTo>
                    <a:lnTo>
                      <a:pt x="13" y="16"/>
                    </a:lnTo>
                    <a:lnTo>
                      <a:pt x="13" y="15"/>
                    </a:lnTo>
                    <a:lnTo>
                      <a:pt x="14" y="13"/>
                    </a:lnTo>
                    <a:lnTo>
                      <a:pt x="14" y="15"/>
                    </a:lnTo>
                    <a:lnTo>
                      <a:pt x="15" y="15"/>
                    </a:lnTo>
                    <a:lnTo>
                      <a:pt x="15" y="13"/>
                    </a:lnTo>
                    <a:lnTo>
                      <a:pt x="14" y="13"/>
                    </a:lnTo>
                    <a:lnTo>
                      <a:pt x="14" y="12"/>
                    </a:lnTo>
                    <a:lnTo>
                      <a:pt x="14" y="13"/>
                    </a:lnTo>
                    <a:lnTo>
                      <a:pt x="15" y="13"/>
                    </a:lnTo>
                    <a:lnTo>
                      <a:pt x="15" y="12"/>
                    </a:lnTo>
                    <a:lnTo>
                      <a:pt x="17" y="12"/>
                    </a:lnTo>
                    <a:lnTo>
                      <a:pt x="17" y="13"/>
                    </a:lnTo>
                    <a:lnTo>
                      <a:pt x="18" y="13"/>
                    </a:lnTo>
                    <a:lnTo>
                      <a:pt x="18" y="12"/>
                    </a:lnTo>
                    <a:lnTo>
                      <a:pt x="18" y="11"/>
                    </a:lnTo>
                    <a:lnTo>
                      <a:pt x="18" y="12"/>
                    </a:lnTo>
                    <a:lnTo>
                      <a:pt x="18" y="11"/>
                    </a:lnTo>
                    <a:lnTo>
                      <a:pt x="18" y="9"/>
                    </a:lnTo>
                    <a:lnTo>
                      <a:pt x="18" y="8"/>
                    </a:lnTo>
                    <a:lnTo>
                      <a:pt x="19" y="8"/>
                    </a:lnTo>
                    <a:lnTo>
                      <a:pt x="18" y="7"/>
                    </a:lnTo>
                    <a:lnTo>
                      <a:pt x="19" y="7"/>
                    </a:lnTo>
                    <a:lnTo>
                      <a:pt x="21" y="7"/>
                    </a:lnTo>
                    <a:lnTo>
                      <a:pt x="19" y="7"/>
                    </a:lnTo>
                    <a:lnTo>
                      <a:pt x="21" y="7"/>
                    </a:lnTo>
                    <a:lnTo>
                      <a:pt x="21" y="8"/>
                    </a:lnTo>
                    <a:lnTo>
                      <a:pt x="21" y="7"/>
                    </a:lnTo>
                    <a:lnTo>
                      <a:pt x="22" y="7"/>
                    </a:lnTo>
                    <a:lnTo>
                      <a:pt x="22" y="8"/>
                    </a:lnTo>
                    <a:lnTo>
                      <a:pt x="22" y="7"/>
                    </a:lnTo>
                    <a:lnTo>
                      <a:pt x="22" y="6"/>
                    </a:lnTo>
                    <a:lnTo>
                      <a:pt x="22" y="4"/>
                    </a:lnTo>
                    <a:lnTo>
                      <a:pt x="21" y="4"/>
                    </a:lnTo>
                    <a:lnTo>
                      <a:pt x="21" y="3"/>
                    </a:lnTo>
                    <a:lnTo>
                      <a:pt x="22" y="3"/>
                    </a:lnTo>
                    <a:lnTo>
                      <a:pt x="22" y="4"/>
                    </a:lnTo>
                    <a:lnTo>
                      <a:pt x="22" y="3"/>
                    </a:lnTo>
                    <a:lnTo>
                      <a:pt x="23" y="2"/>
                    </a:lnTo>
                    <a:lnTo>
                      <a:pt x="23" y="0"/>
                    </a:lnTo>
                    <a:lnTo>
                      <a:pt x="23" y="2"/>
                    </a:lnTo>
                    <a:lnTo>
                      <a:pt x="23" y="0"/>
                    </a:lnTo>
                    <a:lnTo>
                      <a:pt x="24" y="0"/>
                    </a:lnTo>
                    <a:lnTo>
                      <a:pt x="26" y="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5" name="Freeform 12">
                <a:extLst>
                  <a:ext uri="{FF2B5EF4-FFF2-40B4-BE49-F238E27FC236}">
                    <a16:creationId xmlns:a16="http://schemas.microsoft.com/office/drawing/2014/main" id="{7C5EA016-74C4-C228-600D-D42F33AF51EC}"/>
                  </a:ext>
                </a:extLst>
              </p:cNvPr>
              <p:cNvSpPr>
                <a:spLocks/>
              </p:cNvSpPr>
              <p:nvPr/>
            </p:nvSpPr>
            <p:spPr bwMode="auto">
              <a:xfrm>
                <a:off x="3570" y="1676"/>
                <a:ext cx="198" cy="216"/>
              </a:xfrm>
              <a:custGeom>
                <a:avLst/>
                <a:gdLst>
                  <a:gd name="T0" fmla="*/ 6 w 198"/>
                  <a:gd name="T1" fmla="*/ 13 h 216"/>
                  <a:gd name="T2" fmla="*/ 15 w 198"/>
                  <a:gd name="T3" fmla="*/ 11 h 216"/>
                  <a:gd name="T4" fmla="*/ 24 w 198"/>
                  <a:gd name="T5" fmla="*/ 10 h 216"/>
                  <a:gd name="T6" fmla="*/ 31 w 198"/>
                  <a:gd name="T7" fmla="*/ 5 h 216"/>
                  <a:gd name="T8" fmla="*/ 40 w 198"/>
                  <a:gd name="T9" fmla="*/ 3 h 216"/>
                  <a:gd name="T10" fmla="*/ 45 w 198"/>
                  <a:gd name="T11" fmla="*/ 3 h 216"/>
                  <a:gd name="T12" fmla="*/ 52 w 198"/>
                  <a:gd name="T13" fmla="*/ 7 h 216"/>
                  <a:gd name="T14" fmla="*/ 58 w 198"/>
                  <a:gd name="T15" fmla="*/ 15 h 216"/>
                  <a:gd name="T16" fmla="*/ 57 w 198"/>
                  <a:gd name="T17" fmla="*/ 23 h 216"/>
                  <a:gd name="T18" fmla="*/ 57 w 198"/>
                  <a:gd name="T19" fmla="*/ 31 h 216"/>
                  <a:gd name="T20" fmla="*/ 55 w 198"/>
                  <a:gd name="T21" fmla="*/ 38 h 216"/>
                  <a:gd name="T22" fmla="*/ 61 w 198"/>
                  <a:gd name="T23" fmla="*/ 43 h 216"/>
                  <a:gd name="T24" fmla="*/ 63 w 198"/>
                  <a:gd name="T25" fmla="*/ 52 h 216"/>
                  <a:gd name="T26" fmla="*/ 70 w 198"/>
                  <a:gd name="T27" fmla="*/ 57 h 216"/>
                  <a:gd name="T28" fmla="*/ 74 w 198"/>
                  <a:gd name="T29" fmla="*/ 64 h 216"/>
                  <a:gd name="T30" fmla="*/ 82 w 198"/>
                  <a:gd name="T31" fmla="*/ 64 h 216"/>
                  <a:gd name="T32" fmla="*/ 95 w 198"/>
                  <a:gd name="T33" fmla="*/ 64 h 216"/>
                  <a:gd name="T34" fmla="*/ 104 w 198"/>
                  <a:gd name="T35" fmla="*/ 66 h 216"/>
                  <a:gd name="T36" fmla="*/ 110 w 198"/>
                  <a:gd name="T37" fmla="*/ 68 h 216"/>
                  <a:gd name="T38" fmla="*/ 118 w 198"/>
                  <a:gd name="T39" fmla="*/ 70 h 216"/>
                  <a:gd name="T40" fmla="*/ 126 w 198"/>
                  <a:gd name="T41" fmla="*/ 72 h 216"/>
                  <a:gd name="T42" fmla="*/ 134 w 198"/>
                  <a:gd name="T43" fmla="*/ 74 h 216"/>
                  <a:gd name="T44" fmla="*/ 142 w 198"/>
                  <a:gd name="T45" fmla="*/ 77 h 216"/>
                  <a:gd name="T46" fmla="*/ 151 w 198"/>
                  <a:gd name="T47" fmla="*/ 78 h 216"/>
                  <a:gd name="T48" fmla="*/ 158 w 198"/>
                  <a:gd name="T49" fmla="*/ 82 h 216"/>
                  <a:gd name="T50" fmla="*/ 167 w 198"/>
                  <a:gd name="T51" fmla="*/ 86 h 216"/>
                  <a:gd name="T52" fmla="*/ 175 w 198"/>
                  <a:gd name="T53" fmla="*/ 89 h 216"/>
                  <a:gd name="T54" fmla="*/ 181 w 198"/>
                  <a:gd name="T55" fmla="*/ 89 h 216"/>
                  <a:gd name="T56" fmla="*/ 188 w 198"/>
                  <a:gd name="T57" fmla="*/ 92 h 216"/>
                  <a:gd name="T58" fmla="*/ 192 w 198"/>
                  <a:gd name="T59" fmla="*/ 100 h 216"/>
                  <a:gd name="T60" fmla="*/ 196 w 198"/>
                  <a:gd name="T61" fmla="*/ 108 h 216"/>
                  <a:gd name="T62" fmla="*/ 196 w 198"/>
                  <a:gd name="T63" fmla="*/ 117 h 216"/>
                  <a:gd name="T64" fmla="*/ 188 w 198"/>
                  <a:gd name="T65" fmla="*/ 119 h 216"/>
                  <a:gd name="T66" fmla="*/ 182 w 198"/>
                  <a:gd name="T67" fmla="*/ 121 h 216"/>
                  <a:gd name="T68" fmla="*/ 176 w 198"/>
                  <a:gd name="T69" fmla="*/ 125 h 216"/>
                  <a:gd name="T70" fmla="*/ 173 w 198"/>
                  <a:gd name="T71" fmla="*/ 130 h 216"/>
                  <a:gd name="T72" fmla="*/ 165 w 198"/>
                  <a:gd name="T73" fmla="*/ 138 h 216"/>
                  <a:gd name="T74" fmla="*/ 156 w 198"/>
                  <a:gd name="T75" fmla="*/ 141 h 216"/>
                  <a:gd name="T76" fmla="*/ 146 w 198"/>
                  <a:gd name="T77" fmla="*/ 145 h 216"/>
                  <a:gd name="T78" fmla="*/ 137 w 198"/>
                  <a:gd name="T79" fmla="*/ 144 h 216"/>
                  <a:gd name="T80" fmla="*/ 127 w 198"/>
                  <a:gd name="T81" fmla="*/ 142 h 216"/>
                  <a:gd name="T82" fmla="*/ 118 w 198"/>
                  <a:gd name="T83" fmla="*/ 142 h 216"/>
                  <a:gd name="T84" fmla="*/ 112 w 198"/>
                  <a:gd name="T85" fmla="*/ 142 h 216"/>
                  <a:gd name="T86" fmla="*/ 100 w 198"/>
                  <a:gd name="T87" fmla="*/ 138 h 216"/>
                  <a:gd name="T88" fmla="*/ 89 w 198"/>
                  <a:gd name="T89" fmla="*/ 138 h 216"/>
                  <a:gd name="T90" fmla="*/ 79 w 198"/>
                  <a:gd name="T91" fmla="*/ 133 h 216"/>
                  <a:gd name="T92" fmla="*/ 71 w 198"/>
                  <a:gd name="T93" fmla="*/ 133 h 216"/>
                  <a:gd name="T94" fmla="*/ 65 w 198"/>
                  <a:gd name="T95" fmla="*/ 127 h 216"/>
                  <a:gd name="T96" fmla="*/ 65 w 198"/>
                  <a:gd name="T97" fmla="*/ 133 h 216"/>
                  <a:gd name="T98" fmla="*/ 69 w 198"/>
                  <a:gd name="T99" fmla="*/ 144 h 216"/>
                  <a:gd name="T100" fmla="*/ 71 w 198"/>
                  <a:gd name="T101" fmla="*/ 154 h 216"/>
                  <a:gd name="T102" fmla="*/ 75 w 198"/>
                  <a:gd name="T103" fmla="*/ 166 h 216"/>
                  <a:gd name="T104" fmla="*/ 82 w 198"/>
                  <a:gd name="T105" fmla="*/ 172 h 216"/>
                  <a:gd name="T106" fmla="*/ 87 w 198"/>
                  <a:gd name="T107" fmla="*/ 182 h 216"/>
                  <a:gd name="T108" fmla="*/ 83 w 198"/>
                  <a:gd name="T109" fmla="*/ 192 h 216"/>
                  <a:gd name="T110" fmla="*/ 74 w 198"/>
                  <a:gd name="T111" fmla="*/ 202 h 216"/>
                  <a:gd name="T112" fmla="*/ 40 w 198"/>
                  <a:gd name="T113" fmla="*/ 205 h 216"/>
                  <a:gd name="T114" fmla="*/ 24 w 198"/>
                  <a:gd name="T115" fmla="*/ 204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8" h="216">
                    <a:moveTo>
                      <a:pt x="0" y="11"/>
                    </a:moveTo>
                    <a:lnTo>
                      <a:pt x="0" y="10"/>
                    </a:lnTo>
                    <a:lnTo>
                      <a:pt x="2" y="10"/>
                    </a:lnTo>
                    <a:lnTo>
                      <a:pt x="3" y="10"/>
                    </a:lnTo>
                    <a:lnTo>
                      <a:pt x="3" y="11"/>
                    </a:lnTo>
                    <a:lnTo>
                      <a:pt x="3" y="13"/>
                    </a:lnTo>
                    <a:lnTo>
                      <a:pt x="3" y="11"/>
                    </a:lnTo>
                    <a:lnTo>
                      <a:pt x="4" y="11"/>
                    </a:lnTo>
                    <a:lnTo>
                      <a:pt x="4" y="13"/>
                    </a:lnTo>
                    <a:lnTo>
                      <a:pt x="6" y="13"/>
                    </a:lnTo>
                    <a:lnTo>
                      <a:pt x="7" y="13"/>
                    </a:lnTo>
                    <a:lnTo>
                      <a:pt x="7" y="14"/>
                    </a:lnTo>
                    <a:lnTo>
                      <a:pt x="7" y="13"/>
                    </a:lnTo>
                    <a:lnTo>
                      <a:pt x="8" y="13"/>
                    </a:lnTo>
                    <a:lnTo>
                      <a:pt x="10" y="14"/>
                    </a:lnTo>
                    <a:lnTo>
                      <a:pt x="11" y="14"/>
                    </a:lnTo>
                    <a:lnTo>
                      <a:pt x="11" y="13"/>
                    </a:lnTo>
                    <a:lnTo>
                      <a:pt x="12" y="11"/>
                    </a:lnTo>
                    <a:lnTo>
                      <a:pt x="14" y="11"/>
                    </a:lnTo>
                    <a:lnTo>
                      <a:pt x="15" y="11"/>
                    </a:lnTo>
                    <a:lnTo>
                      <a:pt x="16" y="11"/>
                    </a:lnTo>
                    <a:lnTo>
                      <a:pt x="16" y="10"/>
                    </a:lnTo>
                    <a:lnTo>
                      <a:pt x="17" y="10"/>
                    </a:lnTo>
                    <a:lnTo>
                      <a:pt x="17" y="11"/>
                    </a:lnTo>
                    <a:lnTo>
                      <a:pt x="19" y="11"/>
                    </a:lnTo>
                    <a:lnTo>
                      <a:pt x="19" y="10"/>
                    </a:lnTo>
                    <a:lnTo>
                      <a:pt x="20" y="10"/>
                    </a:lnTo>
                    <a:lnTo>
                      <a:pt x="21" y="10"/>
                    </a:lnTo>
                    <a:lnTo>
                      <a:pt x="23" y="10"/>
                    </a:lnTo>
                    <a:lnTo>
                      <a:pt x="24" y="10"/>
                    </a:lnTo>
                    <a:lnTo>
                      <a:pt x="24" y="9"/>
                    </a:lnTo>
                    <a:lnTo>
                      <a:pt x="24" y="7"/>
                    </a:lnTo>
                    <a:lnTo>
                      <a:pt x="25" y="6"/>
                    </a:lnTo>
                    <a:lnTo>
                      <a:pt x="27" y="6"/>
                    </a:lnTo>
                    <a:lnTo>
                      <a:pt x="28" y="6"/>
                    </a:lnTo>
                    <a:lnTo>
                      <a:pt x="29" y="6"/>
                    </a:lnTo>
                    <a:lnTo>
                      <a:pt x="29" y="5"/>
                    </a:lnTo>
                    <a:lnTo>
                      <a:pt x="29" y="6"/>
                    </a:lnTo>
                    <a:lnTo>
                      <a:pt x="31" y="6"/>
                    </a:lnTo>
                    <a:lnTo>
                      <a:pt x="31" y="5"/>
                    </a:lnTo>
                    <a:lnTo>
                      <a:pt x="31" y="6"/>
                    </a:lnTo>
                    <a:lnTo>
                      <a:pt x="32" y="6"/>
                    </a:lnTo>
                    <a:lnTo>
                      <a:pt x="33" y="6"/>
                    </a:lnTo>
                    <a:lnTo>
                      <a:pt x="35" y="6"/>
                    </a:lnTo>
                    <a:lnTo>
                      <a:pt x="35" y="5"/>
                    </a:lnTo>
                    <a:lnTo>
                      <a:pt x="36" y="3"/>
                    </a:lnTo>
                    <a:lnTo>
                      <a:pt x="37" y="3"/>
                    </a:lnTo>
                    <a:lnTo>
                      <a:pt x="38" y="3"/>
                    </a:lnTo>
                    <a:lnTo>
                      <a:pt x="40" y="2"/>
                    </a:lnTo>
                    <a:lnTo>
                      <a:pt x="40" y="3"/>
                    </a:lnTo>
                    <a:lnTo>
                      <a:pt x="40" y="2"/>
                    </a:lnTo>
                    <a:lnTo>
                      <a:pt x="41" y="2"/>
                    </a:lnTo>
                    <a:lnTo>
                      <a:pt x="41" y="1"/>
                    </a:lnTo>
                    <a:lnTo>
                      <a:pt x="42" y="1"/>
                    </a:lnTo>
                    <a:lnTo>
                      <a:pt x="42" y="0"/>
                    </a:lnTo>
                    <a:lnTo>
                      <a:pt x="44" y="0"/>
                    </a:lnTo>
                    <a:lnTo>
                      <a:pt x="44" y="1"/>
                    </a:lnTo>
                    <a:lnTo>
                      <a:pt x="44" y="2"/>
                    </a:lnTo>
                    <a:lnTo>
                      <a:pt x="45" y="2"/>
                    </a:lnTo>
                    <a:lnTo>
                      <a:pt x="45" y="3"/>
                    </a:lnTo>
                    <a:lnTo>
                      <a:pt x="45" y="5"/>
                    </a:lnTo>
                    <a:lnTo>
                      <a:pt x="46" y="5"/>
                    </a:lnTo>
                    <a:lnTo>
                      <a:pt x="46" y="3"/>
                    </a:lnTo>
                    <a:lnTo>
                      <a:pt x="48" y="3"/>
                    </a:lnTo>
                    <a:lnTo>
                      <a:pt x="48" y="5"/>
                    </a:lnTo>
                    <a:lnTo>
                      <a:pt x="49" y="5"/>
                    </a:lnTo>
                    <a:lnTo>
                      <a:pt x="50" y="5"/>
                    </a:lnTo>
                    <a:lnTo>
                      <a:pt x="50" y="6"/>
                    </a:lnTo>
                    <a:lnTo>
                      <a:pt x="50" y="7"/>
                    </a:lnTo>
                    <a:lnTo>
                      <a:pt x="52" y="7"/>
                    </a:lnTo>
                    <a:lnTo>
                      <a:pt x="53" y="9"/>
                    </a:lnTo>
                    <a:lnTo>
                      <a:pt x="53" y="10"/>
                    </a:lnTo>
                    <a:lnTo>
                      <a:pt x="54" y="10"/>
                    </a:lnTo>
                    <a:lnTo>
                      <a:pt x="54" y="11"/>
                    </a:lnTo>
                    <a:lnTo>
                      <a:pt x="55" y="11"/>
                    </a:lnTo>
                    <a:lnTo>
                      <a:pt x="57" y="11"/>
                    </a:lnTo>
                    <a:lnTo>
                      <a:pt x="57" y="13"/>
                    </a:lnTo>
                    <a:lnTo>
                      <a:pt x="57" y="14"/>
                    </a:lnTo>
                    <a:lnTo>
                      <a:pt x="57" y="15"/>
                    </a:lnTo>
                    <a:lnTo>
                      <a:pt x="58" y="15"/>
                    </a:lnTo>
                    <a:lnTo>
                      <a:pt x="57" y="17"/>
                    </a:lnTo>
                    <a:lnTo>
                      <a:pt x="58" y="17"/>
                    </a:lnTo>
                    <a:lnTo>
                      <a:pt x="57" y="17"/>
                    </a:lnTo>
                    <a:lnTo>
                      <a:pt x="57" y="18"/>
                    </a:lnTo>
                    <a:lnTo>
                      <a:pt x="57" y="19"/>
                    </a:lnTo>
                    <a:lnTo>
                      <a:pt x="57" y="20"/>
                    </a:lnTo>
                    <a:lnTo>
                      <a:pt x="58" y="20"/>
                    </a:lnTo>
                    <a:lnTo>
                      <a:pt x="58" y="22"/>
                    </a:lnTo>
                    <a:lnTo>
                      <a:pt x="57" y="22"/>
                    </a:lnTo>
                    <a:lnTo>
                      <a:pt x="57" y="23"/>
                    </a:lnTo>
                    <a:lnTo>
                      <a:pt x="55" y="23"/>
                    </a:lnTo>
                    <a:lnTo>
                      <a:pt x="55" y="24"/>
                    </a:lnTo>
                    <a:lnTo>
                      <a:pt x="57" y="24"/>
                    </a:lnTo>
                    <a:lnTo>
                      <a:pt x="57" y="26"/>
                    </a:lnTo>
                    <a:lnTo>
                      <a:pt x="58" y="26"/>
                    </a:lnTo>
                    <a:lnTo>
                      <a:pt x="58" y="27"/>
                    </a:lnTo>
                    <a:lnTo>
                      <a:pt x="57" y="27"/>
                    </a:lnTo>
                    <a:lnTo>
                      <a:pt x="57" y="28"/>
                    </a:lnTo>
                    <a:lnTo>
                      <a:pt x="57" y="30"/>
                    </a:lnTo>
                    <a:lnTo>
                      <a:pt x="57" y="31"/>
                    </a:lnTo>
                    <a:lnTo>
                      <a:pt x="55" y="31"/>
                    </a:lnTo>
                    <a:lnTo>
                      <a:pt x="55" y="32"/>
                    </a:lnTo>
                    <a:lnTo>
                      <a:pt x="57" y="32"/>
                    </a:lnTo>
                    <a:lnTo>
                      <a:pt x="57" y="34"/>
                    </a:lnTo>
                    <a:lnTo>
                      <a:pt x="55" y="34"/>
                    </a:lnTo>
                    <a:lnTo>
                      <a:pt x="57" y="34"/>
                    </a:lnTo>
                    <a:lnTo>
                      <a:pt x="55" y="34"/>
                    </a:lnTo>
                    <a:lnTo>
                      <a:pt x="55" y="35"/>
                    </a:lnTo>
                    <a:lnTo>
                      <a:pt x="55" y="36"/>
                    </a:lnTo>
                    <a:lnTo>
                      <a:pt x="55" y="38"/>
                    </a:lnTo>
                    <a:lnTo>
                      <a:pt x="57" y="38"/>
                    </a:lnTo>
                    <a:lnTo>
                      <a:pt x="57" y="39"/>
                    </a:lnTo>
                    <a:lnTo>
                      <a:pt x="58" y="39"/>
                    </a:lnTo>
                    <a:lnTo>
                      <a:pt x="58" y="40"/>
                    </a:lnTo>
                    <a:lnTo>
                      <a:pt x="58" y="39"/>
                    </a:lnTo>
                    <a:lnTo>
                      <a:pt x="58" y="40"/>
                    </a:lnTo>
                    <a:lnTo>
                      <a:pt x="59" y="40"/>
                    </a:lnTo>
                    <a:lnTo>
                      <a:pt x="59" y="41"/>
                    </a:lnTo>
                    <a:lnTo>
                      <a:pt x="59" y="43"/>
                    </a:lnTo>
                    <a:lnTo>
                      <a:pt x="61" y="43"/>
                    </a:lnTo>
                    <a:lnTo>
                      <a:pt x="59" y="43"/>
                    </a:lnTo>
                    <a:lnTo>
                      <a:pt x="61" y="44"/>
                    </a:lnTo>
                    <a:lnTo>
                      <a:pt x="61" y="45"/>
                    </a:lnTo>
                    <a:lnTo>
                      <a:pt x="61" y="47"/>
                    </a:lnTo>
                    <a:lnTo>
                      <a:pt x="61" y="48"/>
                    </a:lnTo>
                    <a:lnTo>
                      <a:pt x="62" y="48"/>
                    </a:lnTo>
                    <a:lnTo>
                      <a:pt x="62" y="49"/>
                    </a:lnTo>
                    <a:lnTo>
                      <a:pt x="63" y="49"/>
                    </a:lnTo>
                    <a:lnTo>
                      <a:pt x="63" y="51"/>
                    </a:lnTo>
                    <a:lnTo>
                      <a:pt x="63" y="52"/>
                    </a:lnTo>
                    <a:lnTo>
                      <a:pt x="65" y="52"/>
                    </a:lnTo>
                    <a:lnTo>
                      <a:pt x="65" y="53"/>
                    </a:lnTo>
                    <a:lnTo>
                      <a:pt x="66" y="53"/>
                    </a:lnTo>
                    <a:lnTo>
                      <a:pt x="67" y="53"/>
                    </a:lnTo>
                    <a:lnTo>
                      <a:pt x="67" y="55"/>
                    </a:lnTo>
                    <a:lnTo>
                      <a:pt x="69" y="55"/>
                    </a:lnTo>
                    <a:lnTo>
                      <a:pt x="69" y="56"/>
                    </a:lnTo>
                    <a:lnTo>
                      <a:pt x="69" y="55"/>
                    </a:lnTo>
                    <a:lnTo>
                      <a:pt x="69" y="56"/>
                    </a:lnTo>
                    <a:lnTo>
                      <a:pt x="70" y="57"/>
                    </a:lnTo>
                    <a:lnTo>
                      <a:pt x="70" y="58"/>
                    </a:lnTo>
                    <a:lnTo>
                      <a:pt x="71" y="58"/>
                    </a:lnTo>
                    <a:lnTo>
                      <a:pt x="70" y="58"/>
                    </a:lnTo>
                    <a:lnTo>
                      <a:pt x="71" y="58"/>
                    </a:lnTo>
                    <a:lnTo>
                      <a:pt x="71" y="60"/>
                    </a:lnTo>
                    <a:lnTo>
                      <a:pt x="71" y="61"/>
                    </a:lnTo>
                    <a:lnTo>
                      <a:pt x="72" y="61"/>
                    </a:lnTo>
                    <a:lnTo>
                      <a:pt x="72" y="62"/>
                    </a:lnTo>
                    <a:lnTo>
                      <a:pt x="74" y="62"/>
                    </a:lnTo>
                    <a:lnTo>
                      <a:pt x="74" y="64"/>
                    </a:lnTo>
                    <a:lnTo>
                      <a:pt x="74" y="65"/>
                    </a:lnTo>
                    <a:lnTo>
                      <a:pt x="75" y="65"/>
                    </a:lnTo>
                    <a:lnTo>
                      <a:pt x="75" y="66"/>
                    </a:lnTo>
                    <a:lnTo>
                      <a:pt x="76" y="66"/>
                    </a:lnTo>
                    <a:lnTo>
                      <a:pt x="76" y="65"/>
                    </a:lnTo>
                    <a:lnTo>
                      <a:pt x="78" y="65"/>
                    </a:lnTo>
                    <a:lnTo>
                      <a:pt x="79" y="65"/>
                    </a:lnTo>
                    <a:lnTo>
                      <a:pt x="80" y="65"/>
                    </a:lnTo>
                    <a:lnTo>
                      <a:pt x="82" y="65"/>
                    </a:lnTo>
                    <a:lnTo>
                      <a:pt x="82" y="64"/>
                    </a:lnTo>
                    <a:lnTo>
                      <a:pt x="83" y="64"/>
                    </a:lnTo>
                    <a:lnTo>
                      <a:pt x="84" y="64"/>
                    </a:lnTo>
                    <a:lnTo>
                      <a:pt x="86" y="64"/>
                    </a:lnTo>
                    <a:lnTo>
                      <a:pt x="87" y="64"/>
                    </a:lnTo>
                    <a:lnTo>
                      <a:pt x="88" y="64"/>
                    </a:lnTo>
                    <a:lnTo>
                      <a:pt x="89" y="64"/>
                    </a:lnTo>
                    <a:lnTo>
                      <a:pt x="91" y="64"/>
                    </a:lnTo>
                    <a:lnTo>
                      <a:pt x="92" y="64"/>
                    </a:lnTo>
                    <a:lnTo>
                      <a:pt x="93" y="64"/>
                    </a:lnTo>
                    <a:lnTo>
                      <a:pt x="95" y="64"/>
                    </a:lnTo>
                    <a:lnTo>
                      <a:pt x="96" y="65"/>
                    </a:lnTo>
                    <a:lnTo>
                      <a:pt x="97" y="65"/>
                    </a:lnTo>
                    <a:lnTo>
                      <a:pt x="99" y="65"/>
                    </a:lnTo>
                    <a:lnTo>
                      <a:pt x="99" y="66"/>
                    </a:lnTo>
                    <a:lnTo>
                      <a:pt x="99" y="65"/>
                    </a:lnTo>
                    <a:lnTo>
                      <a:pt x="99" y="66"/>
                    </a:lnTo>
                    <a:lnTo>
                      <a:pt x="100" y="66"/>
                    </a:lnTo>
                    <a:lnTo>
                      <a:pt x="101" y="66"/>
                    </a:lnTo>
                    <a:lnTo>
                      <a:pt x="103" y="66"/>
                    </a:lnTo>
                    <a:lnTo>
                      <a:pt x="104" y="66"/>
                    </a:lnTo>
                    <a:lnTo>
                      <a:pt x="104" y="68"/>
                    </a:lnTo>
                    <a:lnTo>
                      <a:pt x="105" y="68"/>
                    </a:lnTo>
                    <a:lnTo>
                      <a:pt x="107" y="68"/>
                    </a:lnTo>
                    <a:lnTo>
                      <a:pt x="108" y="68"/>
                    </a:lnTo>
                    <a:lnTo>
                      <a:pt x="109" y="68"/>
                    </a:lnTo>
                    <a:lnTo>
                      <a:pt x="109" y="69"/>
                    </a:lnTo>
                    <a:lnTo>
                      <a:pt x="110" y="69"/>
                    </a:lnTo>
                    <a:lnTo>
                      <a:pt x="110" y="68"/>
                    </a:lnTo>
                    <a:lnTo>
                      <a:pt x="110" y="66"/>
                    </a:lnTo>
                    <a:lnTo>
                      <a:pt x="110" y="68"/>
                    </a:lnTo>
                    <a:lnTo>
                      <a:pt x="112" y="68"/>
                    </a:lnTo>
                    <a:lnTo>
                      <a:pt x="112" y="69"/>
                    </a:lnTo>
                    <a:lnTo>
                      <a:pt x="113" y="69"/>
                    </a:lnTo>
                    <a:lnTo>
                      <a:pt x="114" y="69"/>
                    </a:lnTo>
                    <a:lnTo>
                      <a:pt x="116" y="69"/>
                    </a:lnTo>
                    <a:lnTo>
                      <a:pt x="116" y="70"/>
                    </a:lnTo>
                    <a:lnTo>
                      <a:pt x="117" y="70"/>
                    </a:lnTo>
                    <a:lnTo>
                      <a:pt x="117" y="69"/>
                    </a:lnTo>
                    <a:lnTo>
                      <a:pt x="118" y="69"/>
                    </a:lnTo>
                    <a:lnTo>
                      <a:pt x="118" y="70"/>
                    </a:lnTo>
                    <a:lnTo>
                      <a:pt x="120" y="70"/>
                    </a:lnTo>
                    <a:lnTo>
                      <a:pt x="121" y="70"/>
                    </a:lnTo>
                    <a:lnTo>
                      <a:pt x="121" y="72"/>
                    </a:lnTo>
                    <a:lnTo>
                      <a:pt x="122" y="72"/>
                    </a:lnTo>
                    <a:lnTo>
                      <a:pt x="122" y="70"/>
                    </a:lnTo>
                    <a:lnTo>
                      <a:pt x="124" y="70"/>
                    </a:lnTo>
                    <a:lnTo>
                      <a:pt x="125" y="72"/>
                    </a:lnTo>
                    <a:lnTo>
                      <a:pt x="125" y="70"/>
                    </a:lnTo>
                    <a:lnTo>
                      <a:pt x="126" y="70"/>
                    </a:lnTo>
                    <a:lnTo>
                      <a:pt x="126" y="72"/>
                    </a:lnTo>
                    <a:lnTo>
                      <a:pt x="127" y="72"/>
                    </a:lnTo>
                    <a:lnTo>
                      <a:pt x="129" y="72"/>
                    </a:lnTo>
                    <a:lnTo>
                      <a:pt x="129" y="73"/>
                    </a:lnTo>
                    <a:lnTo>
                      <a:pt x="130" y="73"/>
                    </a:lnTo>
                    <a:lnTo>
                      <a:pt x="131" y="73"/>
                    </a:lnTo>
                    <a:lnTo>
                      <a:pt x="131" y="74"/>
                    </a:lnTo>
                    <a:lnTo>
                      <a:pt x="133" y="74"/>
                    </a:lnTo>
                    <a:lnTo>
                      <a:pt x="133" y="73"/>
                    </a:lnTo>
                    <a:lnTo>
                      <a:pt x="134" y="73"/>
                    </a:lnTo>
                    <a:lnTo>
                      <a:pt x="134" y="74"/>
                    </a:lnTo>
                    <a:lnTo>
                      <a:pt x="135" y="74"/>
                    </a:lnTo>
                    <a:lnTo>
                      <a:pt x="135" y="75"/>
                    </a:lnTo>
                    <a:lnTo>
                      <a:pt x="135" y="74"/>
                    </a:lnTo>
                    <a:lnTo>
                      <a:pt x="137" y="74"/>
                    </a:lnTo>
                    <a:lnTo>
                      <a:pt x="137" y="75"/>
                    </a:lnTo>
                    <a:lnTo>
                      <a:pt x="138" y="75"/>
                    </a:lnTo>
                    <a:lnTo>
                      <a:pt x="139" y="75"/>
                    </a:lnTo>
                    <a:lnTo>
                      <a:pt x="141" y="75"/>
                    </a:lnTo>
                    <a:lnTo>
                      <a:pt x="141" y="77"/>
                    </a:lnTo>
                    <a:lnTo>
                      <a:pt x="142" y="77"/>
                    </a:lnTo>
                    <a:lnTo>
                      <a:pt x="142" y="78"/>
                    </a:lnTo>
                    <a:lnTo>
                      <a:pt x="143" y="78"/>
                    </a:lnTo>
                    <a:lnTo>
                      <a:pt x="144" y="78"/>
                    </a:lnTo>
                    <a:lnTo>
                      <a:pt x="146" y="78"/>
                    </a:lnTo>
                    <a:lnTo>
                      <a:pt x="147" y="78"/>
                    </a:lnTo>
                    <a:lnTo>
                      <a:pt x="148" y="78"/>
                    </a:lnTo>
                    <a:lnTo>
                      <a:pt x="150" y="78"/>
                    </a:lnTo>
                    <a:lnTo>
                      <a:pt x="150" y="79"/>
                    </a:lnTo>
                    <a:lnTo>
                      <a:pt x="151" y="79"/>
                    </a:lnTo>
                    <a:lnTo>
                      <a:pt x="151" y="78"/>
                    </a:lnTo>
                    <a:lnTo>
                      <a:pt x="152" y="78"/>
                    </a:lnTo>
                    <a:lnTo>
                      <a:pt x="154" y="78"/>
                    </a:lnTo>
                    <a:lnTo>
                      <a:pt x="155" y="78"/>
                    </a:lnTo>
                    <a:lnTo>
                      <a:pt x="156" y="78"/>
                    </a:lnTo>
                    <a:lnTo>
                      <a:pt x="158" y="78"/>
                    </a:lnTo>
                    <a:lnTo>
                      <a:pt x="158" y="79"/>
                    </a:lnTo>
                    <a:lnTo>
                      <a:pt x="159" y="79"/>
                    </a:lnTo>
                    <a:lnTo>
                      <a:pt x="158" y="79"/>
                    </a:lnTo>
                    <a:lnTo>
                      <a:pt x="158" y="81"/>
                    </a:lnTo>
                    <a:lnTo>
                      <a:pt x="158" y="82"/>
                    </a:lnTo>
                    <a:lnTo>
                      <a:pt x="159" y="82"/>
                    </a:lnTo>
                    <a:lnTo>
                      <a:pt x="159" y="83"/>
                    </a:lnTo>
                    <a:lnTo>
                      <a:pt x="160" y="83"/>
                    </a:lnTo>
                    <a:lnTo>
                      <a:pt x="160" y="85"/>
                    </a:lnTo>
                    <a:lnTo>
                      <a:pt x="161" y="85"/>
                    </a:lnTo>
                    <a:lnTo>
                      <a:pt x="163" y="85"/>
                    </a:lnTo>
                    <a:lnTo>
                      <a:pt x="164" y="85"/>
                    </a:lnTo>
                    <a:lnTo>
                      <a:pt x="165" y="85"/>
                    </a:lnTo>
                    <a:lnTo>
                      <a:pt x="167" y="85"/>
                    </a:lnTo>
                    <a:lnTo>
                      <a:pt x="167" y="86"/>
                    </a:lnTo>
                    <a:lnTo>
                      <a:pt x="167" y="87"/>
                    </a:lnTo>
                    <a:lnTo>
                      <a:pt x="168" y="87"/>
                    </a:lnTo>
                    <a:lnTo>
                      <a:pt x="168" y="89"/>
                    </a:lnTo>
                    <a:lnTo>
                      <a:pt x="169" y="89"/>
                    </a:lnTo>
                    <a:lnTo>
                      <a:pt x="169" y="87"/>
                    </a:lnTo>
                    <a:lnTo>
                      <a:pt x="171" y="87"/>
                    </a:lnTo>
                    <a:lnTo>
                      <a:pt x="172" y="87"/>
                    </a:lnTo>
                    <a:lnTo>
                      <a:pt x="173" y="87"/>
                    </a:lnTo>
                    <a:lnTo>
                      <a:pt x="173" y="89"/>
                    </a:lnTo>
                    <a:lnTo>
                      <a:pt x="175" y="89"/>
                    </a:lnTo>
                    <a:lnTo>
                      <a:pt x="175" y="90"/>
                    </a:lnTo>
                    <a:lnTo>
                      <a:pt x="176" y="90"/>
                    </a:lnTo>
                    <a:lnTo>
                      <a:pt x="177" y="90"/>
                    </a:lnTo>
                    <a:lnTo>
                      <a:pt x="177" y="89"/>
                    </a:lnTo>
                    <a:lnTo>
                      <a:pt x="179" y="87"/>
                    </a:lnTo>
                    <a:lnTo>
                      <a:pt x="179" y="89"/>
                    </a:lnTo>
                    <a:lnTo>
                      <a:pt x="179" y="87"/>
                    </a:lnTo>
                    <a:lnTo>
                      <a:pt x="180" y="87"/>
                    </a:lnTo>
                    <a:lnTo>
                      <a:pt x="181" y="87"/>
                    </a:lnTo>
                    <a:lnTo>
                      <a:pt x="181" y="89"/>
                    </a:lnTo>
                    <a:lnTo>
                      <a:pt x="182" y="89"/>
                    </a:lnTo>
                    <a:lnTo>
                      <a:pt x="182" y="90"/>
                    </a:lnTo>
                    <a:lnTo>
                      <a:pt x="184" y="90"/>
                    </a:lnTo>
                    <a:lnTo>
                      <a:pt x="185" y="90"/>
                    </a:lnTo>
                    <a:lnTo>
                      <a:pt x="185" y="91"/>
                    </a:lnTo>
                    <a:lnTo>
                      <a:pt x="186" y="91"/>
                    </a:lnTo>
                    <a:lnTo>
                      <a:pt x="185" y="91"/>
                    </a:lnTo>
                    <a:lnTo>
                      <a:pt x="186" y="91"/>
                    </a:lnTo>
                    <a:lnTo>
                      <a:pt x="186" y="92"/>
                    </a:lnTo>
                    <a:lnTo>
                      <a:pt x="188" y="92"/>
                    </a:lnTo>
                    <a:lnTo>
                      <a:pt x="188" y="94"/>
                    </a:lnTo>
                    <a:lnTo>
                      <a:pt x="188" y="92"/>
                    </a:lnTo>
                    <a:lnTo>
                      <a:pt x="189" y="92"/>
                    </a:lnTo>
                    <a:lnTo>
                      <a:pt x="189" y="94"/>
                    </a:lnTo>
                    <a:lnTo>
                      <a:pt x="190" y="94"/>
                    </a:lnTo>
                    <a:lnTo>
                      <a:pt x="190" y="95"/>
                    </a:lnTo>
                    <a:lnTo>
                      <a:pt x="190" y="96"/>
                    </a:lnTo>
                    <a:lnTo>
                      <a:pt x="192" y="98"/>
                    </a:lnTo>
                    <a:lnTo>
                      <a:pt x="190" y="99"/>
                    </a:lnTo>
                    <a:lnTo>
                      <a:pt x="192" y="100"/>
                    </a:lnTo>
                    <a:lnTo>
                      <a:pt x="192" y="102"/>
                    </a:lnTo>
                    <a:lnTo>
                      <a:pt x="192" y="103"/>
                    </a:lnTo>
                    <a:lnTo>
                      <a:pt x="192" y="104"/>
                    </a:lnTo>
                    <a:lnTo>
                      <a:pt x="193" y="104"/>
                    </a:lnTo>
                    <a:lnTo>
                      <a:pt x="193" y="106"/>
                    </a:lnTo>
                    <a:lnTo>
                      <a:pt x="192" y="107"/>
                    </a:lnTo>
                    <a:lnTo>
                      <a:pt x="193" y="107"/>
                    </a:lnTo>
                    <a:lnTo>
                      <a:pt x="193" y="108"/>
                    </a:lnTo>
                    <a:lnTo>
                      <a:pt x="194" y="108"/>
                    </a:lnTo>
                    <a:lnTo>
                      <a:pt x="196" y="108"/>
                    </a:lnTo>
                    <a:lnTo>
                      <a:pt x="197" y="108"/>
                    </a:lnTo>
                    <a:lnTo>
                      <a:pt x="197" y="110"/>
                    </a:lnTo>
                    <a:lnTo>
                      <a:pt x="197" y="111"/>
                    </a:lnTo>
                    <a:lnTo>
                      <a:pt x="197" y="112"/>
                    </a:lnTo>
                    <a:lnTo>
                      <a:pt x="197" y="113"/>
                    </a:lnTo>
                    <a:lnTo>
                      <a:pt x="198" y="115"/>
                    </a:lnTo>
                    <a:lnTo>
                      <a:pt x="198" y="116"/>
                    </a:lnTo>
                    <a:lnTo>
                      <a:pt x="197" y="116"/>
                    </a:lnTo>
                    <a:lnTo>
                      <a:pt x="196" y="116"/>
                    </a:lnTo>
                    <a:lnTo>
                      <a:pt x="196" y="117"/>
                    </a:lnTo>
                    <a:lnTo>
                      <a:pt x="194" y="117"/>
                    </a:lnTo>
                    <a:lnTo>
                      <a:pt x="194" y="119"/>
                    </a:lnTo>
                    <a:lnTo>
                      <a:pt x="193" y="119"/>
                    </a:lnTo>
                    <a:lnTo>
                      <a:pt x="193" y="117"/>
                    </a:lnTo>
                    <a:lnTo>
                      <a:pt x="192" y="117"/>
                    </a:lnTo>
                    <a:lnTo>
                      <a:pt x="192" y="119"/>
                    </a:lnTo>
                    <a:lnTo>
                      <a:pt x="192" y="120"/>
                    </a:lnTo>
                    <a:lnTo>
                      <a:pt x="190" y="120"/>
                    </a:lnTo>
                    <a:lnTo>
                      <a:pt x="189" y="119"/>
                    </a:lnTo>
                    <a:lnTo>
                      <a:pt x="188" y="119"/>
                    </a:lnTo>
                    <a:lnTo>
                      <a:pt x="186" y="119"/>
                    </a:lnTo>
                    <a:lnTo>
                      <a:pt x="185" y="119"/>
                    </a:lnTo>
                    <a:lnTo>
                      <a:pt x="185" y="120"/>
                    </a:lnTo>
                    <a:lnTo>
                      <a:pt x="184" y="120"/>
                    </a:lnTo>
                    <a:lnTo>
                      <a:pt x="184" y="119"/>
                    </a:lnTo>
                    <a:lnTo>
                      <a:pt x="182" y="119"/>
                    </a:lnTo>
                    <a:lnTo>
                      <a:pt x="181" y="119"/>
                    </a:lnTo>
                    <a:lnTo>
                      <a:pt x="181" y="120"/>
                    </a:lnTo>
                    <a:lnTo>
                      <a:pt x="182" y="120"/>
                    </a:lnTo>
                    <a:lnTo>
                      <a:pt x="182" y="121"/>
                    </a:lnTo>
                    <a:lnTo>
                      <a:pt x="181" y="121"/>
                    </a:lnTo>
                    <a:lnTo>
                      <a:pt x="181" y="123"/>
                    </a:lnTo>
                    <a:lnTo>
                      <a:pt x="180" y="123"/>
                    </a:lnTo>
                    <a:lnTo>
                      <a:pt x="179" y="123"/>
                    </a:lnTo>
                    <a:lnTo>
                      <a:pt x="177" y="123"/>
                    </a:lnTo>
                    <a:lnTo>
                      <a:pt x="177" y="124"/>
                    </a:lnTo>
                    <a:lnTo>
                      <a:pt x="176" y="124"/>
                    </a:lnTo>
                    <a:lnTo>
                      <a:pt x="175" y="124"/>
                    </a:lnTo>
                    <a:lnTo>
                      <a:pt x="175" y="125"/>
                    </a:lnTo>
                    <a:lnTo>
                      <a:pt x="176" y="125"/>
                    </a:lnTo>
                    <a:lnTo>
                      <a:pt x="177" y="125"/>
                    </a:lnTo>
                    <a:lnTo>
                      <a:pt x="177" y="127"/>
                    </a:lnTo>
                    <a:lnTo>
                      <a:pt x="176" y="127"/>
                    </a:lnTo>
                    <a:lnTo>
                      <a:pt x="176" y="128"/>
                    </a:lnTo>
                    <a:lnTo>
                      <a:pt x="175" y="128"/>
                    </a:lnTo>
                    <a:lnTo>
                      <a:pt x="175" y="129"/>
                    </a:lnTo>
                    <a:lnTo>
                      <a:pt x="173" y="129"/>
                    </a:lnTo>
                    <a:lnTo>
                      <a:pt x="175" y="129"/>
                    </a:lnTo>
                    <a:lnTo>
                      <a:pt x="175" y="130"/>
                    </a:lnTo>
                    <a:lnTo>
                      <a:pt x="173" y="130"/>
                    </a:lnTo>
                    <a:lnTo>
                      <a:pt x="172" y="132"/>
                    </a:lnTo>
                    <a:lnTo>
                      <a:pt x="172" y="133"/>
                    </a:lnTo>
                    <a:lnTo>
                      <a:pt x="172" y="134"/>
                    </a:lnTo>
                    <a:lnTo>
                      <a:pt x="171" y="134"/>
                    </a:lnTo>
                    <a:lnTo>
                      <a:pt x="171" y="136"/>
                    </a:lnTo>
                    <a:lnTo>
                      <a:pt x="169" y="136"/>
                    </a:lnTo>
                    <a:lnTo>
                      <a:pt x="168" y="136"/>
                    </a:lnTo>
                    <a:lnTo>
                      <a:pt x="167" y="136"/>
                    </a:lnTo>
                    <a:lnTo>
                      <a:pt x="165" y="137"/>
                    </a:lnTo>
                    <a:lnTo>
                      <a:pt x="165" y="138"/>
                    </a:lnTo>
                    <a:lnTo>
                      <a:pt x="164" y="138"/>
                    </a:lnTo>
                    <a:lnTo>
                      <a:pt x="163" y="138"/>
                    </a:lnTo>
                    <a:lnTo>
                      <a:pt x="161" y="138"/>
                    </a:lnTo>
                    <a:lnTo>
                      <a:pt x="161" y="140"/>
                    </a:lnTo>
                    <a:lnTo>
                      <a:pt x="160" y="140"/>
                    </a:lnTo>
                    <a:lnTo>
                      <a:pt x="159" y="138"/>
                    </a:lnTo>
                    <a:lnTo>
                      <a:pt x="159" y="140"/>
                    </a:lnTo>
                    <a:lnTo>
                      <a:pt x="158" y="140"/>
                    </a:lnTo>
                    <a:lnTo>
                      <a:pt x="158" y="141"/>
                    </a:lnTo>
                    <a:lnTo>
                      <a:pt x="156" y="141"/>
                    </a:lnTo>
                    <a:lnTo>
                      <a:pt x="155" y="141"/>
                    </a:lnTo>
                    <a:lnTo>
                      <a:pt x="154" y="141"/>
                    </a:lnTo>
                    <a:lnTo>
                      <a:pt x="154" y="142"/>
                    </a:lnTo>
                    <a:lnTo>
                      <a:pt x="152" y="142"/>
                    </a:lnTo>
                    <a:lnTo>
                      <a:pt x="151" y="142"/>
                    </a:lnTo>
                    <a:lnTo>
                      <a:pt x="151" y="144"/>
                    </a:lnTo>
                    <a:lnTo>
                      <a:pt x="150" y="144"/>
                    </a:lnTo>
                    <a:lnTo>
                      <a:pt x="148" y="144"/>
                    </a:lnTo>
                    <a:lnTo>
                      <a:pt x="147" y="145"/>
                    </a:lnTo>
                    <a:lnTo>
                      <a:pt x="146" y="145"/>
                    </a:lnTo>
                    <a:lnTo>
                      <a:pt x="144" y="145"/>
                    </a:lnTo>
                    <a:lnTo>
                      <a:pt x="143" y="145"/>
                    </a:lnTo>
                    <a:lnTo>
                      <a:pt x="143" y="144"/>
                    </a:lnTo>
                    <a:lnTo>
                      <a:pt x="142" y="144"/>
                    </a:lnTo>
                    <a:lnTo>
                      <a:pt x="141" y="144"/>
                    </a:lnTo>
                    <a:lnTo>
                      <a:pt x="139" y="144"/>
                    </a:lnTo>
                    <a:lnTo>
                      <a:pt x="139" y="145"/>
                    </a:lnTo>
                    <a:lnTo>
                      <a:pt x="138" y="145"/>
                    </a:lnTo>
                    <a:lnTo>
                      <a:pt x="138" y="144"/>
                    </a:lnTo>
                    <a:lnTo>
                      <a:pt x="137" y="144"/>
                    </a:lnTo>
                    <a:lnTo>
                      <a:pt x="135" y="144"/>
                    </a:lnTo>
                    <a:lnTo>
                      <a:pt x="135" y="142"/>
                    </a:lnTo>
                    <a:lnTo>
                      <a:pt x="134" y="142"/>
                    </a:lnTo>
                    <a:lnTo>
                      <a:pt x="133" y="142"/>
                    </a:lnTo>
                    <a:lnTo>
                      <a:pt x="131" y="142"/>
                    </a:lnTo>
                    <a:lnTo>
                      <a:pt x="131" y="144"/>
                    </a:lnTo>
                    <a:lnTo>
                      <a:pt x="131" y="142"/>
                    </a:lnTo>
                    <a:lnTo>
                      <a:pt x="130" y="142"/>
                    </a:lnTo>
                    <a:lnTo>
                      <a:pt x="129" y="144"/>
                    </a:lnTo>
                    <a:lnTo>
                      <a:pt x="127" y="142"/>
                    </a:lnTo>
                    <a:lnTo>
                      <a:pt x="126" y="142"/>
                    </a:lnTo>
                    <a:lnTo>
                      <a:pt x="125" y="142"/>
                    </a:lnTo>
                    <a:lnTo>
                      <a:pt x="124" y="141"/>
                    </a:lnTo>
                    <a:lnTo>
                      <a:pt x="122" y="141"/>
                    </a:lnTo>
                    <a:lnTo>
                      <a:pt x="121" y="141"/>
                    </a:lnTo>
                    <a:lnTo>
                      <a:pt x="121" y="142"/>
                    </a:lnTo>
                    <a:lnTo>
                      <a:pt x="120" y="142"/>
                    </a:lnTo>
                    <a:lnTo>
                      <a:pt x="120" y="141"/>
                    </a:lnTo>
                    <a:lnTo>
                      <a:pt x="118" y="141"/>
                    </a:lnTo>
                    <a:lnTo>
                      <a:pt x="118" y="142"/>
                    </a:lnTo>
                    <a:lnTo>
                      <a:pt x="118" y="141"/>
                    </a:lnTo>
                    <a:lnTo>
                      <a:pt x="117" y="141"/>
                    </a:lnTo>
                    <a:lnTo>
                      <a:pt x="117" y="142"/>
                    </a:lnTo>
                    <a:lnTo>
                      <a:pt x="116" y="142"/>
                    </a:lnTo>
                    <a:lnTo>
                      <a:pt x="116" y="141"/>
                    </a:lnTo>
                    <a:lnTo>
                      <a:pt x="114" y="142"/>
                    </a:lnTo>
                    <a:lnTo>
                      <a:pt x="113" y="142"/>
                    </a:lnTo>
                    <a:lnTo>
                      <a:pt x="113" y="141"/>
                    </a:lnTo>
                    <a:lnTo>
                      <a:pt x="113" y="142"/>
                    </a:lnTo>
                    <a:lnTo>
                      <a:pt x="112" y="142"/>
                    </a:lnTo>
                    <a:lnTo>
                      <a:pt x="110" y="142"/>
                    </a:lnTo>
                    <a:lnTo>
                      <a:pt x="109" y="142"/>
                    </a:lnTo>
                    <a:lnTo>
                      <a:pt x="108" y="141"/>
                    </a:lnTo>
                    <a:lnTo>
                      <a:pt x="107" y="142"/>
                    </a:lnTo>
                    <a:lnTo>
                      <a:pt x="107" y="141"/>
                    </a:lnTo>
                    <a:lnTo>
                      <a:pt x="105" y="141"/>
                    </a:lnTo>
                    <a:lnTo>
                      <a:pt x="104" y="140"/>
                    </a:lnTo>
                    <a:lnTo>
                      <a:pt x="103" y="140"/>
                    </a:lnTo>
                    <a:lnTo>
                      <a:pt x="101" y="140"/>
                    </a:lnTo>
                    <a:lnTo>
                      <a:pt x="100" y="138"/>
                    </a:lnTo>
                    <a:lnTo>
                      <a:pt x="99" y="138"/>
                    </a:lnTo>
                    <a:lnTo>
                      <a:pt x="97" y="138"/>
                    </a:lnTo>
                    <a:lnTo>
                      <a:pt x="96" y="138"/>
                    </a:lnTo>
                    <a:lnTo>
                      <a:pt x="95" y="138"/>
                    </a:lnTo>
                    <a:lnTo>
                      <a:pt x="93" y="137"/>
                    </a:lnTo>
                    <a:lnTo>
                      <a:pt x="92" y="137"/>
                    </a:lnTo>
                    <a:lnTo>
                      <a:pt x="91" y="137"/>
                    </a:lnTo>
                    <a:lnTo>
                      <a:pt x="89" y="138"/>
                    </a:lnTo>
                    <a:lnTo>
                      <a:pt x="89" y="137"/>
                    </a:lnTo>
                    <a:lnTo>
                      <a:pt x="89" y="138"/>
                    </a:lnTo>
                    <a:lnTo>
                      <a:pt x="88" y="138"/>
                    </a:lnTo>
                    <a:lnTo>
                      <a:pt x="87" y="138"/>
                    </a:lnTo>
                    <a:lnTo>
                      <a:pt x="86" y="137"/>
                    </a:lnTo>
                    <a:lnTo>
                      <a:pt x="84" y="136"/>
                    </a:lnTo>
                    <a:lnTo>
                      <a:pt x="83" y="136"/>
                    </a:lnTo>
                    <a:lnTo>
                      <a:pt x="83" y="134"/>
                    </a:lnTo>
                    <a:lnTo>
                      <a:pt x="82" y="134"/>
                    </a:lnTo>
                    <a:lnTo>
                      <a:pt x="80" y="134"/>
                    </a:lnTo>
                    <a:lnTo>
                      <a:pt x="80" y="133"/>
                    </a:lnTo>
                    <a:lnTo>
                      <a:pt x="79" y="133"/>
                    </a:lnTo>
                    <a:lnTo>
                      <a:pt x="79" y="134"/>
                    </a:lnTo>
                    <a:lnTo>
                      <a:pt x="78" y="134"/>
                    </a:lnTo>
                    <a:lnTo>
                      <a:pt x="78" y="133"/>
                    </a:lnTo>
                    <a:lnTo>
                      <a:pt x="76" y="133"/>
                    </a:lnTo>
                    <a:lnTo>
                      <a:pt x="76" y="134"/>
                    </a:lnTo>
                    <a:lnTo>
                      <a:pt x="76" y="133"/>
                    </a:lnTo>
                    <a:lnTo>
                      <a:pt x="75" y="133"/>
                    </a:lnTo>
                    <a:lnTo>
                      <a:pt x="74" y="133"/>
                    </a:lnTo>
                    <a:lnTo>
                      <a:pt x="72" y="133"/>
                    </a:lnTo>
                    <a:lnTo>
                      <a:pt x="71" y="133"/>
                    </a:lnTo>
                    <a:lnTo>
                      <a:pt x="71" y="132"/>
                    </a:lnTo>
                    <a:lnTo>
                      <a:pt x="70" y="132"/>
                    </a:lnTo>
                    <a:lnTo>
                      <a:pt x="70" y="130"/>
                    </a:lnTo>
                    <a:lnTo>
                      <a:pt x="69" y="130"/>
                    </a:lnTo>
                    <a:lnTo>
                      <a:pt x="69" y="129"/>
                    </a:lnTo>
                    <a:lnTo>
                      <a:pt x="69" y="128"/>
                    </a:lnTo>
                    <a:lnTo>
                      <a:pt x="67" y="128"/>
                    </a:lnTo>
                    <a:lnTo>
                      <a:pt x="66" y="128"/>
                    </a:lnTo>
                    <a:lnTo>
                      <a:pt x="66" y="127"/>
                    </a:lnTo>
                    <a:lnTo>
                      <a:pt x="65" y="127"/>
                    </a:lnTo>
                    <a:lnTo>
                      <a:pt x="65" y="125"/>
                    </a:lnTo>
                    <a:lnTo>
                      <a:pt x="63" y="125"/>
                    </a:lnTo>
                    <a:lnTo>
                      <a:pt x="62" y="125"/>
                    </a:lnTo>
                    <a:lnTo>
                      <a:pt x="62" y="127"/>
                    </a:lnTo>
                    <a:lnTo>
                      <a:pt x="62" y="128"/>
                    </a:lnTo>
                    <a:lnTo>
                      <a:pt x="62" y="129"/>
                    </a:lnTo>
                    <a:lnTo>
                      <a:pt x="63" y="130"/>
                    </a:lnTo>
                    <a:lnTo>
                      <a:pt x="63" y="132"/>
                    </a:lnTo>
                    <a:lnTo>
                      <a:pt x="65" y="132"/>
                    </a:lnTo>
                    <a:lnTo>
                      <a:pt x="65" y="133"/>
                    </a:lnTo>
                    <a:lnTo>
                      <a:pt x="65" y="134"/>
                    </a:lnTo>
                    <a:lnTo>
                      <a:pt x="65" y="136"/>
                    </a:lnTo>
                    <a:lnTo>
                      <a:pt x="65" y="137"/>
                    </a:lnTo>
                    <a:lnTo>
                      <a:pt x="66" y="137"/>
                    </a:lnTo>
                    <a:lnTo>
                      <a:pt x="66" y="138"/>
                    </a:lnTo>
                    <a:lnTo>
                      <a:pt x="67" y="138"/>
                    </a:lnTo>
                    <a:lnTo>
                      <a:pt x="67" y="140"/>
                    </a:lnTo>
                    <a:lnTo>
                      <a:pt x="67" y="141"/>
                    </a:lnTo>
                    <a:lnTo>
                      <a:pt x="67" y="142"/>
                    </a:lnTo>
                    <a:lnTo>
                      <a:pt x="69" y="144"/>
                    </a:lnTo>
                    <a:lnTo>
                      <a:pt x="69" y="145"/>
                    </a:lnTo>
                    <a:lnTo>
                      <a:pt x="69" y="146"/>
                    </a:lnTo>
                    <a:lnTo>
                      <a:pt x="70" y="146"/>
                    </a:lnTo>
                    <a:lnTo>
                      <a:pt x="70" y="147"/>
                    </a:lnTo>
                    <a:lnTo>
                      <a:pt x="70" y="149"/>
                    </a:lnTo>
                    <a:lnTo>
                      <a:pt x="70" y="150"/>
                    </a:lnTo>
                    <a:lnTo>
                      <a:pt x="70" y="151"/>
                    </a:lnTo>
                    <a:lnTo>
                      <a:pt x="71" y="151"/>
                    </a:lnTo>
                    <a:lnTo>
                      <a:pt x="71" y="153"/>
                    </a:lnTo>
                    <a:lnTo>
                      <a:pt x="71" y="154"/>
                    </a:lnTo>
                    <a:lnTo>
                      <a:pt x="71" y="155"/>
                    </a:lnTo>
                    <a:lnTo>
                      <a:pt x="72" y="155"/>
                    </a:lnTo>
                    <a:lnTo>
                      <a:pt x="72" y="157"/>
                    </a:lnTo>
                    <a:lnTo>
                      <a:pt x="72" y="158"/>
                    </a:lnTo>
                    <a:lnTo>
                      <a:pt x="74" y="159"/>
                    </a:lnTo>
                    <a:lnTo>
                      <a:pt x="74" y="161"/>
                    </a:lnTo>
                    <a:lnTo>
                      <a:pt x="74" y="162"/>
                    </a:lnTo>
                    <a:lnTo>
                      <a:pt x="75" y="162"/>
                    </a:lnTo>
                    <a:lnTo>
                      <a:pt x="75" y="164"/>
                    </a:lnTo>
                    <a:lnTo>
                      <a:pt x="75" y="166"/>
                    </a:lnTo>
                    <a:lnTo>
                      <a:pt x="75" y="167"/>
                    </a:lnTo>
                    <a:lnTo>
                      <a:pt x="76" y="167"/>
                    </a:lnTo>
                    <a:lnTo>
                      <a:pt x="76" y="168"/>
                    </a:lnTo>
                    <a:lnTo>
                      <a:pt x="76" y="170"/>
                    </a:lnTo>
                    <a:lnTo>
                      <a:pt x="78" y="170"/>
                    </a:lnTo>
                    <a:lnTo>
                      <a:pt x="78" y="171"/>
                    </a:lnTo>
                    <a:lnTo>
                      <a:pt x="79" y="171"/>
                    </a:lnTo>
                    <a:lnTo>
                      <a:pt x="80" y="171"/>
                    </a:lnTo>
                    <a:lnTo>
                      <a:pt x="80" y="172"/>
                    </a:lnTo>
                    <a:lnTo>
                      <a:pt x="82" y="172"/>
                    </a:lnTo>
                    <a:lnTo>
                      <a:pt x="82" y="174"/>
                    </a:lnTo>
                    <a:lnTo>
                      <a:pt x="82" y="175"/>
                    </a:lnTo>
                    <a:lnTo>
                      <a:pt x="83" y="175"/>
                    </a:lnTo>
                    <a:lnTo>
                      <a:pt x="83" y="176"/>
                    </a:lnTo>
                    <a:lnTo>
                      <a:pt x="84" y="176"/>
                    </a:lnTo>
                    <a:lnTo>
                      <a:pt x="86" y="178"/>
                    </a:lnTo>
                    <a:lnTo>
                      <a:pt x="86" y="179"/>
                    </a:lnTo>
                    <a:lnTo>
                      <a:pt x="86" y="180"/>
                    </a:lnTo>
                    <a:lnTo>
                      <a:pt x="87" y="180"/>
                    </a:lnTo>
                    <a:lnTo>
                      <a:pt x="87" y="182"/>
                    </a:lnTo>
                    <a:lnTo>
                      <a:pt x="86" y="182"/>
                    </a:lnTo>
                    <a:lnTo>
                      <a:pt x="86" y="183"/>
                    </a:lnTo>
                    <a:lnTo>
                      <a:pt x="86" y="184"/>
                    </a:lnTo>
                    <a:lnTo>
                      <a:pt x="86" y="185"/>
                    </a:lnTo>
                    <a:lnTo>
                      <a:pt x="86" y="187"/>
                    </a:lnTo>
                    <a:lnTo>
                      <a:pt x="84" y="187"/>
                    </a:lnTo>
                    <a:lnTo>
                      <a:pt x="84" y="188"/>
                    </a:lnTo>
                    <a:lnTo>
                      <a:pt x="84" y="189"/>
                    </a:lnTo>
                    <a:lnTo>
                      <a:pt x="83" y="189"/>
                    </a:lnTo>
                    <a:lnTo>
                      <a:pt x="83" y="192"/>
                    </a:lnTo>
                    <a:lnTo>
                      <a:pt x="83" y="195"/>
                    </a:lnTo>
                    <a:lnTo>
                      <a:pt x="83" y="196"/>
                    </a:lnTo>
                    <a:lnTo>
                      <a:pt x="83" y="197"/>
                    </a:lnTo>
                    <a:lnTo>
                      <a:pt x="83" y="199"/>
                    </a:lnTo>
                    <a:lnTo>
                      <a:pt x="82" y="199"/>
                    </a:lnTo>
                    <a:lnTo>
                      <a:pt x="82" y="200"/>
                    </a:lnTo>
                    <a:lnTo>
                      <a:pt x="80" y="200"/>
                    </a:lnTo>
                    <a:lnTo>
                      <a:pt x="80" y="201"/>
                    </a:lnTo>
                    <a:lnTo>
                      <a:pt x="79" y="202"/>
                    </a:lnTo>
                    <a:lnTo>
                      <a:pt x="74" y="202"/>
                    </a:lnTo>
                    <a:lnTo>
                      <a:pt x="69" y="201"/>
                    </a:lnTo>
                    <a:lnTo>
                      <a:pt x="61" y="201"/>
                    </a:lnTo>
                    <a:lnTo>
                      <a:pt x="54" y="204"/>
                    </a:lnTo>
                    <a:lnTo>
                      <a:pt x="54" y="205"/>
                    </a:lnTo>
                    <a:lnTo>
                      <a:pt x="54" y="206"/>
                    </a:lnTo>
                    <a:lnTo>
                      <a:pt x="54" y="208"/>
                    </a:lnTo>
                    <a:lnTo>
                      <a:pt x="55" y="208"/>
                    </a:lnTo>
                    <a:lnTo>
                      <a:pt x="55" y="209"/>
                    </a:lnTo>
                    <a:lnTo>
                      <a:pt x="42" y="206"/>
                    </a:lnTo>
                    <a:lnTo>
                      <a:pt x="40" y="205"/>
                    </a:lnTo>
                    <a:lnTo>
                      <a:pt x="38" y="204"/>
                    </a:lnTo>
                    <a:lnTo>
                      <a:pt x="37" y="204"/>
                    </a:lnTo>
                    <a:lnTo>
                      <a:pt x="36" y="204"/>
                    </a:lnTo>
                    <a:lnTo>
                      <a:pt x="35" y="204"/>
                    </a:lnTo>
                    <a:lnTo>
                      <a:pt x="33" y="202"/>
                    </a:lnTo>
                    <a:lnTo>
                      <a:pt x="32" y="201"/>
                    </a:lnTo>
                    <a:lnTo>
                      <a:pt x="28" y="202"/>
                    </a:lnTo>
                    <a:lnTo>
                      <a:pt x="27" y="202"/>
                    </a:lnTo>
                    <a:lnTo>
                      <a:pt x="25" y="202"/>
                    </a:lnTo>
                    <a:lnTo>
                      <a:pt x="24" y="204"/>
                    </a:lnTo>
                    <a:lnTo>
                      <a:pt x="21" y="206"/>
                    </a:lnTo>
                    <a:lnTo>
                      <a:pt x="20" y="209"/>
                    </a:lnTo>
                    <a:lnTo>
                      <a:pt x="20" y="210"/>
                    </a:lnTo>
                    <a:lnTo>
                      <a:pt x="20" y="212"/>
                    </a:lnTo>
                    <a:lnTo>
                      <a:pt x="20" y="213"/>
                    </a:lnTo>
                    <a:lnTo>
                      <a:pt x="20" y="214"/>
                    </a:lnTo>
                    <a:lnTo>
                      <a:pt x="20" y="21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6" name="Freeform 13">
                <a:extLst>
                  <a:ext uri="{FF2B5EF4-FFF2-40B4-BE49-F238E27FC236}">
                    <a16:creationId xmlns:a16="http://schemas.microsoft.com/office/drawing/2014/main" id="{B04CFE28-469A-BFAE-45D1-5154BBF7BDEE}"/>
                  </a:ext>
                </a:extLst>
              </p:cNvPr>
              <p:cNvSpPr>
                <a:spLocks/>
              </p:cNvSpPr>
              <p:nvPr/>
            </p:nvSpPr>
            <p:spPr bwMode="auto">
              <a:xfrm>
                <a:off x="2778" y="1246"/>
                <a:ext cx="418" cy="666"/>
              </a:xfrm>
              <a:custGeom>
                <a:avLst/>
                <a:gdLst>
                  <a:gd name="T0" fmla="*/ 75 w 418"/>
                  <a:gd name="T1" fmla="*/ 649 h 666"/>
                  <a:gd name="T2" fmla="*/ 57 w 418"/>
                  <a:gd name="T3" fmla="*/ 635 h 666"/>
                  <a:gd name="T4" fmla="*/ 36 w 418"/>
                  <a:gd name="T5" fmla="*/ 639 h 666"/>
                  <a:gd name="T6" fmla="*/ 16 w 418"/>
                  <a:gd name="T7" fmla="*/ 627 h 666"/>
                  <a:gd name="T8" fmla="*/ 3 w 418"/>
                  <a:gd name="T9" fmla="*/ 610 h 666"/>
                  <a:gd name="T10" fmla="*/ 53 w 418"/>
                  <a:gd name="T11" fmla="*/ 495 h 666"/>
                  <a:gd name="T12" fmla="*/ 84 w 418"/>
                  <a:gd name="T13" fmla="*/ 368 h 666"/>
                  <a:gd name="T14" fmla="*/ 106 w 418"/>
                  <a:gd name="T15" fmla="*/ 292 h 666"/>
                  <a:gd name="T16" fmla="*/ 167 w 418"/>
                  <a:gd name="T17" fmla="*/ 249 h 666"/>
                  <a:gd name="T18" fmla="*/ 176 w 418"/>
                  <a:gd name="T19" fmla="*/ 219 h 666"/>
                  <a:gd name="T20" fmla="*/ 210 w 418"/>
                  <a:gd name="T21" fmla="*/ 204 h 666"/>
                  <a:gd name="T22" fmla="*/ 192 w 418"/>
                  <a:gd name="T23" fmla="*/ 58 h 666"/>
                  <a:gd name="T24" fmla="*/ 189 w 418"/>
                  <a:gd name="T25" fmla="*/ 7 h 666"/>
                  <a:gd name="T26" fmla="*/ 207 w 418"/>
                  <a:gd name="T27" fmla="*/ 20 h 666"/>
                  <a:gd name="T28" fmla="*/ 219 w 418"/>
                  <a:gd name="T29" fmla="*/ 38 h 666"/>
                  <a:gd name="T30" fmla="*/ 236 w 418"/>
                  <a:gd name="T31" fmla="*/ 56 h 666"/>
                  <a:gd name="T32" fmla="*/ 244 w 418"/>
                  <a:gd name="T33" fmla="*/ 77 h 666"/>
                  <a:gd name="T34" fmla="*/ 261 w 418"/>
                  <a:gd name="T35" fmla="*/ 92 h 666"/>
                  <a:gd name="T36" fmla="*/ 264 w 418"/>
                  <a:gd name="T37" fmla="*/ 111 h 666"/>
                  <a:gd name="T38" fmla="*/ 275 w 418"/>
                  <a:gd name="T39" fmla="*/ 130 h 666"/>
                  <a:gd name="T40" fmla="*/ 281 w 418"/>
                  <a:gd name="T41" fmla="*/ 149 h 666"/>
                  <a:gd name="T42" fmla="*/ 290 w 418"/>
                  <a:gd name="T43" fmla="*/ 170 h 666"/>
                  <a:gd name="T44" fmla="*/ 307 w 418"/>
                  <a:gd name="T45" fmla="*/ 181 h 666"/>
                  <a:gd name="T46" fmla="*/ 319 w 418"/>
                  <a:gd name="T47" fmla="*/ 195 h 666"/>
                  <a:gd name="T48" fmla="*/ 329 w 418"/>
                  <a:gd name="T49" fmla="*/ 212 h 666"/>
                  <a:gd name="T50" fmla="*/ 347 w 418"/>
                  <a:gd name="T51" fmla="*/ 224 h 666"/>
                  <a:gd name="T52" fmla="*/ 360 w 418"/>
                  <a:gd name="T53" fmla="*/ 240 h 666"/>
                  <a:gd name="T54" fmla="*/ 374 w 418"/>
                  <a:gd name="T55" fmla="*/ 262 h 666"/>
                  <a:gd name="T56" fmla="*/ 370 w 418"/>
                  <a:gd name="T57" fmla="*/ 280 h 666"/>
                  <a:gd name="T58" fmla="*/ 389 w 418"/>
                  <a:gd name="T59" fmla="*/ 283 h 666"/>
                  <a:gd name="T60" fmla="*/ 417 w 418"/>
                  <a:gd name="T61" fmla="*/ 331 h 666"/>
                  <a:gd name="T62" fmla="*/ 391 w 418"/>
                  <a:gd name="T63" fmla="*/ 339 h 666"/>
                  <a:gd name="T64" fmla="*/ 358 w 418"/>
                  <a:gd name="T65" fmla="*/ 348 h 666"/>
                  <a:gd name="T66" fmla="*/ 359 w 418"/>
                  <a:gd name="T67" fmla="*/ 371 h 666"/>
                  <a:gd name="T68" fmla="*/ 360 w 418"/>
                  <a:gd name="T69" fmla="*/ 389 h 666"/>
                  <a:gd name="T70" fmla="*/ 349 w 418"/>
                  <a:gd name="T71" fmla="*/ 414 h 666"/>
                  <a:gd name="T72" fmla="*/ 338 w 418"/>
                  <a:gd name="T73" fmla="*/ 435 h 666"/>
                  <a:gd name="T74" fmla="*/ 346 w 418"/>
                  <a:gd name="T75" fmla="*/ 454 h 666"/>
                  <a:gd name="T76" fmla="*/ 338 w 418"/>
                  <a:gd name="T77" fmla="*/ 473 h 666"/>
                  <a:gd name="T78" fmla="*/ 333 w 418"/>
                  <a:gd name="T79" fmla="*/ 492 h 666"/>
                  <a:gd name="T80" fmla="*/ 326 w 418"/>
                  <a:gd name="T81" fmla="*/ 504 h 666"/>
                  <a:gd name="T82" fmla="*/ 312 w 418"/>
                  <a:gd name="T83" fmla="*/ 507 h 666"/>
                  <a:gd name="T84" fmla="*/ 300 w 418"/>
                  <a:gd name="T85" fmla="*/ 517 h 666"/>
                  <a:gd name="T86" fmla="*/ 292 w 418"/>
                  <a:gd name="T87" fmla="*/ 526 h 666"/>
                  <a:gd name="T88" fmla="*/ 287 w 418"/>
                  <a:gd name="T89" fmla="*/ 530 h 666"/>
                  <a:gd name="T90" fmla="*/ 278 w 418"/>
                  <a:gd name="T91" fmla="*/ 534 h 666"/>
                  <a:gd name="T92" fmla="*/ 265 w 418"/>
                  <a:gd name="T93" fmla="*/ 549 h 666"/>
                  <a:gd name="T94" fmla="*/ 285 w 418"/>
                  <a:gd name="T95" fmla="*/ 567 h 666"/>
                  <a:gd name="T96" fmla="*/ 282 w 418"/>
                  <a:gd name="T97" fmla="*/ 580 h 666"/>
                  <a:gd name="T98" fmla="*/ 273 w 418"/>
                  <a:gd name="T99" fmla="*/ 574 h 666"/>
                  <a:gd name="T100" fmla="*/ 256 w 418"/>
                  <a:gd name="T101" fmla="*/ 580 h 666"/>
                  <a:gd name="T102" fmla="*/ 231 w 418"/>
                  <a:gd name="T103" fmla="*/ 567 h 666"/>
                  <a:gd name="T104" fmla="*/ 215 w 418"/>
                  <a:gd name="T105" fmla="*/ 546 h 666"/>
                  <a:gd name="T106" fmla="*/ 186 w 418"/>
                  <a:gd name="T107" fmla="*/ 542 h 666"/>
                  <a:gd name="T108" fmla="*/ 173 w 418"/>
                  <a:gd name="T109" fmla="*/ 557 h 666"/>
                  <a:gd name="T110" fmla="*/ 155 w 418"/>
                  <a:gd name="T111" fmla="*/ 567 h 666"/>
                  <a:gd name="T112" fmla="*/ 142 w 418"/>
                  <a:gd name="T113" fmla="*/ 580 h 666"/>
                  <a:gd name="T114" fmla="*/ 124 w 418"/>
                  <a:gd name="T115" fmla="*/ 592 h 666"/>
                  <a:gd name="T116" fmla="*/ 114 w 418"/>
                  <a:gd name="T117" fmla="*/ 610 h 666"/>
                  <a:gd name="T118" fmla="*/ 106 w 418"/>
                  <a:gd name="T119" fmla="*/ 623 h 666"/>
                  <a:gd name="T120" fmla="*/ 93 w 418"/>
                  <a:gd name="T121" fmla="*/ 632 h 666"/>
                  <a:gd name="T122" fmla="*/ 92 w 418"/>
                  <a:gd name="T123" fmla="*/ 655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18" h="666">
                    <a:moveTo>
                      <a:pt x="87" y="666"/>
                    </a:moveTo>
                    <a:lnTo>
                      <a:pt x="87" y="665"/>
                    </a:lnTo>
                    <a:lnTo>
                      <a:pt x="87" y="666"/>
                    </a:lnTo>
                    <a:lnTo>
                      <a:pt x="86" y="665"/>
                    </a:lnTo>
                    <a:lnTo>
                      <a:pt x="84" y="665"/>
                    </a:lnTo>
                    <a:lnTo>
                      <a:pt x="84" y="664"/>
                    </a:lnTo>
                    <a:lnTo>
                      <a:pt x="84" y="663"/>
                    </a:lnTo>
                    <a:lnTo>
                      <a:pt x="83" y="661"/>
                    </a:lnTo>
                    <a:lnTo>
                      <a:pt x="83" y="660"/>
                    </a:lnTo>
                    <a:lnTo>
                      <a:pt x="82" y="660"/>
                    </a:lnTo>
                    <a:lnTo>
                      <a:pt x="82" y="659"/>
                    </a:lnTo>
                    <a:lnTo>
                      <a:pt x="80" y="659"/>
                    </a:lnTo>
                    <a:lnTo>
                      <a:pt x="80" y="657"/>
                    </a:lnTo>
                    <a:lnTo>
                      <a:pt x="80" y="656"/>
                    </a:lnTo>
                    <a:lnTo>
                      <a:pt x="79" y="656"/>
                    </a:lnTo>
                    <a:lnTo>
                      <a:pt x="78" y="656"/>
                    </a:lnTo>
                    <a:lnTo>
                      <a:pt x="78" y="655"/>
                    </a:lnTo>
                    <a:lnTo>
                      <a:pt x="78" y="653"/>
                    </a:lnTo>
                    <a:lnTo>
                      <a:pt x="76" y="653"/>
                    </a:lnTo>
                    <a:lnTo>
                      <a:pt x="76" y="652"/>
                    </a:lnTo>
                    <a:lnTo>
                      <a:pt x="76" y="651"/>
                    </a:lnTo>
                    <a:lnTo>
                      <a:pt x="75" y="651"/>
                    </a:lnTo>
                    <a:lnTo>
                      <a:pt x="75" y="649"/>
                    </a:lnTo>
                    <a:lnTo>
                      <a:pt x="74" y="649"/>
                    </a:lnTo>
                    <a:lnTo>
                      <a:pt x="74" y="648"/>
                    </a:lnTo>
                    <a:lnTo>
                      <a:pt x="74" y="647"/>
                    </a:lnTo>
                    <a:lnTo>
                      <a:pt x="72" y="647"/>
                    </a:lnTo>
                    <a:lnTo>
                      <a:pt x="72" y="646"/>
                    </a:lnTo>
                    <a:lnTo>
                      <a:pt x="71" y="646"/>
                    </a:lnTo>
                    <a:lnTo>
                      <a:pt x="71" y="644"/>
                    </a:lnTo>
                    <a:lnTo>
                      <a:pt x="70" y="644"/>
                    </a:lnTo>
                    <a:lnTo>
                      <a:pt x="70" y="643"/>
                    </a:lnTo>
                    <a:lnTo>
                      <a:pt x="69" y="643"/>
                    </a:lnTo>
                    <a:lnTo>
                      <a:pt x="69" y="642"/>
                    </a:lnTo>
                    <a:lnTo>
                      <a:pt x="69" y="640"/>
                    </a:lnTo>
                    <a:lnTo>
                      <a:pt x="67" y="640"/>
                    </a:lnTo>
                    <a:lnTo>
                      <a:pt x="66" y="640"/>
                    </a:lnTo>
                    <a:lnTo>
                      <a:pt x="66" y="639"/>
                    </a:lnTo>
                    <a:lnTo>
                      <a:pt x="65" y="639"/>
                    </a:lnTo>
                    <a:lnTo>
                      <a:pt x="65" y="638"/>
                    </a:lnTo>
                    <a:lnTo>
                      <a:pt x="63" y="636"/>
                    </a:lnTo>
                    <a:lnTo>
                      <a:pt x="62" y="635"/>
                    </a:lnTo>
                    <a:lnTo>
                      <a:pt x="61" y="635"/>
                    </a:lnTo>
                    <a:lnTo>
                      <a:pt x="59" y="635"/>
                    </a:lnTo>
                    <a:lnTo>
                      <a:pt x="58" y="635"/>
                    </a:lnTo>
                    <a:lnTo>
                      <a:pt x="57" y="635"/>
                    </a:lnTo>
                    <a:lnTo>
                      <a:pt x="57" y="636"/>
                    </a:lnTo>
                    <a:lnTo>
                      <a:pt x="55" y="636"/>
                    </a:lnTo>
                    <a:lnTo>
                      <a:pt x="54" y="636"/>
                    </a:lnTo>
                    <a:lnTo>
                      <a:pt x="53" y="636"/>
                    </a:lnTo>
                    <a:lnTo>
                      <a:pt x="52" y="636"/>
                    </a:lnTo>
                    <a:lnTo>
                      <a:pt x="50" y="636"/>
                    </a:lnTo>
                    <a:lnTo>
                      <a:pt x="50" y="635"/>
                    </a:lnTo>
                    <a:lnTo>
                      <a:pt x="49" y="635"/>
                    </a:lnTo>
                    <a:lnTo>
                      <a:pt x="48" y="635"/>
                    </a:lnTo>
                    <a:lnTo>
                      <a:pt x="48" y="634"/>
                    </a:lnTo>
                    <a:lnTo>
                      <a:pt x="46" y="634"/>
                    </a:lnTo>
                    <a:lnTo>
                      <a:pt x="45" y="634"/>
                    </a:lnTo>
                    <a:lnTo>
                      <a:pt x="44" y="634"/>
                    </a:lnTo>
                    <a:lnTo>
                      <a:pt x="44" y="635"/>
                    </a:lnTo>
                    <a:lnTo>
                      <a:pt x="42" y="635"/>
                    </a:lnTo>
                    <a:lnTo>
                      <a:pt x="41" y="635"/>
                    </a:lnTo>
                    <a:lnTo>
                      <a:pt x="40" y="635"/>
                    </a:lnTo>
                    <a:lnTo>
                      <a:pt x="40" y="636"/>
                    </a:lnTo>
                    <a:lnTo>
                      <a:pt x="38" y="636"/>
                    </a:lnTo>
                    <a:lnTo>
                      <a:pt x="37" y="636"/>
                    </a:lnTo>
                    <a:lnTo>
                      <a:pt x="36" y="636"/>
                    </a:lnTo>
                    <a:lnTo>
                      <a:pt x="36" y="638"/>
                    </a:lnTo>
                    <a:lnTo>
                      <a:pt x="36" y="639"/>
                    </a:lnTo>
                    <a:lnTo>
                      <a:pt x="34" y="639"/>
                    </a:lnTo>
                    <a:lnTo>
                      <a:pt x="33" y="639"/>
                    </a:lnTo>
                    <a:lnTo>
                      <a:pt x="32" y="640"/>
                    </a:lnTo>
                    <a:lnTo>
                      <a:pt x="31" y="640"/>
                    </a:lnTo>
                    <a:lnTo>
                      <a:pt x="32" y="640"/>
                    </a:lnTo>
                    <a:lnTo>
                      <a:pt x="31" y="640"/>
                    </a:lnTo>
                    <a:lnTo>
                      <a:pt x="29" y="640"/>
                    </a:lnTo>
                    <a:lnTo>
                      <a:pt x="29" y="639"/>
                    </a:lnTo>
                    <a:lnTo>
                      <a:pt x="28" y="639"/>
                    </a:lnTo>
                    <a:lnTo>
                      <a:pt x="27" y="638"/>
                    </a:lnTo>
                    <a:lnTo>
                      <a:pt x="25" y="636"/>
                    </a:lnTo>
                    <a:lnTo>
                      <a:pt x="24" y="636"/>
                    </a:lnTo>
                    <a:lnTo>
                      <a:pt x="23" y="636"/>
                    </a:lnTo>
                    <a:lnTo>
                      <a:pt x="21" y="636"/>
                    </a:lnTo>
                    <a:lnTo>
                      <a:pt x="20" y="636"/>
                    </a:lnTo>
                    <a:lnTo>
                      <a:pt x="19" y="636"/>
                    </a:lnTo>
                    <a:lnTo>
                      <a:pt x="16" y="635"/>
                    </a:lnTo>
                    <a:lnTo>
                      <a:pt x="16" y="634"/>
                    </a:lnTo>
                    <a:lnTo>
                      <a:pt x="16" y="632"/>
                    </a:lnTo>
                    <a:lnTo>
                      <a:pt x="16" y="631"/>
                    </a:lnTo>
                    <a:lnTo>
                      <a:pt x="16" y="630"/>
                    </a:lnTo>
                    <a:lnTo>
                      <a:pt x="16" y="629"/>
                    </a:lnTo>
                    <a:lnTo>
                      <a:pt x="16" y="627"/>
                    </a:lnTo>
                    <a:lnTo>
                      <a:pt x="15" y="626"/>
                    </a:lnTo>
                    <a:lnTo>
                      <a:pt x="15" y="625"/>
                    </a:lnTo>
                    <a:lnTo>
                      <a:pt x="14" y="625"/>
                    </a:lnTo>
                    <a:lnTo>
                      <a:pt x="14" y="623"/>
                    </a:lnTo>
                    <a:lnTo>
                      <a:pt x="12" y="623"/>
                    </a:lnTo>
                    <a:lnTo>
                      <a:pt x="11" y="623"/>
                    </a:lnTo>
                    <a:lnTo>
                      <a:pt x="11" y="622"/>
                    </a:lnTo>
                    <a:lnTo>
                      <a:pt x="10" y="622"/>
                    </a:lnTo>
                    <a:lnTo>
                      <a:pt x="8" y="622"/>
                    </a:lnTo>
                    <a:lnTo>
                      <a:pt x="8" y="621"/>
                    </a:lnTo>
                    <a:lnTo>
                      <a:pt x="8" y="619"/>
                    </a:lnTo>
                    <a:lnTo>
                      <a:pt x="8" y="618"/>
                    </a:lnTo>
                    <a:lnTo>
                      <a:pt x="7" y="618"/>
                    </a:lnTo>
                    <a:lnTo>
                      <a:pt x="7" y="617"/>
                    </a:lnTo>
                    <a:lnTo>
                      <a:pt x="6" y="617"/>
                    </a:lnTo>
                    <a:lnTo>
                      <a:pt x="6" y="615"/>
                    </a:lnTo>
                    <a:lnTo>
                      <a:pt x="4" y="615"/>
                    </a:lnTo>
                    <a:lnTo>
                      <a:pt x="3" y="615"/>
                    </a:lnTo>
                    <a:lnTo>
                      <a:pt x="3" y="614"/>
                    </a:lnTo>
                    <a:lnTo>
                      <a:pt x="2" y="614"/>
                    </a:lnTo>
                    <a:lnTo>
                      <a:pt x="2" y="613"/>
                    </a:lnTo>
                    <a:lnTo>
                      <a:pt x="0" y="613"/>
                    </a:lnTo>
                    <a:lnTo>
                      <a:pt x="3" y="610"/>
                    </a:lnTo>
                    <a:lnTo>
                      <a:pt x="4" y="610"/>
                    </a:lnTo>
                    <a:lnTo>
                      <a:pt x="4" y="609"/>
                    </a:lnTo>
                    <a:lnTo>
                      <a:pt x="12" y="596"/>
                    </a:lnTo>
                    <a:lnTo>
                      <a:pt x="15" y="593"/>
                    </a:lnTo>
                    <a:lnTo>
                      <a:pt x="21" y="592"/>
                    </a:lnTo>
                    <a:lnTo>
                      <a:pt x="24" y="592"/>
                    </a:lnTo>
                    <a:lnTo>
                      <a:pt x="31" y="591"/>
                    </a:lnTo>
                    <a:lnTo>
                      <a:pt x="31" y="581"/>
                    </a:lnTo>
                    <a:lnTo>
                      <a:pt x="32" y="577"/>
                    </a:lnTo>
                    <a:lnTo>
                      <a:pt x="32" y="576"/>
                    </a:lnTo>
                    <a:lnTo>
                      <a:pt x="33" y="568"/>
                    </a:lnTo>
                    <a:lnTo>
                      <a:pt x="33" y="567"/>
                    </a:lnTo>
                    <a:lnTo>
                      <a:pt x="33" y="566"/>
                    </a:lnTo>
                    <a:lnTo>
                      <a:pt x="41" y="557"/>
                    </a:lnTo>
                    <a:lnTo>
                      <a:pt x="46" y="549"/>
                    </a:lnTo>
                    <a:lnTo>
                      <a:pt x="55" y="537"/>
                    </a:lnTo>
                    <a:lnTo>
                      <a:pt x="57" y="533"/>
                    </a:lnTo>
                    <a:lnTo>
                      <a:pt x="57" y="532"/>
                    </a:lnTo>
                    <a:lnTo>
                      <a:pt x="55" y="529"/>
                    </a:lnTo>
                    <a:lnTo>
                      <a:pt x="49" y="521"/>
                    </a:lnTo>
                    <a:lnTo>
                      <a:pt x="52" y="500"/>
                    </a:lnTo>
                    <a:lnTo>
                      <a:pt x="52" y="498"/>
                    </a:lnTo>
                    <a:lnTo>
                      <a:pt x="53" y="495"/>
                    </a:lnTo>
                    <a:lnTo>
                      <a:pt x="53" y="492"/>
                    </a:lnTo>
                    <a:lnTo>
                      <a:pt x="54" y="491"/>
                    </a:lnTo>
                    <a:lnTo>
                      <a:pt x="54" y="486"/>
                    </a:lnTo>
                    <a:lnTo>
                      <a:pt x="58" y="468"/>
                    </a:lnTo>
                    <a:lnTo>
                      <a:pt x="59" y="465"/>
                    </a:lnTo>
                    <a:lnTo>
                      <a:pt x="59" y="464"/>
                    </a:lnTo>
                    <a:lnTo>
                      <a:pt x="59" y="461"/>
                    </a:lnTo>
                    <a:lnTo>
                      <a:pt x="59" y="460"/>
                    </a:lnTo>
                    <a:lnTo>
                      <a:pt x="59" y="458"/>
                    </a:lnTo>
                    <a:lnTo>
                      <a:pt x="61" y="454"/>
                    </a:lnTo>
                    <a:lnTo>
                      <a:pt x="61" y="453"/>
                    </a:lnTo>
                    <a:lnTo>
                      <a:pt x="62" y="450"/>
                    </a:lnTo>
                    <a:lnTo>
                      <a:pt x="63" y="448"/>
                    </a:lnTo>
                    <a:lnTo>
                      <a:pt x="63" y="445"/>
                    </a:lnTo>
                    <a:lnTo>
                      <a:pt x="65" y="436"/>
                    </a:lnTo>
                    <a:lnTo>
                      <a:pt x="66" y="424"/>
                    </a:lnTo>
                    <a:lnTo>
                      <a:pt x="67" y="406"/>
                    </a:lnTo>
                    <a:lnTo>
                      <a:pt x="75" y="389"/>
                    </a:lnTo>
                    <a:lnTo>
                      <a:pt x="78" y="382"/>
                    </a:lnTo>
                    <a:lnTo>
                      <a:pt x="79" y="380"/>
                    </a:lnTo>
                    <a:lnTo>
                      <a:pt x="80" y="378"/>
                    </a:lnTo>
                    <a:lnTo>
                      <a:pt x="82" y="375"/>
                    </a:lnTo>
                    <a:lnTo>
                      <a:pt x="84" y="368"/>
                    </a:lnTo>
                    <a:lnTo>
                      <a:pt x="86" y="363"/>
                    </a:lnTo>
                    <a:lnTo>
                      <a:pt x="92" y="354"/>
                    </a:lnTo>
                    <a:lnTo>
                      <a:pt x="93" y="347"/>
                    </a:lnTo>
                    <a:lnTo>
                      <a:pt x="97" y="342"/>
                    </a:lnTo>
                    <a:lnTo>
                      <a:pt x="101" y="338"/>
                    </a:lnTo>
                    <a:lnTo>
                      <a:pt x="99" y="333"/>
                    </a:lnTo>
                    <a:lnTo>
                      <a:pt x="100" y="333"/>
                    </a:lnTo>
                    <a:lnTo>
                      <a:pt x="101" y="331"/>
                    </a:lnTo>
                    <a:lnTo>
                      <a:pt x="100" y="331"/>
                    </a:lnTo>
                    <a:lnTo>
                      <a:pt x="100" y="330"/>
                    </a:lnTo>
                    <a:lnTo>
                      <a:pt x="100" y="329"/>
                    </a:lnTo>
                    <a:lnTo>
                      <a:pt x="100" y="326"/>
                    </a:lnTo>
                    <a:lnTo>
                      <a:pt x="100" y="325"/>
                    </a:lnTo>
                    <a:lnTo>
                      <a:pt x="99" y="325"/>
                    </a:lnTo>
                    <a:lnTo>
                      <a:pt x="99" y="324"/>
                    </a:lnTo>
                    <a:lnTo>
                      <a:pt x="101" y="317"/>
                    </a:lnTo>
                    <a:lnTo>
                      <a:pt x="101" y="312"/>
                    </a:lnTo>
                    <a:lnTo>
                      <a:pt x="103" y="308"/>
                    </a:lnTo>
                    <a:lnTo>
                      <a:pt x="103" y="304"/>
                    </a:lnTo>
                    <a:lnTo>
                      <a:pt x="103" y="301"/>
                    </a:lnTo>
                    <a:lnTo>
                      <a:pt x="104" y="300"/>
                    </a:lnTo>
                    <a:lnTo>
                      <a:pt x="104" y="299"/>
                    </a:lnTo>
                    <a:lnTo>
                      <a:pt x="106" y="292"/>
                    </a:lnTo>
                    <a:lnTo>
                      <a:pt x="106" y="289"/>
                    </a:lnTo>
                    <a:lnTo>
                      <a:pt x="106" y="286"/>
                    </a:lnTo>
                    <a:lnTo>
                      <a:pt x="106" y="283"/>
                    </a:lnTo>
                    <a:lnTo>
                      <a:pt x="108" y="280"/>
                    </a:lnTo>
                    <a:lnTo>
                      <a:pt x="112" y="276"/>
                    </a:lnTo>
                    <a:lnTo>
                      <a:pt x="112" y="278"/>
                    </a:lnTo>
                    <a:lnTo>
                      <a:pt x="116" y="274"/>
                    </a:lnTo>
                    <a:lnTo>
                      <a:pt x="120" y="272"/>
                    </a:lnTo>
                    <a:lnTo>
                      <a:pt x="125" y="271"/>
                    </a:lnTo>
                    <a:lnTo>
                      <a:pt x="126" y="271"/>
                    </a:lnTo>
                    <a:lnTo>
                      <a:pt x="131" y="269"/>
                    </a:lnTo>
                    <a:lnTo>
                      <a:pt x="139" y="266"/>
                    </a:lnTo>
                    <a:lnTo>
                      <a:pt x="146" y="261"/>
                    </a:lnTo>
                    <a:lnTo>
                      <a:pt x="147" y="261"/>
                    </a:lnTo>
                    <a:lnTo>
                      <a:pt x="158" y="257"/>
                    </a:lnTo>
                    <a:lnTo>
                      <a:pt x="160" y="257"/>
                    </a:lnTo>
                    <a:lnTo>
                      <a:pt x="165" y="253"/>
                    </a:lnTo>
                    <a:lnTo>
                      <a:pt x="167" y="253"/>
                    </a:lnTo>
                    <a:lnTo>
                      <a:pt x="168" y="253"/>
                    </a:lnTo>
                    <a:lnTo>
                      <a:pt x="167" y="253"/>
                    </a:lnTo>
                    <a:lnTo>
                      <a:pt x="167" y="252"/>
                    </a:lnTo>
                    <a:lnTo>
                      <a:pt x="167" y="250"/>
                    </a:lnTo>
                    <a:lnTo>
                      <a:pt x="167" y="249"/>
                    </a:lnTo>
                    <a:lnTo>
                      <a:pt x="165" y="249"/>
                    </a:lnTo>
                    <a:lnTo>
                      <a:pt x="165" y="248"/>
                    </a:lnTo>
                    <a:lnTo>
                      <a:pt x="167" y="248"/>
                    </a:lnTo>
                    <a:lnTo>
                      <a:pt x="167" y="244"/>
                    </a:lnTo>
                    <a:lnTo>
                      <a:pt x="167" y="240"/>
                    </a:lnTo>
                    <a:lnTo>
                      <a:pt x="167" y="237"/>
                    </a:lnTo>
                    <a:lnTo>
                      <a:pt x="168" y="233"/>
                    </a:lnTo>
                    <a:lnTo>
                      <a:pt x="168" y="232"/>
                    </a:lnTo>
                    <a:lnTo>
                      <a:pt x="168" y="231"/>
                    </a:lnTo>
                    <a:lnTo>
                      <a:pt x="169" y="231"/>
                    </a:lnTo>
                    <a:lnTo>
                      <a:pt x="169" y="229"/>
                    </a:lnTo>
                    <a:lnTo>
                      <a:pt x="169" y="228"/>
                    </a:lnTo>
                    <a:lnTo>
                      <a:pt x="171" y="228"/>
                    </a:lnTo>
                    <a:lnTo>
                      <a:pt x="171" y="227"/>
                    </a:lnTo>
                    <a:lnTo>
                      <a:pt x="172" y="227"/>
                    </a:lnTo>
                    <a:lnTo>
                      <a:pt x="172" y="225"/>
                    </a:lnTo>
                    <a:lnTo>
                      <a:pt x="173" y="225"/>
                    </a:lnTo>
                    <a:lnTo>
                      <a:pt x="173" y="224"/>
                    </a:lnTo>
                    <a:lnTo>
                      <a:pt x="175" y="223"/>
                    </a:lnTo>
                    <a:lnTo>
                      <a:pt x="175" y="221"/>
                    </a:lnTo>
                    <a:lnTo>
                      <a:pt x="175" y="220"/>
                    </a:lnTo>
                    <a:lnTo>
                      <a:pt x="176" y="220"/>
                    </a:lnTo>
                    <a:lnTo>
                      <a:pt x="176" y="219"/>
                    </a:lnTo>
                    <a:lnTo>
                      <a:pt x="177" y="219"/>
                    </a:lnTo>
                    <a:lnTo>
                      <a:pt x="178" y="219"/>
                    </a:lnTo>
                    <a:lnTo>
                      <a:pt x="180" y="219"/>
                    </a:lnTo>
                    <a:lnTo>
                      <a:pt x="181" y="219"/>
                    </a:lnTo>
                    <a:lnTo>
                      <a:pt x="182" y="219"/>
                    </a:lnTo>
                    <a:lnTo>
                      <a:pt x="182" y="220"/>
                    </a:lnTo>
                    <a:lnTo>
                      <a:pt x="184" y="220"/>
                    </a:lnTo>
                    <a:lnTo>
                      <a:pt x="185" y="220"/>
                    </a:lnTo>
                    <a:lnTo>
                      <a:pt x="185" y="221"/>
                    </a:lnTo>
                    <a:lnTo>
                      <a:pt x="186" y="221"/>
                    </a:lnTo>
                    <a:lnTo>
                      <a:pt x="188" y="221"/>
                    </a:lnTo>
                    <a:lnTo>
                      <a:pt x="189" y="221"/>
                    </a:lnTo>
                    <a:lnTo>
                      <a:pt x="190" y="220"/>
                    </a:lnTo>
                    <a:lnTo>
                      <a:pt x="192" y="220"/>
                    </a:lnTo>
                    <a:lnTo>
                      <a:pt x="192" y="221"/>
                    </a:lnTo>
                    <a:lnTo>
                      <a:pt x="193" y="223"/>
                    </a:lnTo>
                    <a:lnTo>
                      <a:pt x="193" y="221"/>
                    </a:lnTo>
                    <a:lnTo>
                      <a:pt x="194" y="221"/>
                    </a:lnTo>
                    <a:lnTo>
                      <a:pt x="197" y="211"/>
                    </a:lnTo>
                    <a:lnTo>
                      <a:pt x="203" y="207"/>
                    </a:lnTo>
                    <a:lnTo>
                      <a:pt x="206" y="207"/>
                    </a:lnTo>
                    <a:lnTo>
                      <a:pt x="207" y="206"/>
                    </a:lnTo>
                    <a:lnTo>
                      <a:pt x="210" y="204"/>
                    </a:lnTo>
                    <a:lnTo>
                      <a:pt x="211" y="203"/>
                    </a:lnTo>
                    <a:lnTo>
                      <a:pt x="214" y="202"/>
                    </a:lnTo>
                    <a:lnTo>
                      <a:pt x="215" y="200"/>
                    </a:lnTo>
                    <a:lnTo>
                      <a:pt x="214" y="198"/>
                    </a:lnTo>
                    <a:lnTo>
                      <a:pt x="214" y="194"/>
                    </a:lnTo>
                    <a:lnTo>
                      <a:pt x="214" y="187"/>
                    </a:lnTo>
                    <a:lnTo>
                      <a:pt x="213" y="183"/>
                    </a:lnTo>
                    <a:lnTo>
                      <a:pt x="213" y="178"/>
                    </a:lnTo>
                    <a:lnTo>
                      <a:pt x="213" y="172"/>
                    </a:lnTo>
                    <a:lnTo>
                      <a:pt x="213" y="165"/>
                    </a:lnTo>
                    <a:lnTo>
                      <a:pt x="211" y="156"/>
                    </a:lnTo>
                    <a:lnTo>
                      <a:pt x="209" y="144"/>
                    </a:lnTo>
                    <a:lnTo>
                      <a:pt x="207" y="140"/>
                    </a:lnTo>
                    <a:lnTo>
                      <a:pt x="207" y="136"/>
                    </a:lnTo>
                    <a:lnTo>
                      <a:pt x="207" y="134"/>
                    </a:lnTo>
                    <a:lnTo>
                      <a:pt x="205" y="119"/>
                    </a:lnTo>
                    <a:lnTo>
                      <a:pt x="202" y="106"/>
                    </a:lnTo>
                    <a:lnTo>
                      <a:pt x="199" y="100"/>
                    </a:lnTo>
                    <a:lnTo>
                      <a:pt x="198" y="94"/>
                    </a:lnTo>
                    <a:lnTo>
                      <a:pt x="197" y="89"/>
                    </a:lnTo>
                    <a:lnTo>
                      <a:pt x="196" y="85"/>
                    </a:lnTo>
                    <a:lnTo>
                      <a:pt x="192" y="60"/>
                    </a:lnTo>
                    <a:lnTo>
                      <a:pt x="192" y="58"/>
                    </a:lnTo>
                    <a:lnTo>
                      <a:pt x="192" y="55"/>
                    </a:lnTo>
                    <a:lnTo>
                      <a:pt x="190" y="51"/>
                    </a:lnTo>
                    <a:lnTo>
                      <a:pt x="190" y="45"/>
                    </a:lnTo>
                    <a:lnTo>
                      <a:pt x="188" y="34"/>
                    </a:lnTo>
                    <a:lnTo>
                      <a:pt x="188" y="30"/>
                    </a:lnTo>
                    <a:lnTo>
                      <a:pt x="186" y="28"/>
                    </a:lnTo>
                    <a:lnTo>
                      <a:pt x="186" y="24"/>
                    </a:lnTo>
                    <a:lnTo>
                      <a:pt x="185" y="17"/>
                    </a:lnTo>
                    <a:lnTo>
                      <a:pt x="185" y="16"/>
                    </a:lnTo>
                    <a:lnTo>
                      <a:pt x="184" y="7"/>
                    </a:lnTo>
                    <a:lnTo>
                      <a:pt x="182" y="4"/>
                    </a:lnTo>
                    <a:lnTo>
                      <a:pt x="182" y="3"/>
                    </a:lnTo>
                    <a:lnTo>
                      <a:pt x="181" y="2"/>
                    </a:lnTo>
                    <a:lnTo>
                      <a:pt x="182" y="0"/>
                    </a:lnTo>
                    <a:lnTo>
                      <a:pt x="182" y="2"/>
                    </a:lnTo>
                    <a:lnTo>
                      <a:pt x="184" y="2"/>
                    </a:lnTo>
                    <a:lnTo>
                      <a:pt x="185" y="3"/>
                    </a:lnTo>
                    <a:lnTo>
                      <a:pt x="186" y="3"/>
                    </a:lnTo>
                    <a:lnTo>
                      <a:pt x="186" y="4"/>
                    </a:lnTo>
                    <a:lnTo>
                      <a:pt x="188" y="4"/>
                    </a:lnTo>
                    <a:lnTo>
                      <a:pt x="188" y="5"/>
                    </a:lnTo>
                    <a:lnTo>
                      <a:pt x="189" y="5"/>
                    </a:lnTo>
                    <a:lnTo>
                      <a:pt x="189" y="7"/>
                    </a:lnTo>
                    <a:lnTo>
                      <a:pt x="190" y="7"/>
                    </a:lnTo>
                    <a:lnTo>
                      <a:pt x="192" y="7"/>
                    </a:lnTo>
                    <a:lnTo>
                      <a:pt x="192" y="8"/>
                    </a:lnTo>
                    <a:lnTo>
                      <a:pt x="193" y="8"/>
                    </a:lnTo>
                    <a:lnTo>
                      <a:pt x="194" y="8"/>
                    </a:lnTo>
                    <a:lnTo>
                      <a:pt x="194" y="9"/>
                    </a:lnTo>
                    <a:lnTo>
                      <a:pt x="196" y="9"/>
                    </a:lnTo>
                    <a:lnTo>
                      <a:pt x="197" y="9"/>
                    </a:lnTo>
                    <a:lnTo>
                      <a:pt x="198" y="9"/>
                    </a:lnTo>
                    <a:lnTo>
                      <a:pt x="198" y="11"/>
                    </a:lnTo>
                    <a:lnTo>
                      <a:pt x="199" y="11"/>
                    </a:lnTo>
                    <a:lnTo>
                      <a:pt x="199" y="12"/>
                    </a:lnTo>
                    <a:lnTo>
                      <a:pt x="199" y="13"/>
                    </a:lnTo>
                    <a:lnTo>
                      <a:pt x="199" y="15"/>
                    </a:lnTo>
                    <a:lnTo>
                      <a:pt x="201" y="15"/>
                    </a:lnTo>
                    <a:lnTo>
                      <a:pt x="201" y="16"/>
                    </a:lnTo>
                    <a:lnTo>
                      <a:pt x="201" y="17"/>
                    </a:lnTo>
                    <a:lnTo>
                      <a:pt x="202" y="19"/>
                    </a:lnTo>
                    <a:lnTo>
                      <a:pt x="203" y="19"/>
                    </a:lnTo>
                    <a:lnTo>
                      <a:pt x="203" y="20"/>
                    </a:lnTo>
                    <a:lnTo>
                      <a:pt x="205" y="20"/>
                    </a:lnTo>
                    <a:lnTo>
                      <a:pt x="206" y="20"/>
                    </a:lnTo>
                    <a:lnTo>
                      <a:pt x="207" y="20"/>
                    </a:lnTo>
                    <a:lnTo>
                      <a:pt x="209" y="20"/>
                    </a:lnTo>
                    <a:lnTo>
                      <a:pt x="209" y="21"/>
                    </a:lnTo>
                    <a:lnTo>
                      <a:pt x="210" y="21"/>
                    </a:lnTo>
                    <a:lnTo>
                      <a:pt x="210" y="22"/>
                    </a:lnTo>
                    <a:lnTo>
                      <a:pt x="211" y="22"/>
                    </a:lnTo>
                    <a:lnTo>
                      <a:pt x="211" y="24"/>
                    </a:lnTo>
                    <a:lnTo>
                      <a:pt x="213" y="24"/>
                    </a:lnTo>
                    <a:lnTo>
                      <a:pt x="213" y="25"/>
                    </a:lnTo>
                    <a:lnTo>
                      <a:pt x="214" y="25"/>
                    </a:lnTo>
                    <a:lnTo>
                      <a:pt x="214" y="26"/>
                    </a:lnTo>
                    <a:lnTo>
                      <a:pt x="214" y="28"/>
                    </a:lnTo>
                    <a:lnTo>
                      <a:pt x="215" y="28"/>
                    </a:lnTo>
                    <a:lnTo>
                      <a:pt x="215" y="29"/>
                    </a:lnTo>
                    <a:lnTo>
                      <a:pt x="215" y="30"/>
                    </a:lnTo>
                    <a:lnTo>
                      <a:pt x="216" y="30"/>
                    </a:lnTo>
                    <a:lnTo>
                      <a:pt x="216" y="32"/>
                    </a:lnTo>
                    <a:lnTo>
                      <a:pt x="216" y="33"/>
                    </a:lnTo>
                    <a:lnTo>
                      <a:pt x="216" y="34"/>
                    </a:lnTo>
                    <a:lnTo>
                      <a:pt x="216" y="36"/>
                    </a:lnTo>
                    <a:lnTo>
                      <a:pt x="218" y="36"/>
                    </a:lnTo>
                    <a:lnTo>
                      <a:pt x="218" y="37"/>
                    </a:lnTo>
                    <a:lnTo>
                      <a:pt x="218" y="38"/>
                    </a:lnTo>
                    <a:lnTo>
                      <a:pt x="219" y="38"/>
                    </a:lnTo>
                    <a:lnTo>
                      <a:pt x="220" y="39"/>
                    </a:lnTo>
                    <a:lnTo>
                      <a:pt x="220" y="41"/>
                    </a:lnTo>
                    <a:lnTo>
                      <a:pt x="222" y="42"/>
                    </a:lnTo>
                    <a:lnTo>
                      <a:pt x="222" y="43"/>
                    </a:lnTo>
                    <a:lnTo>
                      <a:pt x="223" y="43"/>
                    </a:lnTo>
                    <a:lnTo>
                      <a:pt x="223" y="45"/>
                    </a:lnTo>
                    <a:lnTo>
                      <a:pt x="224" y="45"/>
                    </a:lnTo>
                    <a:lnTo>
                      <a:pt x="224" y="46"/>
                    </a:lnTo>
                    <a:lnTo>
                      <a:pt x="224" y="47"/>
                    </a:lnTo>
                    <a:lnTo>
                      <a:pt x="226" y="47"/>
                    </a:lnTo>
                    <a:lnTo>
                      <a:pt x="227" y="47"/>
                    </a:lnTo>
                    <a:lnTo>
                      <a:pt x="227" y="49"/>
                    </a:lnTo>
                    <a:lnTo>
                      <a:pt x="228" y="49"/>
                    </a:lnTo>
                    <a:lnTo>
                      <a:pt x="230" y="50"/>
                    </a:lnTo>
                    <a:lnTo>
                      <a:pt x="231" y="51"/>
                    </a:lnTo>
                    <a:lnTo>
                      <a:pt x="231" y="53"/>
                    </a:lnTo>
                    <a:lnTo>
                      <a:pt x="232" y="53"/>
                    </a:lnTo>
                    <a:lnTo>
                      <a:pt x="232" y="54"/>
                    </a:lnTo>
                    <a:lnTo>
                      <a:pt x="232" y="55"/>
                    </a:lnTo>
                    <a:lnTo>
                      <a:pt x="233" y="55"/>
                    </a:lnTo>
                    <a:lnTo>
                      <a:pt x="235" y="55"/>
                    </a:lnTo>
                    <a:lnTo>
                      <a:pt x="235" y="56"/>
                    </a:lnTo>
                    <a:lnTo>
                      <a:pt x="236" y="56"/>
                    </a:lnTo>
                    <a:lnTo>
                      <a:pt x="236" y="58"/>
                    </a:lnTo>
                    <a:lnTo>
                      <a:pt x="237" y="58"/>
                    </a:lnTo>
                    <a:lnTo>
                      <a:pt x="237" y="59"/>
                    </a:lnTo>
                    <a:lnTo>
                      <a:pt x="239" y="59"/>
                    </a:lnTo>
                    <a:lnTo>
                      <a:pt x="240" y="59"/>
                    </a:lnTo>
                    <a:lnTo>
                      <a:pt x="240" y="60"/>
                    </a:lnTo>
                    <a:lnTo>
                      <a:pt x="241" y="60"/>
                    </a:lnTo>
                    <a:lnTo>
                      <a:pt x="241" y="62"/>
                    </a:lnTo>
                    <a:lnTo>
                      <a:pt x="241" y="63"/>
                    </a:lnTo>
                    <a:lnTo>
                      <a:pt x="241" y="64"/>
                    </a:lnTo>
                    <a:lnTo>
                      <a:pt x="241" y="66"/>
                    </a:lnTo>
                    <a:lnTo>
                      <a:pt x="240" y="66"/>
                    </a:lnTo>
                    <a:lnTo>
                      <a:pt x="240" y="67"/>
                    </a:lnTo>
                    <a:lnTo>
                      <a:pt x="240" y="68"/>
                    </a:lnTo>
                    <a:lnTo>
                      <a:pt x="241" y="68"/>
                    </a:lnTo>
                    <a:lnTo>
                      <a:pt x="241" y="70"/>
                    </a:lnTo>
                    <a:lnTo>
                      <a:pt x="241" y="71"/>
                    </a:lnTo>
                    <a:lnTo>
                      <a:pt x="241" y="72"/>
                    </a:lnTo>
                    <a:lnTo>
                      <a:pt x="243" y="74"/>
                    </a:lnTo>
                    <a:lnTo>
                      <a:pt x="243" y="75"/>
                    </a:lnTo>
                    <a:lnTo>
                      <a:pt x="244" y="75"/>
                    </a:lnTo>
                    <a:lnTo>
                      <a:pt x="244" y="76"/>
                    </a:lnTo>
                    <a:lnTo>
                      <a:pt x="244" y="77"/>
                    </a:lnTo>
                    <a:lnTo>
                      <a:pt x="245" y="77"/>
                    </a:lnTo>
                    <a:lnTo>
                      <a:pt x="247" y="77"/>
                    </a:lnTo>
                    <a:lnTo>
                      <a:pt x="247" y="79"/>
                    </a:lnTo>
                    <a:lnTo>
                      <a:pt x="248" y="79"/>
                    </a:lnTo>
                    <a:lnTo>
                      <a:pt x="248" y="80"/>
                    </a:lnTo>
                    <a:lnTo>
                      <a:pt x="249" y="80"/>
                    </a:lnTo>
                    <a:lnTo>
                      <a:pt x="251" y="80"/>
                    </a:lnTo>
                    <a:lnTo>
                      <a:pt x="252" y="80"/>
                    </a:lnTo>
                    <a:lnTo>
                      <a:pt x="253" y="81"/>
                    </a:lnTo>
                    <a:lnTo>
                      <a:pt x="254" y="81"/>
                    </a:lnTo>
                    <a:lnTo>
                      <a:pt x="254" y="83"/>
                    </a:lnTo>
                    <a:lnTo>
                      <a:pt x="256" y="83"/>
                    </a:lnTo>
                    <a:lnTo>
                      <a:pt x="256" y="84"/>
                    </a:lnTo>
                    <a:lnTo>
                      <a:pt x="256" y="85"/>
                    </a:lnTo>
                    <a:lnTo>
                      <a:pt x="257" y="85"/>
                    </a:lnTo>
                    <a:lnTo>
                      <a:pt x="257" y="87"/>
                    </a:lnTo>
                    <a:lnTo>
                      <a:pt x="258" y="85"/>
                    </a:lnTo>
                    <a:lnTo>
                      <a:pt x="258" y="87"/>
                    </a:lnTo>
                    <a:lnTo>
                      <a:pt x="260" y="87"/>
                    </a:lnTo>
                    <a:lnTo>
                      <a:pt x="260" y="88"/>
                    </a:lnTo>
                    <a:lnTo>
                      <a:pt x="260" y="89"/>
                    </a:lnTo>
                    <a:lnTo>
                      <a:pt x="261" y="91"/>
                    </a:lnTo>
                    <a:lnTo>
                      <a:pt x="261" y="92"/>
                    </a:lnTo>
                    <a:lnTo>
                      <a:pt x="262" y="92"/>
                    </a:lnTo>
                    <a:lnTo>
                      <a:pt x="262" y="93"/>
                    </a:lnTo>
                    <a:lnTo>
                      <a:pt x="261" y="93"/>
                    </a:lnTo>
                    <a:lnTo>
                      <a:pt x="261" y="94"/>
                    </a:lnTo>
                    <a:lnTo>
                      <a:pt x="260" y="94"/>
                    </a:lnTo>
                    <a:lnTo>
                      <a:pt x="260" y="96"/>
                    </a:lnTo>
                    <a:lnTo>
                      <a:pt x="260" y="97"/>
                    </a:lnTo>
                    <a:lnTo>
                      <a:pt x="258" y="97"/>
                    </a:lnTo>
                    <a:lnTo>
                      <a:pt x="258" y="98"/>
                    </a:lnTo>
                    <a:lnTo>
                      <a:pt x="258" y="100"/>
                    </a:lnTo>
                    <a:lnTo>
                      <a:pt x="257" y="100"/>
                    </a:lnTo>
                    <a:lnTo>
                      <a:pt x="257" y="101"/>
                    </a:lnTo>
                    <a:lnTo>
                      <a:pt x="257" y="102"/>
                    </a:lnTo>
                    <a:lnTo>
                      <a:pt x="257" y="104"/>
                    </a:lnTo>
                    <a:lnTo>
                      <a:pt x="258" y="104"/>
                    </a:lnTo>
                    <a:lnTo>
                      <a:pt x="258" y="105"/>
                    </a:lnTo>
                    <a:lnTo>
                      <a:pt x="258" y="106"/>
                    </a:lnTo>
                    <a:lnTo>
                      <a:pt x="258" y="108"/>
                    </a:lnTo>
                    <a:lnTo>
                      <a:pt x="260" y="109"/>
                    </a:lnTo>
                    <a:lnTo>
                      <a:pt x="261" y="109"/>
                    </a:lnTo>
                    <a:lnTo>
                      <a:pt x="262" y="110"/>
                    </a:lnTo>
                    <a:lnTo>
                      <a:pt x="262" y="111"/>
                    </a:lnTo>
                    <a:lnTo>
                      <a:pt x="264" y="111"/>
                    </a:lnTo>
                    <a:lnTo>
                      <a:pt x="264" y="113"/>
                    </a:lnTo>
                    <a:lnTo>
                      <a:pt x="265" y="113"/>
                    </a:lnTo>
                    <a:lnTo>
                      <a:pt x="265" y="114"/>
                    </a:lnTo>
                    <a:lnTo>
                      <a:pt x="266" y="114"/>
                    </a:lnTo>
                    <a:lnTo>
                      <a:pt x="268" y="114"/>
                    </a:lnTo>
                    <a:lnTo>
                      <a:pt x="268" y="115"/>
                    </a:lnTo>
                    <a:lnTo>
                      <a:pt x="269" y="115"/>
                    </a:lnTo>
                    <a:lnTo>
                      <a:pt x="269" y="117"/>
                    </a:lnTo>
                    <a:lnTo>
                      <a:pt x="270" y="117"/>
                    </a:lnTo>
                    <a:lnTo>
                      <a:pt x="270" y="118"/>
                    </a:lnTo>
                    <a:lnTo>
                      <a:pt x="270" y="119"/>
                    </a:lnTo>
                    <a:lnTo>
                      <a:pt x="270" y="121"/>
                    </a:lnTo>
                    <a:lnTo>
                      <a:pt x="271" y="121"/>
                    </a:lnTo>
                    <a:lnTo>
                      <a:pt x="271" y="122"/>
                    </a:lnTo>
                    <a:lnTo>
                      <a:pt x="271" y="123"/>
                    </a:lnTo>
                    <a:lnTo>
                      <a:pt x="271" y="125"/>
                    </a:lnTo>
                    <a:lnTo>
                      <a:pt x="273" y="125"/>
                    </a:lnTo>
                    <a:lnTo>
                      <a:pt x="273" y="126"/>
                    </a:lnTo>
                    <a:lnTo>
                      <a:pt x="273" y="127"/>
                    </a:lnTo>
                    <a:lnTo>
                      <a:pt x="273" y="128"/>
                    </a:lnTo>
                    <a:lnTo>
                      <a:pt x="274" y="128"/>
                    </a:lnTo>
                    <a:lnTo>
                      <a:pt x="274" y="130"/>
                    </a:lnTo>
                    <a:lnTo>
                      <a:pt x="275" y="130"/>
                    </a:lnTo>
                    <a:lnTo>
                      <a:pt x="275" y="131"/>
                    </a:lnTo>
                    <a:lnTo>
                      <a:pt x="277" y="131"/>
                    </a:lnTo>
                    <a:lnTo>
                      <a:pt x="277" y="132"/>
                    </a:lnTo>
                    <a:lnTo>
                      <a:pt x="278" y="134"/>
                    </a:lnTo>
                    <a:lnTo>
                      <a:pt x="278" y="135"/>
                    </a:lnTo>
                    <a:lnTo>
                      <a:pt x="278" y="136"/>
                    </a:lnTo>
                    <a:lnTo>
                      <a:pt x="279" y="136"/>
                    </a:lnTo>
                    <a:lnTo>
                      <a:pt x="279" y="138"/>
                    </a:lnTo>
                    <a:lnTo>
                      <a:pt x="281" y="138"/>
                    </a:lnTo>
                    <a:lnTo>
                      <a:pt x="281" y="139"/>
                    </a:lnTo>
                    <a:lnTo>
                      <a:pt x="282" y="139"/>
                    </a:lnTo>
                    <a:lnTo>
                      <a:pt x="282" y="140"/>
                    </a:lnTo>
                    <a:lnTo>
                      <a:pt x="282" y="142"/>
                    </a:lnTo>
                    <a:lnTo>
                      <a:pt x="282" y="143"/>
                    </a:lnTo>
                    <a:lnTo>
                      <a:pt x="281" y="143"/>
                    </a:lnTo>
                    <a:lnTo>
                      <a:pt x="281" y="144"/>
                    </a:lnTo>
                    <a:lnTo>
                      <a:pt x="281" y="145"/>
                    </a:lnTo>
                    <a:lnTo>
                      <a:pt x="282" y="145"/>
                    </a:lnTo>
                    <a:lnTo>
                      <a:pt x="282" y="147"/>
                    </a:lnTo>
                    <a:lnTo>
                      <a:pt x="281" y="147"/>
                    </a:lnTo>
                    <a:lnTo>
                      <a:pt x="281" y="148"/>
                    </a:lnTo>
                    <a:lnTo>
                      <a:pt x="279" y="149"/>
                    </a:lnTo>
                    <a:lnTo>
                      <a:pt x="281" y="149"/>
                    </a:lnTo>
                    <a:lnTo>
                      <a:pt x="281" y="151"/>
                    </a:lnTo>
                    <a:lnTo>
                      <a:pt x="281" y="152"/>
                    </a:lnTo>
                    <a:lnTo>
                      <a:pt x="282" y="152"/>
                    </a:lnTo>
                    <a:lnTo>
                      <a:pt x="282" y="153"/>
                    </a:lnTo>
                    <a:lnTo>
                      <a:pt x="283" y="153"/>
                    </a:lnTo>
                    <a:lnTo>
                      <a:pt x="283" y="155"/>
                    </a:lnTo>
                    <a:lnTo>
                      <a:pt x="283" y="156"/>
                    </a:lnTo>
                    <a:lnTo>
                      <a:pt x="283" y="157"/>
                    </a:lnTo>
                    <a:lnTo>
                      <a:pt x="283" y="159"/>
                    </a:lnTo>
                    <a:lnTo>
                      <a:pt x="283" y="160"/>
                    </a:lnTo>
                    <a:lnTo>
                      <a:pt x="285" y="160"/>
                    </a:lnTo>
                    <a:lnTo>
                      <a:pt x="285" y="161"/>
                    </a:lnTo>
                    <a:lnTo>
                      <a:pt x="286" y="161"/>
                    </a:lnTo>
                    <a:lnTo>
                      <a:pt x="287" y="161"/>
                    </a:lnTo>
                    <a:lnTo>
                      <a:pt x="286" y="163"/>
                    </a:lnTo>
                    <a:lnTo>
                      <a:pt x="286" y="164"/>
                    </a:lnTo>
                    <a:lnTo>
                      <a:pt x="286" y="165"/>
                    </a:lnTo>
                    <a:lnTo>
                      <a:pt x="286" y="166"/>
                    </a:lnTo>
                    <a:lnTo>
                      <a:pt x="286" y="168"/>
                    </a:lnTo>
                    <a:lnTo>
                      <a:pt x="286" y="169"/>
                    </a:lnTo>
                    <a:lnTo>
                      <a:pt x="287" y="170"/>
                    </a:lnTo>
                    <a:lnTo>
                      <a:pt x="288" y="170"/>
                    </a:lnTo>
                    <a:lnTo>
                      <a:pt x="290" y="170"/>
                    </a:lnTo>
                    <a:lnTo>
                      <a:pt x="291" y="170"/>
                    </a:lnTo>
                    <a:lnTo>
                      <a:pt x="291" y="172"/>
                    </a:lnTo>
                    <a:lnTo>
                      <a:pt x="292" y="172"/>
                    </a:lnTo>
                    <a:lnTo>
                      <a:pt x="292" y="173"/>
                    </a:lnTo>
                    <a:lnTo>
                      <a:pt x="294" y="173"/>
                    </a:lnTo>
                    <a:lnTo>
                      <a:pt x="295" y="173"/>
                    </a:lnTo>
                    <a:lnTo>
                      <a:pt x="295" y="174"/>
                    </a:lnTo>
                    <a:lnTo>
                      <a:pt x="296" y="174"/>
                    </a:lnTo>
                    <a:lnTo>
                      <a:pt x="296" y="176"/>
                    </a:lnTo>
                    <a:lnTo>
                      <a:pt x="298" y="176"/>
                    </a:lnTo>
                    <a:lnTo>
                      <a:pt x="299" y="176"/>
                    </a:lnTo>
                    <a:lnTo>
                      <a:pt x="300" y="176"/>
                    </a:lnTo>
                    <a:lnTo>
                      <a:pt x="300" y="174"/>
                    </a:lnTo>
                    <a:lnTo>
                      <a:pt x="302" y="174"/>
                    </a:lnTo>
                    <a:lnTo>
                      <a:pt x="303" y="174"/>
                    </a:lnTo>
                    <a:lnTo>
                      <a:pt x="303" y="176"/>
                    </a:lnTo>
                    <a:lnTo>
                      <a:pt x="304" y="176"/>
                    </a:lnTo>
                    <a:lnTo>
                      <a:pt x="304" y="177"/>
                    </a:lnTo>
                    <a:lnTo>
                      <a:pt x="304" y="178"/>
                    </a:lnTo>
                    <a:lnTo>
                      <a:pt x="305" y="178"/>
                    </a:lnTo>
                    <a:lnTo>
                      <a:pt x="305" y="180"/>
                    </a:lnTo>
                    <a:lnTo>
                      <a:pt x="305" y="181"/>
                    </a:lnTo>
                    <a:lnTo>
                      <a:pt x="307" y="181"/>
                    </a:lnTo>
                    <a:lnTo>
                      <a:pt x="307" y="182"/>
                    </a:lnTo>
                    <a:lnTo>
                      <a:pt x="308" y="181"/>
                    </a:lnTo>
                    <a:lnTo>
                      <a:pt x="308" y="182"/>
                    </a:lnTo>
                    <a:lnTo>
                      <a:pt x="309" y="181"/>
                    </a:lnTo>
                    <a:lnTo>
                      <a:pt x="309" y="182"/>
                    </a:lnTo>
                    <a:lnTo>
                      <a:pt x="311" y="182"/>
                    </a:lnTo>
                    <a:lnTo>
                      <a:pt x="311" y="183"/>
                    </a:lnTo>
                    <a:lnTo>
                      <a:pt x="312" y="183"/>
                    </a:lnTo>
                    <a:lnTo>
                      <a:pt x="312" y="185"/>
                    </a:lnTo>
                    <a:lnTo>
                      <a:pt x="313" y="186"/>
                    </a:lnTo>
                    <a:lnTo>
                      <a:pt x="313" y="187"/>
                    </a:lnTo>
                    <a:lnTo>
                      <a:pt x="312" y="187"/>
                    </a:lnTo>
                    <a:lnTo>
                      <a:pt x="312" y="189"/>
                    </a:lnTo>
                    <a:lnTo>
                      <a:pt x="312" y="190"/>
                    </a:lnTo>
                    <a:lnTo>
                      <a:pt x="313" y="190"/>
                    </a:lnTo>
                    <a:lnTo>
                      <a:pt x="313" y="191"/>
                    </a:lnTo>
                    <a:lnTo>
                      <a:pt x="315" y="191"/>
                    </a:lnTo>
                    <a:lnTo>
                      <a:pt x="315" y="193"/>
                    </a:lnTo>
                    <a:lnTo>
                      <a:pt x="316" y="193"/>
                    </a:lnTo>
                    <a:lnTo>
                      <a:pt x="317" y="193"/>
                    </a:lnTo>
                    <a:lnTo>
                      <a:pt x="317" y="194"/>
                    </a:lnTo>
                    <a:lnTo>
                      <a:pt x="319" y="194"/>
                    </a:lnTo>
                    <a:lnTo>
                      <a:pt x="319" y="195"/>
                    </a:lnTo>
                    <a:lnTo>
                      <a:pt x="320" y="195"/>
                    </a:lnTo>
                    <a:lnTo>
                      <a:pt x="321" y="195"/>
                    </a:lnTo>
                    <a:lnTo>
                      <a:pt x="323" y="195"/>
                    </a:lnTo>
                    <a:lnTo>
                      <a:pt x="323" y="197"/>
                    </a:lnTo>
                    <a:lnTo>
                      <a:pt x="324" y="197"/>
                    </a:lnTo>
                    <a:lnTo>
                      <a:pt x="325" y="197"/>
                    </a:lnTo>
                    <a:lnTo>
                      <a:pt x="325" y="198"/>
                    </a:lnTo>
                    <a:lnTo>
                      <a:pt x="326" y="198"/>
                    </a:lnTo>
                    <a:lnTo>
                      <a:pt x="326" y="199"/>
                    </a:lnTo>
                    <a:lnTo>
                      <a:pt x="328" y="199"/>
                    </a:lnTo>
                    <a:lnTo>
                      <a:pt x="326" y="199"/>
                    </a:lnTo>
                    <a:lnTo>
                      <a:pt x="326" y="200"/>
                    </a:lnTo>
                    <a:lnTo>
                      <a:pt x="328" y="200"/>
                    </a:lnTo>
                    <a:lnTo>
                      <a:pt x="328" y="202"/>
                    </a:lnTo>
                    <a:lnTo>
                      <a:pt x="328" y="203"/>
                    </a:lnTo>
                    <a:lnTo>
                      <a:pt x="328" y="204"/>
                    </a:lnTo>
                    <a:lnTo>
                      <a:pt x="328" y="206"/>
                    </a:lnTo>
                    <a:lnTo>
                      <a:pt x="328" y="207"/>
                    </a:lnTo>
                    <a:lnTo>
                      <a:pt x="328" y="208"/>
                    </a:lnTo>
                    <a:lnTo>
                      <a:pt x="328" y="210"/>
                    </a:lnTo>
                    <a:lnTo>
                      <a:pt x="329" y="210"/>
                    </a:lnTo>
                    <a:lnTo>
                      <a:pt x="329" y="211"/>
                    </a:lnTo>
                    <a:lnTo>
                      <a:pt x="329" y="212"/>
                    </a:lnTo>
                    <a:lnTo>
                      <a:pt x="330" y="212"/>
                    </a:lnTo>
                    <a:lnTo>
                      <a:pt x="332" y="212"/>
                    </a:lnTo>
                    <a:lnTo>
                      <a:pt x="333" y="212"/>
                    </a:lnTo>
                    <a:lnTo>
                      <a:pt x="333" y="214"/>
                    </a:lnTo>
                    <a:lnTo>
                      <a:pt x="333" y="215"/>
                    </a:lnTo>
                    <a:lnTo>
                      <a:pt x="334" y="215"/>
                    </a:lnTo>
                    <a:lnTo>
                      <a:pt x="334" y="216"/>
                    </a:lnTo>
                    <a:lnTo>
                      <a:pt x="336" y="216"/>
                    </a:lnTo>
                    <a:lnTo>
                      <a:pt x="337" y="216"/>
                    </a:lnTo>
                    <a:lnTo>
                      <a:pt x="337" y="217"/>
                    </a:lnTo>
                    <a:lnTo>
                      <a:pt x="337" y="219"/>
                    </a:lnTo>
                    <a:lnTo>
                      <a:pt x="338" y="219"/>
                    </a:lnTo>
                    <a:lnTo>
                      <a:pt x="340" y="220"/>
                    </a:lnTo>
                    <a:lnTo>
                      <a:pt x="341" y="220"/>
                    </a:lnTo>
                    <a:lnTo>
                      <a:pt x="342" y="220"/>
                    </a:lnTo>
                    <a:lnTo>
                      <a:pt x="343" y="220"/>
                    </a:lnTo>
                    <a:lnTo>
                      <a:pt x="343" y="221"/>
                    </a:lnTo>
                    <a:lnTo>
                      <a:pt x="343" y="223"/>
                    </a:lnTo>
                    <a:lnTo>
                      <a:pt x="343" y="224"/>
                    </a:lnTo>
                    <a:lnTo>
                      <a:pt x="345" y="224"/>
                    </a:lnTo>
                    <a:lnTo>
                      <a:pt x="345" y="225"/>
                    </a:lnTo>
                    <a:lnTo>
                      <a:pt x="346" y="225"/>
                    </a:lnTo>
                    <a:lnTo>
                      <a:pt x="347" y="224"/>
                    </a:lnTo>
                    <a:lnTo>
                      <a:pt x="349" y="224"/>
                    </a:lnTo>
                    <a:lnTo>
                      <a:pt x="350" y="224"/>
                    </a:lnTo>
                    <a:lnTo>
                      <a:pt x="350" y="225"/>
                    </a:lnTo>
                    <a:lnTo>
                      <a:pt x="350" y="227"/>
                    </a:lnTo>
                    <a:lnTo>
                      <a:pt x="351" y="227"/>
                    </a:lnTo>
                    <a:lnTo>
                      <a:pt x="351" y="228"/>
                    </a:lnTo>
                    <a:lnTo>
                      <a:pt x="351" y="229"/>
                    </a:lnTo>
                    <a:lnTo>
                      <a:pt x="353" y="229"/>
                    </a:lnTo>
                    <a:lnTo>
                      <a:pt x="354" y="229"/>
                    </a:lnTo>
                    <a:lnTo>
                      <a:pt x="354" y="231"/>
                    </a:lnTo>
                    <a:lnTo>
                      <a:pt x="354" y="232"/>
                    </a:lnTo>
                    <a:lnTo>
                      <a:pt x="355" y="233"/>
                    </a:lnTo>
                    <a:lnTo>
                      <a:pt x="355" y="235"/>
                    </a:lnTo>
                    <a:lnTo>
                      <a:pt x="355" y="233"/>
                    </a:lnTo>
                    <a:lnTo>
                      <a:pt x="355" y="235"/>
                    </a:lnTo>
                    <a:lnTo>
                      <a:pt x="357" y="235"/>
                    </a:lnTo>
                    <a:lnTo>
                      <a:pt x="357" y="236"/>
                    </a:lnTo>
                    <a:lnTo>
                      <a:pt x="357" y="237"/>
                    </a:lnTo>
                    <a:lnTo>
                      <a:pt x="358" y="237"/>
                    </a:lnTo>
                    <a:lnTo>
                      <a:pt x="358" y="238"/>
                    </a:lnTo>
                    <a:lnTo>
                      <a:pt x="359" y="238"/>
                    </a:lnTo>
                    <a:lnTo>
                      <a:pt x="360" y="238"/>
                    </a:lnTo>
                    <a:lnTo>
                      <a:pt x="360" y="240"/>
                    </a:lnTo>
                    <a:lnTo>
                      <a:pt x="362" y="240"/>
                    </a:lnTo>
                    <a:lnTo>
                      <a:pt x="362" y="241"/>
                    </a:lnTo>
                    <a:lnTo>
                      <a:pt x="363" y="241"/>
                    </a:lnTo>
                    <a:lnTo>
                      <a:pt x="363" y="242"/>
                    </a:lnTo>
                    <a:lnTo>
                      <a:pt x="363" y="244"/>
                    </a:lnTo>
                    <a:lnTo>
                      <a:pt x="364" y="244"/>
                    </a:lnTo>
                    <a:lnTo>
                      <a:pt x="364" y="245"/>
                    </a:lnTo>
                    <a:lnTo>
                      <a:pt x="364" y="246"/>
                    </a:lnTo>
                    <a:lnTo>
                      <a:pt x="364" y="248"/>
                    </a:lnTo>
                    <a:lnTo>
                      <a:pt x="364" y="249"/>
                    </a:lnTo>
                    <a:lnTo>
                      <a:pt x="366" y="249"/>
                    </a:lnTo>
                    <a:lnTo>
                      <a:pt x="366" y="250"/>
                    </a:lnTo>
                    <a:lnTo>
                      <a:pt x="366" y="252"/>
                    </a:lnTo>
                    <a:lnTo>
                      <a:pt x="366" y="253"/>
                    </a:lnTo>
                    <a:lnTo>
                      <a:pt x="364" y="253"/>
                    </a:lnTo>
                    <a:lnTo>
                      <a:pt x="367" y="255"/>
                    </a:lnTo>
                    <a:lnTo>
                      <a:pt x="368" y="257"/>
                    </a:lnTo>
                    <a:lnTo>
                      <a:pt x="368" y="258"/>
                    </a:lnTo>
                    <a:lnTo>
                      <a:pt x="371" y="259"/>
                    </a:lnTo>
                    <a:lnTo>
                      <a:pt x="371" y="261"/>
                    </a:lnTo>
                    <a:lnTo>
                      <a:pt x="372" y="261"/>
                    </a:lnTo>
                    <a:lnTo>
                      <a:pt x="372" y="262"/>
                    </a:lnTo>
                    <a:lnTo>
                      <a:pt x="374" y="262"/>
                    </a:lnTo>
                    <a:lnTo>
                      <a:pt x="375" y="262"/>
                    </a:lnTo>
                    <a:lnTo>
                      <a:pt x="375" y="263"/>
                    </a:lnTo>
                    <a:lnTo>
                      <a:pt x="376" y="263"/>
                    </a:lnTo>
                    <a:lnTo>
                      <a:pt x="376" y="265"/>
                    </a:lnTo>
                    <a:lnTo>
                      <a:pt x="375" y="266"/>
                    </a:lnTo>
                    <a:lnTo>
                      <a:pt x="376" y="266"/>
                    </a:lnTo>
                    <a:lnTo>
                      <a:pt x="376" y="267"/>
                    </a:lnTo>
                    <a:lnTo>
                      <a:pt x="375" y="267"/>
                    </a:lnTo>
                    <a:lnTo>
                      <a:pt x="376" y="269"/>
                    </a:lnTo>
                    <a:lnTo>
                      <a:pt x="376" y="270"/>
                    </a:lnTo>
                    <a:lnTo>
                      <a:pt x="376" y="271"/>
                    </a:lnTo>
                    <a:lnTo>
                      <a:pt x="375" y="271"/>
                    </a:lnTo>
                    <a:lnTo>
                      <a:pt x="376" y="271"/>
                    </a:lnTo>
                    <a:lnTo>
                      <a:pt x="376" y="272"/>
                    </a:lnTo>
                    <a:lnTo>
                      <a:pt x="375" y="274"/>
                    </a:lnTo>
                    <a:lnTo>
                      <a:pt x="374" y="274"/>
                    </a:lnTo>
                    <a:lnTo>
                      <a:pt x="374" y="275"/>
                    </a:lnTo>
                    <a:lnTo>
                      <a:pt x="374" y="276"/>
                    </a:lnTo>
                    <a:lnTo>
                      <a:pt x="372" y="276"/>
                    </a:lnTo>
                    <a:lnTo>
                      <a:pt x="372" y="278"/>
                    </a:lnTo>
                    <a:lnTo>
                      <a:pt x="371" y="279"/>
                    </a:lnTo>
                    <a:lnTo>
                      <a:pt x="371" y="280"/>
                    </a:lnTo>
                    <a:lnTo>
                      <a:pt x="370" y="280"/>
                    </a:lnTo>
                    <a:lnTo>
                      <a:pt x="370" y="282"/>
                    </a:lnTo>
                    <a:lnTo>
                      <a:pt x="370" y="283"/>
                    </a:lnTo>
                    <a:lnTo>
                      <a:pt x="371" y="283"/>
                    </a:lnTo>
                    <a:lnTo>
                      <a:pt x="371" y="284"/>
                    </a:lnTo>
                    <a:lnTo>
                      <a:pt x="372" y="284"/>
                    </a:lnTo>
                    <a:lnTo>
                      <a:pt x="372" y="286"/>
                    </a:lnTo>
                    <a:lnTo>
                      <a:pt x="374" y="286"/>
                    </a:lnTo>
                    <a:lnTo>
                      <a:pt x="374" y="287"/>
                    </a:lnTo>
                    <a:lnTo>
                      <a:pt x="374" y="286"/>
                    </a:lnTo>
                    <a:lnTo>
                      <a:pt x="375" y="286"/>
                    </a:lnTo>
                    <a:lnTo>
                      <a:pt x="376" y="287"/>
                    </a:lnTo>
                    <a:lnTo>
                      <a:pt x="377" y="287"/>
                    </a:lnTo>
                    <a:lnTo>
                      <a:pt x="379" y="287"/>
                    </a:lnTo>
                    <a:lnTo>
                      <a:pt x="379" y="286"/>
                    </a:lnTo>
                    <a:lnTo>
                      <a:pt x="380" y="286"/>
                    </a:lnTo>
                    <a:lnTo>
                      <a:pt x="381" y="284"/>
                    </a:lnTo>
                    <a:lnTo>
                      <a:pt x="383" y="284"/>
                    </a:lnTo>
                    <a:lnTo>
                      <a:pt x="384" y="284"/>
                    </a:lnTo>
                    <a:lnTo>
                      <a:pt x="385" y="284"/>
                    </a:lnTo>
                    <a:lnTo>
                      <a:pt x="385" y="283"/>
                    </a:lnTo>
                    <a:lnTo>
                      <a:pt x="387" y="283"/>
                    </a:lnTo>
                    <a:lnTo>
                      <a:pt x="388" y="283"/>
                    </a:lnTo>
                    <a:lnTo>
                      <a:pt x="389" y="283"/>
                    </a:lnTo>
                    <a:lnTo>
                      <a:pt x="391" y="284"/>
                    </a:lnTo>
                    <a:lnTo>
                      <a:pt x="391" y="286"/>
                    </a:lnTo>
                    <a:lnTo>
                      <a:pt x="392" y="286"/>
                    </a:lnTo>
                    <a:lnTo>
                      <a:pt x="392" y="287"/>
                    </a:lnTo>
                    <a:lnTo>
                      <a:pt x="393" y="288"/>
                    </a:lnTo>
                    <a:lnTo>
                      <a:pt x="393" y="289"/>
                    </a:lnTo>
                    <a:lnTo>
                      <a:pt x="396" y="291"/>
                    </a:lnTo>
                    <a:lnTo>
                      <a:pt x="397" y="293"/>
                    </a:lnTo>
                    <a:lnTo>
                      <a:pt x="398" y="296"/>
                    </a:lnTo>
                    <a:lnTo>
                      <a:pt x="400" y="296"/>
                    </a:lnTo>
                    <a:lnTo>
                      <a:pt x="402" y="299"/>
                    </a:lnTo>
                    <a:lnTo>
                      <a:pt x="405" y="303"/>
                    </a:lnTo>
                    <a:lnTo>
                      <a:pt x="406" y="305"/>
                    </a:lnTo>
                    <a:lnTo>
                      <a:pt x="408" y="305"/>
                    </a:lnTo>
                    <a:lnTo>
                      <a:pt x="410" y="309"/>
                    </a:lnTo>
                    <a:lnTo>
                      <a:pt x="412" y="310"/>
                    </a:lnTo>
                    <a:lnTo>
                      <a:pt x="413" y="312"/>
                    </a:lnTo>
                    <a:lnTo>
                      <a:pt x="414" y="313"/>
                    </a:lnTo>
                    <a:lnTo>
                      <a:pt x="415" y="317"/>
                    </a:lnTo>
                    <a:lnTo>
                      <a:pt x="415" y="318"/>
                    </a:lnTo>
                    <a:lnTo>
                      <a:pt x="418" y="329"/>
                    </a:lnTo>
                    <a:lnTo>
                      <a:pt x="418" y="330"/>
                    </a:lnTo>
                    <a:lnTo>
                      <a:pt x="417" y="331"/>
                    </a:lnTo>
                    <a:lnTo>
                      <a:pt x="417" y="333"/>
                    </a:lnTo>
                    <a:lnTo>
                      <a:pt x="415" y="334"/>
                    </a:lnTo>
                    <a:lnTo>
                      <a:pt x="414" y="335"/>
                    </a:lnTo>
                    <a:lnTo>
                      <a:pt x="413" y="337"/>
                    </a:lnTo>
                    <a:lnTo>
                      <a:pt x="412" y="338"/>
                    </a:lnTo>
                    <a:lnTo>
                      <a:pt x="410" y="337"/>
                    </a:lnTo>
                    <a:lnTo>
                      <a:pt x="409" y="337"/>
                    </a:lnTo>
                    <a:lnTo>
                      <a:pt x="408" y="338"/>
                    </a:lnTo>
                    <a:lnTo>
                      <a:pt x="406" y="339"/>
                    </a:lnTo>
                    <a:lnTo>
                      <a:pt x="405" y="339"/>
                    </a:lnTo>
                    <a:lnTo>
                      <a:pt x="404" y="341"/>
                    </a:lnTo>
                    <a:lnTo>
                      <a:pt x="402" y="341"/>
                    </a:lnTo>
                    <a:lnTo>
                      <a:pt x="401" y="341"/>
                    </a:lnTo>
                    <a:lnTo>
                      <a:pt x="400" y="339"/>
                    </a:lnTo>
                    <a:lnTo>
                      <a:pt x="398" y="339"/>
                    </a:lnTo>
                    <a:lnTo>
                      <a:pt x="398" y="338"/>
                    </a:lnTo>
                    <a:lnTo>
                      <a:pt x="397" y="338"/>
                    </a:lnTo>
                    <a:lnTo>
                      <a:pt x="396" y="338"/>
                    </a:lnTo>
                    <a:lnTo>
                      <a:pt x="395" y="338"/>
                    </a:lnTo>
                    <a:lnTo>
                      <a:pt x="393" y="338"/>
                    </a:lnTo>
                    <a:lnTo>
                      <a:pt x="393" y="339"/>
                    </a:lnTo>
                    <a:lnTo>
                      <a:pt x="392" y="339"/>
                    </a:lnTo>
                    <a:lnTo>
                      <a:pt x="391" y="339"/>
                    </a:lnTo>
                    <a:lnTo>
                      <a:pt x="389" y="339"/>
                    </a:lnTo>
                    <a:lnTo>
                      <a:pt x="388" y="341"/>
                    </a:lnTo>
                    <a:lnTo>
                      <a:pt x="385" y="342"/>
                    </a:lnTo>
                    <a:lnTo>
                      <a:pt x="383" y="343"/>
                    </a:lnTo>
                    <a:lnTo>
                      <a:pt x="380" y="344"/>
                    </a:lnTo>
                    <a:lnTo>
                      <a:pt x="379" y="346"/>
                    </a:lnTo>
                    <a:lnTo>
                      <a:pt x="377" y="347"/>
                    </a:lnTo>
                    <a:lnTo>
                      <a:pt x="376" y="347"/>
                    </a:lnTo>
                    <a:lnTo>
                      <a:pt x="374" y="347"/>
                    </a:lnTo>
                    <a:lnTo>
                      <a:pt x="372" y="347"/>
                    </a:lnTo>
                    <a:lnTo>
                      <a:pt x="371" y="347"/>
                    </a:lnTo>
                    <a:lnTo>
                      <a:pt x="370" y="348"/>
                    </a:lnTo>
                    <a:lnTo>
                      <a:pt x="370" y="347"/>
                    </a:lnTo>
                    <a:lnTo>
                      <a:pt x="368" y="347"/>
                    </a:lnTo>
                    <a:lnTo>
                      <a:pt x="367" y="347"/>
                    </a:lnTo>
                    <a:lnTo>
                      <a:pt x="366" y="347"/>
                    </a:lnTo>
                    <a:lnTo>
                      <a:pt x="364" y="347"/>
                    </a:lnTo>
                    <a:lnTo>
                      <a:pt x="363" y="347"/>
                    </a:lnTo>
                    <a:lnTo>
                      <a:pt x="362" y="347"/>
                    </a:lnTo>
                    <a:lnTo>
                      <a:pt x="360" y="347"/>
                    </a:lnTo>
                    <a:lnTo>
                      <a:pt x="359" y="347"/>
                    </a:lnTo>
                    <a:lnTo>
                      <a:pt x="358" y="347"/>
                    </a:lnTo>
                    <a:lnTo>
                      <a:pt x="358" y="348"/>
                    </a:lnTo>
                    <a:lnTo>
                      <a:pt x="358" y="350"/>
                    </a:lnTo>
                    <a:lnTo>
                      <a:pt x="358" y="351"/>
                    </a:lnTo>
                    <a:lnTo>
                      <a:pt x="357" y="351"/>
                    </a:lnTo>
                    <a:lnTo>
                      <a:pt x="357" y="352"/>
                    </a:lnTo>
                    <a:lnTo>
                      <a:pt x="357" y="354"/>
                    </a:lnTo>
                    <a:lnTo>
                      <a:pt x="357" y="355"/>
                    </a:lnTo>
                    <a:lnTo>
                      <a:pt x="358" y="355"/>
                    </a:lnTo>
                    <a:lnTo>
                      <a:pt x="359" y="355"/>
                    </a:lnTo>
                    <a:lnTo>
                      <a:pt x="359" y="356"/>
                    </a:lnTo>
                    <a:lnTo>
                      <a:pt x="360" y="358"/>
                    </a:lnTo>
                    <a:lnTo>
                      <a:pt x="359" y="359"/>
                    </a:lnTo>
                    <a:lnTo>
                      <a:pt x="359" y="360"/>
                    </a:lnTo>
                    <a:lnTo>
                      <a:pt x="360" y="361"/>
                    </a:lnTo>
                    <a:lnTo>
                      <a:pt x="359" y="361"/>
                    </a:lnTo>
                    <a:lnTo>
                      <a:pt x="360" y="361"/>
                    </a:lnTo>
                    <a:lnTo>
                      <a:pt x="360" y="363"/>
                    </a:lnTo>
                    <a:lnTo>
                      <a:pt x="360" y="364"/>
                    </a:lnTo>
                    <a:lnTo>
                      <a:pt x="360" y="365"/>
                    </a:lnTo>
                    <a:lnTo>
                      <a:pt x="360" y="367"/>
                    </a:lnTo>
                    <a:lnTo>
                      <a:pt x="360" y="368"/>
                    </a:lnTo>
                    <a:lnTo>
                      <a:pt x="359" y="368"/>
                    </a:lnTo>
                    <a:lnTo>
                      <a:pt x="359" y="369"/>
                    </a:lnTo>
                    <a:lnTo>
                      <a:pt x="359" y="371"/>
                    </a:lnTo>
                    <a:lnTo>
                      <a:pt x="360" y="371"/>
                    </a:lnTo>
                    <a:lnTo>
                      <a:pt x="362" y="372"/>
                    </a:lnTo>
                    <a:lnTo>
                      <a:pt x="363" y="373"/>
                    </a:lnTo>
                    <a:lnTo>
                      <a:pt x="363" y="375"/>
                    </a:lnTo>
                    <a:lnTo>
                      <a:pt x="364" y="376"/>
                    </a:lnTo>
                    <a:lnTo>
                      <a:pt x="364" y="377"/>
                    </a:lnTo>
                    <a:lnTo>
                      <a:pt x="364" y="378"/>
                    </a:lnTo>
                    <a:lnTo>
                      <a:pt x="366" y="378"/>
                    </a:lnTo>
                    <a:lnTo>
                      <a:pt x="366" y="380"/>
                    </a:lnTo>
                    <a:lnTo>
                      <a:pt x="367" y="380"/>
                    </a:lnTo>
                    <a:lnTo>
                      <a:pt x="368" y="381"/>
                    </a:lnTo>
                    <a:lnTo>
                      <a:pt x="368" y="382"/>
                    </a:lnTo>
                    <a:lnTo>
                      <a:pt x="368" y="384"/>
                    </a:lnTo>
                    <a:lnTo>
                      <a:pt x="368" y="385"/>
                    </a:lnTo>
                    <a:lnTo>
                      <a:pt x="367" y="385"/>
                    </a:lnTo>
                    <a:lnTo>
                      <a:pt x="367" y="386"/>
                    </a:lnTo>
                    <a:lnTo>
                      <a:pt x="366" y="386"/>
                    </a:lnTo>
                    <a:lnTo>
                      <a:pt x="364" y="386"/>
                    </a:lnTo>
                    <a:lnTo>
                      <a:pt x="363" y="386"/>
                    </a:lnTo>
                    <a:lnTo>
                      <a:pt x="363" y="388"/>
                    </a:lnTo>
                    <a:lnTo>
                      <a:pt x="362" y="388"/>
                    </a:lnTo>
                    <a:lnTo>
                      <a:pt x="362" y="389"/>
                    </a:lnTo>
                    <a:lnTo>
                      <a:pt x="360" y="389"/>
                    </a:lnTo>
                    <a:lnTo>
                      <a:pt x="360" y="390"/>
                    </a:lnTo>
                    <a:lnTo>
                      <a:pt x="360" y="392"/>
                    </a:lnTo>
                    <a:lnTo>
                      <a:pt x="359" y="392"/>
                    </a:lnTo>
                    <a:lnTo>
                      <a:pt x="359" y="393"/>
                    </a:lnTo>
                    <a:lnTo>
                      <a:pt x="358" y="393"/>
                    </a:lnTo>
                    <a:lnTo>
                      <a:pt x="358" y="394"/>
                    </a:lnTo>
                    <a:lnTo>
                      <a:pt x="357" y="396"/>
                    </a:lnTo>
                    <a:lnTo>
                      <a:pt x="355" y="396"/>
                    </a:lnTo>
                    <a:lnTo>
                      <a:pt x="355" y="397"/>
                    </a:lnTo>
                    <a:lnTo>
                      <a:pt x="354" y="398"/>
                    </a:lnTo>
                    <a:lnTo>
                      <a:pt x="354" y="399"/>
                    </a:lnTo>
                    <a:lnTo>
                      <a:pt x="354" y="401"/>
                    </a:lnTo>
                    <a:lnTo>
                      <a:pt x="354" y="402"/>
                    </a:lnTo>
                    <a:lnTo>
                      <a:pt x="354" y="403"/>
                    </a:lnTo>
                    <a:lnTo>
                      <a:pt x="354" y="405"/>
                    </a:lnTo>
                    <a:lnTo>
                      <a:pt x="354" y="406"/>
                    </a:lnTo>
                    <a:lnTo>
                      <a:pt x="353" y="407"/>
                    </a:lnTo>
                    <a:lnTo>
                      <a:pt x="353" y="409"/>
                    </a:lnTo>
                    <a:lnTo>
                      <a:pt x="353" y="410"/>
                    </a:lnTo>
                    <a:lnTo>
                      <a:pt x="351" y="410"/>
                    </a:lnTo>
                    <a:lnTo>
                      <a:pt x="350" y="411"/>
                    </a:lnTo>
                    <a:lnTo>
                      <a:pt x="349" y="413"/>
                    </a:lnTo>
                    <a:lnTo>
                      <a:pt x="349" y="414"/>
                    </a:lnTo>
                    <a:lnTo>
                      <a:pt x="349" y="415"/>
                    </a:lnTo>
                    <a:lnTo>
                      <a:pt x="347" y="415"/>
                    </a:lnTo>
                    <a:lnTo>
                      <a:pt x="347" y="416"/>
                    </a:lnTo>
                    <a:lnTo>
                      <a:pt x="346" y="418"/>
                    </a:lnTo>
                    <a:lnTo>
                      <a:pt x="346" y="420"/>
                    </a:lnTo>
                    <a:lnTo>
                      <a:pt x="347" y="423"/>
                    </a:lnTo>
                    <a:lnTo>
                      <a:pt x="347" y="424"/>
                    </a:lnTo>
                    <a:lnTo>
                      <a:pt x="347" y="426"/>
                    </a:lnTo>
                    <a:lnTo>
                      <a:pt x="346" y="426"/>
                    </a:lnTo>
                    <a:lnTo>
                      <a:pt x="346" y="427"/>
                    </a:lnTo>
                    <a:lnTo>
                      <a:pt x="345" y="427"/>
                    </a:lnTo>
                    <a:lnTo>
                      <a:pt x="345" y="428"/>
                    </a:lnTo>
                    <a:lnTo>
                      <a:pt x="343" y="428"/>
                    </a:lnTo>
                    <a:lnTo>
                      <a:pt x="343" y="430"/>
                    </a:lnTo>
                    <a:lnTo>
                      <a:pt x="342" y="430"/>
                    </a:lnTo>
                    <a:lnTo>
                      <a:pt x="342" y="431"/>
                    </a:lnTo>
                    <a:lnTo>
                      <a:pt x="341" y="431"/>
                    </a:lnTo>
                    <a:lnTo>
                      <a:pt x="341" y="432"/>
                    </a:lnTo>
                    <a:lnTo>
                      <a:pt x="340" y="432"/>
                    </a:lnTo>
                    <a:lnTo>
                      <a:pt x="338" y="432"/>
                    </a:lnTo>
                    <a:lnTo>
                      <a:pt x="338" y="433"/>
                    </a:lnTo>
                    <a:lnTo>
                      <a:pt x="337" y="435"/>
                    </a:lnTo>
                    <a:lnTo>
                      <a:pt x="338" y="435"/>
                    </a:lnTo>
                    <a:lnTo>
                      <a:pt x="338" y="436"/>
                    </a:lnTo>
                    <a:lnTo>
                      <a:pt x="338" y="437"/>
                    </a:lnTo>
                    <a:lnTo>
                      <a:pt x="340" y="437"/>
                    </a:lnTo>
                    <a:lnTo>
                      <a:pt x="341" y="437"/>
                    </a:lnTo>
                    <a:lnTo>
                      <a:pt x="343" y="439"/>
                    </a:lnTo>
                    <a:lnTo>
                      <a:pt x="343" y="440"/>
                    </a:lnTo>
                    <a:lnTo>
                      <a:pt x="343" y="441"/>
                    </a:lnTo>
                    <a:lnTo>
                      <a:pt x="343" y="443"/>
                    </a:lnTo>
                    <a:lnTo>
                      <a:pt x="345" y="443"/>
                    </a:lnTo>
                    <a:lnTo>
                      <a:pt x="346" y="443"/>
                    </a:lnTo>
                    <a:lnTo>
                      <a:pt x="346" y="444"/>
                    </a:lnTo>
                    <a:lnTo>
                      <a:pt x="347" y="445"/>
                    </a:lnTo>
                    <a:lnTo>
                      <a:pt x="346" y="445"/>
                    </a:lnTo>
                    <a:lnTo>
                      <a:pt x="346" y="447"/>
                    </a:lnTo>
                    <a:lnTo>
                      <a:pt x="345" y="447"/>
                    </a:lnTo>
                    <a:lnTo>
                      <a:pt x="346" y="448"/>
                    </a:lnTo>
                    <a:lnTo>
                      <a:pt x="345" y="448"/>
                    </a:lnTo>
                    <a:lnTo>
                      <a:pt x="345" y="449"/>
                    </a:lnTo>
                    <a:lnTo>
                      <a:pt x="346" y="449"/>
                    </a:lnTo>
                    <a:lnTo>
                      <a:pt x="346" y="450"/>
                    </a:lnTo>
                    <a:lnTo>
                      <a:pt x="346" y="452"/>
                    </a:lnTo>
                    <a:lnTo>
                      <a:pt x="346" y="453"/>
                    </a:lnTo>
                    <a:lnTo>
                      <a:pt x="346" y="454"/>
                    </a:lnTo>
                    <a:lnTo>
                      <a:pt x="347" y="454"/>
                    </a:lnTo>
                    <a:lnTo>
                      <a:pt x="347" y="456"/>
                    </a:lnTo>
                    <a:lnTo>
                      <a:pt x="346" y="456"/>
                    </a:lnTo>
                    <a:lnTo>
                      <a:pt x="346" y="457"/>
                    </a:lnTo>
                    <a:lnTo>
                      <a:pt x="346" y="458"/>
                    </a:lnTo>
                    <a:lnTo>
                      <a:pt x="346" y="460"/>
                    </a:lnTo>
                    <a:lnTo>
                      <a:pt x="346" y="461"/>
                    </a:lnTo>
                    <a:lnTo>
                      <a:pt x="346" y="462"/>
                    </a:lnTo>
                    <a:lnTo>
                      <a:pt x="346" y="464"/>
                    </a:lnTo>
                    <a:lnTo>
                      <a:pt x="345" y="464"/>
                    </a:lnTo>
                    <a:lnTo>
                      <a:pt x="343" y="464"/>
                    </a:lnTo>
                    <a:lnTo>
                      <a:pt x="343" y="465"/>
                    </a:lnTo>
                    <a:lnTo>
                      <a:pt x="343" y="466"/>
                    </a:lnTo>
                    <a:lnTo>
                      <a:pt x="342" y="466"/>
                    </a:lnTo>
                    <a:lnTo>
                      <a:pt x="341" y="466"/>
                    </a:lnTo>
                    <a:lnTo>
                      <a:pt x="341" y="468"/>
                    </a:lnTo>
                    <a:lnTo>
                      <a:pt x="342" y="469"/>
                    </a:lnTo>
                    <a:lnTo>
                      <a:pt x="341" y="469"/>
                    </a:lnTo>
                    <a:lnTo>
                      <a:pt x="341" y="470"/>
                    </a:lnTo>
                    <a:lnTo>
                      <a:pt x="341" y="471"/>
                    </a:lnTo>
                    <a:lnTo>
                      <a:pt x="340" y="471"/>
                    </a:lnTo>
                    <a:lnTo>
                      <a:pt x="340" y="473"/>
                    </a:lnTo>
                    <a:lnTo>
                      <a:pt x="338" y="473"/>
                    </a:lnTo>
                    <a:lnTo>
                      <a:pt x="337" y="474"/>
                    </a:lnTo>
                    <a:lnTo>
                      <a:pt x="337" y="475"/>
                    </a:lnTo>
                    <a:lnTo>
                      <a:pt x="337" y="477"/>
                    </a:lnTo>
                    <a:lnTo>
                      <a:pt x="337" y="478"/>
                    </a:lnTo>
                    <a:lnTo>
                      <a:pt x="338" y="478"/>
                    </a:lnTo>
                    <a:lnTo>
                      <a:pt x="338" y="479"/>
                    </a:lnTo>
                    <a:lnTo>
                      <a:pt x="337" y="479"/>
                    </a:lnTo>
                    <a:lnTo>
                      <a:pt x="338" y="481"/>
                    </a:lnTo>
                    <a:lnTo>
                      <a:pt x="337" y="481"/>
                    </a:lnTo>
                    <a:lnTo>
                      <a:pt x="337" y="482"/>
                    </a:lnTo>
                    <a:lnTo>
                      <a:pt x="337" y="483"/>
                    </a:lnTo>
                    <a:lnTo>
                      <a:pt x="337" y="485"/>
                    </a:lnTo>
                    <a:lnTo>
                      <a:pt x="338" y="485"/>
                    </a:lnTo>
                    <a:lnTo>
                      <a:pt x="338" y="486"/>
                    </a:lnTo>
                    <a:lnTo>
                      <a:pt x="338" y="487"/>
                    </a:lnTo>
                    <a:lnTo>
                      <a:pt x="337" y="487"/>
                    </a:lnTo>
                    <a:lnTo>
                      <a:pt x="337" y="488"/>
                    </a:lnTo>
                    <a:lnTo>
                      <a:pt x="336" y="488"/>
                    </a:lnTo>
                    <a:lnTo>
                      <a:pt x="334" y="488"/>
                    </a:lnTo>
                    <a:lnTo>
                      <a:pt x="334" y="490"/>
                    </a:lnTo>
                    <a:lnTo>
                      <a:pt x="334" y="491"/>
                    </a:lnTo>
                    <a:lnTo>
                      <a:pt x="333" y="491"/>
                    </a:lnTo>
                    <a:lnTo>
                      <a:pt x="333" y="492"/>
                    </a:lnTo>
                    <a:lnTo>
                      <a:pt x="333" y="494"/>
                    </a:lnTo>
                    <a:lnTo>
                      <a:pt x="333" y="495"/>
                    </a:lnTo>
                    <a:lnTo>
                      <a:pt x="332" y="496"/>
                    </a:lnTo>
                    <a:lnTo>
                      <a:pt x="333" y="496"/>
                    </a:lnTo>
                    <a:lnTo>
                      <a:pt x="333" y="498"/>
                    </a:lnTo>
                    <a:lnTo>
                      <a:pt x="332" y="498"/>
                    </a:lnTo>
                    <a:lnTo>
                      <a:pt x="333" y="498"/>
                    </a:lnTo>
                    <a:lnTo>
                      <a:pt x="332" y="498"/>
                    </a:lnTo>
                    <a:lnTo>
                      <a:pt x="332" y="499"/>
                    </a:lnTo>
                    <a:lnTo>
                      <a:pt x="330" y="499"/>
                    </a:lnTo>
                    <a:lnTo>
                      <a:pt x="332" y="499"/>
                    </a:lnTo>
                    <a:lnTo>
                      <a:pt x="330" y="499"/>
                    </a:lnTo>
                    <a:lnTo>
                      <a:pt x="330" y="500"/>
                    </a:lnTo>
                    <a:lnTo>
                      <a:pt x="330" y="502"/>
                    </a:lnTo>
                    <a:lnTo>
                      <a:pt x="329" y="502"/>
                    </a:lnTo>
                    <a:lnTo>
                      <a:pt x="329" y="503"/>
                    </a:lnTo>
                    <a:lnTo>
                      <a:pt x="329" y="502"/>
                    </a:lnTo>
                    <a:lnTo>
                      <a:pt x="329" y="503"/>
                    </a:lnTo>
                    <a:lnTo>
                      <a:pt x="328" y="503"/>
                    </a:lnTo>
                    <a:lnTo>
                      <a:pt x="326" y="503"/>
                    </a:lnTo>
                    <a:lnTo>
                      <a:pt x="326" y="504"/>
                    </a:lnTo>
                    <a:lnTo>
                      <a:pt x="325" y="504"/>
                    </a:lnTo>
                    <a:lnTo>
                      <a:pt x="326" y="504"/>
                    </a:lnTo>
                    <a:lnTo>
                      <a:pt x="325" y="504"/>
                    </a:lnTo>
                    <a:lnTo>
                      <a:pt x="324" y="504"/>
                    </a:lnTo>
                    <a:lnTo>
                      <a:pt x="323" y="504"/>
                    </a:lnTo>
                    <a:lnTo>
                      <a:pt x="323" y="505"/>
                    </a:lnTo>
                    <a:lnTo>
                      <a:pt x="321" y="505"/>
                    </a:lnTo>
                    <a:lnTo>
                      <a:pt x="321" y="504"/>
                    </a:lnTo>
                    <a:lnTo>
                      <a:pt x="320" y="504"/>
                    </a:lnTo>
                    <a:lnTo>
                      <a:pt x="319" y="504"/>
                    </a:lnTo>
                    <a:lnTo>
                      <a:pt x="319" y="505"/>
                    </a:lnTo>
                    <a:lnTo>
                      <a:pt x="319" y="504"/>
                    </a:lnTo>
                    <a:lnTo>
                      <a:pt x="319" y="505"/>
                    </a:lnTo>
                    <a:lnTo>
                      <a:pt x="317" y="505"/>
                    </a:lnTo>
                    <a:lnTo>
                      <a:pt x="317" y="507"/>
                    </a:lnTo>
                    <a:lnTo>
                      <a:pt x="317" y="505"/>
                    </a:lnTo>
                    <a:lnTo>
                      <a:pt x="316" y="505"/>
                    </a:lnTo>
                    <a:lnTo>
                      <a:pt x="316" y="507"/>
                    </a:lnTo>
                    <a:lnTo>
                      <a:pt x="316" y="505"/>
                    </a:lnTo>
                    <a:lnTo>
                      <a:pt x="316" y="507"/>
                    </a:lnTo>
                    <a:lnTo>
                      <a:pt x="315" y="507"/>
                    </a:lnTo>
                    <a:lnTo>
                      <a:pt x="313" y="507"/>
                    </a:lnTo>
                    <a:lnTo>
                      <a:pt x="312" y="507"/>
                    </a:lnTo>
                    <a:lnTo>
                      <a:pt x="312" y="508"/>
                    </a:lnTo>
                    <a:lnTo>
                      <a:pt x="312" y="507"/>
                    </a:lnTo>
                    <a:lnTo>
                      <a:pt x="311" y="507"/>
                    </a:lnTo>
                    <a:lnTo>
                      <a:pt x="311" y="508"/>
                    </a:lnTo>
                    <a:lnTo>
                      <a:pt x="311" y="507"/>
                    </a:lnTo>
                    <a:lnTo>
                      <a:pt x="311" y="508"/>
                    </a:lnTo>
                    <a:lnTo>
                      <a:pt x="309" y="508"/>
                    </a:lnTo>
                    <a:lnTo>
                      <a:pt x="309" y="509"/>
                    </a:lnTo>
                    <a:lnTo>
                      <a:pt x="309" y="511"/>
                    </a:lnTo>
                    <a:lnTo>
                      <a:pt x="311" y="511"/>
                    </a:lnTo>
                    <a:lnTo>
                      <a:pt x="309" y="511"/>
                    </a:lnTo>
                    <a:lnTo>
                      <a:pt x="309" y="512"/>
                    </a:lnTo>
                    <a:lnTo>
                      <a:pt x="309" y="511"/>
                    </a:lnTo>
                    <a:lnTo>
                      <a:pt x="308" y="511"/>
                    </a:lnTo>
                    <a:lnTo>
                      <a:pt x="308" y="512"/>
                    </a:lnTo>
                    <a:lnTo>
                      <a:pt x="307" y="512"/>
                    </a:lnTo>
                    <a:lnTo>
                      <a:pt x="307" y="513"/>
                    </a:lnTo>
                    <a:lnTo>
                      <a:pt x="305" y="513"/>
                    </a:lnTo>
                    <a:lnTo>
                      <a:pt x="304" y="513"/>
                    </a:lnTo>
                    <a:lnTo>
                      <a:pt x="303" y="513"/>
                    </a:lnTo>
                    <a:lnTo>
                      <a:pt x="303" y="515"/>
                    </a:lnTo>
                    <a:lnTo>
                      <a:pt x="302" y="515"/>
                    </a:lnTo>
                    <a:lnTo>
                      <a:pt x="302" y="516"/>
                    </a:lnTo>
                    <a:lnTo>
                      <a:pt x="300" y="516"/>
                    </a:lnTo>
                    <a:lnTo>
                      <a:pt x="300" y="517"/>
                    </a:lnTo>
                    <a:lnTo>
                      <a:pt x="302" y="517"/>
                    </a:lnTo>
                    <a:lnTo>
                      <a:pt x="300" y="517"/>
                    </a:lnTo>
                    <a:lnTo>
                      <a:pt x="300" y="519"/>
                    </a:lnTo>
                    <a:lnTo>
                      <a:pt x="299" y="519"/>
                    </a:lnTo>
                    <a:lnTo>
                      <a:pt x="298" y="519"/>
                    </a:lnTo>
                    <a:lnTo>
                      <a:pt x="296" y="519"/>
                    </a:lnTo>
                    <a:lnTo>
                      <a:pt x="296" y="520"/>
                    </a:lnTo>
                    <a:lnTo>
                      <a:pt x="295" y="520"/>
                    </a:lnTo>
                    <a:lnTo>
                      <a:pt x="294" y="520"/>
                    </a:lnTo>
                    <a:lnTo>
                      <a:pt x="294" y="521"/>
                    </a:lnTo>
                    <a:lnTo>
                      <a:pt x="294" y="520"/>
                    </a:lnTo>
                    <a:lnTo>
                      <a:pt x="294" y="521"/>
                    </a:lnTo>
                    <a:lnTo>
                      <a:pt x="292" y="521"/>
                    </a:lnTo>
                    <a:lnTo>
                      <a:pt x="292" y="522"/>
                    </a:lnTo>
                    <a:lnTo>
                      <a:pt x="294" y="522"/>
                    </a:lnTo>
                    <a:lnTo>
                      <a:pt x="294" y="524"/>
                    </a:lnTo>
                    <a:lnTo>
                      <a:pt x="292" y="524"/>
                    </a:lnTo>
                    <a:lnTo>
                      <a:pt x="292" y="525"/>
                    </a:lnTo>
                    <a:lnTo>
                      <a:pt x="292" y="524"/>
                    </a:lnTo>
                    <a:lnTo>
                      <a:pt x="294" y="524"/>
                    </a:lnTo>
                    <a:lnTo>
                      <a:pt x="294" y="525"/>
                    </a:lnTo>
                    <a:lnTo>
                      <a:pt x="294" y="526"/>
                    </a:lnTo>
                    <a:lnTo>
                      <a:pt x="292" y="526"/>
                    </a:lnTo>
                    <a:lnTo>
                      <a:pt x="292" y="528"/>
                    </a:lnTo>
                    <a:lnTo>
                      <a:pt x="291" y="528"/>
                    </a:lnTo>
                    <a:lnTo>
                      <a:pt x="292" y="528"/>
                    </a:lnTo>
                    <a:lnTo>
                      <a:pt x="291" y="528"/>
                    </a:lnTo>
                    <a:lnTo>
                      <a:pt x="292" y="528"/>
                    </a:lnTo>
                    <a:lnTo>
                      <a:pt x="292" y="529"/>
                    </a:lnTo>
                    <a:lnTo>
                      <a:pt x="292" y="530"/>
                    </a:lnTo>
                    <a:lnTo>
                      <a:pt x="294" y="530"/>
                    </a:lnTo>
                    <a:lnTo>
                      <a:pt x="294" y="532"/>
                    </a:lnTo>
                    <a:lnTo>
                      <a:pt x="292" y="532"/>
                    </a:lnTo>
                    <a:lnTo>
                      <a:pt x="292" y="530"/>
                    </a:lnTo>
                    <a:lnTo>
                      <a:pt x="291" y="530"/>
                    </a:lnTo>
                    <a:lnTo>
                      <a:pt x="291" y="532"/>
                    </a:lnTo>
                    <a:lnTo>
                      <a:pt x="291" y="533"/>
                    </a:lnTo>
                    <a:lnTo>
                      <a:pt x="292" y="533"/>
                    </a:lnTo>
                    <a:lnTo>
                      <a:pt x="291" y="533"/>
                    </a:lnTo>
                    <a:lnTo>
                      <a:pt x="290" y="533"/>
                    </a:lnTo>
                    <a:lnTo>
                      <a:pt x="290" y="532"/>
                    </a:lnTo>
                    <a:lnTo>
                      <a:pt x="288" y="532"/>
                    </a:lnTo>
                    <a:lnTo>
                      <a:pt x="290" y="532"/>
                    </a:lnTo>
                    <a:lnTo>
                      <a:pt x="288" y="532"/>
                    </a:lnTo>
                    <a:lnTo>
                      <a:pt x="288" y="530"/>
                    </a:lnTo>
                    <a:lnTo>
                      <a:pt x="287" y="530"/>
                    </a:lnTo>
                    <a:lnTo>
                      <a:pt x="288" y="530"/>
                    </a:lnTo>
                    <a:lnTo>
                      <a:pt x="287" y="530"/>
                    </a:lnTo>
                    <a:lnTo>
                      <a:pt x="287" y="532"/>
                    </a:lnTo>
                    <a:lnTo>
                      <a:pt x="288" y="532"/>
                    </a:lnTo>
                    <a:lnTo>
                      <a:pt x="288" y="533"/>
                    </a:lnTo>
                    <a:lnTo>
                      <a:pt x="288" y="534"/>
                    </a:lnTo>
                    <a:lnTo>
                      <a:pt x="288" y="536"/>
                    </a:lnTo>
                    <a:lnTo>
                      <a:pt x="287" y="536"/>
                    </a:lnTo>
                    <a:lnTo>
                      <a:pt x="287" y="537"/>
                    </a:lnTo>
                    <a:lnTo>
                      <a:pt x="286" y="537"/>
                    </a:lnTo>
                    <a:lnTo>
                      <a:pt x="287" y="537"/>
                    </a:lnTo>
                    <a:lnTo>
                      <a:pt x="286" y="537"/>
                    </a:lnTo>
                    <a:lnTo>
                      <a:pt x="286" y="538"/>
                    </a:lnTo>
                    <a:lnTo>
                      <a:pt x="285" y="538"/>
                    </a:lnTo>
                    <a:lnTo>
                      <a:pt x="285" y="537"/>
                    </a:lnTo>
                    <a:lnTo>
                      <a:pt x="285" y="536"/>
                    </a:lnTo>
                    <a:lnTo>
                      <a:pt x="283" y="536"/>
                    </a:lnTo>
                    <a:lnTo>
                      <a:pt x="283" y="534"/>
                    </a:lnTo>
                    <a:lnTo>
                      <a:pt x="282" y="536"/>
                    </a:lnTo>
                    <a:lnTo>
                      <a:pt x="281" y="536"/>
                    </a:lnTo>
                    <a:lnTo>
                      <a:pt x="279" y="536"/>
                    </a:lnTo>
                    <a:lnTo>
                      <a:pt x="278" y="536"/>
                    </a:lnTo>
                    <a:lnTo>
                      <a:pt x="278" y="534"/>
                    </a:lnTo>
                    <a:lnTo>
                      <a:pt x="277" y="534"/>
                    </a:lnTo>
                    <a:lnTo>
                      <a:pt x="277" y="536"/>
                    </a:lnTo>
                    <a:lnTo>
                      <a:pt x="275" y="536"/>
                    </a:lnTo>
                    <a:lnTo>
                      <a:pt x="275" y="534"/>
                    </a:lnTo>
                    <a:lnTo>
                      <a:pt x="274" y="534"/>
                    </a:lnTo>
                    <a:lnTo>
                      <a:pt x="273" y="534"/>
                    </a:lnTo>
                    <a:lnTo>
                      <a:pt x="273" y="533"/>
                    </a:lnTo>
                    <a:lnTo>
                      <a:pt x="273" y="534"/>
                    </a:lnTo>
                    <a:lnTo>
                      <a:pt x="271" y="536"/>
                    </a:lnTo>
                    <a:lnTo>
                      <a:pt x="270" y="536"/>
                    </a:lnTo>
                    <a:lnTo>
                      <a:pt x="270" y="537"/>
                    </a:lnTo>
                    <a:lnTo>
                      <a:pt x="269" y="537"/>
                    </a:lnTo>
                    <a:lnTo>
                      <a:pt x="269" y="538"/>
                    </a:lnTo>
                    <a:lnTo>
                      <a:pt x="269" y="540"/>
                    </a:lnTo>
                    <a:lnTo>
                      <a:pt x="268" y="540"/>
                    </a:lnTo>
                    <a:lnTo>
                      <a:pt x="268" y="541"/>
                    </a:lnTo>
                    <a:lnTo>
                      <a:pt x="268" y="542"/>
                    </a:lnTo>
                    <a:lnTo>
                      <a:pt x="268" y="543"/>
                    </a:lnTo>
                    <a:lnTo>
                      <a:pt x="266" y="543"/>
                    </a:lnTo>
                    <a:lnTo>
                      <a:pt x="266" y="545"/>
                    </a:lnTo>
                    <a:lnTo>
                      <a:pt x="266" y="546"/>
                    </a:lnTo>
                    <a:lnTo>
                      <a:pt x="266" y="547"/>
                    </a:lnTo>
                    <a:lnTo>
                      <a:pt x="265" y="549"/>
                    </a:lnTo>
                    <a:lnTo>
                      <a:pt x="265" y="551"/>
                    </a:lnTo>
                    <a:lnTo>
                      <a:pt x="266" y="553"/>
                    </a:lnTo>
                    <a:lnTo>
                      <a:pt x="268" y="553"/>
                    </a:lnTo>
                    <a:lnTo>
                      <a:pt x="268" y="554"/>
                    </a:lnTo>
                    <a:lnTo>
                      <a:pt x="271" y="555"/>
                    </a:lnTo>
                    <a:lnTo>
                      <a:pt x="271" y="557"/>
                    </a:lnTo>
                    <a:lnTo>
                      <a:pt x="273" y="557"/>
                    </a:lnTo>
                    <a:lnTo>
                      <a:pt x="274" y="558"/>
                    </a:lnTo>
                    <a:lnTo>
                      <a:pt x="275" y="558"/>
                    </a:lnTo>
                    <a:lnTo>
                      <a:pt x="277" y="559"/>
                    </a:lnTo>
                    <a:lnTo>
                      <a:pt x="278" y="560"/>
                    </a:lnTo>
                    <a:lnTo>
                      <a:pt x="278" y="562"/>
                    </a:lnTo>
                    <a:lnTo>
                      <a:pt x="279" y="562"/>
                    </a:lnTo>
                    <a:lnTo>
                      <a:pt x="279" y="563"/>
                    </a:lnTo>
                    <a:lnTo>
                      <a:pt x="281" y="563"/>
                    </a:lnTo>
                    <a:lnTo>
                      <a:pt x="281" y="564"/>
                    </a:lnTo>
                    <a:lnTo>
                      <a:pt x="279" y="564"/>
                    </a:lnTo>
                    <a:lnTo>
                      <a:pt x="281" y="564"/>
                    </a:lnTo>
                    <a:lnTo>
                      <a:pt x="282" y="564"/>
                    </a:lnTo>
                    <a:lnTo>
                      <a:pt x="282" y="566"/>
                    </a:lnTo>
                    <a:lnTo>
                      <a:pt x="283" y="566"/>
                    </a:lnTo>
                    <a:lnTo>
                      <a:pt x="285" y="566"/>
                    </a:lnTo>
                    <a:lnTo>
                      <a:pt x="285" y="567"/>
                    </a:lnTo>
                    <a:lnTo>
                      <a:pt x="286" y="567"/>
                    </a:lnTo>
                    <a:lnTo>
                      <a:pt x="285" y="567"/>
                    </a:lnTo>
                    <a:lnTo>
                      <a:pt x="285" y="568"/>
                    </a:lnTo>
                    <a:lnTo>
                      <a:pt x="283" y="568"/>
                    </a:lnTo>
                    <a:lnTo>
                      <a:pt x="285" y="568"/>
                    </a:lnTo>
                    <a:lnTo>
                      <a:pt x="285" y="570"/>
                    </a:lnTo>
                    <a:lnTo>
                      <a:pt x="283" y="570"/>
                    </a:lnTo>
                    <a:lnTo>
                      <a:pt x="283" y="571"/>
                    </a:lnTo>
                    <a:lnTo>
                      <a:pt x="283" y="572"/>
                    </a:lnTo>
                    <a:lnTo>
                      <a:pt x="282" y="571"/>
                    </a:lnTo>
                    <a:lnTo>
                      <a:pt x="282" y="572"/>
                    </a:lnTo>
                    <a:lnTo>
                      <a:pt x="281" y="572"/>
                    </a:lnTo>
                    <a:lnTo>
                      <a:pt x="282" y="572"/>
                    </a:lnTo>
                    <a:lnTo>
                      <a:pt x="282" y="574"/>
                    </a:lnTo>
                    <a:lnTo>
                      <a:pt x="281" y="574"/>
                    </a:lnTo>
                    <a:lnTo>
                      <a:pt x="281" y="575"/>
                    </a:lnTo>
                    <a:lnTo>
                      <a:pt x="282" y="575"/>
                    </a:lnTo>
                    <a:lnTo>
                      <a:pt x="282" y="576"/>
                    </a:lnTo>
                    <a:lnTo>
                      <a:pt x="283" y="576"/>
                    </a:lnTo>
                    <a:lnTo>
                      <a:pt x="283" y="577"/>
                    </a:lnTo>
                    <a:lnTo>
                      <a:pt x="283" y="579"/>
                    </a:lnTo>
                    <a:lnTo>
                      <a:pt x="283" y="580"/>
                    </a:lnTo>
                    <a:lnTo>
                      <a:pt x="282" y="580"/>
                    </a:lnTo>
                    <a:lnTo>
                      <a:pt x="282" y="581"/>
                    </a:lnTo>
                    <a:lnTo>
                      <a:pt x="281" y="581"/>
                    </a:lnTo>
                    <a:lnTo>
                      <a:pt x="281" y="580"/>
                    </a:lnTo>
                    <a:lnTo>
                      <a:pt x="279" y="580"/>
                    </a:lnTo>
                    <a:lnTo>
                      <a:pt x="279" y="581"/>
                    </a:lnTo>
                    <a:lnTo>
                      <a:pt x="278" y="581"/>
                    </a:lnTo>
                    <a:lnTo>
                      <a:pt x="278" y="580"/>
                    </a:lnTo>
                    <a:lnTo>
                      <a:pt x="277" y="579"/>
                    </a:lnTo>
                    <a:lnTo>
                      <a:pt x="275" y="579"/>
                    </a:lnTo>
                    <a:lnTo>
                      <a:pt x="275" y="580"/>
                    </a:lnTo>
                    <a:lnTo>
                      <a:pt x="274" y="580"/>
                    </a:lnTo>
                    <a:lnTo>
                      <a:pt x="274" y="579"/>
                    </a:lnTo>
                    <a:lnTo>
                      <a:pt x="273" y="579"/>
                    </a:lnTo>
                    <a:lnTo>
                      <a:pt x="271" y="579"/>
                    </a:lnTo>
                    <a:lnTo>
                      <a:pt x="271" y="577"/>
                    </a:lnTo>
                    <a:lnTo>
                      <a:pt x="270" y="577"/>
                    </a:lnTo>
                    <a:lnTo>
                      <a:pt x="271" y="576"/>
                    </a:lnTo>
                    <a:lnTo>
                      <a:pt x="271" y="575"/>
                    </a:lnTo>
                    <a:lnTo>
                      <a:pt x="271" y="576"/>
                    </a:lnTo>
                    <a:lnTo>
                      <a:pt x="271" y="575"/>
                    </a:lnTo>
                    <a:lnTo>
                      <a:pt x="273" y="575"/>
                    </a:lnTo>
                    <a:lnTo>
                      <a:pt x="274" y="574"/>
                    </a:lnTo>
                    <a:lnTo>
                      <a:pt x="273" y="574"/>
                    </a:lnTo>
                    <a:lnTo>
                      <a:pt x="273" y="572"/>
                    </a:lnTo>
                    <a:lnTo>
                      <a:pt x="271" y="572"/>
                    </a:lnTo>
                    <a:lnTo>
                      <a:pt x="270" y="572"/>
                    </a:lnTo>
                    <a:lnTo>
                      <a:pt x="270" y="574"/>
                    </a:lnTo>
                    <a:lnTo>
                      <a:pt x="269" y="574"/>
                    </a:lnTo>
                    <a:lnTo>
                      <a:pt x="269" y="572"/>
                    </a:lnTo>
                    <a:lnTo>
                      <a:pt x="268" y="572"/>
                    </a:lnTo>
                    <a:lnTo>
                      <a:pt x="266" y="572"/>
                    </a:lnTo>
                    <a:lnTo>
                      <a:pt x="266" y="571"/>
                    </a:lnTo>
                    <a:lnTo>
                      <a:pt x="265" y="571"/>
                    </a:lnTo>
                    <a:lnTo>
                      <a:pt x="265" y="572"/>
                    </a:lnTo>
                    <a:lnTo>
                      <a:pt x="265" y="571"/>
                    </a:lnTo>
                    <a:lnTo>
                      <a:pt x="264" y="571"/>
                    </a:lnTo>
                    <a:lnTo>
                      <a:pt x="264" y="572"/>
                    </a:lnTo>
                    <a:lnTo>
                      <a:pt x="261" y="574"/>
                    </a:lnTo>
                    <a:lnTo>
                      <a:pt x="260" y="575"/>
                    </a:lnTo>
                    <a:lnTo>
                      <a:pt x="258" y="576"/>
                    </a:lnTo>
                    <a:lnTo>
                      <a:pt x="260" y="576"/>
                    </a:lnTo>
                    <a:lnTo>
                      <a:pt x="260" y="577"/>
                    </a:lnTo>
                    <a:lnTo>
                      <a:pt x="260" y="579"/>
                    </a:lnTo>
                    <a:lnTo>
                      <a:pt x="258" y="579"/>
                    </a:lnTo>
                    <a:lnTo>
                      <a:pt x="257" y="580"/>
                    </a:lnTo>
                    <a:lnTo>
                      <a:pt x="256" y="580"/>
                    </a:lnTo>
                    <a:lnTo>
                      <a:pt x="254" y="581"/>
                    </a:lnTo>
                    <a:lnTo>
                      <a:pt x="252" y="581"/>
                    </a:lnTo>
                    <a:lnTo>
                      <a:pt x="249" y="581"/>
                    </a:lnTo>
                    <a:lnTo>
                      <a:pt x="248" y="583"/>
                    </a:lnTo>
                    <a:lnTo>
                      <a:pt x="247" y="583"/>
                    </a:lnTo>
                    <a:lnTo>
                      <a:pt x="245" y="583"/>
                    </a:lnTo>
                    <a:lnTo>
                      <a:pt x="241" y="584"/>
                    </a:lnTo>
                    <a:lnTo>
                      <a:pt x="233" y="584"/>
                    </a:lnTo>
                    <a:lnTo>
                      <a:pt x="236" y="583"/>
                    </a:lnTo>
                    <a:lnTo>
                      <a:pt x="241" y="580"/>
                    </a:lnTo>
                    <a:lnTo>
                      <a:pt x="243" y="579"/>
                    </a:lnTo>
                    <a:lnTo>
                      <a:pt x="247" y="576"/>
                    </a:lnTo>
                    <a:lnTo>
                      <a:pt x="245" y="576"/>
                    </a:lnTo>
                    <a:lnTo>
                      <a:pt x="245" y="575"/>
                    </a:lnTo>
                    <a:lnTo>
                      <a:pt x="244" y="575"/>
                    </a:lnTo>
                    <a:lnTo>
                      <a:pt x="243" y="574"/>
                    </a:lnTo>
                    <a:lnTo>
                      <a:pt x="241" y="574"/>
                    </a:lnTo>
                    <a:lnTo>
                      <a:pt x="241" y="572"/>
                    </a:lnTo>
                    <a:lnTo>
                      <a:pt x="240" y="572"/>
                    </a:lnTo>
                    <a:lnTo>
                      <a:pt x="237" y="571"/>
                    </a:lnTo>
                    <a:lnTo>
                      <a:pt x="236" y="570"/>
                    </a:lnTo>
                    <a:lnTo>
                      <a:pt x="233" y="568"/>
                    </a:lnTo>
                    <a:lnTo>
                      <a:pt x="231" y="567"/>
                    </a:lnTo>
                    <a:lnTo>
                      <a:pt x="230" y="567"/>
                    </a:lnTo>
                    <a:lnTo>
                      <a:pt x="228" y="568"/>
                    </a:lnTo>
                    <a:lnTo>
                      <a:pt x="227" y="568"/>
                    </a:lnTo>
                    <a:lnTo>
                      <a:pt x="227" y="570"/>
                    </a:lnTo>
                    <a:lnTo>
                      <a:pt x="226" y="568"/>
                    </a:lnTo>
                    <a:lnTo>
                      <a:pt x="224" y="568"/>
                    </a:lnTo>
                    <a:lnTo>
                      <a:pt x="223" y="568"/>
                    </a:lnTo>
                    <a:lnTo>
                      <a:pt x="222" y="568"/>
                    </a:lnTo>
                    <a:lnTo>
                      <a:pt x="220" y="568"/>
                    </a:lnTo>
                    <a:lnTo>
                      <a:pt x="220" y="570"/>
                    </a:lnTo>
                    <a:lnTo>
                      <a:pt x="219" y="570"/>
                    </a:lnTo>
                    <a:lnTo>
                      <a:pt x="218" y="570"/>
                    </a:lnTo>
                    <a:lnTo>
                      <a:pt x="216" y="570"/>
                    </a:lnTo>
                    <a:lnTo>
                      <a:pt x="215" y="570"/>
                    </a:lnTo>
                    <a:lnTo>
                      <a:pt x="215" y="568"/>
                    </a:lnTo>
                    <a:lnTo>
                      <a:pt x="215" y="567"/>
                    </a:lnTo>
                    <a:lnTo>
                      <a:pt x="215" y="562"/>
                    </a:lnTo>
                    <a:lnTo>
                      <a:pt x="215" y="560"/>
                    </a:lnTo>
                    <a:lnTo>
                      <a:pt x="215" y="559"/>
                    </a:lnTo>
                    <a:lnTo>
                      <a:pt x="215" y="558"/>
                    </a:lnTo>
                    <a:lnTo>
                      <a:pt x="215" y="554"/>
                    </a:lnTo>
                    <a:lnTo>
                      <a:pt x="215" y="550"/>
                    </a:lnTo>
                    <a:lnTo>
                      <a:pt x="215" y="546"/>
                    </a:lnTo>
                    <a:lnTo>
                      <a:pt x="215" y="541"/>
                    </a:lnTo>
                    <a:lnTo>
                      <a:pt x="216" y="541"/>
                    </a:lnTo>
                    <a:lnTo>
                      <a:pt x="215" y="540"/>
                    </a:lnTo>
                    <a:lnTo>
                      <a:pt x="215" y="537"/>
                    </a:lnTo>
                    <a:lnTo>
                      <a:pt x="214" y="537"/>
                    </a:lnTo>
                    <a:lnTo>
                      <a:pt x="213" y="537"/>
                    </a:lnTo>
                    <a:lnTo>
                      <a:pt x="211" y="537"/>
                    </a:lnTo>
                    <a:lnTo>
                      <a:pt x="209" y="537"/>
                    </a:lnTo>
                    <a:lnTo>
                      <a:pt x="207" y="536"/>
                    </a:lnTo>
                    <a:lnTo>
                      <a:pt x="205" y="536"/>
                    </a:lnTo>
                    <a:lnTo>
                      <a:pt x="202" y="536"/>
                    </a:lnTo>
                    <a:lnTo>
                      <a:pt x="199" y="536"/>
                    </a:lnTo>
                    <a:lnTo>
                      <a:pt x="198" y="536"/>
                    </a:lnTo>
                    <a:lnTo>
                      <a:pt x="194" y="536"/>
                    </a:lnTo>
                    <a:lnTo>
                      <a:pt x="193" y="536"/>
                    </a:lnTo>
                    <a:lnTo>
                      <a:pt x="193" y="537"/>
                    </a:lnTo>
                    <a:lnTo>
                      <a:pt x="193" y="538"/>
                    </a:lnTo>
                    <a:lnTo>
                      <a:pt x="192" y="538"/>
                    </a:lnTo>
                    <a:lnTo>
                      <a:pt x="190" y="538"/>
                    </a:lnTo>
                    <a:lnTo>
                      <a:pt x="190" y="540"/>
                    </a:lnTo>
                    <a:lnTo>
                      <a:pt x="189" y="541"/>
                    </a:lnTo>
                    <a:lnTo>
                      <a:pt x="188" y="541"/>
                    </a:lnTo>
                    <a:lnTo>
                      <a:pt x="186" y="542"/>
                    </a:lnTo>
                    <a:lnTo>
                      <a:pt x="185" y="542"/>
                    </a:lnTo>
                    <a:lnTo>
                      <a:pt x="185" y="543"/>
                    </a:lnTo>
                    <a:lnTo>
                      <a:pt x="185" y="545"/>
                    </a:lnTo>
                    <a:lnTo>
                      <a:pt x="185" y="546"/>
                    </a:lnTo>
                    <a:lnTo>
                      <a:pt x="185" y="547"/>
                    </a:lnTo>
                    <a:lnTo>
                      <a:pt x="185" y="549"/>
                    </a:lnTo>
                    <a:lnTo>
                      <a:pt x="185" y="550"/>
                    </a:lnTo>
                    <a:lnTo>
                      <a:pt x="185" y="551"/>
                    </a:lnTo>
                    <a:lnTo>
                      <a:pt x="185" y="553"/>
                    </a:lnTo>
                    <a:lnTo>
                      <a:pt x="185" y="554"/>
                    </a:lnTo>
                    <a:lnTo>
                      <a:pt x="184" y="554"/>
                    </a:lnTo>
                    <a:lnTo>
                      <a:pt x="182" y="554"/>
                    </a:lnTo>
                    <a:lnTo>
                      <a:pt x="182" y="553"/>
                    </a:lnTo>
                    <a:lnTo>
                      <a:pt x="181" y="553"/>
                    </a:lnTo>
                    <a:lnTo>
                      <a:pt x="180" y="553"/>
                    </a:lnTo>
                    <a:lnTo>
                      <a:pt x="178" y="554"/>
                    </a:lnTo>
                    <a:lnTo>
                      <a:pt x="178" y="553"/>
                    </a:lnTo>
                    <a:lnTo>
                      <a:pt x="177" y="553"/>
                    </a:lnTo>
                    <a:lnTo>
                      <a:pt x="176" y="553"/>
                    </a:lnTo>
                    <a:lnTo>
                      <a:pt x="176" y="554"/>
                    </a:lnTo>
                    <a:lnTo>
                      <a:pt x="175" y="554"/>
                    </a:lnTo>
                    <a:lnTo>
                      <a:pt x="173" y="555"/>
                    </a:lnTo>
                    <a:lnTo>
                      <a:pt x="173" y="557"/>
                    </a:lnTo>
                    <a:lnTo>
                      <a:pt x="172" y="557"/>
                    </a:lnTo>
                    <a:lnTo>
                      <a:pt x="172" y="558"/>
                    </a:lnTo>
                    <a:lnTo>
                      <a:pt x="172" y="559"/>
                    </a:lnTo>
                    <a:lnTo>
                      <a:pt x="171" y="559"/>
                    </a:lnTo>
                    <a:lnTo>
                      <a:pt x="169" y="559"/>
                    </a:lnTo>
                    <a:lnTo>
                      <a:pt x="169" y="560"/>
                    </a:lnTo>
                    <a:lnTo>
                      <a:pt x="169" y="562"/>
                    </a:lnTo>
                    <a:lnTo>
                      <a:pt x="168" y="562"/>
                    </a:lnTo>
                    <a:lnTo>
                      <a:pt x="167" y="562"/>
                    </a:lnTo>
                    <a:lnTo>
                      <a:pt x="167" y="563"/>
                    </a:lnTo>
                    <a:lnTo>
                      <a:pt x="165" y="563"/>
                    </a:lnTo>
                    <a:lnTo>
                      <a:pt x="164" y="563"/>
                    </a:lnTo>
                    <a:lnTo>
                      <a:pt x="164" y="564"/>
                    </a:lnTo>
                    <a:lnTo>
                      <a:pt x="163" y="564"/>
                    </a:lnTo>
                    <a:lnTo>
                      <a:pt x="161" y="566"/>
                    </a:lnTo>
                    <a:lnTo>
                      <a:pt x="161" y="567"/>
                    </a:lnTo>
                    <a:lnTo>
                      <a:pt x="160" y="567"/>
                    </a:lnTo>
                    <a:lnTo>
                      <a:pt x="160" y="566"/>
                    </a:lnTo>
                    <a:lnTo>
                      <a:pt x="160" y="567"/>
                    </a:lnTo>
                    <a:lnTo>
                      <a:pt x="159" y="567"/>
                    </a:lnTo>
                    <a:lnTo>
                      <a:pt x="158" y="567"/>
                    </a:lnTo>
                    <a:lnTo>
                      <a:pt x="156" y="567"/>
                    </a:lnTo>
                    <a:lnTo>
                      <a:pt x="155" y="567"/>
                    </a:lnTo>
                    <a:lnTo>
                      <a:pt x="154" y="567"/>
                    </a:lnTo>
                    <a:lnTo>
                      <a:pt x="154" y="568"/>
                    </a:lnTo>
                    <a:lnTo>
                      <a:pt x="152" y="568"/>
                    </a:lnTo>
                    <a:lnTo>
                      <a:pt x="152" y="567"/>
                    </a:lnTo>
                    <a:lnTo>
                      <a:pt x="151" y="567"/>
                    </a:lnTo>
                    <a:lnTo>
                      <a:pt x="150" y="567"/>
                    </a:lnTo>
                    <a:lnTo>
                      <a:pt x="150" y="568"/>
                    </a:lnTo>
                    <a:lnTo>
                      <a:pt x="148" y="568"/>
                    </a:lnTo>
                    <a:lnTo>
                      <a:pt x="147" y="570"/>
                    </a:lnTo>
                    <a:lnTo>
                      <a:pt x="147" y="571"/>
                    </a:lnTo>
                    <a:lnTo>
                      <a:pt x="147" y="572"/>
                    </a:lnTo>
                    <a:lnTo>
                      <a:pt x="147" y="574"/>
                    </a:lnTo>
                    <a:lnTo>
                      <a:pt x="147" y="575"/>
                    </a:lnTo>
                    <a:lnTo>
                      <a:pt x="147" y="576"/>
                    </a:lnTo>
                    <a:lnTo>
                      <a:pt x="146" y="576"/>
                    </a:lnTo>
                    <a:lnTo>
                      <a:pt x="146" y="577"/>
                    </a:lnTo>
                    <a:lnTo>
                      <a:pt x="144" y="577"/>
                    </a:lnTo>
                    <a:lnTo>
                      <a:pt x="146" y="577"/>
                    </a:lnTo>
                    <a:lnTo>
                      <a:pt x="144" y="577"/>
                    </a:lnTo>
                    <a:lnTo>
                      <a:pt x="144" y="579"/>
                    </a:lnTo>
                    <a:lnTo>
                      <a:pt x="143" y="579"/>
                    </a:lnTo>
                    <a:lnTo>
                      <a:pt x="143" y="580"/>
                    </a:lnTo>
                    <a:lnTo>
                      <a:pt x="142" y="580"/>
                    </a:lnTo>
                    <a:lnTo>
                      <a:pt x="141" y="580"/>
                    </a:lnTo>
                    <a:lnTo>
                      <a:pt x="141" y="581"/>
                    </a:lnTo>
                    <a:lnTo>
                      <a:pt x="141" y="580"/>
                    </a:lnTo>
                    <a:lnTo>
                      <a:pt x="139" y="580"/>
                    </a:lnTo>
                    <a:lnTo>
                      <a:pt x="138" y="580"/>
                    </a:lnTo>
                    <a:lnTo>
                      <a:pt x="137" y="580"/>
                    </a:lnTo>
                    <a:lnTo>
                      <a:pt x="137" y="581"/>
                    </a:lnTo>
                    <a:lnTo>
                      <a:pt x="135" y="581"/>
                    </a:lnTo>
                    <a:lnTo>
                      <a:pt x="134" y="581"/>
                    </a:lnTo>
                    <a:lnTo>
                      <a:pt x="134" y="583"/>
                    </a:lnTo>
                    <a:lnTo>
                      <a:pt x="133" y="583"/>
                    </a:lnTo>
                    <a:lnTo>
                      <a:pt x="133" y="584"/>
                    </a:lnTo>
                    <a:lnTo>
                      <a:pt x="131" y="584"/>
                    </a:lnTo>
                    <a:lnTo>
                      <a:pt x="130" y="585"/>
                    </a:lnTo>
                    <a:lnTo>
                      <a:pt x="130" y="587"/>
                    </a:lnTo>
                    <a:lnTo>
                      <a:pt x="129" y="587"/>
                    </a:lnTo>
                    <a:lnTo>
                      <a:pt x="127" y="587"/>
                    </a:lnTo>
                    <a:lnTo>
                      <a:pt x="127" y="588"/>
                    </a:lnTo>
                    <a:lnTo>
                      <a:pt x="126" y="588"/>
                    </a:lnTo>
                    <a:lnTo>
                      <a:pt x="125" y="589"/>
                    </a:lnTo>
                    <a:lnTo>
                      <a:pt x="125" y="591"/>
                    </a:lnTo>
                    <a:lnTo>
                      <a:pt x="125" y="592"/>
                    </a:lnTo>
                    <a:lnTo>
                      <a:pt x="124" y="592"/>
                    </a:lnTo>
                    <a:lnTo>
                      <a:pt x="124" y="593"/>
                    </a:lnTo>
                    <a:lnTo>
                      <a:pt x="124" y="594"/>
                    </a:lnTo>
                    <a:lnTo>
                      <a:pt x="124" y="596"/>
                    </a:lnTo>
                    <a:lnTo>
                      <a:pt x="124" y="597"/>
                    </a:lnTo>
                    <a:lnTo>
                      <a:pt x="124" y="598"/>
                    </a:lnTo>
                    <a:lnTo>
                      <a:pt x="122" y="598"/>
                    </a:lnTo>
                    <a:lnTo>
                      <a:pt x="122" y="600"/>
                    </a:lnTo>
                    <a:lnTo>
                      <a:pt x="122" y="601"/>
                    </a:lnTo>
                    <a:lnTo>
                      <a:pt x="122" y="602"/>
                    </a:lnTo>
                    <a:lnTo>
                      <a:pt x="124" y="602"/>
                    </a:lnTo>
                    <a:lnTo>
                      <a:pt x="124" y="604"/>
                    </a:lnTo>
                    <a:lnTo>
                      <a:pt x="122" y="604"/>
                    </a:lnTo>
                    <a:lnTo>
                      <a:pt x="121" y="604"/>
                    </a:lnTo>
                    <a:lnTo>
                      <a:pt x="121" y="605"/>
                    </a:lnTo>
                    <a:lnTo>
                      <a:pt x="121" y="606"/>
                    </a:lnTo>
                    <a:lnTo>
                      <a:pt x="120" y="606"/>
                    </a:lnTo>
                    <a:lnTo>
                      <a:pt x="120" y="608"/>
                    </a:lnTo>
                    <a:lnTo>
                      <a:pt x="118" y="608"/>
                    </a:lnTo>
                    <a:lnTo>
                      <a:pt x="117" y="608"/>
                    </a:lnTo>
                    <a:lnTo>
                      <a:pt x="117" y="609"/>
                    </a:lnTo>
                    <a:lnTo>
                      <a:pt x="116" y="609"/>
                    </a:lnTo>
                    <a:lnTo>
                      <a:pt x="116" y="610"/>
                    </a:lnTo>
                    <a:lnTo>
                      <a:pt x="114" y="610"/>
                    </a:lnTo>
                    <a:lnTo>
                      <a:pt x="113" y="610"/>
                    </a:lnTo>
                    <a:lnTo>
                      <a:pt x="113" y="612"/>
                    </a:lnTo>
                    <a:lnTo>
                      <a:pt x="113" y="610"/>
                    </a:lnTo>
                    <a:lnTo>
                      <a:pt x="113" y="612"/>
                    </a:lnTo>
                    <a:lnTo>
                      <a:pt x="112" y="612"/>
                    </a:lnTo>
                    <a:lnTo>
                      <a:pt x="113" y="613"/>
                    </a:lnTo>
                    <a:lnTo>
                      <a:pt x="112" y="613"/>
                    </a:lnTo>
                    <a:lnTo>
                      <a:pt x="112" y="614"/>
                    </a:lnTo>
                    <a:lnTo>
                      <a:pt x="110" y="614"/>
                    </a:lnTo>
                    <a:lnTo>
                      <a:pt x="112" y="614"/>
                    </a:lnTo>
                    <a:lnTo>
                      <a:pt x="110" y="614"/>
                    </a:lnTo>
                    <a:lnTo>
                      <a:pt x="110" y="615"/>
                    </a:lnTo>
                    <a:lnTo>
                      <a:pt x="112" y="615"/>
                    </a:lnTo>
                    <a:lnTo>
                      <a:pt x="110" y="615"/>
                    </a:lnTo>
                    <a:lnTo>
                      <a:pt x="110" y="617"/>
                    </a:lnTo>
                    <a:lnTo>
                      <a:pt x="109" y="617"/>
                    </a:lnTo>
                    <a:lnTo>
                      <a:pt x="109" y="618"/>
                    </a:lnTo>
                    <a:lnTo>
                      <a:pt x="109" y="619"/>
                    </a:lnTo>
                    <a:lnTo>
                      <a:pt x="108" y="619"/>
                    </a:lnTo>
                    <a:lnTo>
                      <a:pt x="108" y="621"/>
                    </a:lnTo>
                    <a:lnTo>
                      <a:pt x="108" y="622"/>
                    </a:lnTo>
                    <a:lnTo>
                      <a:pt x="106" y="622"/>
                    </a:lnTo>
                    <a:lnTo>
                      <a:pt x="106" y="623"/>
                    </a:lnTo>
                    <a:lnTo>
                      <a:pt x="105" y="623"/>
                    </a:lnTo>
                    <a:lnTo>
                      <a:pt x="106" y="623"/>
                    </a:lnTo>
                    <a:lnTo>
                      <a:pt x="105" y="623"/>
                    </a:lnTo>
                    <a:lnTo>
                      <a:pt x="105" y="625"/>
                    </a:lnTo>
                    <a:lnTo>
                      <a:pt x="104" y="625"/>
                    </a:lnTo>
                    <a:lnTo>
                      <a:pt x="104" y="626"/>
                    </a:lnTo>
                    <a:lnTo>
                      <a:pt x="103" y="626"/>
                    </a:lnTo>
                    <a:lnTo>
                      <a:pt x="104" y="626"/>
                    </a:lnTo>
                    <a:lnTo>
                      <a:pt x="103" y="626"/>
                    </a:lnTo>
                    <a:lnTo>
                      <a:pt x="103" y="627"/>
                    </a:lnTo>
                    <a:lnTo>
                      <a:pt x="101" y="627"/>
                    </a:lnTo>
                    <a:lnTo>
                      <a:pt x="100" y="627"/>
                    </a:lnTo>
                    <a:lnTo>
                      <a:pt x="99" y="627"/>
                    </a:lnTo>
                    <a:lnTo>
                      <a:pt x="99" y="629"/>
                    </a:lnTo>
                    <a:lnTo>
                      <a:pt x="99" y="630"/>
                    </a:lnTo>
                    <a:lnTo>
                      <a:pt x="97" y="630"/>
                    </a:lnTo>
                    <a:lnTo>
                      <a:pt x="97" y="629"/>
                    </a:lnTo>
                    <a:lnTo>
                      <a:pt x="96" y="629"/>
                    </a:lnTo>
                    <a:lnTo>
                      <a:pt x="96" y="630"/>
                    </a:lnTo>
                    <a:lnTo>
                      <a:pt x="95" y="630"/>
                    </a:lnTo>
                    <a:lnTo>
                      <a:pt x="95" y="631"/>
                    </a:lnTo>
                    <a:lnTo>
                      <a:pt x="93" y="631"/>
                    </a:lnTo>
                    <a:lnTo>
                      <a:pt x="93" y="632"/>
                    </a:lnTo>
                    <a:lnTo>
                      <a:pt x="92" y="632"/>
                    </a:lnTo>
                    <a:lnTo>
                      <a:pt x="92" y="634"/>
                    </a:lnTo>
                    <a:lnTo>
                      <a:pt x="92" y="635"/>
                    </a:lnTo>
                    <a:lnTo>
                      <a:pt x="92" y="634"/>
                    </a:lnTo>
                    <a:lnTo>
                      <a:pt x="92" y="635"/>
                    </a:lnTo>
                    <a:lnTo>
                      <a:pt x="92" y="636"/>
                    </a:lnTo>
                    <a:lnTo>
                      <a:pt x="92" y="638"/>
                    </a:lnTo>
                    <a:lnTo>
                      <a:pt x="92" y="639"/>
                    </a:lnTo>
                    <a:lnTo>
                      <a:pt x="92" y="640"/>
                    </a:lnTo>
                    <a:lnTo>
                      <a:pt x="92" y="642"/>
                    </a:lnTo>
                    <a:lnTo>
                      <a:pt x="92" y="643"/>
                    </a:lnTo>
                    <a:lnTo>
                      <a:pt x="91" y="643"/>
                    </a:lnTo>
                    <a:lnTo>
                      <a:pt x="92" y="644"/>
                    </a:lnTo>
                    <a:lnTo>
                      <a:pt x="91" y="644"/>
                    </a:lnTo>
                    <a:lnTo>
                      <a:pt x="91" y="646"/>
                    </a:lnTo>
                    <a:lnTo>
                      <a:pt x="91" y="647"/>
                    </a:lnTo>
                    <a:lnTo>
                      <a:pt x="91" y="648"/>
                    </a:lnTo>
                    <a:lnTo>
                      <a:pt x="91" y="649"/>
                    </a:lnTo>
                    <a:lnTo>
                      <a:pt x="92" y="651"/>
                    </a:lnTo>
                    <a:lnTo>
                      <a:pt x="92" y="652"/>
                    </a:lnTo>
                    <a:lnTo>
                      <a:pt x="92" y="653"/>
                    </a:lnTo>
                    <a:lnTo>
                      <a:pt x="93" y="653"/>
                    </a:lnTo>
                    <a:lnTo>
                      <a:pt x="92" y="655"/>
                    </a:lnTo>
                    <a:lnTo>
                      <a:pt x="92" y="656"/>
                    </a:lnTo>
                    <a:lnTo>
                      <a:pt x="92" y="657"/>
                    </a:lnTo>
                    <a:lnTo>
                      <a:pt x="92" y="659"/>
                    </a:lnTo>
                    <a:lnTo>
                      <a:pt x="91" y="659"/>
                    </a:lnTo>
                    <a:lnTo>
                      <a:pt x="91" y="660"/>
                    </a:lnTo>
                    <a:lnTo>
                      <a:pt x="89" y="660"/>
                    </a:lnTo>
                    <a:lnTo>
                      <a:pt x="89" y="661"/>
                    </a:lnTo>
                    <a:lnTo>
                      <a:pt x="89" y="663"/>
                    </a:lnTo>
                    <a:lnTo>
                      <a:pt x="89" y="664"/>
                    </a:lnTo>
                    <a:lnTo>
                      <a:pt x="89" y="665"/>
                    </a:lnTo>
                    <a:lnTo>
                      <a:pt x="88" y="665"/>
                    </a:lnTo>
                    <a:lnTo>
                      <a:pt x="88" y="666"/>
                    </a:lnTo>
                    <a:lnTo>
                      <a:pt x="87" y="666"/>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7" name="Freeform 16">
                <a:extLst>
                  <a:ext uri="{FF2B5EF4-FFF2-40B4-BE49-F238E27FC236}">
                    <a16:creationId xmlns:a16="http://schemas.microsoft.com/office/drawing/2014/main" id="{B3FE6CE5-1B72-957A-CF82-A6751229A979}"/>
                  </a:ext>
                </a:extLst>
              </p:cNvPr>
              <p:cNvSpPr>
                <a:spLocks/>
              </p:cNvSpPr>
              <p:nvPr/>
            </p:nvSpPr>
            <p:spPr bwMode="auto">
              <a:xfrm>
                <a:off x="3115" y="1251"/>
                <a:ext cx="809" cy="552"/>
              </a:xfrm>
              <a:custGeom>
                <a:avLst/>
                <a:gdLst>
                  <a:gd name="T0" fmla="*/ 215 w 809"/>
                  <a:gd name="T1" fmla="*/ 457 h 552"/>
                  <a:gd name="T2" fmla="*/ 198 w 809"/>
                  <a:gd name="T3" fmla="*/ 472 h 552"/>
                  <a:gd name="T4" fmla="*/ 175 w 809"/>
                  <a:gd name="T5" fmla="*/ 494 h 552"/>
                  <a:gd name="T6" fmla="*/ 145 w 809"/>
                  <a:gd name="T7" fmla="*/ 500 h 552"/>
                  <a:gd name="T8" fmla="*/ 119 w 809"/>
                  <a:gd name="T9" fmla="*/ 490 h 552"/>
                  <a:gd name="T10" fmla="*/ 84 w 809"/>
                  <a:gd name="T11" fmla="*/ 461 h 552"/>
                  <a:gd name="T12" fmla="*/ 56 w 809"/>
                  <a:gd name="T13" fmla="*/ 469 h 552"/>
                  <a:gd name="T14" fmla="*/ 25 w 809"/>
                  <a:gd name="T15" fmla="*/ 453 h 552"/>
                  <a:gd name="T16" fmla="*/ 1 w 809"/>
                  <a:gd name="T17" fmla="*/ 431 h 552"/>
                  <a:gd name="T18" fmla="*/ 17 w 809"/>
                  <a:gd name="T19" fmla="*/ 393 h 552"/>
                  <a:gd name="T20" fmla="*/ 23 w 809"/>
                  <a:gd name="T21" fmla="*/ 362 h 552"/>
                  <a:gd name="T22" fmla="*/ 43 w 809"/>
                  <a:gd name="T23" fmla="*/ 339 h 552"/>
                  <a:gd name="T24" fmla="*/ 71 w 809"/>
                  <a:gd name="T25" fmla="*/ 300 h 552"/>
                  <a:gd name="T26" fmla="*/ 33 w 809"/>
                  <a:gd name="T27" fmla="*/ 275 h 552"/>
                  <a:gd name="T28" fmla="*/ 27 w 809"/>
                  <a:gd name="T29" fmla="*/ 243 h 552"/>
                  <a:gd name="T30" fmla="*/ 6 w 809"/>
                  <a:gd name="T31" fmla="*/ 218 h 552"/>
                  <a:gd name="T32" fmla="*/ 44 w 809"/>
                  <a:gd name="T33" fmla="*/ 212 h 552"/>
                  <a:gd name="T34" fmla="*/ 101 w 809"/>
                  <a:gd name="T35" fmla="*/ 180 h 552"/>
                  <a:gd name="T36" fmla="*/ 135 w 809"/>
                  <a:gd name="T37" fmla="*/ 173 h 552"/>
                  <a:gd name="T38" fmla="*/ 106 w 809"/>
                  <a:gd name="T39" fmla="*/ 152 h 552"/>
                  <a:gd name="T40" fmla="*/ 85 w 809"/>
                  <a:gd name="T41" fmla="*/ 110 h 552"/>
                  <a:gd name="T42" fmla="*/ 89 w 809"/>
                  <a:gd name="T43" fmla="*/ 55 h 552"/>
                  <a:gd name="T44" fmla="*/ 130 w 809"/>
                  <a:gd name="T45" fmla="*/ 49 h 552"/>
                  <a:gd name="T46" fmla="*/ 167 w 809"/>
                  <a:gd name="T47" fmla="*/ 28 h 552"/>
                  <a:gd name="T48" fmla="*/ 213 w 809"/>
                  <a:gd name="T49" fmla="*/ 31 h 552"/>
                  <a:gd name="T50" fmla="*/ 238 w 809"/>
                  <a:gd name="T51" fmla="*/ 3 h 552"/>
                  <a:gd name="T52" fmla="*/ 279 w 809"/>
                  <a:gd name="T53" fmla="*/ 14 h 552"/>
                  <a:gd name="T54" fmla="*/ 311 w 809"/>
                  <a:gd name="T55" fmla="*/ 34 h 552"/>
                  <a:gd name="T56" fmla="*/ 339 w 809"/>
                  <a:gd name="T57" fmla="*/ 79 h 552"/>
                  <a:gd name="T58" fmla="*/ 326 w 809"/>
                  <a:gd name="T59" fmla="*/ 93 h 552"/>
                  <a:gd name="T60" fmla="*/ 305 w 809"/>
                  <a:gd name="T61" fmla="*/ 108 h 552"/>
                  <a:gd name="T62" fmla="*/ 304 w 809"/>
                  <a:gd name="T63" fmla="*/ 126 h 552"/>
                  <a:gd name="T64" fmla="*/ 302 w 809"/>
                  <a:gd name="T65" fmla="*/ 146 h 552"/>
                  <a:gd name="T66" fmla="*/ 300 w 809"/>
                  <a:gd name="T67" fmla="*/ 178 h 552"/>
                  <a:gd name="T68" fmla="*/ 336 w 809"/>
                  <a:gd name="T69" fmla="*/ 250 h 552"/>
                  <a:gd name="T70" fmla="*/ 355 w 809"/>
                  <a:gd name="T71" fmla="*/ 267 h 552"/>
                  <a:gd name="T72" fmla="*/ 377 w 809"/>
                  <a:gd name="T73" fmla="*/ 257 h 552"/>
                  <a:gd name="T74" fmla="*/ 377 w 809"/>
                  <a:gd name="T75" fmla="*/ 247 h 552"/>
                  <a:gd name="T76" fmla="*/ 377 w 809"/>
                  <a:gd name="T77" fmla="*/ 202 h 552"/>
                  <a:gd name="T78" fmla="*/ 395 w 809"/>
                  <a:gd name="T79" fmla="*/ 184 h 552"/>
                  <a:gd name="T80" fmla="*/ 441 w 809"/>
                  <a:gd name="T81" fmla="*/ 165 h 552"/>
                  <a:gd name="T82" fmla="*/ 653 w 809"/>
                  <a:gd name="T83" fmla="*/ 249 h 552"/>
                  <a:gd name="T84" fmla="*/ 746 w 809"/>
                  <a:gd name="T85" fmla="*/ 421 h 552"/>
                  <a:gd name="T86" fmla="*/ 740 w 809"/>
                  <a:gd name="T87" fmla="*/ 546 h 552"/>
                  <a:gd name="T88" fmla="*/ 673 w 809"/>
                  <a:gd name="T89" fmla="*/ 540 h 552"/>
                  <a:gd name="T90" fmla="*/ 645 w 809"/>
                  <a:gd name="T91" fmla="*/ 521 h 552"/>
                  <a:gd name="T92" fmla="*/ 622 w 809"/>
                  <a:gd name="T93" fmla="*/ 511 h 552"/>
                  <a:gd name="T94" fmla="*/ 590 w 809"/>
                  <a:gd name="T95" fmla="*/ 499 h 552"/>
                  <a:gd name="T96" fmla="*/ 564 w 809"/>
                  <a:gd name="T97" fmla="*/ 494 h 552"/>
                  <a:gd name="T98" fmla="*/ 529 w 809"/>
                  <a:gd name="T99" fmla="*/ 487 h 552"/>
                  <a:gd name="T100" fmla="*/ 512 w 809"/>
                  <a:gd name="T101" fmla="*/ 464 h 552"/>
                  <a:gd name="T102" fmla="*/ 510 w 809"/>
                  <a:gd name="T103" fmla="*/ 436 h 552"/>
                  <a:gd name="T104" fmla="*/ 484 w 809"/>
                  <a:gd name="T105" fmla="*/ 431 h 552"/>
                  <a:gd name="T106" fmla="*/ 455 w 809"/>
                  <a:gd name="T107" fmla="*/ 436 h 552"/>
                  <a:gd name="T108" fmla="*/ 435 w 809"/>
                  <a:gd name="T109" fmla="*/ 432 h 552"/>
                  <a:gd name="T110" fmla="*/ 410 w 809"/>
                  <a:gd name="T111" fmla="*/ 432 h 552"/>
                  <a:gd name="T112" fmla="*/ 386 w 809"/>
                  <a:gd name="T113" fmla="*/ 426 h 552"/>
                  <a:gd name="T114" fmla="*/ 363 w 809"/>
                  <a:gd name="T115" fmla="*/ 444 h 552"/>
                  <a:gd name="T116" fmla="*/ 336 w 809"/>
                  <a:gd name="T117" fmla="*/ 444 h 552"/>
                  <a:gd name="T118" fmla="*/ 302 w 809"/>
                  <a:gd name="T119" fmla="*/ 435 h 552"/>
                  <a:gd name="T120" fmla="*/ 284 w 809"/>
                  <a:gd name="T121" fmla="*/ 402 h 552"/>
                  <a:gd name="T122" fmla="*/ 253 w 809"/>
                  <a:gd name="T123" fmla="*/ 408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9" h="552">
                    <a:moveTo>
                      <a:pt x="242" y="413"/>
                    </a:moveTo>
                    <a:lnTo>
                      <a:pt x="242" y="414"/>
                    </a:lnTo>
                    <a:lnTo>
                      <a:pt x="242" y="417"/>
                    </a:lnTo>
                    <a:lnTo>
                      <a:pt x="242" y="418"/>
                    </a:lnTo>
                    <a:lnTo>
                      <a:pt x="241" y="419"/>
                    </a:lnTo>
                    <a:lnTo>
                      <a:pt x="239" y="421"/>
                    </a:lnTo>
                    <a:lnTo>
                      <a:pt x="239" y="422"/>
                    </a:lnTo>
                    <a:lnTo>
                      <a:pt x="238" y="422"/>
                    </a:lnTo>
                    <a:lnTo>
                      <a:pt x="238" y="423"/>
                    </a:lnTo>
                    <a:lnTo>
                      <a:pt x="237" y="423"/>
                    </a:lnTo>
                    <a:lnTo>
                      <a:pt x="236" y="425"/>
                    </a:lnTo>
                    <a:lnTo>
                      <a:pt x="234" y="427"/>
                    </a:lnTo>
                    <a:lnTo>
                      <a:pt x="233" y="428"/>
                    </a:lnTo>
                    <a:lnTo>
                      <a:pt x="233" y="430"/>
                    </a:lnTo>
                    <a:lnTo>
                      <a:pt x="233" y="431"/>
                    </a:lnTo>
                    <a:lnTo>
                      <a:pt x="233" y="432"/>
                    </a:lnTo>
                    <a:lnTo>
                      <a:pt x="232" y="434"/>
                    </a:lnTo>
                    <a:lnTo>
                      <a:pt x="230" y="436"/>
                    </a:lnTo>
                    <a:lnTo>
                      <a:pt x="229" y="438"/>
                    </a:lnTo>
                    <a:lnTo>
                      <a:pt x="229" y="439"/>
                    </a:lnTo>
                    <a:lnTo>
                      <a:pt x="228" y="440"/>
                    </a:lnTo>
                    <a:lnTo>
                      <a:pt x="226" y="442"/>
                    </a:lnTo>
                    <a:lnTo>
                      <a:pt x="225" y="442"/>
                    </a:lnTo>
                    <a:lnTo>
                      <a:pt x="224" y="443"/>
                    </a:lnTo>
                    <a:lnTo>
                      <a:pt x="222" y="444"/>
                    </a:lnTo>
                    <a:lnTo>
                      <a:pt x="221" y="444"/>
                    </a:lnTo>
                    <a:lnTo>
                      <a:pt x="221" y="445"/>
                    </a:lnTo>
                    <a:lnTo>
                      <a:pt x="220" y="447"/>
                    </a:lnTo>
                    <a:lnTo>
                      <a:pt x="219" y="448"/>
                    </a:lnTo>
                    <a:lnTo>
                      <a:pt x="219" y="449"/>
                    </a:lnTo>
                    <a:lnTo>
                      <a:pt x="217" y="449"/>
                    </a:lnTo>
                    <a:lnTo>
                      <a:pt x="217" y="451"/>
                    </a:lnTo>
                    <a:lnTo>
                      <a:pt x="216" y="451"/>
                    </a:lnTo>
                    <a:lnTo>
                      <a:pt x="216" y="452"/>
                    </a:lnTo>
                    <a:lnTo>
                      <a:pt x="215" y="453"/>
                    </a:lnTo>
                    <a:lnTo>
                      <a:pt x="213" y="456"/>
                    </a:lnTo>
                    <a:lnTo>
                      <a:pt x="215" y="457"/>
                    </a:lnTo>
                    <a:lnTo>
                      <a:pt x="215" y="459"/>
                    </a:lnTo>
                    <a:lnTo>
                      <a:pt x="216" y="459"/>
                    </a:lnTo>
                    <a:lnTo>
                      <a:pt x="216" y="460"/>
                    </a:lnTo>
                    <a:lnTo>
                      <a:pt x="216" y="461"/>
                    </a:lnTo>
                    <a:lnTo>
                      <a:pt x="216" y="463"/>
                    </a:lnTo>
                    <a:lnTo>
                      <a:pt x="216" y="464"/>
                    </a:lnTo>
                    <a:lnTo>
                      <a:pt x="216" y="465"/>
                    </a:lnTo>
                    <a:lnTo>
                      <a:pt x="216" y="466"/>
                    </a:lnTo>
                    <a:lnTo>
                      <a:pt x="216" y="468"/>
                    </a:lnTo>
                    <a:lnTo>
                      <a:pt x="215" y="468"/>
                    </a:lnTo>
                    <a:lnTo>
                      <a:pt x="215" y="469"/>
                    </a:lnTo>
                    <a:lnTo>
                      <a:pt x="215" y="470"/>
                    </a:lnTo>
                    <a:lnTo>
                      <a:pt x="215" y="472"/>
                    </a:lnTo>
                    <a:lnTo>
                      <a:pt x="215" y="473"/>
                    </a:lnTo>
                    <a:lnTo>
                      <a:pt x="213" y="473"/>
                    </a:lnTo>
                    <a:lnTo>
                      <a:pt x="213" y="474"/>
                    </a:lnTo>
                    <a:lnTo>
                      <a:pt x="215" y="474"/>
                    </a:lnTo>
                    <a:lnTo>
                      <a:pt x="213" y="476"/>
                    </a:lnTo>
                    <a:lnTo>
                      <a:pt x="215" y="476"/>
                    </a:lnTo>
                    <a:lnTo>
                      <a:pt x="213" y="476"/>
                    </a:lnTo>
                    <a:lnTo>
                      <a:pt x="212" y="476"/>
                    </a:lnTo>
                    <a:lnTo>
                      <a:pt x="212" y="474"/>
                    </a:lnTo>
                    <a:lnTo>
                      <a:pt x="212" y="473"/>
                    </a:lnTo>
                    <a:lnTo>
                      <a:pt x="211" y="473"/>
                    </a:lnTo>
                    <a:lnTo>
                      <a:pt x="209" y="473"/>
                    </a:lnTo>
                    <a:lnTo>
                      <a:pt x="208" y="473"/>
                    </a:lnTo>
                    <a:lnTo>
                      <a:pt x="207" y="473"/>
                    </a:lnTo>
                    <a:lnTo>
                      <a:pt x="207" y="474"/>
                    </a:lnTo>
                    <a:lnTo>
                      <a:pt x="205" y="474"/>
                    </a:lnTo>
                    <a:lnTo>
                      <a:pt x="204" y="474"/>
                    </a:lnTo>
                    <a:lnTo>
                      <a:pt x="204" y="473"/>
                    </a:lnTo>
                    <a:lnTo>
                      <a:pt x="203" y="473"/>
                    </a:lnTo>
                    <a:lnTo>
                      <a:pt x="202" y="473"/>
                    </a:lnTo>
                    <a:lnTo>
                      <a:pt x="202" y="472"/>
                    </a:lnTo>
                    <a:lnTo>
                      <a:pt x="200" y="472"/>
                    </a:lnTo>
                    <a:lnTo>
                      <a:pt x="199" y="472"/>
                    </a:lnTo>
                    <a:lnTo>
                      <a:pt x="198" y="472"/>
                    </a:lnTo>
                    <a:lnTo>
                      <a:pt x="198" y="470"/>
                    </a:lnTo>
                    <a:lnTo>
                      <a:pt x="198" y="472"/>
                    </a:lnTo>
                    <a:lnTo>
                      <a:pt x="196" y="470"/>
                    </a:lnTo>
                    <a:lnTo>
                      <a:pt x="195" y="472"/>
                    </a:lnTo>
                    <a:lnTo>
                      <a:pt x="194" y="472"/>
                    </a:lnTo>
                    <a:lnTo>
                      <a:pt x="192" y="472"/>
                    </a:lnTo>
                    <a:lnTo>
                      <a:pt x="192" y="473"/>
                    </a:lnTo>
                    <a:lnTo>
                      <a:pt x="191" y="473"/>
                    </a:lnTo>
                    <a:lnTo>
                      <a:pt x="191" y="474"/>
                    </a:lnTo>
                    <a:lnTo>
                      <a:pt x="191" y="476"/>
                    </a:lnTo>
                    <a:lnTo>
                      <a:pt x="190" y="476"/>
                    </a:lnTo>
                    <a:lnTo>
                      <a:pt x="190" y="477"/>
                    </a:lnTo>
                    <a:lnTo>
                      <a:pt x="188" y="477"/>
                    </a:lnTo>
                    <a:lnTo>
                      <a:pt x="188" y="478"/>
                    </a:lnTo>
                    <a:lnTo>
                      <a:pt x="187" y="478"/>
                    </a:lnTo>
                    <a:lnTo>
                      <a:pt x="188" y="478"/>
                    </a:lnTo>
                    <a:lnTo>
                      <a:pt x="187" y="480"/>
                    </a:lnTo>
                    <a:lnTo>
                      <a:pt x="187" y="481"/>
                    </a:lnTo>
                    <a:lnTo>
                      <a:pt x="186" y="481"/>
                    </a:lnTo>
                    <a:lnTo>
                      <a:pt x="186" y="482"/>
                    </a:lnTo>
                    <a:lnTo>
                      <a:pt x="184" y="482"/>
                    </a:lnTo>
                    <a:lnTo>
                      <a:pt x="184" y="483"/>
                    </a:lnTo>
                    <a:lnTo>
                      <a:pt x="184" y="485"/>
                    </a:lnTo>
                    <a:lnTo>
                      <a:pt x="183" y="485"/>
                    </a:lnTo>
                    <a:lnTo>
                      <a:pt x="183" y="486"/>
                    </a:lnTo>
                    <a:lnTo>
                      <a:pt x="182" y="486"/>
                    </a:lnTo>
                    <a:lnTo>
                      <a:pt x="182" y="487"/>
                    </a:lnTo>
                    <a:lnTo>
                      <a:pt x="181" y="487"/>
                    </a:lnTo>
                    <a:lnTo>
                      <a:pt x="181" y="489"/>
                    </a:lnTo>
                    <a:lnTo>
                      <a:pt x="179" y="489"/>
                    </a:lnTo>
                    <a:lnTo>
                      <a:pt x="179" y="490"/>
                    </a:lnTo>
                    <a:lnTo>
                      <a:pt x="178" y="490"/>
                    </a:lnTo>
                    <a:lnTo>
                      <a:pt x="178" y="491"/>
                    </a:lnTo>
                    <a:lnTo>
                      <a:pt x="177" y="491"/>
                    </a:lnTo>
                    <a:lnTo>
                      <a:pt x="177" y="493"/>
                    </a:lnTo>
                    <a:lnTo>
                      <a:pt x="177" y="494"/>
                    </a:lnTo>
                    <a:lnTo>
                      <a:pt x="175" y="494"/>
                    </a:lnTo>
                    <a:lnTo>
                      <a:pt x="174" y="494"/>
                    </a:lnTo>
                    <a:lnTo>
                      <a:pt x="173" y="494"/>
                    </a:lnTo>
                    <a:lnTo>
                      <a:pt x="171" y="494"/>
                    </a:lnTo>
                    <a:lnTo>
                      <a:pt x="171" y="495"/>
                    </a:lnTo>
                    <a:lnTo>
                      <a:pt x="171" y="497"/>
                    </a:lnTo>
                    <a:lnTo>
                      <a:pt x="170" y="497"/>
                    </a:lnTo>
                    <a:lnTo>
                      <a:pt x="170" y="498"/>
                    </a:lnTo>
                    <a:lnTo>
                      <a:pt x="171" y="498"/>
                    </a:lnTo>
                    <a:lnTo>
                      <a:pt x="170" y="499"/>
                    </a:lnTo>
                    <a:lnTo>
                      <a:pt x="169" y="499"/>
                    </a:lnTo>
                    <a:lnTo>
                      <a:pt x="169" y="500"/>
                    </a:lnTo>
                    <a:lnTo>
                      <a:pt x="167" y="500"/>
                    </a:lnTo>
                    <a:lnTo>
                      <a:pt x="167" y="502"/>
                    </a:lnTo>
                    <a:lnTo>
                      <a:pt x="166" y="502"/>
                    </a:lnTo>
                    <a:lnTo>
                      <a:pt x="166" y="500"/>
                    </a:lnTo>
                    <a:lnTo>
                      <a:pt x="165" y="500"/>
                    </a:lnTo>
                    <a:lnTo>
                      <a:pt x="164" y="500"/>
                    </a:lnTo>
                    <a:lnTo>
                      <a:pt x="162" y="500"/>
                    </a:lnTo>
                    <a:lnTo>
                      <a:pt x="161" y="500"/>
                    </a:lnTo>
                    <a:lnTo>
                      <a:pt x="160" y="500"/>
                    </a:lnTo>
                    <a:lnTo>
                      <a:pt x="158" y="500"/>
                    </a:lnTo>
                    <a:lnTo>
                      <a:pt x="158" y="499"/>
                    </a:lnTo>
                    <a:lnTo>
                      <a:pt x="158" y="498"/>
                    </a:lnTo>
                    <a:lnTo>
                      <a:pt x="158" y="499"/>
                    </a:lnTo>
                    <a:lnTo>
                      <a:pt x="157" y="499"/>
                    </a:lnTo>
                    <a:lnTo>
                      <a:pt x="157" y="498"/>
                    </a:lnTo>
                    <a:lnTo>
                      <a:pt x="157" y="499"/>
                    </a:lnTo>
                    <a:lnTo>
                      <a:pt x="156" y="499"/>
                    </a:lnTo>
                    <a:lnTo>
                      <a:pt x="154" y="499"/>
                    </a:lnTo>
                    <a:lnTo>
                      <a:pt x="153" y="499"/>
                    </a:lnTo>
                    <a:lnTo>
                      <a:pt x="152" y="499"/>
                    </a:lnTo>
                    <a:lnTo>
                      <a:pt x="150" y="499"/>
                    </a:lnTo>
                    <a:lnTo>
                      <a:pt x="149" y="499"/>
                    </a:lnTo>
                    <a:lnTo>
                      <a:pt x="148" y="499"/>
                    </a:lnTo>
                    <a:lnTo>
                      <a:pt x="147" y="499"/>
                    </a:lnTo>
                    <a:lnTo>
                      <a:pt x="147" y="500"/>
                    </a:lnTo>
                    <a:lnTo>
                      <a:pt x="145" y="500"/>
                    </a:lnTo>
                    <a:lnTo>
                      <a:pt x="145" y="502"/>
                    </a:lnTo>
                    <a:lnTo>
                      <a:pt x="144" y="502"/>
                    </a:lnTo>
                    <a:lnTo>
                      <a:pt x="143" y="502"/>
                    </a:lnTo>
                    <a:lnTo>
                      <a:pt x="143" y="500"/>
                    </a:lnTo>
                    <a:lnTo>
                      <a:pt x="141" y="500"/>
                    </a:lnTo>
                    <a:lnTo>
                      <a:pt x="141" y="502"/>
                    </a:lnTo>
                    <a:lnTo>
                      <a:pt x="141" y="503"/>
                    </a:lnTo>
                    <a:lnTo>
                      <a:pt x="140" y="503"/>
                    </a:lnTo>
                    <a:lnTo>
                      <a:pt x="140" y="502"/>
                    </a:lnTo>
                    <a:lnTo>
                      <a:pt x="139" y="502"/>
                    </a:lnTo>
                    <a:lnTo>
                      <a:pt x="139" y="500"/>
                    </a:lnTo>
                    <a:lnTo>
                      <a:pt x="137" y="500"/>
                    </a:lnTo>
                    <a:lnTo>
                      <a:pt x="136" y="500"/>
                    </a:lnTo>
                    <a:lnTo>
                      <a:pt x="136" y="499"/>
                    </a:lnTo>
                    <a:lnTo>
                      <a:pt x="136" y="500"/>
                    </a:lnTo>
                    <a:lnTo>
                      <a:pt x="135" y="500"/>
                    </a:lnTo>
                    <a:lnTo>
                      <a:pt x="133" y="500"/>
                    </a:lnTo>
                    <a:lnTo>
                      <a:pt x="133" y="499"/>
                    </a:lnTo>
                    <a:lnTo>
                      <a:pt x="132" y="499"/>
                    </a:lnTo>
                    <a:lnTo>
                      <a:pt x="131" y="499"/>
                    </a:lnTo>
                    <a:lnTo>
                      <a:pt x="130" y="499"/>
                    </a:lnTo>
                    <a:lnTo>
                      <a:pt x="130" y="498"/>
                    </a:lnTo>
                    <a:lnTo>
                      <a:pt x="128" y="498"/>
                    </a:lnTo>
                    <a:lnTo>
                      <a:pt x="128" y="497"/>
                    </a:lnTo>
                    <a:lnTo>
                      <a:pt x="128" y="495"/>
                    </a:lnTo>
                    <a:lnTo>
                      <a:pt x="127" y="495"/>
                    </a:lnTo>
                    <a:lnTo>
                      <a:pt x="127" y="494"/>
                    </a:lnTo>
                    <a:lnTo>
                      <a:pt x="127" y="493"/>
                    </a:lnTo>
                    <a:lnTo>
                      <a:pt x="126" y="491"/>
                    </a:lnTo>
                    <a:lnTo>
                      <a:pt x="126" y="490"/>
                    </a:lnTo>
                    <a:lnTo>
                      <a:pt x="124" y="490"/>
                    </a:lnTo>
                    <a:lnTo>
                      <a:pt x="123" y="490"/>
                    </a:lnTo>
                    <a:lnTo>
                      <a:pt x="122" y="490"/>
                    </a:lnTo>
                    <a:lnTo>
                      <a:pt x="120" y="490"/>
                    </a:lnTo>
                    <a:lnTo>
                      <a:pt x="119" y="490"/>
                    </a:lnTo>
                    <a:lnTo>
                      <a:pt x="119" y="491"/>
                    </a:lnTo>
                    <a:lnTo>
                      <a:pt x="119" y="490"/>
                    </a:lnTo>
                    <a:lnTo>
                      <a:pt x="114" y="490"/>
                    </a:lnTo>
                    <a:lnTo>
                      <a:pt x="114" y="489"/>
                    </a:lnTo>
                    <a:lnTo>
                      <a:pt x="114" y="487"/>
                    </a:lnTo>
                    <a:lnTo>
                      <a:pt x="112" y="487"/>
                    </a:lnTo>
                    <a:lnTo>
                      <a:pt x="112" y="486"/>
                    </a:lnTo>
                    <a:lnTo>
                      <a:pt x="110" y="482"/>
                    </a:lnTo>
                    <a:lnTo>
                      <a:pt x="107" y="477"/>
                    </a:lnTo>
                    <a:lnTo>
                      <a:pt x="107" y="476"/>
                    </a:lnTo>
                    <a:lnTo>
                      <a:pt x="106" y="474"/>
                    </a:lnTo>
                    <a:lnTo>
                      <a:pt x="103" y="464"/>
                    </a:lnTo>
                    <a:lnTo>
                      <a:pt x="103" y="453"/>
                    </a:lnTo>
                    <a:lnTo>
                      <a:pt x="105" y="448"/>
                    </a:lnTo>
                    <a:lnTo>
                      <a:pt x="103" y="448"/>
                    </a:lnTo>
                    <a:lnTo>
                      <a:pt x="102" y="448"/>
                    </a:lnTo>
                    <a:lnTo>
                      <a:pt x="101" y="449"/>
                    </a:lnTo>
                    <a:lnTo>
                      <a:pt x="99" y="451"/>
                    </a:lnTo>
                    <a:lnTo>
                      <a:pt x="97" y="452"/>
                    </a:lnTo>
                    <a:lnTo>
                      <a:pt x="94" y="449"/>
                    </a:lnTo>
                    <a:lnTo>
                      <a:pt x="94" y="448"/>
                    </a:lnTo>
                    <a:lnTo>
                      <a:pt x="94" y="447"/>
                    </a:lnTo>
                    <a:lnTo>
                      <a:pt x="94" y="445"/>
                    </a:lnTo>
                    <a:lnTo>
                      <a:pt x="93" y="445"/>
                    </a:lnTo>
                    <a:lnTo>
                      <a:pt x="94" y="447"/>
                    </a:lnTo>
                    <a:lnTo>
                      <a:pt x="93" y="447"/>
                    </a:lnTo>
                    <a:lnTo>
                      <a:pt x="93" y="448"/>
                    </a:lnTo>
                    <a:lnTo>
                      <a:pt x="93" y="449"/>
                    </a:lnTo>
                    <a:lnTo>
                      <a:pt x="93" y="451"/>
                    </a:lnTo>
                    <a:lnTo>
                      <a:pt x="92" y="451"/>
                    </a:lnTo>
                    <a:lnTo>
                      <a:pt x="92" y="452"/>
                    </a:lnTo>
                    <a:lnTo>
                      <a:pt x="90" y="453"/>
                    </a:lnTo>
                    <a:lnTo>
                      <a:pt x="89" y="455"/>
                    </a:lnTo>
                    <a:lnTo>
                      <a:pt x="89" y="456"/>
                    </a:lnTo>
                    <a:lnTo>
                      <a:pt x="88" y="457"/>
                    </a:lnTo>
                    <a:lnTo>
                      <a:pt x="86" y="459"/>
                    </a:lnTo>
                    <a:lnTo>
                      <a:pt x="85" y="459"/>
                    </a:lnTo>
                    <a:lnTo>
                      <a:pt x="85" y="460"/>
                    </a:lnTo>
                    <a:lnTo>
                      <a:pt x="84" y="461"/>
                    </a:lnTo>
                    <a:lnTo>
                      <a:pt x="82" y="463"/>
                    </a:lnTo>
                    <a:lnTo>
                      <a:pt x="81" y="461"/>
                    </a:lnTo>
                    <a:lnTo>
                      <a:pt x="80" y="461"/>
                    </a:lnTo>
                    <a:lnTo>
                      <a:pt x="80" y="460"/>
                    </a:lnTo>
                    <a:lnTo>
                      <a:pt x="78" y="460"/>
                    </a:lnTo>
                    <a:lnTo>
                      <a:pt x="77" y="460"/>
                    </a:lnTo>
                    <a:lnTo>
                      <a:pt x="76" y="460"/>
                    </a:lnTo>
                    <a:lnTo>
                      <a:pt x="76" y="459"/>
                    </a:lnTo>
                    <a:lnTo>
                      <a:pt x="75" y="459"/>
                    </a:lnTo>
                    <a:lnTo>
                      <a:pt x="73" y="459"/>
                    </a:lnTo>
                    <a:lnTo>
                      <a:pt x="73" y="457"/>
                    </a:lnTo>
                    <a:lnTo>
                      <a:pt x="73" y="459"/>
                    </a:lnTo>
                    <a:lnTo>
                      <a:pt x="72" y="459"/>
                    </a:lnTo>
                    <a:lnTo>
                      <a:pt x="72" y="460"/>
                    </a:lnTo>
                    <a:lnTo>
                      <a:pt x="71" y="460"/>
                    </a:lnTo>
                    <a:lnTo>
                      <a:pt x="71" y="461"/>
                    </a:lnTo>
                    <a:lnTo>
                      <a:pt x="69" y="461"/>
                    </a:lnTo>
                    <a:lnTo>
                      <a:pt x="68" y="461"/>
                    </a:lnTo>
                    <a:lnTo>
                      <a:pt x="67" y="463"/>
                    </a:lnTo>
                    <a:lnTo>
                      <a:pt x="67" y="464"/>
                    </a:lnTo>
                    <a:lnTo>
                      <a:pt x="65" y="464"/>
                    </a:lnTo>
                    <a:lnTo>
                      <a:pt x="65" y="465"/>
                    </a:lnTo>
                    <a:lnTo>
                      <a:pt x="65" y="466"/>
                    </a:lnTo>
                    <a:lnTo>
                      <a:pt x="64" y="466"/>
                    </a:lnTo>
                    <a:lnTo>
                      <a:pt x="63" y="466"/>
                    </a:lnTo>
                    <a:lnTo>
                      <a:pt x="63" y="468"/>
                    </a:lnTo>
                    <a:lnTo>
                      <a:pt x="61" y="468"/>
                    </a:lnTo>
                    <a:lnTo>
                      <a:pt x="60" y="469"/>
                    </a:lnTo>
                    <a:lnTo>
                      <a:pt x="60" y="470"/>
                    </a:lnTo>
                    <a:lnTo>
                      <a:pt x="60" y="469"/>
                    </a:lnTo>
                    <a:lnTo>
                      <a:pt x="59" y="469"/>
                    </a:lnTo>
                    <a:lnTo>
                      <a:pt x="60" y="469"/>
                    </a:lnTo>
                    <a:lnTo>
                      <a:pt x="59" y="469"/>
                    </a:lnTo>
                    <a:lnTo>
                      <a:pt x="59" y="468"/>
                    </a:lnTo>
                    <a:lnTo>
                      <a:pt x="58" y="468"/>
                    </a:lnTo>
                    <a:lnTo>
                      <a:pt x="58" y="469"/>
                    </a:lnTo>
                    <a:lnTo>
                      <a:pt x="56" y="469"/>
                    </a:lnTo>
                    <a:lnTo>
                      <a:pt x="55" y="469"/>
                    </a:lnTo>
                    <a:lnTo>
                      <a:pt x="55" y="468"/>
                    </a:lnTo>
                    <a:lnTo>
                      <a:pt x="54" y="468"/>
                    </a:lnTo>
                    <a:lnTo>
                      <a:pt x="54" y="466"/>
                    </a:lnTo>
                    <a:lnTo>
                      <a:pt x="52" y="466"/>
                    </a:lnTo>
                    <a:lnTo>
                      <a:pt x="51" y="466"/>
                    </a:lnTo>
                    <a:lnTo>
                      <a:pt x="50" y="466"/>
                    </a:lnTo>
                    <a:lnTo>
                      <a:pt x="48" y="466"/>
                    </a:lnTo>
                    <a:lnTo>
                      <a:pt x="48" y="465"/>
                    </a:lnTo>
                    <a:lnTo>
                      <a:pt x="47" y="465"/>
                    </a:lnTo>
                    <a:lnTo>
                      <a:pt x="46" y="465"/>
                    </a:lnTo>
                    <a:lnTo>
                      <a:pt x="44" y="465"/>
                    </a:lnTo>
                    <a:lnTo>
                      <a:pt x="43" y="465"/>
                    </a:lnTo>
                    <a:lnTo>
                      <a:pt x="42" y="465"/>
                    </a:lnTo>
                    <a:lnTo>
                      <a:pt x="42" y="464"/>
                    </a:lnTo>
                    <a:lnTo>
                      <a:pt x="40" y="464"/>
                    </a:lnTo>
                    <a:lnTo>
                      <a:pt x="40" y="463"/>
                    </a:lnTo>
                    <a:lnTo>
                      <a:pt x="40" y="461"/>
                    </a:lnTo>
                    <a:lnTo>
                      <a:pt x="39" y="461"/>
                    </a:lnTo>
                    <a:lnTo>
                      <a:pt x="39" y="460"/>
                    </a:lnTo>
                    <a:lnTo>
                      <a:pt x="39" y="459"/>
                    </a:lnTo>
                    <a:lnTo>
                      <a:pt x="38" y="457"/>
                    </a:lnTo>
                    <a:lnTo>
                      <a:pt x="38" y="456"/>
                    </a:lnTo>
                    <a:lnTo>
                      <a:pt x="37" y="456"/>
                    </a:lnTo>
                    <a:lnTo>
                      <a:pt x="37" y="455"/>
                    </a:lnTo>
                    <a:lnTo>
                      <a:pt x="35" y="455"/>
                    </a:lnTo>
                    <a:lnTo>
                      <a:pt x="35" y="453"/>
                    </a:lnTo>
                    <a:lnTo>
                      <a:pt x="34" y="453"/>
                    </a:lnTo>
                    <a:lnTo>
                      <a:pt x="33" y="453"/>
                    </a:lnTo>
                    <a:lnTo>
                      <a:pt x="31" y="453"/>
                    </a:lnTo>
                    <a:lnTo>
                      <a:pt x="30" y="453"/>
                    </a:lnTo>
                    <a:lnTo>
                      <a:pt x="29" y="453"/>
                    </a:lnTo>
                    <a:lnTo>
                      <a:pt x="27" y="453"/>
                    </a:lnTo>
                    <a:lnTo>
                      <a:pt x="27" y="455"/>
                    </a:lnTo>
                    <a:lnTo>
                      <a:pt x="27" y="453"/>
                    </a:lnTo>
                    <a:lnTo>
                      <a:pt x="26" y="453"/>
                    </a:lnTo>
                    <a:lnTo>
                      <a:pt x="25" y="453"/>
                    </a:lnTo>
                    <a:lnTo>
                      <a:pt x="23" y="453"/>
                    </a:lnTo>
                    <a:lnTo>
                      <a:pt x="22" y="453"/>
                    </a:lnTo>
                    <a:lnTo>
                      <a:pt x="21" y="453"/>
                    </a:lnTo>
                    <a:lnTo>
                      <a:pt x="20" y="453"/>
                    </a:lnTo>
                    <a:lnTo>
                      <a:pt x="18" y="453"/>
                    </a:lnTo>
                    <a:lnTo>
                      <a:pt x="18" y="452"/>
                    </a:lnTo>
                    <a:lnTo>
                      <a:pt x="17" y="452"/>
                    </a:lnTo>
                    <a:lnTo>
                      <a:pt x="16" y="452"/>
                    </a:lnTo>
                    <a:lnTo>
                      <a:pt x="14" y="452"/>
                    </a:lnTo>
                    <a:lnTo>
                      <a:pt x="13" y="452"/>
                    </a:lnTo>
                    <a:lnTo>
                      <a:pt x="13" y="451"/>
                    </a:lnTo>
                    <a:lnTo>
                      <a:pt x="12" y="451"/>
                    </a:lnTo>
                    <a:lnTo>
                      <a:pt x="10" y="451"/>
                    </a:lnTo>
                    <a:lnTo>
                      <a:pt x="10" y="449"/>
                    </a:lnTo>
                    <a:lnTo>
                      <a:pt x="9" y="449"/>
                    </a:lnTo>
                    <a:lnTo>
                      <a:pt x="9" y="448"/>
                    </a:lnTo>
                    <a:lnTo>
                      <a:pt x="9" y="447"/>
                    </a:lnTo>
                    <a:lnTo>
                      <a:pt x="9" y="445"/>
                    </a:lnTo>
                    <a:lnTo>
                      <a:pt x="9" y="444"/>
                    </a:lnTo>
                    <a:lnTo>
                      <a:pt x="8" y="444"/>
                    </a:lnTo>
                    <a:lnTo>
                      <a:pt x="8" y="443"/>
                    </a:lnTo>
                    <a:lnTo>
                      <a:pt x="9" y="443"/>
                    </a:lnTo>
                    <a:lnTo>
                      <a:pt x="8" y="442"/>
                    </a:lnTo>
                    <a:lnTo>
                      <a:pt x="9" y="442"/>
                    </a:lnTo>
                    <a:lnTo>
                      <a:pt x="9" y="440"/>
                    </a:lnTo>
                    <a:lnTo>
                      <a:pt x="10" y="440"/>
                    </a:lnTo>
                    <a:lnTo>
                      <a:pt x="9" y="439"/>
                    </a:lnTo>
                    <a:lnTo>
                      <a:pt x="9" y="438"/>
                    </a:lnTo>
                    <a:lnTo>
                      <a:pt x="8" y="438"/>
                    </a:lnTo>
                    <a:lnTo>
                      <a:pt x="6" y="438"/>
                    </a:lnTo>
                    <a:lnTo>
                      <a:pt x="6" y="436"/>
                    </a:lnTo>
                    <a:lnTo>
                      <a:pt x="6" y="435"/>
                    </a:lnTo>
                    <a:lnTo>
                      <a:pt x="6" y="434"/>
                    </a:lnTo>
                    <a:lnTo>
                      <a:pt x="4" y="432"/>
                    </a:lnTo>
                    <a:lnTo>
                      <a:pt x="3" y="432"/>
                    </a:lnTo>
                    <a:lnTo>
                      <a:pt x="1" y="432"/>
                    </a:lnTo>
                    <a:lnTo>
                      <a:pt x="1" y="431"/>
                    </a:lnTo>
                    <a:lnTo>
                      <a:pt x="1" y="430"/>
                    </a:lnTo>
                    <a:lnTo>
                      <a:pt x="0" y="430"/>
                    </a:lnTo>
                    <a:lnTo>
                      <a:pt x="1" y="428"/>
                    </a:lnTo>
                    <a:lnTo>
                      <a:pt x="1" y="427"/>
                    </a:lnTo>
                    <a:lnTo>
                      <a:pt x="3" y="427"/>
                    </a:lnTo>
                    <a:lnTo>
                      <a:pt x="4" y="427"/>
                    </a:lnTo>
                    <a:lnTo>
                      <a:pt x="4" y="426"/>
                    </a:lnTo>
                    <a:lnTo>
                      <a:pt x="5" y="426"/>
                    </a:lnTo>
                    <a:lnTo>
                      <a:pt x="5" y="425"/>
                    </a:lnTo>
                    <a:lnTo>
                      <a:pt x="6" y="425"/>
                    </a:lnTo>
                    <a:lnTo>
                      <a:pt x="6" y="423"/>
                    </a:lnTo>
                    <a:lnTo>
                      <a:pt x="8" y="423"/>
                    </a:lnTo>
                    <a:lnTo>
                      <a:pt x="8" y="422"/>
                    </a:lnTo>
                    <a:lnTo>
                      <a:pt x="9" y="422"/>
                    </a:lnTo>
                    <a:lnTo>
                      <a:pt x="9" y="421"/>
                    </a:lnTo>
                    <a:lnTo>
                      <a:pt x="10" y="421"/>
                    </a:lnTo>
                    <a:lnTo>
                      <a:pt x="10" y="419"/>
                    </a:lnTo>
                    <a:lnTo>
                      <a:pt x="10" y="418"/>
                    </a:lnTo>
                    <a:lnTo>
                      <a:pt x="9" y="415"/>
                    </a:lnTo>
                    <a:lnTo>
                      <a:pt x="9" y="413"/>
                    </a:lnTo>
                    <a:lnTo>
                      <a:pt x="10" y="411"/>
                    </a:lnTo>
                    <a:lnTo>
                      <a:pt x="10" y="410"/>
                    </a:lnTo>
                    <a:lnTo>
                      <a:pt x="12" y="410"/>
                    </a:lnTo>
                    <a:lnTo>
                      <a:pt x="12" y="409"/>
                    </a:lnTo>
                    <a:lnTo>
                      <a:pt x="12" y="408"/>
                    </a:lnTo>
                    <a:lnTo>
                      <a:pt x="13" y="406"/>
                    </a:lnTo>
                    <a:lnTo>
                      <a:pt x="14" y="405"/>
                    </a:lnTo>
                    <a:lnTo>
                      <a:pt x="16" y="405"/>
                    </a:lnTo>
                    <a:lnTo>
                      <a:pt x="16" y="404"/>
                    </a:lnTo>
                    <a:lnTo>
                      <a:pt x="16" y="402"/>
                    </a:lnTo>
                    <a:lnTo>
                      <a:pt x="17" y="401"/>
                    </a:lnTo>
                    <a:lnTo>
                      <a:pt x="17" y="400"/>
                    </a:lnTo>
                    <a:lnTo>
                      <a:pt x="17" y="398"/>
                    </a:lnTo>
                    <a:lnTo>
                      <a:pt x="17" y="397"/>
                    </a:lnTo>
                    <a:lnTo>
                      <a:pt x="17" y="396"/>
                    </a:lnTo>
                    <a:lnTo>
                      <a:pt x="17" y="394"/>
                    </a:lnTo>
                    <a:lnTo>
                      <a:pt x="17" y="393"/>
                    </a:lnTo>
                    <a:lnTo>
                      <a:pt x="18" y="392"/>
                    </a:lnTo>
                    <a:lnTo>
                      <a:pt x="18" y="391"/>
                    </a:lnTo>
                    <a:lnTo>
                      <a:pt x="20" y="391"/>
                    </a:lnTo>
                    <a:lnTo>
                      <a:pt x="21" y="389"/>
                    </a:lnTo>
                    <a:lnTo>
                      <a:pt x="21" y="388"/>
                    </a:lnTo>
                    <a:lnTo>
                      <a:pt x="22" y="388"/>
                    </a:lnTo>
                    <a:lnTo>
                      <a:pt x="22" y="387"/>
                    </a:lnTo>
                    <a:lnTo>
                      <a:pt x="23" y="387"/>
                    </a:lnTo>
                    <a:lnTo>
                      <a:pt x="23" y="385"/>
                    </a:lnTo>
                    <a:lnTo>
                      <a:pt x="23" y="384"/>
                    </a:lnTo>
                    <a:lnTo>
                      <a:pt x="25" y="384"/>
                    </a:lnTo>
                    <a:lnTo>
                      <a:pt x="25" y="383"/>
                    </a:lnTo>
                    <a:lnTo>
                      <a:pt x="26" y="383"/>
                    </a:lnTo>
                    <a:lnTo>
                      <a:pt x="26" y="381"/>
                    </a:lnTo>
                    <a:lnTo>
                      <a:pt x="27" y="381"/>
                    </a:lnTo>
                    <a:lnTo>
                      <a:pt x="29" y="381"/>
                    </a:lnTo>
                    <a:lnTo>
                      <a:pt x="30" y="381"/>
                    </a:lnTo>
                    <a:lnTo>
                      <a:pt x="30" y="380"/>
                    </a:lnTo>
                    <a:lnTo>
                      <a:pt x="31" y="380"/>
                    </a:lnTo>
                    <a:lnTo>
                      <a:pt x="31" y="379"/>
                    </a:lnTo>
                    <a:lnTo>
                      <a:pt x="31" y="377"/>
                    </a:lnTo>
                    <a:lnTo>
                      <a:pt x="31" y="376"/>
                    </a:lnTo>
                    <a:lnTo>
                      <a:pt x="30" y="375"/>
                    </a:lnTo>
                    <a:lnTo>
                      <a:pt x="29" y="375"/>
                    </a:lnTo>
                    <a:lnTo>
                      <a:pt x="29" y="373"/>
                    </a:lnTo>
                    <a:lnTo>
                      <a:pt x="27" y="373"/>
                    </a:lnTo>
                    <a:lnTo>
                      <a:pt x="27" y="372"/>
                    </a:lnTo>
                    <a:lnTo>
                      <a:pt x="27" y="371"/>
                    </a:lnTo>
                    <a:lnTo>
                      <a:pt x="26" y="370"/>
                    </a:lnTo>
                    <a:lnTo>
                      <a:pt x="26" y="368"/>
                    </a:lnTo>
                    <a:lnTo>
                      <a:pt x="25" y="367"/>
                    </a:lnTo>
                    <a:lnTo>
                      <a:pt x="23" y="366"/>
                    </a:lnTo>
                    <a:lnTo>
                      <a:pt x="22" y="366"/>
                    </a:lnTo>
                    <a:lnTo>
                      <a:pt x="22" y="364"/>
                    </a:lnTo>
                    <a:lnTo>
                      <a:pt x="22" y="363"/>
                    </a:lnTo>
                    <a:lnTo>
                      <a:pt x="23" y="363"/>
                    </a:lnTo>
                    <a:lnTo>
                      <a:pt x="23" y="362"/>
                    </a:lnTo>
                    <a:lnTo>
                      <a:pt x="23" y="360"/>
                    </a:lnTo>
                    <a:lnTo>
                      <a:pt x="23" y="359"/>
                    </a:lnTo>
                    <a:lnTo>
                      <a:pt x="23" y="358"/>
                    </a:lnTo>
                    <a:lnTo>
                      <a:pt x="23" y="356"/>
                    </a:lnTo>
                    <a:lnTo>
                      <a:pt x="22" y="356"/>
                    </a:lnTo>
                    <a:lnTo>
                      <a:pt x="23" y="356"/>
                    </a:lnTo>
                    <a:lnTo>
                      <a:pt x="22" y="355"/>
                    </a:lnTo>
                    <a:lnTo>
                      <a:pt x="22" y="354"/>
                    </a:lnTo>
                    <a:lnTo>
                      <a:pt x="23" y="353"/>
                    </a:lnTo>
                    <a:lnTo>
                      <a:pt x="22" y="351"/>
                    </a:lnTo>
                    <a:lnTo>
                      <a:pt x="22" y="350"/>
                    </a:lnTo>
                    <a:lnTo>
                      <a:pt x="21" y="350"/>
                    </a:lnTo>
                    <a:lnTo>
                      <a:pt x="20" y="350"/>
                    </a:lnTo>
                    <a:lnTo>
                      <a:pt x="20" y="349"/>
                    </a:lnTo>
                    <a:lnTo>
                      <a:pt x="20" y="347"/>
                    </a:lnTo>
                    <a:lnTo>
                      <a:pt x="20" y="346"/>
                    </a:lnTo>
                    <a:lnTo>
                      <a:pt x="21" y="346"/>
                    </a:lnTo>
                    <a:lnTo>
                      <a:pt x="21" y="345"/>
                    </a:lnTo>
                    <a:lnTo>
                      <a:pt x="21" y="343"/>
                    </a:lnTo>
                    <a:lnTo>
                      <a:pt x="21" y="342"/>
                    </a:lnTo>
                    <a:lnTo>
                      <a:pt x="22" y="342"/>
                    </a:lnTo>
                    <a:lnTo>
                      <a:pt x="23" y="342"/>
                    </a:lnTo>
                    <a:lnTo>
                      <a:pt x="25" y="342"/>
                    </a:lnTo>
                    <a:lnTo>
                      <a:pt x="26" y="342"/>
                    </a:lnTo>
                    <a:lnTo>
                      <a:pt x="27" y="342"/>
                    </a:lnTo>
                    <a:lnTo>
                      <a:pt x="29" y="342"/>
                    </a:lnTo>
                    <a:lnTo>
                      <a:pt x="30" y="342"/>
                    </a:lnTo>
                    <a:lnTo>
                      <a:pt x="31" y="342"/>
                    </a:lnTo>
                    <a:lnTo>
                      <a:pt x="33" y="342"/>
                    </a:lnTo>
                    <a:lnTo>
                      <a:pt x="33" y="343"/>
                    </a:lnTo>
                    <a:lnTo>
                      <a:pt x="34" y="342"/>
                    </a:lnTo>
                    <a:lnTo>
                      <a:pt x="35" y="342"/>
                    </a:lnTo>
                    <a:lnTo>
                      <a:pt x="37" y="342"/>
                    </a:lnTo>
                    <a:lnTo>
                      <a:pt x="39" y="342"/>
                    </a:lnTo>
                    <a:lnTo>
                      <a:pt x="40" y="342"/>
                    </a:lnTo>
                    <a:lnTo>
                      <a:pt x="42" y="341"/>
                    </a:lnTo>
                    <a:lnTo>
                      <a:pt x="43" y="339"/>
                    </a:lnTo>
                    <a:lnTo>
                      <a:pt x="46" y="338"/>
                    </a:lnTo>
                    <a:lnTo>
                      <a:pt x="48" y="337"/>
                    </a:lnTo>
                    <a:lnTo>
                      <a:pt x="51" y="336"/>
                    </a:lnTo>
                    <a:lnTo>
                      <a:pt x="52" y="334"/>
                    </a:lnTo>
                    <a:lnTo>
                      <a:pt x="54" y="334"/>
                    </a:lnTo>
                    <a:lnTo>
                      <a:pt x="55" y="334"/>
                    </a:lnTo>
                    <a:lnTo>
                      <a:pt x="56" y="334"/>
                    </a:lnTo>
                    <a:lnTo>
                      <a:pt x="56" y="333"/>
                    </a:lnTo>
                    <a:lnTo>
                      <a:pt x="58" y="333"/>
                    </a:lnTo>
                    <a:lnTo>
                      <a:pt x="59" y="333"/>
                    </a:lnTo>
                    <a:lnTo>
                      <a:pt x="60" y="333"/>
                    </a:lnTo>
                    <a:lnTo>
                      <a:pt x="61" y="333"/>
                    </a:lnTo>
                    <a:lnTo>
                      <a:pt x="61" y="334"/>
                    </a:lnTo>
                    <a:lnTo>
                      <a:pt x="63" y="334"/>
                    </a:lnTo>
                    <a:lnTo>
                      <a:pt x="64" y="336"/>
                    </a:lnTo>
                    <a:lnTo>
                      <a:pt x="65" y="336"/>
                    </a:lnTo>
                    <a:lnTo>
                      <a:pt x="67" y="336"/>
                    </a:lnTo>
                    <a:lnTo>
                      <a:pt x="68" y="334"/>
                    </a:lnTo>
                    <a:lnTo>
                      <a:pt x="69" y="334"/>
                    </a:lnTo>
                    <a:lnTo>
                      <a:pt x="71" y="333"/>
                    </a:lnTo>
                    <a:lnTo>
                      <a:pt x="72" y="332"/>
                    </a:lnTo>
                    <a:lnTo>
                      <a:pt x="73" y="332"/>
                    </a:lnTo>
                    <a:lnTo>
                      <a:pt x="75" y="333"/>
                    </a:lnTo>
                    <a:lnTo>
                      <a:pt x="76" y="332"/>
                    </a:lnTo>
                    <a:lnTo>
                      <a:pt x="77" y="330"/>
                    </a:lnTo>
                    <a:lnTo>
                      <a:pt x="78" y="329"/>
                    </a:lnTo>
                    <a:lnTo>
                      <a:pt x="80" y="328"/>
                    </a:lnTo>
                    <a:lnTo>
                      <a:pt x="80" y="326"/>
                    </a:lnTo>
                    <a:lnTo>
                      <a:pt x="81" y="325"/>
                    </a:lnTo>
                    <a:lnTo>
                      <a:pt x="81" y="324"/>
                    </a:lnTo>
                    <a:lnTo>
                      <a:pt x="78" y="313"/>
                    </a:lnTo>
                    <a:lnTo>
                      <a:pt x="78" y="312"/>
                    </a:lnTo>
                    <a:lnTo>
                      <a:pt x="77" y="308"/>
                    </a:lnTo>
                    <a:lnTo>
                      <a:pt x="76" y="307"/>
                    </a:lnTo>
                    <a:lnTo>
                      <a:pt x="75" y="305"/>
                    </a:lnTo>
                    <a:lnTo>
                      <a:pt x="73" y="304"/>
                    </a:lnTo>
                    <a:lnTo>
                      <a:pt x="71" y="300"/>
                    </a:lnTo>
                    <a:lnTo>
                      <a:pt x="69" y="300"/>
                    </a:lnTo>
                    <a:lnTo>
                      <a:pt x="68" y="298"/>
                    </a:lnTo>
                    <a:lnTo>
                      <a:pt x="65" y="294"/>
                    </a:lnTo>
                    <a:lnTo>
                      <a:pt x="63" y="291"/>
                    </a:lnTo>
                    <a:lnTo>
                      <a:pt x="61" y="291"/>
                    </a:lnTo>
                    <a:lnTo>
                      <a:pt x="60" y="288"/>
                    </a:lnTo>
                    <a:lnTo>
                      <a:pt x="59" y="286"/>
                    </a:lnTo>
                    <a:lnTo>
                      <a:pt x="56" y="284"/>
                    </a:lnTo>
                    <a:lnTo>
                      <a:pt x="56" y="283"/>
                    </a:lnTo>
                    <a:lnTo>
                      <a:pt x="55" y="282"/>
                    </a:lnTo>
                    <a:lnTo>
                      <a:pt x="55" y="281"/>
                    </a:lnTo>
                    <a:lnTo>
                      <a:pt x="54" y="281"/>
                    </a:lnTo>
                    <a:lnTo>
                      <a:pt x="54" y="279"/>
                    </a:lnTo>
                    <a:lnTo>
                      <a:pt x="52" y="278"/>
                    </a:lnTo>
                    <a:lnTo>
                      <a:pt x="51" y="278"/>
                    </a:lnTo>
                    <a:lnTo>
                      <a:pt x="50" y="278"/>
                    </a:lnTo>
                    <a:lnTo>
                      <a:pt x="48" y="278"/>
                    </a:lnTo>
                    <a:lnTo>
                      <a:pt x="48" y="279"/>
                    </a:lnTo>
                    <a:lnTo>
                      <a:pt x="47" y="279"/>
                    </a:lnTo>
                    <a:lnTo>
                      <a:pt x="46" y="279"/>
                    </a:lnTo>
                    <a:lnTo>
                      <a:pt x="44" y="279"/>
                    </a:lnTo>
                    <a:lnTo>
                      <a:pt x="43" y="281"/>
                    </a:lnTo>
                    <a:lnTo>
                      <a:pt x="42" y="281"/>
                    </a:lnTo>
                    <a:lnTo>
                      <a:pt x="42" y="282"/>
                    </a:lnTo>
                    <a:lnTo>
                      <a:pt x="40" y="282"/>
                    </a:lnTo>
                    <a:lnTo>
                      <a:pt x="39" y="282"/>
                    </a:lnTo>
                    <a:lnTo>
                      <a:pt x="38" y="281"/>
                    </a:lnTo>
                    <a:lnTo>
                      <a:pt x="37" y="281"/>
                    </a:lnTo>
                    <a:lnTo>
                      <a:pt x="37" y="282"/>
                    </a:lnTo>
                    <a:lnTo>
                      <a:pt x="37" y="281"/>
                    </a:lnTo>
                    <a:lnTo>
                      <a:pt x="35" y="281"/>
                    </a:lnTo>
                    <a:lnTo>
                      <a:pt x="35" y="279"/>
                    </a:lnTo>
                    <a:lnTo>
                      <a:pt x="34" y="279"/>
                    </a:lnTo>
                    <a:lnTo>
                      <a:pt x="34" y="278"/>
                    </a:lnTo>
                    <a:lnTo>
                      <a:pt x="33" y="278"/>
                    </a:lnTo>
                    <a:lnTo>
                      <a:pt x="33" y="277"/>
                    </a:lnTo>
                    <a:lnTo>
                      <a:pt x="33" y="275"/>
                    </a:lnTo>
                    <a:lnTo>
                      <a:pt x="34" y="275"/>
                    </a:lnTo>
                    <a:lnTo>
                      <a:pt x="34" y="274"/>
                    </a:lnTo>
                    <a:lnTo>
                      <a:pt x="35" y="273"/>
                    </a:lnTo>
                    <a:lnTo>
                      <a:pt x="35" y="271"/>
                    </a:lnTo>
                    <a:lnTo>
                      <a:pt x="37" y="271"/>
                    </a:lnTo>
                    <a:lnTo>
                      <a:pt x="37" y="270"/>
                    </a:lnTo>
                    <a:lnTo>
                      <a:pt x="37" y="269"/>
                    </a:lnTo>
                    <a:lnTo>
                      <a:pt x="38" y="269"/>
                    </a:lnTo>
                    <a:lnTo>
                      <a:pt x="39" y="267"/>
                    </a:lnTo>
                    <a:lnTo>
                      <a:pt x="39" y="266"/>
                    </a:lnTo>
                    <a:lnTo>
                      <a:pt x="38" y="266"/>
                    </a:lnTo>
                    <a:lnTo>
                      <a:pt x="39" y="266"/>
                    </a:lnTo>
                    <a:lnTo>
                      <a:pt x="39" y="265"/>
                    </a:lnTo>
                    <a:lnTo>
                      <a:pt x="39" y="264"/>
                    </a:lnTo>
                    <a:lnTo>
                      <a:pt x="38" y="262"/>
                    </a:lnTo>
                    <a:lnTo>
                      <a:pt x="39" y="262"/>
                    </a:lnTo>
                    <a:lnTo>
                      <a:pt x="39" y="261"/>
                    </a:lnTo>
                    <a:lnTo>
                      <a:pt x="38" y="261"/>
                    </a:lnTo>
                    <a:lnTo>
                      <a:pt x="39" y="260"/>
                    </a:lnTo>
                    <a:lnTo>
                      <a:pt x="39" y="258"/>
                    </a:lnTo>
                    <a:lnTo>
                      <a:pt x="38" y="258"/>
                    </a:lnTo>
                    <a:lnTo>
                      <a:pt x="38" y="257"/>
                    </a:lnTo>
                    <a:lnTo>
                      <a:pt x="37" y="257"/>
                    </a:lnTo>
                    <a:lnTo>
                      <a:pt x="35" y="257"/>
                    </a:lnTo>
                    <a:lnTo>
                      <a:pt x="35" y="256"/>
                    </a:lnTo>
                    <a:lnTo>
                      <a:pt x="34" y="256"/>
                    </a:lnTo>
                    <a:lnTo>
                      <a:pt x="34" y="254"/>
                    </a:lnTo>
                    <a:lnTo>
                      <a:pt x="31" y="253"/>
                    </a:lnTo>
                    <a:lnTo>
                      <a:pt x="31" y="252"/>
                    </a:lnTo>
                    <a:lnTo>
                      <a:pt x="30" y="250"/>
                    </a:lnTo>
                    <a:lnTo>
                      <a:pt x="27" y="248"/>
                    </a:lnTo>
                    <a:lnTo>
                      <a:pt x="29" y="248"/>
                    </a:lnTo>
                    <a:lnTo>
                      <a:pt x="29" y="247"/>
                    </a:lnTo>
                    <a:lnTo>
                      <a:pt x="29" y="245"/>
                    </a:lnTo>
                    <a:lnTo>
                      <a:pt x="29" y="244"/>
                    </a:lnTo>
                    <a:lnTo>
                      <a:pt x="27" y="244"/>
                    </a:lnTo>
                    <a:lnTo>
                      <a:pt x="27" y="243"/>
                    </a:lnTo>
                    <a:lnTo>
                      <a:pt x="27" y="241"/>
                    </a:lnTo>
                    <a:lnTo>
                      <a:pt x="27" y="240"/>
                    </a:lnTo>
                    <a:lnTo>
                      <a:pt x="27" y="239"/>
                    </a:lnTo>
                    <a:lnTo>
                      <a:pt x="26" y="239"/>
                    </a:lnTo>
                    <a:lnTo>
                      <a:pt x="26" y="237"/>
                    </a:lnTo>
                    <a:lnTo>
                      <a:pt x="26" y="236"/>
                    </a:lnTo>
                    <a:lnTo>
                      <a:pt x="25" y="236"/>
                    </a:lnTo>
                    <a:lnTo>
                      <a:pt x="25" y="235"/>
                    </a:lnTo>
                    <a:lnTo>
                      <a:pt x="23" y="235"/>
                    </a:lnTo>
                    <a:lnTo>
                      <a:pt x="23" y="233"/>
                    </a:lnTo>
                    <a:lnTo>
                      <a:pt x="22" y="233"/>
                    </a:lnTo>
                    <a:lnTo>
                      <a:pt x="21" y="233"/>
                    </a:lnTo>
                    <a:lnTo>
                      <a:pt x="21" y="232"/>
                    </a:lnTo>
                    <a:lnTo>
                      <a:pt x="20" y="232"/>
                    </a:lnTo>
                    <a:lnTo>
                      <a:pt x="20" y="231"/>
                    </a:lnTo>
                    <a:lnTo>
                      <a:pt x="20" y="230"/>
                    </a:lnTo>
                    <a:lnTo>
                      <a:pt x="18" y="230"/>
                    </a:lnTo>
                    <a:lnTo>
                      <a:pt x="18" y="228"/>
                    </a:lnTo>
                    <a:lnTo>
                      <a:pt x="18" y="230"/>
                    </a:lnTo>
                    <a:lnTo>
                      <a:pt x="18" y="228"/>
                    </a:lnTo>
                    <a:lnTo>
                      <a:pt x="17" y="227"/>
                    </a:lnTo>
                    <a:lnTo>
                      <a:pt x="17" y="226"/>
                    </a:lnTo>
                    <a:lnTo>
                      <a:pt x="17" y="224"/>
                    </a:lnTo>
                    <a:lnTo>
                      <a:pt x="16" y="224"/>
                    </a:lnTo>
                    <a:lnTo>
                      <a:pt x="14" y="224"/>
                    </a:lnTo>
                    <a:lnTo>
                      <a:pt x="14" y="223"/>
                    </a:lnTo>
                    <a:lnTo>
                      <a:pt x="14" y="222"/>
                    </a:lnTo>
                    <a:lnTo>
                      <a:pt x="13" y="222"/>
                    </a:lnTo>
                    <a:lnTo>
                      <a:pt x="13" y="220"/>
                    </a:lnTo>
                    <a:lnTo>
                      <a:pt x="13" y="219"/>
                    </a:lnTo>
                    <a:lnTo>
                      <a:pt x="12" y="219"/>
                    </a:lnTo>
                    <a:lnTo>
                      <a:pt x="10" y="219"/>
                    </a:lnTo>
                    <a:lnTo>
                      <a:pt x="9" y="220"/>
                    </a:lnTo>
                    <a:lnTo>
                      <a:pt x="8" y="220"/>
                    </a:lnTo>
                    <a:lnTo>
                      <a:pt x="8" y="219"/>
                    </a:lnTo>
                    <a:lnTo>
                      <a:pt x="6" y="219"/>
                    </a:lnTo>
                    <a:lnTo>
                      <a:pt x="6" y="218"/>
                    </a:lnTo>
                    <a:lnTo>
                      <a:pt x="6" y="216"/>
                    </a:lnTo>
                    <a:lnTo>
                      <a:pt x="6" y="215"/>
                    </a:lnTo>
                    <a:lnTo>
                      <a:pt x="6" y="214"/>
                    </a:lnTo>
                    <a:lnTo>
                      <a:pt x="6" y="212"/>
                    </a:lnTo>
                    <a:lnTo>
                      <a:pt x="8" y="212"/>
                    </a:lnTo>
                    <a:lnTo>
                      <a:pt x="9" y="212"/>
                    </a:lnTo>
                    <a:lnTo>
                      <a:pt x="10" y="212"/>
                    </a:lnTo>
                    <a:lnTo>
                      <a:pt x="12" y="212"/>
                    </a:lnTo>
                    <a:lnTo>
                      <a:pt x="13" y="212"/>
                    </a:lnTo>
                    <a:lnTo>
                      <a:pt x="14" y="212"/>
                    </a:lnTo>
                    <a:lnTo>
                      <a:pt x="16" y="212"/>
                    </a:lnTo>
                    <a:lnTo>
                      <a:pt x="16" y="214"/>
                    </a:lnTo>
                    <a:lnTo>
                      <a:pt x="17" y="214"/>
                    </a:lnTo>
                    <a:lnTo>
                      <a:pt x="18" y="214"/>
                    </a:lnTo>
                    <a:lnTo>
                      <a:pt x="20" y="214"/>
                    </a:lnTo>
                    <a:lnTo>
                      <a:pt x="21" y="214"/>
                    </a:lnTo>
                    <a:lnTo>
                      <a:pt x="22" y="214"/>
                    </a:lnTo>
                    <a:lnTo>
                      <a:pt x="22" y="215"/>
                    </a:lnTo>
                    <a:lnTo>
                      <a:pt x="23" y="215"/>
                    </a:lnTo>
                    <a:lnTo>
                      <a:pt x="23" y="216"/>
                    </a:lnTo>
                    <a:lnTo>
                      <a:pt x="25" y="216"/>
                    </a:lnTo>
                    <a:lnTo>
                      <a:pt x="26" y="216"/>
                    </a:lnTo>
                    <a:lnTo>
                      <a:pt x="27" y="215"/>
                    </a:lnTo>
                    <a:lnTo>
                      <a:pt x="29" y="215"/>
                    </a:lnTo>
                    <a:lnTo>
                      <a:pt x="30" y="215"/>
                    </a:lnTo>
                    <a:lnTo>
                      <a:pt x="31" y="215"/>
                    </a:lnTo>
                    <a:lnTo>
                      <a:pt x="33" y="215"/>
                    </a:lnTo>
                    <a:lnTo>
                      <a:pt x="34" y="215"/>
                    </a:lnTo>
                    <a:lnTo>
                      <a:pt x="35" y="215"/>
                    </a:lnTo>
                    <a:lnTo>
                      <a:pt x="35" y="214"/>
                    </a:lnTo>
                    <a:lnTo>
                      <a:pt x="37" y="214"/>
                    </a:lnTo>
                    <a:lnTo>
                      <a:pt x="38" y="212"/>
                    </a:lnTo>
                    <a:lnTo>
                      <a:pt x="39" y="212"/>
                    </a:lnTo>
                    <a:lnTo>
                      <a:pt x="40" y="212"/>
                    </a:lnTo>
                    <a:lnTo>
                      <a:pt x="42" y="212"/>
                    </a:lnTo>
                    <a:lnTo>
                      <a:pt x="43" y="212"/>
                    </a:lnTo>
                    <a:lnTo>
                      <a:pt x="44" y="212"/>
                    </a:lnTo>
                    <a:lnTo>
                      <a:pt x="46" y="212"/>
                    </a:lnTo>
                    <a:lnTo>
                      <a:pt x="50" y="211"/>
                    </a:lnTo>
                    <a:lnTo>
                      <a:pt x="51" y="211"/>
                    </a:lnTo>
                    <a:lnTo>
                      <a:pt x="55" y="210"/>
                    </a:lnTo>
                    <a:lnTo>
                      <a:pt x="59" y="209"/>
                    </a:lnTo>
                    <a:lnTo>
                      <a:pt x="60" y="209"/>
                    </a:lnTo>
                    <a:lnTo>
                      <a:pt x="61" y="209"/>
                    </a:lnTo>
                    <a:lnTo>
                      <a:pt x="61" y="207"/>
                    </a:lnTo>
                    <a:lnTo>
                      <a:pt x="64" y="205"/>
                    </a:lnTo>
                    <a:lnTo>
                      <a:pt x="65" y="205"/>
                    </a:lnTo>
                    <a:lnTo>
                      <a:pt x="67" y="203"/>
                    </a:lnTo>
                    <a:lnTo>
                      <a:pt x="68" y="201"/>
                    </a:lnTo>
                    <a:lnTo>
                      <a:pt x="69" y="201"/>
                    </a:lnTo>
                    <a:lnTo>
                      <a:pt x="71" y="197"/>
                    </a:lnTo>
                    <a:lnTo>
                      <a:pt x="71" y="195"/>
                    </a:lnTo>
                    <a:lnTo>
                      <a:pt x="71" y="194"/>
                    </a:lnTo>
                    <a:lnTo>
                      <a:pt x="72" y="194"/>
                    </a:lnTo>
                    <a:lnTo>
                      <a:pt x="72" y="193"/>
                    </a:lnTo>
                    <a:lnTo>
                      <a:pt x="73" y="193"/>
                    </a:lnTo>
                    <a:lnTo>
                      <a:pt x="73" y="192"/>
                    </a:lnTo>
                    <a:lnTo>
                      <a:pt x="76" y="190"/>
                    </a:lnTo>
                    <a:lnTo>
                      <a:pt x="77" y="188"/>
                    </a:lnTo>
                    <a:lnTo>
                      <a:pt x="78" y="186"/>
                    </a:lnTo>
                    <a:lnTo>
                      <a:pt x="78" y="185"/>
                    </a:lnTo>
                    <a:lnTo>
                      <a:pt x="80" y="181"/>
                    </a:lnTo>
                    <a:lnTo>
                      <a:pt x="84" y="176"/>
                    </a:lnTo>
                    <a:lnTo>
                      <a:pt x="85" y="176"/>
                    </a:lnTo>
                    <a:lnTo>
                      <a:pt x="90" y="177"/>
                    </a:lnTo>
                    <a:lnTo>
                      <a:pt x="92" y="177"/>
                    </a:lnTo>
                    <a:lnTo>
                      <a:pt x="93" y="177"/>
                    </a:lnTo>
                    <a:lnTo>
                      <a:pt x="94" y="177"/>
                    </a:lnTo>
                    <a:lnTo>
                      <a:pt x="95" y="177"/>
                    </a:lnTo>
                    <a:lnTo>
                      <a:pt x="97" y="178"/>
                    </a:lnTo>
                    <a:lnTo>
                      <a:pt x="98" y="178"/>
                    </a:lnTo>
                    <a:lnTo>
                      <a:pt x="99" y="178"/>
                    </a:lnTo>
                    <a:lnTo>
                      <a:pt x="101" y="178"/>
                    </a:lnTo>
                    <a:lnTo>
                      <a:pt x="101" y="180"/>
                    </a:lnTo>
                    <a:lnTo>
                      <a:pt x="102" y="180"/>
                    </a:lnTo>
                    <a:lnTo>
                      <a:pt x="103" y="180"/>
                    </a:lnTo>
                    <a:lnTo>
                      <a:pt x="105" y="181"/>
                    </a:lnTo>
                    <a:lnTo>
                      <a:pt x="106" y="181"/>
                    </a:lnTo>
                    <a:lnTo>
                      <a:pt x="106" y="182"/>
                    </a:lnTo>
                    <a:lnTo>
                      <a:pt x="107" y="182"/>
                    </a:lnTo>
                    <a:lnTo>
                      <a:pt x="109" y="182"/>
                    </a:lnTo>
                    <a:lnTo>
                      <a:pt x="109" y="184"/>
                    </a:lnTo>
                    <a:lnTo>
                      <a:pt x="110" y="184"/>
                    </a:lnTo>
                    <a:lnTo>
                      <a:pt x="111" y="184"/>
                    </a:lnTo>
                    <a:lnTo>
                      <a:pt x="111" y="185"/>
                    </a:lnTo>
                    <a:lnTo>
                      <a:pt x="112" y="185"/>
                    </a:lnTo>
                    <a:lnTo>
                      <a:pt x="112" y="186"/>
                    </a:lnTo>
                    <a:lnTo>
                      <a:pt x="114" y="186"/>
                    </a:lnTo>
                    <a:lnTo>
                      <a:pt x="115" y="188"/>
                    </a:lnTo>
                    <a:lnTo>
                      <a:pt x="116" y="189"/>
                    </a:lnTo>
                    <a:lnTo>
                      <a:pt x="118" y="189"/>
                    </a:lnTo>
                    <a:lnTo>
                      <a:pt x="119" y="189"/>
                    </a:lnTo>
                    <a:lnTo>
                      <a:pt x="120" y="189"/>
                    </a:lnTo>
                    <a:lnTo>
                      <a:pt x="122" y="189"/>
                    </a:lnTo>
                    <a:lnTo>
                      <a:pt x="123" y="188"/>
                    </a:lnTo>
                    <a:lnTo>
                      <a:pt x="124" y="188"/>
                    </a:lnTo>
                    <a:lnTo>
                      <a:pt x="126" y="188"/>
                    </a:lnTo>
                    <a:lnTo>
                      <a:pt x="126" y="186"/>
                    </a:lnTo>
                    <a:lnTo>
                      <a:pt x="127" y="186"/>
                    </a:lnTo>
                    <a:lnTo>
                      <a:pt x="127" y="185"/>
                    </a:lnTo>
                    <a:lnTo>
                      <a:pt x="128" y="185"/>
                    </a:lnTo>
                    <a:lnTo>
                      <a:pt x="128" y="184"/>
                    </a:lnTo>
                    <a:lnTo>
                      <a:pt x="130" y="182"/>
                    </a:lnTo>
                    <a:lnTo>
                      <a:pt x="131" y="181"/>
                    </a:lnTo>
                    <a:lnTo>
                      <a:pt x="132" y="180"/>
                    </a:lnTo>
                    <a:lnTo>
                      <a:pt x="133" y="178"/>
                    </a:lnTo>
                    <a:lnTo>
                      <a:pt x="133" y="177"/>
                    </a:lnTo>
                    <a:lnTo>
                      <a:pt x="135" y="177"/>
                    </a:lnTo>
                    <a:lnTo>
                      <a:pt x="135" y="176"/>
                    </a:lnTo>
                    <a:lnTo>
                      <a:pt x="135" y="175"/>
                    </a:lnTo>
                    <a:lnTo>
                      <a:pt x="135" y="173"/>
                    </a:lnTo>
                    <a:lnTo>
                      <a:pt x="135" y="172"/>
                    </a:lnTo>
                    <a:lnTo>
                      <a:pt x="135" y="171"/>
                    </a:lnTo>
                    <a:lnTo>
                      <a:pt x="133" y="169"/>
                    </a:lnTo>
                    <a:lnTo>
                      <a:pt x="133" y="168"/>
                    </a:lnTo>
                    <a:lnTo>
                      <a:pt x="132" y="168"/>
                    </a:lnTo>
                    <a:lnTo>
                      <a:pt x="132" y="167"/>
                    </a:lnTo>
                    <a:lnTo>
                      <a:pt x="131" y="165"/>
                    </a:lnTo>
                    <a:lnTo>
                      <a:pt x="130" y="163"/>
                    </a:lnTo>
                    <a:lnTo>
                      <a:pt x="128" y="161"/>
                    </a:lnTo>
                    <a:lnTo>
                      <a:pt x="128" y="160"/>
                    </a:lnTo>
                    <a:lnTo>
                      <a:pt x="128" y="159"/>
                    </a:lnTo>
                    <a:lnTo>
                      <a:pt x="128" y="158"/>
                    </a:lnTo>
                    <a:lnTo>
                      <a:pt x="127" y="158"/>
                    </a:lnTo>
                    <a:lnTo>
                      <a:pt x="128" y="158"/>
                    </a:lnTo>
                    <a:lnTo>
                      <a:pt x="127" y="158"/>
                    </a:lnTo>
                    <a:lnTo>
                      <a:pt x="128" y="158"/>
                    </a:lnTo>
                    <a:lnTo>
                      <a:pt x="127" y="158"/>
                    </a:lnTo>
                    <a:lnTo>
                      <a:pt x="127" y="156"/>
                    </a:lnTo>
                    <a:lnTo>
                      <a:pt x="127" y="155"/>
                    </a:lnTo>
                    <a:lnTo>
                      <a:pt x="126" y="155"/>
                    </a:lnTo>
                    <a:lnTo>
                      <a:pt x="124" y="155"/>
                    </a:lnTo>
                    <a:lnTo>
                      <a:pt x="124" y="154"/>
                    </a:lnTo>
                    <a:lnTo>
                      <a:pt x="123" y="154"/>
                    </a:lnTo>
                    <a:lnTo>
                      <a:pt x="122" y="152"/>
                    </a:lnTo>
                    <a:lnTo>
                      <a:pt x="120" y="151"/>
                    </a:lnTo>
                    <a:lnTo>
                      <a:pt x="119" y="151"/>
                    </a:lnTo>
                    <a:lnTo>
                      <a:pt x="119" y="150"/>
                    </a:lnTo>
                    <a:lnTo>
                      <a:pt x="118" y="150"/>
                    </a:lnTo>
                    <a:lnTo>
                      <a:pt x="115" y="150"/>
                    </a:lnTo>
                    <a:lnTo>
                      <a:pt x="114" y="150"/>
                    </a:lnTo>
                    <a:lnTo>
                      <a:pt x="112" y="150"/>
                    </a:lnTo>
                    <a:lnTo>
                      <a:pt x="111" y="150"/>
                    </a:lnTo>
                    <a:lnTo>
                      <a:pt x="110" y="150"/>
                    </a:lnTo>
                    <a:lnTo>
                      <a:pt x="110" y="151"/>
                    </a:lnTo>
                    <a:lnTo>
                      <a:pt x="109" y="151"/>
                    </a:lnTo>
                    <a:lnTo>
                      <a:pt x="107" y="151"/>
                    </a:lnTo>
                    <a:lnTo>
                      <a:pt x="106" y="152"/>
                    </a:lnTo>
                    <a:lnTo>
                      <a:pt x="105" y="152"/>
                    </a:lnTo>
                    <a:lnTo>
                      <a:pt x="103" y="152"/>
                    </a:lnTo>
                    <a:lnTo>
                      <a:pt x="102" y="152"/>
                    </a:lnTo>
                    <a:lnTo>
                      <a:pt x="101" y="154"/>
                    </a:lnTo>
                    <a:lnTo>
                      <a:pt x="97" y="154"/>
                    </a:lnTo>
                    <a:lnTo>
                      <a:pt x="95" y="152"/>
                    </a:lnTo>
                    <a:lnTo>
                      <a:pt x="94" y="152"/>
                    </a:lnTo>
                    <a:lnTo>
                      <a:pt x="93" y="152"/>
                    </a:lnTo>
                    <a:lnTo>
                      <a:pt x="92" y="151"/>
                    </a:lnTo>
                    <a:lnTo>
                      <a:pt x="90" y="150"/>
                    </a:lnTo>
                    <a:lnTo>
                      <a:pt x="89" y="148"/>
                    </a:lnTo>
                    <a:lnTo>
                      <a:pt x="88" y="147"/>
                    </a:lnTo>
                    <a:lnTo>
                      <a:pt x="88" y="146"/>
                    </a:lnTo>
                    <a:lnTo>
                      <a:pt x="86" y="144"/>
                    </a:lnTo>
                    <a:lnTo>
                      <a:pt x="85" y="142"/>
                    </a:lnTo>
                    <a:lnTo>
                      <a:pt x="85" y="140"/>
                    </a:lnTo>
                    <a:lnTo>
                      <a:pt x="85" y="139"/>
                    </a:lnTo>
                    <a:lnTo>
                      <a:pt x="84" y="139"/>
                    </a:lnTo>
                    <a:lnTo>
                      <a:pt x="84" y="138"/>
                    </a:lnTo>
                    <a:lnTo>
                      <a:pt x="82" y="137"/>
                    </a:lnTo>
                    <a:lnTo>
                      <a:pt x="81" y="134"/>
                    </a:lnTo>
                    <a:lnTo>
                      <a:pt x="81" y="133"/>
                    </a:lnTo>
                    <a:lnTo>
                      <a:pt x="80" y="131"/>
                    </a:lnTo>
                    <a:lnTo>
                      <a:pt x="80" y="130"/>
                    </a:lnTo>
                    <a:lnTo>
                      <a:pt x="80" y="129"/>
                    </a:lnTo>
                    <a:lnTo>
                      <a:pt x="80" y="127"/>
                    </a:lnTo>
                    <a:lnTo>
                      <a:pt x="80" y="126"/>
                    </a:lnTo>
                    <a:lnTo>
                      <a:pt x="78" y="122"/>
                    </a:lnTo>
                    <a:lnTo>
                      <a:pt x="78" y="118"/>
                    </a:lnTo>
                    <a:lnTo>
                      <a:pt x="78" y="117"/>
                    </a:lnTo>
                    <a:lnTo>
                      <a:pt x="78" y="116"/>
                    </a:lnTo>
                    <a:lnTo>
                      <a:pt x="80" y="114"/>
                    </a:lnTo>
                    <a:lnTo>
                      <a:pt x="80" y="113"/>
                    </a:lnTo>
                    <a:lnTo>
                      <a:pt x="81" y="113"/>
                    </a:lnTo>
                    <a:lnTo>
                      <a:pt x="81" y="112"/>
                    </a:lnTo>
                    <a:lnTo>
                      <a:pt x="82" y="112"/>
                    </a:lnTo>
                    <a:lnTo>
                      <a:pt x="85" y="110"/>
                    </a:lnTo>
                    <a:lnTo>
                      <a:pt x="86" y="106"/>
                    </a:lnTo>
                    <a:lnTo>
                      <a:pt x="86" y="105"/>
                    </a:lnTo>
                    <a:lnTo>
                      <a:pt x="88" y="105"/>
                    </a:lnTo>
                    <a:lnTo>
                      <a:pt x="88" y="103"/>
                    </a:lnTo>
                    <a:lnTo>
                      <a:pt x="88" y="101"/>
                    </a:lnTo>
                    <a:lnTo>
                      <a:pt x="88" y="100"/>
                    </a:lnTo>
                    <a:lnTo>
                      <a:pt x="88" y="99"/>
                    </a:lnTo>
                    <a:lnTo>
                      <a:pt x="86" y="99"/>
                    </a:lnTo>
                    <a:lnTo>
                      <a:pt x="86" y="95"/>
                    </a:lnTo>
                    <a:lnTo>
                      <a:pt x="85" y="91"/>
                    </a:lnTo>
                    <a:lnTo>
                      <a:pt x="85" y="89"/>
                    </a:lnTo>
                    <a:lnTo>
                      <a:pt x="84" y="88"/>
                    </a:lnTo>
                    <a:lnTo>
                      <a:pt x="84" y="87"/>
                    </a:lnTo>
                    <a:lnTo>
                      <a:pt x="84" y="86"/>
                    </a:lnTo>
                    <a:lnTo>
                      <a:pt x="84" y="84"/>
                    </a:lnTo>
                    <a:lnTo>
                      <a:pt x="84" y="82"/>
                    </a:lnTo>
                    <a:lnTo>
                      <a:pt x="82" y="80"/>
                    </a:lnTo>
                    <a:lnTo>
                      <a:pt x="84" y="79"/>
                    </a:lnTo>
                    <a:lnTo>
                      <a:pt x="84" y="78"/>
                    </a:lnTo>
                    <a:lnTo>
                      <a:pt x="84" y="76"/>
                    </a:lnTo>
                    <a:lnTo>
                      <a:pt x="85" y="75"/>
                    </a:lnTo>
                    <a:lnTo>
                      <a:pt x="85" y="74"/>
                    </a:lnTo>
                    <a:lnTo>
                      <a:pt x="85" y="72"/>
                    </a:lnTo>
                    <a:lnTo>
                      <a:pt x="85" y="71"/>
                    </a:lnTo>
                    <a:lnTo>
                      <a:pt x="85" y="70"/>
                    </a:lnTo>
                    <a:lnTo>
                      <a:pt x="85" y="69"/>
                    </a:lnTo>
                    <a:lnTo>
                      <a:pt x="85" y="67"/>
                    </a:lnTo>
                    <a:lnTo>
                      <a:pt x="85" y="66"/>
                    </a:lnTo>
                    <a:lnTo>
                      <a:pt x="86" y="65"/>
                    </a:lnTo>
                    <a:lnTo>
                      <a:pt x="86" y="63"/>
                    </a:lnTo>
                    <a:lnTo>
                      <a:pt x="86" y="62"/>
                    </a:lnTo>
                    <a:lnTo>
                      <a:pt x="88" y="61"/>
                    </a:lnTo>
                    <a:lnTo>
                      <a:pt x="88" y="59"/>
                    </a:lnTo>
                    <a:lnTo>
                      <a:pt x="88" y="58"/>
                    </a:lnTo>
                    <a:lnTo>
                      <a:pt x="89" y="58"/>
                    </a:lnTo>
                    <a:lnTo>
                      <a:pt x="89" y="57"/>
                    </a:lnTo>
                    <a:lnTo>
                      <a:pt x="89" y="55"/>
                    </a:lnTo>
                    <a:lnTo>
                      <a:pt x="89" y="54"/>
                    </a:lnTo>
                    <a:lnTo>
                      <a:pt x="90" y="54"/>
                    </a:lnTo>
                    <a:lnTo>
                      <a:pt x="90" y="53"/>
                    </a:lnTo>
                    <a:lnTo>
                      <a:pt x="92" y="51"/>
                    </a:lnTo>
                    <a:lnTo>
                      <a:pt x="92" y="50"/>
                    </a:lnTo>
                    <a:lnTo>
                      <a:pt x="92" y="49"/>
                    </a:lnTo>
                    <a:lnTo>
                      <a:pt x="92" y="48"/>
                    </a:lnTo>
                    <a:lnTo>
                      <a:pt x="93" y="48"/>
                    </a:lnTo>
                    <a:lnTo>
                      <a:pt x="93" y="46"/>
                    </a:lnTo>
                    <a:lnTo>
                      <a:pt x="94" y="45"/>
                    </a:lnTo>
                    <a:lnTo>
                      <a:pt x="95" y="44"/>
                    </a:lnTo>
                    <a:lnTo>
                      <a:pt x="97" y="42"/>
                    </a:lnTo>
                    <a:lnTo>
                      <a:pt x="98" y="41"/>
                    </a:lnTo>
                    <a:lnTo>
                      <a:pt x="101" y="40"/>
                    </a:lnTo>
                    <a:lnTo>
                      <a:pt x="102" y="40"/>
                    </a:lnTo>
                    <a:lnTo>
                      <a:pt x="103" y="40"/>
                    </a:lnTo>
                    <a:lnTo>
                      <a:pt x="105" y="38"/>
                    </a:lnTo>
                    <a:lnTo>
                      <a:pt x="106" y="40"/>
                    </a:lnTo>
                    <a:lnTo>
                      <a:pt x="107" y="40"/>
                    </a:lnTo>
                    <a:lnTo>
                      <a:pt x="109" y="40"/>
                    </a:lnTo>
                    <a:lnTo>
                      <a:pt x="110" y="38"/>
                    </a:lnTo>
                    <a:lnTo>
                      <a:pt x="111" y="38"/>
                    </a:lnTo>
                    <a:lnTo>
                      <a:pt x="112" y="38"/>
                    </a:lnTo>
                    <a:lnTo>
                      <a:pt x="112" y="40"/>
                    </a:lnTo>
                    <a:lnTo>
                      <a:pt x="114" y="40"/>
                    </a:lnTo>
                    <a:lnTo>
                      <a:pt x="115" y="40"/>
                    </a:lnTo>
                    <a:lnTo>
                      <a:pt x="116" y="41"/>
                    </a:lnTo>
                    <a:lnTo>
                      <a:pt x="118" y="41"/>
                    </a:lnTo>
                    <a:lnTo>
                      <a:pt x="120" y="42"/>
                    </a:lnTo>
                    <a:lnTo>
                      <a:pt x="122" y="44"/>
                    </a:lnTo>
                    <a:lnTo>
                      <a:pt x="123" y="44"/>
                    </a:lnTo>
                    <a:lnTo>
                      <a:pt x="124" y="45"/>
                    </a:lnTo>
                    <a:lnTo>
                      <a:pt x="126" y="45"/>
                    </a:lnTo>
                    <a:lnTo>
                      <a:pt x="127" y="46"/>
                    </a:lnTo>
                    <a:lnTo>
                      <a:pt x="128" y="46"/>
                    </a:lnTo>
                    <a:lnTo>
                      <a:pt x="128" y="48"/>
                    </a:lnTo>
                    <a:lnTo>
                      <a:pt x="130" y="49"/>
                    </a:lnTo>
                    <a:lnTo>
                      <a:pt x="131" y="49"/>
                    </a:lnTo>
                    <a:lnTo>
                      <a:pt x="132" y="50"/>
                    </a:lnTo>
                    <a:lnTo>
                      <a:pt x="133" y="50"/>
                    </a:lnTo>
                    <a:lnTo>
                      <a:pt x="136" y="51"/>
                    </a:lnTo>
                    <a:lnTo>
                      <a:pt x="137" y="51"/>
                    </a:lnTo>
                    <a:lnTo>
                      <a:pt x="140" y="51"/>
                    </a:lnTo>
                    <a:lnTo>
                      <a:pt x="141" y="50"/>
                    </a:lnTo>
                    <a:lnTo>
                      <a:pt x="143" y="50"/>
                    </a:lnTo>
                    <a:lnTo>
                      <a:pt x="144" y="49"/>
                    </a:lnTo>
                    <a:lnTo>
                      <a:pt x="145" y="49"/>
                    </a:lnTo>
                    <a:lnTo>
                      <a:pt x="147" y="48"/>
                    </a:lnTo>
                    <a:lnTo>
                      <a:pt x="148" y="48"/>
                    </a:lnTo>
                    <a:lnTo>
                      <a:pt x="148" y="46"/>
                    </a:lnTo>
                    <a:lnTo>
                      <a:pt x="150" y="46"/>
                    </a:lnTo>
                    <a:lnTo>
                      <a:pt x="152" y="46"/>
                    </a:lnTo>
                    <a:lnTo>
                      <a:pt x="153" y="46"/>
                    </a:lnTo>
                    <a:lnTo>
                      <a:pt x="153" y="45"/>
                    </a:lnTo>
                    <a:lnTo>
                      <a:pt x="154" y="45"/>
                    </a:lnTo>
                    <a:lnTo>
                      <a:pt x="156" y="42"/>
                    </a:lnTo>
                    <a:lnTo>
                      <a:pt x="157" y="41"/>
                    </a:lnTo>
                    <a:lnTo>
                      <a:pt x="157" y="40"/>
                    </a:lnTo>
                    <a:lnTo>
                      <a:pt x="157" y="38"/>
                    </a:lnTo>
                    <a:lnTo>
                      <a:pt x="157" y="37"/>
                    </a:lnTo>
                    <a:lnTo>
                      <a:pt x="157" y="36"/>
                    </a:lnTo>
                    <a:lnTo>
                      <a:pt x="157" y="34"/>
                    </a:lnTo>
                    <a:lnTo>
                      <a:pt x="157" y="33"/>
                    </a:lnTo>
                    <a:lnTo>
                      <a:pt x="158" y="32"/>
                    </a:lnTo>
                    <a:lnTo>
                      <a:pt x="158" y="31"/>
                    </a:lnTo>
                    <a:lnTo>
                      <a:pt x="160" y="31"/>
                    </a:lnTo>
                    <a:lnTo>
                      <a:pt x="161" y="29"/>
                    </a:lnTo>
                    <a:lnTo>
                      <a:pt x="162" y="29"/>
                    </a:lnTo>
                    <a:lnTo>
                      <a:pt x="164" y="29"/>
                    </a:lnTo>
                    <a:lnTo>
                      <a:pt x="164" y="28"/>
                    </a:lnTo>
                    <a:lnTo>
                      <a:pt x="165" y="28"/>
                    </a:lnTo>
                    <a:lnTo>
                      <a:pt x="166" y="27"/>
                    </a:lnTo>
                    <a:lnTo>
                      <a:pt x="166" y="28"/>
                    </a:lnTo>
                    <a:lnTo>
                      <a:pt x="167" y="28"/>
                    </a:lnTo>
                    <a:lnTo>
                      <a:pt x="169" y="28"/>
                    </a:lnTo>
                    <a:lnTo>
                      <a:pt x="170" y="28"/>
                    </a:lnTo>
                    <a:lnTo>
                      <a:pt x="170" y="29"/>
                    </a:lnTo>
                    <a:lnTo>
                      <a:pt x="171" y="29"/>
                    </a:lnTo>
                    <a:lnTo>
                      <a:pt x="171" y="31"/>
                    </a:lnTo>
                    <a:lnTo>
                      <a:pt x="173" y="31"/>
                    </a:lnTo>
                    <a:lnTo>
                      <a:pt x="174" y="32"/>
                    </a:lnTo>
                    <a:lnTo>
                      <a:pt x="175" y="32"/>
                    </a:lnTo>
                    <a:lnTo>
                      <a:pt x="177" y="33"/>
                    </a:lnTo>
                    <a:lnTo>
                      <a:pt x="178" y="33"/>
                    </a:lnTo>
                    <a:lnTo>
                      <a:pt x="179" y="33"/>
                    </a:lnTo>
                    <a:lnTo>
                      <a:pt x="181" y="33"/>
                    </a:lnTo>
                    <a:lnTo>
                      <a:pt x="182" y="33"/>
                    </a:lnTo>
                    <a:lnTo>
                      <a:pt x="183" y="33"/>
                    </a:lnTo>
                    <a:lnTo>
                      <a:pt x="184" y="33"/>
                    </a:lnTo>
                    <a:lnTo>
                      <a:pt x="186" y="33"/>
                    </a:lnTo>
                    <a:lnTo>
                      <a:pt x="187" y="33"/>
                    </a:lnTo>
                    <a:lnTo>
                      <a:pt x="190" y="33"/>
                    </a:lnTo>
                    <a:lnTo>
                      <a:pt x="191" y="34"/>
                    </a:lnTo>
                    <a:lnTo>
                      <a:pt x="191" y="33"/>
                    </a:lnTo>
                    <a:lnTo>
                      <a:pt x="192" y="33"/>
                    </a:lnTo>
                    <a:lnTo>
                      <a:pt x="194" y="33"/>
                    </a:lnTo>
                    <a:lnTo>
                      <a:pt x="196" y="33"/>
                    </a:lnTo>
                    <a:lnTo>
                      <a:pt x="198" y="33"/>
                    </a:lnTo>
                    <a:lnTo>
                      <a:pt x="199" y="33"/>
                    </a:lnTo>
                    <a:lnTo>
                      <a:pt x="199" y="34"/>
                    </a:lnTo>
                    <a:lnTo>
                      <a:pt x="200" y="34"/>
                    </a:lnTo>
                    <a:lnTo>
                      <a:pt x="202" y="34"/>
                    </a:lnTo>
                    <a:lnTo>
                      <a:pt x="204" y="33"/>
                    </a:lnTo>
                    <a:lnTo>
                      <a:pt x="205" y="33"/>
                    </a:lnTo>
                    <a:lnTo>
                      <a:pt x="207" y="33"/>
                    </a:lnTo>
                    <a:lnTo>
                      <a:pt x="208" y="33"/>
                    </a:lnTo>
                    <a:lnTo>
                      <a:pt x="209" y="32"/>
                    </a:lnTo>
                    <a:lnTo>
                      <a:pt x="211" y="32"/>
                    </a:lnTo>
                    <a:lnTo>
                      <a:pt x="212" y="32"/>
                    </a:lnTo>
                    <a:lnTo>
                      <a:pt x="212" y="31"/>
                    </a:lnTo>
                    <a:lnTo>
                      <a:pt x="213" y="31"/>
                    </a:lnTo>
                    <a:lnTo>
                      <a:pt x="215" y="31"/>
                    </a:lnTo>
                    <a:lnTo>
                      <a:pt x="215" y="29"/>
                    </a:lnTo>
                    <a:lnTo>
                      <a:pt x="216" y="29"/>
                    </a:lnTo>
                    <a:lnTo>
                      <a:pt x="216" y="28"/>
                    </a:lnTo>
                    <a:lnTo>
                      <a:pt x="217" y="27"/>
                    </a:lnTo>
                    <a:lnTo>
                      <a:pt x="217" y="25"/>
                    </a:lnTo>
                    <a:lnTo>
                      <a:pt x="217" y="24"/>
                    </a:lnTo>
                    <a:lnTo>
                      <a:pt x="217" y="23"/>
                    </a:lnTo>
                    <a:lnTo>
                      <a:pt x="219" y="21"/>
                    </a:lnTo>
                    <a:lnTo>
                      <a:pt x="219" y="20"/>
                    </a:lnTo>
                    <a:lnTo>
                      <a:pt x="219" y="19"/>
                    </a:lnTo>
                    <a:lnTo>
                      <a:pt x="219" y="17"/>
                    </a:lnTo>
                    <a:lnTo>
                      <a:pt x="220" y="16"/>
                    </a:lnTo>
                    <a:lnTo>
                      <a:pt x="220" y="15"/>
                    </a:lnTo>
                    <a:lnTo>
                      <a:pt x="220" y="14"/>
                    </a:lnTo>
                    <a:lnTo>
                      <a:pt x="220" y="12"/>
                    </a:lnTo>
                    <a:lnTo>
                      <a:pt x="220" y="11"/>
                    </a:lnTo>
                    <a:lnTo>
                      <a:pt x="221" y="11"/>
                    </a:lnTo>
                    <a:lnTo>
                      <a:pt x="221" y="10"/>
                    </a:lnTo>
                    <a:lnTo>
                      <a:pt x="222" y="10"/>
                    </a:lnTo>
                    <a:lnTo>
                      <a:pt x="222" y="8"/>
                    </a:lnTo>
                    <a:lnTo>
                      <a:pt x="222" y="7"/>
                    </a:lnTo>
                    <a:lnTo>
                      <a:pt x="224" y="7"/>
                    </a:lnTo>
                    <a:lnTo>
                      <a:pt x="224" y="6"/>
                    </a:lnTo>
                    <a:lnTo>
                      <a:pt x="225" y="6"/>
                    </a:lnTo>
                    <a:lnTo>
                      <a:pt x="225" y="4"/>
                    </a:lnTo>
                    <a:lnTo>
                      <a:pt x="226" y="4"/>
                    </a:lnTo>
                    <a:lnTo>
                      <a:pt x="228" y="4"/>
                    </a:lnTo>
                    <a:lnTo>
                      <a:pt x="228" y="3"/>
                    </a:lnTo>
                    <a:lnTo>
                      <a:pt x="229" y="3"/>
                    </a:lnTo>
                    <a:lnTo>
                      <a:pt x="230" y="3"/>
                    </a:lnTo>
                    <a:lnTo>
                      <a:pt x="232" y="3"/>
                    </a:lnTo>
                    <a:lnTo>
                      <a:pt x="233" y="3"/>
                    </a:lnTo>
                    <a:lnTo>
                      <a:pt x="234" y="3"/>
                    </a:lnTo>
                    <a:lnTo>
                      <a:pt x="236" y="3"/>
                    </a:lnTo>
                    <a:lnTo>
                      <a:pt x="237" y="3"/>
                    </a:lnTo>
                    <a:lnTo>
                      <a:pt x="238" y="3"/>
                    </a:lnTo>
                    <a:lnTo>
                      <a:pt x="239" y="3"/>
                    </a:lnTo>
                    <a:lnTo>
                      <a:pt x="241" y="3"/>
                    </a:lnTo>
                    <a:lnTo>
                      <a:pt x="242" y="3"/>
                    </a:lnTo>
                    <a:lnTo>
                      <a:pt x="242" y="2"/>
                    </a:lnTo>
                    <a:lnTo>
                      <a:pt x="243" y="2"/>
                    </a:lnTo>
                    <a:lnTo>
                      <a:pt x="245" y="2"/>
                    </a:lnTo>
                    <a:lnTo>
                      <a:pt x="246" y="2"/>
                    </a:lnTo>
                    <a:lnTo>
                      <a:pt x="246" y="0"/>
                    </a:lnTo>
                    <a:lnTo>
                      <a:pt x="247" y="0"/>
                    </a:lnTo>
                    <a:lnTo>
                      <a:pt x="249" y="0"/>
                    </a:lnTo>
                    <a:lnTo>
                      <a:pt x="250" y="0"/>
                    </a:lnTo>
                    <a:lnTo>
                      <a:pt x="251" y="0"/>
                    </a:lnTo>
                    <a:lnTo>
                      <a:pt x="253" y="0"/>
                    </a:lnTo>
                    <a:lnTo>
                      <a:pt x="254" y="0"/>
                    </a:lnTo>
                    <a:lnTo>
                      <a:pt x="255" y="2"/>
                    </a:lnTo>
                    <a:lnTo>
                      <a:pt x="256" y="2"/>
                    </a:lnTo>
                    <a:lnTo>
                      <a:pt x="258" y="2"/>
                    </a:lnTo>
                    <a:lnTo>
                      <a:pt x="259" y="2"/>
                    </a:lnTo>
                    <a:lnTo>
                      <a:pt x="260" y="2"/>
                    </a:lnTo>
                    <a:lnTo>
                      <a:pt x="262" y="2"/>
                    </a:lnTo>
                    <a:lnTo>
                      <a:pt x="262" y="3"/>
                    </a:lnTo>
                    <a:lnTo>
                      <a:pt x="263" y="3"/>
                    </a:lnTo>
                    <a:lnTo>
                      <a:pt x="264" y="3"/>
                    </a:lnTo>
                    <a:lnTo>
                      <a:pt x="264" y="4"/>
                    </a:lnTo>
                    <a:lnTo>
                      <a:pt x="266" y="4"/>
                    </a:lnTo>
                    <a:lnTo>
                      <a:pt x="267" y="4"/>
                    </a:lnTo>
                    <a:lnTo>
                      <a:pt x="268" y="6"/>
                    </a:lnTo>
                    <a:lnTo>
                      <a:pt x="270" y="6"/>
                    </a:lnTo>
                    <a:lnTo>
                      <a:pt x="271" y="7"/>
                    </a:lnTo>
                    <a:lnTo>
                      <a:pt x="272" y="7"/>
                    </a:lnTo>
                    <a:lnTo>
                      <a:pt x="272" y="8"/>
                    </a:lnTo>
                    <a:lnTo>
                      <a:pt x="274" y="10"/>
                    </a:lnTo>
                    <a:lnTo>
                      <a:pt x="275" y="11"/>
                    </a:lnTo>
                    <a:lnTo>
                      <a:pt x="276" y="11"/>
                    </a:lnTo>
                    <a:lnTo>
                      <a:pt x="277" y="12"/>
                    </a:lnTo>
                    <a:lnTo>
                      <a:pt x="279" y="12"/>
                    </a:lnTo>
                    <a:lnTo>
                      <a:pt x="279" y="14"/>
                    </a:lnTo>
                    <a:lnTo>
                      <a:pt x="280" y="14"/>
                    </a:lnTo>
                    <a:lnTo>
                      <a:pt x="280" y="15"/>
                    </a:lnTo>
                    <a:lnTo>
                      <a:pt x="281" y="15"/>
                    </a:lnTo>
                    <a:lnTo>
                      <a:pt x="281" y="16"/>
                    </a:lnTo>
                    <a:lnTo>
                      <a:pt x="283" y="16"/>
                    </a:lnTo>
                    <a:lnTo>
                      <a:pt x="283" y="17"/>
                    </a:lnTo>
                    <a:lnTo>
                      <a:pt x="284" y="17"/>
                    </a:lnTo>
                    <a:lnTo>
                      <a:pt x="285" y="17"/>
                    </a:lnTo>
                    <a:lnTo>
                      <a:pt x="285" y="19"/>
                    </a:lnTo>
                    <a:lnTo>
                      <a:pt x="287" y="19"/>
                    </a:lnTo>
                    <a:lnTo>
                      <a:pt x="288" y="19"/>
                    </a:lnTo>
                    <a:lnTo>
                      <a:pt x="289" y="19"/>
                    </a:lnTo>
                    <a:lnTo>
                      <a:pt x="291" y="19"/>
                    </a:lnTo>
                    <a:lnTo>
                      <a:pt x="292" y="19"/>
                    </a:lnTo>
                    <a:lnTo>
                      <a:pt x="293" y="19"/>
                    </a:lnTo>
                    <a:lnTo>
                      <a:pt x="293" y="20"/>
                    </a:lnTo>
                    <a:lnTo>
                      <a:pt x="294" y="20"/>
                    </a:lnTo>
                    <a:lnTo>
                      <a:pt x="294" y="21"/>
                    </a:lnTo>
                    <a:lnTo>
                      <a:pt x="294" y="23"/>
                    </a:lnTo>
                    <a:lnTo>
                      <a:pt x="296" y="23"/>
                    </a:lnTo>
                    <a:lnTo>
                      <a:pt x="297" y="24"/>
                    </a:lnTo>
                    <a:lnTo>
                      <a:pt x="298" y="25"/>
                    </a:lnTo>
                    <a:lnTo>
                      <a:pt x="298" y="27"/>
                    </a:lnTo>
                    <a:lnTo>
                      <a:pt x="300" y="27"/>
                    </a:lnTo>
                    <a:lnTo>
                      <a:pt x="300" y="28"/>
                    </a:lnTo>
                    <a:lnTo>
                      <a:pt x="301" y="29"/>
                    </a:lnTo>
                    <a:lnTo>
                      <a:pt x="302" y="29"/>
                    </a:lnTo>
                    <a:lnTo>
                      <a:pt x="304" y="31"/>
                    </a:lnTo>
                    <a:lnTo>
                      <a:pt x="305" y="31"/>
                    </a:lnTo>
                    <a:lnTo>
                      <a:pt x="305" y="32"/>
                    </a:lnTo>
                    <a:lnTo>
                      <a:pt x="306" y="32"/>
                    </a:lnTo>
                    <a:lnTo>
                      <a:pt x="308" y="32"/>
                    </a:lnTo>
                    <a:lnTo>
                      <a:pt x="309" y="32"/>
                    </a:lnTo>
                    <a:lnTo>
                      <a:pt x="309" y="33"/>
                    </a:lnTo>
                    <a:lnTo>
                      <a:pt x="310" y="33"/>
                    </a:lnTo>
                    <a:lnTo>
                      <a:pt x="311" y="33"/>
                    </a:lnTo>
                    <a:lnTo>
                      <a:pt x="311" y="34"/>
                    </a:lnTo>
                    <a:lnTo>
                      <a:pt x="313" y="34"/>
                    </a:lnTo>
                    <a:lnTo>
                      <a:pt x="314" y="34"/>
                    </a:lnTo>
                    <a:lnTo>
                      <a:pt x="315" y="34"/>
                    </a:lnTo>
                    <a:lnTo>
                      <a:pt x="315" y="36"/>
                    </a:lnTo>
                    <a:lnTo>
                      <a:pt x="317" y="36"/>
                    </a:lnTo>
                    <a:lnTo>
                      <a:pt x="318" y="36"/>
                    </a:lnTo>
                    <a:lnTo>
                      <a:pt x="318" y="37"/>
                    </a:lnTo>
                    <a:lnTo>
                      <a:pt x="319" y="37"/>
                    </a:lnTo>
                    <a:lnTo>
                      <a:pt x="321" y="37"/>
                    </a:lnTo>
                    <a:lnTo>
                      <a:pt x="322" y="37"/>
                    </a:lnTo>
                    <a:lnTo>
                      <a:pt x="322" y="36"/>
                    </a:lnTo>
                    <a:lnTo>
                      <a:pt x="323" y="36"/>
                    </a:lnTo>
                    <a:lnTo>
                      <a:pt x="325" y="36"/>
                    </a:lnTo>
                    <a:lnTo>
                      <a:pt x="325" y="34"/>
                    </a:lnTo>
                    <a:lnTo>
                      <a:pt x="326" y="34"/>
                    </a:lnTo>
                    <a:lnTo>
                      <a:pt x="327" y="33"/>
                    </a:lnTo>
                    <a:lnTo>
                      <a:pt x="330" y="33"/>
                    </a:lnTo>
                    <a:lnTo>
                      <a:pt x="331" y="33"/>
                    </a:lnTo>
                    <a:lnTo>
                      <a:pt x="332" y="33"/>
                    </a:lnTo>
                    <a:lnTo>
                      <a:pt x="334" y="33"/>
                    </a:lnTo>
                    <a:lnTo>
                      <a:pt x="336" y="33"/>
                    </a:lnTo>
                    <a:lnTo>
                      <a:pt x="339" y="33"/>
                    </a:lnTo>
                    <a:lnTo>
                      <a:pt x="342" y="33"/>
                    </a:lnTo>
                    <a:lnTo>
                      <a:pt x="340" y="41"/>
                    </a:lnTo>
                    <a:lnTo>
                      <a:pt x="342" y="44"/>
                    </a:lnTo>
                    <a:lnTo>
                      <a:pt x="340" y="46"/>
                    </a:lnTo>
                    <a:lnTo>
                      <a:pt x="340" y="49"/>
                    </a:lnTo>
                    <a:lnTo>
                      <a:pt x="342" y="51"/>
                    </a:lnTo>
                    <a:lnTo>
                      <a:pt x="342" y="54"/>
                    </a:lnTo>
                    <a:lnTo>
                      <a:pt x="342" y="57"/>
                    </a:lnTo>
                    <a:lnTo>
                      <a:pt x="342" y="59"/>
                    </a:lnTo>
                    <a:lnTo>
                      <a:pt x="342" y="63"/>
                    </a:lnTo>
                    <a:lnTo>
                      <a:pt x="343" y="69"/>
                    </a:lnTo>
                    <a:lnTo>
                      <a:pt x="343" y="70"/>
                    </a:lnTo>
                    <a:lnTo>
                      <a:pt x="342" y="74"/>
                    </a:lnTo>
                    <a:lnTo>
                      <a:pt x="339" y="78"/>
                    </a:lnTo>
                    <a:lnTo>
                      <a:pt x="339" y="79"/>
                    </a:lnTo>
                    <a:lnTo>
                      <a:pt x="338" y="80"/>
                    </a:lnTo>
                    <a:lnTo>
                      <a:pt x="336" y="82"/>
                    </a:lnTo>
                    <a:lnTo>
                      <a:pt x="336" y="83"/>
                    </a:lnTo>
                    <a:lnTo>
                      <a:pt x="336" y="82"/>
                    </a:lnTo>
                    <a:lnTo>
                      <a:pt x="335" y="82"/>
                    </a:lnTo>
                    <a:lnTo>
                      <a:pt x="334" y="82"/>
                    </a:lnTo>
                    <a:lnTo>
                      <a:pt x="334" y="83"/>
                    </a:lnTo>
                    <a:lnTo>
                      <a:pt x="334" y="82"/>
                    </a:lnTo>
                    <a:lnTo>
                      <a:pt x="332" y="82"/>
                    </a:lnTo>
                    <a:lnTo>
                      <a:pt x="332" y="83"/>
                    </a:lnTo>
                    <a:lnTo>
                      <a:pt x="332" y="84"/>
                    </a:lnTo>
                    <a:lnTo>
                      <a:pt x="332" y="86"/>
                    </a:lnTo>
                    <a:lnTo>
                      <a:pt x="334" y="86"/>
                    </a:lnTo>
                    <a:lnTo>
                      <a:pt x="335" y="86"/>
                    </a:lnTo>
                    <a:lnTo>
                      <a:pt x="335" y="87"/>
                    </a:lnTo>
                    <a:lnTo>
                      <a:pt x="335" y="88"/>
                    </a:lnTo>
                    <a:lnTo>
                      <a:pt x="335" y="89"/>
                    </a:lnTo>
                    <a:lnTo>
                      <a:pt x="335" y="91"/>
                    </a:lnTo>
                    <a:lnTo>
                      <a:pt x="334" y="91"/>
                    </a:lnTo>
                    <a:lnTo>
                      <a:pt x="334" y="92"/>
                    </a:lnTo>
                    <a:lnTo>
                      <a:pt x="332" y="92"/>
                    </a:lnTo>
                    <a:lnTo>
                      <a:pt x="331" y="92"/>
                    </a:lnTo>
                    <a:lnTo>
                      <a:pt x="331" y="91"/>
                    </a:lnTo>
                    <a:lnTo>
                      <a:pt x="332" y="91"/>
                    </a:lnTo>
                    <a:lnTo>
                      <a:pt x="332" y="89"/>
                    </a:lnTo>
                    <a:lnTo>
                      <a:pt x="331" y="89"/>
                    </a:lnTo>
                    <a:lnTo>
                      <a:pt x="331" y="88"/>
                    </a:lnTo>
                    <a:lnTo>
                      <a:pt x="330" y="88"/>
                    </a:lnTo>
                    <a:lnTo>
                      <a:pt x="330" y="89"/>
                    </a:lnTo>
                    <a:lnTo>
                      <a:pt x="328" y="89"/>
                    </a:lnTo>
                    <a:lnTo>
                      <a:pt x="328" y="91"/>
                    </a:lnTo>
                    <a:lnTo>
                      <a:pt x="327" y="91"/>
                    </a:lnTo>
                    <a:lnTo>
                      <a:pt x="326" y="91"/>
                    </a:lnTo>
                    <a:lnTo>
                      <a:pt x="325" y="91"/>
                    </a:lnTo>
                    <a:lnTo>
                      <a:pt x="325" y="92"/>
                    </a:lnTo>
                    <a:lnTo>
                      <a:pt x="325" y="93"/>
                    </a:lnTo>
                    <a:lnTo>
                      <a:pt x="326" y="93"/>
                    </a:lnTo>
                    <a:lnTo>
                      <a:pt x="326" y="95"/>
                    </a:lnTo>
                    <a:lnTo>
                      <a:pt x="325" y="95"/>
                    </a:lnTo>
                    <a:lnTo>
                      <a:pt x="326" y="95"/>
                    </a:lnTo>
                    <a:lnTo>
                      <a:pt x="326" y="96"/>
                    </a:lnTo>
                    <a:lnTo>
                      <a:pt x="325" y="96"/>
                    </a:lnTo>
                    <a:lnTo>
                      <a:pt x="323" y="96"/>
                    </a:lnTo>
                    <a:lnTo>
                      <a:pt x="323" y="97"/>
                    </a:lnTo>
                    <a:lnTo>
                      <a:pt x="323" y="96"/>
                    </a:lnTo>
                    <a:lnTo>
                      <a:pt x="322" y="96"/>
                    </a:lnTo>
                    <a:lnTo>
                      <a:pt x="321" y="96"/>
                    </a:lnTo>
                    <a:lnTo>
                      <a:pt x="321" y="97"/>
                    </a:lnTo>
                    <a:lnTo>
                      <a:pt x="321" y="96"/>
                    </a:lnTo>
                    <a:lnTo>
                      <a:pt x="319" y="96"/>
                    </a:lnTo>
                    <a:lnTo>
                      <a:pt x="319" y="97"/>
                    </a:lnTo>
                    <a:lnTo>
                      <a:pt x="319" y="96"/>
                    </a:lnTo>
                    <a:lnTo>
                      <a:pt x="319" y="97"/>
                    </a:lnTo>
                    <a:lnTo>
                      <a:pt x="318" y="97"/>
                    </a:lnTo>
                    <a:lnTo>
                      <a:pt x="317" y="97"/>
                    </a:lnTo>
                    <a:lnTo>
                      <a:pt x="317" y="99"/>
                    </a:lnTo>
                    <a:lnTo>
                      <a:pt x="315" y="99"/>
                    </a:lnTo>
                    <a:lnTo>
                      <a:pt x="315" y="100"/>
                    </a:lnTo>
                    <a:lnTo>
                      <a:pt x="315" y="101"/>
                    </a:lnTo>
                    <a:lnTo>
                      <a:pt x="315" y="103"/>
                    </a:lnTo>
                    <a:lnTo>
                      <a:pt x="314" y="103"/>
                    </a:lnTo>
                    <a:lnTo>
                      <a:pt x="313" y="103"/>
                    </a:lnTo>
                    <a:lnTo>
                      <a:pt x="311" y="103"/>
                    </a:lnTo>
                    <a:lnTo>
                      <a:pt x="311" y="104"/>
                    </a:lnTo>
                    <a:lnTo>
                      <a:pt x="311" y="105"/>
                    </a:lnTo>
                    <a:lnTo>
                      <a:pt x="310" y="105"/>
                    </a:lnTo>
                    <a:lnTo>
                      <a:pt x="310" y="104"/>
                    </a:lnTo>
                    <a:lnTo>
                      <a:pt x="310" y="105"/>
                    </a:lnTo>
                    <a:lnTo>
                      <a:pt x="309" y="105"/>
                    </a:lnTo>
                    <a:lnTo>
                      <a:pt x="308" y="105"/>
                    </a:lnTo>
                    <a:lnTo>
                      <a:pt x="308" y="106"/>
                    </a:lnTo>
                    <a:lnTo>
                      <a:pt x="306" y="106"/>
                    </a:lnTo>
                    <a:lnTo>
                      <a:pt x="306" y="108"/>
                    </a:lnTo>
                    <a:lnTo>
                      <a:pt x="305" y="108"/>
                    </a:lnTo>
                    <a:lnTo>
                      <a:pt x="305" y="109"/>
                    </a:lnTo>
                    <a:lnTo>
                      <a:pt x="304" y="109"/>
                    </a:lnTo>
                    <a:lnTo>
                      <a:pt x="304" y="110"/>
                    </a:lnTo>
                    <a:lnTo>
                      <a:pt x="302" y="110"/>
                    </a:lnTo>
                    <a:lnTo>
                      <a:pt x="302" y="112"/>
                    </a:lnTo>
                    <a:lnTo>
                      <a:pt x="304" y="112"/>
                    </a:lnTo>
                    <a:lnTo>
                      <a:pt x="302" y="112"/>
                    </a:lnTo>
                    <a:lnTo>
                      <a:pt x="302" y="113"/>
                    </a:lnTo>
                    <a:lnTo>
                      <a:pt x="302" y="114"/>
                    </a:lnTo>
                    <a:lnTo>
                      <a:pt x="302" y="116"/>
                    </a:lnTo>
                    <a:lnTo>
                      <a:pt x="301" y="116"/>
                    </a:lnTo>
                    <a:lnTo>
                      <a:pt x="302" y="116"/>
                    </a:lnTo>
                    <a:lnTo>
                      <a:pt x="301" y="116"/>
                    </a:lnTo>
                    <a:lnTo>
                      <a:pt x="301" y="117"/>
                    </a:lnTo>
                    <a:lnTo>
                      <a:pt x="302" y="117"/>
                    </a:lnTo>
                    <a:lnTo>
                      <a:pt x="301" y="117"/>
                    </a:lnTo>
                    <a:lnTo>
                      <a:pt x="301" y="118"/>
                    </a:lnTo>
                    <a:lnTo>
                      <a:pt x="302" y="118"/>
                    </a:lnTo>
                    <a:lnTo>
                      <a:pt x="301" y="118"/>
                    </a:lnTo>
                    <a:lnTo>
                      <a:pt x="302" y="118"/>
                    </a:lnTo>
                    <a:lnTo>
                      <a:pt x="302" y="120"/>
                    </a:lnTo>
                    <a:lnTo>
                      <a:pt x="304" y="120"/>
                    </a:lnTo>
                    <a:lnTo>
                      <a:pt x="304" y="121"/>
                    </a:lnTo>
                    <a:lnTo>
                      <a:pt x="305" y="121"/>
                    </a:lnTo>
                    <a:lnTo>
                      <a:pt x="304" y="121"/>
                    </a:lnTo>
                    <a:lnTo>
                      <a:pt x="304" y="122"/>
                    </a:lnTo>
                    <a:lnTo>
                      <a:pt x="304" y="121"/>
                    </a:lnTo>
                    <a:lnTo>
                      <a:pt x="304" y="122"/>
                    </a:lnTo>
                    <a:lnTo>
                      <a:pt x="304" y="123"/>
                    </a:lnTo>
                    <a:lnTo>
                      <a:pt x="302" y="123"/>
                    </a:lnTo>
                    <a:lnTo>
                      <a:pt x="304" y="123"/>
                    </a:lnTo>
                    <a:lnTo>
                      <a:pt x="302" y="123"/>
                    </a:lnTo>
                    <a:lnTo>
                      <a:pt x="302" y="125"/>
                    </a:lnTo>
                    <a:lnTo>
                      <a:pt x="304" y="125"/>
                    </a:lnTo>
                    <a:lnTo>
                      <a:pt x="302" y="125"/>
                    </a:lnTo>
                    <a:lnTo>
                      <a:pt x="304" y="125"/>
                    </a:lnTo>
                    <a:lnTo>
                      <a:pt x="304" y="126"/>
                    </a:lnTo>
                    <a:lnTo>
                      <a:pt x="304" y="125"/>
                    </a:lnTo>
                    <a:lnTo>
                      <a:pt x="304" y="126"/>
                    </a:lnTo>
                    <a:lnTo>
                      <a:pt x="302" y="126"/>
                    </a:lnTo>
                    <a:lnTo>
                      <a:pt x="302" y="127"/>
                    </a:lnTo>
                    <a:lnTo>
                      <a:pt x="304" y="127"/>
                    </a:lnTo>
                    <a:lnTo>
                      <a:pt x="302" y="127"/>
                    </a:lnTo>
                    <a:lnTo>
                      <a:pt x="304" y="127"/>
                    </a:lnTo>
                    <a:lnTo>
                      <a:pt x="304" y="129"/>
                    </a:lnTo>
                    <a:lnTo>
                      <a:pt x="302" y="130"/>
                    </a:lnTo>
                    <a:lnTo>
                      <a:pt x="304" y="130"/>
                    </a:lnTo>
                    <a:lnTo>
                      <a:pt x="304" y="131"/>
                    </a:lnTo>
                    <a:lnTo>
                      <a:pt x="302" y="131"/>
                    </a:lnTo>
                    <a:lnTo>
                      <a:pt x="304" y="131"/>
                    </a:lnTo>
                    <a:lnTo>
                      <a:pt x="304" y="133"/>
                    </a:lnTo>
                    <a:lnTo>
                      <a:pt x="304" y="134"/>
                    </a:lnTo>
                    <a:lnTo>
                      <a:pt x="305" y="134"/>
                    </a:lnTo>
                    <a:lnTo>
                      <a:pt x="304" y="134"/>
                    </a:lnTo>
                    <a:lnTo>
                      <a:pt x="304" y="135"/>
                    </a:lnTo>
                    <a:lnTo>
                      <a:pt x="305" y="135"/>
                    </a:lnTo>
                    <a:lnTo>
                      <a:pt x="305" y="137"/>
                    </a:lnTo>
                    <a:lnTo>
                      <a:pt x="304" y="137"/>
                    </a:lnTo>
                    <a:lnTo>
                      <a:pt x="305" y="137"/>
                    </a:lnTo>
                    <a:lnTo>
                      <a:pt x="304" y="137"/>
                    </a:lnTo>
                    <a:lnTo>
                      <a:pt x="304" y="138"/>
                    </a:lnTo>
                    <a:lnTo>
                      <a:pt x="302" y="138"/>
                    </a:lnTo>
                    <a:lnTo>
                      <a:pt x="302" y="139"/>
                    </a:lnTo>
                    <a:lnTo>
                      <a:pt x="302" y="138"/>
                    </a:lnTo>
                    <a:lnTo>
                      <a:pt x="302" y="139"/>
                    </a:lnTo>
                    <a:lnTo>
                      <a:pt x="301" y="139"/>
                    </a:lnTo>
                    <a:lnTo>
                      <a:pt x="301" y="140"/>
                    </a:lnTo>
                    <a:lnTo>
                      <a:pt x="302" y="140"/>
                    </a:lnTo>
                    <a:lnTo>
                      <a:pt x="302" y="142"/>
                    </a:lnTo>
                    <a:lnTo>
                      <a:pt x="302" y="143"/>
                    </a:lnTo>
                    <a:lnTo>
                      <a:pt x="304" y="143"/>
                    </a:lnTo>
                    <a:lnTo>
                      <a:pt x="302" y="143"/>
                    </a:lnTo>
                    <a:lnTo>
                      <a:pt x="302" y="144"/>
                    </a:lnTo>
                    <a:lnTo>
                      <a:pt x="302" y="146"/>
                    </a:lnTo>
                    <a:lnTo>
                      <a:pt x="302" y="144"/>
                    </a:lnTo>
                    <a:lnTo>
                      <a:pt x="302" y="146"/>
                    </a:lnTo>
                    <a:lnTo>
                      <a:pt x="301" y="146"/>
                    </a:lnTo>
                    <a:lnTo>
                      <a:pt x="301" y="147"/>
                    </a:lnTo>
                    <a:lnTo>
                      <a:pt x="301" y="148"/>
                    </a:lnTo>
                    <a:lnTo>
                      <a:pt x="301" y="150"/>
                    </a:lnTo>
                    <a:lnTo>
                      <a:pt x="300" y="150"/>
                    </a:lnTo>
                    <a:lnTo>
                      <a:pt x="300" y="151"/>
                    </a:lnTo>
                    <a:lnTo>
                      <a:pt x="298" y="151"/>
                    </a:lnTo>
                    <a:lnTo>
                      <a:pt x="297" y="151"/>
                    </a:lnTo>
                    <a:lnTo>
                      <a:pt x="297" y="152"/>
                    </a:lnTo>
                    <a:lnTo>
                      <a:pt x="297" y="154"/>
                    </a:lnTo>
                    <a:lnTo>
                      <a:pt x="297" y="155"/>
                    </a:lnTo>
                    <a:lnTo>
                      <a:pt x="296" y="155"/>
                    </a:lnTo>
                    <a:lnTo>
                      <a:pt x="296" y="156"/>
                    </a:lnTo>
                    <a:lnTo>
                      <a:pt x="296" y="158"/>
                    </a:lnTo>
                    <a:lnTo>
                      <a:pt x="297" y="156"/>
                    </a:lnTo>
                    <a:lnTo>
                      <a:pt x="297" y="158"/>
                    </a:lnTo>
                    <a:lnTo>
                      <a:pt x="297" y="159"/>
                    </a:lnTo>
                    <a:lnTo>
                      <a:pt x="296" y="159"/>
                    </a:lnTo>
                    <a:lnTo>
                      <a:pt x="296" y="160"/>
                    </a:lnTo>
                    <a:lnTo>
                      <a:pt x="296" y="161"/>
                    </a:lnTo>
                    <a:lnTo>
                      <a:pt x="296" y="160"/>
                    </a:lnTo>
                    <a:lnTo>
                      <a:pt x="296" y="161"/>
                    </a:lnTo>
                    <a:lnTo>
                      <a:pt x="297" y="161"/>
                    </a:lnTo>
                    <a:lnTo>
                      <a:pt x="296" y="161"/>
                    </a:lnTo>
                    <a:lnTo>
                      <a:pt x="296" y="163"/>
                    </a:lnTo>
                    <a:lnTo>
                      <a:pt x="297" y="163"/>
                    </a:lnTo>
                    <a:lnTo>
                      <a:pt x="296" y="163"/>
                    </a:lnTo>
                    <a:lnTo>
                      <a:pt x="296" y="164"/>
                    </a:lnTo>
                    <a:lnTo>
                      <a:pt x="297" y="164"/>
                    </a:lnTo>
                    <a:lnTo>
                      <a:pt x="297" y="165"/>
                    </a:lnTo>
                    <a:lnTo>
                      <a:pt x="297" y="167"/>
                    </a:lnTo>
                    <a:lnTo>
                      <a:pt x="297" y="168"/>
                    </a:lnTo>
                    <a:lnTo>
                      <a:pt x="297" y="169"/>
                    </a:lnTo>
                    <a:lnTo>
                      <a:pt x="300" y="171"/>
                    </a:lnTo>
                    <a:lnTo>
                      <a:pt x="300" y="178"/>
                    </a:lnTo>
                    <a:lnTo>
                      <a:pt x="302" y="180"/>
                    </a:lnTo>
                    <a:lnTo>
                      <a:pt x="302" y="181"/>
                    </a:lnTo>
                    <a:lnTo>
                      <a:pt x="305" y="182"/>
                    </a:lnTo>
                    <a:lnTo>
                      <a:pt x="310" y="189"/>
                    </a:lnTo>
                    <a:lnTo>
                      <a:pt x="311" y="194"/>
                    </a:lnTo>
                    <a:lnTo>
                      <a:pt x="313" y="195"/>
                    </a:lnTo>
                    <a:lnTo>
                      <a:pt x="319" y="207"/>
                    </a:lnTo>
                    <a:lnTo>
                      <a:pt x="323" y="212"/>
                    </a:lnTo>
                    <a:lnTo>
                      <a:pt x="331" y="224"/>
                    </a:lnTo>
                    <a:lnTo>
                      <a:pt x="331" y="226"/>
                    </a:lnTo>
                    <a:lnTo>
                      <a:pt x="331" y="227"/>
                    </a:lnTo>
                    <a:lnTo>
                      <a:pt x="332" y="227"/>
                    </a:lnTo>
                    <a:lnTo>
                      <a:pt x="332" y="228"/>
                    </a:lnTo>
                    <a:lnTo>
                      <a:pt x="334" y="228"/>
                    </a:lnTo>
                    <a:lnTo>
                      <a:pt x="334" y="230"/>
                    </a:lnTo>
                    <a:lnTo>
                      <a:pt x="335" y="230"/>
                    </a:lnTo>
                    <a:lnTo>
                      <a:pt x="335" y="231"/>
                    </a:lnTo>
                    <a:lnTo>
                      <a:pt x="335" y="232"/>
                    </a:lnTo>
                    <a:lnTo>
                      <a:pt x="336" y="232"/>
                    </a:lnTo>
                    <a:lnTo>
                      <a:pt x="336" y="233"/>
                    </a:lnTo>
                    <a:lnTo>
                      <a:pt x="336" y="235"/>
                    </a:lnTo>
                    <a:lnTo>
                      <a:pt x="338" y="235"/>
                    </a:lnTo>
                    <a:lnTo>
                      <a:pt x="338" y="236"/>
                    </a:lnTo>
                    <a:lnTo>
                      <a:pt x="338" y="237"/>
                    </a:lnTo>
                    <a:lnTo>
                      <a:pt x="338" y="239"/>
                    </a:lnTo>
                    <a:lnTo>
                      <a:pt x="336" y="239"/>
                    </a:lnTo>
                    <a:lnTo>
                      <a:pt x="336" y="240"/>
                    </a:lnTo>
                    <a:lnTo>
                      <a:pt x="335" y="240"/>
                    </a:lnTo>
                    <a:lnTo>
                      <a:pt x="335" y="241"/>
                    </a:lnTo>
                    <a:lnTo>
                      <a:pt x="335" y="243"/>
                    </a:lnTo>
                    <a:lnTo>
                      <a:pt x="335" y="244"/>
                    </a:lnTo>
                    <a:lnTo>
                      <a:pt x="335" y="245"/>
                    </a:lnTo>
                    <a:lnTo>
                      <a:pt x="335" y="247"/>
                    </a:lnTo>
                    <a:lnTo>
                      <a:pt x="335" y="248"/>
                    </a:lnTo>
                    <a:lnTo>
                      <a:pt x="335" y="249"/>
                    </a:lnTo>
                    <a:lnTo>
                      <a:pt x="335" y="250"/>
                    </a:lnTo>
                    <a:lnTo>
                      <a:pt x="336" y="250"/>
                    </a:lnTo>
                    <a:lnTo>
                      <a:pt x="336" y="252"/>
                    </a:lnTo>
                    <a:lnTo>
                      <a:pt x="336" y="253"/>
                    </a:lnTo>
                    <a:lnTo>
                      <a:pt x="336" y="254"/>
                    </a:lnTo>
                    <a:lnTo>
                      <a:pt x="336" y="256"/>
                    </a:lnTo>
                    <a:lnTo>
                      <a:pt x="336" y="257"/>
                    </a:lnTo>
                    <a:lnTo>
                      <a:pt x="336" y="258"/>
                    </a:lnTo>
                    <a:lnTo>
                      <a:pt x="336" y="260"/>
                    </a:lnTo>
                    <a:lnTo>
                      <a:pt x="336" y="261"/>
                    </a:lnTo>
                    <a:lnTo>
                      <a:pt x="335" y="261"/>
                    </a:lnTo>
                    <a:lnTo>
                      <a:pt x="336" y="262"/>
                    </a:lnTo>
                    <a:lnTo>
                      <a:pt x="336" y="264"/>
                    </a:lnTo>
                    <a:lnTo>
                      <a:pt x="336" y="265"/>
                    </a:lnTo>
                    <a:lnTo>
                      <a:pt x="338" y="265"/>
                    </a:lnTo>
                    <a:lnTo>
                      <a:pt x="338" y="266"/>
                    </a:lnTo>
                    <a:lnTo>
                      <a:pt x="338" y="267"/>
                    </a:lnTo>
                    <a:lnTo>
                      <a:pt x="339" y="267"/>
                    </a:lnTo>
                    <a:lnTo>
                      <a:pt x="339" y="266"/>
                    </a:lnTo>
                    <a:lnTo>
                      <a:pt x="340" y="266"/>
                    </a:lnTo>
                    <a:lnTo>
                      <a:pt x="342" y="267"/>
                    </a:lnTo>
                    <a:lnTo>
                      <a:pt x="342" y="266"/>
                    </a:lnTo>
                    <a:lnTo>
                      <a:pt x="342" y="267"/>
                    </a:lnTo>
                    <a:lnTo>
                      <a:pt x="343" y="267"/>
                    </a:lnTo>
                    <a:lnTo>
                      <a:pt x="344" y="267"/>
                    </a:lnTo>
                    <a:lnTo>
                      <a:pt x="346" y="267"/>
                    </a:lnTo>
                    <a:lnTo>
                      <a:pt x="347" y="267"/>
                    </a:lnTo>
                    <a:lnTo>
                      <a:pt x="348" y="267"/>
                    </a:lnTo>
                    <a:lnTo>
                      <a:pt x="349" y="267"/>
                    </a:lnTo>
                    <a:lnTo>
                      <a:pt x="349" y="269"/>
                    </a:lnTo>
                    <a:lnTo>
                      <a:pt x="351" y="269"/>
                    </a:lnTo>
                    <a:lnTo>
                      <a:pt x="352" y="269"/>
                    </a:lnTo>
                    <a:lnTo>
                      <a:pt x="352" y="267"/>
                    </a:lnTo>
                    <a:lnTo>
                      <a:pt x="352" y="269"/>
                    </a:lnTo>
                    <a:lnTo>
                      <a:pt x="352" y="267"/>
                    </a:lnTo>
                    <a:lnTo>
                      <a:pt x="353" y="267"/>
                    </a:lnTo>
                    <a:lnTo>
                      <a:pt x="353" y="269"/>
                    </a:lnTo>
                    <a:lnTo>
                      <a:pt x="355" y="269"/>
                    </a:lnTo>
                    <a:lnTo>
                      <a:pt x="355" y="267"/>
                    </a:lnTo>
                    <a:lnTo>
                      <a:pt x="356" y="267"/>
                    </a:lnTo>
                    <a:lnTo>
                      <a:pt x="357" y="267"/>
                    </a:lnTo>
                    <a:lnTo>
                      <a:pt x="359" y="267"/>
                    </a:lnTo>
                    <a:lnTo>
                      <a:pt x="359" y="266"/>
                    </a:lnTo>
                    <a:lnTo>
                      <a:pt x="360" y="266"/>
                    </a:lnTo>
                    <a:lnTo>
                      <a:pt x="360" y="265"/>
                    </a:lnTo>
                    <a:lnTo>
                      <a:pt x="360" y="266"/>
                    </a:lnTo>
                    <a:lnTo>
                      <a:pt x="360" y="265"/>
                    </a:lnTo>
                    <a:lnTo>
                      <a:pt x="361" y="265"/>
                    </a:lnTo>
                    <a:lnTo>
                      <a:pt x="360" y="265"/>
                    </a:lnTo>
                    <a:lnTo>
                      <a:pt x="361" y="265"/>
                    </a:lnTo>
                    <a:lnTo>
                      <a:pt x="361" y="264"/>
                    </a:lnTo>
                    <a:lnTo>
                      <a:pt x="361" y="262"/>
                    </a:lnTo>
                    <a:lnTo>
                      <a:pt x="363" y="262"/>
                    </a:lnTo>
                    <a:lnTo>
                      <a:pt x="363" y="261"/>
                    </a:lnTo>
                    <a:lnTo>
                      <a:pt x="364" y="261"/>
                    </a:lnTo>
                    <a:lnTo>
                      <a:pt x="364" y="260"/>
                    </a:lnTo>
                    <a:lnTo>
                      <a:pt x="365" y="260"/>
                    </a:lnTo>
                    <a:lnTo>
                      <a:pt x="365" y="261"/>
                    </a:lnTo>
                    <a:lnTo>
                      <a:pt x="365" y="260"/>
                    </a:lnTo>
                    <a:lnTo>
                      <a:pt x="366" y="260"/>
                    </a:lnTo>
                    <a:lnTo>
                      <a:pt x="368" y="260"/>
                    </a:lnTo>
                    <a:lnTo>
                      <a:pt x="368" y="258"/>
                    </a:lnTo>
                    <a:lnTo>
                      <a:pt x="368" y="260"/>
                    </a:lnTo>
                    <a:lnTo>
                      <a:pt x="368" y="258"/>
                    </a:lnTo>
                    <a:lnTo>
                      <a:pt x="369" y="258"/>
                    </a:lnTo>
                    <a:lnTo>
                      <a:pt x="370" y="258"/>
                    </a:lnTo>
                    <a:lnTo>
                      <a:pt x="370" y="257"/>
                    </a:lnTo>
                    <a:lnTo>
                      <a:pt x="372" y="257"/>
                    </a:lnTo>
                    <a:lnTo>
                      <a:pt x="372" y="258"/>
                    </a:lnTo>
                    <a:lnTo>
                      <a:pt x="372" y="257"/>
                    </a:lnTo>
                    <a:lnTo>
                      <a:pt x="373" y="257"/>
                    </a:lnTo>
                    <a:lnTo>
                      <a:pt x="373" y="256"/>
                    </a:lnTo>
                    <a:lnTo>
                      <a:pt x="374" y="256"/>
                    </a:lnTo>
                    <a:lnTo>
                      <a:pt x="376" y="256"/>
                    </a:lnTo>
                    <a:lnTo>
                      <a:pt x="376" y="257"/>
                    </a:lnTo>
                    <a:lnTo>
                      <a:pt x="377" y="257"/>
                    </a:lnTo>
                    <a:lnTo>
                      <a:pt x="378" y="257"/>
                    </a:lnTo>
                    <a:lnTo>
                      <a:pt x="378" y="258"/>
                    </a:lnTo>
                    <a:lnTo>
                      <a:pt x="380" y="258"/>
                    </a:lnTo>
                    <a:lnTo>
                      <a:pt x="380" y="257"/>
                    </a:lnTo>
                    <a:lnTo>
                      <a:pt x="380" y="258"/>
                    </a:lnTo>
                    <a:lnTo>
                      <a:pt x="381" y="260"/>
                    </a:lnTo>
                    <a:lnTo>
                      <a:pt x="380" y="260"/>
                    </a:lnTo>
                    <a:lnTo>
                      <a:pt x="381" y="260"/>
                    </a:lnTo>
                    <a:lnTo>
                      <a:pt x="381" y="261"/>
                    </a:lnTo>
                    <a:lnTo>
                      <a:pt x="382" y="261"/>
                    </a:lnTo>
                    <a:lnTo>
                      <a:pt x="383" y="261"/>
                    </a:lnTo>
                    <a:lnTo>
                      <a:pt x="385" y="261"/>
                    </a:lnTo>
                    <a:lnTo>
                      <a:pt x="385" y="260"/>
                    </a:lnTo>
                    <a:lnTo>
                      <a:pt x="386" y="260"/>
                    </a:lnTo>
                    <a:lnTo>
                      <a:pt x="386" y="261"/>
                    </a:lnTo>
                    <a:lnTo>
                      <a:pt x="386" y="260"/>
                    </a:lnTo>
                    <a:lnTo>
                      <a:pt x="385" y="260"/>
                    </a:lnTo>
                    <a:lnTo>
                      <a:pt x="385" y="258"/>
                    </a:lnTo>
                    <a:lnTo>
                      <a:pt x="385" y="257"/>
                    </a:lnTo>
                    <a:lnTo>
                      <a:pt x="386" y="257"/>
                    </a:lnTo>
                    <a:lnTo>
                      <a:pt x="385" y="257"/>
                    </a:lnTo>
                    <a:lnTo>
                      <a:pt x="385" y="256"/>
                    </a:lnTo>
                    <a:lnTo>
                      <a:pt x="385" y="254"/>
                    </a:lnTo>
                    <a:lnTo>
                      <a:pt x="383" y="254"/>
                    </a:lnTo>
                    <a:lnTo>
                      <a:pt x="383" y="253"/>
                    </a:lnTo>
                    <a:lnTo>
                      <a:pt x="382" y="253"/>
                    </a:lnTo>
                    <a:lnTo>
                      <a:pt x="382" y="252"/>
                    </a:lnTo>
                    <a:lnTo>
                      <a:pt x="381" y="252"/>
                    </a:lnTo>
                    <a:lnTo>
                      <a:pt x="380" y="252"/>
                    </a:lnTo>
                    <a:lnTo>
                      <a:pt x="380" y="250"/>
                    </a:lnTo>
                    <a:lnTo>
                      <a:pt x="380" y="249"/>
                    </a:lnTo>
                    <a:lnTo>
                      <a:pt x="380" y="248"/>
                    </a:lnTo>
                    <a:lnTo>
                      <a:pt x="380" y="247"/>
                    </a:lnTo>
                    <a:lnTo>
                      <a:pt x="378" y="247"/>
                    </a:lnTo>
                    <a:lnTo>
                      <a:pt x="378" y="245"/>
                    </a:lnTo>
                    <a:lnTo>
                      <a:pt x="377" y="245"/>
                    </a:lnTo>
                    <a:lnTo>
                      <a:pt x="377" y="247"/>
                    </a:lnTo>
                    <a:lnTo>
                      <a:pt x="377" y="245"/>
                    </a:lnTo>
                    <a:lnTo>
                      <a:pt x="376" y="245"/>
                    </a:lnTo>
                    <a:lnTo>
                      <a:pt x="374" y="245"/>
                    </a:lnTo>
                    <a:lnTo>
                      <a:pt x="374" y="244"/>
                    </a:lnTo>
                    <a:lnTo>
                      <a:pt x="376" y="244"/>
                    </a:lnTo>
                    <a:lnTo>
                      <a:pt x="374" y="244"/>
                    </a:lnTo>
                    <a:lnTo>
                      <a:pt x="374" y="243"/>
                    </a:lnTo>
                    <a:lnTo>
                      <a:pt x="376" y="243"/>
                    </a:lnTo>
                    <a:lnTo>
                      <a:pt x="376" y="241"/>
                    </a:lnTo>
                    <a:lnTo>
                      <a:pt x="377" y="241"/>
                    </a:lnTo>
                    <a:lnTo>
                      <a:pt x="377" y="240"/>
                    </a:lnTo>
                    <a:lnTo>
                      <a:pt x="377" y="239"/>
                    </a:lnTo>
                    <a:lnTo>
                      <a:pt x="377" y="237"/>
                    </a:lnTo>
                    <a:lnTo>
                      <a:pt x="377" y="236"/>
                    </a:lnTo>
                    <a:lnTo>
                      <a:pt x="377" y="235"/>
                    </a:lnTo>
                    <a:lnTo>
                      <a:pt x="377" y="233"/>
                    </a:lnTo>
                    <a:lnTo>
                      <a:pt x="376" y="233"/>
                    </a:lnTo>
                    <a:lnTo>
                      <a:pt x="376" y="232"/>
                    </a:lnTo>
                    <a:lnTo>
                      <a:pt x="374" y="232"/>
                    </a:lnTo>
                    <a:lnTo>
                      <a:pt x="374" y="231"/>
                    </a:lnTo>
                    <a:lnTo>
                      <a:pt x="374" y="230"/>
                    </a:lnTo>
                    <a:lnTo>
                      <a:pt x="370" y="226"/>
                    </a:lnTo>
                    <a:lnTo>
                      <a:pt x="370" y="224"/>
                    </a:lnTo>
                    <a:lnTo>
                      <a:pt x="370" y="226"/>
                    </a:lnTo>
                    <a:lnTo>
                      <a:pt x="370" y="224"/>
                    </a:lnTo>
                    <a:lnTo>
                      <a:pt x="369" y="224"/>
                    </a:lnTo>
                    <a:lnTo>
                      <a:pt x="369" y="223"/>
                    </a:lnTo>
                    <a:lnTo>
                      <a:pt x="368" y="223"/>
                    </a:lnTo>
                    <a:lnTo>
                      <a:pt x="368" y="222"/>
                    </a:lnTo>
                    <a:lnTo>
                      <a:pt x="372" y="216"/>
                    </a:lnTo>
                    <a:lnTo>
                      <a:pt x="377" y="210"/>
                    </a:lnTo>
                    <a:lnTo>
                      <a:pt x="377" y="209"/>
                    </a:lnTo>
                    <a:lnTo>
                      <a:pt x="377" y="207"/>
                    </a:lnTo>
                    <a:lnTo>
                      <a:pt x="377" y="206"/>
                    </a:lnTo>
                    <a:lnTo>
                      <a:pt x="377" y="205"/>
                    </a:lnTo>
                    <a:lnTo>
                      <a:pt x="377" y="203"/>
                    </a:lnTo>
                    <a:lnTo>
                      <a:pt x="377" y="202"/>
                    </a:lnTo>
                    <a:lnTo>
                      <a:pt x="377" y="201"/>
                    </a:lnTo>
                    <a:lnTo>
                      <a:pt x="377" y="199"/>
                    </a:lnTo>
                    <a:lnTo>
                      <a:pt x="377" y="198"/>
                    </a:lnTo>
                    <a:lnTo>
                      <a:pt x="377" y="197"/>
                    </a:lnTo>
                    <a:lnTo>
                      <a:pt x="377" y="195"/>
                    </a:lnTo>
                    <a:lnTo>
                      <a:pt x="377" y="194"/>
                    </a:lnTo>
                    <a:lnTo>
                      <a:pt x="377" y="193"/>
                    </a:lnTo>
                    <a:lnTo>
                      <a:pt x="377" y="192"/>
                    </a:lnTo>
                    <a:lnTo>
                      <a:pt x="377" y="190"/>
                    </a:lnTo>
                    <a:lnTo>
                      <a:pt x="378" y="190"/>
                    </a:lnTo>
                    <a:lnTo>
                      <a:pt x="378" y="189"/>
                    </a:lnTo>
                    <a:lnTo>
                      <a:pt x="377" y="189"/>
                    </a:lnTo>
                    <a:lnTo>
                      <a:pt x="377" y="188"/>
                    </a:lnTo>
                    <a:lnTo>
                      <a:pt x="377" y="186"/>
                    </a:lnTo>
                    <a:lnTo>
                      <a:pt x="378" y="185"/>
                    </a:lnTo>
                    <a:lnTo>
                      <a:pt x="378" y="182"/>
                    </a:lnTo>
                    <a:lnTo>
                      <a:pt x="380" y="182"/>
                    </a:lnTo>
                    <a:lnTo>
                      <a:pt x="380" y="181"/>
                    </a:lnTo>
                    <a:lnTo>
                      <a:pt x="381" y="181"/>
                    </a:lnTo>
                    <a:lnTo>
                      <a:pt x="381" y="180"/>
                    </a:lnTo>
                    <a:lnTo>
                      <a:pt x="382" y="180"/>
                    </a:lnTo>
                    <a:lnTo>
                      <a:pt x="382" y="178"/>
                    </a:lnTo>
                    <a:lnTo>
                      <a:pt x="383" y="178"/>
                    </a:lnTo>
                    <a:lnTo>
                      <a:pt x="383" y="177"/>
                    </a:lnTo>
                    <a:lnTo>
                      <a:pt x="385" y="177"/>
                    </a:lnTo>
                    <a:lnTo>
                      <a:pt x="386" y="178"/>
                    </a:lnTo>
                    <a:lnTo>
                      <a:pt x="386" y="180"/>
                    </a:lnTo>
                    <a:lnTo>
                      <a:pt x="387" y="180"/>
                    </a:lnTo>
                    <a:lnTo>
                      <a:pt x="387" y="181"/>
                    </a:lnTo>
                    <a:lnTo>
                      <a:pt x="389" y="181"/>
                    </a:lnTo>
                    <a:lnTo>
                      <a:pt x="390" y="181"/>
                    </a:lnTo>
                    <a:lnTo>
                      <a:pt x="390" y="182"/>
                    </a:lnTo>
                    <a:lnTo>
                      <a:pt x="391" y="182"/>
                    </a:lnTo>
                    <a:lnTo>
                      <a:pt x="393" y="182"/>
                    </a:lnTo>
                    <a:lnTo>
                      <a:pt x="394" y="182"/>
                    </a:lnTo>
                    <a:lnTo>
                      <a:pt x="395" y="182"/>
                    </a:lnTo>
                    <a:lnTo>
                      <a:pt x="395" y="184"/>
                    </a:lnTo>
                    <a:lnTo>
                      <a:pt x="395" y="185"/>
                    </a:lnTo>
                    <a:lnTo>
                      <a:pt x="399" y="188"/>
                    </a:lnTo>
                    <a:lnTo>
                      <a:pt x="403" y="186"/>
                    </a:lnTo>
                    <a:lnTo>
                      <a:pt x="403" y="182"/>
                    </a:lnTo>
                    <a:lnTo>
                      <a:pt x="403" y="181"/>
                    </a:lnTo>
                    <a:lnTo>
                      <a:pt x="404" y="181"/>
                    </a:lnTo>
                    <a:lnTo>
                      <a:pt x="404" y="180"/>
                    </a:lnTo>
                    <a:lnTo>
                      <a:pt x="406" y="180"/>
                    </a:lnTo>
                    <a:lnTo>
                      <a:pt x="410" y="181"/>
                    </a:lnTo>
                    <a:lnTo>
                      <a:pt x="411" y="180"/>
                    </a:lnTo>
                    <a:lnTo>
                      <a:pt x="412" y="180"/>
                    </a:lnTo>
                    <a:lnTo>
                      <a:pt x="414" y="180"/>
                    </a:lnTo>
                    <a:lnTo>
                      <a:pt x="415" y="180"/>
                    </a:lnTo>
                    <a:lnTo>
                      <a:pt x="416" y="180"/>
                    </a:lnTo>
                    <a:lnTo>
                      <a:pt x="418" y="180"/>
                    </a:lnTo>
                    <a:lnTo>
                      <a:pt x="419" y="178"/>
                    </a:lnTo>
                    <a:lnTo>
                      <a:pt x="420" y="178"/>
                    </a:lnTo>
                    <a:lnTo>
                      <a:pt x="421" y="178"/>
                    </a:lnTo>
                    <a:lnTo>
                      <a:pt x="423" y="178"/>
                    </a:lnTo>
                    <a:lnTo>
                      <a:pt x="424" y="178"/>
                    </a:lnTo>
                    <a:lnTo>
                      <a:pt x="425" y="178"/>
                    </a:lnTo>
                    <a:lnTo>
                      <a:pt x="427" y="178"/>
                    </a:lnTo>
                    <a:lnTo>
                      <a:pt x="428" y="177"/>
                    </a:lnTo>
                    <a:lnTo>
                      <a:pt x="429" y="177"/>
                    </a:lnTo>
                    <a:lnTo>
                      <a:pt x="431" y="177"/>
                    </a:lnTo>
                    <a:lnTo>
                      <a:pt x="431" y="176"/>
                    </a:lnTo>
                    <a:lnTo>
                      <a:pt x="432" y="176"/>
                    </a:lnTo>
                    <a:lnTo>
                      <a:pt x="433" y="176"/>
                    </a:lnTo>
                    <a:lnTo>
                      <a:pt x="435" y="175"/>
                    </a:lnTo>
                    <a:lnTo>
                      <a:pt x="436" y="175"/>
                    </a:lnTo>
                    <a:lnTo>
                      <a:pt x="436" y="173"/>
                    </a:lnTo>
                    <a:lnTo>
                      <a:pt x="437" y="173"/>
                    </a:lnTo>
                    <a:lnTo>
                      <a:pt x="438" y="173"/>
                    </a:lnTo>
                    <a:lnTo>
                      <a:pt x="438" y="172"/>
                    </a:lnTo>
                    <a:lnTo>
                      <a:pt x="438" y="171"/>
                    </a:lnTo>
                    <a:lnTo>
                      <a:pt x="440" y="165"/>
                    </a:lnTo>
                    <a:lnTo>
                      <a:pt x="441" y="165"/>
                    </a:lnTo>
                    <a:lnTo>
                      <a:pt x="441" y="164"/>
                    </a:lnTo>
                    <a:lnTo>
                      <a:pt x="441" y="163"/>
                    </a:lnTo>
                    <a:lnTo>
                      <a:pt x="441" y="161"/>
                    </a:lnTo>
                    <a:lnTo>
                      <a:pt x="442" y="160"/>
                    </a:lnTo>
                    <a:lnTo>
                      <a:pt x="442" y="159"/>
                    </a:lnTo>
                    <a:lnTo>
                      <a:pt x="442" y="158"/>
                    </a:lnTo>
                    <a:lnTo>
                      <a:pt x="441" y="156"/>
                    </a:lnTo>
                    <a:lnTo>
                      <a:pt x="440" y="156"/>
                    </a:lnTo>
                    <a:lnTo>
                      <a:pt x="440" y="154"/>
                    </a:lnTo>
                    <a:lnTo>
                      <a:pt x="452" y="151"/>
                    </a:lnTo>
                    <a:lnTo>
                      <a:pt x="459" y="150"/>
                    </a:lnTo>
                    <a:lnTo>
                      <a:pt x="467" y="151"/>
                    </a:lnTo>
                    <a:lnTo>
                      <a:pt x="470" y="151"/>
                    </a:lnTo>
                    <a:lnTo>
                      <a:pt x="480" y="151"/>
                    </a:lnTo>
                    <a:lnTo>
                      <a:pt x="491" y="158"/>
                    </a:lnTo>
                    <a:lnTo>
                      <a:pt x="504" y="167"/>
                    </a:lnTo>
                    <a:lnTo>
                      <a:pt x="508" y="169"/>
                    </a:lnTo>
                    <a:lnTo>
                      <a:pt x="516" y="173"/>
                    </a:lnTo>
                    <a:lnTo>
                      <a:pt x="521" y="178"/>
                    </a:lnTo>
                    <a:lnTo>
                      <a:pt x="542" y="195"/>
                    </a:lnTo>
                    <a:lnTo>
                      <a:pt x="548" y="202"/>
                    </a:lnTo>
                    <a:lnTo>
                      <a:pt x="554" y="202"/>
                    </a:lnTo>
                    <a:lnTo>
                      <a:pt x="560" y="203"/>
                    </a:lnTo>
                    <a:lnTo>
                      <a:pt x="563" y="205"/>
                    </a:lnTo>
                    <a:lnTo>
                      <a:pt x="568" y="207"/>
                    </a:lnTo>
                    <a:lnTo>
                      <a:pt x="571" y="209"/>
                    </a:lnTo>
                    <a:lnTo>
                      <a:pt x="581" y="212"/>
                    </a:lnTo>
                    <a:lnTo>
                      <a:pt x="582" y="212"/>
                    </a:lnTo>
                    <a:lnTo>
                      <a:pt x="592" y="214"/>
                    </a:lnTo>
                    <a:lnTo>
                      <a:pt x="603" y="214"/>
                    </a:lnTo>
                    <a:lnTo>
                      <a:pt x="610" y="216"/>
                    </a:lnTo>
                    <a:lnTo>
                      <a:pt x="614" y="216"/>
                    </a:lnTo>
                    <a:lnTo>
                      <a:pt x="623" y="220"/>
                    </a:lnTo>
                    <a:lnTo>
                      <a:pt x="626" y="222"/>
                    </a:lnTo>
                    <a:lnTo>
                      <a:pt x="634" y="226"/>
                    </a:lnTo>
                    <a:lnTo>
                      <a:pt x="649" y="240"/>
                    </a:lnTo>
                    <a:lnTo>
                      <a:pt x="653" y="249"/>
                    </a:lnTo>
                    <a:lnTo>
                      <a:pt x="661" y="256"/>
                    </a:lnTo>
                    <a:lnTo>
                      <a:pt x="675" y="258"/>
                    </a:lnTo>
                    <a:lnTo>
                      <a:pt x="682" y="256"/>
                    </a:lnTo>
                    <a:lnTo>
                      <a:pt x="683" y="256"/>
                    </a:lnTo>
                    <a:lnTo>
                      <a:pt x="685" y="258"/>
                    </a:lnTo>
                    <a:lnTo>
                      <a:pt x="687" y="260"/>
                    </a:lnTo>
                    <a:lnTo>
                      <a:pt x="686" y="265"/>
                    </a:lnTo>
                    <a:lnTo>
                      <a:pt x="677" y="277"/>
                    </a:lnTo>
                    <a:lnTo>
                      <a:pt x="675" y="281"/>
                    </a:lnTo>
                    <a:lnTo>
                      <a:pt x="687" y="281"/>
                    </a:lnTo>
                    <a:lnTo>
                      <a:pt x="688" y="284"/>
                    </a:lnTo>
                    <a:lnTo>
                      <a:pt x="688" y="287"/>
                    </a:lnTo>
                    <a:lnTo>
                      <a:pt x="686" y="288"/>
                    </a:lnTo>
                    <a:lnTo>
                      <a:pt x="686" y="298"/>
                    </a:lnTo>
                    <a:lnTo>
                      <a:pt x="686" y="300"/>
                    </a:lnTo>
                    <a:lnTo>
                      <a:pt x="688" y="326"/>
                    </a:lnTo>
                    <a:lnTo>
                      <a:pt x="690" y="336"/>
                    </a:lnTo>
                    <a:lnTo>
                      <a:pt x="692" y="339"/>
                    </a:lnTo>
                    <a:lnTo>
                      <a:pt x="695" y="345"/>
                    </a:lnTo>
                    <a:lnTo>
                      <a:pt x="698" y="349"/>
                    </a:lnTo>
                    <a:lnTo>
                      <a:pt x="700" y="353"/>
                    </a:lnTo>
                    <a:lnTo>
                      <a:pt x="708" y="354"/>
                    </a:lnTo>
                    <a:lnTo>
                      <a:pt x="715" y="353"/>
                    </a:lnTo>
                    <a:lnTo>
                      <a:pt x="721" y="351"/>
                    </a:lnTo>
                    <a:lnTo>
                      <a:pt x="726" y="350"/>
                    </a:lnTo>
                    <a:lnTo>
                      <a:pt x="730" y="350"/>
                    </a:lnTo>
                    <a:lnTo>
                      <a:pt x="734" y="354"/>
                    </a:lnTo>
                    <a:lnTo>
                      <a:pt x="737" y="355"/>
                    </a:lnTo>
                    <a:lnTo>
                      <a:pt x="736" y="363"/>
                    </a:lnTo>
                    <a:lnTo>
                      <a:pt x="730" y="375"/>
                    </a:lnTo>
                    <a:lnTo>
                      <a:pt x="730" y="383"/>
                    </a:lnTo>
                    <a:lnTo>
                      <a:pt x="729" y="388"/>
                    </a:lnTo>
                    <a:lnTo>
                      <a:pt x="730" y="391"/>
                    </a:lnTo>
                    <a:lnTo>
                      <a:pt x="730" y="394"/>
                    </a:lnTo>
                    <a:lnTo>
                      <a:pt x="733" y="401"/>
                    </a:lnTo>
                    <a:lnTo>
                      <a:pt x="738" y="411"/>
                    </a:lnTo>
                    <a:lnTo>
                      <a:pt x="746" y="421"/>
                    </a:lnTo>
                    <a:lnTo>
                      <a:pt x="750" y="425"/>
                    </a:lnTo>
                    <a:lnTo>
                      <a:pt x="753" y="430"/>
                    </a:lnTo>
                    <a:lnTo>
                      <a:pt x="762" y="444"/>
                    </a:lnTo>
                    <a:lnTo>
                      <a:pt x="764" y="456"/>
                    </a:lnTo>
                    <a:lnTo>
                      <a:pt x="767" y="463"/>
                    </a:lnTo>
                    <a:lnTo>
                      <a:pt x="770" y="464"/>
                    </a:lnTo>
                    <a:lnTo>
                      <a:pt x="774" y="468"/>
                    </a:lnTo>
                    <a:lnTo>
                      <a:pt x="778" y="470"/>
                    </a:lnTo>
                    <a:lnTo>
                      <a:pt x="783" y="472"/>
                    </a:lnTo>
                    <a:lnTo>
                      <a:pt x="787" y="476"/>
                    </a:lnTo>
                    <a:lnTo>
                      <a:pt x="795" y="480"/>
                    </a:lnTo>
                    <a:lnTo>
                      <a:pt x="797" y="480"/>
                    </a:lnTo>
                    <a:lnTo>
                      <a:pt x="804" y="483"/>
                    </a:lnTo>
                    <a:lnTo>
                      <a:pt x="806" y="490"/>
                    </a:lnTo>
                    <a:lnTo>
                      <a:pt x="809" y="503"/>
                    </a:lnTo>
                    <a:lnTo>
                      <a:pt x="805" y="515"/>
                    </a:lnTo>
                    <a:lnTo>
                      <a:pt x="804" y="524"/>
                    </a:lnTo>
                    <a:lnTo>
                      <a:pt x="801" y="535"/>
                    </a:lnTo>
                    <a:lnTo>
                      <a:pt x="798" y="544"/>
                    </a:lnTo>
                    <a:lnTo>
                      <a:pt x="798" y="549"/>
                    </a:lnTo>
                    <a:lnTo>
                      <a:pt x="796" y="549"/>
                    </a:lnTo>
                    <a:lnTo>
                      <a:pt x="793" y="549"/>
                    </a:lnTo>
                    <a:lnTo>
                      <a:pt x="791" y="549"/>
                    </a:lnTo>
                    <a:lnTo>
                      <a:pt x="784" y="548"/>
                    </a:lnTo>
                    <a:lnTo>
                      <a:pt x="781" y="548"/>
                    </a:lnTo>
                    <a:lnTo>
                      <a:pt x="778" y="546"/>
                    </a:lnTo>
                    <a:lnTo>
                      <a:pt x="774" y="548"/>
                    </a:lnTo>
                    <a:lnTo>
                      <a:pt x="768" y="549"/>
                    </a:lnTo>
                    <a:lnTo>
                      <a:pt x="766" y="549"/>
                    </a:lnTo>
                    <a:lnTo>
                      <a:pt x="763" y="548"/>
                    </a:lnTo>
                    <a:lnTo>
                      <a:pt x="758" y="550"/>
                    </a:lnTo>
                    <a:lnTo>
                      <a:pt x="753" y="552"/>
                    </a:lnTo>
                    <a:lnTo>
                      <a:pt x="749" y="548"/>
                    </a:lnTo>
                    <a:lnTo>
                      <a:pt x="747" y="548"/>
                    </a:lnTo>
                    <a:lnTo>
                      <a:pt x="745" y="546"/>
                    </a:lnTo>
                    <a:lnTo>
                      <a:pt x="742" y="548"/>
                    </a:lnTo>
                    <a:lnTo>
                      <a:pt x="740" y="546"/>
                    </a:lnTo>
                    <a:lnTo>
                      <a:pt x="737" y="544"/>
                    </a:lnTo>
                    <a:lnTo>
                      <a:pt x="734" y="545"/>
                    </a:lnTo>
                    <a:lnTo>
                      <a:pt x="730" y="544"/>
                    </a:lnTo>
                    <a:lnTo>
                      <a:pt x="725" y="545"/>
                    </a:lnTo>
                    <a:lnTo>
                      <a:pt x="724" y="544"/>
                    </a:lnTo>
                    <a:lnTo>
                      <a:pt x="721" y="544"/>
                    </a:lnTo>
                    <a:lnTo>
                      <a:pt x="720" y="542"/>
                    </a:lnTo>
                    <a:lnTo>
                      <a:pt x="717" y="542"/>
                    </a:lnTo>
                    <a:lnTo>
                      <a:pt x="715" y="544"/>
                    </a:lnTo>
                    <a:lnTo>
                      <a:pt x="715" y="545"/>
                    </a:lnTo>
                    <a:lnTo>
                      <a:pt x="709" y="548"/>
                    </a:lnTo>
                    <a:lnTo>
                      <a:pt x="707" y="549"/>
                    </a:lnTo>
                    <a:lnTo>
                      <a:pt x="706" y="549"/>
                    </a:lnTo>
                    <a:lnTo>
                      <a:pt x="704" y="548"/>
                    </a:lnTo>
                    <a:lnTo>
                      <a:pt x="702" y="546"/>
                    </a:lnTo>
                    <a:lnTo>
                      <a:pt x="700" y="544"/>
                    </a:lnTo>
                    <a:lnTo>
                      <a:pt x="699" y="544"/>
                    </a:lnTo>
                    <a:lnTo>
                      <a:pt x="695" y="544"/>
                    </a:lnTo>
                    <a:lnTo>
                      <a:pt x="691" y="544"/>
                    </a:lnTo>
                    <a:lnTo>
                      <a:pt x="690" y="544"/>
                    </a:lnTo>
                    <a:lnTo>
                      <a:pt x="688" y="544"/>
                    </a:lnTo>
                    <a:lnTo>
                      <a:pt x="687" y="544"/>
                    </a:lnTo>
                    <a:lnTo>
                      <a:pt x="686" y="542"/>
                    </a:lnTo>
                    <a:lnTo>
                      <a:pt x="685" y="541"/>
                    </a:lnTo>
                    <a:lnTo>
                      <a:pt x="683" y="542"/>
                    </a:lnTo>
                    <a:lnTo>
                      <a:pt x="682" y="544"/>
                    </a:lnTo>
                    <a:lnTo>
                      <a:pt x="681" y="544"/>
                    </a:lnTo>
                    <a:lnTo>
                      <a:pt x="681" y="542"/>
                    </a:lnTo>
                    <a:lnTo>
                      <a:pt x="679" y="542"/>
                    </a:lnTo>
                    <a:lnTo>
                      <a:pt x="679" y="541"/>
                    </a:lnTo>
                    <a:lnTo>
                      <a:pt x="678" y="541"/>
                    </a:lnTo>
                    <a:lnTo>
                      <a:pt x="677" y="541"/>
                    </a:lnTo>
                    <a:lnTo>
                      <a:pt x="675" y="541"/>
                    </a:lnTo>
                    <a:lnTo>
                      <a:pt x="674" y="542"/>
                    </a:lnTo>
                    <a:lnTo>
                      <a:pt x="673" y="542"/>
                    </a:lnTo>
                    <a:lnTo>
                      <a:pt x="673" y="541"/>
                    </a:lnTo>
                    <a:lnTo>
                      <a:pt x="673" y="540"/>
                    </a:lnTo>
                    <a:lnTo>
                      <a:pt x="671" y="541"/>
                    </a:lnTo>
                    <a:lnTo>
                      <a:pt x="670" y="541"/>
                    </a:lnTo>
                    <a:lnTo>
                      <a:pt x="669" y="541"/>
                    </a:lnTo>
                    <a:lnTo>
                      <a:pt x="668" y="540"/>
                    </a:lnTo>
                    <a:lnTo>
                      <a:pt x="666" y="540"/>
                    </a:lnTo>
                    <a:lnTo>
                      <a:pt x="665" y="541"/>
                    </a:lnTo>
                    <a:lnTo>
                      <a:pt x="664" y="541"/>
                    </a:lnTo>
                    <a:lnTo>
                      <a:pt x="661" y="541"/>
                    </a:lnTo>
                    <a:lnTo>
                      <a:pt x="661" y="540"/>
                    </a:lnTo>
                    <a:lnTo>
                      <a:pt x="661" y="538"/>
                    </a:lnTo>
                    <a:lnTo>
                      <a:pt x="661" y="537"/>
                    </a:lnTo>
                    <a:lnTo>
                      <a:pt x="660" y="537"/>
                    </a:lnTo>
                    <a:lnTo>
                      <a:pt x="658" y="538"/>
                    </a:lnTo>
                    <a:lnTo>
                      <a:pt x="657" y="538"/>
                    </a:lnTo>
                    <a:lnTo>
                      <a:pt x="656" y="540"/>
                    </a:lnTo>
                    <a:lnTo>
                      <a:pt x="654" y="541"/>
                    </a:lnTo>
                    <a:lnTo>
                      <a:pt x="653" y="541"/>
                    </a:lnTo>
                    <a:lnTo>
                      <a:pt x="653" y="540"/>
                    </a:lnTo>
                    <a:lnTo>
                      <a:pt x="652" y="538"/>
                    </a:lnTo>
                    <a:lnTo>
                      <a:pt x="652" y="537"/>
                    </a:lnTo>
                    <a:lnTo>
                      <a:pt x="652" y="536"/>
                    </a:lnTo>
                    <a:lnTo>
                      <a:pt x="652" y="535"/>
                    </a:lnTo>
                    <a:lnTo>
                      <a:pt x="652" y="533"/>
                    </a:lnTo>
                    <a:lnTo>
                      <a:pt x="651" y="533"/>
                    </a:lnTo>
                    <a:lnTo>
                      <a:pt x="649" y="533"/>
                    </a:lnTo>
                    <a:lnTo>
                      <a:pt x="648" y="533"/>
                    </a:lnTo>
                    <a:lnTo>
                      <a:pt x="648" y="532"/>
                    </a:lnTo>
                    <a:lnTo>
                      <a:pt x="647" y="532"/>
                    </a:lnTo>
                    <a:lnTo>
                      <a:pt x="648" y="531"/>
                    </a:lnTo>
                    <a:lnTo>
                      <a:pt x="648" y="529"/>
                    </a:lnTo>
                    <a:lnTo>
                      <a:pt x="647" y="529"/>
                    </a:lnTo>
                    <a:lnTo>
                      <a:pt x="647" y="528"/>
                    </a:lnTo>
                    <a:lnTo>
                      <a:pt x="647" y="527"/>
                    </a:lnTo>
                    <a:lnTo>
                      <a:pt x="647" y="525"/>
                    </a:lnTo>
                    <a:lnTo>
                      <a:pt x="645" y="524"/>
                    </a:lnTo>
                    <a:lnTo>
                      <a:pt x="647" y="523"/>
                    </a:lnTo>
                    <a:lnTo>
                      <a:pt x="645" y="521"/>
                    </a:lnTo>
                    <a:lnTo>
                      <a:pt x="645" y="520"/>
                    </a:lnTo>
                    <a:lnTo>
                      <a:pt x="645" y="519"/>
                    </a:lnTo>
                    <a:lnTo>
                      <a:pt x="644" y="519"/>
                    </a:lnTo>
                    <a:lnTo>
                      <a:pt x="644" y="517"/>
                    </a:lnTo>
                    <a:lnTo>
                      <a:pt x="643" y="517"/>
                    </a:lnTo>
                    <a:lnTo>
                      <a:pt x="643" y="519"/>
                    </a:lnTo>
                    <a:lnTo>
                      <a:pt x="643" y="517"/>
                    </a:lnTo>
                    <a:lnTo>
                      <a:pt x="641" y="517"/>
                    </a:lnTo>
                    <a:lnTo>
                      <a:pt x="641" y="516"/>
                    </a:lnTo>
                    <a:lnTo>
                      <a:pt x="640" y="516"/>
                    </a:lnTo>
                    <a:lnTo>
                      <a:pt x="641" y="516"/>
                    </a:lnTo>
                    <a:lnTo>
                      <a:pt x="640" y="516"/>
                    </a:lnTo>
                    <a:lnTo>
                      <a:pt x="640" y="515"/>
                    </a:lnTo>
                    <a:lnTo>
                      <a:pt x="639" y="515"/>
                    </a:lnTo>
                    <a:lnTo>
                      <a:pt x="637" y="515"/>
                    </a:lnTo>
                    <a:lnTo>
                      <a:pt x="637" y="514"/>
                    </a:lnTo>
                    <a:lnTo>
                      <a:pt x="636" y="514"/>
                    </a:lnTo>
                    <a:lnTo>
                      <a:pt x="636" y="512"/>
                    </a:lnTo>
                    <a:lnTo>
                      <a:pt x="635" y="512"/>
                    </a:lnTo>
                    <a:lnTo>
                      <a:pt x="634" y="512"/>
                    </a:lnTo>
                    <a:lnTo>
                      <a:pt x="634" y="514"/>
                    </a:lnTo>
                    <a:lnTo>
                      <a:pt x="634" y="512"/>
                    </a:lnTo>
                    <a:lnTo>
                      <a:pt x="632" y="514"/>
                    </a:lnTo>
                    <a:lnTo>
                      <a:pt x="632" y="515"/>
                    </a:lnTo>
                    <a:lnTo>
                      <a:pt x="631" y="515"/>
                    </a:lnTo>
                    <a:lnTo>
                      <a:pt x="630" y="515"/>
                    </a:lnTo>
                    <a:lnTo>
                      <a:pt x="630" y="514"/>
                    </a:lnTo>
                    <a:lnTo>
                      <a:pt x="628" y="514"/>
                    </a:lnTo>
                    <a:lnTo>
                      <a:pt x="628" y="512"/>
                    </a:lnTo>
                    <a:lnTo>
                      <a:pt x="627" y="512"/>
                    </a:lnTo>
                    <a:lnTo>
                      <a:pt x="626" y="512"/>
                    </a:lnTo>
                    <a:lnTo>
                      <a:pt x="624" y="512"/>
                    </a:lnTo>
                    <a:lnTo>
                      <a:pt x="624" y="514"/>
                    </a:lnTo>
                    <a:lnTo>
                      <a:pt x="623" y="514"/>
                    </a:lnTo>
                    <a:lnTo>
                      <a:pt x="623" y="512"/>
                    </a:lnTo>
                    <a:lnTo>
                      <a:pt x="622" y="512"/>
                    </a:lnTo>
                    <a:lnTo>
                      <a:pt x="622" y="511"/>
                    </a:lnTo>
                    <a:lnTo>
                      <a:pt x="622" y="510"/>
                    </a:lnTo>
                    <a:lnTo>
                      <a:pt x="620" y="510"/>
                    </a:lnTo>
                    <a:lnTo>
                      <a:pt x="619" y="510"/>
                    </a:lnTo>
                    <a:lnTo>
                      <a:pt x="618" y="510"/>
                    </a:lnTo>
                    <a:lnTo>
                      <a:pt x="616" y="510"/>
                    </a:lnTo>
                    <a:lnTo>
                      <a:pt x="615" y="510"/>
                    </a:lnTo>
                    <a:lnTo>
                      <a:pt x="615" y="508"/>
                    </a:lnTo>
                    <a:lnTo>
                      <a:pt x="614" y="508"/>
                    </a:lnTo>
                    <a:lnTo>
                      <a:pt x="614" y="507"/>
                    </a:lnTo>
                    <a:lnTo>
                      <a:pt x="613" y="507"/>
                    </a:lnTo>
                    <a:lnTo>
                      <a:pt x="613" y="506"/>
                    </a:lnTo>
                    <a:lnTo>
                      <a:pt x="613" y="504"/>
                    </a:lnTo>
                    <a:lnTo>
                      <a:pt x="614" y="504"/>
                    </a:lnTo>
                    <a:lnTo>
                      <a:pt x="613" y="504"/>
                    </a:lnTo>
                    <a:lnTo>
                      <a:pt x="613" y="503"/>
                    </a:lnTo>
                    <a:lnTo>
                      <a:pt x="611" y="503"/>
                    </a:lnTo>
                    <a:lnTo>
                      <a:pt x="610" y="503"/>
                    </a:lnTo>
                    <a:lnTo>
                      <a:pt x="609" y="503"/>
                    </a:lnTo>
                    <a:lnTo>
                      <a:pt x="607" y="503"/>
                    </a:lnTo>
                    <a:lnTo>
                      <a:pt x="606" y="503"/>
                    </a:lnTo>
                    <a:lnTo>
                      <a:pt x="606" y="504"/>
                    </a:lnTo>
                    <a:lnTo>
                      <a:pt x="605" y="504"/>
                    </a:lnTo>
                    <a:lnTo>
                      <a:pt x="605" y="503"/>
                    </a:lnTo>
                    <a:lnTo>
                      <a:pt x="603" y="503"/>
                    </a:lnTo>
                    <a:lnTo>
                      <a:pt x="602" y="503"/>
                    </a:lnTo>
                    <a:lnTo>
                      <a:pt x="601" y="503"/>
                    </a:lnTo>
                    <a:lnTo>
                      <a:pt x="599" y="503"/>
                    </a:lnTo>
                    <a:lnTo>
                      <a:pt x="598" y="503"/>
                    </a:lnTo>
                    <a:lnTo>
                      <a:pt x="597" y="503"/>
                    </a:lnTo>
                    <a:lnTo>
                      <a:pt x="597" y="502"/>
                    </a:lnTo>
                    <a:lnTo>
                      <a:pt x="596" y="502"/>
                    </a:lnTo>
                    <a:lnTo>
                      <a:pt x="596" y="500"/>
                    </a:lnTo>
                    <a:lnTo>
                      <a:pt x="594" y="500"/>
                    </a:lnTo>
                    <a:lnTo>
                      <a:pt x="593" y="500"/>
                    </a:lnTo>
                    <a:lnTo>
                      <a:pt x="592" y="500"/>
                    </a:lnTo>
                    <a:lnTo>
                      <a:pt x="592" y="499"/>
                    </a:lnTo>
                    <a:lnTo>
                      <a:pt x="590" y="499"/>
                    </a:lnTo>
                    <a:lnTo>
                      <a:pt x="590" y="500"/>
                    </a:lnTo>
                    <a:lnTo>
                      <a:pt x="590" y="499"/>
                    </a:lnTo>
                    <a:lnTo>
                      <a:pt x="589" y="499"/>
                    </a:lnTo>
                    <a:lnTo>
                      <a:pt x="589" y="498"/>
                    </a:lnTo>
                    <a:lnTo>
                      <a:pt x="588" y="498"/>
                    </a:lnTo>
                    <a:lnTo>
                      <a:pt x="588" y="499"/>
                    </a:lnTo>
                    <a:lnTo>
                      <a:pt x="586" y="499"/>
                    </a:lnTo>
                    <a:lnTo>
                      <a:pt x="586" y="498"/>
                    </a:lnTo>
                    <a:lnTo>
                      <a:pt x="585" y="498"/>
                    </a:lnTo>
                    <a:lnTo>
                      <a:pt x="584" y="498"/>
                    </a:lnTo>
                    <a:lnTo>
                      <a:pt x="584" y="497"/>
                    </a:lnTo>
                    <a:lnTo>
                      <a:pt x="582" y="497"/>
                    </a:lnTo>
                    <a:lnTo>
                      <a:pt x="581" y="497"/>
                    </a:lnTo>
                    <a:lnTo>
                      <a:pt x="581" y="495"/>
                    </a:lnTo>
                    <a:lnTo>
                      <a:pt x="580" y="495"/>
                    </a:lnTo>
                    <a:lnTo>
                      <a:pt x="580" y="497"/>
                    </a:lnTo>
                    <a:lnTo>
                      <a:pt x="579" y="495"/>
                    </a:lnTo>
                    <a:lnTo>
                      <a:pt x="577" y="495"/>
                    </a:lnTo>
                    <a:lnTo>
                      <a:pt x="577" y="497"/>
                    </a:lnTo>
                    <a:lnTo>
                      <a:pt x="576" y="497"/>
                    </a:lnTo>
                    <a:lnTo>
                      <a:pt x="576" y="495"/>
                    </a:lnTo>
                    <a:lnTo>
                      <a:pt x="575" y="495"/>
                    </a:lnTo>
                    <a:lnTo>
                      <a:pt x="573" y="495"/>
                    </a:lnTo>
                    <a:lnTo>
                      <a:pt x="573" y="494"/>
                    </a:lnTo>
                    <a:lnTo>
                      <a:pt x="572" y="494"/>
                    </a:lnTo>
                    <a:lnTo>
                      <a:pt x="572" y="495"/>
                    </a:lnTo>
                    <a:lnTo>
                      <a:pt x="571" y="495"/>
                    </a:lnTo>
                    <a:lnTo>
                      <a:pt x="571" y="494"/>
                    </a:lnTo>
                    <a:lnTo>
                      <a:pt x="569" y="494"/>
                    </a:lnTo>
                    <a:lnTo>
                      <a:pt x="568" y="494"/>
                    </a:lnTo>
                    <a:lnTo>
                      <a:pt x="567" y="494"/>
                    </a:lnTo>
                    <a:lnTo>
                      <a:pt x="567" y="493"/>
                    </a:lnTo>
                    <a:lnTo>
                      <a:pt x="565" y="493"/>
                    </a:lnTo>
                    <a:lnTo>
                      <a:pt x="565" y="491"/>
                    </a:lnTo>
                    <a:lnTo>
                      <a:pt x="565" y="493"/>
                    </a:lnTo>
                    <a:lnTo>
                      <a:pt x="565" y="494"/>
                    </a:lnTo>
                    <a:lnTo>
                      <a:pt x="564" y="494"/>
                    </a:lnTo>
                    <a:lnTo>
                      <a:pt x="564" y="493"/>
                    </a:lnTo>
                    <a:lnTo>
                      <a:pt x="563" y="493"/>
                    </a:lnTo>
                    <a:lnTo>
                      <a:pt x="562" y="493"/>
                    </a:lnTo>
                    <a:lnTo>
                      <a:pt x="560" y="493"/>
                    </a:lnTo>
                    <a:lnTo>
                      <a:pt x="559" y="493"/>
                    </a:lnTo>
                    <a:lnTo>
                      <a:pt x="559" y="491"/>
                    </a:lnTo>
                    <a:lnTo>
                      <a:pt x="558" y="491"/>
                    </a:lnTo>
                    <a:lnTo>
                      <a:pt x="556" y="491"/>
                    </a:lnTo>
                    <a:lnTo>
                      <a:pt x="555" y="491"/>
                    </a:lnTo>
                    <a:lnTo>
                      <a:pt x="554" y="491"/>
                    </a:lnTo>
                    <a:lnTo>
                      <a:pt x="554" y="490"/>
                    </a:lnTo>
                    <a:lnTo>
                      <a:pt x="554" y="491"/>
                    </a:lnTo>
                    <a:lnTo>
                      <a:pt x="554" y="490"/>
                    </a:lnTo>
                    <a:lnTo>
                      <a:pt x="552" y="490"/>
                    </a:lnTo>
                    <a:lnTo>
                      <a:pt x="551" y="490"/>
                    </a:lnTo>
                    <a:lnTo>
                      <a:pt x="550" y="489"/>
                    </a:lnTo>
                    <a:lnTo>
                      <a:pt x="548" y="489"/>
                    </a:lnTo>
                    <a:lnTo>
                      <a:pt x="547" y="489"/>
                    </a:lnTo>
                    <a:lnTo>
                      <a:pt x="546" y="489"/>
                    </a:lnTo>
                    <a:lnTo>
                      <a:pt x="544" y="489"/>
                    </a:lnTo>
                    <a:lnTo>
                      <a:pt x="543" y="489"/>
                    </a:lnTo>
                    <a:lnTo>
                      <a:pt x="542" y="489"/>
                    </a:lnTo>
                    <a:lnTo>
                      <a:pt x="541" y="489"/>
                    </a:lnTo>
                    <a:lnTo>
                      <a:pt x="539" y="489"/>
                    </a:lnTo>
                    <a:lnTo>
                      <a:pt x="538" y="489"/>
                    </a:lnTo>
                    <a:lnTo>
                      <a:pt x="537" y="489"/>
                    </a:lnTo>
                    <a:lnTo>
                      <a:pt x="537" y="490"/>
                    </a:lnTo>
                    <a:lnTo>
                      <a:pt x="535" y="490"/>
                    </a:lnTo>
                    <a:lnTo>
                      <a:pt x="534" y="490"/>
                    </a:lnTo>
                    <a:lnTo>
                      <a:pt x="533" y="490"/>
                    </a:lnTo>
                    <a:lnTo>
                      <a:pt x="531" y="490"/>
                    </a:lnTo>
                    <a:lnTo>
                      <a:pt x="531" y="491"/>
                    </a:lnTo>
                    <a:lnTo>
                      <a:pt x="530" y="491"/>
                    </a:lnTo>
                    <a:lnTo>
                      <a:pt x="530" y="490"/>
                    </a:lnTo>
                    <a:lnTo>
                      <a:pt x="529" y="490"/>
                    </a:lnTo>
                    <a:lnTo>
                      <a:pt x="529" y="489"/>
                    </a:lnTo>
                    <a:lnTo>
                      <a:pt x="529" y="487"/>
                    </a:lnTo>
                    <a:lnTo>
                      <a:pt x="527" y="487"/>
                    </a:lnTo>
                    <a:lnTo>
                      <a:pt x="527" y="486"/>
                    </a:lnTo>
                    <a:lnTo>
                      <a:pt x="526" y="486"/>
                    </a:lnTo>
                    <a:lnTo>
                      <a:pt x="526" y="485"/>
                    </a:lnTo>
                    <a:lnTo>
                      <a:pt x="526" y="483"/>
                    </a:lnTo>
                    <a:lnTo>
                      <a:pt x="525" y="483"/>
                    </a:lnTo>
                    <a:lnTo>
                      <a:pt x="526" y="483"/>
                    </a:lnTo>
                    <a:lnTo>
                      <a:pt x="525" y="483"/>
                    </a:lnTo>
                    <a:lnTo>
                      <a:pt x="525" y="482"/>
                    </a:lnTo>
                    <a:lnTo>
                      <a:pt x="524" y="481"/>
                    </a:lnTo>
                    <a:lnTo>
                      <a:pt x="524" y="480"/>
                    </a:lnTo>
                    <a:lnTo>
                      <a:pt x="524" y="481"/>
                    </a:lnTo>
                    <a:lnTo>
                      <a:pt x="524" y="480"/>
                    </a:lnTo>
                    <a:lnTo>
                      <a:pt x="522" y="480"/>
                    </a:lnTo>
                    <a:lnTo>
                      <a:pt x="522" y="478"/>
                    </a:lnTo>
                    <a:lnTo>
                      <a:pt x="521" y="478"/>
                    </a:lnTo>
                    <a:lnTo>
                      <a:pt x="520" y="478"/>
                    </a:lnTo>
                    <a:lnTo>
                      <a:pt x="520" y="477"/>
                    </a:lnTo>
                    <a:lnTo>
                      <a:pt x="518" y="477"/>
                    </a:lnTo>
                    <a:lnTo>
                      <a:pt x="518" y="476"/>
                    </a:lnTo>
                    <a:lnTo>
                      <a:pt x="518" y="474"/>
                    </a:lnTo>
                    <a:lnTo>
                      <a:pt x="517" y="474"/>
                    </a:lnTo>
                    <a:lnTo>
                      <a:pt x="517" y="473"/>
                    </a:lnTo>
                    <a:lnTo>
                      <a:pt x="516" y="473"/>
                    </a:lnTo>
                    <a:lnTo>
                      <a:pt x="516" y="472"/>
                    </a:lnTo>
                    <a:lnTo>
                      <a:pt x="516" y="470"/>
                    </a:lnTo>
                    <a:lnTo>
                      <a:pt x="516" y="469"/>
                    </a:lnTo>
                    <a:lnTo>
                      <a:pt x="514" y="468"/>
                    </a:lnTo>
                    <a:lnTo>
                      <a:pt x="516" y="468"/>
                    </a:lnTo>
                    <a:lnTo>
                      <a:pt x="514" y="468"/>
                    </a:lnTo>
                    <a:lnTo>
                      <a:pt x="514" y="466"/>
                    </a:lnTo>
                    <a:lnTo>
                      <a:pt x="514" y="465"/>
                    </a:lnTo>
                    <a:lnTo>
                      <a:pt x="513" y="465"/>
                    </a:lnTo>
                    <a:lnTo>
                      <a:pt x="513" y="464"/>
                    </a:lnTo>
                    <a:lnTo>
                      <a:pt x="513" y="465"/>
                    </a:lnTo>
                    <a:lnTo>
                      <a:pt x="513" y="464"/>
                    </a:lnTo>
                    <a:lnTo>
                      <a:pt x="512" y="464"/>
                    </a:lnTo>
                    <a:lnTo>
                      <a:pt x="512" y="463"/>
                    </a:lnTo>
                    <a:lnTo>
                      <a:pt x="510" y="463"/>
                    </a:lnTo>
                    <a:lnTo>
                      <a:pt x="510" y="461"/>
                    </a:lnTo>
                    <a:lnTo>
                      <a:pt x="510" y="460"/>
                    </a:lnTo>
                    <a:lnTo>
                      <a:pt x="510" y="459"/>
                    </a:lnTo>
                    <a:lnTo>
                      <a:pt x="512" y="459"/>
                    </a:lnTo>
                    <a:lnTo>
                      <a:pt x="510" y="459"/>
                    </a:lnTo>
                    <a:lnTo>
                      <a:pt x="512" y="459"/>
                    </a:lnTo>
                    <a:lnTo>
                      <a:pt x="512" y="457"/>
                    </a:lnTo>
                    <a:lnTo>
                      <a:pt x="510" y="457"/>
                    </a:lnTo>
                    <a:lnTo>
                      <a:pt x="510" y="456"/>
                    </a:lnTo>
                    <a:lnTo>
                      <a:pt x="512" y="456"/>
                    </a:lnTo>
                    <a:lnTo>
                      <a:pt x="512" y="455"/>
                    </a:lnTo>
                    <a:lnTo>
                      <a:pt x="512" y="453"/>
                    </a:lnTo>
                    <a:lnTo>
                      <a:pt x="512" y="452"/>
                    </a:lnTo>
                    <a:lnTo>
                      <a:pt x="513" y="452"/>
                    </a:lnTo>
                    <a:lnTo>
                      <a:pt x="513" y="451"/>
                    </a:lnTo>
                    <a:lnTo>
                      <a:pt x="512" y="451"/>
                    </a:lnTo>
                    <a:lnTo>
                      <a:pt x="512" y="449"/>
                    </a:lnTo>
                    <a:lnTo>
                      <a:pt x="510" y="449"/>
                    </a:lnTo>
                    <a:lnTo>
                      <a:pt x="510" y="448"/>
                    </a:lnTo>
                    <a:lnTo>
                      <a:pt x="512" y="448"/>
                    </a:lnTo>
                    <a:lnTo>
                      <a:pt x="512" y="447"/>
                    </a:lnTo>
                    <a:lnTo>
                      <a:pt x="513" y="447"/>
                    </a:lnTo>
                    <a:lnTo>
                      <a:pt x="513" y="445"/>
                    </a:lnTo>
                    <a:lnTo>
                      <a:pt x="512" y="445"/>
                    </a:lnTo>
                    <a:lnTo>
                      <a:pt x="512" y="444"/>
                    </a:lnTo>
                    <a:lnTo>
                      <a:pt x="512" y="443"/>
                    </a:lnTo>
                    <a:lnTo>
                      <a:pt x="512" y="442"/>
                    </a:lnTo>
                    <a:lnTo>
                      <a:pt x="513" y="442"/>
                    </a:lnTo>
                    <a:lnTo>
                      <a:pt x="512" y="442"/>
                    </a:lnTo>
                    <a:lnTo>
                      <a:pt x="513" y="440"/>
                    </a:lnTo>
                    <a:lnTo>
                      <a:pt x="512" y="440"/>
                    </a:lnTo>
                    <a:lnTo>
                      <a:pt x="512" y="439"/>
                    </a:lnTo>
                    <a:lnTo>
                      <a:pt x="512" y="438"/>
                    </a:lnTo>
                    <a:lnTo>
                      <a:pt x="512" y="436"/>
                    </a:lnTo>
                    <a:lnTo>
                      <a:pt x="510" y="436"/>
                    </a:lnTo>
                    <a:lnTo>
                      <a:pt x="509" y="436"/>
                    </a:lnTo>
                    <a:lnTo>
                      <a:pt x="509" y="435"/>
                    </a:lnTo>
                    <a:lnTo>
                      <a:pt x="508" y="435"/>
                    </a:lnTo>
                    <a:lnTo>
                      <a:pt x="508" y="434"/>
                    </a:lnTo>
                    <a:lnTo>
                      <a:pt x="507" y="432"/>
                    </a:lnTo>
                    <a:lnTo>
                      <a:pt x="505" y="432"/>
                    </a:lnTo>
                    <a:lnTo>
                      <a:pt x="505" y="431"/>
                    </a:lnTo>
                    <a:lnTo>
                      <a:pt x="505" y="430"/>
                    </a:lnTo>
                    <a:lnTo>
                      <a:pt x="504" y="430"/>
                    </a:lnTo>
                    <a:lnTo>
                      <a:pt x="503" y="430"/>
                    </a:lnTo>
                    <a:lnTo>
                      <a:pt x="503" y="428"/>
                    </a:lnTo>
                    <a:lnTo>
                      <a:pt x="501" y="428"/>
                    </a:lnTo>
                    <a:lnTo>
                      <a:pt x="501" y="430"/>
                    </a:lnTo>
                    <a:lnTo>
                      <a:pt x="500" y="430"/>
                    </a:lnTo>
                    <a:lnTo>
                      <a:pt x="500" y="428"/>
                    </a:lnTo>
                    <a:lnTo>
                      <a:pt x="500" y="427"/>
                    </a:lnTo>
                    <a:lnTo>
                      <a:pt x="499" y="427"/>
                    </a:lnTo>
                    <a:lnTo>
                      <a:pt x="499" y="426"/>
                    </a:lnTo>
                    <a:lnTo>
                      <a:pt x="499" y="425"/>
                    </a:lnTo>
                    <a:lnTo>
                      <a:pt x="497" y="425"/>
                    </a:lnTo>
                    <a:lnTo>
                      <a:pt x="497" y="426"/>
                    </a:lnTo>
                    <a:lnTo>
                      <a:pt x="496" y="426"/>
                    </a:lnTo>
                    <a:lnTo>
                      <a:pt x="496" y="427"/>
                    </a:lnTo>
                    <a:lnTo>
                      <a:pt x="495" y="427"/>
                    </a:lnTo>
                    <a:lnTo>
                      <a:pt x="495" y="428"/>
                    </a:lnTo>
                    <a:lnTo>
                      <a:pt x="495" y="427"/>
                    </a:lnTo>
                    <a:lnTo>
                      <a:pt x="493" y="428"/>
                    </a:lnTo>
                    <a:lnTo>
                      <a:pt x="492" y="428"/>
                    </a:lnTo>
                    <a:lnTo>
                      <a:pt x="491" y="428"/>
                    </a:lnTo>
                    <a:lnTo>
                      <a:pt x="490" y="430"/>
                    </a:lnTo>
                    <a:lnTo>
                      <a:pt x="490" y="431"/>
                    </a:lnTo>
                    <a:lnTo>
                      <a:pt x="488" y="431"/>
                    </a:lnTo>
                    <a:lnTo>
                      <a:pt x="487" y="431"/>
                    </a:lnTo>
                    <a:lnTo>
                      <a:pt x="486" y="431"/>
                    </a:lnTo>
                    <a:lnTo>
                      <a:pt x="486" y="430"/>
                    </a:lnTo>
                    <a:lnTo>
                      <a:pt x="486" y="431"/>
                    </a:lnTo>
                    <a:lnTo>
                      <a:pt x="484" y="431"/>
                    </a:lnTo>
                    <a:lnTo>
                      <a:pt x="484" y="430"/>
                    </a:lnTo>
                    <a:lnTo>
                      <a:pt x="484" y="431"/>
                    </a:lnTo>
                    <a:lnTo>
                      <a:pt x="483" y="431"/>
                    </a:lnTo>
                    <a:lnTo>
                      <a:pt x="482" y="431"/>
                    </a:lnTo>
                    <a:lnTo>
                      <a:pt x="480" y="431"/>
                    </a:lnTo>
                    <a:lnTo>
                      <a:pt x="479" y="432"/>
                    </a:lnTo>
                    <a:lnTo>
                      <a:pt x="479" y="434"/>
                    </a:lnTo>
                    <a:lnTo>
                      <a:pt x="479" y="435"/>
                    </a:lnTo>
                    <a:lnTo>
                      <a:pt x="478" y="435"/>
                    </a:lnTo>
                    <a:lnTo>
                      <a:pt x="476" y="435"/>
                    </a:lnTo>
                    <a:lnTo>
                      <a:pt x="475" y="435"/>
                    </a:lnTo>
                    <a:lnTo>
                      <a:pt x="474" y="435"/>
                    </a:lnTo>
                    <a:lnTo>
                      <a:pt x="474" y="436"/>
                    </a:lnTo>
                    <a:lnTo>
                      <a:pt x="472" y="436"/>
                    </a:lnTo>
                    <a:lnTo>
                      <a:pt x="472" y="435"/>
                    </a:lnTo>
                    <a:lnTo>
                      <a:pt x="471" y="435"/>
                    </a:lnTo>
                    <a:lnTo>
                      <a:pt x="471" y="436"/>
                    </a:lnTo>
                    <a:lnTo>
                      <a:pt x="470" y="436"/>
                    </a:lnTo>
                    <a:lnTo>
                      <a:pt x="469" y="436"/>
                    </a:lnTo>
                    <a:lnTo>
                      <a:pt x="467" y="436"/>
                    </a:lnTo>
                    <a:lnTo>
                      <a:pt x="466" y="438"/>
                    </a:lnTo>
                    <a:lnTo>
                      <a:pt x="466" y="439"/>
                    </a:lnTo>
                    <a:lnTo>
                      <a:pt x="465" y="439"/>
                    </a:lnTo>
                    <a:lnTo>
                      <a:pt x="463" y="438"/>
                    </a:lnTo>
                    <a:lnTo>
                      <a:pt x="462" y="438"/>
                    </a:lnTo>
                    <a:lnTo>
                      <a:pt x="462" y="439"/>
                    </a:lnTo>
                    <a:lnTo>
                      <a:pt x="462" y="438"/>
                    </a:lnTo>
                    <a:lnTo>
                      <a:pt x="461" y="438"/>
                    </a:lnTo>
                    <a:lnTo>
                      <a:pt x="459" y="438"/>
                    </a:lnTo>
                    <a:lnTo>
                      <a:pt x="459" y="436"/>
                    </a:lnTo>
                    <a:lnTo>
                      <a:pt x="458" y="436"/>
                    </a:lnTo>
                    <a:lnTo>
                      <a:pt x="458" y="438"/>
                    </a:lnTo>
                    <a:lnTo>
                      <a:pt x="458" y="436"/>
                    </a:lnTo>
                    <a:lnTo>
                      <a:pt x="458" y="435"/>
                    </a:lnTo>
                    <a:lnTo>
                      <a:pt x="457" y="435"/>
                    </a:lnTo>
                    <a:lnTo>
                      <a:pt x="455" y="435"/>
                    </a:lnTo>
                    <a:lnTo>
                      <a:pt x="455" y="436"/>
                    </a:lnTo>
                    <a:lnTo>
                      <a:pt x="454" y="436"/>
                    </a:lnTo>
                    <a:lnTo>
                      <a:pt x="455" y="436"/>
                    </a:lnTo>
                    <a:lnTo>
                      <a:pt x="454" y="436"/>
                    </a:lnTo>
                    <a:lnTo>
                      <a:pt x="455" y="436"/>
                    </a:lnTo>
                    <a:lnTo>
                      <a:pt x="454" y="436"/>
                    </a:lnTo>
                    <a:lnTo>
                      <a:pt x="454" y="438"/>
                    </a:lnTo>
                    <a:lnTo>
                      <a:pt x="455" y="438"/>
                    </a:lnTo>
                    <a:lnTo>
                      <a:pt x="454" y="438"/>
                    </a:lnTo>
                    <a:lnTo>
                      <a:pt x="453" y="438"/>
                    </a:lnTo>
                    <a:lnTo>
                      <a:pt x="453" y="439"/>
                    </a:lnTo>
                    <a:lnTo>
                      <a:pt x="453" y="438"/>
                    </a:lnTo>
                    <a:lnTo>
                      <a:pt x="453" y="436"/>
                    </a:lnTo>
                    <a:lnTo>
                      <a:pt x="453" y="435"/>
                    </a:lnTo>
                    <a:lnTo>
                      <a:pt x="452" y="435"/>
                    </a:lnTo>
                    <a:lnTo>
                      <a:pt x="450" y="435"/>
                    </a:lnTo>
                    <a:lnTo>
                      <a:pt x="450" y="434"/>
                    </a:lnTo>
                    <a:lnTo>
                      <a:pt x="449" y="434"/>
                    </a:lnTo>
                    <a:lnTo>
                      <a:pt x="449" y="435"/>
                    </a:lnTo>
                    <a:lnTo>
                      <a:pt x="448" y="435"/>
                    </a:lnTo>
                    <a:lnTo>
                      <a:pt x="446" y="435"/>
                    </a:lnTo>
                    <a:lnTo>
                      <a:pt x="445" y="435"/>
                    </a:lnTo>
                    <a:lnTo>
                      <a:pt x="445" y="434"/>
                    </a:lnTo>
                    <a:lnTo>
                      <a:pt x="445" y="432"/>
                    </a:lnTo>
                    <a:lnTo>
                      <a:pt x="444" y="432"/>
                    </a:lnTo>
                    <a:lnTo>
                      <a:pt x="442" y="432"/>
                    </a:lnTo>
                    <a:lnTo>
                      <a:pt x="444" y="432"/>
                    </a:lnTo>
                    <a:lnTo>
                      <a:pt x="442" y="432"/>
                    </a:lnTo>
                    <a:lnTo>
                      <a:pt x="441" y="432"/>
                    </a:lnTo>
                    <a:lnTo>
                      <a:pt x="440" y="432"/>
                    </a:lnTo>
                    <a:lnTo>
                      <a:pt x="438" y="432"/>
                    </a:lnTo>
                    <a:lnTo>
                      <a:pt x="438" y="434"/>
                    </a:lnTo>
                    <a:lnTo>
                      <a:pt x="438" y="432"/>
                    </a:lnTo>
                    <a:lnTo>
                      <a:pt x="438" y="431"/>
                    </a:lnTo>
                    <a:lnTo>
                      <a:pt x="437" y="431"/>
                    </a:lnTo>
                    <a:lnTo>
                      <a:pt x="436" y="431"/>
                    </a:lnTo>
                    <a:lnTo>
                      <a:pt x="436" y="432"/>
                    </a:lnTo>
                    <a:lnTo>
                      <a:pt x="435" y="432"/>
                    </a:lnTo>
                    <a:lnTo>
                      <a:pt x="435" y="434"/>
                    </a:lnTo>
                    <a:lnTo>
                      <a:pt x="433" y="434"/>
                    </a:lnTo>
                    <a:lnTo>
                      <a:pt x="433" y="432"/>
                    </a:lnTo>
                    <a:lnTo>
                      <a:pt x="433" y="434"/>
                    </a:lnTo>
                    <a:lnTo>
                      <a:pt x="432" y="434"/>
                    </a:lnTo>
                    <a:lnTo>
                      <a:pt x="431" y="434"/>
                    </a:lnTo>
                    <a:lnTo>
                      <a:pt x="431" y="432"/>
                    </a:lnTo>
                    <a:lnTo>
                      <a:pt x="429" y="432"/>
                    </a:lnTo>
                    <a:lnTo>
                      <a:pt x="429" y="434"/>
                    </a:lnTo>
                    <a:lnTo>
                      <a:pt x="428" y="434"/>
                    </a:lnTo>
                    <a:lnTo>
                      <a:pt x="429" y="435"/>
                    </a:lnTo>
                    <a:lnTo>
                      <a:pt x="428" y="435"/>
                    </a:lnTo>
                    <a:lnTo>
                      <a:pt x="428" y="436"/>
                    </a:lnTo>
                    <a:lnTo>
                      <a:pt x="427" y="436"/>
                    </a:lnTo>
                    <a:lnTo>
                      <a:pt x="425" y="436"/>
                    </a:lnTo>
                    <a:lnTo>
                      <a:pt x="425" y="435"/>
                    </a:lnTo>
                    <a:lnTo>
                      <a:pt x="424" y="435"/>
                    </a:lnTo>
                    <a:lnTo>
                      <a:pt x="424" y="436"/>
                    </a:lnTo>
                    <a:lnTo>
                      <a:pt x="423" y="436"/>
                    </a:lnTo>
                    <a:lnTo>
                      <a:pt x="421" y="436"/>
                    </a:lnTo>
                    <a:lnTo>
                      <a:pt x="420" y="436"/>
                    </a:lnTo>
                    <a:lnTo>
                      <a:pt x="419" y="436"/>
                    </a:lnTo>
                    <a:lnTo>
                      <a:pt x="418" y="436"/>
                    </a:lnTo>
                    <a:lnTo>
                      <a:pt x="418" y="438"/>
                    </a:lnTo>
                    <a:lnTo>
                      <a:pt x="418" y="436"/>
                    </a:lnTo>
                    <a:lnTo>
                      <a:pt x="416" y="436"/>
                    </a:lnTo>
                    <a:lnTo>
                      <a:pt x="415" y="436"/>
                    </a:lnTo>
                    <a:lnTo>
                      <a:pt x="416" y="436"/>
                    </a:lnTo>
                    <a:lnTo>
                      <a:pt x="415" y="436"/>
                    </a:lnTo>
                    <a:lnTo>
                      <a:pt x="415" y="435"/>
                    </a:lnTo>
                    <a:lnTo>
                      <a:pt x="415" y="436"/>
                    </a:lnTo>
                    <a:lnTo>
                      <a:pt x="414" y="436"/>
                    </a:lnTo>
                    <a:lnTo>
                      <a:pt x="414" y="435"/>
                    </a:lnTo>
                    <a:lnTo>
                      <a:pt x="414" y="434"/>
                    </a:lnTo>
                    <a:lnTo>
                      <a:pt x="412" y="432"/>
                    </a:lnTo>
                    <a:lnTo>
                      <a:pt x="411" y="432"/>
                    </a:lnTo>
                    <a:lnTo>
                      <a:pt x="410" y="432"/>
                    </a:lnTo>
                    <a:lnTo>
                      <a:pt x="410" y="431"/>
                    </a:lnTo>
                    <a:lnTo>
                      <a:pt x="410" y="432"/>
                    </a:lnTo>
                    <a:lnTo>
                      <a:pt x="410" y="431"/>
                    </a:lnTo>
                    <a:lnTo>
                      <a:pt x="408" y="431"/>
                    </a:lnTo>
                    <a:lnTo>
                      <a:pt x="408" y="430"/>
                    </a:lnTo>
                    <a:lnTo>
                      <a:pt x="407" y="430"/>
                    </a:lnTo>
                    <a:lnTo>
                      <a:pt x="406" y="430"/>
                    </a:lnTo>
                    <a:lnTo>
                      <a:pt x="406" y="431"/>
                    </a:lnTo>
                    <a:lnTo>
                      <a:pt x="404" y="431"/>
                    </a:lnTo>
                    <a:lnTo>
                      <a:pt x="403" y="431"/>
                    </a:lnTo>
                    <a:lnTo>
                      <a:pt x="404" y="431"/>
                    </a:lnTo>
                    <a:lnTo>
                      <a:pt x="403" y="431"/>
                    </a:lnTo>
                    <a:lnTo>
                      <a:pt x="402" y="431"/>
                    </a:lnTo>
                    <a:lnTo>
                      <a:pt x="400" y="431"/>
                    </a:lnTo>
                    <a:lnTo>
                      <a:pt x="400" y="430"/>
                    </a:lnTo>
                    <a:lnTo>
                      <a:pt x="400" y="431"/>
                    </a:lnTo>
                    <a:lnTo>
                      <a:pt x="400" y="430"/>
                    </a:lnTo>
                    <a:lnTo>
                      <a:pt x="399" y="430"/>
                    </a:lnTo>
                    <a:lnTo>
                      <a:pt x="399" y="428"/>
                    </a:lnTo>
                    <a:lnTo>
                      <a:pt x="398" y="428"/>
                    </a:lnTo>
                    <a:lnTo>
                      <a:pt x="398" y="427"/>
                    </a:lnTo>
                    <a:lnTo>
                      <a:pt x="399" y="427"/>
                    </a:lnTo>
                    <a:lnTo>
                      <a:pt x="398" y="427"/>
                    </a:lnTo>
                    <a:lnTo>
                      <a:pt x="398" y="426"/>
                    </a:lnTo>
                    <a:lnTo>
                      <a:pt x="397" y="426"/>
                    </a:lnTo>
                    <a:lnTo>
                      <a:pt x="397" y="427"/>
                    </a:lnTo>
                    <a:lnTo>
                      <a:pt x="395" y="427"/>
                    </a:lnTo>
                    <a:lnTo>
                      <a:pt x="394" y="427"/>
                    </a:lnTo>
                    <a:lnTo>
                      <a:pt x="394" y="428"/>
                    </a:lnTo>
                    <a:lnTo>
                      <a:pt x="393" y="428"/>
                    </a:lnTo>
                    <a:lnTo>
                      <a:pt x="391" y="428"/>
                    </a:lnTo>
                    <a:lnTo>
                      <a:pt x="390" y="428"/>
                    </a:lnTo>
                    <a:lnTo>
                      <a:pt x="389" y="428"/>
                    </a:lnTo>
                    <a:lnTo>
                      <a:pt x="389" y="427"/>
                    </a:lnTo>
                    <a:lnTo>
                      <a:pt x="387" y="427"/>
                    </a:lnTo>
                    <a:lnTo>
                      <a:pt x="387" y="426"/>
                    </a:lnTo>
                    <a:lnTo>
                      <a:pt x="386" y="426"/>
                    </a:lnTo>
                    <a:lnTo>
                      <a:pt x="386" y="427"/>
                    </a:lnTo>
                    <a:lnTo>
                      <a:pt x="385" y="427"/>
                    </a:lnTo>
                    <a:lnTo>
                      <a:pt x="383" y="427"/>
                    </a:lnTo>
                    <a:lnTo>
                      <a:pt x="382" y="427"/>
                    </a:lnTo>
                    <a:lnTo>
                      <a:pt x="381" y="427"/>
                    </a:lnTo>
                    <a:lnTo>
                      <a:pt x="381" y="428"/>
                    </a:lnTo>
                    <a:lnTo>
                      <a:pt x="380" y="428"/>
                    </a:lnTo>
                    <a:lnTo>
                      <a:pt x="378" y="428"/>
                    </a:lnTo>
                    <a:lnTo>
                      <a:pt x="377" y="428"/>
                    </a:lnTo>
                    <a:lnTo>
                      <a:pt x="377" y="430"/>
                    </a:lnTo>
                    <a:lnTo>
                      <a:pt x="376" y="430"/>
                    </a:lnTo>
                    <a:lnTo>
                      <a:pt x="376" y="431"/>
                    </a:lnTo>
                    <a:lnTo>
                      <a:pt x="377" y="431"/>
                    </a:lnTo>
                    <a:lnTo>
                      <a:pt x="376" y="431"/>
                    </a:lnTo>
                    <a:lnTo>
                      <a:pt x="376" y="432"/>
                    </a:lnTo>
                    <a:lnTo>
                      <a:pt x="376" y="434"/>
                    </a:lnTo>
                    <a:lnTo>
                      <a:pt x="374" y="434"/>
                    </a:lnTo>
                    <a:lnTo>
                      <a:pt x="374" y="435"/>
                    </a:lnTo>
                    <a:lnTo>
                      <a:pt x="373" y="435"/>
                    </a:lnTo>
                    <a:lnTo>
                      <a:pt x="373" y="436"/>
                    </a:lnTo>
                    <a:lnTo>
                      <a:pt x="372" y="436"/>
                    </a:lnTo>
                    <a:lnTo>
                      <a:pt x="370" y="436"/>
                    </a:lnTo>
                    <a:lnTo>
                      <a:pt x="369" y="436"/>
                    </a:lnTo>
                    <a:lnTo>
                      <a:pt x="369" y="438"/>
                    </a:lnTo>
                    <a:lnTo>
                      <a:pt x="368" y="438"/>
                    </a:lnTo>
                    <a:lnTo>
                      <a:pt x="368" y="439"/>
                    </a:lnTo>
                    <a:lnTo>
                      <a:pt x="368" y="440"/>
                    </a:lnTo>
                    <a:lnTo>
                      <a:pt x="368" y="442"/>
                    </a:lnTo>
                    <a:lnTo>
                      <a:pt x="366" y="442"/>
                    </a:lnTo>
                    <a:lnTo>
                      <a:pt x="366" y="443"/>
                    </a:lnTo>
                    <a:lnTo>
                      <a:pt x="366" y="442"/>
                    </a:lnTo>
                    <a:lnTo>
                      <a:pt x="366" y="443"/>
                    </a:lnTo>
                    <a:lnTo>
                      <a:pt x="365" y="443"/>
                    </a:lnTo>
                    <a:lnTo>
                      <a:pt x="365" y="442"/>
                    </a:lnTo>
                    <a:lnTo>
                      <a:pt x="364" y="442"/>
                    </a:lnTo>
                    <a:lnTo>
                      <a:pt x="363" y="443"/>
                    </a:lnTo>
                    <a:lnTo>
                      <a:pt x="363" y="444"/>
                    </a:lnTo>
                    <a:lnTo>
                      <a:pt x="361" y="444"/>
                    </a:lnTo>
                    <a:lnTo>
                      <a:pt x="361" y="445"/>
                    </a:lnTo>
                    <a:lnTo>
                      <a:pt x="360" y="445"/>
                    </a:lnTo>
                    <a:lnTo>
                      <a:pt x="360" y="447"/>
                    </a:lnTo>
                    <a:lnTo>
                      <a:pt x="359" y="447"/>
                    </a:lnTo>
                    <a:lnTo>
                      <a:pt x="359" y="448"/>
                    </a:lnTo>
                    <a:lnTo>
                      <a:pt x="357" y="448"/>
                    </a:lnTo>
                    <a:lnTo>
                      <a:pt x="357" y="449"/>
                    </a:lnTo>
                    <a:lnTo>
                      <a:pt x="356" y="449"/>
                    </a:lnTo>
                    <a:lnTo>
                      <a:pt x="356" y="451"/>
                    </a:lnTo>
                    <a:lnTo>
                      <a:pt x="355" y="451"/>
                    </a:lnTo>
                    <a:lnTo>
                      <a:pt x="355" y="449"/>
                    </a:lnTo>
                    <a:lnTo>
                      <a:pt x="353" y="449"/>
                    </a:lnTo>
                    <a:lnTo>
                      <a:pt x="353" y="448"/>
                    </a:lnTo>
                    <a:lnTo>
                      <a:pt x="352" y="447"/>
                    </a:lnTo>
                    <a:lnTo>
                      <a:pt x="352" y="448"/>
                    </a:lnTo>
                    <a:lnTo>
                      <a:pt x="351" y="448"/>
                    </a:lnTo>
                    <a:lnTo>
                      <a:pt x="349" y="448"/>
                    </a:lnTo>
                    <a:lnTo>
                      <a:pt x="349" y="447"/>
                    </a:lnTo>
                    <a:lnTo>
                      <a:pt x="348" y="447"/>
                    </a:lnTo>
                    <a:lnTo>
                      <a:pt x="348" y="445"/>
                    </a:lnTo>
                    <a:lnTo>
                      <a:pt x="348" y="447"/>
                    </a:lnTo>
                    <a:lnTo>
                      <a:pt x="347" y="447"/>
                    </a:lnTo>
                    <a:lnTo>
                      <a:pt x="347" y="448"/>
                    </a:lnTo>
                    <a:lnTo>
                      <a:pt x="346" y="448"/>
                    </a:lnTo>
                    <a:lnTo>
                      <a:pt x="344" y="448"/>
                    </a:lnTo>
                    <a:lnTo>
                      <a:pt x="343" y="448"/>
                    </a:lnTo>
                    <a:lnTo>
                      <a:pt x="342" y="448"/>
                    </a:lnTo>
                    <a:lnTo>
                      <a:pt x="342" y="449"/>
                    </a:lnTo>
                    <a:lnTo>
                      <a:pt x="340" y="449"/>
                    </a:lnTo>
                    <a:lnTo>
                      <a:pt x="339" y="449"/>
                    </a:lnTo>
                    <a:lnTo>
                      <a:pt x="338" y="449"/>
                    </a:lnTo>
                    <a:lnTo>
                      <a:pt x="338" y="448"/>
                    </a:lnTo>
                    <a:lnTo>
                      <a:pt x="338" y="447"/>
                    </a:lnTo>
                    <a:lnTo>
                      <a:pt x="338" y="445"/>
                    </a:lnTo>
                    <a:lnTo>
                      <a:pt x="336" y="445"/>
                    </a:lnTo>
                    <a:lnTo>
                      <a:pt x="336" y="444"/>
                    </a:lnTo>
                    <a:lnTo>
                      <a:pt x="336" y="445"/>
                    </a:lnTo>
                    <a:lnTo>
                      <a:pt x="335" y="445"/>
                    </a:lnTo>
                    <a:lnTo>
                      <a:pt x="334" y="445"/>
                    </a:lnTo>
                    <a:lnTo>
                      <a:pt x="334" y="444"/>
                    </a:lnTo>
                    <a:lnTo>
                      <a:pt x="332" y="445"/>
                    </a:lnTo>
                    <a:lnTo>
                      <a:pt x="332" y="444"/>
                    </a:lnTo>
                    <a:lnTo>
                      <a:pt x="332" y="445"/>
                    </a:lnTo>
                    <a:lnTo>
                      <a:pt x="331" y="444"/>
                    </a:lnTo>
                    <a:lnTo>
                      <a:pt x="330" y="444"/>
                    </a:lnTo>
                    <a:lnTo>
                      <a:pt x="328" y="444"/>
                    </a:lnTo>
                    <a:lnTo>
                      <a:pt x="328" y="443"/>
                    </a:lnTo>
                    <a:lnTo>
                      <a:pt x="327" y="443"/>
                    </a:lnTo>
                    <a:lnTo>
                      <a:pt x="326" y="443"/>
                    </a:lnTo>
                    <a:lnTo>
                      <a:pt x="325" y="443"/>
                    </a:lnTo>
                    <a:lnTo>
                      <a:pt x="325" y="442"/>
                    </a:lnTo>
                    <a:lnTo>
                      <a:pt x="323" y="442"/>
                    </a:lnTo>
                    <a:lnTo>
                      <a:pt x="323" y="440"/>
                    </a:lnTo>
                    <a:lnTo>
                      <a:pt x="322" y="440"/>
                    </a:lnTo>
                    <a:lnTo>
                      <a:pt x="321" y="440"/>
                    </a:lnTo>
                    <a:lnTo>
                      <a:pt x="319" y="440"/>
                    </a:lnTo>
                    <a:lnTo>
                      <a:pt x="318" y="440"/>
                    </a:lnTo>
                    <a:lnTo>
                      <a:pt x="317" y="440"/>
                    </a:lnTo>
                    <a:lnTo>
                      <a:pt x="315" y="440"/>
                    </a:lnTo>
                    <a:lnTo>
                      <a:pt x="314" y="440"/>
                    </a:lnTo>
                    <a:lnTo>
                      <a:pt x="313" y="440"/>
                    </a:lnTo>
                    <a:lnTo>
                      <a:pt x="311" y="440"/>
                    </a:lnTo>
                    <a:lnTo>
                      <a:pt x="311" y="442"/>
                    </a:lnTo>
                    <a:lnTo>
                      <a:pt x="310" y="442"/>
                    </a:lnTo>
                    <a:lnTo>
                      <a:pt x="309" y="442"/>
                    </a:lnTo>
                    <a:lnTo>
                      <a:pt x="308" y="442"/>
                    </a:lnTo>
                    <a:lnTo>
                      <a:pt x="308" y="440"/>
                    </a:lnTo>
                    <a:lnTo>
                      <a:pt x="306" y="440"/>
                    </a:lnTo>
                    <a:lnTo>
                      <a:pt x="305" y="439"/>
                    </a:lnTo>
                    <a:lnTo>
                      <a:pt x="305" y="438"/>
                    </a:lnTo>
                    <a:lnTo>
                      <a:pt x="304" y="436"/>
                    </a:lnTo>
                    <a:lnTo>
                      <a:pt x="304" y="435"/>
                    </a:lnTo>
                    <a:lnTo>
                      <a:pt x="302" y="435"/>
                    </a:lnTo>
                    <a:lnTo>
                      <a:pt x="302" y="434"/>
                    </a:lnTo>
                    <a:lnTo>
                      <a:pt x="301" y="434"/>
                    </a:lnTo>
                    <a:lnTo>
                      <a:pt x="301" y="432"/>
                    </a:lnTo>
                    <a:lnTo>
                      <a:pt x="301" y="431"/>
                    </a:lnTo>
                    <a:lnTo>
                      <a:pt x="300" y="431"/>
                    </a:lnTo>
                    <a:lnTo>
                      <a:pt x="298" y="430"/>
                    </a:lnTo>
                    <a:lnTo>
                      <a:pt x="297" y="430"/>
                    </a:lnTo>
                    <a:lnTo>
                      <a:pt x="297" y="428"/>
                    </a:lnTo>
                    <a:lnTo>
                      <a:pt x="296" y="428"/>
                    </a:lnTo>
                    <a:lnTo>
                      <a:pt x="294" y="428"/>
                    </a:lnTo>
                    <a:lnTo>
                      <a:pt x="294" y="427"/>
                    </a:lnTo>
                    <a:lnTo>
                      <a:pt x="293" y="427"/>
                    </a:lnTo>
                    <a:lnTo>
                      <a:pt x="293" y="426"/>
                    </a:lnTo>
                    <a:lnTo>
                      <a:pt x="292" y="426"/>
                    </a:lnTo>
                    <a:lnTo>
                      <a:pt x="291" y="425"/>
                    </a:lnTo>
                    <a:lnTo>
                      <a:pt x="291" y="423"/>
                    </a:lnTo>
                    <a:lnTo>
                      <a:pt x="291" y="422"/>
                    </a:lnTo>
                    <a:lnTo>
                      <a:pt x="291" y="421"/>
                    </a:lnTo>
                    <a:lnTo>
                      <a:pt x="291" y="419"/>
                    </a:lnTo>
                    <a:lnTo>
                      <a:pt x="291" y="418"/>
                    </a:lnTo>
                    <a:lnTo>
                      <a:pt x="291" y="417"/>
                    </a:lnTo>
                    <a:lnTo>
                      <a:pt x="289" y="417"/>
                    </a:lnTo>
                    <a:lnTo>
                      <a:pt x="289" y="415"/>
                    </a:lnTo>
                    <a:lnTo>
                      <a:pt x="289" y="414"/>
                    </a:lnTo>
                    <a:lnTo>
                      <a:pt x="288" y="414"/>
                    </a:lnTo>
                    <a:lnTo>
                      <a:pt x="288" y="413"/>
                    </a:lnTo>
                    <a:lnTo>
                      <a:pt x="287" y="413"/>
                    </a:lnTo>
                    <a:lnTo>
                      <a:pt x="285" y="413"/>
                    </a:lnTo>
                    <a:lnTo>
                      <a:pt x="285" y="411"/>
                    </a:lnTo>
                    <a:lnTo>
                      <a:pt x="284" y="411"/>
                    </a:lnTo>
                    <a:lnTo>
                      <a:pt x="284" y="410"/>
                    </a:lnTo>
                    <a:lnTo>
                      <a:pt x="284" y="409"/>
                    </a:lnTo>
                    <a:lnTo>
                      <a:pt x="284" y="408"/>
                    </a:lnTo>
                    <a:lnTo>
                      <a:pt x="284" y="406"/>
                    </a:lnTo>
                    <a:lnTo>
                      <a:pt x="284" y="405"/>
                    </a:lnTo>
                    <a:lnTo>
                      <a:pt x="284" y="404"/>
                    </a:lnTo>
                    <a:lnTo>
                      <a:pt x="284" y="402"/>
                    </a:lnTo>
                    <a:lnTo>
                      <a:pt x="283" y="401"/>
                    </a:lnTo>
                    <a:lnTo>
                      <a:pt x="283" y="400"/>
                    </a:lnTo>
                    <a:lnTo>
                      <a:pt x="284" y="400"/>
                    </a:lnTo>
                    <a:lnTo>
                      <a:pt x="284" y="398"/>
                    </a:lnTo>
                    <a:lnTo>
                      <a:pt x="285" y="398"/>
                    </a:lnTo>
                    <a:lnTo>
                      <a:pt x="285" y="397"/>
                    </a:lnTo>
                    <a:lnTo>
                      <a:pt x="285" y="396"/>
                    </a:lnTo>
                    <a:lnTo>
                      <a:pt x="284" y="396"/>
                    </a:lnTo>
                    <a:lnTo>
                      <a:pt x="283" y="396"/>
                    </a:lnTo>
                    <a:lnTo>
                      <a:pt x="281" y="396"/>
                    </a:lnTo>
                    <a:lnTo>
                      <a:pt x="280" y="396"/>
                    </a:lnTo>
                    <a:lnTo>
                      <a:pt x="279" y="396"/>
                    </a:lnTo>
                    <a:lnTo>
                      <a:pt x="277" y="396"/>
                    </a:lnTo>
                    <a:lnTo>
                      <a:pt x="276" y="396"/>
                    </a:lnTo>
                    <a:lnTo>
                      <a:pt x="276" y="397"/>
                    </a:lnTo>
                    <a:lnTo>
                      <a:pt x="275" y="397"/>
                    </a:lnTo>
                    <a:lnTo>
                      <a:pt x="274" y="397"/>
                    </a:lnTo>
                    <a:lnTo>
                      <a:pt x="272" y="398"/>
                    </a:lnTo>
                    <a:lnTo>
                      <a:pt x="271" y="398"/>
                    </a:lnTo>
                    <a:lnTo>
                      <a:pt x="271" y="400"/>
                    </a:lnTo>
                    <a:lnTo>
                      <a:pt x="270" y="400"/>
                    </a:lnTo>
                    <a:lnTo>
                      <a:pt x="271" y="400"/>
                    </a:lnTo>
                    <a:lnTo>
                      <a:pt x="270" y="401"/>
                    </a:lnTo>
                    <a:lnTo>
                      <a:pt x="268" y="401"/>
                    </a:lnTo>
                    <a:lnTo>
                      <a:pt x="267" y="401"/>
                    </a:lnTo>
                    <a:lnTo>
                      <a:pt x="266" y="401"/>
                    </a:lnTo>
                    <a:lnTo>
                      <a:pt x="266" y="402"/>
                    </a:lnTo>
                    <a:lnTo>
                      <a:pt x="264" y="402"/>
                    </a:lnTo>
                    <a:lnTo>
                      <a:pt x="260" y="402"/>
                    </a:lnTo>
                    <a:lnTo>
                      <a:pt x="259" y="402"/>
                    </a:lnTo>
                    <a:lnTo>
                      <a:pt x="258" y="402"/>
                    </a:lnTo>
                    <a:lnTo>
                      <a:pt x="258" y="404"/>
                    </a:lnTo>
                    <a:lnTo>
                      <a:pt x="256" y="404"/>
                    </a:lnTo>
                    <a:lnTo>
                      <a:pt x="255" y="404"/>
                    </a:lnTo>
                    <a:lnTo>
                      <a:pt x="254" y="405"/>
                    </a:lnTo>
                    <a:lnTo>
                      <a:pt x="253" y="406"/>
                    </a:lnTo>
                    <a:lnTo>
                      <a:pt x="253" y="408"/>
                    </a:lnTo>
                    <a:lnTo>
                      <a:pt x="251" y="408"/>
                    </a:lnTo>
                    <a:lnTo>
                      <a:pt x="251" y="409"/>
                    </a:lnTo>
                    <a:lnTo>
                      <a:pt x="250" y="409"/>
                    </a:lnTo>
                    <a:lnTo>
                      <a:pt x="249" y="409"/>
                    </a:lnTo>
                    <a:lnTo>
                      <a:pt x="249" y="410"/>
                    </a:lnTo>
                    <a:lnTo>
                      <a:pt x="247" y="410"/>
                    </a:lnTo>
                    <a:lnTo>
                      <a:pt x="246" y="410"/>
                    </a:lnTo>
                    <a:lnTo>
                      <a:pt x="245" y="411"/>
                    </a:lnTo>
                    <a:lnTo>
                      <a:pt x="243" y="413"/>
                    </a:lnTo>
                    <a:lnTo>
                      <a:pt x="242" y="413"/>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38" name="Freeform 20">
                <a:extLst>
                  <a:ext uri="{FF2B5EF4-FFF2-40B4-BE49-F238E27FC236}">
                    <a16:creationId xmlns:a16="http://schemas.microsoft.com/office/drawing/2014/main" id="{2206AE8D-0FBE-3D5A-8893-F5BB0AB8840B}"/>
                  </a:ext>
                </a:extLst>
              </p:cNvPr>
              <p:cNvSpPr>
                <a:spLocks/>
              </p:cNvSpPr>
              <p:nvPr/>
            </p:nvSpPr>
            <p:spPr bwMode="auto">
              <a:xfrm>
                <a:off x="3091" y="2104"/>
                <a:ext cx="622" cy="433"/>
              </a:xfrm>
              <a:custGeom>
                <a:avLst/>
                <a:gdLst>
                  <a:gd name="T0" fmla="*/ 529 w 622"/>
                  <a:gd name="T1" fmla="*/ 192 h 433"/>
                  <a:gd name="T2" fmla="*/ 565 w 622"/>
                  <a:gd name="T3" fmla="*/ 191 h 433"/>
                  <a:gd name="T4" fmla="*/ 580 w 622"/>
                  <a:gd name="T5" fmla="*/ 204 h 433"/>
                  <a:gd name="T6" fmla="*/ 604 w 622"/>
                  <a:gd name="T7" fmla="*/ 227 h 433"/>
                  <a:gd name="T8" fmla="*/ 621 w 622"/>
                  <a:gd name="T9" fmla="*/ 251 h 433"/>
                  <a:gd name="T10" fmla="*/ 622 w 622"/>
                  <a:gd name="T11" fmla="*/ 277 h 433"/>
                  <a:gd name="T12" fmla="*/ 595 w 622"/>
                  <a:gd name="T13" fmla="*/ 306 h 433"/>
                  <a:gd name="T14" fmla="*/ 541 w 622"/>
                  <a:gd name="T15" fmla="*/ 332 h 433"/>
                  <a:gd name="T16" fmla="*/ 508 w 622"/>
                  <a:gd name="T17" fmla="*/ 345 h 433"/>
                  <a:gd name="T18" fmla="*/ 487 w 622"/>
                  <a:gd name="T19" fmla="*/ 365 h 433"/>
                  <a:gd name="T20" fmla="*/ 455 w 622"/>
                  <a:gd name="T21" fmla="*/ 374 h 433"/>
                  <a:gd name="T22" fmla="*/ 380 w 622"/>
                  <a:gd name="T23" fmla="*/ 381 h 433"/>
                  <a:gd name="T24" fmla="*/ 345 w 622"/>
                  <a:gd name="T25" fmla="*/ 404 h 433"/>
                  <a:gd name="T26" fmla="*/ 294 w 622"/>
                  <a:gd name="T27" fmla="*/ 417 h 433"/>
                  <a:gd name="T28" fmla="*/ 257 w 622"/>
                  <a:gd name="T29" fmla="*/ 425 h 433"/>
                  <a:gd name="T30" fmla="*/ 220 w 622"/>
                  <a:gd name="T31" fmla="*/ 433 h 433"/>
                  <a:gd name="T32" fmla="*/ 235 w 622"/>
                  <a:gd name="T33" fmla="*/ 384 h 433"/>
                  <a:gd name="T34" fmla="*/ 254 w 622"/>
                  <a:gd name="T35" fmla="*/ 373 h 433"/>
                  <a:gd name="T36" fmla="*/ 275 w 622"/>
                  <a:gd name="T37" fmla="*/ 337 h 433"/>
                  <a:gd name="T38" fmla="*/ 241 w 622"/>
                  <a:gd name="T39" fmla="*/ 307 h 433"/>
                  <a:gd name="T40" fmla="*/ 208 w 622"/>
                  <a:gd name="T41" fmla="*/ 303 h 433"/>
                  <a:gd name="T42" fmla="*/ 207 w 622"/>
                  <a:gd name="T43" fmla="*/ 290 h 433"/>
                  <a:gd name="T44" fmla="*/ 210 w 622"/>
                  <a:gd name="T45" fmla="*/ 263 h 433"/>
                  <a:gd name="T46" fmla="*/ 199 w 622"/>
                  <a:gd name="T47" fmla="*/ 237 h 433"/>
                  <a:gd name="T48" fmla="*/ 174 w 622"/>
                  <a:gd name="T49" fmla="*/ 225 h 433"/>
                  <a:gd name="T50" fmla="*/ 133 w 622"/>
                  <a:gd name="T51" fmla="*/ 223 h 433"/>
                  <a:gd name="T52" fmla="*/ 135 w 622"/>
                  <a:gd name="T53" fmla="*/ 193 h 433"/>
                  <a:gd name="T54" fmla="*/ 127 w 622"/>
                  <a:gd name="T55" fmla="*/ 170 h 433"/>
                  <a:gd name="T56" fmla="*/ 135 w 622"/>
                  <a:gd name="T57" fmla="*/ 144 h 433"/>
                  <a:gd name="T58" fmla="*/ 110 w 622"/>
                  <a:gd name="T59" fmla="*/ 133 h 433"/>
                  <a:gd name="T60" fmla="*/ 85 w 622"/>
                  <a:gd name="T61" fmla="*/ 103 h 433"/>
                  <a:gd name="T62" fmla="*/ 27 w 622"/>
                  <a:gd name="T63" fmla="*/ 69 h 433"/>
                  <a:gd name="T64" fmla="*/ 0 w 622"/>
                  <a:gd name="T65" fmla="*/ 32 h 433"/>
                  <a:gd name="T66" fmla="*/ 34 w 622"/>
                  <a:gd name="T67" fmla="*/ 17 h 433"/>
                  <a:gd name="T68" fmla="*/ 54 w 622"/>
                  <a:gd name="T69" fmla="*/ 2 h 433"/>
                  <a:gd name="T70" fmla="*/ 64 w 622"/>
                  <a:gd name="T71" fmla="*/ 17 h 433"/>
                  <a:gd name="T72" fmla="*/ 64 w 622"/>
                  <a:gd name="T73" fmla="*/ 43 h 433"/>
                  <a:gd name="T74" fmla="*/ 74 w 622"/>
                  <a:gd name="T75" fmla="*/ 61 h 433"/>
                  <a:gd name="T76" fmla="*/ 82 w 622"/>
                  <a:gd name="T77" fmla="*/ 78 h 433"/>
                  <a:gd name="T78" fmla="*/ 97 w 622"/>
                  <a:gd name="T79" fmla="*/ 90 h 433"/>
                  <a:gd name="T80" fmla="*/ 116 w 622"/>
                  <a:gd name="T81" fmla="*/ 95 h 433"/>
                  <a:gd name="T82" fmla="*/ 133 w 622"/>
                  <a:gd name="T83" fmla="*/ 89 h 433"/>
                  <a:gd name="T84" fmla="*/ 148 w 622"/>
                  <a:gd name="T85" fmla="*/ 108 h 433"/>
                  <a:gd name="T86" fmla="*/ 165 w 622"/>
                  <a:gd name="T87" fmla="*/ 115 h 433"/>
                  <a:gd name="T88" fmla="*/ 178 w 622"/>
                  <a:gd name="T89" fmla="*/ 124 h 433"/>
                  <a:gd name="T90" fmla="*/ 202 w 622"/>
                  <a:gd name="T91" fmla="*/ 124 h 433"/>
                  <a:gd name="T92" fmla="*/ 222 w 622"/>
                  <a:gd name="T93" fmla="*/ 127 h 433"/>
                  <a:gd name="T94" fmla="*/ 237 w 622"/>
                  <a:gd name="T95" fmla="*/ 129 h 433"/>
                  <a:gd name="T96" fmla="*/ 240 w 622"/>
                  <a:gd name="T97" fmla="*/ 144 h 433"/>
                  <a:gd name="T98" fmla="*/ 257 w 622"/>
                  <a:gd name="T99" fmla="*/ 140 h 433"/>
                  <a:gd name="T100" fmla="*/ 271 w 622"/>
                  <a:gd name="T101" fmla="*/ 132 h 433"/>
                  <a:gd name="T102" fmla="*/ 292 w 622"/>
                  <a:gd name="T103" fmla="*/ 124 h 433"/>
                  <a:gd name="T104" fmla="*/ 311 w 622"/>
                  <a:gd name="T105" fmla="*/ 127 h 433"/>
                  <a:gd name="T106" fmla="*/ 324 w 622"/>
                  <a:gd name="T107" fmla="*/ 138 h 433"/>
                  <a:gd name="T108" fmla="*/ 341 w 622"/>
                  <a:gd name="T109" fmla="*/ 125 h 433"/>
                  <a:gd name="T110" fmla="*/ 358 w 622"/>
                  <a:gd name="T111" fmla="*/ 149 h 433"/>
                  <a:gd name="T112" fmla="*/ 358 w 622"/>
                  <a:gd name="T113" fmla="*/ 172 h 433"/>
                  <a:gd name="T114" fmla="*/ 368 w 622"/>
                  <a:gd name="T115" fmla="*/ 202 h 433"/>
                  <a:gd name="T116" fmla="*/ 401 w 622"/>
                  <a:gd name="T117" fmla="*/ 189 h 433"/>
                  <a:gd name="T118" fmla="*/ 428 w 622"/>
                  <a:gd name="T119" fmla="*/ 188 h 433"/>
                  <a:gd name="T120" fmla="*/ 464 w 622"/>
                  <a:gd name="T121" fmla="*/ 184 h 433"/>
                  <a:gd name="T122" fmla="*/ 490 w 622"/>
                  <a:gd name="T123" fmla="*/ 201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22" h="433">
                    <a:moveTo>
                      <a:pt x="499" y="200"/>
                    </a:moveTo>
                    <a:lnTo>
                      <a:pt x="500" y="200"/>
                    </a:lnTo>
                    <a:lnTo>
                      <a:pt x="502" y="200"/>
                    </a:lnTo>
                    <a:lnTo>
                      <a:pt x="502" y="201"/>
                    </a:lnTo>
                    <a:lnTo>
                      <a:pt x="502" y="200"/>
                    </a:lnTo>
                    <a:lnTo>
                      <a:pt x="504" y="200"/>
                    </a:lnTo>
                    <a:lnTo>
                      <a:pt x="506" y="200"/>
                    </a:lnTo>
                    <a:lnTo>
                      <a:pt x="507" y="200"/>
                    </a:lnTo>
                    <a:lnTo>
                      <a:pt x="508" y="199"/>
                    </a:lnTo>
                    <a:lnTo>
                      <a:pt x="510" y="199"/>
                    </a:lnTo>
                    <a:lnTo>
                      <a:pt x="511" y="200"/>
                    </a:lnTo>
                    <a:lnTo>
                      <a:pt x="512" y="200"/>
                    </a:lnTo>
                    <a:lnTo>
                      <a:pt x="514" y="200"/>
                    </a:lnTo>
                    <a:lnTo>
                      <a:pt x="515" y="200"/>
                    </a:lnTo>
                    <a:lnTo>
                      <a:pt x="517" y="200"/>
                    </a:lnTo>
                    <a:lnTo>
                      <a:pt x="519" y="200"/>
                    </a:lnTo>
                    <a:lnTo>
                      <a:pt x="519" y="199"/>
                    </a:lnTo>
                    <a:lnTo>
                      <a:pt x="520" y="199"/>
                    </a:lnTo>
                    <a:lnTo>
                      <a:pt x="520" y="197"/>
                    </a:lnTo>
                    <a:lnTo>
                      <a:pt x="520" y="196"/>
                    </a:lnTo>
                    <a:lnTo>
                      <a:pt x="520" y="195"/>
                    </a:lnTo>
                    <a:lnTo>
                      <a:pt x="521" y="193"/>
                    </a:lnTo>
                    <a:lnTo>
                      <a:pt x="520" y="193"/>
                    </a:lnTo>
                    <a:lnTo>
                      <a:pt x="520" y="192"/>
                    </a:lnTo>
                    <a:lnTo>
                      <a:pt x="521" y="192"/>
                    </a:lnTo>
                    <a:lnTo>
                      <a:pt x="521" y="191"/>
                    </a:lnTo>
                    <a:lnTo>
                      <a:pt x="523" y="191"/>
                    </a:lnTo>
                    <a:lnTo>
                      <a:pt x="524" y="191"/>
                    </a:lnTo>
                    <a:lnTo>
                      <a:pt x="525" y="191"/>
                    </a:lnTo>
                    <a:lnTo>
                      <a:pt x="527" y="191"/>
                    </a:lnTo>
                    <a:lnTo>
                      <a:pt x="529" y="191"/>
                    </a:lnTo>
                    <a:lnTo>
                      <a:pt x="529" y="192"/>
                    </a:lnTo>
                    <a:lnTo>
                      <a:pt x="529" y="191"/>
                    </a:lnTo>
                    <a:lnTo>
                      <a:pt x="531" y="191"/>
                    </a:lnTo>
                    <a:lnTo>
                      <a:pt x="532" y="191"/>
                    </a:lnTo>
                    <a:lnTo>
                      <a:pt x="532" y="192"/>
                    </a:lnTo>
                    <a:lnTo>
                      <a:pt x="533" y="192"/>
                    </a:lnTo>
                    <a:lnTo>
                      <a:pt x="534" y="192"/>
                    </a:lnTo>
                    <a:lnTo>
                      <a:pt x="534" y="191"/>
                    </a:lnTo>
                    <a:lnTo>
                      <a:pt x="536" y="191"/>
                    </a:lnTo>
                    <a:lnTo>
                      <a:pt x="536" y="192"/>
                    </a:lnTo>
                    <a:lnTo>
                      <a:pt x="537" y="192"/>
                    </a:lnTo>
                    <a:lnTo>
                      <a:pt x="538" y="192"/>
                    </a:lnTo>
                    <a:lnTo>
                      <a:pt x="540" y="193"/>
                    </a:lnTo>
                    <a:lnTo>
                      <a:pt x="540" y="195"/>
                    </a:lnTo>
                    <a:lnTo>
                      <a:pt x="541" y="195"/>
                    </a:lnTo>
                    <a:lnTo>
                      <a:pt x="541" y="196"/>
                    </a:lnTo>
                    <a:lnTo>
                      <a:pt x="542" y="196"/>
                    </a:lnTo>
                    <a:lnTo>
                      <a:pt x="544" y="196"/>
                    </a:lnTo>
                    <a:lnTo>
                      <a:pt x="544" y="197"/>
                    </a:lnTo>
                    <a:lnTo>
                      <a:pt x="545" y="196"/>
                    </a:lnTo>
                    <a:lnTo>
                      <a:pt x="545" y="197"/>
                    </a:lnTo>
                    <a:lnTo>
                      <a:pt x="545" y="196"/>
                    </a:lnTo>
                    <a:lnTo>
                      <a:pt x="546" y="196"/>
                    </a:lnTo>
                    <a:lnTo>
                      <a:pt x="548" y="196"/>
                    </a:lnTo>
                    <a:lnTo>
                      <a:pt x="549" y="196"/>
                    </a:lnTo>
                    <a:lnTo>
                      <a:pt x="551" y="195"/>
                    </a:lnTo>
                    <a:lnTo>
                      <a:pt x="554" y="193"/>
                    </a:lnTo>
                    <a:lnTo>
                      <a:pt x="555" y="193"/>
                    </a:lnTo>
                    <a:lnTo>
                      <a:pt x="559" y="191"/>
                    </a:lnTo>
                    <a:lnTo>
                      <a:pt x="562" y="192"/>
                    </a:lnTo>
                    <a:lnTo>
                      <a:pt x="563" y="192"/>
                    </a:lnTo>
                    <a:lnTo>
                      <a:pt x="563" y="191"/>
                    </a:lnTo>
                    <a:lnTo>
                      <a:pt x="565" y="191"/>
                    </a:lnTo>
                    <a:lnTo>
                      <a:pt x="566" y="191"/>
                    </a:lnTo>
                    <a:lnTo>
                      <a:pt x="566" y="192"/>
                    </a:lnTo>
                    <a:lnTo>
                      <a:pt x="567" y="192"/>
                    </a:lnTo>
                    <a:lnTo>
                      <a:pt x="567" y="191"/>
                    </a:lnTo>
                    <a:lnTo>
                      <a:pt x="568" y="191"/>
                    </a:lnTo>
                    <a:lnTo>
                      <a:pt x="570" y="191"/>
                    </a:lnTo>
                    <a:lnTo>
                      <a:pt x="571" y="191"/>
                    </a:lnTo>
                    <a:lnTo>
                      <a:pt x="572" y="191"/>
                    </a:lnTo>
                    <a:lnTo>
                      <a:pt x="574" y="191"/>
                    </a:lnTo>
                    <a:lnTo>
                      <a:pt x="575" y="191"/>
                    </a:lnTo>
                    <a:lnTo>
                      <a:pt x="576" y="192"/>
                    </a:lnTo>
                    <a:lnTo>
                      <a:pt x="578" y="192"/>
                    </a:lnTo>
                    <a:lnTo>
                      <a:pt x="579" y="192"/>
                    </a:lnTo>
                    <a:lnTo>
                      <a:pt x="580" y="192"/>
                    </a:lnTo>
                    <a:lnTo>
                      <a:pt x="580" y="191"/>
                    </a:lnTo>
                    <a:lnTo>
                      <a:pt x="582" y="191"/>
                    </a:lnTo>
                    <a:lnTo>
                      <a:pt x="583" y="191"/>
                    </a:lnTo>
                    <a:lnTo>
                      <a:pt x="584" y="192"/>
                    </a:lnTo>
                    <a:lnTo>
                      <a:pt x="583" y="192"/>
                    </a:lnTo>
                    <a:lnTo>
                      <a:pt x="584" y="192"/>
                    </a:lnTo>
                    <a:lnTo>
                      <a:pt x="584" y="193"/>
                    </a:lnTo>
                    <a:lnTo>
                      <a:pt x="584" y="195"/>
                    </a:lnTo>
                    <a:lnTo>
                      <a:pt x="583" y="195"/>
                    </a:lnTo>
                    <a:lnTo>
                      <a:pt x="584" y="195"/>
                    </a:lnTo>
                    <a:lnTo>
                      <a:pt x="584" y="196"/>
                    </a:lnTo>
                    <a:lnTo>
                      <a:pt x="584" y="197"/>
                    </a:lnTo>
                    <a:lnTo>
                      <a:pt x="584" y="199"/>
                    </a:lnTo>
                    <a:lnTo>
                      <a:pt x="584" y="200"/>
                    </a:lnTo>
                    <a:lnTo>
                      <a:pt x="583" y="201"/>
                    </a:lnTo>
                    <a:lnTo>
                      <a:pt x="582" y="201"/>
                    </a:lnTo>
                    <a:lnTo>
                      <a:pt x="580" y="202"/>
                    </a:lnTo>
                    <a:lnTo>
                      <a:pt x="580" y="204"/>
                    </a:lnTo>
                    <a:lnTo>
                      <a:pt x="580" y="205"/>
                    </a:lnTo>
                    <a:lnTo>
                      <a:pt x="580" y="206"/>
                    </a:lnTo>
                    <a:lnTo>
                      <a:pt x="582" y="206"/>
                    </a:lnTo>
                    <a:lnTo>
                      <a:pt x="582" y="208"/>
                    </a:lnTo>
                    <a:lnTo>
                      <a:pt x="582" y="209"/>
                    </a:lnTo>
                    <a:lnTo>
                      <a:pt x="583" y="209"/>
                    </a:lnTo>
                    <a:lnTo>
                      <a:pt x="584" y="210"/>
                    </a:lnTo>
                    <a:lnTo>
                      <a:pt x="586" y="210"/>
                    </a:lnTo>
                    <a:lnTo>
                      <a:pt x="586" y="212"/>
                    </a:lnTo>
                    <a:lnTo>
                      <a:pt x="586" y="213"/>
                    </a:lnTo>
                    <a:lnTo>
                      <a:pt x="587" y="214"/>
                    </a:lnTo>
                    <a:lnTo>
                      <a:pt x="588" y="216"/>
                    </a:lnTo>
                    <a:lnTo>
                      <a:pt x="588" y="217"/>
                    </a:lnTo>
                    <a:lnTo>
                      <a:pt x="589" y="218"/>
                    </a:lnTo>
                    <a:lnTo>
                      <a:pt x="589" y="220"/>
                    </a:lnTo>
                    <a:lnTo>
                      <a:pt x="588" y="221"/>
                    </a:lnTo>
                    <a:lnTo>
                      <a:pt x="588" y="222"/>
                    </a:lnTo>
                    <a:lnTo>
                      <a:pt x="589" y="223"/>
                    </a:lnTo>
                    <a:lnTo>
                      <a:pt x="591" y="222"/>
                    </a:lnTo>
                    <a:lnTo>
                      <a:pt x="593" y="222"/>
                    </a:lnTo>
                    <a:lnTo>
                      <a:pt x="595" y="222"/>
                    </a:lnTo>
                    <a:lnTo>
                      <a:pt x="596" y="222"/>
                    </a:lnTo>
                    <a:lnTo>
                      <a:pt x="596" y="223"/>
                    </a:lnTo>
                    <a:lnTo>
                      <a:pt x="597" y="223"/>
                    </a:lnTo>
                    <a:lnTo>
                      <a:pt x="597" y="225"/>
                    </a:lnTo>
                    <a:lnTo>
                      <a:pt x="599" y="225"/>
                    </a:lnTo>
                    <a:lnTo>
                      <a:pt x="600" y="225"/>
                    </a:lnTo>
                    <a:lnTo>
                      <a:pt x="601" y="225"/>
                    </a:lnTo>
                    <a:lnTo>
                      <a:pt x="601" y="226"/>
                    </a:lnTo>
                    <a:lnTo>
                      <a:pt x="603" y="226"/>
                    </a:lnTo>
                    <a:lnTo>
                      <a:pt x="603" y="227"/>
                    </a:lnTo>
                    <a:lnTo>
                      <a:pt x="604" y="227"/>
                    </a:lnTo>
                    <a:lnTo>
                      <a:pt x="605" y="227"/>
                    </a:lnTo>
                    <a:lnTo>
                      <a:pt x="606" y="227"/>
                    </a:lnTo>
                    <a:lnTo>
                      <a:pt x="606" y="229"/>
                    </a:lnTo>
                    <a:lnTo>
                      <a:pt x="608" y="229"/>
                    </a:lnTo>
                    <a:lnTo>
                      <a:pt x="608" y="230"/>
                    </a:lnTo>
                    <a:lnTo>
                      <a:pt x="609" y="230"/>
                    </a:lnTo>
                    <a:lnTo>
                      <a:pt x="610" y="230"/>
                    </a:lnTo>
                    <a:lnTo>
                      <a:pt x="610" y="231"/>
                    </a:lnTo>
                    <a:lnTo>
                      <a:pt x="612" y="231"/>
                    </a:lnTo>
                    <a:lnTo>
                      <a:pt x="612" y="233"/>
                    </a:lnTo>
                    <a:lnTo>
                      <a:pt x="612" y="234"/>
                    </a:lnTo>
                    <a:lnTo>
                      <a:pt x="613" y="234"/>
                    </a:lnTo>
                    <a:lnTo>
                      <a:pt x="613" y="235"/>
                    </a:lnTo>
                    <a:lnTo>
                      <a:pt x="613" y="237"/>
                    </a:lnTo>
                    <a:lnTo>
                      <a:pt x="613" y="238"/>
                    </a:lnTo>
                    <a:lnTo>
                      <a:pt x="614" y="238"/>
                    </a:lnTo>
                    <a:lnTo>
                      <a:pt x="614" y="239"/>
                    </a:lnTo>
                    <a:lnTo>
                      <a:pt x="616" y="239"/>
                    </a:lnTo>
                    <a:lnTo>
                      <a:pt x="616" y="240"/>
                    </a:lnTo>
                    <a:lnTo>
                      <a:pt x="616" y="242"/>
                    </a:lnTo>
                    <a:lnTo>
                      <a:pt x="617" y="242"/>
                    </a:lnTo>
                    <a:lnTo>
                      <a:pt x="617" y="243"/>
                    </a:lnTo>
                    <a:lnTo>
                      <a:pt x="618" y="244"/>
                    </a:lnTo>
                    <a:lnTo>
                      <a:pt x="620" y="244"/>
                    </a:lnTo>
                    <a:lnTo>
                      <a:pt x="620" y="246"/>
                    </a:lnTo>
                    <a:lnTo>
                      <a:pt x="620" y="247"/>
                    </a:lnTo>
                    <a:lnTo>
                      <a:pt x="620" y="248"/>
                    </a:lnTo>
                    <a:lnTo>
                      <a:pt x="621" y="248"/>
                    </a:lnTo>
                    <a:lnTo>
                      <a:pt x="621" y="250"/>
                    </a:lnTo>
                    <a:lnTo>
                      <a:pt x="622" y="250"/>
                    </a:lnTo>
                    <a:lnTo>
                      <a:pt x="622" y="251"/>
                    </a:lnTo>
                    <a:lnTo>
                      <a:pt x="621" y="251"/>
                    </a:lnTo>
                    <a:lnTo>
                      <a:pt x="620" y="251"/>
                    </a:lnTo>
                    <a:lnTo>
                      <a:pt x="620" y="252"/>
                    </a:lnTo>
                    <a:lnTo>
                      <a:pt x="618" y="254"/>
                    </a:lnTo>
                    <a:lnTo>
                      <a:pt x="617" y="255"/>
                    </a:lnTo>
                    <a:lnTo>
                      <a:pt x="617" y="256"/>
                    </a:lnTo>
                    <a:lnTo>
                      <a:pt x="617" y="257"/>
                    </a:lnTo>
                    <a:lnTo>
                      <a:pt x="617" y="259"/>
                    </a:lnTo>
                    <a:lnTo>
                      <a:pt x="617" y="260"/>
                    </a:lnTo>
                    <a:lnTo>
                      <a:pt x="616" y="260"/>
                    </a:lnTo>
                    <a:lnTo>
                      <a:pt x="617" y="260"/>
                    </a:lnTo>
                    <a:lnTo>
                      <a:pt x="617" y="261"/>
                    </a:lnTo>
                    <a:lnTo>
                      <a:pt x="617" y="263"/>
                    </a:lnTo>
                    <a:lnTo>
                      <a:pt x="617" y="264"/>
                    </a:lnTo>
                    <a:lnTo>
                      <a:pt x="618" y="265"/>
                    </a:lnTo>
                    <a:lnTo>
                      <a:pt x="618" y="267"/>
                    </a:lnTo>
                    <a:lnTo>
                      <a:pt x="620" y="267"/>
                    </a:lnTo>
                    <a:lnTo>
                      <a:pt x="620" y="268"/>
                    </a:lnTo>
                    <a:lnTo>
                      <a:pt x="620" y="269"/>
                    </a:lnTo>
                    <a:lnTo>
                      <a:pt x="621" y="269"/>
                    </a:lnTo>
                    <a:lnTo>
                      <a:pt x="621" y="271"/>
                    </a:lnTo>
                    <a:lnTo>
                      <a:pt x="620" y="271"/>
                    </a:lnTo>
                    <a:lnTo>
                      <a:pt x="621" y="271"/>
                    </a:lnTo>
                    <a:lnTo>
                      <a:pt x="621" y="272"/>
                    </a:lnTo>
                    <a:lnTo>
                      <a:pt x="620" y="272"/>
                    </a:lnTo>
                    <a:lnTo>
                      <a:pt x="621" y="272"/>
                    </a:lnTo>
                    <a:lnTo>
                      <a:pt x="621" y="273"/>
                    </a:lnTo>
                    <a:lnTo>
                      <a:pt x="621" y="274"/>
                    </a:lnTo>
                    <a:lnTo>
                      <a:pt x="621" y="276"/>
                    </a:lnTo>
                    <a:lnTo>
                      <a:pt x="621" y="277"/>
                    </a:lnTo>
                    <a:lnTo>
                      <a:pt x="622" y="277"/>
                    </a:lnTo>
                    <a:lnTo>
                      <a:pt x="621" y="277"/>
                    </a:lnTo>
                    <a:lnTo>
                      <a:pt x="622" y="277"/>
                    </a:lnTo>
                    <a:lnTo>
                      <a:pt x="621" y="277"/>
                    </a:lnTo>
                    <a:lnTo>
                      <a:pt x="621" y="278"/>
                    </a:lnTo>
                    <a:lnTo>
                      <a:pt x="621" y="280"/>
                    </a:lnTo>
                    <a:lnTo>
                      <a:pt x="620" y="280"/>
                    </a:lnTo>
                    <a:lnTo>
                      <a:pt x="620" y="281"/>
                    </a:lnTo>
                    <a:lnTo>
                      <a:pt x="620" y="282"/>
                    </a:lnTo>
                    <a:lnTo>
                      <a:pt x="620" y="284"/>
                    </a:lnTo>
                    <a:lnTo>
                      <a:pt x="620" y="285"/>
                    </a:lnTo>
                    <a:lnTo>
                      <a:pt x="618" y="285"/>
                    </a:lnTo>
                    <a:lnTo>
                      <a:pt x="618" y="286"/>
                    </a:lnTo>
                    <a:lnTo>
                      <a:pt x="617" y="288"/>
                    </a:lnTo>
                    <a:lnTo>
                      <a:pt x="616" y="289"/>
                    </a:lnTo>
                    <a:lnTo>
                      <a:pt x="614" y="289"/>
                    </a:lnTo>
                    <a:lnTo>
                      <a:pt x="606" y="293"/>
                    </a:lnTo>
                    <a:lnTo>
                      <a:pt x="605" y="293"/>
                    </a:lnTo>
                    <a:lnTo>
                      <a:pt x="605" y="294"/>
                    </a:lnTo>
                    <a:lnTo>
                      <a:pt x="604" y="294"/>
                    </a:lnTo>
                    <a:lnTo>
                      <a:pt x="603" y="294"/>
                    </a:lnTo>
                    <a:lnTo>
                      <a:pt x="603" y="295"/>
                    </a:lnTo>
                    <a:lnTo>
                      <a:pt x="601" y="295"/>
                    </a:lnTo>
                    <a:lnTo>
                      <a:pt x="600" y="295"/>
                    </a:lnTo>
                    <a:lnTo>
                      <a:pt x="600" y="297"/>
                    </a:lnTo>
                    <a:lnTo>
                      <a:pt x="599" y="297"/>
                    </a:lnTo>
                    <a:lnTo>
                      <a:pt x="599" y="298"/>
                    </a:lnTo>
                    <a:lnTo>
                      <a:pt x="599" y="299"/>
                    </a:lnTo>
                    <a:lnTo>
                      <a:pt x="600" y="299"/>
                    </a:lnTo>
                    <a:lnTo>
                      <a:pt x="600" y="301"/>
                    </a:lnTo>
                    <a:lnTo>
                      <a:pt x="600" y="302"/>
                    </a:lnTo>
                    <a:lnTo>
                      <a:pt x="599" y="303"/>
                    </a:lnTo>
                    <a:lnTo>
                      <a:pt x="596" y="305"/>
                    </a:lnTo>
                    <a:lnTo>
                      <a:pt x="596" y="306"/>
                    </a:lnTo>
                    <a:lnTo>
                      <a:pt x="595" y="306"/>
                    </a:lnTo>
                    <a:lnTo>
                      <a:pt x="593" y="306"/>
                    </a:lnTo>
                    <a:lnTo>
                      <a:pt x="593" y="307"/>
                    </a:lnTo>
                    <a:lnTo>
                      <a:pt x="593" y="309"/>
                    </a:lnTo>
                    <a:lnTo>
                      <a:pt x="592" y="309"/>
                    </a:lnTo>
                    <a:lnTo>
                      <a:pt x="592" y="310"/>
                    </a:lnTo>
                    <a:lnTo>
                      <a:pt x="591" y="311"/>
                    </a:lnTo>
                    <a:lnTo>
                      <a:pt x="591" y="312"/>
                    </a:lnTo>
                    <a:lnTo>
                      <a:pt x="589" y="312"/>
                    </a:lnTo>
                    <a:lnTo>
                      <a:pt x="589" y="314"/>
                    </a:lnTo>
                    <a:lnTo>
                      <a:pt x="588" y="314"/>
                    </a:lnTo>
                    <a:lnTo>
                      <a:pt x="588" y="315"/>
                    </a:lnTo>
                    <a:lnTo>
                      <a:pt x="587" y="315"/>
                    </a:lnTo>
                    <a:lnTo>
                      <a:pt x="586" y="315"/>
                    </a:lnTo>
                    <a:lnTo>
                      <a:pt x="584" y="315"/>
                    </a:lnTo>
                    <a:lnTo>
                      <a:pt x="584" y="316"/>
                    </a:lnTo>
                    <a:lnTo>
                      <a:pt x="583" y="316"/>
                    </a:lnTo>
                    <a:lnTo>
                      <a:pt x="580" y="316"/>
                    </a:lnTo>
                    <a:lnTo>
                      <a:pt x="579" y="316"/>
                    </a:lnTo>
                    <a:lnTo>
                      <a:pt x="579" y="318"/>
                    </a:lnTo>
                    <a:lnTo>
                      <a:pt x="578" y="318"/>
                    </a:lnTo>
                    <a:lnTo>
                      <a:pt x="575" y="318"/>
                    </a:lnTo>
                    <a:lnTo>
                      <a:pt x="574" y="318"/>
                    </a:lnTo>
                    <a:lnTo>
                      <a:pt x="572" y="319"/>
                    </a:lnTo>
                    <a:lnTo>
                      <a:pt x="571" y="319"/>
                    </a:lnTo>
                    <a:lnTo>
                      <a:pt x="570" y="319"/>
                    </a:lnTo>
                    <a:lnTo>
                      <a:pt x="568" y="319"/>
                    </a:lnTo>
                    <a:lnTo>
                      <a:pt x="565" y="320"/>
                    </a:lnTo>
                    <a:lnTo>
                      <a:pt x="557" y="326"/>
                    </a:lnTo>
                    <a:lnTo>
                      <a:pt x="554" y="327"/>
                    </a:lnTo>
                    <a:lnTo>
                      <a:pt x="549" y="328"/>
                    </a:lnTo>
                    <a:lnTo>
                      <a:pt x="545" y="331"/>
                    </a:lnTo>
                    <a:lnTo>
                      <a:pt x="541" y="332"/>
                    </a:lnTo>
                    <a:lnTo>
                      <a:pt x="540" y="332"/>
                    </a:lnTo>
                    <a:lnTo>
                      <a:pt x="538" y="332"/>
                    </a:lnTo>
                    <a:lnTo>
                      <a:pt x="537" y="332"/>
                    </a:lnTo>
                    <a:lnTo>
                      <a:pt x="536" y="332"/>
                    </a:lnTo>
                    <a:lnTo>
                      <a:pt x="536" y="333"/>
                    </a:lnTo>
                    <a:lnTo>
                      <a:pt x="534" y="333"/>
                    </a:lnTo>
                    <a:lnTo>
                      <a:pt x="531" y="333"/>
                    </a:lnTo>
                    <a:lnTo>
                      <a:pt x="531" y="335"/>
                    </a:lnTo>
                    <a:lnTo>
                      <a:pt x="529" y="335"/>
                    </a:lnTo>
                    <a:lnTo>
                      <a:pt x="528" y="335"/>
                    </a:lnTo>
                    <a:lnTo>
                      <a:pt x="527" y="335"/>
                    </a:lnTo>
                    <a:lnTo>
                      <a:pt x="527" y="336"/>
                    </a:lnTo>
                    <a:lnTo>
                      <a:pt x="525" y="336"/>
                    </a:lnTo>
                    <a:lnTo>
                      <a:pt x="524" y="336"/>
                    </a:lnTo>
                    <a:lnTo>
                      <a:pt x="524" y="337"/>
                    </a:lnTo>
                    <a:lnTo>
                      <a:pt x="523" y="337"/>
                    </a:lnTo>
                    <a:lnTo>
                      <a:pt x="521" y="337"/>
                    </a:lnTo>
                    <a:lnTo>
                      <a:pt x="520" y="337"/>
                    </a:lnTo>
                    <a:lnTo>
                      <a:pt x="520" y="339"/>
                    </a:lnTo>
                    <a:lnTo>
                      <a:pt x="519" y="339"/>
                    </a:lnTo>
                    <a:lnTo>
                      <a:pt x="517" y="339"/>
                    </a:lnTo>
                    <a:lnTo>
                      <a:pt x="516" y="340"/>
                    </a:lnTo>
                    <a:lnTo>
                      <a:pt x="515" y="340"/>
                    </a:lnTo>
                    <a:lnTo>
                      <a:pt x="514" y="340"/>
                    </a:lnTo>
                    <a:lnTo>
                      <a:pt x="512" y="340"/>
                    </a:lnTo>
                    <a:lnTo>
                      <a:pt x="512" y="341"/>
                    </a:lnTo>
                    <a:lnTo>
                      <a:pt x="511" y="341"/>
                    </a:lnTo>
                    <a:lnTo>
                      <a:pt x="510" y="341"/>
                    </a:lnTo>
                    <a:lnTo>
                      <a:pt x="510" y="343"/>
                    </a:lnTo>
                    <a:lnTo>
                      <a:pt x="508" y="343"/>
                    </a:lnTo>
                    <a:lnTo>
                      <a:pt x="508" y="344"/>
                    </a:lnTo>
                    <a:lnTo>
                      <a:pt x="508" y="345"/>
                    </a:lnTo>
                    <a:lnTo>
                      <a:pt x="508" y="346"/>
                    </a:lnTo>
                    <a:lnTo>
                      <a:pt x="510" y="346"/>
                    </a:lnTo>
                    <a:lnTo>
                      <a:pt x="508" y="346"/>
                    </a:lnTo>
                    <a:lnTo>
                      <a:pt x="508" y="348"/>
                    </a:lnTo>
                    <a:lnTo>
                      <a:pt x="507" y="348"/>
                    </a:lnTo>
                    <a:lnTo>
                      <a:pt x="507" y="349"/>
                    </a:lnTo>
                    <a:lnTo>
                      <a:pt x="506" y="349"/>
                    </a:lnTo>
                    <a:lnTo>
                      <a:pt x="504" y="349"/>
                    </a:lnTo>
                    <a:lnTo>
                      <a:pt x="503" y="349"/>
                    </a:lnTo>
                    <a:lnTo>
                      <a:pt x="503" y="350"/>
                    </a:lnTo>
                    <a:lnTo>
                      <a:pt x="502" y="350"/>
                    </a:lnTo>
                    <a:lnTo>
                      <a:pt x="502" y="352"/>
                    </a:lnTo>
                    <a:lnTo>
                      <a:pt x="500" y="352"/>
                    </a:lnTo>
                    <a:lnTo>
                      <a:pt x="500" y="353"/>
                    </a:lnTo>
                    <a:lnTo>
                      <a:pt x="499" y="353"/>
                    </a:lnTo>
                    <a:lnTo>
                      <a:pt x="499" y="354"/>
                    </a:lnTo>
                    <a:lnTo>
                      <a:pt x="499" y="356"/>
                    </a:lnTo>
                    <a:lnTo>
                      <a:pt x="499" y="357"/>
                    </a:lnTo>
                    <a:lnTo>
                      <a:pt x="498" y="357"/>
                    </a:lnTo>
                    <a:lnTo>
                      <a:pt x="496" y="358"/>
                    </a:lnTo>
                    <a:lnTo>
                      <a:pt x="495" y="358"/>
                    </a:lnTo>
                    <a:lnTo>
                      <a:pt x="494" y="358"/>
                    </a:lnTo>
                    <a:lnTo>
                      <a:pt x="494" y="360"/>
                    </a:lnTo>
                    <a:lnTo>
                      <a:pt x="493" y="360"/>
                    </a:lnTo>
                    <a:lnTo>
                      <a:pt x="491" y="360"/>
                    </a:lnTo>
                    <a:lnTo>
                      <a:pt x="491" y="361"/>
                    </a:lnTo>
                    <a:lnTo>
                      <a:pt x="491" y="362"/>
                    </a:lnTo>
                    <a:lnTo>
                      <a:pt x="490" y="362"/>
                    </a:lnTo>
                    <a:lnTo>
                      <a:pt x="490" y="363"/>
                    </a:lnTo>
                    <a:lnTo>
                      <a:pt x="489" y="363"/>
                    </a:lnTo>
                    <a:lnTo>
                      <a:pt x="489" y="365"/>
                    </a:lnTo>
                    <a:lnTo>
                      <a:pt x="487" y="365"/>
                    </a:lnTo>
                    <a:lnTo>
                      <a:pt x="487" y="366"/>
                    </a:lnTo>
                    <a:lnTo>
                      <a:pt x="487" y="367"/>
                    </a:lnTo>
                    <a:lnTo>
                      <a:pt x="486" y="367"/>
                    </a:lnTo>
                    <a:lnTo>
                      <a:pt x="485" y="367"/>
                    </a:lnTo>
                    <a:lnTo>
                      <a:pt x="483" y="367"/>
                    </a:lnTo>
                    <a:lnTo>
                      <a:pt x="483" y="369"/>
                    </a:lnTo>
                    <a:lnTo>
                      <a:pt x="482" y="369"/>
                    </a:lnTo>
                    <a:lnTo>
                      <a:pt x="482" y="370"/>
                    </a:lnTo>
                    <a:lnTo>
                      <a:pt x="481" y="370"/>
                    </a:lnTo>
                    <a:lnTo>
                      <a:pt x="481" y="371"/>
                    </a:lnTo>
                    <a:lnTo>
                      <a:pt x="479" y="371"/>
                    </a:lnTo>
                    <a:lnTo>
                      <a:pt x="478" y="371"/>
                    </a:lnTo>
                    <a:lnTo>
                      <a:pt x="477" y="371"/>
                    </a:lnTo>
                    <a:lnTo>
                      <a:pt x="476" y="371"/>
                    </a:lnTo>
                    <a:lnTo>
                      <a:pt x="474" y="373"/>
                    </a:lnTo>
                    <a:lnTo>
                      <a:pt x="473" y="373"/>
                    </a:lnTo>
                    <a:lnTo>
                      <a:pt x="472" y="373"/>
                    </a:lnTo>
                    <a:lnTo>
                      <a:pt x="470" y="373"/>
                    </a:lnTo>
                    <a:lnTo>
                      <a:pt x="469" y="373"/>
                    </a:lnTo>
                    <a:lnTo>
                      <a:pt x="468" y="373"/>
                    </a:lnTo>
                    <a:lnTo>
                      <a:pt x="466" y="373"/>
                    </a:lnTo>
                    <a:lnTo>
                      <a:pt x="465" y="373"/>
                    </a:lnTo>
                    <a:lnTo>
                      <a:pt x="464" y="373"/>
                    </a:lnTo>
                    <a:lnTo>
                      <a:pt x="462" y="373"/>
                    </a:lnTo>
                    <a:lnTo>
                      <a:pt x="461" y="373"/>
                    </a:lnTo>
                    <a:lnTo>
                      <a:pt x="460" y="373"/>
                    </a:lnTo>
                    <a:lnTo>
                      <a:pt x="459" y="373"/>
                    </a:lnTo>
                    <a:lnTo>
                      <a:pt x="457" y="373"/>
                    </a:lnTo>
                    <a:lnTo>
                      <a:pt x="457" y="374"/>
                    </a:lnTo>
                    <a:lnTo>
                      <a:pt x="456" y="373"/>
                    </a:lnTo>
                    <a:lnTo>
                      <a:pt x="456" y="374"/>
                    </a:lnTo>
                    <a:lnTo>
                      <a:pt x="455" y="374"/>
                    </a:lnTo>
                    <a:lnTo>
                      <a:pt x="453" y="374"/>
                    </a:lnTo>
                    <a:lnTo>
                      <a:pt x="452" y="374"/>
                    </a:lnTo>
                    <a:lnTo>
                      <a:pt x="451" y="374"/>
                    </a:lnTo>
                    <a:lnTo>
                      <a:pt x="449" y="374"/>
                    </a:lnTo>
                    <a:lnTo>
                      <a:pt x="448" y="374"/>
                    </a:lnTo>
                    <a:lnTo>
                      <a:pt x="447" y="374"/>
                    </a:lnTo>
                    <a:lnTo>
                      <a:pt x="445" y="374"/>
                    </a:lnTo>
                    <a:lnTo>
                      <a:pt x="444" y="374"/>
                    </a:lnTo>
                    <a:lnTo>
                      <a:pt x="443" y="374"/>
                    </a:lnTo>
                    <a:lnTo>
                      <a:pt x="442" y="374"/>
                    </a:lnTo>
                    <a:lnTo>
                      <a:pt x="440" y="374"/>
                    </a:lnTo>
                    <a:lnTo>
                      <a:pt x="427" y="375"/>
                    </a:lnTo>
                    <a:lnTo>
                      <a:pt x="426" y="375"/>
                    </a:lnTo>
                    <a:lnTo>
                      <a:pt x="424" y="375"/>
                    </a:lnTo>
                    <a:lnTo>
                      <a:pt x="423" y="375"/>
                    </a:lnTo>
                    <a:lnTo>
                      <a:pt x="422" y="375"/>
                    </a:lnTo>
                    <a:lnTo>
                      <a:pt x="421" y="375"/>
                    </a:lnTo>
                    <a:lnTo>
                      <a:pt x="413" y="375"/>
                    </a:lnTo>
                    <a:lnTo>
                      <a:pt x="411" y="375"/>
                    </a:lnTo>
                    <a:lnTo>
                      <a:pt x="410" y="375"/>
                    </a:lnTo>
                    <a:lnTo>
                      <a:pt x="409" y="375"/>
                    </a:lnTo>
                    <a:lnTo>
                      <a:pt x="407" y="375"/>
                    </a:lnTo>
                    <a:lnTo>
                      <a:pt x="406" y="375"/>
                    </a:lnTo>
                    <a:lnTo>
                      <a:pt x="398" y="375"/>
                    </a:lnTo>
                    <a:lnTo>
                      <a:pt x="392" y="377"/>
                    </a:lnTo>
                    <a:lnTo>
                      <a:pt x="387" y="377"/>
                    </a:lnTo>
                    <a:lnTo>
                      <a:pt x="384" y="378"/>
                    </a:lnTo>
                    <a:lnTo>
                      <a:pt x="384" y="379"/>
                    </a:lnTo>
                    <a:lnTo>
                      <a:pt x="383" y="379"/>
                    </a:lnTo>
                    <a:lnTo>
                      <a:pt x="383" y="381"/>
                    </a:lnTo>
                    <a:lnTo>
                      <a:pt x="381" y="381"/>
                    </a:lnTo>
                    <a:lnTo>
                      <a:pt x="380" y="381"/>
                    </a:lnTo>
                    <a:lnTo>
                      <a:pt x="380" y="382"/>
                    </a:lnTo>
                    <a:lnTo>
                      <a:pt x="379" y="382"/>
                    </a:lnTo>
                    <a:lnTo>
                      <a:pt x="379" y="383"/>
                    </a:lnTo>
                    <a:lnTo>
                      <a:pt x="377" y="383"/>
                    </a:lnTo>
                    <a:lnTo>
                      <a:pt x="376" y="383"/>
                    </a:lnTo>
                    <a:lnTo>
                      <a:pt x="376" y="384"/>
                    </a:lnTo>
                    <a:lnTo>
                      <a:pt x="375" y="384"/>
                    </a:lnTo>
                    <a:lnTo>
                      <a:pt x="371" y="386"/>
                    </a:lnTo>
                    <a:lnTo>
                      <a:pt x="368" y="387"/>
                    </a:lnTo>
                    <a:lnTo>
                      <a:pt x="367" y="387"/>
                    </a:lnTo>
                    <a:lnTo>
                      <a:pt x="364" y="388"/>
                    </a:lnTo>
                    <a:lnTo>
                      <a:pt x="364" y="390"/>
                    </a:lnTo>
                    <a:lnTo>
                      <a:pt x="363" y="390"/>
                    </a:lnTo>
                    <a:lnTo>
                      <a:pt x="362" y="391"/>
                    </a:lnTo>
                    <a:lnTo>
                      <a:pt x="360" y="391"/>
                    </a:lnTo>
                    <a:lnTo>
                      <a:pt x="360" y="392"/>
                    </a:lnTo>
                    <a:lnTo>
                      <a:pt x="360" y="394"/>
                    </a:lnTo>
                    <a:lnTo>
                      <a:pt x="359" y="395"/>
                    </a:lnTo>
                    <a:lnTo>
                      <a:pt x="358" y="395"/>
                    </a:lnTo>
                    <a:lnTo>
                      <a:pt x="356" y="395"/>
                    </a:lnTo>
                    <a:lnTo>
                      <a:pt x="355" y="396"/>
                    </a:lnTo>
                    <a:lnTo>
                      <a:pt x="354" y="396"/>
                    </a:lnTo>
                    <a:lnTo>
                      <a:pt x="352" y="396"/>
                    </a:lnTo>
                    <a:lnTo>
                      <a:pt x="351" y="396"/>
                    </a:lnTo>
                    <a:lnTo>
                      <a:pt x="350" y="396"/>
                    </a:lnTo>
                    <a:lnTo>
                      <a:pt x="350" y="398"/>
                    </a:lnTo>
                    <a:lnTo>
                      <a:pt x="349" y="398"/>
                    </a:lnTo>
                    <a:lnTo>
                      <a:pt x="347" y="398"/>
                    </a:lnTo>
                    <a:lnTo>
                      <a:pt x="347" y="399"/>
                    </a:lnTo>
                    <a:lnTo>
                      <a:pt x="347" y="400"/>
                    </a:lnTo>
                    <a:lnTo>
                      <a:pt x="345" y="403"/>
                    </a:lnTo>
                    <a:lnTo>
                      <a:pt x="345" y="404"/>
                    </a:lnTo>
                    <a:lnTo>
                      <a:pt x="343" y="404"/>
                    </a:lnTo>
                    <a:lnTo>
                      <a:pt x="342" y="404"/>
                    </a:lnTo>
                    <a:lnTo>
                      <a:pt x="341" y="404"/>
                    </a:lnTo>
                    <a:lnTo>
                      <a:pt x="341" y="405"/>
                    </a:lnTo>
                    <a:lnTo>
                      <a:pt x="338" y="405"/>
                    </a:lnTo>
                    <a:lnTo>
                      <a:pt x="337" y="407"/>
                    </a:lnTo>
                    <a:lnTo>
                      <a:pt x="335" y="408"/>
                    </a:lnTo>
                    <a:lnTo>
                      <a:pt x="334" y="408"/>
                    </a:lnTo>
                    <a:lnTo>
                      <a:pt x="333" y="409"/>
                    </a:lnTo>
                    <a:lnTo>
                      <a:pt x="330" y="411"/>
                    </a:lnTo>
                    <a:lnTo>
                      <a:pt x="329" y="411"/>
                    </a:lnTo>
                    <a:lnTo>
                      <a:pt x="328" y="411"/>
                    </a:lnTo>
                    <a:lnTo>
                      <a:pt x="325" y="411"/>
                    </a:lnTo>
                    <a:lnTo>
                      <a:pt x="320" y="411"/>
                    </a:lnTo>
                    <a:lnTo>
                      <a:pt x="315" y="411"/>
                    </a:lnTo>
                    <a:lnTo>
                      <a:pt x="312" y="411"/>
                    </a:lnTo>
                    <a:lnTo>
                      <a:pt x="311" y="411"/>
                    </a:lnTo>
                    <a:lnTo>
                      <a:pt x="309" y="411"/>
                    </a:lnTo>
                    <a:lnTo>
                      <a:pt x="307" y="411"/>
                    </a:lnTo>
                    <a:lnTo>
                      <a:pt x="305" y="412"/>
                    </a:lnTo>
                    <a:lnTo>
                      <a:pt x="304" y="412"/>
                    </a:lnTo>
                    <a:lnTo>
                      <a:pt x="303" y="412"/>
                    </a:lnTo>
                    <a:lnTo>
                      <a:pt x="301" y="412"/>
                    </a:lnTo>
                    <a:lnTo>
                      <a:pt x="300" y="412"/>
                    </a:lnTo>
                    <a:lnTo>
                      <a:pt x="300" y="413"/>
                    </a:lnTo>
                    <a:lnTo>
                      <a:pt x="299" y="413"/>
                    </a:lnTo>
                    <a:lnTo>
                      <a:pt x="298" y="413"/>
                    </a:lnTo>
                    <a:lnTo>
                      <a:pt x="296" y="413"/>
                    </a:lnTo>
                    <a:lnTo>
                      <a:pt x="296" y="415"/>
                    </a:lnTo>
                    <a:lnTo>
                      <a:pt x="296" y="416"/>
                    </a:lnTo>
                    <a:lnTo>
                      <a:pt x="295" y="417"/>
                    </a:lnTo>
                    <a:lnTo>
                      <a:pt x="294" y="417"/>
                    </a:lnTo>
                    <a:lnTo>
                      <a:pt x="292" y="417"/>
                    </a:lnTo>
                    <a:lnTo>
                      <a:pt x="291" y="417"/>
                    </a:lnTo>
                    <a:lnTo>
                      <a:pt x="290" y="417"/>
                    </a:lnTo>
                    <a:lnTo>
                      <a:pt x="288" y="418"/>
                    </a:lnTo>
                    <a:lnTo>
                      <a:pt x="287" y="418"/>
                    </a:lnTo>
                    <a:lnTo>
                      <a:pt x="286" y="418"/>
                    </a:lnTo>
                    <a:lnTo>
                      <a:pt x="284" y="418"/>
                    </a:lnTo>
                    <a:lnTo>
                      <a:pt x="283" y="418"/>
                    </a:lnTo>
                    <a:lnTo>
                      <a:pt x="283" y="420"/>
                    </a:lnTo>
                    <a:lnTo>
                      <a:pt x="282" y="420"/>
                    </a:lnTo>
                    <a:lnTo>
                      <a:pt x="280" y="420"/>
                    </a:lnTo>
                    <a:lnTo>
                      <a:pt x="279" y="420"/>
                    </a:lnTo>
                    <a:lnTo>
                      <a:pt x="279" y="421"/>
                    </a:lnTo>
                    <a:lnTo>
                      <a:pt x="278" y="421"/>
                    </a:lnTo>
                    <a:lnTo>
                      <a:pt x="277" y="421"/>
                    </a:lnTo>
                    <a:lnTo>
                      <a:pt x="275" y="421"/>
                    </a:lnTo>
                    <a:lnTo>
                      <a:pt x="274" y="421"/>
                    </a:lnTo>
                    <a:lnTo>
                      <a:pt x="273" y="421"/>
                    </a:lnTo>
                    <a:lnTo>
                      <a:pt x="271" y="421"/>
                    </a:lnTo>
                    <a:lnTo>
                      <a:pt x="270" y="421"/>
                    </a:lnTo>
                    <a:lnTo>
                      <a:pt x="269" y="422"/>
                    </a:lnTo>
                    <a:lnTo>
                      <a:pt x="267" y="422"/>
                    </a:lnTo>
                    <a:lnTo>
                      <a:pt x="266" y="422"/>
                    </a:lnTo>
                    <a:lnTo>
                      <a:pt x="265" y="422"/>
                    </a:lnTo>
                    <a:lnTo>
                      <a:pt x="265" y="424"/>
                    </a:lnTo>
                    <a:lnTo>
                      <a:pt x="263" y="424"/>
                    </a:lnTo>
                    <a:lnTo>
                      <a:pt x="263" y="425"/>
                    </a:lnTo>
                    <a:lnTo>
                      <a:pt x="262" y="425"/>
                    </a:lnTo>
                    <a:lnTo>
                      <a:pt x="261" y="425"/>
                    </a:lnTo>
                    <a:lnTo>
                      <a:pt x="260" y="425"/>
                    </a:lnTo>
                    <a:lnTo>
                      <a:pt x="258" y="425"/>
                    </a:lnTo>
                    <a:lnTo>
                      <a:pt x="257" y="425"/>
                    </a:lnTo>
                    <a:lnTo>
                      <a:pt x="256" y="425"/>
                    </a:lnTo>
                    <a:lnTo>
                      <a:pt x="254" y="425"/>
                    </a:lnTo>
                    <a:lnTo>
                      <a:pt x="253" y="425"/>
                    </a:lnTo>
                    <a:lnTo>
                      <a:pt x="252" y="425"/>
                    </a:lnTo>
                    <a:lnTo>
                      <a:pt x="252" y="426"/>
                    </a:lnTo>
                    <a:lnTo>
                      <a:pt x="250" y="426"/>
                    </a:lnTo>
                    <a:lnTo>
                      <a:pt x="249" y="426"/>
                    </a:lnTo>
                    <a:lnTo>
                      <a:pt x="248" y="428"/>
                    </a:lnTo>
                    <a:lnTo>
                      <a:pt x="246" y="428"/>
                    </a:lnTo>
                    <a:lnTo>
                      <a:pt x="245" y="428"/>
                    </a:lnTo>
                    <a:lnTo>
                      <a:pt x="245" y="429"/>
                    </a:lnTo>
                    <a:lnTo>
                      <a:pt x="244" y="429"/>
                    </a:lnTo>
                    <a:lnTo>
                      <a:pt x="243" y="429"/>
                    </a:lnTo>
                    <a:lnTo>
                      <a:pt x="243" y="430"/>
                    </a:lnTo>
                    <a:lnTo>
                      <a:pt x="241" y="430"/>
                    </a:lnTo>
                    <a:lnTo>
                      <a:pt x="240" y="430"/>
                    </a:lnTo>
                    <a:lnTo>
                      <a:pt x="239" y="430"/>
                    </a:lnTo>
                    <a:lnTo>
                      <a:pt x="237" y="430"/>
                    </a:lnTo>
                    <a:lnTo>
                      <a:pt x="236" y="430"/>
                    </a:lnTo>
                    <a:lnTo>
                      <a:pt x="235" y="430"/>
                    </a:lnTo>
                    <a:lnTo>
                      <a:pt x="233" y="430"/>
                    </a:lnTo>
                    <a:lnTo>
                      <a:pt x="232" y="432"/>
                    </a:lnTo>
                    <a:lnTo>
                      <a:pt x="231" y="432"/>
                    </a:lnTo>
                    <a:lnTo>
                      <a:pt x="229" y="432"/>
                    </a:lnTo>
                    <a:lnTo>
                      <a:pt x="228" y="432"/>
                    </a:lnTo>
                    <a:lnTo>
                      <a:pt x="227" y="432"/>
                    </a:lnTo>
                    <a:lnTo>
                      <a:pt x="226" y="432"/>
                    </a:lnTo>
                    <a:lnTo>
                      <a:pt x="224" y="432"/>
                    </a:lnTo>
                    <a:lnTo>
                      <a:pt x="224" y="433"/>
                    </a:lnTo>
                    <a:lnTo>
                      <a:pt x="223" y="433"/>
                    </a:lnTo>
                    <a:lnTo>
                      <a:pt x="222" y="433"/>
                    </a:lnTo>
                    <a:lnTo>
                      <a:pt x="220" y="433"/>
                    </a:lnTo>
                    <a:lnTo>
                      <a:pt x="219" y="433"/>
                    </a:lnTo>
                    <a:lnTo>
                      <a:pt x="216" y="433"/>
                    </a:lnTo>
                    <a:lnTo>
                      <a:pt x="216" y="429"/>
                    </a:lnTo>
                    <a:lnTo>
                      <a:pt x="216" y="422"/>
                    </a:lnTo>
                    <a:lnTo>
                      <a:pt x="216" y="413"/>
                    </a:lnTo>
                    <a:lnTo>
                      <a:pt x="215" y="411"/>
                    </a:lnTo>
                    <a:lnTo>
                      <a:pt x="215" y="409"/>
                    </a:lnTo>
                    <a:lnTo>
                      <a:pt x="216" y="405"/>
                    </a:lnTo>
                    <a:lnTo>
                      <a:pt x="216" y="401"/>
                    </a:lnTo>
                    <a:lnTo>
                      <a:pt x="216" y="396"/>
                    </a:lnTo>
                    <a:lnTo>
                      <a:pt x="215" y="391"/>
                    </a:lnTo>
                    <a:lnTo>
                      <a:pt x="216" y="390"/>
                    </a:lnTo>
                    <a:lnTo>
                      <a:pt x="219" y="390"/>
                    </a:lnTo>
                    <a:lnTo>
                      <a:pt x="220" y="390"/>
                    </a:lnTo>
                    <a:lnTo>
                      <a:pt x="220" y="388"/>
                    </a:lnTo>
                    <a:lnTo>
                      <a:pt x="220" y="390"/>
                    </a:lnTo>
                    <a:lnTo>
                      <a:pt x="222" y="390"/>
                    </a:lnTo>
                    <a:lnTo>
                      <a:pt x="223" y="390"/>
                    </a:lnTo>
                    <a:lnTo>
                      <a:pt x="224" y="390"/>
                    </a:lnTo>
                    <a:lnTo>
                      <a:pt x="226" y="390"/>
                    </a:lnTo>
                    <a:lnTo>
                      <a:pt x="227" y="390"/>
                    </a:lnTo>
                    <a:lnTo>
                      <a:pt x="228" y="388"/>
                    </a:lnTo>
                    <a:lnTo>
                      <a:pt x="229" y="388"/>
                    </a:lnTo>
                    <a:lnTo>
                      <a:pt x="231" y="388"/>
                    </a:lnTo>
                    <a:lnTo>
                      <a:pt x="231" y="387"/>
                    </a:lnTo>
                    <a:lnTo>
                      <a:pt x="232" y="387"/>
                    </a:lnTo>
                    <a:lnTo>
                      <a:pt x="231" y="386"/>
                    </a:lnTo>
                    <a:lnTo>
                      <a:pt x="232" y="386"/>
                    </a:lnTo>
                    <a:lnTo>
                      <a:pt x="232" y="384"/>
                    </a:lnTo>
                    <a:lnTo>
                      <a:pt x="233" y="386"/>
                    </a:lnTo>
                    <a:lnTo>
                      <a:pt x="235" y="386"/>
                    </a:lnTo>
                    <a:lnTo>
                      <a:pt x="235" y="384"/>
                    </a:lnTo>
                    <a:lnTo>
                      <a:pt x="235" y="383"/>
                    </a:lnTo>
                    <a:lnTo>
                      <a:pt x="236" y="383"/>
                    </a:lnTo>
                    <a:lnTo>
                      <a:pt x="236" y="382"/>
                    </a:lnTo>
                    <a:lnTo>
                      <a:pt x="236" y="381"/>
                    </a:lnTo>
                    <a:lnTo>
                      <a:pt x="235" y="381"/>
                    </a:lnTo>
                    <a:lnTo>
                      <a:pt x="236" y="381"/>
                    </a:lnTo>
                    <a:lnTo>
                      <a:pt x="236" y="379"/>
                    </a:lnTo>
                    <a:lnTo>
                      <a:pt x="235" y="379"/>
                    </a:lnTo>
                    <a:lnTo>
                      <a:pt x="235" y="378"/>
                    </a:lnTo>
                    <a:lnTo>
                      <a:pt x="236" y="378"/>
                    </a:lnTo>
                    <a:lnTo>
                      <a:pt x="236" y="377"/>
                    </a:lnTo>
                    <a:lnTo>
                      <a:pt x="236" y="375"/>
                    </a:lnTo>
                    <a:lnTo>
                      <a:pt x="237" y="375"/>
                    </a:lnTo>
                    <a:lnTo>
                      <a:pt x="237" y="374"/>
                    </a:lnTo>
                    <a:lnTo>
                      <a:pt x="239" y="374"/>
                    </a:lnTo>
                    <a:lnTo>
                      <a:pt x="240" y="374"/>
                    </a:lnTo>
                    <a:lnTo>
                      <a:pt x="240" y="373"/>
                    </a:lnTo>
                    <a:lnTo>
                      <a:pt x="241" y="373"/>
                    </a:lnTo>
                    <a:lnTo>
                      <a:pt x="241" y="374"/>
                    </a:lnTo>
                    <a:lnTo>
                      <a:pt x="243" y="374"/>
                    </a:lnTo>
                    <a:lnTo>
                      <a:pt x="244" y="374"/>
                    </a:lnTo>
                    <a:lnTo>
                      <a:pt x="245" y="374"/>
                    </a:lnTo>
                    <a:lnTo>
                      <a:pt x="246" y="374"/>
                    </a:lnTo>
                    <a:lnTo>
                      <a:pt x="246" y="373"/>
                    </a:lnTo>
                    <a:lnTo>
                      <a:pt x="246" y="374"/>
                    </a:lnTo>
                    <a:lnTo>
                      <a:pt x="248" y="374"/>
                    </a:lnTo>
                    <a:lnTo>
                      <a:pt x="248" y="373"/>
                    </a:lnTo>
                    <a:lnTo>
                      <a:pt x="249" y="373"/>
                    </a:lnTo>
                    <a:lnTo>
                      <a:pt x="250" y="373"/>
                    </a:lnTo>
                    <a:lnTo>
                      <a:pt x="252" y="373"/>
                    </a:lnTo>
                    <a:lnTo>
                      <a:pt x="253" y="373"/>
                    </a:lnTo>
                    <a:lnTo>
                      <a:pt x="254" y="373"/>
                    </a:lnTo>
                    <a:lnTo>
                      <a:pt x="256" y="373"/>
                    </a:lnTo>
                    <a:lnTo>
                      <a:pt x="257" y="373"/>
                    </a:lnTo>
                    <a:lnTo>
                      <a:pt x="257" y="374"/>
                    </a:lnTo>
                    <a:lnTo>
                      <a:pt x="257" y="373"/>
                    </a:lnTo>
                    <a:lnTo>
                      <a:pt x="258" y="373"/>
                    </a:lnTo>
                    <a:lnTo>
                      <a:pt x="260" y="373"/>
                    </a:lnTo>
                    <a:lnTo>
                      <a:pt x="260" y="371"/>
                    </a:lnTo>
                    <a:lnTo>
                      <a:pt x="261" y="373"/>
                    </a:lnTo>
                    <a:lnTo>
                      <a:pt x="262" y="373"/>
                    </a:lnTo>
                    <a:lnTo>
                      <a:pt x="262" y="371"/>
                    </a:lnTo>
                    <a:lnTo>
                      <a:pt x="262" y="370"/>
                    </a:lnTo>
                    <a:lnTo>
                      <a:pt x="262" y="369"/>
                    </a:lnTo>
                    <a:lnTo>
                      <a:pt x="262" y="367"/>
                    </a:lnTo>
                    <a:lnTo>
                      <a:pt x="261" y="367"/>
                    </a:lnTo>
                    <a:lnTo>
                      <a:pt x="261" y="366"/>
                    </a:lnTo>
                    <a:lnTo>
                      <a:pt x="262" y="363"/>
                    </a:lnTo>
                    <a:lnTo>
                      <a:pt x="261" y="362"/>
                    </a:lnTo>
                    <a:lnTo>
                      <a:pt x="262" y="360"/>
                    </a:lnTo>
                    <a:lnTo>
                      <a:pt x="262" y="356"/>
                    </a:lnTo>
                    <a:lnTo>
                      <a:pt x="262" y="354"/>
                    </a:lnTo>
                    <a:lnTo>
                      <a:pt x="263" y="353"/>
                    </a:lnTo>
                    <a:lnTo>
                      <a:pt x="266" y="353"/>
                    </a:lnTo>
                    <a:lnTo>
                      <a:pt x="266" y="350"/>
                    </a:lnTo>
                    <a:lnTo>
                      <a:pt x="267" y="348"/>
                    </a:lnTo>
                    <a:lnTo>
                      <a:pt x="269" y="345"/>
                    </a:lnTo>
                    <a:lnTo>
                      <a:pt x="270" y="345"/>
                    </a:lnTo>
                    <a:lnTo>
                      <a:pt x="270" y="344"/>
                    </a:lnTo>
                    <a:lnTo>
                      <a:pt x="273" y="344"/>
                    </a:lnTo>
                    <a:lnTo>
                      <a:pt x="275" y="343"/>
                    </a:lnTo>
                    <a:lnTo>
                      <a:pt x="278" y="343"/>
                    </a:lnTo>
                    <a:lnTo>
                      <a:pt x="277" y="340"/>
                    </a:lnTo>
                    <a:lnTo>
                      <a:pt x="275" y="337"/>
                    </a:lnTo>
                    <a:lnTo>
                      <a:pt x="273" y="335"/>
                    </a:lnTo>
                    <a:lnTo>
                      <a:pt x="271" y="333"/>
                    </a:lnTo>
                    <a:lnTo>
                      <a:pt x="270" y="332"/>
                    </a:lnTo>
                    <a:lnTo>
                      <a:pt x="269" y="332"/>
                    </a:lnTo>
                    <a:lnTo>
                      <a:pt x="267" y="331"/>
                    </a:lnTo>
                    <a:lnTo>
                      <a:pt x="265" y="328"/>
                    </a:lnTo>
                    <a:lnTo>
                      <a:pt x="263" y="328"/>
                    </a:lnTo>
                    <a:lnTo>
                      <a:pt x="262" y="328"/>
                    </a:lnTo>
                    <a:lnTo>
                      <a:pt x="261" y="327"/>
                    </a:lnTo>
                    <a:lnTo>
                      <a:pt x="260" y="326"/>
                    </a:lnTo>
                    <a:lnTo>
                      <a:pt x="258" y="326"/>
                    </a:lnTo>
                    <a:lnTo>
                      <a:pt x="258" y="322"/>
                    </a:lnTo>
                    <a:lnTo>
                      <a:pt x="258" y="320"/>
                    </a:lnTo>
                    <a:lnTo>
                      <a:pt x="258" y="319"/>
                    </a:lnTo>
                    <a:lnTo>
                      <a:pt x="257" y="318"/>
                    </a:lnTo>
                    <a:lnTo>
                      <a:pt x="257" y="316"/>
                    </a:lnTo>
                    <a:lnTo>
                      <a:pt x="257" y="315"/>
                    </a:lnTo>
                    <a:lnTo>
                      <a:pt x="257" y="314"/>
                    </a:lnTo>
                    <a:lnTo>
                      <a:pt x="254" y="314"/>
                    </a:lnTo>
                    <a:lnTo>
                      <a:pt x="253" y="315"/>
                    </a:lnTo>
                    <a:lnTo>
                      <a:pt x="252" y="315"/>
                    </a:lnTo>
                    <a:lnTo>
                      <a:pt x="252" y="312"/>
                    </a:lnTo>
                    <a:lnTo>
                      <a:pt x="250" y="311"/>
                    </a:lnTo>
                    <a:lnTo>
                      <a:pt x="250" y="310"/>
                    </a:lnTo>
                    <a:lnTo>
                      <a:pt x="249" y="310"/>
                    </a:lnTo>
                    <a:lnTo>
                      <a:pt x="249" y="309"/>
                    </a:lnTo>
                    <a:lnTo>
                      <a:pt x="248" y="307"/>
                    </a:lnTo>
                    <a:lnTo>
                      <a:pt x="246" y="307"/>
                    </a:lnTo>
                    <a:lnTo>
                      <a:pt x="245" y="307"/>
                    </a:lnTo>
                    <a:lnTo>
                      <a:pt x="244" y="307"/>
                    </a:lnTo>
                    <a:lnTo>
                      <a:pt x="243" y="307"/>
                    </a:lnTo>
                    <a:lnTo>
                      <a:pt x="241" y="307"/>
                    </a:lnTo>
                    <a:lnTo>
                      <a:pt x="240" y="309"/>
                    </a:lnTo>
                    <a:lnTo>
                      <a:pt x="239" y="310"/>
                    </a:lnTo>
                    <a:lnTo>
                      <a:pt x="237" y="310"/>
                    </a:lnTo>
                    <a:lnTo>
                      <a:pt x="237" y="309"/>
                    </a:lnTo>
                    <a:lnTo>
                      <a:pt x="237" y="307"/>
                    </a:lnTo>
                    <a:lnTo>
                      <a:pt x="236" y="309"/>
                    </a:lnTo>
                    <a:lnTo>
                      <a:pt x="236" y="307"/>
                    </a:lnTo>
                    <a:lnTo>
                      <a:pt x="235" y="306"/>
                    </a:lnTo>
                    <a:lnTo>
                      <a:pt x="233" y="306"/>
                    </a:lnTo>
                    <a:lnTo>
                      <a:pt x="232" y="306"/>
                    </a:lnTo>
                    <a:lnTo>
                      <a:pt x="231" y="306"/>
                    </a:lnTo>
                    <a:lnTo>
                      <a:pt x="231" y="305"/>
                    </a:lnTo>
                    <a:lnTo>
                      <a:pt x="229" y="305"/>
                    </a:lnTo>
                    <a:lnTo>
                      <a:pt x="228" y="305"/>
                    </a:lnTo>
                    <a:lnTo>
                      <a:pt x="227" y="305"/>
                    </a:lnTo>
                    <a:lnTo>
                      <a:pt x="226" y="305"/>
                    </a:lnTo>
                    <a:lnTo>
                      <a:pt x="226" y="303"/>
                    </a:lnTo>
                    <a:lnTo>
                      <a:pt x="224" y="303"/>
                    </a:lnTo>
                    <a:lnTo>
                      <a:pt x="223" y="303"/>
                    </a:lnTo>
                    <a:lnTo>
                      <a:pt x="223" y="302"/>
                    </a:lnTo>
                    <a:lnTo>
                      <a:pt x="222" y="302"/>
                    </a:lnTo>
                    <a:lnTo>
                      <a:pt x="220" y="302"/>
                    </a:lnTo>
                    <a:lnTo>
                      <a:pt x="219" y="302"/>
                    </a:lnTo>
                    <a:lnTo>
                      <a:pt x="219" y="303"/>
                    </a:lnTo>
                    <a:lnTo>
                      <a:pt x="218" y="303"/>
                    </a:lnTo>
                    <a:lnTo>
                      <a:pt x="216" y="303"/>
                    </a:lnTo>
                    <a:lnTo>
                      <a:pt x="215" y="303"/>
                    </a:lnTo>
                    <a:lnTo>
                      <a:pt x="214" y="303"/>
                    </a:lnTo>
                    <a:lnTo>
                      <a:pt x="212" y="303"/>
                    </a:lnTo>
                    <a:lnTo>
                      <a:pt x="211" y="303"/>
                    </a:lnTo>
                    <a:lnTo>
                      <a:pt x="210" y="303"/>
                    </a:lnTo>
                    <a:lnTo>
                      <a:pt x="208" y="303"/>
                    </a:lnTo>
                    <a:lnTo>
                      <a:pt x="208" y="302"/>
                    </a:lnTo>
                    <a:lnTo>
                      <a:pt x="207" y="302"/>
                    </a:lnTo>
                    <a:lnTo>
                      <a:pt x="207" y="301"/>
                    </a:lnTo>
                    <a:lnTo>
                      <a:pt x="207" y="299"/>
                    </a:lnTo>
                    <a:lnTo>
                      <a:pt x="208" y="299"/>
                    </a:lnTo>
                    <a:lnTo>
                      <a:pt x="207" y="299"/>
                    </a:lnTo>
                    <a:lnTo>
                      <a:pt x="206" y="299"/>
                    </a:lnTo>
                    <a:lnTo>
                      <a:pt x="205" y="299"/>
                    </a:lnTo>
                    <a:lnTo>
                      <a:pt x="203" y="299"/>
                    </a:lnTo>
                    <a:lnTo>
                      <a:pt x="203" y="298"/>
                    </a:lnTo>
                    <a:lnTo>
                      <a:pt x="202" y="298"/>
                    </a:lnTo>
                    <a:lnTo>
                      <a:pt x="202" y="299"/>
                    </a:lnTo>
                    <a:lnTo>
                      <a:pt x="201" y="299"/>
                    </a:lnTo>
                    <a:lnTo>
                      <a:pt x="202" y="299"/>
                    </a:lnTo>
                    <a:lnTo>
                      <a:pt x="202" y="301"/>
                    </a:lnTo>
                    <a:lnTo>
                      <a:pt x="201" y="301"/>
                    </a:lnTo>
                    <a:lnTo>
                      <a:pt x="201" y="299"/>
                    </a:lnTo>
                    <a:lnTo>
                      <a:pt x="201" y="301"/>
                    </a:lnTo>
                    <a:lnTo>
                      <a:pt x="201" y="299"/>
                    </a:lnTo>
                    <a:lnTo>
                      <a:pt x="199" y="299"/>
                    </a:lnTo>
                    <a:lnTo>
                      <a:pt x="199" y="298"/>
                    </a:lnTo>
                    <a:lnTo>
                      <a:pt x="199" y="297"/>
                    </a:lnTo>
                    <a:lnTo>
                      <a:pt x="199" y="295"/>
                    </a:lnTo>
                    <a:lnTo>
                      <a:pt x="201" y="295"/>
                    </a:lnTo>
                    <a:lnTo>
                      <a:pt x="201" y="294"/>
                    </a:lnTo>
                    <a:lnTo>
                      <a:pt x="202" y="293"/>
                    </a:lnTo>
                    <a:lnTo>
                      <a:pt x="203" y="293"/>
                    </a:lnTo>
                    <a:lnTo>
                      <a:pt x="203" y="292"/>
                    </a:lnTo>
                    <a:lnTo>
                      <a:pt x="205" y="292"/>
                    </a:lnTo>
                    <a:lnTo>
                      <a:pt x="206" y="292"/>
                    </a:lnTo>
                    <a:lnTo>
                      <a:pt x="207" y="292"/>
                    </a:lnTo>
                    <a:lnTo>
                      <a:pt x="207" y="290"/>
                    </a:lnTo>
                    <a:lnTo>
                      <a:pt x="208" y="290"/>
                    </a:lnTo>
                    <a:lnTo>
                      <a:pt x="208" y="289"/>
                    </a:lnTo>
                    <a:lnTo>
                      <a:pt x="208" y="288"/>
                    </a:lnTo>
                    <a:lnTo>
                      <a:pt x="207" y="288"/>
                    </a:lnTo>
                    <a:lnTo>
                      <a:pt x="206" y="286"/>
                    </a:lnTo>
                    <a:lnTo>
                      <a:pt x="206" y="285"/>
                    </a:lnTo>
                    <a:lnTo>
                      <a:pt x="205" y="285"/>
                    </a:lnTo>
                    <a:lnTo>
                      <a:pt x="205" y="284"/>
                    </a:lnTo>
                    <a:lnTo>
                      <a:pt x="205" y="282"/>
                    </a:lnTo>
                    <a:lnTo>
                      <a:pt x="205" y="281"/>
                    </a:lnTo>
                    <a:lnTo>
                      <a:pt x="205" y="280"/>
                    </a:lnTo>
                    <a:lnTo>
                      <a:pt x="205" y="278"/>
                    </a:lnTo>
                    <a:lnTo>
                      <a:pt x="205" y="277"/>
                    </a:lnTo>
                    <a:lnTo>
                      <a:pt x="205" y="276"/>
                    </a:lnTo>
                    <a:lnTo>
                      <a:pt x="205" y="274"/>
                    </a:lnTo>
                    <a:lnTo>
                      <a:pt x="203" y="274"/>
                    </a:lnTo>
                    <a:lnTo>
                      <a:pt x="205" y="274"/>
                    </a:lnTo>
                    <a:lnTo>
                      <a:pt x="203" y="274"/>
                    </a:lnTo>
                    <a:lnTo>
                      <a:pt x="203" y="273"/>
                    </a:lnTo>
                    <a:lnTo>
                      <a:pt x="203" y="272"/>
                    </a:lnTo>
                    <a:lnTo>
                      <a:pt x="203" y="269"/>
                    </a:lnTo>
                    <a:lnTo>
                      <a:pt x="205" y="268"/>
                    </a:lnTo>
                    <a:lnTo>
                      <a:pt x="205" y="267"/>
                    </a:lnTo>
                    <a:lnTo>
                      <a:pt x="203" y="267"/>
                    </a:lnTo>
                    <a:lnTo>
                      <a:pt x="203" y="265"/>
                    </a:lnTo>
                    <a:lnTo>
                      <a:pt x="205" y="265"/>
                    </a:lnTo>
                    <a:lnTo>
                      <a:pt x="205" y="264"/>
                    </a:lnTo>
                    <a:lnTo>
                      <a:pt x="206" y="263"/>
                    </a:lnTo>
                    <a:lnTo>
                      <a:pt x="206" y="261"/>
                    </a:lnTo>
                    <a:lnTo>
                      <a:pt x="207" y="261"/>
                    </a:lnTo>
                    <a:lnTo>
                      <a:pt x="208" y="261"/>
                    </a:lnTo>
                    <a:lnTo>
                      <a:pt x="210" y="263"/>
                    </a:lnTo>
                    <a:lnTo>
                      <a:pt x="211" y="263"/>
                    </a:lnTo>
                    <a:lnTo>
                      <a:pt x="211" y="261"/>
                    </a:lnTo>
                    <a:lnTo>
                      <a:pt x="211" y="260"/>
                    </a:lnTo>
                    <a:lnTo>
                      <a:pt x="211" y="259"/>
                    </a:lnTo>
                    <a:lnTo>
                      <a:pt x="211" y="257"/>
                    </a:lnTo>
                    <a:lnTo>
                      <a:pt x="212" y="256"/>
                    </a:lnTo>
                    <a:lnTo>
                      <a:pt x="212" y="254"/>
                    </a:lnTo>
                    <a:lnTo>
                      <a:pt x="211" y="254"/>
                    </a:lnTo>
                    <a:lnTo>
                      <a:pt x="212" y="254"/>
                    </a:lnTo>
                    <a:lnTo>
                      <a:pt x="212" y="252"/>
                    </a:lnTo>
                    <a:lnTo>
                      <a:pt x="211" y="252"/>
                    </a:lnTo>
                    <a:lnTo>
                      <a:pt x="211" y="251"/>
                    </a:lnTo>
                    <a:lnTo>
                      <a:pt x="212" y="251"/>
                    </a:lnTo>
                    <a:lnTo>
                      <a:pt x="211" y="251"/>
                    </a:lnTo>
                    <a:lnTo>
                      <a:pt x="210" y="251"/>
                    </a:lnTo>
                    <a:lnTo>
                      <a:pt x="210" y="250"/>
                    </a:lnTo>
                    <a:lnTo>
                      <a:pt x="207" y="250"/>
                    </a:lnTo>
                    <a:lnTo>
                      <a:pt x="207" y="251"/>
                    </a:lnTo>
                    <a:lnTo>
                      <a:pt x="206" y="251"/>
                    </a:lnTo>
                    <a:lnTo>
                      <a:pt x="207" y="250"/>
                    </a:lnTo>
                    <a:lnTo>
                      <a:pt x="206" y="248"/>
                    </a:lnTo>
                    <a:lnTo>
                      <a:pt x="206" y="247"/>
                    </a:lnTo>
                    <a:lnTo>
                      <a:pt x="206" y="246"/>
                    </a:lnTo>
                    <a:lnTo>
                      <a:pt x="205" y="246"/>
                    </a:lnTo>
                    <a:lnTo>
                      <a:pt x="203" y="243"/>
                    </a:lnTo>
                    <a:lnTo>
                      <a:pt x="203" y="242"/>
                    </a:lnTo>
                    <a:lnTo>
                      <a:pt x="203" y="240"/>
                    </a:lnTo>
                    <a:lnTo>
                      <a:pt x="202" y="240"/>
                    </a:lnTo>
                    <a:lnTo>
                      <a:pt x="202" y="239"/>
                    </a:lnTo>
                    <a:lnTo>
                      <a:pt x="201" y="238"/>
                    </a:lnTo>
                    <a:lnTo>
                      <a:pt x="199" y="238"/>
                    </a:lnTo>
                    <a:lnTo>
                      <a:pt x="199" y="237"/>
                    </a:lnTo>
                    <a:lnTo>
                      <a:pt x="199" y="235"/>
                    </a:lnTo>
                    <a:lnTo>
                      <a:pt x="198" y="235"/>
                    </a:lnTo>
                    <a:lnTo>
                      <a:pt x="197" y="234"/>
                    </a:lnTo>
                    <a:lnTo>
                      <a:pt x="195" y="233"/>
                    </a:lnTo>
                    <a:lnTo>
                      <a:pt x="194" y="233"/>
                    </a:lnTo>
                    <a:lnTo>
                      <a:pt x="193" y="233"/>
                    </a:lnTo>
                    <a:lnTo>
                      <a:pt x="191" y="233"/>
                    </a:lnTo>
                    <a:lnTo>
                      <a:pt x="190" y="233"/>
                    </a:lnTo>
                    <a:lnTo>
                      <a:pt x="190" y="231"/>
                    </a:lnTo>
                    <a:lnTo>
                      <a:pt x="190" y="233"/>
                    </a:lnTo>
                    <a:lnTo>
                      <a:pt x="189" y="233"/>
                    </a:lnTo>
                    <a:lnTo>
                      <a:pt x="188" y="233"/>
                    </a:lnTo>
                    <a:lnTo>
                      <a:pt x="188" y="234"/>
                    </a:lnTo>
                    <a:lnTo>
                      <a:pt x="186" y="234"/>
                    </a:lnTo>
                    <a:lnTo>
                      <a:pt x="186" y="235"/>
                    </a:lnTo>
                    <a:lnTo>
                      <a:pt x="185" y="235"/>
                    </a:lnTo>
                    <a:lnTo>
                      <a:pt x="184" y="235"/>
                    </a:lnTo>
                    <a:lnTo>
                      <a:pt x="184" y="234"/>
                    </a:lnTo>
                    <a:lnTo>
                      <a:pt x="184" y="233"/>
                    </a:lnTo>
                    <a:lnTo>
                      <a:pt x="184" y="231"/>
                    </a:lnTo>
                    <a:lnTo>
                      <a:pt x="184" y="230"/>
                    </a:lnTo>
                    <a:lnTo>
                      <a:pt x="182" y="229"/>
                    </a:lnTo>
                    <a:lnTo>
                      <a:pt x="182" y="227"/>
                    </a:lnTo>
                    <a:lnTo>
                      <a:pt x="182" y="226"/>
                    </a:lnTo>
                    <a:lnTo>
                      <a:pt x="181" y="226"/>
                    </a:lnTo>
                    <a:lnTo>
                      <a:pt x="181" y="225"/>
                    </a:lnTo>
                    <a:lnTo>
                      <a:pt x="180" y="225"/>
                    </a:lnTo>
                    <a:lnTo>
                      <a:pt x="180" y="223"/>
                    </a:lnTo>
                    <a:lnTo>
                      <a:pt x="177" y="223"/>
                    </a:lnTo>
                    <a:lnTo>
                      <a:pt x="177" y="225"/>
                    </a:lnTo>
                    <a:lnTo>
                      <a:pt x="176" y="225"/>
                    </a:lnTo>
                    <a:lnTo>
                      <a:pt x="174" y="225"/>
                    </a:lnTo>
                    <a:lnTo>
                      <a:pt x="173" y="225"/>
                    </a:lnTo>
                    <a:lnTo>
                      <a:pt x="173" y="226"/>
                    </a:lnTo>
                    <a:lnTo>
                      <a:pt x="172" y="226"/>
                    </a:lnTo>
                    <a:lnTo>
                      <a:pt x="171" y="226"/>
                    </a:lnTo>
                    <a:lnTo>
                      <a:pt x="169" y="226"/>
                    </a:lnTo>
                    <a:lnTo>
                      <a:pt x="169" y="227"/>
                    </a:lnTo>
                    <a:lnTo>
                      <a:pt x="168" y="227"/>
                    </a:lnTo>
                    <a:lnTo>
                      <a:pt x="168" y="229"/>
                    </a:lnTo>
                    <a:lnTo>
                      <a:pt x="167" y="229"/>
                    </a:lnTo>
                    <a:lnTo>
                      <a:pt x="165" y="229"/>
                    </a:lnTo>
                    <a:lnTo>
                      <a:pt x="164" y="229"/>
                    </a:lnTo>
                    <a:lnTo>
                      <a:pt x="163" y="230"/>
                    </a:lnTo>
                    <a:lnTo>
                      <a:pt x="161" y="230"/>
                    </a:lnTo>
                    <a:lnTo>
                      <a:pt x="159" y="230"/>
                    </a:lnTo>
                    <a:lnTo>
                      <a:pt x="159" y="229"/>
                    </a:lnTo>
                    <a:lnTo>
                      <a:pt x="157" y="229"/>
                    </a:lnTo>
                    <a:lnTo>
                      <a:pt x="154" y="231"/>
                    </a:lnTo>
                    <a:lnTo>
                      <a:pt x="151" y="233"/>
                    </a:lnTo>
                    <a:lnTo>
                      <a:pt x="148" y="234"/>
                    </a:lnTo>
                    <a:lnTo>
                      <a:pt x="146" y="234"/>
                    </a:lnTo>
                    <a:lnTo>
                      <a:pt x="143" y="235"/>
                    </a:lnTo>
                    <a:lnTo>
                      <a:pt x="139" y="237"/>
                    </a:lnTo>
                    <a:lnTo>
                      <a:pt x="138" y="238"/>
                    </a:lnTo>
                    <a:lnTo>
                      <a:pt x="136" y="239"/>
                    </a:lnTo>
                    <a:lnTo>
                      <a:pt x="135" y="239"/>
                    </a:lnTo>
                    <a:lnTo>
                      <a:pt x="133" y="240"/>
                    </a:lnTo>
                    <a:lnTo>
                      <a:pt x="130" y="240"/>
                    </a:lnTo>
                    <a:lnTo>
                      <a:pt x="130" y="237"/>
                    </a:lnTo>
                    <a:lnTo>
                      <a:pt x="131" y="233"/>
                    </a:lnTo>
                    <a:lnTo>
                      <a:pt x="131" y="230"/>
                    </a:lnTo>
                    <a:lnTo>
                      <a:pt x="133" y="227"/>
                    </a:lnTo>
                    <a:lnTo>
                      <a:pt x="133" y="223"/>
                    </a:lnTo>
                    <a:lnTo>
                      <a:pt x="134" y="218"/>
                    </a:lnTo>
                    <a:lnTo>
                      <a:pt x="134" y="213"/>
                    </a:lnTo>
                    <a:lnTo>
                      <a:pt x="136" y="212"/>
                    </a:lnTo>
                    <a:lnTo>
                      <a:pt x="138" y="212"/>
                    </a:lnTo>
                    <a:lnTo>
                      <a:pt x="138" y="210"/>
                    </a:lnTo>
                    <a:lnTo>
                      <a:pt x="139" y="209"/>
                    </a:lnTo>
                    <a:lnTo>
                      <a:pt x="139" y="208"/>
                    </a:lnTo>
                    <a:lnTo>
                      <a:pt x="140" y="208"/>
                    </a:lnTo>
                    <a:lnTo>
                      <a:pt x="142" y="208"/>
                    </a:lnTo>
                    <a:lnTo>
                      <a:pt x="142" y="206"/>
                    </a:lnTo>
                    <a:lnTo>
                      <a:pt x="143" y="205"/>
                    </a:lnTo>
                    <a:lnTo>
                      <a:pt x="144" y="204"/>
                    </a:lnTo>
                    <a:lnTo>
                      <a:pt x="143" y="202"/>
                    </a:lnTo>
                    <a:lnTo>
                      <a:pt x="143" y="201"/>
                    </a:lnTo>
                    <a:lnTo>
                      <a:pt x="144" y="200"/>
                    </a:lnTo>
                    <a:lnTo>
                      <a:pt x="144" y="199"/>
                    </a:lnTo>
                    <a:lnTo>
                      <a:pt x="146" y="197"/>
                    </a:lnTo>
                    <a:lnTo>
                      <a:pt x="146" y="196"/>
                    </a:lnTo>
                    <a:lnTo>
                      <a:pt x="146" y="195"/>
                    </a:lnTo>
                    <a:lnTo>
                      <a:pt x="146" y="193"/>
                    </a:lnTo>
                    <a:lnTo>
                      <a:pt x="144" y="193"/>
                    </a:lnTo>
                    <a:lnTo>
                      <a:pt x="143" y="193"/>
                    </a:lnTo>
                    <a:lnTo>
                      <a:pt x="142" y="193"/>
                    </a:lnTo>
                    <a:lnTo>
                      <a:pt x="140" y="193"/>
                    </a:lnTo>
                    <a:lnTo>
                      <a:pt x="139" y="195"/>
                    </a:lnTo>
                    <a:lnTo>
                      <a:pt x="138" y="195"/>
                    </a:lnTo>
                    <a:lnTo>
                      <a:pt x="136" y="195"/>
                    </a:lnTo>
                    <a:lnTo>
                      <a:pt x="135" y="195"/>
                    </a:lnTo>
                    <a:lnTo>
                      <a:pt x="135" y="196"/>
                    </a:lnTo>
                    <a:lnTo>
                      <a:pt x="134" y="195"/>
                    </a:lnTo>
                    <a:lnTo>
                      <a:pt x="135" y="195"/>
                    </a:lnTo>
                    <a:lnTo>
                      <a:pt x="135" y="193"/>
                    </a:lnTo>
                    <a:lnTo>
                      <a:pt x="136" y="193"/>
                    </a:lnTo>
                    <a:lnTo>
                      <a:pt x="136" y="192"/>
                    </a:lnTo>
                    <a:lnTo>
                      <a:pt x="135" y="192"/>
                    </a:lnTo>
                    <a:lnTo>
                      <a:pt x="135" y="191"/>
                    </a:lnTo>
                    <a:lnTo>
                      <a:pt x="136" y="191"/>
                    </a:lnTo>
                    <a:lnTo>
                      <a:pt x="136" y="192"/>
                    </a:lnTo>
                    <a:lnTo>
                      <a:pt x="136" y="191"/>
                    </a:lnTo>
                    <a:lnTo>
                      <a:pt x="138" y="191"/>
                    </a:lnTo>
                    <a:lnTo>
                      <a:pt x="138" y="189"/>
                    </a:lnTo>
                    <a:lnTo>
                      <a:pt x="139" y="189"/>
                    </a:lnTo>
                    <a:lnTo>
                      <a:pt x="140" y="189"/>
                    </a:lnTo>
                    <a:lnTo>
                      <a:pt x="140" y="188"/>
                    </a:lnTo>
                    <a:lnTo>
                      <a:pt x="140" y="187"/>
                    </a:lnTo>
                    <a:lnTo>
                      <a:pt x="139" y="185"/>
                    </a:lnTo>
                    <a:lnTo>
                      <a:pt x="136" y="183"/>
                    </a:lnTo>
                    <a:lnTo>
                      <a:pt x="131" y="183"/>
                    </a:lnTo>
                    <a:lnTo>
                      <a:pt x="130" y="183"/>
                    </a:lnTo>
                    <a:lnTo>
                      <a:pt x="125" y="182"/>
                    </a:lnTo>
                    <a:lnTo>
                      <a:pt x="123" y="182"/>
                    </a:lnTo>
                    <a:lnTo>
                      <a:pt x="123" y="180"/>
                    </a:lnTo>
                    <a:lnTo>
                      <a:pt x="126" y="178"/>
                    </a:lnTo>
                    <a:lnTo>
                      <a:pt x="126" y="176"/>
                    </a:lnTo>
                    <a:lnTo>
                      <a:pt x="127" y="176"/>
                    </a:lnTo>
                    <a:lnTo>
                      <a:pt x="129" y="175"/>
                    </a:lnTo>
                    <a:lnTo>
                      <a:pt x="130" y="175"/>
                    </a:lnTo>
                    <a:lnTo>
                      <a:pt x="130" y="174"/>
                    </a:lnTo>
                    <a:lnTo>
                      <a:pt x="130" y="172"/>
                    </a:lnTo>
                    <a:lnTo>
                      <a:pt x="129" y="171"/>
                    </a:lnTo>
                    <a:lnTo>
                      <a:pt x="129" y="172"/>
                    </a:lnTo>
                    <a:lnTo>
                      <a:pt x="127" y="172"/>
                    </a:lnTo>
                    <a:lnTo>
                      <a:pt x="127" y="171"/>
                    </a:lnTo>
                    <a:lnTo>
                      <a:pt x="127" y="170"/>
                    </a:lnTo>
                    <a:lnTo>
                      <a:pt x="126" y="170"/>
                    </a:lnTo>
                    <a:lnTo>
                      <a:pt x="126" y="168"/>
                    </a:lnTo>
                    <a:lnTo>
                      <a:pt x="125" y="168"/>
                    </a:lnTo>
                    <a:lnTo>
                      <a:pt x="125" y="167"/>
                    </a:lnTo>
                    <a:lnTo>
                      <a:pt x="126" y="167"/>
                    </a:lnTo>
                    <a:lnTo>
                      <a:pt x="126" y="168"/>
                    </a:lnTo>
                    <a:lnTo>
                      <a:pt x="127" y="167"/>
                    </a:lnTo>
                    <a:lnTo>
                      <a:pt x="127" y="166"/>
                    </a:lnTo>
                    <a:lnTo>
                      <a:pt x="126" y="166"/>
                    </a:lnTo>
                    <a:lnTo>
                      <a:pt x="127" y="166"/>
                    </a:lnTo>
                    <a:lnTo>
                      <a:pt x="127" y="165"/>
                    </a:lnTo>
                    <a:lnTo>
                      <a:pt x="129" y="165"/>
                    </a:lnTo>
                    <a:lnTo>
                      <a:pt x="129" y="163"/>
                    </a:lnTo>
                    <a:lnTo>
                      <a:pt x="130" y="162"/>
                    </a:lnTo>
                    <a:lnTo>
                      <a:pt x="130" y="161"/>
                    </a:lnTo>
                    <a:lnTo>
                      <a:pt x="129" y="161"/>
                    </a:lnTo>
                    <a:lnTo>
                      <a:pt x="130" y="161"/>
                    </a:lnTo>
                    <a:lnTo>
                      <a:pt x="130" y="159"/>
                    </a:lnTo>
                    <a:lnTo>
                      <a:pt x="130" y="158"/>
                    </a:lnTo>
                    <a:lnTo>
                      <a:pt x="131" y="158"/>
                    </a:lnTo>
                    <a:lnTo>
                      <a:pt x="131" y="157"/>
                    </a:lnTo>
                    <a:lnTo>
                      <a:pt x="131" y="155"/>
                    </a:lnTo>
                    <a:lnTo>
                      <a:pt x="131" y="154"/>
                    </a:lnTo>
                    <a:lnTo>
                      <a:pt x="133" y="154"/>
                    </a:lnTo>
                    <a:lnTo>
                      <a:pt x="133" y="153"/>
                    </a:lnTo>
                    <a:lnTo>
                      <a:pt x="133" y="151"/>
                    </a:lnTo>
                    <a:lnTo>
                      <a:pt x="134" y="150"/>
                    </a:lnTo>
                    <a:lnTo>
                      <a:pt x="134" y="149"/>
                    </a:lnTo>
                    <a:lnTo>
                      <a:pt x="135" y="148"/>
                    </a:lnTo>
                    <a:lnTo>
                      <a:pt x="135" y="146"/>
                    </a:lnTo>
                    <a:lnTo>
                      <a:pt x="135" y="145"/>
                    </a:lnTo>
                    <a:lnTo>
                      <a:pt x="135" y="144"/>
                    </a:lnTo>
                    <a:lnTo>
                      <a:pt x="135" y="142"/>
                    </a:lnTo>
                    <a:lnTo>
                      <a:pt x="135" y="141"/>
                    </a:lnTo>
                    <a:lnTo>
                      <a:pt x="135" y="138"/>
                    </a:lnTo>
                    <a:lnTo>
                      <a:pt x="134" y="137"/>
                    </a:lnTo>
                    <a:lnTo>
                      <a:pt x="133" y="137"/>
                    </a:lnTo>
                    <a:lnTo>
                      <a:pt x="133" y="136"/>
                    </a:lnTo>
                    <a:lnTo>
                      <a:pt x="131" y="136"/>
                    </a:lnTo>
                    <a:lnTo>
                      <a:pt x="130" y="136"/>
                    </a:lnTo>
                    <a:lnTo>
                      <a:pt x="130" y="137"/>
                    </a:lnTo>
                    <a:lnTo>
                      <a:pt x="127" y="137"/>
                    </a:lnTo>
                    <a:lnTo>
                      <a:pt x="127" y="136"/>
                    </a:lnTo>
                    <a:lnTo>
                      <a:pt x="126" y="134"/>
                    </a:lnTo>
                    <a:lnTo>
                      <a:pt x="125" y="136"/>
                    </a:lnTo>
                    <a:lnTo>
                      <a:pt x="123" y="136"/>
                    </a:lnTo>
                    <a:lnTo>
                      <a:pt x="122" y="137"/>
                    </a:lnTo>
                    <a:lnTo>
                      <a:pt x="122" y="138"/>
                    </a:lnTo>
                    <a:lnTo>
                      <a:pt x="121" y="138"/>
                    </a:lnTo>
                    <a:lnTo>
                      <a:pt x="121" y="140"/>
                    </a:lnTo>
                    <a:lnTo>
                      <a:pt x="119" y="140"/>
                    </a:lnTo>
                    <a:lnTo>
                      <a:pt x="118" y="140"/>
                    </a:lnTo>
                    <a:lnTo>
                      <a:pt x="118" y="141"/>
                    </a:lnTo>
                    <a:lnTo>
                      <a:pt x="117" y="141"/>
                    </a:lnTo>
                    <a:lnTo>
                      <a:pt x="116" y="141"/>
                    </a:lnTo>
                    <a:lnTo>
                      <a:pt x="116" y="140"/>
                    </a:lnTo>
                    <a:lnTo>
                      <a:pt x="114" y="140"/>
                    </a:lnTo>
                    <a:lnTo>
                      <a:pt x="113" y="138"/>
                    </a:lnTo>
                    <a:lnTo>
                      <a:pt x="112" y="138"/>
                    </a:lnTo>
                    <a:lnTo>
                      <a:pt x="112" y="137"/>
                    </a:lnTo>
                    <a:lnTo>
                      <a:pt x="110" y="137"/>
                    </a:lnTo>
                    <a:lnTo>
                      <a:pt x="110" y="136"/>
                    </a:lnTo>
                    <a:lnTo>
                      <a:pt x="110" y="134"/>
                    </a:lnTo>
                    <a:lnTo>
                      <a:pt x="110" y="133"/>
                    </a:lnTo>
                    <a:lnTo>
                      <a:pt x="110" y="132"/>
                    </a:lnTo>
                    <a:lnTo>
                      <a:pt x="109" y="132"/>
                    </a:lnTo>
                    <a:lnTo>
                      <a:pt x="109" y="130"/>
                    </a:lnTo>
                    <a:lnTo>
                      <a:pt x="109" y="129"/>
                    </a:lnTo>
                    <a:lnTo>
                      <a:pt x="108" y="129"/>
                    </a:lnTo>
                    <a:lnTo>
                      <a:pt x="106" y="129"/>
                    </a:lnTo>
                    <a:lnTo>
                      <a:pt x="105" y="129"/>
                    </a:lnTo>
                    <a:lnTo>
                      <a:pt x="105" y="128"/>
                    </a:lnTo>
                    <a:lnTo>
                      <a:pt x="104" y="128"/>
                    </a:lnTo>
                    <a:lnTo>
                      <a:pt x="102" y="125"/>
                    </a:lnTo>
                    <a:lnTo>
                      <a:pt x="102" y="124"/>
                    </a:lnTo>
                    <a:lnTo>
                      <a:pt x="102" y="123"/>
                    </a:lnTo>
                    <a:lnTo>
                      <a:pt x="99" y="121"/>
                    </a:lnTo>
                    <a:lnTo>
                      <a:pt x="96" y="120"/>
                    </a:lnTo>
                    <a:lnTo>
                      <a:pt x="96" y="119"/>
                    </a:lnTo>
                    <a:lnTo>
                      <a:pt x="95" y="119"/>
                    </a:lnTo>
                    <a:lnTo>
                      <a:pt x="95" y="117"/>
                    </a:lnTo>
                    <a:lnTo>
                      <a:pt x="93" y="117"/>
                    </a:lnTo>
                    <a:lnTo>
                      <a:pt x="93" y="116"/>
                    </a:lnTo>
                    <a:lnTo>
                      <a:pt x="92" y="116"/>
                    </a:lnTo>
                    <a:lnTo>
                      <a:pt x="92" y="115"/>
                    </a:lnTo>
                    <a:lnTo>
                      <a:pt x="93" y="113"/>
                    </a:lnTo>
                    <a:lnTo>
                      <a:pt x="92" y="112"/>
                    </a:lnTo>
                    <a:lnTo>
                      <a:pt x="92" y="111"/>
                    </a:lnTo>
                    <a:lnTo>
                      <a:pt x="91" y="108"/>
                    </a:lnTo>
                    <a:lnTo>
                      <a:pt x="91" y="107"/>
                    </a:lnTo>
                    <a:lnTo>
                      <a:pt x="89" y="107"/>
                    </a:lnTo>
                    <a:lnTo>
                      <a:pt x="88" y="107"/>
                    </a:lnTo>
                    <a:lnTo>
                      <a:pt x="88" y="106"/>
                    </a:lnTo>
                    <a:lnTo>
                      <a:pt x="87" y="106"/>
                    </a:lnTo>
                    <a:lnTo>
                      <a:pt x="87" y="104"/>
                    </a:lnTo>
                    <a:lnTo>
                      <a:pt x="85" y="103"/>
                    </a:lnTo>
                    <a:lnTo>
                      <a:pt x="84" y="103"/>
                    </a:lnTo>
                    <a:lnTo>
                      <a:pt x="84" y="102"/>
                    </a:lnTo>
                    <a:lnTo>
                      <a:pt x="83" y="102"/>
                    </a:lnTo>
                    <a:lnTo>
                      <a:pt x="83" y="100"/>
                    </a:lnTo>
                    <a:lnTo>
                      <a:pt x="82" y="100"/>
                    </a:lnTo>
                    <a:lnTo>
                      <a:pt x="80" y="99"/>
                    </a:lnTo>
                    <a:lnTo>
                      <a:pt x="79" y="98"/>
                    </a:lnTo>
                    <a:lnTo>
                      <a:pt x="78" y="98"/>
                    </a:lnTo>
                    <a:lnTo>
                      <a:pt x="78" y="96"/>
                    </a:lnTo>
                    <a:lnTo>
                      <a:pt x="76" y="95"/>
                    </a:lnTo>
                    <a:lnTo>
                      <a:pt x="75" y="94"/>
                    </a:lnTo>
                    <a:lnTo>
                      <a:pt x="71" y="93"/>
                    </a:lnTo>
                    <a:lnTo>
                      <a:pt x="68" y="93"/>
                    </a:lnTo>
                    <a:lnTo>
                      <a:pt x="66" y="91"/>
                    </a:lnTo>
                    <a:lnTo>
                      <a:pt x="64" y="89"/>
                    </a:lnTo>
                    <a:lnTo>
                      <a:pt x="63" y="87"/>
                    </a:lnTo>
                    <a:lnTo>
                      <a:pt x="62" y="86"/>
                    </a:lnTo>
                    <a:lnTo>
                      <a:pt x="61" y="86"/>
                    </a:lnTo>
                    <a:lnTo>
                      <a:pt x="59" y="85"/>
                    </a:lnTo>
                    <a:lnTo>
                      <a:pt x="58" y="85"/>
                    </a:lnTo>
                    <a:lnTo>
                      <a:pt x="57" y="85"/>
                    </a:lnTo>
                    <a:lnTo>
                      <a:pt x="55" y="83"/>
                    </a:lnTo>
                    <a:lnTo>
                      <a:pt x="54" y="83"/>
                    </a:lnTo>
                    <a:lnTo>
                      <a:pt x="55" y="82"/>
                    </a:lnTo>
                    <a:lnTo>
                      <a:pt x="55" y="81"/>
                    </a:lnTo>
                    <a:lnTo>
                      <a:pt x="54" y="79"/>
                    </a:lnTo>
                    <a:lnTo>
                      <a:pt x="51" y="77"/>
                    </a:lnTo>
                    <a:lnTo>
                      <a:pt x="47" y="74"/>
                    </a:lnTo>
                    <a:lnTo>
                      <a:pt x="45" y="74"/>
                    </a:lnTo>
                    <a:lnTo>
                      <a:pt x="37" y="72"/>
                    </a:lnTo>
                    <a:lnTo>
                      <a:pt x="36" y="72"/>
                    </a:lnTo>
                    <a:lnTo>
                      <a:pt x="27" y="69"/>
                    </a:lnTo>
                    <a:lnTo>
                      <a:pt x="25" y="69"/>
                    </a:lnTo>
                    <a:lnTo>
                      <a:pt x="24" y="69"/>
                    </a:lnTo>
                    <a:lnTo>
                      <a:pt x="23" y="69"/>
                    </a:lnTo>
                    <a:lnTo>
                      <a:pt x="23" y="68"/>
                    </a:lnTo>
                    <a:lnTo>
                      <a:pt x="23" y="66"/>
                    </a:lnTo>
                    <a:lnTo>
                      <a:pt x="21" y="66"/>
                    </a:lnTo>
                    <a:lnTo>
                      <a:pt x="21" y="65"/>
                    </a:lnTo>
                    <a:lnTo>
                      <a:pt x="20" y="65"/>
                    </a:lnTo>
                    <a:lnTo>
                      <a:pt x="19" y="65"/>
                    </a:lnTo>
                    <a:lnTo>
                      <a:pt x="19" y="64"/>
                    </a:lnTo>
                    <a:lnTo>
                      <a:pt x="17" y="64"/>
                    </a:lnTo>
                    <a:lnTo>
                      <a:pt x="17" y="62"/>
                    </a:lnTo>
                    <a:lnTo>
                      <a:pt x="16" y="62"/>
                    </a:lnTo>
                    <a:lnTo>
                      <a:pt x="16" y="61"/>
                    </a:lnTo>
                    <a:lnTo>
                      <a:pt x="16" y="60"/>
                    </a:lnTo>
                    <a:lnTo>
                      <a:pt x="15" y="60"/>
                    </a:lnTo>
                    <a:lnTo>
                      <a:pt x="15" y="58"/>
                    </a:lnTo>
                    <a:lnTo>
                      <a:pt x="13" y="58"/>
                    </a:lnTo>
                    <a:lnTo>
                      <a:pt x="12" y="58"/>
                    </a:lnTo>
                    <a:lnTo>
                      <a:pt x="12" y="60"/>
                    </a:lnTo>
                    <a:lnTo>
                      <a:pt x="11" y="60"/>
                    </a:lnTo>
                    <a:lnTo>
                      <a:pt x="10" y="60"/>
                    </a:lnTo>
                    <a:lnTo>
                      <a:pt x="10" y="58"/>
                    </a:lnTo>
                    <a:lnTo>
                      <a:pt x="10" y="57"/>
                    </a:lnTo>
                    <a:lnTo>
                      <a:pt x="7" y="52"/>
                    </a:lnTo>
                    <a:lnTo>
                      <a:pt x="7" y="51"/>
                    </a:lnTo>
                    <a:lnTo>
                      <a:pt x="6" y="47"/>
                    </a:lnTo>
                    <a:lnTo>
                      <a:pt x="6" y="44"/>
                    </a:lnTo>
                    <a:lnTo>
                      <a:pt x="4" y="41"/>
                    </a:lnTo>
                    <a:lnTo>
                      <a:pt x="3" y="39"/>
                    </a:lnTo>
                    <a:lnTo>
                      <a:pt x="3" y="38"/>
                    </a:lnTo>
                    <a:lnTo>
                      <a:pt x="0" y="32"/>
                    </a:lnTo>
                    <a:lnTo>
                      <a:pt x="2" y="32"/>
                    </a:lnTo>
                    <a:lnTo>
                      <a:pt x="3" y="32"/>
                    </a:lnTo>
                    <a:lnTo>
                      <a:pt x="4" y="32"/>
                    </a:lnTo>
                    <a:lnTo>
                      <a:pt x="4" y="31"/>
                    </a:lnTo>
                    <a:lnTo>
                      <a:pt x="6" y="31"/>
                    </a:lnTo>
                    <a:lnTo>
                      <a:pt x="11" y="27"/>
                    </a:lnTo>
                    <a:lnTo>
                      <a:pt x="13" y="26"/>
                    </a:lnTo>
                    <a:lnTo>
                      <a:pt x="13" y="24"/>
                    </a:lnTo>
                    <a:lnTo>
                      <a:pt x="16" y="22"/>
                    </a:lnTo>
                    <a:lnTo>
                      <a:pt x="19" y="21"/>
                    </a:lnTo>
                    <a:lnTo>
                      <a:pt x="19" y="19"/>
                    </a:lnTo>
                    <a:lnTo>
                      <a:pt x="20" y="19"/>
                    </a:lnTo>
                    <a:lnTo>
                      <a:pt x="21" y="19"/>
                    </a:lnTo>
                    <a:lnTo>
                      <a:pt x="21" y="18"/>
                    </a:lnTo>
                    <a:lnTo>
                      <a:pt x="21" y="17"/>
                    </a:lnTo>
                    <a:lnTo>
                      <a:pt x="23" y="17"/>
                    </a:lnTo>
                    <a:lnTo>
                      <a:pt x="23" y="15"/>
                    </a:lnTo>
                    <a:lnTo>
                      <a:pt x="24" y="15"/>
                    </a:lnTo>
                    <a:lnTo>
                      <a:pt x="24" y="14"/>
                    </a:lnTo>
                    <a:lnTo>
                      <a:pt x="25" y="13"/>
                    </a:lnTo>
                    <a:lnTo>
                      <a:pt x="27" y="13"/>
                    </a:lnTo>
                    <a:lnTo>
                      <a:pt x="27" y="11"/>
                    </a:lnTo>
                    <a:lnTo>
                      <a:pt x="27" y="13"/>
                    </a:lnTo>
                    <a:lnTo>
                      <a:pt x="27" y="14"/>
                    </a:lnTo>
                    <a:lnTo>
                      <a:pt x="28" y="14"/>
                    </a:lnTo>
                    <a:lnTo>
                      <a:pt x="28" y="15"/>
                    </a:lnTo>
                    <a:lnTo>
                      <a:pt x="29" y="15"/>
                    </a:lnTo>
                    <a:lnTo>
                      <a:pt x="30" y="15"/>
                    </a:lnTo>
                    <a:lnTo>
                      <a:pt x="32" y="15"/>
                    </a:lnTo>
                    <a:lnTo>
                      <a:pt x="33" y="15"/>
                    </a:lnTo>
                    <a:lnTo>
                      <a:pt x="33" y="17"/>
                    </a:lnTo>
                    <a:lnTo>
                      <a:pt x="34" y="17"/>
                    </a:lnTo>
                    <a:lnTo>
                      <a:pt x="36" y="17"/>
                    </a:lnTo>
                    <a:lnTo>
                      <a:pt x="36" y="18"/>
                    </a:lnTo>
                    <a:lnTo>
                      <a:pt x="37" y="18"/>
                    </a:lnTo>
                    <a:lnTo>
                      <a:pt x="38" y="18"/>
                    </a:lnTo>
                    <a:lnTo>
                      <a:pt x="38" y="17"/>
                    </a:lnTo>
                    <a:lnTo>
                      <a:pt x="38" y="15"/>
                    </a:lnTo>
                    <a:lnTo>
                      <a:pt x="40" y="15"/>
                    </a:lnTo>
                    <a:lnTo>
                      <a:pt x="40" y="14"/>
                    </a:lnTo>
                    <a:lnTo>
                      <a:pt x="41" y="14"/>
                    </a:lnTo>
                    <a:lnTo>
                      <a:pt x="41" y="13"/>
                    </a:lnTo>
                    <a:lnTo>
                      <a:pt x="41" y="11"/>
                    </a:lnTo>
                    <a:lnTo>
                      <a:pt x="42" y="11"/>
                    </a:lnTo>
                    <a:lnTo>
                      <a:pt x="42" y="10"/>
                    </a:lnTo>
                    <a:lnTo>
                      <a:pt x="42" y="9"/>
                    </a:lnTo>
                    <a:lnTo>
                      <a:pt x="44" y="7"/>
                    </a:lnTo>
                    <a:lnTo>
                      <a:pt x="44" y="6"/>
                    </a:lnTo>
                    <a:lnTo>
                      <a:pt x="45" y="6"/>
                    </a:lnTo>
                    <a:lnTo>
                      <a:pt x="45" y="5"/>
                    </a:lnTo>
                    <a:lnTo>
                      <a:pt x="45" y="4"/>
                    </a:lnTo>
                    <a:lnTo>
                      <a:pt x="45" y="2"/>
                    </a:lnTo>
                    <a:lnTo>
                      <a:pt x="45" y="1"/>
                    </a:lnTo>
                    <a:lnTo>
                      <a:pt x="46" y="1"/>
                    </a:lnTo>
                    <a:lnTo>
                      <a:pt x="46" y="0"/>
                    </a:lnTo>
                    <a:lnTo>
                      <a:pt x="47" y="0"/>
                    </a:lnTo>
                    <a:lnTo>
                      <a:pt x="49" y="0"/>
                    </a:lnTo>
                    <a:lnTo>
                      <a:pt x="50" y="0"/>
                    </a:lnTo>
                    <a:lnTo>
                      <a:pt x="50" y="1"/>
                    </a:lnTo>
                    <a:lnTo>
                      <a:pt x="51" y="1"/>
                    </a:lnTo>
                    <a:lnTo>
                      <a:pt x="53" y="1"/>
                    </a:lnTo>
                    <a:lnTo>
                      <a:pt x="54" y="2"/>
                    </a:lnTo>
                    <a:lnTo>
                      <a:pt x="54" y="1"/>
                    </a:lnTo>
                    <a:lnTo>
                      <a:pt x="54" y="2"/>
                    </a:lnTo>
                    <a:lnTo>
                      <a:pt x="55" y="2"/>
                    </a:lnTo>
                    <a:lnTo>
                      <a:pt x="55" y="4"/>
                    </a:lnTo>
                    <a:lnTo>
                      <a:pt x="57" y="4"/>
                    </a:lnTo>
                    <a:lnTo>
                      <a:pt x="57" y="2"/>
                    </a:lnTo>
                    <a:lnTo>
                      <a:pt x="58" y="2"/>
                    </a:lnTo>
                    <a:lnTo>
                      <a:pt x="59" y="2"/>
                    </a:lnTo>
                    <a:lnTo>
                      <a:pt x="61" y="2"/>
                    </a:lnTo>
                    <a:lnTo>
                      <a:pt x="62" y="2"/>
                    </a:lnTo>
                    <a:lnTo>
                      <a:pt x="63" y="1"/>
                    </a:lnTo>
                    <a:lnTo>
                      <a:pt x="64" y="1"/>
                    </a:lnTo>
                    <a:lnTo>
                      <a:pt x="66" y="1"/>
                    </a:lnTo>
                    <a:lnTo>
                      <a:pt x="67" y="1"/>
                    </a:lnTo>
                    <a:lnTo>
                      <a:pt x="68" y="1"/>
                    </a:lnTo>
                    <a:lnTo>
                      <a:pt x="68" y="2"/>
                    </a:lnTo>
                    <a:lnTo>
                      <a:pt x="68" y="4"/>
                    </a:lnTo>
                    <a:lnTo>
                      <a:pt x="68" y="5"/>
                    </a:lnTo>
                    <a:lnTo>
                      <a:pt x="67" y="5"/>
                    </a:lnTo>
                    <a:lnTo>
                      <a:pt x="67" y="6"/>
                    </a:lnTo>
                    <a:lnTo>
                      <a:pt x="67" y="7"/>
                    </a:lnTo>
                    <a:lnTo>
                      <a:pt x="67" y="9"/>
                    </a:lnTo>
                    <a:lnTo>
                      <a:pt x="66" y="9"/>
                    </a:lnTo>
                    <a:lnTo>
                      <a:pt x="66" y="10"/>
                    </a:lnTo>
                    <a:lnTo>
                      <a:pt x="64" y="10"/>
                    </a:lnTo>
                    <a:lnTo>
                      <a:pt x="64" y="11"/>
                    </a:lnTo>
                    <a:lnTo>
                      <a:pt x="64" y="13"/>
                    </a:lnTo>
                    <a:lnTo>
                      <a:pt x="63" y="13"/>
                    </a:lnTo>
                    <a:lnTo>
                      <a:pt x="63" y="14"/>
                    </a:lnTo>
                    <a:lnTo>
                      <a:pt x="64" y="14"/>
                    </a:lnTo>
                    <a:lnTo>
                      <a:pt x="64" y="15"/>
                    </a:lnTo>
                    <a:lnTo>
                      <a:pt x="63" y="15"/>
                    </a:lnTo>
                    <a:lnTo>
                      <a:pt x="64" y="15"/>
                    </a:lnTo>
                    <a:lnTo>
                      <a:pt x="64" y="17"/>
                    </a:lnTo>
                    <a:lnTo>
                      <a:pt x="64" y="18"/>
                    </a:lnTo>
                    <a:lnTo>
                      <a:pt x="64" y="19"/>
                    </a:lnTo>
                    <a:lnTo>
                      <a:pt x="64" y="21"/>
                    </a:lnTo>
                    <a:lnTo>
                      <a:pt x="64" y="22"/>
                    </a:lnTo>
                    <a:lnTo>
                      <a:pt x="64" y="23"/>
                    </a:lnTo>
                    <a:lnTo>
                      <a:pt x="64" y="24"/>
                    </a:lnTo>
                    <a:lnTo>
                      <a:pt x="63" y="24"/>
                    </a:lnTo>
                    <a:lnTo>
                      <a:pt x="63" y="26"/>
                    </a:lnTo>
                    <a:lnTo>
                      <a:pt x="62" y="26"/>
                    </a:lnTo>
                    <a:lnTo>
                      <a:pt x="62" y="27"/>
                    </a:lnTo>
                    <a:lnTo>
                      <a:pt x="62" y="28"/>
                    </a:lnTo>
                    <a:lnTo>
                      <a:pt x="61" y="28"/>
                    </a:lnTo>
                    <a:lnTo>
                      <a:pt x="59" y="28"/>
                    </a:lnTo>
                    <a:lnTo>
                      <a:pt x="59" y="30"/>
                    </a:lnTo>
                    <a:lnTo>
                      <a:pt x="58" y="30"/>
                    </a:lnTo>
                    <a:lnTo>
                      <a:pt x="58" y="31"/>
                    </a:lnTo>
                    <a:lnTo>
                      <a:pt x="58" y="32"/>
                    </a:lnTo>
                    <a:lnTo>
                      <a:pt x="58" y="34"/>
                    </a:lnTo>
                    <a:lnTo>
                      <a:pt x="59" y="35"/>
                    </a:lnTo>
                    <a:lnTo>
                      <a:pt x="59" y="36"/>
                    </a:lnTo>
                    <a:lnTo>
                      <a:pt x="61" y="36"/>
                    </a:lnTo>
                    <a:lnTo>
                      <a:pt x="61" y="38"/>
                    </a:lnTo>
                    <a:lnTo>
                      <a:pt x="62" y="38"/>
                    </a:lnTo>
                    <a:lnTo>
                      <a:pt x="61" y="38"/>
                    </a:lnTo>
                    <a:lnTo>
                      <a:pt x="62" y="39"/>
                    </a:lnTo>
                    <a:lnTo>
                      <a:pt x="62" y="40"/>
                    </a:lnTo>
                    <a:lnTo>
                      <a:pt x="63" y="40"/>
                    </a:lnTo>
                    <a:lnTo>
                      <a:pt x="62" y="40"/>
                    </a:lnTo>
                    <a:lnTo>
                      <a:pt x="63" y="40"/>
                    </a:lnTo>
                    <a:lnTo>
                      <a:pt x="63" y="41"/>
                    </a:lnTo>
                    <a:lnTo>
                      <a:pt x="64" y="41"/>
                    </a:lnTo>
                    <a:lnTo>
                      <a:pt x="64" y="43"/>
                    </a:lnTo>
                    <a:lnTo>
                      <a:pt x="63" y="43"/>
                    </a:lnTo>
                    <a:lnTo>
                      <a:pt x="63" y="44"/>
                    </a:lnTo>
                    <a:lnTo>
                      <a:pt x="64" y="44"/>
                    </a:lnTo>
                    <a:lnTo>
                      <a:pt x="63" y="44"/>
                    </a:lnTo>
                    <a:lnTo>
                      <a:pt x="63" y="45"/>
                    </a:lnTo>
                    <a:lnTo>
                      <a:pt x="63" y="47"/>
                    </a:lnTo>
                    <a:lnTo>
                      <a:pt x="63" y="48"/>
                    </a:lnTo>
                    <a:lnTo>
                      <a:pt x="64" y="48"/>
                    </a:lnTo>
                    <a:lnTo>
                      <a:pt x="64" y="49"/>
                    </a:lnTo>
                    <a:lnTo>
                      <a:pt x="63" y="49"/>
                    </a:lnTo>
                    <a:lnTo>
                      <a:pt x="63" y="51"/>
                    </a:lnTo>
                    <a:lnTo>
                      <a:pt x="63" y="52"/>
                    </a:lnTo>
                    <a:lnTo>
                      <a:pt x="63" y="53"/>
                    </a:lnTo>
                    <a:lnTo>
                      <a:pt x="63" y="55"/>
                    </a:lnTo>
                    <a:lnTo>
                      <a:pt x="63" y="56"/>
                    </a:lnTo>
                    <a:lnTo>
                      <a:pt x="64" y="56"/>
                    </a:lnTo>
                    <a:lnTo>
                      <a:pt x="66" y="56"/>
                    </a:lnTo>
                    <a:lnTo>
                      <a:pt x="66" y="57"/>
                    </a:lnTo>
                    <a:lnTo>
                      <a:pt x="67" y="57"/>
                    </a:lnTo>
                    <a:lnTo>
                      <a:pt x="67" y="58"/>
                    </a:lnTo>
                    <a:lnTo>
                      <a:pt x="66" y="58"/>
                    </a:lnTo>
                    <a:lnTo>
                      <a:pt x="66" y="60"/>
                    </a:lnTo>
                    <a:lnTo>
                      <a:pt x="67" y="60"/>
                    </a:lnTo>
                    <a:lnTo>
                      <a:pt x="67" y="61"/>
                    </a:lnTo>
                    <a:lnTo>
                      <a:pt x="67" y="62"/>
                    </a:lnTo>
                    <a:lnTo>
                      <a:pt x="68" y="62"/>
                    </a:lnTo>
                    <a:lnTo>
                      <a:pt x="70" y="62"/>
                    </a:lnTo>
                    <a:lnTo>
                      <a:pt x="70" y="61"/>
                    </a:lnTo>
                    <a:lnTo>
                      <a:pt x="70" y="60"/>
                    </a:lnTo>
                    <a:lnTo>
                      <a:pt x="71" y="61"/>
                    </a:lnTo>
                    <a:lnTo>
                      <a:pt x="72" y="61"/>
                    </a:lnTo>
                    <a:lnTo>
                      <a:pt x="74" y="61"/>
                    </a:lnTo>
                    <a:lnTo>
                      <a:pt x="74" y="60"/>
                    </a:lnTo>
                    <a:lnTo>
                      <a:pt x="74" y="58"/>
                    </a:lnTo>
                    <a:lnTo>
                      <a:pt x="75" y="58"/>
                    </a:lnTo>
                    <a:lnTo>
                      <a:pt x="76" y="58"/>
                    </a:lnTo>
                    <a:lnTo>
                      <a:pt x="76" y="60"/>
                    </a:lnTo>
                    <a:lnTo>
                      <a:pt x="78" y="60"/>
                    </a:lnTo>
                    <a:lnTo>
                      <a:pt x="79" y="60"/>
                    </a:lnTo>
                    <a:lnTo>
                      <a:pt x="79" y="61"/>
                    </a:lnTo>
                    <a:lnTo>
                      <a:pt x="79" y="62"/>
                    </a:lnTo>
                    <a:lnTo>
                      <a:pt x="78" y="61"/>
                    </a:lnTo>
                    <a:lnTo>
                      <a:pt x="76" y="61"/>
                    </a:lnTo>
                    <a:lnTo>
                      <a:pt x="76" y="62"/>
                    </a:lnTo>
                    <a:lnTo>
                      <a:pt x="76" y="64"/>
                    </a:lnTo>
                    <a:lnTo>
                      <a:pt x="76" y="65"/>
                    </a:lnTo>
                    <a:lnTo>
                      <a:pt x="76" y="66"/>
                    </a:lnTo>
                    <a:lnTo>
                      <a:pt x="78" y="68"/>
                    </a:lnTo>
                    <a:lnTo>
                      <a:pt x="79" y="68"/>
                    </a:lnTo>
                    <a:lnTo>
                      <a:pt x="79" y="69"/>
                    </a:lnTo>
                    <a:lnTo>
                      <a:pt x="80" y="69"/>
                    </a:lnTo>
                    <a:lnTo>
                      <a:pt x="79" y="69"/>
                    </a:lnTo>
                    <a:lnTo>
                      <a:pt x="80" y="69"/>
                    </a:lnTo>
                    <a:lnTo>
                      <a:pt x="80" y="70"/>
                    </a:lnTo>
                    <a:lnTo>
                      <a:pt x="79" y="70"/>
                    </a:lnTo>
                    <a:lnTo>
                      <a:pt x="80" y="70"/>
                    </a:lnTo>
                    <a:lnTo>
                      <a:pt x="79" y="72"/>
                    </a:lnTo>
                    <a:lnTo>
                      <a:pt x="80" y="72"/>
                    </a:lnTo>
                    <a:lnTo>
                      <a:pt x="80" y="73"/>
                    </a:lnTo>
                    <a:lnTo>
                      <a:pt x="80" y="74"/>
                    </a:lnTo>
                    <a:lnTo>
                      <a:pt x="80" y="76"/>
                    </a:lnTo>
                    <a:lnTo>
                      <a:pt x="82" y="76"/>
                    </a:lnTo>
                    <a:lnTo>
                      <a:pt x="82" y="77"/>
                    </a:lnTo>
                    <a:lnTo>
                      <a:pt x="82" y="78"/>
                    </a:lnTo>
                    <a:lnTo>
                      <a:pt x="80" y="78"/>
                    </a:lnTo>
                    <a:lnTo>
                      <a:pt x="80" y="77"/>
                    </a:lnTo>
                    <a:lnTo>
                      <a:pt x="80" y="78"/>
                    </a:lnTo>
                    <a:lnTo>
                      <a:pt x="82" y="78"/>
                    </a:lnTo>
                    <a:lnTo>
                      <a:pt x="82" y="79"/>
                    </a:lnTo>
                    <a:lnTo>
                      <a:pt x="82" y="81"/>
                    </a:lnTo>
                    <a:lnTo>
                      <a:pt x="83" y="81"/>
                    </a:lnTo>
                    <a:lnTo>
                      <a:pt x="83" y="82"/>
                    </a:lnTo>
                    <a:lnTo>
                      <a:pt x="83" y="83"/>
                    </a:lnTo>
                    <a:lnTo>
                      <a:pt x="84" y="83"/>
                    </a:lnTo>
                    <a:lnTo>
                      <a:pt x="84" y="82"/>
                    </a:lnTo>
                    <a:lnTo>
                      <a:pt x="84" y="81"/>
                    </a:lnTo>
                    <a:lnTo>
                      <a:pt x="85" y="81"/>
                    </a:lnTo>
                    <a:lnTo>
                      <a:pt x="85" y="82"/>
                    </a:lnTo>
                    <a:lnTo>
                      <a:pt x="87" y="82"/>
                    </a:lnTo>
                    <a:lnTo>
                      <a:pt x="87" y="83"/>
                    </a:lnTo>
                    <a:lnTo>
                      <a:pt x="88" y="83"/>
                    </a:lnTo>
                    <a:lnTo>
                      <a:pt x="88" y="82"/>
                    </a:lnTo>
                    <a:lnTo>
                      <a:pt x="88" y="81"/>
                    </a:lnTo>
                    <a:lnTo>
                      <a:pt x="89" y="81"/>
                    </a:lnTo>
                    <a:lnTo>
                      <a:pt x="89" y="82"/>
                    </a:lnTo>
                    <a:lnTo>
                      <a:pt x="89" y="83"/>
                    </a:lnTo>
                    <a:lnTo>
                      <a:pt x="89" y="85"/>
                    </a:lnTo>
                    <a:lnTo>
                      <a:pt x="91" y="85"/>
                    </a:lnTo>
                    <a:lnTo>
                      <a:pt x="92" y="85"/>
                    </a:lnTo>
                    <a:lnTo>
                      <a:pt x="92" y="86"/>
                    </a:lnTo>
                    <a:lnTo>
                      <a:pt x="93" y="87"/>
                    </a:lnTo>
                    <a:lnTo>
                      <a:pt x="95" y="87"/>
                    </a:lnTo>
                    <a:lnTo>
                      <a:pt x="95" y="89"/>
                    </a:lnTo>
                    <a:lnTo>
                      <a:pt x="96" y="89"/>
                    </a:lnTo>
                    <a:lnTo>
                      <a:pt x="97" y="89"/>
                    </a:lnTo>
                    <a:lnTo>
                      <a:pt x="97" y="90"/>
                    </a:lnTo>
                    <a:lnTo>
                      <a:pt x="97" y="91"/>
                    </a:lnTo>
                    <a:lnTo>
                      <a:pt x="97" y="93"/>
                    </a:lnTo>
                    <a:lnTo>
                      <a:pt x="99" y="93"/>
                    </a:lnTo>
                    <a:lnTo>
                      <a:pt x="99" y="94"/>
                    </a:lnTo>
                    <a:lnTo>
                      <a:pt x="99" y="95"/>
                    </a:lnTo>
                    <a:lnTo>
                      <a:pt x="100" y="95"/>
                    </a:lnTo>
                    <a:lnTo>
                      <a:pt x="100" y="96"/>
                    </a:lnTo>
                    <a:lnTo>
                      <a:pt x="101" y="96"/>
                    </a:lnTo>
                    <a:lnTo>
                      <a:pt x="102" y="96"/>
                    </a:lnTo>
                    <a:lnTo>
                      <a:pt x="104" y="96"/>
                    </a:lnTo>
                    <a:lnTo>
                      <a:pt x="104" y="95"/>
                    </a:lnTo>
                    <a:lnTo>
                      <a:pt x="105" y="96"/>
                    </a:lnTo>
                    <a:lnTo>
                      <a:pt x="106" y="96"/>
                    </a:lnTo>
                    <a:lnTo>
                      <a:pt x="106" y="95"/>
                    </a:lnTo>
                    <a:lnTo>
                      <a:pt x="108" y="95"/>
                    </a:lnTo>
                    <a:lnTo>
                      <a:pt x="109" y="95"/>
                    </a:lnTo>
                    <a:lnTo>
                      <a:pt x="109" y="94"/>
                    </a:lnTo>
                    <a:lnTo>
                      <a:pt x="109" y="93"/>
                    </a:lnTo>
                    <a:lnTo>
                      <a:pt x="110" y="93"/>
                    </a:lnTo>
                    <a:lnTo>
                      <a:pt x="110" y="91"/>
                    </a:lnTo>
                    <a:lnTo>
                      <a:pt x="109" y="91"/>
                    </a:lnTo>
                    <a:lnTo>
                      <a:pt x="110" y="91"/>
                    </a:lnTo>
                    <a:lnTo>
                      <a:pt x="112" y="91"/>
                    </a:lnTo>
                    <a:lnTo>
                      <a:pt x="112" y="90"/>
                    </a:lnTo>
                    <a:lnTo>
                      <a:pt x="112" y="89"/>
                    </a:lnTo>
                    <a:lnTo>
                      <a:pt x="113" y="90"/>
                    </a:lnTo>
                    <a:lnTo>
                      <a:pt x="113" y="91"/>
                    </a:lnTo>
                    <a:lnTo>
                      <a:pt x="114" y="91"/>
                    </a:lnTo>
                    <a:lnTo>
                      <a:pt x="114" y="93"/>
                    </a:lnTo>
                    <a:lnTo>
                      <a:pt x="116" y="93"/>
                    </a:lnTo>
                    <a:lnTo>
                      <a:pt x="116" y="94"/>
                    </a:lnTo>
                    <a:lnTo>
                      <a:pt x="116" y="95"/>
                    </a:lnTo>
                    <a:lnTo>
                      <a:pt x="117" y="95"/>
                    </a:lnTo>
                    <a:lnTo>
                      <a:pt x="117" y="96"/>
                    </a:lnTo>
                    <a:lnTo>
                      <a:pt x="117" y="98"/>
                    </a:lnTo>
                    <a:lnTo>
                      <a:pt x="118" y="98"/>
                    </a:lnTo>
                    <a:lnTo>
                      <a:pt x="118" y="96"/>
                    </a:lnTo>
                    <a:lnTo>
                      <a:pt x="119" y="96"/>
                    </a:lnTo>
                    <a:lnTo>
                      <a:pt x="119" y="98"/>
                    </a:lnTo>
                    <a:lnTo>
                      <a:pt x="119" y="96"/>
                    </a:lnTo>
                    <a:lnTo>
                      <a:pt x="119" y="95"/>
                    </a:lnTo>
                    <a:lnTo>
                      <a:pt x="119" y="96"/>
                    </a:lnTo>
                    <a:lnTo>
                      <a:pt x="121" y="96"/>
                    </a:lnTo>
                    <a:lnTo>
                      <a:pt x="122" y="96"/>
                    </a:lnTo>
                    <a:lnTo>
                      <a:pt x="122" y="95"/>
                    </a:lnTo>
                    <a:lnTo>
                      <a:pt x="122" y="96"/>
                    </a:lnTo>
                    <a:lnTo>
                      <a:pt x="123" y="96"/>
                    </a:lnTo>
                    <a:lnTo>
                      <a:pt x="123" y="95"/>
                    </a:lnTo>
                    <a:lnTo>
                      <a:pt x="122" y="94"/>
                    </a:lnTo>
                    <a:lnTo>
                      <a:pt x="123" y="94"/>
                    </a:lnTo>
                    <a:lnTo>
                      <a:pt x="123" y="93"/>
                    </a:lnTo>
                    <a:lnTo>
                      <a:pt x="123" y="91"/>
                    </a:lnTo>
                    <a:lnTo>
                      <a:pt x="125" y="91"/>
                    </a:lnTo>
                    <a:lnTo>
                      <a:pt x="125" y="90"/>
                    </a:lnTo>
                    <a:lnTo>
                      <a:pt x="126" y="90"/>
                    </a:lnTo>
                    <a:lnTo>
                      <a:pt x="127" y="90"/>
                    </a:lnTo>
                    <a:lnTo>
                      <a:pt x="127" y="89"/>
                    </a:lnTo>
                    <a:lnTo>
                      <a:pt x="129" y="89"/>
                    </a:lnTo>
                    <a:lnTo>
                      <a:pt x="130" y="89"/>
                    </a:lnTo>
                    <a:lnTo>
                      <a:pt x="131" y="89"/>
                    </a:lnTo>
                    <a:lnTo>
                      <a:pt x="133" y="87"/>
                    </a:lnTo>
                    <a:lnTo>
                      <a:pt x="134" y="87"/>
                    </a:lnTo>
                    <a:lnTo>
                      <a:pt x="133" y="87"/>
                    </a:lnTo>
                    <a:lnTo>
                      <a:pt x="133" y="89"/>
                    </a:lnTo>
                    <a:lnTo>
                      <a:pt x="133" y="90"/>
                    </a:lnTo>
                    <a:lnTo>
                      <a:pt x="134" y="91"/>
                    </a:lnTo>
                    <a:lnTo>
                      <a:pt x="135" y="91"/>
                    </a:lnTo>
                    <a:lnTo>
                      <a:pt x="135" y="90"/>
                    </a:lnTo>
                    <a:lnTo>
                      <a:pt x="136" y="90"/>
                    </a:lnTo>
                    <a:lnTo>
                      <a:pt x="138" y="90"/>
                    </a:lnTo>
                    <a:lnTo>
                      <a:pt x="139" y="90"/>
                    </a:lnTo>
                    <a:lnTo>
                      <a:pt x="139" y="91"/>
                    </a:lnTo>
                    <a:lnTo>
                      <a:pt x="140" y="91"/>
                    </a:lnTo>
                    <a:lnTo>
                      <a:pt x="139" y="93"/>
                    </a:lnTo>
                    <a:lnTo>
                      <a:pt x="138" y="94"/>
                    </a:lnTo>
                    <a:lnTo>
                      <a:pt x="138" y="95"/>
                    </a:lnTo>
                    <a:lnTo>
                      <a:pt x="136" y="95"/>
                    </a:lnTo>
                    <a:lnTo>
                      <a:pt x="136" y="96"/>
                    </a:lnTo>
                    <a:lnTo>
                      <a:pt x="136" y="98"/>
                    </a:lnTo>
                    <a:lnTo>
                      <a:pt x="136" y="99"/>
                    </a:lnTo>
                    <a:lnTo>
                      <a:pt x="138" y="100"/>
                    </a:lnTo>
                    <a:lnTo>
                      <a:pt x="139" y="100"/>
                    </a:lnTo>
                    <a:lnTo>
                      <a:pt x="139" y="102"/>
                    </a:lnTo>
                    <a:lnTo>
                      <a:pt x="139" y="103"/>
                    </a:lnTo>
                    <a:lnTo>
                      <a:pt x="140" y="102"/>
                    </a:lnTo>
                    <a:lnTo>
                      <a:pt x="142" y="100"/>
                    </a:lnTo>
                    <a:lnTo>
                      <a:pt x="142" y="102"/>
                    </a:lnTo>
                    <a:lnTo>
                      <a:pt x="140" y="102"/>
                    </a:lnTo>
                    <a:lnTo>
                      <a:pt x="142" y="103"/>
                    </a:lnTo>
                    <a:lnTo>
                      <a:pt x="143" y="104"/>
                    </a:lnTo>
                    <a:lnTo>
                      <a:pt x="144" y="106"/>
                    </a:lnTo>
                    <a:lnTo>
                      <a:pt x="146" y="106"/>
                    </a:lnTo>
                    <a:lnTo>
                      <a:pt x="147" y="106"/>
                    </a:lnTo>
                    <a:lnTo>
                      <a:pt x="148" y="107"/>
                    </a:lnTo>
                    <a:lnTo>
                      <a:pt x="150" y="108"/>
                    </a:lnTo>
                    <a:lnTo>
                      <a:pt x="148" y="108"/>
                    </a:lnTo>
                    <a:lnTo>
                      <a:pt x="148" y="110"/>
                    </a:lnTo>
                    <a:lnTo>
                      <a:pt x="148" y="111"/>
                    </a:lnTo>
                    <a:lnTo>
                      <a:pt x="148" y="112"/>
                    </a:lnTo>
                    <a:lnTo>
                      <a:pt x="150" y="112"/>
                    </a:lnTo>
                    <a:lnTo>
                      <a:pt x="150" y="113"/>
                    </a:lnTo>
                    <a:lnTo>
                      <a:pt x="151" y="115"/>
                    </a:lnTo>
                    <a:lnTo>
                      <a:pt x="151" y="113"/>
                    </a:lnTo>
                    <a:lnTo>
                      <a:pt x="151" y="112"/>
                    </a:lnTo>
                    <a:lnTo>
                      <a:pt x="152" y="112"/>
                    </a:lnTo>
                    <a:lnTo>
                      <a:pt x="152" y="111"/>
                    </a:lnTo>
                    <a:lnTo>
                      <a:pt x="154" y="111"/>
                    </a:lnTo>
                    <a:lnTo>
                      <a:pt x="154" y="112"/>
                    </a:lnTo>
                    <a:lnTo>
                      <a:pt x="155" y="112"/>
                    </a:lnTo>
                    <a:lnTo>
                      <a:pt x="155" y="113"/>
                    </a:lnTo>
                    <a:lnTo>
                      <a:pt x="156" y="113"/>
                    </a:lnTo>
                    <a:lnTo>
                      <a:pt x="157" y="113"/>
                    </a:lnTo>
                    <a:lnTo>
                      <a:pt x="157" y="115"/>
                    </a:lnTo>
                    <a:lnTo>
                      <a:pt x="159" y="115"/>
                    </a:lnTo>
                    <a:lnTo>
                      <a:pt x="159" y="113"/>
                    </a:lnTo>
                    <a:lnTo>
                      <a:pt x="157" y="113"/>
                    </a:lnTo>
                    <a:lnTo>
                      <a:pt x="157" y="112"/>
                    </a:lnTo>
                    <a:lnTo>
                      <a:pt x="157" y="111"/>
                    </a:lnTo>
                    <a:lnTo>
                      <a:pt x="159" y="111"/>
                    </a:lnTo>
                    <a:lnTo>
                      <a:pt x="157" y="112"/>
                    </a:lnTo>
                    <a:lnTo>
                      <a:pt x="159" y="112"/>
                    </a:lnTo>
                    <a:lnTo>
                      <a:pt x="160" y="112"/>
                    </a:lnTo>
                    <a:lnTo>
                      <a:pt x="161" y="111"/>
                    </a:lnTo>
                    <a:lnTo>
                      <a:pt x="163" y="111"/>
                    </a:lnTo>
                    <a:lnTo>
                      <a:pt x="164" y="112"/>
                    </a:lnTo>
                    <a:lnTo>
                      <a:pt x="164" y="113"/>
                    </a:lnTo>
                    <a:lnTo>
                      <a:pt x="165" y="113"/>
                    </a:lnTo>
                    <a:lnTo>
                      <a:pt x="165" y="115"/>
                    </a:lnTo>
                    <a:lnTo>
                      <a:pt x="165" y="116"/>
                    </a:lnTo>
                    <a:lnTo>
                      <a:pt x="167" y="117"/>
                    </a:lnTo>
                    <a:lnTo>
                      <a:pt x="168" y="116"/>
                    </a:lnTo>
                    <a:lnTo>
                      <a:pt x="169" y="116"/>
                    </a:lnTo>
                    <a:lnTo>
                      <a:pt x="169" y="115"/>
                    </a:lnTo>
                    <a:lnTo>
                      <a:pt x="171" y="115"/>
                    </a:lnTo>
                    <a:lnTo>
                      <a:pt x="171" y="116"/>
                    </a:lnTo>
                    <a:lnTo>
                      <a:pt x="172" y="116"/>
                    </a:lnTo>
                    <a:lnTo>
                      <a:pt x="172" y="117"/>
                    </a:lnTo>
                    <a:lnTo>
                      <a:pt x="171" y="117"/>
                    </a:lnTo>
                    <a:lnTo>
                      <a:pt x="172" y="119"/>
                    </a:lnTo>
                    <a:lnTo>
                      <a:pt x="171" y="119"/>
                    </a:lnTo>
                    <a:lnTo>
                      <a:pt x="171" y="120"/>
                    </a:lnTo>
                    <a:lnTo>
                      <a:pt x="169" y="120"/>
                    </a:lnTo>
                    <a:lnTo>
                      <a:pt x="171" y="120"/>
                    </a:lnTo>
                    <a:lnTo>
                      <a:pt x="171" y="121"/>
                    </a:lnTo>
                    <a:lnTo>
                      <a:pt x="171" y="123"/>
                    </a:lnTo>
                    <a:lnTo>
                      <a:pt x="172" y="124"/>
                    </a:lnTo>
                    <a:lnTo>
                      <a:pt x="172" y="125"/>
                    </a:lnTo>
                    <a:lnTo>
                      <a:pt x="173" y="125"/>
                    </a:lnTo>
                    <a:lnTo>
                      <a:pt x="174" y="125"/>
                    </a:lnTo>
                    <a:lnTo>
                      <a:pt x="174" y="124"/>
                    </a:lnTo>
                    <a:lnTo>
                      <a:pt x="176" y="124"/>
                    </a:lnTo>
                    <a:lnTo>
                      <a:pt x="176" y="123"/>
                    </a:lnTo>
                    <a:lnTo>
                      <a:pt x="176" y="121"/>
                    </a:lnTo>
                    <a:lnTo>
                      <a:pt x="177" y="121"/>
                    </a:lnTo>
                    <a:lnTo>
                      <a:pt x="177" y="120"/>
                    </a:lnTo>
                    <a:lnTo>
                      <a:pt x="178" y="121"/>
                    </a:lnTo>
                    <a:lnTo>
                      <a:pt x="178" y="123"/>
                    </a:lnTo>
                    <a:lnTo>
                      <a:pt x="177" y="123"/>
                    </a:lnTo>
                    <a:lnTo>
                      <a:pt x="177" y="124"/>
                    </a:lnTo>
                    <a:lnTo>
                      <a:pt x="178" y="124"/>
                    </a:lnTo>
                    <a:lnTo>
                      <a:pt x="180" y="124"/>
                    </a:lnTo>
                    <a:lnTo>
                      <a:pt x="180" y="125"/>
                    </a:lnTo>
                    <a:lnTo>
                      <a:pt x="181" y="125"/>
                    </a:lnTo>
                    <a:lnTo>
                      <a:pt x="181" y="127"/>
                    </a:lnTo>
                    <a:lnTo>
                      <a:pt x="182" y="127"/>
                    </a:lnTo>
                    <a:lnTo>
                      <a:pt x="184" y="127"/>
                    </a:lnTo>
                    <a:lnTo>
                      <a:pt x="184" y="128"/>
                    </a:lnTo>
                    <a:lnTo>
                      <a:pt x="184" y="129"/>
                    </a:lnTo>
                    <a:lnTo>
                      <a:pt x="185" y="130"/>
                    </a:lnTo>
                    <a:lnTo>
                      <a:pt x="185" y="129"/>
                    </a:lnTo>
                    <a:lnTo>
                      <a:pt x="186" y="129"/>
                    </a:lnTo>
                    <a:lnTo>
                      <a:pt x="186" y="128"/>
                    </a:lnTo>
                    <a:lnTo>
                      <a:pt x="186" y="129"/>
                    </a:lnTo>
                    <a:lnTo>
                      <a:pt x="188" y="129"/>
                    </a:lnTo>
                    <a:lnTo>
                      <a:pt x="188" y="128"/>
                    </a:lnTo>
                    <a:lnTo>
                      <a:pt x="188" y="127"/>
                    </a:lnTo>
                    <a:lnTo>
                      <a:pt x="189" y="127"/>
                    </a:lnTo>
                    <a:lnTo>
                      <a:pt x="189" y="128"/>
                    </a:lnTo>
                    <a:lnTo>
                      <a:pt x="190" y="128"/>
                    </a:lnTo>
                    <a:lnTo>
                      <a:pt x="191" y="127"/>
                    </a:lnTo>
                    <a:lnTo>
                      <a:pt x="193" y="127"/>
                    </a:lnTo>
                    <a:lnTo>
                      <a:pt x="194" y="125"/>
                    </a:lnTo>
                    <a:lnTo>
                      <a:pt x="194" y="124"/>
                    </a:lnTo>
                    <a:lnTo>
                      <a:pt x="195" y="124"/>
                    </a:lnTo>
                    <a:lnTo>
                      <a:pt x="197" y="124"/>
                    </a:lnTo>
                    <a:lnTo>
                      <a:pt x="197" y="125"/>
                    </a:lnTo>
                    <a:lnTo>
                      <a:pt x="198" y="125"/>
                    </a:lnTo>
                    <a:lnTo>
                      <a:pt x="199" y="125"/>
                    </a:lnTo>
                    <a:lnTo>
                      <a:pt x="201" y="127"/>
                    </a:lnTo>
                    <a:lnTo>
                      <a:pt x="201" y="125"/>
                    </a:lnTo>
                    <a:lnTo>
                      <a:pt x="202" y="125"/>
                    </a:lnTo>
                    <a:lnTo>
                      <a:pt x="202" y="124"/>
                    </a:lnTo>
                    <a:lnTo>
                      <a:pt x="203" y="124"/>
                    </a:lnTo>
                    <a:lnTo>
                      <a:pt x="202" y="125"/>
                    </a:lnTo>
                    <a:lnTo>
                      <a:pt x="202" y="127"/>
                    </a:lnTo>
                    <a:lnTo>
                      <a:pt x="203" y="125"/>
                    </a:lnTo>
                    <a:lnTo>
                      <a:pt x="205" y="125"/>
                    </a:lnTo>
                    <a:lnTo>
                      <a:pt x="206" y="127"/>
                    </a:lnTo>
                    <a:lnTo>
                      <a:pt x="207" y="125"/>
                    </a:lnTo>
                    <a:lnTo>
                      <a:pt x="208" y="125"/>
                    </a:lnTo>
                    <a:lnTo>
                      <a:pt x="210" y="125"/>
                    </a:lnTo>
                    <a:lnTo>
                      <a:pt x="210" y="127"/>
                    </a:lnTo>
                    <a:lnTo>
                      <a:pt x="211" y="127"/>
                    </a:lnTo>
                    <a:lnTo>
                      <a:pt x="212" y="127"/>
                    </a:lnTo>
                    <a:lnTo>
                      <a:pt x="212" y="125"/>
                    </a:lnTo>
                    <a:lnTo>
                      <a:pt x="212" y="124"/>
                    </a:lnTo>
                    <a:lnTo>
                      <a:pt x="212" y="123"/>
                    </a:lnTo>
                    <a:lnTo>
                      <a:pt x="214" y="124"/>
                    </a:lnTo>
                    <a:lnTo>
                      <a:pt x="215" y="125"/>
                    </a:lnTo>
                    <a:lnTo>
                      <a:pt x="215" y="127"/>
                    </a:lnTo>
                    <a:lnTo>
                      <a:pt x="215" y="128"/>
                    </a:lnTo>
                    <a:lnTo>
                      <a:pt x="215" y="129"/>
                    </a:lnTo>
                    <a:lnTo>
                      <a:pt x="216" y="129"/>
                    </a:lnTo>
                    <a:lnTo>
                      <a:pt x="216" y="128"/>
                    </a:lnTo>
                    <a:lnTo>
                      <a:pt x="218" y="127"/>
                    </a:lnTo>
                    <a:lnTo>
                      <a:pt x="219" y="127"/>
                    </a:lnTo>
                    <a:lnTo>
                      <a:pt x="219" y="125"/>
                    </a:lnTo>
                    <a:lnTo>
                      <a:pt x="218" y="125"/>
                    </a:lnTo>
                    <a:lnTo>
                      <a:pt x="218" y="124"/>
                    </a:lnTo>
                    <a:lnTo>
                      <a:pt x="219" y="124"/>
                    </a:lnTo>
                    <a:lnTo>
                      <a:pt x="220" y="124"/>
                    </a:lnTo>
                    <a:lnTo>
                      <a:pt x="220" y="125"/>
                    </a:lnTo>
                    <a:lnTo>
                      <a:pt x="220" y="127"/>
                    </a:lnTo>
                    <a:lnTo>
                      <a:pt x="222" y="127"/>
                    </a:lnTo>
                    <a:lnTo>
                      <a:pt x="222" y="125"/>
                    </a:lnTo>
                    <a:lnTo>
                      <a:pt x="223" y="127"/>
                    </a:lnTo>
                    <a:lnTo>
                      <a:pt x="224" y="127"/>
                    </a:lnTo>
                    <a:lnTo>
                      <a:pt x="224" y="125"/>
                    </a:lnTo>
                    <a:lnTo>
                      <a:pt x="226" y="125"/>
                    </a:lnTo>
                    <a:lnTo>
                      <a:pt x="227" y="125"/>
                    </a:lnTo>
                    <a:lnTo>
                      <a:pt x="228" y="127"/>
                    </a:lnTo>
                    <a:lnTo>
                      <a:pt x="228" y="125"/>
                    </a:lnTo>
                    <a:lnTo>
                      <a:pt x="229" y="125"/>
                    </a:lnTo>
                    <a:lnTo>
                      <a:pt x="229" y="124"/>
                    </a:lnTo>
                    <a:lnTo>
                      <a:pt x="228" y="124"/>
                    </a:lnTo>
                    <a:lnTo>
                      <a:pt x="228" y="123"/>
                    </a:lnTo>
                    <a:lnTo>
                      <a:pt x="228" y="121"/>
                    </a:lnTo>
                    <a:lnTo>
                      <a:pt x="229" y="121"/>
                    </a:lnTo>
                    <a:lnTo>
                      <a:pt x="231" y="121"/>
                    </a:lnTo>
                    <a:lnTo>
                      <a:pt x="232" y="123"/>
                    </a:lnTo>
                    <a:lnTo>
                      <a:pt x="232" y="121"/>
                    </a:lnTo>
                    <a:lnTo>
                      <a:pt x="233" y="121"/>
                    </a:lnTo>
                    <a:lnTo>
                      <a:pt x="233" y="123"/>
                    </a:lnTo>
                    <a:lnTo>
                      <a:pt x="235" y="123"/>
                    </a:lnTo>
                    <a:lnTo>
                      <a:pt x="235" y="124"/>
                    </a:lnTo>
                    <a:lnTo>
                      <a:pt x="233" y="124"/>
                    </a:lnTo>
                    <a:lnTo>
                      <a:pt x="233" y="125"/>
                    </a:lnTo>
                    <a:lnTo>
                      <a:pt x="233" y="127"/>
                    </a:lnTo>
                    <a:lnTo>
                      <a:pt x="233" y="128"/>
                    </a:lnTo>
                    <a:lnTo>
                      <a:pt x="235" y="128"/>
                    </a:lnTo>
                    <a:lnTo>
                      <a:pt x="235" y="127"/>
                    </a:lnTo>
                    <a:lnTo>
                      <a:pt x="235" y="125"/>
                    </a:lnTo>
                    <a:lnTo>
                      <a:pt x="236" y="125"/>
                    </a:lnTo>
                    <a:lnTo>
                      <a:pt x="237" y="127"/>
                    </a:lnTo>
                    <a:lnTo>
                      <a:pt x="237" y="128"/>
                    </a:lnTo>
                    <a:lnTo>
                      <a:pt x="237" y="129"/>
                    </a:lnTo>
                    <a:lnTo>
                      <a:pt x="237" y="130"/>
                    </a:lnTo>
                    <a:lnTo>
                      <a:pt x="239" y="130"/>
                    </a:lnTo>
                    <a:lnTo>
                      <a:pt x="240" y="130"/>
                    </a:lnTo>
                    <a:lnTo>
                      <a:pt x="240" y="132"/>
                    </a:lnTo>
                    <a:lnTo>
                      <a:pt x="241" y="132"/>
                    </a:lnTo>
                    <a:lnTo>
                      <a:pt x="243" y="132"/>
                    </a:lnTo>
                    <a:lnTo>
                      <a:pt x="243" y="133"/>
                    </a:lnTo>
                    <a:lnTo>
                      <a:pt x="244" y="133"/>
                    </a:lnTo>
                    <a:lnTo>
                      <a:pt x="244" y="134"/>
                    </a:lnTo>
                    <a:lnTo>
                      <a:pt x="243" y="134"/>
                    </a:lnTo>
                    <a:lnTo>
                      <a:pt x="243" y="136"/>
                    </a:lnTo>
                    <a:lnTo>
                      <a:pt x="241" y="137"/>
                    </a:lnTo>
                    <a:lnTo>
                      <a:pt x="243" y="137"/>
                    </a:lnTo>
                    <a:lnTo>
                      <a:pt x="244" y="137"/>
                    </a:lnTo>
                    <a:lnTo>
                      <a:pt x="244" y="138"/>
                    </a:lnTo>
                    <a:lnTo>
                      <a:pt x="244" y="140"/>
                    </a:lnTo>
                    <a:lnTo>
                      <a:pt x="243" y="140"/>
                    </a:lnTo>
                    <a:lnTo>
                      <a:pt x="241" y="140"/>
                    </a:lnTo>
                    <a:lnTo>
                      <a:pt x="241" y="138"/>
                    </a:lnTo>
                    <a:lnTo>
                      <a:pt x="240" y="138"/>
                    </a:lnTo>
                    <a:lnTo>
                      <a:pt x="239" y="138"/>
                    </a:lnTo>
                    <a:lnTo>
                      <a:pt x="237" y="138"/>
                    </a:lnTo>
                    <a:lnTo>
                      <a:pt x="237" y="140"/>
                    </a:lnTo>
                    <a:lnTo>
                      <a:pt x="237" y="141"/>
                    </a:lnTo>
                    <a:lnTo>
                      <a:pt x="237" y="142"/>
                    </a:lnTo>
                    <a:lnTo>
                      <a:pt x="237" y="144"/>
                    </a:lnTo>
                    <a:lnTo>
                      <a:pt x="236" y="144"/>
                    </a:lnTo>
                    <a:lnTo>
                      <a:pt x="237" y="144"/>
                    </a:lnTo>
                    <a:lnTo>
                      <a:pt x="237" y="145"/>
                    </a:lnTo>
                    <a:lnTo>
                      <a:pt x="239" y="145"/>
                    </a:lnTo>
                    <a:lnTo>
                      <a:pt x="239" y="144"/>
                    </a:lnTo>
                    <a:lnTo>
                      <a:pt x="240" y="144"/>
                    </a:lnTo>
                    <a:lnTo>
                      <a:pt x="241" y="144"/>
                    </a:lnTo>
                    <a:lnTo>
                      <a:pt x="243" y="144"/>
                    </a:lnTo>
                    <a:lnTo>
                      <a:pt x="244" y="144"/>
                    </a:lnTo>
                    <a:lnTo>
                      <a:pt x="244" y="145"/>
                    </a:lnTo>
                    <a:lnTo>
                      <a:pt x="244" y="146"/>
                    </a:lnTo>
                    <a:lnTo>
                      <a:pt x="243" y="146"/>
                    </a:lnTo>
                    <a:lnTo>
                      <a:pt x="244" y="146"/>
                    </a:lnTo>
                    <a:lnTo>
                      <a:pt x="245" y="146"/>
                    </a:lnTo>
                    <a:lnTo>
                      <a:pt x="246" y="148"/>
                    </a:lnTo>
                    <a:lnTo>
                      <a:pt x="248" y="148"/>
                    </a:lnTo>
                    <a:lnTo>
                      <a:pt x="248" y="146"/>
                    </a:lnTo>
                    <a:lnTo>
                      <a:pt x="249" y="146"/>
                    </a:lnTo>
                    <a:lnTo>
                      <a:pt x="250" y="148"/>
                    </a:lnTo>
                    <a:lnTo>
                      <a:pt x="252" y="148"/>
                    </a:lnTo>
                    <a:lnTo>
                      <a:pt x="252" y="149"/>
                    </a:lnTo>
                    <a:lnTo>
                      <a:pt x="252" y="150"/>
                    </a:lnTo>
                    <a:lnTo>
                      <a:pt x="253" y="150"/>
                    </a:lnTo>
                    <a:lnTo>
                      <a:pt x="253" y="149"/>
                    </a:lnTo>
                    <a:lnTo>
                      <a:pt x="254" y="149"/>
                    </a:lnTo>
                    <a:lnTo>
                      <a:pt x="254" y="148"/>
                    </a:lnTo>
                    <a:lnTo>
                      <a:pt x="256" y="148"/>
                    </a:lnTo>
                    <a:lnTo>
                      <a:pt x="256" y="149"/>
                    </a:lnTo>
                    <a:lnTo>
                      <a:pt x="257" y="149"/>
                    </a:lnTo>
                    <a:lnTo>
                      <a:pt x="257" y="148"/>
                    </a:lnTo>
                    <a:lnTo>
                      <a:pt x="257" y="146"/>
                    </a:lnTo>
                    <a:lnTo>
                      <a:pt x="257" y="145"/>
                    </a:lnTo>
                    <a:lnTo>
                      <a:pt x="257" y="144"/>
                    </a:lnTo>
                    <a:lnTo>
                      <a:pt x="257" y="142"/>
                    </a:lnTo>
                    <a:lnTo>
                      <a:pt x="257" y="141"/>
                    </a:lnTo>
                    <a:lnTo>
                      <a:pt x="258" y="141"/>
                    </a:lnTo>
                    <a:lnTo>
                      <a:pt x="258" y="140"/>
                    </a:lnTo>
                    <a:lnTo>
                      <a:pt x="257" y="140"/>
                    </a:lnTo>
                    <a:lnTo>
                      <a:pt x="257" y="138"/>
                    </a:lnTo>
                    <a:lnTo>
                      <a:pt x="256" y="138"/>
                    </a:lnTo>
                    <a:lnTo>
                      <a:pt x="256" y="137"/>
                    </a:lnTo>
                    <a:lnTo>
                      <a:pt x="256" y="136"/>
                    </a:lnTo>
                    <a:lnTo>
                      <a:pt x="256" y="134"/>
                    </a:lnTo>
                    <a:lnTo>
                      <a:pt x="254" y="134"/>
                    </a:lnTo>
                    <a:lnTo>
                      <a:pt x="256" y="133"/>
                    </a:lnTo>
                    <a:lnTo>
                      <a:pt x="257" y="133"/>
                    </a:lnTo>
                    <a:lnTo>
                      <a:pt x="257" y="134"/>
                    </a:lnTo>
                    <a:lnTo>
                      <a:pt x="257" y="136"/>
                    </a:lnTo>
                    <a:lnTo>
                      <a:pt x="257" y="137"/>
                    </a:lnTo>
                    <a:lnTo>
                      <a:pt x="258" y="137"/>
                    </a:lnTo>
                    <a:lnTo>
                      <a:pt x="260" y="137"/>
                    </a:lnTo>
                    <a:lnTo>
                      <a:pt x="260" y="136"/>
                    </a:lnTo>
                    <a:lnTo>
                      <a:pt x="260" y="134"/>
                    </a:lnTo>
                    <a:lnTo>
                      <a:pt x="260" y="133"/>
                    </a:lnTo>
                    <a:lnTo>
                      <a:pt x="261" y="133"/>
                    </a:lnTo>
                    <a:lnTo>
                      <a:pt x="262" y="133"/>
                    </a:lnTo>
                    <a:lnTo>
                      <a:pt x="262" y="134"/>
                    </a:lnTo>
                    <a:lnTo>
                      <a:pt x="263" y="134"/>
                    </a:lnTo>
                    <a:lnTo>
                      <a:pt x="265" y="134"/>
                    </a:lnTo>
                    <a:lnTo>
                      <a:pt x="266" y="134"/>
                    </a:lnTo>
                    <a:lnTo>
                      <a:pt x="266" y="133"/>
                    </a:lnTo>
                    <a:lnTo>
                      <a:pt x="267" y="133"/>
                    </a:lnTo>
                    <a:lnTo>
                      <a:pt x="267" y="132"/>
                    </a:lnTo>
                    <a:lnTo>
                      <a:pt x="269" y="132"/>
                    </a:lnTo>
                    <a:lnTo>
                      <a:pt x="269" y="133"/>
                    </a:lnTo>
                    <a:lnTo>
                      <a:pt x="270" y="133"/>
                    </a:lnTo>
                    <a:lnTo>
                      <a:pt x="270" y="134"/>
                    </a:lnTo>
                    <a:lnTo>
                      <a:pt x="271" y="134"/>
                    </a:lnTo>
                    <a:lnTo>
                      <a:pt x="271" y="133"/>
                    </a:lnTo>
                    <a:lnTo>
                      <a:pt x="271" y="132"/>
                    </a:lnTo>
                    <a:lnTo>
                      <a:pt x="271" y="130"/>
                    </a:lnTo>
                    <a:lnTo>
                      <a:pt x="273" y="130"/>
                    </a:lnTo>
                    <a:lnTo>
                      <a:pt x="273" y="129"/>
                    </a:lnTo>
                    <a:lnTo>
                      <a:pt x="271" y="129"/>
                    </a:lnTo>
                    <a:lnTo>
                      <a:pt x="271" y="128"/>
                    </a:lnTo>
                    <a:lnTo>
                      <a:pt x="273" y="128"/>
                    </a:lnTo>
                    <a:lnTo>
                      <a:pt x="274" y="128"/>
                    </a:lnTo>
                    <a:lnTo>
                      <a:pt x="275" y="128"/>
                    </a:lnTo>
                    <a:lnTo>
                      <a:pt x="277" y="128"/>
                    </a:lnTo>
                    <a:lnTo>
                      <a:pt x="278" y="128"/>
                    </a:lnTo>
                    <a:lnTo>
                      <a:pt x="278" y="129"/>
                    </a:lnTo>
                    <a:lnTo>
                      <a:pt x="279" y="129"/>
                    </a:lnTo>
                    <a:lnTo>
                      <a:pt x="279" y="128"/>
                    </a:lnTo>
                    <a:lnTo>
                      <a:pt x="280" y="128"/>
                    </a:lnTo>
                    <a:lnTo>
                      <a:pt x="280" y="129"/>
                    </a:lnTo>
                    <a:lnTo>
                      <a:pt x="282" y="129"/>
                    </a:lnTo>
                    <a:lnTo>
                      <a:pt x="283" y="129"/>
                    </a:lnTo>
                    <a:lnTo>
                      <a:pt x="284" y="129"/>
                    </a:lnTo>
                    <a:lnTo>
                      <a:pt x="286" y="129"/>
                    </a:lnTo>
                    <a:lnTo>
                      <a:pt x="286" y="128"/>
                    </a:lnTo>
                    <a:lnTo>
                      <a:pt x="287" y="128"/>
                    </a:lnTo>
                    <a:lnTo>
                      <a:pt x="287" y="127"/>
                    </a:lnTo>
                    <a:lnTo>
                      <a:pt x="287" y="125"/>
                    </a:lnTo>
                    <a:lnTo>
                      <a:pt x="286" y="125"/>
                    </a:lnTo>
                    <a:lnTo>
                      <a:pt x="286" y="124"/>
                    </a:lnTo>
                    <a:lnTo>
                      <a:pt x="286" y="123"/>
                    </a:lnTo>
                    <a:lnTo>
                      <a:pt x="286" y="124"/>
                    </a:lnTo>
                    <a:lnTo>
                      <a:pt x="287" y="124"/>
                    </a:lnTo>
                    <a:lnTo>
                      <a:pt x="288" y="124"/>
                    </a:lnTo>
                    <a:lnTo>
                      <a:pt x="290" y="124"/>
                    </a:lnTo>
                    <a:lnTo>
                      <a:pt x="291" y="124"/>
                    </a:lnTo>
                    <a:lnTo>
                      <a:pt x="292" y="124"/>
                    </a:lnTo>
                    <a:lnTo>
                      <a:pt x="294" y="124"/>
                    </a:lnTo>
                    <a:lnTo>
                      <a:pt x="295" y="124"/>
                    </a:lnTo>
                    <a:lnTo>
                      <a:pt x="296" y="124"/>
                    </a:lnTo>
                    <a:lnTo>
                      <a:pt x="296" y="125"/>
                    </a:lnTo>
                    <a:lnTo>
                      <a:pt x="296" y="127"/>
                    </a:lnTo>
                    <a:lnTo>
                      <a:pt x="296" y="128"/>
                    </a:lnTo>
                    <a:lnTo>
                      <a:pt x="296" y="129"/>
                    </a:lnTo>
                    <a:lnTo>
                      <a:pt x="296" y="128"/>
                    </a:lnTo>
                    <a:lnTo>
                      <a:pt x="298" y="128"/>
                    </a:lnTo>
                    <a:lnTo>
                      <a:pt x="298" y="127"/>
                    </a:lnTo>
                    <a:lnTo>
                      <a:pt x="299" y="127"/>
                    </a:lnTo>
                    <a:lnTo>
                      <a:pt x="300" y="125"/>
                    </a:lnTo>
                    <a:lnTo>
                      <a:pt x="300" y="127"/>
                    </a:lnTo>
                    <a:lnTo>
                      <a:pt x="300" y="128"/>
                    </a:lnTo>
                    <a:lnTo>
                      <a:pt x="299" y="128"/>
                    </a:lnTo>
                    <a:lnTo>
                      <a:pt x="299" y="129"/>
                    </a:lnTo>
                    <a:lnTo>
                      <a:pt x="299" y="130"/>
                    </a:lnTo>
                    <a:lnTo>
                      <a:pt x="298" y="130"/>
                    </a:lnTo>
                    <a:lnTo>
                      <a:pt x="298" y="132"/>
                    </a:lnTo>
                    <a:lnTo>
                      <a:pt x="299" y="130"/>
                    </a:lnTo>
                    <a:lnTo>
                      <a:pt x="300" y="129"/>
                    </a:lnTo>
                    <a:lnTo>
                      <a:pt x="301" y="129"/>
                    </a:lnTo>
                    <a:lnTo>
                      <a:pt x="303" y="130"/>
                    </a:lnTo>
                    <a:lnTo>
                      <a:pt x="304" y="130"/>
                    </a:lnTo>
                    <a:lnTo>
                      <a:pt x="305" y="130"/>
                    </a:lnTo>
                    <a:lnTo>
                      <a:pt x="305" y="129"/>
                    </a:lnTo>
                    <a:lnTo>
                      <a:pt x="307" y="129"/>
                    </a:lnTo>
                    <a:lnTo>
                      <a:pt x="307" y="128"/>
                    </a:lnTo>
                    <a:lnTo>
                      <a:pt x="307" y="127"/>
                    </a:lnTo>
                    <a:lnTo>
                      <a:pt x="308" y="127"/>
                    </a:lnTo>
                    <a:lnTo>
                      <a:pt x="309" y="127"/>
                    </a:lnTo>
                    <a:lnTo>
                      <a:pt x="311" y="127"/>
                    </a:lnTo>
                    <a:lnTo>
                      <a:pt x="311" y="128"/>
                    </a:lnTo>
                    <a:lnTo>
                      <a:pt x="309" y="128"/>
                    </a:lnTo>
                    <a:lnTo>
                      <a:pt x="309" y="129"/>
                    </a:lnTo>
                    <a:lnTo>
                      <a:pt x="308" y="129"/>
                    </a:lnTo>
                    <a:lnTo>
                      <a:pt x="308" y="130"/>
                    </a:lnTo>
                    <a:lnTo>
                      <a:pt x="308" y="132"/>
                    </a:lnTo>
                    <a:lnTo>
                      <a:pt x="308" y="133"/>
                    </a:lnTo>
                    <a:lnTo>
                      <a:pt x="309" y="133"/>
                    </a:lnTo>
                    <a:lnTo>
                      <a:pt x="309" y="134"/>
                    </a:lnTo>
                    <a:lnTo>
                      <a:pt x="311" y="134"/>
                    </a:lnTo>
                    <a:lnTo>
                      <a:pt x="311" y="136"/>
                    </a:lnTo>
                    <a:lnTo>
                      <a:pt x="311" y="137"/>
                    </a:lnTo>
                    <a:lnTo>
                      <a:pt x="311" y="138"/>
                    </a:lnTo>
                    <a:lnTo>
                      <a:pt x="309" y="138"/>
                    </a:lnTo>
                    <a:lnTo>
                      <a:pt x="311" y="140"/>
                    </a:lnTo>
                    <a:lnTo>
                      <a:pt x="312" y="140"/>
                    </a:lnTo>
                    <a:lnTo>
                      <a:pt x="313" y="140"/>
                    </a:lnTo>
                    <a:lnTo>
                      <a:pt x="315" y="140"/>
                    </a:lnTo>
                    <a:lnTo>
                      <a:pt x="316" y="140"/>
                    </a:lnTo>
                    <a:lnTo>
                      <a:pt x="316" y="138"/>
                    </a:lnTo>
                    <a:lnTo>
                      <a:pt x="316" y="137"/>
                    </a:lnTo>
                    <a:lnTo>
                      <a:pt x="317" y="137"/>
                    </a:lnTo>
                    <a:lnTo>
                      <a:pt x="317" y="136"/>
                    </a:lnTo>
                    <a:lnTo>
                      <a:pt x="318" y="136"/>
                    </a:lnTo>
                    <a:lnTo>
                      <a:pt x="318" y="134"/>
                    </a:lnTo>
                    <a:lnTo>
                      <a:pt x="320" y="134"/>
                    </a:lnTo>
                    <a:lnTo>
                      <a:pt x="321" y="134"/>
                    </a:lnTo>
                    <a:lnTo>
                      <a:pt x="322" y="134"/>
                    </a:lnTo>
                    <a:lnTo>
                      <a:pt x="322" y="136"/>
                    </a:lnTo>
                    <a:lnTo>
                      <a:pt x="322" y="137"/>
                    </a:lnTo>
                    <a:lnTo>
                      <a:pt x="324" y="137"/>
                    </a:lnTo>
                    <a:lnTo>
                      <a:pt x="324" y="138"/>
                    </a:lnTo>
                    <a:lnTo>
                      <a:pt x="325" y="138"/>
                    </a:lnTo>
                    <a:lnTo>
                      <a:pt x="325" y="137"/>
                    </a:lnTo>
                    <a:lnTo>
                      <a:pt x="326" y="137"/>
                    </a:lnTo>
                    <a:lnTo>
                      <a:pt x="326" y="136"/>
                    </a:lnTo>
                    <a:lnTo>
                      <a:pt x="326" y="134"/>
                    </a:lnTo>
                    <a:lnTo>
                      <a:pt x="325" y="133"/>
                    </a:lnTo>
                    <a:lnTo>
                      <a:pt x="325" y="132"/>
                    </a:lnTo>
                    <a:lnTo>
                      <a:pt x="325" y="130"/>
                    </a:lnTo>
                    <a:lnTo>
                      <a:pt x="326" y="130"/>
                    </a:lnTo>
                    <a:lnTo>
                      <a:pt x="326" y="129"/>
                    </a:lnTo>
                    <a:lnTo>
                      <a:pt x="328" y="129"/>
                    </a:lnTo>
                    <a:lnTo>
                      <a:pt x="328" y="130"/>
                    </a:lnTo>
                    <a:lnTo>
                      <a:pt x="328" y="132"/>
                    </a:lnTo>
                    <a:lnTo>
                      <a:pt x="328" y="130"/>
                    </a:lnTo>
                    <a:lnTo>
                      <a:pt x="329" y="130"/>
                    </a:lnTo>
                    <a:lnTo>
                      <a:pt x="330" y="130"/>
                    </a:lnTo>
                    <a:lnTo>
                      <a:pt x="332" y="130"/>
                    </a:lnTo>
                    <a:lnTo>
                      <a:pt x="332" y="129"/>
                    </a:lnTo>
                    <a:lnTo>
                      <a:pt x="332" y="128"/>
                    </a:lnTo>
                    <a:lnTo>
                      <a:pt x="332" y="127"/>
                    </a:lnTo>
                    <a:lnTo>
                      <a:pt x="332" y="125"/>
                    </a:lnTo>
                    <a:lnTo>
                      <a:pt x="332" y="124"/>
                    </a:lnTo>
                    <a:lnTo>
                      <a:pt x="333" y="124"/>
                    </a:lnTo>
                    <a:lnTo>
                      <a:pt x="334" y="124"/>
                    </a:lnTo>
                    <a:lnTo>
                      <a:pt x="335" y="124"/>
                    </a:lnTo>
                    <a:lnTo>
                      <a:pt x="337" y="124"/>
                    </a:lnTo>
                    <a:lnTo>
                      <a:pt x="338" y="124"/>
                    </a:lnTo>
                    <a:lnTo>
                      <a:pt x="338" y="123"/>
                    </a:lnTo>
                    <a:lnTo>
                      <a:pt x="339" y="123"/>
                    </a:lnTo>
                    <a:lnTo>
                      <a:pt x="339" y="124"/>
                    </a:lnTo>
                    <a:lnTo>
                      <a:pt x="341" y="124"/>
                    </a:lnTo>
                    <a:lnTo>
                      <a:pt x="341" y="125"/>
                    </a:lnTo>
                    <a:lnTo>
                      <a:pt x="342" y="125"/>
                    </a:lnTo>
                    <a:lnTo>
                      <a:pt x="343" y="127"/>
                    </a:lnTo>
                    <a:lnTo>
                      <a:pt x="345" y="127"/>
                    </a:lnTo>
                    <a:lnTo>
                      <a:pt x="345" y="128"/>
                    </a:lnTo>
                    <a:lnTo>
                      <a:pt x="346" y="128"/>
                    </a:lnTo>
                    <a:lnTo>
                      <a:pt x="346" y="129"/>
                    </a:lnTo>
                    <a:lnTo>
                      <a:pt x="347" y="129"/>
                    </a:lnTo>
                    <a:lnTo>
                      <a:pt x="349" y="129"/>
                    </a:lnTo>
                    <a:lnTo>
                      <a:pt x="350" y="129"/>
                    </a:lnTo>
                    <a:lnTo>
                      <a:pt x="350" y="130"/>
                    </a:lnTo>
                    <a:lnTo>
                      <a:pt x="351" y="130"/>
                    </a:lnTo>
                    <a:lnTo>
                      <a:pt x="351" y="132"/>
                    </a:lnTo>
                    <a:lnTo>
                      <a:pt x="352" y="132"/>
                    </a:lnTo>
                    <a:lnTo>
                      <a:pt x="354" y="132"/>
                    </a:lnTo>
                    <a:lnTo>
                      <a:pt x="355" y="132"/>
                    </a:lnTo>
                    <a:lnTo>
                      <a:pt x="356" y="132"/>
                    </a:lnTo>
                    <a:lnTo>
                      <a:pt x="358" y="132"/>
                    </a:lnTo>
                    <a:lnTo>
                      <a:pt x="358" y="133"/>
                    </a:lnTo>
                    <a:lnTo>
                      <a:pt x="359" y="133"/>
                    </a:lnTo>
                    <a:lnTo>
                      <a:pt x="359" y="134"/>
                    </a:lnTo>
                    <a:lnTo>
                      <a:pt x="359" y="136"/>
                    </a:lnTo>
                    <a:lnTo>
                      <a:pt x="359" y="137"/>
                    </a:lnTo>
                    <a:lnTo>
                      <a:pt x="359" y="138"/>
                    </a:lnTo>
                    <a:lnTo>
                      <a:pt x="359" y="140"/>
                    </a:lnTo>
                    <a:lnTo>
                      <a:pt x="359" y="141"/>
                    </a:lnTo>
                    <a:lnTo>
                      <a:pt x="359" y="142"/>
                    </a:lnTo>
                    <a:lnTo>
                      <a:pt x="359" y="144"/>
                    </a:lnTo>
                    <a:lnTo>
                      <a:pt x="358" y="144"/>
                    </a:lnTo>
                    <a:lnTo>
                      <a:pt x="358" y="145"/>
                    </a:lnTo>
                    <a:lnTo>
                      <a:pt x="358" y="146"/>
                    </a:lnTo>
                    <a:lnTo>
                      <a:pt x="358" y="148"/>
                    </a:lnTo>
                    <a:lnTo>
                      <a:pt x="358" y="149"/>
                    </a:lnTo>
                    <a:lnTo>
                      <a:pt x="359" y="149"/>
                    </a:lnTo>
                    <a:lnTo>
                      <a:pt x="359" y="148"/>
                    </a:lnTo>
                    <a:lnTo>
                      <a:pt x="359" y="149"/>
                    </a:lnTo>
                    <a:lnTo>
                      <a:pt x="360" y="149"/>
                    </a:lnTo>
                    <a:lnTo>
                      <a:pt x="360" y="150"/>
                    </a:lnTo>
                    <a:lnTo>
                      <a:pt x="360" y="151"/>
                    </a:lnTo>
                    <a:lnTo>
                      <a:pt x="360" y="153"/>
                    </a:lnTo>
                    <a:lnTo>
                      <a:pt x="359" y="153"/>
                    </a:lnTo>
                    <a:lnTo>
                      <a:pt x="359" y="154"/>
                    </a:lnTo>
                    <a:lnTo>
                      <a:pt x="358" y="154"/>
                    </a:lnTo>
                    <a:lnTo>
                      <a:pt x="358" y="155"/>
                    </a:lnTo>
                    <a:lnTo>
                      <a:pt x="358" y="157"/>
                    </a:lnTo>
                    <a:lnTo>
                      <a:pt x="358" y="158"/>
                    </a:lnTo>
                    <a:lnTo>
                      <a:pt x="359" y="158"/>
                    </a:lnTo>
                    <a:lnTo>
                      <a:pt x="359" y="159"/>
                    </a:lnTo>
                    <a:lnTo>
                      <a:pt x="359" y="161"/>
                    </a:lnTo>
                    <a:lnTo>
                      <a:pt x="360" y="161"/>
                    </a:lnTo>
                    <a:lnTo>
                      <a:pt x="360" y="162"/>
                    </a:lnTo>
                    <a:lnTo>
                      <a:pt x="360" y="163"/>
                    </a:lnTo>
                    <a:lnTo>
                      <a:pt x="362" y="163"/>
                    </a:lnTo>
                    <a:lnTo>
                      <a:pt x="360" y="163"/>
                    </a:lnTo>
                    <a:lnTo>
                      <a:pt x="360" y="165"/>
                    </a:lnTo>
                    <a:lnTo>
                      <a:pt x="362" y="165"/>
                    </a:lnTo>
                    <a:lnTo>
                      <a:pt x="362" y="166"/>
                    </a:lnTo>
                    <a:lnTo>
                      <a:pt x="360" y="166"/>
                    </a:lnTo>
                    <a:lnTo>
                      <a:pt x="360" y="167"/>
                    </a:lnTo>
                    <a:lnTo>
                      <a:pt x="359" y="167"/>
                    </a:lnTo>
                    <a:lnTo>
                      <a:pt x="359" y="168"/>
                    </a:lnTo>
                    <a:lnTo>
                      <a:pt x="359" y="170"/>
                    </a:lnTo>
                    <a:lnTo>
                      <a:pt x="359" y="171"/>
                    </a:lnTo>
                    <a:lnTo>
                      <a:pt x="358" y="171"/>
                    </a:lnTo>
                    <a:lnTo>
                      <a:pt x="358" y="172"/>
                    </a:lnTo>
                    <a:lnTo>
                      <a:pt x="359" y="172"/>
                    </a:lnTo>
                    <a:lnTo>
                      <a:pt x="358" y="172"/>
                    </a:lnTo>
                    <a:lnTo>
                      <a:pt x="358" y="174"/>
                    </a:lnTo>
                    <a:lnTo>
                      <a:pt x="358" y="175"/>
                    </a:lnTo>
                    <a:lnTo>
                      <a:pt x="358" y="176"/>
                    </a:lnTo>
                    <a:lnTo>
                      <a:pt x="358" y="178"/>
                    </a:lnTo>
                    <a:lnTo>
                      <a:pt x="358" y="179"/>
                    </a:lnTo>
                    <a:lnTo>
                      <a:pt x="359" y="179"/>
                    </a:lnTo>
                    <a:lnTo>
                      <a:pt x="359" y="180"/>
                    </a:lnTo>
                    <a:lnTo>
                      <a:pt x="359" y="182"/>
                    </a:lnTo>
                    <a:lnTo>
                      <a:pt x="359" y="183"/>
                    </a:lnTo>
                    <a:lnTo>
                      <a:pt x="359" y="184"/>
                    </a:lnTo>
                    <a:lnTo>
                      <a:pt x="358" y="185"/>
                    </a:lnTo>
                    <a:lnTo>
                      <a:pt x="359" y="185"/>
                    </a:lnTo>
                    <a:lnTo>
                      <a:pt x="359" y="187"/>
                    </a:lnTo>
                    <a:lnTo>
                      <a:pt x="359" y="188"/>
                    </a:lnTo>
                    <a:lnTo>
                      <a:pt x="359" y="189"/>
                    </a:lnTo>
                    <a:lnTo>
                      <a:pt x="359" y="191"/>
                    </a:lnTo>
                    <a:lnTo>
                      <a:pt x="359" y="192"/>
                    </a:lnTo>
                    <a:lnTo>
                      <a:pt x="359" y="193"/>
                    </a:lnTo>
                    <a:lnTo>
                      <a:pt x="359" y="195"/>
                    </a:lnTo>
                    <a:lnTo>
                      <a:pt x="359" y="196"/>
                    </a:lnTo>
                    <a:lnTo>
                      <a:pt x="359" y="197"/>
                    </a:lnTo>
                    <a:lnTo>
                      <a:pt x="360" y="197"/>
                    </a:lnTo>
                    <a:lnTo>
                      <a:pt x="362" y="197"/>
                    </a:lnTo>
                    <a:lnTo>
                      <a:pt x="362" y="196"/>
                    </a:lnTo>
                    <a:lnTo>
                      <a:pt x="363" y="196"/>
                    </a:lnTo>
                    <a:lnTo>
                      <a:pt x="366" y="197"/>
                    </a:lnTo>
                    <a:lnTo>
                      <a:pt x="367" y="200"/>
                    </a:lnTo>
                    <a:lnTo>
                      <a:pt x="367" y="201"/>
                    </a:lnTo>
                    <a:lnTo>
                      <a:pt x="366" y="202"/>
                    </a:lnTo>
                    <a:lnTo>
                      <a:pt x="368" y="202"/>
                    </a:lnTo>
                    <a:lnTo>
                      <a:pt x="370" y="200"/>
                    </a:lnTo>
                    <a:lnTo>
                      <a:pt x="370" y="197"/>
                    </a:lnTo>
                    <a:lnTo>
                      <a:pt x="373" y="197"/>
                    </a:lnTo>
                    <a:lnTo>
                      <a:pt x="379" y="201"/>
                    </a:lnTo>
                    <a:lnTo>
                      <a:pt x="381" y="204"/>
                    </a:lnTo>
                    <a:lnTo>
                      <a:pt x="381" y="202"/>
                    </a:lnTo>
                    <a:lnTo>
                      <a:pt x="383" y="201"/>
                    </a:lnTo>
                    <a:lnTo>
                      <a:pt x="383" y="200"/>
                    </a:lnTo>
                    <a:lnTo>
                      <a:pt x="383" y="199"/>
                    </a:lnTo>
                    <a:lnTo>
                      <a:pt x="383" y="197"/>
                    </a:lnTo>
                    <a:lnTo>
                      <a:pt x="383" y="196"/>
                    </a:lnTo>
                    <a:lnTo>
                      <a:pt x="383" y="195"/>
                    </a:lnTo>
                    <a:lnTo>
                      <a:pt x="383" y="193"/>
                    </a:lnTo>
                    <a:lnTo>
                      <a:pt x="384" y="189"/>
                    </a:lnTo>
                    <a:lnTo>
                      <a:pt x="387" y="188"/>
                    </a:lnTo>
                    <a:lnTo>
                      <a:pt x="389" y="187"/>
                    </a:lnTo>
                    <a:lnTo>
                      <a:pt x="390" y="187"/>
                    </a:lnTo>
                    <a:lnTo>
                      <a:pt x="390" y="188"/>
                    </a:lnTo>
                    <a:lnTo>
                      <a:pt x="392" y="188"/>
                    </a:lnTo>
                    <a:lnTo>
                      <a:pt x="392" y="187"/>
                    </a:lnTo>
                    <a:lnTo>
                      <a:pt x="393" y="187"/>
                    </a:lnTo>
                    <a:lnTo>
                      <a:pt x="394" y="187"/>
                    </a:lnTo>
                    <a:lnTo>
                      <a:pt x="396" y="185"/>
                    </a:lnTo>
                    <a:lnTo>
                      <a:pt x="397" y="185"/>
                    </a:lnTo>
                    <a:lnTo>
                      <a:pt x="398" y="185"/>
                    </a:lnTo>
                    <a:lnTo>
                      <a:pt x="398" y="187"/>
                    </a:lnTo>
                    <a:lnTo>
                      <a:pt x="398" y="185"/>
                    </a:lnTo>
                    <a:lnTo>
                      <a:pt x="400" y="185"/>
                    </a:lnTo>
                    <a:lnTo>
                      <a:pt x="401" y="185"/>
                    </a:lnTo>
                    <a:lnTo>
                      <a:pt x="401" y="187"/>
                    </a:lnTo>
                    <a:lnTo>
                      <a:pt x="401" y="188"/>
                    </a:lnTo>
                    <a:lnTo>
                      <a:pt x="401" y="189"/>
                    </a:lnTo>
                    <a:lnTo>
                      <a:pt x="402" y="189"/>
                    </a:lnTo>
                    <a:lnTo>
                      <a:pt x="402" y="191"/>
                    </a:lnTo>
                    <a:lnTo>
                      <a:pt x="404" y="191"/>
                    </a:lnTo>
                    <a:lnTo>
                      <a:pt x="405" y="191"/>
                    </a:lnTo>
                    <a:lnTo>
                      <a:pt x="406" y="191"/>
                    </a:lnTo>
                    <a:lnTo>
                      <a:pt x="407" y="191"/>
                    </a:lnTo>
                    <a:lnTo>
                      <a:pt x="407" y="189"/>
                    </a:lnTo>
                    <a:lnTo>
                      <a:pt x="411" y="189"/>
                    </a:lnTo>
                    <a:lnTo>
                      <a:pt x="413" y="189"/>
                    </a:lnTo>
                    <a:lnTo>
                      <a:pt x="414" y="189"/>
                    </a:lnTo>
                    <a:lnTo>
                      <a:pt x="415" y="189"/>
                    </a:lnTo>
                    <a:lnTo>
                      <a:pt x="415" y="188"/>
                    </a:lnTo>
                    <a:lnTo>
                      <a:pt x="417" y="188"/>
                    </a:lnTo>
                    <a:lnTo>
                      <a:pt x="415" y="188"/>
                    </a:lnTo>
                    <a:lnTo>
                      <a:pt x="417" y="189"/>
                    </a:lnTo>
                    <a:lnTo>
                      <a:pt x="417" y="191"/>
                    </a:lnTo>
                    <a:lnTo>
                      <a:pt x="418" y="191"/>
                    </a:lnTo>
                    <a:lnTo>
                      <a:pt x="418" y="189"/>
                    </a:lnTo>
                    <a:lnTo>
                      <a:pt x="418" y="188"/>
                    </a:lnTo>
                    <a:lnTo>
                      <a:pt x="418" y="187"/>
                    </a:lnTo>
                    <a:lnTo>
                      <a:pt x="419" y="187"/>
                    </a:lnTo>
                    <a:lnTo>
                      <a:pt x="421" y="187"/>
                    </a:lnTo>
                    <a:lnTo>
                      <a:pt x="422" y="187"/>
                    </a:lnTo>
                    <a:lnTo>
                      <a:pt x="423" y="185"/>
                    </a:lnTo>
                    <a:lnTo>
                      <a:pt x="423" y="187"/>
                    </a:lnTo>
                    <a:lnTo>
                      <a:pt x="423" y="185"/>
                    </a:lnTo>
                    <a:lnTo>
                      <a:pt x="424" y="185"/>
                    </a:lnTo>
                    <a:lnTo>
                      <a:pt x="426" y="185"/>
                    </a:lnTo>
                    <a:lnTo>
                      <a:pt x="426" y="187"/>
                    </a:lnTo>
                    <a:lnTo>
                      <a:pt x="427" y="187"/>
                    </a:lnTo>
                    <a:lnTo>
                      <a:pt x="428" y="187"/>
                    </a:lnTo>
                    <a:lnTo>
                      <a:pt x="428" y="188"/>
                    </a:lnTo>
                    <a:lnTo>
                      <a:pt x="430" y="188"/>
                    </a:lnTo>
                    <a:lnTo>
                      <a:pt x="430" y="189"/>
                    </a:lnTo>
                    <a:lnTo>
                      <a:pt x="431" y="191"/>
                    </a:lnTo>
                    <a:lnTo>
                      <a:pt x="432" y="191"/>
                    </a:lnTo>
                    <a:lnTo>
                      <a:pt x="434" y="191"/>
                    </a:lnTo>
                    <a:lnTo>
                      <a:pt x="435" y="191"/>
                    </a:lnTo>
                    <a:lnTo>
                      <a:pt x="436" y="191"/>
                    </a:lnTo>
                    <a:lnTo>
                      <a:pt x="438" y="191"/>
                    </a:lnTo>
                    <a:lnTo>
                      <a:pt x="439" y="191"/>
                    </a:lnTo>
                    <a:lnTo>
                      <a:pt x="440" y="191"/>
                    </a:lnTo>
                    <a:lnTo>
                      <a:pt x="442" y="191"/>
                    </a:lnTo>
                    <a:lnTo>
                      <a:pt x="443" y="191"/>
                    </a:lnTo>
                    <a:lnTo>
                      <a:pt x="444" y="191"/>
                    </a:lnTo>
                    <a:lnTo>
                      <a:pt x="445" y="191"/>
                    </a:lnTo>
                    <a:lnTo>
                      <a:pt x="447" y="191"/>
                    </a:lnTo>
                    <a:lnTo>
                      <a:pt x="448" y="191"/>
                    </a:lnTo>
                    <a:lnTo>
                      <a:pt x="451" y="191"/>
                    </a:lnTo>
                    <a:lnTo>
                      <a:pt x="452" y="189"/>
                    </a:lnTo>
                    <a:lnTo>
                      <a:pt x="453" y="189"/>
                    </a:lnTo>
                    <a:lnTo>
                      <a:pt x="455" y="189"/>
                    </a:lnTo>
                    <a:lnTo>
                      <a:pt x="456" y="189"/>
                    </a:lnTo>
                    <a:lnTo>
                      <a:pt x="457" y="189"/>
                    </a:lnTo>
                    <a:lnTo>
                      <a:pt x="457" y="188"/>
                    </a:lnTo>
                    <a:lnTo>
                      <a:pt x="457" y="187"/>
                    </a:lnTo>
                    <a:lnTo>
                      <a:pt x="457" y="185"/>
                    </a:lnTo>
                    <a:lnTo>
                      <a:pt x="457" y="184"/>
                    </a:lnTo>
                    <a:lnTo>
                      <a:pt x="456" y="184"/>
                    </a:lnTo>
                    <a:lnTo>
                      <a:pt x="457" y="184"/>
                    </a:lnTo>
                    <a:lnTo>
                      <a:pt x="459" y="184"/>
                    </a:lnTo>
                    <a:lnTo>
                      <a:pt x="460" y="184"/>
                    </a:lnTo>
                    <a:lnTo>
                      <a:pt x="461" y="184"/>
                    </a:lnTo>
                    <a:lnTo>
                      <a:pt x="464" y="184"/>
                    </a:lnTo>
                    <a:lnTo>
                      <a:pt x="465" y="184"/>
                    </a:lnTo>
                    <a:lnTo>
                      <a:pt x="466" y="184"/>
                    </a:lnTo>
                    <a:lnTo>
                      <a:pt x="468" y="184"/>
                    </a:lnTo>
                    <a:lnTo>
                      <a:pt x="469" y="184"/>
                    </a:lnTo>
                    <a:lnTo>
                      <a:pt x="470" y="185"/>
                    </a:lnTo>
                    <a:lnTo>
                      <a:pt x="472" y="185"/>
                    </a:lnTo>
                    <a:lnTo>
                      <a:pt x="472" y="187"/>
                    </a:lnTo>
                    <a:lnTo>
                      <a:pt x="473" y="187"/>
                    </a:lnTo>
                    <a:lnTo>
                      <a:pt x="473" y="188"/>
                    </a:lnTo>
                    <a:lnTo>
                      <a:pt x="474" y="188"/>
                    </a:lnTo>
                    <a:lnTo>
                      <a:pt x="477" y="188"/>
                    </a:lnTo>
                    <a:lnTo>
                      <a:pt x="478" y="188"/>
                    </a:lnTo>
                    <a:lnTo>
                      <a:pt x="479" y="188"/>
                    </a:lnTo>
                    <a:lnTo>
                      <a:pt x="479" y="191"/>
                    </a:lnTo>
                    <a:lnTo>
                      <a:pt x="479" y="193"/>
                    </a:lnTo>
                    <a:lnTo>
                      <a:pt x="481" y="193"/>
                    </a:lnTo>
                    <a:lnTo>
                      <a:pt x="482" y="193"/>
                    </a:lnTo>
                    <a:lnTo>
                      <a:pt x="482" y="195"/>
                    </a:lnTo>
                    <a:lnTo>
                      <a:pt x="485" y="195"/>
                    </a:lnTo>
                    <a:lnTo>
                      <a:pt x="486" y="195"/>
                    </a:lnTo>
                    <a:lnTo>
                      <a:pt x="487" y="195"/>
                    </a:lnTo>
                    <a:lnTo>
                      <a:pt x="489" y="195"/>
                    </a:lnTo>
                    <a:lnTo>
                      <a:pt x="489" y="196"/>
                    </a:lnTo>
                    <a:lnTo>
                      <a:pt x="489" y="197"/>
                    </a:lnTo>
                    <a:lnTo>
                      <a:pt x="489" y="199"/>
                    </a:lnTo>
                    <a:lnTo>
                      <a:pt x="490" y="199"/>
                    </a:lnTo>
                    <a:lnTo>
                      <a:pt x="490" y="200"/>
                    </a:lnTo>
                    <a:lnTo>
                      <a:pt x="489" y="200"/>
                    </a:lnTo>
                    <a:lnTo>
                      <a:pt x="489" y="201"/>
                    </a:lnTo>
                    <a:lnTo>
                      <a:pt x="490" y="201"/>
                    </a:lnTo>
                    <a:lnTo>
                      <a:pt x="490" y="202"/>
                    </a:lnTo>
                    <a:lnTo>
                      <a:pt x="490" y="201"/>
                    </a:lnTo>
                    <a:lnTo>
                      <a:pt x="491" y="201"/>
                    </a:lnTo>
                    <a:lnTo>
                      <a:pt x="491" y="200"/>
                    </a:lnTo>
                    <a:lnTo>
                      <a:pt x="493" y="200"/>
                    </a:lnTo>
                    <a:lnTo>
                      <a:pt x="494" y="200"/>
                    </a:lnTo>
                    <a:lnTo>
                      <a:pt x="495" y="200"/>
                    </a:lnTo>
                    <a:lnTo>
                      <a:pt x="496" y="201"/>
                    </a:lnTo>
                    <a:lnTo>
                      <a:pt x="498" y="201"/>
                    </a:lnTo>
                    <a:lnTo>
                      <a:pt x="499" y="200"/>
                    </a:lnTo>
                    <a:close/>
                  </a:path>
                </a:pathLst>
              </a:custGeom>
              <a:solidFill>
                <a:srgbClr val="A789B1"/>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9" name="Freeform 23">
                <a:extLst>
                  <a:ext uri="{FF2B5EF4-FFF2-40B4-BE49-F238E27FC236}">
                    <a16:creationId xmlns:a16="http://schemas.microsoft.com/office/drawing/2014/main" id="{4DC2E995-20FF-8FCB-A6BF-0A422138F4E0}"/>
                  </a:ext>
                </a:extLst>
              </p:cNvPr>
              <p:cNvSpPr>
                <a:spLocks noEditPoints="1"/>
              </p:cNvSpPr>
              <p:nvPr/>
            </p:nvSpPr>
            <p:spPr bwMode="auto">
              <a:xfrm>
                <a:off x="3421" y="1788"/>
                <a:ext cx="513" cy="520"/>
              </a:xfrm>
              <a:custGeom>
                <a:avLst/>
                <a:gdLst>
                  <a:gd name="T0" fmla="*/ 261 w 513"/>
                  <a:gd name="T1" fmla="*/ 501 h 520"/>
                  <a:gd name="T2" fmla="*/ 229 w 513"/>
                  <a:gd name="T3" fmla="*/ 507 h 520"/>
                  <a:gd name="T4" fmla="*/ 197 w 513"/>
                  <a:gd name="T5" fmla="*/ 507 h 520"/>
                  <a:gd name="T6" fmla="*/ 168 w 513"/>
                  <a:gd name="T7" fmla="*/ 517 h 520"/>
                  <a:gd name="T8" fmla="*/ 143 w 513"/>
                  <a:gd name="T9" fmla="*/ 504 h 520"/>
                  <a:gd name="T10" fmla="*/ 112 w 513"/>
                  <a:gd name="T11" fmla="*/ 507 h 520"/>
                  <a:gd name="T12" fmla="*/ 87 w 513"/>
                  <a:gd name="T13" fmla="*/ 504 h 520"/>
                  <a:gd name="T14" fmla="*/ 57 w 513"/>
                  <a:gd name="T15" fmla="*/ 504 h 520"/>
                  <a:gd name="T16" fmla="*/ 29 w 513"/>
                  <a:gd name="T17" fmla="*/ 505 h 520"/>
                  <a:gd name="T18" fmla="*/ 30 w 513"/>
                  <a:gd name="T19" fmla="*/ 479 h 520"/>
                  <a:gd name="T20" fmla="*/ 29 w 513"/>
                  <a:gd name="T21" fmla="*/ 452 h 520"/>
                  <a:gd name="T22" fmla="*/ 9 w 513"/>
                  <a:gd name="T23" fmla="*/ 436 h 520"/>
                  <a:gd name="T24" fmla="*/ 2 w 513"/>
                  <a:gd name="T25" fmla="*/ 420 h 520"/>
                  <a:gd name="T26" fmla="*/ 11 w 513"/>
                  <a:gd name="T27" fmla="*/ 399 h 520"/>
                  <a:gd name="T28" fmla="*/ 21 w 513"/>
                  <a:gd name="T29" fmla="*/ 384 h 520"/>
                  <a:gd name="T30" fmla="*/ 20 w 513"/>
                  <a:gd name="T31" fmla="*/ 368 h 520"/>
                  <a:gd name="T32" fmla="*/ 22 w 513"/>
                  <a:gd name="T33" fmla="*/ 359 h 520"/>
                  <a:gd name="T34" fmla="*/ 26 w 513"/>
                  <a:gd name="T35" fmla="*/ 347 h 520"/>
                  <a:gd name="T36" fmla="*/ 43 w 513"/>
                  <a:gd name="T37" fmla="*/ 340 h 520"/>
                  <a:gd name="T38" fmla="*/ 43 w 513"/>
                  <a:gd name="T39" fmla="*/ 323 h 520"/>
                  <a:gd name="T40" fmla="*/ 41 w 513"/>
                  <a:gd name="T41" fmla="*/ 309 h 520"/>
                  <a:gd name="T42" fmla="*/ 50 w 513"/>
                  <a:gd name="T43" fmla="*/ 293 h 520"/>
                  <a:gd name="T44" fmla="*/ 70 w 513"/>
                  <a:gd name="T45" fmla="*/ 279 h 520"/>
                  <a:gd name="T46" fmla="*/ 81 w 513"/>
                  <a:gd name="T47" fmla="*/ 266 h 520"/>
                  <a:gd name="T48" fmla="*/ 85 w 513"/>
                  <a:gd name="T49" fmla="*/ 246 h 520"/>
                  <a:gd name="T50" fmla="*/ 97 w 513"/>
                  <a:gd name="T51" fmla="*/ 231 h 520"/>
                  <a:gd name="T52" fmla="*/ 114 w 513"/>
                  <a:gd name="T53" fmla="*/ 213 h 520"/>
                  <a:gd name="T54" fmla="*/ 105 w 513"/>
                  <a:gd name="T55" fmla="*/ 196 h 520"/>
                  <a:gd name="T56" fmla="*/ 93 w 513"/>
                  <a:gd name="T57" fmla="*/ 191 h 520"/>
                  <a:gd name="T58" fmla="*/ 102 w 513"/>
                  <a:gd name="T59" fmla="*/ 164 h 520"/>
                  <a:gd name="T60" fmla="*/ 106 w 513"/>
                  <a:gd name="T61" fmla="*/ 156 h 520"/>
                  <a:gd name="T62" fmla="*/ 127 w 513"/>
                  <a:gd name="T63" fmla="*/ 148 h 520"/>
                  <a:gd name="T64" fmla="*/ 156 w 513"/>
                  <a:gd name="T65" fmla="*/ 145 h 520"/>
                  <a:gd name="T66" fmla="*/ 169 w 513"/>
                  <a:gd name="T67" fmla="*/ 119 h 520"/>
                  <a:gd name="T68" fmla="*/ 203 w 513"/>
                  <a:gd name="T69" fmla="*/ 92 h 520"/>
                  <a:gd name="T70" fmla="*/ 232 w 513"/>
                  <a:gd name="T71" fmla="*/ 63 h 520"/>
                  <a:gd name="T72" fmla="*/ 219 w 513"/>
                  <a:gd name="T73" fmla="*/ 34 h 520"/>
                  <a:gd name="T74" fmla="*/ 219 w 513"/>
                  <a:gd name="T75" fmla="*/ 18 h 520"/>
                  <a:gd name="T76" fmla="*/ 245 w 513"/>
                  <a:gd name="T77" fmla="*/ 26 h 520"/>
                  <a:gd name="T78" fmla="*/ 273 w 513"/>
                  <a:gd name="T79" fmla="*/ 29 h 520"/>
                  <a:gd name="T80" fmla="*/ 303 w 513"/>
                  <a:gd name="T81" fmla="*/ 30 h 520"/>
                  <a:gd name="T82" fmla="*/ 325 w 513"/>
                  <a:gd name="T83" fmla="*/ 15 h 520"/>
                  <a:gd name="T84" fmla="*/ 342 w 513"/>
                  <a:gd name="T85" fmla="*/ 7 h 520"/>
                  <a:gd name="T86" fmla="*/ 373 w 513"/>
                  <a:gd name="T87" fmla="*/ 4 h 520"/>
                  <a:gd name="T88" fmla="*/ 434 w 513"/>
                  <a:gd name="T89" fmla="*/ 9 h 520"/>
                  <a:gd name="T90" fmla="*/ 496 w 513"/>
                  <a:gd name="T91" fmla="*/ 50 h 520"/>
                  <a:gd name="T92" fmla="*/ 487 w 513"/>
                  <a:gd name="T93" fmla="*/ 179 h 520"/>
                  <a:gd name="T94" fmla="*/ 496 w 513"/>
                  <a:gd name="T95" fmla="*/ 227 h 520"/>
                  <a:gd name="T96" fmla="*/ 494 w 513"/>
                  <a:gd name="T97" fmla="*/ 253 h 520"/>
                  <a:gd name="T98" fmla="*/ 503 w 513"/>
                  <a:gd name="T99" fmla="*/ 283 h 520"/>
                  <a:gd name="T100" fmla="*/ 492 w 513"/>
                  <a:gd name="T101" fmla="*/ 299 h 520"/>
                  <a:gd name="T102" fmla="*/ 487 w 513"/>
                  <a:gd name="T103" fmla="*/ 313 h 520"/>
                  <a:gd name="T104" fmla="*/ 465 w 513"/>
                  <a:gd name="T105" fmla="*/ 352 h 520"/>
                  <a:gd name="T106" fmla="*/ 474 w 513"/>
                  <a:gd name="T107" fmla="*/ 374 h 520"/>
                  <a:gd name="T108" fmla="*/ 462 w 513"/>
                  <a:gd name="T109" fmla="*/ 392 h 520"/>
                  <a:gd name="T110" fmla="*/ 430 w 513"/>
                  <a:gd name="T111" fmla="*/ 414 h 520"/>
                  <a:gd name="T112" fmla="*/ 402 w 513"/>
                  <a:gd name="T113" fmla="*/ 446 h 520"/>
                  <a:gd name="T114" fmla="*/ 377 w 513"/>
                  <a:gd name="T115" fmla="*/ 473 h 520"/>
                  <a:gd name="T116" fmla="*/ 363 w 513"/>
                  <a:gd name="T117" fmla="*/ 491 h 520"/>
                  <a:gd name="T118" fmla="*/ 346 w 513"/>
                  <a:gd name="T119" fmla="*/ 498 h 520"/>
                  <a:gd name="T120" fmla="*/ 321 w 513"/>
                  <a:gd name="T121" fmla="*/ 492 h 520"/>
                  <a:gd name="T122" fmla="*/ 296 w 513"/>
                  <a:gd name="T123" fmla="*/ 496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13" h="520">
                    <a:moveTo>
                      <a:pt x="282" y="488"/>
                    </a:moveTo>
                    <a:lnTo>
                      <a:pt x="282" y="487"/>
                    </a:lnTo>
                    <a:lnTo>
                      <a:pt x="279" y="486"/>
                    </a:lnTo>
                    <a:lnTo>
                      <a:pt x="278" y="486"/>
                    </a:lnTo>
                    <a:lnTo>
                      <a:pt x="278" y="487"/>
                    </a:lnTo>
                    <a:lnTo>
                      <a:pt x="276" y="487"/>
                    </a:lnTo>
                    <a:lnTo>
                      <a:pt x="276" y="488"/>
                    </a:lnTo>
                    <a:lnTo>
                      <a:pt x="275" y="490"/>
                    </a:lnTo>
                    <a:lnTo>
                      <a:pt x="275" y="491"/>
                    </a:lnTo>
                    <a:lnTo>
                      <a:pt x="276" y="491"/>
                    </a:lnTo>
                    <a:lnTo>
                      <a:pt x="276" y="492"/>
                    </a:lnTo>
                    <a:lnTo>
                      <a:pt x="276" y="491"/>
                    </a:lnTo>
                    <a:lnTo>
                      <a:pt x="276" y="492"/>
                    </a:lnTo>
                    <a:lnTo>
                      <a:pt x="276" y="494"/>
                    </a:lnTo>
                    <a:lnTo>
                      <a:pt x="275" y="494"/>
                    </a:lnTo>
                    <a:lnTo>
                      <a:pt x="274" y="494"/>
                    </a:lnTo>
                    <a:lnTo>
                      <a:pt x="273" y="495"/>
                    </a:lnTo>
                    <a:lnTo>
                      <a:pt x="271" y="495"/>
                    </a:lnTo>
                    <a:lnTo>
                      <a:pt x="271" y="496"/>
                    </a:lnTo>
                    <a:lnTo>
                      <a:pt x="270" y="496"/>
                    </a:lnTo>
                    <a:lnTo>
                      <a:pt x="270" y="498"/>
                    </a:lnTo>
                    <a:lnTo>
                      <a:pt x="269" y="498"/>
                    </a:lnTo>
                    <a:lnTo>
                      <a:pt x="267" y="498"/>
                    </a:lnTo>
                    <a:lnTo>
                      <a:pt x="267" y="499"/>
                    </a:lnTo>
                    <a:lnTo>
                      <a:pt x="266" y="499"/>
                    </a:lnTo>
                    <a:lnTo>
                      <a:pt x="265" y="499"/>
                    </a:lnTo>
                    <a:lnTo>
                      <a:pt x="265" y="500"/>
                    </a:lnTo>
                    <a:lnTo>
                      <a:pt x="265" y="499"/>
                    </a:lnTo>
                    <a:lnTo>
                      <a:pt x="263" y="500"/>
                    </a:lnTo>
                    <a:lnTo>
                      <a:pt x="261" y="501"/>
                    </a:lnTo>
                    <a:lnTo>
                      <a:pt x="259" y="503"/>
                    </a:lnTo>
                    <a:lnTo>
                      <a:pt x="259" y="504"/>
                    </a:lnTo>
                    <a:lnTo>
                      <a:pt x="258" y="504"/>
                    </a:lnTo>
                    <a:lnTo>
                      <a:pt x="258" y="505"/>
                    </a:lnTo>
                    <a:lnTo>
                      <a:pt x="257" y="505"/>
                    </a:lnTo>
                    <a:lnTo>
                      <a:pt x="256" y="507"/>
                    </a:lnTo>
                    <a:lnTo>
                      <a:pt x="254" y="507"/>
                    </a:lnTo>
                    <a:lnTo>
                      <a:pt x="254" y="508"/>
                    </a:lnTo>
                    <a:lnTo>
                      <a:pt x="253" y="507"/>
                    </a:lnTo>
                    <a:lnTo>
                      <a:pt x="252" y="507"/>
                    </a:lnTo>
                    <a:lnTo>
                      <a:pt x="250" y="507"/>
                    </a:lnTo>
                    <a:lnTo>
                      <a:pt x="250" y="508"/>
                    </a:lnTo>
                    <a:lnTo>
                      <a:pt x="249" y="508"/>
                    </a:lnTo>
                    <a:lnTo>
                      <a:pt x="248" y="508"/>
                    </a:lnTo>
                    <a:lnTo>
                      <a:pt x="246" y="508"/>
                    </a:lnTo>
                    <a:lnTo>
                      <a:pt x="245" y="507"/>
                    </a:lnTo>
                    <a:lnTo>
                      <a:pt x="244" y="507"/>
                    </a:lnTo>
                    <a:lnTo>
                      <a:pt x="242" y="507"/>
                    </a:lnTo>
                    <a:lnTo>
                      <a:pt x="241" y="507"/>
                    </a:lnTo>
                    <a:lnTo>
                      <a:pt x="240" y="507"/>
                    </a:lnTo>
                    <a:lnTo>
                      <a:pt x="238" y="507"/>
                    </a:lnTo>
                    <a:lnTo>
                      <a:pt x="237" y="507"/>
                    </a:lnTo>
                    <a:lnTo>
                      <a:pt x="237" y="508"/>
                    </a:lnTo>
                    <a:lnTo>
                      <a:pt x="236" y="508"/>
                    </a:lnTo>
                    <a:lnTo>
                      <a:pt x="236" y="507"/>
                    </a:lnTo>
                    <a:lnTo>
                      <a:pt x="235" y="507"/>
                    </a:lnTo>
                    <a:lnTo>
                      <a:pt x="233" y="507"/>
                    </a:lnTo>
                    <a:lnTo>
                      <a:pt x="233" y="508"/>
                    </a:lnTo>
                    <a:lnTo>
                      <a:pt x="232" y="508"/>
                    </a:lnTo>
                    <a:lnTo>
                      <a:pt x="229" y="507"/>
                    </a:lnTo>
                    <a:lnTo>
                      <a:pt x="225" y="509"/>
                    </a:lnTo>
                    <a:lnTo>
                      <a:pt x="224" y="509"/>
                    </a:lnTo>
                    <a:lnTo>
                      <a:pt x="221" y="511"/>
                    </a:lnTo>
                    <a:lnTo>
                      <a:pt x="219" y="512"/>
                    </a:lnTo>
                    <a:lnTo>
                      <a:pt x="218" y="512"/>
                    </a:lnTo>
                    <a:lnTo>
                      <a:pt x="216" y="512"/>
                    </a:lnTo>
                    <a:lnTo>
                      <a:pt x="215" y="512"/>
                    </a:lnTo>
                    <a:lnTo>
                      <a:pt x="215" y="513"/>
                    </a:lnTo>
                    <a:lnTo>
                      <a:pt x="215" y="512"/>
                    </a:lnTo>
                    <a:lnTo>
                      <a:pt x="214" y="513"/>
                    </a:lnTo>
                    <a:lnTo>
                      <a:pt x="214" y="512"/>
                    </a:lnTo>
                    <a:lnTo>
                      <a:pt x="212" y="512"/>
                    </a:lnTo>
                    <a:lnTo>
                      <a:pt x="211" y="512"/>
                    </a:lnTo>
                    <a:lnTo>
                      <a:pt x="211" y="511"/>
                    </a:lnTo>
                    <a:lnTo>
                      <a:pt x="210" y="511"/>
                    </a:lnTo>
                    <a:lnTo>
                      <a:pt x="210" y="509"/>
                    </a:lnTo>
                    <a:lnTo>
                      <a:pt x="208" y="508"/>
                    </a:lnTo>
                    <a:lnTo>
                      <a:pt x="207" y="508"/>
                    </a:lnTo>
                    <a:lnTo>
                      <a:pt x="206" y="508"/>
                    </a:lnTo>
                    <a:lnTo>
                      <a:pt x="206" y="507"/>
                    </a:lnTo>
                    <a:lnTo>
                      <a:pt x="204" y="507"/>
                    </a:lnTo>
                    <a:lnTo>
                      <a:pt x="204" y="508"/>
                    </a:lnTo>
                    <a:lnTo>
                      <a:pt x="203" y="508"/>
                    </a:lnTo>
                    <a:lnTo>
                      <a:pt x="202" y="508"/>
                    </a:lnTo>
                    <a:lnTo>
                      <a:pt x="202" y="507"/>
                    </a:lnTo>
                    <a:lnTo>
                      <a:pt x="201" y="507"/>
                    </a:lnTo>
                    <a:lnTo>
                      <a:pt x="199" y="507"/>
                    </a:lnTo>
                    <a:lnTo>
                      <a:pt x="199" y="508"/>
                    </a:lnTo>
                    <a:lnTo>
                      <a:pt x="199" y="507"/>
                    </a:lnTo>
                    <a:lnTo>
                      <a:pt x="197" y="507"/>
                    </a:lnTo>
                    <a:lnTo>
                      <a:pt x="195" y="507"/>
                    </a:lnTo>
                    <a:lnTo>
                      <a:pt x="194" y="507"/>
                    </a:lnTo>
                    <a:lnTo>
                      <a:pt x="193" y="507"/>
                    </a:lnTo>
                    <a:lnTo>
                      <a:pt x="191" y="507"/>
                    </a:lnTo>
                    <a:lnTo>
                      <a:pt x="191" y="508"/>
                    </a:lnTo>
                    <a:lnTo>
                      <a:pt x="190" y="508"/>
                    </a:lnTo>
                    <a:lnTo>
                      <a:pt x="190" y="509"/>
                    </a:lnTo>
                    <a:lnTo>
                      <a:pt x="191" y="509"/>
                    </a:lnTo>
                    <a:lnTo>
                      <a:pt x="190" y="511"/>
                    </a:lnTo>
                    <a:lnTo>
                      <a:pt x="190" y="512"/>
                    </a:lnTo>
                    <a:lnTo>
                      <a:pt x="190" y="513"/>
                    </a:lnTo>
                    <a:lnTo>
                      <a:pt x="190" y="515"/>
                    </a:lnTo>
                    <a:lnTo>
                      <a:pt x="189" y="515"/>
                    </a:lnTo>
                    <a:lnTo>
                      <a:pt x="189" y="516"/>
                    </a:lnTo>
                    <a:lnTo>
                      <a:pt x="187" y="516"/>
                    </a:lnTo>
                    <a:lnTo>
                      <a:pt x="185" y="516"/>
                    </a:lnTo>
                    <a:lnTo>
                      <a:pt x="184" y="516"/>
                    </a:lnTo>
                    <a:lnTo>
                      <a:pt x="182" y="516"/>
                    </a:lnTo>
                    <a:lnTo>
                      <a:pt x="181" y="516"/>
                    </a:lnTo>
                    <a:lnTo>
                      <a:pt x="180" y="515"/>
                    </a:lnTo>
                    <a:lnTo>
                      <a:pt x="178" y="515"/>
                    </a:lnTo>
                    <a:lnTo>
                      <a:pt x="177" y="516"/>
                    </a:lnTo>
                    <a:lnTo>
                      <a:pt x="176" y="516"/>
                    </a:lnTo>
                    <a:lnTo>
                      <a:pt x="174" y="516"/>
                    </a:lnTo>
                    <a:lnTo>
                      <a:pt x="172" y="516"/>
                    </a:lnTo>
                    <a:lnTo>
                      <a:pt x="172" y="517"/>
                    </a:lnTo>
                    <a:lnTo>
                      <a:pt x="172" y="516"/>
                    </a:lnTo>
                    <a:lnTo>
                      <a:pt x="170" y="516"/>
                    </a:lnTo>
                    <a:lnTo>
                      <a:pt x="169" y="516"/>
                    </a:lnTo>
                    <a:lnTo>
                      <a:pt x="168" y="517"/>
                    </a:lnTo>
                    <a:lnTo>
                      <a:pt x="166" y="517"/>
                    </a:lnTo>
                    <a:lnTo>
                      <a:pt x="165" y="516"/>
                    </a:lnTo>
                    <a:lnTo>
                      <a:pt x="164" y="516"/>
                    </a:lnTo>
                    <a:lnTo>
                      <a:pt x="163" y="516"/>
                    </a:lnTo>
                    <a:lnTo>
                      <a:pt x="161" y="516"/>
                    </a:lnTo>
                    <a:lnTo>
                      <a:pt x="161" y="517"/>
                    </a:lnTo>
                    <a:lnTo>
                      <a:pt x="160" y="517"/>
                    </a:lnTo>
                    <a:lnTo>
                      <a:pt x="160" y="518"/>
                    </a:lnTo>
                    <a:lnTo>
                      <a:pt x="160" y="517"/>
                    </a:lnTo>
                    <a:lnTo>
                      <a:pt x="159" y="517"/>
                    </a:lnTo>
                    <a:lnTo>
                      <a:pt x="159" y="516"/>
                    </a:lnTo>
                    <a:lnTo>
                      <a:pt x="160" y="516"/>
                    </a:lnTo>
                    <a:lnTo>
                      <a:pt x="160" y="515"/>
                    </a:lnTo>
                    <a:lnTo>
                      <a:pt x="159" y="515"/>
                    </a:lnTo>
                    <a:lnTo>
                      <a:pt x="159" y="513"/>
                    </a:lnTo>
                    <a:lnTo>
                      <a:pt x="159" y="512"/>
                    </a:lnTo>
                    <a:lnTo>
                      <a:pt x="159" y="511"/>
                    </a:lnTo>
                    <a:lnTo>
                      <a:pt x="157" y="511"/>
                    </a:lnTo>
                    <a:lnTo>
                      <a:pt x="156" y="511"/>
                    </a:lnTo>
                    <a:lnTo>
                      <a:pt x="155" y="511"/>
                    </a:lnTo>
                    <a:lnTo>
                      <a:pt x="152" y="511"/>
                    </a:lnTo>
                    <a:lnTo>
                      <a:pt x="152" y="509"/>
                    </a:lnTo>
                    <a:lnTo>
                      <a:pt x="151" y="509"/>
                    </a:lnTo>
                    <a:lnTo>
                      <a:pt x="149" y="509"/>
                    </a:lnTo>
                    <a:lnTo>
                      <a:pt x="149" y="507"/>
                    </a:lnTo>
                    <a:lnTo>
                      <a:pt x="149" y="504"/>
                    </a:lnTo>
                    <a:lnTo>
                      <a:pt x="148" y="504"/>
                    </a:lnTo>
                    <a:lnTo>
                      <a:pt x="147" y="504"/>
                    </a:lnTo>
                    <a:lnTo>
                      <a:pt x="144" y="504"/>
                    </a:lnTo>
                    <a:lnTo>
                      <a:pt x="143" y="504"/>
                    </a:lnTo>
                    <a:lnTo>
                      <a:pt x="143" y="503"/>
                    </a:lnTo>
                    <a:lnTo>
                      <a:pt x="142" y="503"/>
                    </a:lnTo>
                    <a:lnTo>
                      <a:pt x="142" y="501"/>
                    </a:lnTo>
                    <a:lnTo>
                      <a:pt x="140" y="501"/>
                    </a:lnTo>
                    <a:lnTo>
                      <a:pt x="139" y="500"/>
                    </a:lnTo>
                    <a:lnTo>
                      <a:pt x="138" y="500"/>
                    </a:lnTo>
                    <a:lnTo>
                      <a:pt x="136" y="500"/>
                    </a:lnTo>
                    <a:lnTo>
                      <a:pt x="135" y="500"/>
                    </a:lnTo>
                    <a:lnTo>
                      <a:pt x="134" y="500"/>
                    </a:lnTo>
                    <a:lnTo>
                      <a:pt x="131" y="500"/>
                    </a:lnTo>
                    <a:lnTo>
                      <a:pt x="130" y="500"/>
                    </a:lnTo>
                    <a:lnTo>
                      <a:pt x="129" y="500"/>
                    </a:lnTo>
                    <a:lnTo>
                      <a:pt x="127" y="500"/>
                    </a:lnTo>
                    <a:lnTo>
                      <a:pt x="126" y="500"/>
                    </a:lnTo>
                    <a:lnTo>
                      <a:pt x="127" y="500"/>
                    </a:lnTo>
                    <a:lnTo>
                      <a:pt x="127" y="501"/>
                    </a:lnTo>
                    <a:lnTo>
                      <a:pt x="127" y="503"/>
                    </a:lnTo>
                    <a:lnTo>
                      <a:pt x="127" y="504"/>
                    </a:lnTo>
                    <a:lnTo>
                      <a:pt x="127" y="505"/>
                    </a:lnTo>
                    <a:lnTo>
                      <a:pt x="126" y="505"/>
                    </a:lnTo>
                    <a:lnTo>
                      <a:pt x="125" y="505"/>
                    </a:lnTo>
                    <a:lnTo>
                      <a:pt x="123" y="505"/>
                    </a:lnTo>
                    <a:lnTo>
                      <a:pt x="122" y="505"/>
                    </a:lnTo>
                    <a:lnTo>
                      <a:pt x="121" y="507"/>
                    </a:lnTo>
                    <a:lnTo>
                      <a:pt x="118" y="507"/>
                    </a:lnTo>
                    <a:lnTo>
                      <a:pt x="117" y="507"/>
                    </a:lnTo>
                    <a:lnTo>
                      <a:pt x="115" y="507"/>
                    </a:lnTo>
                    <a:lnTo>
                      <a:pt x="114" y="507"/>
                    </a:lnTo>
                    <a:lnTo>
                      <a:pt x="113" y="507"/>
                    </a:lnTo>
                    <a:lnTo>
                      <a:pt x="112" y="507"/>
                    </a:lnTo>
                    <a:lnTo>
                      <a:pt x="110" y="507"/>
                    </a:lnTo>
                    <a:lnTo>
                      <a:pt x="109" y="507"/>
                    </a:lnTo>
                    <a:lnTo>
                      <a:pt x="108" y="507"/>
                    </a:lnTo>
                    <a:lnTo>
                      <a:pt x="106" y="507"/>
                    </a:lnTo>
                    <a:lnTo>
                      <a:pt x="105" y="507"/>
                    </a:lnTo>
                    <a:lnTo>
                      <a:pt x="104" y="507"/>
                    </a:lnTo>
                    <a:lnTo>
                      <a:pt x="102" y="507"/>
                    </a:lnTo>
                    <a:lnTo>
                      <a:pt x="101" y="507"/>
                    </a:lnTo>
                    <a:lnTo>
                      <a:pt x="100" y="505"/>
                    </a:lnTo>
                    <a:lnTo>
                      <a:pt x="100" y="504"/>
                    </a:lnTo>
                    <a:lnTo>
                      <a:pt x="98" y="504"/>
                    </a:lnTo>
                    <a:lnTo>
                      <a:pt x="98" y="503"/>
                    </a:lnTo>
                    <a:lnTo>
                      <a:pt x="97" y="503"/>
                    </a:lnTo>
                    <a:lnTo>
                      <a:pt x="96" y="503"/>
                    </a:lnTo>
                    <a:lnTo>
                      <a:pt x="96" y="501"/>
                    </a:lnTo>
                    <a:lnTo>
                      <a:pt x="94" y="501"/>
                    </a:lnTo>
                    <a:lnTo>
                      <a:pt x="93" y="501"/>
                    </a:lnTo>
                    <a:lnTo>
                      <a:pt x="93" y="503"/>
                    </a:lnTo>
                    <a:lnTo>
                      <a:pt x="93" y="501"/>
                    </a:lnTo>
                    <a:lnTo>
                      <a:pt x="92" y="503"/>
                    </a:lnTo>
                    <a:lnTo>
                      <a:pt x="91" y="503"/>
                    </a:lnTo>
                    <a:lnTo>
                      <a:pt x="89" y="503"/>
                    </a:lnTo>
                    <a:lnTo>
                      <a:pt x="88" y="503"/>
                    </a:lnTo>
                    <a:lnTo>
                      <a:pt x="88" y="504"/>
                    </a:lnTo>
                    <a:lnTo>
                      <a:pt x="88" y="505"/>
                    </a:lnTo>
                    <a:lnTo>
                      <a:pt x="88" y="507"/>
                    </a:lnTo>
                    <a:lnTo>
                      <a:pt x="87" y="507"/>
                    </a:lnTo>
                    <a:lnTo>
                      <a:pt x="87" y="505"/>
                    </a:lnTo>
                    <a:lnTo>
                      <a:pt x="85" y="504"/>
                    </a:lnTo>
                    <a:lnTo>
                      <a:pt x="87" y="504"/>
                    </a:lnTo>
                    <a:lnTo>
                      <a:pt x="85" y="504"/>
                    </a:lnTo>
                    <a:lnTo>
                      <a:pt x="85" y="505"/>
                    </a:lnTo>
                    <a:lnTo>
                      <a:pt x="84" y="505"/>
                    </a:lnTo>
                    <a:lnTo>
                      <a:pt x="83" y="505"/>
                    </a:lnTo>
                    <a:lnTo>
                      <a:pt x="81" y="505"/>
                    </a:lnTo>
                    <a:lnTo>
                      <a:pt x="77" y="505"/>
                    </a:lnTo>
                    <a:lnTo>
                      <a:pt x="77" y="507"/>
                    </a:lnTo>
                    <a:lnTo>
                      <a:pt x="76" y="507"/>
                    </a:lnTo>
                    <a:lnTo>
                      <a:pt x="75" y="507"/>
                    </a:lnTo>
                    <a:lnTo>
                      <a:pt x="74" y="507"/>
                    </a:lnTo>
                    <a:lnTo>
                      <a:pt x="72" y="507"/>
                    </a:lnTo>
                    <a:lnTo>
                      <a:pt x="72" y="505"/>
                    </a:lnTo>
                    <a:lnTo>
                      <a:pt x="71" y="505"/>
                    </a:lnTo>
                    <a:lnTo>
                      <a:pt x="71" y="504"/>
                    </a:lnTo>
                    <a:lnTo>
                      <a:pt x="71" y="503"/>
                    </a:lnTo>
                    <a:lnTo>
                      <a:pt x="71" y="501"/>
                    </a:lnTo>
                    <a:lnTo>
                      <a:pt x="70" y="501"/>
                    </a:lnTo>
                    <a:lnTo>
                      <a:pt x="68" y="501"/>
                    </a:lnTo>
                    <a:lnTo>
                      <a:pt x="68" y="503"/>
                    </a:lnTo>
                    <a:lnTo>
                      <a:pt x="68" y="501"/>
                    </a:lnTo>
                    <a:lnTo>
                      <a:pt x="67" y="501"/>
                    </a:lnTo>
                    <a:lnTo>
                      <a:pt x="66" y="501"/>
                    </a:lnTo>
                    <a:lnTo>
                      <a:pt x="64" y="503"/>
                    </a:lnTo>
                    <a:lnTo>
                      <a:pt x="63" y="503"/>
                    </a:lnTo>
                    <a:lnTo>
                      <a:pt x="62" y="503"/>
                    </a:lnTo>
                    <a:lnTo>
                      <a:pt x="62" y="504"/>
                    </a:lnTo>
                    <a:lnTo>
                      <a:pt x="60" y="504"/>
                    </a:lnTo>
                    <a:lnTo>
                      <a:pt x="60" y="503"/>
                    </a:lnTo>
                    <a:lnTo>
                      <a:pt x="59" y="503"/>
                    </a:lnTo>
                    <a:lnTo>
                      <a:pt x="57" y="504"/>
                    </a:lnTo>
                    <a:lnTo>
                      <a:pt x="54" y="505"/>
                    </a:lnTo>
                    <a:lnTo>
                      <a:pt x="53" y="509"/>
                    </a:lnTo>
                    <a:lnTo>
                      <a:pt x="53" y="511"/>
                    </a:lnTo>
                    <a:lnTo>
                      <a:pt x="53" y="512"/>
                    </a:lnTo>
                    <a:lnTo>
                      <a:pt x="53" y="513"/>
                    </a:lnTo>
                    <a:lnTo>
                      <a:pt x="53" y="515"/>
                    </a:lnTo>
                    <a:lnTo>
                      <a:pt x="53" y="516"/>
                    </a:lnTo>
                    <a:lnTo>
                      <a:pt x="53" y="517"/>
                    </a:lnTo>
                    <a:lnTo>
                      <a:pt x="51" y="518"/>
                    </a:lnTo>
                    <a:lnTo>
                      <a:pt x="51" y="520"/>
                    </a:lnTo>
                    <a:lnTo>
                      <a:pt x="49" y="517"/>
                    </a:lnTo>
                    <a:lnTo>
                      <a:pt x="43" y="513"/>
                    </a:lnTo>
                    <a:lnTo>
                      <a:pt x="40" y="513"/>
                    </a:lnTo>
                    <a:lnTo>
                      <a:pt x="40" y="516"/>
                    </a:lnTo>
                    <a:lnTo>
                      <a:pt x="38" y="518"/>
                    </a:lnTo>
                    <a:lnTo>
                      <a:pt x="36" y="518"/>
                    </a:lnTo>
                    <a:lnTo>
                      <a:pt x="37" y="517"/>
                    </a:lnTo>
                    <a:lnTo>
                      <a:pt x="37" y="516"/>
                    </a:lnTo>
                    <a:lnTo>
                      <a:pt x="36" y="513"/>
                    </a:lnTo>
                    <a:lnTo>
                      <a:pt x="33" y="512"/>
                    </a:lnTo>
                    <a:lnTo>
                      <a:pt x="32" y="512"/>
                    </a:lnTo>
                    <a:lnTo>
                      <a:pt x="32" y="513"/>
                    </a:lnTo>
                    <a:lnTo>
                      <a:pt x="30" y="513"/>
                    </a:lnTo>
                    <a:lnTo>
                      <a:pt x="29" y="513"/>
                    </a:lnTo>
                    <a:lnTo>
                      <a:pt x="29" y="512"/>
                    </a:lnTo>
                    <a:lnTo>
                      <a:pt x="29" y="511"/>
                    </a:lnTo>
                    <a:lnTo>
                      <a:pt x="29" y="509"/>
                    </a:lnTo>
                    <a:lnTo>
                      <a:pt x="29" y="508"/>
                    </a:lnTo>
                    <a:lnTo>
                      <a:pt x="29" y="507"/>
                    </a:lnTo>
                    <a:lnTo>
                      <a:pt x="29" y="505"/>
                    </a:lnTo>
                    <a:lnTo>
                      <a:pt x="29" y="504"/>
                    </a:lnTo>
                    <a:lnTo>
                      <a:pt x="29" y="503"/>
                    </a:lnTo>
                    <a:lnTo>
                      <a:pt x="29" y="501"/>
                    </a:lnTo>
                    <a:lnTo>
                      <a:pt x="28" y="501"/>
                    </a:lnTo>
                    <a:lnTo>
                      <a:pt x="29" y="500"/>
                    </a:lnTo>
                    <a:lnTo>
                      <a:pt x="29" y="499"/>
                    </a:lnTo>
                    <a:lnTo>
                      <a:pt x="29" y="498"/>
                    </a:lnTo>
                    <a:lnTo>
                      <a:pt x="29" y="496"/>
                    </a:lnTo>
                    <a:lnTo>
                      <a:pt x="29" y="495"/>
                    </a:lnTo>
                    <a:lnTo>
                      <a:pt x="28" y="495"/>
                    </a:lnTo>
                    <a:lnTo>
                      <a:pt x="28" y="494"/>
                    </a:lnTo>
                    <a:lnTo>
                      <a:pt x="28" y="492"/>
                    </a:lnTo>
                    <a:lnTo>
                      <a:pt x="28" y="491"/>
                    </a:lnTo>
                    <a:lnTo>
                      <a:pt x="28" y="490"/>
                    </a:lnTo>
                    <a:lnTo>
                      <a:pt x="28" y="488"/>
                    </a:lnTo>
                    <a:lnTo>
                      <a:pt x="29" y="488"/>
                    </a:lnTo>
                    <a:lnTo>
                      <a:pt x="28" y="488"/>
                    </a:lnTo>
                    <a:lnTo>
                      <a:pt x="28" y="487"/>
                    </a:lnTo>
                    <a:lnTo>
                      <a:pt x="29" y="487"/>
                    </a:lnTo>
                    <a:lnTo>
                      <a:pt x="29" y="486"/>
                    </a:lnTo>
                    <a:lnTo>
                      <a:pt x="29" y="484"/>
                    </a:lnTo>
                    <a:lnTo>
                      <a:pt x="29" y="483"/>
                    </a:lnTo>
                    <a:lnTo>
                      <a:pt x="30" y="483"/>
                    </a:lnTo>
                    <a:lnTo>
                      <a:pt x="30" y="482"/>
                    </a:lnTo>
                    <a:lnTo>
                      <a:pt x="32" y="482"/>
                    </a:lnTo>
                    <a:lnTo>
                      <a:pt x="32" y="481"/>
                    </a:lnTo>
                    <a:lnTo>
                      <a:pt x="30" y="481"/>
                    </a:lnTo>
                    <a:lnTo>
                      <a:pt x="30" y="479"/>
                    </a:lnTo>
                    <a:lnTo>
                      <a:pt x="32" y="479"/>
                    </a:lnTo>
                    <a:lnTo>
                      <a:pt x="30" y="479"/>
                    </a:lnTo>
                    <a:lnTo>
                      <a:pt x="30" y="478"/>
                    </a:lnTo>
                    <a:lnTo>
                      <a:pt x="30" y="477"/>
                    </a:lnTo>
                    <a:lnTo>
                      <a:pt x="29" y="477"/>
                    </a:lnTo>
                    <a:lnTo>
                      <a:pt x="29" y="475"/>
                    </a:lnTo>
                    <a:lnTo>
                      <a:pt x="29" y="474"/>
                    </a:lnTo>
                    <a:lnTo>
                      <a:pt x="28" y="474"/>
                    </a:lnTo>
                    <a:lnTo>
                      <a:pt x="28" y="473"/>
                    </a:lnTo>
                    <a:lnTo>
                      <a:pt x="28" y="471"/>
                    </a:lnTo>
                    <a:lnTo>
                      <a:pt x="28" y="470"/>
                    </a:lnTo>
                    <a:lnTo>
                      <a:pt x="29" y="470"/>
                    </a:lnTo>
                    <a:lnTo>
                      <a:pt x="29" y="469"/>
                    </a:lnTo>
                    <a:lnTo>
                      <a:pt x="30" y="469"/>
                    </a:lnTo>
                    <a:lnTo>
                      <a:pt x="30" y="467"/>
                    </a:lnTo>
                    <a:lnTo>
                      <a:pt x="30" y="466"/>
                    </a:lnTo>
                    <a:lnTo>
                      <a:pt x="30" y="465"/>
                    </a:lnTo>
                    <a:lnTo>
                      <a:pt x="29" y="465"/>
                    </a:lnTo>
                    <a:lnTo>
                      <a:pt x="29" y="464"/>
                    </a:lnTo>
                    <a:lnTo>
                      <a:pt x="29" y="465"/>
                    </a:lnTo>
                    <a:lnTo>
                      <a:pt x="28" y="465"/>
                    </a:lnTo>
                    <a:lnTo>
                      <a:pt x="28" y="464"/>
                    </a:lnTo>
                    <a:lnTo>
                      <a:pt x="28" y="462"/>
                    </a:lnTo>
                    <a:lnTo>
                      <a:pt x="28" y="461"/>
                    </a:lnTo>
                    <a:lnTo>
                      <a:pt x="28" y="460"/>
                    </a:lnTo>
                    <a:lnTo>
                      <a:pt x="29" y="460"/>
                    </a:lnTo>
                    <a:lnTo>
                      <a:pt x="29" y="458"/>
                    </a:lnTo>
                    <a:lnTo>
                      <a:pt x="29" y="457"/>
                    </a:lnTo>
                    <a:lnTo>
                      <a:pt x="29" y="456"/>
                    </a:lnTo>
                    <a:lnTo>
                      <a:pt x="29" y="454"/>
                    </a:lnTo>
                    <a:lnTo>
                      <a:pt x="29" y="453"/>
                    </a:lnTo>
                    <a:lnTo>
                      <a:pt x="29" y="452"/>
                    </a:lnTo>
                    <a:lnTo>
                      <a:pt x="29" y="450"/>
                    </a:lnTo>
                    <a:lnTo>
                      <a:pt x="29" y="449"/>
                    </a:lnTo>
                    <a:lnTo>
                      <a:pt x="28" y="449"/>
                    </a:lnTo>
                    <a:lnTo>
                      <a:pt x="28" y="448"/>
                    </a:lnTo>
                    <a:lnTo>
                      <a:pt x="26" y="448"/>
                    </a:lnTo>
                    <a:lnTo>
                      <a:pt x="25" y="448"/>
                    </a:lnTo>
                    <a:lnTo>
                      <a:pt x="24" y="448"/>
                    </a:lnTo>
                    <a:lnTo>
                      <a:pt x="22" y="448"/>
                    </a:lnTo>
                    <a:lnTo>
                      <a:pt x="21" y="448"/>
                    </a:lnTo>
                    <a:lnTo>
                      <a:pt x="21" y="446"/>
                    </a:lnTo>
                    <a:lnTo>
                      <a:pt x="20" y="446"/>
                    </a:lnTo>
                    <a:lnTo>
                      <a:pt x="20" y="445"/>
                    </a:lnTo>
                    <a:lnTo>
                      <a:pt x="19" y="445"/>
                    </a:lnTo>
                    <a:lnTo>
                      <a:pt x="17" y="445"/>
                    </a:lnTo>
                    <a:lnTo>
                      <a:pt x="16" y="445"/>
                    </a:lnTo>
                    <a:lnTo>
                      <a:pt x="16" y="444"/>
                    </a:lnTo>
                    <a:lnTo>
                      <a:pt x="15" y="444"/>
                    </a:lnTo>
                    <a:lnTo>
                      <a:pt x="15" y="443"/>
                    </a:lnTo>
                    <a:lnTo>
                      <a:pt x="13" y="443"/>
                    </a:lnTo>
                    <a:lnTo>
                      <a:pt x="12" y="441"/>
                    </a:lnTo>
                    <a:lnTo>
                      <a:pt x="11" y="441"/>
                    </a:lnTo>
                    <a:lnTo>
                      <a:pt x="11" y="440"/>
                    </a:lnTo>
                    <a:lnTo>
                      <a:pt x="9" y="440"/>
                    </a:lnTo>
                    <a:lnTo>
                      <a:pt x="9" y="439"/>
                    </a:lnTo>
                    <a:lnTo>
                      <a:pt x="8" y="439"/>
                    </a:lnTo>
                    <a:lnTo>
                      <a:pt x="9" y="439"/>
                    </a:lnTo>
                    <a:lnTo>
                      <a:pt x="9" y="437"/>
                    </a:lnTo>
                    <a:lnTo>
                      <a:pt x="11" y="437"/>
                    </a:lnTo>
                    <a:lnTo>
                      <a:pt x="11" y="436"/>
                    </a:lnTo>
                    <a:lnTo>
                      <a:pt x="9" y="436"/>
                    </a:lnTo>
                    <a:lnTo>
                      <a:pt x="8" y="436"/>
                    </a:lnTo>
                    <a:lnTo>
                      <a:pt x="8" y="435"/>
                    </a:lnTo>
                    <a:lnTo>
                      <a:pt x="9" y="435"/>
                    </a:lnTo>
                    <a:lnTo>
                      <a:pt x="9" y="433"/>
                    </a:lnTo>
                    <a:lnTo>
                      <a:pt x="9" y="432"/>
                    </a:lnTo>
                    <a:lnTo>
                      <a:pt x="8" y="432"/>
                    </a:lnTo>
                    <a:lnTo>
                      <a:pt x="8" y="431"/>
                    </a:lnTo>
                    <a:lnTo>
                      <a:pt x="9" y="431"/>
                    </a:lnTo>
                    <a:lnTo>
                      <a:pt x="9" y="429"/>
                    </a:lnTo>
                    <a:lnTo>
                      <a:pt x="11" y="429"/>
                    </a:lnTo>
                    <a:lnTo>
                      <a:pt x="11" y="428"/>
                    </a:lnTo>
                    <a:lnTo>
                      <a:pt x="9" y="428"/>
                    </a:lnTo>
                    <a:lnTo>
                      <a:pt x="9" y="427"/>
                    </a:lnTo>
                    <a:lnTo>
                      <a:pt x="9" y="426"/>
                    </a:lnTo>
                    <a:lnTo>
                      <a:pt x="9" y="424"/>
                    </a:lnTo>
                    <a:lnTo>
                      <a:pt x="8" y="424"/>
                    </a:lnTo>
                    <a:lnTo>
                      <a:pt x="8" y="423"/>
                    </a:lnTo>
                    <a:lnTo>
                      <a:pt x="7" y="423"/>
                    </a:lnTo>
                    <a:lnTo>
                      <a:pt x="5" y="423"/>
                    </a:lnTo>
                    <a:lnTo>
                      <a:pt x="5" y="424"/>
                    </a:lnTo>
                    <a:lnTo>
                      <a:pt x="5" y="423"/>
                    </a:lnTo>
                    <a:lnTo>
                      <a:pt x="4" y="423"/>
                    </a:lnTo>
                    <a:lnTo>
                      <a:pt x="4" y="424"/>
                    </a:lnTo>
                    <a:lnTo>
                      <a:pt x="4" y="423"/>
                    </a:lnTo>
                    <a:lnTo>
                      <a:pt x="3" y="423"/>
                    </a:lnTo>
                    <a:lnTo>
                      <a:pt x="3" y="422"/>
                    </a:lnTo>
                    <a:lnTo>
                      <a:pt x="2" y="422"/>
                    </a:lnTo>
                    <a:lnTo>
                      <a:pt x="2" y="420"/>
                    </a:lnTo>
                    <a:lnTo>
                      <a:pt x="0" y="420"/>
                    </a:lnTo>
                    <a:lnTo>
                      <a:pt x="2" y="420"/>
                    </a:lnTo>
                    <a:lnTo>
                      <a:pt x="2" y="419"/>
                    </a:lnTo>
                    <a:lnTo>
                      <a:pt x="3" y="419"/>
                    </a:lnTo>
                    <a:lnTo>
                      <a:pt x="3" y="418"/>
                    </a:lnTo>
                    <a:lnTo>
                      <a:pt x="3" y="416"/>
                    </a:lnTo>
                    <a:lnTo>
                      <a:pt x="2" y="416"/>
                    </a:lnTo>
                    <a:lnTo>
                      <a:pt x="2" y="415"/>
                    </a:lnTo>
                    <a:lnTo>
                      <a:pt x="3" y="415"/>
                    </a:lnTo>
                    <a:lnTo>
                      <a:pt x="3" y="414"/>
                    </a:lnTo>
                    <a:lnTo>
                      <a:pt x="3" y="412"/>
                    </a:lnTo>
                    <a:lnTo>
                      <a:pt x="4" y="412"/>
                    </a:lnTo>
                    <a:lnTo>
                      <a:pt x="5" y="412"/>
                    </a:lnTo>
                    <a:lnTo>
                      <a:pt x="7" y="412"/>
                    </a:lnTo>
                    <a:lnTo>
                      <a:pt x="7" y="411"/>
                    </a:lnTo>
                    <a:lnTo>
                      <a:pt x="5" y="411"/>
                    </a:lnTo>
                    <a:lnTo>
                      <a:pt x="7" y="411"/>
                    </a:lnTo>
                    <a:lnTo>
                      <a:pt x="7" y="410"/>
                    </a:lnTo>
                    <a:lnTo>
                      <a:pt x="7" y="409"/>
                    </a:lnTo>
                    <a:lnTo>
                      <a:pt x="7" y="407"/>
                    </a:lnTo>
                    <a:lnTo>
                      <a:pt x="5" y="407"/>
                    </a:lnTo>
                    <a:lnTo>
                      <a:pt x="5" y="406"/>
                    </a:lnTo>
                    <a:lnTo>
                      <a:pt x="7" y="406"/>
                    </a:lnTo>
                    <a:lnTo>
                      <a:pt x="7" y="405"/>
                    </a:lnTo>
                    <a:lnTo>
                      <a:pt x="7" y="403"/>
                    </a:lnTo>
                    <a:lnTo>
                      <a:pt x="5" y="403"/>
                    </a:lnTo>
                    <a:lnTo>
                      <a:pt x="7" y="403"/>
                    </a:lnTo>
                    <a:lnTo>
                      <a:pt x="8" y="403"/>
                    </a:lnTo>
                    <a:lnTo>
                      <a:pt x="8" y="402"/>
                    </a:lnTo>
                    <a:lnTo>
                      <a:pt x="9" y="402"/>
                    </a:lnTo>
                    <a:lnTo>
                      <a:pt x="11" y="401"/>
                    </a:lnTo>
                    <a:lnTo>
                      <a:pt x="11" y="399"/>
                    </a:lnTo>
                    <a:lnTo>
                      <a:pt x="12" y="399"/>
                    </a:lnTo>
                    <a:lnTo>
                      <a:pt x="13" y="399"/>
                    </a:lnTo>
                    <a:lnTo>
                      <a:pt x="13" y="398"/>
                    </a:lnTo>
                    <a:lnTo>
                      <a:pt x="15" y="398"/>
                    </a:lnTo>
                    <a:lnTo>
                      <a:pt x="13" y="397"/>
                    </a:lnTo>
                    <a:lnTo>
                      <a:pt x="12" y="397"/>
                    </a:lnTo>
                    <a:lnTo>
                      <a:pt x="13" y="397"/>
                    </a:lnTo>
                    <a:lnTo>
                      <a:pt x="13" y="395"/>
                    </a:lnTo>
                    <a:lnTo>
                      <a:pt x="13" y="394"/>
                    </a:lnTo>
                    <a:lnTo>
                      <a:pt x="12" y="394"/>
                    </a:lnTo>
                    <a:lnTo>
                      <a:pt x="12" y="393"/>
                    </a:lnTo>
                    <a:lnTo>
                      <a:pt x="13" y="393"/>
                    </a:lnTo>
                    <a:lnTo>
                      <a:pt x="15" y="393"/>
                    </a:lnTo>
                    <a:lnTo>
                      <a:pt x="15" y="392"/>
                    </a:lnTo>
                    <a:lnTo>
                      <a:pt x="13" y="392"/>
                    </a:lnTo>
                    <a:lnTo>
                      <a:pt x="15" y="392"/>
                    </a:lnTo>
                    <a:lnTo>
                      <a:pt x="15" y="390"/>
                    </a:lnTo>
                    <a:lnTo>
                      <a:pt x="15" y="389"/>
                    </a:lnTo>
                    <a:lnTo>
                      <a:pt x="16" y="389"/>
                    </a:lnTo>
                    <a:lnTo>
                      <a:pt x="17" y="389"/>
                    </a:lnTo>
                    <a:lnTo>
                      <a:pt x="17" y="388"/>
                    </a:lnTo>
                    <a:lnTo>
                      <a:pt x="16" y="388"/>
                    </a:lnTo>
                    <a:lnTo>
                      <a:pt x="16" y="386"/>
                    </a:lnTo>
                    <a:lnTo>
                      <a:pt x="15" y="386"/>
                    </a:lnTo>
                    <a:lnTo>
                      <a:pt x="15" y="385"/>
                    </a:lnTo>
                    <a:lnTo>
                      <a:pt x="16" y="385"/>
                    </a:lnTo>
                    <a:lnTo>
                      <a:pt x="17" y="385"/>
                    </a:lnTo>
                    <a:lnTo>
                      <a:pt x="19" y="385"/>
                    </a:lnTo>
                    <a:lnTo>
                      <a:pt x="20" y="385"/>
                    </a:lnTo>
                    <a:lnTo>
                      <a:pt x="21" y="384"/>
                    </a:lnTo>
                    <a:lnTo>
                      <a:pt x="21" y="382"/>
                    </a:lnTo>
                    <a:lnTo>
                      <a:pt x="20" y="382"/>
                    </a:lnTo>
                    <a:lnTo>
                      <a:pt x="20" y="381"/>
                    </a:lnTo>
                    <a:lnTo>
                      <a:pt x="20" y="380"/>
                    </a:lnTo>
                    <a:lnTo>
                      <a:pt x="20" y="378"/>
                    </a:lnTo>
                    <a:lnTo>
                      <a:pt x="19" y="378"/>
                    </a:lnTo>
                    <a:lnTo>
                      <a:pt x="19" y="377"/>
                    </a:lnTo>
                    <a:lnTo>
                      <a:pt x="17" y="378"/>
                    </a:lnTo>
                    <a:lnTo>
                      <a:pt x="16" y="378"/>
                    </a:lnTo>
                    <a:lnTo>
                      <a:pt x="16" y="380"/>
                    </a:lnTo>
                    <a:lnTo>
                      <a:pt x="16" y="378"/>
                    </a:lnTo>
                    <a:lnTo>
                      <a:pt x="15" y="378"/>
                    </a:lnTo>
                    <a:lnTo>
                      <a:pt x="15" y="377"/>
                    </a:lnTo>
                    <a:lnTo>
                      <a:pt x="16" y="377"/>
                    </a:lnTo>
                    <a:lnTo>
                      <a:pt x="16" y="376"/>
                    </a:lnTo>
                    <a:lnTo>
                      <a:pt x="17" y="376"/>
                    </a:lnTo>
                    <a:lnTo>
                      <a:pt x="17" y="374"/>
                    </a:lnTo>
                    <a:lnTo>
                      <a:pt x="19" y="374"/>
                    </a:lnTo>
                    <a:lnTo>
                      <a:pt x="20" y="374"/>
                    </a:lnTo>
                    <a:lnTo>
                      <a:pt x="19" y="374"/>
                    </a:lnTo>
                    <a:lnTo>
                      <a:pt x="17" y="373"/>
                    </a:lnTo>
                    <a:lnTo>
                      <a:pt x="17" y="372"/>
                    </a:lnTo>
                    <a:lnTo>
                      <a:pt x="16" y="372"/>
                    </a:lnTo>
                    <a:lnTo>
                      <a:pt x="16" y="371"/>
                    </a:lnTo>
                    <a:lnTo>
                      <a:pt x="17" y="372"/>
                    </a:lnTo>
                    <a:lnTo>
                      <a:pt x="17" y="371"/>
                    </a:lnTo>
                    <a:lnTo>
                      <a:pt x="19" y="371"/>
                    </a:lnTo>
                    <a:lnTo>
                      <a:pt x="19" y="369"/>
                    </a:lnTo>
                    <a:lnTo>
                      <a:pt x="20" y="369"/>
                    </a:lnTo>
                    <a:lnTo>
                      <a:pt x="20" y="368"/>
                    </a:lnTo>
                    <a:lnTo>
                      <a:pt x="21" y="367"/>
                    </a:lnTo>
                    <a:lnTo>
                      <a:pt x="22" y="367"/>
                    </a:lnTo>
                    <a:lnTo>
                      <a:pt x="22" y="368"/>
                    </a:lnTo>
                    <a:lnTo>
                      <a:pt x="21" y="368"/>
                    </a:lnTo>
                    <a:lnTo>
                      <a:pt x="22" y="368"/>
                    </a:lnTo>
                    <a:lnTo>
                      <a:pt x="22" y="367"/>
                    </a:lnTo>
                    <a:lnTo>
                      <a:pt x="22" y="365"/>
                    </a:lnTo>
                    <a:lnTo>
                      <a:pt x="24" y="367"/>
                    </a:lnTo>
                    <a:lnTo>
                      <a:pt x="24" y="365"/>
                    </a:lnTo>
                    <a:lnTo>
                      <a:pt x="22" y="365"/>
                    </a:lnTo>
                    <a:lnTo>
                      <a:pt x="24" y="365"/>
                    </a:lnTo>
                    <a:lnTo>
                      <a:pt x="24" y="364"/>
                    </a:lnTo>
                    <a:lnTo>
                      <a:pt x="22" y="364"/>
                    </a:lnTo>
                    <a:lnTo>
                      <a:pt x="24" y="364"/>
                    </a:lnTo>
                    <a:lnTo>
                      <a:pt x="24" y="363"/>
                    </a:lnTo>
                    <a:lnTo>
                      <a:pt x="22" y="363"/>
                    </a:lnTo>
                    <a:lnTo>
                      <a:pt x="24" y="363"/>
                    </a:lnTo>
                    <a:lnTo>
                      <a:pt x="22" y="361"/>
                    </a:lnTo>
                    <a:lnTo>
                      <a:pt x="22" y="360"/>
                    </a:lnTo>
                    <a:lnTo>
                      <a:pt x="22" y="361"/>
                    </a:lnTo>
                    <a:lnTo>
                      <a:pt x="22" y="360"/>
                    </a:lnTo>
                    <a:lnTo>
                      <a:pt x="21" y="360"/>
                    </a:lnTo>
                    <a:lnTo>
                      <a:pt x="21" y="359"/>
                    </a:lnTo>
                    <a:lnTo>
                      <a:pt x="22" y="359"/>
                    </a:lnTo>
                    <a:lnTo>
                      <a:pt x="22" y="360"/>
                    </a:lnTo>
                    <a:lnTo>
                      <a:pt x="24" y="360"/>
                    </a:lnTo>
                    <a:lnTo>
                      <a:pt x="24" y="359"/>
                    </a:lnTo>
                    <a:lnTo>
                      <a:pt x="22" y="359"/>
                    </a:lnTo>
                    <a:lnTo>
                      <a:pt x="24" y="359"/>
                    </a:lnTo>
                    <a:lnTo>
                      <a:pt x="22" y="359"/>
                    </a:lnTo>
                    <a:lnTo>
                      <a:pt x="22" y="357"/>
                    </a:lnTo>
                    <a:lnTo>
                      <a:pt x="24" y="357"/>
                    </a:lnTo>
                    <a:lnTo>
                      <a:pt x="24" y="356"/>
                    </a:lnTo>
                    <a:lnTo>
                      <a:pt x="24" y="355"/>
                    </a:lnTo>
                    <a:lnTo>
                      <a:pt x="22" y="355"/>
                    </a:lnTo>
                    <a:lnTo>
                      <a:pt x="22" y="354"/>
                    </a:lnTo>
                    <a:lnTo>
                      <a:pt x="21" y="354"/>
                    </a:lnTo>
                    <a:lnTo>
                      <a:pt x="20" y="352"/>
                    </a:lnTo>
                    <a:lnTo>
                      <a:pt x="21" y="352"/>
                    </a:lnTo>
                    <a:lnTo>
                      <a:pt x="21" y="351"/>
                    </a:lnTo>
                    <a:lnTo>
                      <a:pt x="20" y="351"/>
                    </a:lnTo>
                    <a:lnTo>
                      <a:pt x="21" y="351"/>
                    </a:lnTo>
                    <a:lnTo>
                      <a:pt x="21" y="350"/>
                    </a:lnTo>
                    <a:lnTo>
                      <a:pt x="20" y="350"/>
                    </a:lnTo>
                    <a:lnTo>
                      <a:pt x="19" y="350"/>
                    </a:lnTo>
                    <a:lnTo>
                      <a:pt x="20" y="350"/>
                    </a:lnTo>
                    <a:lnTo>
                      <a:pt x="20" y="348"/>
                    </a:lnTo>
                    <a:lnTo>
                      <a:pt x="20" y="347"/>
                    </a:lnTo>
                    <a:lnTo>
                      <a:pt x="21" y="347"/>
                    </a:lnTo>
                    <a:lnTo>
                      <a:pt x="22" y="347"/>
                    </a:lnTo>
                    <a:lnTo>
                      <a:pt x="21" y="347"/>
                    </a:lnTo>
                    <a:lnTo>
                      <a:pt x="22" y="347"/>
                    </a:lnTo>
                    <a:lnTo>
                      <a:pt x="22" y="346"/>
                    </a:lnTo>
                    <a:lnTo>
                      <a:pt x="24" y="347"/>
                    </a:lnTo>
                    <a:lnTo>
                      <a:pt x="22" y="347"/>
                    </a:lnTo>
                    <a:lnTo>
                      <a:pt x="24" y="347"/>
                    </a:lnTo>
                    <a:lnTo>
                      <a:pt x="24" y="348"/>
                    </a:lnTo>
                    <a:lnTo>
                      <a:pt x="24" y="347"/>
                    </a:lnTo>
                    <a:lnTo>
                      <a:pt x="25" y="347"/>
                    </a:lnTo>
                    <a:lnTo>
                      <a:pt x="26" y="347"/>
                    </a:lnTo>
                    <a:lnTo>
                      <a:pt x="28" y="347"/>
                    </a:lnTo>
                    <a:lnTo>
                      <a:pt x="28" y="346"/>
                    </a:lnTo>
                    <a:lnTo>
                      <a:pt x="29" y="346"/>
                    </a:lnTo>
                    <a:lnTo>
                      <a:pt x="29" y="347"/>
                    </a:lnTo>
                    <a:lnTo>
                      <a:pt x="30" y="347"/>
                    </a:lnTo>
                    <a:lnTo>
                      <a:pt x="30" y="348"/>
                    </a:lnTo>
                    <a:lnTo>
                      <a:pt x="30" y="347"/>
                    </a:lnTo>
                    <a:lnTo>
                      <a:pt x="32" y="347"/>
                    </a:lnTo>
                    <a:lnTo>
                      <a:pt x="32" y="348"/>
                    </a:lnTo>
                    <a:lnTo>
                      <a:pt x="33" y="348"/>
                    </a:lnTo>
                    <a:lnTo>
                      <a:pt x="34" y="348"/>
                    </a:lnTo>
                    <a:lnTo>
                      <a:pt x="34" y="347"/>
                    </a:lnTo>
                    <a:lnTo>
                      <a:pt x="34" y="348"/>
                    </a:lnTo>
                    <a:lnTo>
                      <a:pt x="36" y="348"/>
                    </a:lnTo>
                    <a:lnTo>
                      <a:pt x="37" y="348"/>
                    </a:lnTo>
                    <a:lnTo>
                      <a:pt x="38" y="348"/>
                    </a:lnTo>
                    <a:lnTo>
                      <a:pt x="40" y="348"/>
                    </a:lnTo>
                    <a:lnTo>
                      <a:pt x="41" y="348"/>
                    </a:lnTo>
                    <a:lnTo>
                      <a:pt x="41" y="347"/>
                    </a:lnTo>
                    <a:lnTo>
                      <a:pt x="41" y="348"/>
                    </a:lnTo>
                    <a:lnTo>
                      <a:pt x="41" y="347"/>
                    </a:lnTo>
                    <a:lnTo>
                      <a:pt x="42" y="347"/>
                    </a:lnTo>
                    <a:lnTo>
                      <a:pt x="42" y="346"/>
                    </a:lnTo>
                    <a:lnTo>
                      <a:pt x="43" y="346"/>
                    </a:lnTo>
                    <a:lnTo>
                      <a:pt x="43" y="344"/>
                    </a:lnTo>
                    <a:lnTo>
                      <a:pt x="45" y="344"/>
                    </a:lnTo>
                    <a:lnTo>
                      <a:pt x="43" y="344"/>
                    </a:lnTo>
                    <a:lnTo>
                      <a:pt x="43" y="343"/>
                    </a:lnTo>
                    <a:lnTo>
                      <a:pt x="43" y="342"/>
                    </a:lnTo>
                    <a:lnTo>
                      <a:pt x="43" y="340"/>
                    </a:lnTo>
                    <a:lnTo>
                      <a:pt x="43" y="339"/>
                    </a:lnTo>
                    <a:lnTo>
                      <a:pt x="43" y="338"/>
                    </a:lnTo>
                    <a:lnTo>
                      <a:pt x="43" y="339"/>
                    </a:lnTo>
                    <a:lnTo>
                      <a:pt x="43" y="338"/>
                    </a:lnTo>
                    <a:lnTo>
                      <a:pt x="42" y="338"/>
                    </a:lnTo>
                    <a:lnTo>
                      <a:pt x="43" y="338"/>
                    </a:lnTo>
                    <a:lnTo>
                      <a:pt x="43" y="337"/>
                    </a:lnTo>
                    <a:lnTo>
                      <a:pt x="42" y="337"/>
                    </a:lnTo>
                    <a:lnTo>
                      <a:pt x="43" y="337"/>
                    </a:lnTo>
                    <a:lnTo>
                      <a:pt x="43" y="335"/>
                    </a:lnTo>
                    <a:lnTo>
                      <a:pt x="43" y="334"/>
                    </a:lnTo>
                    <a:lnTo>
                      <a:pt x="42" y="334"/>
                    </a:lnTo>
                    <a:lnTo>
                      <a:pt x="42" y="333"/>
                    </a:lnTo>
                    <a:lnTo>
                      <a:pt x="43" y="333"/>
                    </a:lnTo>
                    <a:lnTo>
                      <a:pt x="42" y="333"/>
                    </a:lnTo>
                    <a:lnTo>
                      <a:pt x="43" y="333"/>
                    </a:lnTo>
                    <a:lnTo>
                      <a:pt x="42" y="331"/>
                    </a:lnTo>
                    <a:lnTo>
                      <a:pt x="43" y="331"/>
                    </a:lnTo>
                    <a:lnTo>
                      <a:pt x="43" y="330"/>
                    </a:lnTo>
                    <a:lnTo>
                      <a:pt x="43" y="329"/>
                    </a:lnTo>
                    <a:lnTo>
                      <a:pt x="45" y="329"/>
                    </a:lnTo>
                    <a:lnTo>
                      <a:pt x="43" y="327"/>
                    </a:lnTo>
                    <a:lnTo>
                      <a:pt x="45" y="327"/>
                    </a:lnTo>
                    <a:lnTo>
                      <a:pt x="45" y="326"/>
                    </a:lnTo>
                    <a:lnTo>
                      <a:pt x="45" y="325"/>
                    </a:lnTo>
                    <a:lnTo>
                      <a:pt x="46" y="325"/>
                    </a:lnTo>
                    <a:lnTo>
                      <a:pt x="45" y="323"/>
                    </a:lnTo>
                    <a:lnTo>
                      <a:pt x="45" y="325"/>
                    </a:lnTo>
                    <a:lnTo>
                      <a:pt x="45" y="323"/>
                    </a:lnTo>
                    <a:lnTo>
                      <a:pt x="43" y="323"/>
                    </a:lnTo>
                    <a:lnTo>
                      <a:pt x="42" y="323"/>
                    </a:lnTo>
                    <a:lnTo>
                      <a:pt x="42" y="325"/>
                    </a:lnTo>
                    <a:lnTo>
                      <a:pt x="42" y="323"/>
                    </a:lnTo>
                    <a:lnTo>
                      <a:pt x="41" y="323"/>
                    </a:lnTo>
                    <a:lnTo>
                      <a:pt x="42" y="323"/>
                    </a:lnTo>
                    <a:lnTo>
                      <a:pt x="41" y="323"/>
                    </a:lnTo>
                    <a:lnTo>
                      <a:pt x="42" y="322"/>
                    </a:lnTo>
                    <a:lnTo>
                      <a:pt x="41" y="322"/>
                    </a:lnTo>
                    <a:lnTo>
                      <a:pt x="41" y="321"/>
                    </a:lnTo>
                    <a:lnTo>
                      <a:pt x="41" y="320"/>
                    </a:lnTo>
                    <a:lnTo>
                      <a:pt x="41" y="318"/>
                    </a:lnTo>
                    <a:lnTo>
                      <a:pt x="42" y="318"/>
                    </a:lnTo>
                    <a:lnTo>
                      <a:pt x="41" y="318"/>
                    </a:lnTo>
                    <a:lnTo>
                      <a:pt x="41" y="317"/>
                    </a:lnTo>
                    <a:lnTo>
                      <a:pt x="40" y="317"/>
                    </a:lnTo>
                    <a:lnTo>
                      <a:pt x="41" y="317"/>
                    </a:lnTo>
                    <a:lnTo>
                      <a:pt x="40" y="317"/>
                    </a:lnTo>
                    <a:lnTo>
                      <a:pt x="40" y="316"/>
                    </a:lnTo>
                    <a:lnTo>
                      <a:pt x="38" y="316"/>
                    </a:lnTo>
                    <a:lnTo>
                      <a:pt x="38" y="314"/>
                    </a:lnTo>
                    <a:lnTo>
                      <a:pt x="40" y="314"/>
                    </a:lnTo>
                    <a:lnTo>
                      <a:pt x="41" y="314"/>
                    </a:lnTo>
                    <a:lnTo>
                      <a:pt x="40" y="314"/>
                    </a:lnTo>
                    <a:lnTo>
                      <a:pt x="41" y="314"/>
                    </a:lnTo>
                    <a:lnTo>
                      <a:pt x="41" y="313"/>
                    </a:lnTo>
                    <a:lnTo>
                      <a:pt x="42" y="313"/>
                    </a:lnTo>
                    <a:lnTo>
                      <a:pt x="41" y="313"/>
                    </a:lnTo>
                    <a:lnTo>
                      <a:pt x="41" y="312"/>
                    </a:lnTo>
                    <a:lnTo>
                      <a:pt x="41" y="310"/>
                    </a:lnTo>
                    <a:lnTo>
                      <a:pt x="41" y="309"/>
                    </a:lnTo>
                    <a:lnTo>
                      <a:pt x="40" y="309"/>
                    </a:lnTo>
                    <a:lnTo>
                      <a:pt x="41" y="309"/>
                    </a:lnTo>
                    <a:lnTo>
                      <a:pt x="41" y="308"/>
                    </a:lnTo>
                    <a:lnTo>
                      <a:pt x="42" y="308"/>
                    </a:lnTo>
                    <a:lnTo>
                      <a:pt x="42" y="306"/>
                    </a:lnTo>
                    <a:lnTo>
                      <a:pt x="43" y="306"/>
                    </a:lnTo>
                    <a:lnTo>
                      <a:pt x="45" y="306"/>
                    </a:lnTo>
                    <a:lnTo>
                      <a:pt x="46" y="306"/>
                    </a:lnTo>
                    <a:lnTo>
                      <a:pt x="47" y="306"/>
                    </a:lnTo>
                    <a:lnTo>
                      <a:pt x="47" y="305"/>
                    </a:lnTo>
                    <a:lnTo>
                      <a:pt x="46" y="305"/>
                    </a:lnTo>
                    <a:lnTo>
                      <a:pt x="45" y="305"/>
                    </a:lnTo>
                    <a:lnTo>
                      <a:pt x="45" y="304"/>
                    </a:lnTo>
                    <a:lnTo>
                      <a:pt x="45" y="303"/>
                    </a:lnTo>
                    <a:lnTo>
                      <a:pt x="46" y="303"/>
                    </a:lnTo>
                    <a:lnTo>
                      <a:pt x="46" y="301"/>
                    </a:lnTo>
                    <a:lnTo>
                      <a:pt x="47" y="301"/>
                    </a:lnTo>
                    <a:lnTo>
                      <a:pt x="47" y="300"/>
                    </a:lnTo>
                    <a:lnTo>
                      <a:pt x="46" y="300"/>
                    </a:lnTo>
                    <a:lnTo>
                      <a:pt x="47" y="300"/>
                    </a:lnTo>
                    <a:lnTo>
                      <a:pt x="47" y="299"/>
                    </a:lnTo>
                    <a:lnTo>
                      <a:pt x="47" y="297"/>
                    </a:lnTo>
                    <a:lnTo>
                      <a:pt x="46" y="297"/>
                    </a:lnTo>
                    <a:lnTo>
                      <a:pt x="46" y="296"/>
                    </a:lnTo>
                    <a:lnTo>
                      <a:pt x="47" y="296"/>
                    </a:lnTo>
                    <a:lnTo>
                      <a:pt x="46" y="296"/>
                    </a:lnTo>
                    <a:lnTo>
                      <a:pt x="46" y="295"/>
                    </a:lnTo>
                    <a:lnTo>
                      <a:pt x="47" y="295"/>
                    </a:lnTo>
                    <a:lnTo>
                      <a:pt x="49" y="295"/>
                    </a:lnTo>
                    <a:lnTo>
                      <a:pt x="50" y="293"/>
                    </a:lnTo>
                    <a:lnTo>
                      <a:pt x="49" y="293"/>
                    </a:lnTo>
                    <a:lnTo>
                      <a:pt x="49" y="292"/>
                    </a:lnTo>
                    <a:lnTo>
                      <a:pt x="50" y="292"/>
                    </a:lnTo>
                    <a:lnTo>
                      <a:pt x="51" y="292"/>
                    </a:lnTo>
                    <a:lnTo>
                      <a:pt x="51" y="291"/>
                    </a:lnTo>
                    <a:lnTo>
                      <a:pt x="53" y="291"/>
                    </a:lnTo>
                    <a:lnTo>
                      <a:pt x="53" y="289"/>
                    </a:lnTo>
                    <a:lnTo>
                      <a:pt x="54" y="289"/>
                    </a:lnTo>
                    <a:lnTo>
                      <a:pt x="55" y="289"/>
                    </a:lnTo>
                    <a:lnTo>
                      <a:pt x="55" y="288"/>
                    </a:lnTo>
                    <a:lnTo>
                      <a:pt x="57" y="288"/>
                    </a:lnTo>
                    <a:lnTo>
                      <a:pt x="57" y="287"/>
                    </a:lnTo>
                    <a:lnTo>
                      <a:pt x="58" y="287"/>
                    </a:lnTo>
                    <a:lnTo>
                      <a:pt x="59" y="287"/>
                    </a:lnTo>
                    <a:lnTo>
                      <a:pt x="59" y="285"/>
                    </a:lnTo>
                    <a:lnTo>
                      <a:pt x="60" y="287"/>
                    </a:lnTo>
                    <a:lnTo>
                      <a:pt x="60" y="285"/>
                    </a:lnTo>
                    <a:lnTo>
                      <a:pt x="62" y="285"/>
                    </a:lnTo>
                    <a:lnTo>
                      <a:pt x="62" y="284"/>
                    </a:lnTo>
                    <a:lnTo>
                      <a:pt x="62" y="283"/>
                    </a:lnTo>
                    <a:lnTo>
                      <a:pt x="63" y="283"/>
                    </a:lnTo>
                    <a:lnTo>
                      <a:pt x="64" y="282"/>
                    </a:lnTo>
                    <a:lnTo>
                      <a:pt x="66" y="282"/>
                    </a:lnTo>
                    <a:lnTo>
                      <a:pt x="66" y="280"/>
                    </a:lnTo>
                    <a:lnTo>
                      <a:pt x="67" y="280"/>
                    </a:lnTo>
                    <a:lnTo>
                      <a:pt x="68" y="280"/>
                    </a:lnTo>
                    <a:lnTo>
                      <a:pt x="68" y="279"/>
                    </a:lnTo>
                    <a:lnTo>
                      <a:pt x="68" y="280"/>
                    </a:lnTo>
                    <a:lnTo>
                      <a:pt x="70" y="280"/>
                    </a:lnTo>
                    <a:lnTo>
                      <a:pt x="70" y="279"/>
                    </a:lnTo>
                    <a:lnTo>
                      <a:pt x="71" y="279"/>
                    </a:lnTo>
                    <a:lnTo>
                      <a:pt x="72" y="278"/>
                    </a:lnTo>
                    <a:lnTo>
                      <a:pt x="72" y="276"/>
                    </a:lnTo>
                    <a:lnTo>
                      <a:pt x="71" y="276"/>
                    </a:lnTo>
                    <a:lnTo>
                      <a:pt x="72" y="276"/>
                    </a:lnTo>
                    <a:lnTo>
                      <a:pt x="72" y="275"/>
                    </a:lnTo>
                    <a:lnTo>
                      <a:pt x="74" y="276"/>
                    </a:lnTo>
                    <a:lnTo>
                      <a:pt x="74" y="275"/>
                    </a:lnTo>
                    <a:lnTo>
                      <a:pt x="75" y="276"/>
                    </a:lnTo>
                    <a:lnTo>
                      <a:pt x="76" y="276"/>
                    </a:lnTo>
                    <a:lnTo>
                      <a:pt x="77" y="276"/>
                    </a:lnTo>
                    <a:lnTo>
                      <a:pt x="79" y="276"/>
                    </a:lnTo>
                    <a:lnTo>
                      <a:pt x="79" y="275"/>
                    </a:lnTo>
                    <a:lnTo>
                      <a:pt x="80" y="275"/>
                    </a:lnTo>
                    <a:lnTo>
                      <a:pt x="80" y="274"/>
                    </a:lnTo>
                    <a:lnTo>
                      <a:pt x="81" y="274"/>
                    </a:lnTo>
                    <a:lnTo>
                      <a:pt x="81" y="275"/>
                    </a:lnTo>
                    <a:lnTo>
                      <a:pt x="81" y="274"/>
                    </a:lnTo>
                    <a:lnTo>
                      <a:pt x="81" y="272"/>
                    </a:lnTo>
                    <a:lnTo>
                      <a:pt x="80" y="272"/>
                    </a:lnTo>
                    <a:lnTo>
                      <a:pt x="80" y="271"/>
                    </a:lnTo>
                    <a:lnTo>
                      <a:pt x="81" y="271"/>
                    </a:lnTo>
                    <a:lnTo>
                      <a:pt x="81" y="270"/>
                    </a:lnTo>
                    <a:lnTo>
                      <a:pt x="80" y="270"/>
                    </a:lnTo>
                    <a:lnTo>
                      <a:pt x="80" y="268"/>
                    </a:lnTo>
                    <a:lnTo>
                      <a:pt x="80" y="267"/>
                    </a:lnTo>
                    <a:lnTo>
                      <a:pt x="79" y="267"/>
                    </a:lnTo>
                    <a:lnTo>
                      <a:pt x="80" y="267"/>
                    </a:lnTo>
                    <a:lnTo>
                      <a:pt x="80" y="266"/>
                    </a:lnTo>
                    <a:lnTo>
                      <a:pt x="81" y="266"/>
                    </a:lnTo>
                    <a:lnTo>
                      <a:pt x="83" y="266"/>
                    </a:lnTo>
                    <a:lnTo>
                      <a:pt x="83" y="265"/>
                    </a:lnTo>
                    <a:lnTo>
                      <a:pt x="84" y="265"/>
                    </a:lnTo>
                    <a:lnTo>
                      <a:pt x="83" y="265"/>
                    </a:lnTo>
                    <a:lnTo>
                      <a:pt x="83" y="263"/>
                    </a:lnTo>
                    <a:lnTo>
                      <a:pt x="83" y="262"/>
                    </a:lnTo>
                    <a:lnTo>
                      <a:pt x="84" y="262"/>
                    </a:lnTo>
                    <a:lnTo>
                      <a:pt x="84" y="261"/>
                    </a:lnTo>
                    <a:lnTo>
                      <a:pt x="83" y="261"/>
                    </a:lnTo>
                    <a:lnTo>
                      <a:pt x="83" y="259"/>
                    </a:lnTo>
                    <a:lnTo>
                      <a:pt x="83" y="258"/>
                    </a:lnTo>
                    <a:lnTo>
                      <a:pt x="81" y="258"/>
                    </a:lnTo>
                    <a:lnTo>
                      <a:pt x="83" y="258"/>
                    </a:lnTo>
                    <a:lnTo>
                      <a:pt x="81" y="257"/>
                    </a:lnTo>
                    <a:lnTo>
                      <a:pt x="83" y="257"/>
                    </a:lnTo>
                    <a:lnTo>
                      <a:pt x="81" y="257"/>
                    </a:lnTo>
                    <a:lnTo>
                      <a:pt x="81" y="255"/>
                    </a:lnTo>
                    <a:lnTo>
                      <a:pt x="83" y="255"/>
                    </a:lnTo>
                    <a:lnTo>
                      <a:pt x="84" y="255"/>
                    </a:lnTo>
                    <a:lnTo>
                      <a:pt x="84" y="254"/>
                    </a:lnTo>
                    <a:lnTo>
                      <a:pt x="83" y="254"/>
                    </a:lnTo>
                    <a:lnTo>
                      <a:pt x="83" y="253"/>
                    </a:lnTo>
                    <a:lnTo>
                      <a:pt x="84" y="253"/>
                    </a:lnTo>
                    <a:lnTo>
                      <a:pt x="83" y="253"/>
                    </a:lnTo>
                    <a:lnTo>
                      <a:pt x="84" y="251"/>
                    </a:lnTo>
                    <a:lnTo>
                      <a:pt x="84" y="250"/>
                    </a:lnTo>
                    <a:lnTo>
                      <a:pt x="84" y="249"/>
                    </a:lnTo>
                    <a:lnTo>
                      <a:pt x="84" y="248"/>
                    </a:lnTo>
                    <a:lnTo>
                      <a:pt x="85" y="248"/>
                    </a:lnTo>
                    <a:lnTo>
                      <a:pt x="85" y="246"/>
                    </a:lnTo>
                    <a:lnTo>
                      <a:pt x="85" y="245"/>
                    </a:lnTo>
                    <a:lnTo>
                      <a:pt x="87" y="245"/>
                    </a:lnTo>
                    <a:lnTo>
                      <a:pt x="87" y="244"/>
                    </a:lnTo>
                    <a:lnTo>
                      <a:pt x="88" y="244"/>
                    </a:lnTo>
                    <a:lnTo>
                      <a:pt x="88" y="242"/>
                    </a:lnTo>
                    <a:lnTo>
                      <a:pt x="88" y="241"/>
                    </a:lnTo>
                    <a:lnTo>
                      <a:pt x="89" y="241"/>
                    </a:lnTo>
                    <a:lnTo>
                      <a:pt x="89" y="240"/>
                    </a:lnTo>
                    <a:lnTo>
                      <a:pt x="91" y="240"/>
                    </a:lnTo>
                    <a:lnTo>
                      <a:pt x="91" y="238"/>
                    </a:lnTo>
                    <a:lnTo>
                      <a:pt x="92" y="238"/>
                    </a:lnTo>
                    <a:lnTo>
                      <a:pt x="93" y="238"/>
                    </a:lnTo>
                    <a:lnTo>
                      <a:pt x="93" y="237"/>
                    </a:lnTo>
                    <a:lnTo>
                      <a:pt x="94" y="237"/>
                    </a:lnTo>
                    <a:lnTo>
                      <a:pt x="94" y="236"/>
                    </a:lnTo>
                    <a:lnTo>
                      <a:pt x="94" y="237"/>
                    </a:lnTo>
                    <a:lnTo>
                      <a:pt x="94" y="236"/>
                    </a:lnTo>
                    <a:lnTo>
                      <a:pt x="94" y="237"/>
                    </a:lnTo>
                    <a:lnTo>
                      <a:pt x="94" y="236"/>
                    </a:lnTo>
                    <a:lnTo>
                      <a:pt x="96" y="236"/>
                    </a:lnTo>
                    <a:lnTo>
                      <a:pt x="94" y="236"/>
                    </a:lnTo>
                    <a:lnTo>
                      <a:pt x="94" y="234"/>
                    </a:lnTo>
                    <a:lnTo>
                      <a:pt x="96" y="234"/>
                    </a:lnTo>
                    <a:lnTo>
                      <a:pt x="94" y="234"/>
                    </a:lnTo>
                    <a:lnTo>
                      <a:pt x="94" y="233"/>
                    </a:lnTo>
                    <a:lnTo>
                      <a:pt x="96" y="233"/>
                    </a:lnTo>
                    <a:lnTo>
                      <a:pt x="97" y="233"/>
                    </a:lnTo>
                    <a:lnTo>
                      <a:pt x="96" y="232"/>
                    </a:lnTo>
                    <a:lnTo>
                      <a:pt x="97" y="232"/>
                    </a:lnTo>
                    <a:lnTo>
                      <a:pt x="97" y="231"/>
                    </a:lnTo>
                    <a:lnTo>
                      <a:pt x="97" y="229"/>
                    </a:lnTo>
                    <a:lnTo>
                      <a:pt x="98" y="229"/>
                    </a:lnTo>
                    <a:lnTo>
                      <a:pt x="98" y="228"/>
                    </a:lnTo>
                    <a:lnTo>
                      <a:pt x="98" y="227"/>
                    </a:lnTo>
                    <a:lnTo>
                      <a:pt x="100" y="227"/>
                    </a:lnTo>
                    <a:lnTo>
                      <a:pt x="100" y="225"/>
                    </a:lnTo>
                    <a:lnTo>
                      <a:pt x="101" y="225"/>
                    </a:lnTo>
                    <a:lnTo>
                      <a:pt x="101" y="224"/>
                    </a:lnTo>
                    <a:lnTo>
                      <a:pt x="102" y="224"/>
                    </a:lnTo>
                    <a:lnTo>
                      <a:pt x="102" y="223"/>
                    </a:lnTo>
                    <a:lnTo>
                      <a:pt x="104" y="223"/>
                    </a:lnTo>
                    <a:lnTo>
                      <a:pt x="105" y="223"/>
                    </a:lnTo>
                    <a:lnTo>
                      <a:pt x="105" y="221"/>
                    </a:lnTo>
                    <a:lnTo>
                      <a:pt x="105" y="220"/>
                    </a:lnTo>
                    <a:lnTo>
                      <a:pt x="106" y="220"/>
                    </a:lnTo>
                    <a:lnTo>
                      <a:pt x="106" y="221"/>
                    </a:lnTo>
                    <a:lnTo>
                      <a:pt x="106" y="220"/>
                    </a:lnTo>
                    <a:lnTo>
                      <a:pt x="108" y="220"/>
                    </a:lnTo>
                    <a:lnTo>
                      <a:pt x="108" y="219"/>
                    </a:lnTo>
                    <a:lnTo>
                      <a:pt x="109" y="219"/>
                    </a:lnTo>
                    <a:lnTo>
                      <a:pt x="109" y="217"/>
                    </a:lnTo>
                    <a:lnTo>
                      <a:pt x="109" y="216"/>
                    </a:lnTo>
                    <a:lnTo>
                      <a:pt x="110" y="216"/>
                    </a:lnTo>
                    <a:lnTo>
                      <a:pt x="110" y="215"/>
                    </a:lnTo>
                    <a:lnTo>
                      <a:pt x="112" y="215"/>
                    </a:lnTo>
                    <a:lnTo>
                      <a:pt x="113" y="215"/>
                    </a:lnTo>
                    <a:lnTo>
                      <a:pt x="114" y="215"/>
                    </a:lnTo>
                    <a:lnTo>
                      <a:pt x="114" y="213"/>
                    </a:lnTo>
                    <a:lnTo>
                      <a:pt x="114" y="212"/>
                    </a:lnTo>
                    <a:lnTo>
                      <a:pt x="114" y="213"/>
                    </a:lnTo>
                    <a:lnTo>
                      <a:pt x="115" y="213"/>
                    </a:lnTo>
                    <a:lnTo>
                      <a:pt x="115" y="212"/>
                    </a:lnTo>
                    <a:lnTo>
                      <a:pt x="115" y="211"/>
                    </a:lnTo>
                    <a:lnTo>
                      <a:pt x="114" y="211"/>
                    </a:lnTo>
                    <a:lnTo>
                      <a:pt x="114" y="210"/>
                    </a:lnTo>
                    <a:lnTo>
                      <a:pt x="114" y="211"/>
                    </a:lnTo>
                    <a:lnTo>
                      <a:pt x="115" y="210"/>
                    </a:lnTo>
                    <a:lnTo>
                      <a:pt x="115" y="208"/>
                    </a:lnTo>
                    <a:lnTo>
                      <a:pt x="117" y="208"/>
                    </a:lnTo>
                    <a:lnTo>
                      <a:pt x="117" y="207"/>
                    </a:lnTo>
                    <a:lnTo>
                      <a:pt x="115" y="207"/>
                    </a:lnTo>
                    <a:lnTo>
                      <a:pt x="115" y="206"/>
                    </a:lnTo>
                    <a:lnTo>
                      <a:pt x="115" y="204"/>
                    </a:lnTo>
                    <a:lnTo>
                      <a:pt x="114" y="204"/>
                    </a:lnTo>
                    <a:lnTo>
                      <a:pt x="114" y="203"/>
                    </a:lnTo>
                    <a:lnTo>
                      <a:pt x="113" y="203"/>
                    </a:lnTo>
                    <a:lnTo>
                      <a:pt x="113" y="202"/>
                    </a:lnTo>
                    <a:lnTo>
                      <a:pt x="113" y="200"/>
                    </a:lnTo>
                    <a:lnTo>
                      <a:pt x="113" y="199"/>
                    </a:lnTo>
                    <a:lnTo>
                      <a:pt x="113" y="198"/>
                    </a:lnTo>
                    <a:lnTo>
                      <a:pt x="112" y="198"/>
                    </a:lnTo>
                    <a:lnTo>
                      <a:pt x="113" y="198"/>
                    </a:lnTo>
                    <a:lnTo>
                      <a:pt x="112" y="196"/>
                    </a:lnTo>
                    <a:lnTo>
                      <a:pt x="110" y="196"/>
                    </a:lnTo>
                    <a:lnTo>
                      <a:pt x="109" y="196"/>
                    </a:lnTo>
                    <a:lnTo>
                      <a:pt x="109" y="198"/>
                    </a:lnTo>
                    <a:lnTo>
                      <a:pt x="108" y="198"/>
                    </a:lnTo>
                    <a:lnTo>
                      <a:pt x="108" y="196"/>
                    </a:lnTo>
                    <a:lnTo>
                      <a:pt x="106" y="196"/>
                    </a:lnTo>
                    <a:lnTo>
                      <a:pt x="105" y="196"/>
                    </a:lnTo>
                    <a:lnTo>
                      <a:pt x="105" y="198"/>
                    </a:lnTo>
                    <a:lnTo>
                      <a:pt x="104" y="198"/>
                    </a:lnTo>
                    <a:lnTo>
                      <a:pt x="104" y="199"/>
                    </a:lnTo>
                    <a:lnTo>
                      <a:pt x="104" y="200"/>
                    </a:lnTo>
                    <a:lnTo>
                      <a:pt x="105" y="202"/>
                    </a:lnTo>
                    <a:lnTo>
                      <a:pt x="104" y="202"/>
                    </a:lnTo>
                    <a:lnTo>
                      <a:pt x="101" y="203"/>
                    </a:lnTo>
                    <a:lnTo>
                      <a:pt x="101" y="204"/>
                    </a:lnTo>
                    <a:lnTo>
                      <a:pt x="100" y="204"/>
                    </a:lnTo>
                    <a:lnTo>
                      <a:pt x="98" y="204"/>
                    </a:lnTo>
                    <a:lnTo>
                      <a:pt x="98" y="206"/>
                    </a:lnTo>
                    <a:lnTo>
                      <a:pt x="97" y="206"/>
                    </a:lnTo>
                    <a:lnTo>
                      <a:pt x="96" y="206"/>
                    </a:lnTo>
                    <a:lnTo>
                      <a:pt x="96" y="207"/>
                    </a:lnTo>
                    <a:lnTo>
                      <a:pt x="94" y="207"/>
                    </a:lnTo>
                    <a:lnTo>
                      <a:pt x="94" y="206"/>
                    </a:lnTo>
                    <a:lnTo>
                      <a:pt x="93" y="206"/>
                    </a:lnTo>
                    <a:lnTo>
                      <a:pt x="93" y="204"/>
                    </a:lnTo>
                    <a:lnTo>
                      <a:pt x="93" y="203"/>
                    </a:lnTo>
                    <a:lnTo>
                      <a:pt x="93" y="202"/>
                    </a:lnTo>
                    <a:lnTo>
                      <a:pt x="93" y="200"/>
                    </a:lnTo>
                    <a:lnTo>
                      <a:pt x="93" y="199"/>
                    </a:lnTo>
                    <a:lnTo>
                      <a:pt x="93" y="198"/>
                    </a:lnTo>
                    <a:lnTo>
                      <a:pt x="93" y="196"/>
                    </a:lnTo>
                    <a:lnTo>
                      <a:pt x="94" y="196"/>
                    </a:lnTo>
                    <a:lnTo>
                      <a:pt x="94" y="195"/>
                    </a:lnTo>
                    <a:lnTo>
                      <a:pt x="94" y="194"/>
                    </a:lnTo>
                    <a:lnTo>
                      <a:pt x="94" y="193"/>
                    </a:lnTo>
                    <a:lnTo>
                      <a:pt x="93" y="193"/>
                    </a:lnTo>
                    <a:lnTo>
                      <a:pt x="93" y="191"/>
                    </a:lnTo>
                    <a:lnTo>
                      <a:pt x="93" y="190"/>
                    </a:lnTo>
                    <a:lnTo>
                      <a:pt x="94" y="190"/>
                    </a:lnTo>
                    <a:lnTo>
                      <a:pt x="94" y="189"/>
                    </a:lnTo>
                    <a:lnTo>
                      <a:pt x="94" y="187"/>
                    </a:lnTo>
                    <a:lnTo>
                      <a:pt x="93" y="187"/>
                    </a:lnTo>
                    <a:lnTo>
                      <a:pt x="93" y="186"/>
                    </a:lnTo>
                    <a:lnTo>
                      <a:pt x="94" y="185"/>
                    </a:lnTo>
                    <a:lnTo>
                      <a:pt x="94" y="183"/>
                    </a:lnTo>
                    <a:lnTo>
                      <a:pt x="94" y="182"/>
                    </a:lnTo>
                    <a:lnTo>
                      <a:pt x="96" y="182"/>
                    </a:lnTo>
                    <a:lnTo>
                      <a:pt x="96" y="181"/>
                    </a:lnTo>
                    <a:lnTo>
                      <a:pt x="97" y="181"/>
                    </a:lnTo>
                    <a:lnTo>
                      <a:pt x="98" y="181"/>
                    </a:lnTo>
                    <a:lnTo>
                      <a:pt x="98" y="179"/>
                    </a:lnTo>
                    <a:lnTo>
                      <a:pt x="100" y="179"/>
                    </a:lnTo>
                    <a:lnTo>
                      <a:pt x="100" y="178"/>
                    </a:lnTo>
                    <a:lnTo>
                      <a:pt x="100" y="177"/>
                    </a:lnTo>
                    <a:lnTo>
                      <a:pt x="101" y="176"/>
                    </a:lnTo>
                    <a:lnTo>
                      <a:pt x="101" y="174"/>
                    </a:lnTo>
                    <a:lnTo>
                      <a:pt x="102" y="174"/>
                    </a:lnTo>
                    <a:lnTo>
                      <a:pt x="102" y="173"/>
                    </a:lnTo>
                    <a:lnTo>
                      <a:pt x="102" y="172"/>
                    </a:lnTo>
                    <a:lnTo>
                      <a:pt x="104" y="172"/>
                    </a:lnTo>
                    <a:lnTo>
                      <a:pt x="104" y="170"/>
                    </a:lnTo>
                    <a:lnTo>
                      <a:pt x="104" y="169"/>
                    </a:lnTo>
                    <a:lnTo>
                      <a:pt x="104" y="168"/>
                    </a:lnTo>
                    <a:lnTo>
                      <a:pt x="104" y="166"/>
                    </a:lnTo>
                    <a:lnTo>
                      <a:pt x="102" y="166"/>
                    </a:lnTo>
                    <a:lnTo>
                      <a:pt x="102" y="165"/>
                    </a:lnTo>
                    <a:lnTo>
                      <a:pt x="102" y="164"/>
                    </a:lnTo>
                    <a:lnTo>
                      <a:pt x="101" y="164"/>
                    </a:lnTo>
                    <a:lnTo>
                      <a:pt x="101" y="162"/>
                    </a:lnTo>
                    <a:lnTo>
                      <a:pt x="100" y="162"/>
                    </a:lnTo>
                    <a:lnTo>
                      <a:pt x="98" y="162"/>
                    </a:lnTo>
                    <a:lnTo>
                      <a:pt x="97" y="162"/>
                    </a:lnTo>
                    <a:lnTo>
                      <a:pt x="96" y="162"/>
                    </a:lnTo>
                    <a:lnTo>
                      <a:pt x="96" y="164"/>
                    </a:lnTo>
                    <a:lnTo>
                      <a:pt x="94" y="164"/>
                    </a:lnTo>
                    <a:lnTo>
                      <a:pt x="93" y="162"/>
                    </a:lnTo>
                    <a:lnTo>
                      <a:pt x="92" y="162"/>
                    </a:lnTo>
                    <a:lnTo>
                      <a:pt x="91" y="161"/>
                    </a:lnTo>
                    <a:lnTo>
                      <a:pt x="91" y="160"/>
                    </a:lnTo>
                    <a:lnTo>
                      <a:pt x="92" y="160"/>
                    </a:lnTo>
                    <a:lnTo>
                      <a:pt x="93" y="160"/>
                    </a:lnTo>
                    <a:lnTo>
                      <a:pt x="94" y="159"/>
                    </a:lnTo>
                    <a:lnTo>
                      <a:pt x="96" y="159"/>
                    </a:lnTo>
                    <a:lnTo>
                      <a:pt x="96" y="160"/>
                    </a:lnTo>
                    <a:lnTo>
                      <a:pt x="97" y="160"/>
                    </a:lnTo>
                    <a:lnTo>
                      <a:pt x="98" y="160"/>
                    </a:lnTo>
                    <a:lnTo>
                      <a:pt x="100" y="160"/>
                    </a:lnTo>
                    <a:lnTo>
                      <a:pt x="100" y="159"/>
                    </a:lnTo>
                    <a:lnTo>
                      <a:pt x="100" y="157"/>
                    </a:lnTo>
                    <a:lnTo>
                      <a:pt x="101" y="157"/>
                    </a:lnTo>
                    <a:lnTo>
                      <a:pt x="102" y="157"/>
                    </a:lnTo>
                    <a:lnTo>
                      <a:pt x="104" y="157"/>
                    </a:lnTo>
                    <a:lnTo>
                      <a:pt x="105" y="157"/>
                    </a:lnTo>
                    <a:lnTo>
                      <a:pt x="105" y="156"/>
                    </a:lnTo>
                    <a:lnTo>
                      <a:pt x="105" y="157"/>
                    </a:lnTo>
                    <a:lnTo>
                      <a:pt x="106" y="157"/>
                    </a:lnTo>
                    <a:lnTo>
                      <a:pt x="106" y="156"/>
                    </a:lnTo>
                    <a:lnTo>
                      <a:pt x="108" y="156"/>
                    </a:lnTo>
                    <a:lnTo>
                      <a:pt x="108" y="157"/>
                    </a:lnTo>
                    <a:lnTo>
                      <a:pt x="109" y="157"/>
                    </a:lnTo>
                    <a:lnTo>
                      <a:pt x="109" y="156"/>
                    </a:lnTo>
                    <a:lnTo>
                      <a:pt x="110" y="156"/>
                    </a:lnTo>
                    <a:lnTo>
                      <a:pt x="110" y="155"/>
                    </a:lnTo>
                    <a:lnTo>
                      <a:pt x="112" y="155"/>
                    </a:lnTo>
                    <a:lnTo>
                      <a:pt x="112" y="153"/>
                    </a:lnTo>
                    <a:lnTo>
                      <a:pt x="113" y="153"/>
                    </a:lnTo>
                    <a:lnTo>
                      <a:pt x="114" y="153"/>
                    </a:lnTo>
                    <a:lnTo>
                      <a:pt x="115" y="152"/>
                    </a:lnTo>
                    <a:lnTo>
                      <a:pt x="114" y="152"/>
                    </a:lnTo>
                    <a:lnTo>
                      <a:pt x="114" y="151"/>
                    </a:lnTo>
                    <a:lnTo>
                      <a:pt x="114" y="149"/>
                    </a:lnTo>
                    <a:lnTo>
                      <a:pt x="115" y="149"/>
                    </a:lnTo>
                    <a:lnTo>
                      <a:pt x="117" y="149"/>
                    </a:lnTo>
                    <a:lnTo>
                      <a:pt x="118" y="149"/>
                    </a:lnTo>
                    <a:lnTo>
                      <a:pt x="118" y="148"/>
                    </a:lnTo>
                    <a:lnTo>
                      <a:pt x="118" y="147"/>
                    </a:lnTo>
                    <a:lnTo>
                      <a:pt x="119" y="147"/>
                    </a:lnTo>
                    <a:lnTo>
                      <a:pt x="119" y="145"/>
                    </a:lnTo>
                    <a:lnTo>
                      <a:pt x="121" y="145"/>
                    </a:lnTo>
                    <a:lnTo>
                      <a:pt x="121" y="147"/>
                    </a:lnTo>
                    <a:lnTo>
                      <a:pt x="122" y="148"/>
                    </a:lnTo>
                    <a:lnTo>
                      <a:pt x="123" y="148"/>
                    </a:lnTo>
                    <a:lnTo>
                      <a:pt x="125" y="148"/>
                    </a:lnTo>
                    <a:lnTo>
                      <a:pt x="125" y="149"/>
                    </a:lnTo>
                    <a:lnTo>
                      <a:pt x="126" y="149"/>
                    </a:lnTo>
                    <a:lnTo>
                      <a:pt x="127" y="149"/>
                    </a:lnTo>
                    <a:lnTo>
                      <a:pt x="127" y="148"/>
                    </a:lnTo>
                    <a:lnTo>
                      <a:pt x="129" y="148"/>
                    </a:lnTo>
                    <a:lnTo>
                      <a:pt x="130" y="148"/>
                    </a:lnTo>
                    <a:lnTo>
                      <a:pt x="131" y="148"/>
                    </a:lnTo>
                    <a:lnTo>
                      <a:pt x="132" y="148"/>
                    </a:lnTo>
                    <a:lnTo>
                      <a:pt x="134" y="148"/>
                    </a:lnTo>
                    <a:lnTo>
                      <a:pt x="134" y="149"/>
                    </a:lnTo>
                    <a:lnTo>
                      <a:pt x="135" y="149"/>
                    </a:lnTo>
                    <a:lnTo>
                      <a:pt x="135" y="148"/>
                    </a:lnTo>
                    <a:lnTo>
                      <a:pt x="135" y="149"/>
                    </a:lnTo>
                    <a:lnTo>
                      <a:pt x="136" y="149"/>
                    </a:lnTo>
                    <a:lnTo>
                      <a:pt x="138" y="149"/>
                    </a:lnTo>
                    <a:lnTo>
                      <a:pt x="139" y="149"/>
                    </a:lnTo>
                    <a:lnTo>
                      <a:pt x="139" y="148"/>
                    </a:lnTo>
                    <a:lnTo>
                      <a:pt x="140" y="148"/>
                    </a:lnTo>
                    <a:lnTo>
                      <a:pt x="140" y="147"/>
                    </a:lnTo>
                    <a:lnTo>
                      <a:pt x="142" y="147"/>
                    </a:lnTo>
                    <a:lnTo>
                      <a:pt x="142" y="145"/>
                    </a:lnTo>
                    <a:lnTo>
                      <a:pt x="143" y="145"/>
                    </a:lnTo>
                    <a:lnTo>
                      <a:pt x="143" y="144"/>
                    </a:lnTo>
                    <a:lnTo>
                      <a:pt x="144" y="144"/>
                    </a:lnTo>
                    <a:lnTo>
                      <a:pt x="144" y="145"/>
                    </a:lnTo>
                    <a:lnTo>
                      <a:pt x="146" y="145"/>
                    </a:lnTo>
                    <a:lnTo>
                      <a:pt x="147" y="145"/>
                    </a:lnTo>
                    <a:lnTo>
                      <a:pt x="148" y="145"/>
                    </a:lnTo>
                    <a:lnTo>
                      <a:pt x="149" y="145"/>
                    </a:lnTo>
                    <a:lnTo>
                      <a:pt x="151" y="145"/>
                    </a:lnTo>
                    <a:lnTo>
                      <a:pt x="152" y="145"/>
                    </a:lnTo>
                    <a:lnTo>
                      <a:pt x="153" y="145"/>
                    </a:lnTo>
                    <a:lnTo>
                      <a:pt x="155" y="145"/>
                    </a:lnTo>
                    <a:lnTo>
                      <a:pt x="156" y="145"/>
                    </a:lnTo>
                    <a:lnTo>
                      <a:pt x="157" y="145"/>
                    </a:lnTo>
                    <a:lnTo>
                      <a:pt x="157" y="144"/>
                    </a:lnTo>
                    <a:lnTo>
                      <a:pt x="159" y="144"/>
                    </a:lnTo>
                    <a:lnTo>
                      <a:pt x="159" y="143"/>
                    </a:lnTo>
                    <a:lnTo>
                      <a:pt x="159" y="141"/>
                    </a:lnTo>
                    <a:lnTo>
                      <a:pt x="160" y="141"/>
                    </a:lnTo>
                    <a:lnTo>
                      <a:pt x="160" y="140"/>
                    </a:lnTo>
                    <a:lnTo>
                      <a:pt x="160" y="139"/>
                    </a:lnTo>
                    <a:lnTo>
                      <a:pt x="161" y="139"/>
                    </a:lnTo>
                    <a:lnTo>
                      <a:pt x="161" y="138"/>
                    </a:lnTo>
                    <a:lnTo>
                      <a:pt x="161" y="136"/>
                    </a:lnTo>
                    <a:lnTo>
                      <a:pt x="163" y="136"/>
                    </a:lnTo>
                    <a:lnTo>
                      <a:pt x="163" y="135"/>
                    </a:lnTo>
                    <a:lnTo>
                      <a:pt x="164" y="135"/>
                    </a:lnTo>
                    <a:lnTo>
                      <a:pt x="164" y="134"/>
                    </a:lnTo>
                    <a:lnTo>
                      <a:pt x="164" y="132"/>
                    </a:lnTo>
                    <a:lnTo>
                      <a:pt x="165" y="132"/>
                    </a:lnTo>
                    <a:lnTo>
                      <a:pt x="165" y="131"/>
                    </a:lnTo>
                    <a:lnTo>
                      <a:pt x="165" y="130"/>
                    </a:lnTo>
                    <a:lnTo>
                      <a:pt x="166" y="130"/>
                    </a:lnTo>
                    <a:lnTo>
                      <a:pt x="166" y="128"/>
                    </a:lnTo>
                    <a:lnTo>
                      <a:pt x="168" y="128"/>
                    </a:lnTo>
                    <a:lnTo>
                      <a:pt x="168" y="127"/>
                    </a:lnTo>
                    <a:lnTo>
                      <a:pt x="169" y="127"/>
                    </a:lnTo>
                    <a:lnTo>
                      <a:pt x="169" y="126"/>
                    </a:lnTo>
                    <a:lnTo>
                      <a:pt x="169" y="124"/>
                    </a:lnTo>
                    <a:lnTo>
                      <a:pt x="169" y="123"/>
                    </a:lnTo>
                    <a:lnTo>
                      <a:pt x="169" y="122"/>
                    </a:lnTo>
                    <a:lnTo>
                      <a:pt x="169" y="121"/>
                    </a:lnTo>
                    <a:lnTo>
                      <a:pt x="169" y="119"/>
                    </a:lnTo>
                    <a:lnTo>
                      <a:pt x="169" y="114"/>
                    </a:lnTo>
                    <a:lnTo>
                      <a:pt x="169" y="111"/>
                    </a:lnTo>
                    <a:lnTo>
                      <a:pt x="169" y="107"/>
                    </a:lnTo>
                    <a:lnTo>
                      <a:pt x="169" y="106"/>
                    </a:lnTo>
                    <a:lnTo>
                      <a:pt x="169" y="105"/>
                    </a:lnTo>
                    <a:lnTo>
                      <a:pt x="169" y="104"/>
                    </a:lnTo>
                    <a:lnTo>
                      <a:pt x="169" y="102"/>
                    </a:lnTo>
                    <a:lnTo>
                      <a:pt x="169" y="101"/>
                    </a:lnTo>
                    <a:lnTo>
                      <a:pt x="169" y="100"/>
                    </a:lnTo>
                    <a:lnTo>
                      <a:pt x="169" y="98"/>
                    </a:lnTo>
                    <a:lnTo>
                      <a:pt x="169" y="97"/>
                    </a:lnTo>
                    <a:lnTo>
                      <a:pt x="170" y="94"/>
                    </a:lnTo>
                    <a:lnTo>
                      <a:pt x="173" y="92"/>
                    </a:lnTo>
                    <a:lnTo>
                      <a:pt x="174" y="90"/>
                    </a:lnTo>
                    <a:lnTo>
                      <a:pt x="176" y="90"/>
                    </a:lnTo>
                    <a:lnTo>
                      <a:pt x="177" y="90"/>
                    </a:lnTo>
                    <a:lnTo>
                      <a:pt x="181" y="89"/>
                    </a:lnTo>
                    <a:lnTo>
                      <a:pt x="182" y="90"/>
                    </a:lnTo>
                    <a:lnTo>
                      <a:pt x="184" y="92"/>
                    </a:lnTo>
                    <a:lnTo>
                      <a:pt x="185" y="92"/>
                    </a:lnTo>
                    <a:lnTo>
                      <a:pt x="186" y="92"/>
                    </a:lnTo>
                    <a:lnTo>
                      <a:pt x="187" y="92"/>
                    </a:lnTo>
                    <a:lnTo>
                      <a:pt x="189" y="93"/>
                    </a:lnTo>
                    <a:lnTo>
                      <a:pt x="191" y="94"/>
                    </a:lnTo>
                    <a:lnTo>
                      <a:pt x="204" y="97"/>
                    </a:lnTo>
                    <a:lnTo>
                      <a:pt x="204" y="96"/>
                    </a:lnTo>
                    <a:lnTo>
                      <a:pt x="203" y="96"/>
                    </a:lnTo>
                    <a:lnTo>
                      <a:pt x="203" y="94"/>
                    </a:lnTo>
                    <a:lnTo>
                      <a:pt x="203" y="93"/>
                    </a:lnTo>
                    <a:lnTo>
                      <a:pt x="203" y="92"/>
                    </a:lnTo>
                    <a:lnTo>
                      <a:pt x="210" y="89"/>
                    </a:lnTo>
                    <a:lnTo>
                      <a:pt x="218" y="89"/>
                    </a:lnTo>
                    <a:lnTo>
                      <a:pt x="223" y="90"/>
                    </a:lnTo>
                    <a:lnTo>
                      <a:pt x="228" y="90"/>
                    </a:lnTo>
                    <a:lnTo>
                      <a:pt x="229" y="89"/>
                    </a:lnTo>
                    <a:lnTo>
                      <a:pt x="229" y="88"/>
                    </a:lnTo>
                    <a:lnTo>
                      <a:pt x="231" y="88"/>
                    </a:lnTo>
                    <a:lnTo>
                      <a:pt x="231" y="87"/>
                    </a:lnTo>
                    <a:lnTo>
                      <a:pt x="232" y="87"/>
                    </a:lnTo>
                    <a:lnTo>
                      <a:pt x="232" y="85"/>
                    </a:lnTo>
                    <a:lnTo>
                      <a:pt x="232" y="84"/>
                    </a:lnTo>
                    <a:lnTo>
                      <a:pt x="232" y="83"/>
                    </a:lnTo>
                    <a:lnTo>
                      <a:pt x="232" y="80"/>
                    </a:lnTo>
                    <a:lnTo>
                      <a:pt x="232" y="77"/>
                    </a:lnTo>
                    <a:lnTo>
                      <a:pt x="233" y="77"/>
                    </a:lnTo>
                    <a:lnTo>
                      <a:pt x="233" y="76"/>
                    </a:lnTo>
                    <a:lnTo>
                      <a:pt x="233" y="75"/>
                    </a:lnTo>
                    <a:lnTo>
                      <a:pt x="235" y="75"/>
                    </a:lnTo>
                    <a:lnTo>
                      <a:pt x="235" y="73"/>
                    </a:lnTo>
                    <a:lnTo>
                      <a:pt x="235" y="72"/>
                    </a:lnTo>
                    <a:lnTo>
                      <a:pt x="235" y="71"/>
                    </a:lnTo>
                    <a:lnTo>
                      <a:pt x="235" y="70"/>
                    </a:lnTo>
                    <a:lnTo>
                      <a:pt x="236" y="70"/>
                    </a:lnTo>
                    <a:lnTo>
                      <a:pt x="236" y="68"/>
                    </a:lnTo>
                    <a:lnTo>
                      <a:pt x="235" y="68"/>
                    </a:lnTo>
                    <a:lnTo>
                      <a:pt x="235" y="67"/>
                    </a:lnTo>
                    <a:lnTo>
                      <a:pt x="235" y="66"/>
                    </a:lnTo>
                    <a:lnTo>
                      <a:pt x="233" y="64"/>
                    </a:lnTo>
                    <a:lnTo>
                      <a:pt x="232" y="64"/>
                    </a:lnTo>
                    <a:lnTo>
                      <a:pt x="232" y="63"/>
                    </a:lnTo>
                    <a:lnTo>
                      <a:pt x="231" y="63"/>
                    </a:lnTo>
                    <a:lnTo>
                      <a:pt x="231" y="62"/>
                    </a:lnTo>
                    <a:lnTo>
                      <a:pt x="231" y="60"/>
                    </a:lnTo>
                    <a:lnTo>
                      <a:pt x="229" y="60"/>
                    </a:lnTo>
                    <a:lnTo>
                      <a:pt x="229" y="59"/>
                    </a:lnTo>
                    <a:lnTo>
                      <a:pt x="228" y="59"/>
                    </a:lnTo>
                    <a:lnTo>
                      <a:pt x="227" y="59"/>
                    </a:lnTo>
                    <a:lnTo>
                      <a:pt x="227" y="58"/>
                    </a:lnTo>
                    <a:lnTo>
                      <a:pt x="225" y="58"/>
                    </a:lnTo>
                    <a:lnTo>
                      <a:pt x="225" y="56"/>
                    </a:lnTo>
                    <a:lnTo>
                      <a:pt x="225" y="55"/>
                    </a:lnTo>
                    <a:lnTo>
                      <a:pt x="224" y="55"/>
                    </a:lnTo>
                    <a:lnTo>
                      <a:pt x="224" y="54"/>
                    </a:lnTo>
                    <a:lnTo>
                      <a:pt x="224" y="52"/>
                    </a:lnTo>
                    <a:lnTo>
                      <a:pt x="224" y="50"/>
                    </a:lnTo>
                    <a:lnTo>
                      <a:pt x="223" y="50"/>
                    </a:lnTo>
                    <a:lnTo>
                      <a:pt x="223" y="49"/>
                    </a:lnTo>
                    <a:lnTo>
                      <a:pt x="223" y="47"/>
                    </a:lnTo>
                    <a:lnTo>
                      <a:pt x="221" y="46"/>
                    </a:lnTo>
                    <a:lnTo>
                      <a:pt x="221" y="45"/>
                    </a:lnTo>
                    <a:lnTo>
                      <a:pt x="221" y="43"/>
                    </a:lnTo>
                    <a:lnTo>
                      <a:pt x="220" y="43"/>
                    </a:lnTo>
                    <a:lnTo>
                      <a:pt x="220" y="42"/>
                    </a:lnTo>
                    <a:lnTo>
                      <a:pt x="220" y="41"/>
                    </a:lnTo>
                    <a:lnTo>
                      <a:pt x="220" y="39"/>
                    </a:lnTo>
                    <a:lnTo>
                      <a:pt x="219" y="39"/>
                    </a:lnTo>
                    <a:lnTo>
                      <a:pt x="219" y="38"/>
                    </a:lnTo>
                    <a:lnTo>
                      <a:pt x="219" y="37"/>
                    </a:lnTo>
                    <a:lnTo>
                      <a:pt x="219" y="35"/>
                    </a:lnTo>
                    <a:lnTo>
                      <a:pt x="219" y="34"/>
                    </a:lnTo>
                    <a:lnTo>
                      <a:pt x="218" y="34"/>
                    </a:lnTo>
                    <a:lnTo>
                      <a:pt x="218" y="33"/>
                    </a:lnTo>
                    <a:lnTo>
                      <a:pt x="218" y="32"/>
                    </a:lnTo>
                    <a:lnTo>
                      <a:pt x="216" y="30"/>
                    </a:lnTo>
                    <a:lnTo>
                      <a:pt x="216" y="29"/>
                    </a:lnTo>
                    <a:lnTo>
                      <a:pt x="216" y="28"/>
                    </a:lnTo>
                    <a:lnTo>
                      <a:pt x="216" y="26"/>
                    </a:lnTo>
                    <a:lnTo>
                      <a:pt x="215" y="26"/>
                    </a:lnTo>
                    <a:lnTo>
                      <a:pt x="215" y="25"/>
                    </a:lnTo>
                    <a:lnTo>
                      <a:pt x="214" y="25"/>
                    </a:lnTo>
                    <a:lnTo>
                      <a:pt x="214" y="24"/>
                    </a:lnTo>
                    <a:lnTo>
                      <a:pt x="214" y="22"/>
                    </a:lnTo>
                    <a:lnTo>
                      <a:pt x="214" y="21"/>
                    </a:lnTo>
                    <a:lnTo>
                      <a:pt x="214" y="20"/>
                    </a:lnTo>
                    <a:lnTo>
                      <a:pt x="212" y="20"/>
                    </a:lnTo>
                    <a:lnTo>
                      <a:pt x="212" y="18"/>
                    </a:lnTo>
                    <a:lnTo>
                      <a:pt x="211" y="17"/>
                    </a:lnTo>
                    <a:lnTo>
                      <a:pt x="211" y="16"/>
                    </a:lnTo>
                    <a:lnTo>
                      <a:pt x="211" y="15"/>
                    </a:lnTo>
                    <a:lnTo>
                      <a:pt x="211" y="13"/>
                    </a:lnTo>
                    <a:lnTo>
                      <a:pt x="212" y="13"/>
                    </a:lnTo>
                    <a:lnTo>
                      <a:pt x="214" y="13"/>
                    </a:lnTo>
                    <a:lnTo>
                      <a:pt x="214" y="15"/>
                    </a:lnTo>
                    <a:lnTo>
                      <a:pt x="215" y="15"/>
                    </a:lnTo>
                    <a:lnTo>
                      <a:pt x="215" y="16"/>
                    </a:lnTo>
                    <a:lnTo>
                      <a:pt x="216" y="16"/>
                    </a:lnTo>
                    <a:lnTo>
                      <a:pt x="218" y="16"/>
                    </a:lnTo>
                    <a:lnTo>
                      <a:pt x="218" y="17"/>
                    </a:lnTo>
                    <a:lnTo>
                      <a:pt x="218" y="18"/>
                    </a:lnTo>
                    <a:lnTo>
                      <a:pt x="219" y="18"/>
                    </a:lnTo>
                    <a:lnTo>
                      <a:pt x="219" y="20"/>
                    </a:lnTo>
                    <a:lnTo>
                      <a:pt x="220" y="20"/>
                    </a:lnTo>
                    <a:lnTo>
                      <a:pt x="220" y="21"/>
                    </a:lnTo>
                    <a:lnTo>
                      <a:pt x="221" y="21"/>
                    </a:lnTo>
                    <a:lnTo>
                      <a:pt x="223" y="21"/>
                    </a:lnTo>
                    <a:lnTo>
                      <a:pt x="224" y="21"/>
                    </a:lnTo>
                    <a:lnTo>
                      <a:pt x="225" y="21"/>
                    </a:lnTo>
                    <a:lnTo>
                      <a:pt x="225" y="22"/>
                    </a:lnTo>
                    <a:lnTo>
                      <a:pt x="225" y="21"/>
                    </a:lnTo>
                    <a:lnTo>
                      <a:pt x="227" y="21"/>
                    </a:lnTo>
                    <a:lnTo>
                      <a:pt x="227" y="22"/>
                    </a:lnTo>
                    <a:lnTo>
                      <a:pt x="228" y="22"/>
                    </a:lnTo>
                    <a:lnTo>
                      <a:pt x="228" y="21"/>
                    </a:lnTo>
                    <a:lnTo>
                      <a:pt x="229" y="21"/>
                    </a:lnTo>
                    <a:lnTo>
                      <a:pt x="229" y="22"/>
                    </a:lnTo>
                    <a:lnTo>
                      <a:pt x="231" y="22"/>
                    </a:lnTo>
                    <a:lnTo>
                      <a:pt x="232" y="22"/>
                    </a:lnTo>
                    <a:lnTo>
                      <a:pt x="232" y="24"/>
                    </a:lnTo>
                    <a:lnTo>
                      <a:pt x="233" y="24"/>
                    </a:lnTo>
                    <a:lnTo>
                      <a:pt x="235" y="25"/>
                    </a:lnTo>
                    <a:lnTo>
                      <a:pt x="236" y="26"/>
                    </a:lnTo>
                    <a:lnTo>
                      <a:pt x="237" y="26"/>
                    </a:lnTo>
                    <a:lnTo>
                      <a:pt x="238" y="26"/>
                    </a:lnTo>
                    <a:lnTo>
                      <a:pt x="238" y="25"/>
                    </a:lnTo>
                    <a:lnTo>
                      <a:pt x="238" y="26"/>
                    </a:lnTo>
                    <a:lnTo>
                      <a:pt x="240" y="25"/>
                    </a:lnTo>
                    <a:lnTo>
                      <a:pt x="241" y="25"/>
                    </a:lnTo>
                    <a:lnTo>
                      <a:pt x="242" y="25"/>
                    </a:lnTo>
                    <a:lnTo>
                      <a:pt x="244" y="26"/>
                    </a:lnTo>
                    <a:lnTo>
                      <a:pt x="245" y="26"/>
                    </a:lnTo>
                    <a:lnTo>
                      <a:pt x="246" y="26"/>
                    </a:lnTo>
                    <a:lnTo>
                      <a:pt x="248" y="26"/>
                    </a:lnTo>
                    <a:lnTo>
                      <a:pt x="249" y="26"/>
                    </a:lnTo>
                    <a:lnTo>
                      <a:pt x="250" y="28"/>
                    </a:lnTo>
                    <a:lnTo>
                      <a:pt x="252" y="28"/>
                    </a:lnTo>
                    <a:lnTo>
                      <a:pt x="253" y="28"/>
                    </a:lnTo>
                    <a:lnTo>
                      <a:pt x="254" y="29"/>
                    </a:lnTo>
                    <a:lnTo>
                      <a:pt x="256" y="29"/>
                    </a:lnTo>
                    <a:lnTo>
                      <a:pt x="256" y="30"/>
                    </a:lnTo>
                    <a:lnTo>
                      <a:pt x="257" y="29"/>
                    </a:lnTo>
                    <a:lnTo>
                      <a:pt x="258" y="30"/>
                    </a:lnTo>
                    <a:lnTo>
                      <a:pt x="259" y="30"/>
                    </a:lnTo>
                    <a:lnTo>
                      <a:pt x="261" y="30"/>
                    </a:lnTo>
                    <a:lnTo>
                      <a:pt x="262" y="30"/>
                    </a:lnTo>
                    <a:lnTo>
                      <a:pt x="262" y="29"/>
                    </a:lnTo>
                    <a:lnTo>
                      <a:pt x="262" y="30"/>
                    </a:lnTo>
                    <a:lnTo>
                      <a:pt x="263" y="30"/>
                    </a:lnTo>
                    <a:lnTo>
                      <a:pt x="265" y="29"/>
                    </a:lnTo>
                    <a:lnTo>
                      <a:pt x="265" y="30"/>
                    </a:lnTo>
                    <a:lnTo>
                      <a:pt x="266" y="30"/>
                    </a:lnTo>
                    <a:lnTo>
                      <a:pt x="266" y="29"/>
                    </a:lnTo>
                    <a:lnTo>
                      <a:pt x="267" y="29"/>
                    </a:lnTo>
                    <a:lnTo>
                      <a:pt x="267" y="30"/>
                    </a:lnTo>
                    <a:lnTo>
                      <a:pt x="267" y="29"/>
                    </a:lnTo>
                    <a:lnTo>
                      <a:pt x="269" y="29"/>
                    </a:lnTo>
                    <a:lnTo>
                      <a:pt x="269" y="30"/>
                    </a:lnTo>
                    <a:lnTo>
                      <a:pt x="270" y="30"/>
                    </a:lnTo>
                    <a:lnTo>
                      <a:pt x="270" y="29"/>
                    </a:lnTo>
                    <a:lnTo>
                      <a:pt x="271" y="29"/>
                    </a:lnTo>
                    <a:lnTo>
                      <a:pt x="273" y="29"/>
                    </a:lnTo>
                    <a:lnTo>
                      <a:pt x="274" y="30"/>
                    </a:lnTo>
                    <a:lnTo>
                      <a:pt x="275" y="30"/>
                    </a:lnTo>
                    <a:lnTo>
                      <a:pt x="276" y="30"/>
                    </a:lnTo>
                    <a:lnTo>
                      <a:pt x="278" y="32"/>
                    </a:lnTo>
                    <a:lnTo>
                      <a:pt x="279" y="30"/>
                    </a:lnTo>
                    <a:lnTo>
                      <a:pt x="280" y="30"/>
                    </a:lnTo>
                    <a:lnTo>
                      <a:pt x="280" y="32"/>
                    </a:lnTo>
                    <a:lnTo>
                      <a:pt x="280" y="30"/>
                    </a:lnTo>
                    <a:lnTo>
                      <a:pt x="282" y="30"/>
                    </a:lnTo>
                    <a:lnTo>
                      <a:pt x="283" y="30"/>
                    </a:lnTo>
                    <a:lnTo>
                      <a:pt x="284" y="30"/>
                    </a:lnTo>
                    <a:lnTo>
                      <a:pt x="284" y="32"/>
                    </a:lnTo>
                    <a:lnTo>
                      <a:pt x="286" y="32"/>
                    </a:lnTo>
                    <a:lnTo>
                      <a:pt x="287" y="32"/>
                    </a:lnTo>
                    <a:lnTo>
                      <a:pt x="287" y="33"/>
                    </a:lnTo>
                    <a:lnTo>
                      <a:pt x="288" y="33"/>
                    </a:lnTo>
                    <a:lnTo>
                      <a:pt x="288" y="32"/>
                    </a:lnTo>
                    <a:lnTo>
                      <a:pt x="290" y="32"/>
                    </a:lnTo>
                    <a:lnTo>
                      <a:pt x="291" y="32"/>
                    </a:lnTo>
                    <a:lnTo>
                      <a:pt x="292" y="32"/>
                    </a:lnTo>
                    <a:lnTo>
                      <a:pt x="292" y="33"/>
                    </a:lnTo>
                    <a:lnTo>
                      <a:pt x="293" y="33"/>
                    </a:lnTo>
                    <a:lnTo>
                      <a:pt x="295" y="33"/>
                    </a:lnTo>
                    <a:lnTo>
                      <a:pt x="296" y="33"/>
                    </a:lnTo>
                    <a:lnTo>
                      <a:pt x="297" y="32"/>
                    </a:lnTo>
                    <a:lnTo>
                      <a:pt x="299" y="32"/>
                    </a:lnTo>
                    <a:lnTo>
                      <a:pt x="300" y="32"/>
                    </a:lnTo>
                    <a:lnTo>
                      <a:pt x="300" y="30"/>
                    </a:lnTo>
                    <a:lnTo>
                      <a:pt x="301" y="30"/>
                    </a:lnTo>
                    <a:lnTo>
                      <a:pt x="303" y="30"/>
                    </a:lnTo>
                    <a:lnTo>
                      <a:pt x="303" y="29"/>
                    </a:lnTo>
                    <a:lnTo>
                      <a:pt x="304" y="29"/>
                    </a:lnTo>
                    <a:lnTo>
                      <a:pt x="305" y="29"/>
                    </a:lnTo>
                    <a:lnTo>
                      <a:pt x="307" y="29"/>
                    </a:lnTo>
                    <a:lnTo>
                      <a:pt x="307" y="28"/>
                    </a:lnTo>
                    <a:lnTo>
                      <a:pt x="308" y="28"/>
                    </a:lnTo>
                    <a:lnTo>
                      <a:pt x="308" y="26"/>
                    </a:lnTo>
                    <a:lnTo>
                      <a:pt x="309" y="28"/>
                    </a:lnTo>
                    <a:lnTo>
                      <a:pt x="310" y="28"/>
                    </a:lnTo>
                    <a:lnTo>
                      <a:pt x="310" y="26"/>
                    </a:lnTo>
                    <a:lnTo>
                      <a:pt x="312" y="26"/>
                    </a:lnTo>
                    <a:lnTo>
                      <a:pt x="313" y="26"/>
                    </a:lnTo>
                    <a:lnTo>
                      <a:pt x="314" y="26"/>
                    </a:lnTo>
                    <a:lnTo>
                      <a:pt x="314" y="25"/>
                    </a:lnTo>
                    <a:lnTo>
                      <a:pt x="316" y="24"/>
                    </a:lnTo>
                    <a:lnTo>
                      <a:pt x="317" y="24"/>
                    </a:lnTo>
                    <a:lnTo>
                      <a:pt x="318" y="24"/>
                    </a:lnTo>
                    <a:lnTo>
                      <a:pt x="320" y="24"/>
                    </a:lnTo>
                    <a:lnTo>
                      <a:pt x="320" y="22"/>
                    </a:lnTo>
                    <a:lnTo>
                      <a:pt x="321" y="22"/>
                    </a:lnTo>
                    <a:lnTo>
                      <a:pt x="321" y="21"/>
                    </a:lnTo>
                    <a:lnTo>
                      <a:pt x="321" y="20"/>
                    </a:lnTo>
                    <a:lnTo>
                      <a:pt x="322" y="18"/>
                    </a:lnTo>
                    <a:lnTo>
                      <a:pt x="324" y="18"/>
                    </a:lnTo>
                    <a:lnTo>
                      <a:pt x="324" y="17"/>
                    </a:lnTo>
                    <a:lnTo>
                      <a:pt x="322" y="17"/>
                    </a:lnTo>
                    <a:lnTo>
                      <a:pt x="324" y="17"/>
                    </a:lnTo>
                    <a:lnTo>
                      <a:pt x="324" y="16"/>
                    </a:lnTo>
                    <a:lnTo>
                      <a:pt x="325" y="16"/>
                    </a:lnTo>
                    <a:lnTo>
                      <a:pt x="325" y="15"/>
                    </a:lnTo>
                    <a:lnTo>
                      <a:pt x="326" y="15"/>
                    </a:lnTo>
                    <a:lnTo>
                      <a:pt x="326" y="13"/>
                    </a:lnTo>
                    <a:lnTo>
                      <a:pt x="325" y="13"/>
                    </a:lnTo>
                    <a:lnTo>
                      <a:pt x="324" y="13"/>
                    </a:lnTo>
                    <a:lnTo>
                      <a:pt x="324" y="12"/>
                    </a:lnTo>
                    <a:lnTo>
                      <a:pt x="325" y="12"/>
                    </a:lnTo>
                    <a:lnTo>
                      <a:pt x="326" y="12"/>
                    </a:lnTo>
                    <a:lnTo>
                      <a:pt x="326" y="11"/>
                    </a:lnTo>
                    <a:lnTo>
                      <a:pt x="328" y="11"/>
                    </a:lnTo>
                    <a:lnTo>
                      <a:pt x="329" y="11"/>
                    </a:lnTo>
                    <a:lnTo>
                      <a:pt x="330" y="11"/>
                    </a:lnTo>
                    <a:lnTo>
                      <a:pt x="330" y="9"/>
                    </a:lnTo>
                    <a:lnTo>
                      <a:pt x="331" y="9"/>
                    </a:lnTo>
                    <a:lnTo>
                      <a:pt x="331" y="8"/>
                    </a:lnTo>
                    <a:lnTo>
                      <a:pt x="330" y="8"/>
                    </a:lnTo>
                    <a:lnTo>
                      <a:pt x="330" y="7"/>
                    </a:lnTo>
                    <a:lnTo>
                      <a:pt x="331" y="7"/>
                    </a:lnTo>
                    <a:lnTo>
                      <a:pt x="333" y="7"/>
                    </a:lnTo>
                    <a:lnTo>
                      <a:pt x="333" y="8"/>
                    </a:lnTo>
                    <a:lnTo>
                      <a:pt x="334" y="8"/>
                    </a:lnTo>
                    <a:lnTo>
                      <a:pt x="334" y="7"/>
                    </a:lnTo>
                    <a:lnTo>
                      <a:pt x="335" y="7"/>
                    </a:lnTo>
                    <a:lnTo>
                      <a:pt x="337" y="7"/>
                    </a:lnTo>
                    <a:lnTo>
                      <a:pt x="338" y="7"/>
                    </a:lnTo>
                    <a:lnTo>
                      <a:pt x="339" y="8"/>
                    </a:lnTo>
                    <a:lnTo>
                      <a:pt x="341" y="8"/>
                    </a:lnTo>
                    <a:lnTo>
                      <a:pt x="341" y="7"/>
                    </a:lnTo>
                    <a:lnTo>
                      <a:pt x="341" y="5"/>
                    </a:lnTo>
                    <a:lnTo>
                      <a:pt x="342" y="5"/>
                    </a:lnTo>
                    <a:lnTo>
                      <a:pt x="342" y="7"/>
                    </a:lnTo>
                    <a:lnTo>
                      <a:pt x="343" y="7"/>
                    </a:lnTo>
                    <a:lnTo>
                      <a:pt x="343" y="5"/>
                    </a:lnTo>
                    <a:lnTo>
                      <a:pt x="345" y="5"/>
                    </a:lnTo>
                    <a:lnTo>
                      <a:pt x="345" y="4"/>
                    </a:lnTo>
                    <a:lnTo>
                      <a:pt x="346" y="4"/>
                    </a:lnTo>
                    <a:lnTo>
                      <a:pt x="347" y="4"/>
                    </a:lnTo>
                    <a:lnTo>
                      <a:pt x="348" y="4"/>
                    </a:lnTo>
                    <a:lnTo>
                      <a:pt x="350" y="3"/>
                    </a:lnTo>
                    <a:lnTo>
                      <a:pt x="351" y="1"/>
                    </a:lnTo>
                    <a:lnTo>
                      <a:pt x="352" y="1"/>
                    </a:lnTo>
                    <a:lnTo>
                      <a:pt x="354" y="0"/>
                    </a:lnTo>
                    <a:lnTo>
                      <a:pt x="355" y="0"/>
                    </a:lnTo>
                    <a:lnTo>
                      <a:pt x="355" y="1"/>
                    </a:lnTo>
                    <a:lnTo>
                      <a:pt x="355" y="3"/>
                    </a:lnTo>
                    <a:lnTo>
                      <a:pt x="355" y="4"/>
                    </a:lnTo>
                    <a:lnTo>
                      <a:pt x="358" y="4"/>
                    </a:lnTo>
                    <a:lnTo>
                      <a:pt x="359" y="4"/>
                    </a:lnTo>
                    <a:lnTo>
                      <a:pt x="360" y="3"/>
                    </a:lnTo>
                    <a:lnTo>
                      <a:pt x="362" y="3"/>
                    </a:lnTo>
                    <a:lnTo>
                      <a:pt x="363" y="4"/>
                    </a:lnTo>
                    <a:lnTo>
                      <a:pt x="364" y="4"/>
                    </a:lnTo>
                    <a:lnTo>
                      <a:pt x="365" y="4"/>
                    </a:lnTo>
                    <a:lnTo>
                      <a:pt x="367" y="3"/>
                    </a:lnTo>
                    <a:lnTo>
                      <a:pt x="367" y="4"/>
                    </a:lnTo>
                    <a:lnTo>
                      <a:pt x="367" y="5"/>
                    </a:lnTo>
                    <a:lnTo>
                      <a:pt x="368" y="5"/>
                    </a:lnTo>
                    <a:lnTo>
                      <a:pt x="369" y="4"/>
                    </a:lnTo>
                    <a:lnTo>
                      <a:pt x="371" y="4"/>
                    </a:lnTo>
                    <a:lnTo>
                      <a:pt x="372" y="4"/>
                    </a:lnTo>
                    <a:lnTo>
                      <a:pt x="373" y="4"/>
                    </a:lnTo>
                    <a:lnTo>
                      <a:pt x="373" y="5"/>
                    </a:lnTo>
                    <a:lnTo>
                      <a:pt x="375" y="5"/>
                    </a:lnTo>
                    <a:lnTo>
                      <a:pt x="375" y="7"/>
                    </a:lnTo>
                    <a:lnTo>
                      <a:pt x="376" y="7"/>
                    </a:lnTo>
                    <a:lnTo>
                      <a:pt x="377" y="5"/>
                    </a:lnTo>
                    <a:lnTo>
                      <a:pt x="379" y="4"/>
                    </a:lnTo>
                    <a:lnTo>
                      <a:pt x="380" y="5"/>
                    </a:lnTo>
                    <a:lnTo>
                      <a:pt x="381" y="7"/>
                    </a:lnTo>
                    <a:lnTo>
                      <a:pt x="382" y="7"/>
                    </a:lnTo>
                    <a:lnTo>
                      <a:pt x="384" y="7"/>
                    </a:lnTo>
                    <a:lnTo>
                      <a:pt x="385" y="7"/>
                    </a:lnTo>
                    <a:lnTo>
                      <a:pt x="389" y="7"/>
                    </a:lnTo>
                    <a:lnTo>
                      <a:pt x="393" y="7"/>
                    </a:lnTo>
                    <a:lnTo>
                      <a:pt x="394" y="7"/>
                    </a:lnTo>
                    <a:lnTo>
                      <a:pt x="396" y="9"/>
                    </a:lnTo>
                    <a:lnTo>
                      <a:pt x="398" y="11"/>
                    </a:lnTo>
                    <a:lnTo>
                      <a:pt x="400" y="12"/>
                    </a:lnTo>
                    <a:lnTo>
                      <a:pt x="401" y="12"/>
                    </a:lnTo>
                    <a:lnTo>
                      <a:pt x="403" y="11"/>
                    </a:lnTo>
                    <a:lnTo>
                      <a:pt x="409" y="8"/>
                    </a:lnTo>
                    <a:lnTo>
                      <a:pt x="409" y="7"/>
                    </a:lnTo>
                    <a:lnTo>
                      <a:pt x="411" y="5"/>
                    </a:lnTo>
                    <a:lnTo>
                      <a:pt x="414" y="5"/>
                    </a:lnTo>
                    <a:lnTo>
                      <a:pt x="415" y="7"/>
                    </a:lnTo>
                    <a:lnTo>
                      <a:pt x="418" y="7"/>
                    </a:lnTo>
                    <a:lnTo>
                      <a:pt x="419" y="8"/>
                    </a:lnTo>
                    <a:lnTo>
                      <a:pt x="424" y="7"/>
                    </a:lnTo>
                    <a:lnTo>
                      <a:pt x="428" y="8"/>
                    </a:lnTo>
                    <a:lnTo>
                      <a:pt x="431" y="7"/>
                    </a:lnTo>
                    <a:lnTo>
                      <a:pt x="434" y="9"/>
                    </a:lnTo>
                    <a:lnTo>
                      <a:pt x="436" y="11"/>
                    </a:lnTo>
                    <a:lnTo>
                      <a:pt x="439" y="9"/>
                    </a:lnTo>
                    <a:lnTo>
                      <a:pt x="441" y="11"/>
                    </a:lnTo>
                    <a:lnTo>
                      <a:pt x="443" y="11"/>
                    </a:lnTo>
                    <a:lnTo>
                      <a:pt x="447" y="15"/>
                    </a:lnTo>
                    <a:lnTo>
                      <a:pt x="452" y="13"/>
                    </a:lnTo>
                    <a:lnTo>
                      <a:pt x="457" y="11"/>
                    </a:lnTo>
                    <a:lnTo>
                      <a:pt x="460" y="12"/>
                    </a:lnTo>
                    <a:lnTo>
                      <a:pt x="462" y="12"/>
                    </a:lnTo>
                    <a:lnTo>
                      <a:pt x="468" y="11"/>
                    </a:lnTo>
                    <a:lnTo>
                      <a:pt x="472" y="9"/>
                    </a:lnTo>
                    <a:lnTo>
                      <a:pt x="475" y="11"/>
                    </a:lnTo>
                    <a:lnTo>
                      <a:pt x="478" y="11"/>
                    </a:lnTo>
                    <a:lnTo>
                      <a:pt x="485" y="12"/>
                    </a:lnTo>
                    <a:lnTo>
                      <a:pt x="487" y="12"/>
                    </a:lnTo>
                    <a:lnTo>
                      <a:pt x="490" y="12"/>
                    </a:lnTo>
                    <a:lnTo>
                      <a:pt x="492" y="12"/>
                    </a:lnTo>
                    <a:lnTo>
                      <a:pt x="495" y="12"/>
                    </a:lnTo>
                    <a:lnTo>
                      <a:pt x="503" y="13"/>
                    </a:lnTo>
                    <a:lnTo>
                      <a:pt x="509" y="16"/>
                    </a:lnTo>
                    <a:lnTo>
                      <a:pt x="512" y="22"/>
                    </a:lnTo>
                    <a:lnTo>
                      <a:pt x="513" y="26"/>
                    </a:lnTo>
                    <a:lnTo>
                      <a:pt x="512" y="29"/>
                    </a:lnTo>
                    <a:lnTo>
                      <a:pt x="511" y="33"/>
                    </a:lnTo>
                    <a:lnTo>
                      <a:pt x="508" y="37"/>
                    </a:lnTo>
                    <a:lnTo>
                      <a:pt x="507" y="38"/>
                    </a:lnTo>
                    <a:lnTo>
                      <a:pt x="507" y="39"/>
                    </a:lnTo>
                    <a:lnTo>
                      <a:pt x="503" y="41"/>
                    </a:lnTo>
                    <a:lnTo>
                      <a:pt x="499" y="46"/>
                    </a:lnTo>
                    <a:lnTo>
                      <a:pt x="496" y="50"/>
                    </a:lnTo>
                    <a:lnTo>
                      <a:pt x="498" y="52"/>
                    </a:lnTo>
                    <a:lnTo>
                      <a:pt x="498" y="55"/>
                    </a:lnTo>
                    <a:lnTo>
                      <a:pt x="502" y="63"/>
                    </a:lnTo>
                    <a:lnTo>
                      <a:pt x="506" y="71"/>
                    </a:lnTo>
                    <a:lnTo>
                      <a:pt x="507" y="75"/>
                    </a:lnTo>
                    <a:lnTo>
                      <a:pt x="507" y="80"/>
                    </a:lnTo>
                    <a:lnTo>
                      <a:pt x="507" y="83"/>
                    </a:lnTo>
                    <a:lnTo>
                      <a:pt x="503" y="89"/>
                    </a:lnTo>
                    <a:lnTo>
                      <a:pt x="502" y="90"/>
                    </a:lnTo>
                    <a:lnTo>
                      <a:pt x="500" y="93"/>
                    </a:lnTo>
                    <a:lnTo>
                      <a:pt x="496" y="94"/>
                    </a:lnTo>
                    <a:lnTo>
                      <a:pt x="496" y="96"/>
                    </a:lnTo>
                    <a:lnTo>
                      <a:pt x="489" y="97"/>
                    </a:lnTo>
                    <a:lnTo>
                      <a:pt x="481" y="100"/>
                    </a:lnTo>
                    <a:lnTo>
                      <a:pt x="475" y="104"/>
                    </a:lnTo>
                    <a:lnTo>
                      <a:pt x="472" y="111"/>
                    </a:lnTo>
                    <a:lnTo>
                      <a:pt x="470" y="118"/>
                    </a:lnTo>
                    <a:lnTo>
                      <a:pt x="472" y="127"/>
                    </a:lnTo>
                    <a:lnTo>
                      <a:pt x="475" y="132"/>
                    </a:lnTo>
                    <a:lnTo>
                      <a:pt x="479" y="135"/>
                    </a:lnTo>
                    <a:lnTo>
                      <a:pt x="483" y="136"/>
                    </a:lnTo>
                    <a:lnTo>
                      <a:pt x="487" y="140"/>
                    </a:lnTo>
                    <a:lnTo>
                      <a:pt x="495" y="145"/>
                    </a:lnTo>
                    <a:lnTo>
                      <a:pt x="498" y="149"/>
                    </a:lnTo>
                    <a:lnTo>
                      <a:pt x="500" y="156"/>
                    </a:lnTo>
                    <a:lnTo>
                      <a:pt x="500" y="161"/>
                    </a:lnTo>
                    <a:lnTo>
                      <a:pt x="499" y="176"/>
                    </a:lnTo>
                    <a:lnTo>
                      <a:pt x="498" y="177"/>
                    </a:lnTo>
                    <a:lnTo>
                      <a:pt x="491" y="179"/>
                    </a:lnTo>
                    <a:lnTo>
                      <a:pt x="487" y="179"/>
                    </a:lnTo>
                    <a:lnTo>
                      <a:pt x="485" y="182"/>
                    </a:lnTo>
                    <a:lnTo>
                      <a:pt x="482" y="183"/>
                    </a:lnTo>
                    <a:lnTo>
                      <a:pt x="478" y="185"/>
                    </a:lnTo>
                    <a:lnTo>
                      <a:pt x="474" y="186"/>
                    </a:lnTo>
                    <a:lnTo>
                      <a:pt x="472" y="187"/>
                    </a:lnTo>
                    <a:lnTo>
                      <a:pt x="469" y="195"/>
                    </a:lnTo>
                    <a:lnTo>
                      <a:pt x="468" y="204"/>
                    </a:lnTo>
                    <a:lnTo>
                      <a:pt x="465" y="217"/>
                    </a:lnTo>
                    <a:lnTo>
                      <a:pt x="465" y="221"/>
                    </a:lnTo>
                    <a:lnTo>
                      <a:pt x="473" y="219"/>
                    </a:lnTo>
                    <a:lnTo>
                      <a:pt x="477" y="219"/>
                    </a:lnTo>
                    <a:lnTo>
                      <a:pt x="482" y="219"/>
                    </a:lnTo>
                    <a:lnTo>
                      <a:pt x="483" y="219"/>
                    </a:lnTo>
                    <a:lnTo>
                      <a:pt x="483" y="220"/>
                    </a:lnTo>
                    <a:lnTo>
                      <a:pt x="485" y="220"/>
                    </a:lnTo>
                    <a:lnTo>
                      <a:pt x="486" y="221"/>
                    </a:lnTo>
                    <a:lnTo>
                      <a:pt x="487" y="221"/>
                    </a:lnTo>
                    <a:lnTo>
                      <a:pt x="489" y="221"/>
                    </a:lnTo>
                    <a:lnTo>
                      <a:pt x="490" y="221"/>
                    </a:lnTo>
                    <a:lnTo>
                      <a:pt x="491" y="221"/>
                    </a:lnTo>
                    <a:lnTo>
                      <a:pt x="491" y="223"/>
                    </a:lnTo>
                    <a:lnTo>
                      <a:pt x="492" y="223"/>
                    </a:lnTo>
                    <a:lnTo>
                      <a:pt x="492" y="221"/>
                    </a:lnTo>
                    <a:lnTo>
                      <a:pt x="494" y="221"/>
                    </a:lnTo>
                    <a:lnTo>
                      <a:pt x="494" y="223"/>
                    </a:lnTo>
                    <a:lnTo>
                      <a:pt x="495" y="223"/>
                    </a:lnTo>
                    <a:lnTo>
                      <a:pt x="496" y="223"/>
                    </a:lnTo>
                    <a:lnTo>
                      <a:pt x="496" y="224"/>
                    </a:lnTo>
                    <a:lnTo>
                      <a:pt x="496" y="225"/>
                    </a:lnTo>
                    <a:lnTo>
                      <a:pt x="496" y="227"/>
                    </a:lnTo>
                    <a:lnTo>
                      <a:pt x="498" y="227"/>
                    </a:lnTo>
                    <a:lnTo>
                      <a:pt x="498" y="228"/>
                    </a:lnTo>
                    <a:lnTo>
                      <a:pt x="498" y="229"/>
                    </a:lnTo>
                    <a:lnTo>
                      <a:pt x="498" y="231"/>
                    </a:lnTo>
                    <a:lnTo>
                      <a:pt x="496" y="231"/>
                    </a:lnTo>
                    <a:lnTo>
                      <a:pt x="496" y="232"/>
                    </a:lnTo>
                    <a:lnTo>
                      <a:pt x="496" y="233"/>
                    </a:lnTo>
                    <a:lnTo>
                      <a:pt x="495" y="233"/>
                    </a:lnTo>
                    <a:lnTo>
                      <a:pt x="495" y="234"/>
                    </a:lnTo>
                    <a:lnTo>
                      <a:pt x="494" y="236"/>
                    </a:lnTo>
                    <a:lnTo>
                      <a:pt x="492" y="237"/>
                    </a:lnTo>
                    <a:lnTo>
                      <a:pt x="492" y="238"/>
                    </a:lnTo>
                    <a:lnTo>
                      <a:pt x="491" y="238"/>
                    </a:lnTo>
                    <a:lnTo>
                      <a:pt x="491" y="240"/>
                    </a:lnTo>
                    <a:lnTo>
                      <a:pt x="491" y="241"/>
                    </a:lnTo>
                    <a:lnTo>
                      <a:pt x="490" y="241"/>
                    </a:lnTo>
                    <a:lnTo>
                      <a:pt x="491" y="241"/>
                    </a:lnTo>
                    <a:lnTo>
                      <a:pt x="491" y="242"/>
                    </a:lnTo>
                    <a:lnTo>
                      <a:pt x="490" y="244"/>
                    </a:lnTo>
                    <a:lnTo>
                      <a:pt x="491" y="244"/>
                    </a:lnTo>
                    <a:lnTo>
                      <a:pt x="491" y="245"/>
                    </a:lnTo>
                    <a:lnTo>
                      <a:pt x="491" y="246"/>
                    </a:lnTo>
                    <a:lnTo>
                      <a:pt x="492" y="246"/>
                    </a:lnTo>
                    <a:lnTo>
                      <a:pt x="491" y="248"/>
                    </a:lnTo>
                    <a:lnTo>
                      <a:pt x="491" y="249"/>
                    </a:lnTo>
                    <a:lnTo>
                      <a:pt x="491" y="250"/>
                    </a:lnTo>
                    <a:lnTo>
                      <a:pt x="492" y="250"/>
                    </a:lnTo>
                    <a:lnTo>
                      <a:pt x="494" y="250"/>
                    </a:lnTo>
                    <a:lnTo>
                      <a:pt x="494" y="251"/>
                    </a:lnTo>
                    <a:lnTo>
                      <a:pt x="494" y="253"/>
                    </a:lnTo>
                    <a:lnTo>
                      <a:pt x="494" y="254"/>
                    </a:lnTo>
                    <a:lnTo>
                      <a:pt x="494" y="255"/>
                    </a:lnTo>
                    <a:lnTo>
                      <a:pt x="492" y="255"/>
                    </a:lnTo>
                    <a:lnTo>
                      <a:pt x="492" y="257"/>
                    </a:lnTo>
                    <a:lnTo>
                      <a:pt x="492" y="258"/>
                    </a:lnTo>
                    <a:lnTo>
                      <a:pt x="492" y="259"/>
                    </a:lnTo>
                    <a:lnTo>
                      <a:pt x="492" y="263"/>
                    </a:lnTo>
                    <a:lnTo>
                      <a:pt x="494" y="265"/>
                    </a:lnTo>
                    <a:lnTo>
                      <a:pt x="494" y="266"/>
                    </a:lnTo>
                    <a:lnTo>
                      <a:pt x="492" y="266"/>
                    </a:lnTo>
                    <a:lnTo>
                      <a:pt x="492" y="267"/>
                    </a:lnTo>
                    <a:lnTo>
                      <a:pt x="492" y="268"/>
                    </a:lnTo>
                    <a:lnTo>
                      <a:pt x="491" y="268"/>
                    </a:lnTo>
                    <a:lnTo>
                      <a:pt x="491" y="270"/>
                    </a:lnTo>
                    <a:lnTo>
                      <a:pt x="491" y="271"/>
                    </a:lnTo>
                    <a:lnTo>
                      <a:pt x="490" y="271"/>
                    </a:lnTo>
                    <a:lnTo>
                      <a:pt x="494" y="274"/>
                    </a:lnTo>
                    <a:lnTo>
                      <a:pt x="495" y="274"/>
                    </a:lnTo>
                    <a:lnTo>
                      <a:pt x="495" y="275"/>
                    </a:lnTo>
                    <a:lnTo>
                      <a:pt x="496" y="275"/>
                    </a:lnTo>
                    <a:lnTo>
                      <a:pt x="498" y="275"/>
                    </a:lnTo>
                    <a:lnTo>
                      <a:pt x="498" y="276"/>
                    </a:lnTo>
                    <a:lnTo>
                      <a:pt x="499" y="276"/>
                    </a:lnTo>
                    <a:lnTo>
                      <a:pt x="499" y="278"/>
                    </a:lnTo>
                    <a:lnTo>
                      <a:pt x="500" y="278"/>
                    </a:lnTo>
                    <a:lnTo>
                      <a:pt x="500" y="279"/>
                    </a:lnTo>
                    <a:lnTo>
                      <a:pt x="502" y="279"/>
                    </a:lnTo>
                    <a:lnTo>
                      <a:pt x="502" y="280"/>
                    </a:lnTo>
                    <a:lnTo>
                      <a:pt x="502" y="282"/>
                    </a:lnTo>
                    <a:lnTo>
                      <a:pt x="503" y="283"/>
                    </a:lnTo>
                    <a:lnTo>
                      <a:pt x="504" y="283"/>
                    </a:lnTo>
                    <a:lnTo>
                      <a:pt x="504" y="284"/>
                    </a:lnTo>
                    <a:lnTo>
                      <a:pt x="503" y="284"/>
                    </a:lnTo>
                    <a:lnTo>
                      <a:pt x="504" y="284"/>
                    </a:lnTo>
                    <a:lnTo>
                      <a:pt x="503" y="284"/>
                    </a:lnTo>
                    <a:lnTo>
                      <a:pt x="503" y="285"/>
                    </a:lnTo>
                    <a:lnTo>
                      <a:pt x="503" y="287"/>
                    </a:lnTo>
                    <a:lnTo>
                      <a:pt x="502" y="287"/>
                    </a:lnTo>
                    <a:lnTo>
                      <a:pt x="500" y="287"/>
                    </a:lnTo>
                    <a:lnTo>
                      <a:pt x="500" y="288"/>
                    </a:lnTo>
                    <a:lnTo>
                      <a:pt x="500" y="289"/>
                    </a:lnTo>
                    <a:lnTo>
                      <a:pt x="499" y="289"/>
                    </a:lnTo>
                    <a:lnTo>
                      <a:pt x="498" y="289"/>
                    </a:lnTo>
                    <a:lnTo>
                      <a:pt x="498" y="291"/>
                    </a:lnTo>
                    <a:lnTo>
                      <a:pt x="499" y="291"/>
                    </a:lnTo>
                    <a:lnTo>
                      <a:pt x="499" y="292"/>
                    </a:lnTo>
                    <a:lnTo>
                      <a:pt x="499" y="293"/>
                    </a:lnTo>
                    <a:lnTo>
                      <a:pt x="499" y="295"/>
                    </a:lnTo>
                    <a:lnTo>
                      <a:pt x="498" y="295"/>
                    </a:lnTo>
                    <a:lnTo>
                      <a:pt x="499" y="295"/>
                    </a:lnTo>
                    <a:lnTo>
                      <a:pt x="498" y="296"/>
                    </a:lnTo>
                    <a:lnTo>
                      <a:pt x="498" y="295"/>
                    </a:lnTo>
                    <a:lnTo>
                      <a:pt x="496" y="295"/>
                    </a:lnTo>
                    <a:lnTo>
                      <a:pt x="496" y="296"/>
                    </a:lnTo>
                    <a:lnTo>
                      <a:pt x="495" y="296"/>
                    </a:lnTo>
                    <a:lnTo>
                      <a:pt x="496" y="297"/>
                    </a:lnTo>
                    <a:lnTo>
                      <a:pt x="495" y="297"/>
                    </a:lnTo>
                    <a:lnTo>
                      <a:pt x="495" y="299"/>
                    </a:lnTo>
                    <a:lnTo>
                      <a:pt x="494" y="299"/>
                    </a:lnTo>
                    <a:lnTo>
                      <a:pt x="492" y="299"/>
                    </a:lnTo>
                    <a:lnTo>
                      <a:pt x="492" y="300"/>
                    </a:lnTo>
                    <a:lnTo>
                      <a:pt x="494" y="300"/>
                    </a:lnTo>
                    <a:lnTo>
                      <a:pt x="492" y="300"/>
                    </a:lnTo>
                    <a:lnTo>
                      <a:pt x="491" y="300"/>
                    </a:lnTo>
                    <a:lnTo>
                      <a:pt x="491" y="301"/>
                    </a:lnTo>
                    <a:lnTo>
                      <a:pt x="490" y="301"/>
                    </a:lnTo>
                    <a:lnTo>
                      <a:pt x="491" y="301"/>
                    </a:lnTo>
                    <a:lnTo>
                      <a:pt x="490" y="301"/>
                    </a:lnTo>
                    <a:lnTo>
                      <a:pt x="491" y="301"/>
                    </a:lnTo>
                    <a:lnTo>
                      <a:pt x="491" y="303"/>
                    </a:lnTo>
                    <a:lnTo>
                      <a:pt x="490" y="303"/>
                    </a:lnTo>
                    <a:lnTo>
                      <a:pt x="489" y="303"/>
                    </a:lnTo>
                    <a:lnTo>
                      <a:pt x="490" y="303"/>
                    </a:lnTo>
                    <a:lnTo>
                      <a:pt x="489" y="304"/>
                    </a:lnTo>
                    <a:lnTo>
                      <a:pt x="487" y="304"/>
                    </a:lnTo>
                    <a:lnTo>
                      <a:pt x="487" y="305"/>
                    </a:lnTo>
                    <a:lnTo>
                      <a:pt x="489" y="305"/>
                    </a:lnTo>
                    <a:lnTo>
                      <a:pt x="489" y="306"/>
                    </a:lnTo>
                    <a:lnTo>
                      <a:pt x="487" y="306"/>
                    </a:lnTo>
                    <a:lnTo>
                      <a:pt x="487" y="308"/>
                    </a:lnTo>
                    <a:lnTo>
                      <a:pt x="489" y="308"/>
                    </a:lnTo>
                    <a:lnTo>
                      <a:pt x="487" y="308"/>
                    </a:lnTo>
                    <a:lnTo>
                      <a:pt x="487" y="309"/>
                    </a:lnTo>
                    <a:lnTo>
                      <a:pt x="487" y="310"/>
                    </a:lnTo>
                    <a:lnTo>
                      <a:pt x="489" y="310"/>
                    </a:lnTo>
                    <a:lnTo>
                      <a:pt x="490" y="310"/>
                    </a:lnTo>
                    <a:lnTo>
                      <a:pt x="490" y="312"/>
                    </a:lnTo>
                    <a:lnTo>
                      <a:pt x="490" y="313"/>
                    </a:lnTo>
                    <a:lnTo>
                      <a:pt x="489" y="313"/>
                    </a:lnTo>
                    <a:lnTo>
                      <a:pt x="487" y="313"/>
                    </a:lnTo>
                    <a:lnTo>
                      <a:pt x="486" y="313"/>
                    </a:lnTo>
                    <a:lnTo>
                      <a:pt x="485" y="313"/>
                    </a:lnTo>
                    <a:lnTo>
                      <a:pt x="485" y="314"/>
                    </a:lnTo>
                    <a:lnTo>
                      <a:pt x="483" y="314"/>
                    </a:lnTo>
                    <a:lnTo>
                      <a:pt x="483" y="316"/>
                    </a:lnTo>
                    <a:lnTo>
                      <a:pt x="482" y="316"/>
                    </a:lnTo>
                    <a:lnTo>
                      <a:pt x="483" y="316"/>
                    </a:lnTo>
                    <a:lnTo>
                      <a:pt x="483" y="317"/>
                    </a:lnTo>
                    <a:lnTo>
                      <a:pt x="482" y="317"/>
                    </a:lnTo>
                    <a:lnTo>
                      <a:pt x="483" y="317"/>
                    </a:lnTo>
                    <a:lnTo>
                      <a:pt x="483" y="318"/>
                    </a:lnTo>
                    <a:lnTo>
                      <a:pt x="481" y="320"/>
                    </a:lnTo>
                    <a:lnTo>
                      <a:pt x="479" y="321"/>
                    </a:lnTo>
                    <a:lnTo>
                      <a:pt x="477" y="326"/>
                    </a:lnTo>
                    <a:lnTo>
                      <a:pt x="475" y="326"/>
                    </a:lnTo>
                    <a:lnTo>
                      <a:pt x="477" y="326"/>
                    </a:lnTo>
                    <a:lnTo>
                      <a:pt x="475" y="326"/>
                    </a:lnTo>
                    <a:lnTo>
                      <a:pt x="475" y="327"/>
                    </a:lnTo>
                    <a:lnTo>
                      <a:pt x="474" y="329"/>
                    </a:lnTo>
                    <a:lnTo>
                      <a:pt x="473" y="329"/>
                    </a:lnTo>
                    <a:lnTo>
                      <a:pt x="473" y="331"/>
                    </a:lnTo>
                    <a:lnTo>
                      <a:pt x="473" y="333"/>
                    </a:lnTo>
                    <a:lnTo>
                      <a:pt x="472" y="334"/>
                    </a:lnTo>
                    <a:lnTo>
                      <a:pt x="472" y="335"/>
                    </a:lnTo>
                    <a:lnTo>
                      <a:pt x="472" y="337"/>
                    </a:lnTo>
                    <a:lnTo>
                      <a:pt x="470" y="339"/>
                    </a:lnTo>
                    <a:lnTo>
                      <a:pt x="470" y="340"/>
                    </a:lnTo>
                    <a:lnTo>
                      <a:pt x="470" y="342"/>
                    </a:lnTo>
                    <a:lnTo>
                      <a:pt x="468" y="346"/>
                    </a:lnTo>
                    <a:lnTo>
                      <a:pt x="465" y="352"/>
                    </a:lnTo>
                    <a:lnTo>
                      <a:pt x="465" y="354"/>
                    </a:lnTo>
                    <a:lnTo>
                      <a:pt x="465" y="355"/>
                    </a:lnTo>
                    <a:lnTo>
                      <a:pt x="464" y="355"/>
                    </a:lnTo>
                    <a:lnTo>
                      <a:pt x="462" y="355"/>
                    </a:lnTo>
                    <a:lnTo>
                      <a:pt x="462" y="356"/>
                    </a:lnTo>
                    <a:lnTo>
                      <a:pt x="462" y="357"/>
                    </a:lnTo>
                    <a:lnTo>
                      <a:pt x="462" y="359"/>
                    </a:lnTo>
                    <a:lnTo>
                      <a:pt x="461" y="359"/>
                    </a:lnTo>
                    <a:lnTo>
                      <a:pt x="461" y="360"/>
                    </a:lnTo>
                    <a:lnTo>
                      <a:pt x="461" y="361"/>
                    </a:lnTo>
                    <a:lnTo>
                      <a:pt x="461" y="363"/>
                    </a:lnTo>
                    <a:lnTo>
                      <a:pt x="461" y="364"/>
                    </a:lnTo>
                    <a:lnTo>
                      <a:pt x="462" y="364"/>
                    </a:lnTo>
                    <a:lnTo>
                      <a:pt x="462" y="365"/>
                    </a:lnTo>
                    <a:lnTo>
                      <a:pt x="462" y="367"/>
                    </a:lnTo>
                    <a:lnTo>
                      <a:pt x="464" y="367"/>
                    </a:lnTo>
                    <a:lnTo>
                      <a:pt x="464" y="368"/>
                    </a:lnTo>
                    <a:lnTo>
                      <a:pt x="465" y="368"/>
                    </a:lnTo>
                    <a:lnTo>
                      <a:pt x="465" y="369"/>
                    </a:lnTo>
                    <a:lnTo>
                      <a:pt x="466" y="369"/>
                    </a:lnTo>
                    <a:lnTo>
                      <a:pt x="468" y="369"/>
                    </a:lnTo>
                    <a:lnTo>
                      <a:pt x="469" y="369"/>
                    </a:lnTo>
                    <a:lnTo>
                      <a:pt x="470" y="369"/>
                    </a:lnTo>
                    <a:lnTo>
                      <a:pt x="470" y="371"/>
                    </a:lnTo>
                    <a:lnTo>
                      <a:pt x="470" y="372"/>
                    </a:lnTo>
                    <a:lnTo>
                      <a:pt x="472" y="372"/>
                    </a:lnTo>
                    <a:lnTo>
                      <a:pt x="472" y="373"/>
                    </a:lnTo>
                    <a:lnTo>
                      <a:pt x="473" y="373"/>
                    </a:lnTo>
                    <a:lnTo>
                      <a:pt x="473" y="374"/>
                    </a:lnTo>
                    <a:lnTo>
                      <a:pt x="474" y="374"/>
                    </a:lnTo>
                    <a:lnTo>
                      <a:pt x="474" y="376"/>
                    </a:lnTo>
                    <a:lnTo>
                      <a:pt x="475" y="377"/>
                    </a:lnTo>
                    <a:lnTo>
                      <a:pt x="477" y="377"/>
                    </a:lnTo>
                    <a:lnTo>
                      <a:pt x="477" y="378"/>
                    </a:lnTo>
                    <a:lnTo>
                      <a:pt x="478" y="378"/>
                    </a:lnTo>
                    <a:lnTo>
                      <a:pt x="477" y="378"/>
                    </a:lnTo>
                    <a:lnTo>
                      <a:pt x="478" y="378"/>
                    </a:lnTo>
                    <a:lnTo>
                      <a:pt x="478" y="380"/>
                    </a:lnTo>
                    <a:lnTo>
                      <a:pt x="478" y="378"/>
                    </a:lnTo>
                    <a:lnTo>
                      <a:pt x="478" y="380"/>
                    </a:lnTo>
                    <a:lnTo>
                      <a:pt x="478" y="378"/>
                    </a:lnTo>
                    <a:lnTo>
                      <a:pt x="479" y="378"/>
                    </a:lnTo>
                    <a:lnTo>
                      <a:pt x="479" y="380"/>
                    </a:lnTo>
                    <a:lnTo>
                      <a:pt x="479" y="381"/>
                    </a:lnTo>
                    <a:lnTo>
                      <a:pt x="478" y="382"/>
                    </a:lnTo>
                    <a:lnTo>
                      <a:pt x="477" y="384"/>
                    </a:lnTo>
                    <a:lnTo>
                      <a:pt x="475" y="385"/>
                    </a:lnTo>
                    <a:lnTo>
                      <a:pt x="473" y="386"/>
                    </a:lnTo>
                    <a:lnTo>
                      <a:pt x="472" y="386"/>
                    </a:lnTo>
                    <a:lnTo>
                      <a:pt x="472" y="388"/>
                    </a:lnTo>
                    <a:lnTo>
                      <a:pt x="470" y="388"/>
                    </a:lnTo>
                    <a:lnTo>
                      <a:pt x="469" y="388"/>
                    </a:lnTo>
                    <a:lnTo>
                      <a:pt x="469" y="389"/>
                    </a:lnTo>
                    <a:lnTo>
                      <a:pt x="468" y="389"/>
                    </a:lnTo>
                    <a:lnTo>
                      <a:pt x="466" y="389"/>
                    </a:lnTo>
                    <a:lnTo>
                      <a:pt x="466" y="390"/>
                    </a:lnTo>
                    <a:lnTo>
                      <a:pt x="465" y="390"/>
                    </a:lnTo>
                    <a:lnTo>
                      <a:pt x="464" y="390"/>
                    </a:lnTo>
                    <a:lnTo>
                      <a:pt x="464" y="392"/>
                    </a:lnTo>
                    <a:lnTo>
                      <a:pt x="462" y="392"/>
                    </a:lnTo>
                    <a:lnTo>
                      <a:pt x="462" y="393"/>
                    </a:lnTo>
                    <a:lnTo>
                      <a:pt x="461" y="393"/>
                    </a:lnTo>
                    <a:lnTo>
                      <a:pt x="461" y="394"/>
                    </a:lnTo>
                    <a:lnTo>
                      <a:pt x="461" y="395"/>
                    </a:lnTo>
                    <a:lnTo>
                      <a:pt x="460" y="395"/>
                    </a:lnTo>
                    <a:lnTo>
                      <a:pt x="458" y="395"/>
                    </a:lnTo>
                    <a:lnTo>
                      <a:pt x="457" y="395"/>
                    </a:lnTo>
                    <a:lnTo>
                      <a:pt x="456" y="395"/>
                    </a:lnTo>
                    <a:lnTo>
                      <a:pt x="454" y="395"/>
                    </a:lnTo>
                    <a:lnTo>
                      <a:pt x="453" y="395"/>
                    </a:lnTo>
                    <a:lnTo>
                      <a:pt x="451" y="397"/>
                    </a:lnTo>
                    <a:lnTo>
                      <a:pt x="443" y="401"/>
                    </a:lnTo>
                    <a:lnTo>
                      <a:pt x="443" y="399"/>
                    </a:lnTo>
                    <a:lnTo>
                      <a:pt x="441" y="399"/>
                    </a:lnTo>
                    <a:lnTo>
                      <a:pt x="441" y="398"/>
                    </a:lnTo>
                    <a:lnTo>
                      <a:pt x="440" y="398"/>
                    </a:lnTo>
                    <a:lnTo>
                      <a:pt x="439" y="397"/>
                    </a:lnTo>
                    <a:lnTo>
                      <a:pt x="436" y="395"/>
                    </a:lnTo>
                    <a:lnTo>
                      <a:pt x="435" y="403"/>
                    </a:lnTo>
                    <a:lnTo>
                      <a:pt x="435" y="405"/>
                    </a:lnTo>
                    <a:lnTo>
                      <a:pt x="435" y="406"/>
                    </a:lnTo>
                    <a:lnTo>
                      <a:pt x="434" y="406"/>
                    </a:lnTo>
                    <a:lnTo>
                      <a:pt x="434" y="407"/>
                    </a:lnTo>
                    <a:lnTo>
                      <a:pt x="432" y="407"/>
                    </a:lnTo>
                    <a:lnTo>
                      <a:pt x="432" y="409"/>
                    </a:lnTo>
                    <a:lnTo>
                      <a:pt x="432" y="410"/>
                    </a:lnTo>
                    <a:lnTo>
                      <a:pt x="432" y="411"/>
                    </a:lnTo>
                    <a:lnTo>
                      <a:pt x="431" y="412"/>
                    </a:lnTo>
                    <a:lnTo>
                      <a:pt x="431" y="414"/>
                    </a:lnTo>
                    <a:lnTo>
                      <a:pt x="430" y="414"/>
                    </a:lnTo>
                    <a:lnTo>
                      <a:pt x="428" y="414"/>
                    </a:lnTo>
                    <a:lnTo>
                      <a:pt x="427" y="414"/>
                    </a:lnTo>
                    <a:lnTo>
                      <a:pt x="426" y="414"/>
                    </a:lnTo>
                    <a:lnTo>
                      <a:pt x="426" y="415"/>
                    </a:lnTo>
                    <a:lnTo>
                      <a:pt x="424" y="415"/>
                    </a:lnTo>
                    <a:lnTo>
                      <a:pt x="424" y="416"/>
                    </a:lnTo>
                    <a:lnTo>
                      <a:pt x="424" y="418"/>
                    </a:lnTo>
                    <a:lnTo>
                      <a:pt x="427" y="419"/>
                    </a:lnTo>
                    <a:lnTo>
                      <a:pt x="427" y="422"/>
                    </a:lnTo>
                    <a:lnTo>
                      <a:pt x="428" y="426"/>
                    </a:lnTo>
                    <a:lnTo>
                      <a:pt x="427" y="427"/>
                    </a:lnTo>
                    <a:lnTo>
                      <a:pt x="426" y="428"/>
                    </a:lnTo>
                    <a:lnTo>
                      <a:pt x="424" y="428"/>
                    </a:lnTo>
                    <a:lnTo>
                      <a:pt x="424" y="429"/>
                    </a:lnTo>
                    <a:lnTo>
                      <a:pt x="423" y="429"/>
                    </a:lnTo>
                    <a:lnTo>
                      <a:pt x="423" y="431"/>
                    </a:lnTo>
                    <a:lnTo>
                      <a:pt x="422" y="431"/>
                    </a:lnTo>
                    <a:lnTo>
                      <a:pt x="420" y="431"/>
                    </a:lnTo>
                    <a:lnTo>
                      <a:pt x="420" y="432"/>
                    </a:lnTo>
                    <a:lnTo>
                      <a:pt x="418" y="433"/>
                    </a:lnTo>
                    <a:lnTo>
                      <a:pt x="415" y="436"/>
                    </a:lnTo>
                    <a:lnTo>
                      <a:pt x="414" y="436"/>
                    </a:lnTo>
                    <a:lnTo>
                      <a:pt x="413" y="436"/>
                    </a:lnTo>
                    <a:lnTo>
                      <a:pt x="411" y="437"/>
                    </a:lnTo>
                    <a:lnTo>
                      <a:pt x="411" y="439"/>
                    </a:lnTo>
                    <a:lnTo>
                      <a:pt x="409" y="440"/>
                    </a:lnTo>
                    <a:lnTo>
                      <a:pt x="407" y="441"/>
                    </a:lnTo>
                    <a:lnTo>
                      <a:pt x="405" y="444"/>
                    </a:lnTo>
                    <a:lnTo>
                      <a:pt x="403" y="445"/>
                    </a:lnTo>
                    <a:lnTo>
                      <a:pt x="402" y="446"/>
                    </a:lnTo>
                    <a:lnTo>
                      <a:pt x="401" y="449"/>
                    </a:lnTo>
                    <a:lnTo>
                      <a:pt x="398" y="450"/>
                    </a:lnTo>
                    <a:lnTo>
                      <a:pt x="397" y="450"/>
                    </a:lnTo>
                    <a:lnTo>
                      <a:pt x="396" y="452"/>
                    </a:lnTo>
                    <a:lnTo>
                      <a:pt x="394" y="453"/>
                    </a:lnTo>
                    <a:lnTo>
                      <a:pt x="392" y="454"/>
                    </a:lnTo>
                    <a:lnTo>
                      <a:pt x="389" y="456"/>
                    </a:lnTo>
                    <a:lnTo>
                      <a:pt x="388" y="458"/>
                    </a:lnTo>
                    <a:lnTo>
                      <a:pt x="386" y="458"/>
                    </a:lnTo>
                    <a:lnTo>
                      <a:pt x="385" y="460"/>
                    </a:lnTo>
                    <a:lnTo>
                      <a:pt x="386" y="460"/>
                    </a:lnTo>
                    <a:lnTo>
                      <a:pt x="385" y="462"/>
                    </a:lnTo>
                    <a:lnTo>
                      <a:pt x="385" y="464"/>
                    </a:lnTo>
                    <a:lnTo>
                      <a:pt x="385" y="465"/>
                    </a:lnTo>
                    <a:lnTo>
                      <a:pt x="385" y="466"/>
                    </a:lnTo>
                    <a:lnTo>
                      <a:pt x="385" y="467"/>
                    </a:lnTo>
                    <a:lnTo>
                      <a:pt x="384" y="467"/>
                    </a:lnTo>
                    <a:lnTo>
                      <a:pt x="382" y="467"/>
                    </a:lnTo>
                    <a:lnTo>
                      <a:pt x="380" y="466"/>
                    </a:lnTo>
                    <a:lnTo>
                      <a:pt x="379" y="467"/>
                    </a:lnTo>
                    <a:lnTo>
                      <a:pt x="376" y="469"/>
                    </a:lnTo>
                    <a:lnTo>
                      <a:pt x="376" y="470"/>
                    </a:lnTo>
                    <a:lnTo>
                      <a:pt x="375" y="470"/>
                    </a:lnTo>
                    <a:lnTo>
                      <a:pt x="373" y="471"/>
                    </a:lnTo>
                    <a:lnTo>
                      <a:pt x="372" y="473"/>
                    </a:lnTo>
                    <a:lnTo>
                      <a:pt x="373" y="473"/>
                    </a:lnTo>
                    <a:lnTo>
                      <a:pt x="375" y="473"/>
                    </a:lnTo>
                    <a:lnTo>
                      <a:pt x="376" y="473"/>
                    </a:lnTo>
                    <a:lnTo>
                      <a:pt x="377" y="471"/>
                    </a:lnTo>
                    <a:lnTo>
                      <a:pt x="377" y="473"/>
                    </a:lnTo>
                    <a:lnTo>
                      <a:pt x="377" y="474"/>
                    </a:lnTo>
                    <a:lnTo>
                      <a:pt x="379" y="474"/>
                    </a:lnTo>
                    <a:lnTo>
                      <a:pt x="379" y="475"/>
                    </a:lnTo>
                    <a:lnTo>
                      <a:pt x="377" y="475"/>
                    </a:lnTo>
                    <a:lnTo>
                      <a:pt x="377" y="477"/>
                    </a:lnTo>
                    <a:lnTo>
                      <a:pt x="377" y="478"/>
                    </a:lnTo>
                    <a:lnTo>
                      <a:pt x="376" y="478"/>
                    </a:lnTo>
                    <a:lnTo>
                      <a:pt x="376" y="479"/>
                    </a:lnTo>
                    <a:lnTo>
                      <a:pt x="376" y="481"/>
                    </a:lnTo>
                    <a:lnTo>
                      <a:pt x="375" y="481"/>
                    </a:lnTo>
                    <a:lnTo>
                      <a:pt x="373" y="481"/>
                    </a:lnTo>
                    <a:lnTo>
                      <a:pt x="373" y="482"/>
                    </a:lnTo>
                    <a:lnTo>
                      <a:pt x="372" y="482"/>
                    </a:lnTo>
                    <a:lnTo>
                      <a:pt x="371" y="481"/>
                    </a:lnTo>
                    <a:lnTo>
                      <a:pt x="369" y="481"/>
                    </a:lnTo>
                    <a:lnTo>
                      <a:pt x="371" y="482"/>
                    </a:lnTo>
                    <a:lnTo>
                      <a:pt x="371" y="483"/>
                    </a:lnTo>
                    <a:lnTo>
                      <a:pt x="369" y="483"/>
                    </a:lnTo>
                    <a:lnTo>
                      <a:pt x="371" y="483"/>
                    </a:lnTo>
                    <a:lnTo>
                      <a:pt x="369" y="484"/>
                    </a:lnTo>
                    <a:lnTo>
                      <a:pt x="368" y="484"/>
                    </a:lnTo>
                    <a:lnTo>
                      <a:pt x="368" y="486"/>
                    </a:lnTo>
                    <a:lnTo>
                      <a:pt x="368" y="487"/>
                    </a:lnTo>
                    <a:lnTo>
                      <a:pt x="367" y="487"/>
                    </a:lnTo>
                    <a:lnTo>
                      <a:pt x="367" y="488"/>
                    </a:lnTo>
                    <a:lnTo>
                      <a:pt x="365" y="488"/>
                    </a:lnTo>
                    <a:lnTo>
                      <a:pt x="365" y="490"/>
                    </a:lnTo>
                    <a:lnTo>
                      <a:pt x="364" y="490"/>
                    </a:lnTo>
                    <a:lnTo>
                      <a:pt x="363" y="490"/>
                    </a:lnTo>
                    <a:lnTo>
                      <a:pt x="363" y="491"/>
                    </a:lnTo>
                    <a:lnTo>
                      <a:pt x="362" y="491"/>
                    </a:lnTo>
                    <a:lnTo>
                      <a:pt x="360" y="491"/>
                    </a:lnTo>
                    <a:lnTo>
                      <a:pt x="360" y="492"/>
                    </a:lnTo>
                    <a:lnTo>
                      <a:pt x="359" y="492"/>
                    </a:lnTo>
                    <a:lnTo>
                      <a:pt x="359" y="494"/>
                    </a:lnTo>
                    <a:lnTo>
                      <a:pt x="359" y="495"/>
                    </a:lnTo>
                    <a:lnTo>
                      <a:pt x="359" y="496"/>
                    </a:lnTo>
                    <a:lnTo>
                      <a:pt x="359" y="498"/>
                    </a:lnTo>
                    <a:lnTo>
                      <a:pt x="360" y="499"/>
                    </a:lnTo>
                    <a:lnTo>
                      <a:pt x="359" y="499"/>
                    </a:lnTo>
                    <a:lnTo>
                      <a:pt x="359" y="500"/>
                    </a:lnTo>
                    <a:lnTo>
                      <a:pt x="358" y="501"/>
                    </a:lnTo>
                    <a:lnTo>
                      <a:pt x="356" y="503"/>
                    </a:lnTo>
                    <a:lnTo>
                      <a:pt x="355" y="503"/>
                    </a:lnTo>
                    <a:lnTo>
                      <a:pt x="354" y="503"/>
                    </a:lnTo>
                    <a:lnTo>
                      <a:pt x="354" y="504"/>
                    </a:lnTo>
                    <a:lnTo>
                      <a:pt x="354" y="505"/>
                    </a:lnTo>
                    <a:lnTo>
                      <a:pt x="352" y="505"/>
                    </a:lnTo>
                    <a:lnTo>
                      <a:pt x="352" y="507"/>
                    </a:lnTo>
                    <a:lnTo>
                      <a:pt x="351" y="505"/>
                    </a:lnTo>
                    <a:lnTo>
                      <a:pt x="351" y="504"/>
                    </a:lnTo>
                    <a:lnTo>
                      <a:pt x="351" y="503"/>
                    </a:lnTo>
                    <a:lnTo>
                      <a:pt x="351" y="501"/>
                    </a:lnTo>
                    <a:lnTo>
                      <a:pt x="350" y="501"/>
                    </a:lnTo>
                    <a:lnTo>
                      <a:pt x="348" y="501"/>
                    </a:lnTo>
                    <a:lnTo>
                      <a:pt x="348" y="500"/>
                    </a:lnTo>
                    <a:lnTo>
                      <a:pt x="347" y="500"/>
                    </a:lnTo>
                    <a:lnTo>
                      <a:pt x="346" y="500"/>
                    </a:lnTo>
                    <a:lnTo>
                      <a:pt x="346" y="499"/>
                    </a:lnTo>
                    <a:lnTo>
                      <a:pt x="346" y="498"/>
                    </a:lnTo>
                    <a:lnTo>
                      <a:pt x="347" y="498"/>
                    </a:lnTo>
                    <a:lnTo>
                      <a:pt x="347" y="496"/>
                    </a:lnTo>
                    <a:lnTo>
                      <a:pt x="348" y="495"/>
                    </a:lnTo>
                    <a:lnTo>
                      <a:pt x="348" y="494"/>
                    </a:lnTo>
                    <a:lnTo>
                      <a:pt x="348" y="492"/>
                    </a:lnTo>
                    <a:lnTo>
                      <a:pt x="348" y="491"/>
                    </a:lnTo>
                    <a:lnTo>
                      <a:pt x="346" y="491"/>
                    </a:lnTo>
                    <a:lnTo>
                      <a:pt x="345" y="491"/>
                    </a:lnTo>
                    <a:lnTo>
                      <a:pt x="343" y="492"/>
                    </a:lnTo>
                    <a:lnTo>
                      <a:pt x="341" y="494"/>
                    </a:lnTo>
                    <a:lnTo>
                      <a:pt x="339" y="491"/>
                    </a:lnTo>
                    <a:lnTo>
                      <a:pt x="339" y="488"/>
                    </a:lnTo>
                    <a:lnTo>
                      <a:pt x="339" y="487"/>
                    </a:lnTo>
                    <a:lnTo>
                      <a:pt x="338" y="484"/>
                    </a:lnTo>
                    <a:lnTo>
                      <a:pt x="338" y="483"/>
                    </a:lnTo>
                    <a:lnTo>
                      <a:pt x="337" y="483"/>
                    </a:lnTo>
                    <a:lnTo>
                      <a:pt x="337" y="484"/>
                    </a:lnTo>
                    <a:lnTo>
                      <a:pt x="337" y="483"/>
                    </a:lnTo>
                    <a:lnTo>
                      <a:pt x="335" y="483"/>
                    </a:lnTo>
                    <a:lnTo>
                      <a:pt x="333" y="484"/>
                    </a:lnTo>
                    <a:lnTo>
                      <a:pt x="331" y="484"/>
                    </a:lnTo>
                    <a:lnTo>
                      <a:pt x="329" y="486"/>
                    </a:lnTo>
                    <a:lnTo>
                      <a:pt x="328" y="486"/>
                    </a:lnTo>
                    <a:lnTo>
                      <a:pt x="328" y="487"/>
                    </a:lnTo>
                    <a:lnTo>
                      <a:pt x="326" y="487"/>
                    </a:lnTo>
                    <a:lnTo>
                      <a:pt x="325" y="488"/>
                    </a:lnTo>
                    <a:lnTo>
                      <a:pt x="324" y="488"/>
                    </a:lnTo>
                    <a:lnTo>
                      <a:pt x="322" y="490"/>
                    </a:lnTo>
                    <a:lnTo>
                      <a:pt x="321" y="491"/>
                    </a:lnTo>
                    <a:lnTo>
                      <a:pt x="321" y="492"/>
                    </a:lnTo>
                    <a:lnTo>
                      <a:pt x="320" y="492"/>
                    </a:lnTo>
                    <a:lnTo>
                      <a:pt x="318" y="492"/>
                    </a:lnTo>
                    <a:lnTo>
                      <a:pt x="318" y="494"/>
                    </a:lnTo>
                    <a:lnTo>
                      <a:pt x="317" y="495"/>
                    </a:lnTo>
                    <a:lnTo>
                      <a:pt x="316" y="494"/>
                    </a:lnTo>
                    <a:lnTo>
                      <a:pt x="316" y="492"/>
                    </a:lnTo>
                    <a:lnTo>
                      <a:pt x="316" y="494"/>
                    </a:lnTo>
                    <a:lnTo>
                      <a:pt x="314" y="494"/>
                    </a:lnTo>
                    <a:lnTo>
                      <a:pt x="313" y="494"/>
                    </a:lnTo>
                    <a:lnTo>
                      <a:pt x="312" y="494"/>
                    </a:lnTo>
                    <a:lnTo>
                      <a:pt x="310" y="494"/>
                    </a:lnTo>
                    <a:lnTo>
                      <a:pt x="310" y="495"/>
                    </a:lnTo>
                    <a:lnTo>
                      <a:pt x="309" y="495"/>
                    </a:lnTo>
                    <a:lnTo>
                      <a:pt x="309" y="496"/>
                    </a:lnTo>
                    <a:lnTo>
                      <a:pt x="308" y="496"/>
                    </a:lnTo>
                    <a:lnTo>
                      <a:pt x="308" y="498"/>
                    </a:lnTo>
                    <a:lnTo>
                      <a:pt x="307" y="498"/>
                    </a:lnTo>
                    <a:lnTo>
                      <a:pt x="305" y="498"/>
                    </a:lnTo>
                    <a:lnTo>
                      <a:pt x="305" y="499"/>
                    </a:lnTo>
                    <a:lnTo>
                      <a:pt x="304" y="499"/>
                    </a:lnTo>
                    <a:lnTo>
                      <a:pt x="303" y="499"/>
                    </a:lnTo>
                    <a:lnTo>
                      <a:pt x="303" y="498"/>
                    </a:lnTo>
                    <a:lnTo>
                      <a:pt x="301" y="496"/>
                    </a:lnTo>
                    <a:lnTo>
                      <a:pt x="300" y="496"/>
                    </a:lnTo>
                    <a:lnTo>
                      <a:pt x="299" y="496"/>
                    </a:lnTo>
                    <a:lnTo>
                      <a:pt x="299" y="495"/>
                    </a:lnTo>
                    <a:lnTo>
                      <a:pt x="297" y="494"/>
                    </a:lnTo>
                    <a:lnTo>
                      <a:pt x="297" y="495"/>
                    </a:lnTo>
                    <a:lnTo>
                      <a:pt x="296" y="495"/>
                    </a:lnTo>
                    <a:lnTo>
                      <a:pt x="296" y="496"/>
                    </a:lnTo>
                    <a:lnTo>
                      <a:pt x="296" y="498"/>
                    </a:lnTo>
                    <a:lnTo>
                      <a:pt x="296" y="499"/>
                    </a:lnTo>
                    <a:lnTo>
                      <a:pt x="295" y="499"/>
                    </a:lnTo>
                    <a:lnTo>
                      <a:pt x="295" y="500"/>
                    </a:lnTo>
                    <a:lnTo>
                      <a:pt x="293" y="500"/>
                    </a:lnTo>
                    <a:lnTo>
                      <a:pt x="293" y="499"/>
                    </a:lnTo>
                    <a:lnTo>
                      <a:pt x="292" y="499"/>
                    </a:lnTo>
                    <a:lnTo>
                      <a:pt x="292" y="498"/>
                    </a:lnTo>
                    <a:lnTo>
                      <a:pt x="291" y="498"/>
                    </a:lnTo>
                    <a:lnTo>
                      <a:pt x="291" y="496"/>
                    </a:lnTo>
                    <a:lnTo>
                      <a:pt x="290" y="496"/>
                    </a:lnTo>
                    <a:lnTo>
                      <a:pt x="288" y="496"/>
                    </a:lnTo>
                    <a:lnTo>
                      <a:pt x="287" y="495"/>
                    </a:lnTo>
                    <a:lnTo>
                      <a:pt x="287" y="494"/>
                    </a:lnTo>
                    <a:lnTo>
                      <a:pt x="286" y="494"/>
                    </a:lnTo>
                    <a:lnTo>
                      <a:pt x="286" y="492"/>
                    </a:lnTo>
                    <a:lnTo>
                      <a:pt x="287" y="492"/>
                    </a:lnTo>
                    <a:lnTo>
                      <a:pt x="287" y="491"/>
                    </a:lnTo>
                    <a:lnTo>
                      <a:pt x="287" y="490"/>
                    </a:lnTo>
                    <a:lnTo>
                      <a:pt x="286" y="490"/>
                    </a:lnTo>
                    <a:lnTo>
                      <a:pt x="284" y="490"/>
                    </a:lnTo>
                    <a:lnTo>
                      <a:pt x="284" y="488"/>
                    </a:lnTo>
                    <a:lnTo>
                      <a:pt x="283" y="488"/>
                    </a:lnTo>
                    <a:lnTo>
                      <a:pt x="282" y="488"/>
                    </a:lnTo>
                    <a:close/>
                    <a:moveTo>
                      <a:pt x="400" y="351"/>
                    </a:moveTo>
                    <a:lnTo>
                      <a:pt x="400" y="350"/>
                    </a:lnTo>
                    <a:lnTo>
                      <a:pt x="400" y="351"/>
                    </a:lnTo>
                    <a:close/>
                  </a:path>
                </a:pathLst>
              </a:custGeom>
              <a:solidFill>
                <a:srgbClr val="DBD0E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FFFFFF"/>
                  </a:solidFill>
                </a:endParaRPr>
              </a:p>
            </p:txBody>
          </p:sp>
          <p:sp>
            <p:nvSpPr>
              <p:cNvPr id="40" name="Freeform 26">
                <a:extLst>
                  <a:ext uri="{FF2B5EF4-FFF2-40B4-BE49-F238E27FC236}">
                    <a16:creationId xmlns:a16="http://schemas.microsoft.com/office/drawing/2014/main" id="{29D34FA1-F984-6606-CD9C-705ECB16359F}"/>
                  </a:ext>
                </a:extLst>
              </p:cNvPr>
              <p:cNvSpPr>
                <a:spLocks/>
              </p:cNvSpPr>
              <p:nvPr/>
            </p:nvSpPr>
            <p:spPr bwMode="auto">
              <a:xfrm>
                <a:off x="3821" y="2138"/>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1" name="Freeform 27">
                <a:extLst>
                  <a:ext uri="{FF2B5EF4-FFF2-40B4-BE49-F238E27FC236}">
                    <a16:creationId xmlns:a16="http://schemas.microsoft.com/office/drawing/2014/main" id="{FAF37F3B-8872-2C62-D889-02225AC37BF6}"/>
                  </a:ext>
                </a:extLst>
              </p:cNvPr>
              <p:cNvSpPr>
                <a:spLocks/>
              </p:cNvSpPr>
              <p:nvPr/>
            </p:nvSpPr>
            <p:spPr bwMode="auto">
              <a:xfrm>
                <a:off x="3671" y="2166"/>
                <a:ext cx="415" cy="220"/>
              </a:xfrm>
              <a:custGeom>
                <a:avLst/>
                <a:gdLst>
                  <a:gd name="T0" fmla="*/ 83 w 415"/>
                  <a:gd name="T1" fmla="*/ 205 h 220"/>
                  <a:gd name="T2" fmla="*/ 41 w 415"/>
                  <a:gd name="T3" fmla="*/ 218 h 220"/>
                  <a:gd name="T4" fmla="*/ 41 w 415"/>
                  <a:gd name="T5" fmla="*/ 207 h 220"/>
                  <a:gd name="T6" fmla="*/ 38 w 415"/>
                  <a:gd name="T7" fmla="*/ 192 h 220"/>
                  <a:gd name="T8" fmla="*/ 36 w 415"/>
                  <a:gd name="T9" fmla="*/ 178 h 220"/>
                  <a:gd name="T10" fmla="*/ 26 w 415"/>
                  <a:gd name="T11" fmla="*/ 167 h 220"/>
                  <a:gd name="T12" fmla="*/ 11 w 415"/>
                  <a:gd name="T13" fmla="*/ 160 h 220"/>
                  <a:gd name="T14" fmla="*/ 2 w 415"/>
                  <a:gd name="T15" fmla="*/ 144 h 220"/>
                  <a:gd name="T16" fmla="*/ 3 w 415"/>
                  <a:gd name="T17" fmla="*/ 130 h 220"/>
                  <a:gd name="T18" fmla="*/ 17 w 415"/>
                  <a:gd name="T19" fmla="*/ 120 h 220"/>
                  <a:gd name="T20" fmla="*/ 26 w 415"/>
                  <a:gd name="T21" fmla="*/ 110 h 220"/>
                  <a:gd name="T22" fmla="*/ 37 w 415"/>
                  <a:gd name="T23" fmla="*/ 116 h 220"/>
                  <a:gd name="T24" fmla="*/ 47 w 415"/>
                  <a:gd name="T25" fmla="*/ 117 h 220"/>
                  <a:gd name="T26" fmla="*/ 60 w 415"/>
                  <a:gd name="T27" fmla="*/ 117 h 220"/>
                  <a:gd name="T28" fmla="*/ 75 w 415"/>
                  <a:gd name="T29" fmla="*/ 110 h 220"/>
                  <a:gd name="T30" fmla="*/ 91 w 415"/>
                  <a:gd name="T31" fmla="*/ 116 h 220"/>
                  <a:gd name="T32" fmla="*/ 100 w 415"/>
                  <a:gd name="T33" fmla="*/ 123 h 220"/>
                  <a:gd name="T34" fmla="*/ 109 w 415"/>
                  <a:gd name="T35" fmla="*/ 120 h 220"/>
                  <a:gd name="T36" fmla="*/ 118 w 415"/>
                  <a:gd name="T37" fmla="*/ 108 h 220"/>
                  <a:gd name="T38" fmla="*/ 127 w 415"/>
                  <a:gd name="T39" fmla="*/ 100 h 220"/>
                  <a:gd name="T40" fmla="*/ 129 w 415"/>
                  <a:gd name="T41" fmla="*/ 89 h 220"/>
                  <a:gd name="T42" fmla="*/ 144 w 415"/>
                  <a:gd name="T43" fmla="*/ 75 h 220"/>
                  <a:gd name="T44" fmla="*/ 170 w 415"/>
                  <a:gd name="T45" fmla="*/ 54 h 220"/>
                  <a:gd name="T46" fmla="*/ 176 w 415"/>
                  <a:gd name="T47" fmla="*/ 36 h 220"/>
                  <a:gd name="T48" fmla="*/ 189 w 415"/>
                  <a:gd name="T49" fmla="*/ 19 h 220"/>
                  <a:gd name="T50" fmla="*/ 212 w 415"/>
                  <a:gd name="T51" fmla="*/ 15 h 220"/>
                  <a:gd name="T52" fmla="*/ 228 w 415"/>
                  <a:gd name="T53" fmla="*/ 4 h 220"/>
                  <a:gd name="T54" fmla="*/ 244 w 415"/>
                  <a:gd name="T55" fmla="*/ 6 h 220"/>
                  <a:gd name="T56" fmla="*/ 258 w 415"/>
                  <a:gd name="T57" fmla="*/ 0 h 220"/>
                  <a:gd name="T58" fmla="*/ 276 w 415"/>
                  <a:gd name="T59" fmla="*/ 10 h 220"/>
                  <a:gd name="T60" fmla="*/ 286 w 415"/>
                  <a:gd name="T61" fmla="*/ 20 h 220"/>
                  <a:gd name="T62" fmla="*/ 297 w 415"/>
                  <a:gd name="T63" fmla="*/ 29 h 220"/>
                  <a:gd name="T64" fmla="*/ 295 w 415"/>
                  <a:gd name="T65" fmla="*/ 42 h 220"/>
                  <a:gd name="T66" fmla="*/ 301 w 415"/>
                  <a:gd name="T67" fmla="*/ 54 h 220"/>
                  <a:gd name="T68" fmla="*/ 321 w 415"/>
                  <a:gd name="T69" fmla="*/ 50 h 220"/>
                  <a:gd name="T70" fmla="*/ 330 w 415"/>
                  <a:gd name="T71" fmla="*/ 41 h 220"/>
                  <a:gd name="T72" fmla="*/ 346 w 415"/>
                  <a:gd name="T73" fmla="*/ 44 h 220"/>
                  <a:gd name="T74" fmla="*/ 351 w 415"/>
                  <a:gd name="T75" fmla="*/ 42 h 220"/>
                  <a:gd name="T76" fmla="*/ 359 w 415"/>
                  <a:gd name="T77" fmla="*/ 53 h 220"/>
                  <a:gd name="T78" fmla="*/ 368 w 415"/>
                  <a:gd name="T79" fmla="*/ 63 h 220"/>
                  <a:gd name="T80" fmla="*/ 376 w 415"/>
                  <a:gd name="T81" fmla="*/ 63 h 220"/>
                  <a:gd name="T82" fmla="*/ 377 w 415"/>
                  <a:gd name="T83" fmla="*/ 71 h 220"/>
                  <a:gd name="T84" fmla="*/ 390 w 415"/>
                  <a:gd name="T85" fmla="*/ 82 h 220"/>
                  <a:gd name="T86" fmla="*/ 393 w 415"/>
                  <a:gd name="T87" fmla="*/ 88 h 220"/>
                  <a:gd name="T88" fmla="*/ 403 w 415"/>
                  <a:gd name="T89" fmla="*/ 99 h 220"/>
                  <a:gd name="T90" fmla="*/ 415 w 415"/>
                  <a:gd name="T91" fmla="*/ 113 h 220"/>
                  <a:gd name="T92" fmla="*/ 406 w 415"/>
                  <a:gd name="T93" fmla="*/ 118 h 220"/>
                  <a:gd name="T94" fmla="*/ 380 w 415"/>
                  <a:gd name="T95" fmla="*/ 116 h 220"/>
                  <a:gd name="T96" fmla="*/ 358 w 415"/>
                  <a:gd name="T97" fmla="*/ 113 h 220"/>
                  <a:gd name="T98" fmla="*/ 334 w 415"/>
                  <a:gd name="T99" fmla="*/ 112 h 220"/>
                  <a:gd name="T100" fmla="*/ 307 w 415"/>
                  <a:gd name="T101" fmla="*/ 112 h 220"/>
                  <a:gd name="T102" fmla="*/ 284 w 415"/>
                  <a:gd name="T103" fmla="*/ 116 h 220"/>
                  <a:gd name="T104" fmla="*/ 266 w 415"/>
                  <a:gd name="T105" fmla="*/ 120 h 220"/>
                  <a:gd name="T106" fmla="*/ 250 w 415"/>
                  <a:gd name="T107" fmla="*/ 126 h 220"/>
                  <a:gd name="T108" fmla="*/ 233 w 415"/>
                  <a:gd name="T109" fmla="*/ 131 h 220"/>
                  <a:gd name="T110" fmla="*/ 222 w 415"/>
                  <a:gd name="T111" fmla="*/ 140 h 220"/>
                  <a:gd name="T112" fmla="*/ 203 w 415"/>
                  <a:gd name="T113" fmla="*/ 144 h 220"/>
                  <a:gd name="T114" fmla="*/ 193 w 415"/>
                  <a:gd name="T115" fmla="*/ 156 h 220"/>
                  <a:gd name="T116" fmla="*/ 174 w 415"/>
                  <a:gd name="T117" fmla="*/ 171 h 220"/>
                  <a:gd name="T118" fmla="*/ 157 w 415"/>
                  <a:gd name="T119" fmla="*/ 176 h 220"/>
                  <a:gd name="T120" fmla="*/ 146 w 415"/>
                  <a:gd name="T121" fmla="*/ 184 h 220"/>
                  <a:gd name="T122" fmla="*/ 131 w 415"/>
                  <a:gd name="T123" fmla="*/ 190 h 220"/>
                  <a:gd name="T124" fmla="*/ 114 w 415"/>
                  <a:gd name="T125" fmla="*/ 195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5" h="220">
                    <a:moveTo>
                      <a:pt x="104" y="201"/>
                    </a:moveTo>
                    <a:lnTo>
                      <a:pt x="102" y="201"/>
                    </a:lnTo>
                    <a:lnTo>
                      <a:pt x="101" y="201"/>
                    </a:lnTo>
                    <a:lnTo>
                      <a:pt x="100" y="201"/>
                    </a:lnTo>
                    <a:lnTo>
                      <a:pt x="100" y="202"/>
                    </a:lnTo>
                    <a:lnTo>
                      <a:pt x="98" y="202"/>
                    </a:lnTo>
                    <a:lnTo>
                      <a:pt x="97" y="202"/>
                    </a:lnTo>
                    <a:lnTo>
                      <a:pt x="96" y="202"/>
                    </a:lnTo>
                    <a:lnTo>
                      <a:pt x="95" y="202"/>
                    </a:lnTo>
                    <a:lnTo>
                      <a:pt x="93" y="202"/>
                    </a:lnTo>
                    <a:lnTo>
                      <a:pt x="92" y="203"/>
                    </a:lnTo>
                    <a:lnTo>
                      <a:pt x="91" y="203"/>
                    </a:lnTo>
                    <a:lnTo>
                      <a:pt x="88" y="203"/>
                    </a:lnTo>
                    <a:lnTo>
                      <a:pt x="87" y="205"/>
                    </a:lnTo>
                    <a:lnTo>
                      <a:pt x="85" y="205"/>
                    </a:lnTo>
                    <a:lnTo>
                      <a:pt x="83" y="205"/>
                    </a:lnTo>
                    <a:lnTo>
                      <a:pt x="79" y="206"/>
                    </a:lnTo>
                    <a:lnTo>
                      <a:pt x="74" y="207"/>
                    </a:lnTo>
                    <a:lnTo>
                      <a:pt x="68" y="209"/>
                    </a:lnTo>
                    <a:lnTo>
                      <a:pt x="63" y="210"/>
                    </a:lnTo>
                    <a:lnTo>
                      <a:pt x="60" y="210"/>
                    </a:lnTo>
                    <a:lnTo>
                      <a:pt x="58" y="211"/>
                    </a:lnTo>
                    <a:lnTo>
                      <a:pt x="57" y="211"/>
                    </a:lnTo>
                    <a:lnTo>
                      <a:pt x="53" y="212"/>
                    </a:lnTo>
                    <a:lnTo>
                      <a:pt x="51" y="215"/>
                    </a:lnTo>
                    <a:lnTo>
                      <a:pt x="49" y="215"/>
                    </a:lnTo>
                    <a:lnTo>
                      <a:pt x="45" y="218"/>
                    </a:lnTo>
                    <a:lnTo>
                      <a:pt x="42" y="219"/>
                    </a:lnTo>
                    <a:lnTo>
                      <a:pt x="40" y="220"/>
                    </a:lnTo>
                    <a:lnTo>
                      <a:pt x="40" y="219"/>
                    </a:lnTo>
                    <a:lnTo>
                      <a:pt x="40" y="218"/>
                    </a:lnTo>
                    <a:lnTo>
                      <a:pt x="41" y="218"/>
                    </a:lnTo>
                    <a:lnTo>
                      <a:pt x="41" y="216"/>
                    </a:lnTo>
                    <a:lnTo>
                      <a:pt x="41" y="215"/>
                    </a:lnTo>
                    <a:lnTo>
                      <a:pt x="42" y="215"/>
                    </a:lnTo>
                    <a:lnTo>
                      <a:pt x="41" y="215"/>
                    </a:lnTo>
                    <a:lnTo>
                      <a:pt x="42" y="215"/>
                    </a:lnTo>
                    <a:lnTo>
                      <a:pt x="41" y="215"/>
                    </a:lnTo>
                    <a:lnTo>
                      <a:pt x="41" y="214"/>
                    </a:lnTo>
                    <a:lnTo>
                      <a:pt x="41" y="212"/>
                    </a:lnTo>
                    <a:lnTo>
                      <a:pt x="41" y="211"/>
                    </a:lnTo>
                    <a:lnTo>
                      <a:pt x="41" y="210"/>
                    </a:lnTo>
                    <a:lnTo>
                      <a:pt x="40" y="210"/>
                    </a:lnTo>
                    <a:lnTo>
                      <a:pt x="41" y="210"/>
                    </a:lnTo>
                    <a:lnTo>
                      <a:pt x="41" y="209"/>
                    </a:lnTo>
                    <a:lnTo>
                      <a:pt x="40" y="209"/>
                    </a:lnTo>
                    <a:lnTo>
                      <a:pt x="41" y="209"/>
                    </a:lnTo>
                    <a:lnTo>
                      <a:pt x="41" y="207"/>
                    </a:lnTo>
                    <a:lnTo>
                      <a:pt x="40" y="207"/>
                    </a:lnTo>
                    <a:lnTo>
                      <a:pt x="40" y="206"/>
                    </a:lnTo>
                    <a:lnTo>
                      <a:pt x="40" y="205"/>
                    </a:lnTo>
                    <a:lnTo>
                      <a:pt x="38" y="205"/>
                    </a:lnTo>
                    <a:lnTo>
                      <a:pt x="38" y="203"/>
                    </a:lnTo>
                    <a:lnTo>
                      <a:pt x="37" y="202"/>
                    </a:lnTo>
                    <a:lnTo>
                      <a:pt x="37" y="201"/>
                    </a:lnTo>
                    <a:lnTo>
                      <a:pt x="37" y="199"/>
                    </a:lnTo>
                    <a:lnTo>
                      <a:pt x="37" y="198"/>
                    </a:lnTo>
                    <a:lnTo>
                      <a:pt x="36" y="198"/>
                    </a:lnTo>
                    <a:lnTo>
                      <a:pt x="37" y="198"/>
                    </a:lnTo>
                    <a:lnTo>
                      <a:pt x="37" y="197"/>
                    </a:lnTo>
                    <a:lnTo>
                      <a:pt x="37" y="195"/>
                    </a:lnTo>
                    <a:lnTo>
                      <a:pt x="37" y="194"/>
                    </a:lnTo>
                    <a:lnTo>
                      <a:pt x="37" y="193"/>
                    </a:lnTo>
                    <a:lnTo>
                      <a:pt x="38" y="192"/>
                    </a:lnTo>
                    <a:lnTo>
                      <a:pt x="40" y="190"/>
                    </a:lnTo>
                    <a:lnTo>
                      <a:pt x="40" y="189"/>
                    </a:lnTo>
                    <a:lnTo>
                      <a:pt x="41" y="189"/>
                    </a:lnTo>
                    <a:lnTo>
                      <a:pt x="42" y="189"/>
                    </a:lnTo>
                    <a:lnTo>
                      <a:pt x="42" y="188"/>
                    </a:lnTo>
                    <a:lnTo>
                      <a:pt x="41" y="188"/>
                    </a:lnTo>
                    <a:lnTo>
                      <a:pt x="41" y="186"/>
                    </a:lnTo>
                    <a:lnTo>
                      <a:pt x="40" y="186"/>
                    </a:lnTo>
                    <a:lnTo>
                      <a:pt x="40" y="185"/>
                    </a:lnTo>
                    <a:lnTo>
                      <a:pt x="40" y="184"/>
                    </a:lnTo>
                    <a:lnTo>
                      <a:pt x="40" y="182"/>
                    </a:lnTo>
                    <a:lnTo>
                      <a:pt x="38" y="182"/>
                    </a:lnTo>
                    <a:lnTo>
                      <a:pt x="37" y="181"/>
                    </a:lnTo>
                    <a:lnTo>
                      <a:pt x="37" y="180"/>
                    </a:lnTo>
                    <a:lnTo>
                      <a:pt x="36" y="180"/>
                    </a:lnTo>
                    <a:lnTo>
                      <a:pt x="36" y="178"/>
                    </a:lnTo>
                    <a:lnTo>
                      <a:pt x="36" y="177"/>
                    </a:lnTo>
                    <a:lnTo>
                      <a:pt x="34" y="177"/>
                    </a:lnTo>
                    <a:lnTo>
                      <a:pt x="34" y="176"/>
                    </a:lnTo>
                    <a:lnTo>
                      <a:pt x="33" y="176"/>
                    </a:lnTo>
                    <a:lnTo>
                      <a:pt x="33" y="175"/>
                    </a:lnTo>
                    <a:lnTo>
                      <a:pt x="33" y="173"/>
                    </a:lnTo>
                    <a:lnTo>
                      <a:pt x="33" y="172"/>
                    </a:lnTo>
                    <a:lnTo>
                      <a:pt x="32" y="172"/>
                    </a:lnTo>
                    <a:lnTo>
                      <a:pt x="32" y="171"/>
                    </a:lnTo>
                    <a:lnTo>
                      <a:pt x="32" y="169"/>
                    </a:lnTo>
                    <a:lnTo>
                      <a:pt x="30" y="169"/>
                    </a:lnTo>
                    <a:lnTo>
                      <a:pt x="30" y="168"/>
                    </a:lnTo>
                    <a:lnTo>
                      <a:pt x="29" y="168"/>
                    </a:lnTo>
                    <a:lnTo>
                      <a:pt x="28" y="168"/>
                    </a:lnTo>
                    <a:lnTo>
                      <a:pt x="28" y="167"/>
                    </a:lnTo>
                    <a:lnTo>
                      <a:pt x="26" y="167"/>
                    </a:lnTo>
                    <a:lnTo>
                      <a:pt x="26" y="165"/>
                    </a:lnTo>
                    <a:lnTo>
                      <a:pt x="25" y="165"/>
                    </a:lnTo>
                    <a:lnTo>
                      <a:pt x="24" y="165"/>
                    </a:lnTo>
                    <a:lnTo>
                      <a:pt x="23" y="165"/>
                    </a:lnTo>
                    <a:lnTo>
                      <a:pt x="23" y="164"/>
                    </a:lnTo>
                    <a:lnTo>
                      <a:pt x="21" y="164"/>
                    </a:lnTo>
                    <a:lnTo>
                      <a:pt x="21" y="163"/>
                    </a:lnTo>
                    <a:lnTo>
                      <a:pt x="20" y="163"/>
                    </a:lnTo>
                    <a:lnTo>
                      <a:pt x="19" y="163"/>
                    </a:lnTo>
                    <a:lnTo>
                      <a:pt x="17" y="163"/>
                    </a:lnTo>
                    <a:lnTo>
                      <a:pt x="17" y="161"/>
                    </a:lnTo>
                    <a:lnTo>
                      <a:pt x="16" y="161"/>
                    </a:lnTo>
                    <a:lnTo>
                      <a:pt x="16" y="160"/>
                    </a:lnTo>
                    <a:lnTo>
                      <a:pt x="15" y="160"/>
                    </a:lnTo>
                    <a:lnTo>
                      <a:pt x="13" y="160"/>
                    </a:lnTo>
                    <a:lnTo>
                      <a:pt x="11" y="160"/>
                    </a:lnTo>
                    <a:lnTo>
                      <a:pt x="9" y="161"/>
                    </a:lnTo>
                    <a:lnTo>
                      <a:pt x="8" y="160"/>
                    </a:lnTo>
                    <a:lnTo>
                      <a:pt x="8" y="159"/>
                    </a:lnTo>
                    <a:lnTo>
                      <a:pt x="9" y="158"/>
                    </a:lnTo>
                    <a:lnTo>
                      <a:pt x="9" y="156"/>
                    </a:lnTo>
                    <a:lnTo>
                      <a:pt x="8" y="155"/>
                    </a:lnTo>
                    <a:lnTo>
                      <a:pt x="8" y="154"/>
                    </a:lnTo>
                    <a:lnTo>
                      <a:pt x="7" y="152"/>
                    </a:lnTo>
                    <a:lnTo>
                      <a:pt x="6" y="151"/>
                    </a:lnTo>
                    <a:lnTo>
                      <a:pt x="6" y="150"/>
                    </a:lnTo>
                    <a:lnTo>
                      <a:pt x="6" y="148"/>
                    </a:lnTo>
                    <a:lnTo>
                      <a:pt x="4" y="148"/>
                    </a:lnTo>
                    <a:lnTo>
                      <a:pt x="3" y="147"/>
                    </a:lnTo>
                    <a:lnTo>
                      <a:pt x="2" y="147"/>
                    </a:lnTo>
                    <a:lnTo>
                      <a:pt x="2" y="146"/>
                    </a:lnTo>
                    <a:lnTo>
                      <a:pt x="2" y="144"/>
                    </a:lnTo>
                    <a:lnTo>
                      <a:pt x="0" y="144"/>
                    </a:lnTo>
                    <a:lnTo>
                      <a:pt x="0" y="143"/>
                    </a:lnTo>
                    <a:lnTo>
                      <a:pt x="0" y="142"/>
                    </a:lnTo>
                    <a:lnTo>
                      <a:pt x="0" y="140"/>
                    </a:lnTo>
                    <a:lnTo>
                      <a:pt x="2" y="139"/>
                    </a:lnTo>
                    <a:lnTo>
                      <a:pt x="3" y="139"/>
                    </a:lnTo>
                    <a:lnTo>
                      <a:pt x="4" y="138"/>
                    </a:lnTo>
                    <a:lnTo>
                      <a:pt x="4" y="137"/>
                    </a:lnTo>
                    <a:lnTo>
                      <a:pt x="4" y="135"/>
                    </a:lnTo>
                    <a:lnTo>
                      <a:pt x="4" y="134"/>
                    </a:lnTo>
                    <a:lnTo>
                      <a:pt x="4" y="133"/>
                    </a:lnTo>
                    <a:lnTo>
                      <a:pt x="3" y="133"/>
                    </a:lnTo>
                    <a:lnTo>
                      <a:pt x="4" y="133"/>
                    </a:lnTo>
                    <a:lnTo>
                      <a:pt x="4" y="131"/>
                    </a:lnTo>
                    <a:lnTo>
                      <a:pt x="4" y="130"/>
                    </a:lnTo>
                    <a:lnTo>
                      <a:pt x="3" y="130"/>
                    </a:lnTo>
                    <a:lnTo>
                      <a:pt x="4" y="130"/>
                    </a:lnTo>
                    <a:lnTo>
                      <a:pt x="4" y="129"/>
                    </a:lnTo>
                    <a:lnTo>
                      <a:pt x="6" y="129"/>
                    </a:lnTo>
                    <a:lnTo>
                      <a:pt x="7" y="127"/>
                    </a:lnTo>
                    <a:lnTo>
                      <a:pt x="8" y="127"/>
                    </a:lnTo>
                    <a:lnTo>
                      <a:pt x="8" y="126"/>
                    </a:lnTo>
                    <a:lnTo>
                      <a:pt x="9" y="126"/>
                    </a:lnTo>
                    <a:lnTo>
                      <a:pt x="9" y="125"/>
                    </a:lnTo>
                    <a:lnTo>
                      <a:pt x="11" y="123"/>
                    </a:lnTo>
                    <a:lnTo>
                      <a:pt x="13" y="122"/>
                    </a:lnTo>
                    <a:lnTo>
                      <a:pt x="15" y="121"/>
                    </a:lnTo>
                    <a:lnTo>
                      <a:pt x="15" y="122"/>
                    </a:lnTo>
                    <a:lnTo>
                      <a:pt x="15" y="121"/>
                    </a:lnTo>
                    <a:lnTo>
                      <a:pt x="16" y="121"/>
                    </a:lnTo>
                    <a:lnTo>
                      <a:pt x="17" y="121"/>
                    </a:lnTo>
                    <a:lnTo>
                      <a:pt x="17" y="120"/>
                    </a:lnTo>
                    <a:lnTo>
                      <a:pt x="19" y="120"/>
                    </a:lnTo>
                    <a:lnTo>
                      <a:pt x="20" y="120"/>
                    </a:lnTo>
                    <a:lnTo>
                      <a:pt x="20" y="118"/>
                    </a:lnTo>
                    <a:lnTo>
                      <a:pt x="21" y="118"/>
                    </a:lnTo>
                    <a:lnTo>
                      <a:pt x="21" y="117"/>
                    </a:lnTo>
                    <a:lnTo>
                      <a:pt x="23" y="117"/>
                    </a:lnTo>
                    <a:lnTo>
                      <a:pt x="24" y="116"/>
                    </a:lnTo>
                    <a:lnTo>
                      <a:pt x="25" y="116"/>
                    </a:lnTo>
                    <a:lnTo>
                      <a:pt x="26" y="116"/>
                    </a:lnTo>
                    <a:lnTo>
                      <a:pt x="26" y="114"/>
                    </a:lnTo>
                    <a:lnTo>
                      <a:pt x="26" y="113"/>
                    </a:lnTo>
                    <a:lnTo>
                      <a:pt x="26" y="114"/>
                    </a:lnTo>
                    <a:lnTo>
                      <a:pt x="26" y="113"/>
                    </a:lnTo>
                    <a:lnTo>
                      <a:pt x="25" y="113"/>
                    </a:lnTo>
                    <a:lnTo>
                      <a:pt x="25" y="112"/>
                    </a:lnTo>
                    <a:lnTo>
                      <a:pt x="26" y="110"/>
                    </a:lnTo>
                    <a:lnTo>
                      <a:pt x="26" y="109"/>
                    </a:lnTo>
                    <a:lnTo>
                      <a:pt x="28" y="109"/>
                    </a:lnTo>
                    <a:lnTo>
                      <a:pt x="28" y="108"/>
                    </a:lnTo>
                    <a:lnTo>
                      <a:pt x="29" y="108"/>
                    </a:lnTo>
                    <a:lnTo>
                      <a:pt x="32" y="109"/>
                    </a:lnTo>
                    <a:lnTo>
                      <a:pt x="32" y="110"/>
                    </a:lnTo>
                    <a:lnTo>
                      <a:pt x="33" y="110"/>
                    </a:lnTo>
                    <a:lnTo>
                      <a:pt x="34" y="110"/>
                    </a:lnTo>
                    <a:lnTo>
                      <a:pt x="34" y="112"/>
                    </a:lnTo>
                    <a:lnTo>
                      <a:pt x="36" y="112"/>
                    </a:lnTo>
                    <a:lnTo>
                      <a:pt x="37" y="112"/>
                    </a:lnTo>
                    <a:lnTo>
                      <a:pt x="37" y="113"/>
                    </a:lnTo>
                    <a:lnTo>
                      <a:pt x="37" y="114"/>
                    </a:lnTo>
                    <a:lnTo>
                      <a:pt x="36" y="114"/>
                    </a:lnTo>
                    <a:lnTo>
                      <a:pt x="36" y="116"/>
                    </a:lnTo>
                    <a:lnTo>
                      <a:pt x="37" y="116"/>
                    </a:lnTo>
                    <a:lnTo>
                      <a:pt x="37" y="117"/>
                    </a:lnTo>
                    <a:lnTo>
                      <a:pt x="38" y="118"/>
                    </a:lnTo>
                    <a:lnTo>
                      <a:pt x="40" y="118"/>
                    </a:lnTo>
                    <a:lnTo>
                      <a:pt x="41" y="118"/>
                    </a:lnTo>
                    <a:lnTo>
                      <a:pt x="41" y="120"/>
                    </a:lnTo>
                    <a:lnTo>
                      <a:pt x="42" y="120"/>
                    </a:lnTo>
                    <a:lnTo>
                      <a:pt x="42" y="121"/>
                    </a:lnTo>
                    <a:lnTo>
                      <a:pt x="43" y="121"/>
                    </a:lnTo>
                    <a:lnTo>
                      <a:pt x="43" y="122"/>
                    </a:lnTo>
                    <a:lnTo>
                      <a:pt x="45" y="122"/>
                    </a:lnTo>
                    <a:lnTo>
                      <a:pt x="45" y="121"/>
                    </a:lnTo>
                    <a:lnTo>
                      <a:pt x="46" y="121"/>
                    </a:lnTo>
                    <a:lnTo>
                      <a:pt x="46" y="120"/>
                    </a:lnTo>
                    <a:lnTo>
                      <a:pt x="46" y="118"/>
                    </a:lnTo>
                    <a:lnTo>
                      <a:pt x="46" y="117"/>
                    </a:lnTo>
                    <a:lnTo>
                      <a:pt x="47" y="117"/>
                    </a:lnTo>
                    <a:lnTo>
                      <a:pt x="47" y="116"/>
                    </a:lnTo>
                    <a:lnTo>
                      <a:pt x="49" y="117"/>
                    </a:lnTo>
                    <a:lnTo>
                      <a:pt x="49" y="118"/>
                    </a:lnTo>
                    <a:lnTo>
                      <a:pt x="50" y="118"/>
                    </a:lnTo>
                    <a:lnTo>
                      <a:pt x="51" y="118"/>
                    </a:lnTo>
                    <a:lnTo>
                      <a:pt x="53" y="120"/>
                    </a:lnTo>
                    <a:lnTo>
                      <a:pt x="53" y="121"/>
                    </a:lnTo>
                    <a:lnTo>
                      <a:pt x="54" y="121"/>
                    </a:lnTo>
                    <a:lnTo>
                      <a:pt x="55" y="121"/>
                    </a:lnTo>
                    <a:lnTo>
                      <a:pt x="55" y="120"/>
                    </a:lnTo>
                    <a:lnTo>
                      <a:pt x="57" y="120"/>
                    </a:lnTo>
                    <a:lnTo>
                      <a:pt x="58" y="120"/>
                    </a:lnTo>
                    <a:lnTo>
                      <a:pt x="58" y="118"/>
                    </a:lnTo>
                    <a:lnTo>
                      <a:pt x="59" y="118"/>
                    </a:lnTo>
                    <a:lnTo>
                      <a:pt x="59" y="117"/>
                    </a:lnTo>
                    <a:lnTo>
                      <a:pt x="60" y="117"/>
                    </a:lnTo>
                    <a:lnTo>
                      <a:pt x="60" y="116"/>
                    </a:lnTo>
                    <a:lnTo>
                      <a:pt x="62" y="116"/>
                    </a:lnTo>
                    <a:lnTo>
                      <a:pt x="63" y="116"/>
                    </a:lnTo>
                    <a:lnTo>
                      <a:pt x="64" y="116"/>
                    </a:lnTo>
                    <a:lnTo>
                      <a:pt x="66" y="116"/>
                    </a:lnTo>
                    <a:lnTo>
                      <a:pt x="66" y="114"/>
                    </a:lnTo>
                    <a:lnTo>
                      <a:pt x="66" y="116"/>
                    </a:lnTo>
                    <a:lnTo>
                      <a:pt x="67" y="117"/>
                    </a:lnTo>
                    <a:lnTo>
                      <a:pt x="68" y="116"/>
                    </a:lnTo>
                    <a:lnTo>
                      <a:pt x="68" y="114"/>
                    </a:lnTo>
                    <a:lnTo>
                      <a:pt x="70" y="114"/>
                    </a:lnTo>
                    <a:lnTo>
                      <a:pt x="71" y="114"/>
                    </a:lnTo>
                    <a:lnTo>
                      <a:pt x="71" y="113"/>
                    </a:lnTo>
                    <a:lnTo>
                      <a:pt x="72" y="112"/>
                    </a:lnTo>
                    <a:lnTo>
                      <a:pt x="74" y="110"/>
                    </a:lnTo>
                    <a:lnTo>
                      <a:pt x="75" y="110"/>
                    </a:lnTo>
                    <a:lnTo>
                      <a:pt x="76" y="109"/>
                    </a:lnTo>
                    <a:lnTo>
                      <a:pt x="78" y="109"/>
                    </a:lnTo>
                    <a:lnTo>
                      <a:pt x="78" y="108"/>
                    </a:lnTo>
                    <a:lnTo>
                      <a:pt x="79" y="108"/>
                    </a:lnTo>
                    <a:lnTo>
                      <a:pt x="81" y="106"/>
                    </a:lnTo>
                    <a:lnTo>
                      <a:pt x="83" y="106"/>
                    </a:lnTo>
                    <a:lnTo>
                      <a:pt x="85" y="105"/>
                    </a:lnTo>
                    <a:lnTo>
                      <a:pt x="87" y="105"/>
                    </a:lnTo>
                    <a:lnTo>
                      <a:pt x="87" y="106"/>
                    </a:lnTo>
                    <a:lnTo>
                      <a:pt x="87" y="105"/>
                    </a:lnTo>
                    <a:lnTo>
                      <a:pt x="88" y="105"/>
                    </a:lnTo>
                    <a:lnTo>
                      <a:pt x="88" y="106"/>
                    </a:lnTo>
                    <a:lnTo>
                      <a:pt x="89" y="109"/>
                    </a:lnTo>
                    <a:lnTo>
                      <a:pt x="89" y="110"/>
                    </a:lnTo>
                    <a:lnTo>
                      <a:pt x="89" y="113"/>
                    </a:lnTo>
                    <a:lnTo>
                      <a:pt x="91" y="116"/>
                    </a:lnTo>
                    <a:lnTo>
                      <a:pt x="93" y="114"/>
                    </a:lnTo>
                    <a:lnTo>
                      <a:pt x="95" y="113"/>
                    </a:lnTo>
                    <a:lnTo>
                      <a:pt x="96" y="113"/>
                    </a:lnTo>
                    <a:lnTo>
                      <a:pt x="98" y="113"/>
                    </a:lnTo>
                    <a:lnTo>
                      <a:pt x="98" y="114"/>
                    </a:lnTo>
                    <a:lnTo>
                      <a:pt x="98" y="116"/>
                    </a:lnTo>
                    <a:lnTo>
                      <a:pt x="98" y="117"/>
                    </a:lnTo>
                    <a:lnTo>
                      <a:pt x="97" y="118"/>
                    </a:lnTo>
                    <a:lnTo>
                      <a:pt x="97" y="120"/>
                    </a:lnTo>
                    <a:lnTo>
                      <a:pt x="96" y="120"/>
                    </a:lnTo>
                    <a:lnTo>
                      <a:pt x="96" y="121"/>
                    </a:lnTo>
                    <a:lnTo>
                      <a:pt x="96" y="122"/>
                    </a:lnTo>
                    <a:lnTo>
                      <a:pt x="97" y="122"/>
                    </a:lnTo>
                    <a:lnTo>
                      <a:pt x="98" y="122"/>
                    </a:lnTo>
                    <a:lnTo>
                      <a:pt x="98" y="123"/>
                    </a:lnTo>
                    <a:lnTo>
                      <a:pt x="100" y="123"/>
                    </a:lnTo>
                    <a:lnTo>
                      <a:pt x="101" y="123"/>
                    </a:lnTo>
                    <a:lnTo>
                      <a:pt x="101" y="125"/>
                    </a:lnTo>
                    <a:lnTo>
                      <a:pt x="101" y="126"/>
                    </a:lnTo>
                    <a:lnTo>
                      <a:pt x="101" y="127"/>
                    </a:lnTo>
                    <a:lnTo>
                      <a:pt x="102" y="129"/>
                    </a:lnTo>
                    <a:lnTo>
                      <a:pt x="102" y="127"/>
                    </a:lnTo>
                    <a:lnTo>
                      <a:pt x="104" y="127"/>
                    </a:lnTo>
                    <a:lnTo>
                      <a:pt x="104" y="126"/>
                    </a:lnTo>
                    <a:lnTo>
                      <a:pt x="104" y="125"/>
                    </a:lnTo>
                    <a:lnTo>
                      <a:pt x="105" y="125"/>
                    </a:lnTo>
                    <a:lnTo>
                      <a:pt x="106" y="125"/>
                    </a:lnTo>
                    <a:lnTo>
                      <a:pt x="108" y="123"/>
                    </a:lnTo>
                    <a:lnTo>
                      <a:pt x="109" y="122"/>
                    </a:lnTo>
                    <a:lnTo>
                      <a:pt x="109" y="121"/>
                    </a:lnTo>
                    <a:lnTo>
                      <a:pt x="110" y="121"/>
                    </a:lnTo>
                    <a:lnTo>
                      <a:pt x="109" y="120"/>
                    </a:lnTo>
                    <a:lnTo>
                      <a:pt x="109" y="118"/>
                    </a:lnTo>
                    <a:lnTo>
                      <a:pt x="109" y="117"/>
                    </a:lnTo>
                    <a:lnTo>
                      <a:pt x="109" y="116"/>
                    </a:lnTo>
                    <a:lnTo>
                      <a:pt x="109" y="114"/>
                    </a:lnTo>
                    <a:lnTo>
                      <a:pt x="110" y="114"/>
                    </a:lnTo>
                    <a:lnTo>
                      <a:pt x="110" y="113"/>
                    </a:lnTo>
                    <a:lnTo>
                      <a:pt x="112" y="113"/>
                    </a:lnTo>
                    <a:lnTo>
                      <a:pt x="113" y="113"/>
                    </a:lnTo>
                    <a:lnTo>
                      <a:pt x="113" y="112"/>
                    </a:lnTo>
                    <a:lnTo>
                      <a:pt x="114" y="112"/>
                    </a:lnTo>
                    <a:lnTo>
                      <a:pt x="115" y="112"/>
                    </a:lnTo>
                    <a:lnTo>
                      <a:pt x="115" y="110"/>
                    </a:lnTo>
                    <a:lnTo>
                      <a:pt x="117" y="110"/>
                    </a:lnTo>
                    <a:lnTo>
                      <a:pt x="117" y="109"/>
                    </a:lnTo>
                    <a:lnTo>
                      <a:pt x="118" y="109"/>
                    </a:lnTo>
                    <a:lnTo>
                      <a:pt x="118" y="108"/>
                    </a:lnTo>
                    <a:lnTo>
                      <a:pt x="118" y="106"/>
                    </a:lnTo>
                    <a:lnTo>
                      <a:pt x="119" y="106"/>
                    </a:lnTo>
                    <a:lnTo>
                      <a:pt x="121" y="105"/>
                    </a:lnTo>
                    <a:lnTo>
                      <a:pt x="119" y="105"/>
                    </a:lnTo>
                    <a:lnTo>
                      <a:pt x="121" y="105"/>
                    </a:lnTo>
                    <a:lnTo>
                      <a:pt x="121" y="104"/>
                    </a:lnTo>
                    <a:lnTo>
                      <a:pt x="119" y="103"/>
                    </a:lnTo>
                    <a:lnTo>
                      <a:pt x="121" y="103"/>
                    </a:lnTo>
                    <a:lnTo>
                      <a:pt x="122" y="104"/>
                    </a:lnTo>
                    <a:lnTo>
                      <a:pt x="123" y="104"/>
                    </a:lnTo>
                    <a:lnTo>
                      <a:pt x="123" y="103"/>
                    </a:lnTo>
                    <a:lnTo>
                      <a:pt x="125" y="103"/>
                    </a:lnTo>
                    <a:lnTo>
                      <a:pt x="126" y="103"/>
                    </a:lnTo>
                    <a:lnTo>
                      <a:pt x="126" y="101"/>
                    </a:lnTo>
                    <a:lnTo>
                      <a:pt x="126" y="100"/>
                    </a:lnTo>
                    <a:lnTo>
                      <a:pt x="127" y="100"/>
                    </a:lnTo>
                    <a:lnTo>
                      <a:pt x="127" y="99"/>
                    </a:lnTo>
                    <a:lnTo>
                      <a:pt x="127" y="97"/>
                    </a:lnTo>
                    <a:lnTo>
                      <a:pt x="129" y="97"/>
                    </a:lnTo>
                    <a:lnTo>
                      <a:pt x="129" y="96"/>
                    </a:lnTo>
                    <a:lnTo>
                      <a:pt x="127" y="96"/>
                    </a:lnTo>
                    <a:lnTo>
                      <a:pt x="127" y="95"/>
                    </a:lnTo>
                    <a:lnTo>
                      <a:pt x="127" y="93"/>
                    </a:lnTo>
                    <a:lnTo>
                      <a:pt x="126" y="95"/>
                    </a:lnTo>
                    <a:lnTo>
                      <a:pt x="125" y="95"/>
                    </a:lnTo>
                    <a:lnTo>
                      <a:pt x="123" y="95"/>
                    </a:lnTo>
                    <a:lnTo>
                      <a:pt x="122" y="95"/>
                    </a:lnTo>
                    <a:lnTo>
                      <a:pt x="123" y="93"/>
                    </a:lnTo>
                    <a:lnTo>
                      <a:pt x="125" y="92"/>
                    </a:lnTo>
                    <a:lnTo>
                      <a:pt x="126" y="92"/>
                    </a:lnTo>
                    <a:lnTo>
                      <a:pt x="126" y="91"/>
                    </a:lnTo>
                    <a:lnTo>
                      <a:pt x="129" y="89"/>
                    </a:lnTo>
                    <a:lnTo>
                      <a:pt x="130" y="88"/>
                    </a:lnTo>
                    <a:lnTo>
                      <a:pt x="131" y="89"/>
                    </a:lnTo>
                    <a:lnTo>
                      <a:pt x="132" y="89"/>
                    </a:lnTo>
                    <a:lnTo>
                      <a:pt x="134" y="89"/>
                    </a:lnTo>
                    <a:lnTo>
                      <a:pt x="135" y="89"/>
                    </a:lnTo>
                    <a:lnTo>
                      <a:pt x="135" y="88"/>
                    </a:lnTo>
                    <a:lnTo>
                      <a:pt x="135" y="87"/>
                    </a:lnTo>
                    <a:lnTo>
                      <a:pt x="135" y="86"/>
                    </a:lnTo>
                    <a:lnTo>
                      <a:pt x="135" y="84"/>
                    </a:lnTo>
                    <a:lnTo>
                      <a:pt x="136" y="82"/>
                    </a:lnTo>
                    <a:lnTo>
                      <a:pt x="135" y="82"/>
                    </a:lnTo>
                    <a:lnTo>
                      <a:pt x="136" y="80"/>
                    </a:lnTo>
                    <a:lnTo>
                      <a:pt x="138" y="80"/>
                    </a:lnTo>
                    <a:lnTo>
                      <a:pt x="139" y="78"/>
                    </a:lnTo>
                    <a:lnTo>
                      <a:pt x="142" y="76"/>
                    </a:lnTo>
                    <a:lnTo>
                      <a:pt x="144" y="75"/>
                    </a:lnTo>
                    <a:lnTo>
                      <a:pt x="146" y="74"/>
                    </a:lnTo>
                    <a:lnTo>
                      <a:pt x="147" y="72"/>
                    </a:lnTo>
                    <a:lnTo>
                      <a:pt x="148" y="72"/>
                    </a:lnTo>
                    <a:lnTo>
                      <a:pt x="151" y="71"/>
                    </a:lnTo>
                    <a:lnTo>
                      <a:pt x="152" y="68"/>
                    </a:lnTo>
                    <a:lnTo>
                      <a:pt x="153" y="67"/>
                    </a:lnTo>
                    <a:lnTo>
                      <a:pt x="155" y="66"/>
                    </a:lnTo>
                    <a:lnTo>
                      <a:pt x="157" y="63"/>
                    </a:lnTo>
                    <a:lnTo>
                      <a:pt x="159" y="62"/>
                    </a:lnTo>
                    <a:lnTo>
                      <a:pt x="161" y="61"/>
                    </a:lnTo>
                    <a:lnTo>
                      <a:pt x="161" y="59"/>
                    </a:lnTo>
                    <a:lnTo>
                      <a:pt x="163" y="58"/>
                    </a:lnTo>
                    <a:lnTo>
                      <a:pt x="164" y="58"/>
                    </a:lnTo>
                    <a:lnTo>
                      <a:pt x="165" y="58"/>
                    </a:lnTo>
                    <a:lnTo>
                      <a:pt x="168" y="55"/>
                    </a:lnTo>
                    <a:lnTo>
                      <a:pt x="170" y="54"/>
                    </a:lnTo>
                    <a:lnTo>
                      <a:pt x="170" y="53"/>
                    </a:lnTo>
                    <a:lnTo>
                      <a:pt x="172" y="53"/>
                    </a:lnTo>
                    <a:lnTo>
                      <a:pt x="173" y="53"/>
                    </a:lnTo>
                    <a:lnTo>
                      <a:pt x="173" y="51"/>
                    </a:lnTo>
                    <a:lnTo>
                      <a:pt x="174" y="51"/>
                    </a:lnTo>
                    <a:lnTo>
                      <a:pt x="174" y="50"/>
                    </a:lnTo>
                    <a:lnTo>
                      <a:pt x="176" y="50"/>
                    </a:lnTo>
                    <a:lnTo>
                      <a:pt x="177" y="49"/>
                    </a:lnTo>
                    <a:lnTo>
                      <a:pt x="178" y="48"/>
                    </a:lnTo>
                    <a:lnTo>
                      <a:pt x="177" y="44"/>
                    </a:lnTo>
                    <a:lnTo>
                      <a:pt x="177" y="41"/>
                    </a:lnTo>
                    <a:lnTo>
                      <a:pt x="174" y="40"/>
                    </a:lnTo>
                    <a:lnTo>
                      <a:pt x="174" y="38"/>
                    </a:lnTo>
                    <a:lnTo>
                      <a:pt x="174" y="37"/>
                    </a:lnTo>
                    <a:lnTo>
                      <a:pt x="176" y="37"/>
                    </a:lnTo>
                    <a:lnTo>
                      <a:pt x="176" y="36"/>
                    </a:lnTo>
                    <a:lnTo>
                      <a:pt x="177" y="36"/>
                    </a:lnTo>
                    <a:lnTo>
                      <a:pt x="178" y="36"/>
                    </a:lnTo>
                    <a:lnTo>
                      <a:pt x="180" y="36"/>
                    </a:lnTo>
                    <a:lnTo>
                      <a:pt x="181" y="36"/>
                    </a:lnTo>
                    <a:lnTo>
                      <a:pt x="181" y="34"/>
                    </a:lnTo>
                    <a:lnTo>
                      <a:pt x="182" y="33"/>
                    </a:lnTo>
                    <a:lnTo>
                      <a:pt x="182" y="32"/>
                    </a:lnTo>
                    <a:lnTo>
                      <a:pt x="182" y="31"/>
                    </a:lnTo>
                    <a:lnTo>
                      <a:pt x="182" y="29"/>
                    </a:lnTo>
                    <a:lnTo>
                      <a:pt x="184" y="29"/>
                    </a:lnTo>
                    <a:lnTo>
                      <a:pt x="184" y="28"/>
                    </a:lnTo>
                    <a:lnTo>
                      <a:pt x="185" y="28"/>
                    </a:lnTo>
                    <a:lnTo>
                      <a:pt x="185" y="27"/>
                    </a:lnTo>
                    <a:lnTo>
                      <a:pt x="185" y="25"/>
                    </a:lnTo>
                    <a:lnTo>
                      <a:pt x="186" y="17"/>
                    </a:lnTo>
                    <a:lnTo>
                      <a:pt x="189" y="19"/>
                    </a:lnTo>
                    <a:lnTo>
                      <a:pt x="190" y="20"/>
                    </a:lnTo>
                    <a:lnTo>
                      <a:pt x="191" y="20"/>
                    </a:lnTo>
                    <a:lnTo>
                      <a:pt x="191" y="21"/>
                    </a:lnTo>
                    <a:lnTo>
                      <a:pt x="193" y="21"/>
                    </a:lnTo>
                    <a:lnTo>
                      <a:pt x="193" y="23"/>
                    </a:lnTo>
                    <a:lnTo>
                      <a:pt x="201" y="19"/>
                    </a:lnTo>
                    <a:lnTo>
                      <a:pt x="203" y="17"/>
                    </a:lnTo>
                    <a:lnTo>
                      <a:pt x="204" y="17"/>
                    </a:lnTo>
                    <a:lnTo>
                      <a:pt x="206" y="17"/>
                    </a:lnTo>
                    <a:lnTo>
                      <a:pt x="207" y="17"/>
                    </a:lnTo>
                    <a:lnTo>
                      <a:pt x="208" y="17"/>
                    </a:lnTo>
                    <a:lnTo>
                      <a:pt x="210" y="17"/>
                    </a:lnTo>
                    <a:lnTo>
                      <a:pt x="211" y="17"/>
                    </a:lnTo>
                    <a:lnTo>
                      <a:pt x="211" y="16"/>
                    </a:lnTo>
                    <a:lnTo>
                      <a:pt x="211" y="15"/>
                    </a:lnTo>
                    <a:lnTo>
                      <a:pt x="212" y="15"/>
                    </a:lnTo>
                    <a:lnTo>
                      <a:pt x="212" y="14"/>
                    </a:lnTo>
                    <a:lnTo>
                      <a:pt x="214" y="14"/>
                    </a:lnTo>
                    <a:lnTo>
                      <a:pt x="214" y="12"/>
                    </a:lnTo>
                    <a:lnTo>
                      <a:pt x="215" y="12"/>
                    </a:lnTo>
                    <a:lnTo>
                      <a:pt x="216" y="12"/>
                    </a:lnTo>
                    <a:lnTo>
                      <a:pt x="216" y="11"/>
                    </a:lnTo>
                    <a:lnTo>
                      <a:pt x="218" y="11"/>
                    </a:lnTo>
                    <a:lnTo>
                      <a:pt x="219" y="11"/>
                    </a:lnTo>
                    <a:lnTo>
                      <a:pt x="219" y="10"/>
                    </a:lnTo>
                    <a:lnTo>
                      <a:pt x="220" y="10"/>
                    </a:lnTo>
                    <a:lnTo>
                      <a:pt x="222" y="10"/>
                    </a:lnTo>
                    <a:lnTo>
                      <a:pt x="222" y="8"/>
                    </a:lnTo>
                    <a:lnTo>
                      <a:pt x="223" y="8"/>
                    </a:lnTo>
                    <a:lnTo>
                      <a:pt x="225" y="7"/>
                    </a:lnTo>
                    <a:lnTo>
                      <a:pt x="227" y="6"/>
                    </a:lnTo>
                    <a:lnTo>
                      <a:pt x="228" y="4"/>
                    </a:lnTo>
                    <a:lnTo>
                      <a:pt x="229" y="3"/>
                    </a:lnTo>
                    <a:lnTo>
                      <a:pt x="229" y="2"/>
                    </a:lnTo>
                    <a:lnTo>
                      <a:pt x="231" y="2"/>
                    </a:lnTo>
                    <a:lnTo>
                      <a:pt x="232" y="2"/>
                    </a:lnTo>
                    <a:lnTo>
                      <a:pt x="233" y="2"/>
                    </a:lnTo>
                    <a:lnTo>
                      <a:pt x="233" y="3"/>
                    </a:lnTo>
                    <a:lnTo>
                      <a:pt x="235" y="3"/>
                    </a:lnTo>
                    <a:lnTo>
                      <a:pt x="236" y="3"/>
                    </a:lnTo>
                    <a:lnTo>
                      <a:pt x="237" y="3"/>
                    </a:lnTo>
                    <a:lnTo>
                      <a:pt x="237" y="4"/>
                    </a:lnTo>
                    <a:lnTo>
                      <a:pt x="239" y="4"/>
                    </a:lnTo>
                    <a:lnTo>
                      <a:pt x="240" y="4"/>
                    </a:lnTo>
                    <a:lnTo>
                      <a:pt x="241" y="4"/>
                    </a:lnTo>
                    <a:lnTo>
                      <a:pt x="242" y="4"/>
                    </a:lnTo>
                    <a:lnTo>
                      <a:pt x="242" y="6"/>
                    </a:lnTo>
                    <a:lnTo>
                      <a:pt x="244" y="6"/>
                    </a:lnTo>
                    <a:lnTo>
                      <a:pt x="245" y="6"/>
                    </a:lnTo>
                    <a:lnTo>
                      <a:pt x="246" y="6"/>
                    </a:lnTo>
                    <a:lnTo>
                      <a:pt x="249" y="4"/>
                    </a:lnTo>
                    <a:lnTo>
                      <a:pt x="249" y="3"/>
                    </a:lnTo>
                    <a:lnTo>
                      <a:pt x="250" y="3"/>
                    </a:lnTo>
                    <a:lnTo>
                      <a:pt x="252" y="3"/>
                    </a:lnTo>
                    <a:lnTo>
                      <a:pt x="253" y="3"/>
                    </a:lnTo>
                    <a:lnTo>
                      <a:pt x="254" y="3"/>
                    </a:lnTo>
                    <a:lnTo>
                      <a:pt x="256" y="3"/>
                    </a:lnTo>
                    <a:lnTo>
                      <a:pt x="257" y="3"/>
                    </a:lnTo>
                    <a:lnTo>
                      <a:pt x="258" y="2"/>
                    </a:lnTo>
                    <a:lnTo>
                      <a:pt x="259" y="2"/>
                    </a:lnTo>
                    <a:lnTo>
                      <a:pt x="258" y="2"/>
                    </a:lnTo>
                    <a:lnTo>
                      <a:pt x="258" y="0"/>
                    </a:lnTo>
                    <a:lnTo>
                      <a:pt x="258" y="2"/>
                    </a:lnTo>
                    <a:lnTo>
                      <a:pt x="258" y="0"/>
                    </a:lnTo>
                    <a:lnTo>
                      <a:pt x="259" y="0"/>
                    </a:lnTo>
                    <a:lnTo>
                      <a:pt x="259" y="2"/>
                    </a:lnTo>
                    <a:lnTo>
                      <a:pt x="261" y="2"/>
                    </a:lnTo>
                    <a:lnTo>
                      <a:pt x="262" y="2"/>
                    </a:lnTo>
                    <a:lnTo>
                      <a:pt x="265" y="3"/>
                    </a:lnTo>
                    <a:lnTo>
                      <a:pt x="266" y="4"/>
                    </a:lnTo>
                    <a:lnTo>
                      <a:pt x="267" y="4"/>
                    </a:lnTo>
                    <a:lnTo>
                      <a:pt x="269" y="6"/>
                    </a:lnTo>
                    <a:lnTo>
                      <a:pt x="270" y="6"/>
                    </a:lnTo>
                    <a:lnTo>
                      <a:pt x="271" y="6"/>
                    </a:lnTo>
                    <a:lnTo>
                      <a:pt x="271" y="7"/>
                    </a:lnTo>
                    <a:lnTo>
                      <a:pt x="271" y="6"/>
                    </a:lnTo>
                    <a:lnTo>
                      <a:pt x="271" y="7"/>
                    </a:lnTo>
                    <a:lnTo>
                      <a:pt x="274" y="8"/>
                    </a:lnTo>
                    <a:lnTo>
                      <a:pt x="275" y="10"/>
                    </a:lnTo>
                    <a:lnTo>
                      <a:pt x="276" y="10"/>
                    </a:lnTo>
                    <a:lnTo>
                      <a:pt x="276" y="11"/>
                    </a:lnTo>
                    <a:lnTo>
                      <a:pt x="278" y="11"/>
                    </a:lnTo>
                    <a:lnTo>
                      <a:pt x="278" y="12"/>
                    </a:lnTo>
                    <a:lnTo>
                      <a:pt x="278" y="14"/>
                    </a:lnTo>
                    <a:lnTo>
                      <a:pt x="278" y="15"/>
                    </a:lnTo>
                    <a:lnTo>
                      <a:pt x="279" y="15"/>
                    </a:lnTo>
                    <a:lnTo>
                      <a:pt x="278" y="15"/>
                    </a:lnTo>
                    <a:lnTo>
                      <a:pt x="279" y="15"/>
                    </a:lnTo>
                    <a:lnTo>
                      <a:pt x="279" y="16"/>
                    </a:lnTo>
                    <a:lnTo>
                      <a:pt x="279" y="17"/>
                    </a:lnTo>
                    <a:lnTo>
                      <a:pt x="280" y="19"/>
                    </a:lnTo>
                    <a:lnTo>
                      <a:pt x="282" y="19"/>
                    </a:lnTo>
                    <a:lnTo>
                      <a:pt x="282" y="20"/>
                    </a:lnTo>
                    <a:lnTo>
                      <a:pt x="283" y="20"/>
                    </a:lnTo>
                    <a:lnTo>
                      <a:pt x="284" y="20"/>
                    </a:lnTo>
                    <a:lnTo>
                      <a:pt x="286" y="20"/>
                    </a:lnTo>
                    <a:lnTo>
                      <a:pt x="287" y="20"/>
                    </a:lnTo>
                    <a:lnTo>
                      <a:pt x="288" y="20"/>
                    </a:lnTo>
                    <a:lnTo>
                      <a:pt x="290" y="20"/>
                    </a:lnTo>
                    <a:lnTo>
                      <a:pt x="291" y="21"/>
                    </a:lnTo>
                    <a:lnTo>
                      <a:pt x="292" y="21"/>
                    </a:lnTo>
                    <a:lnTo>
                      <a:pt x="294" y="21"/>
                    </a:lnTo>
                    <a:lnTo>
                      <a:pt x="294" y="23"/>
                    </a:lnTo>
                    <a:lnTo>
                      <a:pt x="295" y="23"/>
                    </a:lnTo>
                    <a:lnTo>
                      <a:pt x="295" y="24"/>
                    </a:lnTo>
                    <a:lnTo>
                      <a:pt x="295" y="25"/>
                    </a:lnTo>
                    <a:lnTo>
                      <a:pt x="294" y="25"/>
                    </a:lnTo>
                    <a:lnTo>
                      <a:pt x="294" y="27"/>
                    </a:lnTo>
                    <a:lnTo>
                      <a:pt x="294" y="28"/>
                    </a:lnTo>
                    <a:lnTo>
                      <a:pt x="295" y="28"/>
                    </a:lnTo>
                    <a:lnTo>
                      <a:pt x="296" y="29"/>
                    </a:lnTo>
                    <a:lnTo>
                      <a:pt x="297" y="29"/>
                    </a:lnTo>
                    <a:lnTo>
                      <a:pt x="297" y="31"/>
                    </a:lnTo>
                    <a:lnTo>
                      <a:pt x="299" y="31"/>
                    </a:lnTo>
                    <a:lnTo>
                      <a:pt x="299" y="32"/>
                    </a:lnTo>
                    <a:lnTo>
                      <a:pt x="297" y="32"/>
                    </a:lnTo>
                    <a:lnTo>
                      <a:pt x="296" y="32"/>
                    </a:lnTo>
                    <a:lnTo>
                      <a:pt x="296" y="33"/>
                    </a:lnTo>
                    <a:lnTo>
                      <a:pt x="295" y="33"/>
                    </a:lnTo>
                    <a:lnTo>
                      <a:pt x="295" y="34"/>
                    </a:lnTo>
                    <a:lnTo>
                      <a:pt x="294" y="36"/>
                    </a:lnTo>
                    <a:lnTo>
                      <a:pt x="294" y="37"/>
                    </a:lnTo>
                    <a:lnTo>
                      <a:pt x="294" y="38"/>
                    </a:lnTo>
                    <a:lnTo>
                      <a:pt x="292" y="40"/>
                    </a:lnTo>
                    <a:lnTo>
                      <a:pt x="292" y="41"/>
                    </a:lnTo>
                    <a:lnTo>
                      <a:pt x="294" y="41"/>
                    </a:lnTo>
                    <a:lnTo>
                      <a:pt x="295" y="41"/>
                    </a:lnTo>
                    <a:lnTo>
                      <a:pt x="295" y="42"/>
                    </a:lnTo>
                    <a:lnTo>
                      <a:pt x="296" y="42"/>
                    </a:lnTo>
                    <a:lnTo>
                      <a:pt x="297" y="42"/>
                    </a:lnTo>
                    <a:lnTo>
                      <a:pt x="299" y="42"/>
                    </a:lnTo>
                    <a:lnTo>
                      <a:pt x="300" y="42"/>
                    </a:lnTo>
                    <a:lnTo>
                      <a:pt x="300" y="44"/>
                    </a:lnTo>
                    <a:lnTo>
                      <a:pt x="300" y="45"/>
                    </a:lnTo>
                    <a:lnTo>
                      <a:pt x="300" y="46"/>
                    </a:lnTo>
                    <a:lnTo>
                      <a:pt x="300" y="48"/>
                    </a:lnTo>
                    <a:lnTo>
                      <a:pt x="299" y="49"/>
                    </a:lnTo>
                    <a:lnTo>
                      <a:pt x="299" y="50"/>
                    </a:lnTo>
                    <a:lnTo>
                      <a:pt x="299" y="51"/>
                    </a:lnTo>
                    <a:lnTo>
                      <a:pt x="299" y="53"/>
                    </a:lnTo>
                    <a:lnTo>
                      <a:pt x="297" y="54"/>
                    </a:lnTo>
                    <a:lnTo>
                      <a:pt x="299" y="54"/>
                    </a:lnTo>
                    <a:lnTo>
                      <a:pt x="300" y="54"/>
                    </a:lnTo>
                    <a:lnTo>
                      <a:pt x="301" y="54"/>
                    </a:lnTo>
                    <a:lnTo>
                      <a:pt x="304" y="53"/>
                    </a:lnTo>
                    <a:lnTo>
                      <a:pt x="305" y="53"/>
                    </a:lnTo>
                    <a:lnTo>
                      <a:pt x="307" y="53"/>
                    </a:lnTo>
                    <a:lnTo>
                      <a:pt x="308" y="53"/>
                    </a:lnTo>
                    <a:lnTo>
                      <a:pt x="309" y="53"/>
                    </a:lnTo>
                    <a:lnTo>
                      <a:pt x="312" y="51"/>
                    </a:lnTo>
                    <a:lnTo>
                      <a:pt x="312" y="53"/>
                    </a:lnTo>
                    <a:lnTo>
                      <a:pt x="313" y="53"/>
                    </a:lnTo>
                    <a:lnTo>
                      <a:pt x="314" y="53"/>
                    </a:lnTo>
                    <a:lnTo>
                      <a:pt x="316" y="53"/>
                    </a:lnTo>
                    <a:lnTo>
                      <a:pt x="316" y="51"/>
                    </a:lnTo>
                    <a:lnTo>
                      <a:pt x="317" y="51"/>
                    </a:lnTo>
                    <a:lnTo>
                      <a:pt x="318" y="51"/>
                    </a:lnTo>
                    <a:lnTo>
                      <a:pt x="318" y="50"/>
                    </a:lnTo>
                    <a:lnTo>
                      <a:pt x="320" y="50"/>
                    </a:lnTo>
                    <a:lnTo>
                      <a:pt x="321" y="50"/>
                    </a:lnTo>
                    <a:lnTo>
                      <a:pt x="322" y="50"/>
                    </a:lnTo>
                    <a:lnTo>
                      <a:pt x="322" y="49"/>
                    </a:lnTo>
                    <a:lnTo>
                      <a:pt x="324" y="49"/>
                    </a:lnTo>
                    <a:lnTo>
                      <a:pt x="325" y="49"/>
                    </a:lnTo>
                    <a:lnTo>
                      <a:pt x="326" y="49"/>
                    </a:lnTo>
                    <a:lnTo>
                      <a:pt x="326" y="48"/>
                    </a:lnTo>
                    <a:lnTo>
                      <a:pt x="328" y="48"/>
                    </a:lnTo>
                    <a:lnTo>
                      <a:pt x="329" y="48"/>
                    </a:lnTo>
                    <a:lnTo>
                      <a:pt x="329" y="46"/>
                    </a:lnTo>
                    <a:lnTo>
                      <a:pt x="330" y="45"/>
                    </a:lnTo>
                    <a:lnTo>
                      <a:pt x="331" y="45"/>
                    </a:lnTo>
                    <a:lnTo>
                      <a:pt x="330" y="44"/>
                    </a:lnTo>
                    <a:lnTo>
                      <a:pt x="331" y="44"/>
                    </a:lnTo>
                    <a:lnTo>
                      <a:pt x="331" y="42"/>
                    </a:lnTo>
                    <a:lnTo>
                      <a:pt x="330" y="42"/>
                    </a:lnTo>
                    <a:lnTo>
                      <a:pt x="330" y="41"/>
                    </a:lnTo>
                    <a:lnTo>
                      <a:pt x="331" y="41"/>
                    </a:lnTo>
                    <a:lnTo>
                      <a:pt x="331" y="40"/>
                    </a:lnTo>
                    <a:lnTo>
                      <a:pt x="333" y="40"/>
                    </a:lnTo>
                    <a:lnTo>
                      <a:pt x="333" y="38"/>
                    </a:lnTo>
                    <a:lnTo>
                      <a:pt x="334" y="38"/>
                    </a:lnTo>
                    <a:lnTo>
                      <a:pt x="335" y="38"/>
                    </a:lnTo>
                    <a:lnTo>
                      <a:pt x="337" y="38"/>
                    </a:lnTo>
                    <a:lnTo>
                      <a:pt x="337" y="40"/>
                    </a:lnTo>
                    <a:lnTo>
                      <a:pt x="339" y="40"/>
                    </a:lnTo>
                    <a:lnTo>
                      <a:pt x="343" y="41"/>
                    </a:lnTo>
                    <a:lnTo>
                      <a:pt x="345" y="41"/>
                    </a:lnTo>
                    <a:lnTo>
                      <a:pt x="345" y="42"/>
                    </a:lnTo>
                    <a:lnTo>
                      <a:pt x="345" y="41"/>
                    </a:lnTo>
                    <a:lnTo>
                      <a:pt x="346" y="41"/>
                    </a:lnTo>
                    <a:lnTo>
                      <a:pt x="346" y="42"/>
                    </a:lnTo>
                    <a:lnTo>
                      <a:pt x="346" y="44"/>
                    </a:lnTo>
                    <a:lnTo>
                      <a:pt x="346" y="45"/>
                    </a:lnTo>
                    <a:lnTo>
                      <a:pt x="346" y="46"/>
                    </a:lnTo>
                    <a:lnTo>
                      <a:pt x="346" y="48"/>
                    </a:lnTo>
                    <a:lnTo>
                      <a:pt x="347" y="46"/>
                    </a:lnTo>
                    <a:lnTo>
                      <a:pt x="348" y="46"/>
                    </a:lnTo>
                    <a:lnTo>
                      <a:pt x="348" y="45"/>
                    </a:lnTo>
                    <a:lnTo>
                      <a:pt x="347" y="45"/>
                    </a:lnTo>
                    <a:lnTo>
                      <a:pt x="347" y="44"/>
                    </a:lnTo>
                    <a:lnTo>
                      <a:pt x="348" y="44"/>
                    </a:lnTo>
                    <a:lnTo>
                      <a:pt x="348" y="42"/>
                    </a:lnTo>
                    <a:lnTo>
                      <a:pt x="348" y="41"/>
                    </a:lnTo>
                    <a:lnTo>
                      <a:pt x="347" y="41"/>
                    </a:lnTo>
                    <a:lnTo>
                      <a:pt x="348" y="41"/>
                    </a:lnTo>
                    <a:lnTo>
                      <a:pt x="350" y="41"/>
                    </a:lnTo>
                    <a:lnTo>
                      <a:pt x="350" y="42"/>
                    </a:lnTo>
                    <a:lnTo>
                      <a:pt x="351" y="42"/>
                    </a:lnTo>
                    <a:lnTo>
                      <a:pt x="352" y="42"/>
                    </a:lnTo>
                    <a:lnTo>
                      <a:pt x="354" y="42"/>
                    </a:lnTo>
                    <a:lnTo>
                      <a:pt x="354" y="44"/>
                    </a:lnTo>
                    <a:lnTo>
                      <a:pt x="355" y="44"/>
                    </a:lnTo>
                    <a:lnTo>
                      <a:pt x="355" y="45"/>
                    </a:lnTo>
                    <a:lnTo>
                      <a:pt x="356" y="45"/>
                    </a:lnTo>
                    <a:lnTo>
                      <a:pt x="358" y="45"/>
                    </a:lnTo>
                    <a:lnTo>
                      <a:pt x="359" y="45"/>
                    </a:lnTo>
                    <a:lnTo>
                      <a:pt x="359" y="46"/>
                    </a:lnTo>
                    <a:lnTo>
                      <a:pt x="360" y="46"/>
                    </a:lnTo>
                    <a:lnTo>
                      <a:pt x="360" y="48"/>
                    </a:lnTo>
                    <a:lnTo>
                      <a:pt x="360" y="49"/>
                    </a:lnTo>
                    <a:lnTo>
                      <a:pt x="359" y="49"/>
                    </a:lnTo>
                    <a:lnTo>
                      <a:pt x="359" y="50"/>
                    </a:lnTo>
                    <a:lnTo>
                      <a:pt x="359" y="51"/>
                    </a:lnTo>
                    <a:lnTo>
                      <a:pt x="359" y="53"/>
                    </a:lnTo>
                    <a:lnTo>
                      <a:pt x="359" y="54"/>
                    </a:lnTo>
                    <a:lnTo>
                      <a:pt x="360" y="54"/>
                    </a:lnTo>
                    <a:lnTo>
                      <a:pt x="360" y="55"/>
                    </a:lnTo>
                    <a:lnTo>
                      <a:pt x="362" y="55"/>
                    </a:lnTo>
                    <a:lnTo>
                      <a:pt x="363" y="55"/>
                    </a:lnTo>
                    <a:lnTo>
                      <a:pt x="364" y="55"/>
                    </a:lnTo>
                    <a:lnTo>
                      <a:pt x="366" y="55"/>
                    </a:lnTo>
                    <a:lnTo>
                      <a:pt x="366" y="57"/>
                    </a:lnTo>
                    <a:lnTo>
                      <a:pt x="367" y="58"/>
                    </a:lnTo>
                    <a:lnTo>
                      <a:pt x="367" y="59"/>
                    </a:lnTo>
                    <a:lnTo>
                      <a:pt x="367" y="61"/>
                    </a:lnTo>
                    <a:lnTo>
                      <a:pt x="368" y="61"/>
                    </a:lnTo>
                    <a:lnTo>
                      <a:pt x="368" y="62"/>
                    </a:lnTo>
                    <a:lnTo>
                      <a:pt x="368" y="63"/>
                    </a:lnTo>
                    <a:lnTo>
                      <a:pt x="369" y="63"/>
                    </a:lnTo>
                    <a:lnTo>
                      <a:pt x="368" y="63"/>
                    </a:lnTo>
                    <a:lnTo>
                      <a:pt x="368" y="65"/>
                    </a:lnTo>
                    <a:lnTo>
                      <a:pt x="368" y="66"/>
                    </a:lnTo>
                    <a:lnTo>
                      <a:pt x="369" y="66"/>
                    </a:lnTo>
                    <a:lnTo>
                      <a:pt x="369" y="65"/>
                    </a:lnTo>
                    <a:lnTo>
                      <a:pt x="369" y="63"/>
                    </a:lnTo>
                    <a:lnTo>
                      <a:pt x="371" y="63"/>
                    </a:lnTo>
                    <a:lnTo>
                      <a:pt x="371" y="62"/>
                    </a:lnTo>
                    <a:lnTo>
                      <a:pt x="371" y="61"/>
                    </a:lnTo>
                    <a:lnTo>
                      <a:pt x="372" y="59"/>
                    </a:lnTo>
                    <a:lnTo>
                      <a:pt x="373" y="59"/>
                    </a:lnTo>
                    <a:lnTo>
                      <a:pt x="373" y="61"/>
                    </a:lnTo>
                    <a:lnTo>
                      <a:pt x="375" y="61"/>
                    </a:lnTo>
                    <a:lnTo>
                      <a:pt x="375" y="62"/>
                    </a:lnTo>
                    <a:lnTo>
                      <a:pt x="376" y="62"/>
                    </a:lnTo>
                    <a:lnTo>
                      <a:pt x="375" y="62"/>
                    </a:lnTo>
                    <a:lnTo>
                      <a:pt x="376" y="63"/>
                    </a:lnTo>
                    <a:lnTo>
                      <a:pt x="376" y="62"/>
                    </a:lnTo>
                    <a:lnTo>
                      <a:pt x="377" y="62"/>
                    </a:lnTo>
                    <a:lnTo>
                      <a:pt x="377" y="63"/>
                    </a:lnTo>
                    <a:lnTo>
                      <a:pt x="379" y="63"/>
                    </a:lnTo>
                    <a:lnTo>
                      <a:pt x="380" y="63"/>
                    </a:lnTo>
                    <a:lnTo>
                      <a:pt x="380" y="65"/>
                    </a:lnTo>
                    <a:lnTo>
                      <a:pt x="380" y="66"/>
                    </a:lnTo>
                    <a:lnTo>
                      <a:pt x="381" y="66"/>
                    </a:lnTo>
                    <a:lnTo>
                      <a:pt x="381" y="67"/>
                    </a:lnTo>
                    <a:lnTo>
                      <a:pt x="380" y="67"/>
                    </a:lnTo>
                    <a:lnTo>
                      <a:pt x="381" y="67"/>
                    </a:lnTo>
                    <a:lnTo>
                      <a:pt x="381" y="68"/>
                    </a:lnTo>
                    <a:lnTo>
                      <a:pt x="380" y="68"/>
                    </a:lnTo>
                    <a:lnTo>
                      <a:pt x="380" y="70"/>
                    </a:lnTo>
                    <a:lnTo>
                      <a:pt x="379" y="70"/>
                    </a:lnTo>
                    <a:lnTo>
                      <a:pt x="377" y="71"/>
                    </a:lnTo>
                    <a:lnTo>
                      <a:pt x="379" y="71"/>
                    </a:lnTo>
                    <a:lnTo>
                      <a:pt x="377" y="71"/>
                    </a:lnTo>
                    <a:lnTo>
                      <a:pt x="377" y="72"/>
                    </a:lnTo>
                    <a:lnTo>
                      <a:pt x="377" y="74"/>
                    </a:lnTo>
                    <a:lnTo>
                      <a:pt x="380" y="75"/>
                    </a:lnTo>
                    <a:lnTo>
                      <a:pt x="384" y="76"/>
                    </a:lnTo>
                    <a:lnTo>
                      <a:pt x="385" y="76"/>
                    </a:lnTo>
                    <a:lnTo>
                      <a:pt x="386" y="78"/>
                    </a:lnTo>
                    <a:lnTo>
                      <a:pt x="386" y="79"/>
                    </a:lnTo>
                    <a:lnTo>
                      <a:pt x="388" y="79"/>
                    </a:lnTo>
                    <a:lnTo>
                      <a:pt x="388" y="80"/>
                    </a:lnTo>
                    <a:lnTo>
                      <a:pt x="388" y="82"/>
                    </a:lnTo>
                    <a:lnTo>
                      <a:pt x="389" y="82"/>
                    </a:lnTo>
                    <a:lnTo>
                      <a:pt x="390" y="82"/>
                    </a:lnTo>
                    <a:lnTo>
                      <a:pt x="392" y="82"/>
                    </a:lnTo>
                    <a:lnTo>
                      <a:pt x="390" y="82"/>
                    </a:lnTo>
                    <a:lnTo>
                      <a:pt x="390" y="83"/>
                    </a:lnTo>
                    <a:lnTo>
                      <a:pt x="389" y="83"/>
                    </a:lnTo>
                    <a:lnTo>
                      <a:pt x="390" y="83"/>
                    </a:lnTo>
                    <a:lnTo>
                      <a:pt x="390" y="84"/>
                    </a:lnTo>
                    <a:lnTo>
                      <a:pt x="390" y="86"/>
                    </a:lnTo>
                    <a:lnTo>
                      <a:pt x="392" y="86"/>
                    </a:lnTo>
                    <a:lnTo>
                      <a:pt x="393" y="86"/>
                    </a:lnTo>
                    <a:lnTo>
                      <a:pt x="394" y="84"/>
                    </a:lnTo>
                    <a:lnTo>
                      <a:pt x="396" y="84"/>
                    </a:lnTo>
                    <a:lnTo>
                      <a:pt x="397" y="84"/>
                    </a:lnTo>
                    <a:lnTo>
                      <a:pt x="397" y="86"/>
                    </a:lnTo>
                    <a:lnTo>
                      <a:pt x="396" y="86"/>
                    </a:lnTo>
                    <a:lnTo>
                      <a:pt x="394" y="86"/>
                    </a:lnTo>
                    <a:lnTo>
                      <a:pt x="394" y="87"/>
                    </a:lnTo>
                    <a:lnTo>
                      <a:pt x="393" y="87"/>
                    </a:lnTo>
                    <a:lnTo>
                      <a:pt x="393" y="88"/>
                    </a:lnTo>
                    <a:lnTo>
                      <a:pt x="392" y="89"/>
                    </a:lnTo>
                    <a:lnTo>
                      <a:pt x="392" y="91"/>
                    </a:lnTo>
                    <a:lnTo>
                      <a:pt x="392" y="92"/>
                    </a:lnTo>
                    <a:lnTo>
                      <a:pt x="392" y="93"/>
                    </a:lnTo>
                    <a:lnTo>
                      <a:pt x="393" y="93"/>
                    </a:lnTo>
                    <a:lnTo>
                      <a:pt x="393" y="95"/>
                    </a:lnTo>
                    <a:lnTo>
                      <a:pt x="393" y="96"/>
                    </a:lnTo>
                    <a:lnTo>
                      <a:pt x="396" y="95"/>
                    </a:lnTo>
                    <a:lnTo>
                      <a:pt x="400" y="93"/>
                    </a:lnTo>
                    <a:lnTo>
                      <a:pt x="401" y="93"/>
                    </a:lnTo>
                    <a:lnTo>
                      <a:pt x="401" y="95"/>
                    </a:lnTo>
                    <a:lnTo>
                      <a:pt x="402" y="95"/>
                    </a:lnTo>
                    <a:lnTo>
                      <a:pt x="402" y="96"/>
                    </a:lnTo>
                    <a:lnTo>
                      <a:pt x="403" y="96"/>
                    </a:lnTo>
                    <a:lnTo>
                      <a:pt x="403" y="97"/>
                    </a:lnTo>
                    <a:lnTo>
                      <a:pt x="403" y="99"/>
                    </a:lnTo>
                    <a:lnTo>
                      <a:pt x="405" y="99"/>
                    </a:lnTo>
                    <a:lnTo>
                      <a:pt x="403" y="99"/>
                    </a:lnTo>
                    <a:lnTo>
                      <a:pt x="405" y="99"/>
                    </a:lnTo>
                    <a:lnTo>
                      <a:pt x="405" y="100"/>
                    </a:lnTo>
                    <a:lnTo>
                      <a:pt x="403" y="100"/>
                    </a:lnTo>
                    <a:lnTo>
                      <a:pt x="403" y="105"/>
                    </a:lnTo>
                    <a:lnTo>
                      <a:pt x="403" y="106"/>
                    </a:lnTo>
                    <a:lnTo>
                      <a:pt x="410" y="108"/>
                    </a:lnTo>
                    <a:lnTo>
                      <a:pt x="410" y="109"/>
                    </a:lnTo>
                    <a:lnTo>
                      <a:pt x="411" y="109"/>
                    </a:lnTo>
                    <a:lnTo>
                      <a:pt x="413" y="109"/>
                    </a:lnTo>
                    <a:lnTo>
                      <a:pt x="413" y="110"/>
                    </a:lnTo>
                    <a:lnTo>
                      <a:pt x="414" y="110"/>
                    </a:lnTo>
                    <a:lnTo>
                      <a:pt x="414" y="112"/>
                    </a:lnTo>
                    <a:lnTo>
                      <a:pt x="414" y="113"/>
                    </a:lnTo>
                    <a:lnTo>
                      <a:pt x="415" y="113"/>
                    </a:lnTo>
                    <a:lnTo>
                      <a:pt x="415" y="114"/>
                    </a:lnTo>
                    <a:lnTo>
                      <a:pt x="415" y="116"/>
                    </a:lnTo>
                    <a:lnTo>
                      <a:pt x="415" y="117"/>
                    </a:lnTo>
                    <a:lnTo>
                      <a:pt x="414" y="117"/>
                    </a:lnTo>
                    <a:lnTo>
                      <a:pt x="414" y="116"/>
                    </a:lnTo>
                    <a:lnTo>
                      <a:pt x="414" y="117"/>
                    </a:lnTo>
                    <a:lnTo>
                      <a:pt x="414" y="116"/>
                    </a:lnTo>
                    <a:lnTo>
                      <a:pt x="413" y="116"/>
                    </a:lnTo>
                    <a:lnTo>
                      <a:pt x="411" y="116"/>
                    </a:lnTo>
                    <a:lnTo>
                      <a:pt x="411" y="117"/>
                    </a:lnTo>
                    <a:lnTo>
                      <a:pt x="413" y="117"/>
                    </a:lnTo>
                    <a:lnTo>
                      <a:pt x="413" y="118"/>
                    </a:lnTo>
                    <a:lnTo>
                      <a:pt x="411" y="118"/>
                    </a:lnTo>
                    <a:lnTo>
                      <a:pt x="410" y="118"/>
                    </a:lnTo>
                    <a:lnTo>
                      <a:pt x="409" y="118"/>
                    </a:lnTo>
                    <a:lnTo>
                      <a:pt x="406" y="118"/>
                    </a:lnTo>
                    <a:lnTo>
                      <a:pt x="405" y="118"/>
                    </a:lnTo>
                    <a:lnTo>
                      <a:pt x="403" y="118"/>
                    </a:lnTo>
                    <a:lnTo>
                      <a:pt x="402" y="117"/>
                    </a:lnTo>
                    <a:lnTo>
                      <a:pt x="401" y="117"/>
                    </a:lnTo>
                    <a:lnTo>
                      <a:pt x="400" y="117"/>
                    </a:lnTo>
                    <a:lnTo>
                      <a:pt x="398" y="117"/>
                    </a:lnTo>
                    <a:lnTo>
                      <a:pt x="397" y="117"/>
                    </a:lnTo>
                    <a:lnTo>
                      <a:pt x="394" y="117"/>
                    </a:lnTo>
                    <a:lnTo>
                      <a:pt x="393" y="117"/>
                    </a:lnTo>
                    <a:lnTo>
                      <a:pt x="392" y="117"/>
                    </a:lnTo>
                    <a:lnTo>
                      <a:pt x="388" y="116"/>
                    </a:lnTo>
                    <a:lnTo>
                      <a:pt x="386" y="116"/>
                    </a:lnTo>
                    <a:lnTo>
                      <a:pt x="385" y="116"/>
                    </a:lnTo>
                    <a:lnTo>
                      <a:pt x="384" y="116"/>
                    </a:lnTo>
                    <a:lnTo>
                      <a:pt x="381" y="116"/>
                    </a:lnTo>
                    <a:lnTo>
                      <a:pt x="380" y="116"/>
                    </a:lnTo>
                    <a:lnTo>
                      <a:pt x="379" y="116"/>
                    </a:lnTo>
                    <a:lnTo>
                      <a:pt x="379" y="114"/>
                    </a:lnTo>
                    <a:lnTo>
                      <a:pt x="377" y="114"/>
                    </a:lnTo>
                    <a:lnTo>
                      <a:pt x="376" y="114"/>
                    </a:lnTo>
                    <a:lnTo>
                      <a:pt x="373" y="114"/>
                    </a:lnTo>
                    <a:lnTo>
                      <a:pt x="372" y="114"/>
                    </a:lnTo>
                    <a:lnTo>
                      <a:pt x="371" y="114"/>
                    </a:lnTo>
                    <a:lnTo>
                      <a:pt x="369" y="114"/>
                    </a:lnTo>
                    <a:lnTo>
                      <a:pt x="368" y="114"/>
                    </a:lnTo>
                    <a:lnTo>
                      <a:pt x="366" y="114"/>
                    </a:lnTo>
                    <a:lnTo>
                      <a:pt x="364" y="114"/>
                    </a:lnTo>
                    <a:lnTo>
                      <a:pt x="363" y="114"/>
                    </a:lnTo>
                    <a:lnTo>
                      <a:pt x="362" y="113"/>
                    </a:lnTo>
                    <a:lnTo>
                      <a:pt x="360" y="113"/>
                    </a:lnTo>
                    <a:lnTo>
                      <a:pt x="359" y="113"/>
                    </a:lnTo>
                    <a:lnTo>
                      <a:pt x="358" y="113"/>
                    </a:lnTo>
                    <a:lnTo>
                      <a:pt x="356" y="113"/>
                    </a:lnTo>
                    <a:lnTo>
                      <a:pt x="355" y="113"/>
                    </a:lnTo>
                    <a:lnTo>
                      <a:pt x="354" y="113"/>
                    </a:lnTo>
                    <a:lnTo>
                      <a:pt x="352" y="113"/>
                    </a:lnTo>
                    <a:lnTo>
                      <a:pt x="351" y="113"/>
                    </a:lnTo>
                    <a:lnTo>
                      <a:pt x="350" y="112"/>
                    </a:lnTo>
                    <a:lnTo>
                      <a:pt x="348" y="113"/>
                    </a:lnTo>
                    <a:lnTo>
                      <a:pt x="347" y="112"/>
                    </a:lnTo>
                    <a:lnTo>
                      <a:pt x="346" y="112"/>
                    </a:lnTo>
                    <a:lnTo>
                      <a:pt x="345" y="112"/>
                    </a:lnTo>
                    <a:lnTo>
                      <a:pt x="343" y="112"/>
                    </a:lnTo>
                    <a:lnTo>
                      <a:pt x="342" y="112"/>
                    </a:lnTo>
                    <a:lnTo>
                      <a:pt x="341" y="112"/>
                    </a:lnTo>
                    <a:lnTo>
                      <a:pt x="338" y="112"/>
                    </a:lnTo>
                    <a:lnTo>
                      <a:pt x="337" y="112"/>
                    </a:lnTo>
                    <a:lnTo>
                      <a:pt x="334" y="112"/>
                    </a:lnTo>
                    <a:lnTo>
                      <a:pt x="331" y="112"/>
                    </a:lnTo>
                    <a:lnTo>
                      <a:pt x="330" y="112"/>
                    </a:lnTo>
                    <a:lnTo>
                      <a:pt x="329" y="112"/>
                    </a:lnTo>
                    <a:lnTo>
                      <a:pt x="326" y="112"/>
                    </a:lnTo>
                    <a:lnTo>
                      <a:pt x="325" y="112"/>
                    </a:lnTo>
                    <a:lnTo>
                      <a:pt x="324" y="112"/>
                    </a:lnTo>
                    <a:lnTo>
                      <a:pt x="322" y="112"/>
                    </a:lnTo>
                    <a:lnTo>
                      <a:pt x="321" y="112"/>
                    </a:lnTo>
                    <a:lnTo>
                      <a:pt x="320" y="112"/>
                    </a:lnTo>
                    <a:lnTo>
                      <a:pt x="318" y="112"/>
                    </a:lnTo>
                    <a:lnTo>
                      <a:pt x="314" y="112"/>
                    </a:lnTo>
                    <a:lnTo>
                      <a:pt x="313" y="112"/>
                    </a:lnTo>
                    <a:lnTo>
                      <a:pt x="311" y="112"/>
                    </a:lnTo>
                    <a:lnTo>
                      <a:pt x="309" y="112"/>
                    </a:lnTo>
                    <a:lnTo>
                      <a:pt x="308" y="112"/>
                    </a:lnTo>
                    <a:lnTo>
                      <a:pt x="307" y="112"/>
                    </a:lnTo>
                    <a:lnTo>
                      <a:pt x="304" y="113"/>
                    </a:lnTo>
                    <a:lnTo>
                      <a:pt x="303" y="113"/>
                    </a:lnTo>
                    <a:lnTo>
                      <a:pt x="301" y="113"/>
                    </a:lnTo>
                    <a:lnTo>
                      <a:pt x="300" y="113"/>
                    </a:lnTo>
                    <a:lnTo>
                      <a:pt x="299" y="113"/>
                    </a:lnTo>
                    <a:lnTo>
                      <a:pt x="297" y="113"/>
                    </a:lnTo>
                    <a:lnTo>
                      <a:pt x="296" y="113"/>
                    </a:lnTo>
                    <a:lnTo>
                      <a:pt x="295" y="113"/>
                    </a:lnTo>
                    <a:lnTo>
                      <a:pt x="294" y="113"/>
                    </a:lnTo>
                    <a:lnTo>
                      <a:pt x="292" y="113"/>
                    </a:lnTo>
                    <a:lnTo>
                      <a:pt x="290" y="114"/>
                    </a:lnTo>
                    <a:lnTo>
                      <a:pt x="288" y="114"/>
                    </a:lnTo>
                    <a:lnTo>
                      <a:pt x="287" y="114"/>
                    </a:lnTo>
                    <a:lnTo>
                      <a:pt x="286" y="114"/>
                    </a:lnTo>
                    <a:lnTo>
                      <a:pt x="284" y="114"/>
                    </a:lnTo>
                    <a:lnTo>
                      <a:pt x="284" y="116"/>
                    </a:lnTo>
                    <a:lnTo>
                      <a:pt x="283" y="116"/>
                    </a:lnTo>
                    <a:lnTo>
                      <a:pt x="282" y="116"/>
                    </a:lnTo>
                    <a:lnTo>
                      <a:pt x="280" y="116"/>
                    </a:lnTo>
                    <a:lnTo>
                      <a:pt x="279" y="116"/>
                    </a:lnTo>
                    <a:lnTo>
                      <a:pt x="278" y="116"/>
                    </a:lnTo>
                    <a:lnTo>
                      <a:pt x="276" y="116"/>
                    </a:lnTo>
                    <a:lnTo>
                      <a:pt x="276" y="117"/>
                    </a:lnTo>
                    <a:lnTo>
                      <a:pt x="275" y="117"/>
                    </a:lnTo>
                    <a:lnTo>
                      <a:pt x="274" y="117"/>
                    </a:lnTo>
                    <a:lnTo>
                      <a:pt x="273" y="117"/>
                    </a:lnTo>
                    <a:lnTo>
                      <a:pt x="271" y="117"/>
                    </a:lnTo>
                    <a:lnTo>
                      <a:pt x="271" y="118"/>
                    </a:lnTo>
                    <a:lnTo>
                      <a:pt x="270" y="118"/>
                    </a:lnTo>
                    <a:lnTo>
                      <a:pt x="269" y="118"/>
                    </a:lnTo>
                    <a:lnTo>
                      <a:pt x="267" y="118"/>
                    </a:lnTo>
                    <a:lnTo>
                      <a:pt x="266" y="120"/>
                    </a:lnTo>
                    <a:lnTo>
                      <a:pt x="265" y="120"/>
                    </a:lnTo>
                    <a:lnTo>
                      <a:pt x="265" y="121"/>
                    </a:lnTo>
                    <a:lnTo>
                      <a:pt x="263" y="121"/>
                    </a:lnTo>
                    <a:lnTo>
                      <a:pt x="263" y="122"/>
                    </a:lnTo>
                    <a:lnTo>
                      <a:pt x="262" y="122"/>
                    </a:lnTo>
                    <a:lnTo>
                      <a:pt x="261" y="123"/>
                    </a:lnTo>
                    <a:lnTo>
                      <a:pt x="259" y="123"/>
                    </a:lnTo>
                    <a:lnTo>
                      <a:pt x="258" y="123"/>
                    </a:lnTo>
                    <a:lnTo>
                      <a:pt x="258" y="125"/>
                    </a:lnTo>
                    <a:lnTo>
                      <a:pt x="257" y="125"/>
                    </a:lnTo>
                    <a:lnTo>
                      <a:pt x="256" y="125"/>
                    </a:lnTo>
                    <a:lnTo>
                      <a:pt x="256" y="126"/>
                    </a:lnTo>
                    <a:lnTo>
                      <a:pt x="254" y="126"/>
                    </a:lnTo>
                    <a:lnTo>
                      <a:pt x="253" y="126"/>
                    </a:lnTo>
                    <a:lnTo>
                      <a:pt x="252" y="126"/>
                    </a:lnTo>
                    <a:lnTo>
                      <a:pt x="250" y="126"/>
                    </a:lnTo>
                    <a:lnTo>
                      <a:pt x="249" y="126"/>
                    </a:lnTo>
                    <a:lnTo>
                      <a:pt x="248" y="126"/>
                    </a:lnTo>
                    <a:lnTo>
                      <a:pt x="246" y="126"/>
                    </a:lnTo>
                    <a:lnTo>
                      <a:pt x="245" y="127"/>
                    </a:lnTo>
                    <a:lnTo>
                      <a:pt x="244" y="127"/>
                    </a:lnTo>
                    <a:lnTo>
                      <a:pt x="242" y="127"/>
                    </a:lnTo>
                    <a:lnTo>
                      <a:pt x="242" y="129"/>
                    </a:lnTo>
                    <a:lnTo>
                      <a:pt x="241" y="129"/>
                    </a:lnTo>
                    <a:lnTo>
                      <a:pt x="240" y="129"/>
                    </a:lnTo>
                    <a:lnTo>
                      <a:pt x="239" y="129"/>
                    </a:lnTo>
                    <a:lnTo>
                      <a:pt x="239" y="130"/>
                    </a:lnTo>
                    <a:lnTo>
                      <a:pt x="237" y="130"/>
                    </a:lnTo>
                    <a:lnTo>
                      <a:pt x="236" y="130"/>
                    </a:lnTo>
                    <a:lnTo>
                      <a:pt x="236" y="131"/>
                    </a:lnTo>
                    <a:lnTo>
                      <a:pt x="235" y="131"/>
                    </a:lnTo>
                    <a:lnTo>
                      <a:pt x="233" y="131"/>
                    </a:lnTo>
                    <a:lnTo>
                      <a:pt x="233" y="133"/>
                    </a:lnTo>
                    <a:lnTo>
                      <a:pt x="232" y="133"/>
                    </a:lnTo>
                    <a:lnTo>
                      <a:pt x="231" y="133"/>
                    </a:lnTo>
                    <a:lnTo>
                      <a:pt x="229" y="133"/>
                    </a:lnTo>
                    <a:lnTo>
                      <a:pt x="229" y="134"/>
                    </a:lnTo>
                    <a:lnTo>
                      <a:pt x="228" y="134"/>
                    </a:lnTo>
                    <a:lnTo>
                      <a:pt x="227" y="134"/>
                    </a:lnTo>
                    <a:lnTo>
                      <a:pt x="227" y="135"/>
                    </a:lnTo>
                    <a:lnTo>
                      <a:pt x="225" y="135"/>
                    </a:lnTo>
                    <a:lnTo>
                      <a:pt x="225" y="137"/>
                    </a:lnTo>
                    <a:lnTo>
                      <a:pt x="224" y="137"/>
                    </a:lnTo>
                    <a:lnTo>
                      <a:pt x="224" y="138"/>
                    </a:lnTo>
                    <a:lnTo>
                      <a:pt x="224" y="139"/>
                    </a:lnTo>
                    <a:lnTo>
                      <a:pt x="223" y="139"/>
                    </a:lnTo>
                    <a:lnTo>
                      <a:pt x="222" y="139"/>
                    </a:lnTo>
                    <a:lnTo>
                      <a:pt x="222" y="140"/>
                    </a:lnTo>
                    <a:lnTo>
                      <a:pt x="220" y="140"/>
                    </a:lnTo>
                    <a:lnTo>
                      <a:pt x="219" y="140"/>
                    </a:lnTo>
                    <a:lnTo>
                      <a:pt x="218" y="140"/>
                    </a:lnTo>
                    <a:lnTo>
                      <a:pt x="216" y="140"/>
                    </a:lnTo>
                    <a:lnTo>
                      <a:pt x="216" y="142"/>
                    </a:lnTo>
                    <a:lnTo>
                      <a:pt x="215" y="142"/>
                    </a:lnTo>
                    <a:lnTo>
                      <a:pt x="214" y="142"/>
                    </a:lnTo>
                    <a:lnTo>
                      <a:pt x="212" y="142"/>
                    </a:lnTo>
                    <a:lnTo>
                      <a:pt x="211" y="142"/>
                    </a:lnTo>
                    <a:lnTo>
                      <a:pt x="210" y="142"/>
                    </a:lnTo>
                    <a:lnTo>
                      <a:pt x="210" y="143"/>
                    </a:lnTo>
                    <a:lnTo>
                      <a:pt x="208" y="143"/>
                    </a:lnTo>
                    <a:lnTo>
                      <a:pt x="207" y="143"/>
                    </a:lnTo>
                    <a:lnTo>
                      <a:pt x="206" y="143"/>
                    </a:lnTo>
                    <a:lnTo>
                      <a:pt x="204" y="143"/>
                    </a:lnTo>
                    <a:lnTo>
                      <a:pt x="203" y="144"/>
                    </a:lnTo>
                    <a:lnTo>
                      <a:pt x="202" y="144"/>
                    </a:lnTo>
                    <a:lnTo>
                      <a:pt x="202" y="146"/>
                    </a:lnTo>
                    <a:lnTo>
                      <a:pt x="201" y="146"/>
                    </a:lnTo>
                    <a:lnTo>
                      <a:pt x="201" y="147"/>
                    </a:lnTo>
                    <a:lnTo>
                      <a:pt x="199" y="147"/>
                    </a:lnTo>
                    <a:lnTo>
                      <a:pt x="199" y="148"/>
                    </a:lnTo>
                    <a:lnTo>
                      <a:pt x="198" y="148"/>
                    </a:lnTo>
                    <a:lnTo>
                      <a:pt x="197" y="150"/>
                    </a:lnTo>
                    <a:lnTo>
                      <a:pt x="195" y="150"/>
                    </a:lnTo>
                    <a:lnTo>
                      <a:pt x="195" y="151"/>
                    </a:lnTo>
                    <a:lnTo>
                      <a:pt x="194" y="151"/>
                    </a:lnTo>
                    <a:lnTo>
                      <a:pt x="194" y="152"/>
                    </a:lnTo>
                    <a:lnTo>
                      <a:pt x="194" y="154"/>
                    </a:lnTo>
                    <a:lnTo>
                      <a:pt x="194" y="155"/>
                    </a:lnTo>
                    <a:lnTo>
                      <a:pt x="193" y="155"/>
                    </a:lnTo>
                    <a:lnTo>
                      <a:pt x="193" y="156"/>
                    </a:lnTo>
                    <a:lnTo>
                      <a:pt x="191" y="156"/>
                    </a:lnTo>
                    <a:lnTo>
                      <a:pt x="190" y="156"/>
                    </a:lnTo>
                    <a:lnTo>
                      <a:pt x="190" y="158"/>
                    </a:lnTo>
                    <a:lnTo>
                      <a:pt x="189" y="159"/>
                    </a:lnTo>
                    <a:lnTo>
                      <a:pt x="189" y="160"/>
                    </a:lnTo>
                    <a:lnTo>
                      <a:pt x="187" y="161"/>
                    </a:lnTo>
                    <a:lnTo>
                      <a:pt x="186" y="161"/>
                    </a:lnTo>
                    <a:lnTo>
                      <a:pt x="185" y="161"/>
                    </a:lnTo>
                    <a:lnTo>
                      <a:pt x="184" y="165"/>
                    </a:lnTo>
                    <a:lnTo>
                      <a:pt x="181" y="167"/>
                    </a:lnTo>
                    <a:lnTo>
                      <a:pt x="181" y="168"/>
                    </a:lnTo>
                    <a:lnTo>
                      <a:pt x="180" y="168"/>
                    </a:lnTo>
                    <a:lnTo>
                      <a:pt x="178" y="168"/>
                    </a:lnTo>
                    <a:lnTo>
                      <a:pt x="177" y="169"/>
                    </a:lnTo>
                    <a:lnTo>
                      <a:pt x="174" y="169"/>
                    </a:lnTo>
                    <a:lnTo>
                      <a:pt x="174" y="171"/>
                    </a:lnTo>
                    <a:lnTo>
                      <a:pt x="173" y="171"/>
                    </a:lnTo>
                    <a:lnTo>
                      <a:pt x="172" y="171"/>
                    </a:lnTo>
                    <a:lnTo>
                      <a:pt x="170" y="171"/>
                    </a:lnTo>
                    <a:lnTo>
                      <a:pt x="170" y="172"/>
                    </a:lnTo>
                    <a:lnTo>
                      <a:pt x="169" y="172"/>
                    </a:lnTo>
                    <a:lnTo>
                      <a:pt x="168" y="172"/>
                    </a:lnTo>
                    <a:lnTo>
                      <a:pt x="167" y="172"/>
                    </a:lnTo>
                    <a:lnTo>
                      <a:pt x="165" y="172"/>
                    </a:lnTo>
                    <a:lnTo>
                      <a:pt x="164" y="173"/>
                    </a:lnTo>
                    <a:lnTo>
                      <a:pt x="163" y="173"/>
                    </a:lnTo>
                    <a:lnTo>
                      <a:pt x="161" y="173"/>
                    </a:lnTo>
                    <a:lnTo>
                      <a:pt x="160" y="173"/>
                    </a:lnTo>
                    <a:lnTo>
                      <a:pt x="159" y="173"/>
                    </a:lnTo>
                    <a:lnTo>
                      <a:pt x="159" y="175"/>
                    </a:lnTo>
                    <a:lnTo>
                      <a:pt x="159" y="176"/>
                    </a:lnTo>
                    <a:lnTo>
                      <a:pt x="157" y="176"/>
                    </a:lnTo>
                    <a:lnTo>
                      <a:pt x="157" y="177"/>
                    </a:lnTo>
                    <a:lnTo>
                      <a:pt x="156" y="177"/>
                    </a:lnTo>
                    <a:lnTo>
                      <a:pt x="155" y="178"/>
                    </a:lnTo>
                    <a:lnTo>
                      <a:pt x="155" y="180"/>
                    </a:lnTo>
                    <a:lnTo>
                      <a:pt x="153" y="180"/>
                    </a:lnTo>
                    <a:lnTo>
                      <a:pt x="152" y="180"/>
                    </a:lnTo>
                    <a:lnTo>
                      <a:pt x="152" y="181"/>
                    </a:lnTo>
                    <a:lnTo>
                      <a:pt x="151" y="181"/>
                    </a:lnTo>
                    <a:lnTo>
                      <a:pt x="150" y="181"/>
                    </a:lnTo>
                    <a:lnTo>
                      <a:pt x="148" y="181"/>
                    </a:lnTo>
                    <a:lnTo>
                      <a:pt x="148" y="182"/>
                    </a:lnTo>
                    <a:lnTo>
                      <a:pt x="147" y="182"/>
                    </a:lnTo>
                    <a:lnTo>
                      <a:pt x="146" y="182"/>
                    </a:lnTo>
                    <a:lnTo>
                      <a:pt x="147" y="182"/>
                    </a:lnTo>
                    <a:lnTo>
                      <a:pt x="147" y="184"/>
                    </a:lnTo>
                    <a:lnTo>
                      <a:pt x="146" y="184"/>
                    </a:lnTo>
                    <a:lnTo>
                      <a:pt x="144" y="184"/>
                    </a:lnTo>
                    <a:lnTo>
                      <a:pt x="144" y="185"/>
                    </a:lnTo>
                    <a:lnTo>
                      <a:pt x="143" y="185"/>
                    </a:lnTo>
                    <a:lnTo>
                      <a:pt x="143" y="186"/>
                    </a:lnTo>
                    <a:lnTo>
                      <a:pt x="142" y="186"/>
                    </a:lnTo>
                    <a:lnTo>
                      <a:pt x="140" y="186"/>
                    </a:lnTo>
                    <a:lnTo>
                      <a:pt x="139" y="186"/>
                    </a:lnTo>
                    <a:lnTo>
                      <a:pt x="139" y="188"/>
                    </a:lnTo>
                    <a:lnTo>
                      <a:pt x="138" y="188"/>
                    </a:lnTo>
                    <a:lnTo>
                      <a:pt x="136" y="188"/>
                    </a:lnTo>
                    <a:lnTo>
                      <a:pt x="136" y="189"/>
                    </a:lnTo>
                    <a:lnTo>
                      <a:pt x="135" y="189"/>
                    </a:lnTo>
                    <a:lnTo>
                      <a:pt x="134" y="189"/>
                    </a:lnTo>
                    <a:lnTo>
                      <a:pt x="132" y="189"/>
                    </a:lnTo>
                    <a:lnTo>
                      <a:pt x="131" y="189"/>
                    </a:lnTo>
                    <a:lnTo>
                      <a:pt x="131" y="190"/>
                    </a:lnTo>
                    <a:lnTo>
                      <a:pt x="130" y="190"/>
                    </a:lnTo>
                    <a:lnTo>
                      <a:pt x="129" y="190"/>
                    </a:lnTo>
                    <a:lnTo>
                      <a:pt x="127" y="190"/>
                    </a:lnTo>
                    <a:lnTo>
                      <a:pt x="127" y="192"/>
                    </a:lnTo>
                    <a:lnTo>
                      <a:pt x="126" y="192"/>
                    </a:lnTo>
                    <a:lnTo>
                      <a:pt x="125" y="192"/>
                    </a:lnTo>
                    <a:lnTo>
                      <a:pt x="123" y="193"/>
                    </a:lnTo>
                    <a:lnTo>
                      <a:pt x="122" y="193"/>
                    </a:lnTo>
                    <a:lnTo>
                      <a:pt x="121" y="193"/>
                    </a:lnTo>
                    <a:lnTo>
                      <a:pt x="119" y="193"/>
                    </a:lnTo>
                    <a:lnTo>
                      <a:pt x="119" y="194"/>
                    </a:lnTo>
                    <a:lnTo>
                      <a:pt x="118" y="194"/>
                    </a:lnTo>
                    <a:lnTo>
                      <a:pt x="117" y="194"/>
                    </a:lnTo>
                    <a:lnTo>
                      <a:pt x="117" y="195"/>
                    </a:lnTo>
                    <a:lnTo>
                      <a:pt x="115" y="195"/>
                    </a:lnTo>
                    <a:lnTo>
                      <a:pt x="114" y="195"/>
                    </a:lnTo>
                    <a:lnTo>
                      <a:pt x="113" y="195"/>
                    </a:lnTo>
                    <a:lnTo>
                      <a:pt x="112" y="195"/>
                    </a:lnTo>
                    <a:lnTo>
                      <a:pt x="110" y="195"/>
                    </a:lnTo>
                    <a:lnTo>
                      <a:pt x="110" y="197"/>
                    </a:lnTo>
                    <a:lnTo>
                      <a:pt x="109" y="197"/>
                    </a:lnTo>
                    <a:lnTo>
                      <a:pt x="108" y="197"/>
                    </a:lnTo>
                    <a:lnTo>
                      <a:pt x="108" y="198"/>
                    </a:lnTo>
                    <a:lnTo>
                      <a:pt x="108" y="199"/>
                    </a:lnTo>
                    <a:lnTo>
                      <a:pt x="106" y="199"/>
                    </a:lnTo>
                    <a:lnTo>
                      <a:pt x="105" y="199"/>
                    </a:lnTo>
                    <a:lnTo>
                      <a:pt x="104" y="201"/>
                    </a:lnTo>
                    <a:close/>
                  </a:path>
                </a:pathLst>
              </a:custGeom>
              <a:solidFill>
                <a:srgbClr val="DBD0E0"/>
              </a:solidFill>
              <a:ln w="4763">
                <a:solidFill>
                  <a:schemeClr val="bg1"/>
                </a:solid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42" name="Freeform 28">
                <a:extLst>
                  <a:ext uri="{FF2B5EF4-FFF2-40B4-BE49-F238E27FC236}">
                    <a16:creationId xmlns:a16="http://schemas.microsoft.com/office/drawing/2014/main" id="{E070CFFB-7EF2-9FC1-7FB6-B455A6EF66AE}"/>
                  </a:ext>
                </a:extLst>
              </p:cNvPr>
              <p:cNvSpPr>
                <a:spLocks/>
              </p:cNvSpPr>
              <p:nvPr/>
            </p:nvSpPr>
            <p:spPr bwMode="auto">
              <a:xfrm>
                <a:off x="3279" y="585"/>
                <a:ext cx="714" cy="268"/>
              </a:xfrm>
              <a:custGeom>
                <a:avLst/>
                <a:gdLst>
                  <a:gd name="T0" fmla="*/ 5 w 714"/>
                  <a:gd name="T1" fmla="*/ 190 h 268"/>
                  <a:gd name="T2" fmla="*/ 44 w 714"/>
                  <a:gd name="T3" fmla="*/ 110 h 268"/>
                  <a:gd name="T4" fmla="*/ 90 w 714"/>
                  <a:gd name="T5" fmla="*/ 79 h 268"/>
                  <a:gd name="T6" fmla="*/ 98 w 714"/>
                  <a:gd name="T7" fmla="*/ 106 h 268"/>
                  <a:gd name="T8" fmla="*/ 116 w 714"/>
                  <a:gd name="T9" fmla="*/ 130 h 268"/>
                  <a:gd name="T10" fmla="*/ 140 w 714"/>
                  <a:gd name="T11" fmla="*/ 148 h 268"/>
                  <a:gd name="T12" fmla="*/ 147 w 714"/>
                  <a:gd name="T13" fmla="*/ 113 h 268"/>
                  <a:gd name="T14" fmla="*/ 213 w 714"/>
                  <a:gd name="T15" fmla="*/ 68 h 268"/>
                  <a:gd name="T16" fmla="*/ 255 w 714"/>
                  <a:gd name="T17" fmla="*/ 64 h 268"/>
                  <a:gd name="T18" fmla="*/ 259 w 714"/>
                  <a:gd name="T19" fmla="*/ 47 h 268"/>
                  <a:gd name="T20" fmla="*/ 298 w 714"/>
                  <a:gd name="T21" fmla="*/ 26 h 268"/>
                  <a:gd name="T22" fmla="*/ 328 w 714"/>
                  <a:gd name="T23" fmla="*/ 32 h 268"/>
                  <a:gd name="T24" fmla="*/ 326 w 714"/>
                  <a:gd name="T25" fmla="*/ 63 h 268"/>
                  <a:gd name="T26" fmla="*/ 358 w 714"/>
                  <a:gd name="T27" fmla="*/ 54 h 268"/>
                  <a:gd name="T28" fmla="*/ 396 w 714"/>
                  <a:gd name="T29" fmla="*/ 51 h 268"/>
                  <a:gd name="T30" fmla="*/ 420 w 714"/>
                  <a:gd name="T31" fmla="*/ 38 h 268"/>
                  <a:gd name="T32" fmla="*/ 462 w 714"/>
                  <a:gd name="T33" fmla="*/ 30 h 268"/>
                  <a:gd name="T34" fmla="*/ 485 w 714"/>
                  <a:gd name="T35" fmla="*/ 24 h 268"/>
                  <a:gd name="T36" fmla="*/ 518 w 714"/>
                  <a:gd name="T37" fmla="*/ 15 h 268"/>
                  <a:gd name="T38" fmla="*/ 548 w 714"/>
                  <a:gd name="T39" fmla="*/ 21 h 268"/>
                  <a:gd name="T40" fmla="*/ 590 w 714"/>
                  <a:gd name="T41" fmla="*/ 45 h 268"/>
                  <a:gd name="T42" fmla="*/ 625 w 714"/>
                  <a:gd name="T43" fmla="*/ 87 h 268"/>
                  <a:gd name="T44" fmla="*/ 637 w 714"/>
                  <a:gd name="T45" fmla="*/ 106 h 268"/>
                  <a:gd name="T46" fmla="*/ 661 w 714"/>
                  <a:gd name="T47" fmla="*/ 104 h 268"/>
                  <a:gd name="T48" fmla="*/ 674 w 714"/>
                  <a:gd name="T49" fmla="*/ 113 h 268"/>
                  <a:gd name="T50" fmla="*/ 684 w 714"/>
                  <a:gd name="T51" fmla="*/ 134 h 268"/>
                  <a:gd name="T52" fmla="*/ 705 w 714"/>
                  <a:gd name="T53" fmla="*/ 140 h 268"/>
                  <a:gd name="T54" fmla="*/ 695 w 714"/>
                  <a:gd name="T55" fmla="*/ 165 h 268"/>
                  <a:gd name="T56" fmla="*/ 692 w 714"/>
                  <a:gd name="T57" fmla="*/ 207 h 268"/>
                  <a:gd name="T58" fmla="*/ 712 w 714"/>
                  <a:gd name="T59" fmla="*/ 237 h 268"/>
                  <a:gd name="T60" fmla="*/ 699 w 714"/>
                  <a:gd name="T61" fmla="*/ 258 h 268"/>
                  <a:gd name="T62" fmla="*/ 683 w 714"/>
                  <a:gd name="T63" fmla="*/ 261 h 268"/>
                  <a:gd name="T64" fmla="*/ 661 w 714"/>
                  <a:gd name="T65" fmla="*/ 257 h 268"/>
                  <a:gd name="T66" fmla="*/ 623 w 714"/>
                  <a:gd name="T67" fmla="*/ 253 h 268"/>
                  <a:gd name="T68" fmla="*/ 598 w 714"/>
                  <a:gd name="T69" fmla="*/ 255 h 268"/>
                  <a:gd name="T70" fmla="*/ 614 w 714"/>
                  <a:gd name="T71" fmla="*/ 236 h 268"/>
                  <a:gd name="T72" fmla="*/ 610 w 714"/>
                  <a:gd name="T73" fmla="*/ 207 h 268"/>
                  <a:gd name="T74" fmla="*/ 593 w 714"/>
                  <a:gd name="T75" fmla="*/ 182 h 268"/>
                  <a:gd name="T76" fmla="*/ 598 w 714"/>
                  <a:gd name="T77" fmla="*/ 147 h 268"/>
                  <a:gd name="T78" fmla="*/ 572 w 714"/>
                  <a:gd name="T79" fmla="*/ 131 h 268"/>
                  <a:gd name="T80" fmla="*/ 555 w 714"/>
                  <a:gd name="T81" fmla="*/ 147 h 268"/>
                  <a:gd name="T82" fmla="*/ 517 w 714"/>
                  <a:gd name="T83" fmla="*/ 145 h 268"/>
                  <a:gd name="T84" fmla="*/ 487 w 714"/>
                  <a:gd name="T85" fmla="*/ 147 h 268"/>
                  <a:gd name="T86" fmla="*/ 447 w 714"/>
                  <a:gd name="T87" fmla="*/ 155 h 268"/>
                  <a:gd name="T88" fmla="*/ 398 w 714"/>
                  <a:gd name="T89" fmla="*/ 135 h 268"/>
                  <a:gd name="T90" fmla="*/ 395 w 714"/>
                  <a:gd name="T91" fmla="*/ 161 h 268"/>
                  <a:gd name="T92" fmla="*/ 382 w 714"/>
                  <a:gd name="T93" fmla="*/ 173 h 268"/>
                  <a:gd name="T94" fmla="*/ 354 w 714"/>
                  <a:gd name="T95" fmla="*/ 185 h 268"/>
                  <a:gd name="T96" fmla="*/ 333 w 714"/>
                  <a:gd name="T97" fmla="*/ 179 h 268"/>
                  <a:gd name="T98" fmla="*/ 314 w 714"/>
                  <a:gd name="T99" fmla="*/ 190 h 268"/>
                  <a:gd name="T100" fmla="*/ 290 w 714"/>
                  <a:gd name="T101" fmla="*/ 200 h 268"/>
                  <a:gd name="T102" fmla="*/ 274 w 714"/>
                  <a:gd name="T103" fmla="*/ 217 h 268"/>
                  <a:gd name="T104" fmla="*/ 261 w 714"/>
                  <a:gd name="T105" fmla="*/ 238 h 268"/>
                  <a:gd name="T106" fmla="*/ 243 w 714"/>
                  <a:gd name="T107" fmla="*/ 248 h 268"/>
                  <a:gd name="T108" fmla="*/ 227 w 714"/>
                  <a:gd name="T109" fmla="*/ 259 h 268"/>
                  <a:gd name="T110" fmla="*/ 222 w 714"/>
                  <a:gd name="T111" fmla="*/ 229 h 268"/>
                  <a:gd name="T112" fmla="*/ 205 w 714"/>
                  <a:gd name="T113" fmla="*/ 207 h 268"/>
                  <a:gd name="T114" fmla="*/ 193 w 714"/>
                  <a:gd name="T115" fmla="*/ 182 h 268"/>
                  <a:gd name="T116" fmla="*/ 157 w 714"/>
                  <a:gd name="T117" fmla="*/ 214 h 268"/>
                  <a:gd name="T118" fmla="*/ 127 w 714"/>
                  <a:gd name="T119" fmla="*/ 231 h 268"/>
                  <a:gd name="T120" fmla="*/ 87 w 714"/>
                  <a:gd name="T121" fmla="*/ 214 h 268"/>
                  <a:gd name="T122" fmla="*/ 47 w 714"/>
                  <a:gd name="T123" fmla="*/ 2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4" h="268">
                    <a:moveTo>
                      <a:pt x="26" y="217"/>
                    </a:moveTo>
                    <a:lnTo>
                      <a:pt x="26" y="216"/>
                    </a:lnTo>
                    <a:lnTo>
                      <a:pt x="26" y="215"/>
                    </a:lnTo>
                    <a:lnTo>
                      <a:pt x="24" y="215"/>
                    </a:lnTo>
                    <a:lnTo>
                      <a:pt x="24" y="214"/>
                    </a:lnTo>
                    <a:lnTo>
                      <a:pt x="24" y="212"/>
                    </a:lnTo>
                    <a:lnTo>
                      <a:pt x="26" y="212"/>
                    </a:lnTo>
                    <a:lnTo>
                      <a:pt x="24" y="212"/>
                    </a:lnTo>
                    <a:lnTo>
                      <a:pt x="26" y="212"/>
                    </a:lnTo>
                    <a:lnTo>
                      <a:pt x="26" y="211"/>
                    </a:lnTo>
                    <a:lnTo>
                      <a:pt x="26" y="210"/>
                    </a:lnTo>
                    <a:lnTo>
                      <a:pt x="24" y="210"/>
                    </a:lnTo>
                    <a:lnTo>
                      <a:pt x="24" y="208"/>
                    </a:lnTo>
                    <a:lnTo>
                      <a:pt x="23" y="208"/>
                    </a:lnTo>
                    <a:lnTo>
                      <a:pt x="23" y="207"/>
                    </a:lnTo>
                    <a:lnTo>
                      <a:pt x="23" y="206"/>
                    </a:lnTo>
                    <a:lnTo>
                      <a:pt x="24" y="206"/>
                    </a:lnTo>
                    <a:lnTo>
                      <a:pt x="23" y="204"/>
                    </a:lnTo>
                    <a:lnTo>
                      <a:pt x="22" y="204"/>
                    </a:lnTo>
                    <a:lnTo>
                      <a:pt x="22" y="203"/>
                    </a:lnTo>
                    <a:lnTo>
                      <a:pt x="22" y="202"/>
                    </a:lnTo>
                    <a:lnTo>
                      <a:pt x="22" y="200"/>
                    </a:lnTo>
                    <a:lnTo>
                      <a:pt x="20" y="199"/>
                    </a:lnTo>
                    <a:lnTo>
                      <a:pt x="19" y="199"/>
                    </a:lnTo>
                    <a:lnTo>
                      <a:pt x="18" y="199"/>
                    </a:lnTo>
                    <a:lnTo>
                      <a:pt x="17" y="199"/>
                    </a:lnTo>
                    <a:lnTo>
                      <a:pt x="15" y="199"/>
                    </a:lnTo>
                    <a:lnTo>
                      <a:pt x="14" y="199"/>
                    </a:lnTo>
                    <a:lnTo>
                      <a:pt x="13" y="198"/>
                    </a:lnTo>
                    <a:lnTo>
                      <a:pt x="13" y="197"/>
                    </a:lnTo>
                    <a:lnTo>
                      <a:pt x="11" y="197"/>
                    </a:lnTo>
                    <a:lnTo>
                      <a:pt x="11" y="195"/>
                    </a:lnTo>
                    <a:lnTo>
                      <a:pt x="10" y="195"/>
                    </a:lnTo>
                    <a:lnTo>
                      <a:pt x="10" y="194"/>
                    </a:lnTo>
                    <a:lnTo>
                      <a:pt x="10" y="193"/>
                    </a:lnTo>
                    <a:lnTo>
                      <a:pt x="9" y="193"/>
                    </a:lnTo>
                    <a:lnTo>
                      <a:pt x="9" y="191"/>
                    </a:lnTo>
                    <a:lnTo>
                      <a:pt x="7" y="191"/>
                    </a:lnTo>
                    <a:lnTo>
                      <a:pt x="6" y="191"/>
                    </a:lnTo>
                    <a:lnTo>
                      <a:pt x="6" y="190"/>
                    </a:lnTo>
                    <a:lnTo>
                      <a:pt x="5" y="190"/>
                    </a:lnTo>
                    <a:lnTo>
                      <a:pt x="3" y="190"/>
                    </a:lnTo>
                    <a:lnTo>
                      <a:pt x="2" y="190"/>
                    </a:lnTo>
                    <a:lnTo>
                      <a:pt x="2" y="189"/>
                    </a:lnTo>
                    <a:lnTo>
                      <a:pt x="1" y="189"/>
                    </a:lnTo>
                    <a:lnTo>
                      <a:pt x="1" y="187"/>
                    </a:lnTo>
                    <a:lnTo>
                      <a:pt x="1" y="186"/>
                    </a:lnTo>
                    <a:lnTo>
                      <a:pt x="0" y="186"/>
                    </a:lnTo>
                    <a:lnTo>
                      <a:pt x="0" y="185"/>
                    </a:lnTo>
                    <a:lnTo>
                      <a:pt x="1" y="185"/>
                    </a:lnTo>
                    <a:lnTo>
                      <a:pt x="1" y="183"/>
                    </a:lnTo>
                    <a:lnTo>
                      <a:pt x="1" y="182"/>
                    </a:lnTo>
                    <a:lnTo>
                      <a:pt x="0" y="182"/>
                    </a:lnTo>
                    <a:lnTo>
                      <a:pt x="0" y="181"/>
                    </a:lnTo>
                    <a:lnTo>
                      <a:pt x="1" y="179"/>
                    </a:lnTo>
                    <a:lnTo>
                      <a:pt x="1" y="178"/>
                    </a:lnTo>
                    <a:lnTo>
                      <a:pt x="2" y="178"/>
                    </a:lnTo>
                    <a:lnTo>
                      <a:pt x="2" y="177"/>
                    </a:lnTo>
                    <a:lnTo>
                      <a:pt x="3" y="177"/>
                    </a:lnTo>
                    <a:lnTo>
                      <a:pt x="3" y="176"/>
                    </a:lnTo>
                    <a:lnTo>
                      <a:pt x="5" y="176"/>
                    </a:lnTo>
                    <a:lnTo>
                      <a:pt x="3" y="176"/>
                    </a:lnTo>
                    <a:lnTo>
                      <a:pt x="3" y="174"/>
                    </a:lnTo>
                    <a:lnTo>
                      <a:pt x="5" y="174"/>
                    </a:lnTo>
                    <a:lnTo>
                      <a:pt x="5" y="173"/>
                    </a:lnTo>
                    <a:lnTo>
                      <a:pt x="5" y="172"/>
                    </a:lnTo>
                    <a:lnTo>
                      <a:pt x="5" y="170"/>
                    </a:lnTo>
                    <a:lnTo>
                      <a:pt x="6" y="170"/>
                    </a:lnTo>
                    <a:lnTo>
                      <a:pt x="6" y="169"/>
                    </a:lnTo>
                    <a:lnTo>
                      <a:pt x="7" y="166"/>
                    </a:lnTo>
                    <a:lnTo>
                      <a:pt x="9" y="164"/>
                    </a:lnTo>
                    <a:lnTo>
                      <a:pt x="13" y="157"/>
                    </a:lnTo>
                    <a:lnTo>
                      <a:pt x="14" y="152"/>
                    </a:lnTo>
                    <a:lnTo>
                      <a:pt x="19" y="144"/>
                    </a:lnTo>
                    <a:lnTo>
                      <a:pt x="30" y="126"/>
                    </a:lnTo>
                    <a:lnTo>
                      <a:pt x="31" y="123"/>
                    </a:lnTo>
                    <a:lnTo>
                      <a:pt x="34" y="121"/>
                    </a:lnTo>
                    <a:lnTo>
                      <a:pt x="35" y="119"/>
                    </a:lnTo>
                    <a:lnTo>
                      <a:pt x="38" y="117"/>
                    </a:lnTo>
                    <a:lnTo>
                      <a:pt x="39" y="115"/>
                    </a:lnTo>
                    <a:lnTo>
                      <a:pt x="40" y="114"/>
                    </a:lnTo>
                    <a:lnTo>
                      <a:pt x="44" y="110"/>
                    </a:lnTo>
                    <a:lnTo>
                      <a:pt x="47" y="107"/>
                    </a:lnTo>
                    <a:lnTo>
                      <a:pt x="49" y="105"/>
                    </a:lnTo>
                    <a:lnTo>
                      <a:pt x="52" y="104"/>
                    </a:lnTo>
                    <a:lnTo>
                      <a:pt x="53" y="102"/>
                    </a:lnTo>
                    <a:lnTo>
                      <a:pt x="58" y="100"/>
                    </a:lnTo>
                    <a:lnTo>
                      <a:pt x="62" y="97"/>
                    </a:lnTo>
                    <a:lnTo>
                      <a:pt x="64" y="96"/>
                    </a:lnTo>
                    <a:lnTo>
                      <a:pt x="65" y="96"/>
                    </a:lnTo>
                    <a:lnTo>
                      <a:pt x="65" y="94"/>
                    </a:lnTo>
                    <a:lnTo>
                      <a:pt x="65" y="93"/>
                    </a:lnTo>
                    <a:lnTo>
                      <a:pt x="66" y="93"/>
                    </a:lnTo>
                    <a:lnTo>
                      <a:pt x="68" y="93"/>
                    </a:lnTo>
                    <a:lnTo>
                      <a:pt x="68" y="92"/>
                    </a:lnTo>
                    <a:lnTo>
                      <a:pt x="69" y="92"/>
                    </a:lnTo>
                    <a:lnTo>
                      <a:pt x="69" y="90"/>
                    </a:lnTo>
                    <a:lnTo>
                      <a:pt x="70" y="90"/>
                    </a:lnTo>
                    <a:lnTo>
                      <a:pt x="70" y="89"/>
                    </a:lnTo>
                    <a:lnTo>
                      <a:pt x="72" y="89"/>
                    </a:lnTo>
                    <a:lnTo>
                      <a:pt x="73" y="89"/>
                    </a:lnTo>
                    <a:lnTo>
                      <a:pt x="73" y="88"/>
                    </a:lnTo>
                    <a:lnTo>
                      <a:pt x="74" y="88"/>
                    </a:lnTo>
                    <a:lnTo>
                      <a:pt x="74" y="87"/>
                    </a:lnTo>
                    <a:lnTo>
                      <a:pt x="75" y="87"/>
                    </a:lnTo>
                    <a:lnTo>
                      <a:pt x="75" y="85"/>
                    </a:lnTo>
                    <a:lnTo>
                      <a:pt x="77" y="85"/>
                    </a:lnTo>
                    <a:lnTo>
                      <a:pt x="78" y="84"/>
                    </a:lnTo>
                    <a:lnTo>
                      <a:pt x="79" y="84"/>
                    </a:lnTo>
                    <a:lnTo>
                      <a:pt x="79" y="85"/>
                    </a:lnTo>
                    <a:lnTo>
                      <a:pt x="81" y="85"/>
                    </a:lnTo>
                    <a:lnTo>
                      <a:pt x="82" y="84"/>
                    </a:lnTo>
                    <a:lnTo>
                      <a:pt x="83" y="84"/>
                    </a:lnTo>
                    <a:lnTo>
                      <a:pt x="83" y="85"/>
                    </a:lnTo>
                    <a:lnTo>
                      <a:pt x="83" y="84"/>
                    </a:lnTo>
                    <a:lnTo>
                      <a:pt x="85" y="84"/>
                    </a:lnTo>
                    <a:lnTo>
                      <a:pt x="85" y="83"/>
                    </a:lnTo>
                    <a:lnTo>
                      <a:pt x="86" y="81"/>
                    </a:lnTo>
                    <a:lnTo>
                      <a:pt x="86" y="80"/>
                    </a:lnTo>
                    <a:lnTo>
                      <a:pt x="87" y="80"/>
                    </a:lnTo>
                    <a:lnTo>
                      <a:pt x="87" y="79"/>
                    </a:lnTo>
                    <a:lnTo>
                      <a:pt x="89" y="79"/>
                    </a:lnTo>
                    <a:lnTo>
                      <a:pt x="90" y="79"/>
                    </a:lnTo>
                    <a:lnTo>
                      <a:pt x="91" y="79"/>
                    </a:lnTo>
                    <a:lnTo>
                      <a:pt x="91" y="80"/>
                    </a:lnTo>
                    <a:lnTo>
                      <a:pt x="91" y="81"/>
                    </a:lnTo>
                    <a:lnTo>
                      <a:pt x="92" y="81"/>
                    </a:lnTo>
                    <a:lnTo>
                      <a:pt x="94" y="81"/>
                    </a:lnTo>
                    <a:lnTo>
                      <a:pt x="94" y="83"/>
                    </a:lnTo>
                    <a:lnTo>
                      <a:pt x="95" y="83"/>
                    </a:lnTo>
                    <a:lnTo>
                      <a:pt x="95" y="84"/>
                    </a:lnTo>
                    <a:lnTo>
                      <a:pt x="96" y="84"/>
                    </a:lnTo>
                    <a:lnTo>
                      <a:pt x="98" y="84"/>
                    </a:lnTo>
                    <a:lnTo>
                      <a:pt x="98" y="85"/>
                    </a:lnTo>
                    <a:lnTo>
                      <a:pt x="99" y="85"/>
                    </a:lnTo>
                    <a:lnTo>
                      <a:pt x="99" y="87"/>
                    </a:lnTo>
                    <a:lnTo>
                      <a:pt x="99" y="88"/>
                    </a:lnTo>
                    <a:lnTo>
                      <a:pt x="98" y="88"/>
                    </a:lnTo>
                    <a:lnTo>
                      <a:pt x="96" y="88"/>
                    </a:lnTo>
                    <a:lnTo>
                      <a:pt x="98" y="89"/>
                    </a:lnTo>
                    <a:lnTo>
                      <a:pt x="98" y="90"/>
                    </a:lnTo>
                    <a:lnTo>
                      <a:pt x="99" y="90"/>
                    </a:lnTo>
                    <a:lnTo>
                      <a:pt x="100" y="90"/>
                    </a:lnTo>
                    <a:lnTo>
                      <a:pt x="100" y="92"/>
                    </a:lnTo>
                    <a:lnTo>
                      <a:pt x="102" y="93"/>
                    </a:lnTo>
                    <a:lnTo>
                      <a:pt x="103" y="93"/>
                    </a:lnTo>
                    <a:lnTo>
                      <a:pt x="103" y="94"/>
                    </a:lnTo>
                    <a:lnTo>
                      <a:pt x="103" y="96"/>
                    </a:lnTo>
                    <a:lnTo>
                      <a:pt x="103" y="97"/>
                    </a:lnTo>
                    <a:lnTo>
                      <a:pt x="102" y="97"/>
                    </a:lnTo>
                    <a:lnTo>
                      <a:pt x="102" y="98"/>
                    </a:lnTo>
                    <a:lnTo>
                      <a:pt x="100" y="98"/>
                    </a:lnTo>
                    <a:lnTo>
                      <a:pt x="99" y="98"/>
                    </a:lnTo>
                    <a:lnTo>
                      <a:pt x="100" y="100"/>
                    </a:lnTo>
                    <a:lnTo>
                      <a:pt x="102" y="100"/>
                    </a:lnTo>
                    <a:lnTo>
                      <a:pt x="103" y="100"/>
                    </a:lnTo>
                    <a:lnTo>
                      <a:pt x="103" y="101"/>
                    </a:lnTo>
                    <a:lnTo>
                      <a:pt x="102" y="101"/>
                    </a:lnTo>
                    <a:lnTo>
                      <a:pt x="102" y="102"/>
                    </a:lnTo>
                    <a:lnTo>
                      <a:pt x="102" y="104"/>
                    </a:lnTo>
                    <a:lnTo>
                      <a:pt x="100" y="104"/>
                    </a:lnTo>
                    <a:lnTo>
                      <a:pt x="99" y="105"/>
                    </a:lnTo>
                    <a:lnTo>
                      <a:pt x="98" y="105"/>
                    </a:lnTo>
                    <a:lnTo>
                      <a:pt x="98" y="106"/>
                    </a:lnTo>
                    <a:lnTo>
                      <a:pt x="96" y="105"/>
                    </a:lnTo>
                    <a:lnTo>
                      <a:pt x="95" y="105"/>
                    </a:lnTo>
                    <a:lnTo>
                      <a:pt x="95" y="106"/>
                    </a:lnTo>
                    <a:lnTo>
                      <a:pt x="95" y="107"/>
                    </a:lnTo>
                    <a:lnTo>
                      <a:pt x="95" y="109"/>
                    </a:lnTo>
                    <a:lnTo>
                      <a:pt x="96" y="109"/>
                    </a:lnTo>
                    <a:lnTo>
                      <a:pt x="96" y="110"/>
                    </a:lnTo>
                    <a:lnTo>
                      <a:pt x="96" y="111"/>
                    </a:lnTo>
                    <a:lnTo>
                      <a:pt x="98" y="111"/>
                    </a:lnTo>
                    <a:lnTo>
                      <a:pt x="98" y="113"/>
                    </a:lnTo>
                    <a:lnTo>
                      <a:pt x="99" y="113"/>
                    </a:lnTo>
                    <a:lnTo>
                      <a:pt x="99" y="114"/>
                    </a:lnTo>
                    <a:lnTo>
                      <a:pt x="100" y="114"/>
                    </a:lnTo>
                    <a:lnTo>
                      <a:pt x="102" y="114"/>
                    </a:lnTo>
                    <a:lnTo>
                      <a:pt x="102" y="115"/>
                    </a:lnTo>
                    <a:lnTo>
                      <a:pt x="103" y="115"/>
                    </a:lnTo>
                    <a:lnTo>
                      <a:pt x="104" y="115"/>
                    </a:lnTo>
                    <a:lnTo>
                      <a:pt x="106" y="115"/>
                    </a:lnTo>
                    <a:lnTo>
                      <a:pt x="107" y="117"/>
                    </a:lnTo>
                    <a:lnTo>
                      <a:pt x="107" y="118"/>
                    </a:lnTo>
                    <a:lnTo>
                      <a:pt x="108" y="118"/>
                    </a:lnTo>
                    <a:lnTo>
                      <a:pt x="108" y="119"/>
                    </a:lnTo>
                    <a:lnTo>
                      <a:pt x="110" y="119"/>
                    </a:lnTo>
                    <a:lnTo>
                      <a:pt x="110" y="121"/>
                    </a:lnTo>
                    <a:lnTo>
                      <a:pt x="110" y="122"/>
                    </a:lnTo>
                    <a:lnTo>
                      <a:pt x="108" y="122"/>
                    </a:lnTo>
                    <a:lnTo>
                      <a:pt x="108" y="123"/>
                    </a:lnTo>
                    <a:lnTo>
                      <a:pt x="110" y="123"/>
                    </a:lnTo>
                    <a:lnTo>
                      <a:pt x="110" y="125"/>
                    </a:lnTo>
                    <a:lnTo>
                      <a:pt x="108" y="125"/>
                    </a:lnTo>
                    <a:lnTo>
                      <a:pt x="107" y="125"/>
                    </a:lnTo>
                    <a:lnTo>
                      <a:pt x="108" y="126"/>
                    </a:lnTo>
                    <a:lnTo>
                      <a:pt x="110" y="126"/>
                    </a:lnTo>
                    <a:lnTo>
                      <a:pt x="110" y="127"/>
                    </a:lnTo>
                    <a:lnTo>
                      <a:pt x="111" y="127"/>
                    </a:lnTo>
                    <a:lnTo>
                      <a:pt x="111" y="126"/>
                    </a:lnTo>
                    <a:lnTo>
                      <a:pt x="112" y="126"/>
                    </a:lnTo>
                    <a:lnTo>
                      <a:pt x="113" y="127"/>
                    </a:lnTo>
                    <a:lnTo>
                      <a:pt x="115" y="127"/>
                    </a:lnTo>
                    <a:lnTo>
                      <a:pt x="116" y="128"/>
                    </a:lnTo>
                    <a:lnTo>
                      <a:pt x="116" y="130"/>
                    </a:lnTo>
                    <a:lnTo>
                      <a:pt x="115" y="131"/>
                    </a:lnTo>
                    <a:lnTo>
                      <a:pt x="116" y="131"/>
                    </a:lnTo>
                    <a:lnTo>
                      <a:pt x="117" y="131"/>
                    </a:lnTo>
                    <a:lnTo>
                      <a:pt x="119" y="131"/>
                    </a:lnTo>
                    <a:lnTo>
                      <a:pt x="120" y="131"/>
                    </a:lnTo>
                    <a:lnTo>
                      <a:pt x="120" y="132"/>
                    </a:lnTo>
                    <a:lnTo>
                      <a:pt x="121" y="132"/>
                    </a:lnTo>
                    <a:lnTo>
                      <a:pt x="123" y="132"/>
                    </a:lnTo>
                    <a:lnTo>
                      <a:pt x="124" y="132"/>
                    </a:lnTo>
                    <a:lnTo>
                      <a:pt x="124" y="134"/>
                    </a:lnTo>
                    <a:lnTo>
                      <a:pt x="125" y="134"/>
                    </a:lnTo>
                    <a:lnTo>
                      <a:pt x="127" y="134"/>
                    </a:lnTo>
                    <a:lnTo>
                      <a:pt x="127" y="132"/>
                    </a:lnTo>
                    <a:lnTo>
                      <a:pt x="128" y="132"/>
                    </a:lnTo>
                    <a:lnTo>
                      <a:pt x="128" y="134"/>
                    </a:lnTo>
                    <a:lnTo>
                      <a:pt x="129" y="134"/>
                    </a:lnTo>
                    <a:lnTo>
                      <a:pt x="130" y="134"/>
                    </a:lnTo>
                    <a:lnTo>
                      <a:pt x="132" y="134"/>
                    </a:lnTo>
                    <a:lnTo>
                      <a:pt x="133" y="135"/>
                    </a:lnTo>
                    <a:lnTo>
                      <a:pt x="134" y="135"/>
                    </a:lnTo>
                    <a:lnTo>
                      <a:pt x="134" y="134"/>
                    </a:lnTo>
                    <a:lnTo>
                      <a:pt x="133" y="134"/>
                    </a:lnTo>
                    <a:lnTo>
                      <a:pt x="133" y="132"/>
                    </a:lnTo>
                    <a:lnTo>
                      <a:pt x="134" y="132"/>
                    </a:lnTo>
                    <a:lnTo>
                      <a:pt x="134" y="134"/>
                    </a:lnTo>
                    <a:lnTo>
                      <a:pt x="136" y="134"/>
                    </a:lnTo>
                    <a:lnTo>
                      <a:pt x="134" y="135"/>
                    </a:lnTo>
                    <a:lnTo>
                      <a:pt x="134" y="136"/>
                    </a:lnTo>
                    <a:lnTo>
                      <a:pt x="134" y="138"/>
                    </a:lnTo>
                    <a:lnTo>
                      <a:pt x="136" y="138"/>
                    </a:lnTo>
                    <a:lnTo>
                      <a:pt x="137" y="138"/>
                    </a:lnTo>
                    <a:lnTo>
                      <a:pt x="137" y="139"/>
                    </a:lnTo>
                    <a:lnTo>
                      <a:pt x="137" y="140"/>
                    </a:lnTo>
                    <a:lnTo>
                      <a:pt x="138" y="140"/>
                    </a:lnTo>
                    <a:lnTo>
                      <a:pt x="140" y="140"/>
                    </a:lnTo>
                    <a:lnTo>
                      <a:pt x="140" y="142"/>
                    </a:lnTo>
                    <a:lnTo>
                      <a:pt x="140" y="143"/>
                    </a:lnTo>
                    <a:lnTo>
                      <a:pt x="140" y="144"/>
                    </a:lnTo>
                    <a:lnTo>
                      <a:pt x="140" y="145"/>
                    </a:lnTo>
                    <a:lnTo>
                      <a:pt x="140" y="147"/>
                    </a:lnTo>
                    <a:lnTo>
                      <a:pt x="140" y="148"/>
                    </a:lnTo>
                    <a:lnTo>
                      <a:pt x="140" y="149"/>
                    </a:lnTo>
                    <a:lnTo>
                      <a:pt x="141" y="149"/>
                    </a:lnTo>
                    <a:lnTo>
                      <a:pt x="142" y="149"/>
                    </a:lnTo>
                    <a:lnTo>
                      <a:pt x="142" y="151"/>
                    </a:lnTo>
                    <a:lnTo>
                      <a:pt x="144" y="151"/>
                    </a:lnTo>
                    <a:lnTo>
                      <a:pt x="144" y="149"/>
                    </a:lnTo>
                    <a:lnTo>
                      <a:pt x="142" y="149"/>
                    </a:lnTo>
                    <a:lnTo>
                      <a:pt x="142" y="148"/>
                    </a:lnTo>
                    <a:lnTo>
                      <a:pt x="144" y="148"/>
                    </a:lnTo>
                    <a:lnTo>
                      <a:pt x="145" y="148"/>
                    </a:lnTo>
                    <a:lnTo>
                      <a:pt x="145" y="149"/>
                    </a:lnTo>
                    <a:lnTo>
                      <a:pt x="145" y="148"/>
                    </a:lnTo>
                    <a:lnTo>
                      <a:pt x="145" y="147"/>
                    </a:lnTo>
                    <a:lnTo>
                      <a:pt x="146" y="147"/>
                    </a:lnTo>
                    <a:lnTo>
                      <a:pt x="147" y="147"/>
                    </a:lnTo>
                    <a:lnTo>
                      <a:pt x="149" y="147"/>
                    </a:lnTo>
                    <a:lnTo>
                      <a:pt x="149" y="145"/>
                    </a:lnTo>
                    <a:lnTo>
                      <a:pt x="147" y="145"/>
                    </a:lnTo>
                    <a:lnTo>
                      <a:pt x="147" y="144"/>
                    </a:lnTo>
                    <a:lnTo>
                      <a:pt x="149" y="144"/>
                    </a:lnTo>
                    <a:lnTo>
                      <a:pt x="150" y="144"/>
                    </a:lnTo>
                    <a:lnTo>
                      <a:pt x="151" y="143"/>
                    </a:lnTo>
                    <a:lnTo>
                      <a:pt x="151" y="142"/>
                    </a:lnTo>
                    <a:lnTo>
                      <a:pt x="150" y="142"/>
                    </a:lnTo>
                    <a:lnTo>
                      <a:pt x="150" y="140"/>
                    </a:lnTo>
                    <a:lnTo>
                      <a:pt x="151" y="140"/>
                    </a:lnTo>
                    <a:lnTo>
                      <a:pt x="153" y="139"/>
                    </a:lnTo>
                    <a:lnTo>
                      <a:pt x="154" y="138"/>
                    </a:lnTo>
                    <a:lnTo>
                      <a:pt x="154" y="136"/>
                    </a:lnTo>
                    <a:lnTo>
                      <a:pt x="154" y="135"/>
                    </a:lnTo>
                    <a:lnTo>
                      <a:pt x="155" y="134"/>
                    </a:lnTo>
                    <a:lnTo>
                      <a:pt x="155" y="131"/>
                    </a:lnTo>
                    <a:lnTo>
                      <a:pt x="155" y="130"/>
                    </a:lnTo>
                    <a:lnTo>
                      <a:pt x="154" y="127"/>
                    </a:lnTo>
                    <a:lnTo>
                      <a:pt x="153" y="125"/>
                    </a:lnTo>
                    <a:lnTo>
                      <a:pt x="151" y="123"/>
                    </a:lnTo>
                    <a:lnTo>
                      <a:pt x="150" y="121"/>
                    </a:lnTo>
                    <a:lnTo>
                      <a:pt x="147" y="119"/>
                    </a:lnTo>
                    <a:lnTo>
                      <a:pt x="147" y="115"/>
                    </a:lnTo>
                    <a:lnTo>
                      <a:pt x="147" y="114"/>
                    </a:lnTo>
                    <a:lnTo>
                      <a:pt x="147" y="113"/>
                    </a:lnTo>
                    <a:lnTo>
                      <a:pt x="147" y="111"/>
                    </a:lnTo>
                    <a:lnTo>
                      <a:pt x="149" y="111"/>
                    </a:lnTo>
                    <a:lnTo>
                      <a:pt x="149" y="110"/>
                    </a:lnTo>
                    <a:lnTo>
                      <a:pt x="150" y="110"/>
                    </a:lnTo>
                    <a:lnTo>
                      <a:pt x="153" y="110"/>
                    </a:lnTo>
                    <a:lnTo>
                      <a:pt x="155" y="109"/>
                    </a:lnTo>
                    <a:lnTo>
                      <a:pt x="158" y="107"/>
                    </a:lnTo>
                    <a:lnTo>
                      <a:pt x="162" y="106"/>
                    </a:lnTo>
                    <a:lnTo>
                      <a:pt x="163" y="106"/>
                    </a:lnTo>
                    <a:lnTo>
                      <a:pt x="166" y="105"/>
                    </a:lnTo>
                    <a:lnTo>
                      <a:pt x="167" y="104"/>
                    </a:lnTo>
                    <a:lnTo>
                      <a:pt x="171" y="104"/>
                    </a:lnTo>
                    <a:lnTo>
                      <a:pt x="172" y="101"/>
                    </a:lnTo>
                    <a:lnTo>
                      <a:pt x="176" y="96"/>
                    </a:lnTo>
                    <a:lnTo>
                      <a:pt x="176" y="94"/>
                    </a:lnTo>
                    <a:lnTo>
                      <a:pt x="180" y="89"/>
                    </a:lnTo>
                    <a:lnTo>
                      <a:pt x="182" y="88"/>
                    </a:lnTo>
                    <a:lnTo>
                      <a:pt x="183" y="87"/>
                    </a:lnTo>
                    <a:lnTo>
                      <a:pt x="184" y="87"/>
                    </a:lnTo>
                    <a:lnTo>
                      <a:pt x="185" y="85"/>
                    </a:lnTo>
                    <a:lnTo>
                      <a:pt x="187" y="83"/>
                    </a:lnTo>
                    <a:lnTo>
                      <a:pt x="189" y="81"/>
                    </a:lnTo>
                    <a:lnTo>
                      <a:pt x="193" y="80"/>
                    </a:lnTo>
                    <a:lnTo>
                      <a:pt x="195" y="79"/>
                    </a:lnTo>
                    <a:lnTo>
                      <a:pt x="196" y="79"/>
                    </a:lnTo>
                    <a:lnTo>
                      <a:pt x="197" y="79"/>
                    </a:lnTo>
                    <a:lnTo>
                      <a:pt x="200" y="77"/>
                    </a:lnTo>
                    <a:lnTo>
                      <a:pt x="201" y="76"/>
                    </a:lnTo>
                    <a:lnTo>
                      <a:pt x="202" y="76"/>
                    </a:lnTo>
                    <a:lnTo>
                      <a:pt x="204" y="76"/>
                    </a:lnTo>
                    <a:lnTo>
                      <a:pt x="204" y="75"/>
                    </a:lnTo>
                    <a:lnTo>
                      <a:pt x="205" y="73"/>
                    </a:lnTo>
                    <a:lnTo>
                      <a:pt x="206" y="73"/>
                    </a:lnTo>
                    <a:lnTo>
                      <a:pt x="208" y="73"/>
                    </a:lnTo>
                    <a:lnTo>
                      <a:pt x="209" y="73"/>
                    </a:lnTo>
                    <a:lnTo>
                      <a:pt x="209" y="72"/>
                    </a:lnTo>
                    <a:lnTo>
                      <a:pt x="210" y="71"/>
                    </a:lnTo>
                    <a:lnTo>
                      <a:pt x="210" y="70"/>
                    </a:lnTo>
                    <a:lnTo>
                      <a:pt x="212" y="70"/>
                    </a:lnTo>
                    <a:lnTo>
                      <a:pt x="212" y="68"/>
                    </a:lnTo>
                    <a:lnTo>
                      <a:pt x="213" y="68"/>
                    </a:lnTo>
                    <a:lnTo>
                      <a:pt x="213" y="67"/>
                    </a:lnTo>
                    <a:lnTo>
                      <a:pt x="213" y="66"/>
                    </a:lnTo>
                    <a:lnTo>
                      <a:pt x="214" y="66"/>
                    </a:lnTo>
                    <a:lnTo>
                      <a:pt x="216" y="66"/>
                    </a:lnTo>
                    <a:lnTo>
                      <a:pt x="216" y="64"/>
                    </a:lnTo>
                    <a:lnTo>
                      <a:pt x="217" y="63"/>
                    </a:lnTo>
                    <a:lnTo>
                      <a:pt x="218" y="63"/>
                    </a:lnTo>
                    <a:lnTo>
                      <a:pt x="219" y="62"/>
                    </a:lnTo>
                    <a:lnTo>
                      <a:pt x="221" y="62"/>
                    </a:lnTo>
                    <a:lnTo>
                      <a:pt x="222" y="60"/>
                    </a:lnTo>
                    <a:lnTo>
                      <a:pt x="223" y="60"/>
                    </a:lnTo>
                    <a:lnTo>
                      <a:pt x="225" y="60"/>
                    </a:lnTo>
                    <a:lnTo>
                      <a:pt x="226" y="60"/>
                    </a:lnTo>
                    <a:lnTo>
                      <a:pt x="227" y="60"/>
                    </a:lnTo>
                    <a:lnTo>
                      <a:pt x="229" y="62"/>
                    </a:lnTo>
                    <a:lnTo>
                      <a:pt x="230" y="62"/>
                    </a:lnTo>
                    <a:lnTo>
                      <a:pt x="230" y="60"/>
                    </a:lnTo>
                    <a:lnTo>
                      <a:pt x="231" y="60"/>
                    </a:lnTo>
                    <a:lnTo>
                      <a:pt x="231" y="62"/>
                    </a:lnTo>
                    <a:lnTo>
                      <a:pt x="233" y="62"/>
                    </a:lnTo>
                    <a:lnTo>
                      <a:pt x="234" y="62"/>
                    </a:lnTo>
                    <a:lnTo>
                      <a:pt x="235" y="62"/>
                    </a:lnTo>
                    <a:lnTo>
                      <a:pt x="236" y="62"/>
                    </a:lnTo>
                    <a:lnTo>
                      <a:pt x="238" y="60"/>
                    </a:lnTo>
                    <a:lnTo>
                      <a:pt x="239" y="60"/>
                    </a:lnTo>
                    <a:lnTo>
                      <a:pt x="240" y="60"/>
                    </a:lnTo>
                    <a:lnTo>
                      <a:pt x="240" y="62"/>
                    </a:lnTo>
                    <a:lnTo>
                      <a:pt x="240" y="63"/>
                    </a:lnTo>
                    <a:lnTo>
                      <a:pt x="242" y="63"/>
                    </a:lnTo>
                    <a:lnTo>
                      <a:pt x="243" y="63"/>
                    </a:lnTo>
                    <a:lnTo>
                      <a:pt x="244" y="62"/>
                    </a:lnTo>
                    <a:lnTo>
                      <a:pt x="246" y="62"/>
                    </a:lnTo>
                    <a:lnTo>
                      <a:pt x="247" y="62"/>
                    </a:lnTo>
                    <a:lnTo>
                      <a:pt x="247" y="63"/>
                    </a:lnTo>
                    <a:lnTo>
                      <a:pt x="248" y="63"/>
                    </a:lnTo>
                    <a:lnTo>
                      <a:pt x="248" y="64"/>
                    </a:lnTo>
                    <a:lnTo>
                      <a:pt x="250" y="64"/>
                    </a:lnTo>
                    <a:lnTo>
                      <a:pt x="251" y="64"/>
                    </a:lnTo>
                    <a:lnTo>
                      <a:pt x="252" y="64"/>
                    </a:lnTo>
                    <a:lnTo>
                      <a:pt x="254" y="64"/>
                    </a:lnTo>
                    <a:lnTo>
                      <a:pt x="255" y="64"/>
                    </a:lnTo>
                    <a:lnTo>
                      <a:pt x="256" y="63"/>
                    </a:lnTo>
                    <a:lnTo>
                      <a:pt x="257" y="63"/>
                    </a:lnTo>
                    <a:lnTo>
                      <a:pt x="257" y="64"/>
                    </a:lnTo>
                    <a:lnTo>
                      <a:pt x="259" y="64"/>
                    </a:lnTo>
                    <a:lnTo>
                      <a:pt x="259" y="66"/>
                    </a:lnTo>
                    <a:lnTo>
                      <a:pt x="259" y="67"/>
                    </a:lnTo>
                    <a:lnTo>
                      <a:pt x="257" y="68"/>
                    </a:lnTo>
                    <a:lnTo>
                      <a:pt x="257" y="70"/>
                    </a:lnTo>
                    <a:lnTo>
                      <a:pt x="256" y="71"/>
                    </a:lnTo>
                    <a:lnTo>
                      <a:pt x="256" y="72"/>
                    </a:lnTo>
                    <a:lnTo>
                      <a:pt x="255" y="72"/>
                    </a:lnTo>
                    <a:lnTo>
                      <a:pt x="255" y="73"/>
                    </a:lnTo>
                    <a:lnTo>
                      <a:pt x="254" y="73"/>
                    </a:lnTo>
                    <a:lnTo>
                      <a:pt x="252" y="75"/>
                    </a:lnTo>
                    <a:lnTo>
                      <a:pt x="251" y="76"/>
                    </a:lnTo>
                    <a:lnTo>
                      <a:pt x="251" y="77"/>
                    </a:lnTo>
                    <a:lnTo>
                      <a:pt x="250" y="77"/>
                    </a:lnTo>
                    <a:lnTo>
                      <a:pt x="250" y="79"/>
                    </a:lnTo>
                    <a:lnTo>
                      <a:pt x="251" y="80"/>
                    </a:lnTo>
                    <a:lnTo>
                      <a:pt x="252" y="80"/>
                    </a:lnTo>
                    <a:lnTo>
                      <a:pt x="254" y="80"/>
                    </a:lnTo>
                    <a:lnTo>
                      <a:pt x="254" y="79"/>
                    </a:lnTo>
                    <a:lnTo>
                      <a:pt x="255" y="79"/>
                    </a:lnTo>
                    <a:lnTo>
                      <a:pt x="255" y="77"/>
                    </a:lnTo>
                    <a:lnTo>
                      <a:pt x="256" y="77"/>
                    </a:lnTo>
                    <a:lnTo>
                      <a:pt x="256" y="76"/>
                    </a:lnTo>
                    <a:lnTo>
                      <a:pt x="256" y="75"/>
                    </a:lnTo>
                    <a:lnTo>
                      <a:pt x="257" y="75"/>
                    </a:lnTo>
                    <a:lnTo>
                      <a:pt x="257" y="73"/>
                    </a:lnTo>
                    <a:lnTo>
                      <a:pt x="259" y="73"/>
                    </a:lnTo>
                    <a:lnTo>
                      <a:pt x="259" y="72"/>
                    </a:lnTo>
                    <a:lnTo>
                      <a:pt x="260" y="72"/>
                    </a:lnTo>
                    <a:lnTo>
                      <a:pt x="260" y="71"/>
                    </a:lnTo>
                    <a:lnTo>
                      <a:pt x="261" y="71"/>
                    </a:lnTo>
                    <a:lnTo>
                      <a:pt x="261" y="70"/>
                    </a:lnTo>
                    <a:lnTo>
                      <a:pt x="263" y="68"/>
                    </a:lnTo>
                    <a:lnTo>
                      <a:pt x="264" y="68"/>
                    </a:lnTo>
                    <a:lnTo>
                      <a:pt x="264" y="67"/>
                    </a:lnTo>
                    <a:lnTo>
                      <a:pt x="265" y="67"/>
                    </a:lnTo>
                    <a:lnTo>
                      <a:pt x="259" y="53"/>
                    </a:lnTo>
                    <a:lnTo>
                      <a:pt x="259" y="47"/>
                    </a:lnTo>
                    <a:lnTo>
                      <a:pt x="268" y="42"/>
                    </a:lnTo>
                    <a:lnTo>
                      <a:pt x="269" y="41"/>
                    </a:lnTo>
                    <a:lnTo>
                      <a:pt x="271" y="41"/>
                    </a:lnTo>
                    <a:lnTo>
                      <a:pt x="272" y="41"/>
                    </a:lnTo>
                    <a:lnTo>
                      <a:pt x="273" y="41"/>
                    </a:lnTo>
                    <a:lnTo>
                      <a:pt x="273" y="42"/>
                    </a:lnTo>
                    <a:lnTo>
                      <a:pt x="274" y="41"/>
                    </a:lnTo>
                    <a:lnTo>
                      <a:pt x="276" y="42"/>
                    </a:lnTo>
                    <a:lnTo>
                      <a:pt x="277" y="43"/>
                    </a:lnTo>
                    <a:lnTo>
                      <a:pt x="277" y="45"/>
                    </a:lnTo>
                    <a:lnTo>
                      <a:pt x="278" y="46"/>
                    </a:lnTo>
                    <a:lnTo>
                      <a:pt x="280" y="46"/>
                    </a:lnTo>
                    <a:lnTo>
                      <a:pt x="281" y="47"/>
                    </a:lnTo>
                    <a:lnTo>
                      <a:pt x="282" y="47"/>
                    </a:lnTo>
                    <a:lnTo>
                      <a:pt x="282" y="46"/>
                    </a:lnTo>
                    <a:lnTo>
                      <a:pt x="282" y="45"/>
                    </a:lnTo>
                    <a:lnTo>
                      <a:pt x="282" y="43"/>
                    </a:lnTo>
                    <a:lnTo>
                      <a:pt x="282" y="42"/>
                    </a:lnTo>
                    <a:lnTo>
                      <a:pt x="282" y="41"/>
                    </a:lnTo>
                    <a:lnTo>
                      <a:pt x="282" y="39"/>
                    </a:lnTo>
                    <a:lnTo>
                      <a:pt x="282" y="38"/>
                    </a:lnTo>
                    <a:lnTo>
                      <a:pt x="284" y="38"/>
                    </a:lnTo>
                    <a:lnTo>
                      <a:pt x="285" y="38"/>
                    </a:lnTo>
                    <a:lnTo>
                      <a:pt x="286" y="38"/>
                    </a:lnTo>
                    <a:lnTo>
                      <a:pt x="288" y="38"/>
                    </a:lnTo>
                    <a:lnTo>
                      <a:pt x="289" y="38"/>
                    </a:lnTo>
                    <a:lnTo>
                      <a:pt x="290" y="38"/>
                    </a:lnTo>
                    <a:lnTo>
                      <a:pt x="290" y="37"/>
                    </a:lnTo>
                    <a:lnTo>
                      <a:pt x="291" y="37"/>
                    </a:lnTo>
                    <a:lnTo>
                      <a:pt x="291" y="35"/>
                    </a:lnTo>
                    <a:lnTo>
                      <a:pt x="293" y="35"/>
                    </a:lnTo>
                    <a:lnTo>
                      <a:pt x="293" y="34"/>
                    </a:lnTo>
                    <a:lnTo>
                      <a:pt x="294" y="34"/>
                    </a:lnTo>
                    <a:lnTo>
                      <a:pt x="295" y="33"/>
                    </a:lnTo>
                    <a:lnTo>
                      <a:pt x="297" y="33"/>
                    </a:lnTo>
                    <a:lnTo>
                      <a:pt x="297" y="32"/>
                    </a:lnTo>
                    <a:lnTo>
                      <a:pt x="298" y="32"/>
                    </a:lnTo>
                    <a:lnTo>
                      <a:pt x="298" y="30"/>
                    </a:lnTo>
                    <a:lnTo>
                      <a:pt x="298" y="29"/>
                    </a:lnTo>
                    <a:lnTo>
                      <a:pt x="298" y="28"/>
                    </a:lnTo>
                    <a:lnTo>
                      <a:pt x="298" y="26"/>
                    </a:lnTo>
                    <a:lnTo>
                      <a:pt x="297" y="26"/>
                    </a:lnTo>
                    <a:lnTo>
                      <a:pt x="297" y="25"/>
                    </a:lnTo>
                    <a:lnTo>
                      <a:pt x="297" y="24"/>
                    </a:lnTo>
                    <a:lnTo>
                      <a:pt x="297" y="22"/>
                    </a:lnTo>
                    <a:lnTo>
                      <a:pt x="298" y="22"/>
                    </a:lnTo>
                    <a:lnTo>
                      <a:pt x="298" y="21"/>
                    </a:lnTo>
                    <a:lnTo>
                      <a:pt x="299" y="21"/>
                    </a:lnTo>
                    <a:lnTo>
                      <a:pt x="301" y="21"/>
                    </a:lnTo>
                    <a:lnTo>
                      <a:pt x="302" y="21"/>
                    </a:lnTo>
                    <a:lnTo>
                      <a:pt x="303" y="21"/>
                    </a:lnTo>
                    <a:lnTo>
                      <a:pt x="305" y="21"/>
                    </a:lnTo>
                    <a:lnTo>
                      <a:pt x="306" y="21"/>
                    </a:lnTo>
                    <a:lnTo>
                      <a:pt x="306" y="22"/>
                    </a:lnTo>
                    <a:lnTo>
                      <a:pt x="307" y="22"/>
                    </a:lnTo>
                    <a:lnTo>
                      <a:pt x="307" y="24"/>
                    </a:lnTo>
                    <a:lnTo>
                      <a:pt x="308" y="24"/>
                    </a:lnTo>
                    <a:lnTo>
                      <a:pt x="310" y="24"/>
                    </a:lnTo>
                    <a:lnTo>
                      <a:pt x="310" y="25"/>
                    </a:lnTo>
                    <a:lnTo>
                      <a:pt x="311" y="25"/>
                    </a:lnTo>
                    <a:lnTo>
                      <a:pt x="312" y="25"/>
                    </a:lnTo>
                    <a:lnTo>
                      <a:pt x="312" y="24"/>
                    </a:lnTo>
                    <a:lnTo>
                      <a:pt x="314" y="24"/>
                    </a:lnTo>
                    <a:lnTo>
                      <a:pt x="314" y="22"/>
                    </a:lnTo>
                    <a:lnTo>
                      <a:pt x="315" y="22"/>
                    </a:lnTo>
                    <a:lnTo>
                      <a:pt x="316" y="22"/>
                    </a:lnTo>
                    <a:lnTo>
                      <a:pt x="318" y="22"/>
                    </a:lnTo>
                    <a:lnTo>
                      <a:pt x="318" y="21"/>
                    </a:lnTo>
                    <a:lnTo>
                      <a:pt x="319" y="21"/>
                    </a:lnTo>
                    <a:lnTo>
                      <a:pt x="320" y="21"/>
                    </a:lnTo>
                    <a:lnTo>
                      <a:pt x="322" y="21"/>
                    </a:lnTo>
                    <a:lnTo>
                      <a:pt x="323" y="21"/>
                    </a:lnTo>
                    <a:lnTo>
                      <a:pt x="324" y="22"/>
                    </a:lnTo>
                    <a:lnTo>
                      <a:pt x="324" y="24"/>
                    </a:lnTo>
                    <a:lnTo>
                      <a:pt x="326" y="24"/>
                    </a:lnTo>
                    <a:lnTo>
                      <a:pt x="327" y="25"/>
                    </a:lnTo>
                    <a:lnTo>
                      <a:pt x="327" y="26"/>
                    </a:lnTo>
                    <a:lnTo>
                      <a:pt x="327" y="28"/>
                    </a:lnTo>
                    <a:lnTo>
                      <a:pt x="327" y="29"/>
                    </a:lnTo>
                    <a:lnTo>
                      <a:pt x="328" y="29"/>
                    </a:lnTo>
                    <a:lnTo>
                      <a:pt x="328" y="30"/>
                    </a:lnTo>
                    <a:lnTo>
                      <a:pt x="328" y="32"/>
                    </a:lnTo>
                    <a:lnTo>
                      <a:pt x="328" y="33"/>
                    </a:lnTo>
                    <a:lnTo>
                      <a:pt x="327" y="33"/>
                    </a:lnTo>
                    <a:lnTo>
                      <a:pt x="326" y="33"/>
                    </a:lnTo>
                    <a:lnTo>
                      <a:pt x="324" y="33"/>
                    </a:lnTo>
                    <a:lnTo>
                      <a:pt x="324" y="34"/>
                    </a:lnTo>
                    <a:lnTo>
                      <a:pt x="324" y="35"/>
                    </a:lnTo>
                    <a:lnTo>
                      <a:pt x="324" y="37"/>
                    </a:lnTo>
                    <a:lnTo>
                      <a:pt x="326" y="37"/>
                    </a:lnTo>
                    <a:lnTo>
                      <a:pt x="326" y="38"/>
                    </a:lnTo>
                    <a:lnTo>
                      <a:pt x="327" y="38"/>
                    </a:lnTo>
                    <a:lnTo>
                      <a:pt x="327" y="39"/>
                    </a:lnTo>
                    <a:lnTo>
                      <a:pt x="328" y="39"/>
                    </a:lnTo>
                    <a:lnTo>
                      <a:pt x="329" y="39"/>
                    </a:lnTo>
                    <a:lnTo>
                      <a:pt x="331" y="41"/>
                    </a:lnTo>
                    <a:lnTo>
                      <a:pt x="332" y="42"/>
                    </a:lnTo>
                    <a:lnTo>
                      <a:pt x="333" y="42"/>
                    </a:lnTo>
                    <a:lnTo>
                      <a:pt x="333" y="43"/>
                    </a:lnTo>
                    <a:lnTo>
                      <a:pt x="333" y="45"/>
                    </a:lnTo>
                    <a:lnTo>
                      <a:pt x="333" y="46"/>
                    </a:lnTo>
                    <a:lnTo>
                      <a:pt x="335" y="46"/>
                    </a:lnTo>
                    <a:lnTo>
                      <a:pt x="335" y="47"/>
                    </a:lnTo>
                    <a:lnTo>
                      <a:pt x="335" y="49"/>
                    </a:lnTo>
                    <a:lnTo>
                      <a:pt x="336" y="49"/>
                    </a:lnTo>
                    <a:lnTo>
                      <a:pt x="336" y="50"/>
                    </a:lnTo>
                    <a:lnTo>
                      <a:pt x="335" y="51"/>
                    </a:lnTo>
                    <a:lnTo>
                      <a:pt x="335" y="53"/>
                    </a:lnTo>
                    <a:lnTo>
                      <a:pt x="333" y="53"/>
                    </a:lnTo>
                    <a:lnTo>
                      <a:pt x="333" y="54"/>
                    </a:lnTo>
                    <a:lnTo>
                      <a:pt x="332" y="54"/>
                    </a:lnTo>
                    <a:lnTo>
                      <a:pt x="332" y="55"/>
                    </a:lnTo>
                    <a:lnTo>
                      <a:pt x="331" y="55"/>
                    </a:lnTo>
                    <a:lnTo>
                      <a:pt x="331" y="56"/>
                    </a:lnTo>
                    <a:lnTo>
                      <a:pt x="329" y="56"/>
                    </a:lnTo>
                    <a:lnTo>
                      <a:pt x="329" y="58"/>
                    </a:lnTo>
                    <a:lnTo>
                      <a:pt x="328" y="58"/>
                    </a:lnTo>
                    <a:lnTo>
                      <a:pt x="328" y="59"/>
                    </a:lnTo>
                    <a:lnTo>
                      <a:pt x="327" y="59"/>
                    </a:lnTo>
                    <a:lnTo>
                      <a:pt x="326" y="59"/>
                    </a:lnTo>
                    <a:lnTo>
                      <a:pt x="326" y="60"/>
                    </a:lnTo>
                    <a:lnTo>
                      <a:pt x="326" y="62"/>
                    </a:lnTo>
                    <a:lnTo>
                      <a:pt x="326" y="63"/>
                    </a:lnTo>
                    <a:lnTo>
                      <a:pt x="326" y="64"/>
                    </a:lnTo>
                    <a:lnTo>
                      <a:pt x="327" y="64"/>
                    </a:lnTo>
                    <a:lnTo>
                      <a:pt x="328" y="66"/>
                    </a:lnTo>
                    <a:lnTo>
                      <a:pt x="329" y="64"/>
                    </a:lnTo>
                    <a:lnTo>
                      <a:pt x="329" y="63"/>
                    </a:lnTo>
                    <a:lnTo>
                      <a:pt x="329" y="62"/>
                    </a:lnTo>
                    <a:lnTo>
                      <a:pt x="331" y="62"/>
                    </a:lnTo>
                    <a:lnTo>
                      <a:pt x="331" y="60"/>
                    </a:lnTo>
                    <a:lnTo>
                      <a:pt x="332" y="60"/>
                    </a:lnTo>
                    <a:lnTo>
                      <a:pt x="332" y="59"/>
                    </a:lnTo>
                    <a:lnTo>
                      <a:pt x="333" y="59"/>
                    </a:lnTo>
                    <a:lnTo>
                      <a:pt x="335" y="59"/>
                    </a:lnTo>
                    <a:lnTo>
                      <a:pt x="335" y="60"/>
                    </a:lnTo>
                    <a:lnTo>
                      <a:pt x="336" y="60"/>
                    </a:lnTo>
                    <a:lnTo>
                      <a:pt x="336" y="62"/>
                    </a:lnTo>
                    <a:lnTo>
                      <a:pt x="336" y="63"/>
                    </a:lnTo>
                    <a:lnTo>
                      <a:pt x="337" y="64"/>
                    </a:lnTo>
                    <a:lnTo>
                      <a:pt x="339" y="64"/>
                    </a:lnTo>
                    <a:lnTo>
                      <a:pt x="340" y="64"/>
                    </a:lnTo>
                    <a:lnTo>
                      <a:pt x="341" y="64"/>
                    </a:lnTo>
                    <a:lnTo>
                      <a:pt x="343" y="63"/>
                    </a:lnTo>
                    <a:lnTo>
                      <a:pt x="343" y="62"/>
                    </a:lnTo>
                    <a:lnTo>
                      <a:pt x="344" y="62"/>
                    </a:lnTo>
                    <a:lnTo>
                      <a:pt x="344" y="60"/>
                    </a:lnTo>
                    <a:lnTo>
                      <a:pt x="344" y="59"/>
                    </a:lnTo>
                    <a:lnTo>
                      <a:pt x="345" y="59"/>
                    </a:lnTo>
                    <a:lnTo>
                      <a:pt x="345" y="58"/>
                    </a:lnTo>
                    <a:lnTo>
                      <a:pt x="346" y="58"/>
                    </a:lnTo>
                    <a:lnTo>
                      <a:pt x="346" y="56"/>
                    </a:lnTo>
                    <a:lnTo>
                      <a:pt x="346" y="55"/>
                    </a:lnTo>
                    <a:lnTo>
                      <a:pt x="348" y="55"/>
                    </a:lnTo>
                    <a:lnTo>
                      <a:pt x="349" y="55"/>
                    </a:lnTo>
                    <a:lnTo>
                      <a:pt x="349" y="54"/>
                    </a:lnTo>
                    <a:lnTo>
                      <a:pt x="350" y="54"/>
                    </a:lnTo>
                    <a:lnTo>
                      <a:pt x="352" y="54"/>
                    </a:lnTo>
                    <a:lnTo>
                      <a:pt x="353" y="54"/>
                    </a:lnTo>
                    <a:lnTo>
                      <a:pt x="354" y="55"/>
                    </a:lnTo>
                    <a:lnTo>
                      <a:pt x="356" y="55"/>
                    </a:lnTo>
                    <a:lnTo>
                      <a:pt x="357" y="55"/>
                    </a:lnTo>
                    <a:lnTo>
                      <a:pt x="357" y="54"/>
                    </a:lnTo>
                    <a:lnTo>
                      <a:pt x="358" y="54"/>
                    </a:lnTo>
                    <a:lnTo>
                      <a:pt x="360" y="54"/>
                    </a:lnTo>
                    <a:lnTo>
                      <a:pt x="361" y="54"/>
                    </a:lnTo>
                    <a:lnTo>
                      <a:pt x="361" y="55"/>
                    </a:lnTo>
                    <a:lnTo>
                      <a:pt x="362" y="55"/>
                    </a:lnTo>
                    <a:lnTo>
                      <a:pt x="363" y="55"/>
                    </a:lnTo>
                    <a:lnTo>
                      <a:pt x="365" y="56"/>
                    </a:lnTo>
                    <a:lnTo>
                      <a:pt x="366" y="56"/>
                    </a:lnTo>
                    <a:lnTo>
                      <a:pt x="367" y="58"/>
                    </a:lnTo>
                    <a:lnTo>
                      <a:pt x="367" y="56"/>
                    </a:lnTo>
                    <a:lnTo>
                      <a:pt x="369" y="56"/>
                    </a:lnTo>
                    <a:lnTo>
                      <a:pt x="370" y="56"/>
                    </a:lnTo>
                    <a:lnTo>
                      <a:pt x="371" y="56"/>
                    </a:lnTo>
                    <a:lnTo>
                      <a:pt x="373" y="56"/>
                    </a:lnTo>
                    <a:lnTo>
                      <a:pt x="373" y="55"/>
                    </a:lnTo>
                    <a:lnTo>
                      <a:pt x="374" y="55"/>
                    </a:lnTo>
                    <a:lnTo>
                      <a:pt x="374" y="54"/>
                    </a:lnTo>
                    <a:lnTo>
                      <a:pt x="374" y="53"/>
                    </a:lnTo>
                    <a:lnTo>
                      <a:pt x="375" y="53"/>
                    </a:lnTo>
                    <a:lnTo>
                      <a:pt x="375" y="51"/>
                    </a:lnTo>
                    <a:lnTo>
                      <a:pt x="377" y="51"/>
                    </a:lnTo>
                    <a:lnTo>
                      <a:pt x="377" y="50"/>
                    </a:lnTo>
                    <a:lnTo>
                      <a:pt x="378" y="50"/>
                    </a:lnTo>
                    <a:lnTo>
                      <a:pt x="378" y="49"/>
                    </a:lnTo>
                    <a:lnTo>
                      <a:pt x="379" y="49"/>
                    </a:lnTo>
                    <a:lnTo>
                      <a:pt x="380" y="49"/>
                    </a:lnTo>
                    <a:lnTo>
                      <a:pt x="382" y="49"/>
                    </a:lnTo>
                    <a:lnTo>
                      <a:pt x="383" y="49"/>
                    </a:lnTo>
                    <a:lnTo>
                      <a:pt x="383" y="50"/>
                    </a:lnTo>
                    <a:lnTo>
                      <a:pt x="384" y="50"/>
                    </a:lnTo>
                    <a:lnTo>
                      <a:pt x="386" y="51"/>
                    </a:lnTo>
                    <a:lnTo>
                      <a:pt x="387" y="51"/>
                    </a:lnTo>
                    <a:lnTo>
                      <a:pt x="388" y="53"/>
                    </a:lnTo>
                    <a:lnTo>
                      <a:pt x="390" y="53"/>
                    </a:lnTo>
                    <a:lnTo>
                      <a:pt x="391" y="53"/>
                    </a:lnTo>
                    <a:lnTo>
                      <a:pt x="391" y="54"/>
                    </a:lnTo>
                    <a:lnTo>
                      <a:pt x="391" y="53"/>
                    </a:lnTo>
                    <a:lnTo>
                      <a:pt x="392" y="53"/>
                    </a:lnTo>
                    <a:lnTo>
                      <a:pt x="394" y="53"/>
                    </a:lnTo>
                    <a:lnTo>
                      <a:pt x="395" y="53"/>
                    </a:lnTo>
                    <a:lnTo>
                      <a:pt x="395" y="51"/>
                    </a:lnTo>
                    <a:lnTo>
                      <a:pt x="396" y="51"/>
                    </a:lnTo>
                    <a:lnTo>
                      <a:pt x="396" y="50"/>
                    </a:lnTo>
                    <a:lnTo>
                      <a:pt x="396" y="49"/>
                    </a:lnTo>
                    <a:lnTo>
                      <a:pt x="396" y="47"/>
                    </a:lnTo>
                    <a:lnTo>
                      <a:pt x="396" y="46"/>
                    </a:lnTo>
                    <a:lnTo>
                      <a:pt x="396" y="45"/>
                    </a:lnTo>
                    <a:lnTo>
                      <a:pt x="396" y="43"/>
                    </a:lnTo>
                    <a:lnTo>
                      <a:pt x="396" y="42"/>
                    </a:lnTo>
                    <a:lnTo>
                      <a:pt x="396" y="41"/>
                    </a:lnTo>
                    <a:lnTo>
                      <a:pt x="398" y="41"/>
                    </a:lnTo>
                    <a:lnTo>
                      <a:pt x="398" y="39"/>
                    </a:lnTo>
                    <a:lnTo>
                      <a:pt x="398" y="38"/>
                    </a:lnTo>
                    <a:lnTo>
                      <a:pt x="398" y="37"/>
                    </a:lnTo>
                    <a:lnTo>
                      <a:pt x="398" y="35"/>
                    </a:lnTo>
                    <a:lnTo>
                      <a:pt x="398" y="34"/>
                    </a:lnTo>
                    <a:lnTo>
                      <a:pt x="398" y="33"/>
                    </a:lnTo>
                    <a:lnTo>
                      <a:pt x="399" y="33"/>
                    </a:lnTo>
                    <a:lnTo>
                      <a:pt x="399" y="32"/>
                    </a:lnTo>
                    <a:lnTo>
                      <a:pt x="399" y="30"/>
                    </a:lnTo>
                    <a:lnTo>
                      <a:pt x="400" y="30"/>
                    </a:lnTo>
                    <a:lnTo>
                      <a:pt x="401" y="30"/>
                    </a:lnTo>
                    <a:lnTo>
                      <a:pt x="403" y="30"/>
                    </a:lnTo>
                    <a:lnTo>
                      <a:pt x="404" y="30"/>
                    </a:lnTo>
                    <a:lnTo>
                      <a:pt x="404" y="32"/>
                    </a:lnTo>
                    <a:lnTo>
                      <a:pt x="405" y="32"/>
                    </a:lnTo>
                    <a:lnTo>
                      <a:pt x="407" y="32"/>
                    </a:lnTo>
                    <a:lnTo>
                      <a:pt x="408" y="32"/>
                    </a:lnTo>
                    <a:lnTo>
                      <a:pt x="409" y="32"/>
                    </a:lnTo>
                    <a:lnTo>
                      <a:pt x="409" y="33"/>
                    </a:lnTo>
                    <a:lnTo>
                      <a:pt x="411" y="33"/>
                    </a:lnTo>
                    <a:lnTo>
                      <a:pt x="412" y="34"/>
                    </a:lnTo>
                    <a:lnTo>
                      <a:pt x="412" y="35"/>
                    </a:lnTo>
                    <a:lnTo>
                      <a:pt x="413" y="35"/>
                    </a:lnTo>
                    <a:lnTo>
                      <a:pt x="413" y="37"/>
                    </a:lnTo>
                    <a:lnTo>
                      <a:pt x="415" y="37"/>
                    </a:lnTo>
                    <a:lnTo>
                      <a:pt x="415" y="38"/>
                    </a:lnTo>
                    <a:lnTo>
                      <a:pt x="416" y="38"/>
                    </a:lnTo>
                    <a:lnTo>
                      <a:pt x="417" y="38"/>
                    </a:lnTo>
                    <a:lnTo>
                      <a:pt x="418" y="38"/>
                    </a:lnTo>
                    <a:lnTo>
                      <a:pt x="418" y="39"/>
                    </a:lnTo>
                    <a:lnTo>
                      <a:pt x="418" y="38"/>
                    </a:lnTo>
                    <a:lnTo>
                      <a:pt x="420" y="38"/>
                    </a:lnTo>
                    <a:lnTo>
                      <a:pt x="421" y="38"/>
                    </a:lnTo>
                    <a:lnTo>
                      <a:pt x="422" y="38"/>
                    </a:lnTo>
                    <a:lnTo>
                      <a:pt x="424" y="38"/>
                    </a:lnTo>
                    <a:lnTo>
                      <a:pt x="425" y="38"/>
                    </a:lnTo>
                    <a:lnTo>
                      <a:pt x="425" y="37"/>
                    </a:lnTo>
                    <a:lnTo>
                      <a:pt x="426" y="37"/>
                    </a:lnTo>
                    <a:lnTo>
                      <a:pt x="426" y="38"/>
                    </a:lnTo>
                    <a:lnTo>
                      <a:pt x="428" y="38"/>
                    </a:lnTo>
                    <a:lnTo>
                      <a:pt x="429" y="38"/>
                    </a:lnTo>
                    <a:lnTo>
                      <a:pt x="429" y="37"/>
                    </a:lnTo>
                    <a:lnTo>
                      <a:pt x="430" y="37"/>
                    </a:lnTo>
                    <a:lnTo>
                      <a:pt x="432" y="37"/>
                    </a:lnTo>
                    <a:lnTo>
                      <a:pt x="433" y="37"/>
                    </a:lnTo>
                    <a:lnTo>
                      <a:pt x="433" y="35"/>
                    </a:lnTo>
                    <a:lnTo>
                      <a:pt x="434" y="35"/>
                    </a:lnTo>
                    <a:lnTo>
                      <a:pt x="435" y="35"/>
                    </a:lnTo>
                    <a:lnTo>
                      <a:pt x="437" y="35"/>
                    </a:lnTo>
                    <a:lnTo>
                      <a:pt x="438" y="35"/>
                    </a:lnTo>
                    <a:lnTo>
                      <a:pt x="438" y="34"/>
                    </a:lnTo>
                    <a:lnTo>
                      <a:pt x="439" y="34"/>
                    </a:lnTo>
                    <a:lnTo>
                      <a:pt x="441" y="33"/>
                    </a:lnTo>
                    <a:lnTo>
                      <a:pt x="442" y="32"/>
                    </a:lnTo>
                    <a:lnTo>
                      <a:pt x="443" y="32"/>
                    </a:lnTo>
                    <a:lnTo>
                      <a:pt x="443" y="30"/>
                    </a:lnTo>
                    <a:lnTo>
                      <a:pt x="445" y="30"/>
                    </a:lnTo>
                    <a:lnTo>
                      <a:pt x="446" y="30"/>
                    </a:lnTo>
                    <a:lnTo>
                      <a:pt x="447" y="30"/>
                    </a:lnTo>
                    <a:lnTo>
                      <a:pt x="449" y="30"/>
                    </a:lnTo>
                    <a:lnTo>
                      <a:pt x="450" y="30"/>
                    </a:lnTo>
                    <a:lnTo>
                      <a:pt x="451" y="32"/>
                    </a:lnTo>
                    <a:lnTo>
                      <a:pt x="452" y="32"/>
                    </a:lnTo>
                    <a:lnTo>
                      <a:pt x="454" y="32"/>
                    </a:lnTo>
                    <a:lnTo>
                      <a:pt x="455" y="32"/>
                    </a:lnTo>
                    <a:lnTo>
                      <a:pt x="456" y="32"/>
                    </a:lnTo>
                    <a:lnTo>
                      <a:pt x="456" y="30"/>
                    </a:lnTo>
                    <a:lnTo>
                      <a:pt x="458" y="30"/>
                    </a:lnTo>
                    <a:lnTo>
                      <a:pt x="459" y="30"/>
                    </a:lnTo>
                    <a:lnTo>
                      <a:pt x="460" y="30"/>
                    </a:lnTo>
                    <a:lnTo>
                      <a:pt x="460" y="32"/>
                    </a:lnTo>
                    <a:lnTo>
                      <a:pt x="462" y="32"/>
                    </a:lnTo>
                    <a:lnTo>
                      <a:pt x="462" y="30"/>
                    </a:lnTo>
                    <a:lnTo>
                      <a:pt x="462" y="32"/>
                    </a:lnTo>
                    <a:lnTo>
                      <a:pt x="462" y="30"/>
                    </a:lnTo>
                    <a:lnTo>
                      <a:pt x="463" y="30"/>
                    </a:lnTo>
                    <a:lnTo>
                      <a:pt x="463" y="32"/>
                    </a:lnTo>
                    <a:lnTo>
                      <a:pt x="464" y="32"/>
                    </a:lnTo>
                    <a:lnTo>
                      <a:pt x="464" y="30"/>
                    </a:lnTo>
                    <a:lnTo>
                      <a:pt x="466" y="29"/>
                    </a:lnTo>
                    <a:lnTo>
                      <a:pt x="467" y="29"/>
                    </a:lnTo>
                    <a:lnTo>
                      <a:pt x="467" y="28"/>
                    </a:lnTo>
                    <a:lnTo>
                      <a:pt x="468" y="28"/>
                    </a:lnTo>
                    <a:lnTo>
                      <a:pt x="470" y="28"/>
                    </a:lnTo>
                    <a:lnTo>
                      <a:pt x="470" y="26"/>
                    </a:lnTo>
                    <a:lnTo>
                      <a:pt x="471" y="26"/>
                    </a:lnTo>
                    <a:lnTo>
                      <a:pt x="472" y="26"/>
                    </a:lnTo>
                    <a:lnTo>
                      <a:pt x="472" y="25"/>
                    </a:lnTo>
                    <a:lnTo>
                      <a:pt x="473" y="25"/>
                    </a:lnTo>
                    <a:lnTo>
                      <a:pt x="473" y="26"/>
                    </a:lnTo>
                    <a:lnTo>
                      <a:pt x="475" y="26"/>
                    </a:lnTo>
                    <a:lnTo>
                      <a:pt x="475" y="25"/>
                    </a:lnTo>
                    <a:lnTo>
                      <a:pt x="473" y="25"/>
                    </a:lnTo>
                    <a:lnTo>
                      <a:pt x="475" y="25"/>
                    </a:lnTo>
                    <a:lnTo>
                      <a:pt x="476" y="25"/>
                    </a:lnTo>
                    <a:lnTo>
                      <a:pt x="476" y="26"/>
                    </a:lnTo>
                    <a:lnTo>
                      <a:pt x="477" y="26"/>
                    </a:lnTo>
                    <a:lnTo>
                      <a:pt x="477" y="25"/>
                    </a:lnTo>
                    <a:lnTo>
                      <a:pt x="479" y="25"/>
                    </a:lnTo>
                    <a:lnTo>
                      <a:pt x="479" y="26"/>
                    </a:lnTo>
                    <a:lnTo>
                      <a:pt x="479" y="28"/>
                    </a:lnTo>
                    <a:lnTo>
                      <a:pt x="480" y="28"/>
                    </a:lnTo>
                    <a:lnTo>
                      <a:pt x="480" y="26"/>
                    </a:lnTo>
                    <a:lnTo>
                      <a:pt x="480" y="28"/>
                    </a:lnTo>
                    <a:lnTo>
                      <a:pt x="480" y="26"/>
                    </a:lnTo>
                    <a:lnTo>
                      <a:pt x="480" y="28"/>
                    </a:lnTo>
                    <a:lnTo>
                      <a:pt x="481" y="28"/>
                    </a:lnTo>
                    <a:lnTo>
                      <a:pt x="483" y="28"/>
                    </a:lnTo>
                    <a:lnTo>
                      <a:pt x="481" y="28"/>
                    </a:lnTo>
                    <a:lnTo>
                      <a:pt x="481" y="26"/>
                    </a:lnTo>
                    <a:lnTo>
                      <a:pt x="483" y="26"/>
                    </a:lnTo>
                    <a:lnTo>
                      <a:pt x="483" y="25"/>
                    </a:lnTo>
                    <a:lnTo>
                      <a:pt x="484" y="25"/>
                    </a:lnTo>
                    <a:lnTo>
                      <a:pt x="485" y="24"/>
                    </a:lnTo>
                    <a:lnTo>
                      <a:pt x="487" y="24"/>
                    </a:lnTo>
                    <a:lnTo>
                      <a:pt x="488" y="24"/>
                    </a:lnTo>
                    <a:lnTo>
                      <a:pt x="488" y="22"/>
                    </a:lnTo>
                    <a:lnTo>
                      <a:pt x="489" y="22"/>
                    </a:lnTo>
                    <a:lnTo>
                      <a:pt x="490" y="22"/>
                    </a:lnTo>
                    <a:lnTo>
                      <a:pt x="490" y="21"/>
                    </a:lnTo>
                    <a:lnTo>
                      <a:pt x="490" y="20"/>
                    </a:lnTo>
                    <a:lnTo>
                      <a:pt x="492" y="20"/>
                    </a:lnTo>
                    <a:lnTo>
                      <a:pt x="493" y="20"/>
                    </a:lnTo>
                    <a:lnTo>
                      <a:pt x="494" y="20"/>
                    </a:lnTo>
                    <a:lnTo>
                      <a:pt x="494" y="18"/>
                    </a:lnTo>
                    <a:lnTo>
                      <a:pt x="496" y="18"/>
                    </a:lnTo>
                    <a:lnTo>
                      <a:pt x="497" y="18"/>
                    </a:lnTo>
                    <a:lnTo>
                      <a:pt x="497" y="20"/>
                    </a:lnTo>
                    <a:lnTo>
                      <a:pt x="498" y="20"/>
                    </a:lnTo>
                    <a:lnTo>
                      <a:pt x="498" y="18"/>
                    </a:lnTo>
                    <a:lnTo>
                      <a:pt x="500" y="18"/>
                    </a:lnTo>
                    <a:lnTo>
                      <a:pt x="501" y="18"/>
                    </a:lnTo>
                    <a:lnTo>
                      <a:pt x="502" y="18"/>
                    </a:lnTo>
                    <a:lnTo>
                      <a:pt x="502" y="17"/>
                    </a:lnTo>
                    <a:lnTo>
                      <a:pt x="504" y="17"/>
                    </a:lnTo>
                    <a:lnTo>
                      <a:pt x="505" y="17"/>
                    </a:lnTo>
                    <a:lnTo>
                      <a:pt x="505" y="16"/>
                    </a:lnTo>
                    <a:lnTo>
                      <a:pt x="506" y="16"/>
                    </a:lnTo>
                    <a:lnTo>
                      <a:pt x="507" y="16"/>
                    </a:lnTo>
                    <a:lnTo>
                      <a:pt x="507" y="15"/>
                    </a:lnTo>
                    <a:lnTo>
                      <a:pt x="509" y="15"/>
                    </a:lnTo>
                    <a:lnTo>
                      <a:pt x="510" y="16"/>
                    </a:lnTo>
                    <a:lnTo>
                      <a:pt x="510" y="15"/>
                    </a:lnTo>
                    <a:lnTo>
                      <a:pt x="511" y="15"/>
                    </a:lnTo>
                    <a:lnTo>
                      <a:pt x="511" y="13"/>
                    </a:lnTo>
                    <a:lnTo>
                      <a:pt x="511" y="15"/>
                    </a:lnTo>
                    <a:lnTo>
                      <a:pt x="513" y="15"/>
                    </a:lnTo>
                    <a:lnTo>
                      <a:pt x="514" y="15"/>
                    </a:lnTo>
                    <a:lnTo>
                      <a:pt x="515" y="15"/>
                    </a:lnTo>
                    <a:lnTo>
                      <a:pt x="515" y="13"/>
                    </a:lnTo>
                    <a:lnTo>
                      <a:pt x="517" y="13"/>
                    </a:lnTo>
                    <a:lnTo>
                      <a:pt x="517" y="15"/>
                    </a:lnTo>
                    <a:lnTo>
                      <a:pt x="518" y="15"/>
                    </a:lnTo>
                    <a:lnTo>
                      <a:pt x="518" y="13"/>
                    </a:lnTo>
                    <a:lnTo>
                      <a:pt x="518" y="15"/>
                    </a:lnTo>
                    <a:lnTo>
                      <a:pt x="519" y="15"/>
                    </a:lnTo>
                    <a:lnTo>
                      <a:pt x="519" y="13"/>
                    </a:lnTo>
                    <a:lnTo>
                      <a:pt x="521" y="13"/>
                    </a:lnTo>
                    <a:lnTo>
                      <a:pt x="521" y="12"/>
                    </a:lnTo>
                    <a:lnTo>
                      <a:pt x="522" y="12"/>
                    </a:lnTo>
                    <a:lnTo>
                      <a:pt x="522" y="11"/>
                    </a:lnTo>
                    <a:lnTo>
                      <a:pt x="523" y="11"/>
                    </a:lnTo>
                    <a:lnTo>
                      <a:pt x="524" y="11"/>
                    </a:lnTo>
                    <a:lnTo>
                      <a:pt x="524" y="9"/>
                    </a:lnTo>
                    <a:lnTo>
                      <a:pt x="526" y="9"/>
                    </a:lnTo>
                    <a:lnTo>
                      <a:pt x="527" y="9"/>
                    </a:lnTo>
                    <a:lnTo>
                      <a:pt x="528" y="9"/>
                    </a:lnTo>
                    <a:lnTo>
                      <a:pt x="530" y="9"/>
                    </a:lnTo>
                    <a:lnTo>
                      <a:pt x="530" y="8"/>
                    </a:lnTo>
                    <a:lnTo>
                      <a:pt x="530" y="7"/>
                    </a:lnTo>
                    <a:lnTo>
                      <a:pt x="531" y="7"/>
                    </a:lnTo>
                    <a:lnTo>
                      <a:pt x="532" y="7"/>
                    </a:lnTo>
                    <a:lnTo>
                      <a:pt x="534" y="5"/>
                    </a:lnTo>
                    <a:lnTo>
                      <a:pt x="534" y="4"/>
                    </a:lnTo>
                    <a:lnTo>
                      <a:pt x="535" y="4"/>
                    </a:lnTo>
                    <a:lnTo>
                      <a:pt x="535" y="3"/>
                    </a:lnTo>
                    <a:lnTo>
                      <a:pt x="536" y="3"/>
                    </a:lnTo>
                    <a:lnTo>
                      <a:pt x="538" y="1"/>
                    </a:lnTo>
                    <a:lnTo>
                      <a:pt x="539" y="1"/>
                    </a:lnTo>
                    <a:lnTo>
                      <a:pt x="539" y="0"/>
                    </a:lnTo>
                    <a:lnTo>
                      <a:pt x="540" y="0"/>
                    </a:lnTo>
                    <a:lnTo>
                      <a:pt x="540" y="1"/>
                    </a:lnTo>
                    <a:lnTo>
                      <a:pt x="540" y="3"/>
                    </a:lnTo>
                    <a:lnTo>
                      <a:pt x="543" y="5"/>
                    </a:lnTo>
                    <a:lnTo>
                      <a:pt x="544" y="8"/>
                    </a:lnTo>
                    <a:lnTo>
                      <a:pt x="545" y="9"/>
                    </a:lnTo>
                    <a:lnTo>
                      <a:pt x="545" y="12"/>
                    </a:lnTo>
                    <a:lnTo>
                      <a:pt x="547" y="12"/>
                    </a:lnTo>
                    <a:lnTo>
                      <a:pt x="547" y="13"/>
                    </a:lnTo>
                    <a:lnTo>
                      <a:pt x="547" y="15"/>
                    </a:lnTo>
                    <a:lnTo>
                      <a:pt x="547" y="16"/>
                    </a:lnTo>
                    <a:lnTo>
                      <a:pt x="547" y="17"/>
                    </a:lnTo>
                    <a:lnTo>
                      <a:pt x="547" y="18"/>
                    </a:lnTo>
                    <a:lnTo>
                      <a:pt x="548" y="18"/>
                    </a:lnTo>
                    <a:lnTo>
                      <a:pt x="548" y="20"/>
                    </a:lnTo>
                    <a:lnTo>
                      <a:pt x="548" y="21"/>
                    </a:lnTo>
                    <a:lnTo>
                      <a:pt x="548" y="22"/>
                    </a:lnTo>
                    <a:lnTo>
                      <a:pt x="549" y="22"/>
                    </a:lnTo>
                    <a:lnTo>
                      <a:pt x="549" y="24"/>
                    </a:lnTo>
                    <a:lnTo>
                      <a:pt x="549" y="25"/>
                    </a:lnTo>
                    <a:lnTo>
                      <a:pt x="551" y="25"/>
                    </a:lnTo>
                    <a:lnTo>
                      <a:pt x="551" y="26"/>
                    </a:lnTo>
                    <a:lnTo>
                      <a:pt x="551" y="28"/>
                    </a:lnTo>
                    <a:lnTo>
                      <a:pt x="552" y="28"/>
                    </a:lnTo>
                    <a:lnTo>
                      <a:pt x="553" y="28"/>
                    </a:lnTo>
                    <a:lnTo>
                      <a:pt x="557" y="29"/>
                    </a:lnTo>
                    <a:lnTo>
                      <a:pt x="562" y="30"/>
                    </a:lnTo>
                    <a:lnTo>
                      <a:pt x="564" y="30"/>
                    </a:lnTo>
                    <a:lnTo>
                      <a:pt x="565" y="30"/>
                    </a:lnTo>
                    <a:lnTo>
                      <a:pt x="566" y="30"/>
                    </a:lnTo>
                    <a:lnTo>
                      <a:pt x="566" y="32"/>
                    </a:lnTo>
                    <a:lnTo>
                      <a:pt x="566" y="33"/>
                    </a:lnTo>
                    <a:lnTo>
                      <a:pt x="568" y="33"/>
                    </a:lnTo>
                    <a:lnTo>
                      <a:pt x="569" y="33"/>
                    </a:lnTo>
                    <a:lnTo>
                      <a:pt x="569" y="34"/>
                    </a:lnTo>
                    <a:lnTo>
                      <a:pt x="569" y="33"/>
                    </a:lnTo>
                    <a:lnTo>
                      <a:pt x="570" y="33"/>
                    </a:lnTo>
                    <a:lnTo>
                      <a:pt x="570" y="34"/>
                    </a:lnTo>
                    <a:lnTo>
                      <a:pt x="572" y="34"/>
                    </a:lnTo>
                    <a:lnTo>
                      <a:pt x="574" y="35"/>
                    </a:lnTo>
                    <a:lnTo>
                      <a:pt x="582" y="37"/>
                    </a:lnTo>
                    <a:lnTo>
                      <a:pt x="583" y="38"/>
                    </a:lnTo>
                    <a:lnTo>
                      <a:pt x="586" y="38"/>
                    </a:lnTo>
                    <a:lnTo>
                      <a:pt x="586" y="39"/>
                    </a:lnTo>
                    <a:lnTo>
                      <a:pt x="585" y="39"/>
                    </a:lnTo>
                    <a:lnTo>
                      <a:pt x="586" y="39"/>
                    </a:lnTo>
                    <a:lnTo>
                      <a:pt x="586" y="41"/>
                    </a:lnTo>
                    <a:lnTo>
                      <a:pt x="587" y="41"/>
                    </a:lnTo>
                    <a:lnTo>
                      <a:pt x="587" y="42"/>
                    </a:lnTo>
                    <a:lnTo>
                      <a:pt x="589" y="42"/>
                    </a:lnTo>
                    <a:lnTo>
                      <a:pt x="587" y="42"/>
                    </a:lnTo>
                    <a:lnTo>
                      <a:pt x="589" y="42"/>
                    </a:lnTo>
                    <a:lnTo>
                      <a:pt x="589" y="43"/>
                    </a:lnTo>
                    <a:lnTo>
                      <a:pt x="589" y="42"/>
                    </a:lnTo>
                    <a:lnTo>
                      <a:pt x="589" y="43"/>
                    </a:lnTo>
                    <a:lnTo>
                      <a:pt x="590" y="43"/>
                    </a:lnTo>
                    <a:lnTo>
                      <a:pt x="590" y="45"/>
                    </a:lnTo>
                    <a:lnTo>
                      <a:pt x="591" y="45"/>
                    </a:lnTo>
                    <a:lnTo>
                      <a:pt x="591" y="46"/>
                    </a:lnTo>
                    <a:lnTo>
                      <a:pt x="591" y="47"/>
                    </a:lnTo>
                    <a:lnTo>
                      <a:pt x="591" y="49"/>
                    </a:lnTo>
                    <a:lnTo>
                      <a:pt x="591" y="50"/>
                    </a:lnTo>
                    <a:lnTo>
                      <a:pt x="593" y="50"/>
                    </a:lnTo>
                    <a:lnTo>
                      <a:pt x="593" y="51"/>
                    </a:lnTo>
                    <a:lnTo>
                      <a:pt x="593" y="53"/>
                    </a:lnTo>
                    <a:lnTo>
                      <a:pt x="599" y="55"/>
                    </a:lnTo>
                    <a:lnTo>
                      <a:pt x="612" y="59"/>
                    </a:lnTo>
                    <a:lnTo>
                      <a:pt x="615" y="63"/>
                    </a:lnTo>
                    <a:lnTo>
                      <a:pt x="620" y="64"/>
                    </a:lnTo>
                    <a:lnTo>
                      <a:pt x="620" y="66"/>
                    </a:lnTo>
                    <a:lnTo>
                      <a:pt x="621" y="66"/>
                    </a:lnTo>
                    <a:lnTo>
                      <a:pt x="621" y="67"/>
                    </a:lnTo>
                    <a:lnTo>
                      <a:pt x="621" y="68"/>
                    </a:lnTo>
                    <a:lnTo>
                      <a:pt x="621" y="70"/>
                    </a:lnTo>
                    <a:lnTo>
                      <a:pt x="621" y="71"/>
                    </a:lnTo>
                    <a:lnTo>
                      <a:pt x="623" y="71"/>
                    </a:lnTo>
                    <a:lnTo>
                      <a:pt x="623" y="72"/>
                    </a:lnTo>
                    <a:lnTo>
                      <a:pt x="621" y="72"/>
                    </a:lnTo>
                    <a:lnTo>
                      <a:pt x="621" y="73"/>
                    </a:lnTo>
                    <a:lnTo>
                      <a:pt x="623" y="73"/>
                    </a:lnTo>
                    <a:lnTo>
                      <a:pt x="623" y="75"/>
                    </a:lnTo>
                    <a:lnTo>
                      <a:pt x="623" y="76"/>
                    </a:lnTo>
                    <a:lnTo>
                      <a:pt x="624" y="76"/>
                    </a:lnTo>
                    <a:lnTo>
                      <a:pt x="623" y="77"/>
                    </a:lnTo>
                    <a:lnTo>
                      <a:pt x="624" y="77"/>
                    </a:lnTo>
                    <a:lnTo>
                      <a:pt x="624" y="79"/>
                    </a:lnTo>
                    <a:lnTo>
                      <a:pt x="624" y="80"/>
                    </a:lnTo>
                    <a:lnTo>
                      <a:pt x="624" y="81"/>
                    </a:lnTo>
                    <a:lnTo>
                      <a:pt x="625" y="80"/>
                    </a:lnTo>
                    <a:lnTo>
                      <a:pt x="625" y="81"/>
                    </a:lnTo>
                    <a:lnTo>
                      <a:pt x="625" y="83"/>
                    </a:lnTo>
                    <a:lnTo>
                      <a:pt x="627" y="83"/>
                    </a:lnTo>
                    <a:lnTo>
                      <a:pt x="625" y="83"/>
                    </a:lnTo>
                    <a:lnTo>
                      <a:pt x="625" y="84"/>
                    </a:lnTo>
                    <a:lnTo>
                      <a:pt x="624" y="84"/>
                    </a:lnTo>
                    <a:lnTo>
                      <a:pt x="624" y="85"/>
                    </a:lnTo>
                    <a:lnTo>
                      <a:pt x="625" y="85"/>
                    </a:lnTo>
                    <a:lnTo>
                      <a:pt x="625" y="87"/>
                    </a:lnTo>
                    <a:lnTo>
                      <a:pt x="625" y="85"/>
                    </a:lnTo>
                    <a:lnTo>
                      <a:pt x="625" y="87"/>
                    </a:lnTo>
                    <a:lnTo>
                      <a:pt x="627" y="87"/>
                    </a:lnTo>
                    <a:lnTo>
                      <a:pt x="627" y="88"/>
                    </a:lnTo>
                    <a:lnTo>
                      <a:pt x="628" y="88"/>
                    </a:lnTo>
                    <a:lnTo>
                      <a:pt x="628" y="89"/>
                    </a:lnTo>
                    <a:lnTo>
                      <a:pt x="629" y="89"/>
                    </a:lnTo>
                    <a:lnTo>
                      <a:pt x="631" y="89"/>
                    </a:lnTo>
                    <a:lnTo>
                      <a:pt x="631" y="90"/>
                    </a:lnTo>
                    <a:lnTo>
                      <a:pt x="631" y="92"/>
                    </a:lnTo>
                    <a:lnTo>
                      <a:pt x="629" y="92"/>
                    </a:lnTo>
                    <a:lnTo>
                      <a:pt x="631" y="92"/>
                    </a:lnTo>
                    <a:lnTo>
                      <a:pt x="629" y="92"/>
                    </a:lnTo>
                    <a:lnTo>
                      <a:pt x="629" y="93"/>
                    </a:lnTo>
                    <a:lnTo>
                      <a:pt x="628" y="93"/>
                    </a:lnTo>
                    <a:lnTo>
                      <a:pt x="629" y="93"/>
                    </a:lnTo>
                    <a:lnTo>
                      <a:pt x="629" y="94"/>
                    </a:lnTo>
                    <a:lnTo>
                      <a:pt x="629" y="96"/>
                    </a:lnTo>
                    <a:lnTo>
                      <a:pt x="631" y="96"/>
                    </a:lnTo>
                    <a:lnTo>
                      <a:pt x="629" y="96"/>
                    </a:lnTo>
                    <a:lnTo>
                      <a:pt x="629" y="97"/>
                    </a:lnTo>
                    <a:lnTo>
                      <a:pt x="631" y="97"/>
                    </a:lnTo>
                    <a:lnTo>
                      <a:pt x="631" y="98"/>
                    </a:lnTo>
                    <a:lnTo>
                      <a:pt x="631" y="97"/>
                    </a:lnTo>
                    <a:lnTo>
                      <a:pt x="631" y="98"/>
                    </a:lnTo>
                    <a:lnTo>
                      <a:pt x="632" y="98"/>
                    </a:lnTo>
                    <a:lnTo>
                      <a:pt x="632" y="100"/>
                    </a:lnTo>
                    <a:lnTo>
                      <a:pt x="632" y="98"/>
                    </a:lnTo>
                    <a:lnTo>
                      <a:pt x="633" y="98"/>
                    </a:lnTo>
                    <a:lnTo>
                      <a:pt x="633" y="100"/>
                    </a:lnTo>
                    <a:lnTo>
                      <a:pt x="634" y="100"/>
                    </a:lnTo>
                    <a:lnTo>
                      <a:pt x="634" y="101"/>
                    </a:lnTo>
                    <a:lnTo>
                      <a:pt x="636" y="101"/>
                    </a:lnTo>
                    <a:lnTo>
                      <a:pt x="636" y="102"/>
                    </a:lnTo>
                    <a:lnTo>
                      <a:pt x="637" y="102"/>
                    </a:lnTo>
                    <a:lnTo>
                      <a:pt x="637" y="104"/>
                    </a:lnTo>
                    <a:lnTo>
                      <a:pt x="636" y="104"/>
                    </a:lnTo>
                    <a:lnTo>
                      <a:pt x="637" y="104"/>
                    </a:lnTo>
                    <a:lnTo>
                      <a:pt x="636" y="104"/>
                    </a:lnTo>
                    <a:lnTo>
                      <a:pt x="637" y="105"/>
                    </a:lnTo>
                    <a:lnTo>
                      <a:pt x="637" y="106"/>
                    </a:lnTo>
                    <a:lnTo>
                      <a:pt x="638" y="106"/>
                    </a:lnTo>
                    <a:lnTo>
                      <a:pt x="640" y="106"/>
                    </a:lnTo>
                    <a:lnTo>
                      <a:pt x="640" y="105"/>
                    </a:lnTo>
                    <a:lnTo>
                      <a:pt x="641" y="105"/>
                    </a:lnTo>
                    <a:lnTo>
                      <a:pt x="642" y="105"/>
                    </a:lnTo>
                    <a:lnTo>
                      <a:pt x="642" y="106"/>
                    </a:lnTo>
                    <a:lnTo>
                      <a:pt x="644" y="106"/>
                    </a:lnTo>
                    <a:lnTo>
                      <a:pt x="644" y="105"/>
                    </a:lnTo>
                    <a:lnTo>
                      <a:pt x="642" y="105"/>
                    </a:lnTo>
                    <a:lnTo>
                      <a:pt x="642" y="104"/>
                    </a:lnTo>
                    <a:lnTo>
                      <a:pt x="642" y="102"/>
                    </a:lnTo>
                    <a:lnTo>
                      <a:pt x="642" y="101"/>
                    </a:lnTo>
                    <a:lnTo>
                      <a:pt x="644" y="101"/>
                    </a:lnTo>
                    <a:lnTo>
                      <a:pt x="644" y="102"/>
                    </a:lnTo>
                    <a:lnTo>
                      <a:pt x="644" y="101"/>
                    </a:lnTo>
                    <a:lnTo>
                      <a:pt x="644" y="100"/>
                    </a:lnTo>
                    <a:lnTo>
                      <a:pt x="645" y="100"/>
                    </a:lnTo>
                    <a:lnTo>
                      <a:pt x="646" y="98"/>
                    </a:lnTo>
                    <a:lnTo>
                      <a:pt x="648" y="98"/>
                    </a:lnTo>
                    <a:lnTo>
                      <a:pt x="648" y="100"/>
                    </a:lnTo>
                    <a:lnTo>
                      <a:pt x="646" y="100"/>
                    </a:lnTo>
                    <a:lnTo>
                      <a:pt x="648" y="100"/>
                    </a:lnTo>
                    <a:lnTo>
                      <a:pt x="649" y="100"/>
                    </a:lnTo>
                    <a:lnTo>
                      <a:pt x="649" y="101"/>
                    </a:lnTo>
                    <a:lnTo>
                      <a:pt x="650" y="101"/>
                    </a:lnTo>
                    <a:lnTo>
                      <a:pt x="651" y="102"/>
                    </a:lnTo>
                    <a:lnTo>
                      <a:pt x="653" y="104"/>
                    </a:lnTo>
                    <a:lnTo>
                      <a:pt x="653" y="102"/>
                    </a:lnTo>
                    <a:lnTo>
                      <a:pt x="654" y="102"/>
                    </a:lnTo>
                    <a:lnTo>
                      <a:pt x="655" y="102"/>
                    </a:lnTo>
                    <a:lnTo>
                      <a:pt x="655" y="104"/>
                    </a:lnTo>
                    <a:lnTo>
                      <a:pt x="657" y="104"/>
                    </a:lnTo>
                    <a:lnTo>
                      <a:pt x="657" y="102"/>
                    </a:lnTo>
                    <a:lnTo>
                      <a:pt x="657" y="104"/>
                    </a:lnTo>
                    <a:lnTo>
                      <a:pt x="658" y="104"/>
                    </a:lnTo>
                    <a:lnTo>
                      <a:pt x="658" y="105"/>
                    </a:lnTo>
                    <a:lnTo>
                      <a:pt x="658" y="104"/>
                    </a:lnTo>
                    <a:lnTo>
                      <a:pt x="658" y="105"/>
                    </a:lnTo>
                    <a:lnTo>
                      <a:pt x="659" y="105"/>
                    </a:lnTo>
                    <a:lnTo>
                      <a:pt x="659" y="104"/>
                    </a:lnTo>
                    <a:lnTo>
                      <a:pt x="661" y="104"/>
                    </a:lnTo>
                    <a:lnTo>
                      <a:pt x="661" y="105"/>
                    </a:lnTo>
                    <a:lnTo>
                      <a:pt x="662" y="105"/>
                    </a:lnTo>
                    <a:lnTo>
                      <a:pt x="662" y="104"/>
                    </a:lnTo>
                    <a:lnTo>
                      <a:pt x="662" y="105"/>
                    </a:lnTo>
                    <a:lnTo>
                      <a:pt x="662" y="104"/>
                    </a:lnTo>
                    <a:lnTo>
                      <a:pt x="663" y="104"/>
                    </a:lnTo>
                    <a:lnTo>
                      <a:pt x="663" y="102"/>
                    </a:lnTo>
                    <a:lnTo>
                      <a:pt x="665" y="102"/>
                    </a:lnTo>
                    <a:lnTo>
                      <a:pt x="665" y="101"/>
                    </a:lnTo>
                    <a:lnTo>
                      <a:pt x="665" y="100"/>
                    </a:lnTo>
                    <a:lnTo>
                      <a:pt x="666" y="100"/>
                    </a:lnTo>
                    <a:lnTo>
                      <a:pt x="666" y="101"/>
                    </a:lnTo>
                    <a:lnTo>
                      <a:pt x="667" y="101"/>
                    </a:lnTo>
                    <a:lnTo>
                      <a:pt x="667" y="100"/>
                    </a:lnTo>
                    <a:lnTo>
                      <a:pt x="667" y="101"/>
                    </a:lnTo>
                    <a:lnTo>
                      <a:pt x="668" y="101"/>
                    </a:lnTo>
                    <a:lnTo>
                      <a:pt x="668" y="100"/>
                    </a:lnTo>
                    <a:lnTo>
                      <a:pt x="670" y="100"/>
                    </a:lnTo>
                    <a:lnTo>
                      <a:pt x="670" y="101"/>
                    </a:lnTo>
                    <a:lnTo>
                      <a:pt x="670" y="102"/>
                    </a:lnTo>
                    <a:lnTo>
                      <a:pt x="671" y="102"/>
                    </a:lnTo>
                    <a:lnTo>
                      <a:pt x="670" y="102"/>
                    </a:lnTo>
                    <a:lnTo>
                      <a:pt x="670" y="104"/>
                    </a:lnTo>
                    <a:lnTo>
                      <a:pt x="671" y="104"/>
                    </a:lnTo>
                    <a:lnTo>
                      <a:pt x="671" y="105"/>
                    </a:lnTo>
                    <a:lnTo>
                      <a:pt x="672" y="104"/>
                    </a:lnTo>
                    <a:lnTo>
                      <a:pt x="672" y="105"/>
                    </a:lnTo>
                    <a:lnTo>
                      <a:pt x="672" y="104"/>
                    </a:lnTo>
                    <a:lnTo>
                      <a:pt x="674" y="104"/>
                    </a:lnTo>
                    <a:lnTo>
                      <a:pt x="674" y="105"/>
                    </a:lnTo>
                    <a:lnTo>
                      <a:pt x="674" y="106"/>
                    </a:lnTo>
                    <a:lnTo>
                      <a:pt x="675" y="106"/>
                    </a:lnTo>
                    <a:lnTo>
                      <a:pt x="674" y="107"/>
                    </a:lnTo>
                    <a:lnTo>
                      <a:pt x="674" y="109"/>
                    </a:lnTo>
                    <a:lnTo>
                      <a:pt x="675" y="109"/>
                    </a:lnTo>
                    <a:lnTo>
                      <a:pt x="674" y="109"/>
                    </a:lnTo>
                    <a:lnTo>
                      <a:pt x="674" y="110"/>
                    </a:lnTo>
                    <a:lnTo>
                      <a:pt x="675" y="110"/>
                    </a:lnTo>
                    <a:lnTo>
                      <a:pt x="674" y="110"/>
                    </a:lnTo>
                    <a:lnTo>
                      <a:pt x="674" y="111"/>
                    </a:lnTo>
                    <a:lnTo>
                      <a:pt x="674" y="113"/>
                    </a:lnTo>
                    <a:lnTo>
                      <a:pt x="672" y="113"/>
                    </a:lnTo>
                    <a:lnTo>
                      <a:pt x="671" y="113"/>
                    </a:lnTo>
                    <a:lnTo>
                      <a:pt x="671" y="114"/>
                    </a:lnTo>
                    <a:lnTo>
                      <a:pt x="672" y="114"/>
                    </a:lnTo>
                    <a:lnTo>
                      <a:pt x="671" y="114"/>
                    </a:lnTo>
                    <a:lnTo>
                      <a:pt x="671" y="115"/>
                    </a:lnTo>
                    <a:lnTo>
                      <a:pt x="672" y="115"/>
                    </a:lnTo>
                    <a:lnTo>
                      <a:pt x="672" y="117"/>
                    </a:lnTo>
                    <a:lnTo>
                      <a:pt x="674" y="117"/>
                    </a:lnTo>
                    <a:lnTo>
                      <a:pt x="675" y="117"/>
                    </a:lnTo>
                    <a:lnTo>
                      <a:pt x="675" y="118"/>
                    </a:lnTo>
                    <a:lnTo>
                      <a:pt x="676" y="118"/>
                    </a:lnTo>
                    <a:lnTo>
                      <a:pt x="676" y="117"/>
                    </a:lnTo>
                    <a:lnTo>
                      <a:pt x="676" y="118"/>
                    </a:lnTo>
                    <a:lnTo>
                      <a:pt x="678" y="118"/>
                    </a:lnTo>
                    <a:lnTo>
                      <a:pt x="678" y="119"/>
                    </a:lnTo>
                    <a:lnTo>
                      <a:pt x="679" y="119"/>
                    </a:lnTo>
                    <a:lnTo>
                      <a:pt x="679" y="121"/>
                    </a:lnTo>
                    <a:lnTo>
                      <a:pt x="679" y="122"/>
                    </a:lnTo>
                    <a:lnTo>
                      <a:pt x="679" y="123"/>
                    </a:lnTo>
                    <a:lnTo>
                      <a:pt x="679" y="125"/>
                    </a:lnTo>
                    <a:lnTo>
                      <a:pt x="680" y="125"/>
                    </a:lnTo>
                    <a:lnTo>
                      <a:pt x="680" y="126"/>
                    </a:lnTo>
                    <a:lnTo>
                      <a:pt x="680" y="127"/>
                    </a:lnTo>
                    <a:lnTo>
                      <a:pt x="680" y="128"/>
                    </a:lnTo>
                    <a:lnTo>
                      <a:pt x="679" y="128"/>
                    </a:lnTo>
                    <a:lnTo>
                      <a:pt x="680" y="128"/>
                    </a:lnTo>
                    <a:lnTo>
                      <a:pt x="680" y="130"/>
                    </a:lnTo>
                    <a:lnTo>
                      <a:pt x="682" y="130"/>
                    </a:lnTo>
                    <a:lnTo>
                      <a:pt x="683" y="128"/>
                    </a:lnTo>
                    <a:lnTo>
                      <a:pt x="684" y="128"/>
                    </a:lnTo>
                    <a:lnTo>
                      <a:pt x="684" y="130"/>
                    </a:lnTo>
                    <a:lnTo>
                      <a:pt x="686" y="130"/>
                    </a:lnTo>
                    <a:lnTo>
                      <a:pt x="686" y="128"/>
                    </a:lnTo>
                    <a:lnTo>
                      <a:pt x="686" y="130"/>
                    </a:lnTo>
                    <a:lnTo>
                      <a:pt x="686" y="131"/>
                    </a:lnTo>
                    <a:lnTo>
                      <a:pt x="687" y="131"/>
                    </a:lnTo>
                    <a:lnTo>
                      <a:pt x="687" y="132"/>
                    </a:lnTo>
                    <a:lnTo>
                      <a:pt x="687" y="134"/>
                    </a:lnTo>
                    <a:lnTo>
                      <a:pt x="686" y="134"/>
                    </a:lnTo>
                    <a:lnTo>
                      <a:pt x="684" y="134"/>
                    </a:lnTo>
                    <a:lnTo>
                      <a:pt x="684" y="135"/>
                    </a:lnTo>
                    <a:lnTo>
                      <a:pt x="683" y="135"/>
                    </a:lnTo>
                    <a:lnTo>
                      <a:pt x="682" y="135"/>
                    </a:lnTo>
                    <a:lnTo>
                      <a:pt x="682" y="136"/>
                    </a:lnTo>
                    <a:lnTo>
                      <a:pt x="682" y="138"/>
                    </a:lnTo>
                    <a:lnTo>
                      <a:pt x="680" y="138"/>
                    </a:lnTo>
                    <a:lnTo>
                      <a:pt x="680" y="139"/>
                    </a:lnTo>
                    <a:lnTo>
                      <a:pt x="682" y="139"/>
                    </a:lnTo>
                    <a:lnTo>
                      <a:pt x="683" y="139"/>
                    </a:lnTo>
                    <a:lnTo>
                      <a:pt x="684" y="139"/>
                    </a:lnTo>
                    <a:lnTo>
                      <a:pt x="684" y="138"/>
                    </a:lnTo>
                    <a:lnTo>
                      <a:pt x="684" y="139"/>
                    </a:lnTo>
                    <a:lnTo>
                      <a:pt x="686" y="139"/>
                    </a:lnTo>
                    <a:lnTo>
                      <a:pt x="686" y="138"/>
                    </a:lnTo>
                    <a:lnTo>
                      <a:pt x="687" y="139"/>
                    </a:lnTo>
                    <a:lnTo>
                      <a:pt x="688" y="139"/>
                    </a:lnTo>
                    <a:lnTo>
                      <a:pt x="689" y="139"/>
                    </a:lnTo>
                    <a:lnTo>
                      <a:pt x="691" y="139"/>
                    </a:lnTo>
                    <a:lnTo>
                      <a:pt x="692" y="139"/>
                    </a:lnTo>
                    <a:lnTo>
                      <a:pt x="692" y="138"/>
                    </a:lnTo>
                    <a:lnTo>
                      <a:pt x="693" y="138"/>
                    </a:lnTo>
                    <a:lnTo>
                      <a:pt x="695" y="138"/>
                    </a:lnTo>
                    <a:lnTo>
                      <a:pt x="696" y="138"/>
                    </a:lnTo>
                    <a:lnTo>
                      <a:pt x="697" y="138"/>
                    </a:lnTo>
                    <a:lnTo>
                      <a:pt x="699" y="138"/>
                    </a:lnTo>
                    <a:lnTo>
                      <a:pt x="700" y="138"/>
                    </a:lnTo>
                    <a:lnTo>
                      <a:pt x="700" y="136"/>
                    </a:lnTo>
                    <a:lnTo>
                      <a:pt x="701" y="136"/>
                    </a:lnTo>
                    <a:lnTo>
                      <a:pt x="701" y="138"/>
                    </a:lnTo>
                    <a:lnTo>
                      <a:pt x="703" y="138"/>
                    </a:lnTo>
                    <a:lnTo>
                      <a:pt x="703" y="136"/>
                    </a:lnTo>
                    <a:lnTo>
                      <a:pt x="704" y="136"/>
                    </a:lnTo>
                    <a:lnTo>
                      <a:pt x="705" y="136"/>
                    </a:lnTo>
                    <a:lnTo>
                      <a:pt x="706" y="136"/>
                    </a:lnTo>
                    <a:lnTo>
                      <a:pt x="708" y="136"/>
                    </a:lnTo>
                    <a:lnTo>
                      <a:pt x="708" y="138"/>
                    </a:lnTo>
                    <a:lnTo>
                      <a:pt x="708" y="139"/>
                    </a:lnTo>
                    <a:lnTo>
                      <a:pt x="708" y="140"/>
                    </a:lnTo>
                    <a:lnTo>
                      <a:pt x="706" y="140"/>
                    </a:lnTo>
                    <a:lnTo>
                      <a:pt x="705" y="142"/>
                    </a:lnTo>
                    <a:lnTo>
                      <a:pt x="705" y="140"/>
                    </a:lnTo>
                    <a:lnTo>
                      <a:pt x="704" y="140"/>
                    </a:lnTo>
                    <a:lnTo>
                      <a:pt x="704" y="142"/>
                    </a:lnTo>
                    <a:lnTo>
                      <a:pt x="703" y="142"/>
                    </a:lnTo>
                    <a:lnTo>
                      <a:pt x="703" y="143"/>
                    </a:lnTo>
                    <a:lnTo>
                      <a:pt x="704" y="143"/>
                    </a:lnTo>
                    <a:lnTo>
                      <a:pt x="703" y="143"/>
                    </a:lnTo>
                    <a:lnTo>
                      <a:pt x="703" y="144"/>
                    </a:lnTo>
                    <a:lnTo>
                      <a:pt x="701" y="144"/>
                    </a:lnTo>
                    <a:lnTo>
                      <a:pt x="701" y="145"/>
                    </a:lnTo>
                    <a:lnTo>
                      <a:pt x="701" y="147"/>
                    </a:lnTo>
                    <a:lnTo>
                      <a:pt x="701" y="145"/>
                    </a:lnTo>
                    <a:lnTo>
                      <a:pt x="700" y="145"/>
                    </a:lnTo>
                    <a:lnTo>
                      <a:pt x="699" y="147"/>
                    </a:lnTo>
                    <a:lnTo>
                      <a:pt x="700" y="147"/>
                    </a:lnTo>
                    <a:lnTo>
                      <a:pt x="700" y="148"/>
                    </a:lnTo>
                    <a:lnTo>
                      <a:pt x="699" y="148"/>
                    </a:lnTo>
                    <a:lnTo>
                      <a:pt x="699" y="147"/>
                    </a:lnTo>
                    <a:lnTo>
                      <a:pt x="699" y="148"/>
                    </a:lnTo>
                    <a:lnTo>
                      <a:pt x="700" y="148"/>
                    </a:lnTo>
                    <a:lnTo>
                      <a:pt x="700" y="149"/>
                    </a:lnTo>
                    <a:lnTo>
                      <a:pt x="701" y="149"/>
                    </a:lnTo>
                    <a:lnTo>
                      <a:pt x="703" y="149"/>
                    </a:lnTo>
                    <a:lnTo>
                      <a:pt x="703" y="151"/>
                    </a:lnTo>
                    <a:lnTo>
                      <a:pt x="701" y="151"/>
                    </a:lnTo>
                    <a:lnTo>
                      <a:pt x="701" y="152"/>
                    </a:lnTo>
                    <a:lnTo>
                      <a:pt x="700" y="152"/>
                    </a:lnTo>
                    <a:lnTo>
                      <a:pt x="700" y="153"/>
                    </a:lnTo>
                    <a:lnTo>
                      <a:pt x="699" y="153"/>
                    </a:lnTo>
                    <a:lnTo>
                      <a:pt x="697" y="153"/>
                    </a:lnTo>
                    <a:lnTo>
                      <a:pt x="696" y="153"/>
                    </a:lnTo>
                    <a:lnTo>
                      <a:pt x="696" y="155"/>
                    </a:lnTo>
                    <a:lnTo>
                      <a:pt x="696" y="156"/>
                    </a:lnTo>
                    <a:lnTo>
                      <a:pt x="696" y="157"/>
                    </a:lnTo>
                    <a:lnTo>
                      <a:pt x="695" y="157"/>
                    </a:lnTo>
                    <a:lnTo>
                      <a:pt x="695" y="159"/>
                    </a:lnTo>
                    <a:lnTo>
                      <a:pt x="696" y="160"/>
                    </a:lnTo>
                    <a:lnTo>
                      <a:pt x="695" y="160"/>
                    </a:lnTo>
                    <a:lnTo>
                      <a:pt x="695" y="161"/>
                    </a:lnTo>
                    <a:lnTo>
                      <a:pt x="695" y="162"/>
                    </a:lnTo>
                    <a:lnTo>
                      <a:pt x="695" y="164"/>
                    </a:lnTo>
                    <a:lnTo>
                      <a:pt x="695" y="165"/>
                    </a:lnTo>
                    <a:lnTo>
                      <a:pt x="695" y="166"/>
                    </a:lnTo>
                    <a:lnTo>
                      <a:pt x="695" y="168"/>
                    </a:lnTo>
                    <a:lnTo>
                      <a:pt x="696" y="169"/>
                    </a:lnTo>
                    <a:lnTo>
                      <a:pt x="695" y="169"/>
                    </a:lnTo>
                    <a:lnTo>
                      <a:pt x="695" y="170"/>
                    </a:lnTo>
                    <a:lnTo>
                      <a:pt x="693" y="170"/>
                    </a:lnTo>
                    <a:lnTo>
                      <a:pt x="693" y="172"/>
                    </a:lnTo>
                    <a:lnTo>
                      <a:pt x="693" y="173"/>
                    </a:lnTo>
                    <a:lnTo>
                      <a:pt x="693" y="174"/>
                    </a:lnTo>
                    <a:lnTo>
                      <a:pt x="693" y="176"/>
                    </a:lnTo>
                    <a:lnTo>
                      <a:pt x="693" y="177"/>
                    </a:lnTo>
                    <a:lnTo>
                      <a:pt x="692" y="177"/>
                    </a:lnTo>
                    <a:lnTo>
                      <a:pt x="692" y="178"/>
                    </a:lnTo>
                    <a:lnTo>
                      <a:pt x="692" y="179"/>
                    </a:lnTo>
                    <a:lnTo>
                      <a:pt x="692" y="181"/>
                    </a:lnTo>
                    <a:lnTo>
                      <a:pt x="692" y="182"/>
                    </a:lnTo>
                    <a:lnTo>
                      <a:pt x="692" y="183"/>
                    </a:lnTo>
                    <a:lnTo>
                      <a:pt x="692" y="185"/>
                    </a:lnTo>
                    <a:lnTo>
                      <a:pt x="692" y="186"/>
                    </a:lnTo>
                    <a:lnTo>
                      <a:pt x="692" y="187"/>
                    </a:lnTo>
                    <a:lnTo>
                      <a:pt x="692" y="189"/>
                    </a:lnTo>
                    <a:lnTo>
                      <a:pt x="692" y="190"/>
                    </a:lnTo>
                    <a:lnTo>
                      <a:pt x="693" y="190"/>
                    </a:lnTo>
                    <a:lnTo>
                      <a:pt x="693" y="191"/>
                    </a:lnTo>
                    <a:lnTo>
                      <a:pt x="693" y="193"/>
                    </a:lnTo>
                    <a:lnTo>
                      <a:pt x="695" y="193"/>
                    </a:lnTo>
                    <a:lnTo>
                      <a:pt x="695" y="194"/>
                    </a:lnTo>
                    <a:lnTo>
                      <a:pt x="696" y="194"/>
                    </a:lnTo>
                    <a:lnTo>
                      <a:pt x="696" y="195"/>
                    </a:lnTo>
                    <a:lnTo>
                      <a:pt x="696" y="197"/>
                    </a:lnTo>
                    <a:lnTo>
                      <a:pt x="696" y="198"/>
                    </a:lnTo>
                    <a:lnTo>
                      <a:pt x="696" y="199"/>
                    </a:lnTo>
                    <a:lnTo>
                      <a:pt x="695" y="199"/>
                    </a:lnTo>
                    <a:lnTo>
                      <a:pt x="695" y="200"/>
                    </a:lnTo>
                    <a:lnTo>
                      <a:pt x="695" y="202"/>
                    </a:lnTo>
                    <a:lnTo>
                      <a:pt x="695" y="203"/>
                    </a:lnTo>
                    <a:lnTo>
                      <a:pt x="693" y="203"/>
                    </a:lnTo>
                    <a:lnTo>
                      <a:pt x="693" y="204"/>
                    </a:lnTo>
                    <a:lnTo>
                      <a:pt x="693" y="206"/>
                    </a:lnTo>
                    <a:lnTo>
                      <a:pt x="692" y="206"/>
                    </a:lnTo>
                    <a:lnTo>
                      <a:pt x="692" y="207"/>
                    </a:lnTo>
                    <a:lnTo>
                      <a:pt x="692" y="208"/>
                    </a:lnTo>
                    <a:lnTo>
                      <a:pt x="692" y="210"/>
                    </a:lnTo>
                    <a:lnTo>
                      <a:pt x="692" y="211"/>
                    </a:lnTo>
                    <a:lnTo>
                      <a:pt x="692" y="212"/>
                    </a:lnTo>
                    <a:lnTo>
                      <a:pt x="693" y="212"/>
                    </a:lnTo>
                    <a:lnTo>
                      <a:pt x="693" y="214"/>
                    </a:lnTo>
                    <a:lnTo>
                      <a:pt x="695" y="214"/>
                    </a:lnTo>
                    <a:lnTo>
                      <a:pt x="695" y="215"/>
                    </a:lnTo>
                    <a:lnTo>
                      <a:pt x="696" y="215"/>
                    </a:lnTo>
                    <a:lnTo>
                      <a:pt x="696" y="216"/>
                    </a:lnTo>
                    <a:lnTo>
                      <a:pt x="697" y="216"/>
                    </a:lnTo>
                    <a:lnTo>
                      <a:pt x="699" y="216"/>
                    </a:lnTo>
                    <a:lnTo>
                      <a:pt x="700" y="216"/>
                    </a:lnTo>
                    <a:lnTo>
                      <a:pt x="701" y="216"/>
                    </a:lnTo>
                    <a:lnTo>
                      <a:pt x="703" y="216"/>
                    </a:lnTo>
                    <a:lnTo>
                      <a:pt x="704" y="216"/>
                    </a:lnTo>
                    <a:lnTo>
                      <a:pt x="705" y="216"/>
                    </a:lnTo>
                    <a:lnTo>
                      <a:pt x="705" y="217"/>
                    </a:lnTo>
                    <a:lnTo>
                      <a:pt x="706" y="217"/>
                    </a:lnTo>
                    <a:lnTo>
                      <a:pt x="708" y="217"/>
                    </a:lnTo>
                    <a:lnTo>
                      <a:pt x="708" y="219"/>
                    </a:lnTo>
                    <a:lnTo>
                      <a:pt x="709" y="219"/>
                    </a:lnTo>
                    <a:lnTo>
                      <a:pt x="709" y="220"/>
                    </a:lnTo>
                    <a:lnTo>
                      <a:pt x="710" y="220"/>
                    </a:lnTo>
                    <a:lnTo>
                      <a:pt x="712" y="220"/>
                    </a:lnTo>
                    <a:lnTo>
                      <a:pt x="712" y="221"/>
                    </a:lnTo>
                    <a:lnTo>
                      <a:pt x="713" y="223"/>
                    </a:lnTo>
                    <a:lnTo>
                      <a:pt x="714" y="223"/>
                    </a:lnTo>
                    <a:lnTo>
                      <a:pt x="714" y="224"/>
                    </a:lnTo>
                    <a:lnTo>
                      <a:pt x="714" y="225"/>
                    </a:lnTo>
                    <a:lnTo>
                      <a:pt x="714" y="227"/>
                    </a:lnTo>
                    <a:lnTo>
                      <a:pt x="714" y="228"/>
                    </a:lnTo>
                    <a:lnTo>
                      <a:pt x="713" y="228"/>
                    </a:lnTo>
                    <a:lnTo>
                      <a:pt x="713" y="229"/>
                    </a:lnTo>
                    <a:lnTo>
                      <a:pt x="713" y="231"/>
                    </a:lnTo>
                    <a:lnTo>
                      <a:pt x="713" y="232"/>
                    </a:lnTo>
                    <a:lnTo>
                      <a:pt x="713" y="233"/>
                    </a:lnTo>
                    <a:lnTo>
                      <a:pt x="713" y="234"/>
                    </a:lnTo>
                    <a:lnTo>
                      <a:pt x="713" y="236"/>
                    </a:lnTo>
                    <a:lnTo>
                      <a:pt x="713" y="237"/>
                    </a:lnTo>
                    <a:lnTo>
                      <a:pt x="712" y="237"/>
                    </a:lnTo>
                    <a:lnTo>
                      <a:pt x="710" y="237"/>
                    </a:lnTo>
                    <a:lnTo>
                      <a:pt x="710" y="238"/>
                    </a:lnTo>
                    <a:lnTo>
                      <a:pt x="709" y="238"/>
                    </a:lnTo>
                    <a:lnTo>
                      <a:pt x="709" y="237"/>
                    </a:lnTo>
                    <a:lnTo>
                      <a:pt x="708" y="237"/>
                    </a:lnTo>
                    <a:lnTo>
                      <a:pt x="708" y="236"/>
                    </a:lnTo>
                    <a:lnTo>
                      <a:pt x="706" y="236"/>
                    </a:lnTo>
                    <a:lnTo>
                      <a:pt x="705" y="236"/>
                    </a:lnTo>
                    <a:lnTo>
                      <a:pt x="704" y="236"/>
                    </a:lnTo>
                    <a:lnTo>
                      <a:pt x="703" y="236"/>
                    </a:lnTo>
                    <a:lnTo>
                      <a:pt x="701" y="236"/>
                    </a:lnTo>
                    <a:lnTo>
                      <a:pt x="700" y="236"/>
                    </a:lnTo>
                    <a:lnTo>
                      <a:pt x="700" y="234"/>
                    </a:lnTo>
                    <a:lnTo>
                      <a:pt x="699" y="234"/>
                    </a:lnTo>
                    <a:lnTo>
                      <a:pt x="697" y="233"/>
                    </a:lnTo>
                    <a:lnTo>
                      <a:pt x="696" y="233"/>
                    </a:lnTo>
                    <a:lnTo>
                      <a:pt x="696" y="234"/>
                    </a:lnTo>
                    <a:lnTo>
                      <a:pt x="695" y="234"/>
                    </a:lnTo>
                    <a:lnTo>
                      <a:pt x="695" y="236"/>
                    </a:lnTo>
                    <a:lnTo>
                      <a:pt x="696" y="237"/>
                    </a:lnTo>
                    <a:lnTo>
                      <a:pt x="696" y="238"/>
                    </a:lnTo>
                    <a:lnTo>
                      <a:pt x="696" y="240"/>
                    </a:lnTo>
                    <a:lnTo>
                      <a:pt x="696" y="241"/>
                    </a:lnTo>
                    <a:lnTo>
                      <a:pt x="696" y="242"/>
                    </a:lnTo>
                    <a:lnTo>
                      <a:pt x="696" y="244"/>
                    </a:lnTo>
                    <a:lnTo>
                      <a:pt x="695" y="244"/>
                    </a:lnTo>
                    <a:lnTo>
                      <a:pt x="695" y="245"/>
                    </a:lnTo>
                    <a:lnTo>
                      <a:pt x="693" y="246"/>
                    </a:lnTo>
                    <a:lnTo>
                      <a:pt x="695" y="246"/>
                    </a:lnTo>
                    <a:lnTo>
                      <a:pt x="695" y="248"/>
                    </a:lnTo>
                    <a:lnTo>
                      <a:pt x="695" y="249"/>
                    </a:lnTo>
                    <a:lnTo>
                      <a:pt x="695" y="250"/>
                    </a:lnTo>
                    <a:lnTo>
                      <a:pt x="695" y="251"/>
                    </a:lnTo>
                    <a:lnTo>
                      <a:pt x="696" y="251"/>
                    </a:lnTo>
                    <a:lnTo>
                      <a:pt x="696" y="253"/>
                    </a:lnTo>
                    <a:lnTo>
                      <a:pt x="696" y="254"/>
                    </a:lnTo>
                    <a:lnTo>
                      <a:pt x="697" y="254"/>
                    </a:lnTo>
                    <a:lnTo>
                      <a:pt x="697" y="255"/>
                    </a:lnTo>
                    <a:lnTo>
                      <a:pt x="697" y="257"/>
                    </a:lnTo>
                    <a:lnTo>
                      <a:pt x="699" y="257"/>
                    </a:lnTo>
                    <a:lnTo>
                      <a:pt x="699" y="258"/>
                    </a:lnTo>
                    <a:lnTo>
                      <a:pt x="700" y="258"/>
                    </a:lnTo>
                    <a:lnTo>
                      <a:pt x="700" y="259"/>
                    </a:lnTo>
                    <a:lnTo>
                      <a:pt x="701" y="259"/>
                    </a:lnTo>
                    <a:lnTo>
                      <a:pt x="701" y="261"/>
                    </a:lnTo>
                    <a:lnTo>
                      <a:pt x="703" y="261"/>
                    </a:lnTo>
                    <a:lnTo>
                      <a:pt x="703" y="262"/>
                    </a:lnTo>
                    <a:lnTo>
                      <a:pt x="704" y="262"/>
                    </a:lnTo>
                    <a:lnTo>
                      <a:pt x="704" y="263"/>
                    </a:lnTo>
                    <a:lnTo>
                      <a:pt x="704" y="265"/>
                    </a:lnTo>
                    <a:lnTo>
                      <a:pt x="704" y="266"/>
                    </a:lnTo>
                    <a:lnTo>
                      <a:pt x="704" y="267"/>
                    </a:lnTo>
                    <a:lnTo>
                      <a:pt x="703" y="267"/>
                    </a:lnTo>
                    <a:lnTo>
                      <a:pt x="701" y="267"/>
                    </a:lnTo>
                    <a:lnTo>
                      <a:pt x="700" y="267"/>
                    </a:lnTo>
                    <a:lnTo>
                      <a:pt x="699" y="268"/>
                    </a:lnTo>
                    <a:lnTo>
                      <a:pt x="697" y="268"/>
                    </a:lnTo>
                    <a:lnTo>
                      <a:pt x="696" y="268"/>
                    </a:lnTo>
                    <a:lnTo>
                      <a:pt x="697" y="267"/>
                    </a:lnTo>
                    <a:lnTo>
                      <a:pt x="696" y="267"/>
                    </a:lnTo>
                    <a:lnTo>
                      <a:pt x="696" y="266"/>
                    </a:lnTo>
                    <a:lnTo>
                      <a:pt x="696" y="265"/>
                    </a:lnTo>
                    <a:lnTo>
                      <a:pt x="695" y="265"/>
                    </a:lnTo>
                    <a:lnTo>
                      <a:pt x="693" y="265"/>
                    </a:lnTo>
                    <a:lnTo>
                      <a:pt x="693" y="263"/>
                    </a:lnTo>
                    <a:lnTo>
                      <a:pt x="692" y="263"/>
                    </a:lnTo>
                    <a:lnTo>
                      <a:pt x="692" y="262"/>
                    </a:lnTo>
                    <a:lnTo>
                      <a:pt x="691" y="262"/>
                    </a:lnTo>
                    <a:lnTo>
                      <a:pt x="691" y="263"/>
                    </a:lnTo>
                    <a:lnTo>
                      <a:pt x="691" y="262"/>
                    </a:lnTo>
                    <a:lnTo>
                      <a:pt x="691" y="263"/>
                    </a:lnTo>
                    <a:lnTo>
                      <a:pt x="691" y="265"/>
                    </a:lnTo>
                    <a:lnTo>
                      <a:pt x="691" y="266"/>
                    </a:lnTo>
                    <a:lnTo>
                      <a:pt x="689" y="266"/>
                    </a:lnTo>
                    <a:lnTo>
                      <a:pt x="688" y="266"/>
                    </a:lnTo>
                    <a:lnTo>
                      <a:pt x="687" y="266"/>
                    </a:lnTo>
                    <a:lnTo>
                      <a:pt x="686" y="265"/>
                    </a:lnTo>
                    <a:lnTo>
                      <a:pt x="684" y="265"/>
                    </a:lnTo>
                    <a:lnTo>
                      <a:pt x="683" y="265"/>
                    </a:lnTo>
                    <a:lnTo>
                      <a:pt x="683" y="263"/>
                    </a:lnTo>
                    <a:lnTo>
                      <a:pt x="683" y="262"/>
                    </a:lnTo>
                    <a:lnTo>
                      <a:pt x="683" y="261"/>
                    </a:lnTo>
                    <a:lnTo>
                      <a:pt x="683" y="259"/>
                    </a:lnTo>
                    <a:lnTo>
                      <a:pt x="683" y="258"/>
                    </a:lnTo>
                    <a:lnTo>
                      <a:pt x="682" y="258"/>
                    </a:lnTo>
                    <a:lnTo>
                      <a:pt x="680" y="258"/>
                    </a:lnTo>
                    <a:lnTo>
                      <a:pt x="679" y="258"/>
                    </a:lnTo>
                    <a:lnTo>
                      <a:pt x="679" y="259"/>
                    </a:lnTo>
                    <a:lnTo>
                      <a:pt x="679" y="258"/>
                    </a:lnTo>
                    <a:lnTo>
                      <a:pt x="678" y="259"/>
                    </a:lnTo>
                    <a:lnTo>
                      <a:pt x="678" y="258"/>
                    </a:lnTo>
                    <a:lnTo>
                      <a:pt x="678" y="257"/>
                    </a:lnTo>
                    <a:lnTo>
                      <a:pt x="676" y="257"/>
                    </a:lnTo>
                    <a:lnTo>
                      <a:pt x="678" y="257"/>
                    </a:lnTo>
                    <a:lnTo>
                      <a:pt x="678" y="255"/>
                    </a:lnTo>
                    <a:lnTo>
                      <a:pt x="676" y="255"/>
                    </a:lnTo>
                    <a:lnTo>
                      <a:pt x="678" y="255"/>
                    </a:lnTo>
                    <a:lnTo>
                      <a:pt x="676" y="255"/>
                    </a:lnTo>
                    <a:lnTo>
                      <a:pt x="676" y="254"/>
                    </a:lnTo>
                    <a:lnTo>
                      <a:pt x="676" y="253"/>
                    </a:lnTo>
                    <a:lnTo>
                      <a:pt x="676" y="254"/>
                    </a:lnTo>
                    <a:lnTo>
                      <a:pt x="676" y="253"/>
                    </a:lnTo>
                    <a:lnTo>
                      <a:pt x="675" y="253"/>
                    </a:lnTo>
                    <a:lnTo>
                      <a:pt x="674" y="253"/>
                    </a:lnTo>
                    <a:lnTo>
                      <a:pt x="672" y="253"/>
                    </a:lnTo>
                    <a:lnTo>
                      <a:pt x="672" y="254"/>
                    </a:lnTo>
                    <a:lnTo>
                      <a:pt x="671" y="254"/>
                    </a:lnTo>
                    <a:lnTo>
                      <a:pt x="670" y="254"/>
                    </a:lnTo>
                    <a:lnTo>
                      <a:pt x="666" y="254"/>
                    </a:lnTo>
                    <a:lnTo>
                      <a:pt x="665" y="254"/>
                    </a:lnTo>
                    <a:lnTo>
                      <a:pt x="665" y="255"/>
                    </a:lnTo>
                    <a:lnTo>
                      <a:pt x="663" y="255"/>
                    </a:lnTo>
                    <a:lnTo>
                      <a:pt x="665" y="255"/>
                    </a:lnTo>
                    <a:lnTo>
                      <a:pt x="663" y="255"/>
                    </a:lnTo>
                    <a:lnTo>
                      <a:pt x="663" y="257"/>
                    </a:lnTo>
                    <a:lnTo>
                      <a:pt x="663" y="258"/>
                    </a:lnTo>
                    <a:lnTo>
                      <a:pt x="662" y="258"/>
                    </a:lnTo>
                    <a:lnTo>
                      <a:pt x="662" y="259"/>
                    </a:lnTo>
                    <a:lnTo>
                      <a:pt x="661" y="259"/>
                    </a:lnTo>
                    <a:lnTo>
                      <a:pt x="661" y="258"/>
                    </a:lnTo>
                    <a:lnTo>
                      <a:pt x="662" y="258"/>
                    </a:lnTo>
                    <a:lnTo>
                      <a:pt x="661" y="258"/>
                    </a:lnTo>
                    <a:lnTo>
                      <a:pt x="661" y="257"/>
                    </a:lnTo>
                    <a:lnTo>
                      <a:pt x="661" y="258"/>
                    </a:lnTo>
                    <a:lnTo>
                      <a:pt x="659" y="258"/>
                    </a:lnTo>
                    <a:lnTo>
                      <a:pt x="658" y="258"/>
                    </a:lnTo>
                    <a:lnTo>
                      <a:pt x="658" y="259"/>
                    </a:lnTo>
                    <a:lnTo>
                      <a:pt x="657" y="259"/>
                    </a:lnTo>
                    <a:lnTo>
                      <a:pt x="655" y="259"/>
                    </a:lnTo>
                    <a:lnTo>
                      <a:pt x="654" y="259"/>
                    </a:lnTo>
                    <a:lnTo>
                      <a:pt x="653" y="259"/>
                    </a:lnTo>
                    <a:lnTo>
                      <a:pt x="651" y="259"/>
                    </a:lnTo>
                    <a:lnTo>
                      <a:pt x="650" y="259"/>
                    </a:lnTo>
                    <a:lnTo>
                      <a:pt x="650" y="258"/>
                    </a:lnTo>
                    <a:lnTo>
                      <a:pt x="649" y="258"/>
                    </a:lnTo>
                    <a:lnTo>
                      <a:pt x="648" y="258"/>
                    </a:lnTo>
                    <a:lnTo>
                      <a:pt x="646" y="258"/>
                    </a:lnTo>
                    <a:lnTo>
                      <a:pt x="645" y="258"/>
                    </a:lnTo>
                    <a:lnTo>
                      <a:pt x="644" y="258"/>
                    </a:lnTo>
                    <a:lnTo>
                      <a:pt x="642" y="258"/>
                    </a:lnTo>
                    <a:lnTo>
                      <a:pt x="641" y="258"/>
                    </a:lnTo>
                    <a:lnTo>
                      <a:pt x="640" y="257"/>
                    </a:lnTo>
                    <a:lnTo>
                      <a:pt x="638" y="257"/>
                    </a:lnTo>
                    <a:lnTo>
                      <a:pt x="637" y="257"/>
                    </a:lnTo>
                    <a:lnTo>
                      <a:pt x="636" y="257"/>
                    </a:lnTo>
                    <a:lnTo>
                      <a:pt x="636" y="255"/>
                    </a:lnTo>
                    <a:lnTo>
                      <a:pt x="637" y="254"/>
                    </a:lnTo>
                    <a:lnTo>
                      <a:pt x="636" y="254"/>
                    </a:lnTo>
                    <a:lnTo>
                      <a:pt x="636" y="253"/>
                    </a:lnTo>
                    <a:lnTo>
                      <a:pt x="634" y="253"/>
                    </a:lnTo>
                    <a:lnTo>
                      <a:pt x="634" y="251"/>
                    </a:lnTo>
                    <a:lnTo>
                      <a:pt x="633" y="251"/>
                    </a:lnTo>
                    <a:lnTo>
                      <a:pt x="633" y="253"/>
                    </a:lnTo>
                    <a:lnTo>
                      <a:pt x="632" y="253"/>
                    </a:lnTo>
                    <a:lnTo>
                      <a:pt x="632" y="251"/>
                    </a:lnTo>
                    <a:lnTo>
                      <a:pt x="631" y="251"/>
                    </a:lnTo>
                    <a:lnTo>
                      <a:pt x="629" y="251"/>
                    </a:lnTo>
                    <a:lnTo>
                      <a:pt x="628" y="251"/>
                    </a:lnTo>
                    <a:lnTo>
                      <a:pt x="628" y="250"/>
                    </a:lnTo>
                    <a:lnTo>
                      <a:pt x="625" y="250"/>
                    </a:lnTo>
                    <a:lnTo>
                      <a:pt x="624" y="250"/>
                    </a:lnTo>
                    <a:lnTo>
                      <a:pt x="623" y="250"/>
                    </a:lnTo>
                    <a:lnTo>
                      <a:pt x="623" y="251"/>
                    </a:lnTo>
                    <a:lnTo>
                      <a:pt x="623" y="253"/>
                    </a:lnTo>
                    <a:lnTo>
                      <a:pt x="621" y="253"/>
                    </a:lnTo>
                    <a:lnTo>
                      <a:pt x="621" y="254"/>
                    </a:lnTo>
                    <a:lnTo>
                      <a:pt x="620" y="254"/>
                    </a:lnTo>
                    <a:lnTo>
                      <a:pt x="619" y="254"/>
                    </a:lnTo>
                    <a:lnTo>
                      <a:pt x="619" y="255"/>
                    </a:lnTo>
                    <a:lnTo>
                      <a:pt x="619" y="257"/>
                    </a:lnTo>
                    <a:lnTo>
                      <a:pt x="617" y="257"/>
                    </a:lnTo>
                    <a:lnTo>
                      <a:pt x="617" y="258"/>
                    </a:lnTo>
                    <a:lnTo>
                      <a:pt x="616" y="258"/>
                    </a:lnTo>
                    <a:lnTo>
                      <a:pt x="616" y="259"/>
                    </a:lnTo>
                    <a:lnTo>
                      <a:pt x="616" y="258"/>
                    </a:lnTo>
                    <a:lnTo>
                      <a:pt x="616" y="257"/>
                    </a:lnTo>
                    <a:lnTo>
                      <a:pt x="616" y="255"/>
                    </a:lnTo>
                    <a:lnTo>
                      <a:pt x="615" y="255"/>
                    </a:lnTo>
                    <a:lnTo>
                      <a:pt x="615" y="254"/>
                    </a:lnTo>
                    <a:lnTo>
                      <a:pt x="615" y="255"/>
                    </a:lnTo>
                    <a:lnTo>
                      <a:pt x="614" y="255"/>
                    </a:lnTo>
                    <a:lnTo>
                      <a:pt x="612" y="255"/>
                    </a:lnTo>
                    <a:lnTo>
                      <a:pt x="611" y="255"/>
                    </a:lnTo>
                    <a:lnTo>
                      <a:pt x="611" y="254"/>
                    </a:lnTo>
                    <a:lnTo>
                      <a:pt x="610" y="254"/>
                    </a:lnTo>
                    <a:lnTo>
                      <a:pt x="610" y="255"/>
                    </a:lnTo>
                    <a:lnTo>
                      <a:pt x="608" y="255"/>
                    </a:lnTo>
                    <a:lnTo>
                      <a:pt x="608" y="257"/>
                    </a:lnTo>
                    <a:lnTo>
                      <a:pt x="608" y="255"/>
                    </a:lnTo>
                    <a:lnTo>
                      <a:pt x="607" y="255"/>
                    </a:lnTo>
                    <a:lnTo>
                      <a:pt x="607" y="254"/>
                    </a:lnTo>
                    <a:lnTo>
                      <a:pt x="606" y="254"/>
                    </a:lnTo>
                    <a:lnTo>
                      <a:pt x="604" y="254"/>
                    </a:lnTo>
                    <a:lnTo>
                      <a:pt x="604" y="255"/>
                    </a:lnTo>
                    <a:lnTo>
                      <a:pt x="604" y="254"/>
                    </a:lnTo>
                    <a:lnTo>
                      <a:pt x="604" y="255"/>
                    </a:lnTo>
                    <a:lnTo>
                      <a:pt x="603" y="255"/>
                    </a:lnTo>
                    <a:lnTo>
                      <a:pt x="602" y="255"/>
                    </a:lnTo>
                    <a:lnTo>
                      <a:pt x="603" y="255"/>
                    </a:lnTo>
                    <a:lnTo>
                      <a:pt x="602" y="255"/>
                    </a:lnTo>
                    <a:lnTo>
                      <a:pt x="602" y="257"/>
                    </a:lnTo>
                    <a:lnTo>
                      <a:pt x="600" y="257"/>
                    </a:lnTo>
                    <a:lnTo>
                      <a:pt x="599" y="257"/>
                    </a:lnTo>
                    <a:lnTo>
                      <a:pt x="598" y="257"/>
                    </a:lnTo>
                    <a:lnTo>
                      <a:pt x="598" y="255"/>
                    </a:lnTo>
                    <a:lnTo>
                      <a:pt x="596" y="255"/>
                    </a:lnTo>
                    <a:lnTo>
                      <a:pt x="596" y="257"/>
                    </a:lnTo>
                    <a:lnTo>
                      <a:pt x="595" y="257"/>
                    </a:lnTo>
                    <a:lnTo>
                      <a:pt x="595" y="255"/>
                    </a:lnTo>
                    <a:lnTo>
                      <a:pt x="596" y="255"/>
                    </a:lnTo>
                    <a:lnTo>
                      <a:pt x="596" y="254"/>
                    </a:lnTo>
                    <a:lnTo>
                      <a:pt x="595" y="254"/>
                    </a:lnTo>
                    <a:lnTo>
                      <a:pt x="595" y="253"/>
                    </a:lnTo>
                    <a:lnTo>
                      <a:pt x="596" y="253"/>
                    </a:lnTo>
                    <a:lnTo>
                      <a:pt x="595" y="253"/>
                    </a:lnTo>
                    <a:lnTo>
                      <a:pt x="595" y="251"/>
                    </a:lnTo>
                    <a:lnTo>
                      <a:pt x="595" y="250"/>
                    </a:lnTo>
                    <a:lnTo>
                      <a:pt x="594" y="250"/>
                    </a:lnTo>
                    <a:lnTo>
                      <a:pt x="594" y="249"/>
                    </a:lnTo>
                    <a:lnTo>
                      <a:pt x="594" y="248"/>
                    </a:lnTo>
                    <a:lnTo>
                      <a:pt x="593" y="248"/>
                    </a:lnTo>
                    <a:lnTo>
                      <a:pt x="593" y="246"/>
                    </a:lnTo>
                    <a:lnTo>
                      <a:pt x="593" y="245"/>
                    </a:lnTo>
                    <a:lnTo>
                      <a:pt x="594" y="245"/>
                    </a:lnTo>
                    <a:lnTo>
                      <a:pt x="595" y="244"/>
                    </a:lnTo>
                    <a:lnTo>
                      <a:pt x="595" y="245"/>
                    </a:lnTo>
                    <a:lnTo>
                      <a:pt x="596" y="245"/>
                    </a:lnTo>
                    <a:lnTo>
                      <a:pt x="598" y="245"/>
                    </a:lnTo>
                    <a:lnTo>
                      <a:pt x="599" y="245"/>
                    </a:lnTo>
                    <a:lnTo>
                      <a:pt x="600" y="245"/>
                    </a:lnTo>
                    <a:lnTo>
                      <a:pt x="602" y="245"/>
                    </a:lnTo>
                    <a:lnTo>
                      <a:pt x="603" y="245"/>
                    </a:lnTo>
                    <a:lnTo>
                      <a:pt x="603" y="244"/>
                    </a:lnTo>
                    <a:lnTo>
                      <a:pt x="604" y="244"/>
                    </a:lnTo>
                    <a:lnTo>
                      <a:pt x="606" y="244"/>
                    </a:lnTo>
                    <a:lnTo>
                      <a:pt x="607" y="244"/>
                    </a:lnTo>
                    <a:lnTo>
                      <a:pt x="608" y="244"/>
                    </a:lnTo>
                    <a:lnTo>
                      <a:pt x="610" y="242"/>
                    </a:lnTo>
                    <a:lnTo>
                      <a:pt x="610" y="241"/>
                    </a:lnTo>
                    <a:lnTo>
                      <a:pt x="611" y="241"/>
                    </a:lnTo>
                    <a:lnTo>
                      <a:pt x="611" y="240"/>
                    </a:lnTo>
                    <a:lnTo>
                      <a:pt x="612" y="240"/>
                    </a:lnTo>
                    <a:lnTo>
                      <a:pt x="612" y="238"/>
                    </a:lnTo>
                    <a:lnTo>
                      <a:pt x="612" y="237"/>
                    </a:lnTo>
                    <a:lnTo>
                      <a:pt x="612" y="236"/>
                    </a:lnTo>
                    <a:lnTo>
                      <a:pt x="614" y="236"/>
                    </a:lnTo>
                    <a:lnTo>
                      <a:pt x="614" y="234"/>
                    </a:lnTo>
                    <a:lnTo>
                      <a:pt x="614" y="233"/>
                    </a:lnTo>
                    <a:lnTo>
                      <a:pt x="614" y="232"/>
                    </a:lnTo>
                    <a:lnTo>
                      <a:pt x="614" y="231"/>
                    </a:lnTo>
                    <a:lnTo>
                      <a:pt x="614" y="229"/>
                    </a:lnTo>
                    <a:lnTo>
                      <a:pt x="612" y="229"/>
                    </a:lnTo>
                    <a:lnTo>
                      <a:pt x="612" y="228"/>
                    </a:lnTo>
                    <a:lnTo>
                      <a:pt x="612" y="227"/>
                    </a:lnTo>
                    <a:lnTo>
                      <a:pt x="611" y="227"/>
                    </a:lnTo>
                    <a:lnTo>
                      <a:pt x="611" y="225"/>
                    </a:lnTo>
                    <a:lnTo>
                      <a:pt x="612" y="225"/>
                    </a:lnTo>
                    <a:lnTo>
                      <a:pt x="612" y="224"/>
                    </a:lnTo>
                    <a:lnTo>
                      <a:pt x="611" y="224"/>
                    </a:lnTo>
                    <a:lnTo>
                      <a:pt x="611" y="223"/>
                    </a:lnTo>
                    <a:lnTo>
                      <a:pt x="611" y="224"/>
                    </a:lnTo>
                    <a:lnTo>
                      <a:pt x="611" y="223"/>
                    </a:lnTo>
                    <a:lnTo>
                      <a:pt x="611" y="221"/>
                    </a:lnTo>
                    <a:lnTo>
                      <a:pt x="610" y="221"/>
                    </a:lnTo>
                    <a:lnTo>
                      <a:pt x="610" y="220"/>
                    </a:lnTo>
                    <a:lnTo>
                      <a:pt x="611" y="220"/>
                    </a:lnTo>
                    <a:lnTo>
                      <a:pt x="610" y="220"/>
                    </a:lnTo>
                    <a:lnTo>
                      <a:pt x="610" y="219"/>
                    </a:lnTo>
                    <a:lnTo>
                      <a:pt x="611" y="219"/>
                    </a:lnTo>
                    <a:lnTo>
                      <a:pt x="610" y="219"/>
                    </a:lnTo>
                    <a:lnTo>
                      <a:pt x="611" y="219"/>
                    </a:lnTo>
                    <a:lnTo>
                      <a:pt x="611" y="217"/>
                    </a:lnTo>
                    <a:lnTo>
                      <a:pt x="612" y="217"/>
                    </a:lnTo>
                    <a:lnTo>
                      <a:pt x="612" y="216"/>
                    </a:lnTo>
                    <a:lnTo>
                      <a:pt x="611" y="216"/>
                    </a:lnTo>
                    <a:lnTo>
                      <a:pt x="612" y="216"/>
                    </a:lnTo>
                    <a:lnTo>
                      <a:pt x="611" y="216"/>
                    </a:lnTo>
                    <a:lnTo>
                      <a:pt x="611" y="215"/>
                    </a:lnTo>
                    <a:lnTo>
                      <a:pt x="611" y="214"/>
                    </a:lnTo>
                    <a:lnTo>
                      <a:pt x="611" y="212"/>
                    </a:lnTo>
                    <a:lnTo>
                      <a:pt x="610" y="212"/>
                    </a:lnTo>
                    <a:lnTo>
                      <a:pt x="610" y="211"/>
                    </a:lnTo>
                    <a:lnTo>
                      <a:pt x="611" y="211"/>
                    </a:lnTo>
                    <a:lnTo>
                      <a:pt x="610" y="211"/>
                    </a:lnTo>
                    <a:lnTo>
                      <a:pt x="610" y="210"/>
                    </a:lnTo>
                    <a:lnTo>
                      <a:pt x="610" y="208"/>
                    </a:lnTo>
                    <a:lnTo>
                      <a:pt x="610" y="207"/>
                    </a:lnTo>
                    <a:lnTo>
                      <a:pt x="608" y="207"/>
                    </a:lnTo>
                    <a:lnTo>
                      <a:pt x="608" y="206"/>
                    </a:lnTo>
                    <a:lnTo>
                      <a:pt x="608" y="204"/>
                    </a:lnTo>
                    <a:lnTo>
                      <a:pt x="608" y="203"/>
                    </a:lnTo>
                    <a:lnTo>
                      <a:pt x="608" y="202"/>
                    </a:lnTo>
                    <a:lnTo>
                      <a:pt x="610" y="202"/>
                    </a:lnTo>
                    <a:lnTo>
                      <a:pt x="608" y="202"/>
                    </a:lnTo>
                    <a:lnTo>
                      <a:pt x="610" y="200"/>
                    </a:lnTo>
                    <a:lnTo>
                      <a:pt x="610" y="199"/>
                    </a:lnTo>
                    <a:lnTo>
                      <a:pt x="608" y="200"/>
                    </a:lnTo>
                    <a:lnTo>
                      <a:pt x="608" y="199"/>
                    </a:lnTo>
                    <a:lnTo>
                      <a:pt x="607" y="199"/>
                    </a:lnTo>
                    <a:lnTo>
                      <a:pt x="607" y="198"/>
                    </a:lnTo>
                    <a:lnTo>
                      <a:pt x="606" y="198"/>
                    </a:lnTo>
                    <a:lnTo>
                      <a:pt x="604" y="198"/>
                    </a:lnTo>
                    <a:lnTo>
                      <a:pt x="604" y="197"/>
                    </a:lnTo>
                    <a:lnTo>
                      <a:pt x="604" y="195"/>
                    </a:lnTo>
                    <a:lnTo>
                      <a:pt x="603" y="195"/>
                    </a:lnTo>
                    <a:lnTo>
                      <a:pt x="604" y="195"/>
                    </a:lnTo>
                    <a:lnTo>
                      <a:pt x="603" y="195"/>
                    </a:lnTo>
                    <a:lnTo>
                      <a:pt x="603" y="194"/>
                    </a:lnTo>
                    <a:lnTo>
                      <a:pt x="603" y="193"/>
                    </a:lnTo>
                    <a:lnTo>
                      <a:pt x="602" y="193"/>
                    </a:lnTo>
                    <a:lnTo>
                      <a:pt x="600" y="193"/>
                    </a:lnTo>
                    <a:lnTo>
                      <a:pt x="600" y="191"/>
                    </a:lnTo>
                    <a:lnTo>
                      <a:pt x="599" y="191"/>
                    </a:lnTo>
                    <a:lnTo>
                      <a:pt x="599" y="190"/>
                    </a:lnTo>
                    <a:lnTo>
                      <a:pt x="599" y="191"/>
                    </a:lnTo>
                    <a:lnTo>
                      <a:pt x="599" y="190"/>
                    </a:lnTo>
                    <a:lnTo>
                      <a:pt x="598" y="190"/>
                    </a:lnTo>
                    <a:lnTo>
                      <a:pt x="598" y="189"/>
                    </a:lnTo>
                    <a:lnTo>
                      <a:pt x="598" y="187"/>
                    </a:lnTo>
                    <a:lnTo>
                      <a:pt x="596" y="187"/>
                    </a:lnTo>
                    <a:lnTo>
                      <a:pt x="596" y="186"/>
                    </a:lnTo>
                    <a:lnTo>
                      <a:pt x="595" y="186"/>
                    </a:lnTo>
                    <a:lnTo>
                      <a:pt x="595" y="185"/>
                    </a:lnTo>
                    <a:lnTo>
                      <a:pt x="594" y="186"/>
                    </a:lnTo>
                    <a:lnTo>
                      <a:pt x="594" y="185"/>
                    </a:lnTo>
                    <a:lnTo>
                      <a:pt x="593" y="185"/>
                    </a:lnTo>
                    <a:lnTo>
                      <a:pt x="593" y="183"/>
                    </a:lnTo>
                    <a:lnTo>
                      <a:pt x="593" y="182"/>
                    </a:lnTo>
                    <a:lnTo>
                      <a:pt x="593" y="181"/>
                    </a:lnTo>
                    <a:lnTo>
                      <a:pt x="594" y="181"/>
                    </a:lnTo>
                    <a:lnTo>
                      <a:pt x="594" y="179"/>
                    </a:lnTo>
                    <a:lnTo>
                      <a:pt x="594" y="178"/>
                    </a:lnTo>
                    <a:lnTo>
                      <a:pt x="594" y="177"/>
                    </a:lnTo>
                    <a:lnTo>
                      <a:pt x="594" y="176"/>
                    </a:lnTo>
                    <a:lnTo>
                      <a:pt x="595" y="176"/>
                    </a:lnTo>
                    <a:lnTo>
                      <a:pt x="596" y="176"/>
                    </a:lnTo>
                    <a:lnTo>
                      <a:pt x="596" y="174"/>
                    </a:lnTo>
                    <a:lnTo>
                      <a:pt x="598" y="174"/>
                    </a:lnTo>
                    <a:lnTo>
                      <a:pt x="598" y="173"/>
                    </a:lnTo>
                    <a:lnTo>
                      <a:pt x="599" y="173"/>
                    </a:lnTo>
                    <a:lnTo>
                      <a:pt x="599" y="172"/>
                    </a:lnTo>
                    <a:lnTo>
                      <a:pt x="600" y="172"/>
                    </a:lnTo>
                    <a:lnTo>
                      <a:pt x="600" y="170"/>
                    </a:lnTo>
                    <a:lnTo>
                      <a:pt x="599" y="170"/>
                    </a:lnTo>
                    <a:lnTo>
                      <a:pt x="599" y="169"/>
                    </a:lnTo>
                    <a:lnTo>
                      <a:pt x="598" y="169"/>
                    </a:lnTo>
                    <a:lnTo>
                      <a:pt x="598" y="168"/>
                    </a:lnTo>
                    <a:lnTo>
                      <a:pt x="598" y="166"/>
                    </a:lnTo>
                    <a:lnTo>
                      <a:pt x="598" y="165"/>
                    </a:lnTo>
                    <a:lnTo>
                      <a:pt x="599" y="165"/>
                    </a:lnTo>
                    <a:lnTo>
                      <a:pt x="599" y="164"/>
                    </a:lnTo>
                    <a:lnTo>
                      <a:pt x="600" y="162"/>
                    </a:lnTo>
                    <a:lnTo>
                      <a:pt x="600" y="161"/>
                    </a:lnTo>
                    <a:lnTo>
                      <a:pt x="602" y="161"/>
                    </a:lnTo>
                    <a:lnTo>
                      <a:pt x="603" y="161"/>
                    </a:lnTo>
                    <a:lnTo>
                      <a:pt x="603" y="160"/>
                    </a:lnTo>
                    <a:lnTo>
                      <a:pt x="602" y="160"/>
                    </a:lnTo>
                    <a:lnTo>
                      <a:pt x="602" y="159"/>
                    </a:lnTo>
                    <a:lnTo>
                      <a:pt x="600" y="159"/>
                    </a:lnTo>
                    <a:lnTo>
                      <a:pt x="600" y="157"/>
                    </a:lnTo>
                    <a:lnTo>
                      <a:pt x="599" y="157"/>
                    </a:lnTo>
                    <a:lnTo>
                      <a:pt x="599" y="156"/>
                    </a:lnTo>
                    <a:lnTo>
                      <a:pt x="599" y="155"/>
                    </a:lnTo>
                    <a:lnTo>
                      <a:pt x="599" y="153"/>
                    </a:lnTo>
                    <a:lnTo>
                      <a:pt x="599" y="152"/>
                    </a:lnTo>
                    <a:lnTo>
                      <a:pt x="599" y="151"/>
                    </a:lnTo>
                    <a:lnTo>
                      <a:pt x="598" y="149"/>
                    </a:lnTo>
                    <a:lnTo>
                      <a:pt x="598" y="148"/>
                    </a:lnTo>
                    <a:lnTo>
                      <a:pt x="598" y="147"/>
                    </a:lnTo>
                    <a:lnTo>
                      <a:pt x="598" y="145"/>
                    </a:lnTo>
                    <a:lnTo>
                      <a:pt x="596" y="144"/>
                    </a:lnTo>
                    <a:lnTo>
                      <a:pt x="596" y="143"/>
                    </a:lnTo>
                    <a:lnTo>
                      <a:pt x="596" y="144"/>
                    </a:lnTo>
                    <a:lnTo>
                      <a:pt x="595" y="144"/>
                    </a:lnTo>
                    <a:lnTo>
                      <a:pt x="594" y="144"/>
                    </a:lnTo>
                    <a:lnTo>
                      <a:pt x="593" y="144"/>
                    </a:lnTo>
                    <a:lnTo>
                      <a:pt x="591" y="144"/>
                    </a:lnTo>
                    <a:lnTo>
                      <a:pt x="591" y="143"/>
                    </a:lnTo>
                    <a:lnTo>
                      <a:pt x="591" y="142"/>
                    </a:lnTo>
                    <a:lnTo>
                      <a:pt x="591" y="140"/>
                    </a:lnTo>
                    <a:lnTo>
                      <a:pt x="590" y="140"/>
                    </a:lnTo>
                    <a:lnTo>
                      <a:pt x="590" y="139"/>
                    </a:lnTo>
                    <a:lnTo>
                      <a:pt x="590" y="138"/>
                    </a:lnTo>
                    <a:lnTo>
                      <a:pt x="590" y="136"/>
                    </a:lnTo>
                    <a:lnTo>
                      <a:pt x="590" y="135"/>
                    </a:lnTo>
                    <a:lnTo>
                      <a:pt x="589" y="132"/>
                    </a:lnTo>
                    <a:lnTo>
                      <a:pt x="587" y="130"/>
                    </a:lnTo>
                    <a:lnTo>
                      <a:pt x="587" y="128"/>
                    </a:lnTo>
                    <a:lnTo>
                      <a:pt x="589" y="127"/>
                    </a:lnTo>
                    <a:lnTo>
                      <a:pt x="587" y="128"/>
                    </a:lnTo>
                    <a:lnTo>
                      <a:pt x="586" y="128"/>
                    </a:lnTo>
                    <a:lnTo>
                      <a:pt x="585" y="128"/>
                    </a:lnTo>
                    <a:lnTo>
                      <a:pt x="583" y="128"/>
                    </a:lnTo>
                    <a:lnTo>
                      <a:pt x="583" y="130"/>
                    </a:lnTo>
                    <a:lnTo>
                      <a:pt x="582" y="130"/>
                    </a:lnTo>
                    <a:lnTo>
                      <a:pt x="582" y="128"/>
                    </a:lnTo>
                    <a:lnTo>
                      <a:pt x="581" y="128"/>
                    </a:lnTo>
                    <a:lnTo>
                      <a:pt x="581" y="130"/>
                    </a:lnTo>
                    <a:lnTo>
                      <a:pt x="579" y="130"/>
                    </a:lnTo>
                    <a:lnTo>
                      <a:pt x="579" y="131"/>
                    </a:lnTo>
                    <a:lnTo>
                      <a:pt x="579" y="130"/>
                    </a:lnTo>
                    <a:lnTo>
                      <a:pt x="579" y="131"/>
                    </a:lnTo>
                    <a:lnTo>
                      <a:pt x="578" y="131"/>
                    </a:lnTo>
                    <a:lnTo>
                      <a:pt x="578" y="130"/>
                    </a:lnTo>
                    <a:lnTo>
                      <a:pt x="577" y="130"/>
                    </a:lnTo>
                    <a:lnTo>
                      <a:pt x="577" y="131"/>
                    </a:lnTo>
                    <a:lnTo>
                      <a:pt x="576" y="131"/>
                    </a:lnTo>
                    <a:lnTo>
                      <a:pt x="574" y="131"/>
                    </a:lnTo>
                    <a:lnTo>
                      <a:pt x="573" y="131"/>
                    </a:lnTo>
                    <a:lnTo>
                      <a:pt x="572" y="131"/>
                    </a:lnTo>
                    <a:lnTo>
                      <a:pt x="570" y="131"/>
                    </a:lnTo>
                    <a:lnTo>
                      <a:pt x="569" y="131"/>
                    </a:lnTo>
                    <a:lnTo>
                      <a:pt x="569" y="132"/>
                    </a:lnTo>
                    <a:lnTo>
                      <a:pt x="568" y="132"/>
                    </a:lnTo>
                    <a:lnTo>
                      <a:pt x="568" y="131"/>
                    </a:lnTo>
                    <a:lnTo>
                      <a:pt x="566" y="131"/>
                    </a:lnTo>
                    <a:lnTo>
                      <a:pt x="565" y="131"/>
                    </a:lnTo>
                    <a:lnTo>
                      <a:pt x="565" y="132"/>
                    </a:lnTo>
                    <a:lnTo>
                      <a:pt x="564" y="132"/>
                    </a:lnTo>
                    <a:lnTo>
                      <a:pt x="564" y="134"/>
                    </a:lnTo>
                    <a:lnTo>
                      <a:pt x="564" y="135"/>
                    </a:lnTo>
                    <a:lnTo>
                      <a:pt x="564" y="134"/>
                    </a:lnTo>
                    <a:lnTo>
                      <a:pt x="564" y="135"/>
                    </a:lnTo>
                    <a:lnTo>
                      <a:pt x="562" y="135"/>
                    </a:lnTo>
                    <a:lnTo>
                      <a:pt x="562" y="136"/>
                    </a:lnTo>
                    <a:lnTo>
                      <a:pt x="561" y="136"/>
                    </a:lnTo>
                    <a:lnTo>
                      <a:pt x="562" y="136"/>
                    </a:lnTo>
                    <a:lnTo>
                      <a:pt x="562" y="138"/>
                    </a:lnTo>
                    <a:lnTo>
                      <a:pt x="561" y="139"/>
                    </a:lnTo>
                    <a:lnTo>
                      <a:pt x="561" y="140"/>
                    </a:lnTo>
                    <a:lnTo>
                      <a:pt x="561" y="142"/>
                    </a:lnTo>
                    <a:lnTo>
                      <a:pt x="561" y="143"/>
                    </a:lnTo>
                    <a:lnTo>
                      <a:pt x="561" y="144"/>
                    </a:lnTo>
                    <a:lnTo>
                      <a:pt x="561" y="145"/>
                    </a:lnTo>
                    <a:lnTo>
                      <a:pt x="561" y="147"/>
                    </a:lnTo>
                    <a:lnTo>
                      <a:pt x="561" y="148"/>
                    </a:lnTo>
                    <a:lnTo>
                      <a:pt x="562" y="148"/>
                    </a:lnTo>
                    <a:lnTo>
                      <a:pt x="561" y="148"/>
                    </a:lnTo>
                    <a:lnTo>
                      <a:pt x="561" y="149"/>
                    </a:lnTo>
                    <a:lnTo>
                      <a:pt x="562" y="149"/>
                    </a:lnTo>
                    <a:lnTo>
                      <a:pt x="562" y="151"/>
                    </a:lnTo>
                    <a:lnTo>
                      <a:pt x="562" y="152"/>
                    </a:lnTo>
                    <a:lnTo>
                      <a:pt x="562" y="151"/>
                    </a:lnTo>
                    <a:lnTo>
                      <a:pt x="561" y="151"/>
                    </a:lnTo>
                    <a:lnTo>
                      <a:pt x="560" y="151"/>
                    </a:lnTo>
                    <a:lnTo>
                      <a:pt x="560" y="149"/>
                    </a:lnTo>
                    <a:lnTo>
                      <a:pt x="559" y="149"/>
                    </a:lnTo>
                    <a:lnTo>
                      <a:pt x="557" y="148"/>
                    </a:lnTo>
                    <a:lnTo>
                      <a:pt x="556" y="148"/>
                    </a:lnTo>
                    <a:lnTo>
                      <a:pt x="556" y="147"/>
                    </a:lnTo>
                    <a:lnTo>
                      <a:pt x="555" y="147"/>
                    </a:lnTo>
                    <a:lnTo>
                      <a:pt x="553" y="147"/>
                    </a:lnTo>
                    <a:lnTo>
                      <a:pt x="552" y="145"/>
                    </a:lnTo>
                    <a:lnTo>
                      <a:pt x="551" y="145"/>
                    </a:lnTo>
                    <a:lnTo>
                      <a:pt x="549" y="144"/>
                    </a:lnTo>
                    <a:lnTo>
                      <a:pt x="548" y="144"/>
                    </a:lnTo>
                    <a:lnTo>
                      <a:pt x="547" y="144"/>
                    </a:lnTo>
                    <a:lnTo>
                      <a:pt x="547" y="143"/>
                    </a:lnTo>
                    <a:lnTo>
                      <a:pt x="545" y="143"/>
                    </a:lnTo>
                    <a:lnTo>
                      <a:pt x="544" y="143"/>
                    </a:lnTo>
                    <a:lnTo>
                      <a:pt x="543" y="143"/>
                    </a:lnTo>
                    <a:lnTo>
                      <a:pt x="542" y="144"/>
                    </a:lnTo>
                    <a:lnTo>
                      <a:pt x="542" y="145"/>
                    </a:lnTo>
                    <a:lnTo>
                      <a:pt x="540" y="151"/>
                    </a:lnTo>
                    <a:lnTo>
                      <a:pt x="540" y="152"/>
                    </a:lnTo>
                    <a:lnTo>
                      <a:pt x="539" y="152"/>
                    </a:lnTo>
                    <a:lnTo>
                      <a:pt x="538" y="152"/>
                    </a:lnTo>
                    <a:lnTo>
                      <a:pt x="538" y="151"/>
                    </a:lnTo>
                    <a:lnTo>
                      <a:pt x="536" y="151"/>
                    </a:lnTo>
                    <a:lnTo>
                      <a:pt x="536" y="149"/>
                    </a:lnTo>
                    <a:lnTo>
                      <a:pt x="535" y="149"/>
                    </a:lnTo>
                    <a:lnTo>
                      <a:pt x="534" y="148"/>
                    </a:lnTo>
                    <a:lnTo>
                      <a:pt x="532" y="148"/>
                    </a:lnTo>
                    <a:lnTo>
                      <a:pt x="532" y="147"/>
                    </a:lnTo>
                    <a:lnTo>
                      <a:pt x="531" y="147"/>
                    </a:lnTo>
                    <a:lnTo>
                      <a:pt x="531" y="145"/>
                    </a:lnTo>
                    <a:lnTo>
                      <a:pt x="530" y="145"/>
                    </a:lnTo>
                    <a:lnTo>
                      <a:pt x="528" y="145"/>
                    </a:lnTo>
                    <a:lnTo>
                      <a:pt x="527" y="144"/>
                    </a:lnTo>
                    <a:lnTo>
                      <a:pt x="527" y="145"/>
                    </a:lnTo>
                    <a:lnTo>
                      <a:pt x="527" y="144"/>
                    </a:lnTo>
                    <a:lnTo>
                      <a:pt x="526" y="144"/>
                    </a:lnTo>
                    <a:lnTo>
                      <a:pt x="524" y="144"/>
                    </a:lnTo>
                    <a:lnTo>
                      <a:pt x="523" y="144"/>
                    </a:lnTo>
                    <a:lnTo>
                      <a:pt x="522" y="144"/>
                    </a:lnTo>
                    <a:lnTo>
                      <a:pt x="521" y="144"/>
                    </a:lnTo>
                    <a:lnTo>
                      <a:pt x="521" y="143"/>
                    </a:lnTo>
                    <a:lnTo>
                      <a:pt x="519" y="143"/>
                    </a:lnTo>
                    <a:lnTo>
                      <a:pt x="519" y="144"/>
                    </a:lnTo>
                    <a:lnTo>
                      <a:pt x="518" y="144"/>
                    </a:lnTo>
                    <a:lnTo>
                      <a:pt x="518" y="145"/>
                    </a:lnTo>
                    <a:lnTo>
                      <a:pt x="517" y="145"/>
                    </a:lnTo>
                    <a:lnTo>
                      <a:pt x="517" y="147"/>
                    </a:lnTo>
                    <a:lnTo>
                      <a:pt x="515" y="147"/>
                    </a:lnTo>
                    <a:lnTo>
                      <a:pt x="515" y="148"/>
                    </a:lnTo>
                    <a:lnTo>
                      <a:pt x="514" y="148"/>
                    </a:lnTo>
                    <a:lnTo>
                      <a:pt x="513" y="148"/>
                    </a:lnTo>
                    <a:lnTo>
                      <a:pt x="511" y="148"/>
                    </a:lnTo>
                    <a:lnTo>
                      <a:pt x="511" y="149"/>
                    </a:lnTo>
                    <a:lnTo>
                      <a:pt x="510" y="149"/>
                    </a:lnTo>
                    <a:lnTo>
                      <a:pt x="510" y="148"/>
                    </a:lnTo>
                    <a:lnTo>
                      <a:pt x="510" y="149"/>
                    </a:lnTo>
                    <a:lnTo>
                      <a:pt x="509" y="149"/>
                    </a:lnTo>
                    <a:lnTo>
                      <a:pt x="509" y="148"/>
                    </a:lnTo>
                    <a:lnTo>
                      <a:pt x="509" y="149"/>
                    </a:lnTo>
                    <a:lnTo>
                      <a:pt x="507" y="149"/>
                    </a:lnTo>
                    <a:lnTo>
                      <a:pt x="506" y="149"/>
                    </a:lnTo>
                    <a:lnTo>
                      <a:pt x="505" y="149"/>
                    </a:lnTo>
                    <a:lnTo>
                      <a:pt x="504" y="149"/>
                    </a:lnTo>
                    <a:lnTo>
                      <a:pt x="504" y="151"/>
                    </a:lnTo>
                    <a:lnTo>
                      <a:pt x="502" y="151"/>
                    </a:lnTo>
                    <a:lnTo>
                      <a:pt x="502" y="152"/>
                    </a:lnTo>
                    <a:lnTo>
                      <a:pt x="502" y="153"/>
                    </a:lnTo>
                    <a:lnTo>
                      <a:pt x="502" y="152"/>
                    </a:lnTo>
                    <a:lnTo>
                      <a:pt x="502" y="153"/>
                    </a:lnTo>
                    <a:lnTo>
                      <a:pt x="501" y="153"/>
                    </a:lnTo>
                    <a:lnTo>
                      <a:pt x="501" y="152"/>
                    </a:lnTo>
                    <a:lnTo>
                      <a:pt x="500" y="152"/>
                    </a:lnTo>
                    <a:lnTo>
                      <a:pt x="498" y="152"/>
                    </a:lnTo>
                    <a:lnTo>
                      <a:pt x="497" y="151"/>
                    </a:lnTo>
                    <a:lnTo>
                      <a:pt x="494" y="149"/>
                    </a:lnTo>
                    <a:lnTo>
                      <a:pt x="494" y="148"/>
                    </a:lnTo>
                    <a:lnTo>
                      <a:pt x="493" y="148"/>
                    </a:lnTo>
                    <a:lnTo>
                      <a:pt x="492" y="148"/>
                    </a:lnTo>
                    <a:lnTo>
                      <a:pt x="492" y="147"/>
                    </a:lnTo>
                    <a:lnTo>
                      <a:pt x="490" y="147"/>
                    </a:lnTo>
                    <a:lnTo>
                      <a:pt x="489" y="147"/>
                    </a:lnTo>
                    <a:lnTo>
                      <a:pt x="489" y="145"/>
                    </a:lnTo>
                    <a:lnTo>
                      <a:pt x="489" y="147"/>
                    </a:lnTo>
                    <a:lnTo>
                      <a:pt x="488" y="147"/>
                    </a:lnTo>
                    <a:lnTo>
                      <a:pt x="488" y="145"/>
                    </a:lnTo>
                    <a:lnTo>
                      <a:pt x="487" y="145"/>
                    </a:lnTo>
                    <a:lnTo>
                      <a:pt x="487" y="147"/>
                    </a:lnTo>
                    <a:lnTo>
                      <a:pt x="485" y="147"/>
                    </a:lnTo>
                    <a:lnTo>
                      <a:pt x="484" y="147"/>
                    </a:lnTo>
                    <a:lnTo>
                      <a:pt x="483" y="147"/>
                    </a:lnTo>
                    <a:lnTo>
                      <a:pt x="483" y="148"/>
                    </a:lnTo>
                    <a:lnTo>
                      <a:pt x="481" y="148"/>
                    </a:lnTo>
                    <a:lnTo>
                      <a:pt x="481" y="149"/>
                    </a:lnTo>
                    <a:lnTo>
                      <a:pt x="480" y="149"/>
                    </a:lnTo>
                    <a:lnTo>
                      <a:pt x="479" y="149"/>
                    </a:lnTo>
                    <a:lnTo>
                      <a:pt x="477" y="149"/>
                    </a:lnTo>
                    <a:lnTo>
                      <a:pt x="476" y="148"/>
                    </a:lnTo>
                    <a:lnTo>
                      <a:pt x="475" y="148"/>
                    </a:lnTo>
                    <a:lnTo>
                      <a:pt x="473" y="148"/>
                    </a:lnTo>
                    <a:lnTo>
                      <a:pt x="471" y="145"/>
                    </a:lnTo>
                    <a:lnTo>
                      <a:pt x="470" y="144"/>
                    </a:lnTo>
                    <a:lnTo>
                      <a:pt x="470" y="145"/>
                    </a:lnTo>
                    <a:lnTo>
                      <a:pt x="468" y="145"/>
                    </a:lnTo>
                    <a:lnTo>
                      <a:pt x="467" y="145"/>
                    </a:lnTo>
                    <a:lnTo>
                      <a:pt x="466" y="145"/>
                    </a:lnTo>
                    <a:lnTo>
                      <a:pt x="464" y="145"/>
                    </a:lnTo>
                    <a:lnTo>
                      <a:pt x="463" y="145"/>
                    </a:lnTo>
                    <a:lnTo>
                      <a:pt x="462" y="145"/>
                    </a:lnTo>
                    <a:lnTo>
                      <a:pt x="462" y="147"/>
                    </a:lnTo>
                    <a:lnTo>
                      <a:pt x="462" y="145"/>
                    </a:lnTo>
                    <a:lnTo>
                      <a:pt x="462" y="147"/>
                    </a:lnTo>
                    <a:lnTo>
                      <a:pt x="460" y="147"/>
                    </a:lnTo>
                    <a:lnTo>
                      <a:pt x="459" y="147"/>
                    </a:lnTo>
                    <a:lnTo>
                      <a:pt x="458" y="147"/>
                    </a:lnTo>
                    <a:lnTo>
                      <a:pt x="458" y="148"/>
                    </a:lnTo>
                    <a:lnTo>
                      <a:pt x="456" y="148"/>
                    </a:lnTo>
                    <a:lnTo>
                      <a:pt x="455" y="148"/>
                    </a:lnTo>
                    <a:lnTo>
                      <a:pt x="455" y="149"/>
                    </a:lnTo>
                    <a:lnTo>
                      <a:pt x="454" y="149"/>
                    </a:lnTo>
                    <a:lnTo>
                      <a:pt x="452" y="149"/>
                    </a:lnTo>
                    <a:lnTo>
                      <a:pt x="451" y="149"/>
                    </a:lnTo>
                    <a:lnTo>
                      <a:pt x="451" y="151"/>
                    </a:lnTo>
                    <a:lnTo>
                      <a:pt x="450" y="151"/>
                    </a:lnTo>
                    <a:lnTo>
                      <a:pt x="450" y="152"/>
                    </a:lnTo>
                    <a:lnTo>
                      <a:pt x="450" y="153"/>
                    </a:lnTo>
                    <a:lnTo>
                      <a:pt x="449" y="153"/>
                    </a:lnTo>
                    <a:lnTo>
                      <a:pt x="449" y="155"/>
                    </a:lnTo>
                    <a:lnTo>
                      <a:pt x="447" y="155"/>
                    </a:lnTo>
                    <a:lnTo>
                      <a:pt x="447" y="153"/>
                    </a:lnTo>
                    <a:lnTo>
                      <a:pt x="446" y="153"/>
                    </a:lnTo>
                    <a:lnTo>
                      <a:pt x="446" y="152"/>
                    </a:lnTo>
                    <a:lnTo>
                      <a:pt x="445" y="152"/>
                    </a:lnTo>
                    <a:lnTo>
                      <a:pt x="445" y="151"/>
                    </a:lnTo>
                    <a:lnTo>
                      <a:pt x="443" y="151"/>
                    </a:lnTo>
                    <a:lnTo>
                      <a:pt x="443" y="149"/>
                    </a:lnTo>
                    <a:lnTo>
                      <a:pt x="442" y="149"/>
                    </a:lnTo>
                    <a:lnTo>
                      <a:pt x="442" y="148"/>
                    </a:lnTo>
                    <a:lnTo>
                      <a:pt x="442" y="147"/>
                    </a:lnTo>
                    <a:lnTo>
                      <a:pt x="441" y="145"/>
                    </a:lnTo>
                    <a:lnTo>
                      <a:pt x="441" y="144"/>
                    </a:lnTo>
                    <a:lnTo>
                      <a:pt x="439" y="144"/>
                    </a:lnTo>
                    <a:lnTo>
                      <a:pt x="439" y="143"/>
                    </a:lnTo>
                    <a:lnTo>
                      <a:pt x="438" y="143"/>
                    </a:lnTo>
                    <a:lnTo>
                      <a:pt x="435" y="143"/>
                    </a:lnTo>
                    <a:lnTo>
                      <a:pt x="430" y="142"/>
                    </a:lnTo>
                    <a:lnTo>
                      <a:pt x="429" y="142"/>
                    </a:lnTo>
                    <a:lnTo>
                      <a:pt x="428" y="142"/>
                    </a:lnTo>
                    <a:lnTo>
                      <a:pt x="426" y="142"/>
                    </a:lnTo>
                    <a:lnTo>
                      <a:pt x="424" y="142"/>
                    </a:lnTo>
                    <a:lnTo>
                      <a:pt x="422" y="142"/>
                    </a:lnTo>
                    <a:lnTo>
                      <a:pt x="421" y="142"/>
                    </a:lnTo>
                    <a:lnTo>
                      <a:pt x="420" y="142"/>
                    </a:lnTo>
                    <a:lnTo>
                      <a:pt x="417" y="142"/>
                    </a:lnTo>
                    <a:lnTo>
                      <a:pt x="416" y="142"/>
                    </a:lnTo>
                    <a:lnTo>
                      <a:pt x="415" y="142"/>
                    </a:lnTo>
                    <a:lnTo>
                      <a:pt x="413" y="139"/>
                    </a:lnTo>
                    <a:lnTo>
                      <a:pt x="409" y="138"/>
                    </a:lnTo>
                    <a:lnTo>
                      <a:pt x="408" y="135"/>
                    </a:lnTo>
                    <a:lnTo>
                      <a:pt x="405" y="132"/>
                    </a:lnTo>
                    <a:lnTo>
                      <a:pt x="404" y="132"/>
                    </a:lnTo>
                    <a:lnTo>
                      <a:pt x="404" y="134"/>
                    </a:lnTo>
                    <a:lnTo>
                      <a:pt x="403" y="134"/>
                    </a:lnTo>
                    <a:lnTo>
                      <a:pt x="403" y="132"/>
                    </a:lnTo>
                    <a:lnTo>
                      <a:pt x="401" y="132"/>
                    </a:lnTo>
                    <a:lnTo>
                      <a:pt x="401" y="134"/>
                    </a:lnTo>
                    <a:lnTo>
                      <a:pt x="400" y="134"/>
                    </a:lnTo>
                    <a:lnTo>
                      <a:pt x="399" y="134"/>
                    </a:lnTo>
                    <a:lnTo>
                      <a:pt x="399" y="135"/>
                    </a:lnTo>
                    <a:lnTo>
                      <a:pt x="398" y="135"/>
                    </a:lnTo>
                    <a:lnTo>
                      <a:pt x="398" y="136"/>
                    </a:lnTo>
                    <a:lnTo>
                      <a:pt x="398" y="138"/>
                    </a:lnTo>
                    <a:lnTo>
                      <a:pt x="398" y="139"/>
                    </a:lnTo>
                    <a:lnTo>
                      <a:pt x="398" y="140"/>
                    </a:lnTo>
                    <a:lnTo>
                      <a:pt x="398" y="142"/>
                    </a:lnTo>
                    <a:lnTo>
                      <a:pt x="398" y="143"/>
                    </a:lnTo>
                    <a:lnTo>
                      <a:pt x="399" y="143"/>
                    </a:lnTo>
                    <a:lnTo>
                      <a:pt x="399" y="144"/>
                    </a:lnTo>
                    <a:lnTo>
                      <a:pt x="398" y="144"/>
                    </a:lnTo>
                    <a:lnTo>
                      <a:pt x="398" y="145"/>
                    </a:lnTo>
                    <a:lnTo>
                      <a:pt x="399" y="145"/>
                    </a:lnTo>
                    <a:lnTo>
                      <a:pt x="399" y="147"/>
                    </a:lnTo>
                    <a:lnTo>
                      <a:pt x="400" y="147"/>
                    </a:lnTo>
                    <a:lnTo>
                      <a:pt x="400" y="148"/>
                    </a:lnTo>
                    <a:lnTo>
                      <a:pt x="400" y="149"/>
                    </a:lnTo>
                    <a:lnTo>
                      <a:pt x="399" y="149"/>
                    </a:lnTo>
                    <a:lnTo>
                      <a:pt x="399" y="151"/>
                    </a:lnTo>
                    <a:lnTo>
                      <a:pt x="400" y="151"/>
                    </a:lnTo>
                    <a:lnTo>
                      <a:pt x="400" y="152"/>
                    </a:lnTo>
                    <a:lnTo>
                      <a:pt x="399" y="152"/>
                    </a:lnTo>
                    <a:lnTo>
                      <a:pt x="398" y="152"/>
                    </a:lnTo>
                    <a:lnTo>
                      <a:pt x="398" y="153"/>
                    </a:lnTo>
                    <a:lnTo>
                      <a:pt x="399" y="153"/>
                    </a:lnTo>
                    <a:lnTo>
                      <a:pt x="399" y="155"/>
                    </a:lnTo>
                    <a:lnTo>
                      <a:pt x="399" y="156"/>
                    </a:lnTo>
                    <a:lnTo>
                      <a:pt x="399" y="157"/>
                    </a:lnTo>
                    <a:lnTo>
                      <a:pt x="396" y="157"/>
                    </a:lnTo>
                    <a:lnTo>
                      <a:pt x="396" y="159"/>
                    </a:lnTo>
                    <a:lnTo>
                      <a:pt x="396" y="160"/>
                    </a:lnTo>
                    <a:lnTo>
                      <a:pt x="398" y="161"/>
                    </a:lnTo>
                    <a:lnTo>
                      <a:pt x="399" y="161"/>
                    </a:lnTo>
                    <a:lnTo>
                      <a:pt x="400" y="162"/>
                    </a:lnTo>
                    <a:lnTo>
                      <a:pt x="400" y="164"/>
                    </a:lnTo>
                    <a:lnTo>
                      <a:pt x="399" y="162"/>
                    </a:lnTo>
                    <a:lnTo>
                      <a:pt x="398" y="162"/>
                    </a:lnTo>
                    <a:lnTo>
                      <a:pt x="396" y="162"/>
                    </a:lnTo>
                    <a:lnTo>
                      <a:pt x="396" y="164"/>
                    </a:lnTo>
                    <a:lnTo>
                      <a:pt x="395" y="162"/>
                    </a:lnTo>
                    <a:lnTo>
                      <a:pt x="395" y="161"/>
                    </a:lnTo>
                    <a:lnTo>
                      <a:pt x="394" y="162"/>
                    </a:lnTo>
                    <a:lnTo>
                      <a:pt x="395" y="161"/>
                    </a:lnTo>
                    <a:lnTo>
                      <a:pt x="394" y="160"/>
                    </a:lnTo>
                    <a:lnTo>
                      <a:pt x="395" y="160"/>
                    </a:lnTo>
                    <a:lnTo>
                      <a:pt x="394" y="160"/>
                    </a:lnTo>
                    <a:lnTo>
                      <a:pt x="392" y="160"/>
                    </a:lnTo>
                    <a:lnTo>
                      <a:pt x="392" y="161"/>
                    </a:lnTo>
                    <a:lnTo>
                      <a:pt x="392" y="162"/>
                    </a:lnTo>
                    <a:lnTo>
                      <a:pt x="392" y="164"/>
                    </a:lnTo>
                    <a:lnTo>
                      <a:pt x="392" y="165"/>
                    </a:lnTo>
                    <a:lnTo>
                      <a:pt x="391" y="164"/>
                    </a:lnTo>
                    <a:lnTo>
                      <a:pt x="391" y="162"/>
                    </a:lnTo>
                    <a:lnTo>
                      <a:pt x="391" y="161"/>
                    </a:lnTo>
                    <a:lnTo>
                      <a:pt x="390" y="161"/>
                    </a:lnTo>
                    <a:lnTo>
                      <a:pt x="390" y="160"/>
                    </a:lnTo>
                    <a:lnTo>
                      <a:pt x="388" y="159"/>
                    </a:lnTo>
                    <a:lnTo>
                      <a:pt x="388" y="157"/>
                    </a:lnTo>
                    <a:lnTo>
                      <a:pt x="388" y="155"/>
                    </a:lnTo>
                    <a:lnTo>
                      <a:pt x="388" y="153"/>
                    </a:lnTo>
                    <a:lnTo>
                      <a:pt x="387" y="153"/>
                    </a:lnTo>
                    <a:lnTo>
                      <a:pt x="387" y="155"/>
                    </a:lnTo>
                    <a:lnTo>
                      <a:pt x="386" y="155"/>
                    </a:lnTo>
                    <a:lnTo>
                      <a:pt x="386" y="156"/>
                    </a:lnTo>
                    <a:lnTo>
                      <a:pt x="386" y="157"/>
                    </a:lnTo>
                    <a:lnTo>
                      <a:pt x="384" y="157"/>
                    </a:lnTo>
                    <a:lnTo>
                      <a:pt x="384" y="159"/>
                    </a:lnTo>
                    <a:lnTo>
                      <a:pt x="384" y="160"/>
                    </a:lnTo>
                    <a:lnTo>
                      <a:pt x="383" y="160"/>
                    </a:lnTo>
                    <a:lnTo>
                      <a:pt x="383" y="161"/>
                    </a:lnTo>
                    <a:lnTo>
                      <a:pt x="383" y="162"/>
                    </a:lnTo>
                    <a:lnTo>
                      <a:pt x="383" y="164"/>
                    </a:lnTo>
                    <a:lnTo>
                      <a:pt x="383" y="165"/>
                    </a:lnTo>
                    <a:lnTo>
                      <a:pt x="384" y="165"/>
                    </a:lnTo>
                    <a:lnTo>
                      <a:pt x="386" y="165"/>
                    </a:lnTo>
                    <a:lnTo>
                      <a:pt x="386" y="166"/>
                    </a:lnTo>
                    <a:lnTo>
                      <a:pt x="386" y="168"/>
                    </a:lnTo>
                    <a:lnTo>
                      <a:pt x="384" y="168"/>
                    </a:lnTo>
                    <a:lnTo>
                      <a:pt x="384" y="169"/>
                    </a:lnTo>
                    <a:lnTo>
                      <a:pt x="384" y="170"/>
                    </a:lnTo>
                    <a:lnTo>
                      <a:pt x="383" y="170"/>
                    </a:lnTo>
                    <a:lnTo>
                      <a:pt x="383" y="172"/>
                    </a:lnTo>
                    <a:lnTo>
                      <a:pt x="383" y="173"/>
                    </a:lnTo>
                    <a:lnTo>
                      <a:pt x="382" y="173"/>
                    </a:lnTo>
                    <a:lnTo>
                      <a:pt x="382" y="174"/>
                    </a:lnTo>
                    <a:lnTo>
                      <a:pt x="380" y="176"/>
                    </a:lnTo>
                    <a:lnTo>
                      <a:pt x="380" y="177"/>
                    </a:lnTo>
                    <a:lnTo>
                      <a:pt x="379" y="177"/>
                    </a:lnTo>
                    <a:lnTo>
                      <a:pt x="378" y="178"/>
                    </a:lnTo>
                    <a:lnTo>
                      <a:pt x="377" y="178"/>
                    </a:lnTo>
                    <a:lnTo>
                      <a:pt x="378" y="178"/>
                    </a:lnTo>
                    <a:lnTo>
                      <a:pt x="377" y="179"/>
                    </a:lnTo>
                    <a:lnTo>
                      <a:pt x="375" y="179"/>
                    </a:lnTo>
                    <a:lnTo>
                      <a:pt x="375" y="181"/>
                    </a:lnTo>
                    <a:lnTo>
                      <a:pt x="374" y="181"/>
                    </a:lnTo>
                    <a:lnTo>
                      <a:pt x="374" y="182"/>
                    </a:lnTo>
                    <a:lnTo>
                      <a:pt x="373" y="182"/>
                    </a:lnTo>
                    <a:lnTo>
                      <a:pt x="373" y="183"/>
                    </a:lnTo>
                    <a:lnTo>
                      <a:pt x="371" y="185"/>
                    </a:lnTo>
                    <a:lnTo>
                      <a:pt x="370" y="185"/>
                    </a:lnTo>
                    <a:lnTo>
                      <a:pt x="369" y="185"/>
                    </a:lnTo>
                    <a:lnTo>
                      <a:pt x="369" y="186"/>
                    </a:lnTo>
                    <a:lnTo>
                      <a:pt x="369" y="185"/>
                    </a:lnTo>
                    <a:lnTo>
                      <a:pt x="369" y="186"/>
                    </a:lnTo>
                    <a:lnTo>
                      <a:pt x="367" y="186"/>
                    </a:lnTo>
                    <a:lnTo>
                      <a:pt x="367" y="187"/>
                    </a:lnTo>
                    <a:lnTo>
                      <a:pt x="366" y="187"/>
                    </a:lnTo>
                    <a:lnTo>
                      <a:pt x="366" y="189"/>
                    </a:lnTo>
                    <a:lnTo>
                      <a:pt x="367" y="189"/>
                    </a:lnTo>
                    <a:lnTo>
                      <a:pt x="366" y="189"/>
                    </a:lnTo>
                    <a:lnTo>
                      <a:pt x="366" y="190"/>
                    </a:lnTo>
                    <a:lnTo>
                      <a:pt x="365" y="190"/>
                    </a:lnTo>
                    <a:lnTo>
                      <a:pt x="363" y="190"/>
                    </a:lnTo>
                    <a:lnTo>
                      <a:pt x="363" y="189"/>
                    </a:lnTo>
                    <a:lnTo>
                      <a:pt x="362" y="189"/>
                    </a:lnTo>
                    <a:lnTo>
                      <a:pt x="361" y="189"/>
                    </a:lnTo>
                    <a:lnTo>
                      <a:pt x="360" y="189"/>
                    </a:lnTo>
                    <a:lnTo>
                      <a:pt x="358" y="189"/>
                    </a:lnTo>
                    <a:lnTo>
                      <a:pt x="357" y="189"/>
                    </a:lnTo>
                    <a:lnTo>
                      <a:pt x="356" y="189"/>
                    </a:lnTo>
                    <a:lnTo>
                      <a:pt x="356" y="187"/>
                    </a:lnTo>
                    <a:lnTo>
                      <a:pt x="357" y="186"/>
                    </a:lnTo>
                    <a:lnTo>
                      <a:pt x="357" y="185"/>
                    </a:lnTo>
                    <a:lnTo>
                      <a:pt x="356" y="185"/>
                    </a:lnTo>
                    <a:lnTo>
                      <a:pt x="354" y="185"/>
                    </a:lnTo>
                    <a:lnTo>
                      <a:pt x="353" y="183"/>
                    </a:lnTo>
                    <a:lnTo>
                      <a:pt x="354" y="182"/>
                    </a:lnTo>
                    <a:lnTo>
                      <a:pt x="353" y="182"/>
                    </a:lnTo>
                    <a:lnTo>
                      <a:pt x="353" y="181"/>
                    </a:lnTo>
                    <a:lnTo>
                      <a:pt x="352" y="182"/>
                    </a:lnTo>
                    <a:lnTo>
                      <a:pt x="352" y="181"/>
                    </a:lnTo>
                    <a:lnTo>
                      <a:pt x="350" y="181"/>
                    </a:lnTo>
                    <a:lnTo>
                      <a:pt x="350" y="179"/>
                    </a:lnTo>
                    <a:lnTo>
                      <a:pt x="349" y="179"/>
                    </a:lnTo>
                    <a:lnTo>
                      <a:pt x="348" y="181"/>
                    </a:lnTo>
                    <a:lnTo>
                      <a:pt x="348" y="182"/>
                    </a:lnTo>
                    <a:lnTo>
                      <a:pt x="346" y="183"/>
                    </a:lnTo>
                    <a:lnTo>
                      <a:pt x="346" y="182"/>
                    </a:lnTo>
                    <a:lnTo>
                      <a:pt x="346" y="181"/>
                    </a:lnTo>
                    <a:lnTo>
                      <a:pt x="346" y="179"/>
                    </a:lnTo>
                    <a:lnTo>
                      <a:pt x="348" y="179"/>
                    </a:lnTo>
                    <a:lnTo>
                      <a:pt x="346" y="179"/>
                    </a:lnTo>
                    <a:lnTo>
                      <a:pt x="346" y="178"/>
                    </a:lnTo>
                    <a:lnTo>
                      <a:pt x="345" y="179"/>
                    </a:lnTo>
                    <a:lnTo>
                      <a:pt x="344" y="179"/>
                    </a:lnTo>
                    <a:lnTo>
                      <a:pt x="345" y="181"/>
                    </a:lnTo>
                    <a:lnTo>
                      <a:pt x="344" y="181"/>
                    </a:lnTo>
                    <a:lnTo>
                      <a:pt x="344" y="182"/>
                    </a:lnTo>
                    <a:lnTo>
                      <a:pt x="343" y="182"/>
                    </a:lnTo>
                    <a:lnTo>
                      <a:pt x="343" y="183"/>
                    </a:lnTo>
                    <a:lnTo>
                      <a:pt x="341" y="183"/>
                    </a:lnTo>
                    <a:lnTo>
                      <a:pt x="340" y="183"/>
                    </a:lnTo>
                    <a:lnTo>
                      <a:pt x="340" y="182"/>
                    </a:lnTo>
                    <a:lnTo>
                      <a:pt x="339" y="182"/>
                    </a:lnTo>
                    <a:lnTo>
                      <a:pt x="337" y="182"/>
                    </a:lnTo>
                    <a:lnTo>
                      <a:pt x="337" y="183"/>
                    </a:lnTo>
                    <a:lnTo>
                      <a:pt x="337" y="182"/>
                    </a:lnTo>
                    <a:lnTo>
                      <a:pt x="337" y="181"/>
                    </a:lnTo>
                    <a:lnTo>
                      <a:pt x="337" y="179"/>
                    </a:lnTo>
                    <a:lnTo>
                      <a:pt x="336" y="179"/>
                    </a:lnTo>
                    <a:lnTo>
                      <a:pt x="336" y="181"/>
                    </a:lnTo>
                    <a:lnTo>
                      <a:pt x="336" y="182"/>
                    </a:lnTo>
                    <a:lnTo>
                      <a:pt x="335" y="182"/>
                    </a:lnTo>
                    <a:lnTo>
                      <a:pt x="333" y="182"/>
                    </a:lnTo>
                    <a:lnTo>
                      <a:pt x="333" y="181"/>
                    </a:lnTo>
                    <a:lnTo>
                      <a:pt x="333" y="179"/>
                    </a:lnTo>
                    <a:lnTo>
                      <a:pt x="332" y="179"/>
                    </a:lnTo>
                    <a:lnTo>
                      <a:pt x="332" y="181"/>
                    </a:lnTo>
                    <a:lnTo>
                      <a:pt x="332" y="182"/>
                    </a:lnTo>
                    <a:lnTo>
                      <a:pt x="331" y="182"/>
                    </a:lnTo>
                    <a:lnTo>
                      <a:pt x="331" y="183"/>
                    </a:lnTo>
                    <a:lnTo>
                      <a:pt x="329" y="183"/>
                    </a:lnTo>
                    <a:lnTo>
                      <a:pt x="328" y="183"/>
                    </a:lnTo>
                    <a:lnTo>
                      <a:pt x="327" y="183"/>
                    </a:lnTo>
                    <a:lnTo>
                      <a:pt x="327" y="182"/>
                    </a:lnTo>
                    <a:lnTo>
                      <a:pt x="326" y="182"/>
                    </a:lnTo>
                    <a:lnTo>
                      <a:pt x="326" y="183"/>
                    </a:lnTo>
                    <a:lnTo>
                      <a:pt x="324" y="183"/>
                    </a:lnTo>
                    <a:lnTo>
                      <a:pt x="324" y="185"/>
                    </a:lnTo>
                    <a:lnTo>
                      <a:pt x="326" y="185"/>
                    </a:lnTo>
                    <a:lnTo>
                      <a:pt x="327" y="185"/>
                    </a:lnTo>
                    <a:lnTo>
                      <a:pt x="327" y="186"/>
                    </a:lnTo>
                    <a:lnTo>
                      <a:pt x="326" y="186"/>
                    </a:lnTo>
                    <a:lnTo>
                      <a:pt x="326" y="187"/>
                    </a:lnTo>
                    <a:lnTo>
                      <a:pt x="327" y="189"/>
                    </a:lnTo>
                    <a:lnTo>
                      <a:pt x="326" y="189"/>
                    </a:lnTo>
                    <a:lnTo>
                      <a:pt x="324" y="187"/>
                    </a:lnTo>
                    <a:lnTo>
                      <a:pt x="323" y="187"/>
                    </a:lnTo>
                    <a:lnTo>
                      <a:pt x="322" y="187"/>
                    </a:lnTo>
                    <a:lnTo>
                      <a:pt x="320" y="187"/>
                    </a:lnTo>
                    <a:lnTo>
                      <a:pt x="320" y="186"/>
                    </a:lnTo>
                    <a:lnTo>
                      <a:pt x="319" y="186"/>
                    </a:lnTo>
                    <a:lnTo>
                      <a:pt x="319" y="187"/>
                    </a:lnTo>
                    <a:lnTo>
                      <a:pt x="318" y="187"/>
                    </a:lnTo>
                    <a:lnTo>
                      <a:pt x="318" y="189"/>
                    </a:lnTo>
                    <a:lnTo>
                      <a:pt x="319" y="189"/>
                    </a:lnTo>
                    <a:lnTo>
                      <a:pt x="320" y="189"/>
                    </a:lnTo>
                    <a:lnTo>
                      <a:pt x="320" y="190"/>
                    </a:lnTo>
                    <a:lnTo>
                      <a:pt x="319" y="190"/>
                    </a:lnTo>
                    <a:lnTo>
                      <a:pt x="318" y="190"/>
                    </a:lnTo>
                    <a:lnTo>
                      <a:pt x="318" y="189"/>
                    </a:lnTo>
                    <a:lnTo>
                      <a:pt x="316" y="189"/>
                    </a:lnTo>
                    <a:lnTo>
                      <a:pt x="316" y="187"/>
                    </a:lnTo>
                    <a:lnTo>
                      <a:pt x="315" y="187"/>
                    </a:lnTo>
                    <a:lnTo>
                      <a:pt x="314" y="187"/>
                    </a:lnTo>
                    <a:lnTo>
                      <a:pt x="314" y="189"/>
                    </a:lnTo>
                    <a:lnTo>
                      <a:pt x="314" y="190"/>
                    </a:lnTo>
                    <a:lnTo>
                      <a:pt x="312" y="190"/>
                    </a:lnTo>
                    <a:lnTo>
                      <a:pt x="311" y="190"/>
                    </a:lnTo>
                    <a:lnTo>
                      <a:pt x="310" y="190"/>
                    </a:lnTo>
                    <a:lnTo>
                      <a:pt x="310" y="189"/>
                    </a:lnTo>
                    <a:lnTo>
                      <a:pt x="308" y="189"/>
                    </a:lnTo>
                    <a:lnTo>
                      <a:pt x="307" y="190"/>
                    </a:lnTo>
                    <a:lnTo>
                      <a:pt x="307" y="191"/>
                    </a:lnTo>
                    <a:lnTo>
                      <a:pt x="306" y="191"/>
                    </a:lnTo>
                    <a:lnTo>
                      <a:pt x="305" y="191"/>
                    </a:lnTo>
                    <a:lnTo>
                      <a:pt x="305" y="193"/>
                    </a:lnTo>
                    <a:lnTo>
                      <a:pt x="305" y="191"/>
                    </a:lnTo>
                    <a:lnTo>
                      <a:pt x="303" y="191"/>
                    </a:lnTo>
                    <a:lnTo>
                      <a:pt x="303" y="193"/>
                    </a:lnTo>
                    <a:lnTo>
                      <a:pt x="303" y="194"/>
                    </a:lnTo>
                    <a:lnTo>
                      <a:pt x="303" y="195"/>
                    </a:lnTo>
                    <a:lnTo>
                      <a:pt x="302" y="195"/>
                    </a:lnTo>
                    <a:lnTo>
                      <a:pt x="302" y="197"/>
                    </a:lnTo>
                    <a:lnTo>
                      <a:pt x="302" y="195"/>
                    </a:lnTo>
                    <a:lnTo>
                      <a:pt x="301" y="195"/>
                    </a:lnTo>
                    <a:lnTo>
                      <a:pt x="301" y="194"/>
                    </a:lnTo>
                    <a:lnTo>
                      <a:pt x="302" y="194"/>
                    </a:lnTo>
                    <a:lnTo>
                      <a:pt x="302" y="193"/>
                    </a:lnTo>
                    <a:lnTo>
                      <a:pt x="301" y="193"/>
                    </a:lnTo>
                    <a:lnTo>
                      <a:pt x="299" y="193"/>
                    </a:lnTo>
                    <a:lnTo>
                      <a:pt x="299" y="194"/>
                    </a:lnTo>
                    <a:lnTo>
                      <a:pt x="298" y="194"/>
                    </a:lnTo>
                    <a:lnTo>
                      <a:pt x="298" y="195"/>
                    </a:lnTo>
                    <a:lnTo>
                      <a:pt x="297" y="194"/>
                    </a:lnTo>
                    <a:lnTo>
                      <a:pt x="297" y="193"/>
                    </a:lnTo>
                    <a:lnTo>
                      <a:pt x="297" y="191"/>
                    </a:lnTo>
                    <a:lnTo>
                      <a:pt x="295" y="191"/>
                    </a:lnTo>
                    <a:lnTo>
                      <a:pt x="294" y="191"/>
                    </a:lnTo>
                    <a:lnTo>
                      <a:pt x="294" y="193"/>
                    </a:lnTo>
                    <a:lnTo>
                      <a:pt x="294" y="194"/>
                    </a:lnTo>
                    <a:lnTo>
                      <a:pt x="293" y="195"/>
                    </a:lnTo>
                    <a:lnTo>
                      <a:pt x="293" y="197"/>
                    </a:lnTo>
                    <a:lnTo>
                      <a:pt x="291" y="197"/>
                    </a:lnTo>
                    <a:lnTo>
                      <a:pt x="291" y="198"/>
                    </a:lnTo>
                    <a:lnTo>
                      <a:pt x="291" y="199"/>
                    </a:lnTo>
                    <a:lnTo>
                      <a:pt x="290" y="199"/>
                    </a:lnTo>
                    <a:lnTo>
                      <a:pt x="290" y="200"/>
                    </a:lnTo>
                    <a:lnTo>
                      <a:pt x="290" y="202"/>
                    </a:lnTo>
                    <a:lnTo>
                      <a:pt x="289" y="202"/>
                    </a:lnTo>
                    <a:lnTo>
                      <a:pt x="289" y="203"/>
                    </a:lnTo>
                    <a:lnTo>
                      <a:pt x="289" y="204"/>
                    </a:lnTo>
                    <a:lnTo>
                      <a:pt x="288" y="204"/>
                    </a:lnTo>
                    <a:lnTo>
                      <a:pt x="286" y="204"/>
                    </a:lnTo>
                    <a:lnTo>
                      <a:pt x="286" y="203"/>
                    </a:lnTo>
                    <a:lnTo>
                      <a:pt x="285" y="203"/>
                    </a:lnTo>
                    <a:lnTo>
                      <a:pt x="284" y="203"/>
                    </a:lnTo>
                    <a:lnTo>
                      <a:pt x="284" y="202"/>
                    </a:lnTo>
                    <a:lnTo>
                      <a:pt x="284" y="200"/>
                    </a:lnTo>
                    <a:lnTo>
                      <a:pt x="284" y="199"/>
                    </a:lnTo>
                    <a:lnTo>
                      <a:pt x="282" y="199"/>
                    </a:lnTo>
                    <a:lnTo>
                      <a:pt x="281" y="199"/>
                    </a:lnTo>
                    <a:lnTo>
                      <a:pt x="280" y="200"/>
                    </a:lnTo>
                    <a:lnTo>
                      <a:pt x="278" y="200"/>
                    </a:lnTo>
                    <a:lnTo>
                      <a:pt x="277" y="200"/>
                    </a:lnTo>
                    <a:lnTo>
                      <a:pt x="277" y="202"/>
                    </a:lnTo>
                    <a:lnTo>
                      <a:pt x="277" y="203"/>
                    </a:lnTo>
                    <a:lnTo>
                      <a:pt x="278" y="203"/>
                    </a:lnTo>
                    <a:lnTo>
                      <a:pt x="280" y="204"/>
                    </a:lnTo>
                    <a:lnTo>
                      <a:pt x="280" y="206"/>
                    </a:lnTo>
                    <a:lnTo>
                      <a:pt x="278" y="206"/>
                    </a:lnTo>
                    <a:lnTo>
                      <a:pt x="277" y="206"/>
                    </a:lnTo>
                    <a:lnTo>
                      <a:pt x="277" y="207"/>
                    </a:lnTo>
                    <a:lnTo>
                      <a:pt x="276" y="207"/>
                    </a:lnTo>
                    <a:lnTo>
                      <a:pt x="276" y="208"/>
                    </a:lnTo>
                    <a:lnTo>
                      <a:pt x="277" y="208"/>
                    </a:lnTo>
                    <a:lnTo>
                      <a:pt x="276" y="208"/>
                    </a:lnTo>
                    <a:lnTo>
                      <a:pt x="276" y="210"/>
                    </a:lnTo>
                    <a:lnTo>
                      <a:pt x="274" y="210"/>
                    </a:lnTo>
                    <a:lnTo>
                      <a:pt x="274" y="211"/>
                    </a:lnTo>
                    <a:lnTo>
                      <a:pt x="273" y="211"/>
                    </a:lnTo>
                    <a:lnTo>
                      <a:pt x="273" y="212"/>
                    </a:lnTo>
                    <a:lnTo>
                      <a:pt x="273" y="214"/>
                    </a:lnTo>
                    <a:lnTo>
                      <a:pt x="274" y="214"/>
                    </a:lnTo>
                    <a:lnTo>
                      <a:pt x="276" y="214"/>
                    </a:lnTo>
                    <a:lnTo>
                      <a:pt x="276" y="215"/>
                    </a:lnTo>
                    <a:lnTo>
                      <a:pt x="276" y="216"/>
                    </a:lnTo>
                    <a:lnTo>
                      <a:pt x="274" y="216"/>
                    </a:lnTo>
                    <a:lnTo>
                      <a:pt x="274" y="217"/>
                    </a:lnTo>
                    <a:lnTo>
                      <a:pt x="273" y="217"/>
                    </a:lnTo>
                    <a:lnTo>
                      <a:pt x="273" y="219"/>
                    </a:lnTo>
                    <a:lnTo>
                      <a:pt x="272" y="219"/>
                    </a:lnTo>
                    <a:lnTo>
                      <a:pt x="272" y="220"/>
                    </a:lnTo>
                    <a:lnTo>
                      <a:pt x="273" y="221"/>
                    </a:lnTo>
                    <a:lnTo>
                      <a:pt x="273" y="223"/>
                    </a:lnTo>
                    <a:lnTo>
                      <a:pt x="273" y="224"/>
                    </a:lnTo>
                    <a:lnTo>
                      <a:pt x="274" y="224"/>
                    </a:lnTo>
                    <a:lnTo>
                      <a:pt x="274" y="225"/>
                    </a:lnTo>
                    <a:lnTo>
                      <a:pt x="273" y="225"/>
                    </a:lnTo>
                    <a:lnTo>
                      <a:pt x="273" y="227"/>
                    </a:lnTo>
                    <a:lnTo>
                      <a:pt x="273" y="225"/>
                    </a:lnTo>
                    <a:lnTo>
                      <a:pt x="272" y="227"/>
                    </a:lnTo>
                    <a:lnTo>
                      <a:pt x="272" y="225"/>
                    </a:lnTo>
                    <a:lnTo>
                      <a:pt x="271" y="225"/>
                    </a:lnTo>
                    <a:lnTo>
                      <a:pt x="269" y="224"/>
                    </a:lnTo>
                    <a:lnTo>
                      <a:pt x="268" y="224"/>
                    </a:lnTo>
                    <a:lnTo>
                      <a:pt x="268" y="225"/>
                    </a:lnTo>
                    <a:lnTo>
                      <a:pt x="268" y="227"/>
                    </a:lnTo>
                    <a:lnTo>
                      <a:pt x="268" y="228"/>
                    </a:lnTo>
                    <a:lnTo>
                      <a:pt x="267" y="228"/>
                    </a:lnTo>
                    <a:lnTo>
                      <a:pt x="267" y="227"/>
                    </a:lnTo>
                    <a:lnTo>
                      <a:pt x="265" y="227"/>
                    </a:lnTo>
                    <a:lnTo>
                      <a:pt x="265" y="228"/>
                    </a:lnTo>
                    <a:lnTo>
                      <a:pt x="265" y="229"/>
                    </a:lnTo>
                    <a:lnTo>
                      <a:pt x="265" y="231"/>
                    </a:lnTo>
                    <a:lnTo>
                      <a:pt x="265" y="232"/>
                    </a:lnTo>
                    <a:lnTo>
                      <a:pt x="267" y="232"/>
                    </a:lnTo>
                    <a:lnTo>
                      <a:pt x="267" y="233"/>
                    </a:lnTo>
                    <a:lnTo>
                      <a:pt x="265" y="233"/>
                    </a:lnTo>
                    <a:lnTo>
                      <a:pt x="264" y="233"/>
                    </a:lnTo>
                    <a:lnTo>
                      <a:pt x="264" y="232"/>
                    </a:lnTo>
                    <a:lnTo>
                      <a:pt x="264" y="233"/>
                    </a:lnTo>
                    <a:lnTo>
                      <a:pt x="264" y="234"/>
                    </a:lnTo>
                    <a:lnTo>
                      <a:pt x="263" y="234"/>
                    </a:lnTo>
                    <a:lnTo>
                      <a:pt x="263" y="236"/>
                    </a:lnTo>
                    <a:lnTo>
                      <a:pt x="263" y="237"/>
                    </a:lnTo>
                    <a:lnTo>
                      <a:pt x="263" y="238"/>
                    </a:lnTo>
                    <a:lnTo>
                      <a:pt x="264" y="238"/>
                    </a:lnTo>
                    <a:lnTo>
                      <a:pt x="263" y="238"/>
                    </a:lnTo>
                    <a:lnTo>
                      <a:pt x="261" y="238"/>
                    </a:lnTo>
                    <a:lnTo>
                      <a:pt x="261" y="237"/>
                    </a:lnTo>
                    <a:lnTo>
                      <a:pt x="260" y="237"/>
                    </a:lnTo>
                    <a:lnTo>
                      <a:pt x="260" y="236"/>
                    </a:lnTo>
                    <a:lnTo>
                      <a:pt x="259" y="237"/>
                    </a:lnTo>
                    <a:lnTo>
                      <a:pt x="257" y="237"/>
                    </a:lnTo>
                    <a:lnTo>
                      <a:pt x="257" y="238"/>
                    </a:lnTo>
                    <a:lnTo>
                      <a:pt x="257" y="240"/>
                    </a:lnTo>
                    <a:lnTo>
                      <a:pt x="257" y="241"/>
                    </a:lnTo>
                    <a:lnTo>
                      <a:pt x="259" y="241"/>
                    </a:lnTo>
                    <a:lnTo>
                      <a:pt x="260" y="240"/>
                    </a:lnTo>
                    <a:lnTo>
                      <a:pt x="260" y="241"/>
                    </a:lnTo>
                    <a:lnTo>
                      <a:pt x="259" y="241"/>
                    </a:lnTo>
                    <a:lnTo>
                      <a:pt x="257" y="241"/>
                    </a:lnTo>
                    <a:lnTo>
                      <a:pt x="256" y="241"/>
                    </a:lnTo>
                    <a:lnTo>
                      <a:pt x="256" y="240"/>
                    </a:lnTo>
                    <a:lnTo>
                      <a:pt x="255" y="240"/>
                    </a:lnTo>
                    <a:lnTo>
                      <a:pt x="255" y="241"/>
                    </a:lnTo>
                    <a:lnTo>
                      <a:pt x="255" y="242"/>
                    </a:lnTo>
                    <a:lnTo>
                      <a:pt x="255" y="244"/>
                    </a:lnTo>
                    <a:lnTo>
                      <a:pt x="255" y="245"/>
                    </a:lnTo>
                    <a:lnTo>
                      <a:pt x="254" y="245"/>
                    </a:lnTo>
                    <a:lnTo>
                      <a:pt x="254" y="244"/>
                    </a:lnTo>
                    <a:lnTo>
                      <a:pt x="252" y="244"/>
                    </a:lnTo>
                    <a:lnTo>
                      <a:pt x="252" y="242"/>
                    </a:lnTo>
                    <a:lnTo>
                      <a:pt x="251" y="242"/>
                    </a:lnTo>
                    <a:lnTo>
                      <a:pt x="251" y="241"/>
                    </a:lnTo>
                    <a:lnTo>
                      <a:pt x="250" y="241"/>
                    </a:lnTo>
                    <a:lnTo>
                      <a:pt x="248" y="241"/>
                    </a:lnTo>
                    <a:lnTo>
                      <a:pt x="248" y="242"/>
                    </a:lnTo>
                    <a:lnTo>
                      <a:pt x="248" y="244"/>
                    </a:lnTo>
                    <a:lnTo>
                      <a:pt x="248" y="245"/>
                    </a:lnTo>
                    <a:lnTo>
                      <a:pt x="247" y="245"/>
                    </a:lnTo>
                    <a:lnTo>
                      <a:pt x="247" y="246"/>
                    </a:lnTo>
                    <a:lnTo>
                      <a:pt x="248" y="246"/>
                    </a:lnTo>
                    <a:lnTo>
                      <a:pt x="248" y="248"/>
                    </a:lnTo>
                    <a:lnTo>
                      <a:pt x="248" y="249"/>
                    </a:lnTo>
                    <a:lnTo>
                      <a:pt x="247" y="249"/>
                    </a:lnTo>
                    <a:lnTo>
                      <a:pt x="247" y="248"/>
                    </a:lnTo>
                    <a:lnTo>
                      <a:pt x="246" y="248"/>
                    </a:lnTo>
                    <a:lnTo>
                      <a:pt x="244" y="248"/>
                    </a:lnTo>
                    <a:lnTo>
                      <a:pt x="243" y="248"/>
                    </a:lnTo>
                    <a:lnTo>
                      <a:pt x="242" y="248"/>
                    </a:lnTo>
                    <a:lnTo>
                      <a:pt x="240" y="248"/>
                    </a:lnTo>
                    <a:lnTo>
                      <a:pt x="240" y="249"/>
                    </a:lnTo>
                    <a:lnTo>
                      <a:pt x="239" y="249"/>
                    </a:lnTo>
                    <a:lnTo>
                      <a:pt x="239" y="250"/>
                    </a:lnTo>
                    <a:lnTo>
                      <a:pt x="239" y="251"/>
                    </a:lnTo>
                    <a:lnTo>
                      <a:pt x="239" y="253"/>
                    </a:lnTo>
                    <a:lnTo>
                      <a:pt x="239" y="254"/>
                    </a:lnTo>
                    <a:lnTo>
                      <a:pt x="238" y="254"/>
                    </a:lnTo>
                    <a:lnTo>
                      <a:pt x="238" y="255"/>
                    </a:lnTo>
                    <a:lnTo>
                      <a:pt x="238" y="257"/>
                    </a:lnTo>
                    <a:lnTo>
                      <a:pt x="236" y="257"/>
                    </a:lnTo>
                    <a:lnTo>
                      <a:pt x="236" y="258"/>
                    </a:lnTo>
                    <a:lnTo>
                      <a:pt x="238" y="258"/>
                    </a:lnTo>
                    <a:lnTo>
                      <a:pt x="238" y="259"/>
                    </a:lnTo>
                    <a:lnTo>
                      <a:pt x="238" y="261"/>
                    </a:lnTo>
                    <a:lnTo>
                      <a:pt x="236" y="261"/>
                    </a:lnTo>
                    <a:lnTo>
                      <a:pt x="236" y="259"/>
                    </a:lnTo>
                    <a:lnTo>
                      <a:pt x="235" y="259"/>
                    </a:lnTo>
                    <a:lnTo>
                      <a:pt x="235" y="258"/>
                    </a:lnTo>
                    <a:lnTo>
                      <a:pt x="234" y="258"/>
                    </a:lnTo>
                    <a:lnTo>
                      <a:pt x="233" y="258"/>
                    </a:lnTo>
                    <a:lnTo>
                      <a:pt x="233" y="259"/>
                    </a:lnTo>
                    <a:lnTo>
                      <a:pt x="233" y="261"/>
                    </a:lnTo>
                    <a:lnTo>
                      <a:pt x="233" y="262"/>
                    </a:lnTo>
                    <a:lnTo>
                      <a:pt x="234" y="262"/>
                    </a:lnTo>
                    <a:lnTo>
                      <a:pt x="234" y="263"/>
                    </a:lnTo>
                    <a:lnTo>
                      <a:pt x="234" y="265"/>
                    </a:lnTo>
                    <a:lnTo>
                      <a:pt x="234" y="263"/>
                    </a:lnTo>
                    <a:lnTo>
                      <a:pt x="233" y="263"/>
                    </a:lnTo>
                    <a:lnTo>
                      <a:pt x="231" y="263"/>
                    </a:lnTo>
                    <a:lnTo>
                      <a:pt x="231" y="265"/>
                    </a:lnTo>
                    <a:lnTo>
                      <a:pt x="230" y="265"/>
                    </a:lnTo>
                    <a:lnTo>
                      <a:pt x="230" y="263"/>
                    </a:lnTo>
                    <a:lnTo>
                      <a:pt x="231" y="263"/>
                    </a:lnTo>
                    <a:lnTo>
                      <a:pt x="231" y="262"/>
                    </a:lnTo>
                    <a:lnTo>
                      <a:pt x="230" y="262"/>
                    </a:lnTo>
                    <a:lnTo>
                      <a:pt x="230" y="261"/>
                    </a:lnTo>
                    <a:lnTo>
                      <a:pt x="230" y="259"/>
                    </a:lnTo>
                    <a:lnTo>
                      <a:pt x="229" y="259"/>
                    </a:lnTo>
                    <a:lnTo>
                      <a:pt x="227" y="259"/>
                    </a:lnTo>
                    <a:lnTo>
                      <a:pt x="227" y="258"/>
                    </a:lnTo>
                    <a:lnTo>
                      <a:pt x="227" y="257"/>
                    </a:lnTo>
                    <a:lnTo>
                      <a:pt x="227" y="255"/>
                    </a:lnTo>
                    <a:lnTo>
                      <a:pt x="227" y="254"/>
                    </a:lnTo>
                    <a:lnTo>
                      <a:pt x="229" y="253"/>
                    </a:lnTo>
                    <a:lnTo>
                      <a:pt x="230" y="253"/>
                    </a:lnTo>
                    <a:lnTo>
                      <a:pt x="230" y="251"/>
                    </a:lnTo>
                    <a:lnTo>
                      <a:pt x="231" y="251"/>
                    </a:lnTo>
                    <a:lnTo>
                      <a:pt x="231" y="250"/>
                    </a:lnTo>
                    <a:lnTo>
                      <a:pt x="233" y="250"/>
                    </a:lnTo>
                    <a:lnTo>
                      <a:pt x="231" y="250"/>
                    </a:lnTo>
                    <a:lnTo>
                      <a:pt x="231" y="249"/>
                    </a:lnTo>
                    <a:lnTo>
                      <a:pt x="230" y="248"/>
                    </a:lnTo>
                    <a:lnTo>
                      <a:pt x="231" y="248"/>
                    </a:lnTo>
                    <a:lnTo>
                      <a:pt x="231" y="246"/>
                    </a:lnTo>
                    <a:lnTo>
                      <a:pt x="231" y="245"/>
                    </a:lnTo>
                    <a:lnTo>
                      <a:pt x="231" y="244"/>
                    </a:lnTo>
                    <a:lnTo>
                      <a:pt x="230" y="244"/>
                    </a:lnTo>
                    <a:lnTo>
                      <a:pt x="230" y="242"/>
                    </a:lnTo>
                    <a:lnTo>
                      <a:pt x="229" y="242"/>
                    </a:lnTo>
                    <a:lnTo>
                      <a:pt x="227" y="242"/>
                    </a:lnTo>
                    <a:lnTo>
                      <a:pt x="227" y="241"/>
                    </a:lnTo>
                    <a:lnTo>
                      <a:pt x="226" y="241"/>
                    </a:lnTo>
                    <a:lnTo>
                      <a:pt x="226" y="240"/>
                    </a:lnTo>
                    <a:lnTo>
                      <a:pt x="227" y="240"/>
                    </a:lnTo>
                    <a:lnTo>
                      <a:pt x="227" y="238"/>
                    </a:lnTo>
                    <a:lnTo>
                      <a:pt x="226" y="238"/>
                    </a:lnTo>
                    <a:lnTo>
                      <a:pt x="226" y="237"/>
                    </a:lnTo>
                    <a:lnTo>
                      <a:pt x="225" y="237"/>
                    </a:lnTo>
                    <a:lnTo>
                      <a:pt x="223" y="237"/>
                    </a:lnTo>
                    <a:lnTo>
                      <a:pt x="223" y="236"/>
                    </a:lnTo>
                    <a:lnTo>
                      <a:pt x="225" y="236"/>
                    </a:lnTo>
                    <a:lnTo>
                      <a:pt x="225" y="237"/>
                    </a:lnTo>
                    <a:lnTo>
                      <a:pt x="225" y="236"/>
                    </a:lnTo>
                    <a:lnTo>
                      <a:pt x="223" y="236"/>
                    </a:lnTo>
                    <a:lnTo>
                      <a:pt x="223" y="234"/>
                    </a:lnTo>
                    <a:lnTo>
                      <a:pt x="223" y="233"/>
                    </a:lnTo>
                    <a:lnTo>
                      <a:pt x="222" y="233"/>
                    </a:lnTo>
                    <a:lnTo>
                      <a:pt x="222" y="232"/>
                    </a:lnTo>
                    <a:lnTo>
                      <a:pt x="222" y="231"/>
                    </a:lnTo>
                    <a:lnTo>
                      <a:pt x="222" y="229"/>
                    </a:lnTo>
                    <a:lnTo>
                      <a:pt x="221" y="229"/>
                    </a:lnTo>
                    <a:lnTo>
                      <a:pt x="221" y="228"/>
                    </a:lnTo>
                    <a:lnTo>
                      <a:pt x="221" y="227"/>
                    </a:lnTo>
                    <a:lnTo>
                      <a:pt x="219" y="227"/>
                    </a:lnTo>
                    <a:lnTo>
                      <a:pt x="219" y="225"/>
                    </a:lnTo>
                    <a:lnTo>
                      <a:pt x="218" y="225"/>
                    </a:lnTo>
                    <a:lnTo>
                      <a:pt x="218" y="224"/>
                    </a:lnTo>
                    <a:lnTo>
                      <a:pt x="218" y="223"/>
                    </a:lnTo>
                    <a:lnTo>
                      <a:pt x="218" y="221"/>
                    </a:lnTo>
                    <a:lnTo>
                      <a:pt x="218" y="220"/>
                    </a:lnTo>
                    <a:lnTo>
                      <a:pt x="219" y="220"/>
                    </a:lnTo>
                    <a:lnTo>
                      <a:pt x="219" y="219"/>
                    </a:lnTo>
                    <a:lnTo>
                      <a:pt x="219" y="220"/>
                    </a:lnTo>
                    <a:lnTo>
                      <a:pt x="219" y="219"/>
                    </a:lnTo>
                    <a:lnTo>
                      <a:pt x="221" y="219"/>
                    </a:lnTo>
                    <a:lnTo>
                      <a:pt x="222" y="219"/>
                    </a:lnTo>
                    <a:lnTo>
                      <a:pt x="223" y="219"/>
                    </a:lnTo>
                    <a:lnTo>
                      <a:pt x="223" y="217"/>
                    </a:lnTo>
                    <a:lnTo>
                      <a:pt x="223" y="216"/>
                    </a:lnTo>
                    <a:lnTo>
                      <a:pt x="223" y="215"/>
                    </a:lnTo>
                    <a:lnTo>
                      <a:pt x="223" y="214"/>
                    </a:lnTo>
                    <a:lnTo>
                      <a:pt x="223" y="212"/>
                    </a:lnTo>
                    <a:lnTo>
                      <a:pt x="222" y="212"/>
                    </a:lnTo>
                    <a:lnTo>
                      <a:pt x="222" y="211"/>
                    </a:lnTo>
                    <a:lnTo>
                      <a:pt x="221" y="211"/>
                    </a:lnTo>
                    <a:lnTo>
                      <a:pt x="219" y="211"/>
                    </a:lnTo>
                    <a:lnTo>
                      <a:pt x="218" y="211"/>
                    </a:lnTo>
                    <a:lnTo>
                      <a:pt x="217" y="211"/>
                    </a:lnTo>
                    <a:lnTo>
                      <a:pt x="216" y="211"/>
                    </a:lnTo>
                    <a:lnTo>
                      <a:pt x="214" y="211"/>
                    </a:lnTo>
                    <a:lnTo>
                      <a:pt x="213" y="211"/>
                    </a:lnTo>
                    <a:lnTo>
                      <a:pt x="212" y="211"/>
                    </a:lnTo>
                    <a:lnTo>
                      <a:pt x="212" y="210"/>
                    </a:lnTo>
                    <a:lnTo>
                      <a:pt x="210" y="210"/>
                    </a:lnTo>
                    <a:lnTo>
                      <a:pt x="209" y="210"/>
                    </a:lnTo>
                    <a:lnTo>
                      <a:pt x="208" y="210"/>
                    </a:lnTo>
                    <a:lnTo>
                      <a:pt x="206" y="210"/>
                    </a:lnTo>
                    <a:lnTo>
                      <a:pt x="205" y="210"/>
                    </a:lnTo>
                    <a:lnTo>
                      <a:pt x="204" y="208"/>
                    </a:lnTo>
                    <a:lnTo>
                      <a:pt x="204" y="207"/>
                    </a:lnTo>
                    <a:lnTo>
                      <a:pt x="205" y="207"/>
                    </a:lnTo>
                    <a:lnTo>
                      <a:pt x="206" y="207"/>
                    </a:lnTo>
                    <a:lnTo>
                      <a:pt x="206" y="206"/>
                    </a:lnTo>
                    <a:lnTo>
                      <a:pt x="206" y="204"/>
                    </a:lnTo>
                    <a:lnTo>
                      <a:pt x="206" y="203"/>
                    </a:lnTo>
                    <a:lnTo>
                      <a:pt x="205" y="203"/>
                    </a:lnTo>
                    <a:lnTo>
                      <a:pt x="204" y="203"/>
                    </a:lnTo>
                    <a:lnTo>
                      <a:pt x="202" y="203"/>
                    </a:lnTo>
                    <a:lnTo>
                      <a:pt x="201" y="203"/>
                    </a:lnTo>
                    <a:lnTo>
                      <a:pt x="200" y="203"/>
                    </a:lnTo>
                    <a:lnTo>
                      <a:pt x="199" y="203"/>
                    </a:lnTo>
                    <a:lnTo>
                      <a:pt x="197" y="203"/>
                    </a:lnTo>
                    <a:lnTo>
                      <a:pt x="196" y="202"/>
                    </a:lnTo>
                    <a:lnTo>
                      <a:pt x="196" y="200"/>
                    </a:lnTo>
                    <a:lnTo>
                      <a:pt x="196" y="199"/>
                    </a:lnTo>
                    <a:lnTo>
                      <a:pt x="196" y="198"/>
                    </a:lnTo>
                    <a:lnTo>
                      <a:pt x="196" y="197"/>
                    </a:lnTo>
                    <a:lnTo>
                      <a:pt x="196" y="195"/>
                    </a:lnTo>
                    <a:lnTo>
                      <a:pt x="197" y="194"/>
                    </a:lnTo>
                    <a:lnTo>
                      <a:pt x="197" y="193"/>
                    </a:lnTo>
                    <a:lnTo>
                      <a:pt x="199" y="191"/>
                    </a:lnTo>
                    <a:lnTo>
                      <a:pt x="200" y="191"/>
                    </a:lnTo>
                    <a:lnTo>
                      <a:pt x="202" y="191"/>
                    </a:lnTo>
                    <a:lnTo>
                      <a:pt x="204" y="191"/>
                    </a:lnTo>
                    <a:lnTo>
                      <a:pt x="205" y="191"/>
                    </a:lnTo>
                    <a:lnTo>
                      <a:pt x="208" y="191"/>
                    </a:lnTo>
                    <a:lnTo>
                      <a:pt x="208" y="190"/>
                    </a:lnTo>
                    <a:lnTo>
                      <a:pt x="206" y="190"/>
                    </a:lnTo>
                    <a:lnTo>
                      <a:pt x="205" y="189"/>
                    </a:lnTo>
                    <a:lnTo>
                      <a:pt x="204" y="189"/>
                    </a:lnTo>
                    <a:lnTo>
                      <a:pt x="204" y="187"/>
                    </a:lnTo>
                    <a:lnTo>
                      <a:pt x="204" y="186"/>
                    </a:lnTo>
                    <a:lnTo>
                      <a:pt x="202" y="186"/>
                    </a:lnTo>
                    <a:lnTo>
                      <a:pt x="202" y="185"/>
                    </a:lnTo>
                    <a:lnTo>
                      <a:pt x="201" y="185"/>
                    </a:lnTo>
                    <a:lnTo>
                      <a:pt x="200" y="185"/>
                    </a:lnTo>
                    <a:lnTo>
                      <a:pt x="200" y="183"/>
                    </a:lnTo>
                    <a:lnTo>
                      <a:pt x="199" y="183"/>
                    </a:lnTo>
                    <a:lnTo>
                      <a:pt x="197" y="183"/>
                    </a:lnTo>
                    <a:lnTo>
                      <a:pt x="196" y="182"/>
                    </a:lnTo>
                    <a:lnTo>
                      <a:pt x="195" y="182"/>
                    </a:lnTo>
                    <a:lnTo>
                      <a:pt x="193" y="182"/>
                    </a:lnTo>
                    <a:lnTo>
                      <a:pt x="192" y="181"/>
                    </a:lnTo>
                    <a:lnTo>
                      <a:pt x="191" y="181"/>
                    </a:lnTo>
                    <a:lnTo>
                      <a:pt x="189" y="181"/>
                    </a:lnTo>
                    <a:lnTo>
                      <a:pt x="188" y="182"/>
                    </a:lnTo>
                    <a:lnTo>
                      <a:pt x="188" y="185"/>
                    </a:lnTo>
                    <a:lnTo>
                      <a:pt x="188" y="186"/>
                    </a:lnTo>
                    <a:lnTo>
                      <a:pt x="187" y="190"/>
                    </a:lnTo>
                    <a:lnTo>
                      <a:pt x="185" y="193"/>
                    </a:lnTo>
                    <a:lnTo>
                      <a:pt x="184" y="195"/>
                    </a:lnTo>
                    <a:lnTo>
                      <a:pt x="183" y="195"/>
                    </a:lnTo>
                    <a:lnTo>
                      <a:pt x="183" y="197"/>
                    </a:lnTo>
                    <a:lnTo>
                      <a:pt x="183" y="198"/>
                    </a:lnTo>
                    <a:lnTo>
                      <a:pt x="184" y="198"/>
                    </a:lnTo>
                    <a:lnTo>
                      <a:pt x="185" y="200"/>
                    </a:lnTo>
                    <a:lnTo>
                      <a:pt x="185" y="203"/>
                    </a:lnTo>
                    <a:lnTo>
                      <a:pt x="184" y="206"/>
                    </a:lnTo>
                    <a:lnTo>
                      <a:pt x="183" y="206"/>
                    </a:lnTo>
                    <a:lnTo>
                      <a:pt x="182" y="206"/>
                    </a:lnTo>
                    <a:lnTo>
                      <a:pt x="180" y="206"/>
                    </a:lnTo>
                    <a:lnTo>
                      <a:pt x="180" y="204"/>
                    </a:lnTo>
                    <a:lnTo>
                      <a:pt x="179" y="204"/>
                    </a:lnTo>
                    <a:lnTo>
                      <a:pt x="178" y="204"/>
                    </a:lnTo>
                    <a:lnTo>
                      <a:pt x="178" y="206"/>
                    </a:lnTo>
                    <a:lnTo>
                      <a:pt x="176" y="206"/>
                    </a:lnTo>
                    <a:lnTo>
                      <a:pt x="175" y="206"/>
                    </a:lnTo>
                    <a:lnTo>
                      <a:pt x="174" y="207"/>
                    </a:lnTo>
                    <a:lnTo>
                      <a:pt x="172" y="207"/>
                    </a:lnTo>
                    <a:lnTo>
                      <a:pt x="171" y="208"/>
                    </a:lnTo>
                    <a:lnTo>
                      <a:pt x="170" y="208"/>
                    </a:lnTo>
                    <a:lnTo>
                      <a:pt x="168" y="208"/>
                    </a:lnTo>
                    <a:lnTo>
                      <a:pt x="168" y="210"/>
                    </a:lnTo>
                    <a:lnTo>
                      <a:pt x="167" y="210"/>
                    </a:lnTo>
                    <a:lnTo>
                      <a:pt x="166" y="210"/>
                    </a:lnTo>
                    <a:lnTo>
                      <a:pt x="166" y="211"/>
                    </a:lnTo>
                    <a:lnTo>
                      <a:pt x="164" y="211"/>
                    </a:lnTo>
                    <a:lnTo>
                      <a:pt x="163" y="211"/>
                    </a:lnTo>
                    <a:lnTo>
                      <a:pt x="162" y="212"/>
                    </a:lnTo>
                    <a:lnTo>
                      <a:pt x="161" y="212"/>
                    </a:lnTo>
                    <a:lnTo>
                      <a:pt x="159" y="214"/>
                    </a:lnTo>
                    <a:lnTo>
                      <a:pt x="158" y="214"/>
                    </a:lnTo>
                    <a:lnTo>
                      <a:pt x="157" y="214"/>
                    </a:lnTo>
                    <a:lnTo>
                      <a:pt x="155" y="215"/>
                    </a:lnTo>
                    <a:lnTo>
                      <a:pt x="154" y="215"/>
                    </a:lnTo>
                    <a:lnTo>
                      <a:pt x="154" y="216"/>
                    </a:lnTo>
                    <a:lnTo>
                      <a:pt x="153" y="217"/>
                    </a:lnTo>
                    <a:lnTo>
                      <a:pt x="153" y="219"/>
                    </a:lnTo>
                    <a:lnTo>
                      <a:pt x="151" y="220"/>
                    </a:lnTo>
                    <a:lnTo>
                      <a:pt x="150" y="221"/>
                    </a:lnTo>
                    <a:lnTo>
                      <a:pt x="150" y="223"/>
                    </a:lnTo>
                    <a:lnTo>
                      <a:pt x="149" y="223"/>
                    </a:lnTo>
                    <a:lnTo>
                      <a:pt x="149" y="224"/>
                    </a:lnTo>
                    <a:lnTo>
                      <a:pt x="149" y="225"/>
                    </a:lnTo>
                    <a:lnTo>
                      <a:pt x="147" y="227"/>
                    </a:lnTo>
                    <a:lnTo>
                      <a:pt x="147" y="228"/>
                    </a:lnTo>
                    <a:lnTo>
                      <a:pt x="146" y="228"/>
                    </a:lnTo>
                    <a:lnTo>
                      <a:pt x="146" y="229"/>
                    </a:lnTo>
                    <a:lnTo>
                      <a:pt x="146" y="231"/>
                    </a:lnTo>
                    <a:lnTo>
                      <a:pt x="145" y="231"/>
                    </a:lnTo>
                    <a:lnTo>
                      <a:pt x="145" y="232"/>
                    </a:lnTo>
                    <a:lnTo>
                      <a:pt x="145" y="233"/>
                    </a:lnTo>
                    <a:lnTo>
                      <a:pt x="146" y="233"/>
                    </a:lnTo>
                    <a:lnTo>
                      <a:pt x="146" y="234"/>
                    </a:lnTo>
                    <a:lnTo>
                      <a:pt x="146" y="236"/>
                    </a:lnTo>
                    <a:lnTo>
                      <a:pt x="145" y="236"/>
                    </a:lnTo>
                    <a:lnTo>
                      <a:pt x="144" y="236"/>
                    </a:lnTo>
                    <a:lnTo>
                      <a:pt x="144" y="234"/>
                    </a:lnTo>
                    <a:lnTo>
                      <a:pt x="142" y="234"/>
                    </a:lnTo>
                    <a:lnTo>
                      <a:pt x="141" y="233"/>
                    </a:lnTo>
                    <a:lnTo>
                      <a:pt x="140" y="233"/>
                    </a:lnTo>
                    <a:lnTo>
                      <a:pt x="138" y="233"/>
                    </a:lnTo>
                    <a:lnTo>
                      <a:pt x="137" y="233"/>
                    </a:lnTo>
                    <a:lnTo>
                      <a:pt x="137" y="234"/>
                    </a:lnTo>
                    <a:lnTo>
                      <a:pt x="136" y="234"/>
                    </a:lnTo>
                    <a:lnTo>
                      <a:pt x="134" y="234"/>
                    </a:lnTo>
                    <a:lnTo>
                      <a:pt x="133" y="234"/>
                    </a:lnTo>
                    <a:lnTo>
                      <a:pt x="132" y="233"/>
                    </a:lnTo>
                    <a:lnTo>
                      <a:pt x="132" y="232"/>
                    </a:lnTo>
                    <a:lnTo>
                      <a:pt x="130" y="232"/>
                    </a:lnTo>
                    <a:lnTo>
                      <a:pt x="129" y="232"/>
                    </a:lnTo>
                    <a:lnTo>
                      <a:pt x="129" y="233"/>
                    </a:lnTo>
                    <a:lnTo>
                      <a:pt x="128" y="232"/>
                    </a:lnTo>
                    <a:lnTo>
                      <a:pt x="127" y="231"/>
                    </a:lnTo>
                    <a:lnTo>
                      <a:pt x="125" y="229"/>
                    </a:lnTo>
                    <a:lnTo>
                      <a:pt x="124" y="229"/>
                    </a:lnTo>
                    <a:lnTo>
                      <a:pt x="124" y="228"/>
                    </a:lnTo>
                    <a:lnTo>
                      <a:pt x="124" y="227"/>
                    </a:lnTo>
                    <a:lnTo>
                      <a:pt x="123" y="227"/>
                    </a:lnTo>
                    <a:lnTo>
                      <a:pt x="123" y="225"/>
                    </a:lnTo>
                    <a:lnTo>
                      <a:pt x="121" y="225"/>
                    </a:lnTo>
                    <a:lnTo>
                      <a:pt x="121" y="224"/>
                    </a:lnTo>
                    <a:lnTo>
                      <a:pt x="121" y="223"/>
                    </a:lnTo>
                    <a:lnTo>
                      <a:pt x="120" y="223"/>
                    </a:lnTo>
                    <a:lnTo>
                      <a:pt x="119" y="223"/>
                    </a:lnTo>
                    <a:lnTo>
                      <a:pt x="117" y="223"/>
                    </a:lnTo>
                    <a:lnTo>
                      <a:pt x="116" y="223"/>
                    </a:lnTo>
                    <a:lnTo>
                      <a:pt x="116" y="221"/>
                    </a:lnTo>
                    <a:lnTo>
                      <a:pt x="113" y="221"/>
                    </a:lnTo>
                    <a:lnTo>
                      <a:pt x="112" y="220"/>
                    </a:lnTo>
                    <a:lnTo>
                      <a:pt x="111" y="220"/>
                    </a:lnTo>
                    <a:lnTo>
                      <a:pt x="110" y="220"/>
                    </a:lnTo>
                    <a:lnTo>
                      <a:pt x="110" y="219"/>
                    </a:lnTo>
                    <a:lnTo>
                      <a:pt x="106" y="217"/>
                    </a:lnTo>
                    <a:lnTo>
                      <a:pt x="104" y="217"/>
                    </a:lnTo>
                    <a:lnTo>
                      <a:pt x="104" y="216"/>
                    </a:lnTo>
                    <a:lnTo>
                      <a:pt x="103" y="216"/>
                    </a:lnTo>
                    <a:lnTo>
                      <a:pt x="103" y="215"/>
                    </a:lnTo>
                    <a:lnTo>
                      <a:pt x="102" y="215"/>
                    </a:lnTo>
                    <a:lnTo>
                      <a:pt x="100" y="215"/>
                    </a:lnTo>
                    <a:lnTo>
                      <a:pt x="102" y="214"/>
                    </a:lnTo>
                    <a:lnTo>
                      <a:pt x="100" y="212"/>
                    </a:lnTo>
                    <a:lnTo>
                      <a:pt x="99" y="212"/>
                    </a:lnTo>
                    <a:lnTo>
                      <a:pt x="99" y="214"/>
                    </a:lnTo>
                    <a:lnTo>
                      <a:pt x="98" y="214"/>
                    </a:lnTo>
                    <a:lnTo>
                      <a:pt x="96" y="214"/>
                    </a:lnTo>
                    <a:lnTo>
                      <a:pt x="95" y="214"/>
                    </a:lnTo>
                    <a:lnTo>
                      <a:pt x="94" y="214"/>
                    </a:lnTo>
                    <a:lnTo>
                      <a:pt x="92" y="214"/>
                    </a:lnTo>
                    <a:lnTo>
                      <a:pt x="91" y="214"/>
                    </a:lnTo>
                    <a:lnTo>
                      <a:pt x="90" y="214"/>
                    </a:lnTo>
                    <a:lnTo>
                      <a:pt x="90" y="212"/>
                    </a:lnTo>
                    <a:lnTo>
                      <a:pt x="89" y="212"/>
                    </a:lnTo>
                    <a:lnTo>
                      <a:pt x="87" y="212"/>
                    </a:lnTo>
                    <a:lnTo>
                      <a:pt x="87" y="214"/>
                    </a:lnTo>
                    <a:lnTo>
                      <a:pt x="86" y="214"/>
                    </a:lnTo>
                    <a:lnTo>
                      <a:pt x="86" y="215"/>
                    </a:lnTo>
                    <a:lnTo>
                      <a:pt x="86" y="214"/>
                    </a:lnTo>
                    <a:lnTo>
                      <a:pt x="85" y="214"/>
                    </a:lnTo>
                    <a:lnTo>
                      <a:pt x="83" y="212"/>
                    </a:lnTo>
                    <a:lnTo>
                      <a:pt x="82" y="212"/>
                    </a:lnTo>
                    <a:lnTo>
                      <a:pt x="81" y="211"/>
                    </a:lnTo>
                    <a:lnTo>
                      <a:pt x="79" y="211"/>
                    </a:lnTo>
                    <a:lnTo>
                      <a:pt x="78" y="210"/>
                    </a:lnTo>
                    <a:lnTo>
                      <a:pt x="77" y="210"/>
                    </a:lnTo>
                    <a:lnTo>
                      <a:pt x="75" y="210"/>
                    </a:lnTo>
                    <a:lnTo>
                      <a:pt x="74" y="210"/>
                    </a:lnTo>
                    <a:lnTo>
                      <a:pt x="73" y="210"/>
                    </a:lnTo>
                    <a:lnTo>
                      <a:pt x="72" y="210"/>
                    </a:lnTo>
                    <a:lnTo>
                      <a:pt x="70" y="210"/>
                    </a:lnTo>
                    <a:lnTo>
                      <a:pt x="69" y="210"/>
                    </a:lnTo>
                    <a:lnTo>
                      <a:pt x="68" y="210"/>
                    </a:lnTo>
                    <a:lnTo>
                      <a:pt x="66" y="210"/>
                    </a:lnTo>
                    <a:lnTo>
                      <a:pt x="65" y="210"/>
                    </a:lnTo>
                    <a:lnTo>
                      <a:pt x="65" y="211"/>
                    </a:lnTo>
                    <a:lnTo>
                      <a:pt x="64" y="211"/>
                    </a:lnTo>
                    <a:lnTo>
                      <a:pt x="62" y="211"/>
                    </a:lnTo>
                    <a:lnTo>
                      <a:pt x="62" y="212"/>
                    </a:lnTo>
                    <a:lnTo>
                      <a:pt x="61" y="212"/>
                    </a:lnTo>
                    <a:lnTo>
                      <a:pt x="60" y="212"/>
                    </a:lnTo>
                    <a:lnTo>
                      <a:pt x="60" y="214"/>
                    </a:lnTo>
                    <a:lnTo>
                      <a:pt x="58" y="214"/>
                    </a:lnTo>
                    <a:lnTo>
                      <a:pt x="57" y="214"/>
                    </a:lnTo>
                    <a:lnTo>
                      <a:pt x="56" y="214"/>
                    </a:lnTo>
                    <a:lnTo>
                      <a:pt x="56" y="215"/>
                    </a:lnTo>
                    <a:lnTo>
                      <a:pt x="55" y="215"/>
                    </a:lnTo>
                    <a:lnTo>
                      <a:pt x="55" y="216"/>
                    </a:lnTo>
                    <a:lnTo>
                      <a:pt x="53" y="216"/>
                    </a:lnTo>
                    <a:lnTo>
                      <a:pt x="52" y="216"/>
                    </a:lnTo>
                    <a:lnTo>
                      <a:pt x="51" y="216"/>
                    </a:lnTo>
                    <a:lnTo>
                      <a:pt x="51" y="215"/>
                    </a:lnTo>
                    <a:lnTo>
                      <a:pt x="49" y="215"/>
                    </a:lnTo>
                    <a:lnTo>
                      <a:pt x="49" y="216"/>
                    </a:lnTo>
                    <a:lnTo>
                      <a:pt x="48" y="216"/>
                    </a:lnTo>
                    <a:lnTo>
                      <a:pt x="47" y="216"/>
                    </a:lnTo>
                    <a:lnTo>
                      <a:pt x="47" y="217"/>
                    </a:lnTo>
                    <a:lnTo>
                      <a:pt x="45" y="217"/>
                    </a:lnTo>
                    <a:lnTo>
                      <a:pt x="45" y="219"/>
                    </a:lnTo>
                    <a:lnTo>
                      <a:pt x="44" y="219"/>
                    </a:lnTo>
                    <a:lnTo>
                      <a:pt x="44" y="220"/>
                    </a:lnTo>
                    <a:lnTo>
                      <a:pt x="43" y="220"/>
                    </a:lnTo>
                    <a:lnTo>
                      <a:pt x="41" y="220"/>
                    </a:lnTo>
                    <a:lnTo>
                      <a:pt x="40" y="220"/>
                    </a:lnTo>
                    <a:lnTo>
                      <a:pt x="39" y="220"/>
                    </a:lnTo>
                    <a:lnTo>
                      <a:pt x="39" y="219"/>
                    </a:lnTo>
                    <a:lnTo>
                      <a:pt x="39" y="217"/>
                    </a:lnTo>
                    <a:lnTo>
                      <a:pt x="39" y="216"/>
                    </a:lnTo>
                    <a:lnTo>
                      <a:pt x="39" y="215"/>
                    </a:lnTo>
                    <a:lnTo>
                      <a:pt x="39" y="214"/>
                    </a:lnTo>
                    <a:lnTo>
                      <a:pt x="38" y="214"/>
                    </a:lnTo>
                    <a:lnTo>
                      <a:pt x="38" y="212"/>
                    </a:lnTo>
                    <a:lnTo>
                      <a:pt x="36" y="212"/>
                    </a:lnTo>
                    <a:lnTo>
                      <a:pt x="36" y="211"/>
                    </a:lnTo>
                    <a:lnTo>
                      <a:pt x="36" y="212"/>
                    </a:lnTo>
                    <a:lnTo>
                      <a:pt x="36" y="214"/>
                    </a:lnTo>
                    <a:lnTo>
                      <a:pt x="35" y="214"/>
                    </a:lnTo>
                    <a:lnTo>
                      <a:pt x="34" y="214"/>
                    </a:lnTo>
                    <a:lnTo>
                      <a:pt x="32" y="214"/>
                    </a:lnTo>
                    <a:lnTo>
                      <a:pt x="31" y="214"/>
                    </a:lnTo>
                    <a:lnTo>
                      <a:pt x="30" y="214"/>
                    </a:lnTo>
                    <a:lnTo>
                      <a:pt x="28" y="214"/>
                    </a:lnTo>
                    <a:lnTo>
                      <a:pt x="28" y="215"/>
                    </a:lnTo>
                    <a:lnTo>
                      <a:pt x="28" y="216"/>
                    </a:lnTo>
                    <a:lnTo>
                      <a:pt x="27" y="216"/>
                    </a:lnTo>
                    <a:lnTo>
                      <a:pt x="27" y="217"/>
                    </a:lnTo>
                    <a:lnTo>
                      <a:pt x="26" y="217"/>
                    </a:lnTo>
                    <a:lnTo>
                      <a:pt x="26" y="219"/>
                    </a:lnTo>
                    <a:lnTo>
                      <a:pt x="26" y="217"/>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43" name="Freeform 30">
                <a:extLst>
                  <a:ext uri="{FF2B5EF4-FFF2-40B4-BE49-F238E27FC236}">
                    <a16:creationId xmlns:a16="http://schemas.microsoft.com/office/drawing/2014/main" id="{D3CFF48A-6C62-D456-55BF-8517A16DD6E7}"/>
                  </a:ext>
                </a:extLst>
              </p:cNvPr>
              <p:cNvSpPr>
                <a:spLocks/>
              </p:cNvSpPr>
              <p:nvPr/>
            </p:nvSpPr>
            <p:spPr bwMode="auto">
              <a:xfrm>
                <a:off x="3594" y="696"/>
                <a:ext cx="399" cy="157"/>
              </a:xfrm>
              <a:custGeom>
                <a:avLst/>
                <a:gdLst>
                  <a:gd name="T0" fmla="*/ 363 w 399"/>
                  <a:gd name="T1" fmla="*/ 7 h 157"/>
                  <a:gd name="T2" fmla="*/ 369 w 399"/>
                  <a:gd name="T3" fmla="*/ 19 h 157"/>
                  <a:gd name="T4" fmla="*/ 367 w 399"/>
                  <a:gd name="T5" fmla="*/ 28 h 157"/>
                  <a:gd name="T6" fmla="*/ 384 w 399"/>
                  <a:gd name="T7" fmla="*/ 27 h 157"/>
                  <a:gd name="T8" fmla="*/ 389 w 399"/>
                  <a:gd name="T9" fmla="*/ 29 h 157"/>
                  <a:gd name="T10" fmla="*/ 384 w 399"/>
                  <a:gd name="T11" fmla="*/ 37 h 157"/>
                  <a:gd name="T12" fmla="*/ 380 w 399"/>
                  <a:gd name="T13" fmla="*/ 48 h 157"/>
                  <a:gd name="T14" fmla="*/ 378 w 399"/>
                  <a:gd name="T15" fmla="*/ 66 h 157"/>
                  <a:gd name="T16" fmla="*/ 381 w 399"/>
                  <a:gd name="T17" fmla="*/ 83 h 157"/>
                  <a:gd name="T18" fmla="*/ 377 w 399"/>
                  <a:gd name="T19" fmla="*/ 101 h 157"/>
                  <a:gd name="T20" fmla="*/ 393 w 399"/>
                  <a:gd name="T21" fmla="*/ 108 h 157"/>
                  <a:gd name="T22" fmla="*/ 398 w 399"/>
                  <a:gd name="T23" fmla="*/ 123 h 157"/>
                  <a:gd name="T24" fmla="*/ 384 w 399"/>
                  <a:gd name="T25" fmla="*/ 123 h 157"/>
                  <a:gd name="T26" fmla="*/ 380 w 399"/>
                  <a:gd name="T27" fmla="*/ 138 h 157"/>
                  <a:gd name="T28" fmla="*/ 389 w 399"/>
                  <a:gd name="T29" fmla="*/ 151 h 157"/>
                  <a:gd name="T30" fmla="*/ 378 w 399"/>
                  <a:gd name="T31" fmla="*/ 152 h 157"/>
                  <a:gd name="T32" fmla="*/ 368 w 399"/>
                  <a:gd name="T33" fmla="*/ 150 h 157"/>
                  <a:gd name="T34" fmla="*/ 361 w 399"/>
                  <a:gd name="T35" fmla="*/ 143 h 157"/>
                  <a:gd name="T36" fmla="*/ 348 w 399"/>
                  <a:gd name="T37" fmla="*/ 147 h 157"/>
                  <a:gd name="T38" fmla="*/ 335 w 399"/>
                  <a:gd name="T39" fmla="*/ 148 h 157"/>
                  <a:gd name="T40" fmla="*/ 319 w 399"/>
                  <a:gd name="T41" fmla="*/ 142 h 157"/>
                  <a:gd name="T42" fmla="*/ 305 w 399"/>
                  <a:gd name="T43" fmla="*/ 143 h 157"/>
                  <a:gd name="T44" fmla="*/ 296 w 399"/>
                  <a:gd name="T45" fmla="*/ 143 h 157"/>
                  <a:gd name="T46" fmla="*/ 287 w 399"/>
                  <a:gd name="T47" fmla="*/ 146 h 157"/>
                  <a:gd name="T48" fmla="*/ 279 w 399"/>
                  <a:gd name="T49" fmla="*/ 139 h 157"/>
                  <a:gd name="T50" fmla="*/ 291 w 399"/>
                  <a:gd name="T51" fmla="*/ 133 h 157"/>
                  <a:gd name="T52" fmla="*/ 297 w 399"/>
                  <a:gd name="T53" fmla="*/ 118 h 157"/>
                  <a:gd name="T54" fmla="*/ 296 w 399"/>
                  <a:gd name="T55" fmla="*/ 108 h 157"/>
                  <a:gd name="T56" fmla="*/ 295 w 399"/>
                  <a:gd name="T57" fmla="*/ 97 h 157"/>
                  <a:gd name="T58" fmla="*/ 289 w 399"/>
                  <a:gd name="T59" fmla="*/ 86 h 157"/>
                  <a:gd name="T60" fmla="*/ 281 w 399"/>
                  <a:gd name="T61" fmla="*/ 76 h 157"/>
                  <a:gd name="T62" fmla="*/ 281 w 399"/>
                  <a:gd name="T63" fmla="*/ 63 h 157"/>
                  <a:gd name="T64" fmla="*/ 287 w 399"/>
                  <a:gd name="T65" fmla="*/ 50 h 157"/>
                  <a:gd name="T66" fmla="*/ 281 w 399"/>
                  <a:gd name="T67" fmla="*/ 33 h 157"/>
                  <a:gd name="T68" fmla="*/ 272 w 399"/>
                  <a:gd name="T69" fmla="*/ 17 h 157"/>
                  <a:gd name="T70" fmla="*/ 262 w 399"/>
                  <a:gd name="T71" fmla="*/ 19 h 157"/>
                  <a:gd name="T72" fmla="*/ 249 w 399"/>
                  <a:gd name="T73" fmla="*/ 23 h 157"/>
                  <a:gd name="T74" fmla="*/ 246 w 399"/>
                  <a:gd name="T75" fmla="*/ 38 h 157"/>
                  <a:gd name="T76" fmla="*/ 233 w 399"/>
                  <a:gd name="T77" fmla="*/ 33 h 157"/>
                  <a:gd name="T78" fmla="*/ 217 w 399"/>
                  <a:gd name="T79" fmla="*/ 37 h 157"/>
                  <a:gd name="T80" fmla="*/ 203 w 399"/>
                  <a:gd name="T81" fmla="*/ 33 h 157"/>
                  <a:gd name="T82" fmla="*/ 191 w 399"/>
                  <a:gd name="T83" fmla="*/ 38 h 157"/>
                  <a:gd name="T84" fmla="*/ 177 w 399"/>
                  <a:gd name="T85" fmla="*/ 37 h 157"/>
                  <a:gd name="T86" fmla="*/ 164 w 399"/>
                  <a:gd name="T87" fmla="*/ 38 h 157"/>
                  <a:gd name="T88" fmla="*/ 145 w 399"/>
                  <a:gd name="T89" fmla="*/ 36 h 157"/>
                  <a:gd name="T90" fmla="*/ 132 w 399"/>
                  <a:gd name="T91" fmla="*/ 42 h 157"/>
                  <a:gd name="T92" fmla="*/ 114 w 399"/>
                  <a:gd name="T93" fmla="*/ 31 h 157"/>
                  <a:gd name="T94" fmla="*/ 88 w 399"/>
                  <a:gd name="T95" fmla="*/ 21 h 157"/>
                  <a:gd name="T96" fmla="*/ 84 w 399"/>
                  <a:gd name="T97" fmla="*/ 34 h 157"/>
                  <a:gd name="T98" fmla="*/ 81 w 399"/>
                  <a:gd name="T99" fmla="*/ 48 h 157"/>
                  <a:gd name="T100" fmla="*/ 77 w 399"/>
                  <a:gd name="T101" fmla="*/ 49 h 157"/>
                  <a:gd name="T102" fmla="*/ 71 w 399"/>
                  <a:gd name="T103" fmla="*/ 45 h 157"/>
                  <a:gd name="T104" fmla="*/ 68 w 399"/>
                  <a:gd name="T105" fmla="*/ 59 h 157"/>
                  <a:gd name="T106" fmla="*/ 58 w 399"/>
                  <a:gd name="T107" fmla="*/ 72 h 157"/>
                  <a:gd name="T108" fmla="*/ 47 w 399"/>
                  <a:gd name="T109" fmla="*/ 78 h 157"/>
                  <a:gd name="T110" fmla="*/ 35 w 399"/>
                  <a:gd name="T111" fmla="*/ 70 h 157"/>
                  <a:gd name="T112" fmla="*/ 28 w 399"/>
                  <a:gd name="T113" fmla="*/ 71 h 157"/>
                  <a:gd name="T114" fmla="*/ 18 w 399"/>
                  <a:gd name="T115" fmla="*/ 68 h 157"/>
                  <a:gd name="T116" fmla="*/ 11 w 399"/>
                  <a:gd name="T117" fmla="*/ 75 h 157"/>
                  <a:gd name="T118" fmla="*/ 3 w 399"/>
                  <a:gd name="T119" fmla="*/ 79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9" h="157">
                    <a:moveTo>
                      <a:pt x="359" y="0"/>
                    </a:moveTo>
                    <a:lnTo>
                      <a:pt x="359" y="2"/>
                    </a:lnTo>
                    <a:lnTo>
                      <a:pt x="357" y="2"/>
                    </a:lnTo>
                    <a:lnTo>
                      <a:pt x="356" y="2"/>
                    </a:lnTo>
                    <a:lnTo>
                      <a:pt x="356" y="3"/>
                    </a:lnTo>
                    <a:lnTo>
                      <a:pt x="357" y="3"/>
                    </a:lnTo>
                    <a:lnTo>
                      <a:pt x="356" y="3"/>
                    </a:lnTo>
                    <a:lnTo>
                      <a:pt x="356" y="4"/>
                    </a:lnTo>
                    <a:lnTo>
                      <a:pt x="357" y="4"/>
                    </a:lnTo>
                    <a:lnTo>
                      <a:pt x="357" y="6"/>
                    </a:lnTo>
                    <a:lnTo>
                      <a:pt x="359" y="6"/>
                    </a:lnTo>
                    <a:lnTo>
                      <a:pt x="360" y="6"/>
                    </a:lnTo>
                    <a:lnTo>
                      <a:pt x="360" y="7"/>
                    </a:lnTo>
                    <a:lnTo>
                      <a:pt x="361" y="7"/>
                    </a:lnTo>
                    <a:lnTo>
                      <a:pt x="361" y="6"/>
                    </a:lnTo>
                    <a:lnTo>
                      <a:pt x="361" y="7"/>
                    </a:lnTo>
                    <a:lnTo>
                      <a:pt x="363" y="7"/>
                    </a:lnTo>
                    <a:lnTo>
                      <a:pt x="363" y="8"/>
                    </a:lnTo>
                    <a:lnTo>
                      <a:pt x="364" y="8"/>
                    </a:lnTo>
                    <a:lnTo>
                      <a:pt x="364" y="10"/>
                    </a:lnTo>
                    <a:lnTo>
                      <a:pt x="364" y="11"/>
                    </a:lnTo>
                    <a:lnTo>
                      <a:pt x="364" y="12"/>
                    </a:lnTo>
                    <a:lnTo>
                      <a:pt x="364" y="14"/>
                    </a:lnTo>
                    <a:lnTo>
                      <a:pt x="365" y="14"/>
                    </a:lnTo>
                    <a:lnTo>
                      <a:pt x="365" y="15"/>
                    </a:lnTo>
                    <a:lnTo>
                      <a:pt x="365" y="16"/>
                    </a:lnTo>
                    <a:lnTo>
                      <a:pt x="365" y="17"/>
                    </a:lnTo>
                    <a:lnTo>
                      <a:pt x="364" y="17"/>
                    </a:lnTo>
                    <a:lnTo>
                      <a:pt x="365" y="17"/>
                    </a:lnTo>
                    <a:lnTo>
                      <a:pt x="365" y="19"/>
                    </a:lnTo>
                    <a:lnTo>
                      <a:pt x="367" y="19"/>
                    </a:lnTo>
                    <a:lnTo>
                      <a:pt x="368" y="17"/>
                    </a:lnTo>
                    <a:lnTo>
                      <a:pt x="369" y="17"/>
                    </a:lnTo>
                    <a:lnTo>
                      <a:pt x="369" y="19"/>
                    </a:lnTo>
                    <a:lnTo>
                      <a:pt x="371" y="19"/>
                    </a:lnTo>
                    <a:lnTo>
                      <a:pt x="371" y="17"/>
                    </a:lnTo>
                    <a:lnTo>
                      <a:pt x="371" y="19"/>
                    </a:lnTo>
                    <a:lnTo>
                      <a:pt x="371" y="20"/>
                    </a:lnTo>
                    <a:lnTo>
                      <a:pt x="372" y="20"/>
                    </a:lnTo>
                    <a:lnTo>
                      <a:pt x="372" y="21"/>
                    </a:lnTo>
                    <a:lnTo>
                      <a:pt x="372" y="23"/>
                    </a:lnTo>
                    <a:lnTo>
                      <a:pt x="371" y="23"/>
                    </a:lnTo>
                    <a:lnTo>
                      <a:pt x="369" y="23"/>
                    </a:lnTo>
                    <a:lnTo>
                      <a:pt x="369" y="24"/>
                    </a:lnTo>
                    <a:lnTo>
                      <a:pt x="368" y="24"/>
                    </a:lnTo>
                    <a:lnTo>
                      <a:pt x="367" y="24"/>
                    </a:lnTo>
                    <a:lnTo>
                      <a:pt x="367" y="25"/>
                    </a:lnTo>
                    <a:lnTo>
                      <a:pt x="367" y="27"/>
                    </a:lnTo>
                    <a:lnTo>
                      <a:pt x="365" y="27"/>
                    </a:lnTo>
                    <a:lnTo>
                      <a:pt x="365" y="28"/>
                    </a:lnTo>
                    <a:lnTo>
                      <a:pt x="367" y="28"/>
                    </a:lnTo>
                    <a:lnTo>
                      <a:pt x="368" y="28"/>
                    </a:lnTo>
                    <a:lnTo>
                      <a:pt x="369" y="28"/>
                    </a:lnTo>
                    <a:lnTo>
                      <a:pt x="369" y="27"/>
                    </a:lnTo>
                    <a:lnTo>
                      <a:pt x="369" y="28"/>
                    </a:lnTo>
                    <a:lnTo>
                      <a:pt x="371" y="28"/>
                    </a:lnTo>
                    <a:lnTo>
                      <a:pt x="371" y="27"/>
                    </a:lnTo>
                    <a:lnTo>
                      <a:pt x="372" y="28"/>
                    </a:lnTo>
                    <a:lnTo>
                      <a:pt x="373" y="28"/>
                    </a:lnTo>
                    <a:lnTo>
                      <a:pt x="374" y="28"/>
                    </a:lnTo>
                    <a:lnTo>
                      <a:pt x="376" y="28"/>
                    </a:lnTo>
                    <a:lnTo>
                      <a:pt x="377" y="28"/>
                    </a:lnTo>
                    <a:lnTo>
                      <a:pt x="377" y="27"/>
                    </a:lnTo>
                    <a:lnTo>
                      <a:pt x="378" y="27"/>
                    </a:lnTo>
                    <a:lnTo>
                      <a:pt x="380" y="27"/>
                    </a:lnTo>
                    <a:lnTo>
                      <a:pt x="381" y="27"/>
                    </a:lnTo>
                    <a:lnTo>
                      <a:pt x="382" y="27"/>
                    </a:lnTo>
                    <a:lnTo>
                      <a:pt x="384" y="27"/>
                    </a:lnTo>
                    <a:lnTo>
                      <a:pt x="385" y="27"/>
                    </a:lnTo>
                    <a:lnTo>
                      <a:pt x="385" y="25"/>
                    </a:lnTo>
                    <a:lnTo>
                      <a:pt x="386" y="25"/>
                    </a:lnTo>
                    <a:lnTo>
                      <a:pt x="386" y="27"/>
                    </a:lnTo>
                    <a:lnTo>
                      <a:pt x="388" y="27"/>
                    </a:lnTo>
                    <a:lnTo>
                      <a:pt x="388" y="25"/>
                    </a:lnTo>
                    <a:lnTo>
                      <a:pt x="389" y="25"/>
                    </a:lnTo>
                    <a:lnTo>
                      <a:pt x="390" y="25"/>
                    </a:lnTo>
                    <a:lnTo>
                      <a:pt x="391" y="25"/>
                    </a:lnTo>
                    <a:lnTo>
                      <a:pt x="393" y="25"/>
                    </a:lnTo>
                    <a:lnTo>
                      <a:pt x="393" y="27"/>
                    </a:lnTo>
                    <a:lnTo>
                      <a:pt x="393" y="28"/>
                    </a:lnTo>
                    <a:lnTo>
                      <a:pt x="393" y="29"/>
                    </a:lnTo>
                    <a:lnTo>
                      <a:pt x="391" y="29"/>
                    </a:lnTo>
                    <a:lnTo>
                      <a:pt x="390" y="31"/>
                    </a:lnTo>
                    <a:lnTo>
                      <a:pt x="390" y="29"/>
                    </a:lnTo>
                    <a:lnTo>
                      <a:pt x="389" y="29"/>
                    </a:lnTo>
                    <a:lnTo>
                      <a:pt x="389" y="31"/>
                    </a:lnTo>
                    <a:lnTo>
                      <a:pt x="388" y="31"/>
                    </a:lnTo>
                    <a:lnTo>
                      <a:pt x="388" y="32"/>
                    </a:lnTo>
                    <a:lnTo>
                      <a:pt x="389" y="32"/>
                    </a:lnTo>
                    <a:lnTo>
                      <a:pt x="388" y="32"/>
                    </a:lnTo>
                    <a:lnTo>
                      <a:pt x="388" y="33"/>
                    </a:lnTo>
                    <a:lnTo>
                      <a:pt x="386" y="33"/>
                    </a:lnTo>
                    <a:lnTo>
                      <a:pt x="386" y="34"/>
                    </a:lnTo>
                    <a:lnTo>
                      <a:pt x="386" y="36"/>
                    </a:lnTo>
                    <a:lnTo>
                      <a:pt x="386" y="34"/>
                    </a:lnTo>
                    <a:lnTo>
                      <a:pt x="385" y="34"/>
                    </a:lnTo>
                    <a:lnTo>
                      <a:pt x="384" y="36"/>
                    </a:lnTo>
                    <a:lnTo>
                      <a:pt x="385" y="36"/>
                    </a:lnTo>
                    <a:lnTo>
                      <a:pt x="385" y="37"/>
                    </a:lnTo>
                    <a:lnTo>
                      <a:pt x="384" y="37"/>
                    </a:lnTo>
                    <a:lnTo>
                      <a:pt x="384" y="36"/>
                    </a:lnTo>
                    <a:lnTo>
                      <a:pt x="384" y="37"/>
                    </a:lnTo>
                    <a:lnTo>
                      <a:pt x="385" y="37"/>
                    </a:lnTo>
                    <a:lnTo>
                      <a:pt x="385" y="38"/>
                    </a:lnTo>
                    <a:lnTo>
                      <a:pt x="386" y="38"/>
                    </a:lnTo>
                    <a:lnTo>
                      <a:pt x="388" y="38"/>
                    </a:lnTo>
                    <a:lnTo>
                      <a:pt x="388" y="40"/>
                    </a:lnTo>
                    <a:lnTo>
                      <a:pt x="386" y="40"/>
                    </a:lnTo>
                    <a:lnTo>
                      <a:pt x="386" y="41"/>
                    </a:lnTo>
                    <a:lnTo>
                      <a:pt x="385" y="41"/>
                    </a:lnTo>
                    <a:lnTo>
                      <a:pt x="385" y="42"/>
                    </a:lnTo>
                    <a:lnTo>
                      <a:pt x="384" y="42"/>
                    </a:lnTo>
                    <a:lnTo>
                      <a:pt x="382" y="42"/>
                    </a:lnTo>
                    <a:lnTo>
                      <a:pt x="381" y="42"/>
                    </a:lnTo>
                    <a:lnTo>
                      <a:pt x="381" y="44"/>
                    </a:lnTo>
                    <a:lnTo>
                      <a:pt x="381" y="45"/>
                    </a:lnTo>
                    <a:lnTo>
                      <a:pt x="381" y="46"/>
                    </a:lnTo>
                    <a:lnTo>
                      <a:pt x="380" y="46"/>
                    </a:lnTo>
                    <a:lnTo>
                      <a:pt x="380" y="48"/>
                    </a:lnTo>
                    <a:lnTo>
                      <a:pt x="381" y="49"/>
                    </a:lnTo>
                    <a:lnTo>
                      <a:pt x="380" y="49"/>
                    </a:lnTo>
                    <a:lnTo>
                      <a:pt x="380" y="50"/>
                    </a:lnTo>
                    <a:lnTo>
                      <a:pt x="380" y="51"/>
                    </a:lnTo>
                    <a:lnTo>
                      <a:pt x="380" y="53"/>
                    </a:lnTo>
                    <a:lnTo>
                      <a:pt x="380" y="54"/>
                    </a:lnTo>
                    <a:lnTo>
                      <a:pt x="380" y="55"/>
                    </a:lnTo>
                    <a:lnTo>
                      <a:pt x="380" y="57"/>
                    </a:lnTo>
                    <a:lnTo>
                      <a:pt x="381" y="58"/>
                    </a:lnTo>
                    <a:lnTo>
                      <a:pt x="380" y="58"/>
                    </a:lnTo>
                    <a:lnTo>
                      <a:pt x="380" y="59"/>
                    </a:lnTo>
                    <a:lnTo>
                      <a:pt x="378" y="59"/>
                    </a:lnTo>
                    <a:lnTo>
                      <a:pt x="378" y="61"/>
                    </a:lnTo>
                    <a:lnTo>
                      <a:pt x="378" y="62"/>
                    </a:lnTo>
                    <a:lnTo>
                      <a:pt x="378" y="63"/>
                    </a:lnTo>
                    <a:lnTo>
                      <a:pt x="378" y="65"/>
                    </a:lnTo>
                    <a:lnTo>
                      <a:pt x="378" y="66"/>
                    </a:lnTo>
                    <a:lnTo>
                      <a:pt x="377" y="66"/>
                    </a:lnTo>
                    <a:lnTo>
                      <a:pt x="377" y="67"/>
                    </a:lnTo>
                    <a:lnTo>
                      <a:pt x="377" y="68"/>
                    </a:lnTo>
                    <a:lnTo>
                      <a:pt x="377" y="70"/>
                    </a:lnTo>
                    <a:lnTo>
                      <a:pt x="377" y="71"/>
                    </a:lnTo>
                    <a:lnTo>
                      <a:pt x="377" y="72"/>
                    </a:lnTo>
                    <a:lnTo>
                      <a:pt x="377" y="74"/>
                    </a:lnTo>
                    <a:lnTo>
                      <a:pt x="377" y="75"/>
                    </a:lnTo>
                    <a:lnTo>
                      <a:pt x="377" y="76"/>
                    </a:lnTo>
                    <a:lnTo>
                      <a:pt x="377" y="78"/>
                    </a:lnTo>
                    <a:lnTo>
                      <a:pt x="377" y="79"/>
                    </a:lnTo>
                    <a:lnTo>
                      <a:pt x="378" y="79"/>
                    </a:lnTo>
                    <a:lnTo>
                      <a:pt x="378" y="80"/>
                    </a:lnTo>
                    <a:lnTo>
                      <a:pt x="378" y="82"/>
                    </a:lnTo>
                    <a:lnTo>
                      <a:pt x="380" y="82"/>
                    </a:lnTo>
                    <a:lnTo>
                      <a:pt x="380" y="83"/>
                    </a:lnTo>
                    <a:lnTo>
                      <a:pt x="381" y="83"/>
                    </a:lnTo>
                    <a:lnTo>
                      <a:pt x="381" y="84"/>
                    </a:lnTo>
                    <a:lnTo>
                      <a:pt x="381" y="86"/>
                    </a:lnTo>
                    <a:lnTo>
                      <a:pt x="381" y="87"/>
                    </a:lnTo>
                    <a:lnTo>
                      <a:pt x="381" y="88"/>
                    </a:lnTo>
                    <a:lnTo>
                      <a:pt x="380" y="88"/>
                    </a:lnTo>
                    <a:lnTo>
                      <a:pt x="380" y="89"/>
                    </a:lnTo>
                    <a:lnTo>
                      <a:pt x="380" y="91"/>
                    </a:lnTo>
                    <a:lnTo>
                      <a:pt x="380" y="92"/>
                    </a:lnTo>
                    <a:lnTo>
                      <a:pt x="378" y="92"/>
                    </a:lnTo>
                    <a:lnTo>
                      <a:pt x="378" y="93"/>
                    </a:lnTo>
                    <a:lnTo>
                      <a:pt x="378" y="95"/>
                    </a:lnTo>
                    <a:lnTo>
                      <a:pt x="377" y="95"/>
                    </a:lnTo>
                    <a:lnTo>
                      <a:pt x="377" y="96"/>
                    </a:lnTo>
                    <a:lnTo>
                      <a:pt x="377" y="97"/>
                    </a:lnTo>
                    <a:lnTo>
                      <a:pt x="377" y="99"/>
                    </a:lnTo>
                    <a:lnTo>
                      <a:pt x="377" y="100"/>
                    </a:lnTo>
                    <a:lnTo>
                      <a:pt x="377" y="101"/>
                    </a:lnTo>
                    <a:lnTo>
                      <a:pt x="378" y="101"/>
                    </a:lnTo>
                    <a:lnTo>
                      <a:pt x="378" y="103"/>
                    </a:lnTo>
                    <a:lnTo>
                      <a:pt x="380" y="103"/>
                    </a:lnTo>
                    <a:lnTo>
                      <a:pt x="380" y="104"/>
                    </a:lnTo>
                    <a:lnTo>
                      <a:pt x="381" y="104"/>
                    </a:lnTo>
                    <a:lnTo>
                      <a:pt x="381" y="105"/>
                    </a:lnTo>
                    <a:lnTo>
                      <a:pt x="382" y="105"/>
                    </a:lnTo>
                    <a:lnTo>
                      <a:pt x="384" y="105"/>
                    </a:lnTo>
                    <a:lnTo>
                      <a:pt x="385" y="105"/>
                    </a:lnTo>
                    <a:lnTo>
                      <a:pt x="386" y="105"/>
                    </a:lnTo>
                    <a:lnTo>
                      <a:pt x="388" y="105"/>
                    </a:lnTo>
                    <a:lnTo>
                      <a:pt x="389" y="105"/>
                    </a:lnTo>
                    <a:lnTo>
                      <a:pt x="390" y="105"/>
                    </a:lnTo>
                    <a:lnTo>
                      <a:pt x="390" y="106"/>
                    </a:lnTo>
                    <a:lnTo>
                      <a:pt x="391" y="106"/>
                    </a:lnTo>
                    <a:lnTo>
                      <a:pt x="393" y="106"/>
                    </a:lnTo>
                    <a:lnTo>
                      <a:pt x="393" y="108"/>
                    </a:lnTo>
                    <a:lnTo>
                      <a:pt x="394" y="108"/>
                    </a:lnTo>
                    <a:lnTo>
                      <a:pt x="394" y="109"/>
                    </a:lnTo>
                    <a:lnTo>
                      <a:pt x="395" y="109"/>
                    </a:lnTo>
                    <a:lnTo>
                      <a:pt x="397" y="109"/>
                    </a:lnTo>
                    <a:lnTo>
                      <a:pt x="397" y="110"/>
                    </a:lnTo>
                    <a:lnTo>
                      <a:pt x="398" y="112"/>
                    </a:lnTo>
                    <a:lnTo>
                      <a:pt x="399" y="112"/>
                    </a:lnTo>
                    <a:lnTo>
                      <a:pt x="399" y="113"/>
                    </a:lnTo>
                    <a:lnTo>
                      <a:pt x="399" y="114"/>
                    </a:lnTo>
                    <a:lnTo>
                      <a:pt x="399" y="116"/>
                    </a:lnTo>
                    <a:lnTo>
                      <a:pt x="399" y="117"/>
                    </a:lnTo>
                    <a:lnTo>
                      <a:pt x="398" y="117"/>
                    </a:lnTo>
                    <a:lnTo>
                      <a:pt x="398" y="118"/>
                    </a:lnTo>
                    <a:lnTo>
                      <a:pt x="398" y="120"/>
                    </a:lnTo>
                    <a:lnTo>
                      <a:pt x="398" y="121"/>
                    </a:lnTo>
                    <a:lnTo>
                      <a:pt x="398" y="122"/>
                    </a:lnTo>
                    <a:lnTo>
                      <a:pt x="398" y="123"/>
                    </a:lnTo>
                    <a:lnTo>
                      <a:pt x="398" y="125"/>
                    </a:lnTo>
                    <a:lnTo>
                      <a:pt x="398" y="126"/>
                    </a:lnTo>
                    <a:lnTo>
                      <a:pt x="397" y="126"/>
                    </a:lnTo>
                    <a:lnTo>
                      <a:pt x="395" y="126"/>
                    </a:lnTo>
                    <a:lnTo>
                      <a:pt x="395" y="127"/>
                    </a:lnTo>
                    <a:lnTo>
                      <a:pt x="394" y="127"/>
                    </a:lnTo>
                    <a:lnTo>
                      <a:pt x="394" y="126"/>
                    </a:lnTo>
                    <a:lnTo>
                      <a:pt x="393" y="126"/>
                    </a:lnTo>
                    <a:lnTo>
                      <a:pt x="393" y="125"/>
                    </a:lnTo>
                    <a:lnTo>
                      <a:pt x="391" y="125"/>
                    </a:lnTo>
                    <a:lnTo>
                      <a:pt x="390" y="125"/>
                    </a:lnTo>
                    <a:lnTo>
                      <a:pt x="389" y="125"/>
                    </a:lnTo>
                    <a:lnTo>
                      <a:pt x="388" y="125"/>
                    </a:lnTo>
                    <a:lnTo>
                      <a:pt x="386" y="125"/>
                    </a:lnTo>
                    <a:lnTo>
                      <a:pt x="385" y="125"/>
                    </a:lnTo>
                    <a:lnTo>
                      <a:pt x="385" y="123"/>
                    </a:lnTo>
                    <a:lnTo>
                      <a:pt x="384" y="123"/>
                    </a:lnTo>
                    <a:lnTo>
                      <a:pt x="382" y="122"/>
                    </a:lnTo>
                    <a:lnTo>
                      <a:pt x="381" y="122"/>
                    </a:lnTo>
                    <a:lnTo>
                      <a:pt x="381" y="123"/>
                    </a:lnTo>
                    <a:lnTo>
                      <a:pt x="380" y="123"/>
                    </a:lnTo>
                    <a:lnTo>
                      <a:pt x="380" y="125"/>
                    </a:lnTo>
                    <a:lnTo>
                      <a:pt x="381" y="126"/>
                    </a:lnTo>
                    <a:lnTo>
                      <a:pt x="381" y="127"/>
                    </a:lnTo>
                    <a:lnTo>
                      <a:pt x="381" y="129"/>
                    </a:lnTo>
                    <a:lnTo>
                      <a:pt x="381" y="130"/>
                    </a:lnTo>
                    <a:lnTo>
                      <a:pt x="381" y="131"/>
                    </a:lnTo>
                    <a:lnTo>
                      <a:pt x="381" y="133"/>
                    </a:lnTo>
                    <a:lnTo>
                      <a:pt x="380" y="133"/>
                    </a:lnTo>
                    <a:lnTo>
                      <a:pt x="380" y="134"/>
                    </a:lnTo>
                    <a:lnTo>
                      <a:pt x="378" y="135"/>
                    </a:lnTo>
                    <a:lnTo>
                      <a:pt x="380" y="135"/>
                    </a:lnTo>
                    <a:lnTo>
                      <a:pt x="380" y="137"/>
                    </a:lnTo>
                    <a:lnTo>
                      <a:pt x="380" y="138"/>
                    </a:lnTo>
                    <a:lnTo>
                      <a:pt x="380" y="139"/>
                    </a:lnTo>
                    <a:lnTo>
                      <a:pt x="380" y="140"/>
                    </a:lnTo>
                    <a:lnTo>
                      <a:pt x="381" y="140"/>
                    </a:lnTo>
                    <a:lnTo>
                      <a:pt x="381" y="142"/>
                    </a:lnTo>
                    <a:lnTo>
                      <a:pt x="381" y="143"/>
                    </a:lnTo>
                    <a:lnTo>
                      <a:pt x="382" y="143"/>
                    </a:lnTo>
                    <a:lnTo>
                      <a:pt x="382" y="144"/>
                    </a:lnTo>
                    <a:lnTo>
                      <a:pt x="382" y="146"/>
                    </a:lnTo>
                    <a:lnTo>
                      <a:pt x="384" y="146"/>
                    </a:lnTo>
                    <a:lnTo>
                      <a:pt x="384" y="147"/>
                    </a:lnTo>
                    <a:lnTo>
                      <a:pt x="385" y="147"/>
                    </a:lnTo>
                    <a:lnTo>
                      <a:pt x="385" y="148"/>
                    </a:lnTo>
                    <a:lnTo>
                      <a:pt x="386" y="148"/>
                    </a:lnTo>
                    <a:lnTo>
                      <a:pt x="386" y="150"/>
                    </a:lnTo>
                    <a:lnTo>
                      <a:pt x="388" y="150"/>
                    </a:lnTo>
                    <a:lnTo>
                      <a:pt x="388" y="151"/>
                    </a:lnTo>
                    <a:lnTo>
                      <a:pt x="389" y="151"/>
                    </a:lnTo>
                    <a:lnTo>
                      <a:pt x="389" y="152"/>
                    </a:lnTo>
                    <a:lnTo>
                      <a:pt x="389" y="154"/>
                    </a:lnTo>
                    <a:lnTo>
                      <a:pt x="389" y="155"/>
                    </a:lnTo>
                    <a:lnTo>
                      <a:pt x="389" y="156"/>
                    </a:lnTo>
                    <a:lnTo>
                      <a:pt x="388" y="156"/>
                    </a:lnTo>
                    <a:lnTo>
                      <a:pt x="386" y="156"/>
                    </a:lnTo>
                    <a:lnTo>
                      <a:pt x="385" y="156"/>
                    </a:lnTo>
                    <a:lnTo>
                      <a:pt x="384" y="157"/>
                    </a:lnTo>
                    <a:lnTo>
                      <a:pt x="382" y="157"/>
                    </a:lnTo>
                    <a:lnTo>
                      <a:pt x="381" y="157"/>
                    </a:lnTo>
                    <a:lnTo>
                      <a:pt x="382" y="156"/>
                    </a:lnTo>
                    <a:lnTo>
                      <a:pt x="381" y="156"/>
                    </a:lnTo>
                    <a:lnTo>
                      <a:pt x="381" y="155"/>
                    </a:lnTo>
                    <a:lnTo>
                      <a:pt x="381" y="154"/>
                    </a:lnTo>
                    <a:lnTo>
                      <a:pt x="380" y="154"/>
                    </a:lnTo>
                    <a:lnTo>
                      <a:pt x="378" y="154"/>
                    </a:lnTo>
                    <a:lnTo>
                      <a:pt x="378" y="152"/>
                    </a:lnTo>
                    <a:lnTo>
                      <a:pt x="377" y="152"/>
                    </a:lnTo>
                    <a:lnTo>
                      <a:pt x="377" y="151"/>
                    </a:lnTo>
                    <a:lnTo>
                      <a:pt x="376" y="151"/>
                    </a:lnTo>
                    <a:lnTo>
                      <a:pt x="376" y="152"/>
                    </a:lnTo>
                    <a:lnTo>
                      <a:pt x="376" y="151"/>
                    </a:lnTo>
                    <a:lnTo>
                      <a:pt x="376" y="152"/>
                    </a:lnTo>
                    <a:lnTo>
                      <a:pt x="376" y="154"/>
                    </a:lnTo>
                    <a:lnTo>
                      <a:pt x="376" y="155"/>
                    </a:lnTo>
                    <a:lnTo>
                      <a:pt x="374" y="155"/>
                    </a:lnTo>
                    <a:lnTo>
                      <a:pt x="373" y="155"/>
                    </a:lnTo>
                    <a:lnTo>
                      <a:pt x="372" y="155"/>
                    </a:lnTo>
                    <a:lnTo>
                      <a:pt x="371" y="154"/>
                    </a:lnTo>
                    <a:lnTo>
                      <a:pt x="369" y="154"/>
                    </a:lnTo>
                    <a:lnTo>
                      <a:pt x="368" y="154"/>
                    </a:lnTo>
                    <a:lnTo>
                      <a:pt x="368" y="152"/>
                    </a:lnTo>
                    <a:lnTo>
                      <a:pt x="368" y="151"/>
                    </a:lnTo>
                    <a:lnTo>
                      <a:pt x="368" y="150"/>
                    </a:lnTo>
                    <a:lnTo>
                      <a:pt x="368" y="148"/>
                    </a:lnTo>
                    <a:lnTo>
                      <a:pt x="368" y="147"/>
                    </a:lnTo>
                    <a:lnTo>
                      <a:pt x="367" y="147"/>
                    </a:lnTo>
                    <a:lnTo>
                      <a:pt x="365" y="147"/>
                    </a:lnTo>
                    <a:lnTo>
                      <a:pt x="364" y="147"/>
                    </a:lnTo>
                    <a:lnTo>
                      <a:pt x="364" y="148"/>
                    </a:lnTo>
                    <a:lnTo>
                      <a:pt x="364" y="147"/>
                    </a:lnTo>
                    <a:lnTo>
                      <a:pt x="363" y="148"/>
                    </a:lnTo>
                    <a:lnTo>
                      <a:pt x="363" y="147"/>
                    </a:lnTo>
                    <a:lnTo>
                      <a:pt x="363" y="146"/>
                    </a:lnTo>
                    <a:lnTo>
                      <a:pt x="361" y="146"/>
                    </a:lnTo>
                    <a:lnTo>
                      <a:pt x="363" y="146"/>
                    </a:lnTo>
                    <a:lnTo>
                      <a:pt x="363" y="144"/>
                    </a:lnTo>
                    <a:lnTo>
                      <a:pt x="361" y="144"/>
                    </a:lnTo>
                    <a:lnTo>
                      <a:pt x="363" y="144"/>
                    </a:lnTo>
                    <a:lnTo>
                      <a:pt x="361" y="144"/>
                    </a:lnTo>
                    <a:lnTo>
                      <a:pt x="361" y="143"/>
                    </a:lnTo>
                    <a:lnTo>
                      <a:pt x="361" y="142"/>
                    </a:lnTo>
                    <a:lnTo>
                      <a:pt x="361" y="143"/>
                    </a:lnTo>
                    <a:lnTo>
                      <a:pt x="361" y="142"/>
                    </a:lnTo>
                    <a:lnTo>
                      <a:pt x="360" y="142"/>
                    </a:lnTo>
                    <a:lnTo>
                      <a:pt x="359" y="142"/>
                    </a:lnTo>
                    <a:lnTo>
                      <a:pt x="357" y="142"/>
                    </a:lnTo>
                    <a:lnTo>
                      <a:pt x="357" y="143"/>
                    </a:lnTo>
                    <a:lnTo>
                      <a:pt x="356" y="143"/>
                    </a:lnTo>
                    <a:lnTo>
                      <a:pt x="355" y="143"/>
                    </a:lnTo>
                    <a:lnTo>
                      <a:pt x="351" y="143"/>
                    </a:lnTo>
                    <a:lnTo>
                      <a:pt x="350" y="143"/>
                    </a:lnTo>
                    <a:lnTo>
                      <a:pt x="350" y="144"/>
                    </a:lnTo>
                    <a:lnTo>
                      <a:pt x="348" y="144"/>
                    </a:lnTo>
                    <a:lnTo>
                      <a:pt x="350" y="144"/>
                    </a:lnTo>
                    <a:lnTo>
                      <a:pt x="348" y="144"/>
                    </a:lnTo>
                    <a:lnTo>
                      <a:pt x="348" y="146"/>
                    </a:lnTo>
                    <a:lnTo>
                      <a:pt x="348" y="147"/>
                    </a:lnTo>
                    <a:lnTo>
                      <a:pt x="347" y="147"/>
                    </a:lnTo>
                    <a:lnTo>
                      <a:pt x="347" y="148"/>
                    </a:lnTo>
                    <a:lnTo>
                      <a:pt x="346" y="148"/>
                    </a:lnTo>
                    <a:lnTo>
                      <a:pt x="346" y="147"/>
                    </a:lnTo>
                    <a:lnTo>
                      <a:pt x="347" y="147"/>
                    </a:lnTo>
                    <a:lnTo>
                      <a:pt x="346" y="147"/>
                    </a:lnTo>
                    <a:lnTo>
                      <a:pt x="346" y="146"/>
                    </a:lnTo>
                    <a:lnTo>
                      <a:pt x="346" y="147"/>
                    </a:lnTo>
                    <a:lnTo>
                      <a:pt x="344" y="147"/>
                    </a:lnTo>
                    <a:lnTo>
                      <a:pt x="343" y="147"/>
                    </a:lnTo>
                    <a:lnTo>
                      <a:pt x="343" y="148"/>
                    </a:lnTo>
                    <a:lnTo>
                      <a:pt x="342" y="148"/>
                    </a:lnTo>
                    <a:lnTo>
                      <a:pt x="340" y="148"/>
                    </a:lnTo>
                    <a:lnTo>
                      <a:pt x="339" y="148"/>
                    </a:lnTo>
                    <a:lnTo>
                      <a:pt x="338" y="148"/>
                    </a:lnTo>
                    <a:lnTo>
                      <a:pt x="336" y="148"/>
                    </a:lnTo>
                    <a:lnTo>
                      <a:pt x="335" y="148"/>
                    </a:lnTo>
                    <a:lnTo>
                      <a:pt x="335" y="147"/>
                    </a:lnTo>
                    <a:lnTo>
                      <a:pt x="334" y="147"/>
                    </a:lnTo>
                    <a:lnTo>
                      <a:pt x="333" y="147"/>
                    </a:lnTo>
                    <a:lnTo>
                      <a:pt x="331" y="147"/>
                    </a:lnTo>
                    <a:lnTo>
                      <a:pt x="330" y="147"/>
                    </a:lnTo>
                    <a:lnTo>
                      <a:pt x="329" y="147"/>
                    </a:lnTo>
                    <a:lnTo>
                      <a:pt x="327" y="147"/>
                    </a:lnTo>
                    <a:lnTo>
                      <a:pt x="326" y="147"/>
                    </a:lnTo>
                    <a:lnTo>
                      <a:pt x="325" y="146"/>
                    </a:lnTo>
                    <a:lnTo>
                      <a:pt x="323" y="146"/>
                    </a:lnTo>
                    <a:lnTo>
                      <a:pt x="322" y="146"/>
                    </a:lnTo>
                    <a:lnTo>
                      <a:pt x="321" y="146"/>
                    </a:lnTo>
                    <a:lnTo>
                      <a:pt x="321" y="144"/>
                    </a:lnTo>
                    <a:lnTo>
                      <a:pt x="322" y="143"/>
                    </a:lnTo>
                    <a:lnTo>
                      <a:pt x="321" y="143"/>
                    </a:lnTo>
                    <a:lnTo>
                      <a:pt x="321" y="142"/>
                    </a:lnTo>
                    <a:lnTo>
                      <a:pt x="319" y="142"/>
                    </a:lnTo>
                    <a:lnTo>
                      <a:pt x="319" y="140"/>
                    </a:lnTo>
                    <a:lnTo>
                      <a:pt x="318" y="140"/>
                    </a:lnTo>
                    <a:lnTo>
                      <a:pt x="318" y="142"/>
                    </a:lnTo>
                    <a:lnTo>
                      <a:pt x="317" y="142"/>
                    </a:lnTo>
                    <a:lnTo>
                      <a:pt x="317" y="140"/>
                    </a:lnTo>
                    <a:lnTo>
                      <a:pt x="316" y="140"/>
                    </a:lnTo>
                    <a:lnTo>
                      <a:pt x="314" y="140"/>
                    </a:lnTo>
                    <a:lnTo>
                      <a:pt x="313" y="140"/>
                    </a:lnTo>
                    <a:lnTo>
                      <a:pt x="313" y="139"/>
                    </a:lnTo>
                    <a:lnTo>
                      <a:pt x="310" y="139"/>
                    </a:lnTo>
                    <a:lnTo>
                      <a:pt x="309" y="139"/>
                    </a:lnTo>
                    <a:lnTo>
                      <a:pt x="308" y="139"/>
                    </a:lnTo>
                    <a:lnTo>
                      <a:pt x="308" y="140"/>
                    </a:lnTo>
                    <a:lnTo>
                      <a:pt x="308" y="142"/>
                    </a:lnTo>
                    <a:lnTo>
                      <a:pt x="306" y="142"/>
                    </a:lnTo>
                    <a:lnTo>
                      <a:pt x="306" y="143"/>
                    </a:lnTo>
                    <a:lnTo>
                      <a:pt x="305" y="143"/>
                    </a:lnTo>
                    <a:lnTo>
                      <a:pt x="304" y="143"/>
                    </a:lnTo>
                    <a:lnTo>
                      <a:pt x="304" y="144"/>
                    </a:lnTo>
                    <a:lnTo>
                      <a:pt x="304" y="146"/>
                    </a:lnTo>
                    <a:lnTo>
                      <a:pt x="302" y="146"/>
                    </a:lnTo>
                    <a:lnTo>
                      <a:pt x="302" y="147"/>
                    </a:lnTo>
                    <a:lnTo>
                      <a:pt x="301" y="147"/>
                    </a:lnTo>
                    <a:lnTo>
                      <a:pt x="301" y="148"/>
                    </a:lnTo>
                    <a:lnTo>
                      <a:pt x="301" y="147"/>
                    </a:lnTo>
                    <a:lnTo>
                      <a:pt x="301" y="146"/>
                    </a:lnTo>
                    <a:lnTo>
                      <a:pt x="301" y="144"/>
                    </a:lnTo>
                    <a:lnTo>
                      <a:pt x="300" y="144"/>
                    </a:lnTo>
                    <a:lnTo>
                      <a:pt x="300" y="143"/>
                    </a:lnTo>
                    <a:lnTo>
                      <a:pt x="300" y="144"/>
                    </a:lnTo>
                    <a:lnTo>
                      <a:pt x="299" y="144"/>
                    </a:lnTo>
                    <a:lnTo>
                      <a:pt x="297" y="144"/>
                    </a:lnTo>
                    <a:lnTo>
                      <a:pt x="296" y="144"/>
                    </a:lnTo>
                    <a:lnTo>
                      <a:pt x="296" y="143"/>
                    </a:lnTo>
                    <a:lnTo>
                      <a:pt x="295" y="143"/>
                    </a:lnTo>
                    <a:lnTo>
                      <a:pt x="295" y="144"/>
                    </a:lnTo>
                    <a:lnTo>
                      <a:pt x="293" y="144"/>
                    </a:lnTo>
                    <a:lnTo>
                      <a:pt x="293" y="146"/>
                    </a:lnTo>
                    <a:lnTo>
                      <a:pt x="293" y="144"/>
                    </a:lnTo>
                    <a:lnTo>
                      <a:pt x="292" y="144"/>
                    </a:lnTo>
                    <a:lnTo>
                      <a:pt x="292" y="143"/>
                    </a:lnTo>
                    <a:lnTo>
                      <a:pt x="291" y="143"/>
                    </a:lnTo>
                    <a:lnTo>
                      <a:pt x="289" y="143"/>
                    </a:lnTo>
                    <a:lnTo>
                      <a:pt x="289" y="144"/>
                    </a:lnTo>
                    <a:lnTo>
                      <a:pt x="289" y="143"/>
                    </a:lnTo>
                    <a:lnTo>
                      <a:pt x="289" y="144"/>
                    </a:lnTo>
                    <a:lnTo>
                      <a:pt x="288" y="144"/>
                    </a:lnTo>
                    <a:lnTo>
                      <a:pt x="287" y="144"/>
                    </a:lnTo>
                    <a:lnTo>
                      <a:pt x="288" y="144"/>
                    </a:lnTo>
                    <a:lnTo>
                      <a:pt x="287" y="144"/>
                    </a:lnTo>
                    <a:lnTo>
                      <a:pt x="287" y="146"/>
                    </a:lnTo>
                    <a:lnTo>
                      <a:pt x="285" y="146"/>
                    </a:lnTo>
                    <a:lnTo>
                      <a:pt x="284" y="146"/>
                    </a:lnTo>
                    <a:lnTo>
                      <a:pt x="283" y="146"/>
                    </a:lnTo>
                    <a:lnTo>
                      <a:pt x="283" y="144"/>
                    </a:lnTo>
                    <a:lnTo>
                      <a:pt x="281" y="144"/>
                    </a:lnTo>
                    <a:lnTo>
                      <a:pt x="281" y="146"/>
                    </a:lnTo>
                    <a:lnTo>
                      <a:pt x="280" y="146"/>
                    </a:lnTo>
                    <a:lnTo>
                      <a:pt x="280" y="144"/>
                    </a:lnTo>
                    <a:lnTo>
                      <a:pt x="281" y="144"/>
                    </a:lnTo>
                    <a:lnTo>
                      <a:pt x="281" y="143"/>
                    </a:lnTo>
                    <a:lnTo>
                      <a:pt x="280" y="143"/>
                    </a:lnTo>
                    <a:lnTo>
                      <a:pt x="280" y="142"/>
                    </a:lnTo>
                    <a:lnTo>
                      <a:pt x="281" y="142"/>
                    </a:lnTo>
                    <a:lnTo>
                      <a:pt x="280" y="142"/>
                    </a:lnTo>
                    <a:lnTo>
                      <a:pt x="280" y="140"/>
                    </a:lnTo>
                    <a:lnTo>
                      <a:pt x="280" y="139"/>
                    </a:lnTo>
                    <a:lnTo>
                      <a:pt x="279" y="139"/>
                    </a:lnTo>
                    <a:lnTo>
                      <a:pt x="279" y="138"/>
                    </a:lnTo>
                    <a:lnTo>
                      <a:pt x="279" y="137"/>
                    </a:lnTo>
                    <a:lnTo>
                      <a:pt x="278" y="137"/>
                    </a:lnTo>
                    <a:lnTo>
                      <a:pt x="278" y="135"/>
                    </a:lnTo>
                    <a:lnTo>
                      <a:pt x="278" y="134"/>
                    </a:lnTo>
                    <a:lnTo>
                      <a:pt x="279" y="134"/>
                    </a:lnTo>
                    <a:lnTo>
                      <a:pt x="280" y="133"/>
                    </a:lnTo>
                    <a:lnTo>
                      <a:pt x="280" y="134"/>
                    </a:lnTo>
                    <a:lnTo>
                      <a:pt x="281" y="134"/>
                    </a:lnTo>
                    <a:lnTo>
                      <a:pt x="283" y="134"/>
                    </a:lnTo>
                    <a:lnTo>
                      <a:pt x="284" y="134"/>
                    </a:lnTo>
                    <a:lnTo>
                      <a:pt x="285" y="134"/>
                    </a:lnTo>
                    <a:lnTo>
                      <a:pt x="287" y="134"/>
                    </a:lnTo>
                    <a:lnTo>
                      <a:pt x="288" y="134"/>
                    </a:lnTo>
                    <a:lnTo>
                      <a:pt x="288" y="133"/>
                    </a:lnTo>
                    <a:lnTo>
                      <a:pt x="289" y="133"/>
                    </a:lnTo>
                    <a:lnTo>
                      <a:pt x="291" y="133"/>
                    </a:lnTo>
                    <a:lnTo>
                      <a:pt x="292" y="133"/>
                    </a:lnTo>
                    <a:lnTo>
                      <a:pt x="293" y="133"/>
                    </a:lnTo>
                    <a:lnTo>
                      <a:pt x="295" y="131"/>
                    </a:lnTo>
                    <a:lnTo>
                      <a:pt x="295" y="130"/>
                    </a:lnTo>
                    <a:lnTo>
                      <a:pt x="296" y="130"/>
                    </a:lnTo>
                    <a:lnTo>
                      <a:pt x="296" y="129"/>
                    </a:lnTo>
                    <a:lnTo>
                      <a:pt x="297" y="129"/>
                    </a:lnTo>
                    <a:lnTo>
                      <a:pt x="297" y="127"/>
                    </a:lnTo>
                    <a:lnTo>
                      <a:pt x="297" y="126"/>
                    </a:lnTo>
                    <a:lnTo>
                      <a:pt x="297" y="125"/>
                    </a:lnTo>
                    <a:lnTo>
                      <a:pt x="299" y="125"/>
                    </a:lnTo>
                    <a:lnTo>
                      <a:pt x="299" y="123"/>
                    </a:lnTo>
                    <a:lnTo>
                      <a:pt x="299" y="122"/>
                    </a:lnTo>
                    <a:lnTo>
                      <a:pt x="299" y="121"/>
                    </a:lnTo>
                    <a:lnTo>
                      <a:pt x="299" y="120"/>
                    </a:lnTo>
                    <a:lnTo>
                      <a:pt x="299" y="118"/>
                    </a:lnTo>
                    <a:lnTo>
                      <a:pt x="297" y="118"/>
                    </a:lnTo>
                    <a:lnTo>
                      <a:pt x="297" y="117"/>
                    </a:lnTo>
                    <a:lnTo>
                      <a:pt x="297" y="116"/>
                    </a:lnTo>
                    <a:lnTo>
                      <a:pt x="296" y="116"/>
                    </a:lnTo>
                    <a:lnTo>
                      <a:pt x="296" y="114"/>
                    </a:lnTo>
                    <a:lnTo>
                      <a:pt x="297" y="114"/>
                    </a:lnTo>
                    <a:lnTo>
                      <a:pt x="297" y="113"/>
                    </a:lnTo>
                    <a:lnTo>
                      <a:pt x="296" y="113"/>
                    </a:lnTo>
                    <a:lnTo>
                      <a:pt x="296" y="112"/>
                    </a:lnTo>
                    <a:lnTo>
                      <a:pt x="296" y="113"/>
                    </a:lnTo>
                    <a:lnTo>
                      <a:pt x="296" y="112"/>
                    </a:lnTo>
                    <a:lnTo>
                      <a:pt x="296" y="110"/>
                    </a:lnTo>
                    <a:lnTo>
                      <a:pt x="295" y="110"/>
                    </a:lnTo>
                    <a:lnTo>
                      <a:pt x="295" y="109"/>
                    </a:lnTo>
                    <a:lnTo>
                      <a:pt x="296" y="109"/>
                    </a:lnTo>
                    <a:lnTo>
                      <a:pt x="295" y="109"/>
                    </a:lnTo>
                    <a:lnTo>
                      <a:pt x="295" y="108"/>
                    </a:lnTo>
                    <a:lnTo>
                      <a:pt x="296" y="108"/>
                    </a:lnTo>
                    <a:lnTo>
                      <a:pt x="295" y="108"/>
                    </a:lnTo>
                    <a:lnTo>
                      <a:pt x="296" y="108"/>
                    </a:lnTo>
                    <a:lnTo>
                      <a:pt x="296" y="106"/>
                    </a:lnTo>
                    <a:lnTo>
                      <a:pt x="297" y="106"/>
                    </a:lnTo>
                    <a:lnTo>
                      <a:pt x="297" y="105"/>
                    </a:lnTo>
                    <a:lnTo>
                      <a:pt x="296" y="105"/>
                    </a:lnTo>
                    <a:lnTo>
                      <a:pt x="297" y="105"/>
                    </a:lnTo>
                    <a:lnTo>
                      <a:pt x="296" y="105"/>
                    </a:lnTo>
                    <a:lnTo>
                      <a:pt x="296" y="104"/>
                    </a:lnTo>
                    <a:lnTo>
                      <a:pt x="296" y="103"/>
                    </a:lnTo>
                    <a:lnTo>
                      <a:pt x="296" y="101"/>
                    </a:lnTo>
                    <a:lnTo>
                      <a:pt x="295" y="101"/>
                    </a:lnTo>
                    <a:lnTo>
                      <a:pt x="295" y="100"/>
                    </a:lnTo>
                    <a:lnTo>
                      <a:pt x="296" y="100"/>
                    </a:lnTo>
                    <a:lnTo>
                      <a:pt x="295" y="100"/>
                    </a:lnTo>
                    <a:lnTo>
                      <a:pt x="295" y="99"/>
                    </a:lnTo>
                    <a:lnTo>
                      <a:pt x="295" y="97"/>
                    </a:lnTo>
                    <a:lnTo>
                      <a:pt x="295" y="96"/>
                    </a:lnTo>
                    <a:lnTo>
                      <a:pt x="293" y="96"/>
                    </a:lnTo>
                    <a:lnTo>
                      <a:pt x="293" y="95"/>
                    </a:lnTo>
                    <a:lnTo>
                      <a:pt x="293" y="93"/>
                    </a:lnTo>
                    <a:lnTo>
                      <a:pt x="293" y="92"/>
                    </a:lnTo>
                    <a:lnTo>
                      <a:pt x="293" y="91"/>
                    </a:lnTo>
                    <a:lnTo>
                      <a:pt x="295" y="91"/>
                    </a:lnTo>
                    <a:lnTo>
                      <a:pt x="293" y="91"/>
                    </a:lnTo>
                    <a:lnTo>
                      <a:pt x="295" y="89"/>
                    </a:lnTo>
                    <a:lnTo>
                      <a:pt x="295" y="88"/>
                    </a:lnTo>
                    <a:lnTo>
                      <a:pt x="293" y="89"/>
                    </a:lnTo>
                    <a:lnTo>
                      <a:pt x="293" y="88"/>
                    </a:lnTo>
                    <a:lnTo>
                      <a:pt x="292" y="88"/>
                    </a:lnTo>
                    <a:lnTo>
                      <a:pt x="292" y="87"/>
                    </a:lnTo>
                    <a:lnTo>
                      <a:pt x="291" y="87"/>
                    </a:lnTo>
                    <a:lnTo>
                      <a:pt x="289" y="87"/>
                    </a:lnTo>
                    <a:lnTo>
                      <a:pt x="289" y="86"/>
                    </a:lnTo>
                    <a:lnTo>
                      <a:pt x="289" y="84"/>
                    </a:lnTo>
                    <a:lnTo>
                      <a:pt x="288" y="84"/>
                    </a:lnTo>
                    <a:lnTo>
                      <a:pt x="289" y="84"/>
                    </a:lnTo>
                    <a:lnTo>
                      <a:pt x="288" y="84"/>
                    </a:lnTo>
                    <a:lnTo>
                      <a:pt x="288" y="83"/>
                    </a:lnTo>
                    <a:lnTo>
                      <a:pt x="288" y="82"/>
                    </a:lnTo>
                    <a:lnTo>
                      <a:pt x="287" y="82"/>
                    </a:lnTo>
                    <a:lnTo>
                      <a:pt x="285" y="82"/>
                    </a:lnTo>
                    <a:lnTo>
                      <a:pt x="285" y="80"/>
                    </a:lnTo>
                    <a:lnTo>
                      <a:pt x="284" y="80"/>
                    </a:lnTo>
                    <a:lnTo>
                      <a:pt x="284" y="79"/>
                    </a:lnTo>
                    <a:lnTo>
                      <a:pt x="284" y="80"/>
                    </a:lnTo>
                    <a:lnTo>
                      <a:pt x="284" y="79"/>
                    </a:lnTo>
                    <a:lnTo>
                      <a:pt x="283" y="79"/>
                    </a:lnTo>
                    <a:lnTo>
                      <a:pt x="283" y="78"/>
                    </a:lnTo>
                    <a:lnTo>
                      <a:pt x="283" y="76"/>
                    </a:lnTo>
                    <a:lnTo>
                      <a:pt x="281" y="76"/>
                    </a:lnTo>
                    <a:lnTo>
                      <a:pt x="281" y="75"/>
                    </a:lnTo>
                    <a:lnTo>
                      <a:pt x="280" y="75"/>
                    </a:lnTo>
                    <a:lnTo>
                      <a:pt x="280" y="74"/>
                    </a:lnTo>
                    <a:lnTo>
                      <a:pt x="279" y="75"/>
                    </a:lnTo>
                    <a:lnTo>
                      <a:pt x="279" y="74"/>
                    </a:lnTo>
                    <a:lnTo>
                      <a:pt x="278" y="74"/>
                    </a:lnTo>
                    <a:lnTo>
                      <a:pt x="278" y="72"/>
                    </a:lnTo>
                    <a:lnTo>
                      <a:pt x="278" y="71"/>
                    </a:lnTo>
                    <a:lnTo>
                      <a:pt x="278" y="70"/>
                    </a:lnTo>
                    <a:lnTo>
                      <a:pt x="279" y="70"/>
                    </a:lnTo>
                    <a:lnTo>
                      <a:pt x="279" y="68"/>
                    </a:lnTo>
                    <a:lnTo>
                      <a:pt x="279" y="67"/>
                    </a:lnTo>
                    <a:lnTo>
                      <a:pt x="279" y="66"/>
                    </a:lnTo>
                    <a:lnTo>
                      <a:pt x="279" y="65"/>
                    </a:lnTo>
                    <a:lnTo>
                      <a:pt x="280" y="65"/>
                    </a:lnTo>
                    <a:lnTo>
                      <a:pt x="281" y="65"/>
                    </a:lnTo>
                    <a:lnTo>
                      <a:pt x="281" y="63"/>
                    </a:lnTo>
                    <a:lnTo>
                      <a:pt x="283" y="63"/>
                    </a:lnTo>
                    <a:lnTo>
                      <a:pt x="283" y="62"/>
                    </a:lnTo>
                    <a:lnTo>
                      <a:pt x="284" y="62"/>
                    </a:lnTo>
                    <a:lnTo>
                      <a:pt x="284" y="61"/>
                    </a:lnTo>
                    <a:lnTo>
                      <a:pt x="285" y="61"/>
                    </a:lnTo>
                    <a:lnTo>
                      <a:pt x="285" y="59"/>
                    </a:lnTo>
                    <a:lnTo>
                      <a:pt x="284" y="59"/>
                    </a:lnTo>
                    <a:lnTo>
                      <a:pt x="284" y="58"/>
                    </a:lnTo>
                    <a:lnTo>
                      <a:pt x="283" y="58"/>
                    </a:lnTo>
                    <a:lnTo>
                      <a:pt x="283" y="57"/>
                    </a:lnTo>
                    <a:lnTo>
                      <a:pt x="283" y="55"/>
                    </a:lnTo>
                    <a:lnTo>
                      <a:pt x="283" y="54"/>
                    </a:lnTo>
                    <a:lnTo>
                      <a:pt x="284" y="54"/>
                    </a:lnTo>
                    <a:lnTo>
                      <a:pt x="284" y="53"/>
                    </a:lnTo>
                    <a:lnTo>
                      <a:pt x="285" y="51"/>
                    </a:lnTo>
                    <a:lnTo>
                      <a:pt x="285" y="50"/>
                    </a:lnTo>
                    <a:lnTo>
                      <a:pt x="287" y="50"/>
                    </a:lnTo>
                    <a:lnTo>
                      <a:pt x="288" y="50"/>
                    </a:lnTo>
                    <a:lnTo>
                      <a:pt x="288" y="49"/>
                    </a:lnTo>
                    <a:lnTo>
                      <a:pt x="287" y="49"/>
                    </a:lnTo>
                    <a:lnTo>
                      <a:pt x="287" y="48"/>
                    </a:lnTo>
                    <a:lnTo>
                      <a:pt x="285" y="48"/>
                    </a:lnTo>
                    <a:lnTo>
                      <a:pt x="285" y="46"/>
                    </a:lnTo>
                    <a:lnTo>
                      <a:pt x="284" y="46"/>
                    </a:lnTo>
                    <a:lnTo>
                      <a:pt x="284" y="45"/>
                    </a:lnTo>
                    <a:lnTo>
                      <a:pt x="284" y="44"/>
                    </a:lnTo>
                    <a:lnTo>
                      <a:pt x="284" y="42"/>
                    </a:lnTo>
                    <a:lnTo>
                      <a:pt x="284" y="41"/>
                    </a:lnTo>
                    <a:lnTo>
                      <a:pt x="284" y="40"/>
                    </a:lnTo>
                    <a:lnTo>
                      <a:pt x="283" y="38"/>
                    </a:lnTo>
                    <a:lnTo>
                      <a:pt x="283" y="37"/>
                    </a:lnTo>
                    <a:lnTo>
                      <a:pt x="283" y="36"/>
                    </a:lnTo>
                    <a:lnTo>
                      <a:pt x="283" y="34"/>
                    </a:lnTo>
                    <a:lnTo>
                      <a:pt x="281" y="33"/>
                    </a:lnTo>
                    <a:lnTo>
                      <a:pt x="281" y="32"/>
                    </a:lnTo>
                    <a:lnTo>
                      <a:pt x="281" y="33"/>
                    </a:lnTo>
                    <a:lnTo>
                      <a:pt x="280" y="33"/>
                    </a:lnTo>
                    <a:lnTo>
                      <a:pt x="279" y="33"/>
                    </a:lnTo>
                    <a:lnTo>
                      <a:pt x="278" y="33"/>
                    </a:lnTo>
                    <a:lnTo>
                      <a:pt x="276" y="33"/>
                    </a:lnTo>
                    <a:lnTo>
                      <a:pt x="276" y="32"/>
                    </a:lnTo>
                    <a:lnTo>
                      <a:pt x="276" y="31"/>
                    </a:lnTo>
                    <a:lnTo>
                      <a:pt x="276" y="29"/>
                    </a:lnTo>
                    <a:lnTo>
                      <a:pt x="275" y="29"/>
                    </a:lnTo>
                    <a:lnTo>
                      <a:pt x="275" y="28"/>
                    </a:lnTo>
                    <a:lnTo>
                      <a:pt x="275" y="27"/>
                    </a:lnTo>
                    <a:lnTo>
                      <a:pt x="275" y="25"/>
                    </a:lnTo>
                    <a:lnTo>
                      <a:pt x="275" y="24"/>
                    </a:lnTo>
                    <a:lnTo>
                      <a:pt x="274" y="21"/>
                    </a:lnTo>
                    <a:lnTo>
                      <a:pt x="272" y="19"/>
                    </a:lnTo>
                    <a:lnTo>
                      <a:pt x="272" y="17"/>
                    </a:lnTo>
                    <a:lnTo>
                      <a:pt x="274" y="16"/>
                    </a:lnTo>
                    <a:lnTo>
                      <a:pt x="272" y="17"/>
                    </a:lnTo>
                    <a:lnTo>
                      <a:pt x="271" y="17"/>
                    </a:lnTo>
                    <a:lnTo>
                      <a:pt x="270" y="17"/>
                    </a:lnTo>
                    <a:lnTo>
                      <a:pt x="268" y="17"/>
                    </a:lnTo>
                    <a:lnTo>
                      <a:pt x="268" y="19"/>
                    </a:lnTo>
                    <a:lnTo>
                      <a:pt x="267" y="19"/>
                    </a:lnTo>
                    <a:lnTo>
                      <a:pt x="267" y="17"/>
                    </a:lnTo>
                    <a:lnTo>
                      <a:pt x="266" y="17"/>
                    </a:lnTo>
                    <a:lnTo>
                      <a:pt x="266" y="19"/>
                    </a:lnTo>
                    <a:lnTo>
                      <a:pt x="264" y="19"/>
                    </a:lnTo>
                    <a:lnTo>
                      <a:pt x="264" y="20"/>
                    </a:lnTo>
                    <a:lnTo>
                      <a:pt x="264" y="19"/>
                    </a:lnTo>
                    <a:lnTo>
                      <a:pt x="264" y="20"/>
                    </a:lnTo>
                    <a:lnTo>
                      <a:pt x="263" y="20"/>
                    </a:lnTo>
                    <a:lnTo>
                      <a:pt x="263" y="19"/>
                    </a:lnTo>
                    <a:lnTo>
                      <a:pt x="262" y="19"/>
                    </a:lnTo>
                    <a:lnTo>
                      <a:pt x="262" y="20"/>
                    </a:lnTo>
                    <a:lnTo>
                      <a:pt x="261" y="20"/>
                    </a:lnTo>
                    <a:lnTo>
                      <a:pt x="259" y="20"/>
                    </a:lnTo>
                    <a:lnTo>
                      <a:pt x="258" y="20"/>
                    </a:lnTo>
                    <a:lnTo>
                      <a:pt x="257" y="20"/>
                    </a:lnTo>
                    <a:lnTo>
                      <a:pt x="255" y="20"/>
                    </a:lnTo>
                    <a:lnTo>
                      <a:pt x="254" y="20"/>
                    </a:lnTo>
                    <a:lnTo>
                      <a:pt x="254" y="21"/>
                    </a:lnTo>
                    <a:lnTo>
                      <a:pt x="253" y="21"/>
                    </a:lnTo>
                    <a:lnTo>
                      <a:pt x="253" y="20"/>
                    </a:lnTo>
                    <a:lnTo>
                      <a:pt x="251" y="20"/>
                    </a:lnTo>
                    <a:lnTo>
                      <a:pt x="250" y="20"/>
                    </a:lnTo>
                    <a:lnTo>
                      <a:pt x="250" y="21"/>
                    </a:lnTo>
                    <a:lnTo>
                      <a:pt x="249" y="21"/>
                    </a:lnTo>
                    <a:lnTo>
                      <a:pt x="249" y="23"/>
                    </a:lnTo>
                    <a:lnTo>
                      <a:pt x="249" y="24"/>
                    </a:lnTo>
                    <a:lnTo>
                      <a:pt x="249" y="23"/>
                    </a:lnTo>
                    <a:lnTo>
                      <a:pt x="249" y="24"/>
                    </a:lnTo>
                    <a:lnTo>
                      <a:pt x="247" y="24"/>
                    </a:lnTo>
                    <a:lnTo>
                      <a:pt x="247" y="25"/>
                    </a:lnTo>
                    <a:lnTo>
                      <a:pt x="246" y="25"/>
                    </a:lnTo>
                    <a:lnTo>
                      <a:pt x="247" y="25"/>
                    </a:lnTo>
                    <a:lnTo>
                      <a:pt x="247" y="27"/>
                    </a:lnTo>
                    <a:lnTo>
                      <a:pt x="246" y="28"/>
                    </a:lnTo>
                    <a:lnTo>
                      <a:pt x="246" y="29"/>
                    </a:lnTo>
                    <a:lnTo>
                      <a:pt x="246" y="31"/>
                    </a:lnTo>
                    <a:lnTo>
                      <a:pt x="246" y="32"/>
                    </a:lnTo>
                    <a:lnTo>
                      <a:pt x="246" y="33"/>
                    </a:lnTo>
                    <a:lnTo>
                      <a:pt x="246" y="34"/>
                    </a:lnTo>
                    <a:lnTo>
                      <a:pt x="246" y="36"/>
                    </a:lnTo>
                    <a:lnTo>
                      <a:pt x="246" y="37"/>
                    </a:lnTo>
                    <a:lnTo>
                      <a:pt x="247" y="37"/>
                    </a:lnTo>
                    <a:lnTo>
                      <a:pt x="246" y="37"/>
                    </a:lnTo>
                    <a:lnTo>
                      <a:pt x="246" y="38"/>
                    </a:lnTo>
                    <a:lnTo>
                      <a:pt x="247" y="38"/>
                    </a:lnTo>
                    <a:lnTo>
                      <a:pt x="247" y="40"/>
                    </a:lnTo>
                    <a:lnTo>
                      <a:pt x="247" y="41"/>
                    </a:lnTo>
                    <a:lnTo>
                      <a:pt x="247" y="40"/>
                    </a:lnTo>
                    <a:lnTo>
                      <a:pt x="246" y="40"/>
                    </a:lnTo>
                    <a:lnTo>
                      <a:pt x="245" y="40"/>
                    </a:lnTo>
                    <a:lnTo>
                      <a:pt x="245" y="38"/>
                    </a:lnTo>
                    <a:lnTo>
                      <a:pt x="244" y="38"/>
                    </a:lnTo>
                    <a:lnTo>
                      <a:pt x="242" y="37"/>
                    </a:lnTo>
                    <a:lnTo>
                      <a:pt x="241" y="37"/>
                    </a:lnTo>
                    <a:lnTo>
                      <a:pt x="241" y="36"/>
                    </a:lnTo>
                    <a:lnTo>
                      <a:pt x="240" y="36"/>
                    </a:lnTo>
                    <a:lnTo>
                      <a:pt x="238" y="36"/>
                    </a:lnTo>
                    <a:lnTo>
                      <a:pt x="237" y="34"/>
                    </a:lnTo>
                    <a:lnTo>
                      <a:pt x="236" y="34"/>
                    </a:lnTo>
                    <a:lnTo>
                      <a:pt x="234" y="33"/>
                    </a:lnTo>
                    <a:lnTo>
                      <a:pt x="233" y="33"/>
                    </a:lnTo>
                    <a:lnTo>
                      <a:pt x="232" y="33"/>
                    </a:lnTo>
                    <a:lnTo>
                      <a:pt x="232" y="32"/>
                    </a:lnTo>
                    <a:lnTo>
                      <a:pt x="230" y="32"/>
                    </a:lnTo>
                    <a:lnTo>
                      <a:pt x="229" y="32"/>
                    </a:lnTo>
                    <a:lnTo>
                      <a:pt x="228" y="32"/>
                    </a:lnTo>
                    <a:lnTo>
                      <a:pt x="227" y="33"/>
                    </a:lnTo>
                    <a:lnTo>
                      <a:pt x="227" y="34"/>
                    </a:lnTo>
                    <a:lnTo>
                      <a:pt x="225" y="40"/>
                    </a:lnTo>
                    <a:lnTo>
                      <a:pt x="225" y="41"/>
                    </a:lnTo>
                    <a:lnTo>
                      <a:pt x="224" y="41"/>
                    </a:lnTo>
                    <a:lnTo>
                      <a:pt x="223" y="41"/>
                    </a:lnTo>
                    <a:lnTo>
                      <a:pt x="223" y="40"/>
                    </a:lnTo>
                    <a:lnTo>
                      <a:pt x="221" y="40"/>
                    </a:lnTo>
                    <a:lnTo>
                      <a:pt x="221" y="38"/>
                    </a:lnTo>
                    <a:lnTo>
                      <a:pt x="220" y="38"/>
                    </a:lnTo>
                    <a:lnTo>
                      <a:pt x="219" y="37"/>
                    </a:lnTo>
                    <a:lnTo>
                      <a:pt x="217" y="37"/>
                    </a:lnTo>
                    <a:lnTo>
                      <a:pt x="217" y="36"/>
                    </a:lnTo>
                    <a:lnTo>
                      <a:pt x="216" y="36"/>
                    </a:lnTo>
                    <a:lnTo>
                      <a:pt x="216" y="34"/>
                    </a:lnTo>
                    <a:lnTo>
                      <a:pt x="215" y="34"/>
                    </a:lnTo>
                    <a:lnTo>
                      <a:pt x="213" y="34"/>
                    </a:lnTo>
                    <a:lnTo>
                      <a:pt x="212" y="33"/>
                    </a:lnTo>
                    <a:lnTo>
                      <a:pt x="212" y="34"/>
                    </a:lnTo>
                    <a:lnTo>
                      <a:pt x="212" y="33"/>
                    </a:lnTo>
                    <a:lnTo>
                      <a:pt x="211" y="33"/>
                    </a:lnTo>
                    <a:lnTo>
                      <a:pt x="209" y="33"/>
                    </a:lnTo>
                    <a:lnTo>
                      <a:pt x="208" y="33"/>
                    </a:lnTo>
                    <a:lnTo>
                      <a:pt x="207" y="33"/>
                    </a:lnTo>
                    <a:lnTo>
                      <a:pt x="206" y="33"/>
                    </a:lnTo>
                    <a:lnTo>
                      <a:pt x="206" y="32"/>
                    </a:lnTo>
                    <a:lnTo>
                      <a:pt x="204" y="32"/>
                    </a:lnTo>
                    <a:lnTo>
                      <a:pt x="204" y="33"/>
                    </a:lnTo>
                    <a:lnTo>
                      <a:pt x="203" y="33"/>
                    </a:lnTo>
                    <a:lnTo>
                      <a:pt x="203" y="34"/>
                    </a:lnTo>
                    <a:lnTo>
                      <a:pt x="202" y="34"/>
                    </a:lnTo>
                    <a:lnTo>
                      <a:pt x="202" y="36"/>
                    </a:lnTo>
                    <a:lnTo>
                      <a:pt x="200" y="36"/>
                    </a:lnTo>
                    <a:lnTo>
                      <a:pt x="200" y="37"/>
                    </a:lnTo>
                    <a:lnTo>
                      <a:pt x="199" y="37"/>
                    </a:lnTo>
                    <a:lnTo>
                      <a:pt x="198" y="37"/>
                    </a:lnTo>
                    <a:lnTo>
                      <a:pt x="196" y="37"/>
                    </a:lnTo>
                    <a:lnTo>
                      <a:pt x="196" y="38"/>
                    </a:lnTo>
                    <a:lnTo>
                      <a:pt x="195" y="38"/>
                    </a:lnTo>
                    <a:lnTo>
                      <a:pt x="195" y="37"/>
                    </a:lnTo>
                    <a:lnTo>
                      <a:pt x="195" y="38"/>
                    </a:lnTo>
                    <a:lnTo>
                      <a:pt x="194" y="38"/>
                    </a:lnTo>
                    <a:lnTo>
                      <a:pt x="194" y="37"/>
                    </a:lnTo>
                    <a:lnTo>
                      <a:pt x="194" y="38"/>
                    </a:lnTo>
                    <a:lnTo>
                      <a:pt x="192" y="38"/>
                    </a:lnTo>
                    <a:lnTo>
                      <a:pt x="191" y="38"/>
                    </a:lnTo>
                    <a:lnTo>
                      <a:pt x="190" y="38"/>
                    </a:lnTo>
                    <a:lnTo>
                      <a:pt x="189" y="38"/>
                    </a:lnTo>
                    <a:lnTo>
                      <a:pt x="189" y="40"/>
                    </a:lnTo>
                    <a:lnTo>
                      <a:pt x="187" y="40"/>
                    </a:lnTo>
                    <a:lnTo>
                      <a:pt x="187" y="41"/>
                    </a:lnTo>
                    <a:lnTo>
                      <a:pt x="187" y="42"/>
                    </a:lnTo>
                    <a:lnTo>
                      <a:pt x="187" y="41"/>
                    </a:lnTo>
                    <a:lnTo>
                      <a:pt x="187" y="42"/>
                    </a:lnTo>
                    <a:lnTo>
                      <a:pt x="186" y="42"/>
                    </a:lnTo>
                    <a:lnTo>
                      <a:pt x="186" y="41"/>
                    </a:lnTo>
                    <a:lnTo>
                      <a:pt x="185" y="41"/>
                    </a:lnTo>
                    <a:lnTo>
                      <a:pt x="183" y="41"/>
                    </a:lnTo>
                    <a:lnTo>
                      <a:pt x="182" y="40"/>
                    </a:lnTo>
                    <a:lnTo>
                      <a:pt x="179" y="38"/>
                    </a:lnTo>
                    <a:lnTo>
                      <a:pt x="179" y="37"/>
                    </a:lnTo>
                    <a:lnTo>
                      <a:pt x="178" y="37"/>
                    </a:lnTo>
                    <a:lnTo>
                      <a:pt x="177" y="37"/>
                    </a:lnTo>
                    <a:lnTo>
                      <a:pt x="177" y="36"/>
                    </a:lnTo>
                    <a:lnTo>
                      <a:pt x="175" y="36"/>
                    </a:lnTo>
                    <a:lnTo>
                      <a:pt x="174" y="36"/>
                    </a:lnTo>
                    <a:lnTo>
                      <a:pt x="174" y="34"/>
                    </a:lnTo>
                    <a:lnTo>
                      <a:pt x="174" y="36"/>
                    </a:lnTo>
                    <a:lnTo>
                      <a:pt x="173" y="36"/>
                    </a:lnTo>
                    <a:lnTo>
                      <a:pt x="173" y="34"/>
                    </a:lnTo>
                    <a:lnTo>
                      <a:pt x="172" y="34"/>
                    </a:lnTo>
                    <a:lnTo>
                      <a:pt x="172" y="36"/>
                    </a:lnTo>
                    <a:lnTo>
                      <a:pt x="170" y="36"/>
                    </a:lnTo>
                    <a:lnTo>
                      <a:pt x="169" y="36"/>
                    </a:lnTo>
                    <a:lnTo>
                      <a:pt x="168" y="36"/>
                    </a:lnTo>
                    <a:lnTo>
                      <a:pt x="168" y="37"/>
                    </a:lnTo>
                    <a:lnTo>
                      <a:pt x="166" y="37"/>
                    </a:lnTo>
                    <a:lnTo>
                      <a:pt x="166" y="38"/>
                    </a:lnTo>
                    <a:lnTo>
                      <a:pt x="165" y="38"/>
                    </a:lnTo>
                    <a:lnTo>
                      <a:pt x="164" y="38"/>
                    </a:lnTo>
                    <a:lnTo>
                      <a:pt x="162" y="38"/>
                    </a:lnTo>
                    <a:lnTo>
                      <a:pt x="161" y="37"/>
                    </a:lnTo>
                    <a:lnTo>
                      <a:pt x="160" y="37"/>
                    </a:lnTo>
                    <a:lnTo>
                      <a:pt x="158" y="37"/>
                    </a:lnTo>
                    <a:lnTo>
                      <a:pt x="156" y="34"/>
                    </a:lnTo>
                    <a:lnTo>
                      <a:pt x="155" y="33"/>
                    </a:lnTo>
                    <a:lnTo>
                      <a:pt x="155" y="34"/>
                    </a:lnTo>
                    <a:lnTo>
                      <a:pt x="153" y="34"/>
                    </a:lnTo>
                    <a:lnTo>
                      <a:pt x="152" y="34"/>
                    </a:lnTo>
                    <a:lnTo>
                      <a:pt x="151" y="34"/>
                    </a:lnTo>
                    <a:lnTo>
                      <a:pt x="149" y="34"/>
                    </a:lnTo>
                    <a:lnTo>
                      <a:pt x="148" y="34"/>
                    </a:lnTo>
                    <a:lnTo>
                      <a:pt x="147" y="34"/>
                    </a:lnTo>
                    <a:lnTo>
                      <a:pt x="147" y="36"/>
                    </a:lnTo>
                    <a:lnTo>
                      <a:pt x="147" y="34"/>
                    </a:lnTo>
                    <a:lnTo>
                      <a:pt x="147" y="36"/>
                    </a:lnTo>
                    <a:lnTo>
                      <a:pt x="145" y="36"/>
                    </a:lnTo>
                    <a:lnTo>
                      <a:pt x="144" y="36"/>
                    </a:lnTo>
                    <a:lnTo>
                      <a:pt x="143" y="36"/>
                    </a:lnTo>
                    <a:lnTo>
                      <a:pt x="143" y="37"/>
                    </a:lnTo>
                    <a:lnTo>
                      <a:pt x="141" y="37"/>
                    </a:lnTo>
                    <a:lnTo>
                      <a:pt x="140" y="37"/>
                    </a:lnTo>
                    <a:lnTo>
                      <a:pt x="140" y="38"/>
                    </a:lnTo>
                    <a:lnTo>
                      <a:pt x="139" y="38"/>
                    </a:lnTo>
                    <a:lnTo>
                      <a:pt x="137" y="38"/>
                    </a:lnTo>
                    <a:lnTo>
                      <a:pt x="136" y="38"/>
                    </a:lnTo>
                    <a:lnTo>
                      <a:pt x="136" y="40"/>
                    </a:lnTo>
                    <a:lnTo>
                      <a:pt x="135" y="40"/>
                    </a:lnTo>
                    <a:lnTo>
                      <a:pt x="135" y="41"/>
                    </a:lnTo>
                    <a:lnTo>
                      <a:pt x="135" y="42"/>
                    </a:lnTo>
                    <a:lnTo>
                      <a:pt x="134" y="42"/>
                    </a:lnTo>
                    <a:lnTo>
                      <a:pt x="134" y="44"/>
                    </a:lnTo>
                    <a:lnTo>
                      <a:pt x="132" y="44"/>
                    </a:lnTo>
                    <a:lnTo>
                      <a:pt x="132" y="42"/>
                    </a:lnTo>
                    <a:lnTo>
                      <a:pt x="131" y="42"/>
                    </a:lnTo>
                    <a:lnTo>
                      <a:pt x="131" y="41"/>
                    </a:lnTo>
                    <a:lnTo>
                      <a:pt x="130" y="41"/>
                    </a:lnTo>
                    <a:lnTo>
                      <a:pt x="130" y="40"/>
                    </a:lnTo>
                    <a:lnTo>
                      <a:pt x="128" y="40"/>
                    </a:lnTo>
                    <a:lnTo>
                      <a:pt x="128" y="38"/>
                    </a:lnTo>
                    <a:lnTo>
                      <a:pt x="127" y="38"/>
                    </a:lnTo>
                    <a:lnTo>
                      <a:pt x="127" y="37"/>
                    </a:lnTo>
                    <a:lnTo>
                      <a:pt x="127" y="36"/>
                    </a:lnTo>
                    <a:lnTo>
                      <a:pt x="126" y="34"/>
                    </a:lnTo>
                    <a:lnTo>
                      <a:pt x="126" y="33"/>
                    </a:lnTo>
                    <a:lnTo>
                      <a:pt x="124" y="33"/>
                    </a:lnTo>
                    <a:lnTo>
                      <a:pt x="124" y="32"/>
                    </a:lnTo>
                    <a:lnTo>
                      <a:pt x="123" y="32"/>
                    </a:lnTo>
                    <a:lnTo>
                      <a:pt x="120" y="32"/>
                    </a:lnTo>
                    <a:lnTo>
                      <a:pt x="115" y="31"/>
                    </a:lnTo>
                    <a:lnTo>
                      <a:pt x="114" y="31"/>
                    </a:lnTo>
                    <a:lnTo>
                      <a:pt x="113" y="31"/>
                    </a:lnTo>
                    <a:lnTo>
                      <a:pt x="111" y="31"/>
                    </a:lnTo>
                    <a:lnTo>
                      <a:pt x="109" y="31"/>
                    </a:lnTo>
                    <a:lnTo>
                      <a:pt x="107" y="31"/>
                    </a:lnTo>
                    <a:lnTo>
                      <a:pt x="106" y="31"/>
                    </a:lnTo>
                    <a:lnTo>
                      <a:pt x="105" y="31"/>
                    </a:lnTo>
                    <a:lnTo>
                      <a:pt x="102" y="31"/>
                    </a:lnTo>
                    <a:lnTo>
                      <a:pt x="101" y="31"/>
                    </a:lnTo>
                    <a:lnTo>
                      <a:pt x="100" y="31"/>
                    </a:lnTo>
                    <a:lnTo>
                      <a:pt x="98" y="28"/>
                    </a:lnTo>
                    <a:lnTo>
                      <a:pt x="94" y="27"/>
                    </a:lnTo>
                    <a:lnTo>
                      <a:pt x="93" y="24"/>
                    </a:lnTo>
                    <a:lnTo>
                      <a:pt x="90" y="21"/>
                    </a:lnTo>
                    <a:lnTo>
                      <a:pt x="89" y="21"/>
                    </a:lnTo>
                    <a:lnTo>
                      <a:pt x="89" y="23"/>
                    </a:lnTo>
                    <a:lnTo>
                      <a:pt x="88" y="23"/>
                    </a:lnTo>
                    <a:lnTo>
                      <a:pt x="88" y="21"/>
                    </a:lnTo>
                    <a:lnTo>
                      <a:pt x="86" y="21"/>
                    </a:lnTo>
                    <a:lnTo>
                      <a:pt x="86" y="23"/>
                    </a:lnTo>
                    <a:lnTo>
                      <a:pt x="85" y="23"/>
                    </a:lnTo>
                    <a:lnTo>
                      <a:pt x="84" y="23"/>
                    </a:lnTo>
                    <a:lnTo>
                      <a:pt x="84" y="24"/>
                    </a:lnTo>
                    <a:lnTo>
                      <a:pt x="83" y="24"/>
                    </a:lnTo>
                    <a:lnTo>
                      <a:pt x="83" y="25"/>
                    </a:lnTo>
                    <a:lnTo>
                      <a:pt x="83" y="27"/>
                    </a:lnTo>
                    <a:lnTo>
                      <a:pt x="83" y="28"/>
                    </a:lnTo>
                    <a:lnTo>
                      <a:pt x="83" y="29"/>
                    </a:lnTo>
                    <a:lnTo>
                      <a:pt x="83" y="31"/>
                    </a:lnTo>
                    <a:lnTo>
                      <a:pt x="83" y="32"/>
                    </a:lnTo>
                    <a:lnTo>
                      <a:pt x="84" y="32"/>
                    </a:lnTo>
                    <a:lnTo>
                      <a:pt x="84" y="33"/>
                    </a:lnTo>
                    <a:lnTo>
                      <a:pt x="83" y="33"/>
                    </a:lnTo>
                    <a:lnTo>
                      <a:pt x="83" y="34"/>
                    </a:lnTo>
                    <a:lnTo>
                      <a:pt x="84" y="34"/>
                    </a:lnTo>
                    <a:lnTo>
                      <a:pt x="84" y="36"/>
                    </a:lnTo>
                    <a:lnTo>
                      <a:pt x="85" y="36"/>
                    </a:lnTo>
                    <a:lnTo>
                      <a:pt x="85" y="37"/>
                    </a:lnTo>
                    <a:lnTo>
                      <a:pt x="85" y="38"/>
                    </a:lnTo>
                    <a:lnTo>
                      <a:pt x="84" y="38"/>
                    </a:lnTo>
                    <a:lnTo>
                      <a:pt x="84" y="40"/>
                    </a:lnTo>
                    <a:lnTo>
                      <a:pt x="85" y="40"/>
                    </a:lnTo>
                    <a:lnTo>
                      <a:pt x="85" y="41"/>
                    </a:lnTo>
                    <a:lnTo>
                      <a:pt x="84" y="41"/>
                    </a:lnTo>
                    <a:lnTo>
                      <a:pt x="83" y="41"/>
                    </a:lnTo>
                    <a:lnTo>
                      <a:pt x="83" y="42"/>
                    </a:lnTo>
                    <a:lnTo>
                      <a:pt x="84" y="42"/>
                    </a:lnTo>
                    <a:lnTo>
                      <a:pt x="84" y="44"/>
                    </a:lnTo>
                    <a:lnTo>
                      <a:pt x="84" y="45"/>
                    </a:lnTo>
                    <a:lnTo>
                      <a:pt x="84" y="46"/>
                    </a:lnTo>
                    <a:lnTo>
                      <a:pt x="81" y="46"/>
                    </a:lnTo>
                    <a:lnTo>
                      <a:pt x="81" y="48"/>
                    </a:lnTo>
                    <a:lnTo>
                      <a:pt x="81" y="49"/>
                    </a:lnTo>
                    <a:lnTo>
                      <a:pt x="83" y="50"/>
                    </a:lnTo>
                    <a:lnTo>
                      <a:pt x="84" y="50"/>
                    </a:lnTo>
                    <a:lnTo>
                      <a:pt x="85" y="51"/>
                    </a:lnTo>
                    <a:lnTo>
                      <a:pt x="85" y="53"/>
                    </a:lnTo>
                    <a:lnTo>
                      <a:pt x="84" y="51"/>
                    </a:lnTo>
                    <a:lnTo>
                      <a:pt x="83" y="51"/>
                    </a:lnTo>
                    <a:lnTo>
                      <a:pt x="81" y="51"/>
                    </a:lnTo>
                    <a:lnTo>
                      <a:pt x="81" y="53"/>
                    </a:lnTo>
                    <a:lnTo>
                      <a:pt x="80" y="51"/>
                    </a:lnTo>
                    <a:lnTo>
                      <a:pt x="80" y="50"/>
                    </a:lnTo>
                    <a:lnTo>
                      <a:pt x="79" y="51"/>
                    </a:lnTo>
                    <a:lnTo>
                      <a:pt x="80" y="50"/>
                    </a:lnTo>
                    <a:lnTo>
                      <a:pt x="79" y="49"/>
                    </a:lnTo>
                    <a:lnTo>
                      <a:pt x="80" y="49"/>
                    </a:lnTo>
                    <a:lnTo>
                      <a:pt x="79" y="49"/>
                    </a:lnTo>
                    <a:lnTo>
                      <a:pt x="77" y="49"/>
                    </a:lnTo>
                    <a:lnTo>
                      <a:pt x="77" y="50"/>
                    </a:lnTo>
                    <a:lnTo>
                      <a:pt x="77" y="51"/>
                    </a:lnTo>
                    <a:lnTo>
                      <a:pt x="77" y="53"/>
                    </a:lnTo>
                    <a:lnTo>
                      <a:pt x="77" y="54"/>
                    </a:lnTo>
                    <a:lnTo>
                      <a:pt x="76" y="53"/>
                    </a:lnTo>
                    <a:lnTo>
                      <a:pt x="76" y="51"/>
                    </a:lnTo>
                    <a:lnTo>
                      <a:pt x="76" y="50"/>
                    </a:lnTo>
                    <a:lnTo>
                      <a:pt x="75" y="50"/>
                    </a:lnTo>
                    <a:lnTo>
                      <a:pt x="75" y="49"/>
                    </a:lnTo>
                    <a:lnTo>
                      <a:pt x="73" y="48"/>
                    </a:lnTo>
                    <a:lnTo>
                      <a:pt x="73" y="46"/>
                    </a:lnTo>
                    <a:lnTo>
                      <a:pt x="73" y="44"/>
                    </a:lnTo>
                    <a:lnTo>
                      <a:pt x="73" y="42"/>
                    </a:lnTo>
                    <a:lnTo>
                      <a:pt x="72" y="42"/>
                    </a:lnTo>
                    <a:lnTo>
                      <a:pt x="72" y="44"/>
                    </a:lnTo>
                    <a:lnTo>
                      <a:pt x="71" y="44"/>
                    </a:lnTo>
                    <a:lnTo>
                      <a:pt x="71" y="45"/>
                    </a:lnTo>
                    <a:lnTo>
                      <a:pt x="71" y="46"/>
                    </a:lnTo>
                    <a:lnTo>
                      <a:pt x="69" y="46"/>
                    </a:lnTo>
                    <a:lnTo>
                      <a:pt x="69" y="48"/>
                    </a:lnTo>
                    <a:lnTo>
                      <a:pt x="69" y="49"/>
                    </a:lnTo>
                    <a:lnTo>
                      <a:pt x="68" y="49"/>
                    </a:lnTo>
                    <a:lnTo>
                      <a:pt x="68" y="50"/>
                    </a:lnTo>
                    <a:lnTo>
                      <a:pt x="68" y="51"/>
                    </a:lnTo>
                    <a:lnTo>
                      <a:pt x="68" y="53"/>
                    </a:lnTo>
                    <a:lnTo>
                      <a:pt x="68" y="54"/>
                    </a:lnTo>
                    <a:lnTo>
                      <a:pt x="69" y="54"/>
                    </a:lnTo>
                    <a:lnTo>
                      <a:pt x="71" y="54"/>
                    </a:lnTo>
                    <a:lnTo>
                      <a:pt x="71" y="55"/>
                    </a:lnTo>
                    <a:lnTo>
                      <a:pt x="71" y="57"/>
                    </a:lnTo>
                    <a:lnTo>
                      <a:pt x="69" y="57"/>
                    </a:lnTo>
                    <a:lnTo>
                      <a:pt x="69" y="58"/>
                    </a:lnTo>
                    <a:lnTo>
                      <a:pt x="69" y="59"/>
                    </a:lnTo>
                    <a:lnTo>
                      <a:pt x="68" y="59"/>
                    </a:lnTo>
                    <a:lnTo>
                      <a:pt x="68" y="61"/>
                    </a:lnTo>
                    <a:lnTo>
                      <a:pt x="68" y="62"/>
                    </a:lnTo>
                    <a:lnTo>
                      <a:pt x="67" y="62"/>
                    </a:lnTo>
                    <a:lnTo>
                      <a:pt x="67" y="63"/>
                    </a:lnTo>
                    <a:lnTo>
                      <a:pt x="65" y="65"/>
                    </a:lnTo>
                    <a:lnTo>
                      <a:pt x="65" y="66"/>
                    </a:lnTo>
                    <a:lnTo>
                      <a:pt x="64" y="66"/>
                    </a:lnTo>
                    <a:lnTo>
                      <a:pt x="63" y="67"/>
                    </a:lnTo>
                    <a:lnTo>
                      <a:pt x="62" y="67"/>
                    </a:lnTo>
                    <a:lnTo>
                      <a:pt x="63" y="67"/>
                    </a:lnTo>
                    <a:lnTo>
                      <a:pt x="62" y="68"/>
                    </a:lnTo>
                    <a:lnTo>
                      <a:pt x="60" y="68"/>
                    </a:lnTo>
                    <a:lnTo>
                      <a:pt x="60" y="70"/>
                    </a:lnTo>
                    <a:lnTo>
                      <a:pt x="59" y="70"/>
                    </a:lnTo>
                    <a:lnTo>
                      <a:pt x="59" y="71"/>
                    </a:lnTo>
                    <a:lnTo>
                      <a:pt x="58" y="71"/>
                    </a:lnTo>
                    <a:lnTo>
                      <a:pt x="58" y="72"/>
                    </a:lnTo>
                    <a:lnTo>
                      <a:pt x="56" y="74"/>
                    </a:lnTo>
                    <a:lnTo>
                      <a:pt x="55" y="74"/>
                    </a:lnTo>
                    <a:lnTo>
                      <a:pt x="54" y="74"/>
                    </a:lnTo>
                    <a:lnTo>
                      <a:pt x="54" y="75"/>
                    </a:lnTo>
                    <a:lnTo>
                      <a:pt x="54" y="74"/>
                    </a:lnTo>
                    <a:lnTo>
                      <a:pt x="54" y="75"/>
                    </a:lnTo>
                    <a:lnTo>
                      <a:pt x="52" y="75"/>
                    </a:lnTo>
                    <a:lnTo>
                      <a:pt x="52" y="76"/>
                    </a:lnTo>
                    <a:lnTo>
                      <a:pt x="51" y="76"/>
                    </a:lnTo>
                    <a:lnTo>
                      <a:pt x="51" y="78"/>
                    </a:lnTo>
                    <a:lnTo>
                      <a:pt x="52" y="78"/>
                    </a:lnTo>
                    <a:lnTo>
                      <a:pt x="51" y="78"/>
                    </a:lnTo>
                    <a:lnTo>
                      <a:pt x="51" y="79"/>
                    </a:lnTo>
                    <a:lnTo>
                      <a:pt x="50" y="79"/>
                    </a:lnTo>
                    <a:lnTo>
                      <a:pt x="48" y="79"/>
                    </a:lnTo>
                    <a:lnTo>
                      <a:pt x="48" y="78"/>
                    </a:lnTo>
                    <a:lnTo>
                      <a:pt x="47" y="78"/>
                    </a:lnTo>
                    <a:lnTo>
                      <a:pt x="46" y="78"/>
                    </a:lnTo>
                    <a:lnTo>
                      <a:pt x="45" y="78"/>
                    </a:lnTo>
                    <a:lnTo>
                      <a:pt x="43" y="78"/>
                    </a:lnTo>
                    <a:lnTo>
                      <a:pt x="42" y="78"/>
                    </a:lnTo>
                    <a:lnTo>
                      <a:pt x="41" y="78"/>
                    </a:lnTo>
                    <a:lnTo>
                      <a:pt x="41" y="76"/>
                    </a:lnTo>
                    <a:lnTo>
                      <a:pt x="42" y="75"/>
                    </a:lnTo>
                    <a:lnTo>
                      <a:pt x="42" y="74"/>
                    </a:lnTo>
                    <a:lnTo>
                      <a:pt x="41" y="74"/>
                    </a:lnTo>
                    <a:lnTo>
                      <a:pt x="39" y="74"/>
                    </a:lnTo>
                    <a:lnTo>
                      <a:pt x="38" y="72"/>
                    </a:lnTo>
                    <a:lnTo>
                      <a:pt x="39" y="71"/>
                    </a:lnTo>
                    <a:lnTo>
                      <a:pt x="38" y="71"/>
                    </a:lnTo>
                    <a:lnTo>
                      <a:pt x="38" y="70"/>
                    </a:lnTo>
                    <a:lnTo>
                      <a:pt x="37" y="71"/>
                    </a:lnTo>
                    <a:lnTo>
                      <a:pt x="37" y="70"/>
                    </a:lnTo>
                    <a:lnTo>
                      <a:pt x="35" y="70"/>
                    </a:lnTo>
                    <a:lnTo>
                      <a:pt x="35" y="68"/>
                    </a:lnTo>
                    <a:lnTo>
                      <a:pt x="34" y="68"/>
                    </a:lnTo>
                    <a:lnTo>
                      <a:pt x="33" y="70"/>
                    </a:lnTo>
                    <a:lnTo>
                      <a:pt x="33" y="71"/>
                    </a:lnTo>
                    <a:lnTo>
                      <a:pt x="31" y="72"/>
                    </a:lnTo>
                    <a:lnTo>
                      <a:pt x="31" y="71"/>
                    </a:lnTo>
                    <a:lnTo>
                      <a:pt x="31" y="70"/>
                    </a:lnTo>
                    <a:lnTo>
                      <a:pt x="31" y="68"/>
                    </a:lnTo>
                    <a:lnTo>
                      <a:pt x="33" y="68"/>
                    </a:lnTo>
                    <a:lnTo>
                      <a:pt x="31" y="68"/>
                    </a:lnTo>
                    <a:lnTo>
                      <a:pt x="31" y="67"/>
                    </a:lnTo>
                    <a:lnTo>
                      <a:pt x="30" y="68"/>
                    </a:lnTo>
                    <a:lnTo>
                      <a:pt x="29" y="68"/>
                    </a:lnTo>
                    <a:lnTo>
                      <a:pt x="30" y="70"/>
                    </a:lnTo>
                    <a:lnTo>
                      <a:pt x="29" y="70"/>
                    </a:lnTo>
                    <a:lnTo>
                      <a:pt x="29" y="71"/>
                    </a:lnTo>
                    <a:lnTo>
                      <a:pt x="28" y="71"/>
                    </a:lnTo>
                    <a:lnTo>
                      <a:pt x="28" y="72"/>
                    </a:lnTo>
                    <a:lnTo>
                      <a:pt x="26" y="72"/>
                    </a:lnTo>
                    <a:lnTo>
                      <a:pt x="25" y="72"/>
                    </a:lnTo>
                    <a:lnTo>
                      <a:pt x="25" y="71"/>
                    </a:lnTo>
                    <a:lnTo>
                      <a:pt x="24" y="71"/>
                    </a:lnTo>
                    <a:lnTo>
                      <a:pt x="22" y="71"/>
                    </a:lnTo>
                    <a:lnTo>
                      <a:pt x="22" y="72"/>
                    </a:lnTo>
                    <a:lnTo>
                      <a:pt x="22" y="71"/>
                    </a:lnTo>
                    <a:lnTo>
                      <a:pt x="22" y="70"/>
                    </a:lnTo>
                    <a:lnTo>
                      <a:pt x="22" y="68"/>
                    </a:lnTo>
                    <a:lnTo>
                      <a:pt x="21" y="68"/>
                    </a:lnTo>
                    <a:lnTo>
                      <a:pt x="21" y="70"/>
                    </a:lnTo>
                    <a:lnTo>
                      <a:pt x="21" y="71"/>
                    </a:lnTo>
                    <a:lnTo>
                      <a:pt x="20" y="71"/>
                    </a:lnTo>
                    <a:lnTo>
                      <a:pt x="18" y="71"/>
                    </a:lnTo>
                    <a:lnTo>
                      <a:pt x="18" y="70"/>
                    </a:lnTo>
                    <a:lnTo>
                      <a:pt x="18" y="68"/>
                    </a:lnTo>
                    <a:lnTo>
                      <a:pt x="17" y="68"/>
                    </a:lnTo>
                    <a:lnTo>
                      <a:pt x="17" y="70"/>
                    </a:lnTo>
                    <a:lnTo>
                      <a:pt x="17" y="71"/>
                    </a:lnTo>
                    <a:lnTo>
                      <a:pt x="16" y="71"/>
                    </a:lnTo>
                    <a:lnTo>
                      <a:pt x="16" y="72"/>
                    </a:lnTo>
                    <a:lnTo>
                      <a:pt x="14" y="72"/>
                    </a:lnTo>
                    <a:lnTo>
                      <a:pt x="13" y="72"/>
                    </a:lnTo>
                    <a:lnTo>
                      <a:pt x="12" y="72"/>
                    </a:lnTo>
                    <a:lnTo>
                      <a:pt x="12" y="71"/>
                    </a:lnTo>
                    <a:lnTo>
                      <a:pt x="11" y="71"/>
                    </a:lnTo>
                    <a:lnTo>
                      <a:pt x="11" y="72"/>
                    </a:lnTo>
                    <a:lnTo>
                      <a:pt x="9" y="72"/>
                    </a:lnTo>
                    <a:lnTo>
                      <a:pt x="9" y="74"/>
                    </a:lnTo>
                    <a:lnTo>
                      <a:pt x="11" y="74"/>
                    </a:lnTo>
                    <a:lnTo>
                      <a:pt x="12" y="74"/>
                    </a:lnTo>
                    <a:lnTo>
                      <a:pt x="12" y="75"/>
                    </a:lnTo>
                    <a:lnTo>
                      <a:pt x="11" y="75"/>
                    </a:lnTo>
                    <a:lnTo>
                      <a:pt x="11" y="76"/>
                    </a:lnTo>
                    <a:lnTo>
                      <a:pt x="12" y="78"/>
                    </a:lnTo>
                    <a:lnTo>
                      <a:pt x="11" y="78"/>
                    </a:lnTo>
                    <a:lnTo>
                      <a:pt x="9" y="76"/>
                    </a:lnTo>
                    <a:lnTo>
                      <a:pt x="8" y="76"/>
                    </a:lnTo>
                    <a:lnTo>
                      <a:pt x="7" y="76"/>
                    </a:lnTo>
                    <a:lnTo>
                      <a:pt x="5" y="76"/>
                    </a:lnTo>
                    <a:lnTo>
                      <a:pt x="5" y="75"/>
                    </a:lnTo>
                    <a:lnTo>
                      <a:pt x="4" y="75"/>
                    </a:lnTo>
                    <a:lnTo>
                      <a:pt x="4" y="76"/>
                    </a:lnTo>
                    <a:lnTo>
                      <a:pt x="3" y="76"/>
                    </a:lnTo>
                    <a:lnTo>
                      <a:pt x="3" y="78"/>
                    </a:lnTo>
                    <a:lnTo>
                      <a:pt x="4" y="78"/>
                    </a:lnTo>
                    <a:lnTo>
                      <a:pt x="5" y="78"/>
                    </a:lnTo>
                    <a:lnTo>
                      <a:pt x="5" y="79"/>
                    </a:lnTo>
                    <a:lnTo>
                      <a:pt x="4" y="79"/>
                    </a:lnTo>
                    <a:lnTo>
                      <a:pt x="3" y="79"/>
                    </a:lnTo>
                    <a:lnTo>
                      <a:pt x="3" y="78"/>
                    </a:lnTo>
                    <a:lnTo>
                      <a:pt x="1" y="78"/>
                    </a:lnTo>
                    <a:lnTo>
                      <a:pt x="1" y="76"/>
                    </a:lnTo>
                    <a:lnTo>
                      <a:pt x="0" y="7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4" name="Freeform 31">
                <a:extLst>
                  <a:ext uri="{FF2B5EF4-FFF2-40B4-BE49-F238E27FC236}">
                    <a16:creationId xmlns:a16="http://schemas.microsoft.com/office/drawing/2014/main" id="{150150B6-8D4D-E3FD-B247-0C8130706126}"/>
                  </a:ext>
                </a:extLst>
              </p:cNvPr>
              <p:cNvSpPr>
                <a:spLocks/>
              </p:cNvSpPr>
              <p:nvPr/>
            </p:nvSpPr>
            <p:spPr bwMode="auto">
              <a:xfrm>
                <a:off x="3305" y="766"/>
                <a:ext cx="289" cy="84"/>
              </a:xfrm>
              <a:custGeom>
                <a:avLst/>
                <a:gdLst>
                  <a:gd name="T0" fmla="*/ 282 w 289"/>
                  <a:gd name="T1" fmla="*/ 8 h 84"/>
                  <a:gd name="T2" fmla="*/ 277 w 289"/>
                  <a:gd name="T3" fmla="*/ 13 h 84"/>
                  <a:gd name="T4" fmla="*/ 275 w 289"/>
                  <a:gd name="T5" fmla="*/ 12 h 84"/>
                  <a:gd name="T6" fmla="*/ 268 w 289"/>
                  <a:gd name="T7" fmla="*/ 10 h 84"/>
                  <a:gd name="T8" fmla="*/ 264 w 289"/>
                  <a:gd name="T9" fmla="*/ 19 h 84"/>
                  <a:gd name="T10" fmla="*/ 258 w 289"/>
                  <a:gd name="T11" fmla="*/ 22 h 84"/>
                  <a:gd name="T12" fmla="*/ 251 w 289"/>
                  <a:gd name="T13" fmla="*/ 21 h 84"/>
                  <a:gd name="T14" fmla="*/ 250 w 289"/>
                  <a:gd name="T15" fmla="*/ 27 h 84"/>
                  <a:gd name="T16" fmla="*/ 248 w 289"/>
                  <a:gd name="T17" fmla="*/ 33 h 84"/>
                  <a:gd name="T18" fmla="*/ 246 w 289"/>
                  <a:gd name="T19" fmla="*/ 39 h 84"/>
                  <a:gd name="T20" fmla="*/ 246 w 289"/>
                  <a:gd name="T21" fmla="*/ 46 h 84"/>
                  <a:gd name="T22" fmla="*/ 241 w 289"/>
                  <a:gd name="T23" fmla="*/ 46 h 84"/>
                  <a:gd name="T24" fmla="*/ 238 w 289"/>
                  <a:gd name="T25" fmla="*/ 52 h 84"/>
                  <a:gd name="T26" fmla="*/ 237 w 289"/>
                  <a:gd name="T27" fmla="*/ 57 h 84"/>
                  <a:gd name="T28" fmla="*/ 231 w 289"/>
                  <a:gd name="T29" fmla="*/ 60 h 84"/>
                  <a:gd name="T30" fmla="*/ 229 w 289"/>
                  <a:gd name="T31" fmla="*/ 60 h 84"/>
                  <a:gd name="T32" fmla="*/ 225 w 289"/>
                  <a:gd name="T33" fmla="*/ 60 h 84"/>
                  <a:gd name="T34" fmla="*/ 222 w 289"/>
                  <a:gd name="T35" fmla="*/ 67 h 84"/>
                  <a:gd name="T36" fmla="*/ 214 w 289"/>
                  <a:gd name="T37" fmla="*/ 68 h 84"/>
                  <a:gd name="T38" fmla="*/ 210 w 289"/>
                  <a:gd name="T39" fmla="*/ 76 h 84"/>
                  <a:gd name="T40" fmla="*/ 208 w 289"/>
                  <a:gd name="T41" fmla="*/ 77 h 84"/>
                  <a:gd name="T42" fmla="*/ 207 w 289"/>
                  <a:gd name="T43" fmla="*/ 82 h 84"/>
                  <a:gd name="T44" fmla="*/ 204 w 289"/>
                  <a:gd name="T45" fmla="*/ 78 h 84"/>
                  <a:gd name="T46" fmla="*/ 204 w 289"/>
                  <a:gd name="T47" fmla="*/ 70 h 84"/>
                  <a:gd name="T48" fmla="*/ 205 w 289"/>
                  <a:gd name="T49" fmla="*/ 64 h 84"/>
                  <a:gd name="T50" fmla="*/ 201 w 289"/>
                  <a:gd name="T51" fmla="*/ 59 h 84"/>
                  <a:gd name="T52" fmla="*/ 199 w 289"/>
                  <a:gd name="T53" fmla="*/ 55 h 84"/>
                  <a:gd name="T54" fmla="*/ 195 w 289"/>
                  <a:gd name="T55" fmla="*/ 47 h 84"/>
                  <a:gd name="T56" fmla="*/ 193 w 289"/>
                  <a:gd name="T57" fmla="*/ 39 h 84"/>
                  <a:gd name="T58" fmla="*/ 197 w 289"/>
                  <a:gd name="T59" fmla="*/ 34 h 84"/>
                  <a:gd name="T60" fmla="*/ 190 w 289"/>
                  <a:gd name="T61" fmla="*/ 30 h 84"/>
                  <a:gd name="T62" fmla="*/ 179 w 289"/>
                  <a:gd name="T63" fmla="*/ 29 h 84"/>
                  <a:gd name="T64" fmla="*/ 178 w 289"/>
                  <a:gd name="T65" fmla="*/ 22 h 84"/>
                  <a:gd name="T66" fmla="*/ 170 w 289"/>
                  <a:gd name="T67" fmla="*/ 17 h 84"/>
                  <a:gd name="T68" fmla="*/ 179 w 289"/>
                  <a:gd name="T69" fmla="*/ 10 h 84"/>
                  <a:gd name="T70" fmla="*/ 176 w 289"/>
                  <a:gd name="T71" fmla="*/ 4 h 84"/>
                  <a:gd name="T72" fmla="*/ 166 w 289"/>
                  <a:gd name="T73" fmla="*/ 0 h 84"/>
                  <a:gd name="T74" fmla="*/ 157 w 289"/>
                  <a:gd name="T75" fmla="*/ 14 h 84"/>
                  <a:gd name="T76" fmla="*/ 154 w 289"/>
                  <a:gd name="T77" fmla="*/ 25 h 84"/>
                  <a:gd name="T78" fmla="*/ 145 w 289"/>
                  <a:gd name="T79" fmla="*/ 27 h 84"/>
                  <a:gd name="T80" fmla="*/ 136 w 289"/>
                  <a:gd name="T81" fmla="*/ 31 h 84"/>
                  <a:gd name="T82" fmla="*/ 127 w 289"/>
                  <a:gd name="T83" fmla="*/ 38 h 84"/>
                  <a:gd name="T84" fmla="*/ 120 w 289"/>
                  <a:gd name="T85" fmla="*/ 47 h 84"/>
                  <a:gd name="T86" fmla="*/ 119 w 289"/>
                  <a:gd name="T87" fmla="*/ 55 h 84"/>
                  <a:gd name="T88" fmla="*/ 110 w 289"/>
                  <a:gd name="T89" fmla="*/ 53 h 84"/>
                  <a:gd name="T90" fmla="*/ 101 w 289"/>
                  <a:gd name="T91" fmla="*/ 50 h 84"/>
                  <a:gd name="T92" fmla="*/ 95 w 289"/>
                  <a:gd name="T93" fmla="*/ 42 h 84"/>
                  <a:gd name="T94" fmla="*/ 84 w 289"/>
                  <a:gd name="T95" fmla="*/ 39 h 84"/>
                  <a:gd name="T96" fmla="*/ 76 w 289"/>
                  <a:gd name="T97" fmla="*/ 33 h 84"/>
                  <a:gd name="T98" fmla="*/ 65 w 289"/>
                  <a:gd name="T99" fmla="*/ 33 h 84"/>
                  <a:gd name="T100" fmla="*/ 59 w 289"/>
                  <a:gd name="T101" fmla="*/ 33 h 84"/>
                  <a:gd name="T102" fmla="*/ 47 w 289"/>
                  <a:gd name="T103" fmla="*/ 29 h 84"/>
                  <a:gd name="T104" fmla="*/ 36 w 289"/>
                  <a:gd name="T105" fmla="*/ 30 h 84"/>
                  <a:gd name="T106" fmla="*/ 29 w 289"/>
                  <a:gd name="T107" fmla="*/ 34 h 84"/>
                  <a:gd name="T108" fmla="*/ 21 w 289"/>
                  <a:gd name="T109" fmla="*/ 35 h 84"/>
                  <a:gd name="T110" fmla="*/ 13 w 289"/>
                  <a:gd name="T111" fmla="*/ 39 h 84"/>
                  <a:gd name="T112" fmla="*/ 10 w 289"/>
                  <a:gd name="T113" fmla="*/ 30 h 84"/>
                  <a:gd name="T114" fmla="*/ 2 w 289"/>
                  <a:gd name="T115" fmla="*/ 3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9" h="84">
                    <a:moveTo>
                      <a:pt x="289" y="6"/>
                    </a:moveTo>
                    <a:lnTo>
                      <a:pt x="288" y="6"/>
                    </a:lnTo>
                    <a:lnTo>
                      <a:pt x="288" y="8"/>
                    </a:lnTo>
                    <a:lnTo>
                      <a:pt x="288" y="9"/>
                    </a:lnTo>
                    <a:lnTo>
                      <a:pt x="286" y="9"/>
                    </a:lnTo>
                    <a:lnTo>
                      <a:pt x="285" y="9"/>
                    </a:lnTo>
                    <a:lnTo>
                      <a:pt x="284" y="9"/>
                    </a:lnTo>
                    <a:lnTo>
                      <a:pt x="284" y="8"/>
                    </a:lnTo>
                    <a:lnTo>
                      <a:pt x="282" y="8"/>
                    </a:lnTo>
                    <a:lnTo>
                      <a:pt x="281" y="9"/>
                    </a:lnTo>
                    <a:lnTo>
                      <a:pt x="281" y="10"/>
                    </a:lnTo>
                    <a:lnTo>
                      <a:pt x="280" y="10"/>
                    </a:lnTo>
                    <a:lnTo>
                      <a:pt x="279" y="10"/>
                    </a:lnTo>
                    <a:lnTo>
                      <a:pt x="279" y="12"/>
                    </a:lnTo>
                    <a:lnTo>
                      <a:pt x="279" y="10"/>
                    </a:lnTo>
                    <a:lnTo>
                      <a:pt x="277" y="10"/>
                    </a:lnTo>
                    <a:lnTo>
                      <a:pt x="277" y="12"/>
                    </a:lnTo>
                    <a:lnTo>
                      <a:pt x="277" y="13"/>
                    </a:lnTo>
                    <a:lnTo>
                      <a:pt x="277" y="14"/>
                    </a:lnTo>
                    <a:lnTo>
                      <a:pt x="276" y="14"/>
                    </a:lnTo>
                    <a:lnTo>
                      <a:pt x="276" y="16"/>
                    </a:lnTo>
                    <a:lnTo>
                      <a:pt x="276" y="14"/>
                    </a:lnTo>
                    <a:lnTo>
                      <a:pt x="275" y="14"/>
                    </a:lnTo>
                    <a:lnTo>
                      <a:pt x="275" y="13"/>
                    </a:lnTo>
                    <a:lnTo>
                      <a:pt x="276" y="13"/>
                    </a:lnTo>
                    <a:lnTo>
                      <a:pt x="276" y="12"/>
                    </a:lnTo>
                    <a:lnTo>
                      <a:pt x="275" y="12"/>
                    </a:lnTo>
                    <a:lnTo>
                      <a:pt x="273" y="12"/>
                    </a:lnTo>
                    <a:lnTo>
                      <a:pt x="273" y="13"/>
                    </a:lnTo>
                    <a:lnTo>
                      <a:pt x="272" y="13"/>
                    </a:lnTo>
                    <a:lnTo>
                      <a:pt x="272" y="14"/>
                    </a:lnTo>
                    <a:lnTo>
                      <a:pt x="271" y="13"/>
                    </a:lnTo>
                    <a:lnTo>
                      <a:pt x="271" y="12"/>
                    </a:lnTo>
                    <a:lnTo>
                      <a:pt x="271" y="10"/>
                    </a:lnTo>
                    <a:lnTo>
                      <a:pt x="269" y="10"/>
                    </a:lnTo>
                    <a:lnTo>
                      <a:pt x="268" y="10"/>
                    </a:lnTo>
                    <a:lnTo>
                      <a:pt x="268" y="12"/>
                    </a:lnTo>
                    <a:lnTo>
                      <a:pt x="268" y="13"/>
                    </a:lnTo>
                    <a:lnTo>
                      <a:pt x="267" y="14"/>
                    </a:lnTo>
                    <a:lnTo>
                      <a:pt x="267" y="16"/>
                    </a:lnTo>
                    <a:lnTo>
                      <a:pt x="265" y="16"/>
                    </a:lnTo>
                    <a:lnTo>
                      <a:pt x="265" y="17"/>
                    </a:lnTo>
                    <a:lnTo>
                      <a:pt x="265" y="18"/>
                    </a:lnTo>
                    <a:lnTo>
                      <a:pt x="264" y="18"/>
                    </a:lnTo>
                    <a:lnTo>
                      <a:pt x="264" y="19"/>
                    </a:lnTo>
                    <a:lnTo>
                      <a:pt x="264" y="21"/>
                    </a:lnTo>
                    <a:lnTo>
                      <a:pt x="263" y="21"/>
                    </a:lnTo>
                    <a:lnTo>
                      <a:pt x="263" y="22"/>
                    </a:lnTo>
                    <a:lnTo>
                      <a:pt x="263" y="23"/>
                    </a:lnTo>
                    <a:lnTo>
                      <a:pt x="262" y="23"/>
                    </a:lnTo>
                    <a:lnTo>
                      <a:pt x="260" y="23"/>
                    </a:lnTo>
                    <a:lnTo>
                      <a:pt x="260" y="22"/>
                    </a:lnTo>
                    <a:lnTo>
                      <a:pt x="259" y="22"/>
                    </a:lnTo>
                    <a:lnTo>
                      <a:pt x="258" y="22"/>
                    </a:lnTo>
                    <a:lnTo>
                      <a:pt x="258" y="21"/>
                    </a:lnTo>
                    <a:lnTo>
                      <a:pt x="258" y="19"/>
                    </a:lnTo>
                    <a:lnTo>
                      <a:pt x="258" y="18"/>
                    </a:lnTo>
                    <a:lnTo>
                      <a:pt x="256" y="18"/>
                    </a:lnTo>
                    <a:lnTo>
                      <a:pt x="255" y="18"/>
                    </a:lnTo>
                    <a:lnTo>
                      <a:pt x="254" y="19"/>
                    </a:lnTo>
                    <a:lnTo>
                      <a:pt x="252" y="19"/>
                    </a:lnTo>
                    <a:lnTo>
                      <a:pt x="251" y="19"/>
                    </a:lnTo>
                    <a:lnTo>
                      <a:pt x="251" y="21"/>
                    </a:lnTo>
                    <a:lnTo>
                      <a:pt x="251" y="22"/>
                    </a:lnTo>
                    <a:lnTo>
                      <a:pt x="252" y="22"/>
                    </a:lnTo>
                    <a:lnTo>
                      <a:pt x="254" y="23"/>
                    </a:lnTo>
                    <a:lnTo>
                      <a:pt x="254" y="25"/>
                    </a:lnTo>
                    <a:lnTo>
                      <a:pt x="252" y="25"/>
                    </a:lnTo>
                    <a:lnTo>
                      <a:pt x="251" y="25"/>
                    </a:lnTo>
                    <a:lnTo>
                      <a:pt x="251" y="26"/>
                    </a:lnTo>
                    <a:lnTo>
                      <a:pt x="250" y="26"/>
                    </a:lnTo>
                    <a:lnTo>
                      <a:pt x="250" y="27"/>
                    </a:lnTo>
                    <a:lnTo>
                      <a:pt x="251" y="27"/>
                    </a:lnTo>
                    <a:lnTo>
                      <a:pt x="250" y="27"/>
                    </a:lnTo>
                    <a:lnTo>
                      <a:pt x="250" y="29"/>
                    </a:lnTo>
                    <a:lnTo>
                      <a:pt x="248" y="29"/>
                    </a:lnTo>
                    <a:lnTo>
                      <a:pt x="248" y="30"/>
                    </a:lnTo>
                    <a:lnTo>
                      <a:pt x="247" y="30"/>
                    </a:lnTo>
                    <a:lnTo>
                      <a:pt x="247" y="31"/>
                    </a:lnTo>
                    <a:lnTo>
                      <a:pt x="247" y="33"/>
                    </a:lnTo>
                    <a:lnTo>
                      <a:pt x="248" y="33"/>
                    </a:lnTo>
                    <a:lnTo>
                      <a:pt x="250" y="33"/>
                    </a:lnTo>
                    <a:lnTo>
                      <a:pt x="250" y="34"/>
                    </a:lnTo>
                    <a:lnTo>
                      <a:pt x="250" y="35"/>
                    </a:lnTo>
                    <a:lnTo>
                      <a:pt x="248" y="35"/>
                    </a:lnTo>
                    <a:lnTo>
                      <a:pt x="248" y="36"/>
                    </a:lnTo>
                    <a:lnTo>
                      <a:pt x="247" y="36"/>
                    </a:lnTo>
                    <a:lnTo>
                      <a:pt x="247" y="38"/>
                    </a:lnTo>
                    <a:lnTo>
                      <a:pt x="246" y="38"/>
                    </a:lnTo>
                    <a:lnTo>
                      <a:pt x="246" y="39"/>
                    </a:lnTo>
                    <a:lnTo>
                      <a:pt x="247" y="40"/>
                    </a:lnTo>
                    <a:lnTo>
                      <a:pt x="247" y="42"/>
                    </a:lnTo>
                    <a:lnTo>
                      <a:pt x="247" y="43"/>
                    </a:lnTo>
                    <a:lnTo>
                      <a:pt x="248" y="43"/>
                    </a:lnTo>
                    <a:lnTo>
                      <a:pt x="248" y="44"/>
                    </a:lnTo>
                    <a:lnTo>
                      <a:pt x="247" y="44"/>
                    </a:lnTo>
                    <a:lnTo>
                      <a:pt x="247" y="46"/>
                    </a:lnTo>
                    <a:lnTo>
                      <a:pt x="247" y="44"/>
                    </a:lnTo>
                    <a:lnTo>
                      <a:pt x="246" y="46"/>
                    </a:lnTo>
                    <a:lnTo>
                      <a:pt x="246" y="44"/>
                    </a:lnTo>
                    <a:lnTo>
                      <a:pt x="245" y="44"/>
                    </a:lnTo>
                    <a:lnTo>
                      <a:pt x="243" y="43"/>
                    </a:lnTo>
                    <a:lnTo>
                      <a:pt x="242" y="43"/>
                    </a:lnTo>
                    <a:lnTo>
                      <a:pt x="242" y="44"/>
                    </a:lnTo>
                    <a:lnTo>
                      <a:pt x="242" y="46"/>
                    </a:lnTo>
                    <a:lnTo>
                      <a:pt x="242" y="47"/>
                    </a:lnTo>
                    <a:lnTo>
                      <a:pt x="241" y="47"/>
                    </a:lnTo>
                    <a:lnTo>
                      <a:pt x="241" y="46"/>
                    </a:lnTo>
                    <a:lnTo>
                      <a:pt x="239" y="46"/>
                    </a:lnTo>
                    <a:lnTo>
                      <a:pt x="239" y="47"/>
                    </a:lnTo>
                    <a:lnTo>
                      <a:pt x="239" y="48"/>
                    </a:lnTo>
                    <a:lnTo>
                      <a:pt x="239" y="50"/>
                    </a:lnTo>
                    <a:lnTo>
                      <a:pt x="239" y="51"/>
                    </a:lnTo>
                    <a:lnTo>
                      <a:pt x="241" y="51"/>
                    </a:lnTo>
                    <a:lnTo>
                      <a:pt x="241" y="52"/>
                    </a:lnTo>
                    <a:lnTo>
                      <a:pt x="239" y="52"/>
                    </a:lnTo>
                    <a:lnTo>
                      <a:pt x="238" y="52"/>
                    </a:lnTo>
                    <a:lnTo>
                      <a:pt x="238" y="51"/>
                    </a:lnTo>
                    <a:lnTo>
                      <a:pt x="238" y="52"/>
                    </a:lnTo>
                    <a:lnTo>
                      <a:pt x="238" y="53"/>
                    </a:lnTo>
                    <a:lnTo>
                      <a:pt x="237" y="53"/>
                    </a:lnTo>
                    <a:lnTo>
                      <a:pt x="237" y="55"/>
                    </a:lnTo>
                    <a:lnTo>
                      <a:pt x="237" y="56"/>
                    </a:lnTo>
                    <a:lnTo>
                      <a:pt x="237" y="57"/>
                    </a:lnTo>
                    <a:lnTo>
                      <a:pt x="238" y="57"/>
                    </a:lnTo>
                    <a:lnTo>
                      <a:pt x="237" y="57"/>
                    </a:lnTo>
                    <a:lnTo>
                      <a:pt x="235" y="57"/>
                    </a:lnTo>
                    <a:lnTo>
                      <a:pt x="235" y="56"/>
                    </a:lnTo>
                    <a:lnTo>
                      <a:pt x="234" y="56"/>
                    </a:lnTo>
                    <a:lnTo>
                      <a:pt x="234" y="55"/>
                    </a:lnTo>
                    <a:lnTo>
                      <a:pt x="233" y="56"/>
                    </a:lnTo>
                    <a:lnTo>
                      <a:pt x="231" y="56"/>
                    </a:lnTo>
                    <a:lnTo>
                      <a:pt x="231" y="57"/>
                    </a:lnTo>
                    <a:lnTo>
                      <a:pt x="231" y="59"/>
                    </a:lnTo>
                    <a:lnTo>
                      <a:pt x="231" y="60"/>
                    </a:lnTo>
                    <a:lnTo>
                      <a:pt x="233" y="60"/>
                    </a:lnTo>
                    <a:lnTo>
                      <a:pt x="234" y="59"/>
                    </a:lnTo>
                    <a:lnTo>
                      <a:pt x="234" y="60"/>
                    </a:lnTo>
                    <a:lnTo>
                      <a:pt x="233" y="60"/>
                    </a:lnTo>
                    <a:lnTo>
                      <a:pt x="231" y="60"/>
                    </a:lnTo>
                    <a:lnTo>
                      <a:pt x="230" y="60"/>
                    </a:lnTo>
                    <a:lnTo>
                      <a:pt x="230" y="59"/>
                    </a:lnTo>
                    <a:lnTo>
                      <a:pt x="229" y="59"/>
                    </a:lnTo>
                    <a:lnTo>
                      <a:pt x="229" y="60"/>
                    </a:lnTo>
                    <a:lnTo>
                      <a:pt x="229" y="61"/>
                    </a:lnTo>
                    <a:lnTo>
                      <a:pt x="229" y="63"/>
                    </a:lnTo>
                    <a:lnTo>
                      <a:pt x="229" y="64"/>
                    </a:lnTo>
                    <a:lnTo>
                      <a:pt x="228" y="64"/>
                    </a:lnTo>
                    <a:lnTo>
                      <a:pt x="228" y="63"/>
                    </a:lnTo>
                    <a:lnTo>
                      <a:pt x="226" y="63"/>
                    </a:lnTo>
                    <a:lnTo>
                      <a:pt x="226" y="61"/>
                    </a:lnTo>
                    <a:lnTo>
                      <a:pt x="225" y="61"/>
                    </a:lnTo>
                    <a:lnTo>
                      <a:pt x="225" y="60"/>
                    </a:lnTo>
                    <a:lnTo>
                      <a:pt x="224" y="60"/>
                    </a:lnTo>
                    <a:lnTo>
                      <a:pt x="222" y="60"/>
                    </a:lnTo>
                    <a:lnTo>
                      <a:pt x="222" y="61"/>
                    </a:lnTo>
                    <a:lnTo>
                      <a:pt x="222" y="63"/>
                    </a:lnTo>
                    <a:lnTo>
                      <a:pt x="222" y="64"/>
                    </a:lnTo>
                    <a:lnTo>
                      <a:pt x="221" y="64"/>
                    </a:lnTo>
                    <a:lnTo>
                      <a:pt x="221" y="65"/>
                    </a:lnTo>
                    <a:lnTo>
                      <a:pt x="222" y="65"/>
                    </a:lnTo>
                    <a:lnTo>
                      <a:pt x="222" y="67"/>
                    </a:lnTo>
                    <a:lnTo>
                      <a:pt x="222" y="68"/>
                    </a:lnTo>
                    <a:lnTo>
                      <a:pt x="221" y="68"/>
                    </a:lnTo>
                    <a:lnTo>
                      <a:pt x="221" y="67"/>
                    </a:lnTo>
                    <a:lnTo>
                      <a:pt x="220" y="67"/>
                    </a:lnTo>
                    <a:lnTo>
                      <a:pt x="218" y="67"/>
                    </a:lnTo>
                    <a:lnTo>
                      <a:pt x="217" y="67"/>
                    </a:lnTo>
                    <a:lnTo>
                      <a:pt x="216" y="67"/>
                    </a:lnTo>
                    <a:lnTo>
                      <a:pt x="214" y="67"/>
                    </a:lnTo>
                    <a:lnTo>
                      <a:pt x="214" y="68"/>
                    </a:lnTo>
                    <a:lnTo>
                      <a:pt x="213" y="68"/>
                    </a:lnTo>
                    <a:lnTo>
                      <a:pt x="213" y="69"/>
                    </a:lnTo>
                    <a:lnTo>
                      <a:pt x="213" y="70"/>
                    </a:lnTo>
                    <a:lnTo>
                      <a:pt x="213" y="72"/>
                    </a:lnTo>
                    <a:lnTo>
                      <a:pt x="213" y="73"/>
                    </a:lnTo>
                    <a:lnTo>
                      <a:pt x="212" y="73"/>
                    </a:lnTo>
                    <a:lnTo>
                      <a:pt x="212" y="74"/>
                    </a:lnTo>
                    <a:lnTo>
                      <a:pt x="212" y="76"/>
                    </a:lnTo>
                    <a:lnTo>
                      <a:pt x="210" y="76"/>
                    </a:lnTo>
                    <a:lnTo>
                      <a:pt x="210" y="77"/>
                    </a:lnTo>
                    <a:lnTo>
                      <a:pt x="212" y="77"/>
                    </a:lnTo>
                    <a:lnTo>
                      <a:pt x="212" y="78"/>
                    </a:lnTo>
                    <a:lnTo>
                      <a:pt x="212" y="80"/>
                    </a:lnTo>
                    <a:lnTo>
                      <a:pt x="210" y="80"/>
                    </a:lnTo>
                    <a:lnTo>
                      <a:pt x="210" y="78"/>
                    </a:lnTo>
                    <a:lnTo>
                      <a:pt x="209" y="78"/>
                    </a:lnTo>
                    <a:lnTo>
                      <a:pt x="209" y="77"/>
                    </a:lnTo>
                    <a:lnTo>
                      <a:pt x="208" y="77"/>
                    </a:lnTo>
                    <a:lnTo>
                      <a:pt x="207" y="77"/>
                    </a:lnTo>
                    <a:lnTo>
                      <a:pt x="207" y="78"/>
                    </a:lnTo>
                    <a:lnTo>
                      <a:pt x="207" y="80"/>
                    </a:lnTo>
                    <a:lnTo>
                      <a:pt x="207" y="81"/>
                    </a:lnTo>
                    <a:lnTo>
                      <a:pt x="208" y="81"/>
                    </a:lnTo>
                    <a:lnTo>
                      <a:pt x="208" y="82"/>
                    </a:lnTo>
                    <a:lnTo>
                      <a:pt x="208" y="84"/>
                    </a:lnTo>
                    <a:lnTo>
                      <a:pt x="208" y="82"/>
                    </a:lnTo>
                    <a:lnTo>
                      <a:pt x="207" y="82"/>
                    </a:lnTo>
                    <a:lnTo>
                      <a:pt x="205" y="82"/>
                    </a:lnTo>
                    <a:lnTo>
                      <a:pt x="205" y="84"/>
                    </a:lnTo>
                    <a:lnTo>
                      <a:pt x="204" y="84"/>
                    </a:lnTo>
                    <a:lnTo>
                      <a:pt x="204" y="82"/>
                    </a:lnTo>
                    <a:lnTo>
                      <a:pt x="205" y="82"/>
                    </a:lnTo>
                    <a:lnTo>
                      <a:pt x="205" y="81"/>
                    </a:lnTo>
                    <a:lnTo>
                      <a:pt x="204" y="81"/>
                    </a:lnTo>
                    <a:lnTo>
                      <a:pt x="204" y="80"/>
                    </a:lnTo>
                    <a:lnTo>
                      <a:pt x="204" y="78"/>
                    </a:lnTo>
                    <a:lnTo>
                      <a:pt x="203" y="78"/>
                    </a:lnTo>
                    <a:lnTo>
                      <a:pt x="201" y="78"/>
                    </a:lnTo>
                    <a:lnTo>
                      <a:pt x="201" y="77"/>
                    </a:lnTo>
                    <a:lnTo>
                      <a:pt x="201" y="76"/>
                    </a:lnTo>
                    <a:lnTo>
                      <a:pt x="201" y="74"/>
                    </a:lnTo>
                    <a:lnTo>
                      <a:pt x="201" y="73"/>
                    </a:lnTo>
                    <a:lnTo>
                      <a:pt x="203" y="72"/>
                    </a:lnTo>
                    <a:lnTo>
                      <a:pt x="204" y="72"/>
                    </a:lnTo>
                    <a:lnTo>
                      <a:pt x="204" y="70"/>
                    </a:lnTo>
                    <a:lnTo>
                      <a:pt x="205" y="70"/>
                    </a:lnTo>
                    <a:lnTo>
                      <a:pt x="205" y="69"/>
                    </a:lnTo>
                    <a:lnTo>
                      <a:pt x="207" y="69"/>
                    </a:lnTo>
                    <a:lnTo>
                      <a:pt x="205" y="69"/>
                    </a:lnTo>
                    <a:lnTo>
                      <a:pt x="205" y="68"/>
                    </a:lnTo>
                    <a:lnTo>
                      <a:pt x="204" y="67"/>
                    </a:lnTo>
                    <a:lnTo>
                      <a:pt x="205" y="67"/>
                    </a:lnTo>
                    <a:lnTo>
                      <a:pt x="205" y="65"/>
                    </a:lnTo>
                    <a:lnTo>
                      <a:pt x="205" y="64"/>
                    </a:lnTo>
                    <a:lnTo>
                      <a:pt x="205" y="63"/>
                    </a:lnTo>
                    <a:lnTo>
                      <a:pt x="204" y="63"/>
                    </a:lnTo>
                    <a:lnTo>
                      <a:pt x="204" y="61"/>
                    </a:lnTo>
                    <a:lnTo>
                      <a:pt x="203" y="61"/>
                    </a:lnTo>
                    <a:lnTo>
                      <a:pt x="201" y="61"/>
                    </a:lnTo>
                    <a:lnTo>
                      <a:pt x="201" y="60"/>
                    </a:lnTo>
                    <a:lnTo>
                      <a:pt x="200" y="60"/>
                    </a:lnTo>
                    <a:lnTo>
                      <a:pt x="200" y="59"/>
                    </a:lnTo>
                    <a:lnTo>
                      <a:pt x="201" y="59"/>
                    </a:lnTo>
                    <a:lnTo>
                      <a:pt x="201" y="57"/>
                    </a:lnTo>
                    <a:lnTo>
                      <a:pt x="200" y="57"/>
                    </a:lnTo>
                    <a:lnTo>
                      <a:pt x="200" y="56"/>
                    </a:lnTo>
                    <a:lnTo>
                      <a:pt x="199" y="56"/>
                    </a:lnTo>
                    <a:lnTo>
                      <a:pt x="197" y="56"/>
                    </a:lnTo>
                    <a:lnTo>
                      <a:pt x="197" y="55"/>
                    </a:lnTo>
                    <a:lnTo>
                      <a:pt x="199" y="55"/>
                    </a:lnTo>
                    <a:lnTo>
                      <a:pt x="199" y="56"/>
                    </a:lnTo>
                    <a:lnTo>
                      <a:pt x="199" y="55"/>
                    </a:lnTo>
                    <a:lnTo>
                      <a:pt x="197" y="55"/>
                    </a:lnTo>
                    <a:lnTo>
                      <a:pt x="197" y="53"/>
                    </a:lnTo>
                    <a:lnTo>
                      <a:pt x="197" y="52"/>
                    </a:lnTo>
                    <a:lnTo>
                      <a:pt x="196" y="52"/>
                    </a:lnTo>
                    <a:lnTo>
                      <a:pt x="196" y="51"/>
                    </a:lnTo>
                    <a:lnTo>
                      <a:pt x="196" y="50"/>
                    </a:lnTo>
                    <a:lnTo>
                      <a:pt x="196" y="48"/>
                    </a:lnTo>
                    <a:lnTo>
                      <a:pt x="195" y="48"/>
                    </a:lnTo>
                    <a:lnTo>
                      <a:pt x="195" y="47"/>
                    </a:lnTo>
                    <a:lnTo>
                      <a:pt x="195" y="46"/>
                    </a:lnTo>
                    <a:lnTo>
                      <a:pt x="193" y="46"/>
                    </a:lnTo>
                    <a:lnTo>
                      <a:pt x="193" y="44"/>
                    </a:lnTo>
                    <a:lnTo>
                      <a:pt x="192" y="44"/>
                    </a:lnTo>
                    <a:lnTo>
                      <a:pt x="192" y="43"/>
                    </a:lnTo>
                    <a:lnTo>
                      <a:pt x="192" y="42"/>
                    </a:lnTo>
                    <a:lnTo>
                      <a:pt x="192" y="40"/>
                    </a:lnTo>
                    <a:lnTo>
                      <a:pt x="192" y="39"/>
                    </a:lnTo>
                    <a:lnTo>
                      <a:pt x="193" y="39"/>
                    </a:lnTo>
                    <a:lnTo>
                      <a:pt x="193" y="38"/>
                    </a:lnTo>
                    <a:lnTo>
                      <a:pt x="193" y="39"/>
                    </a:lnTo>
                    <a:lnTo>
                      <a:pt x="193" y="38"/>
                    </a:lnTo>
                    <a:lnTo>
                      <a:pt x="195" y="38"/>
                    </a:lnTo>
                    <a:lnTo>
                      <a:pt x="196" y="38"/>
                    </a:lnTo>
                    <a:lnTo>
                      <a:pt x="197" y="38"/>
                    </a:lnTo>
                    <a:lnTo>
                      <a:pt x="197" y="36"/>
                    </a:lnTo>
                    <a:lnTo>
                      <a:pt x="197" y="35"/>
                    </a:lnTo>
                    <a:lnTo>
                      <a:pt x="197" y="34"/>
                    </a:lnTo>
                    <a:lnTo>
                      <a:pt x="197" y="33"/>
                    </a:lnTo>
                    <a:lnTo>
                      <a:pt x="197" y="31"/>
                    </a:lnTo>
                    <a:lnTo>
                      <a:pt x="196" y="31"/>
                    </a:lnTo>
                    <a:lnTo>
                      <a:pt x="196" y="30"/>
                    </a:lnTo>
                    <a:lnTo>
                      <a:pt x="195" y="30"/>
                    </a:lnTo>
                    <a:lnTo>
                      <a:pt x="193" y="30"/>
                    </a:lnTo>
                    <a:lnTo>
                      <a:pt x="192" y="30"/>
                    </a:lnTo>
                    <a:lnTo>
                      <a:pt x="191" y="30"/>
                    </a:lnTo>
                    <a:lnTo>
                      <a:pt x="190" y="30"/>
                    </a:lnTo>
                    <a:lnTo>
                      <a:pt x="188" y="30"/>
                    </a:lnTo>
                    <a:lnTo>
                      <a:pt x="187" y="30"/>
                    </a:lnTo>
                    <a:lnTo>
                      <a:pt x="186" y="30"/>
                    </a:lnTo>
                    <a:lnTo>
                      <a:pt x="186" y="29"/>
                    </a:lnTo>
                    <a:lnTo>
                      <a:pt x="184" y="29"/>
                    </a:lnTo>
                    <a:lnTo>
                      <a:pt x="183" y="29"/>
                    </a:lnTo>
                    <a:lnTo>
                      <a:pt x="182" y="29"/>
                    </a:lnTo>
                    <a:lnTo>
                      <a:pt x="180" y="29"/>
                    </a:lnTo>
                    <a:lnTo>
                      <a:pt x="179" y="29"/>
                    </a:lnTo>
                    <a:lnTo>
                      <a:pt x="178" y="27"/>
                    </a:lnTo>
                    <a:lnTo>
                      <a:pt x="178" y="26"/>
                    </a:lnTo>
                    <a:lnTo>
                      <a:pt x="179" y="26"/>
                    </a:lnTo>
                    <a:lnTo>
                      <a:pt x="180" y="26"/>
                    </a:lnTo>
                    <a:lnTo>
                      <a:pt x="180" y="25"/>
                    </a:lnTo>
                    <a:lnTo>
                      <a:pt x="180" y="23"/>
                    </a:lnTo>
                    <a:lnTo>
                      <a:pt x="180" y="22"/>
                    </a:lnTo>
                    <a:lnTo>
                      <a:pt x="179" y="22"/>
                    </a:lnTo>
                    <a:lnTo>
                      <a:pt x="178" y="22"/>
                    </a:lnTo>
                    <a:lnTo>
                      <a:pt x="176" y="22"/>
                    </a:lnTo>
                    <a:lnTo>
                      <a:pt x="175" y="22"/>
                    </a:lnTo>
                    <a:lnTo>
                      <a:pt x="174" y="22"/>
                    </a:lnTo>
                    <a:lnTo>
                      <a:pt x="173" y="22"/>
                    </a:lnTo>
                    <a:lnTo>
                      <a:pt x="171" y="22"/>
                    </a:lnTo>
                    <a:lnTo>
                      <a:pt x="170" y="21"/>
                    </a:lnTo>
                    <a:lnTo>
                      <a:pt x="170" y="19"/>
                    </a:lnTo>
                    <a:lnTo>
                      <a:pt x="170" y="18"/>
                    </a:lnTo>
                    <a:lnTo>
                      <a:pt x="170" y="17"/>
                    </a:lnTo>
                    <a:lnTo>
                      <a:pt x="170" y="16"/>
                    </a:lnTo>
                    <a:lnTo>
                      <a:pt x="170" y="14"/>
                    </a:lnTo>
                    <a:lnTo>
                      <a:pt x="171" y="13"/>
                    </a:lnTo>
                    <a:lnTo>
                      <a:pt x="171" y="12"/>
                    </a:lnTo>
                    <a:lnTo>
                      <a:pt x="173" y="10"/>
                    </a:lnTo>
                    <a:lnTo>
                      <a:pt x="174" y="10"/>
                    </a:lnTo>
                    <a:lnTo>
                      <a:pt x="176" y="10"/>
                    </a:lnTo>
                    <a:lnTo>
                      <a:pt x="178" y="10"/>
                    </a:lnTo>
                    <a:lnTo>
                      <a:pt x="179" y="10"/>
                    </a:lnTo>
                    <a:lnTo>
                      <a:pt x="182" y="10"/>
                    </a:lnTo>
                    <a:lnTo>
                      <a:pt x="182" y="9"/>
                    </a:lnTo>
                    <a:lnTo>
                      <a:pt x="180" y="9"/>
                    </a:lnTo>
                    <a:lnTo>
                      <a:pt x="179" y="8"/>
                    </a:lnTo>
                    <a:lnTo>
                      <a:pt x="178" y="8"/>
                    </a:lnTo>
                    <a:lnTo>
                      <a:pt x="178" y="6"/>
                    </a:lnTo>
                    <a:lnTo>
                      <a:pt x="178" y="5"/>
                    </a:lnTo>
                    <a:lnTo>
                      <a:pt x="176" y="5"/>
                    </a:lnTo>
                    <a:lnTo>
                      <a:pt x="176" y="4"/>
                    </a:lnTo>
                    <a:lnTo>
                      <a:pt x="175" y="4"/>
                    </a:lnTo>
                    <a:lnTo>
                      <a:pt x="174" y="4"/>
                    </a:lnTo>
                    <a:lnTo>
                      <a:pt x="174" y="2"/>
                    </a:lnTo>
                    <a:lnTo>
                      <a:pt x="173" y="2"/>
                    </a:lnTo>
                    <a:lnTo>
                      <a:pt x="171" y="2"/>
                    </a:lnTo>
                    <a:lnTo>
                      <a:pt x="170" y="1"/>
                    </a:lnTo>
                    <a:lnTo>
                      <a:pt x="169" y="1"/>
                    </a:lnTo>
                    <a:lnTo>
                      <a:pt x="167" y="1"/>
                    </a:lnTo>
                    <a:lnTo>
                      <a:pt x="166" y="0"/>
                    </a:lnTo>
                    <a:lnTo>
                      <a:pt x="165" y="0"/>
                    </a:lnTo>
                    <a:lnTo>
                      <a:pt x="163" y="0"/>
                    </a:lnTo>
                    <a:lnTo>
                      <a:pt x="162" y="1"/>
                    </a:lnTo>
                    <a:lnTo>
                      <a:pt x="162" y="4"/>
                    </a:lnTo>
                    <a:lnTo>
                      <a:pt x="162" y="5"/>
                    </a:lnTo>
                    <a:lnTo>
                      <a:pt x="161" y="9"/>
                    </a:lnTo>
                    <a:lnTo>
                      <a:pt x="159" y="12"/>
                    </a:lnTo>
                    <a:lnTo>
                      <a:pt x="158" y="14"/>
                    </a:lnTo>
                    <a:lnTo>
                      <a:pt x="157" y="14"/>
                    </a:lnTo>
                    <a:lnTo>
                      <a:pt x="157" y="16"/>
                    </a:lnTo>
                    <a:lnTo>
                      <a:pt x="157" y="17"/>
                    </a:lnTo>
                    <a:lnTo>
                      <a:pt x="158" y="17"/>
                    </a:lnTo>
                    <a:lnTo>
                      <a:pt x="159" y="19"/>
                    </a:lnTo>
                    <a:lnTo>
                      <a:pt x="159" y="22"/>
                    </a:lnTo>
                    <a:lnTo>
                      <a:pt x="158" y="25"/>
                    </a:lnTo>
                    <a:lnTo>
                      <a:pt x="157" y="25"/>
                    </a:lnTo>
                    <a:lnTo>
                      <a:pt x="156" y="25"/>
                    </a:lnTo>
                    <a:lnTo>
                      <a:pt x="154" y="25"/>
                    </a:lnTo>
                    <a:lnTo>
                      <a:pt x="154" y="23"/>
                    </a:lnTo>
                    <a:lnTo>
                      <a:pt x="153" y="23"/>
                    </a:lnTo>
                    <a:lnTo>
                      <a:pt x="152" y="23"/>
                    </a:lnTo>
                    <a:lnTo>
                      <a:pt x="152" y="25"/>
                    </a:lnTo>
                    <a:lnTo>
                      <a:pt x="150" y="25"/>
                    </a:lnTo>
                    <a:lnTo>
                      <a:pt x="149" y="25"/>
                    </a:lnTo>
                    <a:lnTo>
                      <a:pt x="148" y="26"/>
                    </a:lnTo>
                    <a:lnTo>
                      <a:pt x="146" y="26"/>
                    </a:lnTo>
                    <a:lnTo>
                      <a:pt x="145" y="27"/>
                    </a:lnTo>
                    <a:lnTo>
                      <a:pt x="144" y="27"/>
                    </a:lnTo>
                    <a:lnTo>
                      <a:pt x="142" y="27"/>
                    </a:lnTo>
                    <a:lnTo>
                      <a:pt x="142" y="29"/>
                    </a:lnTo>
                    <a:lnTo>
                      <a:pt x="141" y="29"/>
                    </a:lnTo>
                    <a:lnTo>
                      <a:pt x="140" y="29"/>
                    </a:lnTo>
                    <a:lnTo>
                      <a:pt x="140" y="30"/>
                    </a:lnTo>
                    <a:lnTo>
                      <a:pt x="138" y="30"/>
                    </a:lnTo>
                    <a:lnTo>
                      <a:pt x="137" y="30"/>
                    </a:lnTo>
                    <a:lnTo>
                      <a:pt x="136" y="31"/>
                    </a:lnTo>
                    <a:lnTo>
                      <a:pt x="135" y="31"/>
                    </a:lnTo>
                    <a:lnTo>
                      <a:pt x="133" y="33"/>
                    </a:lnTo>
                    <a:lnTo>
                      <a:pt x="132" y="33"/>
                    </a:lnTo>
                    <a:lnTo>
                      <a:pt x="131" y="33"/>
                    </a:lnTo>
                    <a:lnTo>
                      <a:pt x="129" y="34"/>
                    </a:lnTo>
                    <a:lnTo>
                      <a:pt x="128" y="34"/>
                    </a:lnTo>
                    <a:lnTo>
                      <a:pt x="128" y="35"/>
                    </a:lnTo>
                    <a:lnTo>
                      <a:pt x="127" y="36"/>
                    </a:lnTo>
                    <a:lnTo>
                      <a:pt x="127" y="38"/>
                    </a:lnTo>
                    <a:lnTo>
                      <a:pt x="125" y="39"/>
                    </a:lnTo>
                    <a:lnTo>
                      <a:pt x="124" y="40"/>
                    </a:lnTo>
                    <a:lnTo>
                      <a:pt x="124" y="42"/>
                    </a:lnTo>
                    <a:lnTo>
                      <a:pt x="123" y="42"/>
                    </a:lnTo>
                    <a:lnTo>
                      <a:pt x="123" y="43"/>
                    </a:lnTo>
                    <a:lnTo>
                      <a:pt x="123" y="44"/>
                    </a:lnTo>
                    <a:lnTo>
                      <a:pt x="121" y="46"/>
                    </a:lnTo>
                    <a:lnTo>
                      <a:pt x="121" y="47"/>
                    </a:lnTo>
                    <a:lnTo>
                      <a:pt x="120" y="47"/>
                    </a:lnTo>
                    <a:lnTo>
                      <a:pt x="120" y="48"/>
                    </a:lnTo>
                    <a:lnTo>
                      <a:pt x="120" y="50"/>
                    </a:lnTo>
                    <a:lnTo>
                      <a:pt x="119" y="50"/>
                    </a:lnTo>
                    <a:lnTo>
                      <a:pt x="119" y="51"/>
                    </a:lnTo>
                    <a:lnTo>
                      <a:pt x="119" y="52"/>
                    </a:lnTo>
                    <a:lnTo>
                      <a:pt x="120" y="52"/>
                    </a:lnTo>
                    <a:lnTo>
                      <a:pt x="120" y="53"/>
                    </a:lnTo>
                    <a:lnTo>
                      <a:pt x="120" y="55"/>
                    </a:lnTo>
                    <a:lnTo>
                      <a:pt x="119" y="55"/>
                    </a:lnTo>
                    <a:lnTo>
                      <a:pt x="118" y="55"/>
                    </a:lnTo>
                    <a:lnTo>
                      <a:pt x="118" y="53"/>
                    </a:lnTo>
                    <a:lnTo>
                      <a:pt x="116" y="53"/>
                    </a:lnTo>
                    <a:lnTo>
                      <a:pt x="115" y="52"/>
                    </a:lnTo>
                    <a:lnTo>
                      <a:pt x="114" y="52"/>
                    </a:lnTo>
                    <a:lnTo>
                      <a:pt x="112" y="52"/>
                    </a:lnTo>
                    <a:lnTo>
                      <a:pt x="111" y="52"/>
                    </a:lnTo>
                    <a:lnTo>
                      <a:pt x="111" y="53"/>
                    </a:lnTo>
                    <a:lnTo>
                      <a:pt x="110" y="53"/>
                    </a:lnTo>
                    <a:lnTo>
                      <a:pt x="108" y="53"/>
                    </a:lnTo>
                    <a:lnTo>
                      <a:pt x="107" y="53"/>
                    </a:lnTo>
                    <a:lnTo>
                      <a:pt x="106" y="52"/>
                    </a:lnTo>
                    <a:lnTo>
                      <a:pt x="106" y="51"/>
                    </a:lnTo>
                    <a:lnTo>
                      <a:pt x="104" y="51"/>
                    </a:lnTo>
                    <a:lnTo>
                      <a:pt x="103" y="51"/>
                    </a:lnTo>
                    <a:lnTo>
                      <a:pt x="103" y="52"/>
                    </a:lnTo>
                    <a:lnTo>
                      <a:pt x="102" y="51"/>
                    </a:lnTo>
                    <a:lnTo>
                      <a:pt x="101" y="50"/>
                    </a:lnTo>
                    <a:lnTo>
                      <a:pt x="99" y="48"/>
                    </a:lnTo>
                    <a:lnTo>
                      <a:pt x="98" y="48"/>
                    </a:lnTo>
                    <a:lnTo>
                      <a:pt x="98" y="47"/>
                    </a:lnTo>
                    <a:lnTo>
                      <a:pt x="98" y="46"/>
                    </a:lnTo>
                    <a:lnTo>
                      <a:pt x="97" y="46"/>
                    </a:lnTo>
                    <a:lnTo>
                      <a:pt x="97" y="44"/>
                    </a:lnTo>
                    <a:lnTo>
                      <a:pt x="95" y="44"/>
                    </a:lnTo>
                    <a:lnTo>
                      <a:pt x="95" y="43"/>
                    </a:lnTo>
                    <a:lnTo>
                      <a:pt x="95" y="42"/>
                    </a:lnTo>
                    <a:lnTo>
                      <a:pt x="94" y="42"/>
                    </a:lnTo>
                    <a:lnTo>
                      <a:pt x="93" y="42"/>
                    </a:lnTo>
                    <a:lnTo>
                      <a:pt x="91" y="42"/>
                    </a:lnTo>
                    <a:lnTo>
                      <a:pt x="90" y="42"/>
                    </a:lnTo>
                    <a:lnTo>
                      <a:pt x="90" y="40"/>
                    </a:lnTo>
                    <a:lnTo>
                      <a:pt x="87" y="40"/>
                    </a:lnTo>
                    <a:lnTo>
                      <a:pt x="86" y="39"/>
                    </a:lnTo>
                    <a:lnTo>
                      <a:pt x="85" y="39"/>
                    </a:lnTo>
                    <a:lnTo>
                      <a:pt x="84" y="39"/>
                    </a:lnTo>
                    <a:lnTo>
                      <a:pt x="84" y="38"/>
                    </a:lnTo>
                    <a:lnTo>
                      <a:pt x="80" y="36"/>
                    </a:lnTo>
                    <a:lnTo>
                      <a:pt x="78" y="36"/>
                    </a:lnTo>
                    <a:lnTo>
                      <a:pt x="78" y="35"/>
                    </a:lnTo>
                    <a:lnTo>
                      <a:pt x="77" y="35"/>
                    </a:lnTo>
                    <a:lnTo>
                      <a:pt x="77" y="34"/>
                    </a:lnTo>
                    <a:lnTo>
                      <a:pt x="76" y="34"/>
                    </a:lnTo>
                    <a:lnTo>
                      <a:pt x="74" y="34"/>
                    </a:lnTo>
                    <a:lnTo>
                      <a:pt x="76" y="33"/>
                    </a:lnTo>
                    <a:lnTo>
                      <a:pt x="74" y="31"/>
                    </a:lnTo>
                    <a:lnTo>
                      <a:pt x="73" y="31"/>
                    </a:lnTo>
                    <a:lnTo>
                      <a:pt x="73" y="33"/>
                    </a:lnTo>
                    <a:lnTo>
                      <a:pt x="72" y="33"/>
                    </a:lnTo>
                    <a:lnTo>
                      <a:pt x="70" y="33"/>
                    </a:lnTo>
                    <a:lnTo>
                      <a:pt x="69" y="33"/>
                    </a:lnTo>
                    <a:lnTo>
                      <a:pt x="68" y="33"/>
                    </a:lnTo>
                    <a:lnTo>
                      <a:pt x="66" y="33"/>
                    </a:lnTo>
                    <a:lnTo>
                      <a:pt x="65" y="33"/>
                    </a:lnTo>
                    <a:lnTo>
                      <a:pt x="64" y="33"/>
                    </a:lnTo>
                    <a:lnTo>
                      <a:pt x="64" y="31"/>
                    </a:lnTo>
                    <a:lnTo>
                      <a:pt x="63" y="31"/>
                    </a:lnTo>
                    <a:lnTo>
                      <a:pt x="61" y="31"/>
                    </a:lnTo>
                    <a:lnTo>
                      <a:pt x="61" y="33"/>
                    </a:lnTo>
                    <a:lnTo>
                      <a:pt x="60" y="33"/>
                    </a:lnTo>
                    <a:lnTo>
                      <a:pt x="60" y="34"/>
                    </a:lnTo>
                    <a:lnTo>
                      <a:pt x="60" y="33"/>
                    </a:lnTo>
                    <a:lnTo>
                      <a:pt x="59" y="33"/>
                    </a:lnTo>
                    <a:lnTo>
                      <a:pt x="57" y="31"/>
                    </a:lnTo>
                    <a:lnTo>
                      <a:pt x="56" y="31"/>
                    </a:lnTo>
                    <a:lnTo>
                      <a:pt x="55" y="30"/>
                    </a:lnTo>
                    <a:lnTo>
                      <a:pt x="53" y="30"/>
                    </a:lnTo>
                    <a:lnTo>
                      <a:pt x="52" y="29"/>
                    </a:lnTo>
                    <a:lnTo>
                      <a:pt x="51" y="29"/>
                    </a:lnTo>
                    <a:lnTo>
                      <a:pt x="49" y="29"/>
                    </a:lnTo>
                    <a:lnTo>
                      <a:pt x="48" y="29"/>
                    </a:lnTo>
                    <a:lnTo>
                      <a:pt x="47" y="29"/>
                    </a:lnTo>
                    <a:lnTo>
                      <a:pt x="46" y="29"/>
                    </a:lnTo>
                    <a:lnTo>
                      <a:pt x="44" y="29"/>
                    </a:lnTo>
                    <a:lnTo>
                      <a:pt x="43" y="29"/>
                    </a:lnTo>
                    <a:lnTo>
                      <a:pt x="42" y="29"/>
                    </a:lnTo>
                    <a:lnTo>
                      <a:pt x="40" y="29"/>
                    </a:lnTo>
                    <a:lnTo>
                      <a:pt x="39" y="29"/>
                    </a:lnTo>
                    <a:lnTo>
                      <a:pt x="39" y="30"/>
                    </a:lnTo>
                    <a:lnTo>
                      <a:pt x="38" y="30"/>
                    </a:lnTo>
                    <a:lnTo>
                      <a:pt x="36" y="30"/>
                    </a:lnTo>
                    <a:lnTo>
                      <a:pt x="36" y="31"/>
                    </a:lnTo>
                    <a:lnTo>
                      <a:pt x="35" y="31"/>
                    </a:lnTo>
                    <a:lnTo>
                      <a:pt x="34" y="31"/>
                    </a:lnTo>
                    <a:lnTo>
                      <a:pt x="34" y="33"/>
                    </a:lnTo>
                    <a:lnTo>
                      <a:pt x="32" y="33"/>
                    </a:lnTo>
                    <a:lnTo>
                      <a:pt x="31" y="33"/>
                    </a:lnTo>
                    <a:lnTo>
                      <a:pt x="30" y="33"/>
                    </a:lnTo>
                    <a:lnTo>
                      <a:pt x="30" y="34"/>
                    </a:lnTo>
                    <a:lnTo>
                      <a:pt x="29" y="34"/>
                    </a:lnTo>
                    <a:lnTo>
                      <a:pt x="29" y="35"/>
                    </a:lnTo>
                    <a:lnTo>
                      <a:pt x="27" y="35"/>
                    </a:lnTo>
                    <a:lnTo>
                      <a:pt x="26" y="35"/>
                    </a:lnTo>
                    <a:lnTo>
                      <a:pt x="25" y="35"/>
                    </a:lnTo>
                    <a:lnTo>
                      <a:pt x="25" y="34"/>
                    </a:lnTo>
                    <a:lnTo>
                      <a:pt x="23" y="34"/>
                    </a:lnTo>
                    <a:lnTo>
                      <a:pt x="23" y="35"/>
                    </a:lnTo>
                    <a:lnTo>
                      <a:pt x="22" y="35"/>
                    </a:lnTo>
                    <a:lnTo>
                      <a:pt x="21" y="35"/>
                    </a:lnTo>
                    <a:lnTo>
                      <a:pt x="21" y="36"/>
                    </a:lnTo>
                    <a:lnTo>
                      <a:pt x="19" y="36"/>
                    </a:lnTo>
                    <a:lnTo>
                      <a:pt x="19" y="38"/>
                    </a:lnTo>
                    <a:lnTo>
                      <a:pt x="18" y="38"/>
                    </a:lnTo>
                    <a:lnTo>
                      <a:pt x="18" y="39"/>
                    </a:lnTo>
                    <a:lnTo>
                      <a:pt x="17" y="39"/>
                    </a:lnTo>
                    <a:lnTo>
                      <a:pt x="15" y="39"/>
                    </a:lnTo>
                    <a:lnTo>
                      <a:pt x="14" y="39"/>
                    </a:lnTo>
                    <a:lnTo>
                      <a:pt x="13" y="39"/>
                    </a:lnTo>
                    <a:lnTo>
                      <a:pt x="13" y="38"/>
                    </a:lnTo>
                    <a:lnTo>
                      <a:pt x="13" y="36"/>
                    </a:lnTo>
                    <a:lnTo>
                      <a:pt x="13" y="35"/>
                    </a:lnTo>
                    <a:lnTo>
                      <a:pt x="13" y="34"/>
                    </a:lnTo>
                    <a:lnTo>
                      <a:pt x="13" y="33"/>
                    </a:lnTo>
                    <a:lnTo>
                      <a:pt x="12" y="33"/>
                    </a:lnTo>
                    <a:lnTo>
                      <a:pt x="12" y="31"/>
                    </a:lnTo>
                    <a:lnTo>
                      <a:pt x="10" y="31"/>
                    </a:lnTo>
                    <a:lnTo>
                      <a:pt x="10" y="30"/>
                    </a:lnTo>
                    <a:lnTo>
                      <a:pt x="10" y="31"/>
                    </a:lnTo>
                    <a:lnTo>
                      <a:pt x="10" y="33"/>
                    </a:lnTo>
                    <a:lnTo>
                      <a:pt x="9" y="33"/>
                    </a:lnTo>
                    <a:lnTo>
                      <a:pt x="8" y="33"/>
                    </a:lnTo>
                    <a:lnTo>
                      <a:pt x="6" y="33"/>
                    </a:lnTo>
                    <a:lnTo>
                      <a:pt x="5" y="33"/>
                    </a:lnTo>
                    <a:lnTo>
                      <a:pt x="4" y="33"/>
                    </a:lnTo>
                    <a:lnTo>
                      <a:pt x="2" y="33"/>
                    </a:lnTo>
                    <a:lnTo>
                      <a:pt x="2" y="34"/>
                    </a:lnTo>
                    <a:lnTo>
                      <a:pt x="2" y="35"/>
                    </a:lnTo>
                    <a:lnTo>
                      <a:pt x="1" y="35"/>
                    </a:lnTo>
                    <a:lnTo>
                      <a:pt x="1" y="36"/>
                    </a:lnTo>
                    <a:lnTo>
                      <a:pt x="0" y="36"/>
                    </a:lnTo>
                    <a:lnTo>
                      <a:pt x="0" y="38"/>
                    </a:lnTo>
                    <a:lnTo>
                      <a:pt x="0" y="3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5" name="Freeform 32">
                <a:extLst>
                  <a:ext uri="{FF2B5EF4-FFF2-40B4-BE49-F238E27FC236}">
                    <a16:creationId xmlns:a16="http://schemas.microsoft.com/office/drawing/2014/main" id="{699D5F27-5A5E-A4CB-9950-FE091D84752C}"/>
                  </a:ext>
                </a:extLst>
              </p:cNvPr>
              <p:cNvSpPr>
                <a:spLocks noEditPoints="1"/>
              </p:cNvSpPr>
              <p:nvPr/>
            </p:nvSpPr>
            <p:spPr bwMode="auto">
              <a:xfrm>
                <a:off x="3378" y="712"/>
                <a:ext cx="666" cy="732"/>
              </a:xfrm>
              <a:custGeom>
                <a:avLst/>
                <a:gdLst>
                  <a:gd name="T0" fmla="*/ 525 w 666"/>
                  <a:gd name="T1" fmla="*/ 723 h 732"/>
                  <a:gd name="T2" fmla="*/ 484 w 666"/>
                  <a:gd name="T3" fmla="*/ 704 h 732"/>
                  <a:gd name="T4" fmla="*/ 433 w 666"/>
                  <a:gd name="T5" fmla="*/ 694 h 732"/>
                  <a:gd name="T6" fmla="*/ 399 w 666"/>
                  <a:gd name="T7" fmla="*/ 687 h 732"/>
                  <a:gd name="T8" fmla="*/ 382 w 666"/>
                  <a:gd name="T9" fmla="*/ 685 h 732"/>
                  <a:gd name="T10" fmla="*/ 405 w 666"/>
                  <a:gd name="T11" fmla="*/ 639 h 732"/>
                  <a:gd name="T12" fmla="*/ 378 w 666"/>
                  <a:gd name="T13" fmla="*/ 614 h 732"/>
                  <a:gd name="T14" fmla="*/ 351 w 666"/>
                  <a:gd name="T15" fmla="*/ 610 h 732"/>
                  <a:gd name="T16" fmla="*/ 325 w 666"/>
                  <a:gd name="T17" fmla="*/ 584 h 732"/>
                  <a:gd name="T18" fmla="*/ 323 w 666"/>
                  <a:gd name="T19" fmla="*/ 558 h 732"/>
                  <a:gd name="T20" fmla="*/ 357 w 666"/>
                  <a:gd name="T21" fmla="*/ 547 h 732"/>
                  <a:gd name="T22" fmla="*/ 355 w 666"/>
                  <a:gd name="T23" fmla="*/ 509 h 732"/>
                  <a:gd name="T24" fmla="*/ 390 w 666"/>
                  <a:gd name="T25" fmla="*/ 488 h 732"/>
                  <a:gd name="T26" fmla="*/ 398 w 666"/>
                  <a:gd name="T27" fmla="*/ 449 h 732"/>
                  <a:gd name="T28" fmla="*/ 380 w 666"/>
                  <a:gd name="T29" fmla="*/ 416 h 732"/>
                  <a:gd name="T30" fmla="*/ 350 w 666"/>
                  <a:gd name="T31" fmla="*/ 385 h 732"/>
                  <a:gd name="T32" fmla="*/ 287 w 666"/>
                  <a:gd name="T33" fmla="*/ 367 h 732"/>
                  <a:gd name="T34" fmla="*/ 244 w 666"/>
                  <a:gd name="T35" fmla="*/ 352 h 732"/>
                  <a:gd name="T36" fmla="*/ 213 w 666"/>
                  <a:gd name="T37" fmla="*/ 361 h 732"/>
                  <a:gd name="T38" fmla="*/ 160 w 666"/>
                  <a:gd name="T39" fmla="*/ 357 h 732"/>
                  <a:gd name="T40" fmla="*/ 110 w 666"/>
                  <a:gd name="T41" fmla="*/ 346 h 732"/>
                  <a:gd name="T42" fmla="*/ 77 w 666"/>
                  <a:gd name="T43" fmla="*/ 352 h 732"/>
                  <a:gd name="T44" fmla="*/ 42 w 666"/>
                  <a:gd name="T45" fmla="*/ 359 h 732"/>
                  <a:gd name="T46" fmla="*/ 45 w 666"/>
                  <a:gd name="T47" fmla="*/ 323 h 732"/>
                  <a:gd name="T48" fmla="*/ 14 w 666"/>
                  <a:gd name="T49" fmla="*/ 240 h 732"/>
                  <a:gd name="T50" fmla="*/ 8 w 666"/>
                  <a:gd name="T51" fmla="*/ 194 h 732"/>
                  <a:gd name="T52" fmla="*/ 48 w 666"/>
                  <a:gd name="T53" fmla="*/ 178 h 732"/>
                  <a:gd name="T54" fmla="*/ 73 w 666"/>
                  <a:gd name="T55" fmla="*/ 170 h 732"/>
                  <a:gd name="T56" fmla="*/ 88 w 666"/>
                  <a:gd name="T57" fmla="*/ 136 h 732"/>
                  <a:gd name="T58" fmla="*/ 50 w 666"/>
                  <a:gd name="T59" fmla="*/ 114 h 732"/>
                  <a:gd name="T60" fmla="*/ 89 w 666"/>
                  <a:gd name="T61" fmla="*/ 59 h 732"/>
                  <a:gd name="T62" fmla="*/ 123 w 666"/>
                  <a:gd name="T63" fmla="*/ 85 h 732"/>
                  <a:gd name="T64" fmla="*/ 130 w 666"/>
                  <a:gd name="T65" fmla="*/ 132 h 732"/>
                  <a:gd name="T66" fmla="*/ 156 w 666"/>
                  <a:gd name="T67" fmla="*/ 113 h 732"/>
                  <a:gd name="T68" fmla="*/ 174 w 666"/>
                  <a:gd name="T69" fmla="*/ 84 h 732"/>
                  <a:gd name="T70" fmla="*/ 206 w 666"/>
                  <a:gd name="T71" fmla="*/ 64 h 732"/>
                  <a:gd name="T72" fmla="*/ 242 w 666"/>
                  <a:gd name="T73" fmla="*/ 56 h 732"/>
                  <a:gd name="T74" fmla="*/ 281 w 666"/>
                  <a:gd name="T75" fmla="*/ 49 h 732"/>
                  <a:gd name="T76" fmla="*/ 301 w 666"/>
                  <a:gd name="T77" fmla="*/ 25 h 732"/>
                  <a:gd name="T78" fmla="*/ 351 w 666"/>
                  <a:gd name="T79" fmla="*/ 24 h 732"/>
                  <a:gd name="T80" fmla="*/ 410 w 666"/>
                  <a:gd name="T81" fmla="*/ 21 h 732"/>
                  <a:gd name="T82" fmla="*/ 462 w 666"/>
                  <a:gd name="T83" fmla="*/ 22 h 732"/>
                  <a:gd name="T84" fmla="*/ 496 w 666"/>
                  <a:gd name="T85" fmla="*/ 17 h 732"/>
                  <a:gd name="T86" fmla="*/ 504 w 666"/>
                  <a:gd name="T87" fmla="*/ 66 h 732"/>
                  <a:gd name="T88" fmla="*/ 513 w 666"/>
                  <a:gd name="T89" fmla="*/ 110 h 732"/>
                  <a:gd name="T90" fmla="*/ 516 w 666"/>
                  <a:gd name="T91" fmla="*/ 127 h 732"/>
                  <a:gd name="T92" fmla="*/ 564 w 666"/>
                  <a:gd name="T93" fmla="*/ 128 h 732"/>
                  <a:gd name="T94" fmla="*/ 593 w 666"/>
                  <a:gd name="T95" fmla="*/ 149 h 732"/>
                  <a:gd name="T96" fmla="*/ 593 w 666"/>
                  <a:gd name="T97" fmla="*/ 224 h 732"/>
                  <a:gd name="T98" fmla="*/ 585 w 666"/>
                  <a:gd name="T99" fmla="*/ 262 h 732"/>
                  <a:gd name="T100" fmla="*/ 575 w 666"/>
                  <a:gd name="T101" fmla="*/ 284 h 732"/>
                  <a:gd name="T102" fmla="*/ 566 w 666"/>
                  <a:gd name="T103" fmla="*/ 313 h 732"/>
                  <a:gd name="T104" fmla="*/ 596 w 666"/>
                  <a:gd name="T105" fmla="*/ 291 h 732"/>
                  <a:gd name="T106" fmla="*/ 644 w 666"/>
                  <a:gd name="T107" fmla="*/ 299 h 732"/>
                  <a:gd name="T108" fmla="*/ 661 w 666"/>
                  <a:gd name="T109" fmla="*/ 316 h 732"/>
                  <a:gd name="T110" fmla="*/ 644 w 666"/>
                  <a:gd name="T111" fmla="*/ 409 h 732"/>
                  <a:gd name="T112" fmla="*/ 648 w 666"/>
                  <a:gd name="T113" fmla="*/ 488 h 732"/>
                  <a:gd name="T114" fmla="*/ 634 w 666"/>
                  <a:gd name="T115" fmla="*/ 532 h 732"/>
                  <a:gd name="T116" fmla="*/ 605 w 666"/>
                  <a:gd name="T117" fmla="*/ 543 h 732"/>
                  <a:gd name="T118" fmla="*/ 576 w 666"/>
                  <a:gd name="T119" fmla="*/ 555 h 732"/>
                  <a:gd name="T120" fmla="*/ 534 w 666"/>
                  <a:gd name="T121" fmla="*/ 547 h 732"/>
                  <a:gd name="T122" fmla="*/ 521 w 666"/>
                  <a:gd name="T123" fmla="*/ 588 h 732"/>
                  <a:gd name="T124" fmla="*/ 500 w 666"/>
                  <a:gd name="T125" fmla="*/ 623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66" h="732">
                    <a:moveTo>
                      <a:pt x="509" y="635"/>
                    </a:moveTo>
                    <a:lnTo>
                      <a:pt x="511" y="636"/>
                    </a:lnTo>
                    <a:lnTo>
                      <a:pt x="513" y="639"/>
                    </a:lnTo>
                    <a:lnTo>
                      <a:pt x="512" y="640"/>
                    </a:lnTo>
                    <a:lnTo>
                      <a:pt x="508" y="642"/>
                    </a:lnTo>
                    <a:lnTo>
                      <a:pt x="505" y="643"/>
                    </a:lnTo>
                    <a:lnTo>
                      <a:pt x="503" y="644"/>
                    </a:lnTo>
                    <a:lnTo>
                      <a:pt x="501" y="645"/>
                    </a:lnTo>
                    <a:lnTo>
                      <a:pt x="500" y="647"/>
                    </a:lnTo>
                    <a:lnTo>
                      <a:pt x="501" y="648"/>
                    </a:lnTo>
                    <a:lnTo>
                      <a:pt x="503" y="649"/>
                    </a:lnTo>
                    <a:lnTo>
                      <a:pt x="503" y="651"/>
                    </a:lnTo>
                    <a:lnTo>
                      <a:pt x="504" y="652"/>
                    </a:lnTo>
                    <a:lnTo>
                      <a:pt x="504" y="655"/>
                    </a:lnTo>
                    <a:lnTo>
                      <a:pt x="504" y="656"/>
                    </a:lnTo>
                    <a:lnTo>
                      <a:pt x="504" y="659"/>
                    </a:lnTo>
                    <a:lnTo>
                      <a:pt x="504" y="660"/>
                    </a:lnTo>
                    <a:lnTo>
                      <a:pt x="504" y="661"/>
                    </a:lnTo>
                    <a:lnTo>
                      <a:pt x="501" y="666"/>
                    </a:lnTo>
                    <a:lnTo>
                      <a:pt x="508" y="672"/>
                    </a:lnTo>
                    <a:lnTo>
                      <a:pt x="511" y="673"/>
                    </a:lnTo>
                    <a:lnTo>
                      <a:pt x="515" y="674"/>
                    </a:lnTo>
                    <a:lnTo>
                      <a:pt x="518" y="673"/>
                    </a:lnTo>
                    <a:lnTo>
                      <a:pt x="520" y="673"/>
                    </a:lnTo>
                    <a:lnTo>
                      <a:pt x="524" y="673"/>
                    </a:lnTo>
                    <a:lnTo>
                      <a:pt x="529" y="670"/>
                    </a:lnTo>
                    <a:lnTo>
                      <a:pt x="535" y="668"/>
                    </a:lnTo>
                    <a:lnTo>
                      <a:pt x="543" y="664"/>
                    </a:lnTo>
                    <a:lnTo>
                      <a:pt x="549" y="665"/>
                    </a:lnTo>
                    <a:lnTo>
                      <a:pt x="552" y="669"/>
                    </a:lnTo>
                    <a:lnTo>
                      <a:pt x="556" y="673"/>
                    </a:lnTo>
                    <a:lnTo>
                      <a:pt x="556" y="679"/>
                    </a:lnTo>
                    <a:lnTo>
                      <a:pt x="555" y="683"/>
                    </a:lnTo>
                    <a:lnTo>
                      <a:pt x="554" y="687"/>
                    </a:lnTo>
                    <a:lnTo>
                      <a:pt x="550" y="687"/>
                    </a:lnTo>
                    <a:lnTo>
                      <a:pt x="546" y="687"/>
                    </a:lnTo>
                    <a:lnTo>
                      <a:pt x="543" y="687"/>
                    </a:lnTo>
                    <a:lnTo>
                      <a:pt x="542" y="687"/>
                    </a:lnTo>
                    <a:lnTo>
                      <a:pt x="542" y="689"/>
                    </a:lnTo>
                    <a:lnTo>
                      <a:pt x="541" y="689"/>
                    </a:lnTo>
                    <a:lnTo>
                      <a:pt x="539" y="690"/>
                    </a:lnTo>
                    <a:lnTo>
                      <a:pt x="538" y="690"/>
                    </a:lnTo>
                    <a:lnTo>
                      <a:pt x="538" y="691"/>
                    </a:lnTo>
                    <a:lnTo>
                      <a:pt x="537" y="691"/>
                    </a:lnTo>
                    <a:lnTo>
                      <a:pt x="537" y="693"/>
                    </a:lnTo>
                    <a:lnTo>
                      <a:pt x="535" y="693"/>
                    </a:lnTo>
                    <a:lnTo>
                      <a:pt x="535" y="694"/>
                    </a:lnTo>
                    <a:lnTo>
                      <a:pt x="537" y="697"/>
                    </a:lnTo>
                    <a:lnTo>
                      <a:pt x="538" y="700"/>
                    </a:lnTo>
                    <a:lnTo>
                      <a:pt x="539" y="702"/>
                    </a:lnTo>
                    <a:lnTo>
                      <a:pt x="541" y="704"/>
                    </a:lnTo>
                    <a:lnTo>
                      <a:pt x="541" y="706"/>
                    </a:lnTo>
                    <a:lnTo>
                      <a:pt x="541" y="707"/>
                    </a:lnTo>
                    <a:lnTo>
                      <a:pt x="539" y="710"/>
                    </a:lnTo>
                    <a:lnTo>
                      <a:pt x="539" y="712"/>
                    </a:lnTo>
                    <a:lnTo>
                      <a:pt x="539" y="714"/>
                    </a:lnTo>
                    <a:lnTo>
                      <a:pt x="539" y="716"/>
                    </a:lnTo>
                    <a:lnTo>
                      <a:pt x="539" y="719"/>
                    </a:lnTo>
                    <a:lnTo>
                      <a:pt x="537" y="720"/>
                    </a:lnTo>
                    <a:lnTo>
                      <a:pt x="535" y="720"/>
                    </a:lnTo>
                    <a:lnTo>
                      <a:pt x="534" y="721"/>
                    </a:lnTo>
                    <a:lnTo>
                      <a:pt x="530" y="721"/>
                    </a:lnTo>
                    <a:lnTo>
                      <a:pt x="528" y="723"/>
                    </a:lnTo>
                    <a:lnTo>
                      <a:pt x="526" y="723"/>
                    </a:lnTo>
                    <a:lnTo>
                      <a:pt x="525" y="723"/>
                    </a:lnTo>
                    <a:lnTo>
                      <a:pt x="522" y="723"/>
                    </a:lnTo>
                    <a:lnTo>
                      <a:pt x="518" y="724"/>
                    </a:lnTo>
                    <a:lnTo>
                      <a:pt x="515" y="725"/>
                    </a:lnTo>
                    <a:lnTo>
                      <a:pt x="515" y="727"/>
                    </a:lnTo>
                    <a:lnTo>
                      <a:pt x="515" y="728"/>
                    </a:lnTo>
                    <a:lnTo>
                      <a:pt x="517" y="732"/>
                    </a:lnTo>
                    <a:lnTo>
                      <a:pt x="512" y="731"/>
                    </a:lnTo>
                    <a:lnTo>
                      <a:pt x="512" y="729"/>
                    </a:lnTo>
                    <a:lnTo>
                      <a:pt x="512" y="728"/>
                    </a:lnTo>
                    <a:lnTo>
                      <a:pt x="512" y="727"/>
                    </a:lnTo>
                    <a:lnTo>
                      <a:pt x="511" y="727"/>
                    </a:lnTo>
                    <a:lnTo>
                      <a:pt x="509" y="728"/>
                    </a:lnTo>
                    <a:lnTo>
                      <a:pt x="508" y="728"/>
                    </a:lnTo>
                    <a:lnTo>
                      <a:pt x="508" y="727"/>
                    </a:lnTo>
                    <a:lnTo>
                      <a:pt x="507" y="727"/>
                    </a:lnTo>
                    <a:lnTo>
                      <a:pt x="505" y="727"/>
                    </a:lnTo>
                    <a:lnTo>
                      <a:pt x="504" y="727"/>
                    </a:lnTo>
                    <a:lnTo>
                      <a:pt x="504" y="728"/>
                    </a:lnTo>
                    <a:lnTo>
                      <a:pt x="503" y="728"/>
                    </a:lnTo>
                    <a:lnTo>
                      <a:pt x="501" y="728"/>
                    </a:lnTo>
                    <a:lnTo>
                      <a:pt x="500" y="729"/>
                    </a:lnTo>
                    <a:lnTo>
                      <a:pt x="499" y="729"/>
                    </a:lnTo>
                    <a:lnTo>
                      <a:pt x="499" y="728"/>
                    </a:lnTo>
                    <a:lnTo>
                      <a:pt x="500" y="728"/>
                    </a:lnTo>
                    <a:lnTo>
                      <a:pt x="500" y="727"/>
                    </a:lnTo>
                    <a:lnTo>
                      <a:pt x="501" y="727"/>
                    </a:lnTo>
                    <a:lnTo>
                      <a:pt x="501" y="725"/>
                    </a:lnTo>
                    <a:lnTo>
                      <a:pt x="503" y="725"/>
                    </a:lnTo>
                    <a:lnTo>
                      <a:pt x="504" y="725"/>
                    </a:lnTo>
                    <a:lnTo>
                      <a:pt x="505" y="725"/>
                    </a:lnTo>
                    <a:lnTo>
                      <a:pt x="507" y="724"/>
                    </a:lnTo>
                    <a:lnTo>
                      <a:pt x="508" y="724"/>
                    </a:lnTo>
                    <a:lnTo>
                      <a:pt x="508" y="723"/>
                    </a:lnTo>
                    <a:lnTo>
                      <a:pt x="508" y="721"/>
                    </a:lnTo>
                    <a:lnTo>
                      <a:pt x="508" y="720"/>
                    </a:lnTo>
                    <a:lnTo>
                      <a:pt x="507" y="720"/>
                    </a:lnTo>
                    <a:lnTo>
                      <a:pt x="507" y="719"/>
                    </a:lnTo>
                    <a:lnTo>
                      <a:pt x="505" y="719"/>
                    </a:lnTo>
                    <a:lnTo>
                      <a:pt x="505" y="717"/>
                    </a:lnTo>
                    <a:lnTo>
                      <a:pt x="505" y="716"/>
                    </a:lnTo>
                    <a:lnTo>
                      <a:pt x="504" y="716"/>
                    </a:lnTo>
                    <a:lnTo>
                      <a:pt x="504" y="715"/>
                    </a:lnTo>
                    <a:lnTo>
                      <a:pt x="504" y="714"/>
                    </a:lnTo>
                    <a:lnTo>
                      <a:pt x="503" y="714"/>
                    </a:lnTo>
                    <a:lnTo>
                      <a:pt x="503" y="712"/>
                    </a:lnTo>
                    <a:lnTo>
                      <a:pt x="501" y="712"/>
                    </a:lnTo>
                    <a:lnTo>
                      <a:pt x="500" y="712"/>
                    </a:lnTo>
                    <a:lnTo>
                      <a:pt x="500" y="711"/>
                    </a:lnTo>
                    <a:lnTo>
                      <a:pt x="500" y="710"/>
                    </a:lnTo>
                    <a:lnTo>
                      <a:pt x="500" y="708"/>
                    </a:lnTo>
                    <a:lnTo>
                      <a:pt x="499" y="708"/>
                    </a:lnTo>
                    <a:lnTo>
                      <a:pt x="497" y="708"/>
                    </a:lnTo>
                    <a:lnTo>
                      <a:pt x="496" y="708"/>
                    </a:lnTo>
                    <a:lnTo>
                      <a:pt x="495" y="708"/>
                    </a:lnTo>
                    <a:lnTo>
                      <a:pt x="494" y="708"/>
                    </a:lnTo>
                    <a:lnTo>
                      <a:pt x="492" y="708"/>
                    </a:lnTo>
                    <a:lnTo>
                      <a:pt x="492" y="707"/>
                    </a:lnTo>
                    <a:lnTo>
                      <a:pt x="491" y="707"/>
                    </a:lnTo>
                    <a:lnTo>
                      <a:pt x="491" y="706"/>
                    </a:lnTo>
                    <a:lnTo>
                      <a:pt x="490" y="706"/>
                    </a:lnTo>
                    <a:lnTo>
                      <a:pt x="488" y="706"/>
                    </a:lnTo>
                    <a:lnTo>
                      <a:pt x="487" y="706"/>
                    </a:lnTo>
                    <a:lnTo>
                      <a:pt x="486" y="706"/>
                    </a:lnTo>
                    <a:lnTo>
                      <a:pt x="486" y="704"/>
                    </a:lnTo>
                    <a:lnTo>
                      <a:pt x="484" y="704"/>
                    </a:lnTo>
                    <a:lnTo>
                      <a:pt x="483" y="703"/>
                    </a:lnTo>
                    <a:lnTo>
                      <a:pt x="482" y="703"/>
                    </a:lnTo>
                    <a:lnTo>
                      <a:pt x="480" y="703"/>
                    </a:lnTo>
                    <a:lnTo>
                      <a:pt x="479" y="703"/>
                    </a:lnTo>
                    <a:lnTo>
                      <a:pt x="478" y="703"/>
                    </a:lnTo>
                    <a:lnTo>
                      <a:pt x="475" y="703"/>
                    </a:lnTo>
                    <a:lnTo>
                      <a:pt x="475" y="702"/>
                    </a:lnTo>
                    <a:lnTo>
                      <a:pt x="474" y="700"/>
                    </a:lnTo>
                    <a:lnTo>
                      <a:pt x="473" y="698"/>
                    </a:lnTo>
                    <a:lnTo>
                      <a:pt x="471" y="697"/>
                    </a:lnTo>
                    <a:lnTo>
                      <a:pt x="471" y="695"/>
                    </a:lnTo>
                    <a:lnTo>
                      <a:pt x="470" y="695"/>
                    </a:lnTo>
                    <a:lnTo>
                      <a:pt x="470" y="694"/>
                    </a:lnTo>
                    <a:lnTo>
                      <a:pt x="469" y="694"/>
                    </a:lnTo>
                    <a:lnTo>
                      <a:pt x="467" y="694"/>
                    </a:lnTo>
                    <a:lnTo>
                      <a:pt x="466" y="694"/>
                    </a:lnTo>
                    <a:lnTo>
                      <a:pt x="466" y="693"/>
                    </a:lnTo>
                    <a:lnTo>
                      <a:pt x="465" y="693"/>
                    </a:lnTo>
                    <a:lnTo>
                      <a:pt x="465" y="691"/>
                    </a:lnTo>
                    <a:lnTo>
                      <a:pt x="465" y="693"/>
                    </a:lnTo>
                    <a:lnTo>
                      <a:pt x="463" y="693"/>
                    </a:lnTo>
                    <a:lnTo>
                      <a:pt x="462" y="693"/>
                    </a:lnTo>
                    <a:lnTo>
                      <a:pt x="462" y="691"/>
                    </a:lnTo>
                    <a:lnTo>
                      <a:pt x="461" y="691"/>
                    </a:lnTo>
                    <a:lnTo>
                      <a:pt x="460" y="691"/>
                    </a:lnTo>
                    <a:lnTo>
                      <a:pt x="460" y="690"/>
                    </a:lnTo>
                    <a:lnTo>
                      <a:pt x="458" y="690"/>
                    </a:lnTo>
                    <a:lnTo>
                      <a:pt x="458" y="689"/>
                    </a:lnTo>
                    <a:lnTo>
                      <a:pt x="458" y="687"/>
                    </a:lnTo>
                    <a:lnTo>
                      <a:pt x="460" y="687"/>
                    </a:lnTo>
                    <a:lnTo>
                      <a:pt x="458" y="687"/>
                    </a:lnTo>
                    <a:lnTo>
                      <a:pt x="458" y="686"/>
                    </a:lnTo>
                    <a:lnTo>
                      <a:pt x="458" y="685"/>
                    </a:lnTo>
                    <a:lnTo>
                      <a:pt x="457" y="685"/>
                    </a:lnTo>
                    <a:lnTo>
                      <a:pt x="456" y="685"/>
                    </a:lnTo>
                    <a:lnTo>
                      <a:pt x="454" y="685"/>
                    </a:lnTo>
                    <a:lnTo>
                      <a:pt x="453" y="685"/>
                    </a:lnTo>
                    <a:lnTo>
                      <a:pt x="452" y="685"/>
                    </a:lnTo>
                    <a:lnTo>
                      <a:pt x="450" y="685"/>
                    </a:lnTo>
                    <a:lnTo>
                      <a:pt x="449" y="685"/>
                    </a:lnTo>
                    <a:lnTo>
                      <a:pt x="449" y="686"/>
                    </a:lnTo>
                    <a:lnTo>
                      <a:pt x="449" y="687"/>
                    </a:lnTo>
                    <a:lnTo>
                      <a:pt x="449" y="689"/>
                    </a:lnTo>
                    <a:lnTo>
                      <a:pt x="448" y="689"/>
                    </a:lnTo>
                    <a:lnTo>
                      <a:pt x="446" y="689"/>
                    </a:lnTo>
                    <a:lnTo>
                      <a:pt x="445" y="689"/>
                    </a:lnTo>
                    <a:lnTo>
                      <a:pt x="444" y="689"/>
                    </a:lnTo>
                    <a:lnTo>
                      <a:pt x="444" y="690"/>
                    </a:lnTo>
                    <a:lnTo>
                      <a:pt x="443" y="690"/>
                    </a:lnTo>
                    <a:lnTo>
                      <a:pt x="443" y="691"/>
                    </a:lnTo>
                    <a:lnTo>
                      <a:pt x="441" y="691"/>
                    </a:lnTo>
                    <a:lnTo>
                      <a:pt x="441" y="690"/>
                    </a:lnTo>
                    <a:lnTo>
                      <a:pt x="440" y="690"/>
                    </a:lnTo>
                    <a:lnTo>
                      <a:pt x="440" y="691"/>
                    </a:lnTo>
                    <a:lnTo>
                      <a:pt x="439" y="691"/>
                    </a:lnTo>
                    <a:lnTo>
                      <a:pt x="439" y="690"/>
                    </a:lnTo>
                    <a:lnTo>
                      <a:pt x="437" y="690"/>
                    </a:lnTo>
                    <a:lnTo>
                      <a:pt x="436" y="690"/>
                    </a:lnTo>
                    <a:lnTo>
                      <a:pt x="435" y="690"/>
                    </a:lnTo>
                    <a:lnTo>
                      <a:pt x="435" y="691"/>
                    </a:lnTo>
                    <a:lnTo>
                      <a:pt x="433" y="691"/>
                    </a:lnTo>
                    <a:lnTo>
                      <a:pt x="435" y="691"/>
                    </a:lnTo>
                    <a:lnTo>
                      <a:pt x="433" y="691"/>
                    </a:lnTo>
                    <a:lnTo>
                      <a:pt x="433" y="693"/>
                    </a:lnTo>
                    <a:lnTo>
                      <a:pt x="433" y="694"/>
                    </a:lnTo>
                    <a:lnTo>
                      <a:pt x="433" y="695"/>
                    </a:lnTo>
                    <a:lnTo>
                      <a:pt x="433" y="697"/>
                    </a:lnTo>
                    <a:lnTo>
                      <a:pt x="433" y="698"/>
                    </a:lnTo>
                    <a:lnTo>
                      <a:pt x="433" y="699"/>
                    </a:lnTo>
                    <a:lnTo>
                      <a:pt x="433" y="700"/>
                    </a:lnTo>
                    <a:lnTo>
                      <a:pt x="433" y="702"/>
                    </a:lnTo>
                    <a:lnTo>
                      <a:pt x="433" y="703"/>
                    </a:lnTo>
                    <a:lnTo>
                      <a:pt x="432" y="704"/>
                    </a:lnTo>
                    <a:lnTo>
                      <a:pt x="432" y="706"/>
                    </a:lnTo>
                    <a:lnTo>
                      <a:pt x="432" y="707"/>
                    </a:lnTo>
                    <a:lnTo>
                      <a:pt x="431" y="707"/>
                    </a:lnTo>
                    <a:lnTo>
                      <a:pt x="431" y="708"/>
                    </a:lnTo>
                    <a:lnTo>
                      <a:pt x="431" y="710"/>
                    </a:lnTo>
                    <a:lnTo>
                      <a:pt x="429" y="710"/>
                    </a:lnTo>
                    <a:lnTo>
                      <a:pt x="429" y="711"/>
                    </a:lnTo>
                    <a:lnTo>
                      <a:pt x="429" y="712"/>
                    </a:lnTo>
                    <a:lnTo>
                      <a:pt x="428" y="712"/>
                    </a:lnTo>
                    <a:lnTo>
                      <a:pt x="427" y="712"/>
                    </a:lnTo>
                    <a:lnTo>
                      <a:pt x="425" y="712"/>
                    </a:lnTo>
                    <a:lnTo>
                      <a:pt x="424" y="712"/>
                    </a:lnTo>
                    <a:lnTo>
                      <a:pt x="423" y="712"/>
                    </a:lnTo>
                    <a:lnTo>
                      <a:pt x="423" y="711"/>
                    </a:lnTo>
                    <a:lnTo>
                      <a:pt x="423" y="710"/>
                    </a:lnTo>
                    <a:lnTo>
                      <a:pt x="423" y="708"/>
                    </a:lnTo>
                    <a:lnTo>
                      <a:pt x="422" y="706"/>
                    </a:lnTo>
                    <a:lnTo>
                      <a:pt x="420" y="706"/>
                    </a:lnTo>
                    <a:lnTo>
                      <a:pt x="420" y="704"/>
                    </a:lnTo>
                    <a:lnTo>
                      <a:pt x="419" y="704"/>
                    </a:lnTo>
                    <a:lnTo>
                      <a:pt x="419" y="703"/>
                    </a:lnTo>
                    <a:lnTo>
                      <a:pt x="418" y="703"/>
                    </a:lnTo>
                    <a:lnTo>
                      <a:pt x="418" y="702"/>
                    </a:lnTo>
                    <a:lnTo>
                      <a:pt x="416" y="702"/>
                    </a:lnTo>
                    <a:lnTo>
                      <a:pt x="416" y="700"/>
                    </a:lnTo>
                    <a:lnTo>
                      <a:pt x="416" y="699"/>
                    </a:lnTo>
                    <a:lnTo>
                      <a:pt x="416" y="698"/>
                    </a:lnTo>
                    <a:lnTo>
                      <a:pt x="415" y="698"/>
                    </a:lnTo>
                    <a:lnTo>
                      <a:pt x="415" y="697"/>
                    </a:lnTo>
                    <a:lnTo>
                      <a:pt x="414" y="697"/>
                    </a:lnTo>
                    <a:lnTo>
                      <a:pt x="414" y="695"/>
                    </a:lnTo>
                    <a:lnTo>
                      <a:pt x="412" y="694"/>
                    </a:lnTo>
                    <a:lnTo>
                      <a:pt x="412" y="693"/>
                    </a:lnTo>
                    <a:lnTo>
                      <a:pt x="411" y="693"/>
                    </a:lnTo>
                    <a:lnTo>
                      <a:pt x="411" y="691"/>
                    </a:lnTo>
                    <a:lnTo>
                      <a:pt x="410" y="691"/>
                    </a:lnTo>
                    <a:lnTo>
                      <a:pt x="410" y="690"/>
                    </a:lnTo>
                    <a:lnTo>
                      <a:pt x="408" y="690"/>
                    </a:lnTo>
                    <a:lnTo>
                      <a:pt x="408" y="689"/>
                    </a:lnTo>
                    <a:lnTo>
                      <a:pt x="408" y="687"/>
                    </a:lnTo>
                    <a:lnTo>
                      <a:pt x="408" y="686"/>
                    </a:lnTo>
                    <a:lnTo>
                      <a:pt x="408" y="685"/>
                    </a:lnTo>
                    <a:lnTo>
                      <a:pt x="408" y="683"/>
                    </a:lnTo>
                    <a:lnTo>
                      <a:pt x="408" y="682"/>
                    </a:lnTo>
                    <a:lnTo>
                      <a:pt x="407" y="682"/>
                    </a:lnTo>
                    <a:lnTo>
                      <a:pt x="407" y="683"/>
                    </a:lnTo>
                    <a:lnTo>
                      <a:pt x="406" y="683"/>
                    </a:lnTo>
                    <a:lnTo>
                      <a:pt x="406" y="685"/>
                    </a:lnTo>
                    <a:lnTo>
                      <a:pt x="406" y="686"/>
                    </a:lnTo>
                    <a:lnTo>
                      <a:pt x="405" y="686"/>
                    </a:lnTo>
                    <a:lnTo>
                      <a:pt x="403" y="686"/>
                    </a:lnTo>
                    <a:lnTo>
                      <a:pt x="403" y="685"/>
                    </a:lnTo>
                    <a:lnTo>
                      <a:pt x="402" y="685"/>
                    </a:lnTo>
                    <a:lnTo>
                      <a:pt x="401" y="685"/>
                    </a:lnTo>
                    <a:lnTo>
                      <a:pt x="399" y="685"/>
                    </a:lnTo>
                    <a:lnTo>
                      <a:pt x="399" y="686"/>
                    </a:lnTo>
                    <a:lnTo>
                      <a:pt x="399" y="687"/>
                    </a:lnTo>
                    <a:lnTo>
                      <a:pt x="398" y="687"/>
                    </a:lnTo>
                    <a:lnTo>
                      <a:pt x="398" y="689"/>
                    </a:lnTo>
                    <a:lnTo>
                      <a:pt x="397" y="689"/>
                    </a:lnTo>
                    <a:lnTo>
                      <a:pt x="395" y="689"/>
                    </a:lnTo>
                    <a:lnTo>
                      <a:pt x="394" y="689"/>
                    </a:lnTo>
                    <a:lnTo>
                      <a:pt x="393" y="689"/>
                    </a:lnTo>
                    <a:lnTo>
                      <a:pt x="391" y="689"/>
                    </a:lnTo>
                    <a:lnTo>
                      <a:pt x="391" y="687"/>
                    </a:lnTo>
                    <a:lnTo>
                      <a:pt x="390" y="687"/>
                    </a:lnTo>
                    <a:lnTo>
                      <a:pt x="389" y="687"/>
                    </a:lnTo>
                    <a:lnTo>
                      <a:pt x="389" y="689"/>
                    </a:lnTo>
                    <a:lnTo>
                      <a:pt x="388" y="690"/>
                    </a:lnTo>
                    <a:lnTo>
                      <a:pt x="388" y="691"/>
                    </a:lnTo>
                    <a:lnTo>
                      <a:pt x="386" y="691"/>
                    </a:lnTo>
                    <a:lnTo>
                      <a:pt x="386" y="690"/>
                    </a:lnTo>
                    <a:lnTo>
                      <a:pt x="385" y="690"/>
                    </a:lnTo>
                    <a:lnTo>
                      <a:pt x="384" y="690"/>
                    </a:lnTo>
                    <a:lnTo>
                      <a:pt x="382" y="690"/>
                    </a:lnTo>
                    <a:lnTo>
                      <a:pt x="381" y="690"/>
                    </a:lnTo>
                    <a:lnTo>
                      <a:pt x="381" y="691"/>
                    </a:lnTo>
                    <a:lnTo>
                      <a:pt x="381" y="693"/>
                    </a:lnTo>
                    <a:lnTo>
                      <a:pt x="380" y="694"/>
                    </a:lnTo>
                    <a:lnTo>
                      <a:pt x="378" y="694"/>
                    </a:lnTo>
                    <a:lnTo>
                      <a:pt x="378" y="695"/>
                    </a:lnTo>
                    <a:lnTo>
                      <a:pt x="377" y="695"/>
                    </a:lnTo>
                    <a:lnTo>
                      <a:pt x="376" y="695"/>
                    </a:lnTo>
                    <a:lnTo>
                      <a:pt x="374" y="695"/>
                    </a:lnTo>
                    <a:lnTo>
                      <a:pt x="373" y="695"/>
                    </a:lnTo>
                    <a:lnTo>
                      <a:pt x="372" y="695"/>
                    </a:lnTo>
                    <a:lnTo>
                      <a:pt x="371" y="695"/>
                    </a:lnTo>
                    <a:lnTo>
                      <a:pt x="369" y="695"/>
                    </a:lnTo>
                    <a:lnTo>
                      <a:pt x="368" y="695"/>
                    </a:lnTo>
                    <a:lnTo>
                      <a:pt x="367" y="695"/>
                    </a:lnTo>
                    <a:lnTo>
                      <a:pt x="365" y="695"/>
                    </a:lnTo>
                    <a:lnTo>
                      <a:pt x="365" y="694"/>
                    </a:lnTo>
                    <a:lnTo>
                      <a:pt x="364" y="693"/>
                    </a:lnTo>
                    <a:lnTo>
                      <a:pt x="363" y="691"/>
                    </a:lnTo>
                    <a:lnTo>
                      <a:pt x="361" y="691"/>
                    </a:lnTo>
                    <a:lnTo>
                      <a:pt x="361" y="690"/>
                    </a:lnTo>
                    <a:lnTo>
                      <a:pt x="360" y="690"/>
                    </a:lnTo>
                    <a:lnTo>
                      <a:pt x="360" y="689"/>
                    </a:lnTo>
                    <a:lnTo>
                      <a:pt x="360" y="687"/>
                    </a:lnTo>
                    <a:lnTo>
                      <a:pt x="361" y="687"/>
                    </a:lnTo>
                    <a:lnTo>
                      <a:pt x="363" y="687"/>
                    </a:lnTo>
                    <a:lnTo>
                      <a:pt x="363" y="686"/>
                    </a:lnTo>
                    <a:lnTo>
                      <a:pt x="364" y="686"/>
                    </a:lnTo>
                    <a:lnTo>
                      <a:pt x="364" y="685"/>
                    </a:lnTo>
                    <a:lnTo>
                      <a:pt x="365" y="685"/>
                    </a:lnTo>
                    <a:lnTo>
                      <a:pt x="365" y="683"/>
                    </a:lnTo>
                    <a:lnTo>
                      <a:pt x="367" y="683"/>
                    </a:lnTo>
                    <a:lnTo>
                      <a:pt x="367" y="682"/>
                    </a:lnTo>
                    <a:lnTo>
                      <a:pt x="368" y="682"/>
                    </a:lnTo>
                    <a:lnTo>
                      <a:pt x="368" y="683"/>
                    </a:lnTo>
                    <a:lnTo>
                      <a:pt x="369" y="683"/>
                    </a:lnTo>
                    <a:lnTo>
                      <a:pt x="371" y="683"/>
                    </a:lnTo>
                    <a:lnTo>
                      <a:pt x="372" y="683"/>
                    </a:lnTo>
                    <a:lnTo>
                      <a:pt x="373" y="683"/>
                    </a:lnTo>
                    <a:lnTo>
                      <a:pt x="374" y="683"/>
                    </a:lnTo>
                    <a:lnTo>
                      <a:pt x="376" y="683"/>
                    </a:lnTo>
                    <a:lnTo>
                      <a:pt x="377" y="683"/>
                    </a:lnTo>
                    <a:lnTo>
                      <a:pt x="378" y="683"/>
                    </a:lnTo>
                    <a:lnTo>
                      <a:pt x="378" y="685"/>
                    </a:lnTo>
                    <a:lnTo>
                      <a:pt x="380" y="685"/>
                    </a:lnTo>
                    <a:lnTo>
                      <a:pt x="381" y="685"/>
                    </a:lnTo>
                    <a:lnTo>
                      <a:pt x="382" y="685"/>
                    </a:lnTo>
                    <a:lnTo>
                      <a:pt x="384" y="685"/>
                    </a:lnTo>
                    <a:lnTo>
                      <a:pt x="385" y="685"/>
                    </a:lnTo>
                    <a:lnTo>
                      <a:pt x="385" y="683"/>
                    </a:lnTo>
                    <a:lnTo>
                      <a:pt x="386" y="683"/>
                    </a:lnTo>
                    <a:lnTo>
                      <a:pt x="386" y="682"/>
                    </a:lnTo>
                    <a:lnTo>
                      <a:pt x="386" y="681"/>
                    </a:lnTo>
                    <a:lnTo>
                      <a:pt x="386" y="679"/>
                    </a:lnTo>
                    <a:lnTo>
                      <a:pt x="386" y="676"/>
                    </a:lnTo>
                    <a:lnTo>
                      <a:pt x="386" y="674"/>
                    </a:lnTo>
                    <a:lnTo>
                      <a:pt x="388" y="674"/>
                    </a:lnTo>
                    <a:lnTo>
                      <a:pt x="388" y="673"/>
                    </a:lnTo>
                    <a:lnTo>
                      <a:pt x="389" y="673"/>
                    </a:lnTo>
                    <a:lnTo>
                      <a:pt x="389" y="672"/>
                    </a:lnTo>
                    <a:lnTo>
                      <a:pt x="389" y="670"/>
                    </a:lnTo>
                    <a:lnTo>
                      <a:pt x="390" y="670"/>
                    </a:lnTo>
                    <a:lnTo>
                      <a:pt x="390" y="669"/>
                    </a:lnTo>
                    <a:lnTo>
                      <a:pt x="390" y="668"/>
                    </a:lnTo>
                    <a:lnTo>
                      <a:pt x="390" y="666"/>
                    </a:lnTo>
                    <a:lnTo>
                      <a:pt x="391" y="666"/>
                    </a:lnTo>
                    <a:lnTo>
                      <a:pt x="391" y="665"/>
                    </a:lnTo>
                    <a:lnTo>
                      <a:pt x="391" y="664"/>
                    </a:lnTo>
                    <a:lnTo>
                      <a:pt x="391" y="662"/>
                    </a:lnTo>
                    <a:lnTo>
                      <a:pt x="393" y="661"/>
                    </a:lnTo>
                    <a:lnTo>
                      <a:pt x="393" y="660"/>
                    </a:lnTo>
                    <a:lnTo>
                      <a:pt x="394" y="660"/>
                    </a:lnTo>
                    <a:lnTo>
                      <a:pt x="394" y="659"/>
                    </a:lnTo>
                    <a:lnTo>
                      <a:pt x="395" y="659"/>
                    </a:lnTo>
                    <a:lnTo>
                      <a:pt x="395" y="657"/>
                    </a:lnTo>
                    <a:lnTo>
                      <a:pt x="395" y="656"/>
                    </a:lnTo>
                    <a:lnTo>
                      <a:pt x="395" y="655"/>
                    </a:lnTo>
                    <a:lnTo>
                      <a:pt x="397" y="655"/>
                    </a:lnTo>
                    <a:lnTo>
                      <a:pt x="397" y="653"/>
                    </a:lnTo>
                    <a:lnTo>
                      <a:pt x="397" y="652"/>
                    </a:lnTo>
                    <a:lnTo>
                      <a:pt x="397" y="651"/>
                    </a:lnTo>
                    <a:lnTo>
                      <a:pt x="397" y="649"/>
                    </a:lnTo>
                    <a:lnTo>
                      <a:pt x="395" y="649"/>
                    </a:lnTo>
                    <a:lnTo>
                      <a:pt x="395" y="648"/>
                    </a:lnTo>
                    <a:lnTo>
                      <a:pt x="394" y="648"/>
                    </a:lnTo>
                    <a:lnTo>
                      <a:pt x="393" y="648"/>
                    </a:lnTo>
                    <a:lnTo>
                      <a:pt x="391" y="648"/>
                    </a:lnTo>
                    <a:lnTo>
                      <a:pt x="391" y="647"/>
                    </a:lnTo>
                    <a:lnTo>
                      <a:pt x="390" y="647"/>
                    </a:lnTo>
                    <a:lnTo>
                      <a:pt x="389" y="645"/>
                    </a:lnTo>
                    <a:lnTo>
                      <a:pt x="389" y="644"/>
                    </a:lnTo>
                    <a:lnTo>
                      <a:pt x="389" y="643"/>
                    </a:lnTo>
                    <a:lnTo>
                      <a:pt x="390" y="643"/>
                    </a:lnTo>
                    <a:lnTo>
                      <a:pt x="393" y="642"/>
                    </a:lnTo>
                    <a:lnTo>
                      <a:pt x="395" y="643"/>
                    </a:lnTo>
                    <a:lnTo>
                      <a:pt x="395" y="642"/>
                    </a:lnTo>
                    <a:lnTo>
                      <a:pt x="397" y="642"/>
                    </a:lnTo>
                    <a:lnTo>
                      <a:pt x="397" y="643"/>
                    </a:lnTo>
                    <a:lnTo>
                      <a:pt x="398" y="643"/>
                    </a:lnTo>
                    <a:lnTo>
                      <a:pt x="398" y="644"/>
                    </a:lnTo>
                    <a:lnTo>
                      <a:pt x="399" y="644"/>
                    </a:lnTo>
                    <a:lnTo>
                      <a:pt x="399" y="643"/>
                    </a:lnTo>
                    <a:lnTo>
                      <a:pt x="399" y="642"/>
                    </a:lnTo>
                    <a:lnTo>
                      <a:pt x="399" y="640"/>
                    </a:lnTo>
                    <a:lnTo>
                      <a:pt x="399" y="639"/>
                    </a:lnTo>
                    <a:lnTo>
                      <a:pt x="399" y="638"/>
                    </a:lnTo>
                    <a:lnTo>
                      <a:pt x="401" y="638"/>
                    </a:lnTo>
                    <a:lnTo>
                      <a:pt x="401" y="639"/>
                    </a:lnTo>
                    <a:lnTo>
                      <a:pt x="402" y="639"/>
                    </a:lnTo>
                    <a:lnTo>
                      <a:pt x="403" y="640"/>
                    </a:lnTo>
                    <a:lnTo>
                      <a:pt x="405" y="640"/>
                    </a:lnTo>
                    <a:lnTo>
                      <a:pt x="405" y="639"/>
                    </a:lnTo>
                    <a:lnTo>
                      <a:pt x="403" y="638"/>
                    </a:lnTo>
                    <a:lnTo>
                      <a:pt x="402" y="636"/>
                    </a:lnTo>
                    <a:lnTo>
                      <a:pt x="401" y="635"/>
                    </a:lnTo>
                    <a:lnTo>
                      <a:pt x="402" y="635"/>
                    </a:lnTo>
                    <a:lnTo>
                      <a:pt x="402" y="632"/>
                    </a:lnTo>
                    <a:lnTo>
                      <a:pt x="402" y="631"/>
                    </a:lnTo>
                    <a:lnTo>
                      <a:pt x="402" y="630"/>
                    </a:lnTo>
                    <a:lnTo>
                      <a:pt x="403" y="630"/>
                    </a:lnTo>
                    <a:lnTo>
                      <a:pt x="403" y="628"/>
                    </a:lnTo>
                    <a:lnTo>
                      <a:pt x="403" y="627"/>
                    </a:lnTo>
                    <a:lnTo>
                      <a:pt x="403" y="626"/>
                    </a:lnTo>
                    <a:lnTo>
                      <a:pt x="403" y="625"/>
                    </a:lnTo>
                    <a:lnTo>
                      <a:pt x="402" y="625"/>
                    </a:lnTo>
                    <a:lnTo>
                      <a:pt x="401" y="625"/>
                    </a:lnTo>
                    <a:lnTo>
                      <a:pt x="401" y="623"/>
                    </a:lnTo>
                    <a:lnTo>
                      <a:pt x="401" y="622"/>
                    </a:lnTo>
                    <a:lnTo>
                      <a:pt x="401" y="621"/>
                    </a:lnTo>
                    <a:lnTo>
                      <a:pt x="402" y="621"/>
                    </a:lnTo>
                    <a:lnTo>
                      <a:pt x="402" y="619"/>
                    </a:lnTo>
                    <a:lnTo>
                      <a:pt x="402" y="618"/>
                    </a:lnTo>
                    <a:lnTo>
                      <a:pt x="403" y="618"/>
                    </a:lnTo>
                    <a:lnTo>
                      <a:pt x="405" y="618"/>
                    </a:lnTo>
                    <a:lnTo>
                      <a:pt x="405" y="617"/>
                    </a:lnTo>
                    <a:lnTo>
                      <a:pt x="405" y="615"/>
                    </a:lnTo>
                    <a:lnTo>
                      <a:pt x="403" y="615"/>
                    </a:lnTo>
                    <a:lnTo>
                      <a:pt x="402" y="615"/>
                    </a:lnTo>
                    <a:lnTo>
                      <a:pt x="401" y="615"/>
                    </a:lnTo>
                    <a:lnTo>
                      <a:pt x="399" y="615"/>
                    </a:lnTo>
                    <a:lnTo>
                      <a:pt x="398" y="615"/>
                    </a:lnTo>
                    <a:lnTo>
                      <a:pt x="398" y="614"/>
                    </a:lnTo>
                    <a:lnTo>
                      <a:pt x="397" y="613"/>
                    </a:lnTo>
                    <a:lnTo>
                      <a:pt x="397" y="611"/>
                    </a:lnTo>
                    <a:lnTo>
                      <a:pt x="397" y="610"/>
                    </a:lnTo>
                    <a:lnTo>
                      <a:pt x="395" y="610"/>
                    </a:lnTo>
                    <a:lnTo>
                      <a:pt x="395" y="609"/>
                    </a:lnTo>
                    <a:lnTo>
                      <a:pt x="395" y="610"/>
                    </a:lnTo>
                    <a:lnTo>
                      <a:pt x="394" y="610"/>
                    </a:lnTo>
                    <a:lnTo>
                      <a:pt x="393" y="610"/>
                    </a:lnTo>
                    <a:lnTo>
                      <a:pt x="393" y="609"/>
                    </a:lnTo>
                    <a:lnTo>
                      <a:pt x="391" y="609"/>
                    </a:lnTo>
                    <a:lnTo>
                      <a:pt x="390" y="609"/>
                    </a:lnTo>
                    <a:lnTo>
                      <a:pt x="390" y="610"/>
                    </a:lnTo>
                    <a:lnTo>
                      <a:pt x="390" y="611"/>
                    </a:lnTo>
                    <a:lnTo>
                      <a:pt x="390" y="613"/>
                    </a:lnTo>
                    <a:lnTo>
                      <a:pt x="389" y="614"/>
                    </a:lnTo>
                    <a:lnTo>
                      <a:pt x="388" y="614"/>
                    </a:lnTo>
                    <a:lnTo>
                      <a:pt x="386" y="614"/>
                    </a:lnTo>
                    <a:lnTo>
                      <a:pt x="385" y="614"/>
                    </a:lnTo>
                    <a:lnTo>
                      <a:pt x="384" y="614"/>
                    </a:lnTo>
                    <a:lnTo>
                      <a:pt x="384" y="615"/>
                    </a:lnTo>
                    <a:lnTo>
                      <a:pt x="382" y="615"/>
                    </a:lnTo>
                    <a:lnTo>
                      <a:pt x="384" y="615"/>
                    </a:lnTo>
                    <a:lnTo>
                      <a:pt x="384" y="617"/>
                    </a:lnTo>
                    <a:lnTo>
                      <a:pt x="382" y="617"/>
                    </a:lnTo>
                    <a:lnTo>
                      <a:pt x="382" y="618"/>
                    </a:lnTo>
                    <a:lnTo>
                      <a:pt x="382" y="617"/>
                    </a:lnTo>
                    <a:lnTo>
                      <a:pt x="381" y="617"/>
                    </a:lnTo>
                    <a:lnTo>
                      <a:pt x="381" y="618"/>
                    </a:lnTo>
                    <a:lnTo>
                      <a:pt x="380" y="618"/>
                    </a:lnTo>
                    <a:lnTo>
                      <a:pt x="380" y="619"/>
                    </a:lnTo>
                    <a:lnTo>
                      <a:pt x="380" y="618"/>
                    </a:lnTo>
                    <a:lnTo>
                      <a:pt x="380" y="617"/>
                    </a:lnTo>
                    <a:lnTo>
                      <a:pt x="380" y="615"/>
                    </a:lnTo>
                    <a:lnTo>
                      <a:pt x="378" y="615"/>
                    </a:lnTo>
                    <a:lnTo>
                      <a:pt x="378" y="614"/>
                    </a:lnTo>
                    <a:lnTo>
                      <a:pt x="377" y="614"/>
                    </a:lnTo>
                    <a:lnTo>
                      <a:pt x="376" y="614"/>
                    </a:lnTo>
                    <a:lnTo>
                      <a:pt x="376" y="615"/>
                    </a:lnTo>
                    <a:lnTo>
                      <a:pt x="374" y="615"/>
                    </a:lnTo>
                    <a:lnTo>
                      <a:pt x="374" y="617"/>
                    </a:lnTo>
                    <a:lnTo>
                      <a:pt x="373" y="617"/>
                    </a:lnTo>
                    <a:lnTo>
                      <a:pt x="373" y="618"/>
                    </a:lnTo>
                    <a:lnTo>
                      <a:pt x="372" y="618"/>
                    </a:lnTo>
                    <a:lnTo>
                      <a:pt x="372" y="619"/>
                    </a:lnTo>
                    <a:lnTo>
                      <a:pt x="371" y="619"/>
                    </a:lnTo>
                    <a:lnTo>
                      <a:pt x="369" y="619"/>
                    </a:lnTo>
                    <a:lnTo>
                      <a:pt x="369" y="618"/>
                    </a:lnTo>
                    <a:lnTo>
                      <a:pt x="371" y="618"/>
                    </a:lnTo>
                    <a:lnTo>
                      <a:pt x="372" y="618"/>
                    </a:lnTo>
                    <a:lnTo>
                      <a:pt x="372" y="617"/>
                    </a:lnTo>
                    <a:lnTo>
                      <a:pt x="371" y="617"/>
                    </a:lnTo>
                    <a:lnTo>
                      <a:pt x="369" y="617"/>
                    </a:lnTo>
                    <a:lnTo>
                      <a:pt x="369" y="618"/>
                    </a:lnTo>
                    <a:lnTo>
                      <a:pt x="369" y="619"/>
                    </a:lnTo>
                    <a:lnTo>
                      <a:pt x="368" y="619"/>
                    </a:lnTo>
                    <a:lnTo>
                      <a:pt x="368" y="621"/>
                    </a:lnTo>
                    <a:lnTo>
                      <a:pt x="368" y="622"/>
                    </a:lnTo>
                    <a:lnTo>
                      <a:pt x="367" y="622"/>
                    </a:lnTo>
                    <a:lnTo>
                      <a:pt x="367" y="621"/>
                    </a:lnTo>
                    <a:lnTo>
                      <a:pt x="368" y="621"/>
                    </a:lnTo>
                    <a:lnTo>
                      <a:pt x="367" y="621"/>
                    </a:lnTo>
                    <a:lnTo>
                      <a:pt x="365" y="621"/>
                    </a:lnTo>
                    <a:lnTo>
                      <a:pt x="365" y="622"/>
                    </a:lnTo>
                    <a:lnTo>
                      <a:pt x="365" y="623"/>
                    </a:lnTo>
                    <a:lnTo>
                      <a:pt x="365" y="625"/>
                    </a:lnTo>
                    <a:lnTo>
                      <a:pt x="364" y="625"/>
                    </a:lnTo>
                    <a:lnTo>
                      <a:pt x="364" y="623"/>
                    </a:lnTo>
                    <a:lnTo>
                      <a:pt x="364" y="622"/>
                    </a:lnTo>
                    <a:lnTo>
                      <a:pt x="363" y="622"/>
                    </a:lnTo>
                    <a:lnTo>
                      <a:pt x="363" y="621"/>
                    </a:lnTo>
                    <a:lnTo>
                      <a:pt x="363" y="622"/>
                    </a:lnTo>
                    <a:lnTo>
                      <a:pt x="361" y="622"/>
                    </a:lnTo>
                    <a:lnTo>
                      <a:pt x="361" y="623"/>
                    </a:lnTo>
                    <a:lnTo>
                      <a:pt x="360" y="623"/>
                    </a:lnTo>
                    <a:lnTo>
                      <a:pt x="360" y="622"/>
                    </a:lnTo>
                    <a:lnTo>
                      <a:pt x="359" y="622"/>
                    </a:lnTo>
                    <a:lnTo>
                      <a:pt x="357" y="622"/>
                    </a:lnTo>
                    <a:lnTo>
                      <a:pt x="357" y="623"/>
                    </a:lnTo>
                    <a:lnTo>
                      <a:pt x="356" y="623"/>
                    </a:lnTo>
                    <a:lnTo>
                      <a:pt x="356" y="622"/>
                    </a:lnTo>
                    <a:lnTo>
                      <a:pt x="357" y="622"/>
                    </a:lnTo>
                    <a:lnTo>
                      <a:pt x="356" y="621"/>
                    </a:lnTo>
                    <a:lnTo>
                      <a:pt x="356" y="619"/>
                    </a:lnTo>
                    <a:lnTo>
                      <a:pt x="355" y="619"/>
                    </a:lnTo>
                    <a:lnTo>
                      <a:pt x="355" y="618"/>
                    </a:lnTo>
                    <a:lnTo>
                      <a:pt x="353" y="618"/>
                    </a:lnTo>
                    <a:lnTo>
                      <a:pt x="353" y="617"/>
                    </a:lnTo>
                    <a:lnTo>
                      <a:pt x="353" y="615"/>
                    </a:lnTo>
                    <a:lnTo>
                      <a:pt x="352" y="615"/>
                    </a:lnTo>
                    <a:lnTo>
                      <a:pt x="352" y="614"/>
                    </a:lnTo>
                    <a:lnTo>
                      <a:pt x="352" y="613"/>
                    </a:lnTo>
                    <a:lnTo>
                      <a:pt x="352" y="611"/>
                    </a:lnTo>
                    <a:lnTo>
                      <a:pt x="353" y="611"/>
                    </a:lnTo>
                    <a:lnTo>
                      <a:pt x="353" y="610"/>
                    </a:lnTo>
                    <a:lnTo>
                      <a:pt x="355" y="610"/>
                    </a:lnTo>
                    <a:lnTo>
                      <a:pt x="353" y="610"/>
                    </a:lnTo>
                    <a:lnTo>
                      <a:pt x="353" y="609"/>
                    </a:lnTo>
                    <a:lnTo>
                      <a:pt x="352" y="609"/>
                    </a:lnTo>
                    <a:lnTo>
                      <a:pt x="352" y="610"/>
                    </a:lnTo>
                    <a:lnTo>
                      <a:pt x="351" y="610"/>
                    </a:lnTo>
                    <a:lnTo>
                      <a:pt x="351" y="609"/>
                    </a:lnTo>
                    <a:lnTo>
                      <a:pt x="350" y="609"/>
                    </a:lnTo>
                    <a:lnTo>
                      <a:pt x="350" y="608"/>
                    </a:lnTo>
                    <a:lnTo>
                      <a:pt x="348" y="608"/>
                    </a:lnTo>
                    <a:lnTo>
                      <a:pt x="348" y="606"/>
                    </a:lnTo>
                    <a:lnTo>
                      <a:pt x="347" y="606"/>
                    </a:lnTo>
                    <a:lnTo>
                      <a:pt x="347" y="605"/>
                    </a:lnTo>
                    <a:lnTo>
                      <a:pt x="348" y="605"/>
                    </a:lnTo>
                    <a:lnTo>
                      <a:pt x="348" y="604"/>
                    </a:lnTo>
                    <a:lnTo>
                      <a:pt x="348" y="602"/>
                    </a:lnTo>
                    <a:lnTo>
                      <a:pt x="350" y="602"/>
                    </a:lnTo>
                    <a:lnTo>
                      <a:pt x="348" y="601"/>
                    </a:lnTo>
                    <a:lnTo>
                      <a:pt x="350" y="600"/>
                    </a:lnTo>
                    <a:lnTo>
                      <a:pt x="348" y="600"/>
                    </a:lnTo>
                    <a:lnTo>
                      <a:pt x="347" y="601"/>
                    </a:lnTo>
                    <a:lnTo>
                      <a:pt x="347" y="602"/>
                    </a:lnTo>
                    <a:lnTo>
                      <a:pt x="346" y="602"/>
                    </a:lnTo>
                    <a:lnTo>
                      <a:pt x="346" y="604"/>
                    </a:lnTo>
                    <a:lnTo>
                      <a:pt x="344" y="604"/>
                    </a:lnTo>
                    <a:lnTo>
                      <a:pt x="344" y="602"/>
                    </a:lnTo>
                    <a:lnTo>
                      <a:pt x="344" y="601"/>
                    </a:lnTo>
                    <a:lnTo>
                      <a:pt x="344" y="600"/>
                    </a:lnTo>
                    <a:lnTo>
                      <a:pt x="342" y="600"/>
                    </a:lnTo>
                    <a:lnTo>
                      <a:pt x="342" y="601"/>
                    </a:lnTo>
                    <a:lnTo>
                      <a:pt x="342" y="602"/>
                    </a:lnTo>
                    <a:lnTo>
                      <a:pt x="340" y="602"/>
                    </a:lnTo>
                    <a:lnTo>
                      <a:pt x="339" y="602"/>
                    </a:lnTo>
                    <a:lnTo>
                      <a:pt x="339" y="601"/>
                    </a:lnTo>
                    <a:lnTo>
                      <a:pt x="338" y="601"/>
                    </a:lnTo>
                    <a:lnTo>
                      <a:pt x="336" y="601"/>
                    </a:lnTo>
                    <a:lnTo>
                      <a:pt x="336" y="600"/>
                    </a:lnTo>
                    <a:lnTo>
                      <a:pt x="335" y="600"/>
                    </a:lnTo>
                    <a:lnTo>
                      <a:pt x="335" y="601"/>
                    </a:lnTo>
                    <a:lnTo>
                      <a:pt x="335" y="600"/>
                    </a:lnTo>
                    <a:lnTo>
                      <a:pt x="335" y="598"/>
                    </a:lnTo>
                    <a:lnTo>
                      <a:pt x="334" y="597"/>
                    </a:lnTo>
                    <a:lnTo>
                      <a:pt x="334" y="598"/>
                    </a:lnTo>
                    <a:lnTo>
                      <a:pt x="334" y="597"/>
                    </a:lnTo>
                    <a:lnTo>
                      <a:pt x="334" y="598"/>
                    </a:lnTo>
                    <a:lnTo>
                      <a:pt x="333" y="598"/>
                    </a:lnTo>
                    <a:lnTo>
                      <a:pt x="333" y="600"/>
                    </a:lnTo>
                    <a:lnTo>
                      <a:pt x="331" y="600"/>
                    </a:lnTo>
                    <a:lnTo>
                      <a:pt x="331" y="598"/>
                    </a:lnTo>
                    <a:lnTo>
                      <a:pt x="331" y="597"/>
                    </a:lnTo>
                    <a:lnTo>
                      <a:pt x="331" y="596"/>
                    </a:lnTo>
                    <a:lnTo>
                      <a:pt x="330" y="596"/>
                    </a:lnTo>
                    <a:lnTo>
                      <a:pt x="330" y="597"/>
                    </a:lnTo>
                    <a:lnTo>
                      <a:pt x="330" y="596"/>
                    </a:lnTo>
                    <a:lnTo>
                      <a:pt x="329" y="596"/>
                    </a:lnTo>
                    <a:lnTo>
                      <a:pt x="329" y="594"/>
                    </a:lnTo>
                    <a:lnTo>
                      <a:pt x="330" y="594"/>
                    </a:lnTo>
                    <a:lnTo>
                      <a:pt x="330" y="593"/>
                    </a:lnTo>
                    <a:lnTo>
                      <a:pt x="330" y="592"/>
                    </a:lnTo>
                    <a:lnTo>
                      <a:pt x="330" y="590"/>
                    </a:lnTo>
                    <a:lnTo>
                      <a:pt x="330" y="589"/>
                    </a:lnTo>
                    <a:lnTo>
                      <a:pt x="330" y="588"/>
                    </a:lnTo>
                    <a:lnTo>
                      <a:pt x="329" y="588"/>
                    </a:lnTo>
                    <a:lnTo>
                      <a:pt x="329" y="587"/>
                    </a:lnTo>
                    <a:lnTo>
                      <a:pt x="329" y="585"/>
                    </a:lnTo>
                    <a:lnTo>
                      <a:pt x="327" y="584"/>
                    </a:lnTo>
                    <a:lnTo>
                      <a:pt x="329" y="584"/>
                    </a:lnTo>
                    <a:lnTo>
                      <a:pt x="329" y="583"/>
                    </a:lnTo>
                    <a:lnTo>
                      <a:pt x="327" y="581"/>
                    </a:lnTo>
                    <a:lnTo>
                      <a:pt x="326" y="583"/>
                    </a:lnTo>
                    <a:lnTo>
                      <a:pt x="325" y="584"/>
                    </a:lnTo>
                    <a:lnTo>
                      <a:pt x="323" y="584"/>
                    </a:lnTo>
                    <a:lnTo>
                      <a:pt x="322" y="584"/>
                    </a:lnTo>
                    <a:lnTo>
                      <a:pt x="322" y="583"/>
                    </a:lnTo>
                    <a:lnTo>
                      <a:pt x="322" y="581"/>
                    </a:lnTo>
                    <a:lnTo>
                      <a:pt x="323" y="581"/>
                    </a:lnTo>
                    <a:lnTo>
                      <a:pt x="323" y="580"/>
                    </a:lnTo>
                    <a:lnTo>
                      <a:pt x="323" y="579"/>
                    </a:lnTo>
                    <a:lnTo>
                      <a:pt x="322" y="579"/>
                    </a:lnTo>
                    <a:lnTo>
                      <a:pt x="322" y="580"/>
                    </a:lnTo>
                    <a:lnTo>
                      <a:pt x="322" y="579"/>
                    </a:lnTo>
                    <a:lnTo>
                      <a:pt x="321" y="579"/>
                    </a:lnTo>
                    <a:lnTo>
                      <a:pt x="321" y="577"/>
                    </a:lnTo>
                    <a:lnTo>
                      <a:pt x="319" y="577"/>
                    </a:lnTo>
                    <a:lnTo>
                      <a:pt x="318" y="577"/>
                    </a:lnTo>
                    <a:lnTo>
                      <a:pt x="318" y="576"/>
                    </a:lnTo>
                    <a:lnTo>
                      <a:pt x="317" y="575"/>
                    </a:lnTo>
                    <a:lnTo>
                      <a:pt x="317" y="573"/>
                    </a:lnTo>
                    <a:lnTo>
                      <a:pt x="316" y="573"/>
                    </a:lnTo>
                    <a:lnTo>
                      <a:pt x="316" y="572"/>
                    </a:lnTo>
                    <a:lnTo>
                      <a:pt x="314" y="572"/>
                    </a:lnTo>
                    <a:lnTo>
                      <a:pt x="314" y="573"/>
                    </a:lnTo>
                    <a:lnTo>
                      <a:pt x="313" y="573"/>
                    </a:lnTo>
                    <a:lnTo>
                      <a:pt x="313" y="575"/>
                    </a:lnTo>
                    <a:lnTo>
                      <a:pt x="312" y="575"/>
                    </a:lnTo>
                    <a:lnTo>
                      <a:pt x="310" y="575"/>
                    </a:lnTo>
                    <a:lnTo>
                      <a:pt x="310" y="573"/>
                    </a:lnTo>
                    <a:lnTo>
                      <a:pt x="310" y="572"/>
                    </a:lnTo>
                    <a:lnTo>
                      <a:pt x="309" y="571"/>
                    </a:lnTo>
                    <a:lnTo>
                      <a:pt x="308" y="571"/>
                    </a:lnTo>
                    <a:lnTo>
                      <a:pt x="306" y="571"/>
                    </a:lnTo>
                    <a:lnTo>
                      <a:pt x="305" y="571"/>
                    </a:lnTo>
                    <a:lnTo>
                      <a:pt x="305" y="570"/>
                    </a:lnTo>
                    <a:lnTo>
                      <a:pt x="305" y="568"/>
                    </a:lnTo>
                    <a:lnTo>
                      <a:pt x="305" y="567"/>
                    </a:lnTo>
                    <a:lnTo>
                      <a:pt x="305" y="566"/>
                    </a:lnTo>
                    <a:lnTo>
                      <a:pt x="305" y="564"/>
                    </a:lnTo>
                    <a:lnTo>
                      <a:pt x="305" y="563"/>
                    </a:lnTo>
                    <a:lnTo>
                      <a:pt x="304" y="563"/>
                    </a:lnTo>
                    <a:lnTo>
                      <a:pt x="304" y="562"/>
                    </a:lnTo>
                    <a:lnTo>
                      <a:pt x="304" y="560"/>
                    </a:lnTo>
                    <a:lnTo>
                      <a:pt x="304" y="559"/>
                    </a:lnTo>
                    <a:lnTo>
                      <a:pt x="305" y="558"/>
                    </a:lnTo>
                    <a:lnTo>
                      <a:pt x="305" y="556"/>
                    </a:lnTo>
                    <a:lnTo>
                      <a:pt x="305" y="555"/>
                    </a:lnTo>
                    <a:lnTo>
                      <a:pt x="306" y="554"/>
                    </a:lnTo>
                    <a:lnTo>
                      <a:pt x="308" y="554"/>
                    </a:lnTo>
                    <a:lnTo>
                      <a:pt x="309" y="554"/>
                    </a:lnTo>
                    <a:lnTo>
                      <a:pt x="309" y="553"/>
                    </a:lnTo>
                    <a:lnTo>
                      <a:pt x="310" y="553"/>
                    </a:lnTo>
                    <a:lnTo>
                      <a:pt x="310" y="554"/>
                    </a:lnTo>
                    <a:lnTo>
                      <a:pt x="312" y="555"/>
                    </a:lnTo>
                    <a:lnTo>
                      <a:pt x="313" y="556"/>
                    </a:lnTo>
                    <a:lnTo>
                      <a:pt x="314" y="556"/>
                    </a:lnTo>
                    <a:lnTo>
                      <a:pt x="314" y="558"/>
                    </a:lnTo>
                    <a:lnTo>
                      <a:pt x="316" y="558"/>
                    </a:lnTo>
                    <a:lnTo>
                      <a:pt x="317" y="556"/>
                    </a:lnTo>
                    <a:lnTo>
                      <a:pt x="318" y="555"/>
                    </a:lnTo>
                    <a:lnTo>
                      <a:pt x="319" y="555"/>
                    </a:lnTo>
                    <a:lnTo>
                      <a:pt x="319" y="556"/>
                    </a:lnTo>
                    <a:lnTo>
                      <a:pt x="321" y="556"/>
                    </a:lnTo>
                    <a:lnTo>
                      <a:pt x="322" y="556"/>
                    </a:lnTo>
                    <a:lnTo>
                      <a:pt x="322" y="558"/>
                    </a:lnTo>
                    <a:lnTo>
                      <a:pt x="323" y="559"/>
                    </a:lnTo>
                    <a:lnTo>
                      <a:pt x="325" y="559"/>
                    </a:lnTo>
                    <a:lnTo>
                      <a:pt x="323" y="558"/>
                    </a:lnTo>
                    <a:lnTo>
                      <a:pt x="323" y="556"/>
                    </a:lnTo>
                    <a:lnTo>
                      <a:pt x="323" y="555"/>
                    </a:lnTo>
                    <a:lnTo>
                      <a:pt x="325" y="555"/>
                    </a:lnTo>
                    <a:lnTo>
                      <a:pt x="326" y="555"/>
                    </a:lnTo>
                    <a:lnTo>
                      <a:pt x="326" y="554"/>
                    </a:lnTo>
                    <a:lnTo>
                      <a:pt x="327" y="554"/>
                    </a:lnTo>
                    <a:lnTo>
                      <a:pt x="329" y="554"/>
                    </a:lnTo>
                    <a:lnTo>
                      <a:pt x="330" y="553"/>
                    </a:lnTo>
                    <a:lnTo>
                      <a:pt x="331" y="554"/>
                    </a:lnTo>
                    <a:lnTo>
                      <a:pt x="331" y="555"/>
                    </a:lnTo>
                    <a:lnTo>
                      <a:pt x="330" y="555"/>
                    </a:lnTo>
                    <a:lnTo>
                      <a:pt x="331" y="555"/>
                    </a:lnTo>
                    <a:lnTo>
                      <a:pt x="331" y="556"/>
                    </a:lnTo>
                    <a:lnTo>
                      <a:pt x="331" y="558"/>
                    </a:lnTo>
                    <a:lnTo>
                      <a:pt x="330" y="558"/>
                    </a:lnTo>
                    <a:lnTo>
                      <a:pt x="330" y="560"/>
                    </a:lnTo>
                    <a:lnTo>
                      <a:pt x="330" y="562"/>
                    </a:lnTo>
                    <a:lnTo>
                      <a:pt x="331" y="562"/>
                    </a:lnTo>
                    <a:lnTo>
                      <a:pt x="331" y="560"/>
                    </a:lnTo>
                    <a:lnTo>
                      <a:pt x="331" y="559"/>
                    </a:lnTo>
                    <a:lnTo>
                      <a:pt x="333" y="559"/>
                    </a:lnTo>
                    <a:lnTo>
                      <a:pt x="333" y="560"/>
                    </a:lnTo>
                    <a:lnTo>
                      <a:pt x="333" y="562"/>
                    </a:lnTo>
                    <a:lnTo>
                      <a:pt x="334" y="562"/>
                    </a:lnTo>
                    <a:lnTo>
                      <a:pt x="335" y="560"/>
                    </a:lnTo>
                    <a:lnTo>
                      <a:pt x="336" y="560"/>
                    </a:lnTo>
                    <a:lnTo>
                      <a:pt x="338" y="560"/>
                    </a:lnTo>
                    <a:lnTo>
                      <a:pt x="339" y="560"/>
                    </a:lnTo>
                    <a:lnTo>
                      <a:pt x="339" y="562"/>
                    </a:lnTo>
                    <a:lnTo>
                      <a:pt x="340" y="562"/>
                    </a:lnTo>
                    <a:lnTo>
                      <a:pt x="342" y="562"/>
                    </a:lnTo>
                    <a:lnTo>
                      <a:pt x="342" y="560"/>
                    </a:lnTo>
                    <a:lnTo>
                      <a:pt x="342" y="559"/>
                    </a:lnTo>
                    <a:lnTo>
                      <a:pt x="340" y="559"/>
                    </a:lnTo>
                    <a:lnTo>
                      <a:pt x="340" y="558"/>
                    </a:lnTo>
                    <a:lnTo>
                      <a:pt x="340" y="556"/>
                    </a:lnTo>
                    <a:lnTo>
                      <a:pt x="342" y="556"/>
                    </a:lnTo>
                    <a:lnTo>
                      <a:pt x="343" y="556"/>
                    </a:lnTo>
                    <a:lnTo>
                      <a:pt x="344" y="556"/>
                    </a:lnTo>
                    <a:lnTo>
                      <a:pt x="346" y="558"/>
                    </a:lnTo>
                    <a:lnTo>
                      <a:pt x="346" y="556"/>
                    </a:lnTo>
                    <a:lnTo>
                      <a:pt x="346" y="554"/>
                    </a:lnTo>
                    <a:lnTo>
                      <a:pt x="347" y="554"/>
                    </a:lnTo>
                    <a:lnTo>
                      <a:pt x="347" y="553"/>
                    </a:lnTo>
                    <a:lnTo>
                      <a:pt x="346" y="553"/>
                    </a:lnTo>
                    <a:lnTo>
                      <a:pt x="346" y="551"/>
                    </a:lnTo>
                    <a:lnTo>
                      <a:pt x="346" y="553"/>
                    </a:lnTo>
                    <a:lnTo>
                      <a:pt x="346" y="551"/>
                    </a:lnTo>
                    <a:lnTo>
                      <a:pt x="344" y="551"/>
                    </a:lnTo>
                    <a:lnTo>
                      <a:pt x="344" y="550"/>
                    </a:lnTo>
                    <a:lnTo>
                      <a:pt x="346" y="550"/>
                    </a:lnTo>
                    <a:lnTo>
                      <a:pt x="347" y="549"/>
                    </a:lnTo>
                    <a:lnTo>
                      <a:pt x="348" y="549"/>
                    </a:lnTo>
                    <a:lnTo>
                      <a:pt x="350" y="549"/>
                    </a:lnTo>
                    <a:lnTo>
                      <a:pt x="350" y="547"/>
                    </a:lnTo>
                    <a:lnTo>
                      <a:pt x="350" y="546"/>
                    </a:lnTo>
                    <a:lnTo>
                      <a:pt x="351" y="546"/>
                    </a:lnTo>
                    <a:lnTo>
                      <a:pt x="352" y="546"/>
                    </a:lnTo>
                    <a:lnTo>
                      <a:pt x="352" y="545"/>
                    </a:lnTo>
                    <a:lnTo>
                      <a:pt x="353" y="545"/>
                    </a:lnTo>
                    <a:lnTo>
                      <a:pt x="353" y="546"/>
                    </a:lnTo>
                    <a:lnTo>
                      <a:pt x="355" y="546"/>
                    </a:lnTo>
                    <a:lnTo>
                      <a:pt x="356" y="546"/>
                    </a:lnTo>
                    <a:lnTo>
                      <a:pt x="356" y="547"/>
                    </a:lnTo>
                    <a:lnTo>
                      <a:pt x="357" y="547"/>
                    </a:lnTo>
                    <a:lnTo>
                      <a:pt x="357" y="549"/>
                    </a:lnTo>
                    <a:lnTo>
                      <a:pt x="359" y="550"/>
                    </a:lnTo>
                    <a:lnTo>
                      <a:pt x="360" y="550"/>
                    </a:lnTo>
                    <a:lnTo>
                      <a:pt x="360" y="549"/>
                    </a:lnTo>
                    <a:lnTo>
                      <a:pt x="361" y="549"/>
                    </a:lnTo>
                    <a:lnTo>
                      <a:pt x="363" y="549"/>
                    </a:lnTo>
                    <a:lnTo>
                      <a:pt x="363" y="547"/>
                    </a:lnTo>
                    <a:lnTo>
                      <a:pt x="364" y="547"/>
                    </a:lnTo>
                    <a:lnTo>
                      <a:pt x="364" y="546"/>
                    </a:lnTo>
                    <a:lnTo>
                      <a:pt x="364" y="545"/>
                    </a:lnTo>
                    <a:lnTo>
                      <a:pt x="364" y="543"/>
                    </a:lnTo>
                    <a:lnTo>
                      <a:pt x="364" y="542"/>
                    </a:lnTo>
                    <a:lnTo>
                      <a:pt x="365" y="542"/>
                    </a:lnTo>
                    <a:lnTo>
                      <a:pt x="367" y="542"/>
                    </a:lnTo>
                    <a:lnTo>
                      <a:pt x="367" y="541"/>
                    </a:lnTo>
                    <a:lnTo>
                      <a:pt x="365" y="539"/>
                    </a:lnTo>
                    <a:lnTo>
                      <a:pt x="367" y="539"/>
                    </a:lnTo>
                    <a:lnTo>
                      <a:pt x="367" y="538"/>
                    </a:lnTo>
                    <a:lnTo>
                      <a:pt x="367" y="537"/>
                    </a:lnTo>
                    <a:lnTo>
                      <a:pt x="365" y="536"/>
                    </a:lnTo>
                    <a:lnTo>
                      <a:pt x="367" y="536"/>
                    </a:lnTo>
                    <a:lnTo>
                      <a:pt x="368" y="536"/>
                    </a:lnTo>
                    <a:lnTo>
                      <a:pt x="368" y="534"/>
                    </a:lnTo>
                    <a:lnTo>
                      <a:pt x="367" y="533"/>
                    </a:lnTo>
                    <a:lnTo>
                      <a:pt x="367" y="532"/>
                    </a:lnTo>
                    <a:lnTo>
                      <a:pt x="368" y="532"/>
                    </a:lnTo>
                    <a:lnTo>
                      <a:pt x="368" y="530"/>
                    </a:lnTo>
                    <a:lnTo>
                      <a:pt x="369" y="530"/>
                    </a:lnTo>
                    <a:lnTo>
                      <a:pt x="369" y="529"/>
                    </a:lnTo>
                    <a:lnTo>
                      <a:pt x="371" y="529"/>
                    </a:lnTo>
                    <a:lnTo>
                      <a:pt x="371" y="528"/>
                    </a:lnTo>
                    <a:lnTo>
                      <a:pt x="369" y="528"/>
                    </a:lnTo>
                    <a:lnTo>
                      <a:pt x="371" y="528"/>
                    </a:lnTo>
                    <a:lnTo>
                      <a:pt x="371" y="526"/>
                    </a:lnTo>
                    <a:lnTo>
                      <a:pt x="371" y="525"/>
                    </a:lnTo>
                    <a:lnTo>
                      <a:pt x="369" y="525"/>
                    </a:lnTo>
                    <a:lnTo>
                      <a:pt x="369" y="524"/>
                    </a:lnTo>
                    <a:lnTo>
                      <a:pt x="368" y="524"/>
                    </a:lnTo>
                    <a:lnTo>
                      <a:pt x="367" y="524"/>
                    </a:lnTo>
                    <a:lnTo>
                      <a:pt x="365" y="524"/>
                    </a:lnTo>
                    <a:lnTo>
                      <a:pt x="365" y="525"/>
                    </a:lnTo>
                    <a:lnTo>
                      <a:pt x="364" y="525"/>
                    </a:lnTo>
                    <a:lnTo>
                      <a:pt x="363" y="524"/>
                    </a:lnTo>
                    <a:lnTo>
                      <a:pt x="361" y="524"/>
                    </a:lnTo>
                    <a:lnTo>
                      <a:pt x="361" y="522"/>
                    </a:lnTo>
                    <a:lnTo>
                      <a:pt x="361" y="521"/>
                    </a:lnTo>
                    <a:lnTo>
                      <a:pt x="361" y="520"/>
                    </a:lnTo>
                    <a:lnTo>
                      <a:pt x="361" y="518"/>
                    </a:lnTo>
                    <a:lnTo>
                      <a:pt x="360" y="518"/>
                    </a:lnTo>
                    <a:lnTo>
                      <a:pt x="360" y="517"/>
                    </a:lnTo>
                    <a:lnTo>
                      <a:pt x="359" y="517"/>
                    </a:lnTo>
                    <a:lnTo>
                      <a:pt x="357" y="517"/>
                    </a:lnTo>
                    <a:lnTo>
                      <a:pt x="356" y="517"/>
                    </a:lnTo>
                    <a:lnTo>
                      <a:pt x="356" y="516"/>
                    </a:lnTo>
                    <a:lnTo>
                      <a:pt x="356" y="515"/>
                    </a:lnTo>
                    <a:lnTo>
                      <a:pt x="355" y="515"/>
                    </a:lnTo>
                    <a:lnTo>
                      <a:pt x="355" y="513"/>
                    </a:lnTo>
                    <a:lnTo>
                      <a:pt x="353" y="512"/>
                    </a:lnTo>
                    <a:lnTo>
                      <a:pt x="353" y="511"/>
                    </a:lnTo>
                    <a:lnTo>
                      <a:pt x="355" y="511"/>
                    </a:lnTo>
                    <a:lnTo>
                      <a:pt x="355" y="512"/>
                    </a:lnTo>
                    <a:lnTo>
                      <a:pt x="355" y="511"/>
                    </a:lnTo>
                    <a:lnTo>
                      <a:pt x="356" y="511"/>
                    </a:lnTo>
                    <a:lnTo>
                      <a:pt x="356" y="509"/>
                    </a:lnTo>
                    <a:lnTo>
                      <a:pt x="355" y="509"/>
                    </a:lnTo>
                    <a:lnTo>
                      <a:pt x="353" y="509"/>
                    </a:lnTo>
                    <a:lnTo>
                      <a:pt x="355" y="508"/>
                    </a:lnTo>
                    <a:lnTo>
                      <a:pt x="355" y="507"/>
                    </a:lnTo>
                    <a:lnTo>
                      <a:pt x="356" y="507"/>
                    </a:lnTo>
                    <a:lnTo>
                      <a:pt x="356" y="508"/>
                    </a:lnTo>
                    <a:lnTo>
                      <a:pt x="357" y="508"/>
                    </a:lnTo>
                    <a:lnTo>
                      <a:pt x="357" y="509"/>
                    </a:lnTo>
                    <a:lnTo>
                      <a:pt x="359" y="511"/>
                    </a:lnTo>
                    <a:lnTo>
                      <a:pt x="359" y="509"/>
                    </a:lnTo>
                    <a:lnTo>
                      <a:pt x="360" y="509"/>
                    </a:lnTo>
                    <a:lnTo>
                      <a:pt x="361" y="509"/>
                    </a:lnTo>
                    <a:lnTo>
                      <a:pt x="363" y="509"/>
                    </a:lnTo>
                    <a:lnTo>
                      <a:pt x="364" y="511"/>
                    </a:lnTo>
                    <a:lnTo>
                      <a:pt x="365" y="511"/>
                    </a:lnTo>
                    <a:lnTo>
                      <a:pt x="367" y="511"/>
                    </a:lnTo>
                    <a:lnTo>
                      <a:pt x="368" y="511"/>
                    </a:lnTo>
                    <a:lnTo>
                      <a:pt x="369" y="509"/>
                    </a:lnTo>
                    <a:lnTo>
                      <a:pt x="369" y="508"/>
                    </a:lnTo>
                    <a:lnTo>
                      <a:pt x="371" y="508"/>
                    </a:lnTo>
                    <a:lnTo>
                      <a:pt x="371" y="507"/>
                    </a:lnTo>
                    <a:lnTo>
                      <a:pt x="369" y="505"/>
                    </a:lnTo>
                    <a:lnTo>
                      <a:pt x="368" y="504"/>
                    </a:lnTo>
                    <a:lnTo>
                      <a:pt x="368" y="503"/>
                    </a:lnTo>
                    <a:lnTo>
                      <a:pt x="368" y="501"/>
                    </a:lnTo>
                    <a:lnTo>
                      <a:pt x="369" y="501"/>
                    </a:lnTo>
                    <a:lnTo>
                      <a:pt x="369" y="500"/>
                    </a:lnTo>
                    <a:lnTo>
                      <a:pt x="371" y="500"/>
                    </a:lnTo>
                    <a:lnTo>
                      <a:pt x="372" y="500"/>
                    </a:lnTo>
                    <a:lnTo>
                      <a:pt x="372" y="501"/>
                    </a:lnTo>
                    <a:lnTo>
                      <a:pt x="372" y="500"/>
                    </a:lnTo>
                    <a:lnTo>
                      <a:pt x="373" y="500"/>
                    </a:lnTo>
                    <a:lnTo>
                      <a:pt x="373" y="499"/>
                    </a:lnTo>
                    <a:lnTo>
                      <a:pt x="374" y="499"/>
                    </a:lnTo>
                    <a:lnTo>
                      <a:pt x="374" y="498"/>
                    </a:lnTo>
                    <a:lnTo>
                      <a:pt x="376" y="498"/>
                    </a:lnTo>
                    <a:lnTo>
                      <a:pt x="376" y="496"/>
                    </a:lnTo>
                    <a:lnTo>
                      <a:pt x="377" y="496"/>
                    </a:lnTo>
                    <a:lnTo>
                      <a:pt x="376" y="496"/>
                    </a:lnTo>
                    <a:lnTo>
                      <a:pt x="377" y="496"/>
                    </a:lnTo>
                    <a:lnTo>
                      <a:pt x="378" y="496"/>
                    </a:lnTo>
                    <a:lnTo>
                      <a:pt x="378" y="495"/>
                    </a:lnTo>
                    <a:lnTo>
                      <a:pt x="380" y="495"/>
                    </a:lnTo>
                    <a:lnTo>
                      <a:pt x="380" y="496"/>
                    </a:lnTo>
                    <a:lnTo>
                      <a:pt x="381" y="495"/>
                    </a:lnTo>
                    <a:lnTo>
                      <a:pt x="381" y="496"/>
                    </a:lnTo>
                    <a:lnTo>
                      <a:pt x="381" y="495"/>
                    </a:lnTo>
                    <a:lnTo>
                      <a:pt x="382" y="496"/>
                    </a:lnTo>
                    <a:lnTo>
                      <a:pt x="384" y="496"/>
                    </a:lnTo>
                    <a:lnTo>
                      <a:pt x="384" y="495"/>
                    </a:lnTo>
                    <a:lnTo>
                      <a:pt x="384" y="496"/>
                    </a:lnTo>
                    <a:lnTo>
                      <a:pt x="385" y="496"/>
                    </a:lnTo>
                    <a:lnTo>
                      <a:pt x="385" y="495"/>
                    </a:lnTo>
                    <a:lnTo>
                      <a:pt x="386" y="495"/>
                    </a:lnTo>
                    <a:lnTo>
                      <a:pt x="385" y="495"/>
                    </a:lnTo>
                    <a:lnTo>
                      <a:pt x="386" y="494"/>
                    </a:lnTo>
                    <a:lnTo>
                      <a:pt x="388" y="494"/>
                    </a:lnTo>
                    <a:lnTo>
                      <a:pt x="389" y="494"/>
                    </a:lnTo>
                    <a:lnTo>
                      <a:pt x="389" y="492"/>
                    </a:lnTo>
                    <a:lnTo>
                      <a:pt x="388" y="491"/>
                    </a:lnTo>
                    <a:lnTo>
                      <a:pt x="386" y="491"/>
                    </a:lnTo>
                    <a:lnTo>
                      <a:pt x="386" y="490"/>
                    </a:lnTo>
                    <a:lnTo>
                      <a:pt x="388" y="490"/>
                    </a:lnTo>
                    <a:lnTo>
                      <a:pt x="389" y="490"/>
                    </a:lnTo>
                    <a:lnTo>
                      <a:pt x="390" y="490"/>
                    </a:lnTo>
                    <a:lnTo>
                      <a:pt x="390" y="488"/>
                    </a:lnTo>
                    <a:lnTo>
                      <a:pt x="390" y="487"/>
                    </a:lnTo>
                    <a:lnTo>
                      <a:pt x="389" y="487"/>
                    </a:lnTo>
                    <a:lnTo>
                      <a:pt x="390" y="486"/>
                    </a:lnTo>
                    <a:lnTo>
                      <a:pt x="389" y="486"/>
                    </a:lnTo>
                    <a:lnTo>
                      <a:pt x="390" y="486"/>
                    </a:lnTo>
                    <a:lnTo>
                      <a:pt x="390" y="484"/>
                    </a:lnTo>
                    <a:lnTo>
                      <a:pt x="390" y="483"/>
                    </a:lnTo>
                    <a:lnTo>
                      <a:pt x="391" y="483"/>
                    </a:lnTo>
                    <a:lnTo>
                      <a:pt x="391" y="482"/>
                    </a:lnTo>
                    <a:lnTo>
                      <a:pt x="391" y="483"/>
                    </a:lnTo>
                    <a:lnTo>
                      <a:pt x="393" y="483"/>
                    </a:lnTo>
                    <a:lnTo>
                      <a:pt x="394" y="483"/>
                    </a:lnTo>
                    <a:lnTo>
                      <a:pt x="395" y="484"/>
                    </a:lnTo>
                    <a:lnTo>
                      <a:pt x="395" y="483"/>
                    </a:lnTo>
                    <a:lnTo>
                      <a:pt x="397" y="483"/>
                    </a:lnTo>
                    <a:lnTo>
                      <a:pt x="397" y="482"/>
                    </a:lnTo>
                    <a:lnTo>
                      <a:pt x="398" y="482"/>
                    </a:lnTo>
                    <a:lnTo>
                      <a:pt x="397" y="482"/>
                    </a:lnTo>
                    <a:lnTo>
                      <a:pt x="398" y="482"/>
                    </a:lnTo>
                    <a:lnTo>
                      <a:pt x="398" y="481"/>
                    </a:lnTo>
                    <a:lnTo>
                      <a:pt x="399" y="481"/>
                    </a:lnTo>
                    <a:lnTo>
                      <a:pt x="401" y="479"/>
                    </a:lnTo>
                    <a:lnTo>
                      <a:pt x="401" y="481"/>
                    </a:lnTo>
                    <a:lnTo>
                      <a:pt x="401" y="479"/>
                    </a:lnTo>
                    <a:lnTo>
                      <a:pt x="402" y="479"/>
                    </a:lnTo>
                    <a:lnTo>
                      <a:pt x="402" y="481"/>
                    </a:lnTo>
                    <a:lnTo>
                      <a:pt x="402" y="479"/>
                    </a:lnTo>
                    <a:lnTo>
                      <a:pt x="402" y="481"/>
                    </a:lnTo>
                    <a:lnTo>
                      <a:pt x="403" y="481"/>
                    </a:lnTo>
                    <a:lnTo>
                      <a:pt x="403" y="479"/>
                    </a:lnTo>
                    <a:lnTo>
                      <a:pt x="405" y="478"/>
                    </a:lnTo>
                    <a:lnTo>
                      <a:pt x="403" y="477"/>
                    </a:lnTo>
                    <a:lnTo>
                      <a:pt x="403" y="475"/>
                    </a:lnTo>
                    <a:lnTo>
                      <a:pt x="405" y="475"/>
                    </a:lnTo>
                    <a:lnTo>
                      <a:pt x="405" y="474"/>
                    </a:lnTo>
                    <a:lnTo>
                      <a:pt x="405" y="473"/>
                    </a:lnTo>
                    <a:lnTo>
                      <a:pt x="405" y="471"/>
                    </a:lnTo>
                    <a:lnTo>
                      <a:pt x="405" y="470"/>
                    </a:lnTo>
                    <a:lnTo>
                      <a:pt x="405" y="469"/>
                    </a:lnTo>
                    <a:lnTo>
                      <a:pt x="405" y="467"/>
                    </a:lnTo>
                    <a:lnTo>
                      <a:pt x="403" y="467"/>
                    </a:lnTo>
                    <a:lnTo>
                      <a:pt x="403" y="466"/>
                    </a:lnTo>
                    <a:lnTo>
                      <a:pt x="405" y="466"/>
                    </a:lnTo>
                    <a:lnTo>
                      <a:pt x="403" y="465"/>
                    </a:lnTo>
                    <a:lnTo>
                      <a:pt x="403" y="464"/>
                    </a:lnTo>
                    <a:lnTo>
                      <a:pt x="403" y="462"/>
                    </a:lnTo>
                    <a:lnTo>
                      <a:pt x="402" y="462"/>
                    </a:lnTo>
                    <a:lnTo>
                      <a:pt x="402" y="461"/>
                    </a:lnTo>
                    <a:lnTo>
                      <a:pt x="402" y="460"/>
                    </a:lnTo>
                    <a:lnTo>
                      <a:pt x="401" y="460"/>
                    </a:lnTo>
                    <a:lnTo>
                      <a:pt x="401" y="458"/>
                    </a:lnTo>
                    <a:lnTo>
                      <a:pt x="399" y="458"/>
                    </a:lnTo>
                    <a:lnTo>
                      <a:pt x="399" y="457"/>
                    </a:lnTo>
                    <a:lnTo>
                      <a:pt x="401" y="457"/>
                    </a:lnTo>
                    <a:lnTo>
                      <a:pt x="399" y="457"/>
                    </a:lnTo>
                    <a:lnTo>
                      <a:pt x="399" y="456"/>
                    </a:lnTo>
                    <a:lnTo>
                      <a:pt x="401" y="456"/>
                    </a:lnTo>
                    <a:lnTo>
                      <a:pt x="401" y="454"/>
                    </a:lnTo>
                    <a:lnTo>
                      <a:pt x="401" y="453"/>
                    </a:lnTo>
                    <a:lnTo>
                      <a:pt x="401" y="452"/>
                    </a:lnTo>
                    <a:lnTo>
                      <a:pt x="399" y="452"/>
                    </a:lnTo>
                    <a:lnTo>
                      <a:pt x="398" y="452"/>
                    </a:lnTo>
                    <a:lnTo>
                      <a:pt x="397" y="452"/>
                    </a:lnTo>
                    <a:lnTo>
                      <a:pt x="397" y="450"/>
                    </a:lnTo>
                    <a:lnTo>
                      <a:pt x="398" y="449"/>
                    </a:lnTo>
                    <a:lnTo>
                      <a:pt x="398" y="448"/>
                    </a:lnTo>
                    <a:lnTo>
                      <a:pt x="399" y="448"/>
                    </a:lnTo>
                    <a:lnTo>
                      <a:pt x="399" y="446"/>
                    </a:lnTo>
                    <a:lnTo>
                      <a:pt x="399" y="445"/>
                    </a:lnTo>
                    <a:lnTo>
                      <a:pt x="399" y="444"/>
                    </a:lnTo>
                    <a:lnTo>
                      <a:pt x="399" y="443"/>
                    </a:lnTo>
                    <a:lnTo>
                      <a:pt x="401" y="441"/>
                    </a:lnTo>
                    <a:lnTo>
                      <a:pt x="402" y="441"/>
                    </a:lnTo>
                    <a:lnTo>
                      <a:pt x="402" y="440"/>
                    </a:lnTo>
                    <a:lnTo>
                      <a:pt x="402" y="439"/>
                    </a:lnTo>
                    <a:lnTo>
                      <a:pt x="401" y="439"/>
                    </a:lnTo>
                    <a:lnTo>
                      <a:pt x="401" y="437"/>
                    </a:lnTo>
                    <a:lnTo>
                      <a:pt x="399" y="437"/>
                    </a:lnTo>
                    <a:lnTo>
                      <a:pt x="399" y="436"/>
                    </a:lnTo>
                    <a:lnTo>
                      <a:pt x="399" y="435"/>
                    </a:lnTo>
                    <a:lnTo>
                      <a:pt x="399" y="433"/>
                    </a:lnTo>
                    <a:lnTo>
                      <a:pt x="401" y="433"/>
                    </a:lnTo>
                    <a:lnTo>
                      <a:pt x="401" y="432"/>
                    </a:lnTo>
                    <a:lnTo>
                      <a:pt x="399" y="432"/>
                    </a:lnTo>
                    <a:lnTo>
                      <a:pt x="401" y="432"/>
                    </a:lnTo>
                    <a:lnTo>
                      <a:pt x="401" y="431"/>
                    </a:lnTo>
                    <a:lnTo>
                      <a:pt x="401" y="429"/>
                    </a:lnTo>
                    <a:lnTo>
                      <a:pt x="402" y="429"/>
                    </a:lnTo>
                    <a:lnTo>
                      <a:pt x="402" y="428"/>
                    </a:lnTo>
                    <a:lnTo>
                      <a:pt x="401" y="428"/>
                    </a:lnTo>
                    <a:lnTo>
                      <a:pt x="401" y="427"/>
                    </a:lnTo>
                    <a:lnTo>
                      <a:pt x="401" y="426"/>
                    </a:lnTo>
                    <a:lnTo>
                      <a:pt x="402" y="426"/>
                    </a:lnTo>
                    <a:lnTo>
                      <a:pt x="402" y="424"/>
                    </a:lnTo>
                    <a:lnTo>
                      <a:pt x="402" y="423"/>
                    </a:lnTo>
                    <a:lnTo>
                      <a:pt x="401" y="424"/>
                    </a:lnTo>
                    <a:lnTo>
                      <a:pt x="401" y="423"/>
                    </a:lnTo>
                    <a:lnTo>
                      <a:pt x="399" y="423"/>
                    </a:lnTo>
                    <a:lnTo>
                      <a:pt x="399" y="424"/>
                    </a:lnTo>
                    <a:lnTo>
                      <a:pt x="398" y="424"/>
                    </a:lnTo>
                    <a:lnTo>
                      <a:pt x="397" y="424"/>
                    </a:lnTo>
                    <a:lnTo>
                      <a:pt x="397" y="423"/>
                    </a:lnTo>
                    <a:lnTo>
                      <a:pt x="395" y="423"/>
                    </a:lnTo>
                    <a:lnTo>
                      <a:pt x="395" y="422"/>
                    </a:lnTo>
                    <a:lnTo>
                      <a:pt x="397" y="422"/>
                    </a:lnTo>
                    <a:lnTo>
                      <a:pt x="395" y="422"/>
                    </a:lnTo>
                    <a:lnTo>
                      <a:pt x="395" y="420"/>
                    </a:lnTo>
                    <a:lnTo>
                      <a:pt x="394" y="420"/>
                    </a:lnTo>
                    <a:lnTo>
                      <a:pt x="394" y="419"/>
                    </a:lnTo>
                    <a:lnTo>
                      <a:pt x="394" y="420"/>
                    </a:lnTo>
                    <a:lnTo>
                      <a:pt x="394" y="419"/>
                    </a:lnTo>
                    <a:lnTo>
                      <a:pt x="393" y="419"/>
                    </a:lnTo>
                    <a:lnTo>
                      <a:pt x="393" y="420"/>
                    </a:lnTo>
                    <a:lnTo>
                      <a:pt x="391" y="420"/>
                    </a:lnTo>
                    <a:lnTo>
                      <a:pt x="391" y="422"/>
                    </a:lnTo>
                    <a:lnTo>
                      <a:pt x="390" y="422"/>
                    </a:lnTo>
                    <a:lnTo>
                      <a:pt x="390" y="420"/>
                    </a:lnTo>
                    <a:lnTo>
                      <a:pt x="389" y="420"/>
                    </a:lnTo>
                    <a:lnTo>
                      <a:pt x="389" y="419"/>
                    </a:lnTo>
                    <a:lnTo>
                      <a:pt x="389" y="420"/>
                    </a:lnTo>
                    <a:lnTo>
                      <a:pt x="388" y="420"/>
                    </a:lnTo>
                    <a:lnTo>
                      <a:pt x="388" y="419"/>
                    </a:lnTo>
                    <a:lnTo>
                      <a:pt x="386" y="419"/>
                    </a:lnTo>
                    <a:lnTo>
                      <a:pt x="386" y="418"/>
                    </a:lnTo>
                    <a:lnTo>
                      <a:pt x="385" y="418"/>
                    </a:lnTo>
                    <a:lnTo>
                      <a:pt x="384" y="418"/>
                    </a:lnTo>
                    <a:lnTo>
                      <a:pt x="382" y="418"/>
                    </a:lnTo>
                    <a:lnTo>
                      <a:pt x="382" y="416"/>
                    </a:lnTo>
                    <a:lnTo>
                      <a:pt x="381" y="416"/>
                    </a:lnTo>
                    <a:lnTo>
                      <a:pt x="380" y="416"/>
                    </a:lnTo>
                    <a:lnTo>
                      <a:pt x="380" y="418"/>
                    </a:lnTo>
                    <a:lnTo>
                      <a:pt x="380" y="416"/>
                    </a:lnTo>
                    <a:lnTo>
                      <a:pt x="378" y="416"/>
                    </a:lnTo>
                    <a:lnTo>
                      <a:pt x="378" y="415"/>
                    </a:lnTo>
                    <a:lnTo>
                      <a:pt x="377" y="415"/>
                    </a:lnTo>
                    <a:lnTo>
                      <a:pt x="376" y="415"/>
                    </a:lnTo>
                    <a:lnTo>
                      <a:pt x="376" y="414"/>
                    </a:lnTo>
                    <a:lnTo>
                      <a:pt x="374" y="414"/>
                    </a:lnTo>
                    <a:lnTo>
                      <a:pt x="374" y="412"/>
                    </a:lnTo>
                    <a:lnTo>
                      <a:pt x="376" y="412"/>
                    </a:lnTo>
                    <a:lnTo>
                      <a:pt x="376" y="411"/>
                    </a:lnTo>
                    <a:lnTo>
                      <a:pt x="374" y="411"/>
                    </a:lnTo>
                    <a:lnTo>
                      <a:pt x="373" y="411"/>
                    </a:lnTo>
                    <a:lnTo>
                      <a:pt x="373" y="410"/>
                    </a:lnTo>
                    <a:lnTo>
                      <a:pt x="374" y="410"/>
                    </a:lnTo>
                    <a:lnTo>
                      <a:pt x="374" y="409"/>
                    </a:lnTo>
                    <a:lnTo>
                      <a:pt x="373" y="409"/>
                    </a:lnTo>
                    <a:lnTo>
                      <a:pt x="372" y="409"/>
                    </a:lnTo>
                    <a:lnTo>
                      <a:pt x="373" y="409"/>
                    </a:lnTo>
                    <a:lnTo>
                      <a:pt x="372" y="409"/>
                    </a:lnTo>
                    <a:lnTo>
                      <a:pt x="372" y="407"/>
                    </a:lnTo>
                    <a:lnTo>
                      <a:pt x="373" y="407"/>
                    </a:lnTo>
                    <a:lnTo>
                      <a:pt x="372" y="407"/>
                    </a:lnTo>
                    <a:lnTo>
                      <a:pt x="373" y="407"/>
                    </a:lnTo>
                    <a:lnTo>
                      <a:pt x="373" y="406"/>
                    </a:lnTo>
                    <a:lnTo>
                      <a:pt x="372" y="406"/>
                    </a:lnTo>
                    <a:lnTo>
                      <a:pt x="372" y="405"/>
                    </a:lnTo>
                    <a:lnTo>
                      <a:pt x="372" y="403"/>
                    </a:lnTo>
                    <a:lnTo>
                      <a:pt x="371" y="403"/>
                    </a:lnTo>
                    <a:lnTo>
                      <a:pt x="372" y="403"/>
                    </a:lnTo>
                    <a:lnTo>
                      <a:pt x="372" y="402"/>
                    </a:lnTo>
                    <a:lnTo>
                      <a:pt x="371" y="402"/>
                    </a:lnTo>
                    <a:lnTo>
                      <a:pt x="371" y="401"/>
                    </a:lnTo>
                    <a:lnTo>
                      <a:pt x="369" y="401"/>
                    </a:lnTo>
                    <a:lnTo>
                      <a:pt x="368" y="401"/>
                    </a:lnTo>
                    <a:lnTo>
                      <a:pt x="368" y="399"/>
                    </a:lnTo>
                    <a:lnTo>
                      <a:pt x="367" y="399"/>
                    </a:lnTo>
                    <a:lnTo>
                      <a:pt x="367" y="398"/>
                    </a:lnTo>
                    <a:lnTo>
                      <a:pt x="365" y="398"/>
                    </a:lnTo>
                    <a:lnTo>
                      <a:pt x="367" y="397"/>
                    </a:lnTo>
                    <a:lnTo>
                      <a:pt x="365" y="397"/>
                    </a:lnTo>
                    <a:lnTo>
                      <a:pt x="367" y="397"/>
                    </a:lnTo>
                    <a:lnTo>
                      <a:pt x="367" y="395"/>
                    </a:lnTo>
                    <a:lnTo>
                      <a:pt x="365" y="395"/>
                    </a:lnTo>
                    <a:lnTo>
                      <a:pt x="367" y="395"/>
                    </a:lnTo>
                    <a:lnTo>
                      <a:pt x="365" y="395"/>
                    </a:lnTo>
                    <a:lnTo>
                      <a:pt x="365" y="394"/>
                    </a:lnTo>
                    <a:lnTo>
                      <a:pt x="364" y="394"/>
                    </a:lnTo>
                    <a:lnTo>
                      <a:pt x="363" y="394"/>
                    </a:lnTo>
                    <a:lnTo>
                      <a:pt x="363" y="393"/>
                    </a:lnTo>
                    <a:lnTo>
                      <a:pt x="363" y="392"/>
                    </a:lnTo>
                    <a:lnTo>
                      <a:pt x="361" y="392"/>
                    </a:lnTo>
                    <a:lnTo>
                      <a:pt x="361" y="390"/>
                    </a:lnTo>
                    <a:lnTo>
                      <a:pt x="360" y="390"/>
                    </a:lnTo>
                    <a:lnTo>
                      <a:pt x="360" y="389"/>
                    </a:lnTo>
                    <a:lnTo>
                      <a:pt x="359" y="389"/>
                    </a:lnTo>
                    <a:lnTo>
                      <a:pt x="357" y="389"/>
                    </a:lnTo>
                    <a:lnTo>
                      <a:pt x="356" y="389"/>
                    </a:lnTo>
                    <a:lnTo>
                      <a:pt x="355" y="389"/>
                    </a:lnTo>
                    <a:lnTo>
                      <a:pt x="355" y="388"/>
                    </a:lnTo>
                    <a:lnTo>
                      <a:pt x="353" y="388"/>
                    </a:lnTo>
                    <a:lnTo>
                      <a:pt x="352" y="388"/>
                    </a:lnTo>
                    <a:lnTo>
                      <a:pt x="351" y="386"/>
                    </a:lnTo>
                    <a:lnTo>
                      <a:pt x="350" y="386"/>
                    </a:lnTo>
                    <a:lnTo>
                      <a:pt x="350" y="385"/>
                    </a:lnTo>
                    <a:lnTo>
                      <a:pt x="348" y="385"/>
                    </a:lnTo>
                    <a:lnTo>
                      <a:pt x="347" y="385"/>
                    </a:lnTo>
                    <a:lnTo>
                      <a:pt x="347" y="384"/>
                    </a:lnTo>
                    <a:lnTo>
                      <a:pt x="346" y="384"/>
                    </a:lnTo>
                    <a:lnTo>
                      <a:pt x="344" y="384"/>
                    </a:lnTo>
                    <a:lnTo>
                      <a:pt x="343" y="384"/>
                    </a:lnTo>
                    <a:lnTo>
                      <a:pt x="342" y="384"/>
                    </a:lnTo>
                    <a:lnTo>
                      <a:pt x="342" y="382"/>
                    </a:lnTo>
                    <a:lnTo>
                      <a:pt x="340" y="382"/>
                    </a:lnTo>
                    <a:lnTo>
                      <a:pt x="339" y="381"/>
                    </a:lnTo>
                    <a:lnTo>
                      <a:pt x="338" y="381"/>
                    </a:lnTo>
                    <a:lnTo>
                      <a:pt x="336" y="381"/>
                    </a:lnTo>
                    <a:lnTo>
                      <a:pt x="335" y="382"/>
                    </a:lnTo>
                    <a:lnTo>
                      <a:pt x="334" y="382"/>
                    </a:lnTo>
                    <a:lnTo>
                      <a:pt x="333" y="384"/>
                    </a:lnTo>
                    <a:lnTo>
                      <a:pt x="331" y="384"/>
                    </a:lnTo>
                    <a:lnTo>
                      <a:pt x="330" y="384"/>
                    </a:lnTo>
                    <a:lnTo>
                      <a:pt x="330" y="385"/>
                    </a:lnTo>
                    <a:lnTo>
                      <a:pt x="329" y="385"/>
                    </a:lnTo>
                    <a:lnTo>
                      <a:pt x="327" y="385"/>
                    </a:lnTo>
                    <a:lnTo>
                      <a:pt x="326" y="385"/>
                    </a:lnTo>
                    <a:lnTo>
                      <a:pt x="325" y="385"/>
                    </a:lnTo>
                    <a:lnTo>
                      <a:pt x="325" y="384"/>
                    </a:lnTo>
                    <a:lnTo>
                      <a:pt x="323" y="384"/>
                    </a:lnTo>
                    <a:lnTo>
                      <a:pt x="323" y="382"/>
                    </a:lnTo>
                    <a:lnTo>
                      <a:pt x="322" y="382"/>
                    </a:lnTo>
                    <a:lnTo>
                      <a:pt x="321" y="382"/>
                    </a:lnTo>
                    <a:lnTo>
                      <a:pt x="321" y="381"/>
                    </a:lnTo>
                    <a:lnTo>
                      <a:pt x="317" y="381"/>
                    </a:lnTo>
                    <a:lnTo>
                      <a:pt x="314" y="378"/>
                    </a:lnTo>
                    <a:lnTo>
                      <a:pt x="313" y="378"/>
                    </a:lnTo>
                    <a:lnTo>
                      <a:pt x="312" y="378"/>
                    </a:lnTo>
                    <a:lnTo>
                      <a:pt x="310" y="378"/>
                    </a:lnTo>
                    <a:lnTo>
                      <a:pt x="310" y="377"/>
                    </a:lnTo>
                    <a:lnTo>
                      <a:pt x="309" y="377"/>
                    </a:lnTo>
                    <a:lnTo>
                      <a:pt x="309" y="376"/>
                    </a:lnTo>
                    <a:lnTo>
                      <a:pt x="309" y="377"/>
                    </a:lnTo>
                    <a:lnTo>
                      <a:pt x="308" y="377"/>
                    </a:lnTo>
                    <a:lnTo>
                      <a:pt x="308" y="376"/>
                    </a:lnTo>
                    <a:lnTo>
                      <a:pt x="306" y="376"/>
                    </a:lnTo>
                    <a:lnTo>
                      <a:pt x="305" y="376"/>
                    </a:lnTo>
                    <a:lnTo>
                      <a:pt x="304" y="376"/>
                    </a:lnTo>
                    <a:lnTo>
                      <a:pt x="302" y="376"/>
                    </a:lnTo>
                    <a:lnTo>
                      <a:pt x="302" y="375"/>
                    </a:lnTo>
                    <a:lnTo>
                      <a:pt x="301" y="375"/>
                    </a:lnTo>
                    <a:lnTo>
                      <a:pt x="300" y="375"/>
                    </a:lnTo>
                    <a:lnTo>
                      <a:pt x="300" y="373"/>
                    </a:lnTo>
                    <a:lnTo>
                      <a:pt x="299" y="373"/>
                    </a:lnTo>
                    <a:lnTo>
                      <a:pt x="297" y="373"/>
                    </a:lnTo>
                    <a:lnTo>
                      <a:pt x="297" y="372"/>
                    </a:lnTo>
                    <a:lnTo>
                      <a:pt x="297" y="371"/>
                    </a:lnTo>
                    <a:lnTo>
                      <a:pt x="296" y="371"/>
                    </a:lnTo>
                    <a:lnTo>
                      <a:pt x="297" y="369"/>
                    </a:lnTo>
                    <a:lnTo>
                      <a:pt x="297" y="368"/>
                    </a:lnTo>
                    <a:lnTo>
                      <a:pt x="296" y="367"/>
                    </a:lnTo>
                    <a:lnTo>
                      <a:pt x="295" y="367"/>
                    </a:lnTo>
                    <a:lnTo>
                      <a:pt x="295" y="365"/>
                    </a:lnTo>
                    <a:lnTo>
                      <a:pt x="293" y="364"/>
                    </a:lnTo>
                    <a:lnTo>
                      <a:pt x="293" y="365"/>
                    </a:lnTo>
                    <a:lnTo>
                      <a:pt x="292" y="365"/>
                    </a:lnTo>
                    <a:lnTo>
                      <a:pt x="291" y="365"/>
                    </a:lnTo>
                    <a:lnTo>
                      <a:pt x="289" y="365"/>
                    </a:lnTo>
                    <a:lnTo>
                      <a:pt x="289" y="367"/>
                    </a:lnTo>
                    <a:lnTo>
                      <a:pt x="288" y="367"/>
                    </a:lnTo>
                    <a:lnTo>
                      <a:pt x="287" y="367"/>
                    </a:lnTo>
                    <a:lnTo>
                      <a:pt x="285" y="367"/>
                    </a:lnTo>
                    <a:lnTo>
                      <a:pt x="284" y="367"/>
                    </a:lnTo>
                    <a:lnTo>
                      <a:pt x="285" y="367"/>
                    </a:lnTo>
                    <a:lnTo>
                      <a:pt x="284" y="367"/>
                    </a:lnTo>
                    <a:lnTo>
                      <a:pt x="284" y="365"/>
                    </a:lnTo>
                    <a:lnTo>
                      <a:pt x="283" y="365"/>
                    </a:lnTo>
                    <a:lnTo>
                      <a:pt x="283" y="364"/>
                    </a:lnTo>
                    <a:lnTo>
                      <a:pt x="281" y="364"/>
                    </a:lnTo>
                    <a:lnTo>
                      <a:pt x="280" y="364"/>
                    </a:lnTo>
                    <a:lnTo>
                      <a:pt x="279" y="364"/>
                    </a:lnTo>
                    <a:lnTo>
                      <a:pt x="279" y="363"/>
                    </a:lnTo>
                    <a:lnTo>
                      <a:pt x="278" y="363"/>
                    </a:lnTo>
                    <a:lnTo>
                      <a:pt x="276" y="361"/>
                    </a:lnTo>
                    <a:lnTo>
                      <a:pt x="276" y="359"/>
                    </a:lnTo>
                    <a:lnTo>
                      <a:pt x="275" y="359"/>
                    </a:lnTo>
                    <a:lnTo>
                      <a:pt x="275" y="357"/>
                    </a:lnTo>
                    <a:lnTo>
                      <a:pt x="275" y="356"/>
                    </a:lnTo>
                    <a:lnTo>
                      <a:pt x="274" y="355"/>
                    </a:lnTo>
                    <a:lnTo>
                      <a:pt x="274" y="354"/>
                    </a:lnTo>
                    <a:lnTo>
                      <a:pt x="272" y="352"/>
                    </a:lnTo>
                    <a:lnTo>
                      <a:pt x="271" y="351"/>
                    </a:lnTo>
                    <a:lnTo>
                      <a:pt x="270" y="350"/>
                    </a:lnTo>
                    <a:lnTo>
                      <a:pt x="268" y="350"/>
                    </a:lnTo>
                    <a:lnTo>
                      <a:pt x="268" y="348"/>
                    </a:lnTo>
                    <a:lnTo>
                      <a:pt x="267" y="350"/>
                    </a:lnTo>
                    <a:lnTo>
                      <a:pt x="267" y="351"/>
                    </a:lnTo>
                    <a:lnTo>
                      <a:pt x="266" y="351"/>
                    </a:lnTo>
                    <a:lnTo>
                      <a:pt x="266" y="350"/>
                    </a:lnTo>
                    <a:lnTo>
                      <a:pt x="266" y="351"/>
                    </a:lnTo>
                    <a:lnTo>
                      <a:pt x="264" y="351"/>
                    </a:lnTo>
                    <a:lnTo>
                      <a:pt x="263" y="351"/>
                    </a:lnTo>
                    <a:lnTo>
                      <a:pt x="263" y="352"/>
                    </a:lnTo>
                    <a:lnTo>
                      <a:pt x="263" y="354"/>
                    </a:lnTo>
                    <a:lnTo>
                      <a:pt x="262" y="354"/>
                    </a:lnTo>
                    <a:lnTo>
                      <a:pt x="263" y="354"/>
                    </a:lnTo>
                    <a:lnTo>
                      <a:pt x="262" y="355"/>
                    </a:lnTo>
                    <a:lnTo>
                      <a:pt x="263" y="355"/>
                    </a:lnTo>
                    <a:lnTo>
                      <a:pt x="262" y="355"/>
                    </a:lnTo>
                    <a:lnTo>
                      <a:pt x="262" y="354"/>
                    </a:lnTo>
                    <a:lnTo>
                      <a:pt x="261" y="354"/>
                    </a:lnTo>
                    <a:lnTo>
                      <a:pt x="262" y="355"/>
                    </a:lnTo>
                    <a:lnTo>
                      <a:pt x="261" y="355"/>
                    </a:lnTo>
                    <a:lnTo>
                      <a:pt x="261" y="354"/>
                    </a:lnTo>
                    <a:lnTo>
                      <a:pt x="261" y="355"/>
                    </a:lnTo>
                    <a:lnTo>
                      <a:pt x="259" y="355"/>
                    </a:lnTo>
                    <a:lnTo>
                      <a:pt x="258" y="355"/>
                    </a:lnTo>
                    <a:lnTo>
                      <a:pt x="258" y="356"/>
                    </a:lnTo>
                    <a:lnTo>
                      <a:pt x="257" y="356"/>
                    </a:lnTo>
                    <a:lnTo>
                      <a:pt x="255" y="356"/>
                    </a:lnTo>
                    <a:lnTo>
                      <a:pt x="254" y="356"/>
                    </a:lnTo>
                    <a:lnTo>
                      <a:pt x="254" y="355"/>
                    </a:lnTo>
                    <a:lnTo>
                      <a:pt x="254" y="354"/>
                    </a:lnTo>
                    <a:lnTo>
                      <a:pt x="255" y="354"/>
                    </a:lnTo>
                    <a:lnTo>
                      <a:pt x="254" y="354"/>
                    </a:lnTo>
                    <a:lnTo>
                      <a:pt x="254" y="352"/>
                    </a:lnTo>
                    <a:lnTo>
                      <a:pt x="253" y="352"/>
                    </a:lnTo>
                    <a:lnTo>
                      <a:pt x="251" y="352"/>
                    </a:lnTo>
                    <a:lnTo>
                      <a:pt x="251" y="354"/>
                    </a:lnTo>
                    <a:lnTo>
                      <a:pt x="250" y="354"/>
                    </a:lnTo>
                    <a:lnTo>
                      <a:pt x="249" y="354"/>
                    </a:lnTo>
                    <a:lnTo>
                      <a:pt x="247" y="354"/>
                    </a:lnTo>
                    <a:lnTo>
                      <a:pt x="246" y="354"/>
                    </a:lnTo>
                    <a:lnTo>
                      <a:pt x="246" y="352"/>
                    </a:lnTo>
                    <a:lnTo>
                      <a:pt x="245" y="352"/>
                    </a:lnTo>
                    <a:lnTo>
                      <a:pt x="244" y="352"/>
                    </a:lnTo>
                    <a:lnTo>
                      <a:pt x="242" y="352"/>
                    </a:lnTo>
                    <a:lnTo>
                      <a:pt x="242" y="351"/>
                    </a:lnTo>
                    <a:lnTo>
                      <a:pt x="244" y="351"/>
                    </a:lnTo>
                    <a:lnTo>
                      <a:pt x="242" y="351"/>
                    </a:lnTo>
                    <a:lnTo>
                      <a:pt x="241" y="351"/>
                    </a:lnTo>
                    <a:lnTo>
                      <a:pt x="240" y="351"/>
                    </a:lnTo>
                    <a:lnTo>
                      <a:pt x="238" y="351"/>
                    </a:lnTo>
                    <a:lnTo>
                      <a:pt x="238" y="350"/>
                    </a:lnTo>
                    <a:lnTo>
                      <a:pt x="237" y="350"/>
                    </a:lnTo>
                    <a:lnTo>
                      <a:pt x="236" y="351"/>
                    </a:lnTo>
                    <a:lnTo>
                      <a:pt x="236" y="352"/>
                    </a:lnTo>
                    <a:lnTo>
                      <a:pt x="236" y="354"/>
                    </a:lnTo>
                    <a:lnTo>
                      <a:pt x="236" y="355"/>
                    </a:lnTo>
                    <a:lnTo>
                      <a:pt x="233" y="354"/>
                    </a:lnTo>
                    <a:lnTo>
                      <a:pt x="233" y="352"/>
                    </a:lnTo>
                    <a:lnTo>
                      <a:pt x="232" y="352"/>
                    </a:lnTo>
                    <a:lnTo>
                      <a:pt x="229" y="351"/>
                    </a:lnTo>
                    <a:lnTo>
                      <a:pt x="228" y="350"/>
                    </a:lnTo>
                    <a:lnTo>
                      <a:pt x="227" y="350"/>
                    </a:lnTo>
                    <a:lnTo>
                      <a:pt x="227" y="351"/>
                    </a:lnTo>
                    <a:lnTo>
                      <a:pt x="225" y="351"/>
                    </a:lnTo>
                    <a:lnTo>
                      <a:pt x="225" y="352"/>
                    </a:lnTo>
                    <a:lnTo>
                      <a:pt x="225" y="354"/>
                    </a:lnTo>
                    <a:lnTo>
                      <a:pt x="227" y="354"/>
                    </a:lnTo>
                    <a:lnTo>
                      <a:pt x="227" y="355"/>
                    </a:lnTo>
                    <a:lnTo>
                      <a:pt x="227" y="356"/>
                    </a:lnTo>
                    <a:lnTo>
                      <a:pt x="228" y="356"/>
                    </a:lnTo>
                    <a:lnTo>
                      <a:pt x="228" y="357"/>
                    </a:lnTo>
                    <a:lnTo>
                      <a:pt x="228" y="359"/>
                    </a:lnTo>
                    <a:lnTo>
                      <a:pt x="227" y="359"/>
                    </a:lnTo>
                    <a:lnTo>
                      <a:pt x="227" y="360"/>
                    </a:lnTo>
                    <a:lnTo>
                      <a:pt x="228" y="361"/>
                    </a:lnTo>
                    <a:lnTo>
                      <a:pt x="229" y="361"/>
                    </a:lnTo>
                    <a:lnTo>
                      <a:pt x="229" y="363"/>
                    </a:lnTo>
                    <a:lnTo>
                      <a:pt x="230" y="363"/>
                    </a:lnTo>
                    <a:lnTo>
                      <a:pt x="232" y="363"/>
                    </a:lnTo>
                    <a:lnTo>
                      <a:pt x="232" y="364"/>
                    </a:lnTo>
                    <a:lnTo>
                      <a:pt x="233" y="364"/>
                    </a:lnTo>
                    <a:lnTo>
                      <a:pt x="232" y="364"/>
                    </a:lnTo>
                    <a:lnTo>
                      <a:pt x="232" y="365"/>
                    </a:lnTo>
                    <a:lnTo>
                      <a:pt x="233" y="365"/>
                    </a:lnTo>
                    <a:lnTo>
                      <a:pt x="234" y="365"/>
                    </a:lnTo>
                    <a:lnTo>
                      <a:pt x="233" y="367"/>
                    </a:lnTo>
                    <a:lnTo>
                      <a:pt x="233" y="365"/>
                    </a:lnTo>
                    <a:lnTo>
                      <a:pt x="232" y="365"/>
                    </a:lnTo>
                    <a:lnTo>
                      <a:pt x="232" y="364"/>
                    </a:lnTo>
                    <a:lnTo>
                      <a:pt x="230" y="364"/>
                    </a:lnTo>
                    <a:lnTo>
                      <a:pt x="229" y="364"/>
                    </a:lnTo>
                    <a:lnTo>
                      <a:pt x="229" y="363"/>
                    </a:lnTo>
                    <a:lnTo>
                      <a:pt x="228" y="363"/>
                    </a:lnTo>
                    <a:lnTo>
                      <a:pt x="227" y="363"/>
                    </a:lnTo>
                    <a:lnTo>
                      <a:pt x="225" y="363"/>
                    </a:lnTo>
                    <a:lnTo>
                      <a:pt x="224" y="363"/>
                    </a:lnTo>
                    <a:lnTo>
                      <a:pt x="223" y="363"/>
                    </a:lnTo>
                    <a:lnTo>
                      <a:pt x="224" y="363"/>
                    </a:lnTo>
                    <a:lnTo>
                      <a:pt x="223" y="363"/>
                    </a:lnTo>
                    <a:lnTo>
                      <a:pt x="223" y="361"/>
                    </a:lnTo>
                    <a:lnTo>
                      <a:pt x="221" y="361"/>
                    </a:lnTo>
                    <a:lnTo>
                      <a:pt x="220" y="361"/>
                    </a:lnTo>
                    <a:lnTo>
                      <a:pt x="219" y="361"/>
                    </a:lnTo>
                    <a:lnTo>
                      <a:pt x="217" y="361"/>
                    </a:lnTo>
                    <a:lnTo>
                      <a:pt x="216" y="361"/>
                    </a:lnTo>
                    <a:lnTo>
                      <a:pt x="215" y="360"/>
                    </a:lnTo>
                    <a:lnTo>
                      <a:pt x="215" y="361"/>
                    </a:lnTo>
                    <a:lnTo>
                      <a:pt x="213" y="361"/>
                    </a:lnTo>
                    <a:lnTo>
                      <a:pt x="212" y="361"/>
                    </a:lnTo>
                    <a:lnTo>
                      <a:pt x="212" y="360"/>
                    </a:lnTo>
                    <a:lnTo>
                      <a:pt x="211" y="360"/>
                    </a:lnTo>
                    <a:lnTo>
                      <a:pt x="209" y="360"/>
                    </a:lnTo>
                    <a:lnTo>
                      <a:pt x="209" y="359"/>
                    </a:lnTo>
                    <a:lnTo>
                      <a:pt x="208" y="359"/>
                    </a:lnTo>
                    <a:lnTo>
                      <a:pt x="207" y="359"/>
                    </a:lnTo>
                    <a:lnTo>
                      <a:pt x="206" y="357"/>
                    </a:lnTo>
                    <a:lnTo>
                      <a:pt x="204" y="357"/>
                    </a:lnTo>
                    <a:lnTo>
                      <a:pt x="204" y="356"/>
                    </a:lnTo>
                    <a:lnTo>
                      <a:pt x="203" y="356"/>
                    </a:lnTo>
                    <a:lnTo>
                      <a:pt x="202" y="356"/>
                    </a:lnTo>
                    <a:lnTo>
                      <a:pt x="200" y="356"/>
                    </a:lnTo>
                    <a:lnTo>
                      <a:pt x="199" y="356"/>
                    </a:lnTo>
                    <a:lnTo>
                      <a:pt x="199" y="355"/>
                    </a:lnTo>
                    <a:lnTo>
                      <a:pt x="198" y="355"/>
                    </a:lnTo>
                    <a:lnTo>
                      <a:pt x="198" y="354"/>
                    </a:lnTo>
                    <a:lnTo>
                      <a:pt x="196" y="354"/>
                    </a:lnTo>
                    <a:lnTo>
                      <a:pt x="196" y="352"/>
                    </a:lnTo>
                    <a:lnTo>
                      <a:pt x="195" y="352"/>
                    </a:lnTo>
                    <a:lnTo>
                      <a:pt x="194" y="354"/>
                    </a:lnTo>
                    <a:lnTo>
                      <a:pt x="192" y="354"/>
                    </a:lnTo>
                    <a:lnTo>
                      <a:pt x="191" y="354"/>
                    </a:lnTo>
                    <a:lnTo>
                      <a:pt x="191" y="355"/>
                    </a:lnTo>
                    <a:lnTo>
                      <a:pt x="190" y="355"/>
                    </a:lnTo>
                    <a:lnTo>
                      <a:pt x="189" y="355"/>
                    </a:lnTo>
                    <a:lnTo>
                      <a:pt x="189" y="356"/>
                    </a:lnTo>
                    <a:lnTo>
                      <a:pt x="187" y="356"/>
                    </a:lnTo>
                    <a:lnTo>
                      <a:pt x="187" y="357"/>
                    </a:lnTo>
                    <a:lnTo>
                      <a:pt x="187" y="359"/>
                    </a:lnTo>
                    <a:lnTo>
                      <a:pt x="186" y="359"/>
                    </a:lnTo>
                    <a:lnTo>
                      <a:pt x="186" y="360"/>
                    </a:lnTo>
                    <a:lnTo>
                      <a:pt x="186" y="359"/>
                    </a:lnTo>
                    <a:lnTo>
                      <a:pt x="186" y="360"/>
                    </a:lnTo>
                    <a:lnTo>
                      <a:pt x="185" y="359"/>
                    </a:lnTo>
                    <a:lnTo>
                      <a:pt x="183" y="359"/>
                    </a:lnTo>
                    <a:lnTo>
                      <a:pt x="182" y="359"/>
                    </a:lnTo>
                    <a:lnTo>
                      <a:pt x="181" y="359"/>
                    </a:lnTo>
                    <a:lnTo>
                      <a:pt x="181" y="360"/>
                    </a:lnTo>
                    <a:lnTo>
                      <a:pt x="181" y="359"/>
                    </a:lnTo>
                    <a:lnTo>
                      <a:pt x="179" y="359"/>
                    </a:lnTo>
                    <a:lnTo>
                      <a:pt x="181" y="359"/>
                    </a:lnTo>
                    <a:lnTo>
                      <a:pt x="181" y="357"/>
                    </a:lnTo>
                    <a:lnTo>
                      <a:pt x="179" y="356"/>
                    </a:lnTo>
                    <a:lnTo>
                      <a:pt x="179" y="357"/>
                    </a:lnTo>
                    <a:lnTo>
                      <a:pt x="178" y="357"/>
                    </a:lnTo>
                    <a:lnTo>
                      <a:pt x="178" y="356"/>
                    </a:lnTo>
                    <a:lnTo>
                      <a:pt x="177" y="356"/>
                    </a:lnTo>
                    <a:lnTo>
                      <a:pt x="174" y="356"/>
                    </a:lnTo>
                    <a:lnTo>
                      <a:pt x="173" y="356"/>
                    </a:lnTo>
                    <a:lnTo>
                      <a:pt x="173" y="357"/>
                    </a:lnTo>
                    <a:lnTo>
                      <a:pt x="172" y="357"/>
                    </a:lnTo>
                    <a:lnTo>
                      <a:pt x="170" y="357"/>
                    </a:lnTo>
                    <a:lnTo>
                      <a:pt x="170" y="359"/>
                    </a:lnTo>
                    <a:lnTo>
                      <a:pt x="169" y="357"/>
                    </a:lnTo>
                    <a:lnTo>
                      <a:pt x="169" y="356"/>
                    </a:lnTo>
                    <a:lnTo>
                      <a:pt x="169" y="355"/>
                    </a:lnTo>
                    <a:lnTo>
                      <a:pt x="168" y="355"/>
                    </a:lnTo>
                    <a:lnTo>
                      <a:pt x="166" y="356"/>
                    </a:lnTo>
                    <a:lnTo>
                      <a:pt x="165" y="356"/>
                    </a:lnTo>
                    <a:lnTo>
                      <a:pt x="164" y="356"/>
                    </a:lnTo>
                    <a:lnTo>
                      <a:pt x="162" y="356"/>
                    </a:lnTo>
                    <a:lnTo>
                      <a:pt x="161" y="356"/>
                    </a:lnTo>
                    <a:lnTo>
                      <a:pt x="161" y="357"/>
                    </a:lnTo>
                    <a:lnTo>
                      <a:pt x="160" y="357"/>
                    </a:lnTo>
                    <a:lnTo>
                      <a:pt x="158" y="357"/>
                    </a:lnTo>
                    <a:lnTo>
                      <a:pt x="158" y="359"/>
                    </a:lnTo>
                    <a:lnTo>
                      <a:pt x="157" y="359"/>
                    </a:lnTo>
                    <a:lnTo>
                      <a:pt x="156" y="359"/>
                    </a:lnTo>
                    <a:lnTo>
                      <a:pt x="153" y="360"/>
                    </a:lnTo>
                    <a:lnTo>
                      <a:pt x="152" y="359"/>
                    </a:lnTo>
                    <a:lnTo>
                      <a:pt x="151" y="360"/>
                    </a:lnTo>
                    <a:lnTo>
                      <a:pt x="149" y="360"/>
                    </a:lnTo>
                    <a:lnTo>
                      <a:pt x="149" y="359"/>
                    </a:lnTo>
                    <a:lnTo>
                      <a:pt x="148" y="359"/>
                    </a:lnTo>
                    <a:lnTo>
                      <a:pt x="147" y="359"/>
                    </a:lnTo>
                    <a:lnTo>
                      <a:pt x="145" y="359"/>
                    </a:lnTo>
                    <a:lnTo>
                      <a:pt x="144" y="359"/>
                    </a:lnTo>
                    <a:lnTo>
                      <a:pt x="143" y="357"/>
                    </a:lnTo>
                    <a:lnTo>
                      <a:pt x="143" y="356"/>
                    </a:lnTo>
                    <a:lnTo>
                      <a:pt x="141" y="356"/>
                    </a:lnTo>
                    <a:lnTo>
                      <a:pt x="141" y="355"/>
                    </a:lnTo>
                    <a:lnTo>
                      <a:pt x="143" y="355"/>
                    </a:lnTo>
                    <a:lnTo>
                      <a:pt x="143" y="354"/>
                    </a:lnTo>
                    <a:lnTo>
                      <a:pt x="141" y="354"/>
                    </a:lnTo>
                    <a:lnTo>
                      <a:pt x="141" y="352"/>
                    </a:lnTo>
                    <a:lnTo>
                      <a:pt x="141" y="351"/>
                    </a:lnTo>
                    <a:lnTo>
                      <a:pt x="141" y="350"/>
                    </a:lnTo>
                    <a:lnTo>
                      <a:pt x="141" y="348"/>
                    </a:lnTo>
                    <a:lnTo>
                      <a:pt x="141" y="347"/>
                    </a:lnTo>
                    <a:lnTo>
                      <a:pt x="140" y="347"/>
                    </a:lnTo>
                    <a:lnTo>
                      <a:pt x="139" y="347"/>
                    </a:lnTo>
                    <a:lnTo>
                      <a:pt x="137" y="347"/>
                    </a:lnTo>
                    <a:lnTo>
                      <a:pt x="137" y="346"/>
                    </a:lnTo>
                    <a:lnTo>
                      <a:pt x="136" y="346"/>
                    </a:lnTo>
                    <a:lnTo>
                      <a:pt x="136" y="347"/>
                    </a:lnTo>
                    <a:lnTo>
                      <a:pt x="135" y="347"/>
                    </a:lnTo>
                    <a:lnTo>
                      <a:pt x="134" y="347"/>
                    </a:lnTo>
                    <a:lnTo>
                      <a:pt x="134" y="348"/>
                    </a:lnTo>
                    <a:lnTo>
                      <a:pt x="132" y="348"/>
                    </a:lnTo>
                    <a:lnTo>
                      <a:pt x="131" y="348"/>
                    </a:lnTo>
                    <a:lnTo>
                      <a:pt x="130" y="348"/>
                    </a:lnTo>
                    <a:lnTo>
                      <a:pt x="130" y="350"/>
                    </a:lnTo>
                    <a:lnTo>
                      <a:pt x="128" y="350"/>
                    </a:lnTo>
                    <a:lnTo>
                      <a:pt x="127" y="351"/>
                    </a:lnTo>
                    <a:lnTo>
                      <a:pt x="126" y="352"/>
                    </a:lnTo>
                    <a:lnTo>
                      <a:pt x="124" y="354"/>
                    </a:lnTo>
                    <a:lnTo>
                      <a:pt x="123" y="354"/>
                    </a:lnTo>
                    <a:lnTo>
                      <a:pt x="122" y="354"/>
                    </a:lnTo>
                    <a:lnTo>
                      <a:pt x="122" y="352"/>
                    </a:lnTo>
                    <a:lnTo>
                      <a:pt x="122" y="351"/>
                    </a:lnTo>
                    <a:lnTo>
                      <a:pt x="123" y="351"/>
                    </a:lnTo>
                    <a:lnTo>
                      <a:pt x="123" y="350"/>
                    </a:lnTo>
                    <a:lnTo>
                      <a:pt x="124" y="348"/>
                    </a:lnTo>
                    <a:lnTo>
                      <a:pt x="123" y="348"/>
                    </a:lnTo>
                    <a:lnTo>
                      <a:pt x="122" y="348"/>
                    </a:lnTo>
                    <a:lnTo>
                      <a:pt x="122" y="347"/>
                    </a:lnTo>
                    <a:lnTo>
                      <a:pt x="120" y="347"/>
                    </a:lnTo>
                    <a:lnTo>
                      <a:pt x="120" y="346"/>
                    </a:lnTo>
                    <a:lnTo>
                      <a:pt x="119" y="346"/>
                    </a:lnTo>
                    <a:lnTo>
                      <a:pt x="119" y="344"/>
                    </a:lnTo>
                    <a:lnTo>
                      <a:pt x="118" y="344"/>
                    </a:lnTo>
                    <a:lnTo>
                      <a:pt x="117" y="344"/>
                    </a:lnTo>
                    <a:lnTo>
                      <a:pt x="115" y="343"/>
                    </a:lnTo>
                    <a:lnTo>
                      <a:pt x="114" y="343"/>
                    </a:lnTo>
                    <a:lnTo>
                      <a:pt x="114" y="344"/>
                    </a:lnTo>
                    <a:lnTo>
                      <a:pt x="113" y="344"/>
                    </a:lnTo>
                    <a:lnTo>
                      <a:pt x="111" y="344"/>
                    </a:lnTo>
                    <a:lnTo>
                      <a:pt x="111" y="346"/>
                    </a:lnTo>
                    <a:lnTo>
                      <a:pt x="110" y="346"/>
                    </a:lnTo>
                    <a:lnTo>
                      <a:pt x="110" y="347"/>
                    </a:lnTo>
                    <a:lnTo>
                      <a:pt x="110" y="348"/>
                    </a:lnTo>
                    <a:lnTo>
                      <a:pt x="109" y="348"/>
                    </a:lnTo>
                    <a:lnTo>
                      <a:pt x="109" y="350"/>
                    </a:lnTo>
                    <a:lnTo>
                      <a:pt x="109" y="348"/>
                    </a:lnTo>
                    <a:lnTo>
                      <a:pt x="109" y="350"/>
                    </a:lnTo>
                    <a:lnTo>
                      <a:pt x="107" y="350"/>
                    </a:lnTo>
                    <a:lnTo>
                      <a:pt x="107" y="348"/>
                    </a:lnTo>
                    <a:lnTo>
                      <a:pt x="107" y="350"/>
                    </a:lnTo>
                    <a:lnTo>
                      <a:pt x="107" y="348"/>
                    </a:lnTo>
                    <a:lnTo>
                      <a:pt x="107" y="350"/>
                    </a:lnTo>
                    <a:lnTo>
                      <a:pt x="106" y="350"/>
                    </a:lnTo>
                    <a:lnTo>
                      <a:pt x="106" y="348"/>
                    </a:lnTo>
                    <a:lnTo>
                      <a:pt x="106" y="350"/>
                    </a:lnTo>
                    <a:lnTo>
                      <a:pt x="105" y="350"/>
                    </a:lnTo>
                    <a:lnTo>
                      <a:pt x="103" y="350"/>
                    </a:lnTo>
                    <a:lnTo>
                      <a:pt x="102" y="350"/>
                    </a:lnTo>
                    <a:lnTo>
                      <a:pt x="102" y="351"/>
                    </a:lnTo>
                    <a:lnTo>
                      <a:pt x="101" y="351"/>
                    </a:lnTo>
                    <a:lnTo>
                      <a:pt x="100" y="351"/>
                    </a:lnTo>
                    <a:lnTo>
                      <a:pt x="100" y="352"/>
                    </a:lnTo>
                    <a:lnTo>
                      <a:pt x="100" y="351"/>
                    </a:lnTo>
                    <a:lnTo>
                      <a:pt x="100" y="352"/>
                    </a:lnTo>
                    <a:lnTo>
                      <a:pt x="100" y="351"/>
                    </a:lnTo>
                    <a:lnTo>
                      <a:pt x="100" y="352"/>
                    </a:lnTo>
                    <a:lnTo>
                      <a:pt x="98" y="352"/>
                    </a:lnTo>
                    <a:lnTo>
                      <a:pt x="97" y="352"/>
                    </a:lnTo>
                    <a:lnTo>
                      <a:pt x="97" y="354"/>
                    </a:lnTo>
                    <a:lnTo>
                      <a:pt x="96" y="354"/>
                    </a:lnTo>
                    <a:lnTo>
                      <a:pt x="96" y="355"/>
                    </a:lnTo>
                    <a:lnTo>
                      <a:pt x="94" y="354"/>
                    </a:lnTo>
                    <a:lnTo>
                      <a:pt x="94" y="355"/>
                    </a:lnTo>
                    <a:lnTo>
                      <a:pt x="96" y="355"/>
                    </a:lnTo>
                    <a:lnTo>
                      <a:pt x="94" y="355"/>
                    </a:lnTo>
                    <a:lnTo>
                      <a:pt x="93" y="355"/>
                    </a:lnTo>
                    <a:lnTo>
                      <a:pt x="93" y="356"/>
                    </a:lnTo>
                    <a:lnTo>
                      <a:pt x="93" y="355"/>
                    </a:lnTo>
                    <a:lnTo>
                      <a:pt x="92" y="355"/>
                    </a:lnTo>
                    <a:lnTo>
                      <a:pt x="92" y="356"/>
                    </a:lnTo>
                    <a:lnTo>
                      <a:pt x="92" y="355"/>
                    </a:lnTo>
                    <a:lnTo>
                      <a:pt x="92" y="354"/>
                    </a:lnTo>
                    <a:lnTo>
                      <a:pt x="92" y="355"/>
                    </a:lnTo>
                    <a:lnTo>
                      <a:pt x="90" y="355"/>
                    </a:lnTo>
                    <a:lnTo>
                      <a:pt x="90" y="354"/>
                    </a:lnTo>
                    <a:lnTo>
                      <a:pt x="92" y="354"/>
                    </a:lnTo>
                    <a:lnTo>
                      <a:pt x="90" y="354"/>
                    </a:lnTo>
                    <a:lnTo>
                      <a:pt x="89" y="354"/>
                    </a:lnTo>
                    <a:lnTo>
                      <a:pt x="89" y="352"/>
                    </a:lnTo>
                    <a:lnTo>
                      <a:pt x="88" y="352"/>
                    </a:lnTo>
                    <a:lnTo>
                      <a:pt x="88" y="354"/>
                    </a:lnTo>
                    <a:lnTo>
                      <a:pt x="88" y="352"/>
                    </a:lnTo>
                    <a:lnTo>
                      <a:pt x="88" y="354"/>
                    </a:lnTo>
                    <a:lnTo>
                      <a:pt x="88" y="352"/>
                    </a:lnTo>
                    <a:lnTo>
                      <a:pt x="86" y="352"/>
                    </a:lnTo>
                    <a:lnTo>
                      <a:pt x="85" y="352"/>
                    </a:lnTo>
                    <a:lnTo>
                      <a:pt x="84" y="352"/>
                    </a:lnTo>
                    <a:lnTo>
                      <a:pt x="83" y="352"/>
                    </a:lnTo>
                    <a:lnTo>
                      <a:pt x="81" y="352"/>
                    </a:lnTo>
                    <a:lnTo>
                      <a:pt x="80" y="352"/>
                    </a:lnTo>
                    <a:lnTo>
                      <a:pt x="79" y="352"/>
                    </a:lnTo>
                    <a:lnTo>
                      <a:pt x="79" y="351"/>
                    </a:lnTo>
                    <a:lnTo>
                      <a:pt x="79" y="352"/>
                    </a:lnTo>
                    <a:lnTo>
                      <a:pt x="79" y="351"/>
                    </a:lnTo>
                    <a:lnTo>
                      <a:pt x="79" y="352"/>
                    </a:lnTo>
                    <a:lnTo>
                      <a:pt x="77" y="352"/>
                    </a:lnTo>
                    <a:lnTo>
                      <a:pt x="79" y="352"/>
                    </a:lnTo>
                    <a:lnTo>
                      <a:pt x="77" y="352"/>
                    </a:lnTo>
                    <a:lnTo>
                      <a:pt x="76" y="352"/>
                    </a:lnTo>
                    <a:lnTo>
                      <a:pt x="75" y="352"/>
                    </a:lnTo>
                    <a:lnTo>
                      <a:pt x="75" y="351"/>
                    </a:lnTo>
                    <a:lnTo>
                      <a:pt x="75" y="352"/>
                    </a:lnTo>
                    <a:lnTo>
                      <a:pt x="73" y="352"/>
                    </a:lnTo>
                    <a:lnTo>
                      <a:pt x="72" y="352"/>
                    </a:lnTo>
                    <a:lnTo>
                      <a:pt x="71" y="352"/>
                    </a:lnTo>
                    <a:lnTo>
                      <a:pt x="72" y="352"/>
                    </a:lnTo>
                    <a:lnTo>
                      <a:pt x="72" y="351"/>
                    </a:lnTo>
                    <a:lnTo>
                      <a:pt x="71" y="351"/>
                    </a:lnTo>
                    <a:lnTo>
                      <a:pt x="69" y="351"/>
                    </a:lnTo>
                    <a:lnTo>
                      <a:pt x="69" y="352"/>
                    </a:lnTo>
                    <a:lnTo>
                      <a:pt x="69" y="351"/>
                    </a:lnTo>
                    <a:lnTo>
                      <a:pt x="69" y="352"/>
                    </a:lnTo>
                    <a:lnTo>
                      <a:pt x="68" y="352"/>
                    </a:lnTo>
                    <a:lnTo>
                      <a:pt x="67" y="352"/>
                    </a:lnTo>
                    <a:lnTo>
                      <a:pt x="67" y="354"/>
                    </a:lnTo>
                    <a:lnTo>
                      <a:pt x="65" y="354"/>
                    </a:lnTo>
                    <a:lnTo>
                      <a:pt x="65" y="355"/>
                    </a:lnTo>
                    <a:lnTo>
                      <a:pt x="64" y="355"/>
                    </a:lnTo>
                    <a:lnTo>
                      <a:pt x="63" y="355"/>
                    </a:lnTo>
                    <a:lnTo>
                      <a:pt x="62" y="355"/>
                    </a:lnTo>
                    <a:lnTo>
                      <a:pt x="62" y="356"/>
                    </a:lnTo>
                    <a:lnTo>
                      <a:pt x="60" y="356"/>
                    </a:lnTo>
                    <a:lnTo>
                      <a:pt x="62" y="356"/>
                    </a:lnTo>
                    <a:lnTo>
                      <a:pt x="60" y="357"/>
                    </a:lnTo>
                    <a:lnTo>
                      <a:pt x="62" y="357"/>
                    </a:lnTo>
                    <a:lnTo>
                      <a:pt x="60" y="357"/>
                    </a:lnTo>
                    <a:lnTo>
                      <a:pt x="60" y="356"/>
                    </a:lnTo>
                    <a:lnTo>
                      <a:pt x="60" y="357"/>
                    </a:lnTo>
                    <a:lnTo>
                      <a:pt x="60" y="356"/>
                    </a:lnTo>
                    <a:lnTo>
                      <a:pt x="59" y="356"/>
                    </a:lnTo>
                    <a:lnTo>
                      <a:pt x="58" y="356"/>
                    </a:lnTo>
                    <a:lnTo>
                      <a:pt x="59" y="356"/>
                    </a:lnTo>
                    <a:lnTo>
                      <a:pt x="58" y="356"/>
                    </a:lnTo>
                    <a:lnTo>
                      <a:pt x="59" y="356"/>
                    </a:lnTo>
                    <a:lnTo>
                      <a:pt x="58" y="356"/>
                    </a:lnTo>
                    <a:lnTo>
                      <a:pt x="58" y="357"/>
                    </a:lnTo>
                    <a:lnTo>
                      <a:pt x="58" y="356"/>
                    </a:lnTo>
                    <a:lnTo>
                      <a:pt x="56" y="356"/>
                    </a:lnTo>
                    <a:lnTo>
                      <a:pt x="56" y="357"/>
                    </a:lnTo>
                    <a:lnTo>
                      <a:pt x="55" y="357"/>
                    </a:lnTo>
                    <a:lnTo>
                      <a:pt x="55" y="359"/>
                    </a:lnTo>
                    <a:lnTo>
                      <a:pt x="56" y="359"/>
                    </a:lnTo>
                    <a:lnTo>
                      <a:pt x="55" y="359"/>
                    </a:lnTo>
                    <a:lnTo>
                      <a:pt x="54" y="359"/>
                    </a:lnTo>
                    <a:lnTo>
                      <a:pt x="54" y="360"/>
                    </a:lnTo>
                    <a:lnTo>
                      <a:pt x="52" y="360"/>
                    </a:lnTo>
                    <a:lnTo>
                      <a:pt x="51" y="360"/>
                    </a:lnTo>
                    <a:lnTo>
                      <a:pt x="50" y="360"/>
                    </a:lnTo>
                    <a:lnTo>
                      <a:pt x="50" y="361"/>
                    </a:lnTo>
                    <a:lnTo>
                      <a:pt x="48" y="361"/>
                    </a:lnTo>
                    <a:lnTo>
                      <a:pt x="47" y="363"/>
                    </a:lnTo>
                    <a:lnTo>
                      <a:pt x="46" y="363"/>
                    </a:lnTo>
                    <a:lnTo>
                      <a:pt x="46" y="364"/>
                    </a:lnTo>
                    <a:lnTo>
                      <a:pt x="45" y="364"/>
                    </a:lnTo>
                    <a:lnTo>
                      <a:pt x="46" y="363"/>
                    </a:lnTo>
                    <a:lnTo>
                      <a:pt x="46" y="361"/>
                    </a:lnTo>
                    <a:lnTo>
                      <a:pt x="45" y="361"/>
                    </a:lnTo>
                    <a:lnTo>
                      <a:pt x="43" y="361"/>
                    </a:lnTo>
                    <a:lnTo>
                      <a:pt x="43" y="360"/>
                    </a:lnTo>
                    <a:lnTo>
                      <a:pt x="43" y="359"/>
                    </a:lnTo>
                    <a:lnTo>
                      <a:pt x="42" y="359"/>
                    </a:lnTo>
                    <a:lnTo>
                      <a:pt x="42" y="357"/>
                    </a:lnTo>
                    <a:lnTo>
                      <a:pt x="41" y="357"/>
                    </a:lnTo>
                    <a:lnTo>
                      <a:pt x="41" y="356"/>
                    </a:lnTo>
                    <a:lnTo>
                      <a:pt x="41" y="355"/>
                    </a:lnTo>
                    <a:lnTo>
                      <a:pt x="39" y="355"/>
                    </a:lnTo>
                    <a:lnTo>
                      <a:pt x="41" y="355"/>
                    </a:lnTo>
                    <a:lnTo>
                      <a:pt x="41" y="354"/>
                    </a:lnTo>
                    <a:lnTo>
                      <a:pt x="39" y="354"/>
                    </a:lnTo>
                    <a:lnTo>
                      <a:pt x="39" y="352"/>
                    </a:lnTo>
                    <a:lnTo>
                      <a:pt x="39" y="351"/>
                    </a:lnTo>
                    <a:lnTo>
                      <a:pt x="38" y="351"/>
                    </a:lnTo>
                    <a:lnTo>
                      <a:pt x="38" y="350"/>
                    </a:lnTo>
                    <a:lnTo>
                      <a:pt x="37" y="350"/>
                    </a:lnTo>
                    <a:lnTo>
                      <a:pt x="37" y="348"/>
                    </a:lnTo>
                    <a:lnTo>
                      <a:pt x="35" y="348"/>
                    </a:lnTo>
                    <a:lnTo>
                      <a:pt x="37" y="348"/>
                    </a:lnTo>
                    <a:lnTo>
                      <a:pt x="35" y="348"/>
                    </a:lnTo>
                    <a:lnTo>
                      <a:pt x="35" y="347"/>
                    </a:lnTo>
                    <a:lnTo>
                      <a:pt x="37" y="347"/>
                    </a:lnTo>
                    <a:lnTo>
                      <a:pt x="38" y="347"/>
                    </a:lnTo>
                    <a:lnTo>
                      <a:pt x="38" y="348"/>
                    </a:lnTo>
                    <a:lnTo>
                      <a:pt x="39" y="348"/>
                    </a:lnTo>
                    <a:lnTo>
                      <a:pt x="39" y="347"/>
                    </a:lnTo>
                    <a:lnTo>
                      <a:pt x="38" y="347"/>
                    </a:lnTo>
                    <a:lnTo>
                      <a:pt x="38" y="346"/>
                    </a:lnTo>
                    <a:lnTo>
                      <a:pt x="38" y="344"/>
                    </a:lnTo>
                    <a:lnTo>
                      <a:pt x="38" y="343"/>
                    </a:lnTo>
                    <a:lnTo>
                      <a:pt x="39" y="343"/>
                    </a:lnTo>
                    <a:lnTo>
                      <a:pt x="39" y="342"/>
                    </a:lnTo>
                    <a:lnTo>
                      <a:pt x="39" y="340"/>
                    </a:lnTo>
                    <a:lnTo>
                      <a:pt x="41" y="340"/>
                    </a:lnTo>
                    <a:lnTo>
                      <a:pt x="41" y="339"/>
                    </a:lnTo>
                    <a:lnTo>
                      <a:pt x="41" y="338"/>
                    </a:lnTo>
                    <a:lnTo>
                      <a:pt x="39" y="338"/>
                    </a:lnTo>
                    <a:lnTo>
                      <a:pt x="41" y="338"/>
                    </a:lnTo>
                    <a:lnTo>
                      <a:pt x="39" y="338"/>
                    </a:lnTo>
                    <a:lnTo>
                      <a:pt x="41" y="338"/>
                    </a:lnTo>
                    <a:lnTo>
                      <a:pt x="41" y="337"/>
                    </a:lnTo>
                    <a:lnTo>
                      <a:pt x="41" y="335"/>
                    </a:lnTo>
                    <a:lnTo>
                      <a:pt x="42" y="335"/>
                    </a:lnTo>
                    <a:lnTo>
                      <a:pt x="41" y="335"/>
                    </a:lnTo>
                    <a:lnTo>
                      <a:pt x="41" y="334"/>
                    </a:lnTo>
                    <a:lnTo>
                      <a:pt x="42" y="334"/>
                    </a:lnTo>
                    <a:lnTo>
                      <a:pt x="42" y="333"/>
                    </a:lnTo>
                    <a:lnTo>
                      <a:pt x="43" y="333"/>
                    </a:lnTo>
                    <a:lnTo>
                      <a:pt x="42" y="333"/>
                    </a:lnTo>
                    <a:lnTo>
                      <a:pt x="43" y="333"/>
                    </a:lnTo>
                    <a:lnTo>
                      <a:pt x="42" y="333"/>
                    </a:lnTo>
                    <a:lnTo>
                      <a:pt x="43" y="333"/>
                    </a:lnTo>
                    <a:lnTo>
                      <a:pt x="43" y="331"/>
                    </a:lnTo>
                    <a:lnTo>
                      <a:pt x="43" y="330"/>
                    </a:lnTo>
                    <a:lnTo>
                      <a:pt x="43" y="329"/>
                    </a:lnTo>
                    <a:lnTo>
                      <a:pt x="45" y="329"/>
                    </a:lnTo>
                    <a:lnTo>
                      <a:pt x="43" y="329"/>
                    </a:lnTo>
                    <a:lnTo>
                      <a:pt x="45" y="329"/>
                    </a:lnTo>
                    <a:lnTo>
                      <a:pt x="45" y="327"/>
                    </a:lnTo>
                    <a:lnTo>
                      <a:pt x="45" y="326"/>
                    </a:lnTo>
                    <a:lnTo>
                      <a:pt x="43" y="326"/>
                    </a:lnTo>
                    <a:lnTo>
                      <a:pt x="45" y="326"/>
                    </a:lnTo>
                    <a:lnTo>
                      <a:pt x="43" y="326"/>
                    </a:lnTo>
                    <a:lnTo>
                      <a:pt x="45" y="326"/>
                    </a:lnTo>
                    <a:lnTo>
                      <a:pt x="45" y="325"/>
                    </a:lnTo>
                    <a:lnTo>
                      <a:pt x="43" y="325"/>
                    </a:lnTo>
                    <a:lnTo>
                      <a:pt x="45" y="325"/>
                    </a:lnTo>
                    <a:lnTo>
                      <a:pt x="45" y="323"/>
                    </a:lnTo>
                    <a:lnTo>
                      <a:pt x="45" y="322"/>
                    </a:lnTo>
                    <a:lnTo>
                      <a:pt x="45" y="321"/>
                    </a:lnTo>
                    <a:lnTo>
                      <a:pt x="45" y="318"/>
                    </a:lnTo>
                    <a:lnTo>
                      <a:pt x="45" y="317"/>
                    </a:lnTo>
                    <a:lnTo>
                      <a:pt x="43" y="317"/>
                    </a:lnTo>
                    <a:lnTo>
                      <a:pt x="42" y="314"/>
                    </a:lnTo>
                    <a:lnTo>
                      <a:pt x="41" y="310"/>
                    </a:lnTo>
                    <a:lnTo>
                      <a:pt x="41" y="309"/>
                    </a:lnTo>
                    <a:lnTo>
                      <a:pt x="38" y="303"/>
                    </a:lnTo>
                    <a:lnTo>
                      <a:pt x="37" y="300"/>
                    </a:lnTo>
                    <a:lnTo>
                      <a:pt x="35" y="296"/>
                    </a:lnTo>
                    <a:lnTo>
                      <a:pt x="33" y="289"/>
                    </a:lnTo>
                    <a:lnTo>
                      <a:pt x="33" y="288"/>
                    </a:lnTo>
                    <a:lnTo>
                      <a:pt x="31" y="287"/>
                    </a:lnTo>
                    <a:lnTo>
                      <a:pt x="30" y="285"/>
                    </a:lnTo>
                    <a:lnTo>
                      <a:pt x="30" y="284"/>
                    </a:lnTo>
                    <a:lnTo>
                      <a:pt x="29" y="284"/>
                    </a:lnTo>
                    <a:lnTo>
                      <a:pt x="29" y="283"/>
                    </a:lnTo>
                    <a:lnTo>
                      <a:pt x="28" y="283"/>
                    </a:lnTo>
                    <a:lnTo>
                      <a:pt x="26" y="283"/>
                    </a:lnTo>
                    <a:lnTo>
                      <a:pt x="26" y="282"/>
                    </a:lnTo>
                    <a:lnTo>
                      <a:pt x="25" y="282"/>
                    </a:lnTo>
                    <a:lnTo>
                      <a:pt x="25" y="280"/>
                    </a:lnTo>
                    <a:lnTo>
                      <a:pt x="24" y="280"/>
                    </a:lnTo>
                    <a:lnTo>
                      <a:pt x="24" y="279"/>
                    </a:lnTo>
                    <a:lnTo>
                      <a:pt x="22" y="279"/>
                    </a:lnTo>
                    <a:lnTo>
                      <a:pt x="22" y="278"/>
                    </a:lnTo>
                    <a:lnTo>
                      <a:pt x="21" y="278"/>
                    </a:lnTo>
                    <a:lnTo>
                      <a:pt x="21" y="276"/>
                    </a:lnTo>
                    <a:lnTo>
                      <a:pt x="21" y="275"/>
                    </a:lnTo>
                    <a:lnTo>
                      <a:pt x="21" y="274"/>
                    </a:lnTo>
                    <a:lnTo>
                      <a:pt x="21" y="272"/>
                    </a:lnTo>
                    <a:lnTo>
                      <a:pt x="20" y="272"/>
                    </a:lnTo>
                    <a:lnTo>
                      <a:pt x="14" y="267"/>
                    </a:lnTo>
                    <a:lnTo>
                      <a:pt x="12" y="265"/>
                    </a:lnTo>
                    <a:lnTo>
                      <a:pt x="9" y="262"/>
                    </a:lnTo>
                    <a:lnTo>
                      <a:pt x="4" y="257"/>
                    </a:lnTo>
                    <a:lnTo>
                      <a:pt x="4" y="255"/>
                    </a:lnTo>
                    <a:lnTo>
                      <a:pt x="3" y="255"/>
                    </a:lnTo>
                    <a:lnTo>
                      <a:pt x="3" y="254"/>
                    </a:lnTo>
                    <a:lnTo>
                      <a:pt x="1" y="254"/>
                    </a:lnTo>
                    <a:lnTo>
                      <a:pt x="1" y="253"/>
                    </a:lnTo>
                    <a:lnTo>
                      <a:pt x="0" y="253"/>
                    </a:lnTo>
                    <a:lnTo>
                      <a:pt x="0" y="251"/>
                    </a:lnTo>
                    <a:lnTo>
                      <a:pt x="1" y="250"/>
                    </a:lnTo>
                    <a:lnTo>
                      <a:pt x="1" y="249"/>
                    </a:lnTo>
                    <a:lnTo>
                      <a:pt x="3" y="249"/>
                    </a:lnTo>
                    <a:lnTo>
                      <a:pt x="4" y="249"/>
                    </a:lnTo>
                    <a:lnTo>
                      <a:pt x="5" y="249"/>
                    </a:lnTo>
                    <a:lnTo>
                      <a:pt x="7" y="249"/>
                    </a:lnTo>
                    <a:lnTo>
                      <a:pt x="7" y="248"/>
                    </a:lnTo>
                    <a:lnTo>
                      <a:pt x="8" y="248"/>
                    </a:lnTo>
                    <a:lnTo>
                      <a:pt x="8" y="246"/>
                    </a:lnTo>
                    <a:lnTo>
                      <a:pt x="9" y="246"/>
                    </a:lnTo>
                    <a:lnTo>
                      <a:pt x="11" y="246"/>
                    </a:lnTo>
                    <a:lnTo>
                      <a:pt x="11" y="245"/>
                    </a:lnTo>
                    <a:lnTo>
                      <a:pt x="12" y="245"/>
                    </a:lnTo>
                    <a:lnTo>
                      <a:pt x="13" y="245"/>
                    </a:lnTo>
                    <a:lnTo>
                      <a:pt x="14" y="245"/>
                    </a:lnTo>
                    <a:lnTo>
                      <a:pt x="14" y="244"/>
                    </a:lnTo>
                    <a:lnTo>
                      <a:pt x="16" y="244"/>
                    </a:lnTo>
                    <a:lnTo>
                      <a:pt x="16" y="242"/>
                    </a:lnTo>
                    <a:lnTo>
                      <a:pt x="14" y="242"/>
                    </a:lnTo>
                    <a:lnTo>
                      <a:pt x="14" y="241"/>
                    </a:lnTo>
                    <a:lnTo>
                      <a:pt x="14" y="240"/>
                    </a:lnTo>
                    <a:lnTo>
                      <a:pt x="16" y="240"/>
                    </a:lnTo>
                    <a:lnTo>
                      <a:pt x="17" y="240"/>
                    </a:lnTo>
                    <a:lnTo>
                      <a:pt x="18" y="240"/>
                    </a:lnTo>
                    <a:lnTo>
                      <a:pt x="20" y="238"/>
                    </a:lnTo>
                    <a:lnTo>
                      <a:pt x="20" y="237"/>
                    </a:lnTo>
                    <a:lnTo>
                      <a:pt x="21" y="237"/>
                    </a:lnTo>
                    <a:lnTo>
                      <a:pt x="20" y="237"/>
                    </a:lnTo>
                    <a:lnTo>
                      <a:pt x="18" y="237"/>
                    </a:lnTo>
                    <a:lnTo>
                      <a:pt x="18" y="236"/>
                    </a:lnTo>
                    <a:lnTo>
                      <a:pt x="17" y="236"/>
                    </a:lnTo>
                    <a:lnTo>
                      <a:pt x="17" y="234"/>
                    </a:lnTo>
                    <a:lnTo>
                      <a:pt x="17" y="233"/>
                    </a:lnTo>
                    <a:lnTo>
                      <a:pt x="17" y="234"/>
                    </a:lnTo>
                    <a:lnTo>
                      <a:pt x="17" y="233"/>
                    </a:lnTo>
                    <a:lnTo>
                      <a:pt x="18" y="233"/>
                    </a:lnTo>
                    <a:lnTo>
                      <a:pt x="18" y="234"/>
                    </a:lnTo>
                    <a:lnTo>
                      <a:pt x="18" y="233"/>
                    </a:lnTo>
                    <a:lnTo>
                      <a:pt x="18" y="232"/>
                    </a:lnTo>
                    <a:lnTo>
                      <a:pt x="18" y="231"/>
                    </a:lnTo>
                    <a:lnTo>
                      <a:pt x="18" y="229"/>
                    </a:lnTo>
                    <a:lnTo>
                      <a:pt x="18" y="228"/>
                    </a:lnTo>
                    <a:lnTo>
                      <a:pt x="18" y="227"/>
                    </a:lnTo>
                    <a:lnTo>
                      <a:pt x="18" y="225"/>
                    </a:lnTo>
                    <a:lnTo>
                      <a:pt x="17" y="225"/>
                    </a:lnTo>
                    <a:lnTo>
                      <a:pt x="17" y="224"/>
                    </a:lnTo>
                    <a:lnTo>
                      <a:pt x="17" y="223"/>
                    </a:lnTo>
                    <a:lnTo>
                      <a:pt x="17" y="221"/>
                    </a:lnTo>
                    <a:lnTo>
                      <a:pt x="16" y="221"/>
                    </a:lnTo>
                    <a:lnTo>
                      <a:pt x="14" y="221"/>
                    </a:lnTo>
                    <a:lnTo>
                      <a:pt x="14" y="220"/>
                    </a:lnTo>
                    <a:lnTo>
                      <a:pt x="13" y="220"/>
                    </a:lnTo>
                    <a:lnTo>
                      <a:pt x="13" y="219"/>
                    </a:lnTo>
                    <a:lnTo>
                      <a:pt x="12" y="219"/>
                    </a:lnTo>
                    <a:lnTo>
                      <a:pt x="12" y="217"/>
                    </a:lnTo>
                    <a:lnTo>
                      <a:pt x="12" y="216"/>
                    </a:lnTo>
                    <a:lnTo>
                      <a:pt x="11" y="216"/>
                    </a:lnTo>
                    <a:lnTo>
                      <a:pt x="11" y="215"/>
                    </a:lnTo>
                    <a:lnTo>
                      <a:pt x="9" y="215"/>
                    </a:lnTo>
                    <a:lnTo>
                      <a:pt x="9" y="213"/>
                    </a:lnTo>
                    <a:lnTo>
                      <a:pt x="9" y="212"/>
                    </a:lnTo>
                    <a:lnTo>
                      <a:pt x="9" y="213"/>
                    </a:lnTo>
                    <a:lnTo>
                      <a:pt x="9" y="212"/>
                    </a:lnTo>
                    <a:lnTo>
                      <a:pt x="8" y="212"/>
                    </a:lnTo>
                    <a:lnTo>
                      <a:pt x="9" y="212"/>
                    </a:lnTo>
                    <a:lnTo>
                      <a:pt x="9" y="211"/>
                    </a:lnTo>
                    <a:lnTo>
                      <a:pt x="8" y="211"/>
                    </a:lnTo>
                    <a:lnTo>
                      <a:pt x="8" y="210"/>
                    </a:lnTo>
                    <a:lnTo>
                      <a:pt x="9" y="211"/>
                    </a:lnTo>
                    <a:lnTo>
                      <a:pt x="9" y="210"/>
                    </a:lnTo>
                    <a:lnTo>
                      <a:pt x="9" y="208"/>
                    </a:lnTo>
                    <a:lnTo>
                      <a:pt x="9" y="207"/>
                    </a:lnTo>
                    <a:lnTo>
                      <a:pt x="9" y="206"/>
                    </a:lnTo>
                    <a:lnTo>
                      <a:pt x="8" y="206"/>
                    </a:lnTo>
                    <a:lnTo>
                      <a:pt x="8" y="204"/>
                    </a:lnTo>
                    <a:lnTo>
                      <a:pt x="9" y="204"/>
                    </a:lnTo>
                    <a:lnTo>
                      <a:pt x="9" y="203"/>
                    </a:lnTo>
                    <a:lnTo>
                      <a:pt x="9" y="202"/>
                    </a:lnTo>
                    <a:lnTo>
                      <a:pt x="9" y="200"/>
                    </a:lnTo>
                    <a:lnTo>
                      <a:pt x="8" y="200"/>
                    </a:lnTo>
                    <a:lnTo>
                      <a:pt x="8" y="199"/>
                    </a:lnTo>
                    <a:lnTo>
                      <a:pt x="8" y="198"/>
                    </a:lnTo>
                    <a:lnTo>
                      <a:pt x="8" y="196"/>
                    </a:lnTo>
                    <a:lnTo>
                      <a:pt x="9" y="195"/>
                    </a:lnTo>
                    <a:lnTo>
                      <a:pt x="9" y="194"/>
                    </a:lnTo>
                    <a:lnTo>
                      <a:pt x="8" y="194"/>
                    </a:lnTo>
                    <a:lnTo>
                      <a:pt x="8" y="193"/>
                    </a:lnTo>
                    <a:lnTo>
                      <a:pt x="8" y="190"/>
                    </a:lnTo>
                    <a:lnTo>
                      <a:pt x="8" y="189"/>
                    </a:lnTo>
                    <a:lnTo>
                      <a:pt x="8" y="187"/>
                    </a:lnTo>
                    <a:lnTo>
                      <a:pt x="8" y="186"/>
                    </a:lnTo>
                    <a:lnTo>
                      <a:pt x="9" y="186"/>
                    </a:lnTo>
                    <a:lnTo>
                      <a:pt x="9" y="185"/>
                    </a:lnTo>
                    <a:lnTo>
                      <a:pt x="11" y="185"/>
                    </a:lnTo>
                    <a:lnTo>
                      <a:pt x="11" y="183"/>
                    </a:lnTo>
                    <a:lnTo>
                      <a:pt x="12" y="183"/>
                    </a:lnTo>
                    <a:lnTo>
                      <a:pt x="13" y="183"/>
                    </a:lnTo>
                    <a:lnTo>
                      <a:pt x="14" y="183"/>
                    </a:lnTo>
                    <a:lnTo>
                      <a:pt x="16" y="183"/>
                    </a:lnTo>
                    <a:lnTo>
                      <a:pt x="16" y="185"/>
                    </a:lnTo>
                    <a:lnTo>
                      <a:pt x="16" y="186"/>
                    </a:lnTo>
                    <a:lnTo>
                      <a:pt x="17" y="186"/>
                    </a:lnTo>
                    <a:lnTo>
                      <a:pt x="17" y="187"/>
                    </a:lnTo>
                    <a:lnTo>
                      <a:pt x="18" y="187"/>
                    </a:lnTo>
                    <a:lnTo>
                      <a:pt x="20" y="187"/>
                    </a:lnTo>
                    <a:lnTo>
                      <a:pt x="20" y="186"/>
                    </a:lnTo>
                    <a:lnTo>
                      <a:pt x="21" y="186"/>
                    </a:lnTo>
                    <a:lnTo>
                      <a:pt x="22" y="186"/>
                    </a:lnTo>
                    <a:lnTo>
                      <a:pt x="21" y="185"/>
                    </a:lnTo>
                    <a:lnTo>
                      <a:pt x="21" y="183"/>
                    </a:lnTo>
                    <a:lnTo>
                      <a:pt x="21" y="182"/>
                    </a:lnTo>
                    <a:lnTo>
                      <a:pt x="21" y="181"/>
                    </a:lnTo>
                    <a:lnTo>
                      <a:pt x="21" y="179"/>
                    </a:lnTo>
                    <a:lnTo>
                      <a:pt x="22" y="179"/>
                    </a:lnTo>
                    <a:lnTo>
                      <a:pt x="22" y="178"/>
                    </a:lnTo>
                    <a:lnTo>
                      <a:pt x="22" y="179"/>
                    </a:lnTo>
                    <a:lnTo>
                      <a:pt x="22" y="181"/>
                    </a:lnTo>
                    <a:lnTo>
                      <a:pt x="22" y="182"/>
                    </a:lnTo>
                    <a:lnTo>
                      <a:pt x="24" y="182"/>
                    </a:lnTo>
                    <a:lnTo>
                      <a:pt x="24" y="183"/>
                    </a:lnTo>
                    <a:lnTo>
                      <a:pt x="25" y="183"/>
                    </a:lnTo>
                    <a:lnTo>
                      <a:pt x="26" y="183"/>
                    </a:lnTo>
                    <a:lnTo>
                      <a:pt x="26" y="185"/>
                    </a:lnTo>
                    <a:lnTo>
                      <a:pt x="28" y="185"/>
                    </a:lnTo>
                    <a:lnTo>
                      <a:pt x="29" y="185"/>
                    </a:lnTo>
                    <a:lnTo>
                      <a:pt x="29" y="186"/>
                    </a:lnTo>
                    <a:lnTo>
                      <a:pt x="30" y="186"/>
                    </a:lnTo>
                    <a:lnTo>
                      <a:pt x="31" y="186"/>
                    </a:lnTo>
                    <a:lnTo>
                      <a:pt x="33" y="186"/>
                    </a:lnTo>
                    <a:lnTo>
                      <a:pt x="34" y="186"/>
                    </a:lnTo>
                    <a:lnTo>
                      <a:pt x="35" y="186"/>
                    </a:lnTo>
                    <a:lnTo>
                      <a:pt x="35" y="185"/>
                    </a:lnTo>
                    <a:lnTo>
                      <a:pt x="35" y="186"/>
                    </a:lnTo>
                    <a:lnTo>
                      <a:pt x="35" y="185"/>
                    </a:lnTo>
                    <a:lnTo>
                      <a:pt x="35" y="183"/>
                    </a:lnTo>
                    <a:lnTo>
                      <a:pt x="37" y="183"/>
                    </a:lnTo>
                    <a:lnTo>
                      <a:pt x="37" y="182"/>
                    </a:lnTo>
                    <a:lnTo>
                      <a:pt x="38" y="182"/>
                    </a:lnTo>
                    <a:lnTo>
                      <a:pt x="38" y="181"/>
                    </a:lnTo>
                    <a:lnTo>
                      <a:pt x="38" y="179"/>
                    </a:lnTo>
                    <a:lnTo>
                      <a:pt x="38" y="178"/>
                    </a:lnTo>
                    <a:lnTo>
                      <a:pt x="39" y="178"/>
                    </a:lnTo>
                    <a:lnTo>
                      <a:pt x="41" y="178"/>
                    </a:lnTo>
                    <a:lnTo>
                      <a:pt x="42" y="178"/>
                    </a:lnTo>
                    <a:lnTo>
                      <a:pt x="43" y="178"/>
                    </a:lnTo>
                    <a:lnTo>
                      <a:pt x="45" y="178"/>
                    </a:lnTo>
                    <a:lnTo>
                      <a:pt x="45" y="177"/>
                    </a:lnTo>
                    <a:lnTo>
                      <a:pt x="46" y="177"/>
                    </a:lnTo>
                    <a:lnTo>
                      <a:pt x="47" y="177"/>
                    </a:lnTo>
                    <a:lnTo>
                      <a:pt x="48" y="177"/>
                    </a:lnTo>
                    <a:lnTo>
                      <a:pt x="48" y="178"/>
                    </a:lnTo>
                    <a:lnTo>
                      <a:pt x="50" y="179"/>
                    </a:lnTo>
                    <a:lnTo>
                      <a:pt x="50" y="181"/>
                    </a:lnTo>
                    <a:lnTo>
                      <a:pt x="51" y="181"/>
                    </a:lnTo>
                    <a:lnTo>
                      <a:pt x="51" y="182"/>
                    </a:lnTo>
                    <a:lnTo>
                      <a:pt x="52" y="182"/>
                    </a:lnTo>
                    <a:lnTo>
                      <a:pt x="54" y="182"/>
                    </a:lnTo>
                    <a:lnTo>
                      <a:pt x="54" y="183"/>
                    </a:lnTo>
                    <a:lnTo>
                      <a:pt x="54" y="185"/>
                    </a:lnTo>
                    <a:lnTo>
                      <a:pt x="54" y="186"/>
                    </a:lnTo>
                    <a:lnTo>
                      <a:pt x="55" y="187"/>
                    </a:lnTo>
                    <a:lnTo>
                      <a:pt x="56" y="187"/>
                    </a:lnTo>
                    <a:lnTo>
                      <a:pt x="58" y="187"/>
                    </a:lnTo>
                    <a:lnTo>
                      <a:pt x="58" y="189"/>
                    </a:lnTo>
                    <a:lnTo>
                      <a:pt x="58" y="187"/>
                    </a:lnTo>
                    <a:lnTo>
                      <a:pt x="59" y="187"/>
                    </a:lnTo>
                    <a:lnTo>
                      <a:pt x="60" y="187"/>
                    </a:lnTo>
                    <a:lnTo>
                      <a:pt x="60" y="189"/>
                    </a:lnTo>
                    <a:lnTo>
                      <a:pt x="60" y="187"/>
                    </a:lnTo>
                    <a:lnTo>
                      <a:pt x="62" y="187"/>
                    </a:lnTo>
                    <a:lnTo>
                      <a:pt x="62" y="189"/>
                    </a:lnTo>
                    <a:lnTo>
                      <a:pt x="62" y="187"/>
                    </a:lnTo>
                    <a:lnTo>
                      <a:pt x="63" y="187"/>
                    </a:lnTo>
                    <a:lnTo>
                      <a:pt x="63" y="186"/>
                    </a:lnTo>
                    <a:lnTo>
                      <a:pt x="64" y="186"/>
                    </a:lnTo>
                    <a:lnTo>
                      <a:pt x="64" y="187"/>
                    </a:lnTo>
                    <a:lnTo>
                      <a:pt x="64" y="186"/>
                    </a:lnTo>
                    <a:lnTo>
                      <a:pt x="64" y="187"/>
                    </a:lnTo>
                    <a:lnTo>
                      <a:pt x="65" y="187"/>
                    </a:lnTo>
                    <a:lnTo>
                      <a:pt x="67" y="187"/>
                    </a:lnTo>
                    <a:lnTo>
                      <a:pt x="67" y="189"/>
                    </a:lnTo>
                    <a:lnTo>
                      <a:pt x="67" y="190"/>
                    </a:lnTo>
                    <a:lnTo>
                      <a:pt x="68" y="190"/>
                    </a:lnTo>
                    <a:lnTo>
                      <a:pt x="69" y="190"/>
                    </a:lnTo>
                    <a:lnTo>
                      <a:pt x="68" y="190"/>
                    </a:lnTo>
                    <a:lnTo>
                      <a:pt x="68" y="189"/>
                    </a:lnTo>
                    <a:lnTo>
                      <a:pt x="69" y="189"/>
                    </a:lnTo>
                    <a:lnTo>
                      <a:pt x="68" y="189"/>
                    </a:lnTo>
                    <a:lnTo>
                      <a:pt x="69" y="189"/>
                    </a:lnTo>
                    <a:lnTo>
                      <a:pt x="68" y="189"/>
                    </a:lnTo>
                    <a:lnTo>
                      <a:pt x="69" y="189"/>
                    </a:lnTo>
                    <a:lnTo>
                      <a:pt x="69" y="187"/>
                    </a:lnTo>
                    <a:lnTo>
                      <a:pt x="68" y="187"/>
                    </a:lnTo>
                    <a:lnTo>
                      <a:pt x="68" y="186"/>
                    </a:lnTo>
                    <a:lnTo>
                      <a:pt x="68" y="185"/>
                    </a:lnTo>
                    <a:lnTo>
                      <a:pt x="69" y="185"/>
                    </a:lnTo>
                    <a:lnTo>
                      <a:pt x="68" y="185"/>
                    </a:lnTo>
                    <a:lnTo>
                      <a:pt x="68" y="183"/>
                    </a:lnTo>
                    <a:lnTo>
                      <a:pt x="69" y="183"/>
                    </a:lnTo>
                    <a:lnTo>
                      <a:pt x="69" y="182"/>
                    </a:lnTo>
                    <a:lnTo>
                      <a:pt x="71" y="182"/>
                    </a:lnTo>
                    <a:lnTo>
                      <a:pt x="69" y="182"/>
                    </a:lnTo>
                    <a:lnTo>
                      <a:pt x="69" y="181"/>
                    </a:lnTo>
                    <a:lnTo>
                      <a:pt x="69" y="179"/>
                    </a:lnTo>
                    <a:lnTo>
                      <a:pt x="69" y="178"/>
                    </a:lnTo>
                    <a:lnTo>
                      <a:pt x="69" y="177"/>
                    </a:lnTo>
                    <a:lnTo>
                      <a:pt x="71" y="177"/>
                    </a:lnTo>
                    <a:lnTo>
                      <a:pt x="71" y="176"/>
                    </a:lnTo>
                    <a:lnTo>
                      <a:pt x="71" y="174"/>
                    </a:lnTo>
                    <a:lnTo>
                      <a:pt x="72" y="174"/>
                    </a:lnTo>
                    <a:lnTo>
                      <a:pt x="72" y="173"/>
                    </a:lnTo>
                    <a:lnTo>
                      <a:pt x="72" y="172"/>
                    </a:lnTo>
                    <a:lnTo>
                      <a:pt x="73" y="172"/>
                    </a:lnTo>
                    <a:lnTo>
                      <a:pt x="73" y="170"/>
                    </a:lnTo>
                    <a:lnTo>
                      <a:pt x="72" y="170"/>
                    </a:lnTo>
                    <a:lnTo>
                      <a:pt x="73" y="170"/>
                    </a:lnTo>
                    <a:lnTo>
                      <a:pt x="73" y="169"/>
                    </a:lnTo>
                    <a:lnTo>
                      <a:pt x="72" y="169"/>
                    </a:lnTo>
                    <a:lnTo>
                      <a:pt x="73" y="169"/>
                    </a:lnTo>
                    <a:lnTo>
                      <a:pt x="73" y="168"/>
                    </a:lnTo>
                    <a:lnTo>
                      <a:pt x="73" y="166"/>
                    </a:lnTo>
                    <a:lnTo>
                      <a:pt x="73" y="165"/>
                    </a:lnTo>
                    <a:lnTo>
                      <a:pt x="73" y="164"/>
                    </a:lnTo>
                    <a:lnTo>
                      <a:pt x="72" y="164"/>
                    </a:lnTo>
                    <a:lnTo>
                      <a:pt x="72" y="162"/>
                    </a:lnTo>
                    <a:lnTo>
                      <a:pt x="73" y="162"/>
                    </a:lnTo>
                    <a:lnTo>
                      <a:pt x="72" y="162"/>
                    </a:lnTo>
                    <a:lnTo>
                      <a:pt x="72" y="161"/>
                    </a:lnTo>
                    <a:lnTo>
                      <a:pt x="71" y="160"/>
                    </a:lnTo>
                    <a:lnTo>
                      <a:pt x="69" y="160"/>
                    </a:lnTo>
                    <a:lnTo>
                      <a:pt x="69" y="159"/>
                    </a:lnTo>
                    <a:lnTo>
                      <a:pt x="69" y="157"/>
                    </a:lnTo>
                    <a:lnTo>
                      <a:pt x="68" y="157"/>
                    </a:lnTo>
                    <a:lnTo>
                      <a:pt x="68" y="156"/>
                    </a:lnTo>
                    <a:lnTo>
                      <a:pt x="68" y="155"/>
                    </a:lnTo>
                    <a:lnTo>
                      <a:pt x="67" y="155"/>
                    </a:lnTo>
                    <a:lnTo>
                      <a:pt x="67" y="153"/>
                    </a:lnTo>
                    <a:lnTo>
                      <a:pt x="65" y="153"/>
                    </a:lnTo>
                    <a:lnTo>
                      <a:pt x="65" y="152"/>
                    </a:lnTo>
                    <a:lnTo>
                      <a:pt x="67" y="149"/>
                    </a:lnTo>
                    <a:lnTo>
                      <a:pt x="68" y="145"/>
                    </a:lnTo>
                    <a:lnTo>
                      <a:pt x="68" y="144"/>
                    </a:lnTo>
                    <a:lnTo>
                      <a:pt x="68" y="141"/>
                    </a:lnTo>
                    <a:lnTo>
                      <a:pt x="67" y="139"/>
                    </a:lnTo>
                    <a:lnTo>
                      <a:pt x="67" y="135"/>
                    </a:lnTo>
                    <a:lnTo>
                      <a:pt x="68" y="135"/>
                    </a:lnTo>
                    <a:lnTo>
                      <a:pt x="69" y="135"/>
                    </a:lnTo>
                    <a:lnTo>
                      <a:pt x="71" y="135"/>
                    </a:lnTo>
                    <a:lnTo>
                      <a:pt x="72" y="134"/>
                    </a:lnTo>
                    <a:lnTo>
                      <a:pt x="72" y="135"/>
                    </a:lnTo>
                    <a:lnTo>
                      <a:pt x="73" y="135"/>
                    </a:lnTo>
                    <a:lnTo>
                      <a:pt x="75" y="135"/>
                    </a:lnTo>
                    <a:lnTo>
                      <a:pt x="76" y="135"/>
                    </a:lnTo>
                    <a:lnTo>
                      <a:pt x="76" y="136"/>
                    </a:lnTo>
                    <a:lnTo>
                      <a:pt x="77" y="136"/>
                    </a:lnTo>
                    <a:lnTo>
                      <a:pt x="77" y="138"/>
                    </a:lnTo>
                    <a:lnTo>
                      <a:pt x="79" y="138"/>
                    </a:lnTo>
                    <a:lnTo>
                      <a:pt x="79" y="139"/>
                    </a:lnTo>
                    <a:lnTo>
                      <a:pt x="80" y="139"/>
                    </a:lnTo>
                    <a:lnTo>
                      <a:pt x="81" y="139"/>
                    </a:lnTo>
                    <a:lnTo>
                      <a:pt x="81" y="140"/>
                    </a:lnTo>
                    <a:lnTo>
                      <a:pt x="83" y="140"/>
                    </a:lnTo>
                    <a:lnTo>
                      <a:pt x="83" y="141"/>
                    </a:lnTo>
                    <a:lnTo>
                      <a:pt x="84" y="141"/>
                    </a:lnTo>
                    <a:lnTo>
                      <a:pt x="85" y="141"/>
                    </a:lnTo>
                    <a:lnTo>
                      <a:pt x="85" y="143"/>
                    </a:lnTo>
                    <a:lnTo>
                      <a:pt x="85" y="141"/>
                    </a:lnTo>
                    <a:lnTo>
                      <a:pt x="85" y="143"/>
                    </a:lnTo>
                    <a:lnTo>
                      <a:pt x="86" y="143"/>
                    </a:lnTo>
                    <a:lnTo>
                      <a:pt x="88" y="143"/>
                    </a:lnTo>
                    <a:lnTo>
                      <a:pt x="89" y="143"/>
                    </a:lnTo>
                    <a:lnTo>
                      <a:pt x="90" y="143"/>
                    </a:lnTo>
                    <a:lnTo>
                      <a:pt x="92" y="143"/>
                    </a:lnTo>
                    <a:lnTo>
                      <a:pt x="90" y="143"/>
                    </a:lnTo>
                    <a:lnTo>
                      <a:pt x="90" y="141"/>
                    </a:lnTo>
                    <a:lnTo>
                      <a:pt x="90" y="140"/>
                    </a:lnTo>
                    <a:lnTo>
                      <a:pt x="89" y="140"/>
                    </a:lnTo>
                    <a:lnTo>
                      <a:pt x="89" y="139"/>
                    </a:lnTo>
                    <a:lnTo>
                      <a:pt x="89" y="138"/>
                    </a:lnTo>
                    <a:lnTo>
                      <a:pt x="88" y="138"/>
                    </a:lnTo>
                    <a:lnTo>
                      <a:pt x="88" y="136"/>
                    </a:lnTo>
                    <a:lnTo>
                      <a:pt x="88" y="135"/>
                    </a:lnTo>
                    <a:lnTo>
                      <a:pt x="86" y="135"/>
                    </a:lnTo>
                    <a:lnTo>
                      <a:pt x="86" y="134"/>
                    </a:lnTo>
                    <a:lnTo>
                      <a:pt x="86" y="132"/>
                    </a:lnTo>
                    <a:lnTo>
                      <a:pt x="85" y="132"/>
                    </a:lnTo>
                    <a:lnTo>
                      <a:pt x="85" y="131"/>
                    </a:lnTo>
                    <a:lnTo>
                      <a:pt x="84" y="131"/>
                    </a:lnTo>
                    <a:lnTo>
                      <a:pt x="83" y="131"/>
                    </a:lnTo>
                    <a:lnTo>
                      <a:pt x="83" y="130"/>
                    </a:lnTo>
                    <a:lnTo>
                      <a:pt x="83" y="131"/>
                    </a:lnTo>
                    <a:lnTo>
                      <a:pt x="83" y="130"/>
                    </a:lnTo>
                    <a:lnTo>
                      <a:pt x="83" y="131"/>
                    </a:lnTo>
                    <a:lnTo>
                      <a:pt x="81" y="131"/>
                    </a:lnTo>
                    <a:lnTo>
                      <a:pt x="81" y="130"/>
                    </a:lnTo>
                    <a:lnTo>
                      <a:pt x="81" y="128"/>
                    </a:lnTo>
                    <a:lnTo>
                      <a:pt x="81" y="130"/>
                    </a:lnTo>
                    <a:lnTo>
                      <a:pt x="81" y="128"/>
                    </a:lnTo>
                    <a:lnTo>
                      <a:pt x="80" y="128"/>
                    </a:lnTo>
                    <a:lnTo>
                      <a:pt x="81" y="128"/>
                    </a:lnTo>
                    <a:lnTo>
                      <a:pt x="80" y="128"/>
                    </a:lnTo>
                    <a:lnTo>
                      <a:pt x="80" y="127"/>
                    </a:lnTo>
                    <a:lnTo>
                      <a:pt x="80" y="126"/>
                    </a:lnTo>
                    <a:lnTo>
                      <a:pt x="80" y="124"/>
                    </a:lnTo>
                    <a:lnTo>
                      <a:pt x="79" y="124"/>
                    </a:lnTo>
                    <a:lnTo>
                      <a:pt x="79" y="126"/>
                    </a:lnTo>
                    <a:lnTo>
                      <a:pt x="79" y="124"/>
                    </a:lnTo>
                    <a:lnTo>
                      <a:pt x="79" y="126"/>
                    </a:lnTo>
                    <a:lnTo>
                      <a:pt x="79" y="124"/>
                    </a:lnTo>
                    <a:lnTo>
                      <a:pt x="77" y="124"/>
                    </a:lnTo>
                    <a:lnTo>
                      <a:pt x="77" y="126"/>
                    </a:lnTo>
                    <a:lnTo>
                      <a:pt x="76" y="126"/>
                    </a:lnTo>
                    <a:lnTo>
                      <a:pt x="75" y="126"/>
                    </a:lnTo>
                    <a:lnTo>
                      <a:pt x="75" y="124"/>
                    </a:lnTo>
                    <a:lnTo>
                      <a:pt x="73" y="124"/>
                    </a:lnTo>
                    <a:lnTo>
                      <a:pt x="72" y="124"/>
                    </a:lnTo>
                    <a:lnTo>
                      <a:pt x="72" y="123"/>
                    </a:lnTo>
                    <a:lnTo>
                      <a:pt x="72" y="124"/>
                    </a:lnTo>
                    <a:lnTo>
                      <a:pt x="72" y="123"/>
                    </a:lnTo>
                    <a:lnTo>
                      <a:pt x="71" y="123"/>
                    </a:lnTo>
                    <a:lnTo>
                      <a:pt x="69" y="122"/>
                    </a:lnTo>
                    <a:lnTo>
                      <a:pt x="69" y="123"/>
                    </a:lnTo>
                    <a:lnTo>
                      <a:pt x="69" y="122"/>
                    </a:lnTo>
                    <a:lnTo>
                      <a:pt x="68" y="122"/>
                    </a:lnTo>
                    <a:lnTo>
                      <a:pt x="67" y="122"/>
                    </a:lnTo>
                    <a:lnTo>
                      <a:pt x="67" y="121"/>
                    </a:lnTo>
                    <a:lnTo>
                      <a:pt x="65" y="121"/>
                    </a:lnTo>
                    <a:lnTo>
                      <a:pt x="64" y="121"/>
                    </a:lnTo>
                    <a:lnTo>
                      <a:pt x="63" y="121"/>
                    </a:lnTo>
                    <a:lnTo>
                      <a:pt x="62" y="121"/>
                    </a:lnTo>
                    <a:lnTo>
                      <a:pt x="62" y="119"/>
                    </a:lnTo>
                    <a:lnTo>
                      <a:pt x="60" y="121"/>
                    </a:lnTo>
                    <a:lnTo>
                      <a:pt x="60" y="119"/>
                    </a:lnTo>
                    <a:lnTo>
                      <a:pt x="59" y="119"/>
                    </a:lnTo>
                    <a:lnTo>
                      <a:pt x="59" y="118"/>
                    </a:lnTo>
                    <a:lnTo>
                      <a:pt x="59" y="119"/>
                    </a:lnTo>
                    <a:lnTo>
                      <a:pt x="59" y="118"/>
                    </a:lnTo>
                    <a:lnTo>
                      <a:pt x="58" y="117"/>
                    </a:lnTo>
                    <a:lnTo>
                      <a:pt x="56" y="117"/>
                    </a:lnTo>
                    <a:lnTo>
                      <a:pt x="56" y="115"/>
                    </a:lnTo>
                    <a:lnTo>
                      <a:pt x="55" y="115"/>
                    </a:lnTo>
                    <a:lnTo>
                      <a:pt x="54" y="115"/>
                    </a:lnTo>
                    <a:lnTo>
                      <a:pt x="52" y="115"/>
                    </a:lnTo>
                    <a:lnTo>
                      <a:pt x="51" y="115"/>
                    </a:lnTo>
                    <a:lnTo>
                      <a:pt x="50" y="115"/>
                    </a:lnTo>
                    <a:lnTo>
                      <a:pt x="50" y="114"/>
                    </a:lnTo>
                    <a:lnTo>
                      <a:pt x="48" y="114"/>
                    </a:lnTo>
                    <a:lnTo>
                      <a:pt x="48" y="113"/>
                    </a:lnTo>
                    <a:lnTo>
                      <a:pt x="47" y="113"/>
                    </a:lnTo>
                    <a:lnTo>
                      <a:pt x="47" y="111"/>
                    </a:lnTo>
                    <a:lnTo>
                      <a:pt x="47" y="110"/>
                    </a:lnTo>
                    <a:lnTo>
                      <a:pt x="46" y="110"/>
                    </a:lnTo>
                    <a:lnTo>
                      <a:pt x="46" y="109"/>
                    </a:lnTo>
                    <a:lnTo>
                      <a:pt x="47" y="109"/>
                    </a:lnTo>
                    <a:lnTo>
                      <a:pt x="47" y="107"/>
                    </a:lnTo>
                    <a:lnTo>
                      <a:pt x="47" y="106"/>
                    </a:lnTo>
                    <a:lnTo>
                      <a:pt x="46" y="106"/>
                    </a:lnTo>
                    <a:lnTo>
                      <a:pt x="46" y="105"/>
                    </a:lnTo>
                    <a:lnTo>
                      <a:pt x="46" y="104"/>
                    </a:lnTo>
                    <a:lnTo>
                      <a:pt x="47" y="104"/>
                    </a:lnTo>
                    <a:lnTo>
                      <a:pt x="47" y="102"/>
                    </a:lnTo>
                    <a:lnTo>
                      <a:pt x="47" y="101"/>
                    </a:lnTo>
                    <a:lnTo>
                      <a:pt x="48" y="101"/>
                    </a:lnTo>
                    <a:lnTo>
                      <a:pt x="48" y="100"/>
                    </a:lnTo>
                    <a:lnTo>
                      <a:pt x="50" y="98"/>
                    </a:lnTo>
                    <a:lnTo>
                      <a:pt x="50" y="97"/>
                    </a:lnTo>
                    <a:lnTo>
                      <a:pt x="50" y="96"/>
                    </a:lnTo>
                    <a:lnTo>
                      <a:pt x="51" y="96"/>
                    </a:lnTo>
                    <a:lnTo>
                      <a:pt x="51" y="94"/>
                    </a:lnTo>
                    <a:lnTo>
                      <a:pt x="52" y="93"/>
                    </a:lnTo>
                    <a:lnTo>
                      <a:pt x="54" y="92"/>
                    </a:lnTo>
                    <a:lnTo>
                      <a:pt x="54" y="90"/>
                    </a:lnTo>
                    <a:lnTo>
                      <a:pt x="55" y="89"/>
                    </a:lnTo>
                    <a:lnTo>
                      <a:pt x="55" y="88"/>
                    </a:lnTo>
                    <a:lnTo>
                      <a:pt x="56" y="88"/>
                    </a:lnTo>
                    <a:lnTo>
                      <a:pt x="58" y="87"/>
                    </a:lnTo>
                    <a:lnTo>
                      <a:pt x="59" y="87"/>
                    </a:lnTo>
                    <a:lnTo>
                      <a:pt x="60" y="87"/>
                    </a:lnTo>
                    <a:lnTo>
                      <a:pt x="62" y="85"/>
                    </a:lnTo>
                    <a:lnTo>
                      <a:pt x="63" y="85"/>
                    </a:lnTo>
                    <a:lnTo>
                      <a:pt x="64" y="84"/>
                    </a:lnTo>
                    <a:lnTo>
                      <a:pt x="65" y="84"/>
                    </a:lnTo>
                    <a:lnTo>
                      <a:pt x="67" y="84"/>
                    </a:lnTo>
                    <a:lnTo>
                      <a:pt x="67" y="83"/>
                    </a:lnTo>
                    <a:lnTo>
                      <a:pt x="68" y="83"/>
                    </a:lnTo>
                    <a:lnTo>
                      <a:pt x="69" y="83"/>
                    </a:lnTo>
                    <a:lnTo>
                      <a:pt x="69" y="81"/>
                    </a:lnTo>
                    <a:lnTo>
                      <a:pt x="71" y="81"/>
                    </a:lnTo>
                    <a:lnTo>
                      <a:pt x="72" y="81"/>
                    </a:lnTo>
                    <a:lnTo>
                      <a:pt x="73" y="80"/>
                    </a:lnTo>
                    <a:lnTo>
                      <a:pt x="75" y="80"/>
                    </a:lnTo>
                    <a:lnTo>
                      <a:pt x="76" y="79"/>
                    </a:lnTo>
                    <a:lnTo>
                      <a:pt x="77" y="79"/>
                    </a:lnTo>
                    <a:lnTo>
                      <a:pt x="79" y="79"/>
                    </a:lnTo>
                    <a:lnTo>
                      <a:pt x="79" y="77"/>
                    </a:lnTo>
                    <a:lnTo>
                      <a:pt x="80" y="77"/>
                    </a:lnTo>
                    <a:lnTo>
                      <a:pt x="81" y="77"/>
                    </a:lnTo>
                    <a:lnTo>
                      <a:pt x="81" y="79"/>
                    </a:lnTo>
                    <a:lnTo>
                      <a:pt x="83" y="79"/>
                    </a:lnTo>
                    <a:lnTo>
                      <a:pt x="84" y="79"/>
                    </a:lnTo>
                    <a:lnTo>
                      <a:pt x="85" y="79"/>
                    </a:lnTo>
                    <a:lnTo>
                      <a:pt x="86" y="76"/>
                    </a:lnTo>
                    <a:lnTo>
                      <a:pt x="86" y="73"/>
                    </a:lnTo>
                    <a:lnTo>
                      <a:pt x="85" y="71"/>
                    </a:lnTo>
                    <a:lnTo>
                      <a:pt x="84" y="71"/>
                    </a:lnTo>
                    <a:lnTo>
                      <a:pt x="84" y="70"/>
                    </a:lnTo>
                    <a:lnTo>
                      <a:pt x="84" y="68"/>
                    </a:lnTo>
                    <a:lnTo>
                      <a:pt x="85" y="68"/>
                    </a:lnTo>
                    <a:lnTo>
                      <a:pt x="86" y="66"/>
                    </a:lnTo>
                    <a:lnTo>
                      <a:pt x="88" y="63"/>
                    </a:lnTo>
                    <a:lnTo>
                      <a:pt x="89" y="59"/>
                    </a:lnTo>
                    <a:lnTo>
                      <a:pt x="89" y="58"/>
                    </a:lnTo>
                    <a:lnTo>
                      <a:pt x="89" y="55"/>
                    </a:lnTo>
                    <a:lnTo>
                      <a:pt x="90" y="54"/>
                    </a:lnTo>
                    <a:lnTo>
                      <a:pt x="92" y="54"/>
                    </a:lnTo>
                    <a:lnTo>
                      <a:pt x="93" y="54"/>
                    </a:lnTo>
                    <a:lnTo>
                      <a:pt x="94" y="55"/>
                    </a:lnTo>
                    <a:lnTo>
                      <a:pt x="96" y="55"/>
                    </a:lnTo>
                    <a:lnTo>
                      <a:pt x="97" y="55"/>
                    </a:lnTo>
                    <a:lnTo>
                      <a:pt x="98" y="56"/>
                    </a:lnTo>
                    <a:lnTo>
                      <a:pt x="100" y="56"/>
                    </a:lnTo>
                    <a:lnTo>
                      <a:pt x="101" y="56"/>
                    </a:lnTo>
                    <a:lnTo>
                      <a:pt x="101" y="58"/>
                    </a:lnTo>
                    <a:lnTo>
                      <a:pt x="102" y="58"/>
                    </a:lnTo>
                    <a:lnTo>
                      <a:pt x="103" y="58"/>
                    </a:lnTo>
                    <a:lnTo>
                      <a:pt x="103" y="59"/>
                    </a:lnTo>
                    <a:lnTo>
                      <a:pt x="105" y="59"/>
                    </a:lnTo>
                    <a:lnTo>
                      <a:pt x="105" y="60"/>
                    </a:lnTo>
                    <a:lnTo>
                      <a:pt x="105" y="62"/>
                    </a:lnTo>
                    <a:lnTo>
                      <a:pt x="106" y="62"/>
                    </a:lnTo>
                    <a:lnTo>
                      <a:pt x="107" y="63"/>
                    </a:lnTo>
                    <a:lnTo>
                      <a:pt x="109" y="63"/>
                    </a:lnTo>
                    <a:lnTo>
                      <a:pt x="109" y="64"/>
                    </a:lnTo>
                    <a:lnTo>
                      <a:pt x="106" y="64"/>
                    </a:lnTo>
                    <a:lnTo>
                      <a:pt x="105" y="64"/>
                    </a:lnTo>
                    <a:lnTo>
                      <a:pt x="103" y="64"/>
                    </a:lnTo>
                    <a:lnTo>
                      <a:pt x="101" y="64"/>
                    </a:lnTo>
                    <a:lnTo>
                      <a:pt x="100" y="64"/>
                    </a:lnTo>
                    <a:lnTo>
                      <a:pt x="98" y="66"/>
                    </a:lnTo>
                    <a:lnTo>
                      <a:pt x="98" y="67"/>
                    </a:lnTo>
                    <a:lnTo>
                      <a:pt x="97" y="68"/>
                    </a:lnTo>
                    <a:lnTo>
                      <a:pt x="97" y="70"/>
                    </a:lnTo>
                    <a:lnTo>
                      <a:pt x="97" y="71"/>
                    </a:lnTo>
                    <a:lnTo>
                      <a:pt x="97" y="72"/>
                    </a:lnTo>
                    <a:lnTo>
                      <a:pt x="97" y="73"/>
                    </a:lnTo>
                    <a:lnTo>
                      <a:pt x="97" y="75"/>
                    </a:lnTo>
                    <a:lnTo>
                      <a:pt x="98" y="76"/>
                    </a:lnTo>
                    <a:lnTo>
                      <a:pt x="100" y="76"/>
                    </a:lnTo>
                    <a:lnTo>
                      <a:pt x="101" y="76"/>
                    </a:lnTo>
                    <a:lnTo>
                      <a:pt x="102" y="76"/>
                    </a:lnTo>
                    <a:lnTo>
                      <a:pt x="103" y="76"/>
                    </a:lnTo>
                    <a:lnTo>
                      <a:pt x="105" y="76"/>
                    </a:lnTo>
                    <a:lnTo>
                      <a:pt x="106" y="76"/>
                    </a:lnTo>
                    <a:lnTo>
                      <a:pt x="107" y="76"/>
                    </a:lnTo>
                    <a:lnTo>
                      <a:pt x="107" y="77"/>
                    </a:lnTo>
                    <a:lnTo>
                      <a:pt x="107" y="79"/>
                    </a:lnTo>
                    <a:lnTo>
                      <a:pt x="107" y="80"/>
                    </a:lnTo>
                    <a:lnTo>
                      <a:pt x="106" y="80"/>
                    </a:lnTo>
                    <a:lnTo>
                      <a:pt x="105" y="80"/>
                    </a:lnTo>
                    <a:lnTo>
                      <a:pt x="105" y="81"/>
                    </a:lnTo>
                    <a:lnTo>
                      <a:pt x="106" y="83"/>
                    </a:lnTo>
                    <a:lnTo>
                      <a:pt x="107" y="83"/>
                    </a:lnTo>
                    <a:lnTo>
                      <a:pt x="109" y="83"/>
                    </a:lnTo>
                    <a:lnTo>
                      <a:pt x="110" y="83"/>
                    </a:lnTo>
                    <a:lnTo>
                      <a:pt x="111" y="83"/>
                    </a:lnTo>
                    <a:lnTo>
                      <a:pt x="113" y="83"/>
                    </a:lnTo>
                    <a:lnTo>
                      <a:pt x="113" y="84"/>
                    </a:lnTo>
                    <a:lnTo>
                      <a:pt x="114" y="84"/>
                    </a:lnTo>
                    <a:lnTo>
                      <a:pt x="115" y="84"/>
                    </a:lnTo>
                    <a:lnTo>
                      <a:pt x="117" y="84"/>
                    </a:lnTo>
                    <a:lnTo>
                      <a:pt x="118" y="84"/>
                    </a:lnTo>
                    <a:lnTo>
                      <a:pt x="119" y="84"/>
                    </a:lnTo>
                    <a:lnTo>
                      <a:pt x="120" y="84"/>
                    </a:lnTo>
                    <a:lnTo>
                      <a:pt x="122" y="84"/>
                    </a:lnTo>
                    <a:lnTo>
                      <a:pt x="123" y="84"/>
                    </a:lnTo>
                    <a:lnTo>
                      <a:pt x="123" y="85"/>
                    </a:lnTo>
                    <a:lnTo>
                      <a:pt x="124" y="85"/>
                    </a:lnTo>
                    <a:lnTo>
                      <a:pt x="124" y="87"/>
                    </a:lnTo>
                    <a:lnTo>
                      <a:pt x="124" y="88"/>
                    </a:lnTo>
                    <a:lnTo>
                      <a:pt x="124" y="89"/>
                    </a:lnTo>
                    <a:lnTo>
                      <a:pt x="124" y="90"/>
                    </a:lnTo>
                    <a:lnTo>
                      <a:pt x="124" y="92"/>
                    </a:lnTo>
                    <a:lnTo>
                      <a:pt x="123" y="92"/>
                    </a:lnTo>
                    <a:lnTo>
                      <a:pt x="122" y="92"/>
                    </a:lnTo>
                    <a:lnTo>
                      <a:pt x="120" y="92"/>
                    </a:lnTo>
                    <a:lnTo>
                      <a:pt x="120" y="93"/>
                    </a:lnTo>
                    <a:lnTo>
                      <a:pt x="120" y="92"/>
                    </a:lnTo>
                    <a:lnTo>
                      <a:pt x="120" y="93"/>
                    </a:lnTo>
                    <a:lnTo>
                      <a:pt x="119" y="93"/>
                    </a:lnTo>
                    <a:lnTo>
                      <a:pt x="119" y="94"/>
                    </a:lnTo>
                    <a:lnTo>
                      <a:pt x="119" y="96"/>
                    </a:lnTo>
                    <a:lnTo>
                      <a:pt x="119" y="97"/>
                    </a:lnTo>
                    <a:lnTo>
                      <a:pt x="119" y="98"/>
                    </a:lnTo>
                    <a:lnTo>
                      <a:pt x="120" y="98"/>
                    </a:lnTo>
                    <a:lnTo>
                      <a:pt x="120" y="100"/>
                    </a:lnTo>
                    <a:lnTo>
                      <a:pt x="122" y="100"/>
                    </a:lnTo>
                    <a:lnTo>
                      <a:pt x="122" y="101"/>
                    </a:lnTo>
                    <a:lnTo>
                      <a:pt x="122" y="102"/>
                    </a:lnTo>
                    <a:lnTo>
                      <a:pt x="123" y="102"/>
                    </a:lnTo>
                    <a:lnTo>
                      <a:pt x="123" y="104"/>
                    </a:lnTo>
                    <a:lnTo>
                      <a:pt x="123" y="105"/>
                    </a:lnTo>
                    <a:lnTo>
                      <a:pt x="123" y="106"/>
                    </a:lnTo>
                    <a:lnTo>
                      <a:pt x="124" y="106"/>
                    </a:lnTo>
                    <a:lnTo>
                      <a:pt x="124" y="107"/>
                    </a:lnTo>
                    <a:lnTo>
                      <a:pt x="124" y="109"/>
                    </a:lnTo>
                    <a:lnTo>
                      <a:pt x="126" y="109"/>
                    </a:lnTo>
                    <a:lnTo>
                      <a:pt x="126" y="110"/>
                    </a:lnTo>
                    <a:lnTo>
                      <a:pt x="126" y="109"/>
                    </a:lnTo>
                    <a:lnTo>
                      <a:pt x="124" y="109"/>
                    </a:lnTo>
                    <a:lnTo>
                      <a:pt x="124" y="110"/>
                    </a:lnTo>
                    <a:lnTo>
                      <a:pt x="126" y="110"/>
                    </a:lnTo>
                    <a:lnTo>
                      <a:pt x="127" y="110"/>
                    </a:lnTo>
                    <a:lnTo>
                      <a:pt x="127" y="111"/>
                    </a:lnTo>
                    <a:lnTo>
                      <a:pt x="128" y="111"/>
                    </a:lnTo>
                    <a:lnTo>
                      <a:pt x="128" y="113"/>
                    </a:lnTo>
                    <a:lnTo>
                      <a:pt x="127" y="113"/>
                    </a:lnTo>
                    <a:lnTo>
                      <a:pt x="127" y="114"/>
                    </a:lnTo>
                    <a:lnTo>
                      <a:pt x="128" y="114"/>
                    </a:lnTo>
                    <a:lnTo>
                      <a:pt x="128" y="115"/>
                    </a:lnTo>
                    <a:lnTo>
                      <a:pt x="130" y="115"/>
                    </a:lnTo>
                    <a:lnTo>
                      <a:pt x="131" y="115"/>
                    </a:lnTo>
                    <a:lnTo>
                      <a:pt x="131" y="117"/>
                    </a:lnTo>
                    <a:lnTo>
                      <a:pt x="132" y="117"/>
                    </a:lnTo>
                    <a:lnTo>
                      <a:pt x="132" y="118"/>
                    </a:lnTo>
                    <a:lnTo>
                      <a:pt x="132" y="119"/>
                    </a:lnTo>
                    <a:lnTo>
                      <a:pt x="132" y="121"/>
                    </a:lnTo>
                    <a:lnTo>
                      <a:pt x="131" y="121"/>
                    </a:lnTo>
                    <a:lnTo>
                      <a:pt x="132" y="122"/>
                    </a:lnTo>
                    <a:lnTo>
                      <a:pt x="132" y="123"/>
                    </a:lnTo>
                    <a:lnTo>
                      <a:pt x="134" y="123"/>
                    </a:lnTo>
                    <a:lnTo>
                      <a:pt x="132" y="123"/>
                    </a:lnTo>
                    <a:lnTo>
                      <a:pt x="132" y="124"/>
                    </a:lnTo>
                    <a:lnTo>
                      <a:pt x="131" y="124"/>
                    </a:lnTo>
                    <a:lnTo>
                      <a:pt x="131" y="126"/>
                    </a:lnTo>
                    <a:lnTo>
                      <a:pt x="130" y="126"/>
                    </a:lnTo>
                    <a:lnTo>
                      <a:pt x="128" y="127"/>
                    </a:lnTo>
                    <a:lnTo>
                      <a:pt x="128" y="128"/>
                    </a:lnTo>
                    <a:lnTo>
                      <a:pt x="128" y="130"/>
                    </a:lnTo>
                    <a:lnTo>
                      <a:pt x="128" y="131"/>
                    </a:lnTo>
                    <a:lnTo>
                      <a:pt x="128" y="132"/>
                    </a:lnTo>
                    <a:lnTo>
                      <a:pt x="130" y="132"/>
                    </a:lnTo>
                    <a:lnTo>
                      <a:pt x="131" y="132"/>
                    </a:lnTo>
                    <a:lnTo>
                      <a:pt x="131" y="134"/>
                    </a:lnTo>
                    <a:lnTo>
                      <a:pt x="131" y="135"/>
                    </a:lnTo>
                    <a:lnTo>
                      <a:pt x="132" y="135"/>
                    </a:lnTo>
                    <a:lnTo>
                      <a:pt x="132" y="136"/>
                    </a:lnTo>
                    <a:lnTo>
                      <a:pt x="131" y="136"/>
                    </a:lnTo>
                    <a:lnTo>
                      <a:pt x="131" y="138"/>
                    </a:lnTo>
                    <a:lnTo>
                      <a:pt x="132" y="138"/>
                    </a:lnTo>
                    <a:lnTo>
                      <a:pt x="132" y="136"/>
                    </a:lnTo>
                    <a:lnTo>
                      <a:pt x="134" y="136"/>
                    </a:lnTo>
                    <a:lnTo>
                      <a:pt x="135" y="136"/>
                    </a:lnTo>
                    <a:lnTo>
                      <a:pt x="135" y="138"/>
                    </a:lnTo>
                    <a:lnTo>
                      <a:pt x="135" y="136"/>
                    </a:lnTo>
                    <a:lnTo>
                      <a:pt x="135" y="135"/>
                    </a:lnTo>
                    <a:lnTo>
                      <a:pt x="134" y="135"/>
                    </a:lnTo>
                    <a:lnTo>
                      <a:pt x="134" y="134"/>
                    </a:lnTo>
                    <a:lnTo>
                      <a:pt x="134" y="132"/>
                    </a:lnTo>
                    <a:lnTo>
                      <a:pt x="134" y="131"/>
                    </a:lnTo>
                    <a:lnTo>
                      <a:pt x="135" y="131"/>
                    </a:lnTo>
                    <a:lnTo>
                      <a:pt x="136" y="131"/>
                    </a:lnTo>
                    <a:lnTo>
                      <a:pt x="136" y="132"/>
                    </a:lnTo>
                    <a:lnTo>
                      <a:pt x="137" y="132"/>
                    </a:lnTo>
                    <a:lnTo>
                      <a:pt x="137" y="134"/>
                    </a:lnTo>
                    <a:lnTo>
                      <a:pt x="139" y="134"/>
                    </a:lnTo>
                    <a:lnTo>
                      <a:pt x="139" y="132"/>
                    </a:lnTo>
                    <a:lnTo>
                      <a:pt x="139" y="131"/>
                    </a:lnTo>
                    <a:lnTo>
                      <a:pt x="137" y="131"/>
                    </a:lnTo>
                    <a:lnTo>
                      <a:pt x="137" y="130"/>
                    </a:lnTo>
                    <a:lnTo>
                      <a:pt x="139" y="130"/>
                    </a:lnTo>
                    <a:lnTo>
                      <a:pt x="139" y="128"/>
                    </a:lnTo>
                    <a:lnTo>
                      <a:pt x="139" y="127"/>
                    </a:lnTo>
                    <a:lnTo>
                      <a:pt x="140" y="127"/>
                    </a:lnTo>
                    <a:lnTo>
                      <a:pt x="140" y="126"/>
                    </a:lnTo>
                    <a:lnTo>
                      <a:pt x="140" y="124"/>
                    </a:lnTo>
                    <a:lnTo>
                      <a:pt x="140" y="123"/>
                    </a:lnTo>
                    <a:lnTo>
                      <a:pt x="140" y="122"/>
                    </a:lnTo>
                    <a:lnTo>
                      <a:pt x="141" y="122"/>
                    </a:lnTo>
                    <a:lnTo>
                      <a:pt x="141" y="121"/>
                    </a:lnTo>
                    <a:lnTo>
                      <a:pt x="143" y="121"/>
                    </a:lnTo>
                    <a:lnTo>
                      <a:pt x="144" y="121"/>
                    </a:lnTo>
                    <a:lnTo>
                      <a:pt x="145" y="121"/>
                    </a:lnTo>
                    <a:lnTo>
                      <a:pt x="147" y="121"/>
                    </a:lnTo>
                    <a:lnTo>
                      <a:pt x="148" y="121"/>
                    </a:lnTo>
                    <a:lnTo>
                      <a:pt x="148" y="122"/>
                    </a:lnTo>
                    <a:lnTo>
                      <a:pt x="149" y="122"/>
                    </a:lnTo>
                    <a:lnTo>
                      <a:pt x="149" y="121"/>
                    </a:lnTo>
                    <a:lnTo>
                      <a:pt x="149" y="119"/>
                    </a:lnTo>
                    <a:lnTo>
                      <a:pt x="148" y="119"/>
                    </a:lnTo>
                    <a:lnTo>
                      <a:pt x="148" y="118"/>
                    </a:lnTo>
                    <a:lnTo>
                      <a:pt x="149" y="118"/>
                    </a:lnTo>
                    <a:lnTo>
                      <a:pt x="149" y="117"/>
                    </a:lnTo>
                    <a:lnTo>
                      <a:pt x="149" y="115"/>
                    </a:lnTo>
                    <a:lnTo>
                      <a:pt x="149" y="114"/>
                    </a:lnTo>
                    <a:lnTo>
                      <a:pt x="151" y="114"/>
                    </a:lnTo>
                    <a:lnTo>
                      <a:pt x="152" y="114"/>
                    </a:lnTo>
                    <a:lnTo>
                      <a:pt x="152" y="115"/>
                    </a:lnTo>
                    <a:lnTo>
                      <a:pt x="153" y="115"/>
                    </a:lnTo>
                    <a:lnTo>
                      <a:pt x="153" y="117"/>
                    </a:lnTo>
                    <a:lnTo>
                      <a:pt x="155" y="117"/>
                    </a:lnTo>
                    <a:lnTo>
                      <a:pt x="155" y="118"/>
                    </a:lnTo>
                    <a:lnTo>
                      <a:pt x="156" y="118"/>
                    </a:lnTo>
                    <a:lnTo>
                      <a:pt x="156" y="117"/>
                    </a:lnTo>
                    <a:lnTo>
                      <a:pt x="156" y="115"/>
                    </a:lnTo>
                    <a:lnTo>
                      <a:pt x="156" y="114"/>
                    </a:lnTo>
                    <a:lnTo>
                      <a:pt x="156" y="113"/>
                    </a:lnTo>
                    <a:lnTo>
                      <a:pt x="157" y="113"/>
                    </a:lnTo>
                    <a:lnTo>
                      <a:pt x="157" y="114"/>
                    </a:lnTo>
                    <a:lnTo>
                      <a:pt x="158" y="114"/>
                    </a:lnTo>
                    <a:lnTo>
                      <a:pt x="160" y="114"/>
                    </a:lnTo>
                    <a:lnTo>
                      <a:pt x="161" y="114"/>
                    </a:lnTo>
                    <a:lnTo>
                      <a:pt x="161" y="113"/>
                    </a:lnTo>
                    <a:lnTo>
                      <a:pt x="160" y="114"/>
                    </a:lnTo>
                    <a:lnTo>
                      <a:pt x="158" y="114"/>
                    </a:lnTo>
                    <a:lnTo>
                      <a:pt x="158" y="113"/>
                    </a:lnTo>
                    <a:lnTo>
                      <a:pt x="158" y="111"/>
                    </a:lnTo>
                    <a:lnTo>
                      <a:pt x="158" y="110"/>
                    </a:lnTo>
                    <a:lnTo>
                      <a:pt x="160" y="110"/>
                    </a:lnTo>
                    <a:lnTo>
                      <a:pt x="161" y="109"/>
                    </a:lnTo>
                    <a:lnTo>
                      <a:pt x="161" y="110"/>
                    </a:lnTo>
                    <a:lnTo>
                      <a:pt x="162" y="110"/>
                    </a:lnTo>
                    <a:lnTo>
                      <a:pt x="162" y="111"/>
                    </a:lnTo>
                    <a:lnTo>
                      <a:pt x="164" y="111"/>
                    </a:lnTo>
                    <a:lnTo>
                      <a:pt x="165" y="111"/>
                    </a:lnTo>
                    <a:lnTo>
                      <a:pt x="164" y="111"/>
                    </a:lnTo>
                    <a:lnTo>
                      <a:pt x="164" y="110"/>
                    </a:lnTo>
                    <a:lnTo>
                      <a:pt x="164" y="109"/>
                    </a:lnTo>
                    <a:lnTo>
                      <a:pt x="164" y="107"/>
                    </a:lnTo>
                    <a:lnTo>
                      <a:pt x="165" y="107"/>
                    </a:lnTo>
                    <a:lnTo>
                      <a:pt x="165" y="106"/>
                    </a:lnTo>
                    <a:lnTo>
                      <a:pt x="165" y="105"/>
                    </a:lnTo>
                    <a:lnTo>
                      <a:pt x="165" y="106"/>
                    </a:lnTo>
                    <a:lnTo>
                      <a:pt x="166" y="106"/>
                    </a:lnTo>
                    <a:lnTo>
                      <a:pt x="168" y="106"/>
                    </a:lnTo>
                    <a:lnTo>
                      <a:pt x="168" y="105"/>
                    </a:lnTo>
                    <a:lnTo>
                      <a:pt x="166" y="105"/>
                    </a:lnTo>
                    <a:lnTo>
                      <a:pt x="166" y="104"/>
                    </a:lnTo>
                    <a:lnTo>
                      <a:pt x="166" y="102"/>
                    </a:lnTo>
                    <a:lnTo>
                      <a:pt x="166" y="101"/>
                    </a:lnTo>
                    <a:lnTo>
                      <a:pt x="166" y="100"/>
                    </a:lnTo>
                    <a:lnTo>
                      <a:pt x="168" y="100"/>
                    </a:lnTo>
                    <a:lnTo>
                      <a:pt x="168" y="101"/>
                    </a:lnTo>
                    <a:lnTo>
                      <a:pt x="169" y="101"/>
                    </a:lnTo>
                    <a:lnTo>
                      <a:pt x="169" y="100"/>
                    </a:lnTo>
                    <a:lnTo>
                      <a:pt x="169" y="98"/>
                    </a:lnTo>
                    <a:lnTo>
                      <a:pt x="169" y="97"/>
                    </a:lnTo>
                    <a:lnTo>
                      <a:pt x="170" y="97"/>
                    </a:lnTo>
                    <a:lnTo>
                      <a:pt x="172" y="98"/>
                    </a:lnTo>
                    <a:lnTo>
                      <a:pt x="173" y="98"/>
                    </a:lnTo>
                    <a:lnTo>
                      <a:pt x="173" y="100"/>
                    </a:lnTo>
                    <a:lnTo>
                      <a:pt x="174" y="98"/>
                    </a:lnTo>
                    <a:lnTo>
                      <a:pt x="174" y="100"/>
                    </a:lnTo>
                    <a:lnTo>
                      <a:pt x="174" y="98"/>
                    </a:lnTo>
                    <a:lnTo>
                      <a:pt x="175" y="98"/>
                    </a:lnTo>
                    <a:lnTo>
                      <a:pt x="175" y="97"/>
                    </a:lnTo>
                    <a:lnTo>
                      <a:pt x="174" y="97"/>
                    </a:lnTo>
                    <a:lnTo>
                      <a:pt x="174" y="96"/>
                    </a:lnTo>
                    <a:lnTo>
                      <a:pt x="174" y="94"/>
                    </a:lnTo>
                    <a:lnTo>
                      <a:pt x="173" y="93"/>
                    </a:lnTo>
                    <a:lnTo>
                      <a:pt x="173" y="92"/>
                    </a:lnTo>
                    <a:lnTo>
                      <a:pt x="174" y="92"/>
                    </a:lnTo>
                    <a:lnTo>
                      <a:pt x="174" y="90"/>
                    </a:lnTo>
                    <a:lnTo>
                      <a:pt x="175" y="90"/>
                    </a:lnTo>
                    <a:lnTo>
                      <a:pt x="175" y="89"/>
                    </a:lnTo>
                    <a:lnTo>
                      <a:pt x="177" y="89"/>
                    </a:lnTo>
                    <a:lnTo>
                      <a:pt x="177" y="88"/>
                    </a:lnTo>
                    <a:lnTo>
                      <a:pt x="177" y="87"/>
                    </a:lnTo>
                    <a:lnTo>
                      <a:pt x="175" y="87"/>
                    </a:lnTo>
                    <a:lnTo>
                      <a:pt x="174" y="87"/>
                    </a:lnTo>
                    <a:lnTo>
                      <a:pt x="174" y="85"/>
                    </a:lnTo>
                    <a:lnTo>
                      <a:pt x="174" y="84"/>
                    </a:lnTo>
                    <a:lnTo>
                      <a:pt x="175" y="84"/>
                    </a:lnTo>
                    <a:lnTo>
                      <a:pt x="175" y="83"/>
                    </a:lnTo>
                    <a:lnTo>
                      <a:pt x="177" y="83"/>
                    </a:lnTo>
                    <a:lnTo>
                      <a:pt x="177" y="81"/>
                    </a:lnTo>
                    <a:lnTo>
                      <a:pt x="178" y="81"/>
                    </a:lnTo>
                    <a:lnTo>
                      <a:pt x="177" y="81"/>
                    </a:lnTo>
                    <a:lnTo>
                      <a:pt x="177" y="80"/>
                    </a:lnTo>
                    <a:lnTo>
                      <a:pt x="178" y="80"/>
                    </a:lnTo>
                    <a:lnTo>
                      <a:pt x="178" y="79"/>
                    </a:lnTo>
                    <a:lnTo>
                      <a:pt x="179" y="79"/>
                    </a:lnTo>
                    <a:lnTo>
                      <a:pt x="181" y="79"/>
                    </a:lnTo>
                    <a:lnTo>
                      <a:pt x="181" y="77"/>
                    </a:lnTo>
                    <a:lnTo>
                      <a:pt x="179" y="76"/>
                    </a:lnTo>
                    <a:lnTo>
                      <a:pt x="178" y="76"/>
                    </a:lnTo>
                    <a:lnTo>
                      <a:pt x="178" y="75"/>
                    </a:lnTo>
                    <a:lnTo>
                      <a:pt x="178" y="73"/>
                    </a:lnTo>
                    <a:lnTo>
                      <a:pt x="179" y="73"/>
                    </a:lnTo>
                    <a:lnTo>
                      <a:pt x="181" y="73"/>
                    </a:lnTo>
                    <a:lnTo>
                      <a:pt x="182" y="72"/>
                    </a:lnTo>
                    <a:lnTo>
                      <a:pt x="183" y="72"/>
                    </a:lnTo>
                    <a:lnTo>
                      <a:pt x="185" y="72"/>
                    </a:lnTo>
                    <a:lnTo>
                      <a:pt x="185" y="73"/>
                    </a:lnTo>
                    <a:lnTo>
                      <a:pt x="185" y="75"/>
                    </a:lnTo>
                    <a:lnTo>
                      <a:pt x="185" y="76"/>
                    </a:lnTo>
                    <a:lnTo>
                      <a:pt x="186" y="76"/>
                    </a:lnTo>
                    <a:lnTo>
                      <a:pt x="187" y="76"/>
                    </a:lnTo>
                    <a:lnTo>
                      <a:pt x="187" y="77"/>
                    </a:lnTo>
                    <a:lnTo>
                      <a:pt x="189" y="77"/>
                    </a:lnTo>
                    <a:lnTo>
                      <a:pt x="190" y="77"/>
                    </a:lnTo>
                    <a:lnTo>
                      <a:pt x="190" y="76"/>
                    </a:lnTo>
                    <a:lnTo>
                      <a:pt x="190" y="75"/>
                    </a:lnTo>
                    <a:lnTo>
                      <a:pt x="191" y="75"/>
                    </a:lnTo>
                    <a:lnTo>
                      <a:pt x="191" y="73"/>
                    </a:lnTo>
                    <a:lnTo>
                      <a:pt x="191" y="72"/>
                    </a:lnTo>
                    <a:lnTo>
                      <a:pt x="192" y="72"/>
                    </a:lnTo>
                    <a:lnTo>
                      <a:pt x="192" y="71"/>
                    </a:lnTo>
                    <a:lnTo>
                      <a:pt x="192" y="70"/>
                    </a:lnTo>
                    <a:lnTo>
                      <a:pt x="194" y="70"/>
                    </a:lnTo>
                    <a:lnTo>
                      <a:pt x="194" y="68"/>
                    </a:lnTo>
                    <a:lnTo>
                      <a:pt x="195" y="67"/>
                    </a:lnTo>
                    <a:lnTo>
                      <a:pt x="195" y="66"/>
                    </a:lnTo>
                    <a:lnTo>
                      <a:pt x="195" y="64"/>
                    </a:lnTo>
                    <a:lnTo>
                      <a:pt x="196" y="64"/>
                    </a:lnTo>
                    <a:lnTo>
                      <a:pt x="198" y="64"/>
                    </a:lnTo>
                    <a:lnTo>
                      <a:pt x="198" y="66"/>
                    </a:lnTo>
                    <a:lnTo>
                      <a:pt x="198" y="67"/>
                    </a:lnTo>
                    <a:lnTo>
                      <a:pt x="199" y="68"/>
                    </a:lnTo>
                    <a:lnTo>
                      <a:pt x="199" y="67"/>
                    </a:lnTo>
                    <a:lnTo>
                      <a:pt x="200" y="67"/>
                    </a:lnTo>
                    <a:lnTo>
                      <a:pt x="200" y="66"/>
                    </a:lnTo>
                    <a:lnTo>
                      <a:pt x="202" y="66"/>
                    </a:lnTo>
                    <a:lnTo>
                      <a:pt x="203" y="66"/>
                    </a:lnTo>
                    <a:lnTo>
                      <a:pt x="203" y="67"/>
                    </a:lnTo>
                    <a:lnTo>
                      <a:pt x="202" y="67"/>
                    </a:lnTo>
                    <a:lnTo>
                      <a:pt x="202" y="68"/>
                    </a:lnTo>
                    <a:lnTo>
                      <a:pt x="203" y="68"/>
                    </a:lnTo>
                    <a:lnTo>
                      <a:pt x="203" y="70"/>
                    </a:lnTo>
                    <a:lnTo>
                      <a:pt x="203" y="68"/>
                    </a:lnTo>
                    <a:lnTo>
                      <a:pt x="204" y="68"/>
                    </a:lnTo>
                    <a:lnTo>
                      <a:pt x="204" y="67"/>
                    </a:lnTo>
                    <a:lnTo>
                      <a:pt x="204" y="66"/>
                    </a:lnTo>
                    <a:lnTo>
                      <a:pt x="204" y="64"/>
                    </a:lnTo>
                    <a:lnTo>
                      <a:pt x="206" y="64"/>
                    </a:lnTo>
                    <a:lnTo>
                      <a:pt x="206" y="66"/>
                    </a:lnTo>
                    <a:lnTo>
                      <a:pt x="206" y="64"/>
                    </a:lnTo>
                    <a:lnTo>
                      <a:pt x="207" y="64"/>
                    </a:lnTo>
                    <a:lnTo>
                      <a:pt x="208" y="64"/>
                    </a:lnTo>
                    <a:lnTo>
                      <a:pt x="208" y="63"/>
                    </a:lnTo>
                    <a:lnTo>
                      <a:pt x="209" y="62"/>
                    </a:lnTo>
                    <a:lnTo>
                      <a:pt x="211" y="62"/>
                    </a:lnTo>
                    <a:lnTo>
                      <a:pt x="211" y="63"/>
                    </a:lnTo>
                    <a:lnTo>
                      <a:pt x="212" y="63"/>
                    </a:lnTo>
                    <a:lnTo>
                      <a:pt x="213" y="63"/>
                    </a:lnTo>
                    <a:lnTo>
                      <a:pt x="215" y="63"/>
                    </a:lnTo>
                    <a:lnTo>
                      <a:pt x="215" y="62"/>
                    </a:lnTo>
                    <a:lnTo>
                      <a:pt x="215" y="60"/>
                    </a:lnTo>
                    <a:lnTo>
                      <a:pt x="216" y="60"/>
                    </a:lnTo>
                    <a:lnTo>
                      <a:pt x="217" y="60"/>
                    </a:lnTo>
                    <a:lnTo>
                      <a:pt x="217" y="62"/>
                    </a:lnTo>
                    <a:lnTo>
                      <a:pt x="219" y="62"/>
                    </a:lnTo>
                    <a:lnTo>
                      <a:pt x="219" y="63"/>
                    </a:lnTo>
                    <a:lnTo>
                      <a:pt x="220" y="63"/>
                    </a:lnTo>
                    <a:lnTo>
                      <a:pt x="221" y="63"/>
                    </a:lnTo>
                    <a:lnTo>
                      <a:pt x="221" y="62"/>
                    </a:lnTo>
                    <a:lnTo>
                      <a:pt x="220" y="62"/>
                    </a:lnTo>
                    <a:lnTo>
                      <a:pt x="219" y="62"/>
                    </a:lnTo>
                    <a:lnTo>
                      <a:pt x="219" y="60"/>
                    </a:lnTo>
                    <a:lnTo>
                      <a:pt x="220" y="60"/>
                    </a:lnTo>
                    <a:lnTo>
                      <a:pt x="220" y="59"/>
                    </a:lnTo>
                    <a:lnTo>
                      <a:pt x="221" y="59"/>
                    </a:lnTo>
                    <a:lnTo>
                      <a:pt x="221" y="60"/>
                    </a:lnTo>
                    <a:lnTo>
                      <a:pt x="223" y="60"/>
                    </a:lnTo>
                    <a:lnTo>
                      <a:pt x="224" y="60"/>
                    </a:lnTo>
                    <a:lnTo>
                      <a:pt x="225" y="60"/>
                    </a:lnTo>
                    <a:lnTo>
                      <a:pt x="227" y="62"/>
                    </a:lnTo>
                    <a:lnTo>
                      <a:pt x="228" y="62"/>
                    </a:lnTo>
                    <a:lnTo>
                      <a:pt x="227" y="60"/>
                    </a:lnTo>
                    <a:lnTo>
                      <a:pt x="227" y="59"/>
                    </a:lnTo>
                    <a:lnTo>
                      <a:pt x="228" y="59"/>
                    </a:lnTo>
                    <a:lnTo>
                      <a:pt x="228" y="58"/>
                    </a:lnTo>
                    <a:lnTo>
                      <a:pt x="227" y="58"/>
                    </a:lnTo>
                    <a:lnTo>
                      <a:pt x="225" y="58"/>
                    </a:lnTo>
                    <a:lnTo>
                      <a:pt x="225" y="56"/>
                    </a:lnTo>
                    <a:lnTo>
                      <a:pt x="227" y="56"/>
                    </a:lnTo>
                    <a:lnTo>
                      <a:pt x="227" y="55"/>
                    </a:lnTo>
                    <a:lnTo>
                      <a:pt x="228" y="55"/>
                    </a:lnTo>
                    <a:lnTo>
                      <a:pt x="228" y="56"/>
                    </a:lnTo>
                    <a:lnTo>
                      <a:pt x="229" y="56"/>
                    </a:lnTo>
                    <a:lnTo>
                      <a:pt x="230" y="56"/>
                    </a:lnTo>
                    <a:lnTo>
                      <a:pt x="232" y="56"/>
                    </a:lnTo>
                    <a:lnTo>
                      <a:pt x="232" y="55"/>
                    </a:lnTo>
                    <a:lnTo>
                      <a:pt x="233" y="55"/>
                    </a:lnTo>
                    <a:lnTo>
                      <a:pt x="233" y="54"/>
                    </a:lnTo>
                    <a:lnTo>
                      <a:pt x="233" y="52"/>
                    </a:lnTo>
                    <a:lnTo>
                      <a:pt x="234" y="52"/>
                    </a:lnTo>
                    <a:lnTo>
                      <a:pt x="234" y="54"/>
                    </a:lnTo>
                    <a:lnTo>
                      <a:pt x="234" y="55"/>
                    </a:lnTo>
                    <a:lnTo>
                      <a:pt x="236" y="55"/>
                    </a:lnTo>
                    <a:lnTo>
                      <a:pt x="237" y="55"/>
                    </a:lnTo>
                    <a:lnTo>
                      <a:pt x="237" y="54"/>
                    </a:lnTo>
                    <a:lnTo>
                      <a:pt x="237" y="52"/>
                    </a:lnTo>
                    <a:lnTo>
                      <a:pt x="238" y="52"/>
                    </a:lnTo>
                    <a:lnTo>
                      <a:pt x="238" y="54"/>
                    </a:lnTo>
                    <a:lnTo>
                      <a:pt x="238" y="55"/>
                    </a:lnTo>
                    <a:lnTo>
                      <a:pt x="238" y="56"/>
                    </a:lnTo>
                    <a:lnTo>
                      <a:pt x="238" y="55"/>
                    </a:lnTo>
                    <a:lnTo>
                      <a:pt x="240" y="55"/>
                    </a:lnTo>
                    <a:lnTo>
                      <a:pt x="241" y="55"/>
                    </a:lnTo>
                    <a:lnTo>
                      <a:pt x="241" y="56"/>
                    </a:lnTo>
                    <a:lnTo>
                      <a:pt x="242" y="56"/>
                    </a:lnTo>
                    <a:lnTo>
                      <a:pt x="244" y="56"/>
                    </a:lnTo>
                    <a:lnTo>
                      <a:pt x="244" y="55"/>
                    </a:lnTo>
                    <a:lnTo>
                      <a:pt x="245" y="55"/>
                    </a:lnTo>
                    <a:lnTo>
                      <a:pt x="245" y="54"/>
                    </a:lnTo>
                    <a:lnTo>
                      <a:pt x="246" y="54"/>
                    </a:lnTo>
                    <a:lnTo>
                      <a:pt x="245" y="52"/>
                    </a:lnTo>
                    <a:lnTo>
                      <a:pt x="246" y="52"/>
                    </a:lnTo>
                    <a:lnTo>
                      <a:pt x="247" y="51"/>
                    </a:lnTo>
                    <a:lnTo>
                      <a:pt x="247" y="52"/>
                    </a:lnTo>
                    <a:lnTo>
                      <a:pt x="249" y="52"/>
                    </a:lnTo>
                    <a:lnTo>
                      <a:pt x="247" y="52"/>
                    </a:lnTo>
                    <a:lnTo>
                      <a:pt x="247" y="54"/>
                    </a:lnTo>
                    <a:lnTo>
                      <a:pt x="247" y="55"/>
                    </a:lnTo>
                    <a:lnTo>
                      <a:pt x="247" y="56"/>
                    </a:lnTo>
                    <a:lnTo>
                      <a:pt x="249" y="55"/>
                    </a:lnTo>
                    <a:lnTo>
                      <a:pt x="249" y="54"/>
                    </a:lnTo>
                    <a:lnTo>
                      <a:pt x="250" y="52"/>
                    </a:lnTo>
                    <a:lnTo>
                      <a:pt x="251" y="52"/>
                    </a:lnTo>
                    <a:lnTo>
                      <a:pt x="251" y="54"/>
                    </a:lnTo>
                    <a:lnTo>
                      <a:pt x="253" y="54"/>
                    </a:lnTo>
                    <a:lnTo>
                      <a:pt x="253" y="55"/>
                    </a:lnTo>
                    <a:lnTo>
                      <a:pt x="254" y="54"/>
                    </a:lnTo>
                    <a:lnTo>
                      <a:pt x="254" y="55"/>
                    </a:lnTo>
                    <a:lnTo>
                      <a:pt x="255" y="55"/>
                    </a:lnTo>
                    <a:lnTo>
                      <a:pt x="254" y="56"/>
                    </a:lnTo>
                    <a:lnTo>
                      <a:pt x="255" y="58"/>
                    </a:lnTo>
                    <a:lnTo>
                      <a:pt x="257" y="58"/>
                    </a:lnTo>
                    <a:lnTo>
                      <a:pt x="258" y="58"/>
                    </a:lnTo>
                    <a:lnTo>
                      <a:pt x="258" y="59"/>
                    </a:lnTo>
                    <a:lnTo>
                      <a:pt x="257" y="60"/>
                    </a:lnTo>
                    <a:lnTo>
                      <a:pt x="257" y="62"/>
                    </a:lnTo>
                    <a:lnTo>
                      <a:pt x="258" y="62"/>
                    </a:lnTo>
                    <a:lnTo>
                      <a:pt x="259" y="62"/>
                    </a:lnTo>
                    <a:lnTo>
                      <a:pt x="261" y="62"/>
                    </a:lnTo>
                    <a:lnTo>
                      <a:pt x="262" y="62"/>
                    </a:lnTo>
                    <a:lnTo>
                      <a:pt x="263" y="62"/>
                    </a:lnTo>
                    <a:lnTo>
                      <a:pt x="264" y="62"/>
                    </a:lnTo>
                    <a:lnTo>
                      <a:pt x="264" y="63"/>
                    </a:lnTo>
                    <a:lnTo>
                      <a:pt x="266" y="63"/>
                    </a:lnTo>
                    <a:lnTo>
                      <a:pt x="267" y="63"/>
                    </a:lnTo>
                    <a:lnTo>
                      <a:pt x="267" y="62"/>
                    </a:lnTo>
                    <a:lnTo>
                      <a:pt x="268" y="62"/>
                    </a:lnTo>
                    <a:lnTo>
                      <a:pt x="267" y="62"/>
                    </a:lnTo>
                    <a:lnTo>
                      <a:pt x="267" y="60"/>
                    </a:lnTo>
                    <a:lnTo>
                      <a:pt x="268" y="60"/>
                    </a:lnTo>
                    <a:lnTo>
                      <a:pt x="268" y="59"/>
                    </a:lnTo>
                    <a:lnTo>
                      <a:pt x="270" y="59"/>
                    </a:lnTo>
                    <a:lnTo>
                      <a:pt x="270" y="58"/>
                    </a:lnTo>
                    <a:lnTo>
                      <a:pt x="270" y="59"/>
                    </a:lnTo>
                    <a:lnTo>
                      <a:pt x="270" y="58"/>
                    </a:lnTo>
                    <a:lnTo>
                      <a:pt x="271" y="58"/>
                    </a:lnTo>
                    <a:lnTo>
                      <a:pt x="272" y="58"/>
                    </a:lnTo>
                    <a:lnTo>
                      <a:pt x="274" y="56"/>
                    </a:lnTo>
                    <a:lnTo>
                      <a:pt x="274" y="55"/>
                    </a:lnTo>
                    <a:lnTo>
                      <a:pt x="275" y="55"/>
                    </a:lnTo>
                    <a:lnTo>
                      <a:pt x="275" y="54"/>
                    </a:lnTo>
                    <a:lnTo>
                      <a:pt x="276" y="54"/>
                    </a:lnTo>
                    <a:lnTo>
                      <a:pt x="276" y="52"/>
                    </a:lnTo>
                    <a:lnTo>
                      <a:pt x="278" y="52"/>
                    </a:lnTo>
                    <a:lnTo>
                      <a:pt x="279" y="51"/>
                    </a:lnTo>
                    <a:lnTo>
                      <a:pt x="278" y="51"/>
                    </a:lnTo>
                    <a:lnTo>
                      <a:pt x="279" y="51"/>
                    </a:lnTo>
                    <a:lnTo>
                      <a:pt x="280" y="50"/>
                    </a:lnTo>
                    <a:lnTo>
                      <a:pt x="281" y="50"/>
                    </a:lnTo>
                    <a:lnTo>
                      <a:pt x="281" y="49"/>
                    </a:lnTo>
                    <a:lnTo>
                      <a:pt x="283" y="47"/>
                    </a:lnTo>
                    <a:lnTo>
                      <a:pt x="283" y="46"/>
                    </a:lnTo>
                    <a:lnTo>
                      <a:pt x="284" y="46"/>
                    </a:lnTo>
                    <a:lnTo>
                      <a:pt x="284" y="45"/>
                    </a:lnTo>
                    <a:lnTo>
                      <a:pt x="284" y="43"/>
                    </a:lnTo>
                    <a:lnTo>
                      <a:pt x="285" y="43"/>
                    </a:lnTo>
                    <a:lnTo>
                      <a:pt x="285" y="42"/>
                    </a:lnTo>
                    <a:lnTo>
                      <a:pt x="285" y="41"/>
                    </a:lnTo>
                    <a:lnTo>
                      <a:pt x="287" y="41"/>
                    </a:lnTo>
                    <a:lnTo>
                      <a:pt x="287" y="39"/>
                    </a:lnTo>
                    <a:lnTo>
                      <a:pt x="287" y="38"/>
                    </a:lnTo>
                    <a:lnTo>
                      <a:pt x="285" y="38"/>
                    </a:lnTo>
                    <a:lnTo>
                      <a:pt x="284" y="38"/>
                    </a:lnTo>
                    <a:lnTo>
                      <a:pt x="284" y="37"/>
                    </a:lnTo>
                    <a:lnTo>
                      <a:pt x="284" y="35"/>
                    </a:lnTo>
                    <a:lnTo>
                      <a:pt x="284" y="34"/>
                    </a:lnTo>
                    <a:lnTo>
                      <a:pt x="284" y="33"/>
                    </a:lnTo>
                    <a:lnTo>
                      <a:pt x="285" y="33"/>
                    </a:lnTo>
                    <a:lnTo>
                      <a:pt x="285" y="32"/>
                    </a:lnTo>
                    <a:lnTo>
                      <a:pt x="285" y="30"/>
                    </a:lnTo>
                    <a:lnTo>
                      <a:pt x="287" y="30"/>
                    </a:lnTo>
                    <a:lnTo>
                      <a:pt x="287" y="29"/>
                    </a:lnTo>
                    <a:lnTo>
                      <a:pt x="287" y="28"/>
                    </a:lnTo>
                    <a:lnTo>
                      <a:pt x="288" y="28"/>
                    </a:lnTo>
                    <a:lnTo>
                      <a:pt x="288" y="26"/>
                    </a:lnTo>
                    <a:lnTo>
                      <a:pt x="289" y="26"/>
                    </a:lnTo>
                    <a:lnTo>
                      <a:pt x="289" y="28"/>
                    </a:lnTo>
                    <a:lnTo>
                      <a:pt x="289" y="30"/>
                    </a:lnTo>
                    <a:lnTo>
                      <a:pt x="289" y="32"/>
                    </a:lnTo>
                    <a:lnTo>
                      <a:pt x="291" y="33"/>
                    </a:lnTo>
                    <a:lnTo>
                      <a:pt x="291" y="34"/>
                    </a:lnTo>
                    <a:lnTo>
                      <a:pt x="292" y="34"/>
                    </a:lnTo>
                    <a:lnTo>
                      <a:pt x="292" y="35"/>
                    </a:lnTo>
                    <a:lnTo>
                      <a:pt x="292" y="37"/>
                    </a:lnTo>
                    <a:lnTo>
                      <a:pt x="293" y="38"/>
                    </a:lnTo>
                    <a:lnTo>
                      <a:pt x="293" y="37"/>
                    </a:lnTo>
                    <a:lnTo>
                      <a:pt x="293" y="35"/>
                    </a:lnTo>
                    <a:lnTo>
                      <a:pt x="293" y="34"/>
                    </a:lnTo>
                    <a:lnTo>
                      <a:pt x="293" y="33"/>
                    </a:lnTo>
                    <a:lnTo>
                      <a:pt x="295" y="33"/>
                    </a:lnTo>
                    <a:lnTo>
                      <a:pt x="296" y="33"/>
                    </a:lnTo>
                    <a:lnTo>
                      <a:pt x="295" y="33"/>
                    </a:lnTo>
                    <a:lnTo>
                      <a:pt x="296" y="34"/>
                    </a:lnTo>
                    <a:lnTo>
                      <a:pt x="295" y="35"/>
                    </a:lnTo>
                    <a:lnTo>
                      <a:pt x="296" y="34"/>
                    </a:lnTo>
                    <a:lnTo>
                      <a:pt x="296" y="35"/>
                    </a:lnTo>
                    <a:lnTo>
                      <a:pt x="297" y="37"/>
                    </a:lnTo>
                    <a:lnTo>
                      <a:pt x="297" y="35"/>
                    </a:lnTo>
                    <a:lnTo>
                      <a:pt x="299" y="35"/>
                    </a:lnTo>
                    <a:lnTo>
                      <a:pt x="300" y="35"/>
                    </a:lnTo>
                    <a:lnTo>
                      <a:pt x="301" y="37"/>
                    </a:lnTo>
                    <a:lnTo>
                      <a:pt x="301" y="35"/>
                    </a:lnTo>
                    <a:lnTo>
                      <a:pt x="300" y="34"/>
                    </a:lnTo>
                    <a:lnTo>
                      <a:pt x="299" y="34"/>
                    </a:lnTo>
                    <a:lnTo>
                      <a:pt x="297" y="33"/>
                    </a:lnTo>
                    <a:lnTo>
                      <a:pt x="297" y="32"/>
                    </a:lnTo>
                    <a:lnTo>
                      <a:pt x="297" y="30"/>
                    </a:lnTo>
                    <a:lnTo>
                      <a:pt x="300" y="30"/>
                    </a:lnTo>
                    <a:lnTo>
                      <a:pt x="300" y="29"/>
                    </a:lnTo>
                    <a:lnTo>
                      <a:pt x="300" y="28"/>
                    </a:lnTo>
                    <a:lnTo>
                      <a:pt x="300" y="26"/>
                    </a:lnTo>
                    <a:lnTo>
                      <a:pt x="299" y="26"/>
                    </a:lnTo>
                    <a:lnTo>
                      <a:pt x="299" y="25"/>
                    </a:lnTo>
                    <a:lnTo>
                      <a:pt x="300" y="25"/>
                    </a:lnTo>
                    <a:lnTo>
                      <a:pt x="301" y="25"/>
                    </a:lnTo>
                    <a:lnTo>
                      <a:pt x="301" y="24"/>
                    </a:lnTo>
                    <a:lnTo>
                      <a:pt x="300" y="24"/>
                    </a:lnTo>
                    <a:lnTo>
                      <a:pt x="300" y="22"/>
                    </a:lnTo>
                    <a:lnTo>
                      <a:pt x="301" y="22"/>
                    </a:lnTo>
                    <a:lnTo>
                      <a:pt x="301" y="21"/>
                    </a:lnTo>
                    <a:lnTo>
                      <a:pt x="301" y="20"/>
                    </a:lnTo>
                    <a:lnTo>
                      <a:pt x="300" y="20"/>
                    </a:lnTo>
                    <a:lnTo>
                      <a:pt x="300" y="18"/>
                    </a:lnTo>
                    <a:lnTo>
                      <a:pt x="299" y="18"/>
                    </a:lnTo>
                    <a:lnTo>
                      <a:pt x="299" y="17"/>
                    </a:lnTo>
                    <a:lnTo>
                      <a:pt x="300" y="17"/>
                    </a:lnTo>
                    <a:lnTo>
                      <a:pt x="300" y="16"/>
                    </a:lnTo>
                    <a:lnTo>
                      <a:pt x="299" y="16"/>
                    </a:lnTo>
                    <a:lnTo>
                      <a:pt x="299" y="15"/>
                    </a:lnTo>
                    <a:lnTo>
                      <a:pt x="299" y="13"/>
                    </a:lnTo>
                    <a:lnTo>
                      <a:pt x="299" y="12"/>
                    </a:lnTo>
                    <a:lnTo>
                      <a:pt x="299" y="11"/>
                    </a:lnTo>
                    <a:lnTo>
                      <a:pt x="299" y="9"/>
                    </a:lnTo>
                    <a:lnTo>
                      <a:pt x="299" y="8"/>
                    </a:lnTo>
                    <a:lnTo>
                      <a:pt x="300" y="8"/>
                    </a:lnTo>
                    <a:lnTo>
                      <a:pt x="300" y="7"/>
                    </a:lnTo>
                    <a:lnTo>
                      <a:pt x="301" y="7"/>
                    </a:lnTo>
                    <a:lnTo>
                      <a:pt x="302" y="7"/>
                    </a:lnTo>
                    <a:lnTo>
                      <a:pt x="302" y="5"/>
                    </a:lnTo>
                    <a:lnTo>
                      <a:pt x="304" y="5"/>
                    </a:lnTo>
                    <a:lnTo>
                      <a:pt x="304" y="7"/>
                    </a:lnTo>
                    <a:lnTo>
                      <a:pt x="305" y="7"/>
                    </a:lnTo>
                    <a:lnTo>
                      <a:pt x="305" y="5"/>
                    </a:lnTo>
                    <a:lnTo>
                      <a:pt x="306" y="5"/>
                    </a:lnTo>
                    <a:lnTo>
                      <a:pt x="309" y="8"/>
                    </a:lnTo>
                    <a:lnTo>
                      <a:pt x="310" y="11"/>
                    </a:lnTo>
                    <a:lnTo>
                      <a:pt x="314" y="12"/>
                    </a:lnTo>
                    <a:lnTo>
                      <a:pt x="316" y="15"/>
                    </a:lnTo>
                    <a:lnTo>
                      <a:pt x="317" y="15"/>
                    </a:lnTo>
                    <a:lnTo>
                      <a:pt x="318" y="15"/>
                    </a:lnTo>
                    <a:lnTo>
                      <a:pt x="321" y="15"/>
                    </a:lnTo>
                    <a:lnTo>
                      <a:pt x="322" y="15"/>
                    </a:lnTo>
                    <a:lnTo>
                      <a:pt x="323" y="15"/>
                    </a:lnTo>
                    <a:lnTo>
                      <a:pt x="325" y="15"/>
                    </a:lnTo>
                    <a:lnTo>
                      <a:pt x="327" y="15"/>
                    </a:lnTo>
                    <a:lnTo>
                      <a:pt x="329" y="15"/>
                    </a:lnTo>
                    <a:lnTo>
                      <a:pt x="330" y="15"/>
                    </a:lnTo>
                    <a:lnTo>
                      <a:pt x="331" y="15"/>
                    </a:lnTo>
                    <a:lnTo>
                      <a:pt x="336" y="16"/>
                    </a:lnTo>
                    <a:lnTo>
                      <a:pt x="339" y="16"/>
                    </a:lnTo>
                    <a:lnTo>
                      <a:pt x="340" y="16"/>
                    </a:lnTo>
                    <a:lnTo>
                      <a:pt x="340" y="17"/>
                    </a:lnTo>
                    <a:lnTo>
                      <a:pt x="342" y="17"/>
                    </a:lnTo>
                    <a:lnTo>
                      <a:pt x="342" y="18"/>
                    </a:lnTo>
                    <a:lnTo>
                      <a:pt x="343" y="20"/>
                    </a:lnTo>
                    <a:lnTo>
                      <a:pt x="343" y="21"/>
                    </a:lnTo>
                    <a:lnTo>
                      <a:pt x="343" y="22"/>
                    </a:lnTo>
                    <a:lnTo>
                      <a:pt x="344" y="22"/>
                    </a:lnTo>
                    <a:lnTo>
                      <a:pt x="344" y="24"/>
                    </a:lnTo>
                    <a:lnTo>
                      <a:pt x="346" y="24"/>
                    </a:lnTo>
                    <a:lnTo>
                      <a:pt x="346" y="25"/>
                    </a:lnTo>
                    <a:lnTo>
                      <a:pt x="347" y="25"/>
                    </a:lnTo>
                    <a:lnTo>
                      <a:pt x="347" y="26"/>
                    </a:lnTo>
                    <a:lnTo>
                      <a:pt x="348" y="26"/>
                    </a:lnTo>
                    <a:lnTo>
                      <a:pt x="348" y="28"/>
                    </a:lnTo>
                    <a:lnTo>
                      <a:pt x="350" y="28"/>
                    </a:lnTo>
                    <a:lnTo>
                      <a:pt x="350" y="26"/>
                    </a:lnTo>
                    <a:lnTo>
                      <a:pt x="351" y="26"/>
                    </a:lnTo>
                    <a:lnTo>
                      <a:pt x="351" y="25"/>
                    </a:lnTo>
                    <a:lnTo>
                      <a:pt x="351" y="24"/>
                    </a:lnTo>
                    <a:lnTo>
                      <a:pt x="352" y="24"/>
                    </a:lnTo>
                    <a:lnTo>
                      <a:pt x="352" y="22"/>
                    </a:lnTo>
                    <a:lnTo>
                      <a:pt x="353" y="22"/>
                    </a:lnTo>
                    <a:lnTo>
                      <a:pt x="355" y="22"/>
                    </a:lnTo>
                    <a:lnTo>
                      <a:pt x="356" y="22"/>
                    </a:lnTo>
                    <a:lnTo>
                      <a:pt x="356" y="21"/>
                    </a:lnTo>
                    <a:lnTo>
                      <a:pt x="357" y="21"/>
                    </a:lnTo>
                    <a:lnTo>
                      <a:pt x="359" y="21"/>
                    </a:lnTo>
                    <a:lnTo>
                      <a:pt x="359" y="20"/>
                    </a:lnTo>
                    <a:lnTo>
                      <a:pt x="360" y="20"/>
                    </a:lnTo>
                    <a:lnTo>
                      <a:pt x="361" y="20"/>
                    </a:lnTo>
                    <a:lnTo>
                      <a:pt x="363" y="20"/>
                    </a:lnTo>
                    <a:lnTo>
                      <a:pt x="363" y="18"/>
                    </a:lnTo>
                    <a:lnTo>
                      <a:pt x="363" y="20"/>
                    </a:lnTo>
                    <a:lnTo>
                      <a:pt x="363" y="18"/>
                    </a:lnTo>
                    <a:lnTo>
                      <a:pt x="364" y="18"/>
                    </a:lnTo>
                    <a:lnTo>
                      <a:pt x="365" y="18"/>
                    </a:lnTo>
                    <a:lnTo>
                      <a:pt x="367" y="18"/>
                    </a:lnTo>
                    <a:lnTo>
                      <a:pt x="368" y="18"/>
                    </a:lnTo>
                    <a:lnTo>
                      <a:pt x="369" y="18"/>
                    </a:lnTo>
                    <a:lnTo>
                      <a:pt x="371" y="18"/>
                    </a:lnTo>
                    <a:lnTo>
                      <a:pt x="371" y="17"/>
                    </a:lnTo>
                    <a:lnTo>
                      <a:pt x="372" y="18"/>
                    </a:lnTo>
                    <a:lnTo>
                      <a:pt x="374" y="21"/>
                    </a:lnTo>
                    <a:lnTo>
                      <a:pt x="376" y="21"/>
                    </a:lnTo>
                    <a:lnTo>
                      <a:pt x="377" y="21"/>
                    </a:lnTo>
                    <a:lnTo>
                      <a:pt x="378" y="22"/>
                    </a:lnTo>
                    <a:lnTo>
                      <a:pt x="380" y="22"/>
                    </a:lnTo>
                    <a:lnTo>
                      <a:pt x="381" y="22"/>
                    </a:lnTo>
                    <a:lnTo>
                      <a:pt x="382" y="22"/>
                    </a:lnTo>
                    <a:lnTo>
                      <a:pt x="382" y="21"/>
                    </a:lnTo>
                    <a:lnTo>
                      <a:pt x="384" y="21"/>
                    </a:lnTo>
                    <a:lnTo>
                      <a:pt x="384" y="20"/>
                    </a:lnTo>
                    <a:lnTo>
                      <a:pt x="385" y="20"/>
                    </a:lnTo>
                    <a:lnTo>
                      <a:pt x="386" y="20"/>
                    </a:lnTo>
                    <a:lnTo>
                      <a:pt x="388" y="20"/>
                    </a:lnTo>
                    <a:lnTo>
                      <a:pt x="388" y="18"/>
                    </a:lnTo>
                    <a:lnTo>
                      <a:pt x="389" y="18"/>
                    </a:lnTo>
                    <a:lnTo>
                      <a:pt x="389" y="20"/>
                    </a:lnTo>
                    <a:lnTo>
                      <a:pt x="390" y="20"/>
                    </a:lnTo>
                    <a:lnTo>
                      <a:pt x="390" y="18"/>
                    </a:lnTo>
                    <a:lnTo>
                      <a:pt x="390" y="20"/>
                    </a:lnTo>
                    <a:lnTo>
                      <a:pt x="391" y="20"/>
                    </a:lnTo>
                    <a:lnTo>
                      <a:pt x="393" y="20"/>
                    </a:lnTo>
                    <a:lnTo>
                      <a:pt x="393" y="21"/>
                    </a:lnTo>
                    <a:lnTo>
                      <a:pt x="394" y="21"/>
                    </a:lnTo>
                    <a:lnTo>
                      <a:pt x="395" y="21"/>
                    </a:lnTo>
                    <a:lnTo>
                      <a:pt x="395" y="22"/>
                    </a:lnTo>
                    <a:lnTo>
                      <a:pt x="398" y="24"/>
                    </a:lnTo>
                    <a:lnTo>
                      <a:pt x="399" y="25"/>
                    </a:lnTo>
                    <a:lnTo>
                      <a:pt x="401" y="25"/>
                    </a:lnTo>
                    <a:lnTo>
                      <a:pt x="402" y="25"/>
                    </a:lnTo>
                    <a:lnTo>
                      <a:pt x="402" y="26"/>
                    </a:lnTo>
                    <a:lnTo>
                      <a:pt x="403" y="26"/>
                    </a:lnTo>
                    <a:lnTo>
                      <a:pt x="403" y="25"/>
                    </a:lnTo>
                    <a:lnTo>
                      <a:pt x="403" y="26"/>
                    </a:lnTo>
                    <a:lnTo>
                      <a:pt x="403" y="25"/>
                    </a:lnTo>
                    <a:lnTo>
                      <a:pt x="403" y="24"/>
                    </a:lnTo>
                    <a:lnTo>
                      <a:pt x="405" y="24"/>
                    </a:lnTo>
                    <a:lnTo>
                      <a:pt x="405" y="22"/>
                    </a:lnTo>
                    <a:lnTo>
                      <a:pt x="406" y="22"/>
                    </a:lnTo>
                    <a:lnTo>
                      <a:pt x="407" y="22"/>
                    </a:lnTo>
                    <a:lnTo>
                      <a:pt x="408" y="22"/>
                    </a:lnTo>
                    <a:lnTo>
                      <a:pt x="410" y="22"/>
                    </a:lnTo>
                    <a:lnTo>
                      <a:pt x="410" y="21"/>
                    </a:lnTo>
                    <a:lnTo>
                      <a:pt x="410" y="22"/>
                    </a:lnTo>
                    <a:lnTo>
                      <a:pt x="411" y="22"/>
                    </a:lnTo>
                    <a:lnTo>
                      <a:pt x="411" y="21"/>
                    </a:lnTo>
                    <a:lnTo>
                      <a:pt x="411" y="22"/>
                    </a:lnTo>
                    <a:lnTo>
                      <a:pt x="412" y="22"/>
                    </a:lnTo>
                    <a:lnTo>
                      <a:pt x="412" y="21"/>
                    </a:lnTo>
                    <a:lnTo>
                      <a:pt x="414" y="21"/>
                    </a:lnTo>
                    <a:lnTo>
                      <a:pt x="415" y="21"/>
                    </a:lnTo>
                    <a:lnTo>
                      <a:pt x="416" y="21"/>
                    </a:lnTo>
                    <a:lnTo>
                      <a:pt x="416" y="20"/>
                    </a:lnTo>
                    <a:lnTo>
                      <a:pt x="418" y="20"/>
                    </a:lnTo>
                    <a:lnTo>
                      <a:pt x="418" y="18"/>
                    </a:lnTo>
                    <a:lnTo>
                      <a:pt x="419" y="18"/>
                    </a:lnTo>
                    <a:lnTo>
                      <a:pt x="419" y="17"/>
                    </a:lnTo>
                    <a:lnTo>
                      <a:pt x="420" y="17"/>
                    </a:lnTo>
                    <a:lnTo>
                      <a:pt x="420" y="16"/>
                    </a:lnTo>
                    <a:lnTo>
                      <a:pt x="422" y="16"/>
                    </a:lnTo>
                    <a:lnTo>
                      <a:pt x="422" y="17"/>
                    </a:lnTo>
                    <a:lnTo>
                      <a:pt x="423" y="17"/>
                    </a:lnTo>
                    <a:lnTo>
                      <a:pt x="424" y="17"/>
                    </a:lnTo>
                    <a:lnTo>
                      <a:pt x="425" y="17"/>
                    </a:lnTo>
                    <a:lnTo>
                      <a:pt x="427" y="17"/>
                    </a:lnTo>
                    <a:lnTo>
                      <a:pt x="428" y="17"/>
                    </a:lnTo>
                    <a:lnTo>
                      <a:pt x="428" y="18"/>
                    </a:lnTo>
                    <a:lnTo>
                      <a:pt x="428" y="17"/>
                    </a:lnTo>
                    <a:lnTo>
                      <a:pt x="429" y="18"/>
                    </a:lnTo>
                    <a:lnTo>
                      <a:pt x="431" y="18"/>
                    </a:lnTo>
                    <a:lnTo>
                      <a:pt x="432" y="18"/>
                    </a:lnTo>
                    <a:lnTo>
                      <a:pt x="432" y="20"/>
                    </a:lnTo>
                    <a:lnTo>
                      <a:pt x="433" y="20"/>
                    </a:lnTo>
                    <a:lnTo>
                      <a:pt x="433" y="21"/>
                    </a:lnTo>
                    <a:lnTo>
                      <a:pt x="435" y="21"/>
                    </a:lnTo>
                    <a:lnTo>
                      <a:pt x="436" y="22"/>
                    </a:lnTo>
                    <a:lnTo>
                      <a:pt x="437" y="22"/>
                    </a:lnTo>
                    <a:lnTo>
                      <a:pt x="437" y="24"/>
                    </a:lnTo>
                    <a:lnTo>
                      <a:pt x="439" y="24"/>
                    </a:lnTo>
                    <a:lnTo>
                      <a:pt x="439" y="25"/>
                    </a:lnTo>
                    <a:lnTo>
                      <a:pt x="440" y="25"/>
                    </a:lnTo>
                    <a:lnTo>
                      <a:pt x="441" y="25"/>
                    </a:lnTo>
                    <a:lnTo>
                      <a:pt x="441" y="24"/>
                    </a:lnTo>
                    <a:lnTo>
                      <a:pt x="443" y="18"/>
                    </a:lnTo>
                    <a:lnTo>
                      <a:pt x="443" y="17"/>
                    </a:lnTo>
                    <a:lnTo>
                      <a:pt x="444" y="16"/>
                    </a:lnTo>
                    <a:lnTo>
                      <a:pt x="445" y="16"/>
                    </a:lnTo>
                    <a:lnTo>
                      <a:pt x="446" y="16"/>
                    </a:lnTo>
                    <a:lnTo>
                      <a:pt x="448" y="16"/>
                    </a:lnTo>
                    <a:lnTo>
                      <a:pt x="448" y="17"/>
                    </a:lnTo>
                    <a:lnTo>
                      <a:pt x="449" y="17"/>
                    </a:lnTo>
                    <a:lnTo>
                      <a:pt x="450" y="17"/>
                    </a:lnTo>
                    <a:lnTo>
                      <a:pt x="452" y="18"/>
                    </a:lnTo>
                    <a:lnTo>
                      <a:pt x="453" y="18"/>
                    </a:lnTo>
                    <a:lnTo>
                      <a:pt x="454" y="20"/>
                    </a:lnTo>
                    <a:lnTo>
                      <a:pt x="456" y="20"/>
                    </a:lnTo>
                    <a:lnTo>
                      <a:pt x="457" y="20"/>
                    </a:lnTo>
                    <a:lnTo>
                      <a:pt x="457" y="21"/>
                    </a:lnTo>
                    <a:lnTo>
                      <a:pt x="458" y="21"/>
                    </a:lnTo>
                    <a:lnTo>
                      <a:pt x="460" y="22"/>
                    </a:lnTo>
                    <a:lnTo>
                      <a:pt x="461" y="22"/>
                    </a:lnTo>
                    <a:lnTo>
                      <a:pt x="461" y="24"/>
                    </a:lnTo>
                    <a:lnTo>
                      <a:pt x="462" y="24"/>
                    </a:lnTo>
                    <a:lnTo>
                      <a:pt x="463" y="24"/>
                    </a:lnTo>
                    <a:lnTo>
                      <a:pt x="463" y="25"/>
                    </a:lnTo>
                    <a:lnTo>
                      <a:pt x="463" y="24"/>
                    </a:lnTo>
                    <a:lnTo>
                      <a:pt x="463" y="22"/>
                    </a:lnTo>
                    <a:lnTo>
                      <a:pt x="462" y="22"/>
                    </a:lnTo>
                    <a:lnTo>
                      <a:pt x="462" y="21"/>
                    </a:lnTo>
                    <a:lnTo>
                      <a:pt x="463" y="21"/>
                    </a:lnTo>
                    <a:lnTo>
                      <a:pt x="462" y="21"/>
                    </a:lnTo>
                    <a:lnTo>
                      <a:pt x="462" y="20"/>
                    </a:lnTo>
                    <a:lnTo>
                      <a:pt x="462" y="18"/>
                    </a:lnTo>
                    <a:lnTo>
                      <a:pt x="462" y="17"/>
                    </a:lnTo>
                    <a:lnTo>
                      <a:pt x="462" y="16"/>
                    </a:lnTo>
                    <a:lnTo>
                      <a:pt x="462" y="15"/>
                    </a:lnTo>
                    <a:lnTo>
                      <a:pt x="462" y="13"/>
                    </a:lnTo>
                    <a:lnTo>
                      <a:pt x="462" y="12"/>
                    </a:lnTo>
                    <a:lnTo>
                      <a:pt x="463" y="11"/>
                    </a:lnTo>
                    <a:lnTo>
                      <a:pt x="463" y="9"/>
                    </a:lnTo>
                    <a:lnTo>
                      <a:pt x="462" y="9"/>
                    </a:lnTo>
                    <a:lnTo>
                      <a:pt x="463" y="9"/>
                    </a:lnTo>
                    <a:lnTo>
                      <a:pt x="463" y="8"/>
                    </a:lnTo>
                    <a:lnTo>
                      <a:pt x="465" y="8"/>
                    </a:lnTo>
                    <a:lnTo>
                      <a:pt x="465" y="7"/>
                    </a:lnTo>
                    <a:lnTo>
                      <a:pt x="465" y="8"/>
                    </a:lnTo>
                    <a:lnTo>
                      <a:pt x="465" y="7"/>
                    </a:lnTo>
                    <a:lnTo>
                      <a:pt x="465" y="5"/>
                    </a:lnTo>
                    <a:lnTo>
                      <a:pt x="466" y="5"/>
                    </a:lnTo>
                    <a:lnTo>
                      <a:pt x="466" y="4"/>
                    </a:lnTo>
                    <a:lnTo>
                      <a:pt x="467" y="4"/>
                    </a:lnTo>
                    <a:lnTo>
                      <a:pt x="469" y="4"/>
                    </a:lnTo>
                    <a:lnTo>
                      <a:pt x="469" y="5"/>
                    </a:lnTo>
                    <a:lnTo>
                      <a:pt x="470" y="5"/>
                    </a:lnTo>
                    <a:lnTo>
                      <a:pt x="470" y="4"/>
                    </a:lnTo>
                    <a:lnTo>
                      <a:pt x="471" y="4"/>
                    </a:lnTo>
                    <a:lnTo>
                      <a:pt x="473" y="4"/>
                    </a:lnTo>
                    <a:lnTo>
                      <a:pt x="474" y="4"/>
                    </a:lnTo>
                    <a:lnTo>
                      <a:pt x="475" y="4"/>
                    </a:lnTo>
                    <a:lnTo>
                      <a:pt x="477" y="4"/>
                    </a:lnTo>
                    <a:lnTo>
                      <a:pt x="478" y="4"/>
                    </a:lnTo>
                    <a:lnTo>
                      <a:pt x="478" y="3"/>
                    </a:lnTo>
                    <a:lnTo>
                      <a:pt x="479" y="3"/>
                    </a:lnTo>
                    <a:lnTo>
                      <a:pt x="479" y="4"/>
                    </a:lnTo>
                    <a:lnTo>
                      <a:pt x="480" y="4"/>
                    </a:lnTo>
                    <a:lnTo>
                      <a:pt x="480" y="3"/>
                    </a:lnTo>
                    <a:lnTo>
                      <a:pt x="480" y="4"/>
                    </a:lnTo>
                    <a:lnTo>
                      <a:pt x="480" y="3"/>
                    </a:lnTo>
                    <a:lnTo>
                      <a:pt x="482" y="3"/>
                    </a:lnTo>
                    <a:lnTo>
                      <a:pt x="482" y="1"/>
                    </a:lnTo>
                    <a:lnTo>
                      <a:pt x="483" y="1"/>
                    </a:lnTo>
                    <a:lnTo>
                      <a:pt x="483" y="3"/>
                    </a:lnTo>
                    <a:lnTo>
                      <a:pt x="484" y="3"/>
                    </a:lnTo>
                    <a:lnTo>
                      <a:pt x="484" y="1"/>
                    </a:lnTo>
                    <a:lnTo>
                      <a:pt x="486" y="1"/>
                    </a:lnTo>
                    <a:lnTo>
                      <a:pt x="487" y="1"/>
                    </a:lnTo>
                    <a:lnTo>
                      <a:pt x="488" y="1"/>
                    </a:lnTo>
                    <a:lnTo>
                      <a:pt x="490" y="0"/>
                    </a:lnTo>
                    <a:lnTo>
                      <a:pt x="488" y="1"/>
                    </a:lnTo>
                    <a:lnTo>
                      <a:pt x="488" y="3"/>
                    </a:lnTo>
                    <a:lnTo>
                      <a:pt x="490" y="5"/>
                    </a:lnTo>
                    <a:lnTo>
                      <a:pt x="491" y="8"/>
                    </a:lnTo>
                    <a:lnTo>
                      <a:pt x="491" y="9"/>
                    </a:lnTo>
                    <a:lnTo>
                      <a:pt x="491" y="11"/>
                    </a:lnTo>
                    <a:lnTo>
                      <a:pt x="491" y="12"/>
                    </a:lnTo>
                    <a:lnTo>
                      <a:pt x="491" y="13"/>
                    </a:lnTo>
                    <a:lnTo>
                      <a:pt x="492" y="13"/>
                    </a:lnTo>
                    <a:lnTo>
                      <a:pt x="492" y="15"/>
                    </a:lnTo>
                    <a:lnTo>
                      <a:pt x="492" y="16"/>
                    </a:lnTo>
                    <a:lnTo>
                      <a:pt x="492" y="17"/>
                    </a:lnTo>
                    <a:lnTo>
                      <a:pt x="494" y="17"/>
                    </a:lnTo>
                    <a:lnTo>
                      <a:pt x="495" y="17"/>
                    </a:lnTo>
                    <a:lnTo>
                      <a:pt x="496" y="17"/>
                    </a:lnTo>
                    <a:lnTo>
                      <a:pt x="497" y="17"/>
                    </a:lnTo>
                    <a:lnTo>
                      <a:pt x="497" y="16"/>
                    </a:lnTo>
                    <a:lnTo>
                      <a:pt x="497" y="17"/>
                    </a:lnTo>
                    <a:lnTo>
                      <a:pt x="499" y="18"/>
                    </a:lnTo>
                    <a:lnTo>
                      <a:pt x="499" y="20"/>
                    </a:lnTo>
                    <a:lnTo>
                      <a:pt x="499" y="21"/>
                    </a:lnTo>
                    <a:lnTo>
                      <a:pt x="499" y="22"/>
                    </a:lnTo>
                    <a:lnTo>
                      <a:pt x="500" y="24"/>
                    </a:lnTo>
                    <a:lnTo>
                      <a:pt x="500" y="25"/>
                    </a:lnTo>
                    <a:lnTo>
                      <a:pt x="500" y="26"/>
                    </a:lnTo>
                    <a:lnTo>
                      <a:pt x="500" y="28"/>
                    </a:lnTo>
                    <a:lnTo>
                      <a:pt x="500" y="29"/>
                    </a:lnTo>
                    <a:lnTo>
                      <a:pt x="500" y="30"/>
                    </a:lnTo>
                    <a:lnTo>
                      <a:pt x="501" y="30"/>
                    </a:lnTo>
                    <a:lnTo>
                      <a:pt x="501" y="32"/>
                    </a:lnTo>
                    <a:lnTo>
                      <a:pt x="503" y="32"/>
                    </a:lnTo>
                    <a:lnTo>
                      <a:pt x="503" y="33"/>
                    </a:lnTo>
                    <a:lnTo>
                      <a:pt x="504" y="33"/>
                    </a:lnTo>
                    <a:lnTo>
                      <a:pt x="504" y="34"/>
                    </a:lnTo>
                    <a:lnTo>
                      <a:pt x="503" y="34"/>
                    </a:lnTo>
                    <a:lnTo>
                      <a:pt x="501" y="34"/>
                    </a:lnTo>
                    <a:lnTo>
                      <a:pt x="501" y="35"/>
                    </a:lnTo>
                    <a:lnTo>
                      <a:pt x="500" y="37"/>
                    </a:lnTo>
                    <a:lnTo>
                      <a:pt x="500" y="38"/>
                    </a:lnTo>
                    <a:lnTo>
                      <a:pt x="499" y="38"/>
                    </a:lnTo>
                    <a:lnTo>
                      <a:pt x="499" y="39"/>
                    </a:lnTo>
                    <a:lnTo>
                      <a:pt x="499" y="41"/>
                    </a:lnTo>
                    <a:lnTo>
                      <a:pt x="499" y="42"/>
                    </a:lnTo>
                    <a:lnTo>
                      <a:pt x="500" y="42"/>
                    </a:lnTo>
                    <a:lnTo>
                      <a:pt x="500" y="43"/>
                    </a:lnTo>
                    <a:lnTo>
                      <a:pt x="501" y="43"/>
                    </a:lnTo>
                    <a:lnTo>
                      <a:pt x="501" y="45"/>
                    </a:lnTo>
                    <a:lnTo>
                      <a:pt x="500" y="45"/>
                    </a:lnTo>
                    <a:lnTo>
                      <a:pt x="500" y="46"/>
                    </a:lnTo>
                    <a:lnTo>
                      <a:pt x="499" y="46"/>
                    </a:lnTo>
                    <a:lnTo>
                      <a:pt x="499" y="47"/>
                    </a:lnTo>
                    <a:lnTo>
                      <a:pt x="497" y="47"/>
                    </a:lnTo>
                    <a:lnTo>
                      <a:pt x="497" y="49"/>
                    </a:lnTo>
                    <a:lnTo>
                      <a:pt x="496" y="49"/>
                    </a:lnTo>
                    <a:lnTo>
                      <a:pt x="495" y="49"/>
                    </a:lnTo>
                    <a:lnTo>
                      <a:pt x="495" y="50"/>
                    </a:lnTo>
                    <a:lnTo>
                      <a:pt x="495" y="51"/>
                    </a:lnTo>
                    <a:lnTo>
                      <a:pt x="495" y="52"/>
                    </a:lnTo>
                    <a:lnTo>
                      <a:pt x="495" y="54"/>
                    </a:lnTo>
                    <a:lnTo>
                      <a:pt x="494" y="54"/>
                    </a:lnTo>
                    <a:lnTo>
                      <a:pt x="494" y="55"/>
                    </a:lnTo>
                    <a:lnTo>
                      <a:pt x="494" y="56"/>
                    </a:lnTo>
                    <a:lnTo>
                      <a:pt x="494" y="58"/>
                    </a:lnTo>
                    <a:lnTo>
                      <a:pt x="495" y="58"/>
                    </a:lnTo>
                    <a:lnTo>
                      <a:pt x="495" y="59"/>
                    </a:lnTo>
                    <a:lnTo>
                      <a:pt x="496" y="58"/>
                    </a:lnTo>
                    <a:lnTo>
                      <a:pt x="496" y="59"/>
                    </a:lnTo>
                    <a:lnTo>
                      <a:pt x="497" y="59"/>
                    </a:lnTo>
                    <a:lnTo>
                      <a:pt x="497" y="60"/>
                    </a:lnTo>
                    <a:lnTo>
                      <a:pt x="499" y="60"/>
                    </a:lnTo>
                    <a:lnTo>
                      <a:pt x="499" y="62"/>
                    </a:lnTo>
                    <a:lnTo>
                      <a:pt x="499" y="63"/>
                    </a:lnTo>
                    <a:lnTo>
                      <a:pt x="500" y="63"/>
                    </a:lnTo>
                    <a:lnTo>
                      <a:pt x="500" y="64"/>
                    </a:lnTo>
                    <a:lnTo>
                      <a:pt x="500" y="63"/>
                    </a:lnTo>
                    <a:lnTo>
                      <a:pt x="500" y="64"/>
                    </a:lnTo>
                    <a:lnTo>
                      <a:pt x="501" y="64"/>
                    </a:lnTo>
                    <a:lnTo>
                      <a:pt x="501" y="66"/>
                    </a:lnTo>
                    <a:lnTo>
                      <a:pt x="503" y="66"/>
                    </a:lnTo>
                    <a:lnTo>
                      <a:pt x="504" y="66"/>
                    </a:lnTo>
                    <a:lnTo>
                      <a:pt x="504" y="67"/>
                    </a:lnTo>
                    <a:lnTo>
                      <a:pt x="504" y="68"/>
                    </a:lnTo>
                    <a:lnTo>
                      <a:pt x="505" y="68"/>
                    </a:lnTo>
                    <a:lnTo>
                      <a:pt x="504" y="68"/>
                    </a:lnTo>
                    <a:lnTo>
                      <a:pt x="505" y="68"/>
                    </a:lnTo>
                    <a:lnTo>
                      <a:pt x="505" y="70"/>
                    </a:lnTo>
                    <a:lnTo>
                      <a:pt x="505" y="71"/>
                    </a:lnTo>
                    <a:lnTo>
                      <a:pt x="507" y="71"/>
                    </a:lnTo>
                    <a:lnTo>
                      <a:pt x="508" y="71"/>
                    </a:lnTo>
                    <a:lnTo>
                      <a:pt x="508" y="72"/>
                    </a:lnTo>
                    <a:lnTo>
                      <a:pt x="509" y="72"/>
                    </a:lnTo>
                    <a:lnTo>
                      <a:pt x="509" y="73"/>
                    </a:lnTo>
                    <a:lnTo>
                      <a:pt x="511" y="72"/>
                    </a:lnTo>
                    <a:lnTo>
                      <a:pt x="511" y="73"/>
                    </a:lnTo>
                    <a:lnTo>
                      <a:pt x="509" y="75"/>
                    </a:lnTo>
                    <a:lnTo>
                      <a:pt x="511" y="75"/>
                    </a:lnTo>
                    <a:lnTo>
                      <a:pt x="509" y="75"/>
                    </a:lnTo>
                    <a:lnTo>
                      <a:pt x="509" y="76"/>
                    </a:lnTo>
                    <a:lnTo>
                      <a:pt x="509" y="77"/>
                    </a:lnTo>
                    <a:lnTo>
                      <a:pt x="509" y="79"/>
                    </a:lnTo>
                    <a:lnTo>
                      <a:pt x="509" y="80"/>
                    </a:lnTo>
                    <a:lnTo>
                      <a:pt x="511" y="80"/>
                    </a:lnTo>
                    <a:lnTo>
                      <a:pt x="511" y="81"/>
                    </a:lnTo>
                    <a:lnTo>
                      <a:pt x="511" y="83"/>
                    </a:lnTo>
                    <a:lnTo>
                      <a:pt x="511" y="84"/>
                    </a:lnTo>
                    <a:lnTo>
                      <a:pt x="512" y="84"/>
                    </a:lnTo>
                    <a:lnTo>
                      <a:pt x="511" y="84"/>
                    </a:lnTo>
                    <a:lnTo>
                      <a:pt x="511" y="85"/>
                    </a:lnTo>
                    <a:lnTo>
                      <a:pt x="512" y="85"/>
                    </a:lnTo>
                    <a:lnTo>
                      <a:pt x="512" y="87"/>
                    </a:lnTo>
                    <a:lnTo>
                      <a:pt x="512" y="88"/>
                    </a:lnTo>
                    <a:lnTo>
                      <a:pt x="512" y="89"/>
                    </a:lnTo>
                    <a:lnTo>
                      <a:pt x="513" y="89"/>
                    </a:lnTo>
                    <a:lnTo>
                      <a:pt x="512" y="89"/>
                    </a:lnTo>
                    <a:lnTo>
                      <a:pt x="513" y="89"/>
                    </a:lnTo>
                    <a:lnTo>
                      <a:pt x="513" y="90"/>
                    </a:lnTo>
                    <a:lnTo>
                      <a:pt x="512" y="90"/>
                    </a:lnTo>
                    <a:lnTo>
                      <a:pt x="512" y="92"/>
                    </a:lnTo>
                    <a:lnTo>
                      <a:pt x="511" y="92"/>
                    </a:lnTo>
                    <a:lnTo>
                      <a:pt x="512" y="92"/>
                    </a:lnTo>
                    <a:lnTo>
                      <a:pt x="511" y="92"/>
                    </a:lnTo>
                    <a:lnTo>
                      <a:pt x="511" y="93"/>
                    </a:lnTo>
                    <a:lnTo>
                      <a:pt x="512" y="93"/>
                    </a:lnTo>
                    <a:lnTo>
                      <a:pt x="511" y="93"/>
                    </a:lnTo>
                    <a:lnTo>
                      <a:pt x="511" y="94"/>
                    </a:lnTo>
                    <a:lnTo>
                      <a:pt x="512" y="94"/>
                    </a:lnTo>
                    <a:lnTo>
                      <a:pt x="512" y="96"/>
                    </a:lnTo>
                    <a:lnTo>
                      <a:pt x="512" y="97"/>
                    </a:lnTo>
                    <a:lnTo>
                      <a:pt x="512" y="96"/>
                    </a:lnTo>
                    <a:lnTo>
                      <a:pt x="512" y="97"/>
                    </a:lnTo>
                    <a:lnTo>
                      <a:pt x="513" y="97"/>
                    </a:lnTo>
                    <a:lnTo>
                      <a:pt x="513" y="98"/>
                    </a:lnTo>
                    <a:lnTo>
                      <a:pt x="512" y="98"/>
                    </a:lnTo>
                    <a:lnTo>
                      <a:pt x="512" y="100"/>
                    </a:lnTo>
                    <a:lnTo>
                      <a:pt x="513" y="100"/>
                    </a:lnTo>
                    <a:lnTo>
                      <a:pt x="513" y="101"/>
                    </a:lnTo>
                    <a:lnTo>
                      <a:pt x="513" y="102"/>
                    </a:lnTo>
                    <a:lnTo>
                      <a:pt x="515" y="102"/>
                    </a:lnTo>
                    <a:lnTo>
                      <a:pt x="515" y="104"/>
                    </a:lnTo>
                    <a:lnTo>
                      <a:pt x="515" y="105"/>
                    </a:lnTo>
                    <a:lnTo>
                      <a:pt x="515" y="106"/>
                    </a:lnTo>
                    <a:lnTo>
                      <a:pt x="515" y="107"/>
                    </a:lnTo>
                    <a:lnTo>
                      <a:pt x="515" y="109"/>
                    </a:lnTo>
                    <a:lnTo>
                      <a:pt x="513" y="109"/>
                    </a:lnTo>
                    <a:lnTo>
                      <a:pt x="513" y="110"/>
                    </a:lnTo>
                    <a:lnTo>
                      <a:pt x="513" y="111"/>
                    </a:lnTo>
                    <a:lnTo>
                      <a:pt x="513" y="113"/>
                    </a:lnTo>
                    <a:lnTo>
                      <a:pt x="512" y="113"/>
                    </a:lnTo>
                    <a:lnTo>
                      <a:pt x="512" y="114"/>
                    </a:lnTo>
                    <a:lnTo>
                      <a:pt x="511" y="114"/>
                    </a:lnTo>
                    <a:lnTo>
                      <a:pt x="511" y="115"/>
                    </a:lnTo>
                    <a:lnTo>
                      <a:pt x="509" y="117"/>
                    </a:lnTo>
                    <a:lnTo>
                      <a:pt x="508" y="117"/>
                    </a:lnTo>
                    <a:lnTo>
                      <a:pt x="507" y="117"/>
                    </a:lnTo>
                    <a:lnTo>
                      <a:pt x="505" y="117"/>
                    </a:lnTo>
                    <a:lnTo>
                      <a:pt x="504" y="117"/>
                    </a:lnTo>
                    <a:lnTo>
                      <a:pt x="504" y="118"/>
                    </a:lnTo>
                    <a:lnTo>
                      <a:pt x="503" y="118"/>
                    </a:lnTo>
                    <a:lnTo>
                      <a:pt x="501" y="118"/>
                    </a:lnTo>
                    <a:lnTo>
                      <a:pt x="500" y="118"/>
                    </a:lnTo>
                    <a:lnTo>
                      <a:pt x="499" y="118"/>
                    </a:lnTo>
                    <a:lnTo>
                      <a:pt x="497" y="118"/>
                    </a:lnTo>
                    <a:lnTo>
                      <a:pt x="496" y="118"/>
                    </a:lnTo>
                    <a:lnTo>
                      <a:pt x="496" y="117"/>
                    </a:lnTo>
                    <a:lnTo>
                      <a:pt x="495" y="118"/>
                    </a:lnTo>
                    <a:lnTo>
                      <a:pt x="494" y="118"/>
                    </a:lnTo>
                    <a:lnTo>
                      <a:pt x="494" y="119"/>
                    </a:lnTo>
                    <a:lnTo>
                      <a:pt x="494" y="121"/>
                    </a:lnTo>
                    <a:lnTo>
                      <a:pt x="495" y="121"/>
                    </a:lnTo>
                    <a:lnTo>
                      <a:pt x="495" y="122"/>
                    </a:lnTo>
                    <a:lnTo>
                      <a:pt x="495" y="123"/>
                    </a:lnTo>
                    <a:lnTo>
                      <a:pt x="496" y="123"/>
                    </a:lnTo>
                    <a:lnTo>
                      <a:pt x="496" y="124"/>
                    </a:lnTo>
                    <a:lnTo>
                      <a:pt x="496" y="126"/>
                    </a:lnTo>
                    <a:lnTo>
                      <a:pt x="497" y="126"/>
                    </a:lnTo>
                    <a:lnTo>
                      <a:pt x="496" y="126"/>
                    </a:lnTo>
                    <a:lnTo>
                      <a:pt x="496" y="127"/>
                    </a:lnTo>
                    <a:lnTo>
                      <a:pt x="497" y="127"/>
                    </a:lnTo>
                    <a:lnTo>
                      <a:pt x="497" y="128"/>
                    </a:lnTo>
                    <a:lnTo>
                      <a:pt x="496" y="128"/>
                    </a:lnTo>
                    <a:lnTo>
                      <a:pt x="496" y="130"/>
                    </a:lnTo>
                    <a:lnTo>
                      <a:pt x="497" y="130"/>
                    </a:lnTo>
                    <a:lnTo>
                      <a:pt x="497" y="128"/>
                    </a:lnTo>
                    <a:lnTo>
                      <a:pt x="499" y="128"/>
                    </a:lnTo>
                    <a:lnTo>
                      <a:pt x="499" y="130"/>
                    </a:lnTo>
                    <a:lnTo>
                      <a:pt x="500" y="130"/>
                    </a:lnTo>
                    <a:lnTo>
                      <a:pt x="501" y="130"/>
                    </a:lnTo>
                    <a:lnTo>
                      <a:pt x="503" y="130"/>
                    </a:lnTo>
                    <a:lnTo>
                      <a:pt x="503" y="128"/>
                    </a:lnTo>
                    <a:lnTo>
                      <a:pt x="504" y="128"/>
                    </a:lnTo>
                    <a:lnTo>
                      <a:pt x="503" y="128"/>
                    </a:lnTo>
                    <a:lnTo>
                      <a:pt x="504" y="128"/>
                    </a:lnTo>
                    <a:lnTo>
                      <a:pt x="505" y="128"/>
                    </a:lnTo>
                    <a:lnTo>
                      <a:pt x="505" y="127"/>
                    </a:lnTo>
                    <a:lnTo>
                      <a:pt x="505" y="128"/>
                    </a:lnTo>
                    <a:lnTo>
                      <a:pt x="505" y="127"/>
                    </a:lnTo>
                    <a:lnTo>
                      <a:pt x="507" y="127"/>
                    </a:lnTo>
                    <a:lnTo>
                      <a:pt x="508" y="127"/>
                    </a:lnTo>
                    <a:lnTo>
                      <a:pt x="508" y="128"/>
                    </a:lnTo>
                    <a:lnTo>
                      <a:pt x="509" y="128"/>
                    </a:lnTo>
                    <a:lnTo>
                      <a:pt x="509" y="130"/>
                    </a:lnTo>
                    <a:lnTo>
                      <a:pt x="509" y="128"/>
                    </a:lnTo>
                    <a:lnTo>
                      <a:pt x="511" y="128"/>
                    </a:lnTo>
                    <a:lnTo>
                      <a:pt x="511" y="127"/>
                    </a:lnTo>
                    <a:lnTo>
                      <a:pt x="512" y="127"/>
                    </a:lnTo>
                    <a:lnTo>
                      <a:pt x="512" y="128"/>
                    </a:lnTo>
                    <a:lnTo>
                      <a:pt x="513" y="128"/>
                    </a:lnTo>
                    <a:lnTo>
                      <a:pt x="515" y="128"/>
                    </a:lnTo>
                    <a:lnTo>
                      <a:pt x="516" y="128"/>
                    </a:lnTo>
                    <a:lnTo>
                      <a:pt x="516" y="127"/>
                    </a:lnTo>
                    <a:lnTo>
                      <a:pt x="516" y="128"/>
                    </a:lnTo>
                    <a:lnTo>
                      <a:pt x="517" y="128"/>
                    </a:lnTo>
                    <a:lnTo>
                      <a:pt x="517" y="130"/>
                    </a:lnTo>
                    <a:lnTo>
                      <a:pt x="517" y="131"/>
                    </a:lnTo>
                    <a:lnTo>
                      <a:pt x="517" y="132"/>
                    </a:lnTo>
                    <a:lnTo>
                      <a:pt x="517" y="131"/>
                    </a:lnTo>
                    <a:lnTo>
                      <a:pt x="518" y="131"/>
                    </a:lnTo>
                    <a:lnTo>
                      <a:pt x="518" y="130"/>
                    </a:lnTo>
                    <a:lnTo>
                      <a:pt x="520" y="130"/>
                    </a:lnTo>
                    <a:lnTo>
                      <a:pt x="520" y="128"/>
                    </a:lnTo>
                    <a:lnTo>
                      <a:pt x="520" y="127"/>
                    </a:lnTo>
                    <a:lnTo>
                      <a:pt x="521" y="127"/>
                    </a:lnTo>
                    <a:lnTo>
                      <a:pt x="522" y="127"/>
                    </a:lnTo>
                    <a:lnTo>
                      <a:pt x="522" y="126"/>
                    </a:lnTo>
                    <a:lnTo>
                      <a:pt x="524" y="126"/>
                    </a:lnTo>
                    <a:lnTo>
                      <a:pt x="524" y="124"/>
                    </a:lnTo>
                    <a:lnTo>
                      <a:pt x="524" y="123"/>
                    </a:lnTo>
                    <a:lnTo>
                      <a:pt x="525" y="123"/>
                    </a:lnTo>
                    <a:lnTo>
                      <a:pt x="526" y="123"/>
                    </a:lnTo>
                    <a:lnTo>
                      <a:pt x="529" y="123"/>
                    </a:lnTo>
                    <a:lnTo>
                      <a:pt x="529" y="124"/>
                    </a:lnTo>
                    <a:lnTo>
                      <a:pt x="530" y="124"/>
                    </a:lnTo>
                    <a:lnTo>
                      <a:pt x="532" y="124"/>
                    </a:lnTo>
                    <a:lnTo>
                      <a:pt x="533" y="124"/>
                    </a:lnTo>
                    <a:lnTo>
                      <a:pt x="533" y="126"/>
                    </a:lnTo>
                    <a:lnTo>
                      <a:pt x="534" y="126"/>
                    </a:lnTo>
                    <a:lnTo>
                      <a:pt x="534" y="124"/>
                    </a:lnTo>
                    <a:lnTo>
                      <a:pt x="535" y="124"/>
                    </a:lnTo>
                    <a:lnTo>
                      <a:pt x="535" y="126"/>
                    </a:lnTo>
                    <a:lnTo>
                      <a:pt x="537" y="126"/>
                    </a:lnTo>
                    <a:lnTo>
                      <a:pt x="537" y="127"/>
                    </a:lnTo>
                    <a:lnTo>
                      <a:pt x="538" y="127"/>
                    </a:lnTo>
                    <a:lnTo>
                      <a:pt x="537" y="128"/>
                    </a:lnTo>
                    <a:lnTo>
                      <a:pt x="537" y="130"/>
                    </a:lnTo>
                    <a:lnTo>
                      <a:pt x="538" y="130"/>
                    </a:lnTo>
                    <a:lnTo>
                      <a:pt x="539" y="130"/>
                    </a:lnTo>
                    <a:lnTo>
                      <a:pt x="541" y="130"/>
                    </a:lnTo>
                    <a:lnTo>
                      <a:pt x="542" y="131"/>
                    </a:lnTo>
                    <a:lnTo>
                      <a:pt x="543" y="131"/>
                    </a:lnTo>
                    <a:lnTo>
                      <a:pt x="545" y="131"/>
                    </a:lnTo>
                    <a:lnTo>
                      <a:pt x="546" y="131"/>
                    </a:lnTo>
                    <a:lnTo>
                      <a:pt x="547" y="131"/>
                    </a:lnTo>
                    <a:lnTo>
                      <a:pt x="549" y="131"/>
                    </a:lnTo>
                    <a:lnTo>
                      <a:pt x="550" y="131"/>
                    </a:lnTo>
                    <a:lnTo>
                      <a:pt x="551" y="131"/>
                    </a:lnTo>
                    <a:lnTo>
                      <a:pt x="551" y="132"/>
                    </a:lnTo>
                    <a:lnTo>
                      <a:pt x="552" y="132"/>
                    </a:lnTo>
                    <a:lnTo>
                      <a:pt x="554" y="132"/>
                    </a:lnTo>
                    <a:lnTo>
                      <a:pt x="555" y="132"/>
                    </a:lnTo>
                    <a:lnTo>
                      <a:pt x="556" y="132"/>
                    </a:lnTo>
                    <a:lnTo>
                      <a:pt x="558" y="132"/>
                    </a:lnTo>
                    <a:lnTo>
                      <a:pt x="559" y="132"/>
                    </a:lnTo>
                    <a:lnTo>
                      <a:pt x="559" y="131"/>
                    </a:lnTo>
                    <a:lnTo>
                      <a:pt x="560" y="131"/>
                    </a:lnTo>
                    <a:lnTo>
                      <a:pt x="562" y="131"/>
                    </a:lnTo>
                    <a:lnTo>
                      <a:pt x="562" y="130"/>
                    </a:lnTo>
                    <a:lnTo>
                      <a:pt x="562" y="131"/>
                    </a:lnTo>
                    <a:lnTo>
                      <a:pt x="563" y="131"/>
                    </a:lnTo>
                    <a:lnTo>
                      <a:pt x="562" y="131"/>
                    </a:lnTo>
                    <a:lnTo>
                      <a:pt x="562" y="132"/>
                    </a:lnTo>
                    <a:lnTo>
                      <a:pt x="563" y="132"/>
                    </a:lnTo>
                    <a:lnTo>
                      <a:pt x="563" y="131"/>
                    </a:lnTo>
                    <a:lnTo>
                      <a:pt x="564" y="131"/>
                    </a:lnTo>
                    <a:lnTo>
                      <a:pt x="564" y="130"/>
                    </a:lnTo>
                    <a:lnTo>
                      <a:pt x="564" y="128"/>
                    </a:lnTo>
                    <a:lnTo>
                      <a:pt x="566" y="128"/>
                    </a:lnTo>
                    <a:lnTo>
                      <a:pt x="564" y="128"/>
                    </a:lnTo>
                    <a:lnTo>
                      <a:pt x="566" y="128"/>
                    </a:lnTo>
                    <a:lnTo>
                      <a:pt x="566" y="127"/>
                    </a:lnTo>
                    <a:lnTo>
                      <a:pt x="567" y="127"/>
                    </a:lnTo>
                    <a:lnTo>
                      <a:pt x="571" y="127"/>
                    </a:lnTo>
                    <a:lnTo>
                      <a:pt x="572" y="127"/>
                    </a:lnTo>
                    <a:lnTo>
                      <a:pt x="573" y="127"/>
                    </a:lnTo>
                    <a:lnTo>
                      <a:pt x="573" y="126"/>
                    </a:lnTo>
                    <a:lnTo>
                      <a:pt x="575" y="126"/>
                    </a:lnTo>
                    <a:lnTo>
                      <a:pt x="576" y="126"/>
                    </a:lnTo>
                    <a:lnTo>
                      <a:pt x="577" y="126"/>
                    </a:lnTo>
                    <a:lnTo>
                      <a:pt x="577" y="127"/>
                    </a:lnTo>
                    <a:lnTo>
                      <a:pt x="577" y="126"/>
                    </a:lnTo>
                    <a:lnTo>
                      <a:pt x="577" y="127"/>
                    </a:lnTo>
                    <a:lnTo>
                      <a:pt x="577" y="128"/>
                    </a:lnTo>
                    <a:lnTo>
                      <a:pt x="579" y="128"/>
                    </a:lnTo>
                    <a:lnTo>
                      <a:pt x="577" y="128"/>
                    </a:lnTo>
                    <a:lnTo>
                      <a:pt x="579" y="128"/>
                    </a:lnTo>
                    <a:lnTo>
                      <a:pt x="579" y="130"/>
                    </a:lnTo>
                    <a:lnTo>
                      <a:pt x="577" y="130"/>
                    </a:lnTo>
                    <a:lnTo>
                      <a:pt x="579" y="130"/>
                    </a:lnTo>
                    <a:lnTo>
                      <a:pt x="579" y="131"/>
                    </a:lnTo>
                    <a:lnTo>
                      <a:pt x="579" y="132"/>
                    </a:lnTo>
                    <a:lnTo>
                      <a:pt x="580" y="131"/>
                    </a:lnTo>
                    <a:lnTo>
                      <a:pt x="580" y="132"/>
                    </a:lnTo>
                    <a:lnTo>
                      <a:pt x="580" y="131"/>
                    </a:lnTo>
                    <a:lnTo>
                      <a:pt x="581" y="131"/>
                    </a:lnTo>
                    <a:lnTo>
                      <a:pt x="583" y="131"/>
                    </a:lnTo>
                    <a:lnTo>
                      <a:pt x="584" y="131"/>
                    </a:lnTo>
                    <a:lnTo>
                      <a:pt x="584" y="132"/>
                    </a:lnTo>
                    <a:lnTo>
                      <a:pt x="584" y="134"/>
                    </a:lnTo>
                    <a:lnTo>
                      <a:pt x="584" y="135"/>
                    </a:lnTo>
                    <a:lnTo>
                      <a:pt x="584" y="136"/>
                    </a:lnTo>
                    <a:lnTo>
                      <a:pt x="584" y="138"/>
                    </a:lnTo>
                    <a:lnTo>
                      <a:pt x="585" y="138"/>
                    </a:lnTo>
                    <a:lnTo>
                      <a:pt x="587" y="138"/>
                    </a:lnTo>
                    <a:lnTo>
                      <a:pt x="588" y="139"/>
                    </a:lnTo>
                    <a:lnTo>
                      <a:pt x="589" y="139"/>
                    </a:lnTo>
                    <a:lnTo>
                      <a:pt x="590" y="139"/>
                    </a:lnTo>
                    <a:lnTo>
                      <a:pt x="592" y="139"/>
                    </a:lnTo>
                    <a:lnTo>
                      <a:pt x="592" y="138"/>
                    </a:lnTo>
                    <a:lnTo>
                      <a:pt x="592" y="136"/>
                    </a:lnTo>
                    <a:lnTo>
                      <a:pt x="592" y="135"/>
                    </a:lnTo>
                    <a:lnTo>
                      <a:pt x="592" y="136"/>
                    </a:lnTo>
                    <a:lnTo>
                      <a:pt x="592" y="135"/>
                    </a:lnTo>
                    <a:lnTo>
                      <a:pt x="593" y="135"/>
                    </a:lnTo>
                    <a:lnTo>
                      <a:pt x="593" y="136"/>
                    </a:lnTo>
                    <a:lnTo>
                      <a:pt x="594" y="136"/>
                    </a:lnTo>
                    <a:lnTo>
                      <a:pt x="594" y="138"/>
                    </a:lnTo>
                    <a:lnTo>
                      <a:pt x="596" y="138"/>
                    </a:lnTo>
                    <a:lnTo>
                      <a:pt x="597" y="138"/>
                    </a:lnTo>
                    <a:lnTo>
                      <a:pt x="597" y="139"/>
                    </a:lnTo>
                    <a:lnTo>
                      <a:pt x="597" y="140"/>
                    </a:lnTo>
                    <a:lnTo>
                      <a:pt x="598" y="140"/>
                    </a:lnTo>
                    <a:lnTo>
                      <a:pt x="597" y="141"/>
                    </a:lnTo>
                    <a:lnTo>
                      <a:pt x="598" y="141"/>
                    </a:lnTo>
                    <a:lnTo>
                      <a:pt x="597" y="141"/>
                    </a:lnTo>
                    <a:lnTo>
                      <a:pt x="596" y="141"/>
                    </a:lnTo>
                    <a:lnTo>
                      <a:pt x="596" y="143"/>
                    </a:lnTo>
                    <a:lnTo>
                      <a:pt x="594" y="144"/>
                    </a:lnTo>
                    <a:lnTo>
                      <a:pt x="594" y="145"/>
                    </a:lnTo>
                    <a:lnTo>
                      <a:pt x="593" y="147"/>
                    </a:lnTo>
                    <a:lnTo>
                      <a:pt x="593" y="148"/>
                    </a:lnTo>
                    <a:lnTo>
                      <a:pt x="593" y="149"/>
                    </a:lnTo>
                    <a:lnTo>
                      <a:pt x="593" y="151"/>
                    </a:lnTo>
                    <a:lnTo>
                      <a:pt x="593" y="152"/>
                    </a:lnTo>
                    <a:lnTo>
                      <a:pt x="593" y="153"/>
                    </a:lnTo>
                    <a:lnTo>
                      <a:pt x="593" y="156"/>
                    </a:lnTo>
                    <a:lnTo>
                      <a:pt x="593" y="157"/>
                    </a:lnTo>
                    <a:lnTo>
                      <a:pt x="593" y="159"/>
                    </a:lnTo>
                    <a:lnTo>
                      <a:pt x="593" y="160"/>
                    </a:lnTo>
                    <a:lnTo>
                      <a:pt x="594" y="161"/>
                    </a:lnTo>
                    <a:lnTo>
                      <a:pt x="594" y="162"/>
                    </a:lnTo>
                    <a:lnTo>
                      <a:pt x="594" y="165"/>
                    </a:lnTo>
                    <a:lnTo>
                      <a:pt x="594" y="166"/>
                    </a:lnTo>
                    <a:lnTo>
                      <a:pt x="594" y="168"/>
                    </a:lnTo>
                    <a:lnTo>
                      <a:pt x="596" y="170"/>
                    </a:lnTo>
                    <a:lnTo>
                      <a:pt x="594" y="172"/>
                    </a:lnTo>
                    <a:lnTo>
                      <a:pt x="593" y="173"/>
                    </a:lnTo>
                    <a:lnTo>
                      <a:pt x="593" y="176"/>
                    </a:lnTo>
                    <a:lnTo>
                      <a:pt x="592" y="178"/>
                    </a:lnTo>
                    <a:lnTo>
                      <a:pt x="590" y="179"/>
                    </a:lnTo>
                    <a:lnTo>
                      <a:pt x="589" y="181"/>
                    </a:lnTo>
                    <a:lnTo>
                      <a:pt x="589" y="182"/>
                    </a:lnTo>
                    <a:lnTo>
                      <a:pt x="589" y="183"/>
                    </a:lnTo>
                    <a:lnTo>
                      <a:pt x="589" y="185"/>
                    </a:lnTo>
                    <a:lnTo>
                      <a:pt x="588" y="185"/>
                    </a:lnTo>
                    <a:lnTo>
                      <a:pt x="588" y="186"/>
                    </a:lnTo>
                    <a:lnTo>
                      <a:pt x="587" y="186"/>
                    </a:lnTo>
                    <a:lnTo>
                      <a:pt x="587" y="187"/>
                    </a:lnTo>
                    <a:lnTo>
                      <a:pt x="587" y="189"/>
                    </a:lnTo>
                    <a:lnTo>
                      <a:pt x="585" y="189"/>
                    </a:lnTo>
                    <a:lnTo>
                      <a:pt x="585" y="190"/>
                    </a:lnTo>
                    <a:lnTo>
                      <a:pt x="587" y="190"/>
                    </a:lnTo>
                    <a:lnTo>
                      <a:pt x="587" y="191"/>
                    </a:lnTo>
                    <a:lnTo>
                      <a:pt x="588" y="193"/>
                    </a:lnTo>
                    <a:lnTo>
                      <a:pt x="588" y="194"/>
                    </a:lnTo>
                    <a:lnTo>
                      <a:pt x="588" y="195"/>
                    </a:lnTo>
                    <a:lnTo>
                      <a:pt x="587" y="195"/>
                    </a:lnTo>
                    <a:lnTo>
                      <a:pt x="585" y="195"/>
                    </a:lnTo>
                    <a:lnTo>
                      <a:pt x="584" y="195"/>
                    </a:lnTo>
                    <a:lnTo>
                      <a:pt x="584" y="196"/>
                    </a:lnTo>
                    <a:lnTo>
                      <a:pt x="585" y="198"/>
                    </a:lnTo>
                    <a:lnTo>
                      <a:pt x="585" y="199"/>
                    </a:lnTo>
                    <a:lnTo>
                      <a:pt x="585" y="200"/>
                    </a:lnTo>
                    <a:lnTo>
                      <a:pt x="585" y="204"/>
                    </a:lnTo>
                    <a:lnTo>
                      <a:pt x="584" y="206"/>
                    </a:lnTo>
                    <a:lnTo>
                      <a:pt x="584" y="207"/>
                    </a:lnTo>
                    <a:lnTo>
                      <a:pt x="584" y="208"/>
                    </a:lnTo>
                    <a:lnTo>
                      <a:pt x="583" y="210"/>
                    </a:lnTo>
                    <a:lnTo>
                      <a:pt x="583" y="211"/>
                    </a:lnTo>
                    <a:lnTo>
                      <a:pt x="581" y="211"/>
                    </a:lnTo>
                    <a:lnTo>
                      <a:pt x="581" y="212"/>
                    </a:lnTo>
                    <a:lnTo>
                      <a:pt x="583" y="212"/>
                    </a:lnTo>
                    <a:lnTo>
                      <a:pt x="583" y="213"/>
                    </a:lnTo>
                    <a:lnTo>
                      <a:pt x="584" y="213"/>
                    </a:lnTo>
                    <a:lnTo>
                      <a:pt x="585" y="213"/>
                    </a:lnTo>
                    <a:lnTo>
                      <a:pt x="587" y="213"/>
                    </a:lnTo>
                    <a:lnTo>
                      <a:pt x="588" y="213"/>
                    </a:lnTo>
                    <a:lnTo>
                      <a:pt x="589" y="213"/>
                    </a:lnTo>
                    <a:lnTo>
                      <a:pt x="590" y="215"/>
                    </a:lnTo>
                    <a:lnTo>
                      <a:pt x="590" y="216"/>
                    </a:lnTo>
                    <a:lnTo>
                      <a:pt x="592" y="216"/>
                    </a:lnTo>
                    <a:lnTo>
                      <a:pt x="592" y="217"/>
                    </a:lnTo>
                    <a:lnTo>
                      <a:pt x="592" y="219"/>
                    </a:lnTo>
                    <a:lnTo>
                      <a:pt x="592" y="220"/>
                    </a:lnTo>
                    <a:lnTo>
                      <a:pt x="592" y="221"/>
                    </a:lnTo>
                    <a:lnTo>
                      <a:pt x="593" y="223"/>
                    </a:lnTo>
                    <a:lnTo>
                      <a:pt x="593" y="224"/>
                    </a:lnTo>
                    <a:lnTo>
                      <a:pt x="593" y="225"/>
                    </a:lnTo>
                    <a:lnTo>
                      <a:pt x="593" y="227"/>
                    </a:lnTo>
                    <a:lnTo>
                      <a:pt x="593" y="228"/>
                    </a:lnTo>
                    <a:lnTo>
                      <a:pt x="593" y="229"/>
                    </a:lnTo>
                    <a:lnTo>
                      <a:pt x="594" y="229"/>
                    </a:lnTo>
                    <a:lnTo>
                      <a:pt x="596" y="229"/>
                    </a:lnTo>
                    <a:lnTo>
                      <a:pt x="594" y="229"/>
                    </a:lnTo>
                    <a:lnTo>
                      <a:pt x="596" y="229"/>
                    </a:lnTo>
                    <a:lnTo>
                      <a:pt x="597" y="229"/>
                    </a:lnTo>
                    <a:lnTo>
                      <a:pt x="597" y="231"/>
                    </a:lnTo>
                    <a:lnTo>
                      <a:pt x="597" y="232"/>
                    </a:lnTo>
                    <a:lnTo>
                      <a:pt x="598" y="232"/>
                    </a:lnTo>
                    <a:lnTo>
                      <a:pt x="598" y="233"/>
                    </a:lnTo>
                    <a:lnTo>
                      <a:pt x="598" y="234"/>
                    </a:lnTo>
                    <a:lnTo>
                      <a:pt x="598" y="236"/>
                    </a:lnTo>
                    <a:lnTo>
                      <a:pt x="600" y="236"/>
                    </a:lnTo>
                    <a:lnTo>
                      <a:pt x="600" y="237"/>
                    </a:lnTo>
                    <a:lnTo>
                      <a:pt x="601" y="237"/>
                    </a:lnTo>
                    <a:lnTo>
                      <a:pt x="601" y="238"/>
                    </a:lnTo>
                    <a:lnTo>
                      <a:pt x="602" y="238"/>
                    </a:lnTo>
                    <a:lnTo>
                      <a:pt x="601" y="238"/>
                    </a:lnTo>
                    <a:lnTo>
                      <a:pt x="602" y="238"/>
                    </a:lnTo>
                    <a:lnTo>
                      <a:pt x="601" y="238"/>
                    </a:lnTo>
                    <a:lnTo>
                      <a:pt x="601" y="240"/>
                    </a:lnTo>
                    <a:lnTo>
                      <a:pt x="602" y="240"/>
                    </a:lnTo>
                    <a:lnTo>
                      <a:pt x="602" y="241"/>
                    </a:lnTo>
                    <a:lnTo>
                      <a:pt x="602" y="240"/>
                    </a:lnTo>
                    <a:lnTo>
                      <a:pt x="604" y="240"/>
                    </a:lnTo>
                    <a:lnTo>
                      <a:pt x="604" y="241"/>
                    </a:lnTo>
                    <a:lnTo>
                      <a:pt x="604" y="242"/>
                    </a:lnTo>
                    <a:lnTo>
                      <a:pt x="604" y="244"/>
                    </a:lnTo>
                    <a:lnTo>
                      <a:pt x="602" y="244"/>
                    </a:lnTo>
                    <a:lnTo>
                      <a:pt x="602" y="245"/>
                    </a:lnTo>
                    <a:lnTo>
                      <a:pt x="602" y="246"/>
                    </a:lnTo>
                    <a:lnTo>
                      <a:pt x="602" y="248"/>
                    </a:lnTo>
                    <a:lnTo>
                      <a:pt x="602" y="249"/>
                    </a:lnTo>
                    <a:lnTo>
                      <a:pt x="601" y="249"/>
                    </a:lnTo>
                    <a:lnTo>
                      <a:pt x="601" y="250"/>
                    </a:lnTo>
                    <a:lnTo>
                      <a:pt x="601" y="251"/>
                    </a:lnTo>
                    <a:lnTo>
                      <a:pt x="601" y="253"/>
                    </a:lnTo>
                    <a:lnTo>
                      <a:pt x="601" y="254"/>
                    </a:lnTo>
                    <a:lnTo>
                      <a:pt x="602" y="255"/>
                    </a:lnTo>
                    <a:lnTo>
                      <a:pt x="602" y="257"/>
                    </a:lnTo>
                    <a:lnTo>
                      <a:pt x="604" y="257"/>
                    </a:lnTo>
                    <a:lnTo>
                      <a:pt x="604" y="258"/>
                    </a:lnTo>
                    <a:lnTo>
                      <a:pt x="604" y="259"/>
                    </a:lnTo>
                    <a:lnTo>
                      <a:pt x="602" y="261"/>
                    </a:lnTo>
                    <a:lnTo>
                      <a:pt x="601" y="261"/>
                    </a:lnTo>
                    <a:lnTo>
                      <a:pt x="601" y="262"/>
                    </a:lnTo>
                    <a:lnTo>
                      <a:pt x="600" y="262"/>
                    </a:lnTo>
                    <a:lnTo>
                      <a:pt x="600" y="263"/>
                    </a:lnTo>
                    <a:lnTo>
                      <a:pt x="598" y="263"/>
                    </a:lnTo>
                    <a:lnTo>
                      <a:pt x="597" y="263"/>
                    </a:lnTo>
                    <a:lnTo>
                      <a:pt x="597" y="265"/>
                    </a:lnTo>
                    <a:lnTo>
                      <a:pt x="596" y="265"/>
                    </a:lnTo>
                    <a:lnTo>
                      <a:pt x="594" y="265"/>
                    </a:lnTo>
                    <a:lnTo>
                      <a:pt x="593" y="265"/>
                    </a:lnTo>
                    <a:lnTo>
                      <a:pt x="592" y="265"/>
                    </a:lnTo>
                    <a:lnTo>
                      <a:pt x="590" y="265"/>
                    </a:lnTo>
                    <a:lnTo>
                      <a:pt x="590" y="263"/>
                    </a:lnTo>
                    <a:lnTo>
                      <a:pt x="589" y="263"/>
                    </a:lnTo>
                    <a:lnTo>
                      <a:pt x="588" y="263"/>
                    </a:lnTo>
                    <a:lnTo>
                      <a:pt x="588" y="262"/>
                    </a:lnTo>
                    <a:lnTo>
                      <a:pt x="587" y="262"/>
                    </a:lnTo>
                    <a:lnTo>
                      <a:pt x="585" y="262"/>
                    </a:lnTo>
                    <a:lnTo>
                      <a:pt x="584" y="262"/>
                    </a:lnTo>
                    <a:lnTo>
                      <a:pt x="584" y="263"/>
                    </a:lnTo>
                    <a:lnTo>
                      <a:pt x="583" y="263"/>
                    </a:lnTo>
                    <a:lnTo>
                      <a:pt x="581" y="263"/>
                    </a:lnTo>
                    <a:lnTo>
                      <a:pt x="580" y="263"/>
                    </a:lnTo>
                    <a:lnTo>
                      <a:pt x="579" y="263"/>
                    </a:lnTo>
                    <a:lnTo>
                      <a:pt x="577" y="263"/>
                    </a:lnTo>
                    <a:lnTo>
                      <a:pt x="576" y="263"/>
                    </a:lnTo>
                    <a:lnTo>
                      <a:pt x="575" y="263"/>
                    </a:lnTo>
                    <a:lnTo>
                      <a:pt x="573" y="263"/>
                    </a:lnTo>
                    <a:lnTo>
                      <a:pt x="572" y="263"/>
                    </a:lnTo>
                    <a:lnTo>
                      <a:pt x="571" y="263"/>
                    </a:lnTo>
                    <a:lnTo>
                      <a:pt x="569" y="265"/>
                    </a:lnTo>
                    <a:lnTo>
                      <a:pt x="568" y="265"/>
                    </a:lnTo>
                    <a:lnTo>
                      <a:pt x="567" y="265"/>
                    </a:lnTo>
                    <a:lnTo>
                      <a:pt x="567" y="266"/>
                    </a:lnTo>
                    <a:lnTo>
                      <a:pt x="566" y="266"/>
                    </a:lnTo>
                    <a:lnTo>
                      <a:pt x="564" y="266"/>
                    </a:lnTo>
                    <a:lnTo>
                      <a:pt x="564" y="267"/>
                    </a:lnTo>
                    <a:lnTo>
                      <a:pt x="563" y="267"/>
                    </a:lnTo>
                    <a:lnTo>
                      <a:pt x="563" y="266"/>
                    </a:lnTo>
                    <a:lnTo>
                      <a:pt x="562" y="266"/>
                    </a:lnTo>
                    <a:lnTo>
                      <a:pt x="562" y="265"/>
                    </a:lnTo>
                    <a:lnTo>
                      <a:pt x="560" y="265"/>
                    </a:lnTo>
                    <a:lnTo>
                      <a:pt x="559" y="265"/>
                    </a:lnTo>
                    <a:lnTo>
                      <a:pt x="558" y="263"/>
                    </a:lnTo>
                    <a:lnTo>
                      <a:pt x="556" y="263"/>
                    </a:lnTo>
                    <a:lnTo>
                      <a:pt x="555" y="263"/>
                    </a:lnTo>
                    <a:lnTo>
                      <a:pt x="555" y="265"/>
                    </a:lnTo>
                    <a:lnTo>
                      <a:pt x="554" y="265"/>
                    </a:lnTo>
                    <a:lnTo>
                      <a:pt x="554" y="266"/>
                    </a:lnTo>
                    <a:lnTo>
                      <a:pt x="555" y="266"/>
                    </a:lnTo>
                    <a:lnTo>
                      <a:pt x="555" y="267"/>
                    </a:lnTo>
                    <a:lnTo>
                      <a:pt x="554" y="267"/>
                    </a:lnTo>
                    <a:lnTo>
                      <a:pt x="554" y="268"/>
                    </a:lnTo>
                    <a:lnTo>
                      <a:pt x="554" y="270"/>
                    </a:lnTo>
                    <a:lnTo>
                      <a:pt x="554" y="271"/>
                    </a:lnTo>
                    <a:lnTo>
                      <a:pt x="554" y="272"/>
                    </a:lnTo>
                    <a:lnTo>
                      <a:pt x="552" y="272"/>
                    </a:lnTo>
                    <a:lnTo>
                      <a:pt x="552" y="274"/>
                    </a:lnTo>
                    <a:lnTo>
                      <a:pt x="552" y="275"/>
                    </a:lnTo>
                    <a:lnTo>
                      <a:pt x="554" y="275"/>
                    </a:lnTo>
                    <a:lnTo>
                      <a:pt x="554" y="276"/>
                    </a:lnTo>
                    <a:lnTo>
                      <a:pt x="554" y="278"/>
                    </a:lnTo>
                    <a:lnTo>
                      <a:pt x="554" y="279"/>
                    </a:lnTo>
                    <a:lnTo>
                      <a:pt x="555" y="280"/>
                    </a:lnTo>
                    <a:lnTo>
                      <a:pt x="555" y="282"/>
                    </a:lnTo>
                    <a:lnTo>
                      <a:pt x="556" y="282"/>
                    </a:lnTo>
                    <a:lnTo>
                      <a:pt x="556" y="283"/>
                    </a:lnTo>
                    <a:lnTo>
                      <a:pt x="558" y="283"/>
                    </a:lnTo>
                    <a:lnTo>
                      <a:pt x="559" y="283"/>
                    </a:lnTo>
                    <a:lnTo>
                      <a:pt x="560" y="283"/>
                    </a:lnTo>
                    <a:lnTo>
                      <a:pt x="562" y="283"/>
                    </a:lnTo>
                    <a:lnTo>
                      <a:pt x="563" y="283"/>
                    </a:lnTo>
                    <a:lnTo>
                      <a:pt x="564" y="283"/>
                    </a:lnTo>
                    <a:lnTo>
                      <a:pt x="566" y="283"/>
                    </a:lnTo>
                    <a:lnTo>
                      <a:pt x="567" y="283"/>
                    </a:lnTo>
                    <a:lnTo>
                      <a:pt x="567" y="282"/>
                    </a:lnTo>
                    <a:lnTo>
                      <a:pt x="568" y="282"/>
                    </a:lnTo>
                    <a:lnTo>
                      <a:pt x="569" y="282"/>
                    </a:lnTo>
                    <a:lnTo>
                      <a:pt x="571" y="282"/>
                    </a:lnTo>
                    <a:lnTo>
                      <a:pt x="572" y="282"/>
                    </a:lnTo>
                    <a:lnTo>
                      <a:pt x="573" y="283"/>
                    </a:lnTo>
                    <a:lnTo>
                      <a:pt x="575" y="283"/>
                    </a:lnTo>
                    <a:lnTo>
                      <a:pt x="575" y="284"/>
                    </a:lnTo>
                    <a:lnTo>
                      <a:pt x="576" y="284"/>
                    </a:lnTo>
                    <a:lnTo>
                      <a:pt x="577" y="284"/>
                    </a:lnTo>
                    <a:lnTo>
                      <a:pt x="577" y="285"/>
                    </a:lnTo>
                    <a:lnTo>
                      <a:pt x="579" y="285"/>
                    </a:lnTo>
                    <a:lnTo>
                      <a:pt x="579" y="287"/>
                    </a:lnTo>
                    <a:lnTo>
                      <a:pt x="579" y="288"/>
                    </a:lnTo>
                    <a:lnTo>
                      <a:pt x="579" y="289"/>
                    </a:lnTo>
                    <a:lnTo>
                      <a:pt x="577" y="289"/>
                    </a:lnTo>
                    <a:lnTo>
                      <a:pt x="576" y="289"/>
                    </a:lnTo>
                    <a:lnTo>
                      <a:pt x="576" y="291"/>
                    </a:lnTo>
                    <a:lnTo>
                      <a:pt x="575" y="291"/>
                    </a:lnTo>
                    <a:lnTo>
                      <a:pt x="576" y="291"/>
                    </a:lnTo>
                    <a:lnTo>
                      <a:pt x="575" y="291"/>
                    </a:lnTo>
                    <a:lnTo>
                      <a:pt x="573" y="292"/>
                    </a:lnTo>
                    <a:lnTo>
                      <a:pt x="572" y="292"/>
                    </a:lnTo>
                    <a:lnTo>
                      <a:pt x="572" y="293"/>
                    </a:lnTo>
                    <a:lnTo>
                      <a:pt x="569" y="293"/>
                    </a:lnTo>
                    <a:lnTo>
                      <a:pt x="568" y="293"/>
                    </a:lnTo>
                    <a:lnTo>
                      <a:pt x="567" y="293"/>
                    </a:lnTo>
                    <a:lnTo>
                      <a:pt x="567" y="295"/>
                    </a:lnTo>
                    <a:lnTo>
                      <a:pt x="566" y="295"/>
                    </a:lnTo>
                    <a:lnTo>
                      <a:pt x="566" y="296"/>
                    </a:lnTo>
                    <a:lnTo>
                      <a:pt x="566" y="297"/>
                    </a:lnTo>
                    <a:lnTo>
                      <a:pt x="564" y="297"/>
                    </a:lnTo>
                    <a:lnTo>
                      <a:pt x="563" y="297"/>
                    </a:lnTo>
                    <a:lnTo>
                      <a:pt x="562" y="297"/>
                    </a:lnTo>
                    <a:lnTo>
                      <a:pt x="560" y="297"/>
                    </a:lnTo>
                    <a:lnTo>
                      <a:pt x="559" y="297"/>
                    </a:lnTo>
                    <a:lnTo>
                      <a:pt x="558" y="296"/>
                    </a:lnTo>
                    <a:lnTo>
                      <a:pt x="556" y="296"/>
                    </a:lnTo>
                    <a:lnTo>
                      <a:pt x="555" y="295"/>
                    </a:lnTo>
                    <a:lnTo>
                      <a:pt x="554" y="295"/>
                    </a:lnTo>
                    <a:lnTo>
                      <a:pt x="552" y="293"/>
                    </a:lnTo>
                    <a:lnTo>
                      <a:pt x="552" y="295"/>
                    </a:lnTo>
                    <a:lnTo>
                      <a:pt x="551" y="295"/>
                    </a:lnTo>
                    <a:lnTo>
                      <a:pt x="550" y="296"/>
                    </a:lnTo>
                    <a:lnTo>
                      <a:pt x="550" y="297"/>
                    </a:lnTo>
                    <a:lnTo>
                      <a:pt x="550" y="299"/>
                    </a:lnTo>
                    <a:lnTo>
                      <a:pt x="550" y="300"/>
                    </a:lnTo>
                    <a:lnTo>
                      <a:pt x="551" y="300"/>
                    </a:lnTo>
                    <a:lnTo>
                      <a:pt x="551" y="301"/>
                    </a:lnTo>
                    <a:lnTo>
                      <a:pt x="551" y="303"/>
                    </a:lnTo>
                    <a:lnTo>
                      <a:pt x="551" y="304"/>
                    </a:lnTo>
                    <a:lnTo>
                      <a:pt x="552" y="304"/>
                    </a:lnTo>
                    <a:lnTo>
                      <a:pt x="552" y="305"/>
                    </a:lnTo>
                    <a:lnTo>
                      <a:pt x="554" y="305"/>
                    </a:lnTo>
                    <a:lnTo>
                      <a:pt x="554" y="306"/>
                    </a:lnTo>
                    <a:lnTo>
                      <a:pt x="555" y="306"/>
                    </a:lnTo>
                    <a:lnTo>
                      <a:pt x="555" y="308"/>
                    </a:lnTo>
                    <a:lnTo>
                      <a:pt x="556" y="308"/>
                    </a:lnTo>
                    <a:lnTo>
                      <a:pt x="556" y="309"/>
                    </a:lnTo>
                    <a:lnTo>
                      <a:pt x="558" y="309"/>
                    </a:lnTo>
                    <a:lnTo>
                      <a:pt x="558" y="310"/>
                    </a:lnTo>
                    <a:lnTo>
                      <a:pt x="558" y="312"/>
                    </a:lnTo>
                    <a:lnTo>
                      <a:pt x="559" y="312"/>
                    </a:lnTo>
                    <a:lnTo>
                      <a:pt x="560" y="312"/>
                    </a:lnTo>
                    <a:lnTo>
                      <a:pt x="560" y="313"/>
                    </a:lnTo>
                    <a:lnTo>
                      <a:pt x="562" y="313"/>
                    </a:lnTo>
                    <a:lnTo>
                      <a:pt x="562" y="314"/>
                    </a:lnTo>
                    <a:lnTo>
                      <a:pt x="563" y="314"/>
                    </a:lnTo>
                    <a:lnTo>
                      <a:pt x="564" y="314"/>
                    </a:lnTo>
                    <a:lnTo>
                      <a:pt x="563" y="314"/>
                    </a:lnTo>
                    <a:lnTo>
                      <a:pt x="564" y="314"/>
                    </a:lnTo>
                    <a:lnTo>
                      <a:pt x="564" y="313"/>
                    </a:lnTo>
                    <a:lnTo>
                      <a:pt x="566" y="313"/>
                    </a:lnTo>
                    <a:lnTo>
                      <a:pt x="566" y="314"/>
                    </a:lnTo>
                    <a:lnTo>
                      <a:pt x="564" y="314"/>
                    </a:lnTo>
                    <a:lnTo>
                      <a:pt x="566" y="314"/>
                    </a:lnTo>
                    <a:lnTo>
                      <a:pt x="567" y="314"/>
                    </a:lnTo>
                    <a:lnTo>
                      <a:pt x="567" y="313"/>
                    </a:lnTo>
                    <a:lnTo>
                      <a:pt x="568" y="314"/>
                    </a:lnTo>
                    <a:lnTo>
                      <a:pt x="569" y="314"/>
                    </a:lnTo>
                    <a:lnTo>
                      <a:pt x="571" y="314"/>
                    </a:lnTo>
                    <a:lnTo>
                      <a:pt x="571" y="313"/>
                    </a:lnTo>
                    <a:lnTo>
                      <a:pt x="571" y="314"/>
                    </a:lnTo>
                    <a:lnTo>
                      <a:pt x="571" y="313"/>
                    </a:lnTo>
                    <a:lnTo>
                      <a:pt x="572" y="313"/>
                    </a:lnTo>
                    <a:lnTo>
                      <a:pt x="571" y="313"/>
                    </a:lnTo>
                    <a:lnTo>
                      <a:pt x="572" y="312"/>
                    </a:lnTo>
                    <a:lnTo>
                      <a:pt x="572" y="313"/>
                    </a:lnTo>
                    <a:lnTo>
                      <a:pt x="572" y="312"/>
                    </a:lnTo>
                    <a:lnTo>
                      <a:pt x="573" y="312"/>
                    </a:lnTo>
                    <a:lnTo>
                      <a:pt x="575" y="312"/>
                    </a:lnTo>
                    <a:lnTo>
                      <a:pt x="575" y="310"/>
                    </a:lnTo>
                    <a:lnTo>
                      <a:pt x="576" y="310"/>
                    </a:lnTo>
                    <a:lnTo>
                      <a:pt x="576" y="312"/>
                    </a:lnTo>
                    <a:lnTo>
                      <a:pt x="576" y="310"/>
                    </a:lnTo>
                    <a:lnTo>
                      <a:pt x="577" y="310"/>
                    </a:lnTo>
                    <a:lnTo>
                      <a:pt x="577" y="309"/>
                    </a:lnTo>
                    <a:lnTo>
                      <a:pt x="579" y="309"/>
                    </a:lnTo>
                    <a:lnTo>
                      <a:pt x="580" y="309"/>
                    </a:lnTo>
                    <a:lnTo>
                      <a:pt x="580" y="308"/>
                    </a:lnTo>
                    <a:lnTo>
                      <a:pt x="580" y="309"/>
                    </a:lnTo>
                    <a:lnTo>
                      <a:pt x="581" y="309"/>
                    </a:lnTo>
                    <a:lnTo>
                      <a:pt x="581" y="308"/>
                    </a:lnTo>
                    <a:lnTo>
                      <a:pt x="583" y="308"/>
                    </a:lnTo>
                    <a:lnTo>
                      <a:pt x="584" y="308"/>
                    </a:lnTo>
                    <a:lnTo>
                      <a:pt x="585" y="308"/>
                    </a:lnTo>
                    <a:lnTo>
                      <a:pt x="585" y="306"/>
                    </a:lnTo>
                    <a:lnTo>
                      <a:pt x="587" y="306"/>
                    </a:lnTo>
                    <a:lnTo>
                      <a:pt x="587" y="308"/>
                    </a:lnTo>
                    <a:lnTo>
                      <a:pt x="585" y="308"/>
                    </a:lnTo>
                    <a:lnTo>
                      <a:pt x="587" y="308"/>
                    </a:lnTo>
                    <a:lnTo>
                      <a:pt x="587" y="306"/>
                    </a:lnTo>
                    <a:lnTo>
                      <a:pt x="588" y="306"/>
                    </a:lnTo>
                    <a:lnTo>
                      <a:pt x="588" y="305"/>
                    </a:lnTo>
                    <a:lnTo>
                      <a:pt x="589" y="305"/>
                    </a:lnTo>
                    <a:lnTo>
                      <a:pt x="589" y="304"/>
                    </a:lnTo>
                    <a:lnTo>
                      <a:pt x="590" y="303"/>
                    </a:lnTo>
                    <a:lnTo>
                      <a:pt x="590" y="301"/>
                    </a:lnTo>
                    <a:lnTo>
                      <a:pt x="590" y="300"/>
                    </a:lnTo>
                    <a:lnTo>
                      <a:pt x="590" y="299"/>
                    </a:lnTo>
                    <a:lnTo>
                      <a:pt x="592" y="299"/>
                    </a:lnTo>
                    <a:lnTo>
                      <a:pt x="590" y="299"/>
                    </a:lnTo>
                    <a:lnTo>
                      <a:pt x="592" y="299"/>
                    </a:lnTo>
                    <a:lnTo>
                      <a:pt x="592" y="297"/>
                    </a:lnTo>
                    <a:lnTo>
                      <a:pt x="592" y="296"/>
                    </a:lnTo>
                    <a:lnTo>
                      <a:pt x="590" y="296"/>
                    </a:lnTo>
                    <a:lnTo>
                      <a:pt x="590" y="295"/>
                    </a:lnTo>
                    <a:lnTo>
                      <a:pt x="590" y="293"/>
                    </a:lnTo>
                    <a:lnTo>
                      <a:pt x="590" y="295"/>
                    </a:lnTo>
                    <a:lnTo>
                      <a:pt x="590" y="293"/>
                    </a:lnTo>
                    <a:lnTo>
                      <a:pt x="592" y="293"/>
                    </a:lnTo>
                    <a:lnTo>
                      <a:pt x="593" y="293"/>
                    </a:lnTo>
                    <a:lnTo>
                      <a:pt x="593" y="292"/>
                    </a:lnTo>
                    <a:lnTo>
                      <a:pt x="594" y="292"/>
                    </a:lnTo>
                    <a:lnTo>
                      <a:pt x="594" y="291"/>
                    </a:lnTo>
                    <a:lnTo>
                      <a:pt x="596" y="291"/>
                    </a:lnTo>
                    <a:lnTo>
                      <a:pt x="596" y="289"/>
                    </a:lnTo>
                    <a:lnTo>
                      <a:pt x="596" y="291"/>
                    </a:lnTo>
                    <a:lnTo>
                      <a:pt x="596" y="289"/>
                    </a:lnTo>
                    <a:lnTo>
                      <a:pt x="596" y="291"/>
                    </a:lnTo>
                    <a:lnTo>
                      <a:pt x="597" y="291"/>
                    </a:lnTo>
                    <a:lnTo>
                      <a:pt x="598" y="291"/>
                    </a:lnTo>
                    <a:lnTo>
                      <a:pt x="600" y="291"/>
                    </a:lnTo>
                    <a:lnTo>
                      <a:pt x="600" y="292"/>
                    </a:lnTo>
                    <a:lnTo>
                      <a:pt x="601" y="292"/>
                    </a:lnTo>
                    <a:lnTo>
                      <a:pt x="602" y="292"/>
                    </a:lnTo>
                    <a:lnTo>
                      <a:pt x="604" y="292"/>
                    </a:lnTo>
                    <a:lnTo>
                      <a:pt x="605" y="292"/>
                    </a:lnTo>
                    <a:lnTo>
                      <a:pt x="606" y="292"/>
                    </a:lnTo>
                    <a:lnTo>
                      <a:pt x="607" y="292"/>
                    </a:lnTo>
                    <a:lnTo>
                      <a:pt x="609" y="292"/>
                    </a:lnTo>
                    <a:lnTo>
                      <a:pt x="610" y="292"/>
                    </a:lnTo>
                    <a:lnTo>
                      <a:pt x="609" y="292"/>
                    </a:lnTo>
                    <a:lnTo>
                      <a:pt x="610" y="292"/>
                    </a:lnTo>
                    <a:lnTo>
                      <a:pt x="610" y="291"/>
                    </a:lnTo>
                    <a:lnTo>
                      <a:pt x="610" y="292"/>
                    </a:lnTo>
                    <a:lnTo>
                      <a:pt x="611" y="292"/>
                    </a:lnTo>
                    <a:lnTo>
                      <a:pt x="613" y="292"/>
                    </a:lnTo>
                    <a:lnTo>
                      <a:pt x="613" y="291"/>
                    </a:lnTo>
                    <a:lnTo>
                      <a:pt x="614" y="291"/>
                    </a:lnTo>
                    <a:lnTo>
                      <a:pt x="614" y="289"/>
                    </a:lnTo>
                    <a:lnTo>
                      <a:pt x="614" y="291"/>
                    </a:lnTo>
                    <a:lnTo>
                      <a:pt x="614" y="289"/>
                    </a:lnTo>
                    <a:lnTo>
                      <a:pt x="614" y="291"/>
                    </a:lnTo>
                    <a:lnTo>
                      <a:pt x="614" y="289"/>
                    </a:lnTo>
                    <a:lnTo>
                      <a:pt x="615" y="289"/>
                    </a:lnTo>
                    <a:lnTo>
                      <a:pt x="617" y="289"/>
                    </a:lnTo>
                    <a:lnTo>
                      <a:pt x="618" y="289"/>
                    </a:lnTo>
                    <a:lnTo>
                      <a:pt x="619" y="289"/>
                    </a:lnTo>
                    <a:lnTo>
                      <a:pt x="619" y="291"/>
                    </a:lnTo>
                    <a:lnTo>
                      <a:pt x="621" y="291"/>
                    </a:lnTo>
                    <a:lnTo>
                      <a:pt x="622" y="291"/>
                    </a:lnTo>
                    <a:lnTo>
                      <a:pt x="622" y="289"/>
                    </a:lnTo>
                    <a:lnTo>
                      <a:pt x="623" y="289"/>
                    </a:lnTo>
                    <a:lnTo>
                      <a:pt x="624" y="289"/>
                    </a:lnTo>
                    <a:lnTo>
                      <a:pt x="626" y="289"/>
                    </a:lnTo>
                    <a:lnTo>
                      <a:pt x="627" y="289"/>
                    </a:lnTo>
                    <a:lnTo>
                      <a:pt x="627" y="291"/>
                    </a:lnTo>
                    <a:lnTo>
                      <a:pt x="628" y="291"/>
                    </a:lnTo>
                    <a:lnTo>
                      <a:pt x="630" y="291"/>
                    </a:lnTo>
                    <a:lnTo>
                      <a:pt x="630" y="292"/>
                    </a:lnTo>
                    <a:lnTo>
                      <a:pt x="631" y="292"/>
                    </a:lnTo>
                    <a:lnTo>
                      <a:pt x="631" y="293"/>
                    </a:lnTo>
                    <a:lnTo>
                      <a:pt x="632" y="293"/>
                    </a:lnTo>
                    <a:lnTo>
                      <a:pt x="632" y="292"/>
                    </a:lnTo>
                    <a:lnTo>
                      <a:pt x="632" y="293"/>
                    </a:lnTo>
                    <a:lnTo>
                      <a:pt x="634" y="293"/>
                    </a:lnTo>
                    <a:lnTo>
                      <a:pt x="635" y="293"/>
                    </a:lnTo>
                    <a:lnTo>
                      <a:pt x="636" y="293"/>
                    </a:lnTo>
                    <a:lnTo>
                      <a:pt x="636" y="295"/>
                    </a:lnTo>
                    <a:lnTo>
                      <a:pt x="636" y="293"/>
                    </a:lnTo>
                    <a:lnTo>
                      <a:pt x="636" y="295"/>
                    </a:lnTo>
                    <a:lnTo>
                      <a:pt x="638" y="295"/>
                    </a:lnTo>
                    <a:lnTo>
                      <a:pt x="639" y="295"/>
                    </a:lnTo>
                    <a:lnTo>
                      <a:pt x="640" y="295"/>
                    </a:lnTo>
                    <a:lnTo>
                      <a:pt x="641" y="295"/>
                    </a:lnTo>
                    <a:lnTo>
                      <a:pt x="641" y="296"/>
                    </a:lnTo>
                    <a:lnTo>
                      <a:pt x="643" y="296"/>
                    </a:lnTo>
                    <a:lnTo>
                      <a:pt x="641" y="296"/>
                    </a:lnTo>
                    <a:lnTo>
                      <a:pt x="643" y="296"/>
                    </a:lnTo>
                    <a:lnTo>
                      <a:pt x="643" y="297"/>
                    </a:lnTo>
                    <a:lnTo>
                      <a:pt x="644" y="297"/>
                    </a:lnTo>
                    <a:lnTo>
                      <a:pt x="644" y="299"/>
                    </a:lnTo>
                    <a:lnTo>
                      <a:pt x="645" y="299"/>
                    </a:lnTo>
                    <a:lnTo>
                      <a:pt x="644" y="299"/>
                    </a:lnTo>
                    <a:lnTo>
                      <a:pt x="645" y="299"/>
                    </a:lnTo>
                    <a:lnTo>
                      <a:pt x="644" y="299"/>
                    </a:lnTo>
                    <a:lnTo>
                      <a:pt x="644" y="300"/>
                    </a:lnTo>
                    <a:lnTo>
                      <a:pt x="645" y="300"/>
                    </a:lnTo>
                    <a:lnTo>
                      <a:pt x="644" y="300"/>
                    </a:lnTo>
                    <a:lnTo>
                      <a:pt x="645" y="300"/>
                    </a:lnTo>
                    <a:lnTo>
                      <a:pt x="645" y="301"/>
                    </a:lnTo>
                    <a:lnTo>
                      <a:pt x="645" y="300"/>
                    </a:lnTo>
                    <a:lnTo>
                      <a:pt x="645" y="301"/>
                    </a:lnTo>
                    <a:lnTo>
                      <a:pt x="647" y="301"/>
                    </a:lnTo>
                    <a:lnTo>
                      <a:pt x="645" y="301"/>
                    </a:lnTo>
                    <a:lnTo>
                      <a:pt x="647" y="301"/>
                    </a:lnTo>
                    <a:lnTo>
                      <a:pt x="645" y="301"/>
                    </a:lnTo>
                    <a:lnTo>
                      <a:pt x="645" y="303"/>
                    </a:lnTo>
                    <a:lnTo>
                      <a:pt x="645" y="304"/>
                    </a:lnTo>
                    <a:lnTo>
                      <a:pt x="645" y="305"/>
                    </a:lnTo>
                    <a:lnTo>
                      <a:pt x="644" y="305"/>
                    </a:lnTo>
                    <a:lnTo>
                      <a:pt x="643" y="305"/>
                    </a:lnTo>
                    <a:lnTo>
                      <a:pt x="644" y="305"/>
                    </a:lnTo>
                    <a:lnTo>
                      <a:pt x="643" y="305"/>
                    </a:lnTo>
                    <a:lnTo>
                      <a:pt x="643" y="306"/>
                    </a:lnTo>
                    <a:lnTo>
                      <a:pt x="643" y="308"/>
                    </a:lnTo>
                    <a:lnTo>
                      <a:pt x="643" y="309"/>
                    </a:lnTo>
                    <a:lnTo>
                      <a:pt x="644" y="309"/>
                    </a:lnTo>
                    <a:lnTo>
                      <a:pt x="644" y="310"/>
                    </a:lnTo>
                    <a:lnTo>
                      <a:pt x="644" y="312"/>
                    </a:lnTo>
                    <a:lnTo>
                      <a:pt x="645" y="312"/>
                    </a:lnTo>
                    <a:lnTo>
                      <a:pt x="645" y="310"/>
                    </a:lnTo>
                    <a:lnTo>
                      <a:pt x="647" y="310"/>
                    </a:lnTo>
                    <a:lnTo>
                      <a:pt x="647" y="312"/>
                    </a:lnTo>
                    <a:lnTo>
                      <a:pt x="645" y="312"/>
                    </a:lnTo>
                    <a:lnTo>
                      <a:pt x="647" y="312"/>
                    </a:lnTo>
                    <a:lnTo>
                      <a:pt x="648" y="312"/>
                    </a:lnTo>
                    <a:lnTo>
                      <a:pt x="648" y="310"/>
                    </a:lnTo>
                    <a:lnTo>
                      <a:pt x="648" y="312"/>
                    </a:lnTo>
                    <a:lnTo>
                      <a:pt x="648" y="310"/>
                    </a:lnTo>
                    <a:lnTo>
                      <a:pt x="649" y="310"/>
                    </a:lnTo>
                    <a:lnTo>
                      <a:pt x="649" y="312"/>
                    </a:lnTo>
                    <a:lnTo>
                      <a:pt x="649" y="310"/>
                    </a:lnTo>
                    <a:lnTo>
                      <a:pt x="651" y="310"/>
                    </a:lnTo>
                    <a:lnTo>
                      <a:pt x="652" y="310"/>
                    </a:lnTo>
                    <a:lnTo>
                      <a:pt x="652" y="312"/>
                    </a:lnTo>
                    <a:lnTo>
                      <a:pt x="652" y="313"/>
                    </a:lnTo>
                    <a:lnTo>
                      <a:pt x="653" y="313"/>
                    </a:lnTo>
                    <a:lnTo>
                      <a:pt x="653" y="314"/>
                    </a:lnTo>
                    <a:lnTo>
                      <a:pt x="653" y="313"/>
                    </a:lnTo>
                    <a:lnTo>
                      <a:pt x="655" y="313"/>
                    </a:lnTo>
                    <a:lnTo>
                      <a:pt x="655" y="314"/>
                    </a:lnTo>
                    <a:lnTo>
                      <a:pt x="655" y="313"/>
                    </a:lnTo>
                    <a:lnTo>
                      <a:pt x="655" y="314"/>
                    </a:lnTo>
                    <a:lnTo>
                      <a:pt x="655" y="313"/>
                    </a:lnTo>
                    <a:lnTo>
                      <a:pt x="656" y="313"/>
                    </a:lnTo>
                    <a:lnTo>
                      <a:pt x="656" y="314"/>
                    </a:lnTo>
                    <a:lnTo>
                      <a:pt x="655" y="314"/>
                    </a:lnTo>
                    <a:lnTo>
                      <a:pt x="656" y="314"/>
                    </a:lnTo>
                    <a:lnTo>
                      <a:pt x="657" y="314"/>
                    </a:lnTo>
                    <a:lnTo>
                      <a:pt x="657" y="316"/>
                    </a:lnTo>
                    <a:lnTo>
                      <a:pt x="659" y="316"/>
                    </a:lnTo>
                    <a:lnTo>
                      <a:pt x="660" y="316"/>
                    </a:lnTo>
                    <a:lnTo>
                      <a:pt x="660" y="317"/>
                    </a:lnTo>
                    <a:lnTo>
                      <a:pt x="661" y="316"/>
                    </a:lnTo>
                    <a:lnTo>
                      <a:pt x="661" y="317"/>
                    </a:lnTo>
                    <a:lnTo>
                      <a:pt x="661" y="316"/>
                    </a:lnTo>
                    <a:lnTo>
                      <a:pt x="661" y="317"/>
                    </a:lnTo>
                    <a:lnTo>
                      <a:pt x="661" y="316"/>
                    </a:lnTo>
                    <a:lnTo>
                      <a:pt x="662" y="316"/>
                    </a:lnTo>
                    <a:lnTo>
                      <a:pt x="662" y="317"/>
                    </a:lnTo>
                    <a:lnTo>
                      <a:pt x="664" y="317"/>
                    </a:lnTo>
                    <a:lnTo>
                      <a:pt x="664" y="318"/>
                    </a:lnTo>
                    <a:lnTo>
                      <a:pt x="664" y="320"/>
                    </a:lnTo>
                    <a:lnTo>
                      <a:pt x="664" y="321"/>
                    </a:lnTo>
                    <a:lnTo>
                      <a:pt x="665" y="321"/>
                    </a:lnTo>
                    <a:lnTo>
                      <a:pt x="666" y="321"/>
                    </a:lnTo>
                    <a:lnTo>
                      <a:pt x="666" y="322"/>
                    </a:lnTo>
                    <a:lnTo>
                      <a:pt x="666" y="339"/>
                    </a:lnTo>
                    <a:lnTo>
                      <a:pt x="664" y="342"/>
                    </a:lnTo>
                    <a:lnTo>
                      <a:pt x="662" y="342"/>
                    </a:lnTo>
                    <a:lnTo>
                      <a:pt x="662" y="343"/>
                    </a:lnTo>
                    <a:lnTo>
                      <a:pt x="662" y="344"/>
                    </a:lnTo>
                    <a:lnTo>
                      <a:pt x="664" y="346"/>
                    </a:lnTo>
                    <a:lnTo>
                      <a:pt x="664" y="347"/>
                    </a:lnTo>
                    <a:lnTo>
                      <a:pt x="664" y="348"/>
                    </a:lnTo>
                    <a:lnTo>
                      <a:pt x="665" y="350"/>
                    </a:lnTo>
                    <a:lnTo>
                      <a:pt x="666" y="350"/>
                    </a:lnTo>
                    <a:lnTo>
                      <a:pt x="666" y="352"/>
                    </a:lnTo>
                    <a:lnTo>
                      <a:pt x="665" y="355"/>
                    </a:lnTo>
                    <a:lnTo>
                      <a:pt x="665" y="356"/>
                    </a:lnTo>
                    <a:lnTo>
                      <a:pt x="662" y="356"/>
                    </a:lnTo>
                    <a:lnTo>
                      <a:pt x="659" y="356"/>
                    </a:lnTo>
                    <a:lnTo>
                      <a:pt x="657" y="356"/>
                    </a:lnTo>
                    <a:lnTo>
                      <a:pt x="657" y="357"/>
                    </a:lnTo>
                    <a:lnTo>
                      <a:pt x="659" y="357"/>
                    </a:lnTo>
                    <a:lnTo>
                      <a:pt x="656" y="360"/>
                    </a:lnTo>
                    <a:lnTo>
                      <a:pt x="649" y="368"/>
                    </a:lnTo>
                    <a:lnTo>
                      <a:pt x="647" y="373"/>
                    </a:lnTo>
                    <a:lnTo>
                      <a:pt x="647" y="375"/>
                    </a:lnTo>
                    <a:lnTo>
                      <a:pt x="649" y="380"/>
                    </a:lnTo>
                    <a:lnTo>
                      <a:pt x="649" y="381"/>
                    </a:lnTo>
                    <a:lnTo>
                      <a:pt x="651" y="381"/>
                    </a:lnTo>
                    <a:lnTo>
                      <a:pt x="649" y="381"/>
                    </a:lnTo>
                    <a:lnTo>
                      <a:pt x="651" y="381"/>
                    </a:lnTo>
                    <a:lnTo>
                      <a:pt x="651" y="382"/>
                    </a:lnTo>
                    <a:lnTo>
                      <a:pt x="651" y="384"/>
                    </a:lnTo>
                    <a:lnTo>
                      <a:pt x="652" y="384"/>
                    </a:lnTo>
                    <a:lnTo>
                      <a:pt x="652" y="385"/>
                    </a:lnTo>
                    <a:lnTo>
                      <a:pt x="653" y="385"/>
                    </a:lnTo>
                    <a:lnTo>
                      <a:pt x="653" y="386"/>
                    </a:lnTo>
                    <a:lnTo>
                      <a:pt x="657" y="388"/>
                    </a:lnTo>
                    <a:lnTo>
                      <a:pt x="656" y="390"/>
                    </a:lnTo>
                    <a:lnTo>
                      <a:pt x="653" y="393"/>
                    </a:lnTo>
                    <a:lnTo>
                      <a:pt x="653" y="394"/>
                    </a:lnTo>
                    <a:lnTo>
                      <a:pt x="652" y="394"/>
                    </a:lnTo>
                    <a:lnTo>
                      <a:pt x="652" y="395"/>
                    </a:lnTo>
                    <a:lnTo>
                      <a:pt x="652" y="397"/>
                    </a:lnTo>
                    <a:lnTo>
                      <a:pt x="652" y="398"/>
                    </a:lnTo>
                    <a:lnTo>
                      <a:pt x="651" y="398"/>
                    </a:lnTo>
                    <a:lnTo>
                      <a:pt x="651" y="399"/>
                    </a:lnTo>
                    <a:lnTo>
                      <a:pt x="651" y="401"/>
                    </a:lnTo>
                    <a:lnTo>
                      <a:pt x="649" y="401"/>
                    </a:lnTo>
                    <a:lnTo>
                      <a:pt x="649" y="402"/>
                    </a:lnTo>
                    <a:lnTo>
                      <a:pt x="649" y="403"/>
                    </a:lnTo>
                    <a:lnTo>
                      <a:pt x="648" y="405"/>
                    </a:lnTo>
                    <a:lnTo>
                      <a:pt x="648" y="406"/>
                    </a:lnTo>
                    <a:lnTo>
                      <a:pt x="647" y="406"/>
                    </a:lnTo>
                    <a:lnTo>
                      <a:pt x="645" y="406"/>
                    </a:lnTo>
                    <a:lnTo>
                      <a:pt x="645" y="407"/>
                    </a:lnTo>
                    <a:lnTo>
                      <a:pt x="645" y="409"/>
                    </a:lnTo>
                    <a:lnTo>
                      <a:pt x="644" y="409"/>
                    </a:lnTo>
                    <a:lnTo>
                      <a:pt x="643" y="409"/>
                    </a:lnTo>
                    <a:lnTo>
                      <a:pt x="641" y="409"/>
                    </a:lnTo>
                    <a:lnTo>
                      <a:pt x="640" y="409"/>
                    </a:lnTo>
                    <a:lnTo>
                      <a:pt x="640" y="410"/>
                    </a:lnTo>
                    <a:lnTo>
                      <a:pt x="639" y="410"/>
                    </a:lnTo>
                    <a:lnTo>
                      <a:pt x="639" y="411"/>
                    </a:lnTo>
                    <a:lnTo>
                      <a:pt x="638" y="411"/>
                    </a:lnTo>
                    <a:lnTo>
                      <a:pt x="636" y="411"/>
                    </a:lnTo>
                    <a:lnTo>
                      <a:pt x="636" y="412"/>
                    </a:lnTo>
                    <a:lnTo>
                      <a:pt x="638" y="412"/>
                    </a:lnTo>
                    <a:lnTo>
                      <a:pt x="638" y="414"/>
                    </a:lnTo>
                    <a:lnTo>
                      <a:pt x="638" y="415"/>
                    </a:lnTo>
                    <a:lnTo>
                      <a:pt x="638" y="416"/>
                    </a:lnTo>
                    <a:lnTo>
                      <a:pt x="638" y="418"/>
                    </a:lnTo>
                    <a:lnTo>
                      <a:pt x="639" y="418"/>
                    </a:lnTo>
                    <a:lnTo>
                      <a:pt x="639" y="419"/>
                    </a:lnTo>
                    <a:lnTo>
                      <a:pt x="639" y="420"/>
                    </a:lnTo>
                    <a:lnTo>
                      <a:pt x="639" y="422"/>
                    </a:lnTo>
                    <a:lnTo>
                      <a:pt x="639" y="423"/>
                    </a:lnTo>
                    <a:lnTo>
                      <a:pt x="640" y="423"/>
                    </a:lnTo>
                    <a:lnTo>
                      <a:pt x="640" y="424"/>
                    </a:lnTo>
                    <a:lnTo>
                      <a:pt x="639" y="424"/>
                    </a:lnTo>
                    <a:lnTo>
                      <a:pt x="640" y="424"/>
                    </a:lnTo>
                    <a:lnTo>
                      <a:pt x="639" y="424"/>
                    </a:lnTo>
                    <a:lnTo>
                      <a:pt x="639" y="426"/>
                    </a:lnTo>
                    <a:lnTo>
                      <a:pt x="639" y="427"/>
                    </a:lnTo>
                    <a:lnTo>
                      <a:pt x="639" y="428"/>
                    </a:lnTo>
                    <a:lnTo>
                      <a:pt x="639" y="427"/>
                    </a:lnTo>
                    <a:lnTo>
                      <a:pt x="638" y="427"/>
                    </a:lnTo>
                    <a:lnTo>
                      <a:pt x="638" y="428"/>
                    </a:lnTo>
                    <a:lnTo>
                      <a:pt x="636" y="428"/>
                    </a:lnTo>
                    <a:lnTo>
                      <a:pt x="630" y="437"/>
                    </a:lnTo>
                    <a:lnTo>
                      <a:pt x="632" y="437"/>
                    </a:lnTo>
                    <a:lnTo>
                      <a:pt x="631" y="443"/>
                    </a:lnTo>
                    <a:lnTo>
                      <a:pt x="630" y="443"/>
                    </a:lnTo>
                    <a:lnTo>
                      <a:pt x="628" y="449"/>
                    </a:lnTo>
                    <a:lnTo>
                      <a:pt x="631" y="450"/>
                    </a:lnTo>
                    <a:lnTo>
                      <a:pt x="631" y="452"/>
                    </a:lnTo>
                    <a:lnTo>
                      <a:pt x="632" y="453"/>
                    </a:lnTo>
                    <a:lnTo>
                      <a:pt x="632" y="454"/>
                    </a:lnTo>
                    <a:lnTo>
                      <a:pt x="634" y="454"/>
                    </a:lnTo>
                    <a:lnTo>
                      <a:pt x="634" y="456"/>
                    </a:lnTo>
                    <a:lnTo>
                      <a:pt x="634" y="457"/>
                    </a:lnTo>
                    <a:lnTo>
                      <a:pt x="634" y="458"/>
                    </a:lnTo>
                    <a:lnTo>
                      <a:pt x="634" y="460"/>
                    </a:lnTo>
                    <a:lnTo>
                      <a:pt x="636" y="465"/>
                    </a:lnTo>
                    <a:lnTo>
                      <a:pt x="641" y="477"/>
                    </a:lnTo>
                    <a:lnTo>
                      <a:pt x="644" y="478"/>
                    </a:lnTo>
                    <a:lnTo>
                      <a:pt x="645" y="478"/>
                    </a:lnTo>
                    <a:lnTo>
                      <a:pt x="647" y="478"/>
                    </a:lnTo>
                    <a:lnTo>
                      <a:pt x="647" y="479"/>
                    </a:lnTo>
                    <a:lnTo>
                      <a:pt x="647" y="481"/>
                    </a:lnTo>
                    <a:lnTo>
                      <a:pt x="648" y="481"/>
                    </a:lnTo>
                    <a:lnTo>
                      <a:pt x="647" y="481"/>
                    </a:lnTo>
                    <a:lnTo>
                      <a:pt x="647" y="482"/>
                    </a:lnTo>
                    <a:lnTo>
                      <a:pt x="648" y="482"/>
                    </a:lnTo>
                    <a:lnTo>
                      <a:pt x="648" y="483"/>
                    </a:lnTo>
                    <a:lnTo>
                      <a:pt x="649" y="483"/>
                    </a:lnTo>
                    <a:lnTo>
                      <a:pt x="649" y="484"/>
                    </a:lnTo>
                    <a:lnTo>
                      <a:pt x="649" y="486"/>
                    </a:lnTo>
                    <a:lnTo>
                      <a:pt x="648" y="486"/>
                    </a:lnTo>
                    <a:lnTo>
                      <a:pt x="648" y="487"/>
                    </a:lnTo>
                    <a:lnTo>
                      <a:pt x="649" y="487"/>
                    </a:lnTo>
                    <a:lnTo>
                      <a:pt x="648" y="487"/>
                    </a:lnTo>
                    <a:lnTo>
                      <a:pt x="648" y="488"/>
                    </a:lnTo>
                    <a:lnTo>
                      <a:pt x="647" y="488"/>
                    </a:lnTo>
                    <a:lnTo>
                      <a:pt x="648" y="488"/>
                    </a:lnTo>
                    <a:lnTo>
                      <a:pt x="648" y="490"/>
                    </a:lnTo>
                    <a:lnTo>
                      <a:pt x="647" y="490"/>
                    </a:lnTo>
                    <a:lnTo>
                      <a:pt x="647" y="491"/>
                    </a:lnTo>
                    <a:lnTo>
                      <a:pt x="648" y="491"/>
                    </a:lnTo>
                    <a:lnTo>
                      <a:pt x="648" y="492"/>
                    </a:lnTo>
                    <a:lnTo>
                      <a:pt x="648" y="494"/>
                    </a:lnTo>
                    <a:lnTo>
                      <a:pt x="648" y="495"/>
                    </a:lnTo>
                    <a:lnTo>
                      <a:pt x="649" y="495"/>
                    </a:lnTo>
                    <a:lnTo>
                      <a:pt x="649" y="496"/>
                    </a:lnTo>
                    <a:lnTo>
                      <a:pt x="649" y="498"/>
                    </a:lnTo>
                    <a:lnTo>
                      <a:pt x="651" y="498"/>
                    </a:lnTo>
                    <a:lnTo>
                      <a:pt x="651" y="499"/>
                    </a:lnTo>
                    <a:lnTo>
                      <a:pt x="652" y="499"/>
                    </a:lnTo>
                    <a:lnTo>
                      <a:pt x="652" y="500"/>
                    </a:lnTo>
                    <a:lnTo>
                      <a:pt x="652" y="501"/>
                    </a:lnTo>
                    <a:lnTo>
                      <a:pt x="653" y="501"/>
                    </a:lnTo>
                    <a:lnTo>
                      <a:pt x="653" y="503"/>
                    </a:lnTo>
                    <a:lnTo>
                      <a:pt x="653" y="504"/>
                    </a:lnTo>
                    <a:lnTo>
                      <a:pt x="652" y="504"/>
                    </a:lnTo>
                    <a:lnTo>
                      <a:pt x="653" y="504"/>
                    </a:lnTo>
                    <a:lnTo>
                      <a:pt x="652" y="504"/>
                    </a:lnTo>
                    <a:lnTo>
                      <a:pt x="652" y="505"/>
                    </a:lnTo>
                    <a:lnTo>
                      <a:pt x="651" y="505"/>
                    </a:lnTo>
                    <a:lnTo>
                      <a:pt x="651" y="507"/>
                    </a:lnTo>
                    <a:lnTo>
                      <a:pt x="651" y="508"/>
                    </a:lnTo>
                    <a:lnTo>
                      <a:pt x="649" y="508"/>
                    </a:lnTo>
                    <a:lnTo>
                      <a:pt x="651" y="509"/>
                    </a:lnTo>
                    <a:lnTo>
                      <a:pt x="652" y="509"/>
                    </a:lnTo>
                    <a:lnTo>
                      <a:pt x="652" y="511"/>
                    </a:lnTo>
                    <a:lnTo>
                      <a:pt x="651" y="512"/>
                    </a:lnTo>
                    <a:lnTo>
                      <a:pt x="649" y="512"/>
                    </a:lnTo>
                    <a:lnTo>
                      <a:pt x="648" y="512"/>
                    </a:lnTo>
                    <a:lnTo>
                      <a:pt x="648" y="511"/>
                    </a:lnTo>
                    <a:lnTo>
                      <a:pt x="647" y="512"/>
                    </a:lnTo>
                    <a:lnTo>
                      <a:pt x="647" y="513"/>
                    </a:lnTo>
                    <a:lnTo>
                      <a:pt x="647" y="515"/>
                    </a:lnTo>
                    <a:lnTo>
                      <a:pt x="645" y="515"/>
                    </a:lnTo>
                    <a:lnTo>
                      <a:pt x="644" y="515"/>
                    </a:lnTo>
                    <a:lnTo>
                      <a:pt x="644" y="516"/>
                    </a:lnTo>
                    <a:lnTo>
                      <a:pt x="643" y="516"/>
                    </a:lnTo>
                    <a:lnTo>
                      <a:pt x="643" y="517"/>
                    </a:lnTo>
                    <a:lnTo>
                      <a:pt x="643" y="518"/>
                    </a:lnTo>
                    <a:lnTo>
                      <a:pt x="644" y="520"/>
                    </a:lnTo>
                    <a:lnTo>
                      <a:pt x="644" y="521"/>
                    </a:lnTo>
                    <a:lnTo>
                      <a:pt x="643" y="521"/>
                    </a:lnTo>
                    <a:lnTo>
                      <a:pt x="643" y="522"/>
                    </a:lnTo>
                    <a:lnTo>
                      <a:pt x="643" y="524"/>
                    </a:lnTo>
                    <a:lnTo>
                      <a:pt x="644" y="524"/>
                    </a:lnTo>
                    <a:lnTo>
                      <a:pt x="644" y="525"/>
                    </a:lnTo>
                    <a:lnTo>
                      <a:pt x="644" y="526"/>
                    </a:lnTo>
                    <a:lnTo>
                      <a:pt x="643" y="526"/>
                    </a:lnTo>
                    <a:lnTo>
                      <a:pt x="643" y="528"/>
                    </a:lnTo>
                    <a:lnTo>
                      <a:pt x="641" y="528"/>
                    </a:lnTo>
                    <a:lnTo>
                      <a:pt x="641" y="529"/>
                    </a:lnTo>
                    <a:lnTo>
                      <a:pt x="641" y="530"/>
                    </a:lnTo>
                    <a:lnTo>
                      <a:pt x="640" y="530"/>
                    </a:lnTo>
                    <a:lnTo>
                      <a:pt x="639" y="530"/>
                    </a:lnTo>
                    <a:lnTo>
                      <a:pt x="638" y="530"/>
                    </a:lnTo>
                    <a:lnTo>
                      <a:pt x="638" y="532"/>
                    </a:lnTo>
                    <a:lnTo>
                      <a:pt x="636" y="530"/>
                    </a:lnTo>
                    <a:lnTo>
                      <a:pt x="635" y="530"/>
                    </a:lnTo>
                    <a:lnTo>
                      <a:pt x="634" y="530"/>
                    </a:lnTo>
                    <a:lnTo>
                      <a:pt x="634" y="532"/>
                    </a:lnTo>
                    <a:lnTo>
                      <a:pt x="634" y="533"/>
                    </a:lnTo>
                    <a:lnTo>
                      <a:pt x="632" y="533"/>
                    </a:lnTo>
                    <a:lnTo>
                      <a:pt x="632" y="532"/>
                    </a:lnTo>
                    <a:lnTo>
                      <a:pt x="632" y="530"/>
                    </a:lnTo>
                    <a:lnTo>
                      <a:pt x="631" y="530"/>
                    </a:lnTo>
                    <a:lnTo>
                      <a:pt x="630" y="530"/>
                    </a:lnTo>
                    <a:lnTo>
                      <a:pt x="630" y="529"/>
                    </a:lnTo>
                    <a:lnTo>
                      <a:pt x="630" y="528"/>
                    </a:lnTo>
                    <a:lnTo>
                      <a:pt x="630" y="526"/>
                    </a:lnTo>
                    <a:lnTo>
                      <a:pt x="628" y="526"/>
                    </a:lnTo>
                    <a:lnTo>
                      <a:pt x="627" y="526"/>
                    </a:lnTo>
                    <a:lnTo>
                      <a:pt x="626" y="526"/>
                    </a:lnTo>
                    <a:lnTo>
                      <a:pt x="626" y="528"/>
                    </a:lnTo>
                    <a:lnTo>
                      <a:pt x="626" y="529"/>
                    </a:lnTo>
                    <a:lnTo>
                      <a:pt x="624" y="529"/>
                    </a:lnTo>
                    <a:lnTo>
                      <a:pt x="624" y="530"/>
                    </a:lnTo>
                    <a:lnTo>
                      <a:pt x="623" y="530"/>
                    </a:lnTo>
                    <a:lnTo>
                      <a:pt x="622" y="530"/>
                    </a:lnTo>
                    <a:lnTo>
                      <a:pt x="621" y="530"/>
                    </a:lnTo>
                    <a:lnTo>
                      <a:pt x="621" y="532"/>
                    </a:lnTo>
                    <a:lnTo>
                      <a:pt x="621" y="533"/>
                    </a:lnTo>
                    <a:lnTo>
                      <a:pt x="621" y="534"/>
                    </a:lnTo>
                    <a:lnTo>
                      <a:pt x="621" y="533"/>
                    </a:lnTo>
                    <a:lnTo>
                      <a:pt x="622" y="533"/>
                    </a:lnTo>
                    <a:lnTo>
                      <a:pt x="623" y="533"/>
                    </a:lnTo>
                    <a:lnTo>
                      <a:pt x="623" y="534"/>
                    </a:lnTo>
                    <a:lnTo>
                      <a:pt x="624" y="534"/>
                    </a:lnTo>
                    <a:lnTo>
                      <a:pt x="623" y="534"/>
                    </a:lnTo>
                    <a:lnTo>
                      <a:pt x="623" y="536"/>
                    </a:lnTo>
                    <a:lnTo>
                      <a:pt x="622" y="536"/>
                    </a:lnTo>
                    <a:lnTo>
                      <a:pt x="621" y="536"/>
                    </a:lnTo>
                    <a:lnTo>
                      <a:pt x="621" y="537"/>
                    </a:lnTo>
                    <a:lnTo>
                      <a:pt x="619" y="537"/>
                    </a:lnTo>
                    <a:lnTo>
                      <a:pt x="618" y="537"/>
                    </a:lnTo>
                    <a:lnTo>
                      <a:pt x="618" y="536"/>
                    </a:lnTo>
                    <a:lnTo>
                      <a:pt x="618" y="534"/>
                    </a:lnTo>
                    <a:lnTo>
                      <a:pt x="617" y="533"/>
                    </a:lnTo>
                    <a:lnTo>
                      <a:pt x="615" y="533"/>
                    </a:lnTo>
                    <a:lnTo>
                      <a:pt x="614" y="533"/>
                    </a:lnTo>
                    <a:lnTo>
                      <a:pt x="613" y="533"/>
                    </a:lnTo>
                    <a:lnTo>
                      <a:pt x="611" y="533"/>
                    </a:lnTo>
                    <a:lnTo>
                      <a:pt x="610" y="533"/>
                    </a:lnTo>
                    <a:lnTo>
                      <a:pt x="610" y="534"/>
                    </a:lnTo>
                    <a:lnTo>
                      <a:pt x="609" y="534"/>
                    </a:lnTo>
                    <a:lnTo>
                      <a:pt x="609" y="533"/>
                    </a:lnTo>
                    <a:lnTo>
                      <a:pt x="607" y="533"/>
                    </a:lnTo>
                    <a:lnTo>
                      <a:pt x="609" y="533"/>
                    </a:lnTo>
                    <a:lnTo>
                      <a:pt x="609" y="532"/>
                    </a:lnTo>
                    <a:lnTo>
                      <a:pt x="607" y="532"/>
                    </a:lnTo>
                    <a:lnTo>
                      <a:pt x="606" y="533"/>
                    </a:lnTo>
                    <a:lnTo>
                      <a:pt x="605" y="533"/>
                    </a:lnTo>
                    <a:lnTo>
                      <a:pt x="604" y="533"/>
                    </a:lnTo>
                    <a:lnTo>
                      <a:pt x="602" y="533"/>
                    </a:lnTo>
                    <a:lnTo>
                      <a:pt x="602" y="534"/>
                    </a:lnTo>
                    <a:lnTo>
                      <a:pt x="602" y="536"/>
                    </a:lnTo>
                    <a:lnTo>
                      <a:pt x="604" y="536"/>
                    </a:lnTo>
                    <a:lnTo>
                      <a:pt x="604" y="537"/>
                    </a:lnTo>
                    <a:lnTo>
                      <a:pt x="604" y="538"/>
                    </a:lnTo>
                    <a:lnTo>
                      <a:pt x="604" y="539"/>
                    </a:lnTo>
                    <a:lnTo>
                      <a:pt x="602" y="539"/>
                    </a:lnTo>
                    <a:lnTo>
                      <a:pt x="602" y="541"/>
                    </a:lnTo>
                    <a:lnTo>
                      <a:pt x="604" y="541"/>
                    </a:lnTo>
                    <a:lnTo>
                      <a:pt x="604" y="542"/>
                    </a:lnTo>
                    <a:lnTo>
                      <a:pt x="605" y="542"/>
                    </a:lnTo>
                    <a:lnTo>
                      <a:pt x="605" y="543"/>
                    </a:lnTo>
                    <a:lnTo>
                      <a:pt x="606" y="543"/>
                    </a:lnTo>
                    <a:lnTo>
                      <a:pt x="607" y="543"/>
                    </a:lnTo>
                    <a:lnTo>
                      <a:pt x="609" y="543"/>
                    </a:lnTo>
                    <a:lnTo>
                      <a:pt x="609" y="545"/>
                    </a:lnTo>
                    <a:lnTo>
                      <a:pt x="609" y="543"/>
                    </a:lnTo>
                    <a:lnTo>
                      <a:pt x="610" y="543"/>
                    </a:lnTo>
                    <a:lnTo>
                      <a:pt x="610" y="545"/>
                    </a:lnTo>
                    <a:lnTo>
                      <a:pt x="610" y="546"/>
                    </a:lnTo>
                    <a:lnTo>
                      <a:pt x="609" y="546"/>
                    </a:lnTo>
                    <a:lnTo>
                      <a:pt x="607" y="546"/>
                    </a:lnTo>
                    <a:lnTo>
                      <a:pt x="606" y="546"/>
                    </a:lnTo>
                    <a:lnTo>
                      <a:pt x="605" y="546"/>
                    </a:lnTo>
                    <a:lnTo>
                      <a:pt x="604" y="546"/>
                    </a:lnTo>
                    <a:lnTo>
                      <a:pt x="602" y="546"/>
                    </a:lnTo>
                    <a:lnTo>
                      <a:pt x="601" y="546"/>
                    </a:lnTo>
                    <a:lnTo>
                      <a:pt x="602" y="547"/>
                    </a:lnTo>
                    <a:lnTo>
                      <a:pt x="604" y="547"/>
                    </a:lnTo>
                    <a:lnTo>
                      <a:pt x="604" y="549"/>
                    </a:lnTo>
                    <a:lnTo>
                      <a:pt x="605" y="549"/>
                    </a:lnTo>
                    <a:lnTo>
                      <a:pt x="605" y="550"/>
                    </a:lnTo>
                    <a:lnTo>
                      <a:pt x="604" y="551"/>
                    </a:lnTo>
                    <a:lnTo>
                      <a:pt x="602" y="551"/>
                    </a:lnTo>
                    <a:lnTo>
                      <a:pt x="602" y="553"/>
                    </a:lnTo>
                    <a:lnTo>
                      <a:pt x="601" y="553"/>
                    </a:lnTo>
                    <a:lnTo>
                      <a:pt x="600" y="553"/>
                    </a:lnTo>
                    <a:lnTo>
                      <a:pt x="598" y="553"/>
                    </a:lnTo>
                    <a:lnTo>
                      <a:pt x="598" y="551"/>
                    </a:lnTo>
                    <a:lnTo>
                      <a:pt x="597" y="551"/>
                    </a:lnTo>
                    <a:lnTo>
                      <a:pt x="596" y="551"/>
                    </a:lnTo>
                    <a:lnTo>
                      <a:pt x="594" y="551"/>
                    </a:lnTo>
                    <a:lnTo>
                      <a:pt x="594" y="550"/>
                    </a:lnTo>
                    <a:lnTo>
                      <a:pt x="593" y="550"/>
                    </a:lnTo>
                    <a:lnTo>
                      <a:pt x="593" y="551"/>
                    </a:lnTo>
                    <a:lnTo>
                      <a:pt x="592" y="551"/>
                    </a:lnTo>
                    <a:lnTo>
                      <a:pt x="592" y="553"/>
                    </a:lnTo>
                    <a:lnTo>
                      <a:pt x="593" y="553"/>
                    </a:lnTo>
                    <a:lnTo>
                      <a:pt x="593" y="554"/>
                    </a:lnTo>
                    <a:lnTo>
                      <a:pt x="594" y="554"/>
                    </a:lnTo>
                    <a:lnTo>
                      <a:pt x="594" y="555"/>
                    </a:lnTo>
                    <a:lnTo>
                      <a:pt x="596" y="555"/>
                    </a:lnTo>
                    <a:lnTo>
                      <a:pt x="596" y="556"/>
                    </a:lnTo>
                    <a:lnTo>
                      <a:pt x="596" y="558"/>
                    </a:lnTo>
                    <a:lnTo>
                      <a:pt x="594" y="558"/>
                    </a:lnTo>
                    <a:lnTo>
                      <a:pt x="593" y="558"/>
                    </a:lnTo>
                    <a:lnTo>
                      <a:pt x="592" y="558"/>
                    </a:lnTo>
                    <a:lnTo>
                      <a:pt x="590" y="558"/>
                    </a:lnTo>
                    <a:lnTo>
                      <a:pt x="590" y="556"/>
                    </a:lnTo>
                    <a:lnTo>
                      <a:pt x="590" y="555"/>
                    </a:lnTo>
                    <a:lnTo>
                      <a:pt x="589" y="555"/>
                    </a:lnTo>
                    <a:lnTo>
                      <a:pt x="589" y="554"/>
                    </a:lnTo>
                    <a:lnTo>
                      <a:pt x="588" y="554"/>
                    </a:lnTo>
                    <a:lnTo>
                      <a:pt x="587" y="554"/>
                    </a:lnTo>
                    <a:lnTo>
                      <a:pt x="585" y="554"/>
                    </a:lnTo>
                    <a:lnTo>
                      <a:pt x="585" y="555"/>
                    </a:lnTo>
                    <a:lnTo>
                      <a:pt x="584" y="555"/>
                    </a:lnTo>
                    <a:lnTo>
                      <a:pt x="583" y="555"/>
                    </a:lnTo>
                    <a:lnTo>
                      <a:pt x="583" y="554"/>
                    </a:lnTo>
                    <a:lnTo>
                      <a:pt x="581" y="554"/>
                    </a:lnTo>
                    <a:lnTo>
                      <a:pt x="581" y="553"/>
                    </a:lnTo>
                    <a:lnTo>
                      <a:pt x="580" y="553"/>
                    </a:lnTo>
                    <a:lnTo>
                      <a:pt x="580" y="554"/>
                    </a:lnTo>
                    <a:lnTo>
                      <a:pt x="579" y="554"/>
                    </a:lnTo>
                    <a:lnTo>
                      <a:pt x="579" y="555"/>
                    </a:lnTo>
                    <a:lnTo>
                      <a:pt x="577" y="555"/>
                    </a:lnTo>
                    <a:lnTo>
                      <a:pt x="576" y="555"/>
                    </a:lnTo>
                    <a:lnTo>
                      <a:pt x="576" y="556"/>
                    </a:lnTo>
                    <a:lnTo>
                      <a:pt x="576" y="555"/>
                    </a:lnTo>
                    <a:lnTo>
                      <a:pt x="575" y="555"/>
                    </a:lnTo>
                    <a:lnTo>
                      <a:pt x="576" y="555"/>
                    </a:lnTo>
                    <a:lnTo>
                      <a:pt x="576" y="554"/>
                    </a:lnTo>
                    <a:lnTo>
                      <a:pt x="575" y="554"/>
                    </a:lnTo>
                    <a:lnTo>
                      <a:pt x="575" y="553"/>
                    </a:lnTo>
                    <a:lnTo>
                      <a:pt x="575" y="551"/>
                    </a:lnTo>
                    <a:lnTo>
                      <a:pt x="575" y="550"/>
                    </a:lnTo>
                    <a:lnTo>
                      <a:pt x="573" y="550"/>
                    </a:lnTo>
                    <a:lnTo>
                      <a:pt x="573" y="551"/>
                    </a:lnTo>
                    <a:lnTo>
                      <a:pt x="573" y="553"/>
                    </a:lnTo>
                    <a:lnTo>
                      <a:pt x="573" y="554"/>
                    </a:lnTo>
                    <a:lnTo>
                      <a:pt x="572" y="554"/>
                    </a:lnTo>
                    <a:lnTo>
                      <a:pt x="571" y="554"/>
                    </a:lnTo>
                    <a:lnTo>
                      <a:pt x="571" y="555"/>
                    </a:lnTo>
                    <a:lnTo>
                      <a:pt x="569" y="556"/>
                    </a:lnTo>
                    <a:lnTo>
                      <a:pt x="568" y="556"/>
                    </a:lnTo>
                    <a:lnTo>
                      <a:pt x="568" y="555"/>
                    </a:lnTo>
                    <a:lnTo>
                      <a:pt x="567" y="555"/>
                    </a:lnTo>
                    <a:lnTo>
                      <a:pt x="566" y="555"/>
                    </a:lnTo>
                    <a:lnTo>
                      <a:pt x="566" y="554"/>
                    </a:lnTo>
                    <a:lnTo>
                      <a:pt x="564" y="554"/>
                    </a:lnTo>
                    <a:lnTo>
                      <a:pt x="564" y="553"/>
                    </a:lnTo>
                    <a:lnTo>
                      <a:pt x="566" y="551"/>
                    </a:lnTo>
                    <a:lnTo>
                      <a:pt x="564" y="551"/>
                    </a:lnTo>
                    <a:lnTo>
                      <a:pt x="563" y="551"/>
                    </a:lnTo>
                    <a:lnTo>
                      <a:pt x="563" y="550"/>
                    </a:lnTo>
                    <a:lnTo>
                      <a:pt x="562" y="550"/>
                    </a:lnTo>
                    <a:lnTo>
                      <a:pt x="562" y="549"/>
                    </a:lnTo>
                    <a:lnTo>
                      <a:pt x="560" y="549"/>
                    </a:lnTo>
                    <a:lnTo>
                      <a:pt x="559" y="549"/>
                    </a:lnTo>
                    <a:lnTo>
                      <a:pt x="558" y="549"/>
                    </a:lnTo>
                    <a:lnTo>
                      <a:pt x="558" y="550"/>
                    </a:lnTo>
                    <a:lnTo>
                      <a:pt x="558" y="551"/>
                    </a:lnTo>
                    <a:lnTo>
                      <a:pt x="556" y="551"/>
                    </a:lnTo>
                    <a:lnTo>
                      <a:pt x="555" y="550"/>
                    </a:lnTo>
                    <a:lnTo>
                      <a:pt x="555" y="549"/>
                    </a:lnTo>
                    <a:lnTo>
                      <a:pt x="555" y="547"/>
                    </a:lnTo>
                    <a:lnTo>
                      <a:pt x="554" y="547"/>
                    </a:lnTo>
                    <a:lnTo>
                      <a:pt x="552" y="547"/>
                    </a:lnTo>
                    <a:lnTo>
                      <a:pt x="552" y="546"/>
                    </a:lnTo>
                    <a:lnTo>
                      <a:pt x="551" y="546"/>
                    </a:lnTo>
                    <a:lnTo>
                      <a:pt x="551" y="547"/>
                    </a:lnTo>
                    <a:lnTo>
                      <a:pt x="550" y="547"/>
                    </a:lnTo>
                    <a:lnTo>
                      <a:pt x="549" y="547"/>
                    </a:lnTo>
                    <a:lnTo>
                      <a:pt x="547" y="547"/>
                    </a:lnTo>
                    <a:lnTo>
                      <a:pt x="547" y="546"/>
                    </a:lnTo>
                    <a:lnTo>
                      <a:pt x="546" y="546"/>
                    </a:lnTo>
                    <a:lnTo>
                      <a:pt x="545" y="546"/>
                    </a:lnTo>
                    <a:lnTo>
                      <a:pt x="545" y="547"/>
                    </a:lnTo>
                    <a:lnTo>
                      <a:pt x="543" y="547"/>
                    </a:lnTo>
                    <a:lnTo>
                      <a:pt x="542" y="547"/>
                    </a:lnTo>
                    <a:lnTo>
                      <a:pt x="542" y="549"/>
                    </a:lnTo>
                    <a:lnTo>
                      <a:pt x="541" y="550"/>
                    </a:lnTo>
                    <a:lnTo>
                      <a:pt x="539" y="550"/>
                    </a:lnTo>
                    <a:lnTo>
                      <a:pt x="538" y="550"/>
                    </a:lnTo>
                    <a:lnTo>
                      <a:pt x="537" y="549"/>
                    </a:lnTo>
                    <a:lnTo>
                      <a:pt x="537" y="550"/>
                    </a:lnTo>
                    <a:lnTo>
                      <a:pt x="537" y="551"/>
                    </a:lnTo>
                    <a:lnTo>
                      <a:pt x="535" y="551"/>
                    </a:lnTo>
                    <a:lnTo>
                      <a:pt x="535" y="550"/>
                    </a:lnTo>
                    <a:lnTo>
                      <a:pt x="534" y="550"/>
                    </a:lnTo>
                    <a:lnTo>
                      <a:pt x="534" y="549"/>
                    </a:lnTo>
                    <a:lnTo>
                      <a:pt x="534" y="547"/>
                    </a:lnTo>
                    <a:lnTo>
                      <a:pt x="534" y="546"/>
                    </a:lnTo>
                    <a:lnTo>
                      <a:pt x="534" y="545"/>
                    </a:lnTo>
                    <a:lnTo>
                      <a:pt x="534" y="543"/>
                    </a:lnTo>
                    <a:lnTo>
                      <a:pt x="533" y="543"/>
                    </a:lnTo>
                    <a:lnTo>
                      <a:pt x="533" y="542"/>
                    </a:lnTo>
                    <a:lnTo>
                      <a:pt x="532" y="542"/>
                    </a:lnTo>
                    <a:lnTo>
                      <a:pt x="530" y="542"/>
                    </a:lnTo>
                    <a:lnTo>
                      <a:pt x="530" y="541"/>
                    </a:lnTo>
                    <a:lnTo>
                      <a:pt x="532" y="541"/>
                    </a:lnTo>
                    <a:lnTo>
                      <a:pt x="533" y="541"/>
                    </a:lnTo>
                    <a:lnTo>
                      <a:pt x="532" y="541"/>
                    </a:lnTo>
                    <a:lnTo>
                      <a:pt x="532" y="539"/>
                    </a:lnTo>
                    <a:lnTo>
                      <a:pt x="530" y="539"/>
                    </a:lnTo>
                    <a:lnTo>
                      <a:pt x="530" y="541"/>
                    </a:lnTo>
                    <a:lnTo>
                      <a:pt x="529" y="541"/>
                    </a:lnTo>
                    <a:lnTo>
                      <a:pt x="529" y="542"/>
                    </a:lnTo>
                    <a:lnTo>
                      <a:pt x="529" y="543"/>
                    </a:lnTo>
                    <a:lnTo>
                      <a:pt x="529" y="545"/>
                    </a:lnTo>
                    <a:lnTo>
                      <a:pt x="529" y="546"/>
                    </a:lnTo>
                    <a:lnTo>
                      <a:pt x="530" y="546"/>
                    </a:lnTo>
                    <a:lnTo>
                      <a:pt x="530" y="547"/>
                    </a:lnTo>
                    <a:lnTo>
                      <a:pt x="530" y="549"/>
                    </a:lnTo>
                    <a:lnTo>
                      <a:pt x="530" y="550"/>
                    </a:lnTo>
                    <a:lnTo>
                      <a:pt x="532" y="550"/>
                    </a:lnTo>
                    <a:lnTo>
                      <a:pt x="532" y="551"/>
                    </a:lnTo>
                    <a:lnTo>
                      <a:pt x="532" y="553"/>
                    </a:lnTo>
                    <a:lnTo>
                      <a:pt x="533" y="553"/>
                    </a:lnTo>
                    <a:lnTo>
                      <a:pt x="533" y="554"/>
                    </a:lnTo>
                    <a:lnTo>
                      <a:pt x="534" y="555"/>
                    </a:lnTo>
                    <a:lnTo>
                      <a:pt x="534" y="556"/>
                    </a:lnTo>
                    <a:lnTo>
                      <a:pt x="534" y="558"/>
                    </a:lnTo>
                    <a:lnTo>
                      <a:pt x="535" y="558"/>
                    </a:lnTo>
                    <a:lnTo>
                      <a:pt x="535" y="559"/>
                    </a:lnTo>
                    <a:lnTo>
                      <a:pt x="534" y="559"/>
                    </a:lnTo>
                    <a:lnTo>
                      <a:pt x="534" y="560"/>
                    </a:lnTo>
                    <a:lnTo>
                      <a:pt x="534" y="562"/>
                    </a:lnTo>
                    <a:lnTo>
                      <a:pt x="534" y="563"/>
                    </a:lnTo>
                    <a:lnTo>
                      <a:pt x="533" y="563"/>
                    </a:lnTo>
                    <a:lnTo>
                      <a:pt x="532" y="563"/>
                    </a:lnTo>
                    <a:lnTo>
                      <a:pt x="530" y="564"/>
                    </a:lnTo>
                    <a:lnTo>
                      <a:pt x="529" y="564"/>
                    </a:lnTo>
                    <a:lnTo>
                      <a:pt x="529" y="566"/>
                    </a:lnTo>
                    <a:lnTo>
                      <a:pt x="528" y="567"/>
                    </a:lnTo>
                    <a:lnTo>
                      <a:pt x="528" y="568"/>
                    </a:lnTo>
                    <a:lnTo>
                      <a:pt x="525" y="570"/>
                    </a:lnTo>
                    <a:lnTo>
                      <a:pt x="524" y="571"/>
                    </a:lnTo>
                    <a:lnTo>
                      <a:pt x="524" y="572"/>
                    </a:lnTo>
                    <a:lnTo>
                      <a:pt x="522" y="572"/>
                    </a:lnTo>
                    <a:lnTo>
                      <a:pt x="522" y="573"/>
                    </a:lnTo>
                    <a:lnTo>
                      <a:pt x="521" y="573"/>
                    </a:lnTo>
                    <a:lnTo>
                      <a:pt x="521" y="575"/>
                    </a:lnTo>
                    <a:lnTo>
                      <a:pt x="520" y="575"/>
                    </a:lnTo>
                    <a:lnTo>
                      <a:pt x="520" y="576"/>
                    </a:lnTo>
                    <a:lnTo>
                      <a:pt x="520" y="577"/>
                    </a:lnTo>
                    <a:lnTo>
                      <a:pt x="520" y="579"/>
                    </a:lnTo>
                    <a:lnTo>
                      <a:pt x="518" y="579"/>
                    </a:lnTo>
                    <a:lnTo>
                      <a:pt x="518" y="580"/>
                    </a:lnTo>
                    <a:lnTo>
                      <a:pt x="518" y="581"/>
                    </a:lnTo>
                    <a:lnTo>
                      <a:pt x="520" y="581"/>
                    </a:lnTo>
                    <a:lnTo>
                      <a:pt x="520" y="583"/>
                    </a:lnTo>
                    <a:lnTo>
                      <a:pt x="520" y="584"/>
                    </a:lnTo>
                    <a:lnTo>
                      <a:pt x="520" y="585"/>
                    </a:lnTo>
                    <a:lnTo>
                      <a:pt x="520" y="587"/>
                    </a:lnTo>
                    <a:lnTo>
                      <a:pt x="521" y="587"/>
                    </a:lnTo>
                    <a:lnTo>
                      <a:pt x="521" y="588"/>
                    </a:lnTo>
                    <a:lnTo>
                      <a:pt x="522" y="588"/>
                    </a:lnTo>
                    <a:lnTo>
                      <a:pt x="522" y="589"/>
                    </a:lnTo>
                    <a:lnTo>
                      <a:pt x="524" y="589"/>
                    </a:lnTo>
                    <a:lnTo>
                      <a:pt x="524" y="590"/>
                    </a:lnTo>
                    <a:lnTo>
                      <a:pt x="525" y="590"/>
                    </a:lnTo>
                    <a:lnTo>
                      <a:pt x="525" y="592"/>
                    </a:lnTo>
                    <a:lnTo>
                      <a:pt x="526" y="592"/>
                    </a:lnTo>
                    <a:lnTo>
                      <a:pt x="528" y="593"/>
                    </a:lnTo>
                    <a:lnTo>
                      <a:pt x="529" y="593"/>
                    </a:lnTo>
                    <a:lnTo>
                      <a:pt x="530" y="593"/>
                    </a:lnTo>
                    <a:lnTo>
                      <a:pt x="530" y="594"/>
                    </a:lnTo>
                    <a:lnTo>
                      <a:pt x="532" y="594"/>
                    </a:lnTo>
                    <a:lnTo>
                      <a:pt x="532" y="596"/>
                    </a:lnTo>
                    <a:lnTo>
                      <a:pt x="532" y="597"/>
                    </a:lnTo>
                    <a:lnTo>
                      <a:pt x="532" y="598"/>
                    </a:lnTo>
                    <a:lnTo>
                      <a:pt x="532" y="600"/>
                    </a:lnTo>
                    <a:lnTo>
                      <a:pt x="532" y="601"/>
                    </a:lnTo>
                    <a:lnTo>
                      <a:pt x="530" y="601"/>
                    </a:lnTo>
                    <a:lnTo>
                      <a:pt x="529" y="601"/>
                    </a:lnTo>
                    <a:lnTo>
                      <a:pt x="529" y="602"/>
                    </a:lnTo>
                    <a:lnTo>
                      <a:pt x="528" y="602"/>
                    </a:lnTo>
                    <a:lnTo>
                      <a:pt x="526" y="602"/>
                    </a:lnTo>
                    <a:lnTo>
                      <a:pt x="525" y="602"/>
                    </a:lnTo>
                    <a:lnTo>
                      <a:pt x="525" y="604"/>
                    </a:lnTo>
                    <a:lnTo>
                      <a:pt x="524" y="604"/>
                    </a:lnTo>
                    <a:lnTo>
                      <a:pt x="522" y="604"/>
                    </a:lnTo>
                    <a:lnTo>
                      <a:pt x="522" y="602"/>
                    </a:lnTo>
                    <a:lnTo>
                      <a:pt x="521" y="602"/>
                    </a:lnTo>
                    <a:lnTo>
                      <a:pt x="521" y="601"/>
                    </a:lnTo>
                    <a:lnTo>
                      <a:pt x="520" y="600"/>
                    </a:lnTo>
                    <a:lnTo>
                      <a:pt x="518" y="600"/>
                    </a:lnTo>
                    <a:lnTo>
                      <a:pt x="518" y="598"/>
                    </a:lnTo>
                    <a:lnTo>
                      <a:pt x="517" y="598"/>
                    </a:lnTo>
                    <a:lnTo>
                      <a:pt x="517" y="597"/>
                    </a:lnTo>
                    <a:lnTo>
                      <a:pt x="516" y="597"/>
                    </a:lnTo>
                    <a:lnTo>
                      <a:pt x="516" y="598"/>
                    </a:lnTo>
                    <a:lnTo>
                      <a:pt x="515" y="598"/>
                    </a:lnTo>
                    <a:lnTo>
                      <a:pt x="513" y="600"/>
                    </a:lnTo>
                    <a:lnTo>
                      <a:pt x="512" y="600"/>
                    </a:lnTo>
                    <a:lnTo>
                      <a:pt x="511" y="600"/>
                    </a:lnTo>
                    <a:lnTo>
                      <a:pt x="511" y="601"/>
                    </a:lnTo>
                    <a:lnTo>
                      <a:pt x="509" y="601"/>
                    </a:lnTo>
                    <a:lnTo>
                      <a:pt x="509" y="602"/>
                    </a:lnTo>
                    <a:lnTo>
                      <a:pt x="509" y="604"/>
                    </a:lnTo>
                    <a:lnTo>
                      <a:pt x="509" y="605"/>
                    </a:lnTo>
                    <a:lnTo>
                      <a:pt x="508" y="605"/>
                    </a:lnTo>
                    <a:lnTo>
                      <a:pt x="508" y="606"/>
                    </a:lnTo>
                    <a:lnTo>
                      <a:pt x="508" y="608"/>
                    </a:lnTo>
                    <a:lnTo>
                      <a:pt x="508" y="609"/>
                    </a:lnTo>
                    <a:lnTo>
                      <a:pt x="507" y="609"/>
                    </a:lnTo>
                    <a:lnTo>
                      <a:pt x="507" y="610"/>
                    </a:lnTo>
                    <a:lnTo>
                      <a:pt x="505" y="610"/>
                    </a:lnTo>
                    <a:lnTo>
                      <a:pt x="505" y="611"/>
                    </a:lnTo>
                    <a:lnTo>
                      <a:pt x="505" y="613"/>
                    </a:lnTo>
                    <a:lnTo>
                      <a:pt x="505" y="614"/>
                    </a:lnTo>
                    <a:lnTo>
                      <a:pt x="505" y="615"/>
                    </a:lnTo>
                    <a:lnTo>
                      <a:pt x="504" y="617"/>
                    </a:lnTo>
                    <a:lnTo>
                      <a:pt x="504" y="618"/>
                    </a:lnTo>
                    <a:lnTo>
                      <a:pt x="503" y="618"/>
                    </a:lnTo>
                    <a:lnTo>
                      <a:pt x="503" y="619"/>
                    </a:lnTo>
                    <a:lnTo>
                      <a:pt x="503" y="621"/>
                    </a:lnTo>
                    <a:lnTo>
                      <a:pt x="501" y="621"/>
                    </a:lnTo>
                    <a:lnTo>
                      <a:pt x="501" y="622"/>
                    </a:lnTo>
                    <a:lnTo>
                      <a:pt x="501" y="623"/>
                    </a:lnTo>
                    <a:lnTo>
                      <a:pt x="500" y="623"/>
                    </a:lnTo>
                    <a:lnTo>
                      <a:pt x="500" y="625"/>
                    </a:lnTo>
                    <a:lnTo>
                      <a:pt x="501" y="626"/>
                    </a:lnTo>
                    <a:lnTo>
                      <a:pt x="503" y="627"/>
                    </a:lnTo>
                    <a:lnTo>
                      <a:pt x="504" y="632"/>
                    </a:lnTo>
                    <a:lnTo>
                      <a:pt x="509" y="635"/>
                    </a:lnTo>
                    <a:close/>
                    <a:moveTo>
                      <a:pt x="600" y="251"/>
                    </a:moveTo>
                    <a:lnTo>
                      <a:pt x="600" y="250"/>
                    </a:lnTo>
                    <a:lnTo>
                      <a:pt x="600" y="251"/>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46" name="Freeform 33">
                <a:extLst>
                  <a:ext uri="{FF2B5EF4-FFF2-40B4-BE49-F238E27FC236}">
                    <a16:creationId xmlns:a16="http://schemas.microsoft.com/office/drawing/2014/main" id="{18D42453-A8D8-7F9B-5946-1AF337DE8929}"/>
                  </a:ext>
                </a:extLst>
              </p:cNvPr>
              <p:cNvSpPr>
                <a:spLocks/>
              </p:cNvSpPr>
              <p:nvPr/>
            </p:nvSpPr>
            <p:spPr bwMode="auto">
              <a:xfrm>
                <a:off x="3682" y="1106"/>
                <a:ext cx="252" cy="338"/>
              </a:xfrm>
              <a:custGeom>
                <a:avLst/>
                <a:gdLst>
                  <a:gd name="T0" fmla="*/ 200 w 252"/>
                  <a:gd name="T1" fmla="*/ 266 h 338"/>
                  <a:gd name="T2" fmla="*/ 250 w 252"/>
                  <a:gd name="T3" fmla="*/ 293 h 338"/>
                  <a:gd name="T4" fmla="*/ 237 w 252"/>
                  <a:gd name="T5" fmla="*/ 310 h 338"/>
                  <a:gd name="T6" fmla="*/ 211 w 252"/>
                  <a:gd name="T7" fmla="*/ 331 h 338"/>
                  <a:gd name="T8" fmla="*/ 197 w 252"/>
                  <a:gd name="T9" fmla="*/ 334 h 338"/>
                  <a:gd name="T10" fmla="*/ 203 w 252"/>
                  <a:gd name="T11" fmla="*/ 325 h 338"/>
                  <a:gd name="T12" fmla="*/ 191 w 252"/>
                  <a:gd name="T13" fmla="*/ 314 h 338"/>
                  <a:gd name="T14" fmla="*/ 171 w 252"/>
                  <a:gd name="T15" fmla="*/ 309 h 338"/>
                  <a:gd name="T16" fmla="*/ 158 w 252"/>
                  <a:gd name="T17" fmla="*/ 297 h 338"/>
                  <a:gd name="T18" fmla="*/ 145 w 252"/>
                  <a:gd name="T19" fmla="*/ 291 h 338"/>
                  <a:gd name="T20" fmla="*/ 133 w 252"/>
                  <a:gd name="T21" fmla="*/ 296 h 338"/>
                  <a:gd name="T22" fmla="*/ 128 w 252"/>
                  <a:gd name="T23" fmla="*/ 312 h 338"/>
                  <a:gd name="T24" fmla="*/ 116 w 252"/>
                  <a:gd name="T25" fmla="*/ 312 h 338"/>
                  <a:gd name="T26" fmla="*/ 107 w 252"/>
                  <a:gd name="T27" fmla="*/ 297 h 338"/>
                  <a:gd name="T28" fmla="*/ 99 w 252"/>
                  <a:gd name="T29" fmla="*/ 291 h 338"/>
                  <a:gd name="T30" fmla="*/ 84 w 252"/>
                  <a:gd name="T31" fmla="*/ 296 h 338"/>
                  <a:gd name="T32" fmla="*/ 68 w 252"/>
                  <a:gd name="T33" fmla="*/ 301 h 338"/>
                  <a:gd name="T34" fmla="*/ 60 w 252"/>
                  <a:gd name="T35" fmla="*/ 292 h 338"/>
                  <a:gd name="T36" fmla="*/ 76 w 252"/>
                  <a:gd name="T37" fmla="*/ 291 h 338"/>
                  <a:gd name="T38" fmla="*/ 86 w 252"/>
                  <a:gd name="T39" fmla="*/ 276 h 338"/>
                  <a:gd name="T40" fmla="*/ 93 w 252"/>
                  <a:gd name="T41" fmla="*/ 259 h 338"/>
                  <a:gd name="T42" fmla="*/ 91 w 252"/>
                  <a:gd name="T43" fmla="*/ 248 h 338"/>
                  <a:gd name="T44" fmla="*/ 99 w 252"/>
                  <a:gd name="T45" fmla="*/ 244 h 338"/>
                  <a:gd name="T46" fmla="*/ 98 w 252"/>
                  <a:gd name="T47" fmla="*/ 227 h 338"/>
                  <a:gd name="T48" fmla="*/ 91 w 252"/>
                  <a:gd name="T49" fmla="*/ 215 h 338"/>
                  <a:gd name="T50" fmla="*/ 80 w 252"/>
                  <a:gd name="T51" fmla="*/ 221 h 338"/>
                  <a:gd name="T52" fmla="*/ 70 w 252"/>
                  <a:gd name="T53" fmla="*/ 221 h 338"/>
                  <a:gd name="T54" fmla="*/ 64 w 252"/>
                  <a:gd name="T55" fmla="*/ 227 h 338"/>
                  <a:gd name="T56" fmla="*/ 57 w 252"/>
                  <a:gd name="T57" fmla="*/ 229 h 338"/>
                  <a:gd name="T58" fmla="*/ 48 w 252"/>
                  <a:gd name="T59" fmla="*/ 220 h 338"/>
                  <a:gd name="T60" fmla="*/ 43 w 252"/>
                  <a:gd name="T61" fmla="*/ 211 h 338"/>
                  <a:gd name="T62" fmla="*/ 38 w 252"/>
                  <a:gd name="T63" fmla="*/ 207 h 338"/>
                  <a:gd name="T64" fmla="*/ 29 w 252"/>
                  <a:gd name="T65" fmla="*/ 206 h 338"/>
                  <a:gd name="T66" fmla="*/ 25 w 252"/>
                  <a:gd name="T67" fmla="*/ 193 h 338"/>
                  <a:gd name="T68" fmla="*/ 18 w 252"/>
                  <a:gd name="T69" fmla="*/ 185 h 338"/>
                  <a:gd name="T70" fmla="*/ 6 w 252"/>
                  <a:gd name="T71" fmla="*/ 178 h 338"/>
                  <a:gd name="T72" fmla="*/ 1 w 252"/>
                  <a:gd name="T73" fmla="*/ 161 h 338"/>
                  <a:gd name="T74" fmla="*/ 18 w 252"/>
                  <a:gd name="T75" fmla="*/ 162 h 338"/>
                  <a:gd name="T76" fmla="*/ 27 w 252"/>
                  <a:gd name="T77" fmla="*/ 162 h 338"/>
                  <a:gd name="T78" fmla="*/ 36 w 252"/>
                  <a:gd name="T79" fmla="*/ 168 h 338"/>
                  <a:gd name="T80" fmla="*/ 42 w 252"/>
                  <a:gd name="T81" fmla="*/ 159 h 338"/>
                  <a:gd name="T82" fmla="*/ 52 w 252"/>
                  <a:gd name="T83" fmla="*/ 153 h 338"/>
                  <a:gd name="T84" fmla="*/ 61 w 252"/>
                  <a:gd name="T85" fmla="*/ 145 h 338"/>
                  <a:gd name="T86" fmla="*/ 67 w 252"/>
                  <a:gd name="T87" fmla="*/ 134 h 338"/>
                  <a:gd name="T88" fmla="*/ 56 w 252"/>
                  <a:gd name="T89" fmla="*/ 123 h 338"/>
                  <a:gd name="T90" fmla="*/ 51 w 252"/>
                  <a:gd name="T91" fmla="*/ 114 h 338"/>
                  <a:gd name="T92" fmla="*/ 67 w 252"/>
                  <a:gd name="T93" fmla="*/ 114 h 338"/>
                  <a:gd name="T94" fmla="*/ 72 w 252"/>
                  <a:gd name="T95" fmla="*/ 102 h 338"/>
                  <a:gd name="T96" fmla="*/ 82 w 252"/>
                  <a:gd name="T97" fmla="*/ 101 h 338"/>
                  <a:gd name="T98" fmla="*/ 86 w 252"/>
                  <a:gd name="T99" fmla="*/ 92 h 338"/>
                  <a:gd name="T100" fmla="*/ 97 w 252"/>
                  <a:gd name="T101" fmla="*/ 85 h 338"/>
                  <a:gd name="T102" fmla="*/ 101 w 252"/>
                  <a:gd name="T103" fmla="*/ 75 h 338"/>
                  <a:gd name="T104" fmla="*/ 95 w 252"/>
                  <a:gd name="T105" fmla="*/ 62 h 338"/>
                  <a:gd name="T106" fmla="*/ 98 w 252"/>
                  <a:gd name="T107" fmla="*/ 47 h 338"/>
                  <a:gd name="T108" fmla="*/ 97 w 252"/>
                  <a:gd name="T109" fmla="*/ 34 h 338"/>
                  <a:gd name="T110" fmla="*/ 91 w 252"/>
                  <a:gd name="T111" fmla="*/ 26 h 338"/>
                  <a:gd name="T112" fmla="*/ 82 w 252"/>
                  <a:gd name="T113" fmla="*/ 24 h 338"/>
                  <a:gd name="T114" fmla="*/ 72 w 252"/>
                  <a:gd name="T115" fmla="*/ 17 h 338"/>
                  <a:gd name="T116" fmla="*/ 68 w 252"/>
                  <a:gd name="T117" fmla="*/ 9 h 338"/>
                  <a:gd name="T118" fmla="*/ 63 w 252"/>
                  <a:gd name="T119" fmla="*/ 1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2" h="338">
                    <a:moveTo>
                      <a:pt x="205" y="241"/>
                    </a:moveTo>
                    <a:lnTo>
                      <a:pt x="207" y="242"/>
                    </a:lnTo>
                    <a:lnTo>
                      <a:pt x="209" y="245"/>
                    </a:lnTo>
                    <a:lnTo>
                      <a:pt x="208" y="246"/>
                    </a:lnTo>
                    <a:lnTo>
                      <a:pt x="204" y="248"/>
                    </a:lnTo>
                    <a:lnTo>
                      <a:pt x="201" y="249"/>
                    </a:lnTo>
                    <a:lnTo>
                      <a:pt x="199" y="250"/>
                    </a:lnTo>
                    <a:lnTo>
                      <a:pt x="197" y="251"/>
                    </a:lnTo>
                    <a:lnTo>
                      <a:pt x="196" y="253"/>
                    </a:lnTo>
                    <a:lnTo>
                      <a:pt x="197" y="254"/>
                    </a:lnTo>
                    <a:lnTo>
                      <a:pt x="199" y="255"/>
                    </a:lnTo>
                    <a:lnTo>
                      <a:pt x="199" y="257"/>
                    </a:lnTo>
                    <a:lnTo>
                      <a:pt x="200" y="258"/>
                    </a:lnTo>
                    <a:lnTo>
                      <a:pt x="200" y="261"/>
                    </a:lnTo>
                    <a:lnTo>
                      <a:pt x="200" y="262"/>
                    </a:lnTo>
                    <a:lnTo>
                      <a:pt x="200" y="265"/>
                    </a:lnTo>
                    <a:lnTo>
                      <a:pt x="200" y="266"/>
                    </a:lnTo>
                    <a:lnTo>
                      <a:pt x="200" y="267"/>
                    </a:lnTo>
                    <a:lnTo>
                      <a:pt x="197" y="272"/>
                    </a:lnTo>
                    <a:lnTo>
                      <a:pt x="204" y="278"/>
                    </a:lnTo>
                    <a:lnTo>
                      <a:pt x="207" y="279"/>
                    </a:lnTo>
                    <a:lnTo>
                      <a:pt x="211" y="280"/>
                    </a:lnTo>
                    <a:lnTo>
                      <a:pt x="214" y="279"/>
                    </a:lnTo>
                    <a:lnTo>
                      <a:pt x="216" y="279"/>
                    </a:lnTo>
                    <a:lnTo>
                      <a:pt x="220" y="279"/>
                    </a:lnTo>
                    <a:lnTo>
                      <a:pt x="225" y="276"/>
                    </a:lnTo>
                    <a:lnTo>
                      <a:pt x="231" y="274"/>
                    </a:lnTo>
                    <a:lnTo>
                      <a:pt x="239" y="270"/>
                    </a:lnTo>
                    <a:lnTo>
                      <a:pt x="245" y="271"/>
                    </a:lnTo>
                    <a:lnTo>
                      <a:pt x="248" y="275"/>
                    </a:lnTo>
                    <a:lnTo>
                      <a:pt x="252" y="279"/>
                    </a:lnTo>
                    <a:lnTo>
                      <a:pt x="252" y="285"/>
                    </a:lnTo>
                    <a:lnTo>
                      <a:pt x="251" y="289"/>
                    </a:lnTo>
                    <a:lnTo>
                      <a:pt x="250" y="293"/>
                    </a:lnTo>
                    <a:lnTo>
                      <a:pt x="246" y="293"/>
                    </a:lnTo>
                    <a:lnTo>
                      <a:pt x="242" y="293"/>
                    </a:lnTo>
                    <a:lnTo>
                      <a:pt x="239" y="293"/>
                    </a:lnTo>
                    <a:lnTo>
                      <a:pt x="238" y="293"/>
                    </a:lnTo>
                    <a:lnTo>
                      <a:pt x="238" y="295"/>
                    </a:lnTo>
                    <a:lnTo>
                      <a:pt x="237" y="295"/>
                    </a:lnTo>
                    <a:lnTo>
                      <a:pt x="235" y="296"/>
                    </a:lnTo>
                    <a:lnTo>
                      <a:pt x="234" y="296"/>
                    </a:lnTo>
                    <a:lnTo>
                      <a:pt x="234" y="297"/>
                    </a:lnTo>
                    <a:lnTo>
                      <a:pt x="233" y="297"/>
                    </a:lnTo>
                    <a:lnTo>
                      <a:pt x="233" y="299"/>
                    </a:lnTo>
                    <a:lnTo>
                      <a:pt x="231" y="299"/>
                    </a:lnTo>
                    <a:lnTo>
                      <a:pt x="231" y="300"/>
                    </a:lnTo>
                    <a:lnTo>
                      <a:pt x="233" y="303"/>
                    </a:lnTo>
                    <a:lnTo>
                      <a:pt x="234" y="306"/>
                    </a:lnTo>
                    <a:lnTo>
                      <a:pt x="235" y="308"/>
                    </a:lnTo>
                    <a:lnTo>
                      <a:pt x="237" y="310"/>
                    </a:lnTo>
                    <a:lnTo>
                      <a:pt x="237" y="312"/>
                    </a:lnTo>
                    <a:lnTo>
                      <a:pt x="237" y="313"/>
                    </a:lnTo>
                    <a:lnTo>
                      <a:pt x="235" y="316"/>
                    </a:lnTo>
                    <a:lnTo>
                      <a:pt x="235" y="318"/>
                    </a:lnTo>
                    <a:lnTo>
                      <a:pt x="235" y="320"/>
                    </a:lnTo>
                    <a:lnTo>
                      <a:pt x="235" y="322"/>
                    </a:lnTo>
                    <a:lnTo>
                      <a:pt x="235" y="325"/>
                    </a:lnTo>
                    <a:lnTo>
                      <a:pt x="233" y="326"/>
                    </a:lnTo>
                    <a:lnTo>
                      <a:pt x="231" y="326"/>
                    </a:lnTo>
                    <a:lnTo>
                      <a:pt x="230" y="327"/>
                    </a:lnTo>
                    <a:lnTo>
                      <a:pt x="226" y="327"/>
                    </a:lnTo>
                    <a:lnTo>
                      <a:pt x="224" y="329"/>
                    </a:lnTo>
                    <a:lnTo>
                      <a:pt x="222" y="329"/>
                    </a:lnTo>
                    <a:lnTo>
                      <a:pt x="221" y="329"/>
                    </a:lnTo>
                    <a:lnTo>
                      <a:pt x="218" y="329"/>
                    </a:lnTo>
                    <a:lnTo>
                      <a:pt x="214" y="330"/>
                    </a:lnTo>
                    <a:lnTo>
                      <a:pt x="211" y="331"/>
                    </a:lnTo>
                    <a:lnTo>
                      <a:pt x="211" y="333"/>
                    </a:lnTo>
                    <a:lnTo>
                      <a:pt x="211" y="334"/>
                    </a:lnTo>
                    <a:lnTo>
                      <a:pt x="213" y="338"/>
                    </a:lnTo>
                    <a:lnTo>
                      <a:pt x="208" y="337"/>
                    </a:lnTo>
                    <a:lnTo>
                      <a:pt x="208" y="335"/>
                    </a:lnTo>
                    <a:lnTo>
                      <a:pt x="208" y="334"/>
                    </a:lnTo>
                    <a:lnTo>
                      <a:pt x="208" y="333"/>
                    </a:lnTo>
                    <a:lnTo>
                      <a:pt x="207" y="333"/>
                    </a:lnTo>
                    <a:lnTo>
                      <a:pt x="205" y="334"/>
                    </a:lnTo>
                    <a:lnTo>
                      <a:pt x="204" y="334"/>
                    </a:lnTo>
                    <a:lnTo>
                      <a:pt x="204" y="333"/>
                    </a:lnTo>
                    <a:lnTo>
                      <a:pt x="203" y="333"/>
                    </a:lnTo>
                    <a:lnTo>
                      <a:pt x="201" y="333"/>
                    </a:lnTo>
                    <a:lnTo>
                      <a:pt x="200" y="333"/>
                    </a:lnTo>
                    <a:lnTo>
                      <a:pt x="200" y="334"/>
                    </a:lnTo>
                    <a:lnTo>
                      <a:pt x="199" y="334"/>
                    </a:lnTo>
                    <a:lnTo>
                      <a:pt x="197" y="334"/>
                    </a:lnTo>
                    <a:lnTo>
                      <a:pt x="196" y="335"/>
                    </a:lnTo>
                    <a:lnTo>
                      <a:pt x="195" y="335"/>
                    </a:lnTo>
                    <a:lnTo>
                      <a:pt x="195" y="334"/>
                    </a:lnTo>
                    <a:lnTo>
                      <a:pt x="196" y="334"/>
                    </a:lnTo>
                    <a:lnTo>
                      <a:pt x="196" y="333"/>
                    </a:lnTo>
                    <a:lnTo>
                      <a:pt x="197" y="333"/>
                    </a:lnTo>
                    <a:lnTo>
                      <a:pt x="197" y="331"/>
                    </a:lnTo>
                    <a:lnTo>
                      <a:pt x="199" y="331"/>
                    </a:lnTo>
                    <a:lnTo>
                      <a:pt x="200" y="331"/>
                    </a:lnTo>
                    <a:lnTo>
                      <a:pt x="201" y="331"/>
                    </a:lnTo>
                    <a:lnTo>
                      <a:pt x="203" y="330"/>
                    </a:lnTo>
                    <a:lnTo>
                      <a:pt x="204" y="330"/>
                    </a:lnTo>
                    <a:lnTo>
                      <a:pt x="204" y="329"/>
                    </a:lnTo>
                    <a:lnTo>
                      <a:pt x="204" y="327"/>
                    </a:lnTo>
                    <a:lnTo>
                      <a:pt x="204" y="326"/>
                    </a:lnTo>
                    <a:lnTo>
                      <a:pt x="203" y="326"/>
                    </a:lnTo>
                    <a:lnTo>
                      <a:pt x="203" y="325"/>
                    </a:lnTo>
                    <a:lnTo>
                      <a:pt x="201" y="325"/>
                    </a:lnTo>
                    <a:lnTo>
                      <a:pt x="201" y="323"/>
                    </a:lnTo>
                    <a:lnTo>
                      <a:pt x="201" y="322"/>
                    </a:lnTo>
                    <a:lnTo>
                      <a:pt x="200" y="322"/>
                    </a:lnTo>
                    <a:lnTo>
                      <a:pt x="200" y="321"/>
                    </a:lnTo>
                    <a:lnTo>
                      <a:pt x="200" y="320"/>
                    </a:lnTo>
                    <a:lnTo>
                      <a:pt x="199" y="320"/>
                    </a:lnTo>
                    <a:lnTo>
                      <a:pt x="199" y="318"/>
                    </a:lnTo>
                    <a:lnTo>
                      <a:pt x="197" y="318"/>
                    </a:lnTo>
                    <a:lnTo>
                      <a:pt x="196" y="318"/>
                    </a:lnTo>
                    <a:lnTo>
                      <a:pt x="196" y="317"/>
                    </a:lnTo>
                    <a:lnTo>
                      <a:pt x="196" y="316"/>
                    </a:lnTo>
                    <a:lnTo>
                      <a:pt x="196" y="314"/>
                    </a:lnTo>
                    <a:lnTo>
                      <a:pt x="195" y="314"/>
                    </a:lnTo>
                    <a:lnTo>
                      <a:pt x="193" y="314"/>
                    </a:lnTo>
                    <a:lnTo>
                      <a:pt x="192" y="314"/>
                    </a:lnTo>
                    <a:lnTo>
                      <a:pt x="191" y="314"/>
                    </a:lnTo>
                    <a:lnTo>
                      <a:pt x="190" y="314"/>
                    </a:lnTo>
                    <a:lnTo>
                      <a:pt x="188" y="314"/>
                    </a:lnTo>
                    <a:lnTo>
                      <a:pt x="188" y="313"/>
                    </a:lnTo>
                    <a:lnTo>
                      <a:pt x="187" y="313"/>
                    </a:lnTo>
                    <a:lnTo>
                      <a:pt x="187" y="312"/>
                    </a:lnTo>
                    <a:lnTo>
                      <a:pt x="186" y="312"/>
                    </a:lnTo>
                    <a:lnTo>
                      <a:pt x="184" y="312"/>
                    </a:lnTo>
                    <a:lnTo>
                      <a:pt x="183" y="312"/>
                    </a:lnTo>
                    <a:lnTo>
                      <a:pt x="182" y="312"/>
                    </a:lnTo>
                    <a:lnTo>
                      <a:pt x="182" y="310"/>
                    </a:lnTo>
                    <a:lnTo>
                      <a:pt x="180" y="310"/>
                    </a:lnTo>
                    <a:lnTo>
                      <a:pt x="179" y="309"/>
                    </a:lnTo>
                    <a:lnTo>
                      <a:pt x="178" y="309"/>
                    </a:lnTo>
                    <a:lnTo>
                      <a:pt x="176" y="309"/>
                    </a:lnTo>
                    <a:lnTo>
                      <a:pt x="175" y="309"/>
                    </a:lnTo>
                    <a:lnTo>
                      <a:pt x="174" y="309"/>
                    </a:lnTo>
                    <a:lnTo>
                      <a:pt x="171" y="309"/>
                    </a:lnTo>
                    <a:lnTo>
                      <a:pt x="171" y="308"/>
                    </a:lnTo>
                    <a:lnTo>
                      <a:pt x="170" y="306"/>
                    </a:lnTo>
                    <a:lnTo>
                      <a:pt x="169" y="304"/>
                    </a:lnTo>
                    <a:lnTo>
                      <a:pt x="167" y="303"/>
                    </a:lnTo>
                    <a:lnTo>
                      <a:pt x="167" y="301"/>
                    </a:lnTo>
                    <a:lnTo>
                      <a:pt x="166" y="301"/>
                    </a:lnTo>
                    <a:lnTo>
                      <a:pt x="166" y="300"/>
                    </a:lnTo>
                    <a:lnTo>
                      <a:pt x="165" y="300"/>
                    </a:lnTo>
                    <a:lnTo>
                      <a:pt x="163" y="300"/>
                    </a:lnTo>
                    <a:lnTo>
                      <a:pt x="162" y="300"/>
                    </a:lnTo>
                    <a:lnTo>
                      <a:pt x="162" y="299"/>
                    </a:lnTo>
                    <a:lnTo>
                      <a:pt x="161" y="299"/>
                    </a:lnTo>
                    <a:lnTo>
                      <a:pt x="161" y="297"/>
                    </a:lnTo>
                    <a:lnTo>
                      <a:pt x="161" y="299"/>
                    </a:lnTo>
                    <a:lnTo>
                      <a:pt x="159" y="299"/>
                    </a:lnTo>
                    <a:lnTo>
                      <a:pt x="158" y="299"/>
                    </a:lnTo>
                    <a:lnTo>
                      <a:pt x="158" y="297"/>
                    </a:lnTo>
                    <a:lnTo>
                      <a:pt x="157" y="297"/>
                    </a:lnTo>
                    <a:lnTo>
                      <a:pt x="156" y="297"/>
                    </a:lnTo>
                    <a:lnTo>
                      <a:pt x="156" y="296"/>
                    </a:lnTo>
                    <a:lnTo>
                      <a:pt x="154" y="296"/>
                    </a:lnTo>
                    <a:lnTo>
                      <a:pt x="154" y="295"/>
                    </a:lnTo>
                    <a:lnTo>
                      <a:pt x="154" y="293"/>
                    </a:lnTo>
                    <a:lnTo>
                      <a:pt x="156" y="293"/>
                    </a:lnTo>
                    <a:lnTo>
                      <a:pt x="154" y="293"/>
                    </a:lnTo>
                    <a:lnTo>
                      <a:pt x="154" y="292"/>
                    </a:lnTo>
                    <a:lnTo>
                      <a:pt x="154" y="291"/>
                    </a:lnTo>
                    <a:lnTo>
                      <a:pt x="153" y="291"/>
                    </a:lnTo>
                    <a:lnTo>
                      <a:pt x="152" y="291"/>
                    </a:lnTo>
                    <a:lnTo>
                      <a:pt x="150" y="291"/>
                    </a:lnTo>
                    <a:lnTo>
                      <a:pt x="149" y="291"/>
                    </a:lnTo>
                    <a:lnTo>
                      <a:pt x="148" y="291"/>
                    </a:lnTo>
                    <a:lnTo>
                      <a:pt x="146" y="291"/>
                    </a:lnTo>
                    <a:lnTo>
                      <a:pt x="145" y="291"/>
                    </a:lnTo>
                    <a:lnTo>
                      <a:pt x="145" y="292"/>
                    </a:lnTo>
                    <a:lnTo>
                      <a:pt x="145" y="293"/>
                    </a:lnTo>
                    <a:lnTo>
                      <a:pt x="145" y="295"/>
                    </a:lnTo>
                    <a:lnTo>
                      <a:pt x="144" y="295"/>
                    </a:lnTo>
                    <a:lnTo>
                      <a:pt x="142" y="295"/>
                    </a:lnTo>
                    <a:lnTo>
                      <a:pt x="141" y="295"/>
                    </a:lnTo>
                    <a:lnTo>
                      <a:pt x="140" y="295"/>
                    </a:lnTo>
                    <a:lnTo>
                      <a:pt x="140" y="296"/>
                    </a:lnTo>
                    <a:lnTo>
                      <a:pt x="139" y="296"/>
                    </a:lnTo>
                    <a:lnTo>
                      <a:pt x="139" y="297"/>
                    </a:lnTo>
                    <a:lnTo>
                      <a:pt x="137" y="297"/>
                    </a:lnTo>
                    <a:lnTo>
                      <a:pt x="137" y="296"/>
                    </a:lnTo>
                    <a:lnTo>
                      <a:pt x="136" y="296"/>
                    </a:lnTo>
                    <a:lnTo>
                      <a:pt x="136" y="297"/>
                    </a:lnTo>
                    <a:lnTo>
                      <a:pt x="135" y="297"/>
                    </a:lnTo>
                    <a:lnTo>
                      <a:pt x="135" y="296"/>
                    </a:lnTo>
                    <a:lnTo>
                      <a:pt x="133" y="296"/>
                    </a:lnTo>
                    <a:lnTo>
                      <a:pt x="132" y="296"/>
                    </a:lnTo>
                    <a:lnTo>
                      <a:pt x="131" y="296"/>
                    </a:lnTo>
                    <a:lnTo>
                      <a:pt x="131" y="297"/>
                    </a:lnTo>
                    <a:lnTo>
                      <a:pt x="129" y="297"/>
                    </a:lnTo>
                    <a:lnTo>
                      <a:pt x="131" y="297"/>
                    </a:lnTo>
                    <a:lnTo>
                      <a:pt x="129" y="297"/>
                    </a:lnTo>
                    <a:lnTo>
                      <a:pt x="129" y="299"/>
                    </a:lnTo>
                    <a:lnTo>
                      <a:pt x="129" y="300"/>
                    </a:lnTo>
                    <a:lnTo>
                      <a:pt x="129" y="301"/>
                    </a:lnTo>
                    <a:lnTo>
                      <a:pt x="129" y="303"/>
                    </a:lnTo>
                    <a:lnTo>
                      <a:pt x="129" y="304"/>
                    </a:lnTo>
                    <a:lnTo>
                      <a:pt x="129" y="305"/>
                    </a:lnTo>
                    <a:lnTo>
                      <a:pt x="129" y="306"/>
                    </a:lnTo>
                    <a:lnTo>
                      <a:pt x="129" y="308"/>
                    </a:lnTo>
                    <a:lnTo>
                      <a:pt x="129" y="309"/>
                    </a:lnTo>
                    <a:lnTo>
                      <a:pt x="128" y="310"/>
                    </a:lnTo>
                    <a:lnTo>
                      <a:pt x="128" y="312"/>
                    </a:lnTo>
                    <a:lnTo>
                      <a:pt x="128" y="313"/>
                    </a:lnTo>
                    <a:lnTo>
                      <a:pt x="127" y="313"/>
                    </a:lnTo>
                    <a:lnTo>
                      <a:pt x="127" y="314"/>
                    </a:lnTo>
                    <a:lnTo>
                      <a:pt x="127" y="316"/>
                    </a:lnTo>
                    <a:lnTo>
                      <a:pt x="125" y="316"/>
                    </a:lnTo>
                    <a:lnTo>
                      <a:pt x="125" y="317"/>
                    </a:lnTo>
                    <a:lnTo>
                      <a:pt x="125" y="318"/>
                    </a:lnTo>
                    <a:lnTo>
                      <a:pt x="124" y="318"/>
                    </a:lnTo>
                    <a:lnTo>
                      <a:pt x="123" y="318"/>
                    </a:lnTo>
                    <a:lnTo>
                      <a:pt x="121" y="318"/>
                    </a:lnTo>
                    <a:lnTo>
                      <a:pt x="120" y="318"/>
                    </a:lnTo>
                    <a:lnTo>
                      <a:pt x="119" y="318"/>
                    </a:lnTo>
                    <a:lnTo>
                      <a:pt x="119" y="317"/>
                    </a:lnTo>
                    <a:lnTo>
                      <a:pt x="119" y="316"/>
                    </a:lnTo>
                    <a:lnTo>
                      <a:pt x="119" y="314"/>
                    </a:lnTo>
                    <a:lnTo>
                      <a:pt x="118" y="312"/>
                    </a:lnTo>
                    <a:lnTo>
                      <a:pt x="116" y="312"/>
                    </a:lnTo>
                    <a:lnTo>
                      <a:pt x="116" y="310"/>
                    </a:lnTo>
                    <a:lnTo>
                      <a:pt x="115" y="310"/>
                    </a:lnTo>
                    <a:lnTo>
                      <a:pt x="115" y="309"/>
                    </a:lnTo>
                    <a:lnTo>
                      <a:pt x="114" y="309"/>
                    </a:lnTo>
                    <a:lnTo>
                      <a:pt x="114" y="308"/>
                    </a:lnTo>
                    <a:lnTo>
                      <a:pt x="112" y="308"/>
                    </a:lnTo>
                    <a:lnTo>
                      <a:pt x="112" y="306"/>
                    </a:lnTo>
                    <a:lnTo>
                      <a:pt x="112" y="305"/>
                    </a:lnTo>
                    <a:lnTo>
                      <a:pt x="112" y="304"/>
                    </a:lnTo>
                    <a:lnTo>
                      <a:pt x="111" y="304"/>
                    </a:lnTo>
                    <a:lnTo>
                      <a:pt x="111" y="303"/>
                    </a:lnTo>
                    <a:lnTo>
                      <a:pt x="110" y="303"/>
                    </a:lnTo>
                    <a:lnTo>
                      <a:pt x="110" y="301"/>
                    </a:lnTo>
                    <a:lnTo>
                      <a:pt x="108" y="300"/>
                    </a:lnTo>
                    <a:lnTo>
                      <a:pt x="108" y="299"/>
                    </a:lnTo>
                    <a:lnTo>
                      <a:pt x="107" y="299"/>
                    </a:lnTo>
                    <a:lnTo>
                      <a:pt x="107" y="297"/>
                    </a:lnTo>
                    <a:lnTo>
                      <a:pt x="106" y="297"/>
                    </a:lnTo>
                    <a:lnTo>
                      <a:pt x="106" y="296"/>
                    </a:lnTo>
                    <a:lnTo>
                      <a:pt x="104" y="296"/>
                    </a:lnTo>
                    <a:lnTo>
                      <a:pt x="104" y="295"/>
                    </a:lnTo>
                    <a:lnTo>
                      <a:pt x="104" y="293"/>
                    </a:lnTo>
                    <a:lnTo>
                      <a:pt x="104" y="292"/>
                    </a:lnTo>
                    <a:lnTo>
                      <a:pt x="104" y="291"/>
                    </a:lnTo>
                    <a:lnTo>
                      <a:pt x="104" y="289"/>
                    </a:lnTo>
                    <a:lnTo>
                      <a:pt x="104" y="288"/>
                    </a:lnTo>
                    <a:lnTo>
                      <a:pt x="103" y="288"/>
                    </a:lnTo>
                    <a:lnTo>
                      <a:pt x="103" y="289"/>
                    </a:lnTo>
                    <a:lnTo>
                      <a:pt x="102" y="289"/>
                    </a:lnTo>
                    <a:lnTo>
                      <a:pt x="102" y="291"/>
                    </a:lnTo>
                    <a:lnTo>
                      <a:pt x="102" y="292"/>
                    </a:lnTo>
                    <a:lnTo>
                      <a:pt x="101" y="292"/>
                    </a:lnTo>
                    <a:lnTo>
                      <a:pt x="99" y="292"/>
                    </a:lnTo>
                    <a:lnTo>
                      <a:pt x="99" y="291"/>
                    </a:lnTo>
                    <a:lnTo>
                      <a:pt x="98" y="291"/>
                    </a:lnTo>
                    <a:lnTo>
                      <a:pt x="97" y="291"/>
                    </a:lnTo>
                    <a:lnTo>
                      <a:pt x="95" y="291"/>
                    </a:lnTo>
                    <a:lnTo>
                      <a:pt x="95" y="292"/>
                    </a:lnTo>
                    <a:lnTo>
                      <a:pt x="95" y="293"/>
                    </a:lnTo>
                    <a:lnTo>
                      <a:pt x="94" y="293"/>
                    </a:lnTo>
                    <a:lnTo>
                      <a:pt x="94" y="295"/>
                    </a:lnTo>
                    <a:lnTo>
                      <a:pt x="93" y="295"/>
                    </a:lnTo>
                    <a:lnTo>
                      <a:pt x="91" y="295"/>
                    </a:lnTo>
                    <a:lnTo>
                      <a:pt x="90" y="295"/>
                    </a:lnTo>
                    <a:lnTo>
                      <a:pt x="89" y="295"/>
                    </a:lnTo>
                    <a:lnTo>
                      <a:pt x="87" y="295"/>
                    </a:lnTo>
                    <a:lnTo>
                      <a:pt x="87" y="293"/>
                    </a:lnTo>
                    <a:lnTo>
                      <a:pt x="86" y="293"/>
                    </a:lnTo>
                    <a:lnTo>
                      <a:pt x="85" y="293"/>
                    </a:lnTo>
                    <a:lnTo>
                      <a:pt x="85" y="295"/>
                    </a:lnTo>
                    <a:lnTo>
                      <a:pt x="84" y="296"/>
                    </a:lnTo>
                    <a:lnTo>
                      <a:pt x="84" y="297"/>
                    </a:lnTo>
                    <a:lnTo>
                      <a:pt x="82" y="297"/>
                    </a:lnTo>
                    <a:lnTo>
                      <a:pt x="82" y="296"/>
                    </a:lnTo>
                    <a:lnTo>
                      <a:pt x="81" y="296"/>
                    </a:lnTo>
                    <a:lnTo>
                      <a:pt x="80" y="296"/>
                    </a:lnTo>
                    <a:lnTo>
                      <a:pt x="78" y="296"/>
                    </a:lnTo>
                    <a:lnTo>
                      <a:pt x="77" y="296"/>
                    </a:lnTo>
                    <a:lnTo>
                      <a:pt x="77" y="297"/>
                    </a:lnTo>
                    <a:lnTo>
                      <a:pt x="77" y="299"/>
                    </a:lnTo>
                    <a:lnTo>
                      <a:pt x="76" y="300"/>
                    </a:lnTo>
                    <a:lnTo>
                      <a:pt x="74" y="300"/>
                    </a:lnTo>
                    <a:lnTo>
                      <a:pt x="74" y="301"/>
                    </a:lnTo>
                    <a:lnTo>
                      <a:pt x="73" y="301"/>
                    </a:lnTo>
                    <a:lnTo>
                      <a:pt x="72" y="301"/>
                    </a:lnTo>
                    <a:lnTo>
                      <a:pt x="70" y="301"/>
                    </a:lnTo>
                    <a:lnTo>
                      <a:pt x="69" y="301"/>
                    </a:lnTo>
                    <a:lnTo>
                      <a:pt x="68" y="301"/>
                    </a:lnTo>
                    <a:lnTo>
                      <a:pt x="67" y="301"/>
                    </a:lnTo>
                    <a:lnTo>
                      <a:pt x="65" y="301"/>
                    </a:lnTo>
                    <a:lnTo>
                      <a:pt x="64" y="301"/>
                    </a:lnTo>
                    <a:lnTo>
                      <a:pt x="63" y="301"/>
                    </a:lnTo>
                    <a:lnTo>
                      <a:pt x="61" y="301"/>
                    </a:lnTo>
                    <a:lnTo>
                      <a:pt x="61" y="300"/>
                    </a:lnTo>
                    <a:lnTo>
                      <a:pt x="60" y="299"/>
                    </a:lnTo>
                    <a:lnTo>
                      <a:pt x="59" y="297"/>
                    </a:lnTo>
                    <a:lnTo>
                      <a:pt x="57" y="297"/>
                    </a:lnTo>
                    <a:lnTo>
                      <a:pt x="57" y="296"/>
                    </a:lnTo>
                    <a:lnTo>
                      <a:pt x="56" y="296"/>
                    </a:lnTo>
                    <a:lnTo>
                      <a:pt x="56" y="295"/>
                    </a:lnTo>
                    <a:lnTo>
                      <a:pt x="56" y="293"/>
                    </a:lnTo>
                    <a:lnTo>
                      <a:pt x="57" y="293"/>
                    </a:lnTo>
                    <a:lnTo>
                      <a:pt x="59" y="293"/>
                    </a:lnTo>
                    <a:lnTo>
                      <a:pt x="59" y="292"/>
                    </a:lnTo>
                    <a:lnTo>
                      <a:pt x="60" y="292"/>
                    </a:lnTo>
                    <a:lnTo>
                      <a:pt x="60" y="291"/>
                    </a:lnTo>
                    <a:lnTo>
                      <a:pt x="61" y="291"/>
                    </a:lnTo>
                    <a:lnTo>
                      <a:pt x="61" y="289"/>
                    </a:lnTo>
                    <a:lnTo>
                      <a:pt x="63" y="289"/>
                    </a:lnTo>
                    <a:lnTo>
                      <a:pt x="63" y="288"/>
                    </a:lnTo>
                    <a:lnTo>
                      <a:pt x="64" y="288"/>
                    </a:lnTo>
                    <a:lnTo>
                      <a:pt x="64" y="289"/>
                    </a:lnTo>
                    <a:lnTo>
                      <a:pt x="65" y="289"/>
                    </a:lnTo>
                    <a:lnTo>
                      <a:pt x="67" y="289"/>
                    </a:lnTo>
                    <a:lnTo>
                      <a:pt x="68" y="289"/>
                    </a:lnTo>
                    <a:lnTo>
                      <a:pt x="69" y="289"/>
                    </a:lnTo>
                    <a:lnTo>
                      <a:pt x="70" y="289"/>
                    </a:lnTo>
                    <a:lnTo>
                      <a:pt x="72" y="289"/>
                    </a:lnTo>
                    <a:lnTo>
                      <a:pt x="73" y="289"/>
                    </a:lnTo>
                    <a:lnTo>
                      <a:pt x="74" y="289"/>
                    </a:lnTo>
                    <a:lnTo>
                      <a:pt x="74" y="291"/>
                    </a:lnTo>
                    <a:lnTo>
                      <a:pt x="76" y="291"/>
                    </a:lnTo>
                    <a:lnTo>
                      <a:pt x="77" y="291"/>
                    </a:lnTo>
                    <a:lnTo>
                      <a:pt x="78" y="291"/>
                    </a:lnTo>
                    <a:lnTo>
                      <a:pt x="80" y="291"/>
                    </a:lnTo>
                    <a:lnTo>
                      <a:pt x="81" y="291"/>
                    </a:lnTo>
                    <a:lnTo>
                      <a:pt x="81" y="289"/>
                    </a:lnTo>
                    <a:lnTo>
                      <a:pt x="82" y="289"/>
                    </a:lnTo>
                    <a:lnTo>
                      <a:pt x="82" y="288"/>
                    </a:lnTo>
                    <a:lnTo>
                      <a:pt x="82" y="287"/>
                    </a:lnTo>
                    <a:lnTo>
                      <a:pt x="82" y="285"/>
                    </a:lnTo>
                    <a:lnTo>
                      <a:pt x="82" y="282"/>
                    </a:lnTo>
                    <a:lnTo>
                      <a:pt x="82" y="280"/>
                    </a:lnTo>
                    <a:lnTo>
                      <a:pt x="84" y="280"/>
                    </a:lnTo>
                    <a:lnTo>
                      <a:pt x="84" y="279"/>
                    </a:lnTo>
                    <a:lnTo>
                      <a:pt x="85" y="279"/>
                    </a:lnTo>
                    <a:lnTo>
                      <a:pt x="85" y="278"/>
                    </a:lnTo>
                    <a:lnTo>
                      <a:pt x="85" y="276"/>
                    </a:lnTo>
                    <a:lnTo>
                      <a:pt x="86" y="276"/>
                    </a:lnTo>
                    <a:lnTo>
                      <a:pt x="86" y="275"/>
                    </a:lnTo>
                    <a:lnTo>
                      <a:pt x="86" y="274"/>
                    </a:lnTo>
                    <a:lnTo>
                      <a:pt x="86" y="272"/>
                    </a:lnTo>
                    <a:lnTo>
                      <a:pt x="87" y="272"/>
                    </a:lnTo>
                    <a:lnTo>
                      <a:pt x="87" y="271"/>
                    </a:lnTo>
                    <a:lnTo>
                      <a:pt x="87" y="270"/>
                    </a:lnTo>
                    <a:lnTo>
                      <a:pt x="87" y="268"/>
                    </a:lnTo>
                    <a:lnTo>
                      <a:pt x="89" y="267"/>
                    </a:lnTo>
                    <a:lnTo>
                      <a:pt x="89" y="266"/>
                    </a:lnTo>
                    <a:lnTo>
                      <a:pt x="90" y="266"/>
                    </a:lnTo>
                    <a:lnTo>
                      <a:pt x="90" y="265"/>
                    </a:lnTo>
                    <a:lnTo>
                      <a:pt x="91" y="265"/>
                    </a:lnTo>
                    <a:lnTo>
                      <a:pt x="91" y="263"/>
                    </a:lnTo>
                    <a:lnTo>
                      <a:pt x="91" y="262"/>
                    </a:lnTo>
                    <a:lnTo>
                      <a:pt x="91" y="261"/>
                    </a:lnTo>
                    <a:lnTo>
                      <a:pt x="93" y="261"/>
                    </a:lnTo>
                    <a:lnTo>
                      <a:pt x="93" y="259"/>
                    </a:lnTo>
                    <a:lnTo>
                      <a:pt x="93" y="258"/>
                    </a:lnTo>
                    <a:lnTo>
                      <a:pt x="93" y="257"/>
                    </a:lnTo>
                    <a:lnTo>
                      <a:pt x="93" y="255"/>
                    </a:lnTo>
                    <a:lnTo>
                      <a:pt x="91" y="255"/>
                    </a:lnTo>
                    <a:lnTo>
                      <a:pt x="91" y="254"/>
                    </a:lnTo>
                    <a:lnTo>
                      <a:pt x="90" y="254"/>
                    </a:lnTo>
                    <a:lnTo>
                      <a:pt x="89" y="254"/>
                    </a:lnTo>
                    <a:lnTo>
                      <a:pt x="87" y="254"/>
                    </a:lnTo>
                    <a:lnTo>
                      <a:pt x="87" y="253"/>
                    </a:lnTo>
                    <a:lnTo>
                      <a:pt x="86" y="253"/>
                    </a:lnTo>
                    <a:lnTo>
                      <a:pt x="85" y="251"/>
                    </a:lnTo>
                    <a:lnTo>
                      <a:pt x="85" y="250"/>
                    </a:lnTo>
                    <a:lnTo>
                      <a:pt x="85" y="249"/>
                    </a:lnTo>
                    <a:lnTo>
                      <a:pt x="86" y="249"/>
                    </a:lnTo>
                    <a:lnTo>
                      <a:pt x="89" y="248"/>
                    </a:lnTo>
                    <a:lnTo>
                      <a:pt x="91" y="249"/>
                    </a:lnTo>
                    <a:lnTo>
                      <a:pt x="91" y="248"/>
                    </a:lnTo>
                    <a:lnTo>
                      <a:pt x="93" y="248"/>
                    </a:lnTo>
                    <a:lnTo>
                      <a:pt x="93" y="249"/>
                    </a:lnTo>
                    <a:lnTo>
                      <a:pt x="94" y="249"/>
                    </a:lnTo>
                    <a:lnTo>
                      <a:pt x="94" y="250"/>
                    </a:lnTo>
                    <a:lnTo>
                      <a:pt x="95" y="250"/>
                    </a:lnTo>
                    <a:lnTo>
                      <a:pt x="95" y="249"/>
                    </a:lnTo>
                    <a:lnTo>
                      <a:pt x="95" y="248"/>
                    </a:lnTo>
                    <a:lnTo>
                      <a:pt x="95" y="246"/>
                    </a:lnTo>
                    <a:lnTo>
                      <a:pt x="95" y="245"/>
                    </a:lnTo>
                    <a:lnTo>
                      <a:pt x="95" y="244"/>
                    </a:lnTo>
                    <a:lnTo>
                      <a:pt x="97" y="244"/>
                    </a:lnTo>
                    <a:lnTo>
                      <a:pt x="97" y="245"/>
                    </a:lnTo>
                    <a:lnTo>
                      <a:pt x="98" y="245"/>
                    </a:lnTo>
                    <a:lnTo>
                      <a:pt x="99" y="246"/>
                    </a:lnTo>
                    <a:lnTo>
                      <a:pt x="101" y="246"/>
                    </a:lnTo>
                    <a:lnTo>
                      <a:pt x="101" y="245"/>
                    </a:lnTo>
                    <a:lnTo>
                      <a:pt x="99" y="244"/>
                    </a:lnTo>
                    <a:lnTo>
                      <a:pt x="98" y="242"/>
                    </a:lnTo>
                    <a:lnTo>
                      <a:pt x="97" y="241"/>
                    </a:lnTo>
                    <a:lnTo>
                      <a:pt x="98" y="241"/>
                    </a:lnTo>
                    <a:lnTo>
                      <a:pt x="98" y="238"/>
                    </a:lnTo>
                    <a:lnTo>
                      <a:pt x="98" y="237"/>
                    </a:lnTo>
                    <a:lnTo>
                      <a:pt x="98" y="236"/>
                    </a:lnTo>
                    <a:lnTo>
                      <a:pt x="99" y="236"/>
                    </a:lnTo>
                    <a:lnTo>
                      <a:pt x="99" y="234"/>
                    </a:lnTo>
                    <a:lnTo>
                      <a:pt x="99" y="233"/>
                    </a:lnTo>
                    <a:lnTo>
                      <a:pt x="99" y="232"/>
                    </a:lnTo>
                    <a:lnTo>
                      <a:pt x="99" y="231"/>
                    </a:lnTo>
                    <a:lnTo>
                      <a:pt x="98" y="231"/>
                    </a:lnTo>
                    <a:lnTo>
                      <a:pt x="97" y="231"/>
                    </a:lnTo>
                    <a:lnTo>
                      <a:pt x="97" y="229"/>
                    </a:lnTo>
                    <a:lnTo>
                      <a:pt x="97" y="228"/>
                    </a:lnTo>
                    <a:lnTo>
                      <a:pt x="97" y="227"/>
                    </a:lnTo>
                    <a:lnTo>
                      <a:pt x="98" y="227"/>
                    </a:lnTo>
                    <a:lnTo>
                      <a:pt x="98" y="225"/>
                    </a:lnTo>
                    <a:lnTo>
                      <a:pt x="98" y="224"/>
                    </a:lnTo>
                    <a:lnTo>
                      <a:pt x="99" y="224"/>
                    </a:lnTo>
                    <a:lnTo>
                      <a:pt x="101" y="224"/>
                    </a:lnTo>
                    <a:lnTo>
                      <a:pt x="101" y="223"/>
                    </a:lnTo>
                    <a:lnTo>
                      <a:pt x="101" y="221"/>
                    </a:lnTo>
                    <a:lnTo>
                      <a:pt x="99" y="221"/>
                    </a:lnTo>
                    <a:lnTo>
                      <a:pt x="98" y="221"/>
                    </a:lnTo>
                    <a:lnTo>
                      <a:pt x="97" y="221"/>
                    </a:lnTo>
                    <a:lnTo>
                      <a:pt x="95" y="221"/>
                    </a:lnTo>
                    <a:lnTo>
                      <a:pt x="94" y="221"/>
                    </a:lnTo>
                    <a:lnTo>
                      <a:pt x="94" y="220"/>
                    </a:lnTo>
                    <a:lnTo>
                      <a:pt x="93" y="219"/>
                    </a:lnTo>
                    <a:lnTo>
                      <a:pt x="93" y="217"/>
                    </a:lnTo>
                    <a:lnTo>
                      <a:pt x="93" y="216"/>
                    </a:lnTo>
                    <a:lnTo>
                      <a:pt x="91" y="216"/>
                    </a:lnTo>
                    <a:lnTo>
                      <a:pt x="91" y="215"/>
                    </a:lnTo>
                    <a:lnTo>
                      <a:pt x="91" y="216"/>
                    </a:lnTo>
                    <a:lnTo>
                      <a:pt x="90" y="216"/>
                    </a:lnTo>
                    <a:lnTo>
                      <a:pt x="89" y="216"/>
                    </a:lnTo>
                    <a:lnTo>
                      <a:pt x="89" y="215"/>
                    </a:lnTo>
                    <a:lnTo>
                      <a:pt x="87" y="215"/>
                    </a:lnTo>
                    <a:lnTo>
                      <a:pt x="86" y="215"/>
                    </a:lnTo>
                    <a:lnTo>
                      <a:pt x="86" y="216"/>
                    </a:lnTo>
                    <a:lnTo>
                      <a:pt x="86" y="217"/>
                    </a:lnTo>
                    <a:lnTo>
                      <a:pt x="86" y="219"/>
                    </a:lnTo>
                    <a:lnTo>
                      <a:pt x="85" y="220"/>
                    </a:lnTo>
                    <a:lnTo>
                      <a:pt x="84" y="220"/>
                    </a:lnTo>
                    <a:lnTo>
                      <a:pt x="82" y="220"/>
                    </a:lnTo>
                    <a:lnTo>
                      <a:pt x="81" y="220"/>
                    </a:lnTo>
                    <a:lnTo>
                      <a:pt x="80" y="220"/>
                    </a:lnTo>
                    <a:lnTo>
                      <a:pt x="80" y="221"/>
                    </a:lnTo>
                    <a:lnTo>
                      <a:pt x="78" y="221"/>
                    </a:lnTo>
                    <a:lnTo>
                      <a:pt x="80" y="221"/>
                    </a:lnTo>
                    <a:lnTo>
                      <a:pt x="80" y="223"/>
                    </a:lnTo>
                    <a:lnTo>
                      <a:pt x="78" y="223"/>
                    </a:lnTo>
                    <a:lnTo>
                      <a:pt x="78" y="224"/>
                    </a:lnTo>
                    <a:lnTo>
                      <a:pt x="78" y="223"/>
                    </a:lnTo>
                    <a:lnTo>
                      <a:pt x="77" y="223"/>
                    </a:lnTo>
                    <a:lnTo>
                      <a:pt x="77" y="224"/>
                    </a:lnTo>
                    <a:lnTo>
                      <a:pt x="76" y="224"/>
                    </a:lnTo>
                    <a:lnTo>
                      <a:pt x="76" y="225"/>
                    </a:lnTo>
                    <a:lnTo>
                      <a:pt x="76" y="224"/>
                    </a:lnTo>
                    <a:lnTo>
                      <a:pt x="76" y="223"/>
                    </a:lnTo>
                    <a:lnTo>
                      <a:pt x="76" y="221"/>
                    </a:lnTo>
                    <a:lnTo>
                      <a:pt x="74" y="221"/>
                    </a:lnTo>
                    <a:lnTo>
                      <a:pt x="74" y="220"/>
                    </a:lnTo>
                    <a:lnTo>
                      <a:pt x="73" y="220"/>
                    </a:lnTo>
                    <a:lnTo>
                      <a:pt x="72" y="220"/>
                    </a:lnTo>
                    <a:lnTo>
                      <a:pt x="72" y="221"/>
                    </a:lnTo>
                    <a:lnTo>
                      <a:pt x="70" y="221"/>
                    </a:lnTo>
                    <a:lnTo>
                      <a:pt x="70" y="223"/>
                    </a:lnTo>
                    <a:lnTo>
                      <a:pt x="69" y="223"/>
                    </a:lnTo>
                    <a:lnTo>
                      <a:pt x="69" y="224"/>
                    </a:lnTo>
                    <a:lnTo>
                      <a:pt x="68" y="224"/>
                    </a:lnTo>
                    <a:lnTo>
                      <a:pt x="68" y="225"/>
                    </a:lnTo>
                    <a:lnTo>
                      <a:pt x="67" y="225"/>
                    </a:lnTo>
                    <a:lnTo>
                      <a:pt x="65" y="225"/>
                    </a:lnTo>
                    <a:lnTo>
                      <a:pt x="65" y="224"/>
                    </a:lnTo>
                    <a:lnTo>
                      <a:pt x="67" y="224"/>
                    </a:lnTo>
                    <a:lnTo>
                      <a:pt x="68" y="224"/>
                    </a:lnTo>
                    <a:lnTo>
                      <a:pt x="68" y="223"/>
                    </a:lnTo>
                    <a:lnTo>
                      <a:pt x="67" y="223"/>
                    </a:lnTo>
                    <a:lnTo>
                      <a:pt x="65" y="223"/>
                    </a:lnTo>
                    <a:lnTo>
                      <a:pt x="65" y="224"/>
                    </a:lnTo>
                    <a:lnTo>
                      <a:pt x="65" y="225"/>
                    </a:lnTo>
                    <a:lnTo>
                      <a:pt x="64" y="225"/>
                    </a:lnTo>
                    <a:lnTo>
                      <a:pt x="64" y="227"/>
                    </a:lnTo>
                    <a:lnTo>
                      <a:pt x="64" y="228"/>
                    </a:lnTo>
                    <a:lnTo>
                      <a:pt x="63" y="228"/>
                    </a:lnTo>
                    <a:lnTo>
                      <a:pt x="63" y="227"/>
                    </a:lnTo>
                    <a:lnTo>
                      <a:pt x="64" y="227"/>
                    </a:lnTo>
                    <a:lnTo>
                      <a:pt x="63" y="227"/>
                    </a:lnTo>
                    <a:lnTo>
                      <a:pt x="61" y="227"/>
                    </a:lnTo>
                    <a:lnTo>
                      <a:pt x="61" y="228"/>
                    </a:lnTo>
                    <a:lnTo>
                      <a:pt x="61" y="229"/>
                    </a:lnTo>
                    <a:lnTo>
                      <a:pt x="61" y="231"/>
                    </a:lnTo>
                    <a:lnTo>
                      <a:pt x="60" y="231"/>
                    </a:lnTo>
                    <a:lnTo>
                      <a:pt x="60" y="229"/>
                    </a:lnTo>
                    <a:lnTo>
                      <a:pt x="60" y="228"/>
                    </a:lnTo>
                    <a:lnTo>
                      <a:pt x="59" y="228"/>
                    </a:lnTo>
                    <a:lnTo>
                      <a:pt x="59" y="227"/>
                    </a:lnTo>
                    <a:lnTo>
                      <a:pt x="59" y="228"/>
                    </a:lnTo>
                    <a:lnTo>
                      <a:pt x="57" y="228"/>
                    </a:lnTo>
                    <a:lnTo>
                      <a:pt x="57" y="229"/>
                    </a:lnTo>
                    <a:lnTo>
                      <a:pt x="56" y="229"/>
                    </a:lnTo>
                    <a:lnTo>
                      <a:pt x="56" y="228"/>
                    </a:lnTo>
                    <a:lnTo>
                      <a:pt x="55" y="228"/>
                    </a:lnTo>
                    <a:lnTo>
                      <a:pt x="53" y="228"/>
                    </a:lnTo>
                    <a:lnTo>
                      <a:pt x="53" y="229"/>
                    </a:lnTo>
                    <a:lnTo>
                      <a:pt x="52" y="229"/>
                    </a:lnTo>
                    <a:lnTo>
                      <a:pt x="52" y="228"/>
                    </a:lnTo>
                    <a:lnTo>
                      <a:pt x="53" y="228"/>
                    </a:lnTo>
                    <a:lnTo>
                      <a:pt x="52" y="227"/>
                    </a:lnTo>
                    <a:lnTo>
                      <a:pt x="52" y="225"/>
                    </a:lnTo>
                    <a:lnTo>
                      <a:pt x="51" y="225"/>
                    </a:lnTo>
                    <a:lnTo>
                      <a:pt x="51" y="224"/>
                    </a:lnTo>
                    <a:lnTo>
                      <a:pt x="49" y="224"/>
                    </a:lnTo>
                    <a:lnTo>
                      <a:pt x="49" y="223"/>
                    </a:lnTo>
                    <a:lnTo>
                      <a:pt x="49" y="221"/>
                    </a:lnTo>
                    <a:lnTo>
                      <a:pt x="48" y="221"/>
                    </a:lnTo>
                    <a:lnTo>
                      <a:pt x="48" y="220"/>
                    </a:lnTo>
                    <a:lnTo>
                      <a:pt x="48" y="219"/>
                    </a:lnTo>
                    <a:lnTo>
                      <a:pt x="48" y="217"/>
                    </a:lnTo>
                    <a:lnTo>
                      <a:pt x="49" y="217"/>
                    </a:lnTo>
                    <a:lnTo>
                      <a:pt x="49" y="216"/>
                    </a:lnTo>
                    <a:lnTo>
                      <a:pt x="51" y="216"/>
                    </a:lnTo>
                    <a:lnTo>
                      <a:pt x="49" y="216"/>
                    </a:lnTo>
                    <a:lnTo>
                      <a:pt x="49" y="215"/>
                    </a:lnTo>
                    <a:lnTo>
                      <a:pt x="48" y="215"/>
                    </a:lnTo>
                    <a:lnTo>
                      <a:pt x="48" y="216"/>
                    </a:lnTo>
                    <a:lnTo>
                      <a:pt x="47" y="216"/>
                    </a:lnTo>
                    <a:lnTo>
                      <a:pt x="47" y="215"/>
                    </a:lnTo>
                    <a:lnTo>
                      <a:pt x="46" y="215"/>
                    </a:lnTo>
                    <a:lnTo>
                      <a:pt x="46" y="214"/>
                    </a:lnTo>
                    <a:lnTo>
                      <a:pt x="44" y="214"/>
                    </a:lnTo>
                    <a:lnTo>
                      <a:pt x="44" y="212"/>
                    </a:lnTo>
                    <a:lnTo>
                      <a:pt x="43" y="212"/>
                    </a:lnTo>
                    <a:lnTo>
                      <a:pt x="43" y="211"/>
                    </a:lnTo>
                    <a:lnTo>
                      <a:pt x="44" y="211"/>
                    </a:lnTo>
                    <a:lnTo>
                      <a:pt x="44" y="210"/>
                    </a:lnTo>
                    <a:lnTo>
                      <a:pt x="44" y="208"/>
                    </a:lnTo>
                    <a:lnTo>
                      <a:pt x="46" y="208"/>
                    </a:lnTo>
                    <a:lnTo>
                      <a:pt x="44" y="207"/>
                    </a:lnTo>
                    <a:lnTo>
                      <a:pt x="46" y="206"/>
                    </a:lnTo>
                    <a:lnTo>
                      <a:pt x="44" y="206"/>
                    </a:lnTo>
                    <a:lnTo>
                      <a:pt x="43" y="207"/>
                    </a:lnTo>
                    <a:lnTo>
                      <a:pt x="43" y="208"/>
                    </a:lnTo>
                    <a:lnTo>
                      <a:pt x="42" y="208"/>
                    </a:lnTo>
                    <a:lnTo>
                      <a:pt x="42" y="210"/>
                    </a:lnTo>
                    <a:lnTo>
                      <a:pt x="40" y="210"/>
                    </a:lnTo>
                    <a:lnTo>
                      <a:pt x="40" y="208"/>
                    </a:lnTo>
                    <a:lnTo>
                      <a:pt x="40" y="207"/>
                    </a:lnTo>
                    <a:lnTo>
                      <a:pt x="40" y="206"/>
                    </a:lnTo>
                    <a:lnTo>
                      <a:pt x="38" y="206"/>
                    </a:lnTo>
                    <a:lnTo>
                      <a:pt x="38" y="207"/>
                    </a:lnTo>
                    <a:lnTo>
                      <a:pt x="38" y="208"/>
                    </a:lnTo>
                    <a:lnTo>
                      <a:pt x="36" y="208"/>
                    </a:lnTo>
                    <a:lnTo>
                      <a:pt x="35" y="208"/>
                    </a:lnTo>
                    <a:lnTo>
                      <a:pt x="35" y="207"/>
                    </a:lnTo>
                    <a:lnTo>
                      <a:pt x="34" y="207"/>
                    </a:lnTo>
                    <a:lnTo>
                      <a:pt x="32" y="207"/>
                    </a:lnTo>
                    <a:lnTo>
                      <a:pt x="32" y="206"/>
                    </a:lnTo>
                    <a:lnTo>
                      <a:pt x="31" y="206"/>
                    </a:lnTo>
                    <a:lnTo>
                      <a:pt x="31" y="207"/>
                    </a:lnTo>
                    <a:lnTo>
                      <a:pt x="31" y="206"/>
                    </a:lnTo>
                    <a:lnTo>
                      <a:pt x="31" y="204"/>
                    </a:lnTo>
                    <a:lnTo>
                      <a:pt x="30" y="203"/>
                    </a:lnTo>
                    <a:lnTo>
                      <a:pt x="30" y="204"/>
                    </a:lnTo>
                    <a:lnTo>
                      <a:pt x="30" y="203"/>
                    </a:lnTo>
                    <a:lnTo>
                      <a:pt x="30" y="204"/>
                    </a:lnTo>
                    <a:lnTo>
                      <a:pt x="29" y="204"/>
                    </a:lnTo>
                    <a:lnTo>
                      <a:pt x="29" y="206"/>
                    </a:lnTo>
                    <a:lnTo>
                      <a:pt x="27" y="206"/>
                    </a:lnTo>
                    <a:lnTo>
                      <a:pt x="27" y="204"/>
                    </a:lnTo>
                    <a:lnTo>
                      <a:pt x="27" y="203"/>
                    </a:lnTo>
                    <a:lnTo>
                      <a:pt x="27" y="202"/>
                    </a:lnTo>
                    <a:lnTo>
                      <a:pt x="26" y="202"/>
                    </a:lnTo>
                    <a:lnTo>
                      <a:pt x="26" y="203"/>
                    </a:lnTo>
                    <a:lnTo>
                      <a:pt x="26" y="202"/>
                    </a:lnTo>
                    <a:lnTo>
                      <a:pt x="25" y="202"/>
                    </a:lnTo>
                    <a:lnTo>
                      <a:pt x="25" y="200"/>
                    </a:lnTo>
                    <a:lnTo>
                      <a:pt x="26" y="200"/>
                    </a:lnTo>
                    <a:lnTo>
                      <a:pt x="26" y="199"/>
                    </a:lnTo>
                    <a:lnTo>
                      <a:pt x="26" y="198"/>
                    </a:lnTo>
                    <a:lnTo>
                      <a:pt x="26" y="196"/>
                    </a:lnTo>
                    <a:lnTo>
                      <a:pt x="26" y="195"/>
                    </a:lnTo>
                    <a:lnTo>
                      <a:pt x="26" y="194"/>
                    </a:lnTo>
                    <a:lnTo>
                      <a:pt x="25" y="194"/>
                    </a:lnTo>
                    <a:lnTo>
                      <a:pt x="25" y="193"/>
                    </a:lnTo>
                    <a:lnTo>
                      <a:pt x="25" y="191"/>
                    </a:lnTo>
                    <a:lnTo>
                      <a:pt x="23" y="190"/>
                    </a:lnTo>
                    <a:lnTo>
                      <a:pt x="25" y="190"/>
                    </a:lnTo>
                    <a:lnTo>
                      <a:pt x="25" y="189"/>
                    </a:lnTo>
                    <a:lnTo>
                      <a:pt x="23" y="187"/>
                    </a:lnTo>
                    <a:lnTo>
                      <a:pt x="22" y="189"/>
                    </a:lnTo>
                    <a:lnTo>
                      <a:pt x="21" y="190"/>
                    </a:lnTo>
                    <a:lnTo>
                      <a:pt x="19" y="190"/>
                    </a:lnTo>
                    <a:lnTo>
                      <a:pt x="18" y="190"/>
                    </a:lnTo>
                    <a:lnTo>
                      <a:pt x="18" y="189"/>
                    </a:lnTo>
                    <a:lnTo>
                      <a:pt x="18" y="187"/>
                    </a:lnTo>
                    <a:lnTo>
                      <a:pt x="19" y="187"/>
                    </a:lnTo>
                    <a:lnTo>
                      <a:pt x="19" y="186"/>
                    </a:lnTo>
                    <a:lnTo>
                      <a:pt x="19" y="185"/>
                    </a:lnTo>
                    <a:lnTo>
                      <a:pt x="18" y="185"/>
                    </a:lnTo>
                    <a:lnTo>
                      <a:pt x="18" y="186"/>
                    </a:lnTo>
                    <a:lnTo>
                      <a:pt x="18" y="185"/>
                    </a:lnTo>
                    <a:lnTo>
                      <a:pt x="17" y="185"/>
                    </a:lnTo>
                    <a:lnTo>
                      <a:pt x="17" y="183"/>
                    </a:lnTo>
                    <a:lnTo>
                      <a:pt x="15" y="183"/>
                    </a:lnTo>
                    <a:lnTo>
                      <a:pt x="14" y="183"/>
                    </a:lnTo>
                    <a:lnTo>
                      <a:pt x="14" y="182"/>
                    </a:lnTo>
                    <a:lnTo>
                      <a:pt x="13" y="181"/>
                    </a:lnTo>
                    <a:lnTo>
                      <a:pt x="13" y="179"/>
                    </a:lnTo>
                    <a:lnTo>
                      <a:pt x="12" y="179"/>
                    </a:lnTo>
                    <a:lnTo>
                      <a:pt x="12" y="178"/>
                    </a:lnTo>
                    <a:lnTo>
                      <a:pt x="10" y="178"/>
                    </a:lnTo>
                    <a:lnTo>
                      <a:pt x="10" y="179"/>
                    </a:lnTo>
                    <a:lnTo>
                      <a:pt x="9" y="179"/>
                    </a:lnTo>
                    <a:lnTo>
                      <a:pt x="9" y="181"/>
                    </a:lnTo>
                    <a:lnTo>
                      <a:pt x="8" y="181"/>
                    </a:lnTo>
                    <a:lnTo>
                      <a:pt x="6" y="181"/>
                    </a:lnTo>
                    <a:lnTo>
                      <a:pt x="6" y="179"/>
                    </a:lnTo>
                    <a:lnTo>
                      <a:pt x="6" y="178"/>
                    </a:lnTo>
                    <a:lnTo>
                      <a:pt x="5" y="177"/>
                    </a:lnTo>
                    <a:lnTo>
                      <a:pt x="4" y="177"/>
                    </a:lnTo>
                    <a:lnTo>
                      <a:pt x="2" y="177"/>
                    </a:lnTo>
                    <a:lnTo>
                      <a:pt x="1" y="177"/>
                    </a:lnTo>
                    <a:lnTo>
                      <a:pt x="1" y="176"/>
                    </a:lnTo>
                    <a:lnTo>
                      <a:pt x="1" y="174"/>
                    </a:lnTo>
                    <a:lnTo>
                      <a:pt x="1" y="173"/>
                    </a:lnTo>
                    <a:lnTo>
                      <a:pt x="1" y="172"/>
                    </a:lnTo>
                    <a:lnTo>
                      <a:pt x="1" y="170"/>
                    </a:lnTo>
                    <a:lnTo>
                      <a:pt x="1" y="169"/>
                    </a:lnTo>
                    <a:lnTo>
                      <a:pt x="0" y="169"/>
                    </a:lnTo>
                    <a:lnTo>
                      <a:pt x="0" y="168"/>
                    </a:lnTo>
                    <a:lnTo>
                      <a:pt x="0" y="166"/>
                    </a:lnTo>
                    <a:lnTo>
                      <a:pt x="0" y="165"/>
                    </a:lnTo>
                    <a:lnTo>
                      <a:pt x="1" y="164"/>
                    </a:lnTo>
                    <a:lnTo>
                      <a:pt x="1" y="162"/>
                    </a:lnTo>
                    <a:lnTo>
                      <a:pt x="1" y="161"/>
                    </a:lnTo>
                    <a:lnTo>
                      <a:pt x="2" y="160"/>
                    </a:lnTo>
                    <a:lnTo>
                      <a:pt x="4" y="160"/>
                    </a:lnTo>
                    <a:lnTo>
                      <a:pt x="5" y="160"/>
                    </a:lnTo>
                    <a:lnTo>
                      <a:pt x="5" y="159"/>
                    </a:lnTo>
                    <a:lnTo>
                      <a:pt x="6" y="159"/>
                    </a:lnTo>
                    <a:lnTo>
                      <a:pt x="6" y="160"/>
                    </a:lnTo>
                    <a:lnTo>
                      <a:pt x="8" y="161"/>
                    </a:lnTo>
                    <a:lnTo>
                      <a:pt x="9" y="162"/>
                    </a:lnTo>
                    <a:lnTo>
                      <a:pt x="10" y="162"/>
                    </a:lnTo>
                    <a:lnTo>
                      <a:pt x="10" y="164"/>
                    </a:lnTo>
                    <a:lnTo>
                      <a:pt x="12" y="164"/>
                    </a:lnTo>
                    <a:lnTo>
                      <a:pt x="13" y="162"/>
                    </a:lnTo>
                    <a:lnTo>
                      <a:pt x="14" y="161"/>
                    </a:lnTo>
                    <a:lnTo>
                      <a:pt x="15" y="161"/>
                    </a:lnTo>
                    <a:lnTo>
                      <a:pt x="15" y="162"/>
                    </a:lnTo>
                    <a:lnTo>
                      <a:pt x="17" y="162"/>
                    </a:lnTo>
                    <a:lnTo>
                      <a:pt x="18" y="162"/>
                    </a:lnTo>
                    <a:lnTo>
                      <a:pt x="18" y="164"/>
                    </a:lnTo>
                    <a:lnTo>
                      <a:pt x="19" y="165"/>
                    </a:lnTo>
                    <a:lnTo>
                      <a:pt x="21" y="165"/>
                    </a:lnTo>
                    <a:lnTo>
                      <a:pt x="19" y="164"/>
                    </a:lnTo>
                    <a:lnTo>
                      <a:pt x="19" y="162"/>
                    </a:lnTo>
                    <a:lnTo>
                      <a:pt x="19" y="161"/>
                    </a:lnTo>
                    <a:lnTo>
                      <a:pt x="21" y="161"/>
                    </a:lnTo>
                    <a:lnTo>
                      <a:pt x="22" y="161"/>
                    </a:lnTo>
                    <a:lnTo>
                      <a:pt x="22" y="160"/>
                    </a:lnTo>
                    <a:lnTo>
                      <a:pt x="23" y="160"/>
                    </a:lnTo>
                    <a:lnTo>
                      <a:pt x="25" y="160"/>
                    </a:lnTo>
                    <a:lnTo>
                      <a:pt x="26" y="159"/>
                    </a:lnTo>
                    <a:lnTo>
                      <a:pt x="27" y="160"/>
                    </a:lnTo>
                    <a:lnTo>
                      <a:pt x="27" y="161"/>
                    </a:lnTo>
                    <a:lnTo>
                      <a:pt x="26" y="161"/>
                    </a:lnTo>
                    <a:lnTo>
                      <a:pt x="27" y="161"/>
                    </a:lnTo>
                    <a:lnTo>
                      <a:pt x="27" y="162"/>
                    </a:lnTo>
                    <a:lnTo>
                      <a:pt x="27" y="164"/>
                    </a:lnTo>
                    <a:lnTo>
                      <a:pt x="26" y="164"/>
                    </a:lnTo>
                    <a:lnTo>
                      <a:pt x="26" y="166"/>
                    </a:lnTo>
                    <a:lnTo>
                      <a:pt x="26" y="168"/>
                    </a:lnTo>
                    <a:lnTo>
                      <a:pt x="27" y="168"/>
                    </a:lnTo>
                    <a:lnTo>
                      <a:pt x="27" y="166"/>
                    </a:lnTo>
                    <a:lnTo>
                      <a:pt x="27" y="165"/>
                    </a:lnTo>
                    <a:lnTo>
                      <a:pt x="29" y="165"/>
                    </a:lnTo>
                    <a:lnTo>
                      <a:pt x="29" y="166"/>
                    </a:lnTo>
                    <a:lnTo>
                      <a:pt x="29" y="168"/>
                    </a:lnTo>
                    <a:lnTo>
                      <a:pt x="30" y="168"/>
                    </a:lnTo>
                    <a:lnTo>
                      <a:pt x="31" y="166"/>
                    </a:lnTo>
                    <a:lnTo>
                      <a:pt x="32" y="166"/>
                    </a:lnTo>
                    <a:lnTo>
                      <a:pt x="34" y="166"/>
                    </a:lnTo>
                    <a:lnTo>
                      <a:pt x="35" y="166"/>
                    </a:lnTo>
                    <a:lnTo>
                      <a:pt x="35" y="168"/>
                    </a:lnTo>
                    <a:lnTo>
                      <a:pt x="36" y="168"/>
                    </a:lnTo>
                    <a:lnTo>
                      <a:pt x="38" y="168"/>
                    </a:lnTo>
                    <a:lnTo>
                      <a:pt x="38" y="166"/>
                    </a:lnTo>
                    <a:lnTo>
                      <a:pt x="38" y="165"/>
                    </a:lnTo>
                    <a:lnTo>
                      <a:pt x="36" y="165"/>
                    </a:lnTo>
                    <a:lnTo>
                      <a:pt x="36" y="164"/>
                    </a:lnTo>
                    <a:lnTo>
                      <a:pt x="36" y="162"/>
                    </a:lnTo>
                    <a:lnTo>
                      <a:pt x="38" y="162"/>
                    </a:lnTo>
                    <a:lnTo>
                      <a:pt x="39" y="162"/>
                    </a:lnTo>
                    <a:lnTo>
                      <a:pt x="40" y="162"/>
                    </a:lnTo>
                    <a:lnTo>
                      <a:pt x="42" y="164"/>
                    </a:lnTo>
                    <a:lnTo>
                      <a:pt x="42" y="162"/>
                    </a:lnTo>
                    <a:lnTo>
                      <a:pt x="42" y="160"/>
                    </a:lnTo>
                    <a:lnTo>
                      <a:pt x="43" y="160"/>
                    </a:lnTo>
                    <a:lnTo>
                      <a:pt x="43" y="159"/>
                    </a:lnTo>
                    <a:lnTo>
                      <a:pt x="42" y="159"/>
                    </a:lnTo>
                    <a:lnTo>
                      <a:pt x="42" y="157"/>
                    </a:lnTo>
                    <a:lnTo>
                      <a:pt x="42" y="159"/>
                    </a:lnTo>
                    <a:lnTo>
                      <a:pt x="42" y="157"/>
                    </a:lnTo>
                    <a:lnTo>
                      <a:pt x="40" y="157"/>
                    </a:lnTo>
                    <a:lnTo>
                      <a:pt x="40" y="156"/>
                    </a:lnTo>
                    <a:lnTo>
                      <a:pt x="42" y="156"/>
                    </a:lnTo>
                    <a:lnTo>
                      <a:pt x="43" y="155"/>
                    </a:lnTo>
                    <a:lnTo>
                      <a:pt x="44" y="155"/>
                    </a:lnTo>
                    <a:lnTo>
                      <a:pt x="46" y="155"/>
                    </a:lnTo>
                    <a:lnTo>
                      <a:pt x="46" y="153"/>
                    </a:lnTo>
                    <a:lnTo>
                      <a:pt x="46" y="152"/>
                    </a:lnTo>
                    <a:lnTo>
                      <a:pt x="47" y="152"/>
                    </a:lnTo>
                    <a:lnTo>
                      <a:pt x="48" y="152"/>
                    </a:lnTo>
                    <a:lnTo>
                      <a:pt x="48" y="151"/>
                    </a:lnTo>
                    <a:lnTo>
                      <a:pt x="49" y="151"/>
                    </a:lnTo>
                    <a:lnTo>
                      <a:pt x="49" y="152"/>
                    </a:lnTo>
                    <a:lnTo>
                      <a:pt x="51" y="152"/>
                    </a:lnTo>
                    <a:lnTo>
                      <a:pt x="52" y="152"/>
                    </a:lnTo>
                    <a:lnTo>
                      <a:pt x="52" y="153"/>
                    </a:lnTo>
                    <a:lnTo>
                      <a:pt x="53" y="153"/>
                    </a:lnTo>
                    <a:lnTo>
                      <a:pt x="53" y="155"/>
                    </a:lnTo>
                    <a:lnTo>
                      <a:pt x="55" y="156"/>
                    </a:lnTo>
                    <a:lnTo>
                      <a:pt x="56" y="156"/>
                    </a:lnTo>
                    <a:lnTo>
                      <a:pt x="56" y="155"/>
                    </a:lnTo>
                    <a:lnTo>
                      <a:pt x="57" y="155"/>
                    </a:lnTo>
                    <a:lnTo>
                      <a:pt x="59" y="155"/>
                    </a:lnTo>
                    <a:lnTo>
                      <a:pt x="59" y="153"/>
                    </a:lnTo>
                    <a:lnTo>
                      <a:pt x="60" y="153"/>
                    </a:lnTo>
                    <a:lnTo>
                      <a:pt x="60" y="152"/>
                    </a:lnTo>
                    <a:lnTo>
                      <a:pt x="60" y="151"/>
                    </a:lnTo>
                    <a:lnTo>
                      <a:pt x="60" y="149"/>
                    </a:lnTo>
                    <a:lnTo>
                      <a:pt x="60" y="148"/>
                    </a:lnTo>
                    <a:lnTo>
                      <a:pt x="61" y="148"/>
                    </a:lnTo>
                    <a:lnTo>
                      <a:pt x="63" y="148"/>
                    </a:lnTo>
                    <a:lnTo>
                      <a:pt x="63" y="147"/>
                    </a:lnTo>
                    <a:lnTo>
                      <a:pt x="61" y="145"/>
                    </a:lnTo>
                    <a:lnTo>
                      <a:pt x="63" y="145"/>
                    </a:lnTo>
                    <a:lnTo>
                      <a:pt x="63" y="144"/>
                    </a:lnTo>
                    <a:lnTo>
                      <a:pt x="63" y="143"/>
                    </a:lnTo>
                    <a:lnTo>
                      <a:pt x="61" y="142"/>
                    </a:lnTo>
                    <a:lnTo>
                      <a:pt x="63" y="142"/>
                    </a:lnTo>
                    <a:lnTo>
                      <a:pt x="64" y="142"/>
                    </a:lnTo>
                    <a:lnTo>
                      <a:pt x="64" y="140"/>
                    </a:lnTo>
                    <a:lnTo>
                      <a:pt x="63" y="139"/>
                    </a:lnTo>
                    <a:lnTo>
                      <a:pt x="63" y="138"/>
                    </a:lnTo>
                    <a:lnTo>
                      <a:pt x="64" y="138"/>
                    </a:lnTo>
                    <a:lnTo>
                      <a:pt x="64" y="136"/>
                    </a:lnTo>
                    <a:lnTo>
                      <a:pt x="65" y="136"/>
                    </a:lnTo>
                    <a:lnTo>
                      <a:pt x="65" y="135"/>
                    </a:lnTo>
                    <a:lnTo>
                      <a:pt x="67" y="135"/>
                    </a:lnTo>
                    <a:lnTo>
                      <a:pt x="67" y="134"/>
                    </a:lnTo>
                    <a:lnTo>
                      <a:pt x="65" y="134"/>
                    </a:lnTo>
                    <a:lnTo>
                      <a:pt x="67" y="134"/>
                    </a:lnTo>
                    <a:lnTo>
                      <a:pt x="67" y="132"/>
                    </a:lnTo>
                    <a:lnTo>
                      <a:pt x="67" y="131"/>
                    </a:lnTo>
                    <a:lnTo>
                      <a:pt x="65" y="131"/>
                    </a:lnTo>
                    <a:lnTo>
                      <a:pt x="65" y="130"/>
                    </a:lnTo>
                    <a:lnTo>
                      <a:pt x="64" y="130"/>
                    </a:lnTo>
                    <a:lnTo>
                      <a:pt x="63" y="130"/>
                    </a:lnTo>
                    <a:lnTo>
                      <a:pt x="61" y="130"/>
                    </a:lnTo>
                    <a:lnTo>
                      <a:pt x="61" y="131"/>
                    </a:lnTo>
                    <a:lnTo>
                      <a:pt x="60" y="131"/>
                    </a:lnTo>
                    <a:lnTo>
                      <a:pt x="59" y="130"/>
                    </a:lnTo>
                    <a:lnTo>
                      <a:pt x="57" y="130"/>
                    </a:lnTo>
                    <a:lnTo>
                      <a:pt x="57" y="128"/>
                    </a:lnTo>
                    <a:lnTo>
                      <a:pt x="57" y="127"/>
                    </a:lnTo>
                    <a:lnTo>
                      <a:pt x="57" y="126"/>
                    </a:lnTo>
                    <a:lnTo>
                      <a:pt x="57" y="124"/>
                    </a:lnTo>
                    <a:lnTo>
                      <a:pt x="56" y="124"/>
                    </a:lnTo>
                    <a:lnTo>
                      <a:pt x="56" y="123"/>
                    </a:lnTo>
                    <a:lnTo>
                      <a:pt x="55" y="123"/>
                    </a:lnTo>
                    <a:lnTo>
                      <a:pt x="53" y="123"/>
                    </a:lnTo>
                    <a:lnTo>
                      <a:pt x="52" y="123"/>
                    </a:lnTo>
                    <a:lnTo>
                      <a:pt x="52" y="122"/>
                    </a:lnTo>
                    <a:lnTo>
                      <a:pt x="52" y="121"/>
                    </a:lnTo>
                    <a:lnTo>
                      <a:pt x="51" y="121"/>
                    </a:lnTo>
                    <a:lnTo>
                      <a:pt x="51" y="119"/>
                    </a:lnTo>
                    <a:lnTo>
                      <a:pt x="49" y="118"/>
                    </a:lnTo>
                    <a:lnTo>
                      <a:pt x="49" y="117"/>
                    </a:lnTo>
                    <a:lnTo>
                      <a:pt x="51" y="117"/>
                    </a:lnTo>
                    <a:lnTo>
                      <a:pt x="51" y="118"/>
                    </a:lnTo>
                    <a:lnTo>
                      <a:pt x="51" y="117"/>
                    </a:lnTo>
                    <a:lnTo>
                      <a:pt x="52" y="117"/>
                    </a:lnTo>
                    <a:lnTo>
                      <a:pt x="52" y="115"/>
                    </a:lnTo>
                    <a:lnTo>
                      <a:pt x="51" y="115"/>
                    </a:lnTo>
                    <a:lnTo>
                      <a:pt x="49" y="115"/>
                    </a:lnTo>
                    <a:lnTo>
                      <a:pt x="51" y="114"/>
                    </a:lnTo>
                    <a:lnTo>
                      <a:pt x="51" y="113"/>
                    </a:lnTo>
                    <a:lnTo>
                      <a:pt x="52" y="113"/>
                    </a:lnTo>
                    <a:lnTo>
                      <a:pt x="52" y="114"/>
                    </a:lnTo>
                    <a:lnTo>
                      <a:pt x="53" y="114"/>
                    </a:lnTo>
                    <a:lnTo>
                      <a:pt x="53" y="115"/>
                    </a:lnTo>
                    <a:lnTo>
                      <a:pt x="55" y="117"/>
                    </a:lnTo>
                    <a:lnTo>
                      <a:pt x="55" y="115"/>
                    </a:lnTo>
                    <a:lnTo>
                      <a:pt x="56" y="115"/>
                    </a:lnTo>
                    <a:lnTo>
                      <a:pt x="57" y="115"/>
                    </a:lnTo>
                    <a:lnTo>
                      <a:pt x="59" y="115"/>
                    </a:lnTo>
                    <a:lnTo>
                      <a:pt x="60" y="117"/>
                    </a:lnTo>
                    <a:lnTo>
                      <a:pt x="61" y="117"/>
                    </a:lnTo>
                    <a:lnTo>
                      <a:pt x="63" y="117"/>
                    </a:lnTo>
                    <a:lnTo>
                      <a:pt x="64" y="117"/>
                    </a:lnTo>
                    <a:lnTo>
                      <a:pt x="65" y="115"/>
                    </a:lnTo>
                    <a:lnTo>
                      <a:pt x="65" y="114"/>
                    </a:lnTo>
                    <a:lnTo>
                      <a:pt x="67" y="114"/>
                    </a:lnTo>
                    <a:lnTo>
                      <a:pt x="67" y="113"/>
                    </a:lnTo>
                    <a:lnTo>
                      <a:pt x="65" y="111"/>
                    </a:lnTo>
                    <a:lnTo>
                      <a:pt x="64" y="110"/>
                    </a:lnTo>
                    <a:lnTo>
                      <a:pt x="64" y="109"/>
                    </a:lnTo>
                    <a:lnTo>
                      <a:pt x="64" y="107"/>
                    </a:lnTo>
                    <a:lnTo>
                      <a:pt x="65" y="107"/>
                    </a:lnTo>
                    <a:lnTo>
                      <a:pt x="65" y="106"/>
                    </a:lnTo>
                    <a:lnTo>
                      <a:pt x="67" y="106"/>
                    </a:lnTo>
                    <a:lnTo>
                      <a:pt x="68" y="106"/>
                    </a:lnTo>
                    <a:lnTo>
                      <a:pt x="68" y="107"/>
                    </a:lnTo>
                    <a:lnTo>
                      <a:pt x="68" y="106"/>
                    </a:lnTo>
                    <a:lnTo>
                      <a:pt x="69" y="106"/>
                    </a:lnTo>
                    <a:lnTo>
                      <a:pt x="69" y="105"/>
                    </a:lnTo>
                    <a:lnTo>
                      <a:pt x="70" y="105"/>
                    </a:lnTo>
                    <a:lnTo>
                      <a:pt x="70" y="104"/>
                    </a:lnTo>
                    <a:lnTo>
                      <a:pt x="72" y="104"/>
                    </a:lnTo>
                    <a:lnTo>
                      <a:pt x="72" y="102"/>
                    </a:lnTo>
                    <a:lnTo>
                      <a:pt x="73" y="102"/>
                    </a:lnTo>
                    <a:lnTo>
                      <a:pt x="72" y="102"/>
                    </a:lnTo>
                    <a:lnTo>
                      <a:pt x="73" y="102"/>
                    </a:lnTo>
                    <a:lnTo>
                      <a:pt x="74" y="102"/>
                    </a:lnTo>
                    <a:lnTo>
                      <a:pt x="74" y="101"/>
                    </a:lnTo>
                    <a:lnTo>
                      <a:pt x="76" y="101"/>
                    </a:lnTo>
                    <a:lnTo>
                      <a:pt x="76" y="102"/>
                    </a:lnTo>
                    <a:lnTo>
                      <a:pt x="77" y="101"/>
                    </a:lnTo>
                    <a:lnTo>
                      <a:pt x="77" y="102"/>
                    </a:lnTo>
                    <a:lnTo>
                      <a:pt x="77" y="101"/>
                    </a:lnTo>
                    <a:lnTo>
                      <a:pt x="78" y="102"/>
                    </a:lnTo>
                    <a:lnTo>
                      <a:pt x="80" y="102"/>
                    </a:lnTo>
                    <a:lnTo>
                      <a:pt x="80" y="101"/>
                    </a:lnTo>
                    <a:lnTo>
                      <a:pt x="80" y="102"/>
                    </a:lnTo>
                    <a:lnTo>
                      <a:pt x="81" y="102"/>
                    </a:lnTo>
                    <a:lnTo>
                      <a:pt x="81" y="101"/>
                    </a:lnTo>
                    <a:lnTo>
                      <a:pt x="82" y="101"/>
                    </a:lnTo>
                    <a:lnTo>
                      <a:pt x="81" y="101"/>
                    </a:lnTo>
                    <a:lnTo>
                      <a:pt x="82" y="100"/>
                    </a:lnTo>
                    <a:lnTo>
                      <a:pt x="84" y="100"/>
                    </a:lnTo>
                    <a:lnTo>
                      <a:pt x="85" y="100"/>
                    </a:lnTo>
                    <a:lnTo>
                      <a:pt x="85" y="98"/>
                    </a:lnTo>
                    <a:lnTo>
                      <a:pt x="84" y="97"/>
                    </a:lnTo>
                    <a:lnTo>
                      <a:pt x="82" y="97"/>
                    </a:lnTo>
                    <a:lnTo>
                      <a:pt x="82" y="96"/>
                    </a:lnTo>
                    <a:lnTo>
                      <a:pt x="84" y="96"/>
                    </a:lnTo>
                    <a:lnTo>
                      <a:pt x="85" y="96"/>
                    </a:lnTo>
                    <a:lnTo>
                      <a:pt x="86" y="96"/>
                    </a:lnTo>
                    <a:lnTo>
                      <a:pt x="86" y="94"/>
                    </a:lnTo>
                    <a:lnTo>
                      <a:pt x="86" y="93"/>
                    </a:lnTo>
                    <a:lnTo>
                      <a:pt x="85" y="93"/>
                    </a:lnTo>
                    <a:lnTo>
                      <a:pt x="86" y="92"/>
                    </a:lnTo>
                    <a:lnTo>
                      <a:pt x="85" y="92"/>
                    </a:lnTo>
                    <a:lnTo>
                      <a:pt x="86" y="92"/>
                    </a:lnTo>
                    <a:lnTo>
                      <a:pt x="86" y="90"/>
                    </a:lnTo>
                    <a:lnTo>
                      <a:pt x="86" y="89"/>
                    </a:lnTo>
                    <a:lnTo>
                      <a:pt x="87" y="89"/>
                    </a:lnTo>
                    <a:lnTo>
                      <a:pt x="87" y="88"/>
                    </a:lnTo>
                    <a:lnTo>
                      <a:pt x="87" y="89"/>
                    </a:lnTo>
                    <a:lnTo>
                      <a:pt x="89" y="89"/>
                    </a:lnTo>
                    <a:lnTo>
                      <a:pt x="90" y="89"/>
                    </a:lnTo>
                    <a:lnTo>
                      <a:pt x="91" y="90"/>
                    </a:lnTo>
                    <a:lnTo>
                      <a:pt x="91" y="89"/>
                    </a:lnTo>
                    <a:lnTo>
                      <a:pt x="93" y="89"/>
                    </a:lnTo>
                    <a:lnTo>
                      <a:pt x="93" y="88"/>
                    </a:lnTo>
                    <a:lnTo>
                      <a:pt x="94" y="88"/>
                    </a:lnTo>
                    <a:lnTo>
                      <a:pt x="93" y="88"/>
                    </a:lnTo>
                    <a:lnTo>
                      <a:pt x="94" y="88"/>
                    </a:lnTo>
                    <a:lnTo>
                      <a:pt x="94" y="87"/>
                    </a:lnTo>
                    <a:lnTo>
                      <a:pt x="95" y="87"/>
                    </a:lnTo>
                    <a:lnTo>
                      <a:pt x="97" y="85"/>
                    </a:lnTo>
                    <a:lnTo>
                      <a:pt x="97" y="87"/>
                    </a:lnTo>
                    <a:lnTo>
                      <a:pt x="97" y="85"/>
                    </a:lnTo>
                    <a:lnTo>
                      <a:pt x="98" y="85"/>
                    </a:lnTo>
                    <a:lnTo>
                      <a:pt x="98" y="87"/>
                    </a:lnTo>
                    <a:lnTo>
                      <a:pt x="98" y="85"/>
                    </a:lnTo>
                    <a:lnTo>
                      <a:pt x="98" y="87"/>
                    </a:lnTo>
                    <a:lnTo>
                      <a:pt x="99" y="87"/>
                    </a:lnTo>
                    <a:lnTo>
                      <a:pt x="99" y="85"/>
                    </a:lnTo>
                    <a:lnTo>
                      <a:pt x="101" y="84"/>
                    </a:lnTo>
                    <a:lnTo>
                      <a:pt x="99" y="83"/>
                    </a:lnTo>
                    <a:lnTo>
                      <a:pt x="99" y="81"/>
                    </a:lnTo>
                    <a:lnTo>
                      <a:pt x="101" y="81"/>
                    </a:lnTo>
                    <a:lnTo>
                      <a:pt x="101" y="80"/>
                    </a:lnTo>
                    <a:lnTo>
                      <a:pt x="101" y="79"/>
                    </a:lnTo>
                    <a:lnTo>
                      <a:pt x="101" y="77"/>
                    </a:lnTo>
                    <a:lnTo>
                      <a:pt x="101" y="76"/>
                    </a:lnTo>
                    <a:lnTo>
                      <a:pt x="101" y="75"/>
                    </a:lnTo>
                    <a:lnTo>
                      <a:pt x="101" y="73"/>
                    </a:lnTo>
                    <a:lnTo>
                      <a:pt x="99" y="73"/>
                    </a:lnTo>
                    <a:lnTo>
                      <a:pt x="99" y="72"/>
                    </a:lnTo>
                    <a:lnTo>
                      <a:pt x="101" y="72"/>
                    </a:lnTo>
                    <a:lnTo>
                      <a:pt x="99" y="71"/>
                    </a:lnTo>
                    <a:lnTo>
                      <a:pt x="99" y="70"/>
                    </a:lnTo>
                    <a:lnTo>
                      <a:pt x="99" y="68"/>
                    </a:lnTo>
                    <a:lnTo>
                      <a:pt x="98" y="68"/>
                    </a:lnTo>
                    <a:lnTo>
                      <a:pt x="98" y="67"/>
                    </a:lnTo>
                    <a:lnTo>
                      <a:pt x="98" y="66"/>
                    </a:lnTo>
                    <a:lnTo>
                      <a:pt x="97" y="66"/>
                    </a:lnTo>
                    <a:lnTo>
                      <a:pt x="97" y="64"/>
                    </a:lnTo>
                    <a:lnTo>
                      <a:pt x="95" y="64"/>
                    </a:lnTo>
                    <a:lnTo>
                      <a:pt x="95" y="63"/>
                    </a:lnTo>
                    <a:lnTo>
                      <a:pt x="97" y="63"/>
                    </a:lnTo>
                    <a:lnTo>
                      <a:pt x="95" y="63"/>
                    </a:lnTo>
                    <a:lnTo>
                      <a:pt x="95" y="62"/>
                    </a:lnTo>
                    <a:lnTo>
                      <a:pt x="97" y="62"/>
                    </a:lnTo>
                    <a:lnTo>
                      <a:pt x="97" y="60"/>
                    </a:lnTo>
                    <a:lnTo>
                      <a:pt x="97" y="59"/>
                    </a:lnTo>
                    <a:lnTo>
                      <a:pt x="97" y="58"/>
                    </a:lnTo>
                    <a:lnTo>
                      <a:pt x="95" y="58"/>
                    </a:lnTo>
                    <a:lnTo>
                      <a:pt x="94" y="58"/>
                    </a:lnTo>
                    <a:lnTo>
                      <a:pt x="93" y="58"/>
                    </a:lnTo>
                    <a:lnTo>
                      <a:pt x="93" y="56"/>
                    </a:lnTo>
                    <a:lnTo>
                      <a:pt x="94" y="55"/>
                    </a:lnTo>
                    <a:lnTo>
                      <a:pt x="94" y="54"/>
                    </a:lnTo>
                    <a:lnTo>
                      <a:pt x="95" y="54"/>
                    </a:lnTo>
                    <a:lnTo>
                      <a:pt x="95" y="52"/>
                    </a:lnTo>
                    <a:lnTo>
                      <a:pt x="95" y="51"/>
                    </a:lnTo>
                    <a:lnTo>
                      <a:pt x="95" y="50"/>
                    </a:lnTo>
                    <a:lnTo>
                      <a:pt x="95" y="49"/>
                    </a:lnTo>
                    <a:lnTo>
                      <a:pt x="97" y="47"/>
                    </a:lnTo>
                    <a:lnTo>
                      <a:pt x="98" y="47"/>
                    </a:lnTo>
                    <a:lnTo>
                      <a:pt x="98" y="46"/>
                    </a:lnTo>
                    <a:lnTo>
                      <a:pt x="98" y="45"/>
                    </a:lnTo>
                    <a:lnTo>
                      <a:pt x="97" y="45"/>
                    </a:lnTo>
                    <a:lnTo>
                      <a:pt x="97" y="43"/>
                    </a:lnTo>
                    <a:lnTo>
                      <a:pt x="95" y="43"/>
                    </a:lnTo>
                    <a:lnTo>
                      <a:pt x="95" y="42"/>
                    </a:lnTo>
                    <a:lnTo>
                      <a:pt x="95" y="41"/>
                    </a:lnTo>
                    <a:lnTo>
                      <a:pt x="95" y="39"/>
                    </a:lnTo>
                    <a:lnTo>
                      <a:pt x="97" y="39"/>
                    </a:lnTo>
                    <a:lnTo>
                      <a:pt x="97" y="38"/>
                    </a:lnTo>
                    <a:lnTo>
                      <a:pt x="95" y="38"/>
                    </a:lnTo>
                    <a:lnTo>
                      <a:pt x="97" y="38"/>
                    </a:lnTo>
                    <a:lnTo>
                      <a:pt x="97" y="37"/>
                    </a:lnTo>
                    <a:lnTo>
                      <a:pt x="97" y="35"/>
                    </a:lnTo>
                    <a:lnTo>
                      <a:pt x="98" y="35"/>
                    </a:lnTo>
                    <a:lnTo>
                      <a:pt x="98" y="34"/>
                    </a:lnTo>
                    <a:lnTo>
                      <a:pt x="97" y="34"/>
                    </a:lnTo>
                    <a:lnTo>
                      <a:pt x="97" y="33"/>
                    </a:lnTo>
                    <a:lnTo>
                      <a:pt x="97" y="32"/>
                    </a:lnTo>
                    <a:lnTo>
                      <a:pt x="98" y="32"/>
                    </a:lnTo>
                    <a:lnTo>
                      <a:pt x="98" y="30"/>
                    </a:lnTo>
                    <a:lnTo>
                      <a:pt x="98" y="29"/>
                    </a:lnTo>
                    <a:lnTo>
                      <a:pt x="97" y="30"/>
                    </a:lnTo>
                    <a:lnTo>
                      <a:pt x="97" y="29"/>
                    </a:lnTo>
                    <a:lnTo>
                      <a:pt x="95" y="29"/>
                    </a:lnTo>
                    <a:lnTo>
                      <a:pt x="95" y="30"/>
                    </a:lnTo>
                    <a:lnTo>
                      <a:pt x="94" y="30"/>
                    </a:lnTo>
                    <a:lnTo>
                      <a:pt x="93" y="30"/>
                    </a:lnTo>
                    <a:lnTo>
                      <a:pt x="93" y="29"/>
                    </a:lnTo>
                    <a:lnTo>
                      <a:pt x="91" y="29"/>
                    </a:lnTo>
                    <a:lnTo>
                      <a:pt x="91" y="28"/>
                    </a:lnTo>
                    <a:lnTo>
                      <a:pt x="93" y="28"/>
                    </a:lnTo>
                    <a:lnTo>
                      <a:pt x="91" y="28"/>
                    </a:lnTo>
                    <a:lnTo>
                      <a:pt x="91" y="26"/>
                    </a:lnTo>
                    <a:lnTo>
                      <a:pt x="90" y="26"/>
                    </a:lnTo>
                    <a:lnTo>
                      <a:pt x="90" y="25"/>
                    </a:lnTo>
                    <a:lnTo>
                      <a:pt x="90" y="26"/>
                    </a:lnTo>
                    <a:lnTo>
                      <a:pt x="90" y="25"/>
                    </a:lnTo>
                    <a:lnTo>
                      <a:pt x="89" y="25"/>
                    </a:lnTo>
                    <a:lnTo>
                      <a:pt x="89" y="26"/>
                    </a:lnTo>
                    <a:lnTo>
                      <a:pt x="87" y="26"/>
                    </a:lnTo>
                    <a:lnTo>
                      <a:pt x="87" y="28"/>
                    </a:lnTo>
                    <a:lnTo>
                      <a:pt x="86" y="28"/>
                    </a:lnTo>
                    <a:lnTo>
                      <a:pt x="86" y="26"/>
                    </a:lnTo>
                    <a:lnTo>
                      <a:pt x="85" y="26"/>
                    </a:lnTo>
                    <a:lnTo>
                      <a:pt x="85" y="25"/>
                    </a:lnTo>
                    <a:lnTo>
                      <a:pt x="85" y="26"/>
                    </a:lnTo>
                    <a:lnTo>
                      <a:pt x="84" y="26"/>
                    </a:lnTo>
                    <a:lnTo>
                      <a:pt x="84" y="25"/>
                    </a:lnTo>
                    <a:lnTo>
                      <a:pt x="82" y="25"/>
                    </a:lnTo>
                    <a:lnTo>
                      <a:pt x="82" y="24"/>
                    </a:lnTo>
                    <a:lnTo>
                      <a:pt x="81" y="24"/>
                    </a:lnTo>
                    <a:lnTo>
                      <a:pt x="80" y="24"/>
                    </a:lnTo>
                    <a:lnTo>
                      <a:pt x="78" y="24"/>
                    </a:lnTo>
                    <a:lnTo>
                      <a:pt x="78" y="22"/>
                    </a:lnTo>
                    <a:lnTo>
                      <a:pt x="77" y="22"/>
                    </a:lnTo>
                    <a:lnTo>
                      <a:pt x="76" y="22"/>
                    </a:lnTo>
                    <a:lnTo>
                      <a:pt x="76" y="24"/>
                    </a:lnTo>
                    <a:lnTo>
                      <a:pt x="76" y="22"/>
                    </a:lnTo>
                    <a:lnTo>
                      <a:pt x="74" y="22"/>
                    </a:lnTo>
                    <a:lnTo>
                      <a:pt x="74" y="21"/>
                    </a:lnTo>
                    <a:lnTo>
                      <a:pt x="73" y="21"/>
                    </a:lnTo>
                    <a:lnTo>
                      <a:pt x="72" y="21"/>
                    </a:lnTo>
                    <a:lnTo>
                      <a:pt x="72" y="20"/>
                    </a:lnTo>
                    <a:lnTo>
                      <a:pt x="70" y="20"/>
                    </a:lnTo>
                    <a:lnTo>
                      <a:pt x="70" y="18"/>
                    </a:lnTo>
                    <a:lnTo>
                      <a:pt x="72" y="18"/>
                    </a:lnTo>
                    <a:lnTo>
                      <a:pt x="72" y="17"/>
                    </a:lnTo>
                    <a:lnTo>
                      <a:pt x="70" y="17"/>
                    </a:lnTo>
                    <a:lnTo>
                      <a:pt x="69" y="17"/>
                    </a:lnTo>
                    <a:lnTo>
                      <a:pt x="69" y="16"/>
                    </a:lnTo>
                    <a:lnTo>
                      <a:pt x="70" y="16"/>
                    </a:lnTo>
                    <a:lnTo>
                      <a:pt x="70" y="15"/>
                    </a:lnTo>
                    <a:lnTo>
                      <a:pt x="69" y="15"/>
                    </a:lnTo>
                    <a:lnTo>
                      <a:pt x="68" y="15"/>
                    </a:lnTo>
                    <a:lnTo>
                      <a:pt x="69" y="15"/>
                    </a:lnTo>
                    <a:lnTo>
                      <a:pt x="68" y="15"/>
                    </a:lnTo>
                    <a:lnTo>
                      <a:pt x="68" y="13"/>
                    </a:lnTo>
                    <a:lnTo>
                      <a:pt x="69" y="13"/>
                    </a:lnTo>
                    <a:lnTo>
                      <a:pt x="68" y="13"/>
                    </a:lnTo>
                    <a:lnTo>
                      <a:pt x="69" y="13"/>
                    </a:lnTo>
                    <a:lnTo>
                      <a:pt x="69" y="12"/>
                    </a:lnTo>
                    <a:lnTo>
                      <a:pt x="68" y="12"/>
                    </a:lnTo>
                    <a:lnTo>
                      <a:pt x="68" y="11"/>
                    </a:lnTo>
                    <a:lnTo>
                      <a:pt x="68" y="9"/>
                    </a:lnTo>
                    <a:lnTo>
                      <a:pt x="67" y="9"/>
                    </a:lnTo>
                    <a:lnTo>
                      <a:pt x="68" y="9"/>
                    </a:lnTo>
                    <a:lnTo>
                      <a:pt x="68" y="8"/>
                    </a:lnTo>
                    <a:lnTo>
                      <a:pt x="67" y="8"/>
                    </a:lnTo>
                    <a:lnTo>
                      <a:pt x="67" y="7"/>
                    </a:lnTo>
                    <a:lnTo>
                      <a:pt x="65" y="7"/>
                    </a:lnTo>
                    <a:lnTo>
                      <a:pt x="64" y="7"/>
                    </a:lnTo>
                    <a:lnTo>
                      <a:pt x="64" y="5"/>
                    </a:lnTo>
                    <a:lnTo>
                      <a:pt x="63" y="5"/>
                    </a:lnTo>
                    <a:lnTo>
                      <a:pt x="63" y="4"/>
                    </a:lnTo>
                    <a:lnTo>
                      <a:pt x="61" y="4"/>
                    </a:lnTo>
                    <a:lnTo>
                      <a:pt x="63" y="3"/>
                    </a:lnTo>
                    <a:lnTo>
                      <a:pt x="61" y="3"/>
                    </a:lnTo>
                    <a:lnTo>
                      <a:pt x="63" y="3"/>
                    </a:lnTo>
                    <a:lnTo>
                      <a:pt x="63" y="1"/>
                    </a:lnTo>
                    <a:lnTo>
                      <a:pt x="61" y="1"/>
                    </a:lnTo>
                    <a:lnTo>
                      <a:pt x="63" y="1"/>
                    </a:lnTo>
                    <a:lnTo>
                      <a:pt x="61" y="1"/>
                    </a:lnTo>
                    <a:lnTo>
                      <a:pt x="61" y="0"/>
                    </a:lnTo>
                    <a:lnTo>
                      <a:pt x="60" y="0"/>
                    </a:lnTo>
                    <a:lnTo>
                      <a:pt x="59" y="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7" name="Freeform 34">
                <a:extLst>
                  <a:ext uri="{FF2B5EF4-FFF2-40B4-BE49-F238E27FC236}">
                    <a16:creationId xmlns:a16="http://schemas.microsoft.com/office/drawing/2014/main" id="{5CC29E50-D6C5-85A1-1AEA-243CFEB78814}"/>
                  </a:ext>
                </a:extLst>
              </p:cNvPr>
              <p:cNvSpPr>
                <a:spLocks/>
              </p:cNvSpPr>
              <p:nvPr/>
            </p:nvSpPr>
            <p:spPr bwMode="auto">
              <a:xfrm>
                <a:off x="3378" y="766"/>
                <a:ext cx="363" cy="340"/>
              </a:xfrm>
              <a:custGeom>
                <a:avLst/>
                <a:gdLst>
                  <a:gd name="T0" fmla="*/ 350 w 363"/>
                  <a:gd name="T1" fmla="*/ 331 h 340"/>
                  <a:gd name="T2" fmla="*/ 330 w 363"/>
                  <a:gd name="T3" fmla="*/ 330 h 340"/>
                  <a:gd name="T4" fmla="*/ 310 w 363"/>
                  <a:gd name="T5" fmla="*/ 323 h 340"/>
                  <a:gd name="T6" fmla="*/ 297 w 363"/>
                  <a:gd name="T7" fmla="*/ 317 h 340"/>
                  <a:gd name="T8" fmla="*/ 285 w 363"/>
                  <a:gd name="T9" fmla="*/ 313 h 340"/>
                  <a:gd name="T10" fmla="*/ 272 w 363"/>
                  <a:gd name="T11" fmla="*/ 298 h 340"/>
                  <a:gd name="T12" fmla="*/ 263 w 363"/>
                  <a:gd name="T13" fmla="*/ 301 h 340"/>
                  <a:gd name="T14" fmla="*/ 254 w 363"/>
                  <a:gd name="T15" fmla="*/ 300 h 340"/>
                  <a:gd name="T16" fmla="*/ 240 w 363"/>
                  <a:gd name="T17" fmla="*/ 297 h 340"/>
                  <a:gd name="T18" fmla="*/ 225 w 363"/>
                  <a:gd name="T19" fmla="*/ 300 h 340"/>
                  <a:gd name="T20" fmla="*/ 232 w 363"/>
                  <a:gd name="T21" fmla="*/ 311 h 340"/>
                  <a:gd name="T22" fmla="*/ 223 w 363"/>
                  <a:gd name="T23" fmla="*/ 307 h 340"/>
                  <a:gd name="T24" fmla="*/ 204 w 363"/>
                  <a:gd name="T25" fmla="*/ 303 h 340"/>
                  <a:gd name="T26" fmla="*/ 189 w 363"/>
                  <a:gd name="T27" fmla="*/ 301 h 340"/>
                  <a:gd name="T28" fmla="*/ 181 w 363"/>
                  <a:gd name="T29" fmla="*/ 303 h 340"/>
                  <a:gd name="T30" fmla="*/ 165 w 363"/>
                  <a:gd name="T31" fmla="*/ 302 h 340"/>
                  <a:gd name="T32" fmla="*/ 145 w 363"/>
                  <a:gd name="T33" fmla="*/ 305 h 340"/>
                  <a:gd name="T34" fmla="*/ 137 w 363"/>
                  <a:gd name="T35" fmla="*/ 292 h 340"/>
                  <a:gd name="T36" fmla="*/ 122 w 363"/>
                  <a:gd name="T37" fmla="*/ 297 h 340"/>
                  <a:gd name="T38" fmla="*/ 111 w 363"/>
                  <a:gd name="T39" fmla="*/ 290 h 340"/>
                  <a:gd name="T40" fmla="*/ 105 w 363"/>
                  <a:gd name="T41" fmla="*/ 296 h 340"/>
                  <a:gd name="T42" fmla="*/ 94 w 363"/>
                  <a:gd name="T43" fmla="*/ 301 h 340"/>
                  <a:gd name="T44" fmla="*/ 88 w 363"/>
                  <a:gd name="T45" fmla="*/ 298 h 340"/>
                  <a:gd name="T46" fmla="*/ 79 w 363"/>
                  <a:gd name="T47" fmla="*/ 298 h 340"/>
                  <a:gd name="T48" fmla="*/ 67 w 363"/>
                  <a:gd name="T49" fmla="*/ 298 h 340"/>
                  <a:gd name="T50" fmla="*/ 58 w 363"/>
                  <a:gd name="T51" fmla="*/ 302 h 340"/>
                  <a:gd name="T52" fmla="*/ 50 w 363"/>
                  <a:gd name="T53" fmla="*/ 306 h 340"/>
                  <a:gd name="T54" fmla="*/ 41 w 363"/>
                  <a:gd name="T55" fmla="*/ 301 h 340"/>
                  <a:gd name="T56" fmla="*/ 38 w 363"/>
                  <a:gd name="T57" fmla="*/ 294 h 340"/>
                  <a:gd name="T58" fmla="*/ 41 w 363"/>
                  <a:gd name="T59" fmla="*/ 283 h 340"/>
                  <a:gd name="T60" fmla="*/ 45 w 363"/>
                  <a:gd name="T61" fmla="*/ 275 h 340"/>
                  <a:gd name="T62" fmla="*/ 41 w 363"/>
                  <a:gd name="T63" fmla="*/ 256 h 340"/>
                  <a:gd name="T64" fmla="*/ 24 w 363"/>
                  <a:gd name="T65" fmla="*/ 226 h 340"/>
                  <a:gd name="T66" fmla="*/ 1 w 363"/>
                  <a:gd name="T67" fmla="*/ 200 h 340"/>
                  <a:gd name="T68" fmla="*/ 13 w 363"/>
                  <a:gd name="T69" fmla="*/ 191 h 340"/>
                  <a:gd name="T70" fmla="*/ 17 w 363"/>
                  <a:gd name="T71" fmla="*/ 182 h 340"/>
                  <a:gd name="T72" fmla="*/ 17 w 363"/>
                  <a:gd name="T73" fmla="*/ 167 h 340"/>
                  <a:gd name="T74" fmla="*/ 9 w 363"/>
                  <a:gd name="T75" fmla="*/ 158 h 340"/>
                  <a:gd name="T76" fmla="*/ 8 w 363"/>
                  <a:gd name="T77" fmla="*/ 144 h 340"/>
                  <a:gd name="T78" fmla="*/ 16 w 363"/>
                  <a:gd name="T79" fmla="*/ 129 h 340"/>
                  <a:gd name="T80" fmla="*/ 22 w 363"/>
                  <a:gd name="T81" fmla="*/ 125 h 340"/>
                  <a:gd name="T82" fmla="*/ 35 w 363"/>
                  <a:gd name="T83" fmla="*/ 132 h 340"/>
                  <a:gd name="T84" fmla="*/ 48 w 363"/>
                  <a:gd name="T85" fmla="*/ 123 h 340"/>
                  <a:gd name="T86" fmla="*/ 60 w 363"/>
                  <a:gd name="T87" fmla="*/ 133 h 340"/>
                  <a:gd name="T88" fmla="*/ 69 w 363"/>
                  <a:gd name="T89" fmla="*/ 136 h 340"/>
                  <a:gd name="T90" fmla="*/ 71 w 363"/>
                  <a:gd name="T91" fmla="*/ 128 h 340"/>
                  <a:gd name="T92" fmla="*/ 72 w 363"/>
                  <a:gd name="T93" fmla="*/ 115 h 340"/>
                  <a:gd name="T94" fmla="*/ 68 w 363"/>
                  <a:gd name="T95" fmla="*/ 101 h 340"/>
                  <a:gd name="T96" fmla="*/ 75 w 363"/>
                  <a:gd name="T97" fmla="*/ 81 h 340"/>
                  <a:gd name="T98" fmla="*/ 86 w 363"/>
                  <a:gd name="T99" fmla="*/ 89 h 340"/>
                  <a:gd name="T100" fmla="*/ 85 w 363"/>
                  <a:gd name="T101" fmla="*/ 78 h 340"/>
                  <a:gd name="T102" fmla="*/ 80 w 363"/>
                  <a:gd name="T103" fmla="*/ 72 h 340"/>
                  <a:gd name="T104" fmla="*/ 71 w 363"/>
                  <a:gd name="T105" fmla="*/ 69 h 340"/>
                  <a:gd name="T106" fmla="*/ 59 w 363"/>
                  <a:gd name="T107" fmla="*/ 64 h 340"/>
                  <a:gd name="T108" fmla="*/ 47 w 363"/>
                  <a:gd name="T109" fmla="*/ 55 h 340"/>
                  <a:gd name="T110" fmla="*/ 54 w 363"/>
                  <a:gd name="T111" fmla="*/ 38 h 340"/>
                  <a:gd name="T112" fmla="*/ 71 w 363"/>
                  <a:gd name="T113" fmla="*/ 27 h 340"/>
                  <a:gd name="T114" fmla="*/ 84 w 363"/>
                  <a:gd name="T115" fmla="*/ 17 h 340"/>
                  <a:gd name="T116" fmla="*/ 101 w 363"/>
                  <a:gd name="T117" fmla="*/ 2 h 340"/>
                  <a:gd name="T118" fmla="*/ 98 w 363"/>
                  <a:gd name="T119" fmla="*/ 12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3" h="340">
                    <a:moveTo>
                      <a:pt x="363" y="340"/>
                    </a:moveTo>
                    <a:lnTo>
                      <a:pt x="363" y="339"/>
                    </a:lnTo>
                    <a:lnTo>
                      <a:pt x="363" y="338"/>
                    </a:lnTo>
                    <a:lnTo>
                      <a:pt x="361" y="338"/>
                    </a:lnTo>
                    <a:lnTo>
                      <a:pt x="361" y="336"/>
                    </a:lnTo>
                    <a:lnTo>
                      <a:pt x="360" y="336"/>
                    </a:lnTo>
                    <a:lnTo>
                      <a:pt x="360" y="335"/>
                    </a:lnTo>
                    <a:lnTo>
                      <a:pt x="359" y="335"/>
                    </a:lnTo>
                    <a:lnTo>
                      <a:pt x="357" y="335"/>
                    </a:lnTo>
                    <a:lnTo>
                      <a:pt x="356" y="335"/>
                    </a:lnTo>
                    <a:lnTo>
                      <a:pt x="355" y="335"/>
                    </a:lnTo>
                    <a:lnTo>
                      <a:pt x="355" y="334"/>
                    </a:lnTo>
                    <a:lnTo>
                      <a:pt x="353" y="334"/>
                    </a:lnTo>
                    <a:lnTo>
                      <a:pt x="352" y="334"/>
                    </a:lnTo>
                    <a:lnTo>
                      <a:pt x="351" y="332"/>
                    </a:lnTo>
                    <a:lnTo>
                      <a:pt x="350" y="332"/>
                    </a:lnTo>
                    <a:lnTo>
                      <a:pt x="350" y="331"/>
                    </a:lnTo>
                    <a:lnTo>
                      <a:pt x="348" y="331"/>
                    </a:lnTo>
                    <a:lnTo>
                      <a:pt x="347" y="331"/>
                    </a:lnTo>
                    <a:lnTo>
                      <a:pt x="347" y="330"/>
                    </a:lnTo>
                    <a:lnTo>
                      <a:pt x="346" y="330"/>
                    </a:lnTo>
                    <a:lnTo>
                      <a:pt x="344" y="330"/>
                    </a:lnTo>
                    <a:lnTo>
                      <a:pt x="343" y="330"/>
                    </a:lnTo>
                    <a:lnTo>
                      <a:pt x="342" y="330"/>
                    </a:lnTo>
                    <a:lnTo>
                      <a:pt x="342" y="328"/>
                    </a:lnTo>
                    <a:lnTo>
                      <a:pt x="340" y="328"/>
                    </a:lnTo>
                    <a:lnTo>
                      <a:pt x="339" y="327"/>
                    </a:lnTo>
                    <a:lnTo>
                      <a:pt x="338" y="327"/>
                    </a:lnTo>
                    <a:lnTo>
                      <a:pt x="336" y="327"/>
                    </a:lnTo>
                    <a:lnTo>
                      <a:pt x="335" y="328"/>
                    </a:lnTo>
                    <a:lnTo>
                      <a:pt x="334" y="328"/>
                    </a:lnTo>
                    <a:lnTo>
                      <a:pt x="333" y="330"/>
                    </a:lnTo>
                    <a:lnTo>
                      <a:pt x="331" y="330"/>
                    </a:lnTo>
                    <a:lnTo>
                      <a:pt x="330" y="330"/>
                    </a:lnTo>
                    <a:lnTo>
                      <a:pt x="330" y="331"/>
                    </a:lnTo>
                    <a:lnTo>
                      <a:pt x="329" y="331"/>
                    </a:lnTo>
                    <a:lnTo>
                      <a:pt x="327" y="331"/>
                    </a:lnTo>
                    <a:lnTo>
                      <a:pt x="326" y="331"/>
                    </a:lnTo>
                    <a:lnTo>
                      <a:pt x="325" y="331"/>
                    </a:lnTo>
                    <a:lnTo>
                      <a:pt x="325" y="330"/>
                    </a:lnTo>
                    <a:lnTo>
                      <a:pt x="323" y="330"/>
                    </a:lnTo>
                    <a:lnTo>
                      <a:pt x="323" y="328"/>
                    </a:lnTo>
                    <a:lnTo>
                      <a:pt x="322" y="328"/>
                    </a:lnTo>
                    <a:lnTo>
                      <a:pt x="321" y="328"/>
                    </a:lnTo>
                    <a:lnTo>
                      <a:pt x="321" y="327"/>
                    </a:lnTo>
                    <a:lnTo>
                      <a:pt x="317" y="327"/>
                    </a:lnTo>
                    <a:lnTo>
                      <a:pt x="314" y="324"/>
                    </a:lnTo>
                    <a:lnTo>
                      <a:pt x="313" y="324"/>
                    </a:lnTo>
                    <a:lnTo>
                      <a:pt x="312" y="324"/>
                    </a:lnTo>
                    <a:lnTo>
                      <a:pt x="310" y="324"/>
                    </a:lnTo>
                    <a:lnTo>
                      <a:pt x="310" y="323"/>
                    </a:lnTo>
                    <a:lnTo>
                      <a:pt x="309" y="323"/>
                    </a:lnTo>
                    <a:lnTo>
                      <a:pt x="309" y="322"/>
                    </a:lnTo>
                    <a:lnTo>
                      <a:pt x="309" y="323"/>
                    </a:lnTo>
                    <a:lnTo>
                      <a:pt x="308" y="323"/>
                    </a:lnTo>
                    <a:lnTo>
                      <a:pt x="308" y="322"/>
                    </a:lnTo>
                    <a:lnTo>
                      <a:pt x="306" y="322"/>
                    </a:lnTo>
                    <a:lnTo>
                      <a:pt x="305" y="322"/>
                    </a:lnTo>
                    <a:lnTo>
                      <a:pt x="304" y="322"/>
                    </a:lnTo>
                    <a:lnTo>
                      <a:pt x="302" y="322"/>
                    </a:lnTo>
                    <a:lnTo>
                      <a:pt x="302" y="321"/>
                    </a:lnTo>
                    <a:lnTo>
                      <a:pt x="301" y="321"/>
                    </a:lnTo>
                    <a:lnTo>
                      <a:pt x="300" y="321"/>
                    </a:lnTo>
                    <a:lnTo>
                      <a:pt x="300" y="319"/>
                    </a:lnTo>
                    <a:lnTo>
                      <a:pt x="299" y="319"/>
                    </a:lnTo>
                    <a:lnTo>
                      <a:pt x="297" y="319"/>
                    </a:lnTo>
                    <a:lnTo>
                      <a:pt x="297" y="318"/>
                    </a:lnTo>
                    <a:lnTo>
                      <a:pt x="297" y="317"/>
                    </a:lnTo>
                    <a:lnTo>
                      <a:pt x="296" y="317"/>
                    </a:lnTo>
                    <a:lnTo>
                      <a:pt x="297" y="315"/>
                    </a:lnTo>
                    <a:lnTo>
                      <a:pt x="297" y="314"/>
                    </a:lnTo>
                    <a:lnTo>
                      <a:pt x="296" y="313"/>
                    </a:lnTo>
                    <a:lnTo>
                      <a:pt x="295" y="313"/>
                    </a:lnTo>
                    <a:lnTo>
                      <a:pt x="295" y="311"/>
                    </a:lnTo>
                    <a:lnTo>
                      <a:pt x="293" y="310"/>
                    </a:lnTo>
                    <a:lnTo>
                      <a:pt x="293" y="311"/>
                    </a:lnTo>
                    <a:lnTo>
                      <a:pt x="292" y="311"/>
                    </a:lnTo>
                    <a:lnTo>
                      <a:pt x="291" y="311"/>
                    </a:lnTo>
                    <a:lnTo>
                      <a:pt x="289" y="311"/>
                    </a:lnTo>
                    <a:lnTo>
                      <a:pt x="289" y="313"/>
                    </a:lnTo>
                    <a:lnTo>
                      <a:pt x="288" y="313"/>
                    </a:lnTo>
                    <a:lnTo>
                      <a:pt x="287" y="313"/>
                    </a:lnTo>
                    <a:lnTo>
                      <a:pt x="285" y="313"/>
                    </a:lnTo>
                    <a:lnTo>
                      <a:pt x="284" y="313"/>
                    </a:lnTo>
                    <a:lnTo>
                      <a:pt x="285" y="313"/>
                    </a:lnTo>
                    <a:lnTo>
                      <a:pt x="284" y="313"/>
                    </a:lnTo>
                    <a:lnTo>
                      <a:pt x="284" y="311"/>
                    </a:lnTo>
                    <a:lnTo>
                      <a:pt x="283" y="311"/>
                    </a:lnTo>
                    <a:lnTo>
                      <a:pt x="283" y="310"/>
                    </a:lnTo>
                    <a:lnTo>
                      <a:pt x="281" y="310"/>
                    </a:lnTo>
                    <a:lnTo>
                      <a:pt x="280" y="310"/>
                    </a:lnTo>
                    <a:lnTo>
                      <a:pt x="279" y="310"/>
                    </a:lnTo>
                    <a:lnTo>
                      <a:pt x="279" y="309"/>
                    </a:lnTo>
                    <a:lnTo>
                      <a:pt x="278" y="309"/>
                    </a:lnTo>
                    <a:lnTo>
                      <a:pt x="276" y="307"/>
                    </a:lnTo>
                    <a:lnTo>
                      <a:pt x="276" y="305"/>
                    </a:lnTo>
                    <a:lnTo>
                      <a:pt x="275" y="305"/>
                    </a:lnTo>
                    <a:lnTo>
                      <a:pt x="275" y="303"/>
                    </a:lnTo>
                    <a:lnTo>
                      <a:pt x="275" y="302"/>
                    </a:lnTo>
                    <a:lnTo>
                      <a:pt x="274" y="301"/>
                    </a:lnTo>
                    <a:lnTo>
                      <a:pt x="274" y="300"/>
                    </a:lnTo>
                    <a:lnTo>
                      <a:pt x="272" y="298"/>
                    </a:lnTo>
                    <a:lnTo>
                      <a:pt x="271" y="297"/>
                    </a:lnTo>
                    <a:lnTo>
                      <a:pt x="270" y="296"/>
                    </a:lnTo>
                    <a:lnTo>
                      <a:pt x="268" y="296"/>
                    </a:lnTo>
                    <a:lnTo>
                      <a:pt x="268" y="294"/>
                    </a:lnTo>
                    <a:lnTo>
                      <a:pt x="267" y="296"/>
                    </a:lnTo>
                    <a:lnTo>
                      <a:pt x="267" y="297"/>
                    </a:lnTo>
                    <a:lnTo>
                      <a:pt x="266" y="297"/>
                    </a:lnTo>
                    <a:lnTo>
                      <a:pt x="266" y="296"/>
                    </a:lnTo>
                    <a:lnTo>
                      <a:pt x="266" y="297"/>
                    </a:lnTo>
                    <a:lnTo>
                      <a:pt x="264" y="297"/>
                    </a:lnTo>
                    <a:lnTo>
                      <a:pt x="263" y="297"/>
                    </a:lnTo>
                    <a:lnTo>
                      <a:pt x="263" y="298"/>
                    </a:lnTo>
                    <a:lnTo>
                      <a:pt x="263" y="300"/>
                    </a:lnTo>
                    <a:lnTo>
                      <a:pt x="262" y="300"/>
                    </a:lnTo>
                    <a:lnTo>
                      <a:pt x="263" y="300"/>
                    </a:lnTo>
                    <a:lnTo>
                      <a:pt x="262" y="301"/>
                    </a:lnTo>
                    <a:lnTo>
                      <a:pt x="263" y="301"/>
                    </a:lnTo>
                    <a:lnTo>
                      <a:pt x="262" y="301"/>
                    </a:lnTo>
                    <a:lnTo>
                      <a:pt x="262" y="300"/>
                    </a:lnTo>
                    <a:lnTo>
                      <a:pt x="261" y="300"/>
                    </a:lnTo>
                    <a:lnTo>
                      <a:pt x="262" y="301"/>
                    </a:lnTo>
                    <a:lnTo>
                      <a:pt x="261" y="301"/>
                    </a:lnTo>
                    <a:lnTo>
                      <a:pt x="261" y="300"/>
                    </a:lnTo>
                    <a:lnTo>
                      <a:pt x="261" y="301"/>
                    </a:lnTo>
                    <a:lnTo>
                      <a:pt x="259" y="301"/>
                    </a:lnTo>
                    <a:lnTo>
                      <a:pt x="258" y="301"/>
                    </a:lnTo>
                    <a:lnTo>
                      <a:pt x="258" y="302"/>
                    </a:lnTo>
                    <a:lnTo>
                      <a:pt x="257" y="302"/>
                    </a:lnTo>
                    <a:lnTo>
                      <a:pt x="255" y="302"/>
                    </a:lnTo>
                    <a:lnTo>
                      <a:pt x="254" y="302"/>
                    </a:lnTo>
                    <a:lnTo>
                      <a:pt x="254" y="301"/>
                    </a:lnTo>
                    <a:lnTo>
                      <a:pt x="254" y="300"/>
                    </a:lnTo>
                    <a:lnTo>
                      <a:pt x="255" y="300"/>
                    </a:lnTo>
                    <a:lnTo>
                      <a:pt x="254" y="300"/>
                    </a:lnTo>
                    <a:lnTo>
                      <a:pt x="254" y="298"/>
                    </a:lnTo>
                    <a:lnTo>
                      <a:pt x="253" y="298"/>
                    </a:lnTo>
                    <a:lnTo>
                      <a:pt x="251" y="298"/>
                    </a:lnTo>
                    <a:lnTo>
                      <a:pt x="251" y="300"/>
                    </a:lnTo>
                    <a:lnTo>
                      <a:pt x="250" y="300"/>
                    </a:lnTo>
                    <a:lnTo>
                      <a:pt x="249" y="300"/>
                    </a:lnTo>
                    <a:lnTo>
                      <a:pt x="247" y="300"/>
                    </a:lnTo>
                    <a:lnTo>
                      <a:pt x="246" y="300"/>
                    </a:lnTo>
                    <a:lnTo>
                      <a:pt x="246" y="298"/>
                    </a:lnTo>
                    <a:lnTo>
                      <a:pt x="245" y="298"/>
                    </a:lnTo>
                    <a:lnTo>
                      <a:pt x="244" y="298"/>
                    </a:lnTo>
                    <a:lnTo>
                      <a:pt x="242" y="298"/>
                    </a:lnTo>
                    <a:lnTo>
                      <a:pt x="242" y="297"/>
                    </a:lnTo>
                    <a:lnTo>
                      <a:pt x="244" y="297"/>
                    </a:lnTo>
                    <a:lnTo>
                      <a:pt x="242" y="297"/>
                    </a:lnTo>
                    <a:lnTo>
                      <a:pt x="241" y="297"/>
                    </a:lnTo>
                    <a:lnTo>
                      <a:pt x="240" y="297"/>
                    </a:lnTo>
                    <a:lnTo>
                      <a:pt x="238" y="297"/>
                    </a:lnTo>
                    <a:lnTo>
                      <a:pt x="238" y="296"/>
                    </a:lnTo>
                    <a:lnTo>
                      <a:pt x="237" y="296"/>
                    </a:lnTo>
                    <a:lnTo>
                      <a:pt x="236" y="297"/>
                    </a:lnTo>
                    <a:lnTo>
                      <a:pt x="236" y="298"/>
                    </a:lnTo>
                    <a:lnTo>
                      <a:pt x="236" y="300"/>
                    </a:lnTo>
                    <a:lnTo>
                      <a:pt x="236" y="301"/>
                    </a:lnTo>
                    <a:lnTo>
                      <a:pt x="233" y="300"/>
                    </a:lnTo>
                    <a:lnTo>
                      <a:pt x="233" y="298"/>
                    </a:lnTo>
                    <a:lnTo>
                      <a:pt x="232" y="298"/>
                    </a:lnTo>
                    <a:lnTo>
                      <a:pt x="229" y="297"/>
                    </a:lnTo>
                    <a:lnTo>
                      <a:pt x="228" y="296"/>
                    </a:lnTo>
                    <a:lnTo>
                      <a:pt x="227" y="296"/>
                    </a:lnTo>
                    <a:lnTo>
                      <a:pt x="227" y="297"/>
                    </a:lnTo>
                    <a:lnTo>
                      <a:pt x="225" y="297"/>
                    </a:lnTo>
                    <a:lnTo>
                      <a:pt x="225" y="298"/>
                    </a:lnTo>
                    <a:lnTo>
                      <a:pt x="225" y="300"/>
                    </a:lnTo>
                    <a:lnTo>
                      <a:pt x="227" y="300"/>
                    </a:lnTo>
                    <a:lnTo>
                      <a:pt x="227" y="301"/>
                    </a:lnTo>
                    <a:lnTo>
                      <a:pt x="227" y="302"/>
                    </a:lnTo>
                    <a:lnTo>
                      <a:pt x="228" y="302"/>
                    </a:lnTo>
                    <a:lnTo>
                      <a:pt x="228" y="303"/>
                    </a:lnTo>
                    <a:lnTo>
                      <a:pt x="228" y="305"/>
                    </a:lnTo>
                    <a:lnTo>
                      <a:pt x="227" y="305"/>
                    </a:lnTo>
                    <a:lnTo>
                      <a:pt x="227" y="306"/>
                    </a:lnTo>
                    <a:lnTo>
                      <a:pt x="228" y="307"/>
                    </a:lnTo>
                    <a:lnTo>
                      <a:pt x="229" y="307"/>
                    </a:lnTo>
                    <a:lnTo>
                      <a:pt x="229" y="309"/>
                    </a:lnTo>
                    <a:lnTo>
                      <a:pt x="230" y="309"/>
                    </a:lnTo>
                    <a:lnTo>
                      <a:pt x="232" y="309"/>
                    </a:lnTo>
                    <a:lnTo>
                      <a:pt x="232" y="310"/>
                    </a:lnTo>
                    <a:lnTo>
                      <a:pt x="233" y="310"/>
                    </a:lnTo>
                    <a:lnTo>
                      <a:pt x="232" y="310"/>
                    </a:lnTo>
                    <a:lnTo>
                      <a:pt x="232" y="311"/>
                    </a:lnTo>
                    <a:lnTo>
                      <a:pt x="233" y="311"/>
                    </a:lnTo>
                    <a:lnTo>
                      <a:pt x="234" y="311"/>
                    </a:lnTo>
                    <a:lnTo>
                      <a:pt x="233" y="313"/>
                    </a:lnTo>
                    <a:lnTo>
                      <a:pt x="233" y="311"/>
                    </a:lnTo>
                    <a:lnTo>
                      <a:pt x="232" y="311"/>
                    </a:lnTo>
                    <a:lnTo>
                      <a:pt x="232" y="310"/>
                    </a:lnTo>
                    <a:lnTo>
                      <a:pt x="230" y="310"/>
                    </a:lnTo>
                    <a:lnTo>
                      <a:pt x="229" y="310"/>
                    </a:lnTo>
                    <a:lnTo>
                      <a:pt x="229" y="309"/>
                    </a:lnTo>
                    <a:lnTo>
                      <a:pt x="228" y="309"/>
                    </a:lnTo>
                    <a:lnTo>
                      <a:pt x="227" y="309"/>
                    </a:lnTo>
                    <a:lnTo>
                      <a:pt x="225" y="309"/>
                    </a:lnTo>
                    <a:lnTo>
                      <a:pt x="224" y="309"/>
                    </a:lnTo>
                    <a:lnTo>
                      <a:pt x="223" y="309"/>
                    </a:lnTo>
                    <a:lnTo>
                      <a:pt x="224" y="309"/>
                    </a:lnTo>
                    <a:lnTo>
                      <a:pt x="223" y="309"/>
                    </a:lnTo>
                    <a:lnTo>
                      <a:pt x="223" y="307"/>
                    </a:lnTo>
                    <a:lnTo>
                      <a:pt x="221" y="307"/>
                    </a:lnTo>
                    <a:lnTo>
                      <a:pt x="220" y="307"/>
                    </a:lnTo>
                    <a:lnTo>
                      <a:pt x="219" y="307"/>
                    </a:lnTo>
                    <a:lnTo>
                      <a:pt x="217" y="307"/>
                    </a:lnTo>
                    <a:lnTo>
                      <a:pt x="216" y="307"/>
                    </a:lnTo>
                    <a:lnTo>
                      <a:pt x="215" y="306"/>
                    </a:lnTo>
                    <a:lnTo>
                      <a:pt x="215" y="307"/>
                    </a:lnTo>
                    <a:lnTo>
                      <a:pt x="213" y="307"/>
                    </a:lnTo>
                    <a:lnTo>
                      <a:pt x="212" y="307"/>
                    </a:lnTo>
                    <a:lnTo>
                      <a:pt x="212" y="306"/>
                    </a:lnTo>
                    <a:lnTo>
                      <a:pt x="211" y="306"/>
                    </a:lnTo>
                    <a:lnTo>
                      <a:pt x="209" y="306"/>
                    </a:lnTo>
                    <a:lnTo>
                      <a:pt x="209" y="305"/>
                    </a:lnTo>
                    <a:lnTo>
                      <a:pt x="208" y="305"/>
                    </a:lnTo>
                    <a:lnTo>
                      <a:pt x="207" y="305"/>
                    </a:lnTo>
                    <a:lnTo>
                      <a:pt x="206" y="303"/>
                    </a:lnTo>
                    <a:lnTo>
                      <a:pt x="204" y="303"/>
                    </a:lnTo>
                    <a:lnTo>
                      <a:pt x="204" y="302"/>
                    </a:lnTo>
                    <a:lnTo>
                      <a:pt x="203" y="302"/>
                    </a:lnTo>
                    <a:lnTo>
                      <a:pt x="202" y="302"/>
                    </a:lnTo>
                    <a:lnTo>
                      <a:pt x="200" y="302"/>
                    </a:lnTo>
                    <a:lnTo>
                      <a:pt x="199" y="302"/>
                    </a:lnTo>
                    <a:lnTo>
                      <a:pt x="199" y="301"/>
                    </a:lnTo>
                    <a:lnTo>
                      <a:pt x="198" y="301"/>
                    </a:lnTo>
                    <a:lnTo>
                      <a:pt x="198" y="300"/>
                    </a:lnTo>
                    <a:lnTo>
                      <a:pt x="196" y="300"/>
                    </a:lnTo>
                    <a:lnTo>
                      <a:pt x="196" y="298"/>
                    </a:lnTo>
                    <a:lnTo>
                      <a:pt x="195" y="298"/>
                    </a:lnTo>
                    <a:lnTo>
                      <a:pt x="194" y="300"/>
                    </a:lnTo>
                    <a:lnTo>
                      <a:pt x="192" y="300"/>
                    </a:lnTo>
                    <a:lnTo>
                      <a:pt x="191" y="300"/>
                    </a:lnTo>
                    <a:lnTo>
                      <a:pt x="191" y="301"/>
                    </a:lnTo>
                    <a:lnTo>
                      <a:pt x="190" y="301"/>
                    </a:lnTo>
                    <a:lnTo>
                      <a:pt x="189" y="301"/>
                    </a:lnTo>
                    <a:lnTo>
                      <a:pt x="189" y="302"/>
                    </a:lnTo>
                    <a:lnTo>
                      <a:pt x="187" y="302"/>
                    </a:lnTo>
                    <a:lnTo>
                      <a:pt x="187" y="303"/>
                    </a:lnTo>
                    <a:lnTo>
                      <a:pt x="187" y="305"/>
                    </a:lnTo>
                    <a:lnTo>
                      <a:pt x="186" y="305"/>
                    </a:lnTo>
                    <a:lnTo>
                      <a:pt x="186" y="306"/>
                    </a:lnTo>
                    <a:lnTo>
                      <a:pt x="186" y="305"/>
                    </a:lnTo>
                    <a:lnTo>
                      <a:pt x="186" y="306"/>
                    </a:lnTo>
                    <a:lnTo>
                      <a:pt x="185" y="305"/>
                    </a:lnTo>
                    <a:lnTo>
                      <a:pt x="183" y="305"/>
                    </a:lnTo>
                    <a:lnTo>
                      <a:pt x="182" y="305"/>
                    </a:lnTo>
                    <a:lnTo>
                      <a:pt x="181" y="305"/>
                    </a:lnTo>
                    <a:lnTo>
                      <a:pt x="181" y="306"/>
                    </a:lnTo>
                    <a:lnTo>
                      <a:pt x="181" y="305"/>
                    </a:lnTo>
                    <a:lnTo>
                      <a:pt x="179" y="305"/>
                    </a:lnTo>
                    <a:lnTo>
                      <a:pt x="181" y="305"/>
                    </a:lnTo>
                    <a:lnTo>
                      <a:pt x="181" y="303"/>
                    </a:lnTo>
                    <a:lnTo>
                      <a:pt x="179" y="302"/>
                    </a:lnTo>
                    <a:lnTo>
                      <a:pt x="179" y="303"/>
                    </a:lnTo>
                    <a:lnTo>
                      <a:pt x="178" y="303"/>
                    </a:lnTo>
                    <a:lnTo>
                      <a:pt x="178" y="302"/>
                    </a:lnTo>
                    <a:lnTo>
                      <a:pt x="177" y="302"/>
                    </a:lnTo>
                    <a:lnTo>
                      <a:pt x="174" y="302"/>
                    </a:lnTo>
                    <a:lnTo>
                      <a:pt x="173" y="302"/>
                    </a:lnTo>
                    <a:lnTo>
                      <a:pt x="173" y="303"/>
                    </a:lnTo>
                    <a:lnTo>
                      <a:pt x="172" y="303"/>
                    </a:lnTo>
                    <a:lnTo>
                      <a:pt x="170" y="303"/>
                    </a:lnTo>
                    <a:lnTo>
                      <a:pt x="170" y="305"/>
                    </a:lnTo>
                    <a:lnTo>
                      <a:pt x="169" y="303"/>
                    </a:lnTo>
                    <a:lnTo>
                      <a:pt x="169" y="302"/>
                    </a:lnTo>
                    <a:lnTo>
                      <a:pt x="169" y="301"/>
                    </a:lnTo>
                    <a:lnTo>
                      <a:pt x="168" y="301"/>
                    </a:lnTo>
                    <a:lnTo>
                      <a:pt x="166" y="302"/>
                    </a:lnTo>
                    <a:lnTo>
                      <a:pt x="165" y="302"/>
                    </a:lnTo>
                    <a:lnTo>
                      <a:pt x="164" y="302"/>
                    </a:lnTo>
                    <a:lnTo>
                      <a:pt x="162" y="302"/>
                    </a:lnTo>
                    <a:lnTo>
                      <a:pt x="161" y="302"/>
                    </a:lnTo>
                    <a:lnTo>
                      <a:pt x="161" y="303"/>
                    </a:lnTo>
                    <a:lnTo>
                      <a:pt x="160" y="303"/>
                    </a:lnTo>
                    <a:lnTo>
                      <a:pt x="158" y="303"/>
                    </a:lnTo>
                    <a:lnTo>
                      <a:pt x="158" y="305"/>
                    </a:lnTo>
                    <a:lnTo>
                      <a:pt x="157" y="305"/>
                    </a:lnTo>
                    <a:lnTo>
                      <a:pt x="156" y="305"/>
                    </a:lnTo>
                    <a:lnTo>
                      <a:pt x="153" y="306"/>
                    </a:lnTo>
                    <a:lnTo>
                      <a:pt x="152" y="305"/>
                    </a:lnTo>
                    <a:lnTo>
                      <a:pt x="151" y="306"/>
                    </a:lnTo>
                    <a:lnTo>
                      <a:pt x="149" y="306"/>
                    </a:lnTo>
                    <a:lnTo>
                      <a:pt x="149" y="305"/>
                    </a:lnTo>
                    <a:lnTo>
                      <a:pt x="148" y="305"/>
                    </a:lnTo>
                    <a:lnTo>
                      <a:pt x="147" y="305"/>
                    </a:lnTo>
                    <a:lnTo>
                      <a:pt x="145" y="305"/>
                    </a:lnTo>
                    <a:lnTo>
                      <a:pt x="144" y="305"/>
                    </a:lnTo>
                    <a:lnTo>
                      <a:pt x="143" y="303"/>
                    </a:lnTo>
                    <a:lnTo>
                      <a:pt x="143" y="302"/>
                    </a:lnTo>
                    <a:lnTo>
                      <a:pt x="141" y="302"/>
                    </a:lnTo>
                    <a:lnTo>
                      <a:pt x="141" y="301"/>
                    </a:lnTo>
                    <a:lnTo>
                      <a:pt x="143" y="301"/>
                    </a:lnTo>
                    <a:lnTo>
                      <a:pt x="143" y="300"/>
                    </a:lnTo>
                    <a:lnTo>
                      <a:pt x="141" y="300"/>
                    </a:lnTo>
                    <a:lnTo>
                      <a:pt x="141" y="298"/>
                    </a:lnTo>
                    <a:lnTo>
                      <a:pt x="141" y="297"/>
                    </a:lnTo>
                    <a:lnTo>
                      <a:pt x="141" y="296"/>
                    </a:lnTo>
                    <a:lnTo>
                      <a:pt x="141" y="294"/>
                    </a:lnTo>
                    <a:lnTo>
                      <a:pt x="141" y="293"/>
                    </a:lnTo>
                    <a:lnTo>
                      <a:pt x="140" y="293"/>
                    </a:lnTo>
                    <a:lnTo>
                      <a:pt x="139" y="293"/>
                    </a:lnTo>
                    <a:lnTo>
                      <a:pt x="137" y="293"/>
                    </a:lnTo>
                    <a:lnTo>
                      <a:pt x="137" y="292"/>
                    </a:lnTo>
                    <a:lnTo>
                      <a:pt x="136" y="292"/>
                    </a:lnTo>
                    <a:lnTo>
                      <a:pt x="136" y="293"/>
                    </a:lnTo>
                    <a:lnTo>
                      <a:pt x="135" y="293"/>
                    </a:lnTo>
                    <a:lnTo>
                      <a:pt x="134" y="293"/>
                    </a:lnTo>
                    <a:lnTo>
                      <a:pt x="134" y="294"/>
                    </a:lnTo>
                    <a:lnTo>
                      <a:pt x="132" y="294"/>
                    </a:lnTo>
                    <a:lnTo>
                      <a:pt x="131" y="294"/>
                    </a:lnTo>
                    <a:lnTo>
                      <a:pt x="130" y="294"/>
                    </a:lnTo>
                    <a:lnTo>
                      <a:pt x="130" y="296"/>
                    </a:lnTo>
                    <a:lnTo>
                      <a:pt x="128" y="296"/>
                    </a:lnTo>
                    <a:lnTo>
                      <a:pt x="127" y="297"/>
                    </a:lnTo>
                    <a:lnTo>
                      <a:pt x="126" y="298"/>
                    </a:lnTo>
                    <a:lnTo>
                      <a:pt x="124" y="300"/>
                    </a:lnTo>
                    <a:lnTo>
                      <a:pt x="123" y="300"/>
                    </a:lnTo>
                    <a:lnTo>
                      <a:pt x="122" y="300"/>
                    </a:lnTo>
                    <a:lnTo>
                      <a:pt x="122" y="298"/>
                    </a:lnTo>
                    <a:lnTo>
                      <a:pt x="122" y="297"/>
                    </a:lnTo>
                    <a:lnTo>
                      <a:pt x="123" y="297"/>
                    </a:lnTo>
                    <a:lnTo>
                      <a:pt x="123" y="296"/>
                    </a:lnTo>
                    <a:lnTo>
                      <a:pt x="124" y="294"/>
                    </a:lnTo>
                    <a:lnTo>
                      <a:pt x="123" y="294"/>
                    </a:lnTo>
                    <a:lnTo>
                      <a:pt x="122" y="294"/>
                    </a:lnTo>
                    <a:lnTo>
                      <a:pt x="122" y="293"/>
                    </a:lnTo>
                    <a:lnTo>
                      <a:pt x="120" y="293"/>
                    </a:lnTo>
                    <a:lnTo>
                      <a:pt x="120" y="292"/>
                    </a:lnTo>
                    <a:lnTo>
                      <a:pt x="119" y="292"/>
                    </a:lnTo>
                    <a:lnTo>
                      <a:pt x="119" y="290"/>
                    </a:lnTo>
                    <a:lnTo>
                      <a:pt x="118" y="290"/>
                    </a:lnTo>
                    <a:lnTo>
                      <a:pt x="117" y="290"/>
                    </a:lnTo>
                    <a:lnTo>
                      <a:pt x="115" y="289"/>
                    </a:lnTo>
                    <a:lnTo>
                      <a:pt x="114" y="289"/>
                    </a:lnTo>
                    <a:lnTo>
                      <a:pt x="114" y="290"/>
                    </a:lnTo>
                    <a:lnTo>
                      <a:pt x="113" y="290"/>
                    </a:lnTo>
                    <a:lnTo>
                      <a:pt x="111" y="290"/>
                    </a:lnTo>
                    <a:lnTo>
                      <a:pt x="111" y="292"/>
                    </a:lnTo>
                    <a:lnTo>
                      <a:pt x="110" y="292"/>
                    </a:lnTo>
                    <a:lnTo>
                      <a:pt x="110" y="293"/>
                    </a:lnTo>
                    <a:lnTo>
                      <a:pt x="110" y="294"/>
                    </a:lnTo>
                    <a:lnTo>
                      <a:pt x="109" y="294"/>
                    </a:lnTo>
                    <a:lnTo>
                      <a:pt x="109" y="296"/>
                    </a:lnTo>
                    <a:lnTo>
                      <a:pt x="109" y="294"/>
                    </a:lnTo>
                    <a:lnTo>
                      <a:pt x="109" y="296"/>
                    </a:lnTo>
                    <a:lnTo>
                      <a:pt x="107" y="296"/>
                    </a:lnTo>
                    <a:lnTo>
                      <a:pt x="107" y="294"/>
                    </a:lnTo>
                    <a:lnTo>
                      <a:pt x="107" y="296"/>
                    </a:lnTo>
                    <a:lnTo>
                      <a:pt x="107" y="294"/>
                    </a:lnTo>
                    <a:lnTo>
                      <a:pt x="107" y="296"/>
                    </a:lnTo>
                    <a:lnTo>
                      <a:pt x="106" y="296"/>
                    </a:lnTo>
                    <a:lnTo>
                      <a:pt x="106" y="294"/>
                    </a:lnTo>
                    <a:lnTo>
                      <a:pt x="106" y="296"/>
                    </a:lnTo>
                    <a:lnTo>
                      <a:pt x="105" y="296"/>
                    </a:lnTo>
                    <a:lnTo>
                      <a:pt x="103" y="296"/>
                    </a:lnTo>
                    <a:lnTo>
                      <a:pt x="102" y="296"/>
                    </a:lnTo>
                    <a:lnTo>
                      <a:pt x="102" y="297"/>
                    </a:lnTo>
                    <a:lnTo>
                      <a:pt x="101" y="297"/>
                    </a:lnTo>
                    <a:lnTo>
                      <a:pt x="100" y="297"/>
                    </a:lnTo>
                    <a:lnTo>
                      <a:pt x="100" y="298"/>
                    </a:lnTo>
                    <a:lnTo>
                      <a:pt x="100" y="297"/>
                    </a:lnTo>
                    <a:lnTo>
                      <a:pt x="100" y="298"/>
                    </a:lnTo>
                    <a:lnTo>
                      <a:pt x="100" y="297"/>
                    </a:lnTo>
                    <a:lnTo>
                      <a:pt x="100" y="298"/>
                    </a:lnTo>
                    <a:lnTo>
                      <a:pt x="98" y="298"/>
                    </a:lnTo>
                    <a:lnTo>
                      <a:pt x="97" y="298"/>
                    </a:lnTo>
                    <a:lnTo>
                      <a:pt x="97" y="300"/>
                    </a:lnTo>
                    <a:lnTo>
                      <a:pt x="96" y="300"/>
                    </a:lnTo>
                    <a:lnTo>
                      <a:pt x="96" y="301"/>
                    </a:lnTo>
                    <a:lnTo>
                      <a:pt x="94" y="300"/>
                    </a:lnTo>
                    <a:lnTo>
                      <a:pt x="94" y="301"/>
                    </a:lnTo>
                    <a:lnTo>
                      <a:pt x="96" y="301"/>
                    </a:lnTo>
                    <a:lnTo>
                      <a:pt x="94" y="301"/>
                    </a:lnTo>
                    <a:lnTo>
                      <a:pt x="93" y="301"/>
                    </a:lnTo>
                    <a:lnTo>
                      <a:pt x="93" y="302"/>
                    </a:lnTo>
                    <a:lnTo>
                      <a:pt x="93" y="301"/>
                    </a:lnTo>
                    <a:lnTo>
                      <a:pt x="92" y="301"/>
                    </a:lnTo>
                    <a:lnTo>
                      <a:pt x="92" y="302"/>
                    </a:lnTo>
                    <a:lnTo>
                      <a:pt x="92" y="301"/>
                    </a:lnTo>
                    <a:lnTo>
                      <a:pt x="92" y="300"/>
                    </a:lnTo>
                    <a:lnTo>
                      <a:pt x="92" y="301"/>
                    </a:lnTo>
                    <a:lnTo>
                      <a:pt x="90" y="301"/>
                    </a:lnTo>
                    <a:lnTo>
                      <a:pt x="90" y="300"/>
                    </a:lnTo>
                    <a:lnTo>
                      <a:pt x="92" y="300"/>
                    </a:lnTo>
                    <a:lnTo>
                      <a:pt x="90" y="300"/>
                    </a:lnTo>
                    <a:lnTo>
                      <a:pt x="89" y="300"/>
                    </a:lnTo>
                    <a:lnTo>
                      <a:pt x="89" y="298"/>
                    </a:lnTo>
                    <a:lnTo>
                      <a:pt x="88" y="298"/>
                    </a:lnTo>
                    <a:lnTo>
                      <a:pt x="88" y="300"/>
                    </a:lnTo>
                    <a:lnTo>
                      <a:pt x="88" y="298"/>
                    </a:lnTo>
                    <a:lnTo>
                      <a:pt x="88" y="300"/>
                    </a:lnTo>
                    <a:lnTo>
                      <a:pt x="88" y="298"/>
                    </a:lnTo>
                    <a:lnTo>
                      <a:pt x="86" y="298"/>
                    </a:lnTo>
                    <a:lnTo>
                      <a:pt x="85" y="298"/>
                    </a:lnTo>
                    <a:lnTo>
                      <a:pt x="84" y="298"/>
                    </a:lnTo>
                    <a:lnTo>
                      <a:pt x="83" y="298"/>
                    </a:lnTo>
                    <a:lnTo>
                      <a:pt x="81" y="298"/>
                    </a:lnTo>
                    <a:lnTo>
                      <a:pt x="80" y="298"/>
                    </a:lnTo>
                    <a:lnTo>
                      <a:pt x="79" y="298"/>
                    </a:lnTo>
                    <a:lnTo>
                      <a:pt x="79" y="297"/>
                    </a:lnTo>
                    <a:lnTo>
                      <a:pt x="79" y="298"/>
                    </a:lnTo>
                    <a:lnTo>
                      <a:pt x="79" y="297"/>
                    </a:lnTo>
                    <a:lnTo>
                      <a:pt x="79" y="298"/>
                    </a:lnTo>
                    <a:lnTo>
                      <a:pt x="77" y="298"/>
                    </a:lnTo>
                    <a:lnTo>
                      <a:pt x="79" y="298"/>
                    </a:lnTo>
                    <a:lnTo>
                      <a:pt x="77" y="298"/>
                    </a:lnTo>
                    <a:lnTo>
                      <a:pt x="76" y="298"/>
                    </a:lnTo>
                    <a:lnTo>
                      <a:pt x="75" y="298"/>
                    </a:lnTo>
                    <a:lnTo>
                      <a:pt x="75" y="297"/>
                    </a:lnTo>
                    <a:lnTo>
                      <a:pt x="75" y="298"/>
                    </a:lnTo>
                    <a:lnTo>
                      <a:pt x="73" y="298"/>
                    </a:lnTo>
                    <a:lnTo>
                      <a:pt x="72" y="298"/>
                    </a:lnTo>
                    <a:lnTo>
                      <a:pt x="71" y="298"/>
                    </a:lnTo>
                    <a:lnTo>
                      <a:pt x="72" y="298"/>
                    </a:lnTo>
                    <a:lnTo>
                      <a:pt x="72" y="297"/>
                    </a:lnTo>
                    <a:lnTo>
                      <a:pt x="71" y="297"/>
                    </a:lnTo>
                    <a:lnTo>
                      <a:pt x="69" y="297"/>
                    </a:lnTo>
                    <a:lnTo>
                      <a:pt x="69" y="298"/>
                    </a:lnTo>
                    <a:lnTo>
                      <a:pt x="69" y="297"/>
                    </a:lnTo>
                    <a:lnTo>
                      <a:pt x="69" y="298"/>
                    </a:lnTo>
                    <a:lnTo>
                      <a:pt x="68" y="298"/>
                    </a:lnTo>
                    <a:lnTo>
                      <a:pt x="67" y="298"/>
                    </a:lnTo>
                    <a:lnTo>
                      <a:pt x="67" y="300"/>
                    </a:lnTo>
                    <a:lnTo>
                      <a:pt x="65" y="300"/>
                    </a:lnTo>
                    <a:lnTo>
                      <a:pt x="65" y="301"/>
                    </a:lnTo>
                    <a:lnTo>
                      <a:pt x="64" y="301"/>
                    </a:lnTo>
                    <a:lnTo>
                      <a:pt x="63" y="301"/>
                    </a:lnTo>
                    <a:lnTo>
                      <a:pt x="62" y="301"/>
                    </a:lnTo>
                    <a:lnTo>
                      <a:pt x="62" y="302"/>
                    </a:lnTo>
                    <a:lnTo>
                      <a:pt x="60" y="302"/>
                    </a:lnTo>
                    <a:lnTo>
                      <a:pt x="62" y="302"/>
                    </a:lnTo>
                    <a:lnTo>
                      <a:pt x="60" y="303"/>
                    </a:lnTo>
                    <a:lnTo>
                      <a:pt x="62" y="303"/>
                    </a:lnTo>
                    <a:lnTo>
                      <a:pt x="60" y="303"/>
                    </a:lnTo>
                    <a:lnTo>
                      <a:pt x="60" y="302"/>
                    </a:lnTo>
                    <a:lnTo>
                      <a:pt x="60" y="303"/>
                    </a:lnTo>
                    <a:lnTo>
                      <a:pt x="60" y="302"/>
                    </a:lnTo>
                    <a:lnTo>
                      <a:pt x="59" y="302"/>
                    </a:lnTo>
                    <a:lnTo>
                      <a:pt x="58" y="302"/>
                    </a:lnTo>
                    <a:lnTo>
                      <a:pt x="59" y="302"/>
                    </a:lnTo>
                    <a:lnTo>
                      <a:pt x="58" y="302"/>
                    </a:lnTo>
                    <a:lnTo>
                      <a:pt x="59" y="302"/>
                    </a:lnTo>
                    <a:lnTo>
                      <a:pt x="58" y="302"/>
                    </a:lnTo>
                    <a:lnTo>
                      <a:pt x="58" y="303"/>
                    </a:lnTo>
                    <a:lnTo>
                      <a:pt x="58" y="302"/>
                    </a:lnTo>
                    <a:lnTo>
                      <a:pt x="56" y="302"/>
                    </a:lnTo>
                    <a:lnTo>
                      <a:pt x="56" y="303"/>
                    </a:lnTo>
                    <a:lnTo>
                      <a:pt x="55" y="303"/>
                    </a:lnTo>
                    <a:lnTo>
                      <a:pt x="55" y="305"/>
                    </a:lnTo>
                    <a:lnTo>
                      <a:pt x="56" y="305"/>
                    </a:lnTo>
                    <a:lnTo>
                      <a:pt x="55" y="305"/>
                    </a:lnTo>
                    <a:lnTo>
                      <a:pt x="54" y="305"/>
                    </a:lnTo>
                    <a:lnTo>
                      <a:pt x="54" y="306"/>
                    </a:lnTo>
                    <a:lnTo>
                      <a:pt x="52" y="306"/>
                    </a:lnTo>
                    <a:lnTo>
                      <a:pt x="51" y="306"/>
                    </a:lnTo>
                    <a:lnTo>
                      <a:pt x="50" y="306"/>
                    </a:lnTo>
                    <a:lnTo>
                      <a:pt x="50" y="307"/>
                    </a:lnTo>
                    <a:lnTo>
                      <a:pt x="48" y="307"/>
                    </a:lnTo>
                    <a:lnTo>
                      <a:pt x="47" y="309"/>
                    </a:lnTo>
                    <a:lnTo>
                      <a:pt x="46" y="309"/>
                    </a:lnTo>
                    <a:lnTo>
                      <a:pt x="46" y="310"/>
                    </a:lnTo>
                    <a:lnTo>
                      <a:pt x="45" y="310"/>
                    </a:lnTo>
                    <a:lnTo>
                      <a:pt x="46" y="309"/>
                    </a:lnTo>
                    <a:lnTo>
                      <a:pt x="46" y="307"/>
                    </a:lnTo>
                    <a:lnTo>
                      <a:pt x="45" y="307"/>
                    </a:lnTo>
                    <a:lnTo>
                      <a:pt x="43" y="307"/>
                    </a:lnTo>
                    <a:lnTo>
                      <a:pt x="43" y="306"/>
                    </a:lnTo>
                    <a:lnTo>
                      <a:pt x="43" y="305"/>
                    </a:lnTo>
                    <a:lnTo>
                      <a:pt x="42" y="305"/>
                    </a:lnTo>
                    <a:lnTo>
                      <a:pt x="42" y="303"/>
                    </a:lnTo>
                    <a:lnTo>
                      <a:pt x="41" y="303"/>
                    </a:lnTo>
                    <a:lnTo>
                      <a:pt x="41" y="302"/>
                    </a:lnTo>
                    <a:lnTo>
                      <a:pt x="41" y="301"/>
                    </a:lnTo>
                    <a:lnTo>
                      <a:pt x="39" y="301"/>
                    </a:lnTo>
                    <a:lnTo>
                      <a:pt x="41" y="301"/>
                    </a:lnTo>
                    <a:lnTo>
                      <a:pt x="41" y="300"/>
                    </a:lnTo>
                    <a:lnTo>
                      <a:pt x="39" y="300"/>
                    </a:lnTo>
                    <a:lnTo>
                      <a:pt x="39" y="298"/>
                    </a:lnTo>
                    <a:lnTo>
                      <a:pt x="39" y="297"/>
                    </a:lnTo>
                    <a:lnTo>
                      <a:pt x="38" y="297"/>
                    </a:lnTo>
                    <a:lnTo>
                      <a:pt x="38" y="296"/>
                    </a:lnTo>
                    <a:lnTo>
                      <a:pt x="37" y="296"/>
                    </a:lnTo>
                    <a:lnTo>
                      <a:pt x="37" y="294"/>
                    </a:lnTo>
                    <a:lnTo>
                      <a:pt x="35" y="294"/>
                    </a:lnTo>
                    <a:lnTo>
                      <a:pt x="37" y="294"/>
                    </a:lnTo>
                    <a:lnTo>
                      <a:pt x="35" y="294"/>
                    </a:lnTo>
                    <a:lnTo>
                      <a:pt x="35" y="293"/>
                    </a:lnTo>
                    <a:lnTo>
                      <a:pt x="37" y="293"/>
                    </a:lnTo>
                    <a:lnTo>
                      <a:pt x="38" y="293"/>
                    </a:lnTo>
                    <a:lnTo>
                      <a:pt x="38" y="294"/>
                    </a:lnTo>
                    <a:lnTo>
                      <a:pt x="39" y="294"/>
                    </a:lnTo>
                    <a:lnTo>
                      <a:pt x="39" y="293"/>
                    </a:lnTo>
                    <a:lnTo>
                      <a:pt x="38" y="293"/>
                    </a:lnTo>
                    <a:lnTo>
                      <a:pt x="38" y="292"/>
                    </a:lnTo>
                    <a:lnTo>
                      <a:pt x="38" y="290"/>
                    </a:lnTo>
                    <a:lnTo>
                      <a:pt x="38" y="289"/>
                    </a:lnTo>
                    <a:lnTo>
                      <a:pt x="39" y="289"/>
                    </a:lnTo>
                    <a:lnTo>
                      <a:pt x="39" y="288"/>
                    </a:lnTo>
                    <a:lnTo>
                      <a:pt x="39" y="286"/>
                    </a:lnTo>
                    <a:lnTo>
                      <a:pt x="41" y="286"/>
                    </a:lnTo>
                    <a:lnTo>
                      <a:pt x="41" y="285"/>
                    </a:lnTo>
                    <a:lnTo>
                      <a:pt x="41" y="284"/>
                    </a:lnTo>
                    <a:lnTo>
                      <a:pt x="39" y="284"/>
                    </a:lnTo>
                    <a:lnTo>
                      <a:pt x="41" y="284"/>
                    </a:lnTo>
                    <a:lnTo>
                      <a:pt x="39" y="284"/>
                    </a:lnTo>
                    <a:lnTo>
                      <a:pt x="41" y="284"/>
                    </a:lnTo>
                    <a:lnTo>
                      <a:pt x="41" y="283"/>
                    </a:lnTo>
                    <a:lnTo>
                      <a:pt x="41" y="281"/>
                    </a:lnTo>
                    <a:lnTo>
                      <a:pt x="42" y="281"/>
                    </a:lnTo>
                    <a:lnTo>
                      <a:pt x="41" y="281"/>
                    </a:lnTo>
                    <a:lnTo>
                      <a:pt x="41" y="280"/>
                    </a:lnTo>
                    <a:lnTo>
                      <a:pt x="42" y="280"/>
                    </a:lnTo>
                    <a:lnTo>
                      <a:pt x="42" y="279"/>
                    </a:lnTo>
                    <a:lnTo>
                      <a:pt x="43" y="279"/>
                    </a:lnTo>
                    <a:lnTo>
                      <a:pt x="42" y="279"/>
                    </a:lnTo>
                    <a:lnTo>
                      <a:pt x="43" y="279"/>
                    </a:lnTo>
                    <a:lnTo>
                      <a:pt x="42" y="279"/>
                    </a:lnTo>
                    <a:lnTo>
                      <a:pt x="43" y="279"/>
                    </a:lnTo>
                    <a:lnTo>
                      <a:pt x="43" y="277"/>
                    </a:lnTo>
                    <a:lnTo>
                      <a:pt x="43" y="276"/>
                    </a:lnTo>
                    <a:lnTo>
                      <a:pt x="43" y="275"/>
                    </a:lnTo>
                    <a:lnTo>
                      <a:pt x="45" y="275"/>
                    </a:lnTo>
                    <a:lnTo>
                      <a:pt x="43" y="275"/>
                    </a:lnTo>
                    <a:lnTo>
                      <a:pt x="45" y="275"/>
                    </a:lnTo>
                    <a:lnTo>
                      <a:pt x="45" y="273"/>
                    </a:lnTo>
                    <a:lnTo>
                      <a:pt x="45" y="272"/>
                    </a:lnTo>
                    <a:lnTo>
                      <a:pt x="43" y="272"/>
                    </a:lnTo>
                    <a:lnTo>
                      <a:pt x="45" y="272"/>
                    </a:lnTo>
                    <a:lnTo>
                      <a:pt x="43" y="272"/>
                    </a:lnTo>
                    <a:lnTo>
                      <a:pt x="45" y="272"/>
                    </a:lnTo>
                    <a:lnTo>
                      <a:pt x="45" y="271"/>
                    </a:lnTo>
                    <a:lnTo>
                      <a:pt x="43" y="271"/>
                    </a:lnTo>
                    <a:lnTo>
                      <a:pt x="45" y="271"/>
                    </a:lnTo>
                    <a:lnTo>
                      <a:pt x="45" y="269"/>
                    </a:lnTo>
                    <a:lnTo>
                      <a:pt x="45" y="268"/>
                    </a:lnTo>
                    <a:lnTo>
                      <a:pt x="45" y="267"/>
                    </a:lnTo>
                    <a:lnTo>
                      <a:pt x="45" y="264"/>
                    </a:lnTo>
                    <a:lnTo>
                      <a:pt x="45" y="263"/>
                    </a:lnTo>
                    <a:lnTo>
                      <a:pt x="43" y="263"/>
                    </a:lnTo>
                    <a:lnTo>
                      <a:pt x="42" y="260"/>
                    </a:lnTo>
                    <a:lnTo>
                      <a:pt x="41" y="256"/>
                    </a:lnTo>
                    <a:lnTo>
                      <a:pt x="41" y="255"/>
                    </a:lnTo>
                    <a:lnTo>
                      <a:pt x="38" y="249"/>
                    </a:lnTo>
                    <a:lnTo>
                      <a:pt x="37" y="246"/>
                    </a:lnTo>
                    <a:lnTo>
                      <a:pt x="35" y="242"/>
                    </a:lnTo>
                    <a:lnTo>
                      <a:pt x="33" y="235"/>
                    </a:lnTo>
                    <a:lnTo>
                      <a:pt x="33" y="234"/>
                    </a:lnTo>
                    <a:lnTo>
                      <a:pt x="31" y="233"/>
                    </a:lnTo>
                    <a:lnTo>
                      <a:pt x="30" y="231"/>
                    </a:lnTo>
                    <a:lnTo>
                      <a:pt x="30" y="230"/>
                    </a:lnTo>
                    <a:lnTo>
                      <a:pt x="29" y="230"/>
                    </a:lnTo>
                    <a:lnTo>
                      <a:pt x="29" y="229"/>
                    </a:lnTo>
                    <a:lnTo>
                      <a:pt x="28" y="229"/>
                    </a:lnTo>
                    <a:lnTo>
                      <a:pt x="26" y="229"/>
                    </a:lnTo>
                    <a:lnTo>
                      <a:pt x="26" y="228"/>
                    </a:lnTo>
                    <a:lnTo>
                      <a:pt x="25" y="228"/>
                    </a:lnTo>
                    <a:lnTo>
                      <a:pt x="25" y="226"/>
                    </a:lnTo>
                    <a:lnTo>
                      <a:pt x="24" y="226"/>
                    </a:lnTo>
                    <a:lnTo>
                      <a:pt x="24" y="225"/>
                    </a:lnTo>
                    <a:lnTo>
                      <a:pt x="22" y="225"/>
                    </a:lnTo>
                    <a:lnTo>
                      <a:pt x="22" y="224"/>
                    </a:lnTo>
                    <a:lnTo>
                      <a:pt x="21" y="224"/>
                    </a:lnTo>
                    <a:lnTo>
                      <a:pt x="21" y="222"/>
                    </a:lnTo>
                    <a:lnTo>
                      <a:pt x="21" y="221"/>
                    </a:lnTo>
                    <a:lnTo>
                      <a:pt x="21" y="220"/>
                    </a:lnTo>
                    <a:lnTo>
                      <a:pt x="21" y="218"/>
                    </a:lnTo>
                    <a:lnTo>
                      <a:pt x="20" y="218"/>
                    </a:lnTo>
                    <a:lnTo>
                      <a:pt x="14" y="213"/>
                    </a:lnTo>
                    <a:lnTo>
                      <a:pt x="12" y="211"/>
                    </a:lnTo>
                    <a:lnTo>
                      <a:pt x="9" y="208"/>
                    </a:lnTo>
                    <a:lnTo>
                      <a:pt x="4" y="203"/>
                    </a:lnTo>
                    <a:lnTo>
                      <a:pt x="4" y="201"/>
                    </a:lnTo>
                    <a:lnTo>
                      <a:pt x="3" y="201"/>
                    </a:lnTo>
                    <a:lnTo>
                      <a:pt x="3" y="200"/>
                    </a:lnTo>
                    <a:lnTo>
                      <a:pt x="1" y="200"/>
                    </a:lnTo>
                    <a:lnTo>
                      <a:pt x="1" y="199"/>
                    </a:lnTo>
                    <a:lnTo>
                      <a:pt x="0" y="199"/>
                    </a:lnTo>
                    <a:lnTo>
                      <a:pt x="0" y="197"/>
                    </a:lnTo>
                    <a:lnTo>
                      <a:pt x="1" y="196"/>
                    </a:lnTo>
                    <a:lnTo>
                      <a:pt x="1" y="195"/>
                    </a:lnTo>
                    <a:lnTo>
                      <a:pt x="3" y="195"/>
                    </a:lnTo>
                    <a:lnTo>
                      <a:pt x="4" y="195"/>
                    </a:lnTo>
                    <a:lnTo>
                      <a:pt x="5" y="195"/>
                    </a:lnTo>
                    <a:lnTo>
                      <a:pt x="7" y="195"/>
                    </a:lnTo>
                    <a:lnTo>
                      <a:pt x="7" y="194"/>
                    </a:lnTo>
                    <a:lnTo>
                      <a:pt x="8" y="194"/>
                    </a:lnTo>
                    <a:lnTo>
                      <a:pt x="8" y="192"/>
                    </a:lnTo>
                    <a:lnTo>
                      <a:pt x="9" y="192"/>
                    </a:lnTo>
                    <a:lnTo>
                      <a:pt x="11" y="192"/>
                    </a:lnTo>
                    <a:lnTo>
                      <a:pt x="11" y="191"/>
                    </a:lnTo>
                    <a:lnTo>
                      <a:pt x="12" y="191"/>
                    </a:lnTo>
                    <a:lnTo>
                      <a:pt x="13" y="191"/>
                    </a:lnTo>
                    <a:lnTo>
                      <a:pt x="14" y="191"/>
                    </a:lnTo>
                    <a:lnTo>
                      <a:pt x="14" y="190"/>
                    </a:lnTo>
                    <a:lnTo>
                      <a:pt x="16" y="190"/>
                    </a:lnTo>
                    <a:lnTo>
                      <a:pt x="16" y="188"/>
                    </a:lnTo>
                    <a:lnTo>
                      <a:pt x="14" y="188"/>
                    </a:lnTo>
                    <a:lnTo>
                      <a:pt x="14" y="187"/>
                    </a:lnTo>
                    <a:lnTo>
                      <a:pt x="14" y="186"/>
                    </a:lnTo>
                    <a:lnTo>
                      <a:pt x="16" y="186"/>
                    </a:lnTo>
                    <a:lnTo>
                      <a:pt x="17" y="186"/>
                    </a:lnTo>
                    <a:lnTo>
                      <a:pt x="18" y="186"/>
                    </a:lnTo>
                    <a:lnTo>
                      <a:pt x="20" y="184"/>
                    </a:lnTo>
                    <a:lnTo>
                      <a:pt x="20" y="183"/>
                    </a:lnTo>
                    <a:lnTo>
                      <a:pt x="21" y="183"/>
                    </a:lnTo>
                    <a:lnTo>
                      <a:pt x="20" y="183"/>
                    </a:lnTo>
                    <a:lnTo>
                      <a:pt x="18" y="183"/>
                    </a:lnTo>
                    <a:lnTo>
                      <a:pt x="18" y="182"/>
                    </a:lnTo>
                    <a:lnTo>
                      <a:pt x="17" y="182"/>
                    </a:lnTo>
                    <a:lnTo>
                      <a:pt x="17" y="180"/>
                    </a:lnTo>
                    <a:lnTo>
                      <a:pt x="17" y="179"/>
                    </a:lnTo>
                    <a:lnTo>
                      <a:pt x="17" y="180"/>
                    </a:lnTo>
                    <a:lnTo>
                      <a:pt x="17" y="179"/>
                    </a:lnTo>
                    <a:lnTo>
                      <a:pt x="18" y="179"/>
                    </a:lnTo>
                    <a:lnTo>
                      <a:pt x="18" y="180"/>
                    </a:lnTo>
                    <a:lnTo>
                      <a:pt x="18" y="179"/>
                    </a:lnTo>
                    <a:lnTo>
                      <a:pt x="18" y="178"/>
                    </a:lnTo>
                    <a:lnTo>
                      <a:pt x="18" y="177"/>
                    </a:lnTo>
                    <a:lnTo>
                      <a:pt x="18" y="175"/>
                    </a:lnTo>
                    <a:lnTo>
                      <a:pt x="18" y="174"/>
                    </a:lnTo>
                    <a:lnTo>
                      <a:pt x="18" y="173"/>
                    </a:lnTo>
                    <a:lnTo>
                      <a:pt x="18" y="171"/>
                    </a:lnTo>
                    <a:lnTo>
                      <a:pt x="17" y="171"/>
                    </a:lnTo>
                    <a:lnTo>
                      <a:pt x="17" y="170"/>
                    </a:lnTo>
                    <a:lnTo>
                      <a:pt x="17" y="169"/>
                    </a:lnTo>
                    <a:lnTo>
                      <a:pt x="17" y="167"/>
                    </a:lnTo>
                    <a:lnTo>
                      <a:pt x="16" y="167"/>
                    </a:lnTo>
                    <a:lnTo>
                      <a:pt x="14" y="167"/>
                    </a:lnTo>
                    <a:lnTo>
                      <a:pt x="14" y="166"/>
                    </a:lnTo>
                    <a:lnTo>
                      <a:pt x="13" y="166"/>
                    </a:lnTo>
                    <a:lnTo>
                      <a:pt x="13" y="165"/>
                    </a:lnTo>
                    <a:lnTo>
                      <a:pt x="12" y="165"/>
                    </a:lnTo>
                    <a:lnTo>
                      <a:pt x="12" y="163"/>
                    </a:lnTo>
                    <a:lnTo>
                      <a:pt x="12" y="162"/>
                    </a:lnTo>
                    <a:lnTo>
                      <a:pt x="11" y="162"/>
                    </a:lnTo>
                    <a:lnTo>
                      <a:pt x="11" y="161"/>
                    </a:lnTo>
                    <a:lnTo>
                      <a:pt x="9" y="161"/>
                    </a:lnTo>
                    <a:lnTo>
                      <a:pt x="9" y="159"/>
                    </a:lnTo>
                    <a:lnTo>
                      <a:pt x="9" y="158"/>
                    </a:lnTo>
                    <a:lnTo>
                      <a:pt x="9" y="159"/>
                    </a:lnTo>
                    <a:lnTo>
                      <a:pt x="9" y="158"/>
                    </a:lnTo>
                    <a:lnTo>
                      <a:pt x="8" y="158"/>
                    </a:lnTo>
                    <a:lnTo>
                      <a:pt x="9" y="158"/>
                    </a:lnTo>
                    <a:lnTo>
                      <a:pt x="9" y="157"/>
                    </a:lnTo>
                    <a:lnTo>
                      <a:pt x="8" y="157"/>
                    </a:lnTo>
                    <a:lnTo>
                      <a:pt x="8" y="156"/>
                    </a:lnTo>
                    <a:lnTo>
                      <a:pt x="9" y="157"/>
                    </a:lnTo>
                    <a:lnTo>
                      <a:pt x="9" y="156"/>
                    </a:lnTo>
                    <a:lnTo>
                      <a:pt x="9" y="154"/>
                    </a:lnTo>
                    <a:lnTo>
                      <a:pt x="9" y="153"/>
                    </a:lnTo>
                    <a:lnTo>
                      <a:pt x="9" y="152"/>
                    </a:lnTo>
                    <a:lnTo>
                      <a:pt x="8" y="152"/>
                    </a:lnTo>
                    <a:lnTo>
                      <a:pt x="8" y="150"/>
                    </a:lnTo>
                    <a:lnTo>
                      <a:pt x="9" y="150"/>
                    </a:lnTo>
                    <a:lnTo>
                      <a:pt x="9" y="149"/>
                    </a:lnTo>
                    <a:lnTo>
                      <a:pt x="9" y="148"/>
                    </a:lnTo>
                    <a:lnTo>
                      <a:pt x="9" y="146"/>
                    </a:lnTo>
                    <a:lnTo>
                      <a:pt x="8" y="146"/>
                    </a:lnTo>
                    <a:lnTo>
                      <a:pt x="8" y="145"/>
                    </a:lnTo>
                    <a:lnTo>
                      <a:pt x="8" y="144"/>
                    </a:lnTo>
                    <a:lnTo>
                      <a:pt x="8" y="142"/>
                    </a:lnTo>
                    <a:lnTo>
                      <a:pt x="9" y="141"/>
                    </a:lnTo>
                    <a:lnTo>
                      <a:pt x="9" y="140"/>
                    </a:lnTo>
                    <a:lnTo>
                      <a:pt x="8" y="140"/>
                    </a:lnTo>
                    <a:lnTo>
                      <a:pt x="8" y="139"/>
                    </a:lnTo>
                    <a:lnTo>
                      <a:pt x="8" y="136"/>
                    </a:lnTo>
                    <a:lnTo>
                      <a:pt x="8" y="135"/>
                    </a:lnTo>
                    <a:lnTo>
                      <a:pt x="8" y="133"/>
                    </a:lnTo>
                    <a:lnTo>
                      <a:pt x="8" y="132"/>
                    </a:lnTo>
                    <a:lnTo>
                      <a:pt x="9" y="132"/>
                    </a:lnTo>
                    <a:lnTo>
                      <a:pt x="9" y="131"/>
                    </a:lnTo>
                    <a:lnTo>
                      <a:pt x="11" y="131"/>
                    </a:lnTo>
                    <a:lnTo>
                      <a:pt x="11" y="129"/>
                    </a:lnTo>
                    <a:lnTo>
                      <a:pt x="12" y="129"/>
                    </a:lnTo>
                    <a:lnTo>
                      <a:pt x="13" y="129"/>
                    </a:lnTo>
                    <a:lnTo>
                      <a:pt x="14" y="129"/>
                    </a:lnTo>
                    <a:lnTo>
                      <a:pt x="16" y="129"/>
                    </a:lnTo>
                    <a:lnTo>
                      <a:pt x="16" y="131"/>
                    </a:lnTo>
                    <a:lnTo>
                      <a:pt x="16" y="132"/>
                    </a:lnTo>
                    <a:lnTo>
                      <a:pt x="17" y="132"/>
                    </a:lnTo>
                    <a:lnTo>
                      <a:pt x="17" y="133"/>
                    </a:lnTo>
                    <a:lnTo>
                      <a:pt x="18" y="133"/>
                    </a:lnTo>
                    <a:lnTo>
                      <a:pt x="20" y="133"/>
                    </a:lnTo>
                    <a:lnTo>
                      <a:pt x="20" y="132"/>
                    </a:lnTo>
                    <a:lnTo>
                      <a:pt x="21" y="132"/>
                    </a:lnTo>
                    <a:lnTo>
                      <a:pt x="22" y="132"/>
                    </a:lnTo>
                    <a:lnTo>
                      <a:pt x="21" y="131"/>
                    </a:lnTo>
                    <a:lnTo>
                      <a:pt x="21" y="129"/>
                    </a:lnTo>
                    <a:lnTo>
                      <a:pt x="21" y="128"/>
                    </a:lnTo>
                    <a:lnTo>
                      <a:pt x="21" y="127"/>
                    </a:lnTo>
                    <a:lnTo>
                      <a:pt x="21" y="125"/>
                    </a:lnTo>
                    <a:lnTo>
                      <a:pt x="22" y="125"/>
                    </a:lnTo>
                    <a:lnTo>
                      <a:pt x="22" y="124"/>
                    </a:lnTo>
                    <a:lnTo>
                      <a:pt x="22" y="125"/>
                    </a:lnTo>
                    <a:lnTo>
                      <a:pt x="22" y="127"/>
                    </a:lnTo>
                    <a:lnTo>
                      <a:pt x="22" y="128"/>
                    </a:lnTo>
                    <a:lnTo>
                      <a:pt x="24" y="128"/>
                    </a:lnTo>
                    <a:lnTo>
                      <a:pt x="24" y="129"/>
                    </a:lnTo>
                    <a:lnTo>
                      <a:pt x="25" y="129"/>
                    </a:lnTo>
                    <a:lnTo>
                      <a:pt x="26" y="129"/>
                    </a:lnTo>
                    <a:lnTo>
                      <a:pt x="26" y="131"/>
                    </a:lnTo>
                    <a:lnTo>
                      <a:pt x="28" y="131"/>
                    </a:lnTo>
                    <a:lnTo>
                      <a:pt x="29" y="131"/>
                    </a:lnTo>
                    <a:lnTo>
                      <a:pt x="29" y="132"/>
                    </a:lnTo>
                    <a:lnTo>
                      <a:pt x="30" y="132"/>
                    </a:lnTo>
                    <a:lnTo>
                      <a:pt x="31" y="132"/>
                    </a:lnTo>
                    <a:lnTo>
                      <a:pt x="33" y="132"/>
                    </a:lnTo>
                    <a:lnTo>
                      <a:pt x="34" y="132"/>
                    </a:lnTo>
                    <a:lnTo>
                      <a:pt x="35" y="132"/>
                    </a:lnTo>
                    <a:lnTo>
                      <a:pt x="35" y="131"/>
                    </a:lnTo>
                    <a:lnTo>
                      <a:pt x="35" y="132"/>
                    </a:lnTo>
                    <a:lnTo>
                      <a:pt x="35" y="131"/>
                    </a:lnTo>
                    <a:lnTo>
                      <a:pt x="35" y="129"/>
                    </a:lnTo>
                    <a:lnTo>
                      <a:pt x="37" y="129"/>
                    </a:lnTo>
                    <a:lnTo>
                      <a:pt x="37" y="128"/>
                    </a:lnTo>
                    <a:lnTo>
                      <a:pt x="38" y="128"/>
                    </a:lnTo>
                    <a:lnTo>
                      <a:pt x="38" y="127"/>
                    </a:lnTo>
                    <a:lnTo>
                      <a:pt x="38" y="125"/>
                    </a:lnTo>
                    <a:lnTo>
                      <a:pt x="38" y="124"/>
                    </a:lnTo>
                    <a:lnTo>
                      <a:pt x="39" y="124"/>
                    </a:lnTo>
                    <a:lnTo>
                      <a:pt x="41" y="124"/>
                    </a:lnTo>
                    <a:lnTo>
                      <a:pt x="42" y="124"/>
                    </a:lnTo>
                    <a:lnTo>
                      <a:pt x="43" y="124"/>
                    </a:lnTo>
                    <a:lnTo>
                      <a:pt x="45" y="124"/>
                    </a:lnTo>
                    <a:lnTo>
                      <a:pt x="45" y="123"/>
                    </a:lnTo>
                    <a:lnTo>
                      <a:pt x="46" y="123"/>
                    </a:lnTo>
                    <a:lnTo>
                      <a:pt x="47" y="123"/>
                    </a:lnTo>
                    <a:lnTo>
                      <a:pt x="48" y="123"/>
                    </a:lnTo>
                    <a:lnTo>
                      <a:pt x="48" y="124"/>
                    </a:lnTo>
                    <a:lnTo>
                      <a:pt x="50" y="125"/>
                    </a:lnTo>
                    <a:lnTo>
                      <a:pt x="50" y="127"/>
                    </a:lnTo>
                    <a:lnTo>
                      <a:pt x="51" y="127"/>
                    </a:lnTo>
                    <a:lnTo>
                      <a:pt x="51" y="128"/>
                    </a:lnTo>
                    <a:lnTo>
                      <a:pt x="52" y="128"/>
                    </a:lnTo>
                    <a:lnTo>
                      <a:pt x="54" y="128"/>
                    </a:lnTo>
                    <a:lnTo>
                      <a:pt x="54" y="129"/>
                    </a:lnTo>
                    <a:lnTo>
                      <a:pt x="54" y="131"/>
                    </a:lnTo>
                    <a:lnTo>
                      <a:pt x="54" y="132"/>
                    </a:lnTo>
                    <a:lnTo>
                      <a:pt x="55" y="133"/>
                    </a:lnTo>
                    <a:lnTo>
                      <a:pt x="56" y="133"/>
                    </a:lnTo>
                    <a:lnTo>
                      <a:pt x="58" y="133"/>
                    </a:lnTo>
                    <a:lnTo>
                      <a:pt x="58" y="135"/>
                    </a:lnTo>
                    <a:lnTo>
                      <a:pt x="58" y="133"/>
                    </a:lnTo>
                    <a:lnTo>
                      <a:pt x="59" y="133"/>
                    </a:lnTo>
                    <a:lnTo>
                      <a:pt x="60" y="133"/>
                    </a:lnTo>
                    <a:lnTo>
                      <a:pt x="60" y="135"/>
                    </a:lnTo>
                    <a:lnTo>
                      <a:pt x="60" y="133"/>
                    </a:lnTo>
                    <a:lnTo>
                      <a:pt x="62" y="133"/>
                    </a:lnTo>
                    <a:lnTo>
                      <a:pt x="62" y="135"/>
                    </a:lnTo>
                    <a:lnTo>
                      <a:pt x="62" y="133"/>
                    </a:lnTo>
                    <a:lnTo>
                      <a:pt x="63" y="133"/>
                    </a:lnTo>
                    <a:lnTo>
                      <a:pt x="63" y="132"/>
                    </a:lnTo>
                    <a:lnTo>
                      <a:pt x="64" y="132"/>
                    </a:lnTo>
                    <a:lnTo>
                      <a:pt x="64" y="133"/>
                    </a:lnTo>
                    <a:lnTo>
                      <a:pt x="64" y="132"/>
                    </a:lnTo>
                    <a:lnTo>
                      <a:pt x="64" y="133"/>
                    </a:lnTo>
                    <a:lnTo>
                      <a:pt x="65" y="133"/>
                    </a:lnTo>
                    <a:lnTo>
                      <a:pt x="67" y="133"/>
                    </a:lnTo>
                    <a:lnTo>
                      <a:pt x="67" y="135"/>
                    </a:lnTo>
                    <a:lnTo>
                      <a:pt x="67" y="136"/>
                    </a:lnTo>
                    <a:lnTo>
                      <a:pt x="68" y="136"/>
                    </a:lnTo>
                    <a:lnTo>
                      <a:pt x="69" y="136"/>
                    </a:lnTo>
                    <a:lnTo>
                      <a:pt x="68" y="136"/>
                    </a:lnTo>
                    <a:lnTo>
                      <a:pt x="68" y="135"/>
                    </a:lnTo>
                    <a:lnTo>
                      <a:pt x="69" y="135"/>
                    </a:lnTo>
                    <a:lnTo>
                      <a:pt x="68" y="135"/>
                    </a:lnTo>
                    <a:lnTo>
                      <a:pt x="69" y="135"/>
                    </a:lnTo>
                    <a:lnTo>
                      <a:pt x="68" y="135"/>
                    </a:lnTo>
                    <a:lnTo>
                      <a:pt x="69" y="135"/>
                    </a:lnTo>
                    <a:lnTo>
                      <a:pt x="69" y="133"/>
                    </a:lnTo>
                    <a:lnTo>
                      <a:pt x="68" y="133"/>
                    </a:lnTo>
                    <a:lnTo>
                      <a:pt x="68" y="132"/>
                    </a:lnTo>
                    <a:lnTo>
                      <a:pt x="68" y="131"/>
                    </a:lnTo>
                    <a:lnTo>
                      <a:pt x="69" y="131"/>
                    </a:lnTo>
                    <a:lnTo>
                      <a:pt x="68" y="131"/>
                    </a:lnTo>
                    <a:lnTo>
                      <a:pt x="68" y="129"/>
                    </a:lnTo>
                    <a:lnTo>
                      <a:pt x="69" y="129"/>
                    </a:lnTo>
                    <a:lnTo>
                      <a:pt x="69" y="128"/>
                    </a:lnTo>
                    <a:lnTo>
                      <a:pt x="71" y="128"/>
                    </a:lnTo>
                    <a:lnTo>
                      <a:pt x="69" y="128"/>
                    </a:lnTo>
                    <a:lnTo>
                      <a:pt x="69" y="127"/>
                    </a:lnTo>
                    <a:lnTo>
                      <a:pt x="69" y="125"/>
                    </a:lnTo>
                    <a:lnTo>
                      <a:pt x="69" y="124"/>
                    </a:lnTo>
                    <a:lnTo>
                      <a:pt x="69" y="123"/>
                    </a:lnTo>
                    <a:lnTo>
                      <a:pt x="71" y="123"/>
                    </a:lnTo>
                    <a:lnTo>
                      <a:pt x="71" y="122"/>
                    </a:lnTo>
                    <a:lnTo>
                      <a:pt x="71" y="120"/>
                    </a:lnTo>
                    <a:lnTo>
                      <a:pt x="72" y="120"/>
                    </a:lnTo>
                    <a:lnTo>
                      <a:pt x="72" y="119"/>
                    </a:lnTo>
                    <a:lnTo>
                      <a:pt x="72" y="118"/>
                    </a:lnTo>
                    <a:lnTo>
                      <a:pt x="73" y="118"/>
                    </a:lnTo>
                    <a:lnTo>
                      <a:pt x="73" y="116"/>
                    </a:lnTo>
                    <a:lnTo>
                      <a:pt x="72" y="116"/>
                    </a:lnTo>
                    <a:lnTo>
                      <a:pt x="73" y="116"/>
                    </a:lnTo>
                    <a:lnTo>
                      <a:pt x="73" y="115"/>
                    </a:lnTo>
                    <a:lnTo>
                      <a:pt x="72" y="115"/>
                    </a:lnTo>
                    <a:lnTo>
                      <a:pt x="73" y="115"/>
                    </a:lnTo>
                    <a:lnTo>
                      <a:pt x="73" y="114"/>
                    </a:lnTo>
                    <a:lnTo>
                      <a:pt x="73" y="112"/>
                    </a:lnTo>
                    <a:lnTo>
                      <a:pt x="73" y="111"/>
                    </a:lnTo>
                    <a:lnTo>
                      <a:pt x="73" y="110"/>
                    </a:lnTo>
                    <a:lnTo>
                      <a:pt x="72" y="110"/>
                    </a:lnTo>
                    <a:lnTo>
                      <a:pt x="72" y="108"/>
                    </a:lnTo>
                    <a:lnTo>
                      <a:pt x="73" y="108"/>
                    </a:lnTo>
                    <a:lnTo>
                      <a:pt x="72" y="108"/>
                    </a:lnTo>
                    <a:lnTo>
                      <a:pt x="72" y="107"/>
                    </a:lnTo>
                    <a:lnTo>
                      <a:pt x="71" y="106"/>
                    </a:lnTo>
                    <a:lnTo>
                      <a:pt x="69" y="106"/>
                    </a:lnTo>
                    <a:lnTo>
                      <a:pt x="69" y="105"/>
                    </a:lnTo>
                    <a:lnTo>
                      <a:pt x="69" y="103"/>
                    </a:lnTo>
                    <a:lnTo>
                      <a:pt x="68" y="103"/>
                    </a:lnTo>
                    <a:lnTo>
                      <a:pt x="68" y="102"/>
                    </a:lnTo>
                    <a:lnTo>
                      <a:pt x="68" y="101"/>
                    </a:lnTo>
                    <a:lnTo>
                      <a:pt x="67" y="101"/>
                    </a:lnTo>
                    <a:lnTo>
                      <a:pt x="67" y="99"/>
                    </a:lnTo>
                    <a:lnTo>
                      <a:pt x="65" y="99"/>
                    </a:lnTo>
                    <a:lnTo>
                      <a:pt x="65" y="98"/>
                    </a:lnTo>
                    <a:lnTo>
                      <a:pt x="67" y="95"/>
                    </a:lnTo>
                    <a:lnTo>
                      <a:pt x="68" y="91"/>
                    </a:lnTo>
                    <a:lnTo>
                      <a:pt x="68" y="90"/>
                    </a:lnTo>
                    <a:lnTo>
                      <a:pt x="68" y="87"/>
                    </a:lnTo>
                    <a:lnTo>
                      <a:pt x="67" y="85"/>
                    </a:lnTo>
                    <a:lnTo>
                      <a:pt x="67" y="81"/>
                    </a:lnTo>
                    <a:lnTo>
                      <a:pt x="68" y="81"/>
                    </a:lnTo>
                    <a:lnTo>
                      <a:pt x="69" y="81"/>
                    </a:lnTo>
                    <a:lnTo>
                      <a:pt x="71" y="81"/>
                    </a:lnTo>
                    <a:lnTo>
                      <a:pt x="72" y="80"/>
                    </a:lnTo>
                    <a:lnTo>
                      <a:pt x="72" y="81"/>
                    </a:lnTo>
                    <a:lnTo>
                      <a:pt x="73" y="81"/>
                    </a:lnTo>
                    <a:lnTo>
                      <a:pt x="75" y="81"/>
                    </a:lnTo>
                    <a:lnTo>
                      <a:pt x="76" y="81"/>
                    </a:lnTo>
                    <a:lnTo>
                      <a:pt x="76" y="82"/>
                    </a:lnTo>
                    <a:lnTo>
                      <a:pt x="77" y="82"/>
                    </a:lnTo>
                    <a:lnTo>
                      <a:pt x="77" y="84"/>
                    </a:lnTo>
                    <a:lnTo>
                      <a:pt x="79" y="84"/>
                    </a:lnTo>
                    <a:lnTo>
                      <a:pt x="79" y="85"/>
                    </a:lnTo>
                    <a:lnTo>
                      <a:pt x="80" y="85"/>
                    </a:lnTo>
                    <a:lnTo>
                      <a:pt x="81" y="85"/>
                    </a:lnTo>
                    <a:lnTo>
                      <a:pt x="81" y="86"/>
                    </a:lnTo>
                    <a:lnTo>
                      <a:pt x="83" y="86"/>
                    </a:lnTo>
                    <a:lnTo>
                      <a:pt x="83" y="87"/>
                    </a:lnTo>
                    <a:lnTo>
                      <a:pt x="84" y="87"/>
                    </a:lnTo>
                    <a:lnTo>
                      <a:pt x="85" y="87"/>
                    </a:lnTo>
                    <a:lnTo>
                      <a:pt x="85" y="89"/>
                    </a:lnTo>
                    <a:lnTo>
                      <a:pt x="85" y="87"/>
                    </a:lnTo>
                    <a:lnTo>
                      <a:pt x="85" y="89"/>
                    </a:lnTo>
                    <a:lnTo>
                      <a:pt x="86" y="89"/>
                    </a:lnTo>
                    <a:lnTo>
                      <a:pt x="88" y="89"/>
                    </a:lnTo>
                    <a:lnTo>
                      <a:pt x="89" y="89"/>
                    </a:lnTo>
                    <a:lnTo>
                      <a:pt x="90" y="89"/>
                    </a:lnTo>
                    <a:lnTo>
                      <a:pt x="92" y="89"/>
                    </a:lnTo>
                    <a:lnTo>
                      <a:pt x="90" y="89"/>
                    </a:lnTo>
                    <a:lnTo>
                      <a:pt x="90" y="87"/>
                    </a:lnTo>
                    <a:lnTo>
                      <a:pt x="90" y="86"/>
                    </a:lnTo>
                    <a:lnTo>
                      <a:pt x="89" y="86"/>
                    </a:lnTo>
                    <a:lnTo>
                      <a:pt x="89" y="85"/>
                    </a:lnTo>
                    <a:lnTo>
                      <a:pt x="89" y="84"/>
                    </a:lnTo>
                    <a:lnTo>
                      <a:pt x="88" y="84"/>
                    </a:lnTo>
                    <a:lnTo>
                      <a:pt x="88" y="82"/>
                    </a:lnTo>
                    <a:lnTo>
                      <a:pt x="88" y="81"/>
                    </a:lnTo>
                    <a:lnTo>
                      <a:pt x="86" y="81"/>
                    </a:lnTo>
                    <a:lnTo>
                      <a:pt x="86" y="80"/>
                    </a:lnTo>
                    <a:lnTo>
                      <a:pt x="86" y="78"/>
                    </a:lnTo>
                    <a:lnTo>
                      <a:pt x="85" y="78"/>
                    </a:lnTo>
                    <a:lnTo>
                      <a:pt x="85" y="77"/>
                    </a:lnTo>
                    <a:lnTo>
                      <a:pt x="84" y="77"/>
                    </a:lnTo>
                    <a:lnTo>
                      <a:pt x="83" y="77"/>
                    </a:lnTo>
                    <a:lnTo>
                      <a:pt x="83" y="76"/>
                    </a:lnTo>
                    <a:lnTo>
                      <a:pt x="83" y="77"/>
                    </a:lnTo>
                    <a:lnTo>
                      <a:pt x="83" y="76"/>
                    </a:lnTo>
                    <a:lnTo>
                      <a:pt x="83" y="77"/>
                    </a:lnTo>
                    <a:lnTo>
                      <a:pt x="81" y="77"/>
                    </a:lnTo>
                    <a:lnTo>
                      <a:pt x="81" y="76"/>
                    </a:lnTo>
                    <a:lnTo>
                      <a:pt x="81" y="74"/>
                    </a:lnTo>
                    <a:lnTo>
                      <a:pt x="81" y="76"/>
                    </a:lnTo>
                    <a:lnTo>
                      <a:pt x="81" y="74"/>
                    </a:lnTo>
                    <a:lnTo>
                      <a:pt x="80" y="74"/>
                    </a:lnTo>
                    <a:lnTo>
                      <a:pt x="81" y="74"/>
                    </a:lnTo>
                    <a:lnTo>
                      <a:pt x="80" y="74"/>
                    </a:lnTo>
                    <a:lnTo>
                      <a:pt x="80" y="73"/>
                    </a:lnTo>
                    <a:lnTo>
                      <a:pt x="80" y="72"/>
                    </a:lnTo>
                    <a:lnTo>
                      <a:pt x="80" y="70"/>
                    </a:lnTo>
                    <a:lnTo>
                      <a:pt x="79" y="70"/>
                    </a:lnTo>
                    <a:lnTo>
                      <a:pt x="79" y="72"/>
                    </a:lnTo>
                    <a:lnTo>
                      <a:pt x="79" y="70"/>
                    </a:lnTo>
                    <a:lnTo>
                      <a:pt x="79" y="72"/>
                    </a:lnTo>
                    <a:lnTo>
                      <a:pt x="79" y="70"/>
                    </a:lnTo>
                    <a:lnTo>
                      <a:pt x="77" y="70"/>
                    </a:lnTo>
                    <a:lnTo>
                      <a:pt x="77" y="72"/>
                    </a:lnTo>
                    <a:lnTo>
                      <a:pt x="76" y="72"/>
                    </a:lnTo>
                    <a:lnTo>
                      <a:pt x="75" y="72"/>
                    </a:lnTo>
                    <a:lnTo>
                      <a:pt x="75" y="70"/>
                    </a:lnTo>
                    <a:lnTo>
                      <a:pt x="73" y="70"/>
                    </a:lnTo>
                    <a:lnTo>
                      <a:pt x="72" y="70"/>
                    </a:lnTo>
                    <a:lnTo>
                      <a:pt x="72" y="69"/>
                    </a:lnTo>
                    <a:lnTo>
                      <a:pt x="72" y="70"/>
                    </a:lnTo>
                    <a:lnTo>
                      <a:pt x="72" y="69"/>
                    </a:lnTo>
                    <a:lnTo>
                      <a:pt x="71" y="69"/>
                    </a:lnTo>
                    <a:lnTo>
                      <a:pt x="69" y="68"/>
                    </a:lnTo>
                    <a:lnTo>
                      <a:pt x="69" y="69"/>
                    </a:lnTo>
                    <a:lnTo>
                      <a:pt x="69" y="68"/>
                    </a:lnTo>
                    <a:lnTo>
                      <a:pt x="68" y="68"/>
                    </a:lnTo>
                    <a:lnTo>
                      <a:pt x="67" y="68"/>
                    </a:lnTo>
                    <a:lnTo>
                      <a:pt x="67" y="67"/>
                    </a:lnTo>
                    <a:lnTo>
                      <a:pt x="65" y="67"/>
                    </a:lnTo>
                    <a:lnTo>
                      <a:pt x="64" y="67"/>
                    </a:lnTo>
                    <a:lnTo>
                      <a:pt x="63" y="67"/>
                    </a:lnTo>
                    <a:lnTo>
                      <a:pt x="62" y="67"/>
                    </a:lnTo>
                    <a:lnTo>
                      <a:pt x="62" y="65"/>
                    </a:lnTo>
                    <a:lnTo>
                      <a:pt x="60" y="67"/>
                    </a:lnTo>
                    <a:lnTo>
                      <a:pt x="60" y="65"/>
                    </a:lnTo>
                    <a:lnTo>
                      <a:pt x="59" y="65"/>
                    </a:lnTo>
                    <a:lnTo>
                      <a:pt x="59" y="64"/>
                    </a:lnTo>
                    <a:lnTo>
                      <a:pt x="59" y="65"/>
                    </a:lnTo>
                    <a:lnTo>
                      <a:pt x="59" y="64"/>
                    </a:lnTo>
                    <a:lnTo>
                      <a:pt x="58" y="63"/>
                    </a:lnTo>
                    <a:lnTo>
                      <a:pt x="56" y="63"/>
                    </a:lnTo>
                    <a:lnTo>
                      <a:pt x="56" y="61"/>
                    </a:lnTo>
                    <a:lnTo>
                      <a:pt x="55" y="61"/>
                    </a:lnTo>
                    <a:lnTo>
                      <a:pt x="54" y="61"/>
                    </a:lnTo>
                    <a:lnTo>
                      <a:pt x="52" y="61"/>
                    </a:lnTo>
                    <a:lnTo>
                      <a:pt x="51" y="61"/>
                    </a:lnTo>
                    <a:lnTo>
                      <a:pt x="50" y="61"/>
                    </a:lnTo>
                    <a:lnTo>
                      <a:pt x="50" y="60"/>
                    </a:lnTo>
                    <a:lnTo>
                      <a:pt x="48" y="60"/>
                    </a:lnTo>
                    <a:lnTo>
                      <a:pt x="48" y="59"/>
                    </a:lnTo>
                    <a:lnTo>
                      <a:pt x="47" y="59"/>
                    </a:lnTo>
                    <a:lnTo>
                      <a:pt x="47" y="57"/>
                    </a:lnTo>
                    <a:lnTo>
                      <a:pt x="47" y="56"/>
                    </a:lnTo>
                    <a:lnTo>
                      <a:pt x="46" y="56"/>
                    </a:lnTo>
                    <a:lnTo>
                      <a:pt x="46" y="55"/>
                    </a:lnTo>
                    <a:lnTo>
                      <a:pt x="47" y="55"/>
                    </a:lnTo>
                    <a:lnTo>
                      <a:pt x="47" y="53"/>
                    </a:lnTo>
                    <a:lnTo>
                      <a:pt x="47" y="52"/>
                    </a:lnTo>
                    <a:lnTo>
                      <a:pt x="46" y="52"/>
                    </a:lnTo>
                    <a:lnTo>
                      <a:pt x="46" y="51"/>
                    </a:lnTo>
                    <a:lnTo>
                      <a:pt x="46" y="50"/>
                    </a:lnTo>
                    <a:lnTo>
                      <a:pt x="47" y="50"/>
                    </a:lnTo>
                    <a:lnTo>
                      <a:pt x="47" y="48"/>
                    </a:lnTo>
                    <a:lnTo>
                      <a:pt x="47" y="47"/>
                    </a:lnTo>
                    <a:lnTo>
                      <a:pt x="48" y="47"/>
                    </a:lnTo>
                    <a:lnTo>
                      <a:pt x="48" y="46"/>
                    </a:lnTo>
                    <a:lnTo>
                      <a:pt x="50" y="44"/>
                    </a:lnTo>
                    <a:lnTo>
                      <a:pt x="50" y="43"/>
                    </a:lnTo>
                    <a:lnTo>
                      <a:pt x="50" y="42"/>
                    </a:lnTo>
                    <a:lnTo>
                      <a:pt x="51" y="42"/>
                    </a:lnTo>
                    <a:lnTo>
                      <a:pt x="51" y="40"/>
                    </a:lnTo>
                    <a:lnTo>
                      <a:pt x="52" y="39"/>
                    </a:lnTo>
                    <a:lnTo>
                      <a:pt x="54" y="38"/>
                    </a:lnTo>
                    <a:lnTo>
                      <a:pt x="54" y="36"/>
                    </a:lnTo>
                    <a:lnTo>
                      <a:pt x="55" y="35"/>
                    </a:lnTo>
                    <a:lnTo>
                      <a:pt x="55" y="34"/>
                    </a:lnTo>
                    <a:lnTo>
                      <a:pt x="56" y="34"/>
                    </a:lnTo>
                    <a:lnTo>
                      <a:pt x="58" y="33"/>
                    </a:lnTo>
                    <a:lnTo>
                      <a:pt x="59" y="33"/>
                    </a:lnTo>
                    <a:lnTo>
                      <a:pt x="60" y="33"/>
                    </a:lnTo>
                    <a:lnTo>
                      <a:pt x="62" y="31"/>
                    </a:lnTo>
                    <a:lnTo>
                      <a:pt x="63" y="31"/>
                    </a:lnTo>
                    <a:lnTo>
                      <a:pt x="64" y="30"/>
                    </a:lnTo>
                    <a:lnTo>
                      <a:pt x="65" y="30"/>
                    </a:lnTo>
                    <a:lnTo>
                      <a:pt x="67" y="30"/>
                    </a:lnTo>
                    <a:lnTo>
                      <a:pt x="67" y="29"/>
                    </a:lnTo>
                    <a:lnTo>
                      <a:pt x="68" y="29"/>
                    </a:lnTo>
                    <a:lnTo>
                      <a:pt x="69" y="29"/>
                    </a:lnTo>
                    <a:lnTo>
                      <a:pt x="69" y="27"/>
                    </a:lnTo>
                    <a:lnTo>
                      <a:pt x="71" y="27"/>
                    </a:lnTo>
                    <a:lnTo>
                      <a:pt x="72" y="27"/>
                    </a:lnTo>
                    <a:lnTo>
                      <a:pt x="73" y="26"/>
                    </a:lnTo>
                    <a:lnTo>
                      <a:pt x="75" y="26"/>
                    </a:lnTo>
                    <a:lnTo>
                      <a:pt x="76" y="25"/>
                    </a:lnTo>
                    <a:lnTo>
                      <a:pt x="77" y="25"/>
                    </a:lnTo>
                    <a:lnTo>
                      <a:pt x="79" y="25"/>
                    </a:lnTo>
                    <a:lnTo>
                      <a:pt x="79" y="23"/>
                    </a:lnTo>
                    <a:lnTo>
                      <a:pt x="80" y="23"/>
                    </a:lnTo>
                    <a:lnTo>
                      <a:pt x="81" y="23"/>
                    </a:lnTo>
                    <a:lnTo>
                      <a:pt x="81" y="25"/>
                    </a:lnTo>
                    <a:lnTo>
                      <a:pt x="83" y="25"/>
                    </a:lnTo>
                    <a:lnTo>
                      <a:pt x="84" y="25"/>
                    </a:lnTo>
                    <a:lnTo>
                      <a:pt x="85" y="25"/>
                    </a:lnTo>
                    <a:lnTo>
                      <a:pt x="86" y="22"/>
                    </a:lnTo>
                    <a:lnTo>
                      <a:pt x="86" y="19"/>
                    </a:lnTo>
                    <a:lnTo>
                      <a:pt x="85" y="17"/>
                    </a:lnTo>
                    <a:lnTo>
                      <a:pt x="84" y="17"/>
                    </a:lnTo>
                    <a:lnTo>
                      <a:pt x="84" y="16"/>
                    </a:lnTo>
                    <a:lnTo>
                      <a:pt x="84" y="14"/>
                    </a:lnTo>
                    <a:lnTo>
                      <a:pt x="85" y="14"/>
                    </a:lnTo>
                    <a:lnTo>
                      <a:pt x="86" y="12"/>
                    </a:lnTo>
                    <a:lnTo>
                      <a:pt x="88" y="9"/>
                    </a:lnTo>
                    <a:lnTo>
                      <a:pt x="89" y="5"/>
                    </a:lnTo>
                    <a:lnTo>
                      <a:pt x="89" y="4"/>
                    </a:lnTo>
                    <a:lnTo>
                      <a:pt x="89" y="1"/>
                    </a:lnTo>
                    <a:lnTo>
                      <a:pt x="90" y="0"/>
                    </a:lnTo>
                    <a:lnTo>
                      <a:pt x="92" y="0"/>
                    </a:lnTo>
                    <a:lnTo>
                      <a:pt x="93" y="0"/>
                    </a:lnTo>
                    <a:lnTo>
                      <a:pt x="94" y="1"/>
                    </a:lnTo>
                    <a:lnTo>
                      <a:pt x="96" y="1"/>
                    </a:lnTo>
                    <a:lnTo>
                      <a:pt x="97" y="1"/>
                    </a:lnTo>
                    <a:lnTo>
                      <a:pt x="98" y="2"/>
                    </a:lnTo>
                    <a:lnTo>
                      <a:pt x="100" y="2"/>
                    </a:lnTo>
                    <a:lnTo>
                      <a:pt x="101" y="2"/>
                    </a:lnTo>
                    <a:lnTo>
                      <a:pt x="101" y="4"/>
                    </a:lnTo>
                    <a:lnTo>
                      <a:pt x="102" y="4"/>
                    </a:lnTo>
                    <a:lnTo>
                      <a:pt x="103" y="4"/>
                    </a:lnTo>
                    <a:lnTo>
                      <a:pt x="103" y="5"/>
                    </a:lnTo>
                    <a:lnTo>
                      <a:pt x="105" y="5"/>
                    </a:lnTo>
                    <a:lnTo>
                      <a:pt x="105" y="6"/>
                    </a:lnTo>
                    <a:lnTo>
                      <a:pt x="105" y="8"/>
                    </a:lnTo>
                    <a:lnTo>
                      <a:pt x="106" y="8"/>
                    </a:lnTo>
                    <a:lnTo>
                      <a:pt x="107" y="9"/>
                    </a:lnTo>
                    <a:lnTo>
                      <a:pt x="109" y="9"/>
                    </a:lnTo>
                    <a:lnTo>
                      <a:pt x="109" y="10"/>
                    </a:lnTo>
                    <a:lnTo>
                      <a:pt x="106" y="10"/>
                    </a:lnTo>
                    <a:lnTo>
                      <a:pt x="105" y="10"/>
                    </a:lnTo>
                    <a:lnTo>
                      <a:pt x="103" y="10"/>
                    </a:lnTo>
                    <a:lnTo>
                      <a:pt x="101" y="10"/>
                    </a:lnTo>
                    <a:lnTo>
                      <a:pt x="100" y="10"/>
                    </a:lnTo>
                    <a:lnTo>
                      <a:pt x="98" y="12"/>
                    </a:lnTo>
                    <a:lnTo>
                      <a:pt x="98" y="13"/>
                    </a:lnTo>
                    <a:lnTo>
                      <a:pt x="97" y="14"/>
                    </a:lnTo>
                    <a:lnTo>
                      <a:pt x="97" y="16"/>
                    </a:lnTo>
                    <a:lnTo>
                      <a:pt x="97" y="17"/>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8" name="Freeform 35">
                <a:extLst>
                  <a:ext uri="{FF2B5EF4-FFF2-40B4-BE49-F238E27FC236}">
                    <a16:creationId xmlns:a16="http://schemas.microsoft.com/office/drawing/2014/main" id="{79EBED6C-C2D5-F47C-9363-CA6C34BC202B}"/>
                  </a:ext>
                </a:extLst>
              </p:cNvPr>
              <p:cNvSpPr>
                <a:spLocks/>
              </p:cNvSpPr>
              <p:nvPr/>
            </p:nvSpPr>
            <p:spPr bwMode="auto">
              <a:xfrm>
                <a:off x="3475" y="712"/>
                <a:ext cx="480" cy="138"/>
              </a:xfrm>
              <a:custGeom>
                <a:avLst/>
                <a:gdLst>
                  <a:gd name="T0" fmla="*/ 8 w 480"/>
                  <a:gd name="T1" fmla="*/ 80 h 138"/>
                  <a:gd name="T2" fmla="*/ 26 w 480"/>
                  <a:gd name="T3" fmla="*/ 85 h 138"/>
                  <a:gd name="T4" fmla="*/ 22 w 480"/>
                  <a:gd name="T5" fmla="*/ 98 h 138"/>
                  <a:gd name="T6" fmla="*/ 27 w 480"/>
                  <a:gd name="T7" fmla="*/ 110 h 138"/>
                  <a:gd name="T8" fmla="*/ 34 w 480"/>
                  <a:gd name="T9" fmla="*/ 121 h 138"/>
                  <a:gd name="T10" fmla="*/ 34 w 480"/>
                  <a:gd name="T11" fmla="*/ 135 h 138"/>
                  <a:gd name="T12" fmla="*/ 39 w 480"/>
                  <a:gd name="T13" fmla="*/ 131 h 138"/>
                  <a:gd name="T14" fmla="*/ 44 w 480"/>
                  <a:gd name="T15" fmla="*/ 122 h 138"/>
                  <a:gd name="T16" fmla="*/ 54 w 480"/>
                  <a:gd name="T17" fmla="*/ 114 h 138"/>
                  <a:gd name="T18" fmla="*/ 64 w 480"/>
                  <a:gd name="T19" fmla="*/ 113 h 138"/>
                  <a:gd name="T20" fmla="*/ 68 w 480"/>
                  <a:gd name="T21" fmla="*/ 107 h 138"/>
                  <a:gd name="T22" fmla="*/ 72 w 480"/>
                  <a:gd name="T23" fmla="*/ 97 h 138"/>
                  <a:gd name="T24" fmla="*/ 78 w 480"/>
                  <a:gd name="T25" fmla="*/ 90 h 138"/>
                  <a:gd name="T26" fmla="*/ 81 w 480"/>
                  <a:gd name="T27" fmla="*/ 79 h 138"/>
                  <a:gd name="T28" fmla="*/ 90 w 480"/>
                  <a:gd name="T29" fmla="*/ 76 h 138"/>
                  <a:gd name="T30" fmla="*/ 99 w 480"/>
                  <a:gd name="T31" fmla="*/ 64 h 138"/>
                  <a:gd name="T32" fmla="*/ 107 w 480"/>
                  <a:gd name="T33" fmla="*/ 67 h 138"/>
                  <a:gd name="T34" fmla="*/ 119 w 480"/>
                  <a:gd name="T35" fmla="*/ 60 h 138"/>
                  <a:gd name="T36" fmla="*/ 128 w 480"/>
                  <a:gd name="T37" fmla="*/ 60 h 138"/>
                  <a:gd name="T38" fmla="*/ 135 w 480"/>
                  <a:gd name="T39" fmla="*/ 55 h 138"/>
                  <a:gd name="T40" fmla="*/ 144 w 480"/>
                  <a:gd name="T41" fmla="*/ 55 h 138"/>
                  <a:gd name="T42" fmla="*/ 152 w 480"/>
                  <a:gd name="T43" fmla="*/ 55 h 138"/>
                  <a:gd name="T44" fmla="*/ 161 w 480"/>
                  <a:gd name="T45" fmla="*/ 62 h 138"/>
                  <a:gd name="T46" fmla="*/ 173 w 480"/>
                  <a:gd name="T47" fmla="*/ 59 h 138"/>
                  <a:gd name="T48" fmla="*/ 186 w 480"/>
                  <a:gd name="T49" fmla="*/ 47 h 138"/>
                  <a:gd name="T50" fmla="*/ 188 w 480"/>
                  <a:gd name="T51" fmla="*/ 33 h 138"/>
                  <a:gd name="T52" fmla="*/ 196 w 480"/>
                  <a:gd name="T53" fmla="*/ 38 h 138"/>
                  <a:gd name="T54" fmla="*/ 204 w 480"/>
                  <a:gd name="T55" fmla="*/ 35 h 138"/>
                  <a:gd name="T56" fmla="*/ 204 w 480"/>
                  <a:gd name="T57" fmla="*/ 22 h 138"/>
                  <a:gd name="T58" fmla="*/ 203 w 480"/>
                  <a:gd name="T59" fmla="*/ 7 h 138"/>
                  <a:gd name="T60" fmla="*/ 226 w 480"/>
                  <a:gd name="T61" fmla="*/ 15 h 138"/>
                  <a:gd name="T62" fmla="*/ 249 w 480"/>
                  <a:gd name="T63" fmla="*/ 24 h 138"/>
                  <a:gd name="T64" fmla="*/ 260 w 480"/>
                  <a:gd name="T65" fmla="*/ 21 h 138"/>
                  <a:gd name="T66" fmla="*/ 277 w 480"/>
                  <a:gd name="T67" fmla="*/ 21 h 138"/>
                  <a:gd name="T68" fmla="*/ 293 w 480"/>
                  <a:gd name="T69" fmla="*/ 18 h 138"/>
                  <a:gd name="T70" fmla="*/ 306 w 480"/>
                  <a:gd name="T71" fmla="*/ 24 h 138"/>
                  <a:gd name="T72" fmla="*/ 319 w 480"/>
                  <a:gd name="T73" fmla="*/ 20 h 138"/>
                  <a:gd name="T74" fmla="*/ 334 w 480"/>
                  <a:gd name="T75" fmla="*/ 18 h 138"/>
                  <a:gd name="T76" fmla="*/ 348 w 480"/>
                  <a:gd name="T77" fmla="*/ 16 h 138"/>
                  <a:gd name="T78" fmla="*/ 366 w 480"/>
                  <a:gd name="T79" fmla="*/ 24 h 138"/>
                  <a:gd name="T80" fmla="*/ 365 w 480"/>
                  <a:gd name="T81" fmla="*/ 9 h 138"/>
                  <a:gd name="T82" fmla="*/ 377 w 480"/>
                  <a:gd name="T83" fmla="*/ 4 h 138"/>
                  <a:gd name="T84" fmla="*/ 389 w 480"/>
                  <a:gd name="T85" fmla="*/ 1 h 138"/>
                  <a:gd name="T86" fmla="*/ 398 w 480"/>
                  <a:gd name="T87" fmla="*/ 17 h 138"/>
                  <a:gd name="T88" fmla="*/ 406 w 480"/>
                  <a:gd name="T89" fmla="*/ 32 h 138"/>
                  <a:gd name="T90" fmla="*/ 403 w 480"/>
                  <a:gd name="T91" fmla="*/ 45 h 138"/>
                  <a:gd name="T92" fmla="*/ 398 w 480"/>
                  <a:gd name="T93" fmla="*/ 59 h 138"/>
                  <a:gd name="T94" fmla="*/ 407 w 480"/>
                  <a:gd name="T95" fmla="*/ 68 h 138"/>
                  <a:gd name="T96" fmla="*/ 412 w 480"/>
                  <a:gd name="T97" fmla="*/ 77 h 138"/>
                  <a:gd name="T98" fmla="*/ 416 w 480"/>
                  <a:gd name="T99" fmla="*/ 90 h 138"/>
                  <a:gd name="T100" fmla="*/ 415 w 480"/>
                  <a:gd name="T101" fmla="*/ 98 h 138"/>
                  <a:gd name="T102" fmla="*/ 414 w 480"/>
                  <a:gd name="T103" fmla="*/ 114 h 138"/>
                  <a:gd name="T104" fmla="*/ 397 w 480"/>
                  <a:gd name="T105" fmla="*/ 119 h 138"/>
                  <a:gd name="T106" fmla="*/ 402 w 480"/>
                  <a:gd name="T107" fmla="*/ 128 h 138"/>
                  <a:gd name="T108" fmla="*/ 412 w 480"/>
                  <a:gd name="T109" fmla="*/ 130 h 138"/>
                  <a:gd name="T110" fmla="*/ 421 w 480"/>
                  <a:gd name="T111" fmla="*/ 130 h 138"/>
                  <a:gd name="T112" fmla="*/ 436 w 480"/>
                  <a:gd name="T113" fmla="*/ 126 h 138"/>
                  <a:gd name="T114" fmla="*/ 450 w 480"/>
                  <a:gd name="T115" fmla="*/ 131 h 138"/>
                  <a:gd name="T116" fmla="*/ 465 w 480"/>
                  <a:gd name="T117" fmla="*/ 131 h 138"/>
                  <a:gd name="T118" fmla="*/ 479 w 480"/>
                  <a:gd name="T119" fmla="*/ 12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80" h="138">
                    <a:moveTo>
                      <a:pt x="0" y="71"/>
                    </a:moveTo>
                    <a:lnTo>
                      <a:pt x="0" y="72"/>
                    </a:lnTo>
                    <a:lnTo>
                      <a:pt x="0" y="73"/>
                    </a:lnTo>
                    <a:lnTo>
                      <a:pt x="0" y="75"/>
                    </a:lnTo>
                    <a:lnTo>
                      <a:pt x="1" y="76"/>
                    </a:lnTo>
                    <a:lnTo>
                      <a:pt x="3" y="76"/>
                    </a:lnTo>
                    <a:lnTo>
                      <a:pt x="4" y="76"/>
                    </a:lnTo>
                    <a:lnTo>
                      <a:pt x="5" y="76"/>
                    </a:lnTo>
                    <a:lnTo>
                      <a:pt x="6" y="76"/>
                    </a:lnTo>
                    <a:lnTo>
                      <a:pt x="8" y="76"/>
                    </a:lnTo>
                    <a:lnTo>
                      <a:pt x="9" y="76"/>
                    </a:lnTo>
                    <a:lnTo>
                      <a:pt x="10" y="76"/>
                    </a:lnTo>
                    <a:lnTo>
                      <a:pt x="10" y="77"/>
                    </a:lnTo>
                    <a:lnTo>
                      <a:pt x="10" y="79"/>
                    </a:lnTo>
                    <a:lnTo>
                      <a:pt x="10" y="80"/>
                    </a:lnTo>
                    <a:lnTo>
                      <a:pt x="9" y="80"/>
                    </a:lnTo>
                    <a:lnTo>
                      <a:pt x="8" y="80"/>
                    </a:lnTo>
                    <a:lnTo>
                      <a:pt x="8" y="81"/>
                    </a:lnTo>
                    <a:lnTo>
                      <a:pt x="9" y="83"/>
                    </a:lnTo>
                    <a:lnTo>
                      <a:pt x="10" y="83"/>
                    </a:lnTo>
                    <a:lnTo>
                      <a:pt x="12" y="83"/>
                    </a:lnTo>
                    <a:lnTo>
                      <a:pt x="13" y="83"/>
                    </a:lnTo>
                    <a:lnTo>
                      <a:pt x="14" y="83"/>
                    </a:lnTo>
                    <a:lnTo>
                      <a:pt x="16" y="83"/>
                    </a:lnTo>
                    <a:lnTo>
                      <a:pt x="16" y="84"/>
                    </a:lnTo>
                    <a:lnTo>
                      <a:pt x="17" y="84"/>
                    </a:lnTo>
                    <a:lnTo>
                      <a:pt x="18" y="84"/>
                    </a:lnTo>
                    <a:lnTo>
                      <a:pt x="20" y="84"/>
                    </a:lnTo>
                    <a:lnTo>
                      <a:pt x="21" y="84"/>
                    </a:lnTo>
                    <a:lnTo>
                      <a:pt x="22" y="84"/>
                    </a:lnTo>
                    <a:lnTo>
                      <a:pt x="23" y="84"/>
                    </a:lnTo>
                    <a:lnTo>
                      <a:pt x="25" y="84"/>
                    </a:lnTo>
                    <a:lnTo>
                      <a:pt x="26" y="84"/>
                    </a:lnTo>
                    <a:lnTo>
                      <a:pt x="26" y="85"/>
                    </a:lnTo>
                    <a:lnTo>
                      <a:pt x="27" y="85"/>
                    </a:lnTo>
                    <a:lnTo>
                      <a:pt x="27" y="87"/>
                    </a:lnTo>
                    <a:lnTo>
                      <a:pt x="27" y="88"/>
                    </a:lnTo>
                    <a:lnTo>
                      <a:pt x="27" y="89"/>
                    </a:lnTo>
                    <a:lnTo>
                      <a:pt x="27" y="90"/>
                    </a:lnTo>
                    <a:lnTo>
                      <a:pt x="27" y="92"/>
                    </a:lnTo>
                    <a:lnTo>
                      <a:pt x="26" y="92"/>
                    </a:lnTo>
                    <a:lnTo>
                      <a:pt x="25" y="92"/>
                    </a:lnTo>
                    <a:lnTo>
                      <a:pt x="23" y="92"/>
                    </a:lnTo>
                    <a:lnTo>
                      <a:pt x="23" y="93"/>
                    </a:lnTo>
                    <a:lnTo>
                      <a:pt x="23" y="92"/>
                    </a:lnTo>
                    <a:lnTo>
                      <a:pt x="23" y="93"/>
                    </a:lnTo>
                    <a:lnTo>
                      <a:pt x="22" y="93"/>
                    </a:lnTo>
                    <a:lnTo>
                      <a:pt x="22" y="94"/>
                    </a:lnTo>
                    <a:lnTo>
                      <a:pt x="22" y="96"/>
                    </a:lnTo>
                    <a:lnTo>
                      <a:pt x="22" y="97"/>
                    </a:lnTo>
                    <a:lnTo>
                      <a:pt x="22" y="98"/>
                    </a:lnTo>
                    <a:lnTo>
                      <a:pt x="23" y="98"/>
                    </a:lnTo>
                    <a:lnTo>
                      <a:pt x="23" y="100"/>
                    </a:lnTo>
                    <a:lnTo>
                      <a:pt x="25" y="100"/>
                    </a:lnTo>
                    <a:lnTo>
                      <a:pt x="25" y="101"/>
                    </a:lnTo>
                    <a:lnTo>
                      <a:pt x="25" y="102"/>
                    </a:lnTo>
                    <a:lnTo>
                      <a:pt x="26" y="102"/>
                    </a:lnTo>
                    <a:lnTo>
                      <a:pt x="26" y="104"/>
                    </a:lnTo>
                    <a:lnTo>
                      <a:pt x="26" y="105"/>
                    </a:lnTo>
                    <a:lnTo>
                      <a:pt x="26" y="106"/>
                    </a:lnTo>
                    <a:lnTo>
                      <a:pt x="27" y="106"/>
                    </a:lnTo>
                    <a:lnTo>
                      <a:pt x="27" y="107"/>
                    </a:lnTo>
                    <a:lnTo>
                      <a:pt x="27" y="109"/>
                    </a:lnTo>
                    <a:lnTo>
                      <a:pt x="29" y="109"/>
                    </a:lnTo>
                    <a:lnTo>
                      <a:pt x="29" y="110"/>
                    </a:lnTo>
                    <a:lnTo>
                      <a:pt x="29" y="109"/>
                    </a:lnTo>
                    <a:lnTo>
                      <a:pt x="27" y="109"/>
                    </a:lnTo>
                    <a:lnTo>
                      <a:pt x="27" y="110"/>
                    </a:lnTo>
                    <a:lnTo>
                      <a:pt x="29" y="110"/>
                    </a:lnTo>
                    <a:lnTo>
                      <a:pt x="30" y="110"/>
                    </a:lnTo>
                    <a:lnTo>
                      <a:pt x="30" y="111"/>
                    </a:lnTo>
                    <a:lnTo>
                      <a:pt x="31" y="111"/>
                    </a:lnTo>
                    <a:lnTo>
                      <a:pt x="31" y="113"/>
                    </a:lnTo>
                    <a:lnTo>
                      <a:pt x="30" y="113"/>
                    </a:lnTo>
                    <a:lnTo>
                      <a:pt x="30" y="114"/>
                    </a:lnTo>
                    <a:lnTo>
                      <a:pt x="31" y="114"/>
                    </a:lnTo>
                    <a:lnTo>
                      <a:pt x="31" y="115"/>
                    </a:lnTo>
                    <a:lnTo>
                      <a:pt x="33" y="115"/>
                    </a:lnTo>
                    <a:lnTo>
                      <a:pt x="34" y="115"/>
                    </a:lnTo>
                    <a:lnTo>
                      <a:pt x="34" y="117"/>
                    </a:lnTo>
                    <a:lnTo>
                      <a:pt x="35" y="117"/>
                    </a:lnTo>
                    <a:lnTo>
                      <a:pt x="35" y="118"/>
                    </a:lnTo>
                    <a:lnTo>
                      <a:pt x="35" y="119"/>
                    </a:lnTo>
                    <a:lnTo>
                      <a:pt x="35" y="121"/>
                    </a:lnTo>
                    <a:lnTo>
                      <a:pt x="34" y="121"/>
                    </a:lnTo>
                    <a:lnTo>
                      <a:pt x="35" y="122"/>
                    </a:lnTo>
                    <a:lnTo>
                      <a:pt x="35" y="123"/>
                    </a:lnTo>
                    <a:lnTo>
                      <a:pt x="37" y="123"/>
                    </a:lnTo>
                    <a:lnTo>
                      <a:pt x="35" y="123"/>
                    </a:lnTo>
                    <a:lnTo>
                      <a:pt x="35" y="124"/>
                    </a:lnTo>
                    <a:lnTo>
                      <a:pt x="34" y="124"/>
                    </a:lnTo>
                    <a:lnTo>
                      <a:pt x="34" y="126"/>
                    </a:lnTo>
                    <a:lnTo>
                      <a:pt x="33" y="126"/>
                    </a:lnTo>
                    <a:lnTo>
                      <a:pt x="31" y="127"/>
                    </a:lnTo>
                    <a:lnTo>
                      <a:pt x="31" y="128"/>
                    </a:lnTo>
                    <a:lnTo>
                      <a:pt x="31" y="130"/>
                    </a:lnTo>
                    <a:lnTo>
                      <a:pt x="31" y="131"/>
                    </a:lnTo>
                    <a:lnTo>
                      <a:pt x="31" y="132"/>
                    </a:lnTo>
                    <a:lnTo>
                      <a:pt x="33" y="132"/>
                    </a:lnTo>
                    <a:lnTo>
                      <a:pt x="34" y="132"/>
                    </a:lnTo>
                    <a:lnTo>
                      <a:pt x="34" y="134"/>
                    </a:lnTo>
                    <a:lnTo>
                      <a:pt x="34" y="135"/>
                    </a:lnTo>
                    <a:lnTo>
                      <a:pt x="35" y="135"/>
                    </a:lnTo>
                    <a:lnTo>
                      <a:pt x="35" y="136"/>
                    </a:lnTo>
                    <a:lnTo>
                      <a:pt x="34" y="136"/>
                    </a:lnTo>
                    <a:lnTo>
                      <a:pt x="34" y="138"/>
                    </a:lnTo>
                    <a:lnTo>
                      <a:pt x="35" y="138"/>
                    </a:lnTo>
                    <a:lnTo>
                      <a:pt x="35" y="136"/>
                    </a:lnTo>
                    <a:lnTo>
                      <a:pt x="37" y="136"/>
                    </a:lnTo>
                    <a:lnTo>
                      <a:pt x="38" y="136"/>
                    </a:lnTo>
                    <a:lnTo>
                      <a:pt x="38" y="138"/>
                    </a:lnTo>
                    <a:lnTo>
                      <a:pt x="38" y="136"/>
                    </a:lnTo>
                    <a:lnTo>
                      <a:pt x="38" y="135"/>
                    </a:lnTo>
                    <a:lnTo>
                      <a:pt x="37" y="135"/>
                    </a:lnTo>
                    <a:lnTo>
                      <a:pt x="37" y="134"/>
                    </a:lnTo>
                    <a:lnTo>
                      <a:pt x="37" y="132"/>
                    </a:lnTo>
                    <a:lnTo>
                      <a:pt x="37" y="131"/>
                    </a:lnTo>
                    <a:lnTo>
                      <a:pt x="38" y="131"/>
                    </a:lnTo>
                    <a:lnTo>
                      <a:pt x="39" y="131"/>
                    </a:lnTo>
                    <a:lnTo>
                      <a:pt x="39" y="132"/>
                    </a:lnTo>
                    <a:lnTo>
                      <a:pt x="40" y="132"/>
                    </a:lnTo>
                    <a:lnTo>
                      <a:pt x="40" y="134"/>
                    </a:lnTo>
                    <a:lnTo>
                      <a:pt x="42" y="134"/>
                    </a:lnTo>
                    <a:lnTo>
                      <a:pt x="42" y="132"/>
                    </a:lnTo>
                    <a:lnTo>
                      <a:pt x="42" y="131"/>
                    </a:lnTo>
                    <a:lnTo>
                      <a:pt x="40" y="131"/>
                    </a:lnTo>
                    <a:lnTo>
                      <a:pt x="40" y="130"/>
                    </a:lnTo>
                    <a:lnTo>
                      <a:pt x="42" y="130"/>
                    </a:lnTo>
                    <a:lnTo>
                      <a:pt x="42" y="128"/>
                    </a:lnTo>
                    <a:lnTo>
                      <a:pt x="42" y="127"/>
                    </a:lnTo>
                    <a:lnTo>
                      <a:pt x="43" y="127"/>
                    </a:lnTo>
                    <a:lnTo>
                      <a:pt x="43" y="126"/>
                    </a:lnTo>
                    <a:lnTo>
                      <a:pt x="43" y="124"/>
                    </a:lnTo>
                    <a:lnTo>
                      <a:pt x="43" y="123"/>
                    </a:lnTo>
                    <a:lnTo>
                      <a:pt x="43" y="122"/>
                    </a:lnTo>
                    <a:lnTo>
                      <a:pt x="44" y="122"/>
                    </a:lnTo>
                    <a:lnTo>
                      <a:pt x="44" y="121"/>
                    </a:lnTo>
                    <a:lnTo>
                      <a:pt x="46" y="121"/>
                    </a:lnTo>
                    <a:lnTo>
                      <a:pt x="47" y="121"/>
                    </a:lnTo>
                    <a:lnTo>
                      <a:pt x="48" y="121"/>
                    </a:lnTo>
                    <a:lnTo>
                      <a:pt x="50" y="121"/>
                    </a:lnTo>
                    <a:lnTo>
                      <a:pt x="51" y="121"/>
                    </a:lnTo>
                    <a:lnTo>
                      <a:pt x="51" y="122"/>
                    </a:lnTo>
                    <a:lnTo>
                      <a:pt x="52" y="122"/>
                    </a:lnTo>
                    <a:lnTo>
                      <a:pt x="52" y="121"/>
                    </a:lnTo>
                    <a:lnTo>
                      <a:pt x="52" y="119"/>
                    </a:lnTo>
                    <a:lnTo>
                      <a:pt x="51" y="119"/>
                    </a:lnTo>
                    <a:lnTo>
                      <a:pt x="51" y="118"/>
                    </a:lnTo>
                    <a:lnTo>
                      <a:pt x="52" y="118"/>
                    </a:lnTo>
                    <a:lnTo>
                      <a:pt x="52" y="117"/>
                    </a:lnTo>
                    <a:lnTo>
                      <a:pt x="52" y="115"/>
                    </a:lnTo>
                    <a:lnTo>
                      <a:pt x="52" y="114"/>
                    </a:lnTo>
                    <a:lnTo>
                      <a:pt x="54" y="114"/>
                    </a:lnTo>
                    <a:lnTo>
                      <a:pt x="55" y="114"/>
                    </a:lnTo>
                    <a:lnTo>
                      <a:pt x="55" y="115"/>
                    </a:lnTo>
                    <a:lnTo>
                      <a:pt x="56" y="115"/>
                    </a:lnTo>
                    <a:lnTo>
                      <a:pt x="56" y="117"/>
                    </a:lnTo>
                    <a:lnTo>
                      <a:pt x="58" y="117"/>
                    </a:lnTo>
                    <a:lnTo>
                      <a:pt x="58" y="118"/>
                    </a:lnTo>
                    <a:lnTo>
                      <a:pt x="59" y="118"/>
                    </a:lnTo>
                    <a:lnTo>
                      <a:pt x="59" y="117"/>
                    </a:lnTo>
                    <a:lnTo>
                      <a:pt x="59" y="115"/>
                    </a:lnTo>
                    <a:lnTo>
                      <a:pt x="59" y="114"/>
                    </a:lnTo>
                    <a:lnTo>
                      <a:pt x="59" y="113"/>
                    </a:lnTo>
                    <a:lnTo>
                      <a:pt x="60" y="113"/>
                    </a:lnTo>
                    <a:lnTo>
                      <a:pt x="60" y="114"/>
                    </a:lnTo>
                    <a:lnTo>
                      <a:pt x="61" y="114"/>
                    </a:lnTo>
                    <a:lnTo>
                      <a:pt x="63" y="114"/>
                    </a:lnTo>
                    <a:lnTo>
                      <a:pt x="64" y="114"/>
                    </a:lnTo>
                    <a:lnTo>
                      <a:pt x="64" y="113"/>
                    </a:lnTo>
                    <a:lnTo>
                      <a:pt x="63" y="114"/>
                    </a:lnTo>
                    <a:lnTo>
                      <a:pt x="61" y="114"/>
                    </a:lnTo>
                    <a:lnTo>
                      <a:pt x="61" y="113"/>
                    </a:lnTo>
                    <a:lnTo>
                      <a:pt x="61" y="111"/>
                    </a:lnTo>
                    <a:lnTo>
                      <a:pt x="61" y="110"/>
                    </a:lnTo>
                    <a:lnTo>
                      <a:pt x="63" y="110"/>
                    </a:lnTo>
                    <a:lnTo>
                      <a:pt x="64" y="109"/>
                    </a:lnTo>
                    <a:lnTo>
                      <a:pt x="64" y="110"/>
                    </a:lnTo>
                    <a:lnTo>
                      <a:pt x="65" y="110"/>
                    </a:lnTo>
                    <a:lnTo>
                      <a:pt x="65" y="111"/>
                    </a:lnTo>
                    <a:lnTo>
                      <a:pt x="67" y="111"/>
                    </a:lnTo>
                    <a:lnTo>
                      <a:pt x="68" y="111"/>
                    </a:lnTo>
                    <a:lnTo>
                      <a:pt x="67" y="111"/>
                    </a:lnTo>
                    <a:lnTo>
                      <a:pt x="67" y="110"/>
                    </a:lnTo>
                    <a:lnTo>
                      <a:pt x="67" y="109"/>
                    </a:lnTo>
                    <a:lnTo>
                      <a:pt x="67" y="107"/>
                    </a:lnTo>
                    <a:lnTo>
                      <a:pt x="68" y="107"/>
                    </a:lnTo>
                    <a:lnTo>
                      <a:pt x="68" y="106"/>
                    </a:lnTo>
                    <a:lnTo>
                      <a:pt x="68" y="105"/>
                    </a:lnTo>
                    <a:lnTo>
                      <a:pt x="68" y="106"/>
                    </a:lnTo>
                    <a:lnTo>
                      <a:pt x="69" y="106"/>
                    </a:lnTo>
                    <a:lnTo>
                      <a:pt x="71" y="106"/>
                    </a:lnTo>
                    <a:lnTo>
                      <a:pt x="71" y="105"/>
                    </a:lnTo>
                    <a:lnTo>
                      <a:pt x="69" y="105"/>
                    </a:lnTo>
                    <a:lnTo>
                      <a:pt x="69" y="104"/>
                    </a:lnTo>
                    <a:lnTo>
                      <a:pt x="69" y="102"/>
                    </a:lnTo>
                    <a:lnTo>
                      <a:pt x="69" y="101"/>
                    </a:lnTo>
                    <a:lnTo>
                      <a:pt x="69" y="100"/>
                    </a:lnTo>
                    <a:lnTo>
                      <a:pt x="71" y="100"/>
                    </a:lnTo>
                    <a:lnTo>
                      <a:pt x="71" y="101"/>
                    </a:lnTo>
                    <a:lnTo>
                      <a:pt x="72" y="101"/>
                    </a:lnTo>
                    <a:lnTo>
                      <a:pt x="72" y="100"/>
                    </a:lnTo>
                    <a:lnTo>
                      <a:pt x="72" y="98"/>
                    </a:lnTo>
                    <a:lnTo>
                      <a:pt x="72" y="97"/>
                    </a:lnTo>
                    <a:lnTo>
                      <a:pt x="73" y="97"/>
                    </a:lnTo>
                    <a:lnTo>
                      <a:pt x="75" y="98"/>
                    </a:lnTo>
                    <a:lnTo>
                      <a:pt x="76" y="98"/>
                    </a:lnTo>
                    <a:lnTo>
                      <a:pt x="76" y="100"/>
                    </a:lnTo>
                    <a:lnTo>
                      <a:pt x="77" y="98"/>
                    </a:lnTo>
                    <a:lnTo>
                      <a:pt x="77" y="100"/>
                    </a:lnTo>
                    <a:lnTo>
                      <a:pt x="77" y="98"/>
                    </a:lnTo>
                    <a:lnTo>
                      <a:pt x="78" y="98"/>
                    </a:lnTo>
                    <a:lnTo>
                      <a:pt x="78" y="97"/>
                    </a:lnTo>
                    <a:lnTo>
                      <a:pt x="77" y="97"/>
                    </a:lnTo>
                    <a:lnTo>
                      <a:pt x="77" y="96"/>
                    </a:lnTo>
                    <a:lnTo>
                      <a:pt x="77" y="94"/>
                    </a:lnTo>
                    <a:lnTo>
                      <a:pt x="76" y="93"/>
                    </a:lnTo>
                    <a:lnTo>
                      <a:pt x="76" y="92"/>
                    </a:lnTo>
                    <a:lnTo>
                      <a:pt x="77" y="92"/>
                    </a:lnTo>
                    <a:lnTo>
                      <a:pt x="77" y="90"/>
                    </a:lnTo>
                    <a:lnTo>
                      <a:pt x="78" y="90"/>
                    </a:lnTo>
                    <a:lnTo>
                      <a:pt x="78" y="89"/>
                    </a:lnTo>
                    <a:lnTo>
                      <a:pt x="80" y="89"/>
                    </a:lnTo>
                    <a:lnTo>
                      <a:pt x="80" y="88"/>
                    </a:lnTo>
                    <a:lnTo>
                      <a:pt x="80" y="87"/>
                    </a:lnTo>
                    <a:lnTo>
                      <a:pt x="78" y="87"/>
                    </a:lnTo>
                    <a:lnTo>
                      <a:pt x="77" y="87"/>
                    </a:lnTo>
                    <a:lnTo>
                      <a:pt x="77" y="85"/>
                    </a:lnTo>
                    <a:lnTo>
                      <a:pt x="77" y="84"/>
                    </a:lnTo>
                    <a:lnTo>
                      <a:pt x="78" y="84"/>
                    </a:lnTo>
                    <a:lnTo>
                      <a:pt x="78" y="83"/>
                    </a:lnTo>
                    <a:lnTo>
                      <a:pt x="80" y="83"/>
                    </a:lnTo>
                    <a:lnTo>
                      <a:pt x="80" y="81"/>
                    </a:lnTo>
                    <a:lnTo>
                      <a:pt x="81" y="81"/>
                    </a:lnTo>
                    <a:lnTo>
                      <a:pt x="80" y="81"/>
                    </a:lnTo>
                    <a:lnTo>
                      <a:pt x="80" y="80"/>
                    </a:lnTo>
                    <a:lnTo>
                      <a:pt x="81" y="80"/>
                    </a:lnTo>
                    <a:lnTo>
                      <a:pt x="81" y="79"/>
                    </a:lnTo>
                    <a:lnTo>
                      <a:pt x="82" y="79"/>
                    </a:lnTo>
                    <a:lnTo>
                      <a:pt x="84" y="79"/>
                    </a:lnTo>
                    <a:lnTo>
                      <a:pt x="84" y="77"/>
                    </a:lnTo>
                    <a:lnTo>
                      <a:pt x="82" y="76"/>
                    </a:lnTo>
                    <a:lnTo>
                      <a:pt x="81" y="76"/>
                    </a:lnTo>
                    <a:lnTo>
                      <a:pt x="81" y="75"/>
                    </a:lnTo>
                    <a:lnTo>
                      <a:pt x="81" y="73"/>
                    </a:lnTo>
                    <a:lnTo>
                      <a:pt x="82" y="73"/>
                    </a:lnTo>
                    <a:lnTo>
                      <a:pt x="84" y="73"/>
                    </a:lnTo>
                    <a:lnTo>
                      <a:pt x="85" y="72"/>
                    </a:lnTo>
                    <a:lnTo>
                      <a:pt x="86" y="72"/>
                    </a:lnTo>
                    <a:lnTo>
                      <a:pt x="88" y="72"/>
                    </a:lnTo>
                    <a:lnTo>
                      <a:pt x="88" y="73"/>
                    </a:lnTo>
                    <a:lnTo>
                      <a:pt x="88" y="75"/>
                    </a:lnTo>
                    <a:lnTo>
                      <a:pt x="88" y="76"/>
                    </a:lnTo>
                    <a:lnTo>
                      <a:pt x="89" y="76"/>
                    </a:lnTo>
                    <a:lnTo>
                      <a:pt x="90" y="76"/>
                    </a:lnTo>
                    <a:lnTo>
                      <a:pt x="90" y="77"/>
                    </a:lnTo>
                    <a:lnTo>
                      <a:pt x="92" y="77"/>
                    </a:lnTo>
                    <a:lnTo>
                      <a:pt x="93" y="77"/>
                    </a:lnTo>
                    <a:lnTo>
                      <a:pt x="93" y="76"/>
                    </a:lnTo>
                    <a:lnTo>
                      <a:pt x="93" y="75"/>
                    </a:lnTo>
                    <a:lnTo>
                      <a:pt x="94" y="75"/>
                    </a:lnTo>
                    <a:lnTo>
                      <a:pt x="94" y="73"/>
                    </a:lnTo>
                    <a:lnTo>
                      <a:pt x="94" y="72"/>
                    </a:lnTo>
                    <a:lnTo>
                      <a:pt x="95" y="72"/>
                    </a:lnTo>
                    <a:lnTo>
                      <a:pt x="95" y="71"/>
                    </a:lnTo>
                    <a:lnTo>
                      <a:pt x="95" y="70"/>
                    </a:lnTo>
                    <a:lnTo>
                      <a:pt x="97" y="70"/>
                    </a:lnTo>
                    <a:lnTo>
                      <a:pt x="97" y="68"/>
                    </a:lnTo>
                    <a:lnTo>
                      <a:pt x="98" y="67"/>
                    </a:lnTo>
                    <a:lnTo>
                      <a:pt x="98" y="66"/>
                    </a:lnTo>
                    <a:lnTo>
                      <a:pt x="98" y="64"/>
                    </a:lnTo>
                    <a:lnTo>
                      <a:pt x="99" y="64"/>
                    </a:lnTo>
                    <a:lnTo>
                      <a:pt x="101" y="64"/>
                    </a:lnTo>
                    <a:lnTo>
                      <a:pt x="101" y="66"/>
                    </a:lnTo>
                    <a:lnTo>
                      <a:pt x="101" y="67"/>
                    </a:lnTo>
                    <a:lnTo>
                      <a:pt x="102" y="68"/>
                    </a:lnTo>
                    <a:lnTo>
                      <a:pt x="102" y="67"/>
                    </a:lnTo>
                    <a:lnTo>
                      <a:pt x="103" y="67"/>
                    </a:lnTo>
                    <a:lnTo>
                      <a:pt x="103" y="66"/>
                    </a:lnTo>
                    <a:lnTo>
                      <a:pt x="105" y="66"/>
                    </a:lnTo>
                    <a:lnTo>
                      <a:pt x="106" y="66"/>
                    </a:lnTo>
                    <a:lnTo>
                      <a:pt x="106" y="67"/>
                    </a:lnTo>
                    <a:lnTo>
                      <a:pt x="105" y="67"/>
                    </a:lnTo>
                    <a:lnTo>
                      <a:pt x="105" y="68"/>
                    </a:lnTo>
                    <a:lnTo>
                      <a:pt x="106" y="68"/>
                    </a:lnTo>
                    <a:lnTo>
                      <a:pt x="106" y="70"/>
                    </a:lnTo>
                    <a:lnTo>
                      <a:pt x="106" y="68"/>
                    </a:lnTo>
                    <a:lnTo>
                      <a:pt x="107" y="68"/>
                    </a:lnTo>
                    <a:lnTo>
                      <a:pt x="107" y="67"/>
                    </a:lnTo>
                    <a:lnTo>
                      <a:pt x="107" y="66"/>
                    </a:lnTo>
                    <a:lnTo>
                      <a:pt x="107" y="64"/>
                    </a:lnTo>
                    <a:lnTo>
                      <a:pt x="109" y="64"/>
                    </a:lnTo>
                    <a:lnTo>
                      <a:pt x="109" y="66"/>
                    </a:lnTo>
                    <a:lnTo>
                      <a:pt x="109" y="64"/>
                    </a:lnTo>
                    <a:lnTo>
                      <a:pt x="110" y="64"/>
                    </a:lnTo>
                    <a:lnTo>
                      <a:pt x="111" y="64"/>
                    </a:lnTo>
                    <a:lnTo>
                      <a:pt x="111" y="63"/>
                    </a:lnTo>
                    <a:lnTo>
                      <a:pt x="112" y="62"/>
                    </a:lnTo>
                    <a:lnTo>
                      <a:pt x="114" y="62"/>
                    </a:lnTo>
                    <a:lnTo>
                      <a:pt x="114" y="63"/>
                    </a:lnTo>
                    <a:lnTo>
                      <a:pt x="115" y="63"/>
                    </a:lnTo>
                    <a:lnTo>
                      <a:pt x="116" y="63"/>
                    </a:lnTo>
                    <a:lnTo>
                      <a:pt x="118" y="63"/>
                    </a:lnTo>
                    <a:lnTo>
                      <a:pt x="118" y="62"/>
                    </a:lnTo>
                    <a:lnTo>
                      <a:pt x="118" y="60"/>
                    </a:lnTo>
                    <a:lnTo>
                      <a:pt x="119" y="60"/>
                    </a:lnTo>
                    <a:lnTo>
                      <a:pt x="120" y="60"/>
                    </a:lnTo>
                    <a:lnTo>
                      <a:pt x="120" y="62"/>
                    </a:lnTo>
                    <a:lnTo>
                      <a:pt x="122" y="62"/>
                    </a:lnTo>
                    <a:lnTo>
                      <a:pt x="122" y="63"/>
                    </a:lnTo>
                    <a:lnTo>
                      <a:pt x="123" y="63"/>
                    </a:lnTo>
                    <a:lnTo>
                      <a:pt x="124" y="63"/>
                    </a:lnTo>
                    <a:lnTo>
                      <a:pt x="124" y="62"/>
                    </a:lnTo>
                    <a:lnTo>
                      <a:pt x="123" y="62"/>
                    </a:lnTo>
                    <a:lnTo>
                      <a:pt x="122" y="62"/>
                    </a:lnTo>
                    <a:lnTo>
                      <a:pt x="122" y="60"/>
                    </a:lnTo>
                    <a:lnTo>
                      <a:pt x="123" y="60"/>
                    </a:lnTo>
                    <a:lnTo>
                      <a:pt x="123" y="59"/>
                    </a:lnTo>
                    <a:lnTo>
                      <a:pt x="124" y="59"/>
                    </a:lnTo>
                    <a:lnTo>
                      <a:pt x="124" y="60"/>
                    </a:lnTo>
                    <a:lnTo>
                      <a:pt x="126" y="60"/>
                    </a:lnTo>
                    <a:lnTo>
                      <a:pt x="127" y="60"/>
                    </a:lnTo>
                    <a:lnTo>
                      <a:pt x="128" y="60"/>
                    </a:lnTo>
                    <a:lnTo>
                      <a:pt x="130" y="62"/>
                    </a:lnTo>
                    <a:lnTo>
                      <a:pt x="131" y="62"/>
                    </a:lnTo>
                    <a:lnTo>
                      <a:pt x="130" y="60"/>
                    </a:lnTo>
                    <a:lnTo>
                      <a:pt x="130" y="59"/>
                    </a:lnTo>
                    <a:lnTo>
                      <a:pt x="131" y="59"/>
                    </a:lnTo>
                    <a:lnTo>
                      <a:pt x="131" y="58"/>
                    </a:lnTo>
                    <a:lnTo>
                      <a:pt x="130" y="58"/>
                    </a:lnTo>
                    <a:lnTo>
                      <a:pt x="128" y="58"/>
                    </a:lnTo>
                    <a:lnTo>
                      <a:pt x="128" y="56"/>
                    </a:lnTo>
                    <a:lnTo>
                      <a:pt x="130" y="56"/>
                    </a:lnTo>
                    <a:lnTo>
                      <a:pt x="130" y="55"/>
                    </a:lnTo>
                    <a:lnTo>
                      <a:pt x="131" y="55"/>
                    </a:lnTo>
                    <a:lnTo>
                      <a:pt x="131" y="56"/>
                    </a:lnTo>
                    <a:lnTo>
                      <a:pt x="132" y="56"/>
                    </a:lnTo>
                    <a:lnTo>
                      <a:pt x="133" y="56"/>
                    </a:lnTo>
                    <a:lnTo>
                      <a:pt x="135" y="56"/>
                    </a:lnTo>
                    <a:lnTo>
                      <a:pt x="135" y="55"/>
                    </a:lnTo>
                    <a:lnTo>
                      <a:pt x="136" y="55"/>
                    </a:lnTo>
                    <a:lnTo>
                      <a:pt x="136" y="54"/>
                    </a:lnTo>
                    <a:lnTo>
                      <a:pt x="136" y="52"/>
                    </a:lnTo>
                    <a:lnTo>
                      <a:pt x="137" y="52"/>
                    </a:lnTo>
                    <a:lnTo>
                      <a:pt x="137" y="54"/>
                    </a:lnTo>
                    <a:lnTo>
                      <a:pt x="137" y="55"/>
                    </a:lnTo>
                    <a:lnTo>
                      <a:pt x="139" y="55"/>
                    </a:lnTo>
                    <a:lnTo>
                      <a:pt x="140" y="55"/>
                    </a:lnTo>
                    <a:lnTo>
                      <a:pt x="140" y="54"/>
                    </a:lnTo>
                    <a:lnTo>
                      <a:pt x="140" y="52"/>
                    </a:lnTo>
                    <a:lnTo>
                      <a:pt x="141" y="52"/>
                    </a:lnTo>
                    <a:lnTo>
                      <a:pt x="141" y="54"/>
                    </a:lnTo>
                    <a:lnTo>
                      <a:pt x="141" y="55"/>
                    </a:lnTo>
                    <a:lnTo>
                      <a:pt x="141" y="56"/>
                    </a:lnTo>
                    <a:lnTo>
                      <a:pt x="141" y="55"/>
                    </a:lnTo>
                    <a:lnTo>
                      <a:pt x="143" y="55"/>
                    </a:lnTo>
                    <a:lnTo>
                      <a:pt x="144" y="55"/>
                    </a:lnTo>
                    <a:lnTo>
                      <a:pt x="144" y="56"/>
                    </a:lnTo>
                    <a:lnTo>
                      <a:pt x="145" y="56"/>
                    </a:lnTo>
                    <a:lnTo>
                      <a:pt x="147" y="56"/>
                    </a:lnTo>
                    <a:lnTo>
                      <a:pt x="147" y="55"/>
                    </a:lnTo>
                    <a:lnTo>
                      <a:pt x="148" y="55"/>
                    </a:lnTo>
                    <a:lnTo>
                      <a:pt x="148" y="54"/>
                    </a:lnTo>
                    <a:lnTo>
                      <a:pt x="149" y="54"/>
                    </a:lnTo>
                    <a:lnTo>
                      <a:pt x="148" y="52"/>
                    </a:lnTo>
                    <a:lnTo>
                      <a:pt x="149" y="52"/>
                    </a:lnTo>
                    <a:lnTo>
                      <a:pt x="150" y="51"/>
                    </a:lnTo>
                    <a:lnTo>
                      <a:pt x="150" y="52"/>
                    </a:lnTo>
                    <a:lnTo>
                      <a:pt x="152" y="52"/>
                    </a:lnTo>
                    <a:lnTo>
                      <a:pt x="150" y="52"/>
                    </a:lnTo>
                    <a:lnTo>
                      <a:pt x="150" y="54"/>
                    </a:lnTo>
                    <a:lnTo>
                      <a:pt x="150" y="55"/>
                    </a:lnTo>
                    <a:lnTo>
                      <a:pt x="150" y="56"/>
                    </a:lnTo>
                    <a:lnTo>
                      <a:pt x="152" y="55"/>
                    </a:lnTo>
                    <a:lnTo>
                      <a:pt x="152" y="54"/>
                    </a:lnTo>
                    <a:lnTo>
                      <a:pt x="153" y="52"/>
                    </a:lnTo>
                    <a:lnTo>
                      <a:pt x="154" y="52"/>
                    </a:lnTo>
                    <a:lnTo>
                      <a:pt x="154" y="54"/>
                    </a:lnTo>
                    <a:lnTo>
                      <a:pt x="156" y="54"/>
                    </a:lnTo>
                    <a:lnTo>
                      <a:pt x="156" y="55"/>
                    </a:lnTo>
                    <a:lnTo>
                      <a:pt x="157" y="54"/>
                    </a:lnTo>
                    <a:lnTo>
                      <a:pt x="157" y="55"/>
                    </a:lnTo>
                    <a:lnTo>
                      <a:pt x="158" y="55"/>
                    </a:lnTo>
                    <a:lnTo>
                      <a:pt x="157" y="56"/>
                    </a:lnTo>
                    <a:lnTo>
                      <a:pt x="158" y="58"/>
                    </a:lnTo>
                    <a:lnTo>
                      <a:pt x="160" y="58"/>
                    </a:lnTo>
                    <a:lnTo>
                      <a:pt x="161" y="58"/>
                    </a:lnTo>
                    <a:lnTo>
                      <a:pt x="161" y="59"/>
                    </a:lnTo>
                    <a:lnTo>
                      <a:pt x="160" y="60"/>
                    </a:lnTo>
                    <a:lnTo>
                      <a:pt x="160" y="62"/>
                    </a:lnTo>
                    <a:lnTo>
                      <a:pt x="161" y="62"/>
                    </a:lnTo>
                    <a:lnTo>
                      <a:pt x="162" y="62"/>
                    </a:lnTo>
                    <a:lnTo>
                      <a:pt x="164" y="62"/>
                    </a:lnTo>
                    <a:lnTo>
                      <a:pt x="165" y="62"/>
                    </a:lnTo>
                    <a:lnTo>
                      <a:pt x="166" y="62"/>
                    </a:lnTo>
                    <a:lnTo>
                      <a:pt x="167" y="62"/>
                    </a:lnTo>
                    <a:lnTo>
                      <a:pt x="167" y="63"/>
                    </a:lnTo>
                    <a:lnTo>
                      <a:pt x="169" y="63"/>
                    </a:lnTo>
                    <a:lnTo>
                      <a:pt x="170" y="63"/>
                    </a:lnTo>
                    <a:lnTo>
                      <a:pt x="170" y="62"/>
                    </a:lnTo>
                    <a:lnTo>
                      <a:pt x="171" y="62"/>
                    </a:lnTo>
                    <a:lnTo>
                      <a:pt x="170" y="62"/>
                    </a:lnTo>
                    <a:lnTo>
                      <a:pt x="170" y="60"/>
                    </a:lnTo>
                    <a:lnTo>
                      <a:pt x="171" y="60"/>
                    </a:lnTo>
                    <a:lnTo>
                      <a:pt x="171" y="59"/>
                    </a:lnTo>
                    <a:lnTo>
                      <a:pt x="173" y="59"/>
                    </a:lnTo>
                    <a:lnTo>
                      <a:pt x="173" y="58"/>
                    </a:lnTo>
                    <a:lnTo>
                      <a:pt x="173" y="59"/>
                    </a:lnTo>
                    <a:lnTo>
                      <a:pt x="173" y="58"/>
                    </a:lnTo>
                    <a:lnTo>
                      <a:pt x="174" y="58"/>
                    </a:lnTo>
                    <a:lnTo>
                      <a:pt x="175" y="58"/>
                    </a:lnTo>
                    <a:lnTo>
                      <a:pt x="177" y="56"/>
                    </a:lnTo>
                    <a:lnTo>
                      <a:pt x="177" y="55"/>
                    </a:lnTo>
                    <a:lnTo>
                      <a:pt x="178" y="55"/>
                    </a:lnTo>
                    <a:lnTo>
                      <a:pt x="178" y="54"/>
                    </a:lnTo>
                    <a:lnTo>
                      <a:pt x="179" y="54"/>
                    </a:lnTo>
                    <a:lnTo>
                      <a:pt x="179" y="52"/>
                    </a:lnTo>
                    <a:lnTo>
                      <a:pt x="181" y="52"/>
                    </a:lnTo>
                    <a:lnTo>
                      <a:pt x="182" y="51"/>
                    </a:lnTo>
                    <a:lnTo>
                      <a:pt x="181" y="51"/>
                    </a:lnTo>
                    <a:lnTo>
                      <a:pt x="182" y="51"/>
                    </a:lnTo>
                    <a:lnTo>
                      <a:pt x="183" y="50"/>
                    </a:lnTo>
                    <a:lnTo>
                      <a:pt x="184" y="50"/>
                    </a:lnTo>
                    <a:lnTo>
                      <a:pt x="184" y="49"/>
                    </a:lnTo>
                    <a:lnTo>
                      <a:pt x="186" y="47"/>
                    </a:lnTo>
                    <a:lnTo>
                      <a:pt x="186" y="46"/>
                    </a:lnTo>
                    <a:lnTo>
                      <a:pt x="187" y="46"/>
                    </a:lnTo>
                    <a:lnTo>
                      <a:pt x="187" y="45"/>
                    </a:lnTo>
                    <a:lnTo>
                      <a:pt x="187" y="43"/>
                    </a:lnTo>
                    <a:lnTo>
                      <a:pt x="188" y="43"/>
                    </a:lnTo>
                    <a:lnTo>
                      <a:pt x="188" y="42"/>
                    </a:lnTo>
                    <a:lnTo>
                      <a:pt x="188" y="41"/>
                    </a:lnTo>
                    <a:lnTo>
                      <a:pt x="190" y="41"/>
                    </a:lnTo>
                    <a:lnTo>
                      <a:pt x="190" y="39"/>
                    </a:lnTo>
                    <a:lnTo>
                      <a:pt x="190" y="38"/>
                    </a:lnTo>
                    <a:lnTo>
                      <a:pt x="188" y="38"/>
                    </a:lnTo>
                    <a:lnTo>
                      <a:pt x="187" y="38"/>
                    </a:lnTo>
                    <a:lnTo>
                      <a:pt x="187" y="37"/>
                    </a:lnTo>
                    <a:lnTo>
                      <a:pt x="187" y="35"/>
                    </a:lnTo>
                    <a:lnTo>
                      <a:pt x="187" y="34"/>
                    </a:lnTo>
                    <a:lnTo>
                      <a:pt x="187" y="33"/>
                    </a:lnTo>
                    <a:lnTo>
                      <a:pt x="188" y="33"/>
                    </a:lnTo>
                    <a:lnTo>
                      <a:pt x="188" y="32"/>
                    </a:lnTo>
                    <a:lnTo>
                      <a:pt x="188" y="30"/>
                    </a:lnTo>
                    <a:lnTo>
                      <a:pt x="190" y="30"/>
                    </a:lnTo>
                    <a:lnTo>
                      <a:pt x="190" y="29"/>
                    </a:lnTo>
                    <a:lnTo>
                      <a:pt x="190" y="28"/>
                    </a:lnTo>
                    <a:lnTo>
                      <a:pt x="191" y="28"/>
                    </a:lnTo>
                    <a:lnTo>
                      <a:pt x="191" y="26"/>
                    </a:lnTo>
                    <a:lnTo>
                      <a:pt x="192" y="26"/>
                    </a:lnTo>
                    <a:lnTo>
                      <a:pt x="192" y="28"/>
                    </a:lnTo>
                    <a:lnTo>
                      <a:pt x="192" y="30"/>
                    </a:lnTo>
                    <a:lnTo>
                      <a:pt x="192" y="32"/>
                    </a:lnTo>
                    <a:lnTo>
                      <a:pt x="194" y="33"/>
                    </a:lnTo>
                    <a:lnTo>
                      <a:pt x="194" y="34"/>
                    </a:lnTo>
                    <a:lnTo>
                      <a:pt x="195" y="34"/>
                    </a:lnTo>
                    <a:lnTo>
                      <a:pt x="195" y="35"/>
                    </a:lnTo>
                    <a:lnTo>
                      <a:pt x="195" y="37"/>
                    </a:lnTo>
                    <a:lnTo>
                      <a:pt x="196" y="38"/>
                    </a:lnTo>
                    <a:lnTo>
                      <a:pt x="196" y="37"/>
                    </a:lnTo>
                    <a:lnTo>
                      <a:pt x="196" y="35"/>
                    </a:lnTo>
                    <a:lnTo>
                      <a:pt x="196" y="34"/>
                    </a:lnTo>
                    <a:lnTo>
                      <a:pt x="196" y="33"/>
                    </a:lnTo>
                    <a:lnTo>
                      <a:pt x="198" y="33"/>
                    </a:lnTo>
                    <a:lnTo>
                      <a:pt x="199" y="33"/>
                    </a:lnTo>
                    <a:lnTo>
                      <a:pt x="198" y="33"/>
                    </a:lnTo>
                    <a:lnTo>
                      <a:pt x="199" y="34"/>
                    </a:lnTo>
                    <a:lnTo>
                      <a:pt x="198" y="35"/>
                    </a:lnTo>
                    <a:lnTo>
                      <a:pt x="199" y="34"/>
                    </a:lnTo>
                    <a:lnTo>
                      <a:pt x="199" y="35"/>
                    </a:lnTo>
                    <a:lnTo>
                      <a:pt x="200" y="37"/>
                    </a:lnTo>
                    <a:lnTo>
                      <a:pt x="200" y="35"/>
                    </a:lnTo>
                    <a:lnTo>
                      <a:pt x="202" y="35"/>
                    </a:lnTo>
                    <a:lnTo>
                      <a:pt x="203" y="35"/>
                    </a:lnTo>
                    <a:lnTo>
                      <a:pt x="204" y="37"/>
                    </a:lnTo>
                    <a:lnTo>
                      <a:pt x="204" y="35"/>
                    </a:lnTo>
                    <a:lnTo>
                      <a:pt x="203" y="34"/>
                    </a:lnTo>
                    <a:lnTo>
                      <a:pt x="202" y="34"/>
                    </a:lnTo>
                    <a:lnTo>
                      <a:pt x="200" y="33"/>
                    </a:lnTo>
                    <a:lnTo>
                      <a:pt x="200" y="32"/>
                    </a:lnTo>
                    <a:lnTo>
                      <a:pt x="200" y="30"/>
                    </a:lnTo>
                    <a:lnTo>
                      <a:pt x="203" y="30"/>
                    </a:lnTo>
                    <a:lnTo>
                      <a:pt x="203" y="29"/>
                    </a:lnTo>
                    <a:lnTo>
                      <a:pt x="203" y="28"/>
                    </a:lnTo>
                    <a:lnTo>
                      <a:pt x="203" y="26"/>
                    </a:lnTo>
                    <a:lnTo>
                      <a:pt x="202" y="26"/>
                    </a:lnTo>
                    <a:lnTo>
                      <a:pt x="202" y="25"/>
                    </a:lnTo>
                    <a:lnTo>
                      <a:pt x="203" y="25"/>
                    </a:lnTo>
                    <a:lnTo>
                      <a:pt x="204" y="25"/>
                    </a:lnTo>
                    <a:lnTo>
                      <a:pt x="204" y="24"/>
                    </a:lnTo>
                    <a:lnTo>
                      <a:pt x="203" y="24"/>
                    </a:lnTo>
                    <a:lnTo>
                      <a:pt x="203" y="22"/>
                    </a:lnTo>
                    <a:lnTo>
                      <a:pt x="204" y="22"/>
                    </a:lnTo>
                    <a:lnTo>
                      <a:pt x="204" y="21"/>
                    </a:lnTo>
                    <a:lnTo>
                      <a:pt x="204" y="20"/>
                    </a:lnTo>
                    <a:lnTo>
                      <a:pt x="203" y="20"/>
                    </a:lnTo>
                    <a:lnTo>
                      <a:pt x="203" y="18"/>
                    </a:lnTo>
                    <a:lnTo>
                      <a:pt x="202" y="18"/>
                    </a:lnTo>
                    <a:lnTo>
                      <a:pt x="202" y="17"/>
                    </a:lnTo>
                    <a:lnTo>
                      <a:pt x="203" y="17"/>
                    </a:lnTo>
                    <a:lnTo>
                      <a:pt x="203" y="16"/>
                    </a:lnTo>
                    <a:lnTo>
                      <a:pt x="202" y="16"/>
                    </a:lnTo>
                    <a:lnTo>
                      <a:pt x="202" y="15"/>
                    </a:lnTo>
                    <a:lnTo>
                      <a:pt x="202" y="13"/>
                    </a:lnTo>
                    <a:lnTo>
                      <a:pt x="202" y="12"/>
                    </a:lnTo>
                    <a:lnTo>
                      <a:pt x="202" y="11"/>
                    </a:lnTo>
                    <a:lnTo>
                      <a:pt x="202" y="9"/>
                    </a:lnTo>
                    <a:lnTo>
                      <a:pt x="202" y="8"/>
                    </a:lnTo>
                    <a:lnTo>
                      <a:pt x="203" y="8"/>
                    </a:lnTo>
                    <a:lnTo>
                      <a:pt x="203" y="7"/>
                    </a:lnTo>
                    <a:lnTo>
                      <a:pt x="204" y="7"/>
                    </a:lnTo>
                    <a:lnTo>
                      <a:pt x="205" y="7"/>
                    </a:lnTo>
                    <a:lnTo>
                      <a:pt x="205" y="5"/>
                    </a:lnTo>
                    <a:lnTo>
                      <a:pt x="207" y="5"/>
                    </a:lnTo>
                    <a:lnTo>
                      <a:pt x="207" y="7"/>
                    </a:lnTo>
                    <a:lnTo>
                      <a:pt x="208" y="7"/>
                    </a:lnTo>
                    <a:lnTo>
                      <a:pt x="208" y="5"/>
                    </a:lnTo>
                    <a:lnTo>
                      <a:pt x="209" y="5"/>
                    </a:lnTo>
                    <a:lnTo>
                      <a:pt x="212" y="8"/>
                    </a:lnTo>
                    <a:lnTo>
                      <a:pt x="213" y="11"/>
                    </a:lnTo>
                    <a:lnTo>
                      <a:pt x="217" y="12"/>
                    </a:lnTo>
                    <a:lnTo>
                      <a:pt x="219" y="15"/>
                    </a:lnTo>
                    <a:lnTo>
                      <a:pt x="220" y="15"/>
                    </a:lnTo>
                    <a:lnTo>
                      <a:pt x="221" y="15"/>
                    </a:lnTo>
                    <a:lnTo>
                      <a:pt x="224" y="15"/>
                    </a:lnTo>
                    <a:lnTo>
                      <a:pt x="225" y="15"/>
                    </a:lnTo>
                    <a:lnTo>
                      <a:pt x="226" y="15"/>
                    </a:lnTo>
                    <a:lnTo>
                      <a:pt x="228" y="15"/>
                    </a:lnTo>
                    <a:lnTo>
                      <a:pt x="230" y="15"/>
                    </a:lnTo>
                    <a:lnTo>
                      <a:pt x="232" y="15"/>
                    </a:lnTo>
                    <a:lnTo>
                      <a:pt x="233" y="15"/>
                    </a:lnTo>
                    <a:lnTo>
                      <a:pt x="234" y="15"/>
                    </a:lnTo>
                    <a:lnTo>
                      <a:pt x="239" y="16"/>
                    </a:lnTo>
                    <a:lnTo>
                      <a:pt x="242" y="16"/>
                    </a:lnTo>
                    <a:lnTo>
                      <a:pt x="243" y="16"/>
                    </a:lnTo>
                    <a:lnTo>
                      <a:pt x="243" y="17"/>
                    </a:lnTo>
                    <a:lnTo>
                      <a:pt x="245" y="17"/>
                    </a:lnTo>
                    <a:lnTo>
                      <a:pt x="245" y="18"/>
                    </a:lnTo>
                    <a:lnTo>
                      <a:pt x="246" y="20"/>
                    </a:lnTo>
                    <a:lnTo>
                      <a:pt x="246" y="21"/>
                    </a:lnTo>
                    <a:lnTo>
                      <a:pt x="246" y="22"/>
                    </a:lnTo>
                    <a:lnTo>
                      <a:pt x="247" y="22"/>
                    </a:lnTo>
                    <a:lnTo>
                      <a:pt x="247" y="24"/>
                    </a:lnTo>
                    <a:lnTo>
                      <a:pt x="249" y="24"/>
                    </a:lnTo>
                    <a:lnTo>
                      <a:pt x="249" y="25"/>
                    </a:lnTo>
                    <a:lnTo>
                      <a:pt x="250" y="25"/>
                    </a:lnTo>
                    <a:lnTo>
                      <a:pt x="250" y="26"/>
                    </a:lnTo>
                    <a:lnTo>
                      <a:pt x="251" y="26"/>
                    </a:lnTo>
                    <a:lnTo>
                      <a:pt x="251" y="28"/>
                    </a:lnTo>
                    <a:lnTo>
                      <a:pt x="253" y="28"/>
                    </a:lnTo>
                    <a:lnTo>
                      <a:pt x="253" y="26"/>
                    </a:lnTo>
                    <a:lnTo>
                      <a:pt x="254" y="26"/>
                    </a:lnTo>
                    <a:lnTo>
                      <a:pt x="254" y="25"/>
                    </a:lnTo>
                    <a:lnTo>
                      <a:pt x="254" y="24"/>
                    </a:lnTo>
                    <a:lnTo>
                      <a:pt x="255" y="24"/>
                    </a:lnTo>
                    <a:lnTo>
                      <a:pt x="255" y="22"/>
                    </a:lnTo>
                    <a:lnTo>
                      <a:pt x="256" y="22"/>
                    </a:lnTo>
                    <a:lnTo>
                      <a:pt x="258" y="22"/>
                    </a:lnTo>
                    <a:lnTo>
                      <a:pt x="259" y="22"/>
                    </a:lnTo>
                    <a:lnTo>
                      <a:pt x="259" y="21"/>
                    </a:lnTo>
                    <a:lnTo>
                      <a:pt x="260" y="21"/>
                    </a:lnTo>
                    <a:lnTo>
                      <a:pt x="262" y="21"/>
                    </a:lnTo>
                    <a:lnTo>
                      <a:pt x="262" y="20"/>
                    </a:lnTo>
                    <a:lnTo>
                      <a:pt x="263" y="20"/>
                    </a:lnTo>
                    <a:lnTo>
                      <a:pt x="264" y="20"/>
                    </a:lnTo>
                    <a:lnTo>
                      <a:pt x="266" y="20"/>
                    </a:lnTo>
                    <a:lnTo>
                      <a:pt x="266" y="18"/>
                    </a:lnTo>
                    <a:lnTo>
                      <a:pt x="266" y="20"/>
                    </a:lnTo>
                    <a:lnTo>
                      <a:pt x="266" y="18"/>
                    </a:lnTo>
                    <a:lnTo>
                      <a:pt x="267" y="18"/>
                    </a:lnTo>
                    <a:lnTo>
                      <a:pt x="268" y="18"/>
                    </a:lnTo>
                    <a:lnTo>
                      <a:pt x="270" y="18"/>
                    </a:lnTo>
                    <a:lnTo>
                      <a:pt x="271" y="18"/>
                    </a:lnTo>
                    <a:lnTo>
                      <a:pt x="272" y="18"/>
                    </a:lnTo>
                    <a:lnTo>
                      <a:pt x="274" y="18"/>
                    </a:lnTo>
                    <a:lnTo>
                      <a:pt x="274" y="17"/>
                    </a:lnTo>
                    <a:lnTo>
                      <a:pt x="275" y="18"/>
                    </a:lnTo>
                    <a:lnTo>
                      <a:pt x="277" y="21"/>
                    </a:lnTo>
                    <a:lnTo>
                      <a:pt x="279" y="21"/>
                    </a:lnTo>
                    <a:lnTo>
                      <a:pt x="280" y="21"/>
                    </a:lnTo>
                    <a:lnTo>
                      <a:pt x="281" y="22"/>
                    </a:lnTo>
                    <a:lnTo>
                      <a:pt x="283" y="22"/>
                    </a:lnTo>
                    <a:lnTo>
                      <a:pt x="284" y="22"/>
                    </a:lnTo>
                    <a:lnTo>
                      <a:pt x="285" y="22"/>
                    </a:lnTo>
                    <a:lnTo>
                      <a:pt x="285" y="21"/>
                    </a:lnTo>
                    <a:lnTo>
                      <a:pt x="287" y="21"/>
                    </a:lnTo>
                    <a:lnTo>
                      <a:pt x="287" y="20"/>
                    </a:lnTo>
                    <a:lnTo>
                      <a:pt x="288" y="20"/>
                    </a:lnTo>
                    <a:lnTo>
                      <a:pt x="289" y="20"/>
                    </a:lnTo>
                    <a:lnTo>
                      <a:pt x="291" y="20"/>
                    </a:lnTo>
                    <a:lnTo>
                      <a:pt x="291" y="18"/>
                    </a:lnTo>
                    <a:lnTo>
                      <a:pt x="292" y="18"/>
                    </a:lnTo>
                    <a:lnTo>
                      <a:pt x="292" y="20"/>
                    </a:lnTo>
                    <a:lnTo>
                      <a:pt x="293" y="20"/>
                    </a:lnTo>
                    <a:lnTo>
                      <a:pt x="293" y="18"/>
                    </a:lnTo>
                    <a:lnTo>
                      <a:pt x="293" y="20"/>
                    </a:lnTo>
                    <a:lnTo>
                      <a:pt x="294" y="20"/>
                    </a:lnTo>
                    <a:lnTo>
                      <a:pt x="296" y="20"/>
                    </a:lnTo>
                    <a:lnTo>
                      <a:pt x="296" y="21"/>
                    </a:lnTo>
                    <a:lnTo>
                      <a:pt x="297" y="21"/>
                    </a:lnTo>
                    <a:lnTo>
                      <a:pt x="298" y="21"/>
                    </a:lnTo>
                    <a:lnTo>
                      <a:pt x="298" y="22"/>
                    </a:lnTo>
                    <a:lnTo>
                      <a:pt x="301" y="24"/>
                    </a:lnTo>
                    <a:lnTo>
                      <a:pt x="302" y="25"/>
                    </a:lnTo>
                    <a:lnTo>
                      <a:pt x="304" y="25"/>
                    </a:lnTo>
                    <a:lnTo>
                      <a:pt x="305" y="25"/>
                    </a:lnTo>
                    <a:lnTo>
                      <a:pt x="305" y="26"/>
                    </a:lnTo>
                    <a:lnTo>
                      <a:pt x="306" y="26"/>
                    </a:lnTo>
                    <a:lnTo>
                      <a:pt x="306" y="25"/>
                    </a:lnTo>
                    <a:lnTo>
                      <a:pt x="306" y="26"/>
                    </a:lnTo>
                    <a:lnTo>
                      <a:pt x="306" y="25"/>
                    </a:lnTo>
                    <a:lnTo>
                      <a:pt x="306" y="24"/>
                    </a:lnTo>
                    <a:lnTo>
                      <a:pt x="308" y="24"/>
                    </a:lnTo>
                    <a:lnTo>
                      <a:pt x="308" y="22"/>
                    </a:lnTo>
                    <a:lnTo>
                      <a:pt x="309" y="22"/>
                    </a:lnTo>
                    <a:lnTo>
                      <a:pt x="310" y="22"/>
                    </a:lnTo>
                    <a:lnTo>
                      <a:pt x="311" y="22"/>
                    </a:lnTo>
                    <a:lnTo>
                      <a:pt x="313" y="22"/>
                    </a:lnTo>
                    <a:lnTo>
                      <a:pt x="313" y="21"/>
                    </a:lnTo>
                    <a:lnTo>
                      <a:pt x="313" y="22"/>
                    </a:lnTo>
                    <a:lnTo>
                      <a:pt x="314" y="22"/>
                    </a:lnTo>
                    <a:lnTo>
                      <a:pt x="314" y="21"/>
                    </a:lnTo>
                    <a:lnTo>
                      <a:pt x="314" y="22"/>
                    </a:lnTo>
                    <a:lnTo>
                      <a:pt x="315" y="22"/>
                    </a:lnTo>
                    <a:lnTo>
                      <a:pt x="315" y="21"/>
                    </a:lnTo>
                    <a:lnTo>
                      <a:pt x="317" y="21"/>
                    </a:lnTo>
                    <a:lnTo>
                      <a:pt x="318" y="21"/>
                    </a:lnTo>
                    <a:lnTo>
                      <a:pt x="319" y="21"/>
                    </a:lnTo>
                    <a:lnTo>
                      <a:pt x="319" y="20"/>
                    </a:lnTo>
                    <a:lnTo>
                      <a:pt x="321" y="20"/>
                    </a:lnTo>
                    <a:lnTo>
                      <a:pt x="321" y="18"/>
                    </a:lnTo>
                    <a:lnTo>
                      <a:pt x="322" y="18"/>
                    </a:lnTo>
                    <a:lnTo>
                      <a:pt x="322" y="17"/>
                    </a:lnTo>
                    <a:lnTo>
                      <a:pt x="323" y="17"/>
                    </a:lnTo>
                    <a:lnTo>
                      <a:pt x="323" y="16"/>
                    </a:lnTo>
                    <a:lnTo>
                      <a:pt x="325" y="16"/>
                    </a:lnTo>
                    <a:lnTo>
                      <a:pt x="325" y="17"/>
                    </a:lnTo>
                    <a:lnTo>
                      <a:pt x="326" y="17"/>
                    </a:lnTo>
                    <a:lnTo>
                      <a:pt x="327" y="17"/>
                    </a:lnTo>
                    <a:lnTo>
                      <a:pt x="328" y="17"/>
                    </a:lnTo>
                    <a:lnTo>
                      <a:pt x="330" y="17"/>
                    </a:lnTo>
                    <a:lnTo>
                      <a:pt x="331" y="17"/>
                    </a:lnTo>
                    <a:lnTo>
                      <a:pt x="331" y="18"/>
                    </a:lnTo>
                    <a:lnTo>
                      <a:pt x="331" y="17"/>
                    </a:lnTo>
                    <a:lnTo>
                      <a:pt x="332" y="18"/>
                    </a:lnTo>
                    <a:lnTo>
                      <a:pt x="334" y="18"/>
                    </a:lnTo>
                    <a:lnTo>
                      <a:pt x="335" y="18"/>
                    </a:lnTo>
                    <a:lnTo>
                      <a:pt x="335" y="20"/>
                    </a:lnTo>
                    <a:lnTo>
                      <a:pt x="336" y="20"/>
                    </a:lnTo>
                    <a:lnTo>
                      <a:pt x="336" y="21"/>
                    </a:lnTo>
                    <a:lnTo>
                      <a:pt x="338" y="21"/>
                    </a:lnTo>
                    <a:lnTo>
                      <a:pt x="339" y="22"/>
                    </a:lnTo>
                    <a:lnTo>
                      <a:pt x="340" y="22"/>
                    </a:lnTo>
                    <a:lnTo>
                      <a:pt x="340" y="24"/>
                    </a:lnTo>
                    <a:lnTo>
                      <a:pt x="342" y="24"/>
                    </a:lnTo>
                    <a:lnTo>
                      <a:pt x="342" y="25"/>
                    </a:lnTo>
                    <a:lnTo>
                      <a:pt x="343" y="25"/>
                    </a:lnTo>
                    <a:lnTo>
                      <a:pt x="344" y="25"/>
                    </a:lnTo>
                    <a:lnTo>
                      <a:pt x="344" y="24"/>
                    </a:lnTo>
                    <a:lnTo>
                      <a:pt x="346" y="18"/>
                    </a:lnTo>
                    <a:lnTo>
                      <a:pt x="346" y="17"/>
                    </a:lnTo>
                    <a:lnTo>
                      <a:pt x="347" y="16"/>
                    </a:lnTo>
                    <a:lnTo>
                      <a:pt x="348" y="16"/>
                    </a:lnTo>
                    <a:lnTo>
                      <a:pt x="349" y="16"/>
                    </a:lnTo>
                    <a:lnTo>
                      <a:pt x="351" y="16"/>
                    </a:lnTo>
                    <a:lnTo>
                      <a:pt x="351" y="17"/>
                    </a:lnTo>
                    <a:lnTo>
                      <a:pt x="352" y="17"/>
                    </a:lnTo>
                    <a:lnTo>
                      <a:pt x="353" y="17"/>
                    </a:lnTo>
                    <a:lnTo>
                      <a:pt x="355" y="18"/>
                    </a:lnTo>
                    <a:lnTo>
                      <a:pt x="356" y="18"/>
                    </a:lnTo>
                    <a:lnTo>
                      <a:pt x="357" y="20"/>
                    </a:lnTo>
                    <a:lnTo>
                      <a:pt x="359" y="20"/>
                    </a:lnTo>
                    <a:lnTo>
                      <a:pt x="360" y="20"/>
                    </a:lnTo>
                    <a:lnTo>
                      <a:pt x="360" y="21"/>
                    </a:lnTo>
                    <a:lnTo>
                      <a:pt x="361" y="21"/>
                    </a:lnTo>
                    <a:lnTo>
                      <a:pt x="363" y="22"/>
                    </a:lnTo>
                    <a:lnTo>
                      <a:pt x="364" y="22"/>
                    </a:lnTo>
                    <a:lnTo>
                      <a:pt x="364" y="24"/>
                    </a:lnTo>
                    <a:lnTo>
                      <a:pt x="365" y="24"/>
                    </a:lnTo>
                    <a:lnTo>
                      <a:pt x="366" y="24"/>
                    </a:lnTo>
                    <a:lnTo>
                      <a:pt x="366" y="25"/>
                    </a:lnTo>
                    <a:lnTo>
                      <a:pt x="366" y="24"/>
                    </a:lnTo>
                    <a:lnTo>
                      <a:pt x="366" y="22"/>
                    </a:lnTo>
                    <a:lnTo>
                      <a:pt x="365" y="22"/>
                    </a:lnTo>
                    <a:lnTo>
                      <a:pt x="365" y="21"/>
                    </a:lnTo>
                    <a:lnTo>
                      <a:pt x="366" y="21"/>
                    </a:lnTo>
                    <a:lnTo>
                      <a:pt x="365" y="21"/>
                    </a:lnTo>
                    <a:lnTo>
                      <a:pt x="365" y="20"/>
                    </a:lnTo>
                    <a:lnTo>
                      <a:pt x="365" y="18"/>
                    </a:lnTo>
                    <a:lnTo>
                      <a:pt x="365" y="17"/>
                    </a:lnTo>
                    <a:lnTo>
                      <a:pt x="365" y="16"/>
                    </a:lnTo>
                    <a:lnTo>
                      <a:pt x="365" y="15"/>
                    </a:lnTo>
                    <a:lnTo>
                      <a:pt x="365" y="13"/>
                    </a:lnTo>
                    <a:lnTo>
                      <a:pt x="365" y="12"/>
                    </a:lnTo>
                    <a:lnTo>
                      <a:pt x="366" y="11"/>
                    </a:lnTo>
                    <a:lnTo>
                      <a:pt x="366" y="9"/>
                    </a:lnTo>
                    <a:lnTo>
                      <a:pt x="365" y="9"/>
                    </a:lnTo>
                    <a:lnTo>
                      <a:pt x="366" y="9"/>
                    </a:lnTo>
                    <a:lnTo>
                      <a:pt x="366" y="8"/>
                    </a:lnTo>
                    <a:lnTo>
                      <a:pt x="368" y="8"/>
                    </a:lnTo>
                    <a:lnTo>
                      <a:pt x="368" y="7"/>
                    </a:lnTo>
                    <a:lnTo>
                      <a:pt x="368" y="8"/>
                    </a:lnTo>
                    <a:lnTo>
                      <a:pt x="368" y="7"/>
                    </a:lnTo>
                    <a:lnTo>
                      <a:pt x="368" y="5"/>
                    </a:lnTo>
                    <a:lnTo>
                      <a:pt x="369" y="5"/>
                    </a:lnTo>
                    <a:lnTo>
                      <a:pt x="369" y="4"/>
                    </a:lnTo>
                    <a:lnTo>
                      <a:pt x="370" y="4"/>
                    </a:lnTo>
                    <a:lnTo>
                      <a:pt x="372" y="4"/>
                    </a:lnTo>
                    <a:lnTo>
                      <a:pt x="372" y="5"/>
                    </a:lnTo>
                    <a:lnTo>
                      <a:pt x="373" y="5"/>
                    </a:lnTo>
                    <a:lnTo>
                      <a:pt x="373" y="4"/>
                    </a:lnTo>
                    <a:lnTo>
                      <a:pt x="374" y="4"/>
                    </a:lnTo>
                    <a:lnTo>
                      <a:pt x="376" y="4"/>
                    </a:lnTo>
                    <a:lnTo>
                      <a:pt x="377" y="4"/>
                    </a:lnTo>
                    <a:lnTo>
                      <a:pt x="378" y="4"/>
                    </a:lnTo>
                    <a:lnTo>
                      <a:pt x="380" y="4"/>
                    </a:lnTo>
                    <a:lnTo>
                      <a:pt x="381" y="4"/>
                    </a:lnTo>
                    <a:lnTo>
                      <a:pt x="381" y="3"/>
                    </a:lnTo>
                    <a:lnTo>
                      <a:pt x="382" y="3"/>
                    </a:lnTo>
                    <a:lnTo>
                      <a:pt x="382" y="4"/>
                    </a:lnTo>
                    <a:lnTo>
                      <a:pt x="383" y="4"/>
                    </a:lnTo>
                    <a:lnTo>
                      <a:pt x="383" y="3"/>
                    </a:lnTo>
                    <a:lnTo>
                      <a:pt x="383" y="4"/>
                    </a:lnTo>
                    <a:lnTo>
                      <a:pt x="383" y="3"/>
                    </a:lnTo>
                    <a:lnTo>
                      <a:pt x="385" y="3"/>
                    </a:lnTo>
                    <a:lnTo>
                      <a:pt x="385" y="1"/>
                    </a:lnTo>
                    <a:lnTo>
                      <a:pt x="386" y="1"/>
                    </a:lnTo>
                    <a:lnTo>
                      <a:pt x="386" y="3"/>
                    </a:lnTo>
                    <a:lnTo>
                      <a:pt x="387" y="3"/>
                    </a:lnTo>
                    <a:lnTo>
                      <a:pt x="387" y="1"/>
                    </a:lnTo>
                    <a:lnTo>
                      <a:pt x="389" y="1"/>
                    </a:lnTo>
                    <a:lnTo>
                      <a:pt x="390" y="1"/>
                    </a:lnTo>
                    <a:lnTo>
                      <a:pt x="391" y="1"/>
                    </a:lnTo>
                    <a:lnTo>
                      <a:pt x="393" y="0"/>
                    </a:lnTo>
                    <a:lnTo>
                      <a:pt x="391" y="1"/>
                    </a:lnTo>
                    <a:lnTo>
                      <a:pt x="391" y="3"/>
                    </a:lnTo>
                    <a:lnTo>
                      <a:pt x="393" y="5"/>
                    </a:lnTo>
                    <a:lnTo>
                      <a:pt x="394" y="8"/>
                    </a:lnTo>
                    <a:lnTo>
                      <a:pt x="394" y="9"/>
                    </a:lnTo>
                    <a:lnTo>
                      <a:pt x="394" y="11"/>
                    </a:lnTo>
                    <a:lnTo>
                      <a:pt x="394" y="12"/>
                    </a:lnTo>
                    <a:lnTo>
                      <a:pt x="394" y="13"/>
                    </a:lnTo>
                    <a:lnTo>
                      <a:pt x="395" y="13"/>
                    </a:lnTo>
                    <a:lnTo>
                      <a:pt x="395" y="15"/>
                    </a:lnTo>
                    <a:lnTo>
                      <a:pt x="395" y="16"/>
                    </a:lnTo>
                    <a:lnTo>
                      <a:pt x="395" y="17"/>
                    </a:lnTo>
                    <a:lnTo>
                      <a:pt x="397" y="17"/>
                    </a:lnTo>
                    <a:lnTo>
                      <a:pt x="398" y="17"/>
                    </a:lnTo>
                    <a:lnTo>
                      <a:pt x="399" y="17"/>
                    </a:lnTo>
                    <a:lnTo>
                      <a:pt x="400" y="17"/>
                    </a:lnTo>
                    <a:lnTo>
                      <a:pt x="400" y="16"/>
                    </a:lnTo>
                    <a:lnTo>
                      <a:pt x="400" y="17"/>
                    </a:lnTo>
                    <a:lnTo>
                      <a:pt x="402" y="18"/>
                    </a:lnTo>
                    <a:lnTo>
                      <a:pt x="402" y="20"/>
                    </a:lnTo>
                    <a:lnTo>
                      <a:pt x="402" y="21"/>
                    </a:lnTo>
                    <a:lnTo>
                      <a:pt x="402" y="22"/>
                    </a:lnTo>
                    <a:lnTo>
                      <a:pt x="403" y="24"/>
                    </a:lnTo>
                    <a:lnTo>
                      <a:pt x="403" y="25"/>
                    </a:lnTo>
                    <a:lnTo>
                      <a:pt x="403" y="26"/>
                    </a:lnTo>
                    <a:lnTo>
                      <a:pt x="403" y="28"/>
                    </a:lnTo>
                    <a:lnTo>
                      <a:pt x="403" y="29"/>
                    </a:lnTo>
                    <a:lnTo>
                      <a:pt x="403" y="30"/>
                    </a:lnTo>
                    <a:lnTo>
                      <a:pt x="404" y="30"/>
                    </a:lnTo>
                    <a:lnTo>
                      <a:pt x="404" y="32"/>
                    </a:lnTo>
                    <a:lnTo>
                      <a:pt x="406" y="32"/>
                    </a:lnTo>
                    <a:lnTo>
                      <a:pt x="406" y="33"/>
                    </a:lnTo>
                    <a:lnTo>
                      <a:pt x="407" y="33"/>
                    </a:lnTo>
                    <a:lnTo>
                      <a:pt x="407" y="34"/>
                    </a:lnTo>
                    <a:lnTo>
                      <a:pt x="406" y="34"/>
                    </a:lnTo>
                    <a:lnTo>
                      <a:pt x="404" y="34"/>
                    </a:lnTo>
                    <a:lnTo>
                      <a:pt x="404" y="35"/>
                    </a:lnTo>
                    <a:lnTo>
                      <a:pt x="403" y="37"/>
                    </a:lnTo>
                    <a:lnTo>
                      <a:pt x="403" y="38"/>
                    </a:lnTo>
                    <a:lnTo>
                      <a:pt x="402" y="38"/>
                    </a:lnTo>
                    <a:lnTo>
                      <a:pt x="402" y="39"/>
                    </a:lnTo>
                    <a:lnTo>
                      <a:pt x="402" y="41"/>
                    </a:lnTo>
                    <a:lnTo>
                      <a:pt x="402" y="42"/>
                    </a:lnTo>
                    <a:lnTo>
                      <a:pt x="403" y="42"/>
                    </a:lnTo>
                    <a:lnTo>
                      <a:pt x="403" y="43"/>
                    </a:lnTo>
                    <a:lnTo>
                      <a:pt x="404" y="43"/>
                    </a:lnTo>
                    <a:lnTo>
                      <a:pt x="404" y="45"/>
                    </a:lnTo>
                    <a:lnTo>
                      <a:pt x="403" y="45"/>
                    </a:lnTo>
                    <a:lnTo>
                      <a:pt x="403" y="46"/>
                    </a:lnTo>
                    <a:lnTo>
                      <a:pt x="402" y="46"/>
                    </a:lnTo>
                    <a:lnTo>
                      <a:pt x="402" y="47"/>
                    </a:lnTo>
                    <a:lnTo>
                      <a:pt x="400" y="47"/>
                    </a:lnTo>
                    <a:lnTo>
                      <a:pt x="400" y="49"/>
                    </a:lnTo>
                    <a:lnTo>
                      <a:pt x="399" y="49"/>
                    </a:lnTo>
                    <a:lnTo>
                      <a:pt x="398" y="49"/>
                    </a:lnTo>
                    <a:lnTo>
                      <a:pt x="398" y="50"/>
                    </a:lnTo>
                    <a:lnTo>
                      <a:pt x="398" y="51"/>
                    </a:lnTo>
                    <a:lnTo>
                      <a:pt x="398" y="52"/>
                    </a:lnTo>
                    <a:lnTo>
                      <a:pt x="398" y="54"/>
                    </a:lnTo>
                    <a:lnTo>
                      <a:pt x="397" y="54"/>
                    </a:lnTo>
                    <a:lnTo>
                      <a:pt x="397" y="55"/>
                    </a:lnTo>
                    <a:lnTo>
                      <a:pt x="397" y="56"/>
                    </a:lnTo>
                    <a:lnTo>
                      <a:pt x="397" y="58"/>
                    </a:lnTo>
                    <a:lnTo>
                      <a:pt x="398" y="58"/>
                    </a:lnTo>
                    <a:lnTo>
                      <a:pt x="398" y="59"/>
                    </a:lnTo>
                    <a:lnTo>
                      <a:pt x="399" y="58"/>
                    </a:lnTo>
                    <a:lnTo>
                      <a:pt x="399" y="59"/>
                    </a:lnTo>
                    <a:lnTo>
                      <a:pt x="400" y="59"/>
                    </a:lnTo>
                    <a:lnTo>
                      <a:pt x="400" y="60"/>
                    </a:lnTo>
                    <a:lnTo>
                      <a:pt x="402" y="60"/>
                    </a:lnTo>
                    <a:lnTo>
                      <a:pt x="402" y="62"/>
                    </a:lnTo>
                    <a:lnTo>
                      <a:pt x="402" y="63"/>
                    </a:lnTo>
                    <a:lnTo>
                      <a:pt x="403" y="63"/>
                    </a:lnTo>
                    <a:lnTo>
                      <a:pt x="403" y="64"/>
                    </a:lnTo>
                    <a:lnTo>
                      <a:pt x="403" y="63"/>
                    </a:lnTo>
                    <a:lnTo>
                      <a:pt x="403" y="64"/>
                    </a:lnTo>
                    <a:lnTo>
                      <a:pt x="404" y="64"/>
                    </a:lnTo>
                    <a:lnTo>
                      <a:pt x="404" y="66"/>
                    </a:lnTo>
                    <a:lnTo>
                      <a:pt x="406" y="66"/>
                    </a:lnTo>
                    <a:lnTo>
                      <a:pt x="407" y="66"/>
                    </a:lnTo>
                    <a:lnTo>
                      <a:pt x="407" y="67"/>
                    </a:lnTo>
                    <a:lnTo>
                      <a:pt x="407" y="68"/>
                    </a:lnTo>
                    <a:lnTo>
                      <a:pt x="408" y="68"/>
                    </a:lnTo>
                    <a:lnTo>
                      <a:pt x="407" y="68"/>
                    </a:lnTo>
                    <a:lnTo>
                      <a:pt x="408" y="68"/>
                    </a:lnTo>
                    <a:lnTo>
                      <a:pt x="408" y="70"/>
                    </a:lnTo>
                    <a:lnTo>
                      <a:pt x="408" y="71"/>
                    </a:lnTo>
                    <a:lnTo>
                      <a:pt x="410" y="71"/>
                    </a:lnTo>
                    <a:lnTo>
                      <a:pt x="411" y="71"/>
                    </a:lnTo>
                    <a:lnTo>
                      <a:pt x="411" y="72"/>
                    </a:lnTo>
                    <a:lnTo>
                      <a:pt x="412" y="72"/>
                    </a:lnTo>
                    <a:lnTo>
                      <a:pt x="412" y="73"/>
                    </a:lnTo>
                    <a:lnTo>
                      <a:pt x="414" y="72"/>
                    </a:lnTo>
                    <a:lnTo>
                      <a:pt x="414" y="73"/>
                    </a:lnTo>
                    <a:lnTo>
                      <a:pt x="412" y="75"/>
                    </a:lnTo>
                    <a:lnTo>
                      <a:pt x="414" y="75"/>
                    </a:lnTo>
                    <a:lnTo>
                      <a:pt x="412" y="75"/>
                    </a:lnTo>
                    <a:lnTo>
                      <a:pt x="412" y="76"/>
                    </a:lnTo>
                    <a:lnTo>
                      <a:pt x="412" y="77"/>
                    </a:lnTo>
                    <a:lnTo>
                      <a:pt x="412" y="79"/>
                    </a:lnTo>
                    <a:lnTo>
                      <a:pt x="412" y="80"/>
                    </a:lnTo>
                    <a:lnTo>
                      <a:pt x="414" y="80"/>
                    </a:lnTo>
                    <a:lnTo>
                      <a:pt x="414" y="81"/>
                    </a:lnTo>
                    <a:lnTo>
                      <a:pt x="414" y="83"/>
                    </a:lnTo>
                    <a:lnTo>
                      <a:pt x="414" y="84"/>
                    </a:lnTo>
                    <a:lnTo>
                      <a:pt x="415" y="84"/>
                    </a:lnTo>
                    <a:lnTo>
                      <a:pt x="414" y="84"/>
                    </a:lnTo>
                    <a:lnTo>
                      <a:pt x="414" y="85"/>
                    </a:lnTo>
                    <a:lnTo>
                      <a:pt x="415" y="85"/>
                    </a:lnTo>
                    <a:lnTo>
                      <a:pt x="415" y="87"/>
                    </a:lnTo>
                    <a:lnTo>
                      <a:pt x="415" y="88"/>
                    </a:lnTo>
                    <a:lnTo>
                      <a:pt x="415" y="89"/>
                    </a:lnTo>
                    <a:lnTo>
                      <a:pt x="416" y="89"/>
                    </a:lnTo>
                    <a:lnTo>
                      <a:pt x="415" y="89"/>
                    </a:lnTo>
                    <a:lnTo>
                      <a:pt x="416" y="89"/>
                    </a:lnTo>
                    <a:lnTo>
                      <a:pt x="416" y="90"/>
                    </a:lnTo>
                    <a:lnTo>
                      <a:pt x="415" y="90"/>
                    </a:lnTo>
                    <a:lnTo>
                      <a:pt x="415" y="92"/>
                    </a:lnTo>
                    <a:lnTo>
                      <a:pt x="414" y="92"/>
                    </a:lnTo>
                    <a:lnTo>
                      <a:pt x="415" y="92"/>
                    </a:lnTo>
                    <a:lnTo>
                      <a:pt x="414" y="92"/>
                    </a:lnTo>
                    <a:lnTo>
                      <a:pt x="414" y="93"/>
                    </a:lnTo>
                    <a:lnTo>
                      <a:pt x="415" y="93"/>
                    </a:lnTo>
                    <a:lnTo>
                      <a:pt x="414" y="93"/>
                    </a:lnTo>
                    <a:lnTo>
                      <a:pt x="414" y="94"/>
                    </a:lnTo>
                    <a:lnTo>
                      <a:pt x="415" y="94"/>
                    </a:lnTo>
                    <a:lnTo>
                      <a:pt x="415" y="96"/>
                    </a:lnTo>
                    <a:lnTo>
                      <a:pt x="415" y="97"/>
                    </a:lnTo>
                    <a:lnTo>
                      <a:pt x="415" y="96"/>
                    </a:lnTo>
                    <a:lnTo>
                      <a:pt x="415" y="97"/>
                    </a:lnTo>
                    <a:lnTo>
                      <a:pt x="416" y="97"/>
                    </a:lnTo>
                    <a:lnTo>
                      <a:pt x="416" y="98"/>
                    </a:lnTo>
                    <a:lnTo>
                      <a:pt x="415" y="98"/>
                    </a:lnTo>
                    <a:lnTo>
                      <a:pt x="415" y="100"/>
                    </a:lnTo>
                    <a:lnTo>
                      <a:pt x="416" y="100"/>
                    </a:lnTo>
                    <a:lnTo>
                      <a:pt x="416" y="101"/>
                    </a:lnTo>
                    <a:lnTo>
                      <a:pt x="416" y="102"/>
                    </a:lnTo>
                    <a:lnTo>
                      <a:pt x="418" y="102"/>
                    </a:lnTo>
                    <a:lnTo>
                      <a:pt x="418" y="104"/>
                    </a:lnTo>
                    <a:lnTo>
                      <a:pt x="418" y="105"/>
                    </a:lnTo>
                    <a:lnTo>
                      <a:pt x="418" y="106"/>
                    </a:lnTo>
                    <a:lnTo>
                      <a:pt x="418" y="107"/>
                    </a:lnTo>
                    <a:lnTo>
                      <a:pt x="418" y="109"/>
                    </a:lnTo>
                    <a:lnTo>
                      <a:pt x="416" y="109"/>
                    </a:lnTo>
                    <a:lnTo>
                      <a:pt x="416" y="110"/>
                    </a:lnTo>
                    <a:lnTo>
                      <a:pt x="416" y="111"/>
                    </a:lnTo>
                    <a:lnTo>
                      <a:pt x="416" y="113"/>
                    </a:lnTo>
                    <a:lnTo>
                      <a:pt x="415" y="113"/>
                    </a:lnTo>
                    <a:lnTo>
                      <a:pt x="415" y="114"/>
                    </a:lnTo>
                    <a:lnTo>
                      <a:pt x="414" y="114"/>
                    </a:lnTo>
                    <a:lnTo>
                      <a:pt x="414" y="115"/>
                    </a:lnTo>
                    <a:lnTo>
                      <a:pt x="412" y="117"/>
                    </a:lnTo>
                    <a:lnTo>
                      <a:pt x="411" y="117"/>
                    </a:lnTo>
                    <a:lnTo>
                      <a:pt x="410" y="117"/>
                    </a:lnTo>
                    <a:lnTo>
                      <a:pt x="408" y="117"/>
                    </a:lnTo>
                    <a:lnTo>
                      <a:pt x="407" y="117"/>
                    </a:lnTo>
                    <a:lnTo>
                      <a:pt x="407" y="118"/>
                    </a:lnTo>
                    <a:lnTo>
                      <a:pt x="406" y="118"/>
                    </a:lnTo>
                    <a:lnTo>
                      <a:pt x="404" y="118"/>
                    </a:lnTo>
                    <a:lnTo>
                      <a:pt x="403" y="118"/>
                    </a:lnTo>
                    <a:lnTo>
                      <a:pt x="402" y="118"/>
                    </a:lnTo>
                    <a:lnTo>
                      <a:pt x="400" y="118"/>
                    </a:lnTo>
                    <a:lnTo>
                      <a:pt x="399" y="118"/>
                    </a:lnTo>
                    <a:lnTo>
                      <a:pt x="399" y="117"/>
                    </a:lnTo>
                    <a:lnTo>
                      <a:pt x="398" y="118"/>
                    </a:lnTo>
                    <a:lnTo>
                      <a:pt x="397" y="118"/>
                    </a:lnTo>
                    <a:lnTo>
                      <a:pt x="397" y="119"/>
                    </a:lnTo>
                    <a:lnTo>
                      <a:pt x="397" y="121"/>
                    </a:lnTo>
                    <a:lnTo>
                      <a:pt x="398" y="121"/>
                    </a:lnTo>
                    <a:lnTo>
                      <a:pt x="398" y="122"/>
                    </a:lnTo>
                    <a:lnTo>
                      <a:pt x="398" y="123"/>
                    </a:lnTo>
                    <a:lnTo>
                      <a:pt x="399" y="123"/>
                    </a:lnTo>
                    <a:lnTo>
                      <a:pt x="399" y="124"/>
                    </a:lnTo>
                    <a:lnTo>
                      <a:pt x="399" y="126"/>
                    </a:lnTo>
                    <a:lnTo>
                      <a:pt x="400" y="126"/>
                    </a:lnTo>
                    <a:lnTo>
                      <a:pt x="399" y="126"/>
                    </a:lnTo>
                    <a:lnTo>
                      <a:pt x="399" y="127"/>
                    </a:lnTo>
                    <a:lnTo>
                      <a:pt x="400" y="127"/>
                    </a:lnTo>
                    <a:lnTo>
                      <a:pt x="400" y="128"/>
                    </a:lnTo>
                    <a:lnTo>
                      <a:pt x="399" y="128"/>
                    </a:lnTo>
                    <a:lnTo>
                      <a:pt x="399" y="130"/>
                    </a:lnTo>
                    <a:lnTo>
                      <a:pt x="400" y="130"/>
                    </a:lnTo>
                    <a:lnTo>
                      <a:pt x="400" y="128"/>
                    </a:lnTo>
                    <a:lnTo>
                      <a:pt x="402" y="128"/>
                    </a:lnTo>
                    <a:lnTo>
                      <a:pt x="402" y="130"/>
                    </a:lnTo>
                    <a:lnTo>
                      <a:pt x="403" y="130"/>
                    </a:lnTo>
                    <a:lnTo>
                      <a:pt x="404" y="130"/>
                    </a:lnTo>
                    <a:lnTo>
                      <a:pt x="406" y="130"/>
                    </a:lnTo>
                    <a:lnTo>
                      <a:pt x="406" y="128"/>
                    </a:lnTo>
                    <a:lnTo>
                      <a:pt x="407" y="128"/>
                    </a:lnTo>
                    <a:lnTo>
                      <a:pt x="406" y="128"/>
                    </a:lnTo>
                    <a:lnTo>
                      <a:pt x="407" y="128"/>
                    </a:lnTo>
                    <a:lnTo>
                      <a:pt x="408" y="128"/>
                    </a:lnTo>
                    <a:lnTo>
                      <a:pt x="408" y="127"/>
                    </a:lnTo>
                    <a:lnTo>
                      <a:pt x="408" y="128"/>
                    </a:lnTo>
                    <a:lnTo>
                      <a:pt x="408" y="127"/>
                    </a:lnTo>
                    <a:lnTo>
                      <a:pt x="410" y="127"/>
                    </a:lnTo>
                    <a:lnTo>
                      <a:pt x="411" y="127"/>
                    </a:lnTo>
                    <a:lnTo>
                      <a:pt x="411" y="128"/>
                    </a:lnTo>
                    <a:lnTo>
                      <a:pt x="412" y="128"/>
                    </a:lnTo>
                    <a:lnTo>
                      <a:pt x="412" y="130"/>
                    </a:lnTo>
                    <a:lnTo>
                      <a:pt x="412" y="128"/>
                    </a:lnTo>
                    <a:lnTo>
                      <a:pt x="414" y="128"/>
                    </a:lnTo>
                    <a:lnTo>
                      <a:pt x="414" y="127"/>
                    </a:lnTo>
                    <a:lnTo>
                      <a:pt x="415" y="127"/>
                    </a:lnTo>
                    <a:lnTo>
                      <a:pt x="415" y="128"/>
                    </a:lnTo>
                    <a:lnTo>
                      <a:pt x="416" y="128"/>
                    </a:lnTo>
                    <a:lnTo>
                      <a:pt x="418" y="128"/>
                    </a:lnTo>
                    <a:lnTo>
                      <a:pt x="419" y="128"/>
                    </a:lnTo>
                    <a:lnTo>
                      <a:pt x="419" y="127"/>
                    </a:lnTo>
                    <a:lnTo>
                      <a:pt x="419" y="128"/>
                    </a:lnTo>
                    <a:lnTo>
                      <a:pt x="420" y="128"/>
                    </a:lnTo>
                    <a:lnTo>
                      <a:pt x="420" y="130"/>
                    </a:lnTo>
                    <a:lnTo>
                      <a:pt x="420" y="131"/>
                    </a:lnTo>
                    <a:lnTo>
                      <a:pt x="420" y="132"/>
                    </a:lnTo>
                    <a:lnTo>
                      <a:pt x="420" y="131"/>
                    </a:lnTo>
                    <a:lnTo>
                      <a:pt x="421" y="131"/>
                    </a:lnTo>
                    <a:lnTo>
                      <a:pt x="421" y="130"/>
                    </a:lnTo>
                    <a:lnTo>
                      <a:pt x="423" y="130"/>
                    </a:lnTo>
                    <a:lnTo>
                      <a:pt x="423" y="128"/>
                    </a:lnTo>
                    <a:lnTo>
                      <a:pt x="423" y="127"/>
                    </a:lnTo>
                    <a:lnTo>
                      <a:pt x="424" y="127"/>
                    </a:lnTo>
                    <a:lnTo>
                      <a:pt x="425" y="127"/>
                    </a:lnTo>
                    <a:lnTo>
                      <a:pt x="425" y="126"/>
                    </a:lnTo>
                    <a:lnTo>
                      <a:pt x="427" y="126"/>
                    </a:lnTo>
                    <a:lnTo>
                      <a:pt x="427" y="124"/>
                    </a:lnTo>
                    <a:lnTo>
                      <a:pt x="427" y="123"/>
                    </a:lnTo>
                    <a:lnTo>
                      <a:pt x="428" y="123"/>
                    </a:lnTo>
                    <a:lnTo>
                      <a:pt x="429" y="123"/>
                    </a:lnTo>
                    <a:lnTo>
                      <a:pt x="432" y="123"/>
                    </a:lnTo>
                    <a:lnTo>
                      <a:pt x="432" y="124"/>
                    </a:lnTo>
                    <a:lnTo>
                      <a:pt x="433" y="124"/>
                    </a:lnTo>
                    <a:lnTo>
                      <a:pt x="435" y="124"/>
                    </a:lnTo>
                    <a:lnTo>
                      <a:pt x="436" y="124"/>
                    </a:lnTo>
                    <a:lnTo>
                      <a:pt x="436" y="126"/>
                    </a:lnTo>
                    <a:lnTo>
                      <a:pt x="437" y="126"/>
                    </a:lnTo>
                    <a:lnTo>
                      <a:pt x="437" y="124"/>
                    </a:lnTo>
                    <a:lnTo>
                      <a:pt x="438" y="124"/>
                    </a:lnTo>
                    <a:lnTo>
                      <a:pt x="438" y="126"/>
                    </a:lnTo>
                    <a:lnTo>
                      <a:pt x="440" y="126"/>
                    </a:lnTo>
                    <a:lnTo>
                      <a:pt x="440" y="127"/>
                    </a:lnTo>
                    <a:lnTo>
                      <a:pt x="441" y="127"/>
                    </a:lnTo>
                    <a:lnTo>
                      <a:pt x="440" y="128"/>
                    </a:lnTo>
                    <a:lnTo>
                      <a:pt x="440" y="130"/>
                    </a:lnTo>
                    <a:lnTo>
                      <a:pt x="441" y="130"/>
                    </a:lnTo>
                    <a:lnTo>
                      <a:pt x="442" y="130"/>
                    </a:lnTo>
                    <a:lnTo>
                      <a:pt x="444" y="130"/>
                    </a:lnTo>
                    <a:lnTo>
                      <a:pt x="445" y="131"/>
                    </a:lnTo>
                    <a:lnTo>
                      <a:pt x="446" y="131"/>
                    </a:lnTo>
                    <a:lnTo>
                      <a:pt x="448" y="131"/>
                    </a:lnTo>
                    <a:lnTo>
                      <a:pt x="449" y="131"/>
                    </a:lnTo>
                    <a:lnTo>
                      <a:pt x="450" y="131"/>
                    </a:lnTo>
                    <a:lnTo>
                      <a:pt x="452" y="131"/>
                    </a:lnTo>
                    <a:lnTo>
                      <a:pt x="453" y="131"/>
                    </a:lnTo>
                    <a:lnTo>
                      <a:pt x="454" y="131"/>
                    </a:lnTo>
                    <a:lnTo>
                      <a:pt x="454" y="132"/>
                    </a:lnTo>
                    <a:lnTo>
                      <a:pt x="455" y="132"/>
                    </a:lnTo>
                    <a:lnTo>
                      <a:pt x="457" y="132"/>
                    </a:lnTo>
                    <a:lnTo>
                      <a:pt x="458" y="132"/>
                    </a:lnTo>
                    <a:lnTo>
                      <a:pt x="459" y="132"/>
                    </a:lnTo>
                    <a:lnTo>
                      <a:pt x="461" y="132"/>
                    </a:lnTo>
                    <a:lnTo>
                      <a:pt x="462" y="132"/>
                    </a:lnTo>
                    <a:lnTo>
                      <a:pt x="462" y="131"/>
                    </a:lnTo>
                    <a:lnTo>
                      <a:pt x="463" y="131"/>
                    </a:lnTo>
                    <a:lnTo>
                      <a:pt x="465" y="131"/>
                    </a:lnTo>
                    <a:lnTo>
                      <a:pt x="465" y="130"/>
                    </a:lnTo>
                    <a:lnTo>
                      <a:pt x="465" y="131"/>
                    </a:lnTo>
                    <a:lnTo>
                      <a:pt x="466" y="131"/>
                    </a:lnTo>
                    <a:lnTo>
                      <a:pt x="465" y="131"/>
                    </a:lnTo>
                    <a:lnTo>
                      <a:pt x="465" y="132"/>
                    </a:lnTo>
                    <a:lnTo>
                      <a:pt x="466" y="132"/>
                    </a:lnTo>
                    <a:lnTo>
                      <a:pt x="466" y="131"/>
                    </a:lnTo>
                    <a:lnTo>
                      <a:pt x="467" y="131"/>
                    </a:lnTo>
                    <a:lnTo>
                      <a:pt x="467" y="130"/>
                    </a:lnTo>
                    <a:lnTo>
                      <a:pt x="467" y="128"/>
                    </a:lnTo>
                    <a:lnTo>
                      <a:pt x="469" y="128"/>
                    </a:lnTo>
                    <a:lnTo>
                      <a:pt x="467" y="128"/>
                    </a:lnTo>
                    <a:lnTo>
                      <a:pt x="469" y="128"/>
                    </a:lnTo>
                    <a:lnTo>
                      <a:pt x="469" y="127"/>
                    </a:lnTo>
                    <a:lnTo>
                      <a:pt x="470" y="127"/>
                    </a:lnTo>
                    <a:lnTo>
                      <a:pt x="474" y="127"/>
                    </a:lnTo>
                    <a:lnTo>
                      <a:pt x="475" y="127"/>
                    </a:lnTo>
                    <a:lnTo>
                      <a:pt x="476" y="127"/>
                    </a:lnTo>
                    <a:lnTo>
                      <a:pt x="476" y="126"/>
                    </a:lnTo>
                    <a:lnTo>
                      <a:pt x="478" y="126"/>
                    </a:lnTo>
                    <a:lnTo>
                      <a:pt x="479" y="126"/>
                    </a:lnTo>
                    <a:lnTo>
                      <a:pt x="480" y="126"/>
                    </a:lnTo>
                    <a:lnTo>
                      <a:pt x="480" y="127"/>
                    </a:lnTo>
                    <a:lnTo>
                      <a:pt x="480" y="126"/>
                    </a:lnTo>
                    <a:lnTo>
                      <a:pt x="480" y="127"/>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9" name="Freeform 36">
                <a:extLst>
                  <a:ext uri="{FF2B5EF4-FFF2-40B4-BE49-F238E27FC236}">
                    <a16:creationId xmlns:a16="http://schemas.microsoft.com/office/drawing/2014/main" id="{45017CAE-FB7B-D5CB-CBAF-F6F17B3CA2BB}"/>
                  </a:ext>
                </a:extLst>
              </p:cNvPr>
              <p:cNvSpPr>
                <a:spLocks/>
              </p:cNvSpPr>
              <p:nvPr/>
            </p:nvSpPr>
            <p:spPr bwMode="auto">
              <a:xfrm>
                <a:off x="3879" y="839"/>
                <a:ext cx="165" cy="495"/>
              </a:xfrm>
              <a:custGeom>
                <a:avLst/>
                <a:gdLst>
                  <a:gd name="T0" fmla="*/ 83 w 165"/>
                  <a:gd name="T1" fmla="*/ 5 h 495"/>
                  <a:gd name="T2" fmla="*/ 92 w 165"/>
                  <a:gd name="T3" fmla="*/ 9 h 495"/>
                  <a:gd name="T4" fmla="*/ 92 w 165"/>
                  <a:gd name="T5" fmla="*/ 22 h 495"/>
                  <a:gd name="T6" fmla="*/ 91 w 165"/>
                  <a:gd name="T7" fmla="*/ 51 h 495"/>
                  <a:gd name="T8" fmla="*/ 87 w 165"/>
                  <a:gd name="T9" fmla="*/ 68 h 495"/>
                  <a:gd name="T10" fmla="*/ 82 w 165"/>
                  <a:gd name="T11" fmla="*/ 86 h 495"/>
                  <a:gd name="T12" fmla="*/ 92 w 165"/>
                  <a:gd name="T13" fmla="*/ 101 h 495"/>
                  <a:gd name="T14" fmla="*/ 101 w 165"/>
                  <a:gd name="T15" fmla="*/ 111 h 495"/>
                  <a:gd name="T16" fmla="*/ 100 w 165"/>
                  <a:gd name="T17" fmla="*/ 122 h 495"/>
                  <a:gd name="T18" fmla="*/ 96 w 165"/>
                  <a:gd name="T19" fmla="*/ 138 h 495"/>
                  <a:gd name="T20" fmla="*/ 78 w 165"/>
                  <a:gd name="T21" fmla="*/ 136 h 495"/>
                  <a:gd name="T22" fmla="*/ 61 w 165"/>
                  <a:gd name="T23" fmla="*/ 138 h 495"/>
                  <a:gd name="T24" fmla="*/ 51 w 165"/>
                  <a:gd name="T25" fmla="*/ 147 h 495"/>
                  <a:gd name="T26" fmla="*/ 66 w 165"/>
                  <a:gd name="T27" fmla="*/ 156 h 495"/>
                  <a:gd name="T28" fmla="*/ 75 w 165"/>
                  <a:gd name="T29" fmla="*/ 162 h 495"/>
                  <a:gd name="T30" fmla="*/ 61 w 165"/>
                  <a:gd name="T31" fmla="*/ 170 h 495"/>
                  <a:gd name="T32" fmla="*/ 50 w 165"/>
                  <a:gd name="T33" fmla="*/ 177 h 495"/>
                  <a:gd name="T34" fmla="*/ 62 w 165"/>
                  <a:gd name="T35" fmla="*/ 187 h 495"/>
                  <a:gd name="T36" fmla="*/ 71 w 165"/>
                  <a:gd name="T37" fmla="*/ 186 h 495"/>
                  <a:gd name="T38" fmla="*/ 80 w 165"/>
                  <a:gd name="T39" fmla="*/ 182 h 495"/>
                  <a:gd name="T40" fmla="*/ 89 w 165"/>
                  <a:gd name="T41" fmla="*/ 173 h 495"/>
                  <a:gd name="T42" fmla="*/ 95 w 165"/>
                  <a:gd name="T43" fmla="*/ 164 h 495"/>
                  <a:gd name="T44" fmla="*/ 108 w 165"/>
                  <a:gd name="T45" fmla="*/ 165 h 495"/>
                  <a:gd name="T46" fmla="*/ 118 w 165"/>
                  <a:gd name="T47" fmla="*/ 164 h 495"/>
                  <a:gd name="T48" fmla="*/ 133 w 165"/>
                  <a:gd name="T49" fmla="*/ 166 h 495"/>
                  <a:gd name="T50" fmla="*/ 144 w 165"/>
                  <a:gd name="T51" fmla="*/ 172 h 495"/>
                  <a:gd name="T52" fmla="*/ 144 w 165"/>
                  <a:gd name="T53" fmla="*/ 178 h 495"/>
                  <a:gd name="T54" fmla="*/ 147 w 165"/>
                  <a:gd name="T55" fmla="*/ 185 h 495"/>
                  <a:gd name="T56" fmla="*/ 154 w 165"/>
                  <a:gd name="T57" fmla="*/ 187 h 495"/>
                  <a:gd name="T58" fmla="*/ 161 w 165"/>
                  <a:gd name="T59" fmla="*/ 190 h 495"/>
                  <a:gd name="T60" fmla="*/ 165 w 165"/>
                  <a:gd name="T61" fmla="*/ 223 h 495"/>
                  <a:gd name="T62" fmla="*/ 150 w 165"/>
                  <a:gd name="T63" fmla="*/ 254 h 495"/>
                  <a:gd name="T64" fmla="*/ 150 w 165"/>
                  <a:gd name="T65" fmla="*/ 274 h 495"/>
                  <a:gd name="T66" fmla="*/ 137 w 165"/>
                  <a:gd name="T67" fmla="*/ 284 h 495"/>
                  <a:gd name="T68" fmla="*/ 138 w 165"/>
                  <a:gd name="T69" fmla="*/ 297 h 495"/>
                  <a:gd name="T70" fmla="*/ 133 w 165"/>
                  <a:gd name="T71" fmla="*/ 327 h 495"/>
                  <a:gd name="T72" fmla="*/ 148 w 165"/>
                  <a:gd name="T73" fmla="*/ 356 h 495"/>
                  <a:gd name="T74" fmla="*/ 148 w 165"/>
                  <a:gd name="T75" fmla="*/ 368 h 495"/>
                  <a:gd name="T76" fmla="*/ 150 w 165"/>
                  <a:gd name="T77" fmla="*/ 381 h 495"/>
                  <a:gd name="T78" fmla="*/ 142 w 165"/>
                  <a:gd name="T79" fmla="*/ 391 h 495"/>
                  <a:gd name="T80" fmla="*/ 137 w 165"/>
                  <a:gd name="T81" fmla="*/ 405 h 495"/>
                  <a:gd name="T82" fmla="*/ 125 w 165"/>
                  <a:gd name="T83" fmla="*/ 401 h 495"/>
                  <a:gd name="T84" fmla="*/ 121 w 165"/>
                  <a:gd name="T85" fmla="*/ 409 h 495"/>
                  <a:gd name="T86" fmla="*/ 108 w 165"/>
                  <a:gd name="T87" fmla="*/ 406 h 495"/>
                  <a:gd name="T88" fmla="*/ 104 w 165"/>
                  <a:gd name="T89" fmla="*/ 415 h 495"/>
                  <a:gd name="T90" fmla="*/ 101 w 165"/>
                  <a:gd name="T91" fmla="*/ 420 h 495"/>
                  <a:gd name="T92" fmla="*/ 92 w 165"/>
                  <a:gd name="T93" fmla="*/ 424 h 495"/>
                  <a:gd name="T94" fmla="*/ 88 w 165"/>
                  <a:gd name="T95" fmla="*/ 427 h 495"/>
                  <a:gd name="T96" fmla="*/ 75 w 165"/>
                  <a:gd name="T97" fmla="*/ 428 h 495"/>
                  <a:gd name="T98" fmla="*/ 67 w 165"/>
                  <a:gd name="T99" fmla="*/ 428 h 495"/>
                  <a:gd name="T100" fmla="*/ 55 w 165"/>
                  <a:gd name="T101" fmla="*/ 424 h 495"/>
                  <a:gd name="T102" fmla="*/ 41 w 165"/>
                  <a:gd name="T103" fmla="*/ 420 h 495"/>
                  <a:gd name="T104" fmla="*/ 32 w 165"/>
                  <a:gd name="T105" fmla="*/ 415 h 495"/>
                  <a:gd name="T106" fmla="*/ 29 w 165"/>
                  <a:gd name="T107" fmla="*/ 422 h 495"/>
                  <a:gd name="T108" fmla="*/ 31 w 165"/>
                  <a:gd name="T109" fmla="*/ 436 h 495"/>
                  <a:gd name="T110" fmla="*/ 17 w 165"/>
                  <a:gd name="T111" fmla="*/ 452 h 495"/>
                  <a:gd name="T112" fmla="*/ 27 w 165"/>
                  <a:gd name="T113" fmla="*/ 466 h 495"/>
                  <a:gd name="T114" fmla="*/ 23 w 165"/>
                  <a:gd name="T115" fmla="*/ 477 h 495"/>
                  <a:gd name="T116" fmla="*/ 8 w 165"/>
                  <a:gd name="T117" fmla="*/ 474 h 495"/>
                  <a:gd name="T118" fmla="*/ 2 w 165"/>
                  <a:gd name="T119" fmla="*/ 491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5" h="495">
                    <a:moveTo>
                      <a:pt x="76" y="0"/>
                    </a:moveTo>
                    <a:lnTo>
                      <a:pt x="76" y="1"/>
                    </a:lnTo>
                    <a:lnTo>
                      <a:pt x="78" y="1"/>
                    </a:lnTo>
                    <a:lnTo>
                      <a:pt x="76" y="1"/>
                    </a:lnTo>
                    <a:lnTo>
                      <a:pt x="78" y="1"/>
                    </a:lnTo>
                    <a:lnTo>
                      <a:pt x="78" y="3"/>
                    </a:lnTo>
                    <a:lnTo>
                      <a:pt x="76" y="3"/>
                    </a:lnTo>
                    <a:lnTo>
                      <a:pt x="78" y="3"/>
                    </a:lnTo>
                    <a:lnTo>
                      <a:pt x="78" y="4"/>
                    </a:lnTo>
                    <a:lnTo>
                      <a:pt x="78" y="5"/>
                    </a:lnTo>
                    <a:lnTo>
                      <a:pt x="79" y="4"/>
                    </a:lnTo>
                    <a:lnTo>
                      <a:pt x="79" y="5"/>
                    </a:lnTo>
                    <a:lnTo>
                      <a:pt x="79" y="4"/>
                    </a:lnTo>
                    <a:lnTo>
                      <a:pt x="80" y="4"/>
                    </a:lnTo>
                    <a:lnTo>
                      <a:pt x="82" y="4"/>
                    </a:lnTo>
                    <a:lnTo>
                      <a:pt x="83" y="4"/>
                    </a:lnTo>
                    <a:lnTo>
                      <a:pt x="83" y="5"/>
                    </a:lnTo>
                    <a:lnTo>
                      <a:pt x="83" y="7"/>
                    </a:lnTo>
                    <a:lnTo>
                      <a:pt x="83" y="8"/>
                    </a:lnTo>
                    <a:lnTo>
                      <a:pt x="83" y="9"/>
                    </a:lnTo>
                    <a:lnTo>
                      <a:pt x="83" y="11"/>
                    </a:lnTo>
                    <a:lnTo>
                      <a:pt x="84" y="11"/>
                    </a:lnTo>
                    <a:lnTo>
                      <a:pt x="86" y="11"/>
                    </a:lnTo>
                    <a:lnTo>
                      <a:pt x="87" y="12"/>
                    </a:lnTo>
                    <a:lnTo>
                      <a:pt x="88" y="12"/>
                    </a:lnTo>
                    <a:lnTo>
                      <a:pt x="89" y="12"/>
                    </a:lnTo>
                    <a:lnTo>
                      <a:pt x="91" y="12"/>
                    </a:lnTo>
                    <a:lnTo>
                      <a:pt x="91" y="11"/>
                    </a:lnTo>
                    <a:lnTo>
                      <a:pt x="91" y="9"/>
                    </a:lnTo>
                    <a:lnTo>
                      <a:pt x="91" y="8"/>
                    </a:lnTo>
                    <a:lnTo>
                      <a:pt x="91" y="9"/>
                    </a:lnTo>
                    <a:lnTo>
                      <a:pt x="91" y="8"/>
                    </a:lnTo>
                    <a:lnTo>
                      <a:pt x="92" y="8"/>
                    </a:lnTo>
                    <a:lnTo>
                      <a:pt x="92" y="9"/>
                    </a:lnTo>
                    <a:lnTo>
                      <a:pt x="93" y="9"/>
                    </a:lnTo>
                    <a:lnTo>
                      <a:pt x="93" y="11"/>
                    </a:lnTo>
                    <a:lnTo>
                      <a:pt x="95" y="11"/>
                    </a:lnTo>
                    <a:lnTo>
                      <a:pt x="96" y="11"/>
                    </a:lnTo>
                    <a:lnTo>
                      <a:pt x="96" y="12"/>
                    </a:lnTo>
                    <a:lnTo>
                      <a:pt x="96" y="13"/>
                    </a:lnTo>
                    <a:lnTo>
                      <a:pt x="97" y="13"/>
                    </a:lnTo>
                    <a:lnTo>
                      <a:pt x="96" y="14"/>
                    </a:lnTo>
                    <a:lnTo>
                      <a:pt x="97" y="14"/>
                    </a:lnTo>
                    <a:lnTo>
                      <a:pt x="96" y="14"/>
                    </a:lnTo>
                    <a:lnTo>
                      <a:pt x="95" y="14"/>
                    </a:lnTo>
                    <a:lnTo>
                      <a:pt x="95" y="16"/>
                    </a:lnTo>
                    <a:lnTo>
                      <a:pt x="93" y="17"/>
                    </a:lnTo>
                    <a:lnTo>
                      <a:pt x="93" y="18"/>
                    </a:lnTo>
                    <a:lnTo>
                      <a:pt x="92" y="20"/>
                    </a:lnTo>
                    <a:lnTo>
                      <a:pt x="92" y="21"/>
                    </a:lnTo>
                    <a:lnTo>
                      <a:pt x="92" y="22"/>
                    </a:lnTo>
                    <a:lnTo>
                      <a:pt x="92" y="24"/>
                    </a:lnTo>
                    <a:lnTo>
                      <a:pt x="92" y="25"/>
                    </a:lnTo>
                    <a:lnTo>
                      <a:pt x="92" y="26"/>
                    </a:lnTo>
                    <a:lnTo>
                      <a:pt x="92" y="29"/>
                    </a:lnTo>
                    <a:lnTo>
                      <a:pt x="92" y="30"/>
                    </a:lnTo>
                    <a:lnTo>
                      <a:pt x="92" y="32"/>
                    </a:lnTo>
                    <a:lnTo>
                      <a:pt x="92" y="33"/>
                    </a:lnTo>
                    <a:lnTo>
                      <a:pt x="93" y="34"/>
                    </a:lnTo>
                    <a:lnTo>
                      <a:pt x="93" y="35"/>
                    </a:lnTo>
                    <a:lnTo>
                      <a:pt x="93" y="38"/>
                    </a:lnTo>
                    <a:lnTo>
                      <a:pt x="93" y="39"/>
                    </a:lnTo>
                    <a:lnTo>
                      <a:pt x="93" y="41"/>
                    </a:lnTo>
                    <a:lnTo>
                      <a:pt x="95" y="43"/>
                    </a:lnTo>
                    <a:lnTo>
                      <a:pt x="93" y="45"/>
                    </a:lnTo>
                    <a:lnTo>
                      <a:pt x="92" y="46"/>
                    </a:lnTo>
                    <a:lnTo>
                      <a:pt x="92" y="49"/>
                    </a:lnTo>
                    <a:lnTo>
                      <a:pt x="91" y="51"/>
                    </a:lnTo>
                    <a:lnTo>
                      <a:pt x="89" y="52"/>
                    </a:lnTo>
                    <a:lnTo>
                      <a:pt x="88" y="54"/>
                    </a:lnTo>
                    <a:lnTo>
                      <a:pt x="88" y="55"/>
                    </a:lnTo>
                    <a:lnTo>
                      <a:pt x="88" y="56"/>
                    </a:lnTo>
                    <a:lnTo>
                      <a:pt x="88" y="58"/>
                    </a:lnTo>
                    <a:lnTo>
                      <a:pt x="87" y="58"/>
                    </a:lnTo>
                    <a:lnTo>
                      <a:pt x="87" y="59"/>
                    </a:lnTo>
                    <a:lnTo>
                      <a:pt x="86" y="59"/>
                    </a:lnTo>
                    <a:lnTo>
                      <a:pt x="86" y="60"/>
                    </a:lnTo>
                    <a:lnTo>
                      <a:pt x="86" y="62"/>
                    </a:lnTo>
                    <a:lnTo>
                      <a:pt x="84" y="62"/>
                    </a:lnTo>
                    <a:lnTo>
                      <a:pt x="84" y="63"/>
                    </a:lnTo>
                    <a:lnTo>
                      <a:pt x="86" y="63"/>
                    </a:lnTo>
                    <a:lnTo>
                      <a:pt x="86" y="64"/>
                    </a:lnTo>
                    <a:lnTo>
                      <a:pt x="87" y="66"/>
                    </a:lnTo>
                    <a:lnTo>
                      <a:pt x="87" y="67"/>
                    </a:lnTo>
                    <a:lnTo>
                      <a:pt x="87" y="68"/>
                    </a:lnTo>
                    <a:lnTo>
                      <a:pt x="86" y="68"/>
                    </a:lnTo>
                    <a:lnTo>
                      <a:pt x="84" y="68"/>
                    </a:lnTo>
                    <a:lnTo>
                      <a:pt x="83" y="68"/>
                    </a:lnTo>
                    <a:lnTo>
                      <a:pt x="83" y="69"/>
                    </a:lnTo>
                    <a:lnTo>
                      <a:pt x="84" y="71"/>
                    </a:lnTo>
                    <a:lnTo>
                      <a:pt x="84" y="72"/>
                    </a:lnTo>
                    <a:lnTo>
                      <a:pt x="84" y="73"/>
                    </a:lnTo>
                    <a:lnTo>
                      <a:pt x="84" y="77"/>
                    </a:lnTo>
                    <a:lnTo>
                      <a:pt x="83" y="79"/>
                    </a:lnTo>
                    <a:lnTo>
                      <a:pt x="83" y="80"/>
                    </a:lnTo>
                    <a:lnTo>
                      <a:pt x="83" y="81"/>
                    </a:lnTo>
                    <a:lnTo>
                      <a:pt x="82" y="83"/>
                    </a:lnTo>
                    <a:lnTo>
                      <a:pt x="82" y="84"/>
                    </a:lnTo>
                    <a:lnTo>
                      <a:pt x="80" y="84"/>
                    </a:lnTo>
                    <a:lnTo>
                      <a:pt x="80" y="85"/>
                    </a:lnTo>
                    <a:lnTo>
                      <a:pt x="82" y="85"/>
                    </a:lnTo>
                    <a:lnTo>
                      <a:pt x="82" y="86"/>
                    </a:lnTo>
                    <a:lnTo>
                      <a:pt x="83" y="86"/>
                    </a:lnTo>
                    <a:lnTo>
                      <a:pt x="84" y="86"/>
                    </a:lnTo>
                    <a:lnTo>
                      <a:pt x="86" y="86"/>
                    </a:lnTo>
                    <a:lnTo>
                      <a:pt x="87" y="86"/>
                    </a:lnTo>
                    <a:lnTo>
                      <a:pt x="88" y="86"/>
                    </a:lnTo>
                    <a:lnTo>
                      <a:pt x="89" y="88"/>
                    </a:lnTo>
                    <a:lnTo>
                      <a:pt x="89" y="89"/>
                    </a:lnTo>
                    <a:lnTo>
                      <a:pt x="91" y="89"/>
                    </a:lnTo>
                    <a:lnTo>
                      <a:pt x="91" y="90"/>
                    </a:lnTo>
                    <a:lnTo>
                      <a:pt x="91" y="92"/>
                    </a:lnTo>
                    <a:lnTo>
                      <a:pt x="91" y="93"/>
                    </a:lnTo>
                    <a:lnTo>
                      <a:pt x="91" y="94"/>
                    </a:lnTo>
                    <a:lnTo>
                      <a:pt x="92" y="96"/>
                    </a:lnTo>
                    <a:lnTo>
                      <a:pt x="92" y="97"/>
                    </a:lnTo>
                    <a:lnTo>
                      <a:pt x="92" y="98"/>
                    </a:lnTo>
                    <a:lnTo>
                      <a:pt x="92" y="100"/>
                    </a:lnTo>
                    <a:lnTo>
                      <a:pt x="92" y="101"/>
                    </a:lnTo>
                    <a:lnTo>
                      <a:pt x="92" y="102"/>
                    </a:lnTo>
                    <a:lnTo>
                      <a:pt x="93" y="102"/>
                    </a:lnTo>
                    <a:lnTo>
                      <a:pt x="95" y="102"/>
                    </a:lnTo>
                    <a:lnTo>
                      <a:pt x="93" y="102"/>
                    </a:lnTo>
                    <a:lnTo>
                      <a:pt x="95" y="102"/>
                    </a:lnTo>
                    <a:lnTo>
                      <a:pt x="96" y="102"/>
                    </a:lnTo>
                    <a:lnTo>
                      <a:pt x="96" y="104"/>
                    </a:lnTo>
                    <a:lnTo>
                      <a:pt x="96" y="105"/>
                    </a:lnTo>
                    <a:lnTo>
                      <a:pt x="97" y="105"/>
                    </a:lnTo>
                    <a:lnTo>
                      <a:pt x="97" y="106"/>
                    </a:lnTo>
                    <a:lnTo>
                      <a:pt x="97" y="107"/>
                    </a:lnTo>
                    <a:lnTo>
                      <a:pt x="97" y="109"/>
                    </a:lnTo>
                    <a:lnTo>
                      <a:pt x="99" y="109"/>
                    </a:lnTo>
                    <a:lnTo>
                      <a:pt x="99" y="110"/>
                    </a:lnTo>
                    <a:lnTo>
                      <a:pt x="100" y="110"/>
                    </a:lnTo>
                    <a:lnTo>
                      <a:pt x="100" y="111"/>
                    </a:lnTo>
                    <a:lnTo>
                      <a:pt x="101" y="111"/>
                    </a:lnTo>
                    <a:lnTo>
                      <a:pt x="100" y="111"/>
                    </a:lnTo>
                    <a:lnTo>
                      <a:pt x="101" y="111"/>
                    </a:lnTo>
                    <a:lnTo>
                      <a:pt x="100" y="111"/>
                    </a:lnTo>
                    <a:lnTo>
                      <a:pt x="100" y="113"/>
                    </a:lnTo>
                    <a:lnTo>
                      <a:pt x="101" y="113"/>
                    </a:lnTo>
                    <a:lnTo>
                      <a:pt x="101" y="114"/>
                    </a:lnTo>
                    <a:lnTo>
                      <a:pt x="101" y="113"/>
                    </a:lnTo>
                    <a:lnTo>
                      <a:pt x="103" y="113"/>
                    </a:lnTo>
                    <a:lnTo>
                      <a:pt x="103" y="114"/>
                    </a:lnTo>
                    <a:lnTo>
                      <a:pt x="103" y="115"/>
                    </a:lnTo>
                    <a:lnTo>
                      <a:pt x="103" y="117"/>
                    </a:lnTo>
                    <a:lnTo>
                      <a:pt x="101" y="117"/>
                    </a:lnTo>
                    <a:lnTo>
                      <a:pt x="101" y="118"/>
                    </a:lnTo>
                    <a:lnTo>
                      <a:pt x="101" y="119"/>
                    </a:lnTo>
                    <a:lnTo>
                      <a:pt x="101" y="121"/>
                    </a:lnTo>
                    <a:lnTo>
                      <a:pt x="101" y="122"/>
                    </a:lnTo>
                    <a:lnTo>
                      <a:pt x="100" y="122"/>
                    </a:lnTo>
                    <a:lnTo>
                      <a:pt x="100" y="123"/>
                    </a:lnTo>
                    <a:lnTo>
                      <a:pt x="100" y="124"/>
                    </a:lnTo>
                    <a:lnTo>
                      <a:pt x="100" y="126"/>
                    </a:lnTo>
                    <a:lnTo>
                      <a:pt x="100" y="127"/>
                    </a:lnTo>
                    <a:lnTo>
                      <a:pt x="101" y="128"/>
                    </a:lnTo>
                    <a:lnTo>
                      <a:pt x="101" y="130"/>
                    </a:lnTo>
                    <a:lnTo>
                      <a:pt x="103" y="130"/>
                    </a:lnTo>
                    <a:lnTo>
                      <a:pt x="103" y="131"/>
                    </a:lnTo>
                    <a:lnTo>
                      <a:pt x="103" y="132"/>
                    </a:lnTo>
                    <a:lnTo>
                      <a:pt x="101" y="134"/>
                    </a:lnTo>
                    <a:lnTo>
                      <a:pt x="100" y="134"/>
                    </a:lnTo>
                    <a:lnTo>
                      <a:pt x="100" y="135"/>
                    </a:lnTo>
                    <a:lnTo>
                      <a:pt x="99" y="135"/>
                    </a:lnTo>
                    <a:lnTo>
                      <a:pt x="99" y="136"/>
                    </a:lnTo>
                    <a:lnTo>
                      <a:pt x="97" y="136"/>
                    </a:lnTo>
                    <a:lnTo>
                      <a:pt x="96" y="136"/>
                    </a:lnTo>
                    <a:lnTo>
                      <a:pt x="96" y="138"/>
                    </a:lnTo>
                    <a:lnTo>
                      <a:pt x="95" y="138"/>
                    </a:lnTo>
                    <a:lnTo>
                      <a:pt x="93" y="138"/>
                    </a:lnTo>
                    <a:lnTo>
                      <a:pt x="92" y="138"/>
                    </a:lnTo>
                    <a:lnTo>
                      <a:pt x="91" y="138"/>
                    </a:lnTo>
                    <a:lnTo>
                      <a:pt x="89" y="138"/>
                    </a:lnTo>
                    <a:lnTo>
                      <a:pt x="89" y="136"/>
                    </a:lnTo>
                    <a:lnTo>
                      <a:pt x="88" y="136"/>
                    </a:lnTo>
                    <a:lnTo>
                      <a:pt x="87" y="136"/>
                    </a:lnTo>
                    <a:lnTo>
                      <a:pt x="87" y="135"/>
                    </a:lnTo>
                    <a:lnTo>
                      <a:pt x="86" y="135"/>
                    </a:lnTo>
                    <a:lnTo>
                      <a:pt x="84" y="135"/>
                    </a:lnTo>
                    <a:lnTo>
                      <a:pt x="83" y="135"/>
                    </a:lnTo>
                    <a:lnTo>
                      <a:pt x="83" y="136"/>
                    </a:lnTo>
                    <a:lnTo>
                      <a:pt x="82" y="136"/>
                    </a:lnTo>
                    <a:lnTo>
                      <a:pt x="80" y="136"/>
                    </a:lnTo>
                    <a:lnTo>
                      <a:pt x="79" y="136"/>
                    </a:lnTo>
                    <a:lnTo>
                      <a:pt x="78" y="136"/>
                    </a:lnTo>
                    <a:lnTo>
                      <a:pt x="76" y="136"/>
                    </a:lnTo>
                    <a:lnTo>
                      <a:pt x="75" y="136"/>
                    </a:lnTo>
                    <a:lnTo>
                      <a:pt x="74" y="136"/>
                    </a:lnTo>
                    <a:lnTo>
                      <a:pt x="72" y="136"/>
                    </a:lnTo>
                    <a:lnTo>
                      <a:pt x="71" y="136"/>
                    </a:lnTo>
                    <a:lnTo>
                      <a:pt x="70" y="136"/>
                    </a:lnTo>
                    <a:lnTo>
                      <a:pt x="68" y="138"/>
                    </a:lnTo>
                    <a:lnTo>
                      <a:pt x="67" y="138"/>
                    </a:lnTo>
                    <a:lnTo>
                      <a:pt x="66" y="138"/>
                    </a:lnTo>
                    <a:lnTo>
                      <a:pt x="66" y="139"/>
                    </a:lnTo>
                    <a:lnTo>
                      <a:pt x="65" y="139"/>
                    </a:lnTo>
                    <a:lnTo>
                      <a:pt x="63" y="139"/>
                    </a:lnTo>
                    <a:lnTo>
                      <a:pt x="63" y="140"/>
                    </a:lnTo>
                    <a:lnTo>
                      <a:pt x="62" y="140"/>
                    </a:lnTo>
                    <a:lnTo>
                      <a:pt x="62" y="139"/>
                    </a:lnTo>
                    <a:lnTo>
                      <a:pt x="61" y="139"/>
                    </a:lnTo>
                    <a:lnTo>
                      <a:pt x="61" y="138"/>
                    </a:lnTo>
                    <a:lnTo>
                      <a:pt x="59" y="138"/>
                    </a:lnTo>
                    <a:lnTo>
                      <a:pt x="58" y="138"/>
                    </a:lnTo>
                    <a:lnTo>
                      <a:pt x="57" y="136"/>
                    </a:lnTo>
                    <a:lnTo>
                      <a:pt x="55" y="136"/>
                    </a:lnTo>
                    <a:lnTo>
                      <a:pt x="54" y="136"/>
                    </a:lnTo>
                    <a:lnTo>
                      <a:pt x="54" y="138"/>
                    </a:lnTo>
                    <a:lnTo>
                      <a:pt x="53" y="138"/>
                    </a:lnTo>
                    <a:lnTo>
                      <a:pt x="53" y="139"/>
                    </a:lnTo>
                    <a:lnTo>
                      <a:pt x="54" y="139"/>
                    </a:lnTo>
                    <a:lnTo>
                      <a:pt x="54" y="140"/>
                    </a:lnTo>
                    <a:lnTo>
                      <a:pt x="53" y="140"/>
                    </a:lnTo>
                    <a:lnTo>
                      <a:pt x="53" y="141"/>
                    </a:lnTo>
                    <a:lnTo>
                      <a:pt x="53" y="143"/>
                    </a:lnTo>
                    <a:lnTo>
                      <a:pt x="53" y="144"/>
                    </a:lnTo>
                    <a:lnTo>
                      <a:pt x="53" y="145"/>
                    </a:lnTo>
                    <a:lnTo>
                      <a:pt x="51" y="145"/>
                    </a:lnTo>
                    <a:lnTo>
                      <a:pt x="51" y="147"/>
                    </a:lnTo>
                    <a:lnTo>
                      <a:pt x="51" y="148"/>
                    </a:lnTo>
                    <a:lnTo>
                      <a:pt x="53" y="148"/>
                    </a:lnTo>
                    <a:lnTo>
                      <a:pt x="53" y="149"/>
                    </a:lnTo>
                    <a:lnTo>
                      <a:pt x="53" y="151"/>
                    </a:lnTo>
                    <a:lnTo>
                      <a:pt x="53" y="152"/>
                    </a:lnTo>
                    <a:lnTo>
                      <a:pt x="54" y="153"/>
                    </a:lnTo>
                    <a:lnTo>
                      <a:pt x="54" y="155"/>
                    </a:lnTo>
                    <a:lnTo>
                      <a:pt x="55" y="155"/>
                    </a:lnTo>
                    <a:lnTo>
                      <a:pt x="55" y="156"/>
                    </a:lnTo>
                    <a:lnTo>
                      <a:pt x="57" y="156"/>
                    </a:lnTo>
                    <a:lnTo>
                      <a:pt x="58" y="156"/>
                    </a:lnTo>
                    <a:lnTo>
                      <a:pt x="59" y="156"/>
                    </a:lnTo>
                    <a:lnTo>
                      <a:pt x="61" y="156"/>
                    </a:lnTo>
                    <a:lnTo>
                      <a:pt x="62" y="156"/>
                    </a:lnTo>
                    <a:lnTo>
                      <a:pt x="63" y="156"/>
                    </a:lnTo>
                    <a:lnTo>
                      <a:pt x="65" y="156"/>
                    </a:lnTo>
                    <a:lnTo>
                      <a:pt x="66" y="156"/>
                    </a:lnTo>
                    <a:lnTo>
                      <a:pt x="66" y="155"/>
                    </a:lnTo>
                    <a:lnTo>
                      <a:pt x="67" y="155"/>
                    </a:lnTo>
                    <a:lnTo>
                      <a:pt x="68" y="155"/>
                    </a:lnTo>
                    <a:lnTo>
                      <a:pt x="70" y="155"/>
                    </a:lnTo>
                    <a:lnTo>
                      <a:pt x="71" y="155"/>
                    </a:lnTo>
                    <a:lnTo>
                      <a:pt x="72" y="156"/>
                    </a:lnTo>
                    <a:lnTo>
                      <a:pt x="74" y="156"/>
                    </a:lnTo>
                    <a:lnTo>
                      <a:pt x="74" y="157"/>
                    </a:lnTo>
                    <a:lnTo>
                      <a:pt x="75" y="157"/>
                    </a:lnTo>
                    <a:lnTo>
                      <a:pt x="76" y="157"/>
                    </a:lnTo>
                    <a:lnTo>
                      <a:pt x="76" y="158"/>
                    </a:lnTo>
                    <a:lnTo>
                      <a:pt x="78" y="158"/>
                    </a:lnTo>
                    <a:lnTo>
                      <a:pt x="78" y="160"/>
                    </a:lnTo>
                    <a:lnTo>
                      <a:pt x="78" y="161"/>
                    </a:lnTo>
                    <a:lnTo>
                      <a:pt x="78" y="162"/>
                    </a:lnTo>
                    <a:lnTo>
                      <a:pt x="76" y="162"/>
                    </a:lnTo>
                    <a:lnTo>
                      <a:pt x="75" y="162"/>
                    </a:lnTo>
                    <a:lnTo>
                      <a:pt x="75" y="164"/>
                    </a:lnTo>
                    <a:lnTo>
                      <a:pt x="74" y="164"/>
                    </a:lnTo>
                    <a:lnTo>
                      <a:pt x="75" y="164"/>
                    </a:lnTo>
                    <a:lnTo>
                      <a:pt x="74" y="164"/>
                    </a:lnTo>
                    <a:lnTo>
                      <a:pt x="72" y="165"/>
                    </a:lnTo>
                    <a:lnTo>
                      <a:pt x="71" y="165"/>
                    </a:lnTo>
                    <a:lnTo>
                      <a:pt x="71" y="166"/>
                    </a:lnTo>
                    <a:lnTo>
                      <a:pt x="68" y="166"/>
                    </a:lnTo>
                    <a:lnTo>
                      <a:pt x="67" y="166"/>
                    </a:lnTo>
                    <a:lnTo>
                      <a:pt x="66" y="166"/>
                    </a:lnTo>
                    <a:lnTo>
                      <a:pt x="66" y="168"/>
                    </a:lnTo>
                    <a:lnTo>
                      <a:pt x="65" y="168"/>
                    </a:lnTo>
                    <a:lnTo>
                      <a:pt x="65" y="169"/>
                    </a:lnTo>
                    <a:lnTo>
                      <a:pt x="65" y="170"/>
                    </a:lnTo>
                    <a:lnTo>
                      <a:pt x="63" y="170"/>
                    </a:lnTo>
                    <a:lnTo>
                      <a:pt x="62" y="170"/>
                    </a:lnTo>
                    <a:lnTo>
                      <a:pt x="61" y="170"/>
                    </a:lnTo>
                    <a:lnTo>
                      <a:pt x="59" y="170"/>
                    </a:lnTo>
                    <a:lnTo>
                      <a:pt x="58" y="170"/>
                    </a:lnTo>
                    <a:lnTo>
                      <a:pt x="57" y="169"/>
                    </a:lnTo>
                    <a:lnTo>
                      <a:pt x="55" y="169"/>
                    </a:lnTo>
                    <a:lnTo>
                      <a:pt x="54" y="168"/>
                    </a:lnTo>
                    <a:lnTo>
                      <a:pt x="53" y="168"/>
                    </a:lnTo>
                    <a:lnTo>
                      <a:pt x="51" y="166"/>
                    </a:lnTo>
                    <a:lnTo>
                      <a:pt x="51" y="168"/>
                    </a:lnTo>
                    <a:lnTo>
                      <a:pt x="50" y="168"/>
                    </a:lnTo>
                    <a:lnTo>
                      <a:pt x="49" y="169"/>
                    </a:lnTo>
                    <a:lnTo>
                      <a:pt x="49" y="170"/>
                    </a:lnTo>
                    <a:lnTo>
                      <a:pt x="49" y="172"/>
                    </a:lnTo>
                    <a:lnTo>
                      <a:pt x="49" y="173"/>
                    </a:lnTo>
                    <a:lnTo>
                      <a:pt x="50" y="173"/>
                    </a:lnTo>
                    <a:lnTo>
                      <a:pt x="50" y="174"/>
                    </a:lnTo>
                    <a:lnTo>
                      <a:pt x="50" y="176"/>
                    </a:lnTo>
                    <a:lnTo>
                      <a:pt x="50" y="177"/>
                    </a:lnTo>
                    <a:lnTo>
                      <a:pt x="51" y="177"/>
                    </a:lnTo>
                    <a:lnTo>
                      <a:pt x="51" y="178"/>
                    </a:lnTo>
                    <a:lnTo>
                      <a:pt x="53" y="178"/>
                    </a:lnTo>
                    <a:lnTo>
                      <a:pt x="53" y="179"/>
                    </a:lnTo>
                    <a:lnTo>
                      <a:pt x="54" y="179"/>
                    </a:lnTo>
                    <a:lnTo>
                      <a:pt x="54" y="181"/>
                    </a:lnTo>
                    <a:lnTo>
                      <a:pt x="55" y="181"/>
                    </a:lnTo>
                    <a:lnTo>
                      <a:pt x="55" y="182"/>
                    </a:lnTo>
                    <a:lnTo>
                      <a:pt x="57" y="182"/>
                    </a:lnTo>
                    <a:lnTo>
                      <a:pt x="57" y="183"/>
                    </a:lnTo>
                    <a:lnTo>
                      <a:pt x="57" y="185"/>
                    </a:lnTo>
                    <a:lnTo>
                      <a:pt x="58" y="185"/>
                    </a:lnTo>
                    <a:lnTo>
                      <a:pt x="59" y="185"/>
                    </a:lnTo>
                    <a:lnTo>
                      <a:pt x="59" y="186"/>
                    </a:lnTo>
                    <a:lnTo>
                      <a:pt x="61" y="186"/>
                    </a:lnTo>
                    <a:lnTo>
                      <a:pt x="61" y="187"/>
                    </a:lnTo>
                    <a:lnTo>
                      <a:pt x="62" y="187"/>
                    </a:lnTo>
                    <a:lnTo>
                      <a:pt x="63" y="187"/>
                    </a:lnTo>
                    <a:lnTo>
                      <a:pt x="62" y="187"/>
                    </a:lnTo>
                    <a:lnTo>
                      <a:pt x="63" y="187"/>
                    </a:lnTo>
                    <a:lnTo>
                      <a:pt x="63" y="186"/>
                    </a:lnTo>
                    <a:lnTo>
                      <a:pt x="65" y="186"/>
                    </a:lnTo>
                    <a:lnTo>
                      <a:pt x="65" y="187"/>
                    </a:lnTo>
                    <a:lnTo>
                      <a:pt x="63" y="187"/>
                    </a:lnTo>
                    <a:lnTo>
                      <a:pt x="65" y="187"/>
                    </a:lnTo>
                    <a:lnTo>
                      <a:pt x="66" y="187"/>
                    </a:lnTo>
                    <a:lnTo>
                      <a:pt x="66" y="186"/>
                    </a:lnTo>
                    <a:lnTo>
                      <a:pt x="67" y="187"/>
                    </a:lnTo>
                    <a:lnTo>
                      <a:pt x="68" y="187"/>
                    </a:lnTo>
                    <a:lnTo>
                      <a:pt x="70" y="187"/>
                    </a:lnTo>
                    <a:lnTo>
                      <a:pt x="70" y="186"/>
                    </a:lnTo>
                    <a:lnTo>
                      <a:pt x="70" y="187"/>
                    </a:lnTo>
                    <a:lnTo>
                      <a:pt x="70" y="186"/>
                    </a:lnTo>
                    <a:lnTo>
                      <a:pt x="71" y="186"/>
                    </a:lnTo>
                    <a:lnTo>
                      <a:pt x="70" y="186"/>
                    </a:lnTo>
                    <a:lnTo>
                      <a:pt x="71" y="185"/>
                    </a:lnTo>
                    <a:lnTo>
                      <a:pt x="71" y="186"/>
                    </a:lnTo>
                    <a:lnTo>
                      <a:pt x="71" y="185"/>
                    </a:lnTo>
                    <a:lnTo>
                      <a:pt x="72" y="185"/>
                    </a:lnTo>
                    <a:lnTo>
                      <a:pt x="74" y="185"/>
                    </a:lnTo>
                    <a:lnTo>
                      <a:pt x="74" y="183"/>
                    </a:lnTo>
                    <a:lnTo>
                      <a:pt x="75" y="183"/>
                    </a:lnTo>
                    <a:lnTo>
                      <a:pt x="75" y="185"/>
                    </a:lnTo>
                    <a:lnTo>
                      <a:pt x="75" y="183"/>
                    </a:lnTo>
                    <a:lnTo>
                      <a:pt x="76" y="183"/>
                    </a:lnTo>
                    <a:lnTo>
                      <a:pt x="76" y="182"/>
                    </a:lnTo>
                    <a:lnTo>
                      <a:pt x="78" y="182"/>
                    </a:lnTo>
                    <a:lnTo>
                      <a:pt x="79" y="182"/>
                    </a:lnTo>
                    <a:lnTo>
                      <a:pt x="79" y="181"/>
                    </a:lnTo>
                    <a:lnTo>
                      <a:pt x="79" y="182"/>
                    </a:lnTo>
                    <a:lnTo>
                      <a:pt x="80" y="182"/>
                    </a:lnTo>
                    <a:lnTo>
                      <a:pt x="80" y="181"/>
                    </a:lnTo>
                    <a:lnTo>
                      <a:pt x="82" y="181"/>
                    </a:lnTo>
                    <a:lnTo>
                      <a:pt x="83" y="181"/>
                    </a:lnTo>
                    <a:lnTo>
                      <a:pt x="84" y="181"/>
                    </a:lnTo>
                    <a:lnTo>
                      <a:pt x="84" y="179"/>
                    </a:lnTo>
                    <a:lnTo>
                      <a:pt x="86" y="179"/>
                    </a:lnTo>
                    <a:lnTo>
                      <a:pt x="86" y="181"/>
                    </a:lnTo>
                    <a:lnTo>
                      <a:pt x="84" y="181"/>
                    </a:lnTo>
                    <a:lnTo>
                      <a:pt x="86" y="181"/>
                    </a:lnTo>
                    <a:lnTo>
                      <a:pt x="86" y="179"/>
                    </a:lnTo>
                    <a:lnTo>
                      <a:pt x="87" y="179"/>
                    </a:lnTo>
                    <a:lnTo>
                      <a:pt x="87" y="178"/>
                    </a:lnTo>
                    <a:lnTo>
                      <a:pt x="88" y="178"/>
                    </a:lnTo>
                    <a:lnTo>
                      <a:pt x="88" y="177"/>
                    </a:lnTo>
                    <a:lnTo>
                      <a:pt x="89" y="176"/>
                    </a:lnTo>
                    <a:lnTo>
                      <a:pt x="89" y="174"/>
                    </a:lnTo>
                    <a:lnTo>
                      <a:pt x="89" y="173"/>
                    </a:lnTo>
                    <a:lnTo>
                      <a:pt x="89" y="172"/>
                    </a:lnTo>
                    <a:lnTo>
                      <a:pt x="91" y="172"/>
                    </a:lnTo>
                    <a:lnTo>
                      <a:pt x="89" y="172"/>
                    </a:lnTo>
                    <a:lnTo>
                      <a:pt x="91" y="172"/>
                    </a:lnTo>
                    <a:lnTo>
                      <a:pt x="91" y="170"/>
                    </a:lnTo>
                    <a:lnTo>
                      <a:pt x="91" y="169"/>
                    </a:lnTo>
                    <a:lnTo>
                      <a:pt x="89" y="169"/>
                    </a:lnTo>
                    <a:lnTo>
                      <a:pt x="89" y="168"/>
                    </a:lnTo>
                    <a:lnTo>
                      <a:pt x="89" y="166"/>
                    </a:lnTo>
                    <a:lnTo>
                      <a:pt x="89" y="168"/>
                    </a:lnTo>
                    <a:lnTo>
                      <a:pt x="89" y="166"/>
                    </a:lnTo>
                    <a:lnTo>
                      <a:pt x="91" y="166"/>
                    </a:lnTo>
                    <a:lnTo>
                      <a:pt x="92" y="166"/>
                    </a:lnTo>
                    <a:lnTo>
                      <a:pt x="92" y="165"/>
                    </a:lnTo>
                    <a:lnTo>
                      <a:pt x="93" y="165"/>
                    </a:lnTo>
                    <a:lnTo>
                      <a:pt x="93" y="164"/>
                    </a:lnTo>
                    <a:lnTo>
                      <a:pt x="95" y="164"/>
                    </a:lnTo>
                    <a:lnTo>
                      <a:pt x="95" y="162"/>
                    </a:lnTo>
                    <a:lnTo>
                      <a:pt x="95" y="164"/>
                    </a:lnTo>
                    <a:lnTo>
                      <a:pt x="95" y="162"/>
                    </a:lnTo>
                    <a:lnTo>
                      <a:pt x="95" y="164"/>
                    </a:lnTo>
                    <a:lnTo>
                      <a:pt x="96" y="164"/>
                    </a:lnTo>
                    <a:lnTo>
                      <a:pt x="97" y="164"/>
                    </a:lnTo>
                    <a:lnTo>
                      <a:pt x="99" y="164"/>
                    </a:lnTo>
                    <a:lnTo>
                      <a:pt x="99" y="165"/>
                    </a:lnTo>
                    <a:lnTo>
                      <a:pt x="100" y="165"/>
                    </a:lnTo>
                    <a:lnTo>
                      <a:pt x="101" y="165"/>
                    </a:lnTo>
                    <a:lnTo>
                      <a:pt x="103" y="165"/>
                    </a:lnTo>
                    <a:lnTo>
                      <a:pt x="104" y="165"/>
                    </a:lnTo>
                    <a:lnTo>
                      <a:pt x="105" y="165"/>
                    </a:lnTo>
                    <a:lnTo>
                      <a:pt x="106" y="165"/>
                    </a:lnTo>
                    <a:lnTo>
                      <a:pt x="108" y="165"/>
                    </a:lnTo>
                    <a:lnTo>
                      <a:pt x="109" y="165"/>
                    </a:lnTo>
                    <a:lnTo>
                      <a:pt x="108" y="165"/>
                    </a:lnTo>
                    <a:lnTo>
                      <a:pt x="109" y="165"/>
                    </a:lnTo>
                    <a:lnTo>
                      <a:pt x="109" y="164"/>
                    </a:lnTo>
                    <a:lnTo>
                      <a:pt x="109" y="165"/>
                    </a:lnTo>
                    <a:lnTo>
                      <a:pt x="110" y="165"/>
                    </a:lnTo>
                    <a:lnTo>
                      <a:pt x="112" y="165"/>
                    </a:lnTo>
                    <a:lnTo>
                      <a:pt x="112" y="164"/>
                    </a:lnTo>
                    <a:lnTo>
                      <a:pt x="113" y="164"/>
                    </a:lnTo>
                    <a:lnTo>
                      <a:pt x="113" y="162"/>
                    </a:lnTo>
                    <a:lnTo>
                      <a:pt x="113" y="164"/>
                    </a:lnTo>
                    <a:lnTo>
                      <a:pt x="113" y="162"/>
                    </a:lnTo>
                    <a:lnTo>
                      <a:pt x="113" y="164"/>
                    </a:lnTo>
                    <a:lnTo>
                      <a:pt x="113" y="162"/>
                    </a:lnTo>
                    <a:lnTo>
                      <a:pt x="114" y="162"/>
                    </a:lnTo>
                    <a:lnTo>
                      <a:pt x="116" y="162"/>
                    </a:lnTo>
                    <a:lnTo>
                      <a:pt x="117" y="162"/>
                    </a:lnTo>
                    <a:lnTo>
                      <a:pt x="118" y="162"/>
                    </a:lnTo>
                    <a:lnTo>
                      <a:pt x="118" y="164"/>
                    </a:lnTo>
                    <a:lnTo>
                      <a:pt x="120" y="164"/>
                    </a:lnTo>
                    <a:lnTo>
                      <a:pt x="121" y="164"/>
                    </a:lnTo>
                    <a:lnTo>
                      <a:pt x="121" y="162"/>
                    </a:lnTo>
                    <a:lnTo>
                      <a:pt x="122" y="162"/>
                    </a:lnTo>
                    <a:lnTo>
                      <a:pt x="123" y="162"/>
                    </a:lnTo>
                    <a:lnTo>
                      <a:pt x="125" y="162"/>
                    </a:lnTo>
                    <a:lnTo>
                      <a:pt x="126" y="162"/>
                    </a:lnTo>
                    <a:lnTo>
                      <a:pt x="126" y="164"/>
                    </a:lnTo>
                    <a:lnTo>
                      <a:pt x="127" y="164"/>
                    </a:lnTo>
                    <a:lnTo>
                      <a:pt x="129" y="164"/>
                    </a:lnTo>
                    <a:lnTo>
                      <a:pt x="129" y="165"/>
                    </a:lnTo>
                    <a:lnTo>
                      <a:pt x="130" y="165"/>
                    </a:lnTo>
                    <a:lnTo>
                      <a:pt x="130" y="166"/>
                    </a:lnTo>
                    <a:lnTo>
                      <a:pt x="131" y="166"/>
                    </a:lnTo>
                    <a:lnTo>
                      <a:pt x="131" y="165"/>
                    </a:lnTo>
                    <a:lnTo>
                      <a:pt x="131" y="166"/>
                    </a:lnTo>
                    <a:lnTo>
                      <a:pt x="133" y="166"/>
                    </a:lnTo>
                    <a:lnTo>
                      <a:pt x="134" y="166"/>
                    </a:lnTo>
                    <a:lnTo>
                      <a:pt x="135" y="166"/>
                    </a:lnTo>
                    <a:lnTo>
                      <a:pt x="135" y="168"/>
                    </a:lnTo>
                    <a:lnTo>
                      <a:pt x="135" y="166"/>
                    </a:lnTo>
                    <a:lnTo>
                      <a:pt x="135" y="168"/>
                    </a:lnTo>
                    <a:lnTo>
                      <a:pt x="137" y="168"/>
                    </a:lnTo>
                    <a:lnTo>
                      <a:pt x="138" y="168"/>
                    </a:lnTo>
                    <a:lnTo>
                      <a:pt x="139" y="168"/>
                    </a:lnTo>
                    <a:lnTo>
                      <a:pt x="140" y="168"/>
                    </a:lnTo>
                    <a:lnTo>
                      <a:pt x="140" y="169"/>
                    </a:lnTo>
                    <a:lnTo>
                      <a:pt x="142" y="169"/>
                    </a:lnTo>
                    <a:lnTo>
                      <a:pt x="140" y="169"/>
                    </a:lnTo>
                    <a:lnTo>
                      <a:pt x="142" y="169"/>
                    </a:lnTo>
                    <a:lnTo>
                      <a:pt x="142" y="170"/>
                    </a:lnTo>
                    <a:lnTo>
                      <a:pt x="143" y="170"/>
                    </a:lnTo>
                    <a:lnTo>
                      <a:pt x="143" y="172"/>
                    </a:lnTo>
                    <a:lnTo>
                      <a:pt x="144" y="172"/>
                    </a:lnTo>
                    <a:lnTo>
                      <a:pt x="143" y="172"/>
                    </a:lnTo>
                    <a:lnTo>
                      <a:pt x="144" y="172"/>
                    </a:lnTo>
                    <a:lnTo>
                      <a:pt x="143" y="172"/>
                    </a:lnTo>
                    <a:lnTo>
                      <a:pt x="143" y="173"/>
                    </a:lnTo>
                    <a:lnTo>
                      <a:pt x="144" y="173"/>
                    </a:lnTo>
                    <a:lnTo>
                      <a:pt x="143" y="173"/>
                    </a:lnTo>
                    <a:lnTo>
                      <a:pt x="144" y="173"/>
                    </a:lnTo>
                    <a:lnTo>
                      <a:pt x="144" y="174"/>
                    </a:lnTo>
                    <a:lnTo>
                      <a:pt x="144" y="173"/>
                    </a:lnTo>
                    <a:lnTo>
                      <a:pt x="144" y="174"/>
                    </a:lnTo>
                    <a:lnTo>
                      <a:pt x="146" y="174"/>
                    </a:lnTo>
                    <a:lnTo>
                      <a:pt x="144" y="174"/>
                    </a:lnTo>
                    <a:lnTo>
                      <a:pt x="146" y="174"/>
                    </a:lnTo>
                    <a:lnTo>
                      <a:pt x="144" y="174"/>
                    </a:lnTo>
                    <a:lnTo>
                      <a:pt x="144" y="176"/>
                    </a:lnTo>
                    <a:lnTo>
                      <a:pt x="144" y="177"/>
                    </a:lnTo>
                    <a:lnTo>
                      <a:pt x="144" y="178"/>
                    </a:lnTo>
                    <a:lnTo>
                      <a:pt x="143" y="178"/>
                    </a:lnTo>
                    <a:lnTo>
                      <a:pt x="142" y="178"/>
                    </a:lnTo>
                    <a:lnTo>
                      <a:pt x="143" y="178"/>
                    </a:lnTo>
                    <a:lnTo>
                      <a:pt x="142" y="178"/>
                    </a:lnTo>
                    <a:lnTo>
                      <a:pt x="142" y="179"/>
                    </a:lnTo>
                    <a:lnTo>
                      <a:pt x="142" y="181"/>
                    </a:lnTo>
                    <a:lnTo>
                      <a:pt x="142" y="182"/>
                    </a:lnTo>
                    <a:lnTo>
                      <a:pt x="143" y="182"/>
                    </a:lnTo>
                    <a:lnTo>
                      <a:pt x="143" y="183"/>
                    </a:lnTo>
                    <a:lnTo>
                      <a:pt x="143" y="185"/>
                    </a:lnTo>
                    <a:lnTo>
                      <a:pt x="144" y="185"/>
                    </a:lnTo>
                    <a:lnTo>
                      <a:pt x="144" y="183"/>
                    </a:lnTo>
                    <a:lnTo>
                      <a:pt x="146" y="183"/>
                    </a:lnTo>
                    <a:lnTo>
                      <a:pt x="146" y="185"/>
                    </a:lnTo>
                    <a:lnTo>
                      <a:pt x="144" y="185"/>
                    </a:lnTo>
                    <a:lnTo>
                      <a:pt x="146" y="185"/>
                    </a:lnTo>
                    <a:lnTo>
                      <a:pt x="147" y="185"/>
                    </a:lnTo>
                    <a:lnTo>
                      <a:pt x="147" y="183"/>
                    </a:lnTo>
                    <a:lnTo>
                      <a:pt x="147" y="185"/>
                    </a:lnTo>
                    <a:lnTo>
                      <a:pt x="147" y="183"/>
                    </a:lnTo>
                    <a:lnTo>
                      <a:pt x="148" y="183"/>
                    </a:lnTo>
                    <a:lnTo>
                      <a:pt x="148" y="185"/>
                    </a:lnTo>
                    <a:lnTo>
                      <a:pt x="148" y="183"/>
                    </a:lnTo>
                    <a:lnTo>
                      <a:pt x="150" y="183"/>
                    </a:lnTo>
                    <a:lnTo>
                      <a:pt x="151" y="183"/>
                    </a:lnTo>
                    <a:lnTo>
                      <a:pt x="151" y="185"/>
                    </a:lnTo>
                    <a:lnTo>
                      <a:pt x="151" y="186"/>
                    </a:lnTo>
                    <a:lnTo>
                      <a:pt x="152" y="186"/>
                    </a:lnTo>
                    <a:lnTo>
                      <a:pt x="152" y="187"/>
                    </a:lnTo>
                    <a:lnTo>
                      <a:pt x="152" y="186"/>
                    </a:lnTo>
                    <a:lnTo>
                      <a:pt x="154" y="186"/>
                    </a:lnTo>
                    <a:lnTo>
                      <a:pt x="154" y="187"/>
                    </a:lnTo>
                    <a:lnTo>
                      <a:pt x="154" y="186"/>
                    </a:lnTo>
                    <a:lnTo>
                      <a:pt x="154" y="187"/>
                    </a:lnTo>
                    <a:lnTo>
                      <a:pt x="154" y="186"/>
                    </a:lnTo>
                    <a:lnTo>
                      <a:pt x="155" y="186"/>
                    </a:lnTo>
                    <a:lnTo>
                      <a:pt x="155" y="187"/>
                    </a:lnTo>
                    <a:lnTo>
                      <a:pt x="154" y="187"/>
                    </a:lnTo>
                    <a:lnTo>
                      <a:pt x="155" y="187"/>
                    </a:lnTo>
                    <a:lnTo>
                      <a:pt x="156" y="187"/>
                    </a:lnTo>
                    <a:lnTo>
                      <a:pt x="156" y="189"/>
                    </a:lnTo>
                    <a:lnTo>
                      <a:pt x="158" y="189"/>
                    </a:lnTo>
                    <a:lnTo>
                      <a:pt x="159" y="189"/>
                    </a:lnTo>
                    <a:lnTo>
                      <a:pt x="159" y="190"/>
                    </a:lnTo>
                    <a:lnTo>
                      <a:pt x="160" y="189"/>
                    </a:lnTo>
                    <a:lnTo>
                      <a:pt x="160" y="190"/>
                    </a:lnTo>
                    <a:lnTo>
                      <a:pt x="160" y="189"/>
                    </a:lnTo>
                    <a:lnTo>
                      <a:pt x="160" y="190"/>
                    </a:lnTo>
                    <a:lnTo>
                      <a:pt x="160" y="189"/>
                    </a:lnTo>
                    <a:lnTo>
                      <a:pt x="161" y="189"/>
                    </a:lnTo>
                    <a:lnTo>
                      <a:pt x="161" y="190"/>
                    </a:lnTo>
                    <a:lnTo>
                      <a:pt x="163" y="190"/>
                    </a:lnTo>
                    <a:lnTo>
                      <a:pt x="163" y="191"/>
                    </a:lnTo>
                    <a:lnTo>
                      <a:pt x="163" y="193"/>
                    </a:lnTo>
                    <a:lnTo>
                      <a:pt x="163" y="194"/>
                    </a:lnTo>
                    <a:lnTo>
                      <a:pt x="164" y="194"/>
                    </a:lnTo>
                    <a:lnTo>
                      <a:pt x="165" y="194"/>
                    </a:lnTo>
                    <a:lnTo>
                      <a:pt x="165" y="195"/>
                    </a:lnTo>
                    <a:lnTo>
                      <a:pt x="165" y="212"/>
                    </a:lnTo>
                    <a:lnTo>
                      <a:pt x="163" y="215"/>
                    </a:lnTo>
                    <a:lnTo>
                      <a:pt x="161" y="215"/>
                    </a:lnTo>
                    <a:lnTo>
                      <a:pt x="161" y="216"/>
                    </a:lnTo>
                    <a:lnTo>
                      <a:pt x="161" y="217"/>
                    </a:lnTo>
                    <a:lnTo>
                      <a:pt x="163" y="219"/>
                    </a:lnTo>
                    <a:lnTo>
                      <a:pt x="163" y="220"/>
                    </a:lnTo>
                    <a:lnTo>
                      <a:pt x="163" y="221"/>
                    </a:lnTo>
                    <a:lnTo>
                      <a:pt x="164" y="223"/>
                    </a:lnTo>
                    <a:lnTo>
                      <a:pt x="165" y="223"/>
                    </a:lnTo>
                    <a:lnTo>
                      <a:pt x="165" y="225"/>
                    </a:lnTo>
                    <a:lnTo>
                      <a:pt x="164" y="228"/>
                    </a:lnTo>
                    <a:lnTo>
                      <a:pt x="164" y="229"/>
                    </a:lnTo>
                    <a:lnTo>
                      <a:pt x="161" y="229"/>
                    </a:lnTo>
                    <a:lnTo>
                      <a:pt x="158" y="229"/>
                    </a:lnTo>
                    <a:lnTo>
                      <a:pt x="156" y="229"/>
                    </a:lnTo>
                    <a:lnTo>
                      <a:pt x="156" y="230"/>
                    </a:lnTo>
                    <a:lnTo>
                      <a:pt x="158" y="230"/>
                    </a:lnTo>
                    <a:lnTo>
                      <a:pt x="155" y="233"/>
                    </a:lnTo>
                    <a:lnTo>
                      <a:pt x="148" y="241"/>
                    </a:lnTo>
                    <a:lnTo>
                      <a:pt x="146" y="246"/>
                    </a:lnTo>
                    <a:lnTo>
                      <a:pt x="146" y="248"/>
                    </a:lnTo>
                    <a:lnTo>
                      <a:pt x="148" y="253"/>
                    </a:lnTo>
                    <a:lnTo>
                      <a:pt x="148" y="254"/>
                    </a:lnTo>
                    <a:lnTo>
                      <a:pt x="150" y="254"/>
                    </a:lnTo>
                    <a:lnTo>
                      <a:pt x="148" y="254"/>
                    </a:lnTo>
                    <a:lnTo>
                      <a:pt x="150" y="254"/>
                    </a:lnTo>
                    <a:lnTo>
                      <a:pt x="150" y="255"/>
                    </a:lnTo>
                    <a:lnTo>
                      <a:pt x="150" y="257"/>
                    </a:lnTo>
                    <a:lnTo>
                      <a:pt x="151" y="257"/>
                    </a:lnTo>
                    <a:lnTo>
                      <a:pt x="151" y="258"/>
                    </a:lnTo>
                    <a:lnTo>
                      <a:pt x="152" y="258"/>
                    </a:lnTo>
                    <a:lnTo>
                      <a:pt x="152" y="259"/>
                    </a:lnTo>
                    <a:lnTo>
                      <a:pt x="156" y="261"/>
                    </a:lnTo>
                    <a:lnTo>
                      <a:pt x="155" y="263"/>
                    </a:lnTo>
                    <a:lnTo>
                      <a:pt x="152" y="266"/>
                    </a:lnTo>
                    <a:lnTo>
                      <a:pt x="152" y="267"/>
                    </a:lnTo>
                    <a:lnTo>
                      <a:pt x="151" y="267"/>
                    </a:lnTo>
                    <a:lnTo>
                      <a:pt x="151" y="268"/>
                    </a:lnTo>
                    <a:lnTo>
                      <a:pt x="151" y="270"/>
                    </a:lnTo>
                    <a:lnTo>
                      <a:pt x="151" y="271"/>
                    </a:lnTo>
                    <a:lnTo>
                      <a:pt x="150" y="271"/>
                    </a:lnTo>
                    <a:lnTo>
                      <a:pt x="150" y="272"/>
                    </a:lnTo>
                    <a:lnTo>
                      <a:pt x="150" y="274"/>
                    </a:lnTo>
                    <a:lnTo>
                      <a:pt x="148" y="274"/>
                    </a:lnTo>
                    <a:lnTo>
                      <a:pt x="148" y="275"/>
                    </a:lnTo>
                    <a:lnTo>
                      <a:pt x="148" y="276"/>
                    </a:lnTo>
                    <a:lnTo>
                      <a:pt x="147" y="278"/>
                    </a:lnTo>
                    <a:lnTo>
                      <a:pt x="147" y="279"/>
                    </a:lnTo>
                    <a:lnTo>
                      <a:pt x="146" y="279"/>
                    </a:lnTo>
                    <a:lnTo>
                      <a:pt x="144" y="279"/>
                    </a:lnTo>
                    <a:lnTo>
                      <a:pt x="144" y="280"/>
                    </a:lnTo>
                    <a:lnTo>
                      <a:pt x="144" y="282"/>
                    </a:lnTo>
                    <a:lnTo>
                      <a:pt x="143" y="282"/>
                    </a:lnTo>
                    <a:lnTo>
                      <a:pt x="142" y="282"/>
                    </a:lnTo>
                    <a:lnTo>
                      <a:pt x="140" y="282"/>
                    </a:lnTo>
                    <a:lnTo>
                      <a:pt x="139" y="282"/>
                    </a:lnTo>
                    <a:lnTo>
                      <a:pt x="139" y="283"/>
                    </a:lnTo>
                    <a:lnTo>
                      <a:pt x="138" y="283"/>
                    </a:lnTo>
                    <a:lnTo>
                      <a:pt x="138" y="284"/>
                    </a:lnTo>
                    <a:lnTo>
                      <a:pt x="137" y="284"/>
                    </a:lnTo>
                    <a:lnTo>
                      <a:pt x="135" y="284"/>
                    </a:lnTo>
                    <a:lnTo>
                      <a:pt x="135" y="285"/>
                    </a:lnTo>
                    <a:lnTo>
                      <a:pt x="137" y="285"/>
                    </a:lnTo>
                    <a:lnTo>
                      <a:pt x="137" y="287"/>
                    </a:lnTo>
                    <a:lnTo>
                      <a:pt x="137" y="288"/>
                    </a:lnTo>
                    <a:lnTo>
                      <a:pt x="137" y="289"/>
                    </a:lnTo>
                    <a:lnTo>
                      <a:pt x="137" y="291"/>
                    </a:lnTo>
                    <a:lnTo>
                      <a:pt x="138" y="291"/>
                    </a:lnTo>
                    <a:lnTo>
                      <a:pt x="138" y="292"/>
                    </a:lnTo>
                    <a:lnTo>
                      <a:pt x="138" y="293"/>
                    </a:lnTo>
                    <a:lnTo>
                      <a:pt x="138" y="295"/>
                    </a:lnTo>
                    <a:lnTo>
                      <a:pt x="138" y="296"/>
                    </a:lnTo>
                    <a:lnTo>
                      <a:pt x="139" y="296"/>
                    </a:lnTo>
                    <a:lnTo>
                      <a:pt x="139" y="297"/>
                    </a:lnTo>
                    <a:lnTo>
                      <a:pt x="138" y="297"/>
                    </a:lnTo>
                    <a:lnTo>
                      <a:pt x="139" y="297"/>
                    </a:lnTo>
                    <a:lnTo>
                      <a:pt x="138" y="297"/>
                    </a:lnTo>
                    <a:lnTo>
                      <a:pt x="138" y="299"/>
                    </a:lnTo>
                    <a:lnTo>
                      <a:pt x="138" y="300"/>
                    </a:lnTo>
                    <a:lnTo>
                      <a:pt x="138" y="301"/>
                    </a:lnTo>
                    <a:lnTo>
                      <a:pt x="138" y="300"/>
                    </a:lnTo>
                    <a:lnTo>
                      <a:pt x="137" y="300"/>
                    </a:lnTo>
                    <a:lnTo>
                      <a:pt x="137" y="301"/>
                    </a:lnTo>
                    <a:lnTo>
                      <a:pt x="135" y="301"/>
                    </a:lnTo>
                    <a:lnTo>
                      <a:pt x="129" y="310"/>
                    </a:lnTo>
                    <a:lnTo>
                      <a:pt x="131" y="310"/>
                    </a:lnTo>
                    <a:lnTo>
                      <a:pt x="130" y="316"/>
                    </a:lnTo>
                    <a:lnTo>
                      <a:pt x="129" y="316"/>
                    </a:lnTo>
                    <a:lnTo>
                      <a:pt x="127" y="322"/>
                    </a:lnTo>
                    <a:lnTo>
                      <a:pt x="130" y="323"/>
                    </a:lnTo>
                    <a:lnTo>
                      <a:pt x="130" y="325"/>
                    </a:lnTo>
                    <a:lnTo>
                      <a:pt x="131" y="326"/>
                    </a:lnTo>
                    <a:lnTo>
                      <a:pt x="131" y="327"/>
                    </a:lnTo>
                    <a:lnTo>
                      <a:pt x="133" y="327"/>
                    </a:lnTo>
                    <a:lnTo>
                      <a:pt x="133" y="329"/>
                    </a:lnTo>
                    <a:lnTo>
                      <a:pt x="133" y="330"/>
                    </a:lnTo>
                    <a:lnTo>
                      <a:pt x="133" y="331"/>
                    </a:lnTo>
                    <a:lnTo>
                      <a:pt x="133" y="333"/>
                    </a:lnTo>
                    <a:lnTo>
                      <a:pt x="135" y="338"/>
                    </a:lnTo>
                    <a:lnTo>
                      <a:pt x="140" y="350"/>
                    </a:lnTo>
                    <a:lnTo>
                      <a:pt x="143" y="351"/>
                    </a:lnTo>
                    <a:lnTo>
                      <a:pt x="144" y="351"/>
                    </a:lnTo>
                    <a:lnTo>
                      <a:pt x="146" y="351"/>
                    </a:lnTo>
                    <a:lnTo>
                      <a:pt x="146" y="352"/>
                    </a:lnTo>
                    <a:lnTo>
                      <a:pt x="146" y="354"/>
                    </a:lnTo>
                    <a:lnTo>
                      <a:pt x="147" y="354"/>
                    </a:lnTo>
                    <a:lnTo>
                      <a:pt x="146" y="354"/>
                    </a:lnTo>
                    <a:lnTo>
                      <a:pt x="146" y="355"/>
                    </a:lnTo>
                    <a:lnTo>
                      <a:pt x="147" y="355"/>
                    </a:lnTo>
                    <a:lnTo>
                      <a:pt x="147" y="356"/>
                    </a:lnTo>
                    <a:lnTo>
                      <a:pt x="148" y="356"/>
                    </a:lnTo>
                    <a:lnTo>
                      <a:pt x="148" y="357"/>
                    </a:lnTo>
                    <a:lnTo>
                      <a:pt x="148" y="359"/>
                    </a:lnTo>
                    <a:lnTo>
                      <a:pt x="147" y="359"/>
                    </a:lnTo>
                    <a:lnTo>
                      <a:pt x="147" y="360"/>
                    </a:lnTo>
                    <a:lnTo>
                      <a:pt x="148" y="360"/>
                    </a:lnTo>
                    <a:lnTo>
                      <a:pt x="147" y="360"/>
                    </a:lnTo>
                    <a:lnTo>
                      <a:pt x="147" y="361"/>
                    </a:lnTo>
                    <a:lnTo>
                      <a:pt x="146" y="361"/>
                    </a:lnTo>
                    <a:lnTo>
                      <a:pt x="147" y="361"/>
                    </a:lnTo>
                    <a:lnTo>
                      <a:pt x="147" y="363"/>
                    </a:lnTo>
                    <a:lnTo>
                      <a:pt x="146" y="363"/>
                    </a:lnTo>
                    <a:lnTo>
                      <a:pt x="146" y="364"/>
                    </a:lnTo>
                    <a:lnTo>
                      <a:pt x="147" y="364"/>
                    </a:lnTo>
                    <a:lnTo>
                      <a:pt x="147" y="365"/>
                    </a:lnTo>
                    <a:lnTo>
                      <a:pt x="147" y="367"/>
                    </a:lnTo>
                    <a:lnTo>
                      <a:pt x="147" y="368"/>
                    </a:lnTo>
                    <a:lnTo>
                      <a:pt x="148" y="368"/>
                    </a:lnTo>
                    <a:lnTo>
                      <a:pt x="148" y="369"/>
                    </a:lnTo>
                    <a:lnTo>
                      <a:pt x="148" y="371"/>
                    </a:lnTo>
                    <a:lnTo>
                      <a:pt x="150" y="371"/>
                    </a:lnTo>
                    <a:lnTo>
                      <a:pt x="150" y="372"/>
                    </a:lnTo>
                    <a:lnTo>
                      <a:pt x="151" y="372"/>
                    </a:lnTo>
                    <a:lnTo>
                      <a:pt x="151" y="373"/>
                    </a:lnTo>
                    <a:lnTo>
                      <a:pt x="151" y="374"/>
                    </a:lnTo>
                    <a:lnTo>
                      <a:pt x="152" y="374"/>
                    </a:lnTo>
                    <a:lnTo>
                      <a:pt x="152" y="376"/>
                    </a:lnTo>
                    <a:lnTo>
                      <a:pt x="152" y="377"/>
                    </a:lnTo>
                    <a:lnTo>
                      <a:pt x="151" y="377"/>
                    </a:lnTo>
                    <a:lnTo>
                      <a:pt x="152" y="377"/>
                    </a:lnTo>
                    <a:lnTo>
                      <a:pt x="151" y="377"/>
                    </a:lnTo>
                    <a:lnTo>
                      <a:pt x="151" y="378"/>
                    </a:lnTo>
                    <a:lnTo>
                      <a:pt x="150" y="378"/>
                    </a:lnTo>
                    <a:lnTo>
                      <a:pt x="150" y="380"/>
                    </a:lnTo>
                    <a:lnTo>
                      <a:pt x="150" y="381"/>
                    </a:lnTo>
                    <a:lnTo>
                      <a:pt x="148" y="381"/>
                    </a:lnTo>
                    <a:lnTo>
                      <a:pt x="150" y="382"/>
                    </a:lnTo>
                    <a:lnTo>
                      <a:pt x="151" y="382"/>
                    </a:lnTo>
                    <a:lnTo>
                      <a:pt x="151" y="384"/>
                    </a:lnTo>
                    <a:lnTo>
                      <a:pt x="150" y="385"/>
                    </a:lnTo>
                    <a:lnTo>
                      <a:pt x="148" y="385"/>
                    </a:lnTo>
                    <a:lnTo>
                      <a:pt x="147" y="385"/>
                    </a:lnTo>
                    <a:lnTo>
                      <a:pt x="147" y="384"/>
                    </a:lnTo>
                    <a:lnTo>
                      <a:pt x="146" y="385"/>
                    </a:lnTo>
                    <a:lnTo>
                      <a:pt x="146" y="386"/>
                    </a:lnTo>
                    <a:lnTo>
                      <a:pt x="146" y="388"/>
                    </a:lnTo>
                    <a:lnTo>
                      <a:pt x="144" y="388"/>
                    </a:lnTo>
                    <a:lnTo>
                      <a:pt x="143" y="388"/>
                    </a:lnTo>
                    <a:lnTo>
                      <a:pt x="143" y="389"/>
                    </a:lnTo>
                    <a:lnTo>
                      <a:pt x="142" y="389"/>
                    </a:lnTo>
                    <a:lnTo>
                      <a:pt x="142" y="390"/>
                    </a:lnTo>
                    <a:lnTo>
                      <a:pt x="142" y="391"/>
                    </a:lnTo>
                    <a:lnTo>
                      <a:pt x="143" y="393"/>
                    </a:lnTo>
                    <a:lnTo>
                      <a:pt x="143" y="394"/>
                    </a:lnTo>
                    <a:lnTo>
                      <a:pt x="142" y="394"/>
                    </a:lnTo>
                    <a:lnTo>
                      <a:pt x="142" y="395"/>
                    </a:lnTo>
                    <a:lnTo>
                      <a:pt x="142" y="397"/>
                    </a:lnTo>
                    <a:lnTo>
                      <a:pt x="143" y="397"/>
                    </a:lnTo>
                    <a:lnTo>
                      <a:pt x="143" y="398"/>
                    </a:lnTo>
                    <a:lnTo>
                      <a:pt x="143" y="399"/>
                    </a:lnTo>
                    <a:lnTo>
                      <a:pt x="142" y="399"/>
                    </a:lnTo>
                    <a:lnTo>
                      <a:pt x="142" y="401"/>
                    </a:lnTo>
                    <a:lnTo>
                      <a:pt x="140" y="401"/>
                    </a:lnTo>
                    <a:lnTo>
                      <a:pt x="140" y="402"/>
                    </a:lnTo>
                    <a:lnTo>
                      <a:pt x="140" y="403"/>
                    </a:lnTo>
                    <a:lnTo>
                      <a:pt x="139" y="403"/>
                    </a:lnTo>
                    <a:lnTo>
                      <a:pt x="138" y="403"/>
                    </a:lnTo>
                    <a:lnTo>
                      <a:pt x="137" y="403"/>
                    </a:lnTo>
                    <a:lnTo>
                      <a:pt x="137" y="405"/>
                    </a:lnTo>
                    <a:lnTo>
                      <a:pt x="135" y="403"/>
                    </a:lnTo>
                    <a:lnTo>
                      <a:pt x="134" y="403"/>
                    </a:lnTo>
                    <a:lnTo>
                      <a:pt x="133" y="403"/>
                    </a:lnTo>
                    <a:lnTo>
                      <a:pt x="133" y="405"/>
                    </a:lnTo>
                    <a:lnTo>
                      <a:pt x="133" y="406"/>
                    </a:lnTo>
                    <a:lnTo>
                      <a:pt x="131" y="406"/>
                    </a:lnTo>
                    <a:lnTo>
                      <a:pt x="131" y="405"/>
                    </a:lnTo>
                    <a:lnTo>
                      <a:pt x="131" y="403"/>
                    </a:lnTo>
                    <a:lnTo>
                      <a:pt x="130" y="403"/>
                    </a:lnTo>
                    <a:lnTo>
                      <a:pt x="129" y="403"/>
                    </a:lnTo>
                    <a:lnTo>
                      <a:pt x="129" y="402"/>
                    </a:lnTo>
                    <a:lnTo>
                      <a:pt x="129" y="401"/>
                    </a:lnTo>
                    <a:lnTo>
                      <a:pt x="129" y="399"/>
                    </a:lnTo>
                    <a:lnTo>
                      <a:pt x="127" y="399"/>
                    </a:lnTo>
                    <a:lnTo>
                      <a:pt x="126" y="399"/>
                    </a:lnTo>
                    <a:lnTo>
                      <a:pt x="125" y="399"/>
                    </a:lnTo>
                    <a:lnTo>
                      <a:pt x="125" y="401"/>
                    </a:lnTo>
                    <a:lnTo>
                      <a:pt x="125" y="402"/>
                    </a:lnTo>
                    <a:lnTo>
                      <a:pt x="123" y="402"/>
                    </a:lnTo>
                    <a:lnTo>
                      <a:pt x="123" y="403"/>
                    </a:lnTo>
                    <a:lnTo>
                      <a:pt x="122" y="403"/>
                    </a:lnTo>
                    <a:lnTo>
                      <a:pt x="121" y="403"/>
                    </a:lnTo>
                    <a:lnTo>
                      <a:pt x="120" y="403"/>
                    </a:lnTo>
                    <a:lnTo>
                      <a:pt x="120" y="405"/>
                    </a:lnTo>
                    <a:lnTo>
                      <a:pt x="120" y="406"/>
                    </a:lnTo>
                    <a:lnTo>
                      <a:pt x="120" y="407"/>
                    </a:lnTo>
                    <a:lnTo>
                      <a:pt x="120" y="406"/>
                    </a:lnTo>
                    <a:lnTo>
                      <a:pt x="121" y="406"/>
                    </a:lnTo>
                    <a:lnTo>
                      <a:pt x="122" y="406"/>
                    </a:lnTo>
                    <a:lnTo>
                      <a:pt x="122" y="407"/>
                    </a:lnTo>
                    <a:lnTo>
                      <a:pt x="123" y="407"/>
                    </a:lnTo>
                    <a:lnTo>
                      <a:pt x="122" y="407"/>
                    </a:lnTo>
                    <a:lnTo>
                      <a:pt x="122" y="409"/>
                    </a:lnTo>
                    <a:lnTo>
                      <a:pt x="121" y="409"/>
                    </a:lnTo>
                    <a:lnTo>
                      <a:pt x="120" y="409"/>
                    </a:lnTo>
                    <a:lnTo>
                      <a:pt x="120" y="410"/>
                    </a:lnTo>
                    <a:lnTo>
                      <a:pt x="118" y="410"/>
                    </a:lnTo>
                    <a:lnTo>
                      <a:pt x="117" y="410"/>
                    </a:lnTo>
                    <a:lnTo>
                      <a:pt x="117" y="409"/>
                    </a:lnTo>
                    <a:lnTo>
                      <a:pt x="117" y="407"/>
                    </a:lnTo>
                    <a:lnTo>
                      <a:pt x="116" y="406"/>
                    </a:lnTo>
                    <a:lnTo>
                      <a:pt x="114" y="406"/>
                    </a:lnTo>
                    <a:lnTo>
                      <a:pt x="113" y="406"/>
                    </a:lnTo>
                    <a:lnTo>
                      <a:pt x="112" y="406"/>
                    </a:lnTo>
                    <a:lnTo>
                      <a:pt x="110" y="406"/>
                    </a:lnTo>
                    <a:lnTo>
                      <a:pt x="109" y="406"/>
                    </a:lnTo>
                    <a:lnTo>
                      <a:pt x="109" y="407"/>
                    </a:lnTo>
                    <a:lnTo>
                      <a:pt x="108" y="407"/>
                    </a:lnTo>
                    <a:lnTo>
                      <a:pt x="108" y="406"/>
                    </a:lnTo>
                    <a:lnTo>
                      <a:pt x="106" y="406"/>
                    </a:lnTo>
                    <a:lnTo>
                      <a:pt x="108" y="406"/>
                    </a:lnTo>
                    <a:lnTo>
                      <a:pt x="108" y="405"/>
                    </a:lnTo>
                    <a:lnTo>
                      <a:pt x="106" y="405"/>
                    </a:lnTo>
                    <a:lnTo>
                      <a:pt x="105" y="406"/>
                    </a:lnTo>
                    <a:lnTo>
                      <a:pt x="104" y="406"/>
                    </a:lnTo>
                    <a:lnTo>
                      <a:pt x="103" y="406"/>
                    </a:lnTo>
                    <a:lnTo>
                      <a:pt x="101" y="406"/>
                    </a:lnTo>
                    <a:lnTo>
                      <a:pt x="101" y="407"/>
                    </a:lnTo>
                    <a:lnTo>
                      <a:pt x="101" y="409"/>
                    </a:lnTo>
                    <a:lnTo>
                      <a:pt x="103" y="409"/>
                    </a:lnTo>
                    <a:lnTo>
                      <a:pt x="103" y="410"/>
                    </a:lnTo>
                    <a:lnTo>
                      <a:pt x="103" y="411"/>
                    </a:lnTo>
                    <a:lnTo>
                      <a:pt x="103" y="412"/>
                    </a:lnTo>
                    <a:lnTo>
                      <a:pt x="101" y="412"/>
                    </a:lnTo>
                    <a:lnTo>
                      <a:pt x="101" y="414"/>
                    </a:lnTo>
                    <a:lnTo>
                      <a:pt x="103" y="414"/>
                    </a:lnTo>
                    <a:lnTo>
                      <a:pt x="103" y="415"/>
                    </a:lnTo>
                    <a:lnTo>
                      <a:pt x="104" y="415"/>
                    </a:lnTo>
                    <a:lnTo>
                      <a:pt x="104" y="416"/>
                    </a:lnTo>
                    <a:lnTo>
                      <a:pt x="105" y="416"/>
                    </a:lnTo>
                    <a:lnTo>
                      <a:pt x="106" y="416"/>
                    </a:lnTo>
                    <a:lnTo>
                      <a:pt x="108" y="416"/>
                    </a:lnTo>
                    <a:lnTo>
                      <a:pt x="108" y="418"/>
                    </a:lnTo>
                    <a:lnTo>
                      <a:pt x="108" y="416"/>
                    </a:lnTo>
                    <a:lnTo>
                      <a:pt x="109" y="416"/>
                    </a:lnTo>
                    <a:lnTo>
                      <a:pt x="109" y="418"/>
                    </a:lnTo>
                    <a:lnTo>
                      <a:pt x="109" y="419"/>
                    </a:lnTo>
                    <a:lnTo>
                      <a:pt x="108" y="419"/>
                    </a:lnTo>
                    <a:lnTo>
                      <a:pt x="106" y="419"/>
                    </a:lnTo>
                    <a:lnTo>
                      <a:pt x="105" y="419"/>
                    </a:lnTo>
                    <a:lnTo>
                      <a:pt x="104" y="419"/>
                    </a:lnTo>
                    <a:lnTo>
                      <a:pt x="103" y="419"/>
                    </a:lnTo>
                    <a:lnTo>
                      <a:pt x="101" y="419"/>
                    </a:lnTo>
                    <a:lnTo>
                      <a:pt x="100" y="419"/>
                    </a:lnTo>
                    <a:lnTo>
                      <a:pt x="101" y="420"/>
                    </a:lnTo>
                    <a:lnTo>
                      <a:pt x="103" y="420"/>
                    </a:lnTo>
                    <a:lnTo>
                      <a:pt x="103" y="422"/>
                    </a:lnTo>
                    <a:lnTo>
                      <a:pt x="104" y="422"/>
                    </a:lnTo>
                    <a:lnTo>
                      <a:pt x="104" y="423"/>
                    </a:lnTo>
                    <a:lnTo>
                      <a:pt x="103" y="424"/>
                    </a:lnTo>
                    <a:lnTo>
                      <a:pt x="101" y="424"/>
                    </a:lnTo>
                    <a:lnTo>
                      <a:pt x="101" y="426"/>
                    </a:lnTo>
                    <a:lnTo>
                      <a:pt x="100" y="426"/>
                    </a:lnTo>
                    <a:lnTo>
                      <a:pt x="99" y="426"/>
                    </a:lnTo>
                    <a:lnTo>
                      <a:pt x="97" y="426"/>
                    </a:lnTo>
                    <a:lnTo>
                      <a:pt x="97" y="424"/>
                    </a:lnTo>
                    <a:lnTo>
                      <a:pt x="96" y="424"/>
                    </a:lnTo>
                    <a:lnTo>
                      <a:pt x="95" y="424"/>
                    </a:lnTo>
                    <a:lnTo>
                      <a:pt x="93" y="424"/>
                    </a:lnTo>
                    <a:lnTo>
                      <a:pt x="93" y="423"/>
                    </a:lnTo>
                    <a:lnTo>
                      <a:pt x="92" y="423"/>
                    </a:lnTo>
                    <a:lnTo>
                      <a:pt x="92" y="424"/>
                    </a:lnTo>
                    <a:lnTo>
                      <a:pt x="91" y="424"/>
                    </a:lnTo>
                    <a:lnTo>
                      <a:pt x="91" y="426"/>
                    </a:lnTo>
                    <a:lnTo>
                      <a:pt x="92" y="426"/>
                    </a:lnTo>
                    <a:lnTo>
                      <a:pt x="92" y="427"/>
                    </a:lnTo>
                    <a:lnTo>
                      <a:pt x="93" y="427"/>
                    </a:lnTo>
                    <a:lnTo>
                      <a:pt x="93" y="428"/>
                    </a:lnTo>
                    <a:lnTo>
                      <a:pt x="95" y="428"/>
                    </a:lnTo>
                    <a:lnTo>
                      <a:pt x="95" y="429"/>
                    </a:lnTo>
                    <a:lnTo>
                      <a:pt x="95" y="431"/>
                    </a:lnTo>
                    <a:lnTo>
                      <a:pt x="93" y="431"/>
                    </a:lnTo>
                    <a:lnTo>
                      <a:pt x="92" y="431"/>
                    </a:lnTo>
                    <a:lnTo>
                      <a:pt x="91" y="431"/>
                    </a:lnTo>
                    <a:lnTo>
                      <a:pt x="89" y="431"/>
                    </a:lnTo>
                    <a:lnTo>
                      <a:pt x="89" y="429"/>
                    </a:lnTo>
                    <a:lnTo>
                      <a:pt x="89" y="428"/>
                    </a:lnTo>
                    <a:lnTo>
                      <a:pt x="88" y="428"/>
                    </a:lnTo>
                    <a:lnTo>
                      <a:pt x="88" y="427"/>
                    </a:lnTo>
                    <a:lnTo>
                      <a:pt x="87" y="427"/>
                    </a:lnTo>
                    <a:lnTo>
                      <a:pt x="86" y="427"/>
                    </a:lnTo>
                    <a:lnTo>
                      <a:pt x="84" y="427"/>
                    </a:lnTo>
                    <a:lnTo>
                      <a:pt x="84" y="428"/>
                    </a:lnTo>
                    <a:lnTo>
                      <a:pt x="83" y="428"/>
                    </a:lnTo>
                    <a:lnTo>
                      <a:pt x="82" y="428"/>
                    </a:lnTo>
                    <a:lnTo>
                      <a:pt x="82" y="427"/>
                    </a:lnTo>
                    <a:lnTo>
                      <a:pt x="80" y="427"/>
                    </a:lnTo>
                    <a:lnTo>
                      <a:pt x="80" y="426"/>
                    </a:lnTo>
                    <a:lnTo>
                      <a:pt x="79" y="426"/>
                    </a:lnTo>
                    <a:lnTo>
                      <a:pt x="79" y="427"/>
                    </a:lnTo>
                    <a:lnTo>
                      <a:pt x="78" y="427"/>
                    </a:lnTo>
                    <a:lnTo>
                      <a:pt x="78" y="428"/>
                    </a:lnTo>
                    <a:lnTo>
                      <a:pt x="76" y="428"/>
                    </a:lnTo>
                    <a:lnTo>
                      <a:pt x="75" y="428"/>
                    </a:lnTo>
                    <a:lnTo>
                      <a:pt x="75" y="429"/>
                    </a:lnTo>
                    <a:lnTo>
                      <a:pt x="75" y="428"/>
                    </a:lnTo>
                    <a:lnTo>
                      <a:pt x="74" y="428"/>
                    </a:lnTo>
                    <a:lnTo>
                      <a:pt x="75" y="428"/>
                    </a:lnTo>
                    <a:lnTo>
                      <a:pt x="75" y="427"/>
                    </a:lnTo>
                    <a:lnTo>
                      <a:pt x="74" y="427"/>
                    </a:lnTo>
                    <a:lnTo>
                      <a:pt x="74" y="426"/>
                    </a:lnTo>
                    <a:lnTo>
                      <a:pt x="74" y="424"/>
                    </a:lnTo>
                    <a:lnTo>
                      <a:pt x="74" y="423"/>
                    </a:lnTo>
                    <a:lnTo>
                      <a:pt x="72" y="423"/>
                    </a:lnTo>
                    <a:lnTo>
                      <a:pt x="72" y="424"/>
                    </a:lnTo>
                    <a:lnTo>
                      <a:pt x="72" y="426"/>
                    </a:lnTo>
                    <a:lnTo>
                      <a:pt x="72" y="427"/>
                    </a:lnTo>
                    <a:lnTo>
                      <a:pt x="71" y="427"/>
                    </a:lnTo>
                    <a:lnTo>
                      <a:pt x="70" y="427"/>
                    </a:lnTo>
                    <a:lnTo>
                      <a:pt x="70" y="428"/>
                    </a:lnTo>
                    <a:lnTo>
                      <a:pt x="68" y="429"/>
                    </a:lnTo>
                    <a:lnTo>
                      <a:pt x="67" y="429"/>
                    </a:lnTo>
                    <a:lnTo>
                      <a:pt x="67" y="428"/>
                    </a:lnTo>
                    <a:lnTo>
                      <a:pt x="66" y="428"/>
                    </a:lnTo>
                    <a:lnTo>
                      <a:pt x="65" y="428"/>
                    </a:lnTo>
                    <a:lnTo>
                      <a:pt x="65" y="427"/>
                    </a:lnTo>
                    <a:lnTo>
                      <a:pt x="63" y="427"/>
                    </a:lnTo>
                    <a:lnTo>
                      <a:pt x="63" y="426"/>
                    </a:lnTo>
                    <a:lnTo>
                      <a:pt x="65" y="424"/>
                    </a:lnTo>
                    <a:lnTo>
                      <a:pt x="63" y="424"/>
                    </a:lnTo>
                    <a:lnTo>
                      <a:pt x="62" y="424"/>
                    </a:lnTo>
                    <a:lnTo>
                      <a:pt x="62" y="423"/>
                    </a:lnTo>
                    <a:lnTo>
                      <a:pt x="61" y="423"/>
                    </a:lnTo>
                    <a:lnTo>
                      <a:pt x="61" y="422"/>
                    </a:lnTo>
                    <a:lnTo>
                      <a:pt x="59" y="422"/>
                    </a:lnTo>
                    <a:lnTo>
                      <a:pt x="58" y="422"/>
                    </a:lnTo>
                    <a:lnTo>
                      <a:pt x="57" y="422"/>
                    </a:lnTo>
                    <a:lnTo>
                      <a:pt x="57" y="423"/>
                    </a:lnTo>
                    <a:lnTo>
                      <a:pt x="57" y="424"/>
                    </a:lnTo>
                    <a:lnTo>
                      <a:pt x="55" y="424"/>
                    </a:lnTo>
                    <a:lnTo>
                      <a:pt x="54" y="423"/>
                    </a:lnTo>
                    <a:lnTo>
                      <a:pt x="54" y="422"/>
                    </a:lnTo>
                    <a:lnTo>
                      <a:pt x="54" y="420"/>
                    </a:lnTo>
                    <a:lnTo>
                      <a:pt x="53" y="420"/>
                    </a:lnTo>
                    <a:lnTo>
                      <a:pt x="51" y="420"/>
                    </a:lnTo>
                    <a:lnTo>
                      <a:pt x="51" y="419"/>
                    </a:lnTo>
                    <a:lnTo>
                      <a:pt x="50" y="419"/>
                    </a:lnTo>
                    <a:lnTo>
                      <a:pt x="50" y="420"/>
                    </a:lnTo>
                    <a:lnTo>
                      <a:pt x="49" y="420"/>
                    </a:lnTo>
                    <a:lnTo>
                      <a:pt x="48" y="420"/>
                    </a:lnTo>
                    <a:lnTo>
                      <a:pt x="46" y="420"/>
                    </a:lnTo>
                    <a:lnTo>
                      <a:pt x="46" y="419"/>
                    </a:lnTo>
                    <a:lnTo>
                      <a:pt x="45" y="419"/>
                    </a:lnTo>
                    <a:lnTo>
                      <a:pt x="44" y="419"/>
                    </a:lnTo>
                    <a:lnTo>
                      <a:pt x="44" y="420"/>
                    </a:lnTo>
                    <a:lnTo>
                      <a:pt x="42" y="420"/>
                    </a:lnTo>
                    <a:lnTo>
                      <a:pt x="41" y="420"/>
                    </a:lnTo>
                    <a:lnTo>
                      <a:pt x="41" y="422"/>
                    </a:lnTo>
                    <a:lnTo>
                      <a:pt x="40" y="423"/>
                    </a:lnTo>
                    <a:lnTo>
                      <a:pt x="38" y="423"/>
                    </a:lnTo>
                    <a:lnTo>
                      <a:pt x="37" y="423"/>
                    </a:lnTo>
                    <a:lnTo>
                      <a:pt x="36" y="422"/>
                    </a:lnTo>
                    <a:lnTo>
                      <a:pt x="36" y="423"/>
                    </a:lnTo>
                    <a:lnTo>
                      <a:pt x="36" y="424"/>
                    </a:lnTo>
                    <a:lnTo>
                      <a:pt x="34" y="424"/>
                    </a:lnTo>
                    <a:lnTo>
                      <a:pt x="34" y="423"/>
                    </a:lnTo>
                    <a:lnTo>
                      <a:pt x="33" y="423"/>
                    </a:lnTo>
                    <a:lnTo>
                      <a:pt x="33" y="422"/>
                    </a:lnTo>
                    <a:lnTo>
                      <a:pt x="33" y="420"/>
                    </a:lnTo>
                    <a:lnTo>
                      <a:pt x="33" y="419"/>
                    </a:lnTo>
                    <a:lnTo>
                      <a:pt x="33" y="418"/>
                    </a:lnTo>
                    <a:lnTo>
                      <a:pt x="33" y="416"/>
                    </a:lnTo>
                    <a:lnTo>
                      <a:pt x="32" y="416"/>
                    </a:lnTo>
                    <a:lnTo>
                      <a:pt x="32" y="415"/>
                    </a:lnTo>
                    <a:lnTo>
                      <a:pt x="31" y="415"/>
                    </a:lnTo>
                    <a:lnTo>
                      <a:pt x="29" y="415"/>
                    </a:lnTo>
                    <a:lnTo>
                      <a:pt x="29" y="414"/>
                    </a:lnTo>
                    <a:lnTo>
                      <a:pt x="31" y="414"/>
                    </a:lnTo>
                    <a:lnTo>
                      <a:pt x="32" y="414"/>
                    </a:lnTo>
                    <a:lnTo>
                      <a:pt x="31" y="414"/>
                    </a:lnTo>
                    <a:lnTo>
                      <a:pt x="31" y="412"/>
                    </a:lnTo>
                    <a:lnTo>
                      <a:pt x="29" y="412"/>
                    </a:lnTo>
                    <a:lnTo>
                      <a:pt x="29" y="414"/>
                    </a:lnTo>
                    <a:lnTo>
                      <a:pt x="28" y="414"/>
                    </a:lnTo>
                    <a:lnTo>
                      <a:pt x="28" y="415"/>
                    </a:lnTo>
                    <a:lnTo>
                      <a:pt x="28" y="416"/>
                    </a:lnTo>
                    <a:lnTo>
                      <a:pt x="28" y="418"/>
                    </a:lnTo>
                    <a:lnTo>
                      <a:pt x="28" y="419"/>
                    </a:lnTo>
                    <a:lnTo>
                      <a:pt x="29" y="419"/>
                    </a:lnTo>
                    <a:lnTo>
                      <a:pt x="29" y="420"/>
                    </a:lnTo>
                    <a:lnTo>
                      <a:pt x="29" y="422"/>
                    </a:lnTo>
                    <a:lnTo>
                      <a:pt x="29" y="423"/>
                    </a:lnTo>
                    <a:lnTo>
                      <a:pt x="31" y="423"/>
                    </a:lnTo>
                    <a:lnTo>
                      <a:pt x="31" y="424"/>
                    </a:lnTo>
                    <a:lnTo>
                      <a:pt x="31" y="426"/>
                    </a:lnTo>
                    <a:lnTo>
                      <a:pt x="32" y="426"/>
                    </a:lnTo>
                    <a:lnTo>
                      <a:pt x="32" y="427"/>
                    </a:lnTo>
                    <a:lnTo>
                      <a:pt x="33" y="428"/>
                    </a:lnTo>
                    <a:lnTo>
                      <a:pt x="33" y="429"/>
                    </a:lnTo>
                    <a:lnTo>
                      <a:pt x="33" y="431"/>
                    </a:lnTo>
                    <a:lnTo>
                      <a:pt x="34" y="431"/>
                    </a:lnTo>
                    <a:lnTo>
                      <a:pt x="34" y="432"/>
                    </a:lnTo>
                    <a:lnTo>
                      <a:pt x="33" y="432"/>
                    </a:lnTo>
                    <a:lnTo>
                      <a:pt x="33" y="433"/>
                    </a:lnTo>
                    <a:lnTo>
                      <a:pt x="33" y="435"/>
                    </a:lnTo>
                    <a:lnTo>
                      <a:pt x="33" y="436"/>
                    </a:lnTo>
                    <a:lnTo>
                      <a:pt x="32" y="436"/>
                    </a:lnTo>
                    <a:lnTo>
                      <a:pt x="31" y="436"/>
                    </a:lnTo>
                    <a:lnTo>
                      <a:pt x="29" y="437"/>
                    </a:lnTo>
                    <a:lnTo>
                      <a:pt x="28" y="437"/>
                    </a:lnTo>
                    <a:lnTo>
                      <a:pt x="28" y="439"/>
                    </a:lnTo>
                    <a:lnTo>
                      <a:pt x="27" y="440"/>
                    </a:lnTo>
                    <a:lnTo>
                      <a:pt x="27" y="441"/>
                    </a:lnTo>
                    <a:lnTo>
                      <a:pt x="24" y="443"/>
                    </a:lnTo>
                    <a:lnTo>
                      <a:pt x="23" y="444"/>
                    </a:lnTo>
                    <a:lnTo>
                      <a:pt x="23" y="445"/>
                    </a:lnTo>
                    <a:lnTo>
                      <a:pt x="21" y="445"/>
                    </a:lnTo>
                    <a:lnTo>
                      <a:pt x="21" y="446"/>
                    </a:lnTo>
                    <a:lnTo>
                      <a:pt x="20" y="446"/>
                    </a:lnTo>
                    <a:lnTo>
                      <a:pt x="20" y="448"/>
                    </a:lnTo>
                    <a:lnTo>
                      <a:pt x="19" y="448"/>
                    </a:lnTo>
                    <a:lnTo>
                      <a:pt x="19" y="449"/>
                    </a:lnTo>
                    <a:lnTo>
                      <a:pt x="19" y="450"/>
                    </a:lnTo>
                    <a:lnTo>
                      <a:pt x="19" y="452"/>
                    </a:lnTo>
                    <a:lnTo>
                      <a:pt x="17" y="452"/>
                    </a:lnTo>
                    <a:lnTo>
                      <a:pt x="17" y="453"/>
                    </a:lnTo>
                    <a:lnTo>
                      <a:pt x="17" y="454"/>
                    </a:lnTo>
                    <a:lnTo>
                      <a:pt x="19" y="454"/>
                    </a:lnTo>
                    <a:lnTo>
                      <a:pt x="19" y="456"/>
                    </a:lnTo>
                    <a:lnTo>
                      <a:pt x="19" y="457"/>
                    </a:lnTo>
                    <a:lnTo>
                      <a:pt x="19" y="458"/>
                    </a:lnTo>
                    <a:lnTo>
                      <a:pt x="19" y="460"/>
                    </a:lnTo>
                    <a:lnTo>
                      <a:pt x="20" y="460"/>
                    </a:lnTo>
                    <a:lnTo>
                      <a:pt x="20" y="461"/>
                    </a:lnTo>
                    <a:lnTo>
                      <a:pt x="21" y="461"/>
                    </a:lnTo>
                    <a:lnTo>
                      <a:pt x="21" y="462"/>
                    </a:lnTo>
                    <a:lnTo>
                      <a:pt x="23" y="462"/>
                    </a:lnTo>
                    <a:lnTo>
                      <a:pt x="23" y="463"/>
                    </a:lnTo>
                    <a:lnTo>
                      <a:pt x="24" y="463"/>
                    </a:lnTo>
                    <a:lnTo>
                      <a:pt x="24" y="465"/>
                    </a:lnTo>
                    <a:lnTo>
                      <a:pt x="25" y="465"/>
                    </a:lnTo>
                    <a:lnTo>
                      <a:pt x="27" y="466"/>
                    </a:lnTo>
                    <a:lnTo>
                      <a:pt x="28" y="466"/>
                    </a:lnTo>
                    <a:lnTo>
                      <a:pt x="29" y="466"/>
                    </a:lnTo>
                    <a:lnTo>
                      <a:pt x="29" y="467"/>
                    </a:lnTo>
                    <a:lnTo>
                      <a:pt x="31" y="467"/>
                    </a:lnTo>
                    <a:lnTo>
                      <a:pt x="31" y="469"/>
                    </a:lnTo>
                    <a:lnTo>
                      <a:pt x="31" y="470"/>
                    </a:lnTo>
                    <a:lnTo>
                      <a:pt x="31" y="471"/>
                    </a:lnTo>
                    <a:lnTo>
                      <a:pt x="31" y="473"/>
                    </a:lnTo>
                    <a:lnTo>
                      <a:pt x="31" y="474"/>
                    </a:lnTo>
                    <a:lnTo>
                      <a:pt x="29" y="474"/>
                    </a:lnTo>
                    <a:lnTo>
                      <a:pt x="28" y="474"/>
                    </a:lnTo>
                    <a:lnTo>
                      <a:pt x="28" y="475"/>
                    </a:lnTo>
                    <a:lnTo>
                      <a:pt x="27" y="475"/>
                    </a:lnTo>
                    <a:lnTo>
                      <a:pt x="25" y="475"/>
                    </a:lnTo>
                    <a:lnTo>
                      <a:pt x="24" y="475"/>
                    </a:lnTo>
                    <a:lnTo>
                      <a:pt x="24" y="477"/>
                    </a:lnTo>
                    <a:lnTo>
                      <a:pt x="23" y="477"/>
                    </a:lnTo>
                    <a:lnTo>
                      <a:pt x="21" y="477"/>
                    </a:lnTo>
                    <a:lnTo>
                      <a:pt x="21" y="475"/>
                    </a:lnTo>
                    <a:lnTo>
                      <a:pt x="20" y="475"/>
                    </a:lnTo>
                    <a:lnTo>
                      <a:pt x="20" y="474"/>
                    </a:lnTo>
                    <a:lnTo>
                      <a:pt x="19" y="473"/>
                    </a:lnTo>
                    <a:lnTo>
                      <a:pt x="17" y="473"/>
                    </a:lnTo>
                    <a:lnTo>
                      <a:pt x="17" y="471"/>
                    </a:lnTo>
                    <a:lnTo>
                      <a:pt x="16" y="471"/>
                    </a:lnTo>
                    <a:lnTo>
                      <a:pt x="16" y="470"/>
                    </a:lnTo>
                    <a:lnTo>
                      <a:pt x="15" y="470"/>
                    </a:lnTo>
                    <a:lnTo>
                      <a:pt x="15" y="471"/>
                    </a:lnTo>
                    <a:lnTo>
                      <a:pt x="14" y="471"/>
                    </a:lnTo>
                    <a:lnTo>
                      <a:pt x="12" y="473"/>
                    </a:lnTo>
                    <a:lnTo>
                      <a:pt x="11" y="473"/>
                    </a:lnTo>
                    <a:lnTo>
                      <a:pt x="10" y="473"/>
                    </a:lnTo>
                    <a:lnTo>
                      <a:pt x="10" y="474"/>
                    </a:lnTo>
                    <a:lnTo>
                      <a:pt x="8" y="474"/>
                    </a:lnTo>
                    <a:lnTo>
                      <a:pt x="8" y="475"/>
                    </a:lnTo>
                    <a:lnTo>
                      <a:pt x="8" y="477"/>
                    </a:lnTo>
                    <a:lnTo>
                      <a:pt x="8" y="478"/>
                    </a:lnTo>
                    <a:lnTo>
                      <a:pt x="7" y="478"/>
                    </a:lnTo>
                    <a:lnTo>
                      <a:pt x="7" y="479"/>
                    </a:lnTo>
                    <a:lnTo>
                      <a:pt x="7" y="481"/>
                    </a:lnTo>
                    <a:lnTo>
                      <a:pt x="7" y="482"/>
                    </a:lnTo>
                    <a:lnTo>
                      <a:pt x="6" y="482"/>
                    </a:lnTo>
                    <a:lnTo>
                      <a:pt x="6" y="483"/>
                    </a:lnTo>
                    <a:lnTo>
                      <a:pt x="4" y="483"/>
                    </a:lnTo>
                    <a:lnTo>
                      <a:pt x="4" y="484"/>
                    </a:lnTo>
                    <a:lnTo>
                      <a:pt x="4" y="486"/>
                    </a:lnTo>
                    <a:lnTo>
                      <a:pt x="4" y="487"/>
                    </a:lnTo>
                    <a:lnTo>
                      <a:pt x="4" y="488"/>
                    </a:lnTo>
                    <a:lnTo>
                      <a:pt x="3" y="490"/>
                    </a:lnTo>
                    <a:lnTo>
                      <a:pt x="3" y="491"/>
                    </a:lnTo>
                    <a:lnTo>
                      <a:pt x="2" y="491"/>
                    </a:lnTo>
                    <a:lnTo>
                      <a:pt x="2" y="492"/>
                    </a:lnTo>
                    <a:lnTo>
                      <a:pt x="2" y="494"/>
                    </a:lnTo>
                    <a:lnTo>
                      <a:pt x="0" y="494"/>
                    </a:lnTo>
                    <a:lnTo>
                      <a:pt x="0" y="495"/>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0" name="Freeform 37">
                <a:extLst>
                  <a:ext uri="{FF2B5EF4-FFF2-40B4-BE49-F238E27FC236}">
                    <a16:creationId xmlns:a16="http://schemas.microsoft.com/office/drawing/2014/main" id="{43E99DDA-1A8E-74B2-13A2-7A31FFCAC769}"/>
                  </a:ext>
                </a:extLst>
              </p:cNvPr>
              <p:cNvSpPr>
                <a:spLocks/>
              </p:cNvSpPr>
              <p:nvPr/>
            </p:nvSpPr>
            <p:spPr bwMode="auto">
              <a:xfrm>
                <a:off x="3878" y="1334"/>
                <a:ext cx="9" cy="13"/>
              </a:xfrm>
              <a:custGeom>
                <a:avLst/>
                <a:gdLst>
                  <a:gd name="T0" fmla="*/ 1 w 9"/>
                  <a:gd name="T1" fmla="*/ 0 h 13"/>
                  <a:gd name="T2" fmla="*/ 1 w 9"/>
                  <a:gd name="T3" fmla="*/ 1 h 13"/>
                  <a:gd name="T4" fmla="*/ 0 w 9"/>
                  <a:gd name="T5" fmla="*/ 1 h 13"/>
                  <a:gd name="T6" fmla="*/ 0 w 9"/>
                  <a:gd name="T7" fmla="*/ 3 h 13"/>
                  <a:gd name="T8" fmla="*/ 1 w 9"/>
                  <a:gd name="T9" fmla="*/ 4 h 13"/>
                  <a:gd name="T10" fmla="*/ 3 w 9"/>
                  <a:gd name="T11" fmla="*/ 5 h 13"/>
                  <a:gd name="T12" fmla="*/ 4 w 9"/>
                  <a:gd name="T13" fmla="*/ 10 h 13"/>
                  <a:gd name="T14" fmla="*/ 9 w 9"/>
                  <a:gd name="T15" fmla="*/ 1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3">
                    <a:moveTo>
                      <a:pt x="1" y="0"/>
                    </a:moveTo>
                    <a:lnTo>
                      <a:pt x="1" y="1"/>
                    </a:lnTo>
                    <a:lnTo>
                      <a:pt x="0" y="1"/>
                    </a:lnTo>
                    <a:lnTo>
                      <a:pt x="0" y="3"/>
                    </a:lnTo>
                    <a:lnTo>
                      <a:pt x="1" y="4"/>
                    </a:lnTo>
                    <a:lnTo>
                      <a:pt x="3" y="5"/>
                    </a:lnTo>
                    <a:lnTo>
                      <a:pt x="4" y="10"/>
                    </a:lnTo>
                    <a:lnTo>
                      <a:pt x="9" y="1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1" name="Freeform 38">
                <a:extLst>
                  <a:ext uri="{FF2B5EF4-FFF2-40B4-BE49-F238E27FC236}">
                    <a16:creationId xmlns:a16="http://schemas.microsoft.com/office/drawing/2014/main" id="{554DDFF8-1BE0-17D9-9E2B-739EF2A5E253}"/>
                  </a:ext>
                </a:extLst>
              </p:cNvPr>
              <p:cNvSpPr>
                <a:spLocks/>
              </p:cNvSpPr>
              <p:nvPr/>
            </p:nvSpPr>
            <p:spPr bwMode="auto">
              <a:xfrm>
                <a:off x="3978" y="962"/>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2" name="Freeform 39">
                <a:extLst>
                  <a:ext uri="{FF2B5EF4-FFF2-40B4-BE49-F238E27FC236}">
                    <a16:creationId xmlns:a16="http://schemas.microsoft.com/office/drawing/2014/main" id="{B72E59B3-5E70-B4FE-DA4F-26589DA0E9ED}"/>
                  </a:ext>
                </a:extLst>
              </p:cNvPr>
              <p:cNvSpPr>
                <a:spLocks/>
              </p:cNvSpPr>
              <p:nvPr/>
            </p:nvSpPr>
            <p:spPr bwMode="auto">
              <a:xfrm>
                <a:off x="3716" y="1251"/>
                <a:ext cx="386" cy="579"/>
              </a:xfrm>
              <a:custGeom>
                <a:avLst/>
                <a:gdLst>
                  <a:gd name="T0" fmla="*/ 347 w 386"/>
                  <a:gd name="T1" fmla="*/ 334 h 579"/>
                  <a:gd name="T2" fmla="*/ 348 w 386"/>
                  <a:gd name="T3" fmla="*/ 350 h 579"/>
                  <a:gd name="T4" fmla="*/ 348 w 386"/>
                  <a:gd name="T5" fmla="*/ 368 h 579"/>
                  <a:gd name="T6" fmla="*/ 335 w 386"/>
                  <a:gd name="T7" fmla="*/ 383 h 579"/>
                  <a:gd name="T8" fmla="*/ 319 w 386"/>
                  <a:gd name="T9" fmla="*/ 402 h 579"/>
                  <a:gd name="T10" fmla="*/ 313 w 386"/>
                  <a:gd name="T11" fmla="*/ 435 h 579"/>
                  <a:gd name="T12" fmla="*/ 313 w 386"/>
                  <a:gd name="T13" fmla="*/ 449 h 579"/>
                  <a:gd name="T14" fmla="*/ 318 w 386"/>
                  <a:gd name="T15" fmla="*/ 453 h 579"/>
                  <a:gd name="T16" fmla="*/ 319 w 386"/>
                  <a:gd name="T17" fmla="*/ 464 h 579"/>
                  <a:gd name="T18" fmla="*/ 341 w 386"/>
                  <a:gd name="T19" fmla="*/ 470 h 579"/>
                  <a:gd name="T20" fmla="*/ 357 w 386"/>
                  <a:gd name="T21" fmla="*/ 487 h 579"/>
                  <a:gd name="T22" fmla="*/ 355 w 386"/>
                  <a:gd name="T23" fmla="*/ 527 h 579"/>
                  <a:gd name="T24" fmla="*/ 345 w 386"/>
                  <a:gd name="T25" fmla="*/ 555 h 579"/>
                  <a:gd name="T26" fmla="*/ 323 w 386"/>
                  <a:gd name="T27" fmla="*/ 567 h 579"/>
                  <a:gd name="T28" fmla="*/ 275 w 386"/>
                  <a:gd name="T29" fmla="*/ 561 h 579"/>
                  <a:gd name="T30" fmla="*/ 251 w 386"/>
                  <a:gd name="T31" fmla="*/ 567 h 579"/>
                  <a:gd name="T32" fmla="*/ 212 w 386"/>
                  <a:gd name="T33" fmla="*/ 576 h 579"/>
                  <a:gd name="T34" fmla="*/ 182 w 386"/>
                  <a:gd name="T35" fmla="*/ 472 h 579"/>
                  <a:gd name="T36" fmla="*/ 125 w 386"/>
                  <a:gd name="T37" fmla="*/ 350 h 579"/>
                  <a:gd name="T38" fmla="*/ 82 w 386"/>
                  <a:gd name="T39" fmla="*/ 256 h 579"/>
                  <a:gd name="T40" fmla="*/ 4 w 386"/>
                  <a:gd name="T41" fmla="*/ 199 h 579"/>
                  <a:gd name="T42" fmla="*/ 52 w 386"/>
                  <a:gd name="T43" fmla="*/ 192 h 579"/>
                  <a:gd name="T44" fmla="*/ 77 w 386"/>
                  <a:gd name="T45" fmla="*/ 182 h 579"/>
                  <a:gd name="T46" fmla="*/ 91 w 386"/>
                  <a:gd name="T47" fmla="*/ 172 h 579"/>
                  <a:gd name="T48" fmla="*/ 97 w 386"/>
                  <a:gd name="T49" fmla="*/ 151 h 579"/>
                  <a:gd name="T50" fmla="*/ 114 w 386"/>
                  <a:gd name="T51" fmla="*/ 146 h 579"/>
                  <a:gd name="T52" fmla="*/ 128 w 386"/>
                  <a:gd name="T53" fmla="*/ 154 h 579"/>
                  <a:gd name="T54" fmla="*/ 150 w 386"/>
                  <a:gd name="T55" fmla="*/ 167 h 579"/>
                  <a:gd name="T56" fmla="*/ 167 w 386"/>
                  <a:gd name="T57" fmla="*/ 177 h 579"/>
                  <a:gd name="T58" fmla="*/ 165 w 386"/>
                  <a:gd name="T59" fmla="*/ 189 h 579"/>
                  <a:gd name="T60" fmla="*/ 190 w 386"/>
                  <a:gd name="T61" fmla="*/ 184 h 579"/>
                  <a:gd name="T62" fmla="*/ 200 w 386"/>
                  <a:gd name="T63" fmla="*/ 151 h 579"/>
                  <a:gd name="T64" fmla="*/ 173 w 386"/>
                  <a:gd name="T65" fmla="*/ 134 h 579"/>
                  <a:gd name="T66" fmla="*/ 166 w 386"/>
                  <a:gd name="T67" fmla="*/ 93 h 579"/>
                  <a:gd name="T68" fmla="*/ 170 w 386"/>
                  <a:gd name="T69" fmla="*/ 69 h 579"/>
                  <a:gd name="T70" fmla="*/ 184 w 386"/>
                  <a:gd name="T71" fmla="*/ 63 h 579"/>
                  <a:gd name="T72" fmla="*/ 187 w 386"/>
                  <a:gd name="T73" fmla="*/ 53 h 579"/>
                  <a:gd name="T74" fmla="*/ 183 w 386"/>
                  <a:gd name="T75" fmla="*/ 34 h 579"/>
                  <a:gd name="T76" fmla="*/ 196 w 386"/>
                  <a:gd name="T77" fmla="*/ 16 h 579"/>
                  <a:gd name="T78" fmla="*/ 192 w 386"/>
                  <a:gd name="T79" fmla="*/ 2 h 579"/>
                  <a:gd name="T80" fmla="*/ 205 w 386"/>
                  <a:gd name="T81" fmla="*/ 8 h 579"/>
                  <a:gd name="T82" fmla="*/ 222 w 386"/>
                  <a:gd name="T83" fmla="*/ 10 h 579"/>
                  <a:gd name="T84" fmla="*/ 235 w 386"/>
                  <a:gd name="T85" fmla="*/ 11 h 579"/>
                  <a:gd name="T86" fmla="*/ 247 w 386"/>
                  <a:gd name="T87" fmla="*/ 16 h 579"/>
                  <a:gd name="T88" fmla="*/ 255 w 386"/>
                  <a:gd name="T89" fmla="*/ 12 h 579"/>
                  <a:gd name="T90" fmla="*/ 303 w 386"/>
                  <a:gd name="T91" fmla="*/ 61 h 579"/>
                  <a:gd name="T92" fmla="*/ 315 w 386"/>
                  <a:gd name="T93" fmla="*/ 71 h 579"/>
                  <a:gd name="T94" fmla="*/ 330 w 386"/>
                  <a:gd name="T95" fmla="*/ 83 h 579"/>
                  <a:gd name="T96" fmla="*/ 347 w 386"/>
                  <a:gd name="T97" fmla="*/ 89 h 579"/>
                  <a:gd name="T98" fmla="*/ 356 w 386"/>
                  <a:gd name="T99" fmla="*/ 104 h 579"/>
                  <a:gd name="T100" fmla="*/ 361 w 386"/>
                  <a:gd name="T101" fmla="*/ 122 h 579"/>
                  <a:gd name="T102" fmla="*/ 375 w 386"/>
                  <a:gd name="T103" fmla="*/ 131 h 579"/>
                  <a:gd name="T104" fmla="*/ 378 w 386"/>
                  <a:gd name="T105" fmla="*/ 143 h 579"/>
                  <a:gd name="T106" fmla="*/ 386 w 386"/>
                  <a:gd name="T107" fmla="*/ 155 h 579"/>
                  <a:gd name="T108" fmla="*/ 386 w 386"/>
                  <a:gd name="T109" fmla="*/ 167 h 579"/>
                  <a:gd name="T110" fmla="*/ 353 w 386"/>
                  <a:gd name="T111" fmla="*/ 178 h 579"/>
                  <a:gd name="T112" fmla="*/ 338 w 386"/>
                  <a:gd name="T113" fmla="*/ 195 h 579"/>
                  <a:gd name="T114" fmla="*/ 343 w 386"/>
                  <a:gd name="T115" fmla="*/ 216 h 579"/>
                  <a:gd name="T116" fmla="*/ 340 w 386"/>
                  <a:gd name="T117" fmla="*/ 247 h 579"/>
                  <a:gd name="T118" fmla="*/ 347 w 386"/>
                  <a:gd name="T119" fmla="*/ 264 h 579"/>
                  <a:gd name="T120" fmla="*/ 348 w 386"/>
                  <a:gd name="T121" fmla="*/ 281 h 579"/>
                  <a:gd name="T122" fmla="*/ 351 w 386"/>
                  <a:gd name="T123" fmla="*/ 296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86" h="579">
                    <a:moveTo>
                      <a:pt x="349" y="300"/>
                    </a:moveTo>
                    <a:lnTo>
                      <a:pt x="348" y="300"/>
                    </a:lnTo>
                    <a:lnTo>
                      <a:pt x="349" y="300"/>
                    </a:lnTo>
                    <a:lnTo>
                      <a:pt x="348" y="300"/>
                    </a:lnTo>
                    <a:lnTo>
                      <a:pt x="347" y="300"/>
                    </a:lnTo>
                    <a:lnTo>
                      <a:pt x="349" y="307"/>
                    </a:lnTo>
                    <a:lnTo>
                      <a:pt x="348" y="308"/>
                    </a:lnTo>
                    <a:lnTo>
                      <a:pt x="348" y="311"/>
                    </a:lnTo>
                    <a:lnTo>
                      <a:pt x="349" y="312"/>
                    </a:lnTo>
                    <a:lnTo>
                      <a:pt x="349" y="315"/>
                    </a:lnTo>
                    <a:lnTo>
                      <a:pt x="349" y="317"/>
                    </a:lnTo>
                    <a:lnTo>
                      <a:pt x="349" y="321"/>
                    </a:lnTo>
                    <a:lnTo>
                      <a:pt x="348" y="321"/>
                    </a:lnTo>
                    <a:lnTo>
                      <a:pt x="347" y="322"/>
                    </a:lnTo>
                    <a:lnTo>
                      <a:pt x="348" y="322"/>
                    </a:lnTo>
                    <a:lnTo>
                      <a:pt x="347" y="324"/>
                    </a:lnTo>
                    <a:lnTo>
                      <a:pt x="347" y="326"/>
                    </a:lnTo>
                    <a:lnTo>
                      <a:pt x="347" y="328"/>
                    </a:lnTo>
                    <a:lnTo>
                      <a:pt x="347" y="329"/>
                    </a:lnTo>
                    <a:lnTo>
                      <a:pt x="347" y="333"/>
                    </a:lnTo>
                    <a:lnTo>
                      <a:pt x="347" y="334"/>
                    </a:lnTo>
                    <a:lnTo>
                      <a:pt x="348" y="336"/>
                    </a:lnTo>
                    <a:lnTo>
                      <a:pt x="347" y="336"/>
                    </a:lnTo>
                    <a:lnTo>
                      <a:pt x="347" y="337"/>
                    </a:lnTo>
                    <a:lnTo>
                      <a:pt x="348" y="337"/>
                    </a:lnTo>
                    <a:lnTo>
                      <a:pt x="349" y="337"/>
                    </a:lnTo>
                    <a:lnTo>
                      <a:pt x="351" y="337"/>
                    </a:lnTo>
                    <a:lnTo>
                      <a:pt x="351" y="338"/>
                    </a:lnTo>
                    <a:lnTo>
                      <a:pt x="349" y="338"/>
                    </a:lnTo>
                    <a:lnTo>
                      <a:pt x="349" y="339"/>
                    </a:lnTo>
                    <a:lnTo>
                      <a:pt x="351" y="339"/>
                    </a:lnTo>
                    <a:lnTo>
                      <a:pt x="351" y="341"/>
                    </a:lnTo>
                    <a:lnTo>
                      <a:pt x="351" y="342"/>
                    </a:lnTo>
                    <a:lnTo>
                      <a:pt x="351" y="343"/>
                    </a:lnTo>
                    <a:lnTo>
                      <a:pt x="351" y="345"/>
                    </a:lnTo>
                    <a:lnTo>
                      <a:pt x="351" y="346"/>
                    </a:lnTo>
                    <a:lnTo>
                      <a:pt x="351" y="347"/>
                    </a:lnTo>
                    <a:lnTo>
                      <a:pt x="349" y="347"/>
                    </a:lnTo>
                    <a:lnTo>
                      <a:pt x="348" y="347"/>
                    </a:lnTo>
                    <a:lnTo>
                      <a:pt x="347" y="347"/>
                    </a:lnTo>
                    <a:lnTo>
                      <a:pt x="347" y="349"/>
                    </a:lnTo>
                    <a:lnTo>
                      <a:pt x="348" y="350"/>
                    </a:lnTo>
                    <a:lnTo>
                      <a:pt x="347" y="350"/>
                    </a:lnTo>
                    <a:lnTo>
                      <a:pt x="345" y="350"/>
                    </a:lnTo>
                    <a:lnTo>
                      <a:pt x="344" y="350"/>
                    </a:lnTo>
                    <a:lnTo>
                      <a:pt x="344" y="351"/>
                    </a:lnTo>
                    <a:lnTo>
                      <a:pt x="345" y="353"/>
                    </a:lnTo>
                    <a:lnTo>
                      <a:pt x="345" y="354"/>
                    </a:lnTo>
                    <a:lnTo>
                      <a:pt x="347" y="354"/>
                    </a:lnTo>
                    <a:lnTo>
                      <a:pt x="347" y="355"/>
                    </a:lnTo>
                    <a:lnTo>
                      <a:pt x="347" y="356"/>
                    </a:lnTo>
                    <a:lnTo>
                      <a:pt x="347" y="358"/>
                    </a:lnTo>
                    <a:lnTo>
                      <a:pt x="347" y="359"/>
                    </a:lnTo>
                    <a:lnTo>
                      <a:pt x="347" y="360"/>
                    </a:lnTo>
                    <a:lnTo>
                      <a:pt x="348" y="360"/>
                    </a:lnTo>
                    <a:lnTo>
                      <a:pt x="348" y="362"/>
                    </a:lnTo>
                    <a:lnTo>
                      <a:pt x="348" y="363"/>
                    </a:lnTo>
                    <a:lnTo>
                      <a:pt x="348" y="364"/>
                    </a:lnTo>
                    <a:lnTo>
                      <a:pt x="349" y="366"/>
                    </a:lnTo>
                    <a:lnTo>
                      <a:pt x="351" y="367"/>
                    </a:lnTo>
                    <a:lnTo>
                      <a:pt x="351" y="368"/>
                    </a:lnTo>
                    <a:lnTo>
                      <a:pt x="349" y="368"/>
                    </a:lnTo>
                    <a:lnTo>
                      <a:pt x="348" y="368"/>
                    </a:lnTo>
                    <a:lnTo>
                      <a:pt x="347" y="368"/>
                    </a:lnTo>
                    <a:lnTo>
                      <a:pt x="347" y="367"/>
                    </a:lnTo>
                    <a:lnTo>
                      <a:pt x="345" y="367"/>
                    </a:lnTo>
                    <a:lnTo>
                      <a:pt x="344" y="367"/>
                    </a:lnTo>
                    <a:lnTo>
                      <a:pt x="344" y="366"/>
                    </a:lnTo>
                    <a:lnTo>
                      <a:pt x="343" y="366"/>
                    </a:lnTo>
                    <a:lnTo>
                      <a:pt x="341" y="366"/>
                    </a:lnTo>
                    <a:lnTo>
                      <a:pt x="341" y="367"/>
                    </a:lnTo>
                    <a:lnTo>
                      <a:pt x="340" y="367"/>
                    </a:lnTo>
                    <a:lnTo>
                      <a:pt x="339" y="367"/>
                    </a:lnTo>
                    <a:lnTo>
                      <a:pt x="339" y="368"/>
                    </a:lnTo>
                    <a:lnTo>
                      <a:pt x="338" y="368"/>
                    </a:lnTo>
                    <a:lnTo>
                      <a:pt x="338" y="371"/>
                    </a:lnTo>
                    <a:lnTo>
                      <a:pt x="338" y="372"/>
                    </a:lnTo>
                    <a:lnTo>
                      <a:pt x="336" y="372"/>
                    </a:lnTo>
                    <a:lnTo>
                      <a:pt x="336" y="373"/>
                    </a:lnTo>
                    <a:lnTo>
                      <a:pt x="336" y="377"/>
                    </a:lnTo>
                    <a:lnTo>
                      <a:pt x="336" y="380"/>
                    </a:lnTo>
                    <a:lnTo>
                      <a:pt x="336" y="381"/>
                    </a:lnTo>
                    <a:lnTo>
                      <a:pt x="335" y="381"/>
                    </a:lnTo>
                    <a:lnTo>
                      <a:pt x="335" y="383"/>
                    </a:lnTo>
                    <a:lnTo>
                      <a:pt x="335" y="384"/>
                    </a:lnTo>
                    <a:lnTo>
                      <a:pt x="335" y="385"/>
                    </a:lnTo>
                    <a:lnTo>
                      <a:pt x="335" y="387"/>
                    </a:lnTo>
                    <a:lnTo>
                      <a:pt x="335" y="388"/>
                    </a:lnTo>
                    <a:lnTo>
                      <a:pt x="335" y="389"/>
                    </a:lnTo>
                    <a:lnTo>
                      <a:pt x="335" y="391"/>
                    </a:lnTo>
                    <a:lnTo>
                      <a:pt x="335" y="392"/>
                    </a:lnTo>
                    <a:lnTo>
                      <a:pt x="335" y="393"/>
                    </a:lnTo>
                    <a:lnTo>
                      <a:pt x="336" y="393"/>
                    </a:lnTo>
                    <a:lnTo>
                      <a:pt x="336" y="394"/>
                    </a:lnTo>
                    <a:lnTo>
                      <a:pt x="336" y="396"/>
                    </a:lnTo>
                    <a:lnTo>
                      <a:pt x="335" y="396"/>
                    </a:lnTo>
                    <a:lnTo>
                      <a:pt x="330" y="398"/>
                    </a:lnTo>
                    <a:lnTo>
                      <a:pt x="327" y="400"/>
                    </a:lnTo>
                    <a:lnTo>
                      <a:pt x="326" y="400"/>
                    </a:lnTo>
                    <a:lnTo>
                      <a:pt x="326" y="401"/>
                    </a:lnTo>
                    <a:lnTo>
                      <a:pt x="324" y="401"/>
                    </a:lnTo>
                    <a:lnTo>
                      <a:pt x="322" y="401"/>
                    </a:lnTo>
                    <a:lnTo>
                      <a:pt x="321" y="401"/>
                    </a:lnTo>
                    <a:lnTo>
                      <a:pt x="321" y="402"/>
                    </a:lnTo>
                    <a:lnTo>
                      <a:pt x="319" y="402"/>
                    </a:lnTo>
                    <a:lnTo>
                      <a:pt x="318" y="402"/>
                    </a:lnTo>
                    <a:lnTo>
                      <a:pt x="318" y="404"/>
                    </a:lnTo>
                    <a:lnTo>
                      <a:pt x="317" y="405"/>
                    </a:lnTo>
                    <a:lnTo>
                      <a:pt x="315" y="405"/>
                    </a:lnTo>
                    <a:lnTo>
                      <a:pt x="315" y="406"/>
                    </a:lnTo>
                    <a:lnTo>
                      <a:pt x="314" y="406"/>
                    </a:lnTo>
                    <a:lnTo>
                      <a:pt x="313" y="406"/>
                    </a:lnTo>
                    <a:lnTo>
                      <a:pt x="313" y="408"/>
                    </a:lnTo>
                    <a:lnTo>
                      <a:pt x="314" y="408"/>
                    </a:lnTo>
                    <a:lnTo>
                      <a:pt x="315" y="408"/>
                    </a:lnTo>
                    <a:lnTo>
                      <a:pt x="315" y="409"/>
                    </a:lnTo>
                    <a:lnTo>
                      <a:pt x="317" y="409"/>
                    </a:lnTo>
                    <a:lnTo>
                      <a:pt x="317" y="410"/>
                    </a:lnTo>
                    <a:lnTo>
                      <a:pt x="315" y="411"/>
                    </a:lnTo>
                    <a:lnTo>
                      <a:pt x="315" y="414"/>
                    </a:lnTo>
                    <a:lnTo>
                      <a:pt x="315" y="418"/>
                    </a:lnTo>
                    <a:lnTo>
                      <a:pt x="315" y="422"/>
                    </a:lnTo>
                    <a:lnTo>
                      <a:pt x="314" y="431"/>
                    </a:lnTo>
                    <a:lnTo>
                      <a:pt x="313" y="434"/>
                    </a:lnTo>
                    <a:lnTo>
                      <a:pt x="314" y="435"/>
                    </a:lnTo>
                    <a:lnTo>
                      <a:pt x="313" y="435"/>
                    </a:lnTo>
                    <a:lnTo>
                      <a:pt x="314" y="436"/>
                    </a:lnTo>
                    <a:lnTo>
                      <a:pt x="314" y="438"/>
                    </a:lnTo>
                    <a:lnTo>
                      <a:pt x="314" y="439"/>
                    </a:lnTo>
                    <a:lnTo>
                      <a:pt x="314" y="440"/>
                    </a:lnTo>
                    <a:lnTo>
                      <a:pt x="315" y="442"/>
                    </a:lnTo>
                    <a:lnTo>
                      <a:pt x="315" y="440"/>
                    </a:lnTo>
                    <a:lnTo>
                      <a:pt x="315" y="442"/>
                    </a:lnTo>
                    <a:lnTo>
                      <a:pt x="315" y="443"/>
                    </a:lnTo>
                    <a:lnTo>
                      <a:pt x="317" y="443"/>
                    </a:lnTo>
                    <a:lnTo>
                      <a:pt x="315" y="443"/>
                    </a:lnTo>
                    <a:lnTo>
                      <a:pt x="315" y="444"/>
                    </a:lnTo>
                    <a:lnTo>
                      <a:pt x="315" y="445"/>
                    </a:lnTo>
                    <a:lnTo>
                      <a:pt x="315" y="444"/>
                    </a:lnTo>
                    <a:lnTo>
                      <a:pt x="317" y="444"/>
                    </a:lnTo>
                    <a:lnTo>
                      <a:pt x="317" y="445"/>
                    </a:lnTo>
                    <a:lnTo>
                      <a:pt x="315" y="445"/>
                    </a:lnTo>
                    <a:lnTo>
                      <a:pt x="315" y="447"/>
                    </a:lnTo>
                    <a:lnTo>
                      <a:pt x="314" y="447"/>
                    </a:lnTo>
                    <a:lnTo>
                      <a:pt x="314" y="448"/>
                    </a:lnTo>
                    <a:lnTo>
                      <a:pt x="313" y="448"/>
                    </a:lnTo>
                    <a:lnTo>
                      <a:pt x="313" y="449"/>
                    </a:lnTo>
                    <a:lnTo>
                      <a:pt x="314" y="449"/>
                    </a:lnTo>
                    <a:lnTo>
                      <a:pt x="314" y="451"/>
                    </a:lnTo>
                    <a:lnTo>
                      <a:pt x="315" y="451"/>
                    </a:lnTo>
                    <a:lnTo>
                      <a:pt x="314" y="451"/>
                    </a:lnTo>
                    <a:lnTo>
                      <a:pt x="313" y="451"/>
                    </a:lnTo>
                    <a:lnTo>
                      <a:pt x="313" y="452"/>
                    </a:lnTo>
                    <a:lnTo>
                      <a:pt x="314" y="452"/>
                    </a:lnTo>
                    <a:lnTo>
                      <a:pt x="314" y="453"/>
                    </a:lnTo>
                    <a:lnTo>
                      <a:pt x="313" y="453"/>
                    </a:lnTo>
                    <a:lnTo>
                      <a:pt x="314" y="453"/>
                    </a:lnTo>
                    <a:lnTo>
                      <a:pt x="315" y="453"/>
                    </a:lnTo>
                    <a:lnTo>
                      <a:pt x="315" y="452"/>
                    </a:lnTo>
                    <a:lnTo>
                      <a:pt x="315" y="453"/>
                    </a:lnTo>
                    <a:lnTo>
                      <a:pt x="315" y="452"/>
                    </a:lnTo>
                    <a:lnTo>
                      <a:pt x="317" y="452"/>
                    </a:lnTo>
                    <a:lnTo>
                      <a:pt x="317" y="453"/>
                    </a:lnTo>
                    <a:lnTo>
                      <a:pt x="317" y="452"/>
                    </a:lnTo>
                    <a:lnTo>
                      <a:pt x="317" y="453"/>
                    </a:lnTo>
                    <a:lnTo>
                      <a:pt x="318" y="453"/>
                    </a:lnTo>
                    <a:lnTo>
                      <a:pt x="318" y="455"/>
                    </a:lnTo>
                    <a:lnTo>
                      <a:pt x="318" y="453"/>
                    </a:lnTo>
                    <a:lnTo>
                      <a:pt x="318" y="455"/>
                    </a:lnTo>
                    <a:lnTo>
                      <a:pt x="317" y="455"/>
                    </a:lnTo>
                    <a:lnTo>
                      <a:pt x="318" y="455"/>
                    </a:lnTo>
                    <a:lnTo>
                      <a:pt x="318" y="456"/>
                    </a:lnTo>
                    <a:lnTo>
                      <a:pt x="317" y="456"/>
                    </a:lnTo>
                    <a:lnTo>
                      <a:pt x="318" y="456"/>
                    </a:lnTo>
                    <a:lnTo>
                      <a:pt x="317" y="456"/>
                    </a:lnTo>
                    <a:lnTo>
                      <a:pt x="318" y="456"/>
                    </a:lnTo>
                    <a:lnTo>
                      <a:pt x="318" y="457"/>
                    </a:lnTo>
                    <a:lnTo>
                      <a:pt x="317" y="457"/>
                    </a:lnTo>
                    <a:lnTo>
                      <a:pt x="318" y="457"/>
                    </a:lnTo>
                    <a:lnTo>
                      <a:pt x="317" y="457"/>
                    </a:lnTo>
                    <a:lnTo>
                      <a:pt x="318" y="457"/>
                    </a:lnTo>
                    <a:lnTo>
                      <a:pt x="318" y="459"/>
                    </a:lnTo>
                    <a:lnTo>
                      <a:pt x="318" y="460"/>
                    </a:lnTo>
                    <a:lnTo>
                      <a:pt x="319" y="460"/>
                    </a:lnTo>
                    <a:lnTo>
                      <a:pt x="319" y="461"/>
                    </a:lnTo>
                    <a:lnTo>
                      <a:pt x="319" y="463"/>
                    </a:lnTo>
                    <a:lnTo>
                      <a:pt x="318" y="463"/>
                    </a:lnTo>
                    <a:lnTo>
                      <a:pt x="318" y="464"/>
                    </a:lnTo>
                    <a:lnTo>
                      <a:pt x="319" y="464"/>
                    </a:lnTo>
                    <a:lnTo>
                      <a:pt x="319" y="465"/>
                    </a:lnTo>
                    <a:lnTo>
                      <a:pt x="321" y="465"/>
                    </a:lnTo>
                    <a:lnTo>
                      <a:pt x="322" y="465"/>
                    </a:lnTo>
                    <a:lnTo>
                      <a:pt x="321" y="465"/>
                    </a:lnTo>
                    <a:lnTo>
                      <a:pt x="321" y="466"/>
                    </a:lnTo>
                    <a:lnTo>
                      <a:pt x="322" y="466"/>
                    </a:lnTo>
                    <a:lnTo>
                      <a:pt x="322" y="468"/>
                    </a:lnTo>
                    <a:lnTo>
                      <a:pt x="323" y="468"/>
                    </a:lnTo>
                    <a:lnTo>
                      <a:pt x="323" y="469"/>
                    </a:lnTo>
                    <a:lnTo>
                      <a:pt x="323" y="470"/>
                    </a:lnTo>
                    <a:lnTo>
                      <a:pt x="324" y="470"/>
                    </a:lnTo>
                    <a:lnTo>
                      <a:pt x="324" y="472"/>
                    </a:lnTo>
                    <a:lnTo>
                      <a:pt x="326" y="472"/>
                    </a:lnTo>
                    <a:lnTo>
                      <a:pt x="327" y="472"/>
                    </a:lnTo>
                    <a:lnTo>
                      <a:pt x="327" y="473"/>
                    </a:lnTo>
                    <a:lnTo>
                      <a:pt x="328" y="473"/>
                    </a:lnTo>
                    <a:lnTo>
                      <a:pt x="330" y="473"/>
                    </a:lnTo>
                    <a:lnTo>
                      <a:pt x="331" y="474"/>
                    </a:lnTo>
                    <a:lnTo>
                      <a:pt x="335" y="473"/>
                    </a:lnTo>
                    <a:lnTo>
                      <a:pt x="340" y="473"/>
                    </a:lnTo>
                    <a:lnTo>
                      <a:pt x="341" y="470"/>
                    </a:lnTo>
                    <a:lnTo>
                      <a:pt x="343" y="470"/>
                    </a:lnTo>
                    <a:lnTo>
                      <a:pt x="344" y="469"/>
                    </a:lnTo>
                    <a:lnTo>
                      <a:pt x="345" y="469"/>
                    </a:lnTo>
                    <a:lnTo>
                      <a:pt x="347" y="469"/>
                    </a:lnTo>
                    <a:lnTo>
                      <a:pt x="347" y="468"/>
                    </a:lnTo>
                    <a:lnTo>
                      <a:pt x="349" y="469"/>
                    </a:lnTo>
                    <a:lnTo>
                      <a:pt x="351" y="470"/>
                    </a:lnTo>
                    <a:lnTo>
                      <a:pt x="351" y="472"/>
                    </a:lnTo>
                    <a:lnTo>
                      <a:pt x="352" y="472"/>
                    </a:lnTo>
                    <a:lnTo>
                      <a:pt x="355" y="472"/>
                    </a:lnTo>
                    <a:lnTo>
                      <a:pt x="355" y="473"/>
                    </a:lnTo>
                    <a:lnTo>
                      <a:pt x="356" y="473"/>
                    </a:lnTo>
                    <a:lnTo>
                      <a:pt x="356" y="477"/>
                    </a:lnTo>
                    <a:lnTo>
                      <a:pt x="356" y="478"/>
                    </a:lnTo>
                    <a:lnTo>
                      <a:pt x="356" y="480"/>
                    </a:lnTo>
                    <a:lnTo>
                      <a:pt x="357" y="480"/>
                    </a:lnTo>
                    <a:lnTo>
                      <a:pt x="356" y="481"/>
                    </a:lnTo>
                    <a:lnTo>
                      <a:pt x="356" y="483"/>
                    </a:lnTo>
                    <a:lnTo>
                      <a:pt x="356" y="485"/>
                    </a:lnTo>
                    <a:lnTo>
                      <a:pt x="357" y="486"/>
                    </a:lnTo>
                    <a:lnTo>
                      <a:pt x="357" y="487"/>
                    </a:lnTo>
                    <a:lnTo>
                      <a:pt x="357" y="489"/>
                    </a:lnTo>
                    <a:lnTo>
                      <a:pt x="358" y="491"/>
                    </a:lnTo>
                    <a:lnTo>
                      <a:pt x="358" y="497"/>
                    </a:lnTo>
                    <a:lnTo>
                      <a:pt x="360" y="499"/>
                    </a:lnTo>
                    <a:lnTo>
                      <a:pt x="361" y="502"/>
                    </a:lnTo>
                    <a:lnTo>
                      <a:pt x="361" y="503"/>
                    </a:lnTo>
                    <a:lnTo>
                      <a:pt x="360" y="504"/>
                    </a:lnTo>
                    <a:lnTo>
                      <a:pt x="358" y="507"/>
                    </a:lnTo>
                    <a:lnTo>
                      <a:pt x="357" y="510"/>
                    </a:lnTo>
                    <a:lnTo>
                      <a:pt x="356" y="510"/>
                    </a:lnTo>
                    <a:lnTo>
                      <a:pt x="356" y="511"/>
                    </a:lnTo>
                    <a:lnTo>
                      <a:pt x="356" y="514"/>
                    </a:lnTo>
                    <a:lnTo>
                      <a:pt x="356" y="515"/>
                    </a:lnTo>
                    <a:lnTo>
                      <a:pt x="356" y="516"/>
                    </a:lnTo>
                    <a:lnTo>
                      <a:pt x="356" y="517"/>
                    </a:lnTo>
                    <a:lnTo>
                      <a:pt x="356" y="520"/>
                    </a:lnTo>
                    <a:lnTo>
                      <a:pt x="356" y="521"/>
                    </a:lnTo>
                    <a:lnTo>
                      <a:pt x="355" y="523"/>
                    </a:lnTo>
                    <a:lnTo>
                      <a:pt x="356" y="523"/>
                    </a:lnTo>
                    <a:lnTo>
                      <a:pt x="355" y="524"/>
                    </a:lnTo>
                    <a:lnTo>
                      <a:pt x="355" y="527"/>
                    </a:lnTo>
                    <a:lnTo>
                      <a:pt x="353" y="528"/>
                    </a:lnTo>
                    <a:lnTo>
                      <a:pt x="355" y="529"/>
                    </a:lnTo>
                    <a:lnTo>
                      <a:pt x="353" y="531"/>
                    </a:lnTo>
                    <a:lnTo>
                      <a:pt x="353" y="532"/>
                    </a:lnTo>
                    <a:lnTo>
                      <a:pt x="355" y="533"/>
                    </a:lnTo>
                    <a:lnTo>
                      <a:pt x="352" y="535"/>
                    </a:lnTo>
                    <a:lnTo>
                      <a:pt x="352" y="541"/>
                    </a:lnTo>
                    <a:lnTo>
                      <a:pt x="351" y="542"/>
                    </a:lnTo>
                    <a:lnTo>
                      <a:pt x="349" y="546"/>
                    </a:lnTo>
                    <a:lnTo>
                      <a:pt x="349" y="548"/>
                    </a:lnTo>
                    <a:lnTo>
                      <a:pt x="348" y="546"/>
                    </a:lnTo>
                    <a:lnTo>
                      <a:pt x="347" y="546"/>
                    </a:lnTo>
                    <a:lnTo>
                      <a:pt x="347" y="548"/>
                    </a:lnTo>
                    <a:lnTo>
                      <a:pt x="345" y="549"/>
                    </a:lnTo>
                    <a:lnTo>
                      <a:pt x="345" y="550"/>
                    </a:lnTo>
                    <a:lnTo>
                      <a:pt x="347" y="552"/>
                    </a:lnTo>
                    <a:lnTo>
                      <a:pt x="347" y="553"/>
                    </a:lnTo>
                    <a:lnTo>
                      <a:pt x="347" y="554"/>
                    </a:lnTo>
                    <a:lnTo>
                      <a:pt x="345" y="555"/>
                    </a:lnTo>
                    <a:lnTo>
                      <a:pt x="345" y="557"/>
                    </a:lnTo>
                    <a:lnTo>
                      <a:pt x="345" y="555"/>
                    </a:lnTo>
                    <a:lnTo>
                      <a:pt x="344" y="555"/>
                    </a:lnTo>
                    <a:lnTo>
                      <a:pt x="343" y="555"/>
                    </a:lnTo>
                    <a:lnTo>
                      <a:pt x="343" y="557"/>
                    </a:lnTo>
                    <a:lnTo>
                      <a:pt x="343" y="558"/>
                    </a:lnTo>
                    <a:lnTo>
                      <a:pt x="343" y="559"/>
                    </a:lnTo>
                    <a:lnTo>
                      <a:pt x="343" y="561"/>
                    </a:lnTo>
                    <a:lnTo>
                      <a:pt x="343" y="562"/>
                    </a:lnTo>
                    <a:lnTo>
                      <a:pt x="341" y="563"/>
                    </a:lnTo>
                    <a:lnTo>
                      <a:pt x="340" y="563"/>
                    </a:lnTo>
                    <a:lnTo>
                      <a:pt x="339" y="565"/>
                    </a:lnTo>
                    <a:lnTo>
                      <a:pt x="339" y="566"/>
                    </a:lnTo>
                    <a:lnTo>
                      <a:pt x="338" y="566"/>
                    </a:lnTo>
                    <a:lnTo>
                      <a:pt x="336" y="566"/>
                    </a:lnTo>
                    <a:lnTo>
                      <a:pt x="335" y="567"/>
                    </a:lnTo>
                    <a:lnTo>
                      <a:pt x="335" y="569"/>
                    </a:lnTo>
                    <a:lnTo>
                      <a:pt x="326" y="567"/>
                    </a:lnTo>
                    <a:lnTo>
                      <a:pt x="326" y="566"/>
                    </a:lnTo>
                    <a:lnTo>
                      <a:pt x="324" y="566"/>
                    </a:lnTo>
                    <a:lnTo>
                      <a:pt x="323" y="566"/>
                    </a:lnTo>
                    <a:lnTo>
                      <a:pt x="322" y="567"/>
                    </a:lnTo>
                    <a:lnTo>
                      <a:pt x="323" y="567"/>
                    </a:lnTo>
                    <a:lnTo>
                      <a:pt x="323" y="569"/>
                    </a:lnTo>
                    <a:lnTo>
                      <a:pt x="317" y="571"/>
                    </a:lnTo>
                    <a:lnTo>
                      <a:pt x="318" y="557"/>
                    </a:lnTo>
                    <a:lnTo>
                      <a:pt x="314" y="557"/>
                    </a:lnTo>
                    <a:lnTo>
                      <a:pt x="313" y="557"/>
                    </a:lnTo>
                    <a:lnTo>
                      <a:pt x="313" y="554"/>
                    </a:lnTo>
                    <a:lnTo>
                      <a:pt x="306" y="550"/>
                    </a:lnTo>
                    <a:lnTo>
                      <a:pt x="302" y="553"/>
                    </a:lnTo>
                    <a:lnTo>
                      <a:pt x="302" y="550"/>
                    </a:lnTo>
                    <a:lnTo>
                      <a:pt x="300" y="548"/>
                    </a:lnTo>
                    <a:lnTo>
                      <a:pt x="300" y="545"/>
                    </a:lnTo>
                    <a:lnTo>
                      <a:pt x="298" y="546"/>
                    </a:lnTo>
                    <a:lnTo>
                      <a:pt x="297" y="548"/>
                    </a:lnTo>
                    <a:lnTo>
                      <a:pt x="292" y="549"/>
                    </a:lnTo>
                    <a:lnTo>
                      <a:pt x="288" y="552"/>
                    </a:lnTo>
                    <a:lnTo>
                      <a:pt x="284" y="552"/>
                    </a:lnTo>
                    <a:lnTo>
                      <a:pt x="281" y="554"/>
                    </a:lnTo>
                    <a:lnTo>
                      <a:pt x="280" y="555"/>
                    </a:lnTo>
                    <a:lnTo>
                      <a:pt x="277" y="557"/>
                    </a:lnTo>
                    <a:lnTo>
                      <a:pt x="273" y="554"/>
                    </a:lnTo>
                    <a:lnTo>
                      <a:pt x="275" y="561"/>
                    </a:lnTo>
                    <a:lnTo>
                      <a:pt x="273" y="562"/>
                    </a:lnTo>
                    <a:lnTo>
                      <a:pt x="271" y="563"/>
                    </a:lnTo>
                    <a:lnTo>
                      <a:pt x="271" y="562"/>
                    </a:lnTo>
                    <a:lnTo>
                      <a:pt x="269" y="544"/>
                    </a:lnTo>
                    <a:lnTo>
                      <a:pt x="269" y="537"/>
                    </a:lnTo>
                    <a:lnTo>
                      <a:pt x="268" y="533"/>
                    </a:lnTo>
                    <a:lnTo>
                      <a:pt x="264" y="548"/>
                    </a:lnTo>
                    <a:lnTo>
                      <a:pt x="262" y="557"/>
                    </a:lnTo>
                    <a:lnTo>
                      <a:pt x="262" y="558"/>
                    </a:lnTo>
                    <a:lnTo>
                      <a:pt x="260" y="558"/>
                    </a:lnTo>
                    <a:lnTo>
                      <a:pt x="260" y="559"/>
                    </a:lnTo>
                    <a:lnTo>
                      <a:pt x="260" y="561"/>
                    </a:lnTo>
                    <a:lnTo>
                      <a:pt x="259" y="561"/>
                    </a:lnTo>
                    <a:lnTo>
                      <a:pt x="258" y="565"/>
                    </a:lnTo>
                    <a:lnTo>
                      <a:pt x="255" y="567"/>
                    </a:lnTo>
                    <a:lnTo>
                      <a:pt x="254" y="567"/>
                    </a:lnTo>
                    <a:lnTo>
                      <a:pt x="251" y="566"/>
                    </a:lnTo>
                    <a:lnTo>
                      <a:pt x="251" y="565"/>
                    </a:lnTo>
                    <a:lnTo>
                      <a:pt x="251" y="566"/>
                    </a:lnTo>
                    <a:lnTo>
                      <a:pt x="250" y="567"/>
                    </a:lnTo>
                    <a:lnTo>
                      <a:pt x="251" y="567"/>
                    </a:lnTo>
                    <a:lnTo>
                      <a:pt x="251" y="569"/>
                    </a:lnTo>
                    <a:lnTo>
                      <a:pt x="251" y="570"/>
                    </a:lnTo>
                    <a:lnTo>
                      <a:pt x="250" y="571"/>
                    </a:lnTo>
                    <a:lnTo>
                      <a:pt x="249" y="572"/>
                    </a:lnTo>
                    <a:lnTo>
                      <a:pt x="249" y="574"/>
                    </a:lnTo>
                    <a:lnTo>
                      <a:pt x="249" y="575"/>
                    </a:lnTo>
                    <a:lnTo>
                      <a:pt x="249" y="576"/>
                    </a:lnTo>
                    <a:lnTo>
                      <a:pt x="247" y="576"/>
                    </a:lnTo>
                    <a:lnTo>
                      <a:pt x="247" y="578"/>
                    </a:lnTo>
                    <a:lnTo>
                      <a:pt x="247" y="579"/>
                    </a:lnTo>
                    <a:lnTo>
                      <a:pt x="246" y="579"/>
                    </a:lnTo>
                    <a:lnTo>
                      <a:pt x="245" y="578"/>
                    </a:lnTo>
                    <a:lnTo>
                      <a:pt x="243" y="578"/>
                    </a:lnTo>
                    <a:lnTo>
                      <a:pt x="241" y="578"/>
                    </a:lnTo>
                    <a:lnTo>
                      <a:pt x="239" y="576"/>
                    </a:lnTo>
                    <a:lnTo>
                      <a:pt x="238" y="576"/>
                    </a:lnTo>
                    <a:lnTo>
                      <a:pt x="237" y="576"/>
                    </a:lnTo>
                    <a:lnTo>
                      <a:pt x="230" y="576"/>
                    </a:lnTo>
                    <a:lnTo>
                      <a:pt x="228" y="576"/>
                    </a:lnTo>
                    <a:lnTo>
                      <a:pt x="226" y="576"/>
                    </a:lnTo>
                    <a:lnTo>
                      <a:pt x="212" y="576"/>
                    </a:lnTo>
                    <a:lnTo>
                      <a:pt x="212" y="575"/>
                    </a:lnTo>
                    <a:lnTo>
                      <a:pt x="213" y="574"/>
                    </a:lnTo>
                    <a:lnTo>
                      <a:pt x="216" y="570"/>
                    </a:lnTo>
                    <a:lnTo>
                      <a:pt x="217" y="566"/>
                    </a:lnTo>
                    <a:lnTo>
                      <a:pt x="218" y="563"/>
                    </a:lnTo>
                    <a:lnTo>
                      <a:pt x="217" y="559"/>
                    </a:lnTo>
                    <a:lnTo>
                      <a:pt x="214" y="553"/>
                    </a:lnTo>
                    <a:lnTo>
                      <a:pt x="208" y="550"/>
                    </a:lnTo>
                    <a:lnTo>
                      <a:pt x="200" y="549"/>
                    </a:lnTo>
                    <a:lnTo>
                      <a:pt x="197" y="549"/>
                    </a:lnTo>
                    <a:lnTo>
                      <a:pt x="197" y="544"/>
                    </a:lnTo>
                    <a:lnTo>
                      <a:pt x="200" y="535"/>
                    </a:lnTo>
                    <a:lnTo>
                      <a:pt x="203" y="524"/>
                    </a:lnTo>
                    <a:lnTo>
                      <a:pt x="204" y="515"/>
                    </a:lnTo>
                    <a:lnTo>
                      <a:pt x="208" y="503"/>
                    </a:lnTo>
                    <a:lnTo>
                      <a:pt x="205" y="490"/>
                    </a:lnTo>
                    <a:lnTo>
                      <a:pt x="203" y="483"/>
                    </a:lnTo>
                    <a:lnTo>
                      <a:pt x="196" y="480"/>
                    </a:lnTo>
                    <a:lnTo>
                      <a:pt x="194" y="480"/>
                    </a:lnTo>
                    <a:lnTo>
                      <a:pt x="186" y="476"/>
                    </a:lnTo>
                    <a:lnTo>
                      <a:pt x="182" y="472"/>
                    </a:lnTo>
                    <a:lnTo>
                      <a:pt x="177" y="470"/>
                    </a:lnTo>
                    <a:lnTo>
                      <a:pt x="173" y="468"/>
                    </a:lnTo>
                    <a:lnTo>
                      <a:pt x="169" y="464"/>
                    </a:lnTo>
                    <a:lnTo>
                      <a:pt x="166" y="463"/>
                    </a:lnTo>
                    <a:lnTo>
                      <a:pt x="163" y="456"/>
                    </a:lnTo>
                    <a:lnTo>
                      <a:pt x="161" y="444"/>
                    </a:lnTo>
                    <a:lnTo>
                      <a:pt x="152" y="430"/>
                    </a:lnTo>
                    <a:lnTo>
                      <a:pt x="149" y="425"/>
                    </a:lnTo>
                    <a:lnTo>
                      <a:pt x="145" y="421"/>
                    </a:lnTo>
                    <a:lnTo>
                      <a:pt x="137" y="411"/>
                    </a:lnTo>
                    <a:lnTo>
                      <a:pt x="132" y="401"/>
                    </a:lnTo>
                    <a:lnTo>
                      <a:pt x="129" y="394"/>
                    </a:lnTo>
                    <a:lnTo>
                      <a:pt x="129" y="391"/>
                    </a:lnTo>
                    <a:lnTo>
                      <a:pt x="128" y="388"/>
                    </a:lnTo>
                    <a:lnTo>
                      <a:pt x="129" y="383"/>
                    </a:lnTo>
                    <a:lnTo>
                      <a:pt x="129" y="375"/>
                    </a:lnTo>
                    <a:lnTo>
                      <a:pt x="135" y="363"/>
                    </a:lnTo>
                    <a:lnTo>
                      <a:pt x="136" y="355"/>
                    </a:lnTo>
                    <a:lnTo>
                      <a:pt x="133" y="354"/>
                    </a:lnTo>
                    <a:lnTo>
                      <a:pt x="129" y="350"/>
                    </a:lnTo>
                    <a:lnTo>
                      <a:pt x="125" y="350"/>
                    </a:lnTo>
                    <a:lnTo>
                      <a:pt x="120" y="351"/>
                    </a:lnTo>
                    <a:lnTo>
                      <a:pt x="114" y="353"/>
                    </a:lnTo>
                    <a:lnTo>
                      <a:pt x="107" y="354"/>
                    </a:lnTo>
                    <a:lnTo>
                      <a:pt x="99" y="353"/>
                    </a:lnTo>
                    <a:lnTo>
                      <a:pt x="97" y="349"/>
                    </a:lnTo>
                    <a:lnTo>
                      <a:pt x="94" y="345"/>
                    </a:lnTo>
                    <a:lnTo>
                      <a:pt x="91" y="339"/>
                    </a:lnTo>
                    <a:lnTo>
                      <a:pt x="89" y="336"/>
                    </a:lnTo>
                    <a:lnTo>
                      <a:pt x="87" y="326"/>
                    </a:lnTo>
                    <a:lnTo>
                      <a:pt x="85" y="300"/>
                    </a:lnTo>
                    <a:lnTo>
                      <a:pt x="85" y="298"/>
                    </a:lnTo>
                    <a:lnTo>
                      <a:pt x="85" y="288"/>
                    </a:lnTo>
                    <a:lnTo>
                      <a:pt x="87" y="287"/>
                    </a:lnTo>
                    <a:lnTo>
                      <a:pt x="87" y="284"/>
                    </a:lnTo>
                    <a:lnTo>
                      <a:pt x="86" y="281"/>
                    </a:lnTo>
                    <a:lnTo>
                      <a:pt x="74" y="281"/>
                    </a:lnTo>
                    <a:lnTo>
                      <a:pt x="76" y="277"/>
                    </a:lnTo>
                    <a:lnTo>
                      <a:pt x="85" y="265"/>
                    </a:lnTo>
                    <a:lnTo>
                      <a:pt x="86" y="260"/>
                    </a:lnTo>
                    <a:lnTo>
                      <a:pt x="84" y="258"/>
                    </a:lnTo>
                    <a:lnTo>
                      <a:pt x="82" y="256"/>
                    </a:lnTo>
                    <a:lnTo>
                      <a:pt x="81" y="256"/>
                    </a:lnTo>
                    <a:lnTo>
                      <a:pt x="74" y="258"/>
                    </a:lnTo>
                    <a:lnTo>
                      <a:pt x="60" y="256"/>
                    </a:lnTo>
                    <a:lnTo>
                      <a:pt x="52" y="249"/>
                    </a:lnTo>
                    <a:lnTo>
                      <a:pt x="48" y="240"/>
                    </a:lnTo>
                    <a:lnTo>
                      <a:pt x="33" y="226"/>
                    </a:lnTo>
                    <a:lnTo>
                      <a:pt x="25" y="222"/>
                    </a:lnTo>
                    <a:lnTo>
                      <a:pt x="22" y="220"/>
                    </a:lnTo>
                    <a:lnTo>
                      <a:pt x="13" y="216"/>
                    </a:lnTo>
                    <a:lnTo>
                      <a:pt x="9" y="216"/>
                    </a:lnTo>
                    <a:lnTo>
                      <a:pt x="2" y="214"/>
                    </a:lnTo>
                    <a:lnTo>
                      <a:pt x="9" y="210"/>
                    </a:lnTo>
                    <a:lnTo>
                      <a:pt x="13" y="210"/>
                    </a:lnTo>
                    <a:lnTo>
                      <a:pt x="13" y="207"/>
                    </a:lnTo>
                    <a:lnTo>
                      <a:pt x="12" y="205"/>
                    </a:lnTo>
                    <a:lnTo>
                      <a:pt x="12" y="202"/>
                    </a:lnTo>
                    <a:lnTo>
                      <a:pt x="13" y="201"/>
                    </a:lnTo>
                    <a:lnTo>
                      <a:pt x="14" y="197"/>
                    </a:lnTo>
                    <a:lnTo>
                      <a:pt x="10" y="197"/>
                    </a:lnTo>
                    <a:lnTo>
                      <a:pt x="8" y="197"/>
                    </a:lnTo>
                    <a:lnTo>
                      <a:pt x="4" y="199"/>
                    </a:lnTo>
                    <a:lnTo>
                      <a:pt x="2" y="199"/>
                    </a:lnTo>
                    <a:lnTo>
                      <a:pt x="0" y="198"/>
                    </a:lnTo>
                    <a:lnTo>
                      <a:pt x="0" y="194"/>
                    </a:lnTo>
                    <a:lnTo>
                      <a:pt x="1" y="189"/>
                    </a:lnTo>
                    <a:lnTo>
                      <a:pt x="4" y="188"/>
                    </a:lnTo>
                    <a:lnTo>
                      <a:pt x="8" y="188"/>
                    </a:lnTo>
                    <a:lnTo>
                      <a:pt x="10" y="188"/>
                    </a:lnTo>
                    <a:lnTo>
                      <a:pt x="14" y="188"/>
                    </a:lnTo>
                    <a:lnTo>
                      <a:pt x="18" y="189"/>
                    </a:lnTo>
                    <a:lnTo>
                      <a:pt x="21" y="189"/>
                    </a:lnTo>
                    <a:lnTo>
                      <a:pt x="22" y="189"/>
                    </a:lnTo>
                    <a:lnTo>
                      <a:pt x="25" y="189"/>
                    </a:lnTo>
                    <a:lnTo>
                      <a:pt x="29" y="186"/>
                    </a:lnTo>
                    <a:lnTo>
                      <a:pt x="33" y="184"/>
                    </a:lnTo>
                    <a:lnTo>
                      <a:pt x="34" y="182"/>
                    </a:lnTo>
                    <a:lnTo>
                      <a:pt x="38" y="182"/>
                    </a:lnTo>
                    <a:lnTo>
                      <a:pt x="40" y="188"/>
                    </a:lnTo>
                    <a:lnTo>
                      <a:pt x="42" y="190"/>
                    </a:lnTo>
                    <a:lnTo>
                      <a:pt x="46" y="192"/>
                    </a:lnTo>
                    <a:lnTo>
                      <a:pt x="48" y="193"/>
                    </a:lnTo>
                    <a:lnTo>
                      <a:pt x="52" y="192"/>
                    </a:lnTo>
                    <a:lnTo>
                      <a:pt x="55" y="193"/>
                    </a:lnTo>
                    <a:lnTo>
                      <a:pt x="57" y="193"/>
                    </a:lnTo>
                    <a:lnTo>
                      <a:pt x="59" y="192"/>
                    </a:lnTo>
                    <a:lnTo>
                      <a:pt x="61" y="192"/>
                    </a:lnTo>
                    <a:lnTo>
                      <a:pt x="63" y="192"/>
                    </a:lnTo>
                    <a:lnTo>
                      <a:pt x="67" y="192"/>
                    </a:lnTo>
                    <a:lnTo>
                      <a:pt x="67" y="190"/>
                    </a:lnTo>
                    <a:lnTo>
                      <a:pt x="67" y="189"/>
                    </a:lnTo>
                    <a:lnTo>
                      <a:pt x="68" y="188"/>
                    </a:lnTo>
                    <a:lnTo>
                      <a:pt x="69" y="188"/>
                    </a:lnTo>
                    <a:lnTo>
                      <a:pt x="69" y="186"/>
                    </a:lnTo>
                    <a:lnTo>
                      <a:pt x="70" y="186"/>
                    </a:lnTo>
                    <a:lnTo>
                      <a:pt x="72" y="186"/>
                    </a:lnTo>
                    <a:lnTo>
                      <a:pt x="73" y="188"/>
                    </a:lnTo>
                    <a:lnTo>
                      <a:pt x="74" y="188"/>
                    </a:lnTo>
                    <a:lnTo>
                      <a:pt x="76" y="188"/>
                    </a:lnTo>
                    <a:lnTo>
                      <a:pt x="76" y="186"/>
                    </a:lnTo>
                    <a:lnTo>
                      <a:pt x="77" y="186"/>
                    </a:lnTo>
                    <a:lnTo>
                      <a:pt x="77" y="185"/>
                    </a:lnTo>
                    <a:lnTo>
                      <a:pt x="77" y="184"/>
                    </a:lnTo>
                    <a:lnTo>
                      <a:pt x="77" y="182"/>
                    </a:lnTo>
                    <a:lnTo>
                      <a:pt x="77" y="181"/>
                    </a:lnTo>
                    <a:lnTo>
                      <a:pt x="76" y="181"/>
                    </a:lnTo>
                    <a:lnTo>
                      <a:pt x="76" y="180"/>
                    </a:lnTo>
                    <a:lnTo>
                      <a:pt x="76" y="178"/>
                    </a:lnTo>
                    <a:lnTo>
                      <a:pt x="77" y="178"/>
                    </a:lnTo>
                    <a:lnTo>
                      <a:pt x="78" y="178"/>
                    </a:lnTo>
                    <a:lnTo>
                      <a:pt x="78" y="177"/>
                    </a:lnTo>
                    <a:lnTo>
                      <a:pt x="80" y="177"/>
                    </a:lnTo>
                    <a:lnTo>
                      <a:pt x="80" y="176"/>
                    </a:lnTo>
                    <a:lnTo>
                      <a:pt x="81" y="176"/>
                    </a:lnTo>
                    <a:lnTo>
                      <a:pt x="82" y="176"/>
                    </a:lnTo>
                    <a:lnTo>
                      <a:pt x="82" y="175"/>
                    </a:lnTo>
                    <a:lnTo>
                      <a:pt x="84" y="175"/>
                    </a:lnTo>
                    <a:lnTo>
                      <a:pt x="84" y="173"/>
                    </a:lnTo>
                    <a:lnTo>
                      <a:pt x="85" y="173"/>
                    </a:lnTo>
                    <a:lnTo>
                      <a:pt x="86" y="173"/>
                    </a:lnTo>
                    <a:lnTo>
                      <a:pt x="87" y="173"/>
                    </a:lnTo>
                    <a:lnTo>
                      <a:pt x="89" y="173"/>
                    </a:lnTo>
                    <a:lnTo>
                      <a:pt x="90" y="173"/>
                    </a:lnTo>
                    <a:lnTo>
                      <a:pt x="91" y="173"/>
                    </a:lnTo>
                    <a:lnTo>
                      <a:pt x="91" y="172"/>
                    </a:lnTo>
                    <a:lnTo>
                      <a:pt x="91" y="171"/>
                    </a:lnTo>
                    <a:lnTo>
                      <a:pt x="93" y="171"/>
                    </a:lnTo>
                    <a:lnTo>
                      <a:pt x="93" y="169"/>
                    </a:lnTo>
                    <a:lnTo>
                      <a:pt x="93" y="168"/>
                    </a:lnTo>
                    <a:lnTo>
                      <a:pt x="94" y="168"/>
                    </a:lnTo>
                    <a:lnTo>
                      <a:pt x="94" y="167"/>
                    </a:lnTo>
                    <a:lnTo>
                      <a:pt x="94" y="165"/>
                    </a:lnTo>
                    <a:lnTo>
                      <a:pt x="95" y="164"/>
                    </a:lnTo>
                    <a:lnTo>
                      <a:pt x="95" y="163"/>
                    </a:lnTo>
                    <a:lnTo>
                      <a:pt x="95" y="161"/>
                    </a:lnTo>
                    <a:lnTo>
                      <a:pt x="95" y="160"/>
                    </a:lnTo>
                    <a:lnTo>
                      <a:pt x="95" y="159"/>
                    </a:lnTo>
                    <a:lnTo>
                      <a:pt x="95" y="158"/>
                    </a:lnTo>
                    <a:lnTo>
                      <a:pt x="95" y="156"/>
                    </a:lnTo>
                    <a:lnTo>
                      <a:pt x="95" y="155"/>
                    </a:lnTo>
                    <a:lnTo>
                      <a:pt x="95" y="154"/>
                    </a:lnTo>
                    <a:lnTo>
                      <a:pt x="95" y="152"/>
                    </a:lnTo>
                    <a:lnTo>
                      <a:pt x="97" y="152"/>
                    </a:lnTo>
                    <a:lnTo>
                      <a:pt x="95" y="152"/>
                    </a:lnTo>
                    <a:lnTo>
                      <a:pt x="97" y="152"/>
                    </a:lnTo>
                    <a:lnTo>
                      <a:pt x="97" y="151"/>
                    </a:lnTo>
                    <a:lnTo>
                      <a:pt x="98" y="151"/>
                    </a:lnTo>
                    <a:lnTo>
                      <a:pt x="99" y="151"/>
                    </a:lnTo>
                    <a:lnTo>
                      <a:pt x="101" y="151"/>
                    </a:lnTo>
                    <a:lnTo>
                      <a:pt x="101" y="152"/>
                    </a:lnTo>
                    <a:lnTo>
                      <a:pt x="102" y="152"/>
                    </a:lnTo>
                    <a:lnTo>
                      <a:pt x="102" y="151"/>
                    </a:lnTo>
                    <a:lnTo>
                      <a:pt x="103" y="151"/>
                    </a:lnTo>
                    <a:lnTo>
                      <a:pt x="103" y="152"/>
                    </a:lnTo>
                    <a:lnTo>
                      <a:pt x="105" y="152"/>
                    </a:lnTo>
                    <a:lnTo>
                      <a:pt x="105" y="151"/>
                    </a:lnTo>
                    <a:lnTo>
                      <a:pt x="106" y="151"/>
                    </a:lnTo>
                    <a:lnTo>
                      <a:pt x="106" y="150"/>
                    </a:lnTo>
                    <a:lnTo>
                      <a:pt x="107" y="150"/>
                    </a:lnTo>
                    <a:lnTo>
                      <a:pt x="108" y="150"/>
                    </a:lnTo>
                    <a:lnTo>
                      <a:pt x="110" y="150"/>
                    </a:lnTo>
                    <a:lnTo>
                      <a:pt x="111" y="150"/>
                    </a:lnTo>
                    <a:lnTo>
                      <a:pt x="111" y="148"/>
                    </a:lnTo>
                    <a:lnTo>
                      <a:pt x="111" y="147"/>
                    </a:lnTo>
                    <a:lnTo>
                      <a:pt x="111" y="146"/>
                    </a:lnTo>
                    <a:lnTo>
                      <a:pt x="112" y="146"/>
                    </a:lnTo>
                    <a:lnTo>
                      <a:pt x="114" y="146"/>
                    </a:lnTo>
                    <a:lnTo>
                      <a:pt x="115" y="146"/>
                    </a:lnTo>
                    <a:lnTo>
                      <a:pt x="116" y="146"/>
                    </a:lnTo>
                    <a:lnTo>
                      <a:pt x="118" y="146"/>
                    </a:lnTo>
                    <a:lnTo>
                      <a:pt x="119" y="146"/>
                    </a:lnTo>
                    <a:lnTo>
                      <a:pt x="120" y="146"/>
                    </a:lnTo>
                    <a:lnTo>
                      <a:pt x="120" y="147"/>
                    </a:lnTo>
                    <a:lnTo>
                      <a:pt x="120" y="148"/>
                    </a:lnTo>
                    <a:lnTo>
                      <a:pt x="122" y="148"/>
                    </a:lnTo>
                    <a:lnTo>
                      <a:pt x="120" y="148"/>
                    </a:lnTo>
                    <a:lnTo>
                      <a:pt x="120" y="150"/>
                    </a:lnTo>
                    <a:lnTo>
                      <a:pt x="120" y="151"/>
                    </a:lnTo>
                    <a:lnTo>
                      <a:pt x="122" y="151"/>
                    </a:lnTo>
                    <a:lnTo>
                      <a:pt x="122" y="152"/>
                    </a:lnTo>
                    <a:lnTo>
                      <a:pt x="123" y="152"/>
                    </a:lnTo>
                    <a:lnTo>
                      <a:pt x="124" y="152"/>
                    </a:lnTo>
                    <a:lnTo>
                      <a:pt x="124" y="154"/>
                    </a:lnTo>
                    <a:lnTo>
                      <a:pt x="125" y="154"/>
                    </a:lnTo>
                    <a:lnTo>
                      <a:pt x="127" y="154"/>
                    </a:lnTo>
                    <a:lnTo>
                      <a:pt x="127" y="152"/>
                    </a:lnTo>
                    <a:lnTo>
                      <a:pt x="127" y="154"/>
                    </a:lnTo>
                    <a:lnTo>
                      <a:pt x="128" y="154"/>
                    </a:lnTo>
                    <a:lnTo>
                      <a:pt x="128" y="155"/>
                    </a:lnTo>
                    <a:lnTo>
                      <a:pt x="129" y="155"/>
                    </a:lnTo>
                    <a:lnTo>
                      <a:pt x="131" y="155"/>
                    </a:lnTo>
                    <a:lnTo>
                      <a:pt x="132" y="155"/>
                    </a:lnTo>
                    <a:lnTo>
                      <a:pt x="132" y="156"/>
                    </a:lnTo>
                    <a:lnTo>
                      <a:pt x="133" y="156"/>
                    </a:lnTo>
                    <a:lnTo>
                      <a:pt x="133" y="158"/>
                    </a:lnTo>
                    <a:lnTo>
                      <a:pt x="135" y="159"/>
                    </a:lnTo>
                    <a:lnTo>
                      <a:pt x="136" y="161"/>
                    </a:lnTo>
                    <a:lnTo>
                      <a:pt x="137" y="163"/>
                    </a:lnTo>
                    <a:lnTo>
                      <a:pt x="137" y="164"/>
                    </a:lnTo>
                    <a:lnTo>
                      <a:pt x="140" y="164"/>
                    </a:lnTo>
                    <a:lnTo>
                      <a:pt x="141" y="164"/>
                    </a:lnTo>
                    <a:lnTo>
                      <a:pt x="142" y="164"/>
                    </a:lnTo>
                    <a:lnTo>
                      <a:pt x="144" y="164"/>
                    </a:lnTo>
                    <a:lnTo>
                      <a:pt x="145" y="164"/>
                    </a:lnTo>
                    <a:lnTo>
                      <a:pt x="146" y="165"/>
                    </a:lnTo>
                    <a:lnTo>
                      <a:pt x="148" y="165"/>
                    </a:lnTo>
                    <a:lnTo>
                      <a:pt x="148" y="167"/>
                    </a:lnTo>
                    <a:lnTo>
                      <a:pt x="149" y="167"/>
                    </a:lnTo>
                    <a:lnTo>
                      <a:pt x="150" y="167"/>
                    </a:lnTo>
                    <a:lnTo>
                      <a:pt x="152" y="167"/>
                    </a:lnTo>
                    <a:lnTo>
                      <a:pt x="153" y="167"/>
                    </a:lnTo>
                    <a:lnTo>
                      <a:pt x="153" y="168"/>
                    </a:lnTo>
                    <a:lnTo>
                      <a:pt x="154" y="168"/>
                    </a:lnTo>
                    <a:lnTo>
                      <a:pt x="154" y="169"/>
                    </a:lnTo>
                    <a:lnTo>
                      <a:pt x="156" y="169"/>
                    </a:lnTo>
                    <a:lnTo>
                      <a:pt x="157" y="169"/>
                    </a:lnTo>
                    <a:lnTo>
                      <a:pt x="158" y="169"/>
                    </a:lnTo>
                    <a:lnTo>
                      <a:pt x="159" y="169"/>
                    </a:lnTo>
                    <a:lnTo>
                      <a:pt x="161" y="169"/>
                    </a:lnTo>
                    <a:lnTo>
                      <a:pt x="162" y="169"/>
                    </a:lnTo>
                    <a:lnTo>
                      <a:pt x="162" y="171"/>
                    </a:lnTo>
                    <a:lnTo>
                      <a:pt x="162" y="172"/>
                    </a:lnTo>
                    <a:lnTo>
                      <a:pt x="162" y="173"/>
                    </a:lnTo>
                    <a:lnTo>
                      <a:pt x="163" y="173"/>
                    </a:lnTo>
                    <a:lnTo>
                      <a:pt x="165" y="173"/>
                    </a:lnTo>
                    <a:lnTo>
                      <a:pt x="165" y="175"/>
                    </a:lnTo>
                    <a:lnTo>
                      <a:pt x="166" y="175"/>
                    </a:lnTo>
                    <a:lnTo>
                      <a:pt x="166" y="176"/>
                    </a:lnTo>
                    <a:lnTo>
                      <a:pt x="166" y="177"/>
                    </a:lnTo>
                    <a:lnTo>
                      <a:pt x="167" y="177"/>
                    </a:lnTo>
                    <a:lnTo>
                      <a:pt x="167" y="178"/>
                    </a:lnTo>
                    <a:lnTo>
                      <a:pt x="167" y="180"/>
                    </a:lnTo>
                    <a:lnTo>
                      <a:pt x="169" y="180"/>
                    </a:lnTo>
                    <a:lnTo>
                      <a:pt x="169" y="181"/>
                    </a:lnTo>
                    <a:lnTo>
                      <a:pt x="170" y="181"/>
                    </a:lnTo>
                    <a:lnTo>
                      <a:pt x="170" y="182"/>
                    </a:lnTo>
                    <a:lnTo>
                      <a:pt x="170" y="184"/>
                    </a:lnTo>
                    <a:lnTo>
                      <a:pt x="170" y="185"/>
                    </a:lnTo>
                    <a:lnTo>
                      <a:pt x="169" y="185"/>
                    </a:lnTo>
                    <a:lnTo>
                      <a:pt x="167" y="186"/>
                    </a:lnTo>
                    <a:lnTo>
                      <a:pt x="166" y="186"/>
                    </a:lnTo>
                    <a:lnTo>
                      <a:pt x="165" y="186"/>
                    </a:lnTo>
                    <a:lnTo>
                      <a:pt x="163" y="186"/>
                    </a:lnTo>
                    <a:lnTo>
                      <a:pt x="163" y="188"/>
                    </a:lnTo>
                    <a:lnTo>
                      <a:pt x="162" y="188"/>
                    </a:lnTo>
                    <a:lnTo>
                      <a:pt x="162" y="189"/>
                    </a:lnTo>
                    <a:lnTo>
                      <a:pt x="161" y="189"/>
                    </a:lnTo>
                    <a:lnTo>
                      <a:pt x="161" y="190"/>
                    </a:lnTo>
                    <a:lnTo>
                      <a:pt x="162" y="190"/>
                    </a:lnTo>
                    <a:lnTo>
                      <a:pt x="163" y="189"/>
                    </a:lnTo>
                    <a:lnTo>
                      <a:pt x="165" y="189"/>
                    </a:lnTo>
                    <a:lnTo>
                      <a:pt x="166" y="189"/>
                    </a:lnTo>
                    <a:lnTo>
                      <a:pt x="166" y="188"/>
                    </a:lnTo>
                    <a:lnTo>
                      <a:pt x="167" y="188"/>
                    </a:lnTo>
                    <a:lnTo>
                      <a:pt x="169" y="188"/>
                    </a:lnTo>
                    <a:lnTo>
                      <a:pt x="170" y="188"/>
                    </a:lnTo>
                    <a:lnTo>
                      <a:pt x="170" y="189"/>
                    </a:lnTo>
                    <a:lnTo>
                      <a:pt x="171" y="189"/>
                    </a:lnTo>
                    <a:lnTo>
                      <a:pt x="173" y="188"/>
                    </a:lnTo>
                    <a:lnTo>
                      <a:pt x="174" y="188"/>
                    </a:lnTo>
                    <a:lnTo>
                      <a:pt x="174" y="189"/>
                    </a:lnTo>
                    <a:lnTo>
                      <a:pt x="174" y="190"/>
                    </a:lnTo>
                    <a:lnTo>
                      <a:pt x="174" y="192"/>
                    </a:lnTo>
                    <a:lnTo>
                      <a:pt x="179" y="193"/>
                    </a:lnTo>
                    <a:lnTo>
                      <a:pt x="177" y="189"/>
                    </a:lnTo>
                    <a:lnTo>
                      <a:pt x="177" y="188"/>
                    </a:lnTo>
                    <a:lnTo>
                      <a:pt x="177" y="186"/>
                    </a:lnTo>
                    <a:lnTo>
                      <a:pt x="180" y="185"/>
                    </a:lnTo>
                    <a:lnTo>
                      <a:pt x="184" y="184"/>
                    </a:lnTo>
                    <a:lnTo>
                      <a:pt x="187" y="184"/>
                    </a:lnTo>
                    <a:lnTo>
                      <a:pt x="188" y="184"/>
                    </a:lnTo>
                    <a:lnTo>
                      <a:pt x="190" y="184"/>
                    </a:lnTo>
                    <a:lnTo>
                      <a:pt x="192" y="182"/>
                    </a:lnTo>
                    <a:lnTo>
                      <a:pt x="196" y="182"/>
                    </a:lnTo>
                    <a:lnTo>
                      <a:pt x="197" y="181"/>
                    </a:lnTo>
                    <a:lnTo>
                      <a:pt x="199" y="181"/>
                    </a:lnTo>
                    <a:lnTo>
                      <a:pt x="201" y="180"/>
                    </a:lnTo>
                    <a:lnTo>
                      <a:pt x="201" y="177"/>
                    </a:lnTo>
                    <a:lnTo>
                      <a:pt x="201" y="175"/>
                    </a:lnTo>
                    <a:lnTo>
                      <a:pt x="201" y="173"/>
                    </a:lnTo>
                    <a:lnTo>
                      <a:pt x="201" y="171"/>
                    </a:lnTo>
                    <a:lnTo>
                      <a:pt x="203" y="168"/>
                    </a:lnTo>
                    <a:lnTo>
                      <a:pt x="203" y="167"/>
                    </a:lnTo>
                    <a:lnTo>
                      <a:pt x="203" y="165"/>
                    </a:lnTo>
                    <a:lnTo>
                      <a:pt x="201" y="163"/>
                    </a:lnTo>
                    <a:lnTo>
                      <a:pt x="200" y="161"/>
                    </a:lnTo>
                    <a:lnTo>
                      <a:pt x="199" y="158"/>
                    </a:lnTo>
                    <a:lnTo>
                      <a:pt x="197" y="155"/>
                    </a:lnTo>
                    <a:lnTo>
                      <a:pt x="197" y="154"/>
                    </a:lnTo>
                    <a:lnTo>
                      <a:pt x="199" y="154"/>
                    </a:lnTo>
                    <a:lnTo>
                      <a:pt x="199" y="152"/>
                    </a:lnTo>
                    <a:lnTo>
                      <a:pt x="200" y="152"/>
                    </a:lnTo>
                    <a:lnTo>
                      <a:pt x="200" y="151"/>
                    </a:lnTo>
                    <a:lnTo>
                      <a:pt x="201" y="151"/>
                    </a:lnTo>
                    <a:lnTo>
                      <a:pt x="203" y="150"/>
                    </a:lnTo>
                    <a:lnTo>
                      <a:pt x="204" y="150"/>
                    </a:lnTo>
                    <a:lnTo>
                      <a:pt x="204" y="148"/>
                    </a:lnTo>
                    <a:lnTo>
                      <a:pt x="205" y="148"/>
                    </a:lnTo>
                    <a:lnTo>
                      <a:pt x="208" y="148"/>
                    </a:lnTo>
                    <a:lnTo>
                      <a:pt x="212" y="148"/>
                    </a:lnTo>
                    <a:lnTo>
                      <a:pt x="216" y="148"/>
                    </a:lnTo>
                    <a:lnTo>
                      <a:pt x="217" y="144"/>
                    </a:lnTo>
                    <a:lnTo>
                      <a:pt x="218" y="140"/>
                    </a:lnTo>
                    <a:lnTo>
                      <a:pt x="218" y="134"/>
                    </a:lnTo>
                    <a:lnTo>
                      <a:pt x="214" y="130"/>
                    </a:lnTo>
                    <a:lnTo>
                      <a:pt x="211" y="126"/>
                    </a:lnTo>
                    <a:lnTo>
                      <a:pt x="205" y="125"/>
                    </a:lnTo>
                    <a:lnTo>
                      <a:pt x="197" y="129"/>
                    </a:lnTo>
                    <a:lnTo>
                      <a:pt x="191" y="131"/>
                    </a:lnTo>
                    <a:lnTo>
                      <a:pt x="186" y="134"/>
                    </a:lnTo>
                    <a:lnTo>
                      <a:pt x="182" y="134"/>
                    </a:lnTo>
                    <a:lnTo>
                      <a:pt x="180" y="134"/>
                    </a:lnTo>
                    <a:lnTo>
                      <a:pt x="177" y="135"/>
                    </a:lnTo>
                    <a:lnTo>
                      <a:pt x="173" y="134"/>
                    </a:lnTo>
                    <a:lnTo>
                      <a:pt x="170" y="133"/>
                    </a:lnTo>
                    <a:lnTo>
                      <a:pt x="163" y="127"/>
                    </a:lnTo>
                    <a:lnTo>
                      <a:pt x="166" y="122"/>
                    </a:lnTo>
                    <a:lnTo>
                      <a:pt x="166" y="121"/>
                    </a:lnTo>
                    <a:lnTo>
                      <a:pt x="166" y="120"/>
                    </a:lnTo>
                    <a:lnTo>
                      <a:pt x="166" y="117"/>
                    </a:lnTo>
                    <a:lnTo>
                      <a:pt x="166" y="116"/>
                    </a:lnTo>
                    <a:lnTo>
                      <a:pt x="166" y="113"/>
                    </a:lnTo>
                    <a:lnTo>
                      <a:pt x="165" y="112"/>
                    </a:lnTo>
                    <a:lnTo>
                      <a:pt x="165" y="110"/>
                    </a:lnTo>
                    <a:lnTo>
                      <a:pt x="163" y="109"/>
                    </a:lnTo>
                    <a:lnTo>
                      <a:pt x="162" y="108"/>
                    </a:lnTo>
                    <a:lnTo>
                      <a:pt x="163" y="106"/>
                    </a:lnTo>
                    <a:lnTo>
                      <a:pt x="165" y="105"/>
                    </a:lnTo>
                    <a:lnTo>
                      <a:pt x="167" y="104"/>
                    </a:lnTo>
                    <a:lnTo>
                      <a:pt x="170" y="103"/>
                    </a:lnTo>
                    <a:lnTo>
                      <a:pt x="174" y="101"/>
                    </a:lnTo>
                    <a:lnTo>
                      <a:pt x="175" y="100"/>
                    </a:lnTo>
                    <a:lnTo>
                      <a:pt x="173" y="97"/>
                    </a:lnTo>
                    <a:lnTo>
                      <a:pt x="171" y="96"/>
                    </a:lnTo>
                    <a:lnTo>
                      <a:pt x="166" y="93"/>
                    </a:lnTo>
                    <a:lnTo>
                      <a:pt x="165" y="88"/>
                    </a:lnTo>
                    <a:lnTo>
                      <a:pt x="163" y="87"/>
                    </a:lnTo>
                    <a:lnTo>
                      <a:pt x="162" y="86"/>
                    </a:lnTo>
                    <a:lnTo>
                      <a:pt x="162" y="84"/>
                    </a:lnTo>
                    <a:lnTo>
                      <a:pt x="163" y="84"/>
                    </a:lnTo>
                    <a:lnTo>
                      <a:pt x="163" y="83"/>
                    </a:lnTo>
                    <a:lnTo>
                      <a:pt x="163" y="82"/>
                    </a:lnTo>
                    <a:lnTo>
                      <a:pt x="165" y="82"/>
                    </a:lnTo>
                    <a:lnTo>
                      <a:pt x="165" y="80"/>
                    </a:lnTo>
                    <a:lnTo>
                      <a:pt x="165" y="79"/>
                    </a:lnTo>
                    <a:lnTo>
                      <a:pt x="166" y="79"/>
                    </a:lnTo>
                    <a:lnTo>
                      <a:pt x="166" y="78"/>
                    </a:lnTo>
                    <a:lnTo>
                      <a:pt x="167" y="76"/>
                    </a:lnTo>
                    <a:lnTo>
                      <a:pt x="167" y="75"/>
                    </a:lnTo>
                    <a:lnTo>
                      <a:pt x="167" y="74"/>
                    </a:lnTo>
                    <a:lnTo>
                      <a:pt x="167" y="72"/>
                    </a:lnTo>
                    <a:lnTo>
                      <a:pt x="167" y="71"/>
                    </a:lnTo>
                    <a:lnTo>
                      <a:pt x="169" y="71"/>
                    </a:lnTo>
                    <a:lnTo>
                      <a:pt x="169" y="70"/>
                    </a:lnTo>
                    <a:lnTo>
                      <a:pt x="170" y="70"/>
                    </a:lnTo>
                    <a:lnTo>
                      <a:pt x="170" y="69"/>
                    </a:lnTo>
                    <a:lnTo>
                      <a:pt x="170" y="67"/>
                    </a:lnTo>
                    <a:lnTo>
                      <a:pt x="170" y="66"/>
                    </a:lnTo>
                    <a:lnTo>
                      <a:pt x="171" y="66"/>
                    </a:lnTo>
                    <a:lnTo>
                      <a:pt x="171" y="65"/>
                    </a:lnTo>
                    <a:lnTo>
                      <a:pt x="171" y="63"/>
                    </a:lnTo>
                    <a:lnTo>
                      <a:pt x="171" y="62"/>
                    </a:lnTo>
                    <a:lnTo>
                      <a:pt x="173" y="62"/>
                    </a:lnTo>
                    <a:lnTo>
                      <a:pt x="173" y="61"/>
                    </a:lnTo>
                    <a:lnTo>
                      <a:pt x="174" y="61"/>
                    </a:lnTo>
                    <a:lnTo>
                      <a:pt x="175" y="61"/>
                    </a:lnTo>
                    <a:lnTo>
                      <a:pt x="177" y="59"/>
                    </a:lnTo>
                    <a:lnTo>
                      <a:pt x="178" y="59"/>
                    </a:lnTo>
                    <a:lnTo>
                      <a:pt x="178" y="58"/>
                    </a:lnTo>
                    <a:lnTo>
                      <a:pt x="179" y="58"/>
                    </a:lnTo>
                    <a:lnTo>
                      <a:pt x="179" y="59"/>
                    </a:lnTo>
                    <a:lnTo>
                      <a:pt x="180" y="59"/>
                    </a:lnTo>
                    <a:lnTo>
                      <a:pt x="180" y="61"/>
                    </a:lnTo>
                    <a:lnTo>
                      <a:pt x="182" y="61"/>
                    </a:lnTo>
                    <a:lnTo>
                      <a:pt x="183" y="62"/>
                    </a:lnTo>
                    <a:lnTo>
                      <a:pt x="183" y="63"/>
                    </a:lnTo>
                    <a:lnTo>
                      <a:pt x="184" y="63"/>
                    </a:lnTo>
                    <a:lnTo>
                      <a:pt x="184" y="65"/>
                    </a:lnTo>
                    <a:lnTo>
                      <a:pt x="186" y="65"/>
                    </a:lnTo>
                    <a:lnTo>
                      <a:pt x="187" y="65"/>
                    </a:lnTo>
                    <a:lnTo>
                      <a:pt x="187" y="63"/>
                    </a:lnTo>
                    <a:lnTo>
                      <a:pt x="188" y="63"/>
                    </a:lnTo>
                    <a:lnTo>
                      <a:pt x="190" y="63"/>
                    </a:lnTo>
                    <a:lnTo>
                      <a:pt x="191" y="63"/>
                    </a:lnTo>
                    <a:lnTo>
                      <a:pt x="191" y="62"/>
                    </a:lnTo>
                    <a:lnTo>
                      <a:pt x="192" y="62"/>
                    </a:lnTo>
                    <a:lnTo>
                      <a:pt x="194" y="62"/>
                    </a:lnTo>
                    <a:lnTo>
                      <a:pt x="194" y="61"/>
                    </a:lnTo>
                    <a:lnTo>
                      <a:pt x="194" y="59"/>
                    </a:lnTo>
                    <a:lnTo>
                      <a:pt x="194" y="58"/>
                    </a:lnTo>
                    <a:lnTo>
                      <a:pt x="194" y="57"/>
                    </a:lnTo>
                    <a:lnTo>
                      <a:pt x="194" y="55"/>
                    </a:lnTo>
                    <a:lnTo>
                      <a:pt x="192" y="55"/>
                    </a:lnTo>
                    <a:lnTo>
                      <a:pt x="192" y="54"/>
                    </a:lnTo>
                    <a:lnTo>
                      <a:pt x="191" y="54"/>
                    </a:lnTo>
                    <a:lnTo>
                      <a:pt x="190" y="54"/>
                    </a:lnTo>
                    <a:lnTo>
                      <a:pt x="188" y="53"/>
                    </a:lnTo>
                    <a:lnTo>
                      <a:pt x="187" y="53"/>
                    </a:lnTo>
                    <a:lnTo>
                      <a:pt x="187" y="51"/>
                    </a:lnTo>
                    <a:lnTo>
                      <a:pt x="186" y="51"/>
                    </a:lnTo>
                    <a:lnTo>
                      <a:pt x="186" y="50"/>
                    </a:lnTo>
                    <a:lnTo>
                      <a:pt x="184" y="50"/>
                    </a:lnTo>
                    <a:lnTo>
                      <a:pt x="184" y="49"/>
                    </a:lnTo>
                    <a:lnTo>
                      <a:pt x="183" y="49"/>
                    </a:lnTo>
                    <a:lnTo>
                      <a:pt x="183" y="48"/>
                    </a:lnTo>
                    <a:lnTo>
                      <a:pt x="182" y="48"/>
                    </a:lnTo>
                    <a:lnTo>
                      <a:pt x="182" y="46"/>
                    </a:lnTo>
                    <a:lnTo>
                      <a:pt x="182" y="45"/>
                    </a:lnTo>
                    <a:lnTo>
                      <a:pt x="182" y="44"/>
                    </a:lnTo>
                    <a:lnTo>
                      <a:pt x="182" y="42"/>
                    </a:lnTo>
                    <a:lnTo>
                      <a:pt x="180" y="42"/>
                    </a:lnTo>
                    <a:lnTo>
                      <a:pt x="180" y="41"/>
                    </a:lnTo>
                    <a:lnTo>
                      <a:pt x="180" y="40"/>
                    </a:lnTo>
                    <a:lnTo>
                      <a:pt x="182" y="40"/>
                    </a:lnTo>
                    <a:lnTo>
                      <a:pt x="182" y="38"/>
                    </a:lnTo>
                    <a:lnTo>
                      <a:pt x="182" y="37"/>
                    </a:lnTo>
                    <a:lnTo>
                      <a:pt x="182" y="36"/>
                    </a:lnTo>
                    <a:lnTo>
                      <a:pt x="183" y="36"/>
                    </a:lnTo>
                    <a:lnTo>
                      <a:pt x="183" y="34"/>
                    </a:lnTo>
                    <a:lnTo>
                      <a:pt x="184" y="34"/>
                    </a:lnTo>
                    <a:lnTo>
                      <a:pt x="184" y="33"/>
                    </a:lnTo>
                    <a:lnTo>
                      <a:pt x="186" y="33"/>
                    </a:lnTo>
                    <a:lnTo>
                      <a:pt x="186" y="32"/>
                    </a:lnTo>
                    <a:lnTo>
                      <a:pt x="187" y="31"/>
                    </a:lnTo>
                    <a:lnTo>
                      <a:pt x="190" y="29"/>
                    </a:lnTo>
                    <a:lnTo>
                      <a:pt x="190" y="28"/>
                    </a:lnTo>
                    <a:lnTo>
                      <a:pt x="191" y="27"/>
                    </a:lnTo>
                    <a:lnTo>
                      <a:pt x="191" y="25"/>
                    </a:lnTo>
                    <a:lnTo>
                      <a:pt x="192" y="25"/>
                    </a:lnTo>
                    <a:lnTo>
                      <a:pt x="194" y="24"/>
                    </a:lnTo>
                    <a:lnTo>
                      <a:pt x="195" y="24"/>
                    </a:lnTo>
                    <a:lnTo>
                      <a:pt x="196" y="24"/>
                    </a:lnTo>
                    <a:lnTo>
                      <a:pt x="196" y="23"/>
                    </a:lnTo>
                    <a:lnTo>
                      <a:pt x="196" y="21"/>
                    </a:lnTo>
                    <a:lnTo>
                      <a:pt x="196" y="20"/>
                    </a:lnTo>
                    <a:lnTo>
                      <a:pt x="197" y="20"/>
                    </a:lnTo>
                    <a:lnTo>
                      <a:pt x="197" y="19"/>
                    </a:lnTo>
                    <a:lnTo>
                      <a:pt x="196" y="19"/>
                    </a:lnTo>
                    <a:lnTo>
                      <a:pt x="196" y="17"/>
                    </a:lnTo>
                    <a:lnTo>
                      <a:pt x="196" y="16"/>
                    </a:lnTo>
                    <a:lnTo>
                      <a:pt x="195" y="15"/>
                    </a:lnTo>
                    <a:lnTo>
                      <a:pt x="195" y="14"/>
                    </a:lnTo>
                    <a:lnTo>
                      <a:pt x="194" y="14"/>
                    </a:lnTo>
                    <a:lnTo>
                      <a:pt x="194" y="12"/>
                    </a:lnTo>
                    <a:lnTo>
                      <a:pt x="194" y="11"/>
                    </a:lnTo>
                    <a:lnTo>
                      <a:pt x="192" y="11"/>
                    </a:lnTo>
                    <a:lnTo>
                      <a:pt x="192" y="10"/>
                    </a:lnTo>
                    <a:lnTo>
                      <a:pt x="192" y="8"/>
                    </a:lnTo>
                    <a:lnTo>
                      <a:pt x="192" y="7"/>
                    </a:lnTo>
                    <a:lnTo>
                      <a:pt x="191" y="7"/>
                    </a:lnTo>
                    <a:lnTo>
                      <a:pt x="191" y="6"/>
                    </a:lnTo>
                    <a:lnTo>
                      <a:pt x="191" y="4"/>
                    </a:lnTo>
                    <a:lnTo>
                      <a:pt x="191" y="3"/>
                    </a:lnTo>
                    <a:lnTo>
                      <a:pt x="191" y="2"/>
                    </a:lnTo>
                    <a:lnTo>
                      <a:pt x="192" y="2"/>
                    </a:lnTo>
                    <a:lnTo>
                      <a:pt x="192" y="0"/>
                    </a:lnTo>
                    <a:lnTo>
                      <a:pt x="194" y="0"/>
                    </a:lnTo>
                    <a:lnTo>
                      <a:pt x="194" y="2"/>
                    </a:lnTo>
                    <a:lnTo>
                      <a:pt x="195" y="2"/>
                    </a:lnTo>
                    <a:lnTo>
                      <a:pt x="194" y="2"/>
                    </a:lnTo>
                    <a:lnTo>
                      <a:pt x="192" y="2"/>
                    </a:lnTo>
                    <a:lnTo>
                      <a:pt x="192" y="3"/>
                    </a:lnTo>
                    <a:lnTo>
                      <a:pt x="194" y="3"/>
                    </a:lnTo>
                    <a:lnTo>
                      <a:pt x="195" y="3"/>
                    </a:lnTo>
                    <a:lnTo>
                      <a:pt x="195" y="4"/>
                    </a:lnTo>
                    <a:lnTo>
                      <a:pt x="196" y="4"/>
                    </a:lnTo>
                    <a:lnTo>
                      <a:pt x="196" y="6"/>
                    </a:lnTo>
                    <a:lnTo>
                      <a:pt x="196" y="7"/>
                    </a:lnTo>
                    <a:lnTo>
                      <a:pt x="196" y="8"/>
                    </a:lnTo>
                    <a:lnTo>
                      <a:pt x="196" y="10"/>
                    </a:lnTo>
                    <a:lnTo>
                      <a:pt x="196" y="11"/>
                    </a:lnTo>
                    <a:lnTo>
                      <a:pt x="197" y="11"/>
                    </a:lnTo>
                    <a:lnTo>
                      <a:pt x="197" y="12"/>
                    </a:lnTo>
                    <a:lnTo>
                      <a:pt x="199" y="12"/>
                    </a:lnTo>
                    <a:lnTo>
                      <a:pt x="199" y="11"/>
                    </a:lnTo>
                    <a:lnTo>
                      <a:pt x="199" y="10"/>
                    </a:lnTo>
                    <a:lnTo>
                      <a:pt x="200" y="11"/>
                    </a:lnTo>
                    <a:lnTo>
                      <a:pt x="201" y="11"/>
                    </a:lnTo>
                    <a:lnTo>
                      <a:pt x="203" y="11"/>
                    </a:lnTo>
                    <a:lnTo>
                      <a:pt x="204" y="10"/>
                    </a:lnTo>
                    <a:lnTo>
                      <a:pt x="204" y="8"/>
                    </a:lnTo>
                    <a:lnTo>
                      <a:pt x="205" y="8"/>
                    </a:lnTo>
                    <a:lnTo>
                      <a:pt x="207" y="8"/>
                    </a:lnTo>
                    <a:lnTo>
                      <a:pt x="207" y="7"/>
                    </a:lnTo>
                    <a:lnTo>
                      <a:pt x="208" y="7"/>
                    </a:lnTo>
                    <a:lnTo>
                      <a:pt x="209" y="7"/>
                    </a:lnTo>
                    <a:lnTo>
                      <a:pt x="209" y="8"/>
                    </a:lnTo>
                    <a:lnTo>
                      <a:pt x="211" y="8"/>
                    </a:lnTo>
                    <a:lnTo>
                      <a:pt x="212" y="8"/>
                    </a:lnTo>
                    <a:lnTo>
                      <a:pt x="213" y="8"/>
                    </a:lnTo>
                    <a:lnTo>
                      <a:pt x="213" y="7"/>
                    </a:lnTo>
                    <a:lnTo>
                      <a:pt x="214" y="7"/>
                    </a:lnTo>
                    <a:lnTo>
                      <a:pt x="214" y="8"/>
                    </a:lnTo>
                    <a:lnTo>
                      <a:pt x="216" y="8"/>
                    </a:lnTo>
                    <a:lnTo>
                      <a:pt x="217" y="8"/>
                    </a:lnTo>
                    <a:lnTo>
                      <a:pt x="217" y="10"/>
                    </a:lnTo>
                    <a:lnTo>
                      <a:pt x="217" y="11"/>
                    </a:lnTo>
                    <a:lnTo>
                      <a:pt x="218" y="12"/>
                    </a:lnTo>
                    <a:lnTo>
                      <a:pt x="220" y="12"/>
                    </a:lnTo>
                    <a:lnTo>
                      <a:pt x="220" y="11"/>
                    </a:lnTo>
                    <a:lnTo>
                      <a:pt x="220" y="10"/>
                    </a:lnTo>
                    <a:lnTo>
                      <a:pt x="221" y="10"/>
                    </a:lnTo>
                    <a:lnTo>
                      <a:pt x="222" y="10"/>
                    </a:lnTo>
                    <a:lnTo>
                      <a:pt x="224" y="10"/>
                    </a:lnTo>
                    <a:lnTo>
                      <a:pt x="224" y="11"/>
                    </a:lnTo>
                    <a:lnTo>
                      <a:pt x="225" y="11"/>
                    </a:lnTo>
                    <a:lnTo>
                      <a:pt x="225" y="12"/>
                    </a:lnTo>
                    <a:lnTo>
                      <a:pt x="226" y="12"/>
                    </a:lnTo>
                    <a:lnTo>
                      <a:pt x="228" y="12"/>
                    </a:lnTo>
                    <a:lnTo>
                      <a:pt x="226" y="14"/>
                    </a:lnTo>
                    <a:lnTo>
                      <a:pt x="226" y="15"/>
                    </a:lnTo>
                    <a:lnTo>
                      <a:pt x="228" y="15"/>
                    </a:lnTo>
                    <a:lnTo>
                      <a:pt x="228" y="16"/>
                    </a:lnTo>
                    <a:lnTo>
                      <a:pt x="229" y="16"/>
                    </a:lnTo>
                    <a:lnTo>
                      <a:pt x="230" y="16"/>
                    </a:lnTo>
                    <a:lnTo>
                      <a:pt x="230" y="17"/>
                    </a:lnTo>
                    <a:lnTo>
                      <a:pt x="231" y="17"/>
                    </a:lnTo>
                    <a:lnTo>
                      <a:pt x="233" y="16"/>
                    </a:lnTo>
                    <a:lnTo>
                      <a:pt x="233" y="15"/>
                    </a:lnTo>
                    <a:lnTo>
                      <a:pt x="234" y="15"/>
                    </a:lnTo>
                    <a:lnTo>
                      <a:pt x="235" y="15"/>
                    </a:lnTo>
                    <a:lnTo>
                      <a:pt x="235" y="14"/>
                    </a:lnTo>
                    <a:lnTo>
                      <a:pt x="235" y="12"/>
                    </a:lnTo>
                    <a:lnTo>
                      <a:pt x="235" y="11"/>
                    </a:lnTo>
                    <a:lnTo>
                      <a:pt x="237" y="11"/>
                    </a:lnTo>
                    <a:lnTo>
                      <a:pt x="237" y="12"/>
                    </a:lnTo>
                    <a:lnTo>
                      <a:pt x="237" y="14"/>
                    </a:lnTo>
                    <a:lnTo>
                      <a:pt x="237" y="15"/>
                    </a:lnTo>
                    <a:lnTo>
                      <a:pt x="238" y="15"/>
                    </a:lnTo>
                    <a:lnTo>
                      <a:pt x="238" y="16"/>
                    </a:lnTo>
                    <a:lnTo>
                      <a:pt x="237" y="16"/>
                    </a:lnTo>
                    <a:lnTo>
                      <a:pt x="238" y="16"/>
                    </a:lnTo>
                    <a:lnTo>
                      <a:pt x="238" y="17"/>
                    </a:lnTo>
                    <a:lnTo>
                      <a:pt x="238" y="16"/>
                    </a:lnTo>
                    <a:lnTo>
                      <a:pt x="239" y="16"/>
                    </a:lnTo>
                    <a:lnTo>
                      <a:pt x="241" y="16"/>
                    </a:lnTo>
                    <a:lnTo>
                      <a:pt x="241" y="15"/>
                    </a:lnTo>
                    <a:lnTo>
                      <a:pt x="242" y="15"/>
                    </a:lnTo>
                    <a:lnTo>
                      <a:pt x="242" y="14"/>
                    </a:lnTo>
                    <a:lnTo>
                      <a:pt x="243" y="14"/>
                    </a:lnTo>
                    <a:lnTo>
                      <a:pt x="243" y="15"/>
                    </a:lnTo>
                    <a:lnTo>
                      <a:pt x="245" y="15"/>
                    </a:lnTo>
                    <a:lnTo>
                      <a:pt x="245" y="16"/>
                    </a:lnTo>
                    <a:lnTo>
                      <a:pt x="246" y="16"/>
                    </a:lnTo>
                    <a:lnTo>
                      <a:pt x="247" y="16"/>
                    </a:lnTo>
                    <a:lnTo>
                      <a:pt x="247" y="15"/>
                    </a:lnTo>
                    <a:lnTo>
                      <a:pt x="249" y="15"/>
                    </a:lnTo>
                    <a:lnTo>
                      <a:pt x="250" y="15"/>
                    </a:lnTo>
                    <a:lnTo>
                      <a:pt x="251" y="15"/>
                    </a:lnTo>
                    <a:lnTo>
                      <a:pt x="251" y="16"/>
                    </a:lnTo>
                    <a:lnTo>
                      <a:pt x="252" y="16"/>
                    </a:lnTo>
                    <a:lnTo>
                      <a:pt x="252" y="17"/>
                    </a:lnTo>
                    <a:lnTo>
                      <a:pt x="252" y="19"/>
                    </a:lnTo>
                    <a:lnTo>
                      <a:pt x="254" y="19"/>
                    </a:lnTo>
                    <a:lnTo>
                      <a:pt x="255" y="19"/>
                    </a:lnTo>
                    <a:lnTo>
                      <a:pt x="256" y="19"/>
                    </a:lnTo>
                    <a:lnTo>
                      <a:pt x="258" y="19"/>
                    </a:lnTo>
                    <a:lnTo>
                      <a:pt x="258" y="17"/>
                    </a:lnTo>
                    <a:lnTo>
                      <a:pt x="258" y="16"/>
                    </a:lnTo>
                    <a:lnTo>
                      <a:pt x="256" y="16"/>
                    </a:lnTo>
                    <a:lnTo>
                      <a:pt x="256" y="15"/>
                    </a:lnTo>
                    <a:lnTo>
                      <a:pt x="255" y="15"/>
                    </a:lnTo>
                    <a:lnTo>
                      <a:pt x="255" y="14"/>
                    </a:lnTo>
                    <a:lnTo>
                      <a:pt x="254" y="14"/>
                    </a:lnTo>
                    <a:lnTo>
                      <a:pt x="254" y="12"/>
                    </a:lnTo>
                    <a:lnTo>
                      <a:pt x="255" y="12"/>
                    </a:lnTo>
                    <a:lnTo>
                      <a:pt x="255" y="11"/>
                    </a:lnTo>
                    <a:lnTo>
                      <a:pt x="256" y="11"/>
                    </a:lnTo>
                    <a:lnTo>
                      <a:pt x="256" y="12"/>
                    </a:lnTo>
                    <a:lnTo>
                      <a:pt x="258" y="12"/>
                    </a:lnTo>
                    <a:lnTo>
                      <a:pt x="259" y="12"/>
                    </a:lnTo>
                    <a:lnTo>
                      <a:pt x="260" y="12"/>
                    </a:lnTo>
                    <a:lnTo>
                      <a:pt x="260" y="14"/>
                    </a:lnTo>
                    <a:lnTo>
                      <a:pt x="262" y="14"/>
                    </a:lnTo>
                    <a:lnTo>
                      <a:pt x="263" y="14"/>
                    </a:lnTo>
                    <a:lnTo>
                      <a:pt x="264" y="14"/>
                    </a:lnTo>
                    <a:lnTo>
                      <a:pt x="264" y="12"/>
                    </a:lnTo>
                    <a:lnTo>
                      <a:pt x="266" y="12"/>
                    </a:lnTo>
                    <a:lnTo>
                      <a:pt x="277" y="31"/>
                    </a:lnTo>
                    <a:lnTo>
                      <a:pt x="286" y="44"/>
                    </a:lnTo>
                    <a:lnTo>
                      <a:pt x="297" y="61"/>
                    </a:lnTo>
                    <a:lnTo>
                      <a:pt x="298" y="62"/>
                    </a:lnTo>
                    <a:lnTo>
                      <a:pt x="300" y="62"/>
                    </a:lnTo>
                    <a:lnTo>
                      <a:pt x="300" y="61"/>
                    </a:lnTo>
                    <a:lnTo>
                      <a:pt x="301" y="61"/>
                    </a:lnTo>
                    <a:lnTo>
                      <a:pt x="302" y="61"/>
                    </a:lnTo>
                    <a:lnTo>
                      <a:pt x="303" y="61"/>
                    </a:lnTo>
                    <a:lnTo>
                      <a:pt x="303" y="62"/>
                    </a:lnTo>
                    <a:lnTo>
                      <a:pt x="305" y="62"/>
                    </a:lnTo>
                    <a:lnTo>
                      <a:pt x="305" y="63"/>
                    </a:lnTo>
                    <a:lnTo>
                      <a:pt x="305" y="65"/>
                    </a:lnTo>
                    <a:lnTo>
                      <a:pt x="305" y="66"/>
                    </a:lnTo>
                    <a:lnTo>
                      <a:pt x="306" y="67"/>
                    </a:lnTo>
                    <a:lnTo>
                      <a:pt x="306" y="69"/>
                    </a:lnTo>
                    <a:lnTo>
                      <a:pt x="306" y="70"/>
                    </a:lnTo>
                    <a:lnTo>
                      <a:pt x="306" y="69"/>
                    </a:lnTo>
                    <a:lnTo>
                      <a:pt x="307" y="69"/>
                    </a:lnTo>
                    <a:lnTo>
                      <a:pt x="309" y="69"/>
                    </a:lnTo>
                    <a:lnTo>
                      <a:pt x="309" y="70"/>
                    </a:lnTo>
                    <a:lnTo>
                      <a:pt x="310" y="70"/>
                    </a:lnTo>
                    <a:lnTo>
                      <a:pt x="310" y="71"/>
                    </a:lnTo>
                    <a:lnTo>
                      <a:pt x="311" y="72"/>
                    </a:lnTo>
                    <a:lnTo>
                      <a:pt x="313" y="72"/>
                    </a:lnTo>
                    <a:lnTo>
                      <a:pt x="313" y="71"/>
                    </a:lnTo>
                    <a:lnTo>
                      <a:pt x="313" y="72"/>
                    </a:lnTo>
                    <a:lnTo>
                      <a:pt x="314" y="72"/>
                    </a:lnTo>
                    <a:lnTo>
                      <a:pt x="314" y="71"/>
                    </a:lnTo>
                    <a:lnTo>
                      <a:pt x="315" y="71"/>
                    </a:lnTo>
                    <a:lnTo>
                      <a:pt x="317" y="70"/>
                    </a:lnTo>
                    <a:lnTo>
                      <a:pt x="317" y="71"/>
                    </a:lnTo>
                    <a:lnTo>
                      <a:pt x="318" y="71"/>
                    </a:lnTo>
                    <a:lnTo>
                      <a:pt x="318" y="72"/>
                    </a:lnTo>
                    <a:lnTo>
                      <a:pt x="318" y="74"/>
                    </a:lnTo>
                    <a:lnTo>
                      <a:pt x="319" y="74"/>
                    </a:lnTo>
                    <a:lnTo>
                      <a:pt x="319" y="75"/>
                    </a:lnTo>
                    <a:lnTo>
                      <a:pt x="321" y="75"/>
                    </a:lnTo>
                    <a:lnTo>
                      <a:pt x="322" y="75"/>
                    </a:lnTo>
                    <a:lnTo>
                      <a:pt x="322" y="76"/>
                    </a:lnTo>
                    <a:lnTo>
                      <a:pt x="323" y="76"/>
                    </a:lnTo>
                    <a:lnTo>
                      <a:pt x="324" y="76"/>
                    </a:lnTo>
                    <a:lnTo>
                      <a:pt x="326" y="76"/>
                    </a:lnTo>
                    <a:lnTo>
                      <a:pt x="326" y="78"/>
                    </a:lnTo>
                    <a:lnTo>
                      <a:pt x="327" y="78"/>
                    </a:lnTo>
                    <a:lnTo>
                      <a:pt x="327" y="79"/>
                    </a:lnTo>
                    <a:lnTo>
                      <a:pt x="328" y="79"/>
                    </a:lnTo>
                    <a:lnTo>
                      <a:pt x="328" y="80"/>
                    </a:lnTo>
                    <a:lnTo>
                      <a:pt x="328" y="82"/>
                    </a:lnTo>
                    <a:lnTo>
                      <a:pt x="330" y="82"/>
                    </a:lnTo>
                    <a:lnTo>
                      <a:pt x="330" y="83"/>
                    </a:lnTo>
                    <a:lnTo>
                      <a:pt x="331" y="83"/>
                    </a:lnTo>
                    <a:lnTo>
                      <a:pt x="331" y="84"/>
                    </a:lnTo>
                    <a:lnTo>
                      <a:pt x="331" y="86"/>
                    </a:lnTo>
                    <a:lnTo>
                      <a:pt x="331" y="84"/>
                    </a:lnTo>
                    <a:lnTo>
                      <a:pt x="332" y="84"/>
                    </a:lnTo>
                    <a:lnTo>
                      <a:pt x="334" y="84"/>
                    </a:lnTo>
                    <a:lnTo>
                      <a:pt x="335" y="84"/>
                    </a:lnTo>
                    <a:lnTo>
                      <a:pt x="335" y="86"/>
                    </a:lnTo>
                    <a:lnTo>
                      <a:pt x="336" y="87"/>
                    </a:lnTo>
                    <a:lnTo>
                      <a:pt x="336" y="88"/>
                    </a:lnTo>
                    <a:lnTo>
                      <a:pt x="338" y="88"/>
                    </a:lnTo>
                    <a:lnTo>
                      <a:pt x="338" y="89"/>
                    </a:lnTo>
                    <a:lnTo>
                      <a:pt x="339" y="89"/>
                    </a:lnTo>
                    <a:lnTo>
                      <a:pt x="339" y="88"/>
                    </a:lnTo>
                    <a:lnTo>
                      <a:pt x="340" y="88"/>
                    </a:lnTo>
                    <a:lnTo>
                      <a:pt x="341" y="88"/>
                    </a:lnTo>
                    <a:lnTo>
                      <a:pt x="343" y="89"/>
                    </a:lnTo>
                    <a:lnTo>
                      <a:pt x="344" y="89"/>
                    </a:lnTo>
                    <a:lnTo>
                      <a:pt x="344" y="91"/>
                    </a:lnTo>
                    <a:lnTo>
                      <a:pt x="345" y="91"/>
                    </a:lnTo>
                    <a:lnTo>
                      <a:pt x="347" y="89"/>
                    </a:lnTo>
                    <a:lnTo>
                      <a:pt x="347" y="91"/>
                    </a:lnTo>
                    <a:lnTo>
                      <a:pt x="348" y="91"/>
                    </a:lnTo>
                    <a:lnTo>
                      <a:pt x="349" y="91"/>
                    </a:lnTo>
                    <a:lnTo>
                      <a:pt x="351" y="92"/>
                    </a:lnTo>
                    <a:lnTo>
                      <a:pt x="351" y="93"/>
                    </a:lnTo>
                    <a:lnTo>
                      <a:pt x="349" y="93"/>
                    </a:lnTo>
                    <a:lnTo>
                      <a:pt x="349" y="95"/>
                    </a:lnTo>
                    <a:lnTo>
                      <a:pt x="351" y="95"/>
                    </a:lnTo>
                    <a:lnTo>
                      <a:pt x="351" y="96"/>
                    </a:lnTo>
                    <a:lnTo>
                      <a:pt x="352" y="96"/>
                    </a:lnTo>
                    <a:lnTo>
                      <a:pt x="353" y="96"/>
                    </a:lnTo>
                    <a:lnTo>
                      <a:pt x="355" y="95"/>
                    </a:lnTo>
                    <a:lnTo>
                      <a:pt x="355" y="96"/>
                    </a:lnTo>
                    <a:lnTo>
                      <a:pt x="356" y="96"/>
                    </a:lnTo>
                    <a:lnTo>
                      <a:pt x="356" y="97"/>
                    </a:lnTo>
                    <a:lnTo>
                      <a:pt x="357" y="97"/>
                    </a:lnTo>
                    <a:lnTo>
                      <a:pt x="357" y="99"/>
                    </a:lnTo>
                    <a:lnTo>
                      <a:pt x="356" y="99"/>
                    </a:lnTo>
                    <a:lnTo>
                      <a:pt x="356" y="101"/>
                    </a:lnTo>
                    <a:lnTo>
                      <a:pt x="356" y="103"/>
                    </a:lnTo>
                    <a:lnTo>
                      <a:pt x="356" y="104"/>
                    </a:lnTo>
                    <a:lnTo>
                      <a:pt x="357" y="104"/>
                    </a:lnTo>
                    <a:lnTo>
                      <a:pt x="357" y="105"/>
                    </a:lnTo>
                    <a:lnTo>
                      <a:pt x="358" y="106"/>
                    </a:lnTo>
                    <a:lnTo>
                      <a:pt x="358" y="108"/>
                    </a:lnTo>
                    <a:lnTo>
                      <a:pt x="357" y="108"/>
                    </a:lnTo>
                    <a:lnTo>
                      <a:pt x="358" y="108"/>
                    </a:lnTo>
                    <a:lnTo>
                      <a:pt x="358" y="109"/>
                    </a:lnTo>
                    <a:lnTo>
                      <a:pt x="360" y="109"/>
                    </a:lnTo>
                    <a:lnTo>
                      <a:pt x="360" y="110"/>
                    </a:lnTo>
                    <a:lnTo>
                      <a:pt x="358" y="110"/>
                    </a:lnTo>
                    <a:lnTo>
                      <a:pt x="358" y="112"/>
                    </a:lnTo>
                    <a:lnTo>
                      <a:pt x="358" y="113"/>
                    </a:lnTo>
                    <a:lnTo>
                      <a:pt x="358" y="114"/>
                    </a:lnTo>
                    <a:lnTo>
                      <a:pt x="358" y="116"/>
                    </a:lnTo>
                    <a:lnTo>
                      <a:pt x="358" y="117"/>
                    </a:lnTo>
                    <a:lnTo>
                      <a:pt x="358" y="118"/>
                    </a:lnTo>
                    <a:lnTo>
                      <a:pt x="358" y="120"/>
                    </a:lnTo>
                    <a:lnTo>
                      <a:pt x="358" y="121"/>
                    </a:lnTo>
                    <a:lnTo>
                      <a:pt x="358" y="122"/>
                    </a:lnTo>
                    <a:lnTo>
                      <a:pt x="360" y="122"/>
                    </a:lnTo>
                    <a:lnTo>
                      <a:pt x="361" y="122"/>
                    </a:lnTo>
                    <a:lnTo>
                      <a:pt x="362" y="122"/>
                    </a:lnTo>
                    <a:lnTo>
                      <a:pt x="364" y="122"/>
                    </a:lnTo>
                    <a:lnTo>
                      <a:pt x="365" y="123"/>
                    </a:lnTo>
                    <a:lnTo>
                      <a:pt x="366" y="123"/>
                    </a:lnTo>
                    <a:lnTo>
                      <a:pt x="366" y="125"/>
                    </a:lnTo>
                    <a:lnTo>
                      <a:pt x="368" y="125"/>
                    </a:lnTo>
                    <a:lnTo>
                      <a:pt x="368" y="126"/>
                    </a:lnTo>
                    <a:lnTo>
                      <a:pt x="368" y="125"/>
                    </a:lnTo>
                    <a:lnTo>
                      <a:pt x="369" y="125"/>
                    </a:lnTo>
                    <a:lnTo>
                      <a:pt x="370" y="125"/>
                    </a:lnTo>
                    <a:lnTo>
                      <a:pt x="370" y="126"/>
                    </a:lnTo>
                    <a:lnTo>
                      <a:pt x="370" y="127"/>
                    </a:lnTo>
                    <a:lnTo>
                      <a:pt x="372" y="127"/>
                    </a:lnTo>
                    <a:lnTo>
                      <a:pt x="373" y="127"/>
                    </a:lnTo>
                    <a:lnTo>
                      <a:pt x="374" y="127"/>
                    </a:lnTo>
                    <a:lnTo>
                      <a:pt x="373" y="127"/>
                    </a:lnTo>
                    <a:lnTo>
                      <a:pt x="373" y="129"/>
                    </a:lnTo>
                    <a:lnTo>
                      <a:pt x="373" y="130"/>
                    </a:lnTo>
                    <a:lnTo>
                      <a:pt x="373" y="131"/>
                    </a:lnTo>
                    <a:lnTo>
                      <a:pt x="374" y="131"/>
                    </a:lnTo>
                    <a:lnTo>
                      <a:pt x="375" y="131"/>
                    </a:lnTo>
                    <a:lnTo>
                      <a:pt x="375" y="130"/>
                    </a:lnTo>
                    <a:lnTo>
                      <a:pt x="377" y="130"/>
                    </a:lnTo>
                    <a:lnTo>
                      <a:pt x="377" y="131"/>
                    </a:lnTo>
                    <a:lnTo>
                      <a:pt x="375" y="131"/>
                    </a:lnTo>
                    <a:lnTo>
                      <a:pt x="375" y="133"/>
                    </a:lnTo>
                    <a:lnTo>
                      <a:pt x="374" y="133"/>
                    </a:lnTo>
                    <a:lnTo>
                      <a:pt x="375" y="133"/>
                    </a:lnTo>
                    <a:lnTo>
                      <a:pt x="377" y="133"/>
                    </a:lnTo>
                    <a:lnTo>
                      <a:pt x="377" y="134"/>
                    </a:lnTo>
                    <a:lnTo>
                      <a:pt x="378" y="134"/>
                    </a:lnTo>
                    <a:lnTo>
                      <a:pt x="378" y="135"/>
                    </a:lnTo>
                    <a:lnTo>
                      <a:pt x="378" y="137"/>
                    </a:lnTo>
                    <a:lnTo>
                      <a:pt x="379" y="137"/>
                    </a:lnTo>
                    <a:lnTo>
                      <a:pt x="378" y="137"/>
                    </a:lnTo>
                    <a:lnTo>
                      <a:pt x="378" y="138"/>
                    </a:lnTo>
                    <a:lnTo>
                      <a:pt x="378" y="139"/>
                    </a:lnTo>
                    <a:lnTo>
                      <a:pt x="378" y="140"/>
                    </a:lnTo>
                    <a:lnTo>
                      <a:pt x="379" y="140"/>
                    </a:lnTo>
                    <a:lnTo>
                      <a:pt x="378" y="140"/>
                    </a:lnTo>
                    <a:lnTo>
                      <a:pt x="378" y="142"/>
                    </a:lnTo>
                    <a:lnTo>
                      <a:pt x="378" y="143"/>
                    </a:lnTo>
                    <a:lnTo>
                      <a:pt x="378" y="144"/>
                    </a:lnTo>
                    <a:lnTo>
                      <a:pt x="379" y="144"/>
                    </a:lnTo>
                    <a:lnTo>
                      <a:pt x="379" y="143"/>
                    </a:lnTo>
                    <a:lnTo>
                      <a:pt x="379" y="144"/>
                    </a:lnTo>
                    <a:lnTo>
                      <a:pt x="378" y="144"/>
                    </a:lnTo>
                    <a:lnTo>
                      <a:pt x="378" y="146"/>
                    </a:lnTo>
                    <a:lnTo>
                      <a:pt x="379" y="146"/>
                    </a:lnTo>
                    <a:lnTo>
                      <a:pt x="381" y="146"/>
                    </a:lnTo>
                    <a:lnTo>
                      <a:pt x="382" y="146"/>
                    </a:lnTo>
                    <a:lnTo>
                      <a:pt x="382" y="147"/>
                    </a:lnTo>
                    <a:lnTo>
                      <a:pt x="381" y="147"/>
                    </a:lnTo>
                    <a:lnTo>
                      <a:pt x="381" y="148"/>
                    </a:lnTo>
                    <a:lnTo>
                      <a:pt x="382" y="148"/>
                    </a:lnTo>
                    <a:lnTo>
                      <a:pt x="383" y="148"/>
                    </a:lnTo>
                    <a:lnTo>
                      <a:pt x="385" y="148"/>
                    </a:lnTo>
                    <a:lnTo>
                      <a:pt x="385" y="150"/>
                    </a:lnTo>
                    <a:lnTo>
                      <a:pt x="385" y="151"/>
                    </a:lnTo>
                    <a:lnTo>
                      <a:pt x="385" y="152"/>
                    </a:lnTo>
                    <a:lnTo>
                      <a:pt x="385" y="154"/>
                    </a:lnTo>
                    <a:lnTo>
                      <a:pt x="385" y="155"/>
                    </a:lnTo>
                    <a:lnTo>
                      <a:pt x="386" y="155"/>
                    </a:lnTo>
                    <a:lnTo>
                      <a:pt x="385" y="155"/>
                    </a:lnTo>
                    <a:lnTo>
                      <a:pt x="385" y="156"/>
                    </a:lnTo>
                    <a:lnTo>
                      <a:pt x="385" y="158"/>
                    </a:lnTo>
                    <a:lnTo>
                      <a:pt x="386" y="158"/>
                    </a:lnTo>
                    <a:lnTo>
                      <a:pt x="386" y="159"/>
                    </a:lnTo>
                    <a:lnTo>
                      <a:pt x="385" y="159"/>
                    </a:lnTo>
                    <a:lnTo>
                      <a:pt x="385" y="160"/>
                    </a:lnTo>
                    <a:lnTo>
                      <a:pt x="385" y="161"/>
                    </a:lnTo>
                    <a:lnTo>
                      <a:pt x="386" y="161"/>
                    </a:lnTo>
                    <a:lnTo>
                      <a:pt x="385" y="161"/>
                    </a:lnTo>
                    <a:lnTo>
                      <a:pt x="385" y="163"/>
                    </a:lnTo>
                    <a:lnTo>
                      <a:pt x="386" y="163"/>
                    </a:lnTo>
                    <a:lnTo>
                      <a:pt x="385" y="163"/>
                    </a:lnTo>
                    <a:lnTo>
                      <a:pt x="385" y="164"/>
                    </a:lnTo>
                    <a:lnTo>
                      <a:pt x="386" y="164"/>
                    </a:lnTo>
                    <a:lnTo>
                      <a:pt x="385" y="164"/>
                    </a:lnTo>
                    <a:lnTo>
                      <a:pt x="386" y="164"/>
                    </a:lnTo>
                    <a:lnTo>
                      <a:pt x="386" y="165"/>
                    </a:lnTo>
                    <a:lnTo>
                      <a:pt x="385" y="165"/>
                    </a:lnTo>
                    <a:lnTo>
                      <a:pt x="385" y="167"/>
                    </a:lnTo>
                    <a:lnTo>
                      <a:pt x="386" y="167"/>
                    </a:lnTo>
                    <a:lnTo>
                      <a:pt x="386" y="168"/>
                    </a:lnTo>
                    <a:lnTo>
                      <a:pt x="385" y="168"/>
                    </a:lnTo>
                    <a:lnTo>
                      <a:pt x="383" y="169"/>
                    </a:lnTo>
                    <a:lnTo>
                      <a:pt x="382" y="169"/>
                    </a:lnTo>
                    <a:lnTo>
                      <a:pt x="381" y="169"/>
                    </a:lnTo>
                    <a:lnTo>
                      <a:pt x="379" y="169"/>
                    </a:lnTo>
                    <a:lnTo>
                      <a:pt x="375" y="169"/>
                    </a:lnTo>
                    <a:lnTo>
                      <a:pt x="372" y="169"/>
                    </a:lnTo>
                    <a:lnTo>
                      <a:pt x="369" y="171"/>
                    </a:lnTo>
                    <a:lnTo>
                      <a:pt x="369" y="172"/>
                    </a:lnTo>
                    <a:lnTo>
                      <a:pt x="369" y="173"/>
                    </a:lnTo>
                    <a:lnTo>
                      <a:pt x="369" y="175"/>
                    </a:lnTo>
                    <a:lnTo>
                      <a:pt x="368" y="176"/>
                    </a:lnTo>
                    <a:lnTo>
                      <a:pt x="366" y="177"/>
                    </a:lnTo>
                    <a:lnTo>
                      <a:pt x="364" y="177"/>
                    </a:lnTo>
                    <a:lnTo>
                      <a:pt x="361" y="177"/>
                    </a:lnTo>
                    <a:lnTo>
                      <a:pt x="360" y="177"/>
                    </a:lnTo>
                    <a:lnTo>
                      <a:pt x="357" y="177"/>
                    </a:lnTo>
                    <a:lnTo>
                      <a:pt x="355" y="177"/>
                    </a:lnTo>
                    <a:lnTo>
                      <a:pt x="353" y="177"/>
                    </a:lnTo>
                    <a:lnTo>
                      <a:pt x="353" y="178"/>
                    </a:lnTo>
                    <a:lnTo>
                      <a:pt x="353" y="180"/>
                    </a:lnTo>
                    <a:lnTo>
                      <a:pt x="353" y="181"/>
                    </a:lnTo>
                    <a:lnTo>
                      <a:pt x="353" y="182"/>
                    </a:lnTo>
                    <a:lnTo>
                      <a:pt x="352" y="182"/>
                    </a:lnTo>
                    <a:lnTo>
                      <a:pt x="352" y="184"/>
                    </a:lnTo>
                    <a:lnTo>
                      <a:pt x="351" y="185"/>
                    </a:lnTo>
                    <a:lnTo>
                      <a:pt x="349" y="185"/>
                    </a:lnTo>
                    <a:lnTo>
                      <a:pt x="349" y="186"/>
                    </a:lnTo>
                    <a:lnTo>
                      <a:pt x="349" y="188"/>
                    </a:lnTo>
                    <a:lnTo>
                      <a:pt x="349" y="189"/>
                    </a:lnTo>
                    <a:lnTo>
                      <a:pt x="348" y="190"/>
                    </a:lnTo>
                    <a:lnTo>
                      <a:pt x="347" y="190"/>
                    </a:lnTo>
                    <a:lnTo>
                      <a:pt x="347" y="192"/>
                    </a:lnTo>
                    <a:lnTo>
                      <a:pt x="347" y="193"/>
                    </a:lnTo>
                    <a:lnTo>
                      <a:pt x="345" y="193"/>
                    </a:lnTo>
                    <a:lnTo>
                      <a:pt x="344" y="192"/>
                    </a:lnTo>
                    <a:lnTo>
                      <a:pt x="344" y="193"/>
                    </a:lnTo>
                    <a:lnTo>
                      <a:pt x="341" y="193"/>
                    </a:lnTo>
                    <a:lnTo>
                      <a:pt x="340" y="193"/>
                    </a:lnTo>
                    <a:lnTo>
                      <a:pt x="339" y="194"/>
                    </a:lnTo>
                    <a:lnTo>
                      <a:pt x="338" y="195"/>
                    </a:lnTo>
                    <a:lnTo>
                      <a:pt x="338" y="197"/>
                    </a:lnTo>
                    <a:lnTo>
                      <a:pt x="336" y="197"/>
                    </a:lnTo>
                    <a:lnTo>
                      <a:pt x="338" y="198"/>
                    </a:lnTo>
                    <a:lnTo>
                      <a:pt x="336" y="198"/>
                    </a:lnTo>
                    <a:lnTo>
                      <a:pt x="338" y="199"/>
                    </a:lnTo>
                    <a:lnTo>
                      <a:pt x="338" y="201"/>
                    </a:lnTo>
                    <a:lnTo>
                      <a:pt x="339" y="201"/>
                    </a:lnTo>
                    <a:lnTo>
                      <a:pt x="340" y="202"/>
                    </a:lnTo>
                    <a:lnTo>
                      <a:pt x="341" y="205"/>
                    </a:lnTo>
                    <a:lnTo>
                      <a:pt x="343" y="205"/>
                    </a:lnTo>
                    <a:lnTo>
                      <a:pt x="345" y="203"/>
                    </a:lnTo>
                    <a:lnTo>
                      <a:pt x="345" y="205"/>
                    </a:lnTo>
                    <a:lnTo>
                      <a:pt x="345" y="206"/>
                    </a:lnTo>
                    <a:lnTo>
                      <a:pt x="344" y="206"/>
                    </a:lnTo>
                    <a:lnTo>
                      <a:pt x="343" y="207"/>
                    </a:lnTo>
                    <a:lnTo>
                      <a:pt x="344" y="209"/>
                    </a:lnTo>
                    <a:lnTo>
                      <a:pt x="344" y="211"/>
                    </a:lnTo>
                    <a:lnTo>
                      <a:pt x="344" y="214"/>
                    </a:lnTo>
                    <a:lnTo>
                      <a:pt x="344" y="215"/>
                    </a:lnTo>
                    <a:lnTo>
                      <a:pt x="344" y="216"/>
                    </a:lnTo>
                    <a:lnTo>
                      <a:pt x="343" y="216"/>
                    </a:lnTo>
                    <a:lnTo>
                      <a:pt x="343" y="219"/>
                    </a:lnTo>
                    <a:lnTo>
                      <a:pt x="341" y="219"/>
                    </a:lnTo>
                    <a:lnTo>
                      <a:pt x="340" y="218"/>
                    </a:lnTo>
                    <a:lnTo>
                      <a:pt x="339" y="219"/>
                    </a:lnTo>
                    <a:lnTo>
                      <a:pt x="338" y="219"/>
                    </a:lnTo>
                    <a:lnTo>
                      <a:pt x="339" y="223"/>
                    </a:lnTo>
                    <a:lnTo>
                      <a:pt x="338" y="227"/>
                    </a:lnTo>
                    <a:lnTo>
                      <a:pt x="338" y="230"/>
                    </a:lnTo>
                    <a:lnTo>
                      <a:pt x="338" y="231"/>
                    </a:lnTo>
                    <a:lnTo>
                      <a:pt x="336" y="231"/>
                    </a:lnTo>
                    <a:lnTo>
                      <a:pt x="336" y="232"/>
                    </a:lnTo>
                    <a:lnTo>
                      <a:pt x="335" y="235"/>
                    </a:lnTo>
                    <a:lnTo>
                      <a:pt x="336" y="237"/>
                    </a:lnTo>
                    <a:lnTo>
                      <a:pt x="338" y="239"/>
                    </a:lnTo>
                    <a:lnTo>
                      <a:pt x="338" y="240"/>
                    </a:lnTo>
                    <a:lnTo>
                      <a:pt x="338" y="243"/>
                    </a:lnTo>
                    <a:lnTo>
                      <a:pt x="338" y="244"/>
                    </a:lnTo>
                    <a:lnTo>
                      <a:pt x="338" y="245"/>
                    </a:lnTo>
                    <a:lnTo>
                      <a:pt x="339" y="245"/>
                    </a:lnTo>
                    <a:lnTo>
                      <a:pt x="340" y="245"/>
                    </a:lnTo>
                    <a:lnTo>
                      <a:pt x="340" y="247"/>
                    </a:lnTo>
                    <a:lnTo>
                      <a:pt x="340" y="248"/>
                    </a:lnTo>
                    <a:lnTo>
                      <a:pt x="340" y="249"/>
                    </a:lnTo>
                    <a:lnTo>
                      <a:pt x="339" y="249"/>
                    </a:lnTo>
                    <a:lnTo>
                      <a:pt x="339" y="250"/>
                    </a:lnTo>
                    <a:lnTo>
                      <a:pt x="340" y="250"/>
                    </a:lnTo>
                    <a:lnTo>
                      <a:pt x="339" y="252"/>
                    </a:lnTo>
                    <a:lnTo>
                      <a:pt x="339" y="253"/>
                    </a:lnTo>
                    <a:lnTo>
                      <a:pt x="340" y="256"/>
                    </a:lnTo>
                    <a:lnTo>
                      <a:pt x="340" y="257"/>
                    </a:lnTo>
                    <a:lnTo>
                      <a:pt x="341" y="257"/>
                    </a:lnTo>
                    <a:lnTo>
                      <a:pt x="343" y="257"/>
                    </a:lnTo>
                    <a:lnTo>
                      <a:pt x="344" y="257"/>
                    </a:lnTo>
                    <a:lnTo>
                      <a:pt x="344" y="258"/>
                    </a:lnTo>
                    <a:lnTo>
                      <a:pt x="345" y="258"/>
                    </a:lnTo>
                    <a:lnTo>
                      <a:pt x="345" y="260"/>
                    </a:lnTo>
                    <a:lnTo>
                      <a:pt x="345" y="261"/>
                    </a:lnTo>
                    <a:lnTo>
                      <a:pt x="347" y="261"/>
                    </a:lnTo>
                    <a:lnTo>
                      <a:pt x="348" y="261"/>
                    </a:lnTo>
                    <a:lnTo>
                      <a:pt x="348" y="262"/>
                    </a:lnTo>
                    <a:lnTo>
                      <a:pt x="348" y="264"/>
                    </a:lnTo>
                    <a:lnTo>
                      <a:pt x="347" y="264"/>
                    </a:lnTo>
                    <a:lnTo>
                      <a:pt x="347" y="265"/>
                    </a:lnTo>
                    <a:lnTo>
                      <a:pt x="347" y="264"/>
                    </a:lnTo>
                    <a:lnTo>
                      <a:pt x="345" y="264"/>
                    </a:lnTo>
                    <a:lnTo>
                      <a:pt x="345" y="265"/>
                    </a:lnTo>
                    <a:lnTo>
                      <a:pt x="345" y="266"/>
                    </a:lnTo>
                    <a:lnTo>
                      <a:pt x="345" y="267"/>
                    </a:lnTo>
                    <a:lnTo>
                      <a:pt x="345" y="269"/>
                    </a:lnTo>
                    <a:lnTo>
                      <a:pt x="345" y="270"/>
                    </a:lnTo>
                    <a:lnTo>
                      <a:pt x="347" y="270"/>
                    </a:lnTo>
                    <a:lnTo>
                      <a:pt x="347" y="271"/>
                    </a:lnTo>
                    <a:lnTo>
                      <a:pt x="347" y="273"/>
                    </a:lnTo>
                    <a:lnTo>
                      <a:pt x="345" y="273"/>
                    </a:lnTo>
                    <a:lnTo>
                      <a:pt x="347" y="274"/>
                    </a:lnTo>
                    <a:lnTo>
                      <a:pt x="347" y="275"/>
                    </a:lnTo>
                    <a:lnTo>
                      <a:pt x="345" y="275"/>
                    </a:lnTo>
                    <a:lnTo>
                      <a:pt x="347" y="275"/>
                    </a:lnTo>
                    <a:lnTo>
                      <a:pt x="347" y="277"/>
                    </a:lnTo>
                    <a:lnTo>
                      <a:pt x="347" y="278"/>
                    </a:lnTo>
                    <a:lnTo>
                      <a:pt x="348" y="278"/>
                    </a:lnTo>
                    <a:lnTo>
                      <a:pt x="348" y="279"/>
                    </a:lnTo>
                    <a:lnTo>
                      <a:pt x="348" y="281"/>
                    </a:lnTo>
                    <a:lnTo>
                      <a:pt x="349" y="281"/>
                    </a:lnTo>
                    <a:lnTo>
                      <a:pt x="348" y="282"/>
                    </a:lnTo>
                    <a:lnTo>
                      <a:pt x="348" y="283"/>
                    </a:lnTo>
                    <a:lnTo>
                      <a:pt x="349" y="283"/>
                    </a:lnTo>
                    <a:lnTo>
                      <a:pt x="348" y="284"/>
                    </a:lnTo>
                    <a:lnTo>
                      <a:pt x="349" y="284"/>
                    </a:lnTo>
                    <a:lnTo>
                      <a:pt x="349" y="286"/>
                    </a:lnTo>
                    <a:lnTo>
                      <a:pt x="348" y="286"/>
                    </a:lnTo>
                    <a:lnTo>
                      <a:pt x="348" y="287"/>
                    </a:lnTo>
                    <a:lnTo>
                      <a:pt x="348" y="288"/>
                    </a:lnTo>
                    <a:lnTo>
                      <a:pt x="348" y="290"/>
                    </a:lnTo>
                    <a:lnTo>
                      <a:pt x="349" y="290"/>
                    </a:lnTo>
                    <a:lnTo>
                      <a:pt x="349" y="291"/>
                    </a:lnTo>
                    <a:lnTo>
                      <a:pt x="349" y="292"/>
                    </a:lnTo>
                    <a:lnTo>
                      <a:pt x="351" y="292"/>
                    </a:lnTo>
                    <a:lnTo>
                      <a:pt x="351" y="294"/>
                    </a:lnTo>
                    <a:lnTo>
                      <a:pt x="351" y="295"/>
                    </a:lnTo>
                    <a:lnTo>
                      <a:pt x="349" y="295"/>
                    </a:lnTo>
                    <a:lnTo>
                      <a:pt x="351" y="295"/>
                    </a:lnTo>
                    <a:lnTo>
                      <a:pt x="352" y="296"/>
                    </a:lnTo>
                    <a:lnTo>
                      <a:pt x="351" y="296"/>
                    </a:lnTo>
                    <a:lnTo>
                      <a:pt x="351" y="298"/>
                    </a:lnTo>
                    <a:lnTo>
                      <a:pt x="351" y="299"/>
                    </a:lnTo>
                    <a:lnTo>
                      <a:pt x="351" y="300"/>
                    </a:lnTo>
                    <a:lnTo>
                      <a:pt x="349" y="300"/>
                    </a:lnTo>
                    <a:close/>
                  </a:path>
                </a:pathLst>
              </a:custGeom>
              <a:solidFill>
                <a:srgbClr val="6F38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53" name="Freeform 40">
                <a:extLst>
                  <a:ext uri="{FF2B5EF4-FFF2-40B4-BE49-F238E27FC236}">
                    <a16:creationId xmlns:a16="http://schemas.microsoft.com/office/drawing/2014/main" id="{FD6C935C-A3DA-CA5E-1C04-47B03F09E43A}"/>
                  </a:ext>
                </a:extLst>
              </p:cNvPr>
              <p:cNvSpPr>
                <a:spLocks/>
              </p:cNvSpPr>
              <p:nvPr/>
            </p:nvSpPr>
            <p:spPr bwMode="auto">
              <a:xfrm>
                <a:off x="3716" y="1251"/>
                <a:ext cx="361" cy="579"/>
              </a:xfrm>
              <a:custGeom>
                <a:avLst/>
                <a:gdLst>
                  <a:gd name="T0" fmla="*/ 347 w 361"/>
                  <a:gd name="T1" fmla="*/ 326 h 579"/>
                  <a:gd name="T2" fmla="*/ 351 w 361"/>
                  <a:gd name="T3" fmla="*/ 343 h 579"/>
                  <a:gd name="T4" fmla="*/ 347 w 361"/>
                  <a:gd name="T5" fmla="*/ 356 h 579"/>
                  <a:gd name="T6" fmla="*/ 344 w 361"/>
                  <a:gd name="T7" fmla="*/ 366 h 579"/>
                  <a:gd name="T8" fmla="*/ 335 w 361"/>
                  <a:gd name="T9" fmla="*/ 384 h 579"/>
                  <a:gd name="T10" fmla="*/ 322 w 361"/>
                  <a:gd name="T11" fmla="*/ 401 h 579"/>
                  <a:gd name="T12" fmla="*/ 315 w 361"/>
                  <a:gd name="T13" fmla="*/ 411 h 579"/>
                  <a:gd name="T14" fmla="*/ 315 w 361"/>
                  <a:gd name="T15" fmla="*/ 443 h 579"/>
                  <a:gd name="T16" fmla="*/ 313 w 361"/>
                  <a:gd name="T17" fmla="*/ 452 h 579"/>
                  <a:gd name="T18" fmla="*/ 317 w 361"/>
                  <a:gd name="T19" fmla="*/ 455 h 579"/>
                  <a:gd name="T20" fmla="*/ 318 w 361"/>
                  <a:gd name="T21" fmla="*/ 463 h 579"/>
                  <a:gd name="T22" fmla="*/ 327 w 361"/>
                  <a:gd name="T23" fmla="*/ 473 h 579"/>
                  <a:gd name="T24" fmla="*/ 355 w 361"/>
                  <a:gd name="T25" fmla="*/ 473 h 579"/>
                  <a:gd name="T26" fmla="*/ 360 w 361"/>
                  <a:gd name="T27" fmla="*/ 504 h 579"/>
                  <a:gd name="T28" fmla="*/ 353 w 361"/>
                  <a:gd name="T29" fmla="*/ 531 h 579"/>
                  <a:gd name="T30" fmla="*/ 345 w 361"/>
                  <a:gd name="T31" fmla="*/ 557 h 579"/>
                  <a:gd name="T32" fmla="*/ 326 w 361"/>
                  <a:gd name="T33" fmla="*/ 567 h 579"/>
                  <a:gd name="T34" fmla="*/ 298 w 361"/>
                  <a:gd name="T35" fmla="*/ 546 h 579"/>
                  <a:gd name="T36" fmla="*/ 262 w 361"/>
                  <a:gd name="T37" fmla="*/ 557 h 579"/>
                  <a:gd name="T38" fmla="*/ 249 w 361"/>
                  <a:gd name="T39" fmla="*/ 572 h 579"/>
                  <a:gd name="T40" fmla="*/ 212 w 361"/>
                  <a:gd name="T41" fmla="*/ 576 h 579"/>
                  <a:gd name="T42" fmla="*/ 203 w 361"/>
                  <a:gd name="T43" fmla="*/ 483 h 579"/>
                  <a:gd name="T44" fmla="*/ 129 w 361"/>
                  <a:gd name="T45" fmla="*/ 391 h 579"/>
                  <a:gd name="T46" fmla="*/ 87 w 361"/>
                  <a:gd name="T47" fmla="*/ 326 h 579"/>
                  <a:gd name="T48" fmla="*/ 48 w 361"/>
                  <a:gd name="T49" fmla="*/ 240 h 579"/>
                  <a:gd name="T50" fmla="*/ 2 w 361"/>
                  <a:gd name="T51" fmla="*/ 199 h 579"/>
                  <a:gd name="T52" fmla="*/ 42 w 361"/>
                  <a:gd name="T53" fmla="*/ 190 h 579"/>
                  <a:gd name="T54" fmla="*/ 73 w 361"/>
                  <a:gd name="T55" fmla="*/ 188 h 579"/>
                  <a:gd name="T56" fmla="*/ 81 w 361"/>
                  <a:gd name="T57" fmla="*/ 176 h 579"/>
                  <a:gd name="T58" fmla="*/ 94 w 361"/>
                  <a:gd name="T59" fmla="*/ 167 h 579"/>
                  <a:gd name="T60" fmla="*/ 99 w 361"/>
                  <a:gd name="T61" fmla="*/ 151 h 579"/>
                  <a:gd name="T62" fmla="*/ 111 w 361"/>
                  <a:gd name="T63" fmla="*/ 146 h 579"/>
                  <a:gd name="T64" fmla="*/ 124 w 361"/>
                  <a:gd name="T65" fmla="*/ 152 h 579"/>
                  <a:gd name="T66" fmla="*/ 137 w 361"/>
                  <a:gd name="T67" fmla="*/ 164 h 579"/>
                  <a:gd name="T68" fmla="*/ 157 w 361"/>
                  <a:gd name="T69" fmla="*/ 169 h 579"/>
                  <a:gd name="T70" fmla="*/ 169 w 361"/>
                  <a:gd name="T71" fmla="*/ 180 h 579"/>
                  <a:gd name="T72" fmla="*/ 163 w 361"/>
                  <a:gd name="T73" fmla="*/ 189 h 579"/>
                  <a:gd name="T74" fmla="*/ 177 w 361"/>
                  <a:gd name="T75" fmla="*/ 186 h 579"/>
                  <a:gd name="T76" fmla="*/ 203 w 361"/>
                  <a:gd name="T77" fmla="*/ 165 h 579"/>
                  <a:gd name="T78" fmla="*/ 216 w 361"/>
                  <a:gd name="T79" fmla="*/ 148 h 579"/>
                  <a:gd name="T80" fmla="*/ 166 w 361"/>
                  <a:gd name="T81" fmla="*/ 121 h 579"/>
                  <a:gd name="T82" fmla="*/ 166 w 361"/>
                  <a:gd name="T83" fmla="*/ 93 h 579"/>
                  <a:gd name="T84" fmla="*/ 167 w 361"/>
                  <a:gd name="T85" fmla="*/ 71 h 579"/>
                  <a:gd name="T86" fmla="*/ 178 w 361"/>
                  <a:gd name="T87" fmla="*/ 58 h 579"/>
                  <a:gd name="T88" fmla="*/ 192 w 361"/>
                  <a:gd name="T89" fmla="*/ 62 h 579"/>
                  <a:gd name="T90" fmla="*/ 184 w 361"/>
                  <a:gd name="T91" fmla="*/ 49 h 579"/>
                  <a:gd name="T92" fmla="*/ 184 w 361"/>
                  <a:gd name="T93" fmla="*/ 34 h 579"/>
                  <a:gd name="T94" fmla="*/ 197 w 361"/>
                  <a:gd name="T95" fmla="*/ 19 h 579"/>
                  <a:gd name="T96" fmla="*/ 191 w 361"/>
                  <a:gd name="T97" fmla="*/ 2 h 579"/>
                  <a:gd name="T98" fmla="*/ 196 w 361"/>
                  <a:gd name="T99" fmla="*/ 11 h 579"/>
                  <a:gd name="T100" fmla="*/ 211 w 361"/>
                  <a:gd name="T101" fmla="*/ 8 h 579"/>
                  <a:gd name="T102" fmla="*/ 224 w 361"/>
                  <a:gd name="T103" fmla="*/ 11 h 579"/>
                  <a:gd name="T104" fmla="*/ 235 w 361"/>
                  <a:gd name="T105" fmla="*/ 14 h 579"/>
                  <a:gd name="T106" fmla="*/ 242 w 361"/>
                  <a:gd name="T107" fmla="*/ 14 h 579"/>
                  <a:gd name="T108" fmla="*/ 256 w 361"/>
                  <a:gd name="T109" fmla="*/ 19 h 579"/>
                  <a:gd name="T110" fmla="*/ 260 w 361"/>
                  <a:gd name="T111" fmla="*/ 14 h 579"/>
                  <a:gd name="T112" fmla="*/ 305 w 361"/>
                  <a:gd name="T113" fmla="*/ 63 h 579"/>
                  <a:gd name="T114" fmla="*/ 314 w 361"/>
                  <a:gd name="T115" fmla="*/ 71 h 579"/>
                  <a:gd name="T116" fmla="*/ 327 w 361"/>
                  <a:gd name="T117" fmla="*/ 79 h 579"/>
                  <a:gd name="T118" fmla="*/ 338 w 361"/>
                  <a:gd name="T119" fmla="*/ 89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1" h="579">
                    <a:moveTo>
                      <a:pt x="349" y="300"/>
                    </a:moveTo>
                    <a:lnTo>
                      <a:pt x="348" y="300"/>
                    </a:lnTo>
                    <a:lnTo>
                      <a:pt x="349" y="300"/>
                    </a:lnTo>
                    <a:lnTo>
                      <a:pt x="348" y="300"/>
                    </a:lnTo>
                    <a:lnTo>
                      <a:pt x="347" y="300"/>
                    </a:lnTo>
                    <a:lnTo>
                      <a:pt x="349" y="307"/>
                    </a:lnTo>
                    <a:lnTo>
                      <a:pt x="348" y="308"/>
                    </a:lnTo>
                    <a:lnTo>
                      <a:pt x="348" y="311"/>
                    </a:lnTo>
                    <a:lnTo>
                      <a:pt x="349" y="312"/>
                    </a:lnTo>
                    <a:lnTo>
                      <a:pt x="349" y="315"/>
                    </a:lnTo>
                    <a:lnTo>
                      <a:pt x="349" y="317"/>
                    </a:lnTo>
                    <a:lnTo>
                      <a:pt x="349" y="321"/>
                    </a:lnTo>
                    <a:lnTo>
                      <a:pt x="348" y="321"/>
                    </a:lnTo>
                    <a:lnTo>
                      <a:pt x="347" y="322"/>
                    </a:lnTo>
                    <a:lnTo>
                      <a:pt x="348" y="322"/>
                    </a:lnTo>
                    <a:lnTo>
                      <a:pt x="347" y="324"/>
                    </a:lnTo>
                    <a:lnTo>
                      <a:pt x="347" y="326"/>
                    </a:lnTo>
                    <a:lnTo>
                      <a:pt x="347" y="328"/>
                    </a:lnTo>
                    <a:lnTo>
                      <a:pt x="347" y="329"/>
                    </a:lnTo>
                    <a:lnTo>
                      <a:pt x="347" y="333"/>
                    </a:lnTo>
                    <a:lnTo>
                      <a:pt x="347" y="334"/>
                    </a:lnTo>
                    <a:lnTo>
                      <a:pt x="348" y="336"/>
                    </a:lnTo>
                    <a:lnTo>
                      <a:pt x="347" y="336"/>
                    </a:lnTo>
                    <a:lnTo>
                      <a:pt x="347" y="337"/>
                    </a:lnTo>
                    <a:lnTo>
                      <a:pt x="348" y="337"/>
                    </a:lnTo>
                    <a:lnTo>
                      <a:pt x="349" y="337"/>
                    </a:lnTo>
                    <a:lnTo>
                      <a:pt x="351" y="337"/>
                    </a:lnTo>
                    <a:lnTo>
                      <a:pt x="351" y="338"/>
                    </a:lnTo>
                    <a:lnTo>
                      <a:pt x="349" y="338"/>
                    </a:lnTo>
                    <a:lnTo>
                      <a:pt x="349" y="339"/>
                    </a:lnTo>
                    <a:lnTo>
                      <a:pt x="351" y="339"/>
                    </a:lnTo>
                    <a:lnTo>
                      <a:pt x="351" y="341"/>
                    </a:lnTo>
                    <a:lnTo>
                      <a:pt x="351" y="342"/>
                    </a:lnTo>
                    <a:lnTo>
                      <a:pt x="351" y="343"/>
                    </a:lnTo>
                    <a:lnTo>
                      <a:pt x="351" y="345"/>
                    </a:lnTo>
                    <a:lnTo>
                      <a:pt x="351" y="346"/>
                    </a:lnTo>
                    <a:lnTo>
                      <a:pt x="351" y="347"/>
                    </a:lnTo>
                    <a:lnTo>
                      <a:pt x="349" y="347"/>
                    </a:lnTo>
                    <a:lnTo>
                      <a:pt x="348" y="347"/>
                    </a:lnTo>
                    <a:lnTo>
                      <a:pt x="347" y="347"/>
                    </a:lnTo>
                    <a:lnTo>
                      <a:pt x="347" y="349"/>
                    </a:lnTo>
                    <a:lnTo>
                      <a:pt x="348" y="350"/>
                    </a:lnTo>
                    <a:lnTo>
                      <a:pt x="347" y="350"/>
                    </a:lnTo>
                    <a:lnTo>
                      <a:pt x="345" y="350"/>
                    </a:lnTo>
                    <a:lnTo>
                      <a:pt x="344" y="350"/>
                    </a:lnTo>
                    <a:lnTo>
                      <a:pt x="344" y="351"/>
                    </a:lnTo>
                    <a:lnTo>
                      <a:pt x="345" y="353"/>
                    </a:lnTo>
                    <a:lnTo>
                      <a:pt x="345" y="354"/>
                    </a:lnTo>
                    <a:lnTo>
                      <a:pt x="347" y="354"/>
                    </a:lnTo>
                    <a:lnTo>
                      <a:pt x="347" y="355"/>
                    </a:lnTo>
                    <a:lnTo>
                      <a:pt x="347" y="356"/>
                    </a:lnTo>
                    <a:lnTo>
                      <a:pt x="347" y="358"/>
                    </a:lnTo>
                    <a:lnTo>
                      <a:pt x="347" y="359"/>
                    </a:lnTo>
                    <a:lnTo>
                      <a:pt x="347" y="360"/>
                    </a:lnTo>
                    <a:lnTo>
                      <a:pt x="348" y="360"/>
                    </a:lnTo>
                    <a:lnTo>
                      <a:pt x="348" y="362"/>
                    </a:lnTo>
                    <a:lnTo>
                      <a:pt x="348" y="363"/>
                    </a:lnTo>
                    <a:lnTo>
                      <a:pt x="348" y="364"/>
                    </a:lnTo>
                    <a:lnTo>
                      <a:pt x="349" y="366"/>
                    </a:lnTo>
                    <a:lnTo>
                      <a:pt x="351" y="367"/>
                    </a:lnTo>
                    <a:lnTo>
                      <a:pt x="351" y="368"/>
                    </a:lnTo>
                    <a:lnTo>
                      <a:pt x="349" y="368"/>
                    </a:lnTo>
                    <a:lnTo>
                      <a:pt x="348" y="368"/>
                    </a:lnTo>
                    <a:lnTo>
                      <a:pt x="347" y="368"/>
                    </a:lnTo>
                    <a:lnTo>
                      <a:pt x="347" y="367"/>
                    </a:lnTo>
                    <a:lnTo>
                      <a:pt x="345" y="367"/>
                    </a:lnTo>
                    <a:lnTo>
                      <a:pt x="344" y="367"/>
                    </a:lnTo>
                    <a:lnTo>
                      <a:pt x="344" y="366"/>
                    </a:lnTo>
                    <a:lnTo>
                      <a:pt x="343" y="366"/>
                    </a:lnTo>
                    <a:lnTo>
                      <a:pt x="341" y="366"/>
                    </a:lnTo>
                    <a:lnTo>
                      <a:pt x="341" y="367"/>
                    </a:lnTo>
                    <a:lnTo>
                      <a:pt x="340" y="367"/>
                    </a:lnTo>
                    <a:lnTo>
                      <a:pt x="339" y="367"/>
                    </a:lnTo>
                    <a:lnTo>
                      <a:pt x="339" y="368"/>
                    </a:lnTo>
                    <a:lnTo>
                      <a:pt x="338" y="368"/>
                    </a:lnTo>
                    <a:lnTo>
                      <a:pt x="338" y="371"/>
                    </a:lnTo>
                    <a:lnTo>
                      <a:pt x="338" y="372"/>
                    </a:lnTo>
                    <a:lnTo>
                      <a:pt x="336" y="372"/>
                    </a:lnTo>
                    <a:lnTo>
                      <a:pt x="336" y="373"/>
                    </a:lnTo>
                    <a:lnTo>
                      <a:pt x="336" y="377"/>
                    </a:lnTo>
                    <a:lnTo>
                      <a:pt x="336" y="380"/>
                    </a:lnTo>
                    <a:lnTo>
                      <a:pt x="336" y="381"/>
                    </a:lnTo>
                    <a:lnTo>
                      <a:pt x="335" y="381"/>
                    </a:lnTo>
                    <a:lnTo>
                      <a:pt x="335" y="383"/>
                    </a:lnTo>
                    <a:lnTo>
                      <a:pt x="335" y="384"/>
                    </a:lnTo>
                    <a:lnTo>
                      <a:pt x="335" y="385"/>
                    </a:lnTo>
                    <a:lnTo>
                      <a:pt x="335" y="387"/>
                    </a:lnTo>
                    <a:lnTo>
                      <a:pt x="335" y="388"/>
                    </a:lnTo>
                    <a:lnTo>
                      <a:pt x="335" y="389"/>
                    </a:lnTo>
                    <a:lnTo>
                      <a:pt x="335" y="391"/>
                    </a:lnTo>
                    <a:lnTo>
                      <a:pt x="335" y="392"/>
                    </a:lnTo>
                    <a:lnTo>
                      <a:pt x="335" y="393"/>
                    </a:lnTo>
                    <a:lnTo>
                      <a:pt x="336" y="393"/>
                    </a:lnTo>
                    <a:lnTo>
                      <a:pt x="336" y="394"/>
                    </a:lnTo>
                    <a:lnTo>
                      <a:pt x="336" y="396"/>
                    </a:lnTo>
                    <a:lnTo>
                      <a:pt x="335" y="396"/>
                    </a:lnTo>
                    <a:lnTo>
                      <a:pt x="330" y="398"/>
                    </a:lnTo>
                    <a:lnTo>
                      <a:pt x="327" y="400"/>
                    </a:lnTo>
                    <a:lnTo>
                      <a:pt x="326" y="400"/>
                    </a:lnTo>
                    <a:lnTo>
                      <a:pt x="326" y="401"/>
                    </a:lnTo>
                    <a:lnTo>
                      <a:pt x="324" y="401"/>
                    </a:lnTo>
                    <a:lnTo>
                      <a:pt x="322" y="401"/>
                    </a:lnTo>
                    <a:lnTo>
                      <a:pt x="321" y="401"/>
                    </a:lnTo>
                    <a:lnTo>
                      <a:pt x="321" y="402"/>
                    </a:lnTo>
                    <a:lnTo>
                      <a:pt x="319" y="402"/>
                    </a:lnTo>
                    <a:lnTo>
                      <a:pt x="318" y="402"/>
                    </a:lnTo>
                    <a:lnTo>
                      <a:pt x="318" y="404"/>
                    </a:lnTo>
                    <a:lnTo>
                      <a:pt x="317" y="405"/>
                    </a:lnTo>
                    <a:lnTo>
                      <a:pt x="315" y="405"/>
                    </a:lnTo>
                    <a:lnTo>
                      <a:pt x="315" y="406"/>
                    </a:lnTo>
                    <a:lnTo>
                      <a:pt x="314" y="406"/>
                    </a:lnTo>
                    <a:lnTo>
                      <a:pt x="313" y="406"/>
                    </a:lnTo>
                    <a:lnTo>
                      <a:pt x="313" y="408"/>
                    </a:lnTo>
                    <a:lnTo>
                      <a:pt x="314" y="408"/>
                    </a:lnTo>
                    <a:lnTo>
                      <a:pt x="315" y="408"/>
                    </a:lnTo>
                    <a:lnTo>
                      <a:pt x="315" y="409"/>
                    </a:lnTo>
                    <a:lnTo>
                      <a:pt x="317" y="409"/>
                    </a:lnTo>
                    <a:lnTo>
                      <a:pt x="317" y="410"/>
                    </a:lnTo>
                    <a:lnTo>
                      <a:pt x="315" y="411"/>
                    </a:lnTo>
                    <a:lnTo>
                      <a:pt x="315" y="414"/>
                    </a:lnTo>
                    <a:lnTo>
                      <a:pt x="315" y="418"/>
                    </a:lnTo>
                    <a:lnTo>
                      <a:pt x="315" y="422"/>
                    </a:lnTo>
                    <a:lnTo>
                      <a:pt x="314" y="431"/>
                    </a:lnTo>
                    <a:lnTo>
                      <a:pt x="313" y="434"/>
                    </a:lnTo>
                    <a:lnTo>
                      <a:pt x="314" y="435"/>
                    </a:lnTo>
                    <a:lnTo>
                      <a:pt x="313" y="435"/>
                    </a:lnTo>
                    <a:lnTo>
                      <a:pt x="314" y="436"/>
                    </a:lnTo>
                    <a:lnTo>
                      <a:pt x="314" y="438"/>
                    </a:lnTo>
                    <a:lnTo>
                      <a:pt x="314" y="439"/>
                    </a:lnTo>
                    <a:lnTo>
                      <a:pt x="314" y="440"/>
                    </a:lnTo>
                    <a:lnTo>
                      <a:pt x="315" y="442"/>
                    </a:lnTo>
                    <a:lnTo>
                      <a:pt x="315" y="440"/>
                    </a:lnTo>
                    <a:lnTo>
                      <a:pt x="315" y="442"/>
                    </a:lnTo>
                    <a:lnTo>
                      <a:pt x="315" y="443"/>
                    </a:lnTo>
                    <a:lnTo>
                      <a:pt x="317" y="443"/>
                    </a:lnTo>
                    <a:lnTo>
                      <a:pt x="315" y="443"/>
                    </a:lnTo>
                    <a:lnTo>
                      <a:pt x="315" y="444"/>
                    </a:lnTo>
                    <a:lnTo>
                      <a:pt x="315" y="445"/>
                    </a:lnTo>
                    <a:lnTo>
                      <a:pt x="315" y="444"/>
                    </a:lnTo>
                    <a:lnTo>
                      <a:pt x="317" y="444"/>
                    </a:lnTo>
                    <a:lnTo>
                      <a:pt x="317" y="445"/>
                    </a:lnTo>
                    <a:lnTo>
                      <a:pt x="315" y="445"/>
                    </a:lnTo>
                    <a:lnTo>
                      <a:pt x="315" y="447"/>
                    </a:lnTo>
                    <a:lnTo>
                      <a:pt x="314" y="447"/>
                    </a:lnTo>
                    <a:lnTo>
                      <a:pt x="314" y="448"/>
                    </a:lnTo>
                    <a:lnTo>
                      <a:pt x="313" y="448"/>
                    </a:lnTo>
                    <a:lnTo>
                      <a:pt x="313" y="449"/>
                    </a:lnTo>
                    <a:lnTo>
                      <a:pt x="314" y="449"/>
                    </a:lnTo>
                    <a:lnTo>
                      <a:pt x="314" y="451"/>
                    </a:lnTo>
                    <a:lnTo>
                      <a:pt x="315" y="451"/>
                    </a:lnTo>
                    <a:lnTo>
                      <a:pt x="314" y="451"/>
                    </a:lnTo>
                    <a:lnTo>
                      <a:pt x="313" y="451"/>
                    </a:lnTo>
                    <a:lnTo>
                      <a:pt x="313" y="452"/>
                    </a:lnTo>
                    <a:lnTo>
                      <a:pt x="314" y="452"/>
                    </a:lnTo>
                    <a:lnTo>
                      <a:pt x="314" y="453"/>
                    </a:lnTo>
                    <a:lnTo>
                      <a:pt x="313" y="453"/>
                    </a:lnTo>
                    <a:lnTo>
                      <a:pt x="314" y="453"/>
                    </a:lnTo>
                    <a:lnTo>
                      <a:pt x="315" y="453"/>
                    </a:lnTo>
                    <a:lnTo>
                      <a:pt x="315" y="452"/>
                    </a:lnTo>
                    <a:lnTo>
                      <a:pt x="315" y="453"/>
                    </a:lnTo>
                    <a:lnTo>
                      <a:pt x="315" y="452"/>
                    </a:lnTo>
                    <a:lnTo>
                      <a:pt x="317" y="452"/>
                    </a:lnTo>
                    <a:lnTo>
                      <a:pt x="317" y="453"/>
                    </a:lnTo>
                    <a:lnTo>
                      <a:pt x="317" y="452"/>
                    </a:lnTo>
                    <a:lnTo>
                      <a:pt x="317" y="453"/>
                    </a:lnTo>
                    <a:lnTo>
                      <a:pt x="318" y="453"/>
                    </a:lnTo>
                    <a:lnTo>
                      <a:pt x="318" y="455"/>
                    </a:lnTo>
                    <a:lnTo>
                      <a:pt x="318" y="453"/>
                    </a:lnTo>
                    <a:lnTo>
                      <a:pt x="318" y="455"/>
                    </a:lnTo>
                    <a:lnTo>
                      <a:pt x="317" y="455"/>
                    </a:lnTo>
                    <a:lnTo>
                      <a:pt x="318" y="455"/>
                    </a:lnTo>
                    <a:lnTo>
                      <a:pt x="318" y="456"/>
                    </a:lnTo>
                    <a:lnTo>
                      <a:pt x="317" y="456"/>
                    </a:lnTo>
                    <a:lnTo>
                      <a:pt x="318" y="456"/>
                    </a:lnTo>
                    <a:lnTo>
                      <a:pt x="317" y="456"/>
                    </a:lnTo>
                    <a:lnTo>
                      <a:pt x="318" y="456"/>
                    </a:lnTo>
                    <a:lnTo>
                      <a:pt x="318" y="457"/>
                    </a:lnTo>
                    <a:lnTo>
                      <a:pt x="317" y="457"/>
                    </a:lnTo>
                    <a:lnTo>
                      <a:pt x="318" y="457"/>
                    </a:lnTo>
                    <a:lnTo>
                      <a:pt x="317" y="457"/>
                    </a:lnTo>
                    <a:lnTo>
                      <a:pt x="318" y="457"/>
                    </a:lnTo>
                    <a:lnTo>
                      <a:pt x="318" y="459"/>
                    </a:lnTo>
                    <a:lnTo>
                      <a:pt x="318" y="460"/>
                    </a:lnTo>
                    <a:lnTo>
                      <a:pt x="319" y="460"/>
                    </a:lnTo>
                    <a:lnTo>
                      <a:pt x="319" y="461"/>
                    </a:lnTo>
                    <a:lnTo>
                      <a:pt x="319" y="463"/>
                    </a:lnTo>
                    <a:lnTo>
                      <a:pt x="318" y="463"/>
                    </a:lnTo>
                    <a:lnTo>
                      <a:pt x="318" y="464"/>
                    </a:lnTo>
                    <a:lnTo>
                      <a:pt x="319" y="464"/>
                    </a:lnTo>
                    <a:lnTo>
                      <a:pt x="319" y="465"/>
                    </a:lnTo>
                    <a:lnTo>
                      <a:pt x="321" y="465"/>
                    </a:lnTo>
                    <a:lnTo>
                      <a:pt x="322" y="465"/>
                    </a:lnTo>
                    <a:lnTo>
                      <a:pt x="321" y="465"/>
                    </a:lnTo>
                    <a:lnTo>
                      <a:pt x="321" y="466"/>
                    </a:lnTo>
                    <a:lnTo>
                      <a:pt x="322" y="466"/>
                    </a:lnTo>
                    <a:lnTo>
                      <a:pt x="322" y="468"/>
                    </a:lnTo>
                    <a:lnTo>
                      <a:pt x="323" y="468"/>
                    </a:lnTo>
                    <a:lnTo>
                      <a:pt x="323" y="469"/>
                    </a:lnTo>
                    <a:lnTo>
                      <a:pt x="323" y="470"/>
                    </a:lnTo>
                    <a:lnTo>
                      <a:pt x="324" y="470"/>
                    </a:lnTo>
                    <a:lnTo>
                      <a:pt x="324" y="472"/>
                    </a:lnTo>
                    <a:lnTo>
                      <a:pt x="326" y="472"/>
                    </a:lnTo>
                    <a:lnTo>
                      <a:pt x="327" y="472"/>
                    </a:lnTo>
                    <a:lnTo>
                      <a:pt x="327" y="473"/>
                    </a:lnTo>
                    <a:lnTo>
                      <a:pt x="328" y="473"/>
                    </a:lnTo>
                    <a:lnTo>
                      <a:pt x="330" y="473"/>
                    </a:lnTo>
                    <a:lnTo>
                      <a:pt x="331" y="474"/>
                    </a:lnTo>
                    <a:lnTo>
                      <a:pt x="335" y="473"/>
                    </a:lnTo>
                    <a:lnTo>
                      <a:pt x="340" y="473"/>
                    </a:lnTo>
                    <a:lnTo>
                      <a:pt x="341" y="470"/>
                    </a:lnTo>
                    <a:lnTo>
                      <a:pt x="343" y="470"/>
                    </a:lnTo>
                    <a:lnTo>
                      <a:pt x="344" y="469"/>
                    </a:lnTo>
                    <a:lnTo>
                      <a:pt x="345" y="469"/>
                    </a:lnTo>
                    <a:lnTo>
                      <a:pt x="347" y="469"/>
                    </a:lnTo>
                    <a:lnTo>
                      <a:pt x="347" y="468"/>
                    </a:lnTo>
                    <a:lnTo>
                      <a:pt x="349" y="469"/>
                    </a:lnTo>
                    <a:lnTo>
                      <a:pt x="351" y="470"/>
                    </a:lnTo>
                    <a:lnTo>
                      <a:pt x="351" y="472"/>
                    </a:lnTo>
                    <a:lnTo>
                      <a:pt x="352" y="472"/>
                    </a:lnTo>
                    <a:lnTo>
                      <a:pt x="355" y="472"/>
                    </a:lnTo>
                    <a:lnTo>
                      <a:pt x="355" y="473"/>
                    </a:lnTo>
                    <a:lnTo>
                      <a:pt x="356" y="473"/>
                    </a:lnTo>
                    <a:lnTo>
                      <a:pt x="356" y="477"/>
                    </a:lnTo>
                    <a:lnTo>
                      <a:pt x="356" y="478"/>
                    </a:lnTo>
                    <a:lnTo>
                      <a:pt x="356" y="480"/>
                    </a:lnTo>
                    <a:lnTo>
                      <a:pt x="357" y="480"/>
                    </a:lnTo>
                    <a:lnTo>
                      <a:pt x="356" y="481"/>
                    </a:lnTo>
                    <a:lnTo>
                      <a:pt x="356" y="483"/>
                    </a:lnTo>
                    <a:lnTo>
                      <a:pt x="356" y="485"/>
                    </a:lnTo>
                    <a:lnTo>
                      <a:pt x="357" y="486"/>
                    </a:lnTo>
                    <a:lnTo>
                      <a:pt x="357" y="487"/>
                    </a:lnTo>
                    <a:lnTo>
                      <a:pt x="357" y="489"/>
                    </a:lnTo>
                    <a:lnTo>
                      <a:pt x="358" y="491"/>
                    </a:lnTo>
                    <a:lnTo>
                      <a:pt x="358" y="497"/>
                    </a:lnTo>
                    <a:lnTo>
                      <a:pt x="360" y="499"/>
                    </a:lnTo>
                    <a:lnTo>
                      <a:pt x="361" y="502"/>
                    </a:lnTo>
                    <a:lnTo>
                      <a:pt x="361" y="503"/>
                    </a:lnTo>
                    <a:lnTo>
                      <a:pt x="360" y="504"/>
                    </a:lnTo>
                    <a:lnTo>
                      <a:pt x="358" y="507"/>
                    </a:lnTo>
                    <a:lnTo>
                      <a:pt x="357" y="510"/>
                    </a:lnTo>
                    <a:lnTo>
                      <a:pt x="356" y="510"/>
                    </a:lnTo>
                    <a:lnTo>
                      <a:pt x="356" y="511"/>
                    </a:lnTo>
                    <a:lnTo>
                      <a:pt x="356" y="514"/>
                    </a:lnTo>
                    <a:lnTo>
                      <a:pt x="356" y="515"/>
                    </a:lnTo>
                    <a:lnTo>
                      <a:pt x="356" y="516"/>
                    </a:lnTo>
                    <a:lnTo>
                      <a:pt x="356" y="517"/>
                    </a:lnTo>
                    <a:lnTo>
                      <a:pt x="356" y="520"/>
                    </a:lnTo>
                    <a:lnTo>
                      <a:pt x="356" y="521"/>
                    </a:lnTo>
                    <a:lnTo>
                      <a:pt x="355" y="523"/>
                    </a:lnTo>
                    <a:lnTo>
                      <a:pt x="356" y="523"/>
                    </a:lnTo>
                    <a:lnTo>
                      <a:pt x="355" y="524"/>
                    </a:lnTo>
                    <a:lnTo>
                      <a:pt x="355" y="527"/>
                    </a:lnTo>
                    <a:lnTo>
                      <a:pt x="353" y="528"/>
                    </a:lnTo>
                    <a:lnTo>
                      <a:pt x="355" y="529"/>
                    </a:lnTo>
                    <a:lnTo>
                      <a:pt x="353" y="531"/>
                    </a:lnTo>
                    <a:lnTo>
                      <a:pt x="353" y="532"/>
                    </a:lnTo>
                    <a:lnTo>
                      <a:pt x="355" y="533"/>
                    </a:lnTo>
                    <a:lnTo>
                      <a:pt x="352" y="535"/>
                    </a:lnTo>
                    <a:lnTo>
                      <a:pt x="352" y="541"/>
                    </a:lnTo>
                    <a:lnTo>
                      <a:pt x="351" y="542"/>
                    </a:lnTo>
                    <a:lnTo>
                      <a:pt x="349" y="546"/>
                    </a:lnTo>
                    <a:lnTo>
                      <a:pt x="349" y="548"/>
                    </a:lnTo>
                    <a:lnTo>
                      <a:pt x="348" y="546"/>
                    </a:lnTo>
                    <a:lnTo>
                      <a:pt x="347" y="546"/>
                    </a:lnTo>
                    <a:lnTo>
                      <a:pt x="347" y="548"/>
                    </a:lnTo>
                    <a:lnTo>
                      <a:pt x="345" y="549"/>
                    </a:lnTo>
                    <a:lnTo>
                      <a:pt x="345" y="550"/>
                    </a:lnTo>
                    <a:lnTo>
                      <a:pt x="347" y="552"/>
                    </a:lnTo>
                    <a:lnTo>
                      <a:pt x="347" y="553"/>
                    </a:lnTo>
                    <a:lnTo>
                      <a:pt x="347" y="554"/>
                    </a:lnTo>
                    <a:lnTo>
                      <a:pt x="345" y="555"/>
                    </a:lnTo>
                    <a:lnTo>
                      <a:pt x="345" y="557"/>
                    </a:lnTo>
                    <a:lnTo>
                      <a:pt x="345" y="555"/>
                    </a:lnTo>
                    <a:lnTo>
                      <a:pt x="344" y="555"/>
                    </a:lnTo>
                    <a:lnTo>
                      <a:pt x="343" y="555"/>
                    </a:lnTo>
                    <a:lnTo>
                      <a:pt x="343" y="557"/>
                    </a:lnTo>
                    <a:lnTo>
                      <a:pt x="343" y="558"/>
                    </a:lnTo>
                    <a:lnTo>
                      <a:pt x="343" y="559"/>
                    </a:lnTo>
                    <a:lnTo>
                      <a:pt x="343" y="561"/>
                    </a:lnTo>
                    <a:lnTo>
                      <a:pt x="343" y="562"/>
                    </a:lnTo>
                    <a:lnTo>
                      <a:pt x="341" y="563"/>
                    </a:lnTo>
                    <a:lnTo>
                      <a:pt x="340" y="563"/>
                    </a:lnTo>
                    <a:lnTo>
                      <a:pt x="339" y="565"/>
                    </a:lnTo>
                    <a:lnTo>
                      <a:pt x="339" y="566"/>
                    </a:lnTo>
                    <a:lnTo>
                      <a:pt x="338" y="566"/>
                    </a:lnTo>
                    <a:lnTo>
                      <a:pt x="336" y="566"/>
                    </a:lnTo>
                    <a:lnTo>
                      <a:pt x="335" y="567"/>
                    </a:lnTo>
                    <a:lnTo>
                      <a:pt x="335" y="569"/>
                    </a:lnTo>
                    <a:lnTo>
                      <a:pt x="326" y="567"/>
                    </a:lnTo>
                    <a:lnTo>
                      <a:pt x="326" y="566"/>
                    </a:lnTo>
                    <a:lnTo>
                      <a:pt x="324" y="566"/>
                    </a:lnTo>
                    <a:lnTo>
                      <a:pt x="323" y="566"/>
                    </a:lnTo>
                    <a:lnTo>
                      <a:pt x="322" y="567"/>
                    </a:lnTo>
                    <a:lnTo>
                      <a:pt x="323" y="567"/>
                    </a:lnTo>
                    <a:lnTo>
                      <a:pt x="323" y="569"/>
                    </a:lnTo>
                    <a:lnTo>
                      <a:pt x="317" y="571"/>
                    </a:lnTo>
                    <a:lnTo>
                      <a:pt x="318" y="557"/>
                    </a:lnTo>
                    <a:lnTo>
                      <a:pt x="314" y="557"/>
                    </a:lnTo>
                    <a:lnTo>
                      <a:pt x="313" y="557"/>
                    </a:lnTo>
                    <a:lnTo>
                      <a:pt x="313" y="554"/>
                    </a:lnTo>
                    <a:lnTo>
                      <a:pt x="306" y="550"/>
                    </a:lnTo>
                    <a:lnTo>
                      <a:pt x="302" y="553"/>
                    </a:lnTo>
                    <a:lnTo>
                      <a:pt x="302" y="550"/>
                    </a:lnTo>
                    <a:lnTo>
                      <a:pt x="300" y="548"/>
                    </a:lnTo>
                    <a:lnTo>
                      <a:pt x="300" y="545"/>
                    </a:lnTo>
                    <a:lnTo>
                      <a:pt x="298" y="546"/>
                    </a:lnTo>
                    <a:lnTo>
                      <a:pt x="297" y="548"/>
                    </a:lnTo>
                    <a:lnTo>
                      <a:pt x="292" y="549"/>
                    </a:lnTo>
                    <a:lnTo>
                      <a:pt x="288" y="552"/>
                    </a:lnTo>
                    <a:lnTo>
                      <a:pt x="284" y="552"/>
                    </a:lnTo>
                    <a:lnTo>
                      <a:pt x="281" y="554"/>
                    </a:lnTo>
                    <a:lnTo>
                      <a:pt x="280" y="555"/>
                    </a:lnTo>
                    <a:lnTo>
                      <a:pt x="277" y="557"/>
                    </a:lnTo>
                    <a:lnTo>
                      <a:pt x="273" y="554"/>
                    </a:lnTo>
                    <a:lnTo>
                      <a:pt x="275" y="561"/>
                    </a:lnTo>
                    <a:lnTo>
                      <a:pt x="273" y="562"/>
                    </a:lnTo>
                    <a:lnTo>
                      <a:pt x="271" y="563"/>
                    </a:lnTo>
                    <a:lnTo>
                      <a:pt x="271" y="562"/>
                    </a:lnTo>
                    <a:lnTo>
                      <a:pt x="269" y="544"/>
                    </a:lnTo>
                    <a:lnTo>
                      <a:pt x="269" y="537"/>
                    </a:lnTo>
                    <a:lnTo>
                      <a:pt x="268" y="533"/>
                    </a:lnTo>
                    <a:lnTo>
                      <a:pt x="264" y="548"/>
                    </a:lnTo>
                    <a:lnTo>
                      <a:pt x="262" y="557"/>
                    </a:lnTo>
                    <a:lnTo>
                      <a:pt x="262" y="558"/>
                    </a:lnTo>
                    <a:lnTo>
                      <a:pt x="260" y="558"/>
                    </a:lnTo>
                    <a:lnTo>
                      <a:pt x="260" y="559"/>
                    </a:lnTo>
                    <a:lnTo>
                      <a:pt x="260" y="561"/>
                    </a:lnTo>
                    <a:lnTo>
                      <a:pt x="259" y="561"/>
                    </a:lnTo>
                    <a:lnTo>
                      <a:pt x="258" y="565"/>
                    </a:lnTo>
                    <a:lnTo>
                      <a:pt x="255" y="567"/>
                    </a:lnTo>
                    <a:lnTo>
                      <a:pt x="254" y="567"/>
                    </a:lnTo>
                    <a:lnTo>
                      <a:pt x="251" y="566"/>
                    </a:lnTo>
                    <a:lnTo>
                      <a:pt x="251" y="565"/>
                    </a:lnTo>
                    <a:lnTo>
                      <a:pt x="251" y="566"/>
                    </a:lnTo>
                    <a:lnTo>
                      <a:pt x="250" y="567"/>
                    </a:lnTo>
                    <a:lnTo>
                      <a:pt x="251" y="567"/>
                    </a:lnTo>
                    <a:lnTo>
                      <a:pt x="251" y="569"/>
                    </a:lnTo>
                    <a:lnTo>
                      <a:pt x="251" y="570"/>
                    </a:lnTo>
                    <a:lnTo>
                      <a:pt x="250" y="571"/>
                    </a:lnTo>
                    <a:lnTo>
                      <a:pt x="249" y="572"/>
                    </a:lnTo>
                    <a:lnTo>
                      <a:pt x="249" y="574"/>
                    </a:lnTo>
                    <a:lnTo>
                      <a:pt x="249" y="575"/>
                    </a:lnTo>
                    <a:lnTo>
                      <a:pt x="249" y="576"/>
                    </a:lnTo>
                    <a:lnTo>
                      <a:pt x="247" y="576"/>
                    </a:lnTo>
                    <a:lnTo>
                      <a:pt x="247" y="578"/>
                    </a:lnTo>
                    <a:lnTo>
                      <a:pt x="247" y="579"/>
                    </a:lnTo>
                    <a:lnTo>
                      <a:pt x="246" y="579"/>
                    </a:lnTo>
                    <a:lnTo>
                      <a:pt x="245" y="578"/>
                    </a:lnTo>
                    <a:lnTo>
                      <a:pt x="243" y="578"/>
                    </a:lnTo>
                    <a:lnTo>
                      <a:pt x="241" y="578"/>
                    </a:lnTo>
                    <a:lnTo>
                      <a:pt x="239" y="576"/>
                    </a:lnTo>
                    <a:lnTo>
                      <a:pt x="238" y="576"/>
                    </a:lnTo>
                    <a:lnTo>
                      <a:pt x="237" y="576"/>
                    </a:lnTo>
                    <a:lnTo>
                      <a:pt x="230" y="576"/>
                    </a:lnTo>
                    <a:lnTo>
                      <a:pt x="228" y="576"/>
                    </a:lnTo>
                    <a:lnTo>
                      <a:pt x="226" y="576"/>
                    </a:lnTo>
                    <a:lnTo>
                      <a:pt x="212" y="576"/>
                    </a:lnTo>
                    <a:lnTo>
                      <a:pt x="212" y="575"/>
                    </a:lnTo>
                    <a:lnTo>
                      <a:pt x="213" y="574"/>
                    </a:lnTo>
                    <a:lnTo>
                      <a:pt x="216" y="570"/>
                    </a:lnTo>
                    <a:lnTo>
                      <a:pt x="217" y="566"/>
                    </a:lnTo>
                    <a:lnTo>
                      <a:pt x="218" y="563"/>
                    </a:lnTo>
                    <a:lnTo>
                      <a:pt x="217" y="559"/>
                    </a:lnTo>
                    <a:lnTo>
                      <a:pt x="214" y="553"/>
                    </a:lnTo>
                    <a:lnTo>
                      <a:pt x="208" y="550"/>
                    </a:lnTo>
                    <a:lnTo>
                      <a:pt x="200" y="549"/>
                    </a:lnTo>
                    <a:lnTo>
                      <a:pt x="197" y="549"/>
                    </a:lnTo>
                    <a:lnTo>
                      <a:pt x="197" y="544"/>
                    </a:lnTo>
                    <a:lnTo>
                      <a:pt x="200" y="535"/>
                    </a:lnTo>
                    <a:lnTo>
                      <a:pt x="203" y="524"/>
                    </a:lnTo>
                    <a:lnTo>
                      <a:pt x="204" y="515"/>
                    </a:lnTo>
                    <a:lnTo>
                      <a:pt x="208" y="503"/>
                    </a:lnTo>
                    <a:lnTo>
                      <a:pt x="205" y="490"/>
                    </a:lnTo>
                    <a:lnTo>
                      <a:pt x="203" y="483"/>
                    </a:lnTo>
                    <a:lnTo>
                      <a:pt x="196" y="480"/>
                    </a:lnTo>
                    <a:lnTo>
                      <a:pt x="194" y="480"/>
                    </a:lnTo>
                    <a:lnTo>
                      <a:pt x="186" y="476"/>
                    </a:lnTo>
                    <a:lnTo>
                      <a:pt x="182" y="472"/>
                    </a:lnTo>
                    <a:lnTo>
                      <a:pt x="177" y="470"/>
                    </a:lnTo>
                    <a:lnTo>
                      <a:pt x="173" y="468"/>
                    </a:lnTo>
                    <a:lnTo>
                      <a:pt x="169" y="464"/>
                    </a:lnTo>
                    <a:lnTo>
                      <a:pt x="166" y="463"/>
                    </a:lnTo>
                    <a:lnTo>
                      <a:pt x="163" y="456"/>
                    </a:lnTo>
                    <a:lnTo>
                      <a:pt x="161" y="444"/>
                    </a:lnTo>
                    <a:lnTo>
                      <a:pt x="152" y="430"/>
                    </a:lnTo>
                    <a:lnTo>
                      <a:pt x="149" y="425"/>
                    </a:lnTo>
                    <a:lnTo>
                      <a:pt x="145" y="421"/>
                    </a:lnTo>
                    <a:lnTo>
                      <a:pt x="137" y="411"/>
                    </a:lnTo>
                    <a:lnTo>
                      <a:pt x="132" y="401"/>
                    </a:lnTo>
                    <a:lnTo>
                      <a:pt x="129" y="394"/>
                    </a:lnTo>
                    <a:lnTo>
                      <a:pt x="129" y="391"/>
                    </a:lnTo>
                    <a:lnTo>
                      <a:pt x="128" y="388"/>
                    </a:lnTo>
                    <a:lnTo>
                      <a:pt x="129" y="383"/>
                    </a:lnTo>
                    <a:lnTo>
                      <a:pt x="129" y="375"/>
                    </a:lnTo>
                    <a:lnTo>
                      <a:pt x="135" y="363"/>
                    </a:lnTo>
                    <a:lnTo>
                      <a:pt x="136" y="355"/>
                    </a:lnTo>
                    <a:lnTo>
                      <a:pt x="133" y="354"/>
                    </a:lnTo>
                    <a:lnTo>
                      <a:pt x="129" y="350"/>
                    </a:lnTo>
                    <a:lnTo>
                      <a:pt x="125" y="350"/>
                    </a:lnTo>
                    <a:lnTo>
                      <a:pt x="120" y="351"/>
                    </a:lnTo>
                    <a:lnTo>
                      <a:pt x="114" y="353"/>
                    </a:lnTo>
                    <a:lnTo>
                      <a:pt x="107" y="354"/>
                    </a:lnTo>
                    <a:lnTo>
                      <a:pt x="99" y="353"/>
                    </a:lnTo>
                    <a:lnTo>
                      <a:pt x="97" y="349"/>
                    </a:lnTo>
                    <a:lnTo>
                      <a:pt x="94" y="345"/>
                    </a:lnTo>
                    <a:lnTo>
                      <a:pt x="91" y="339"/>
                    </a:lnTo>
                    <a:lnTo>
                      <a:pt x="89" y="336"/>
                    </a:lnTo>
                    <a:lnTo>
                      <a:pt x="87" y="326"/>
                    </a:lnTo>
                    <a:lnTo>
                      <a:pt x="85" y="300"/>
                    </a:lnTo>
                    <a:lnTo>
                      <a:pt x="85" y="298"/>
                    </a:lnTo>
                    <a:lnTo>
                      <a:pt x="85" y="288"/>
                    </a:lnTo>
                    <a:lnTo>
                      <a:pt x="87" y="287"/>
                    </a:lnTo>
                    <a:lnTo>
                      <a:pt x="87" y="284"/>
                    </a:lnTo>
                    <a:lnTo>
                      <a:pt x="86" y="281"/>
                    </a:lnTo>
                    <a:lnTo>
                      <a:pt x="74" y="281"/>
                    </a:lnTo>
                    <a:lnTo>
                      <a:pt x="76" y="277"/>
                    </a:lnTo>
                    <a:lnTo>
                      <a:pt x="85" y="265"/>
                    </a:lnTo>
                    <a:lnTo>
                      <a:pt x="86" y="260"/>
                    </a:lnTo>
                    <a:lnTo>
                      <a:pt x="84" y="258"/>
                    </a:lnTo>
                    <a:lnTo>
                      <a:pt x="82" y="256"/>
                    </a:lnTo>
                    <a:lnTo>
                      <a:pt x="81" y="256"/>
                    </a:lnTo>
                    <a:lnTo>
                      <a:pt x="74" y="258"/>
                    </a:lnTo>
                    <a:lnTo>
                      <a:pt x="60" y="256"/>
                    </a:lnTo>
                    <a:lnTo>
                      <a:pt x="52" y="249"/>
                    </a:lnTo>
                    <a:lnTo>
                      <a:pt x="48" y="240"/>
                    </a:lnTo>
                    <a:lnTo>
                      <a:pt x="33" y="226"/>
                    </a:lnTo>
                    <a:lnTo>
                      <a:pt x="25" y="222"/>
                    </a:lnTo>
                    <a:lnTo>
                      <a:pt x="22" y="220"/>
                    </a:lnTo>
                    <a:lnTo>
                      <a:pt x="13" y="216"/>
                    </a:lnTo>
                    <a:lnTo>
                      <a:pt x="9" y="216"/>
                    </a:lnTo>
                    <a:lnTo>
                      <a:pt x="2" y="214"/>
                    </a:lnTo>
                    <a:lnTo>
                      <a:pt x="9" y="210"/>
                    </a:lnTo>
                    <a:lnTo>
                      <a:pt x="13" y="210"/>
                    </a:lnTo>
                    <a:lnTo>
                      <a:pt x="13" y="207"/>
                    </a:lnTo>
                    <a:lnTo>
                      <a:pt x="12" y="205"/>
                    </a:lnTo>
                    <a:lnTo>
                      <a:pt x="12" y="202"/>
                    </a:lnTo>
                    <a:lnTo>
                      <a:pt x="13" y="201"/>
                    </a:lnTo>
                    <a:lnTo>
                      <a:pt x="14" y="197"/>
                    </a:lnTo>
                    <a:lnTo>
                      <a:pt x="10" y="197"/>
                    </a:lnTo>
                    <a:lnTo>
                      <a:pt x="8" y="197"/>
                    </a:lnTo>
                    <a:lnTo>
                      <a:pt x="4" y="199"/>
                    </a:lnTo>
                    <a:lnTo>
                      <a:pt x="2" y="199"/>
                    </a:lnTo>
                    <a:lnTo>
                      <a:pt x="0" y="198"/>
                    </a:lnTo>
                    <a:lnTo>
                      <a:pt x="0" y="194"/>
                    </a:lnTo>
                    <a:lnTo>
                      <a:pt x="1" y="189"/>
                    </a:lnTo>
                    <a:lnTo>
                      <a:pt x="4" y="188"/>
                    </a:lnTo>
                    <a:lnTo>
                      <a:pt x="8" y="188"/>
                    </a:lnTo>
                    <a:lnTo>
                      <a:pt x="10" y="188"/>
                    </a:lnTo>
                    <a:lnTo>
                      <a:pt x="14" y="188"/>
                    </a:lnTo>
                    <a:lnTo>
                      <a:pt x="18" y="189"/>
                    </a:lnTo>
                    <a:lnTo>
                      <a:pt x="21" y="189"/>
                    </a:lnTo>
                    <a:lnTo>
                      <a:pt x="22" y="189"/>
                    </a:lnTo>
                    <a:lnTo>
                      <a:pt x="25" y="189"/>
                    </a:lnTo>
                    <a:lnTo>
                      <a:pt x="29" y="186"/>
                    </a:lnTo>
                    <a:lnTo>
                      <a:pt x="33" y="184"/>
                    </a:lnTo>
                    <a:lnTo>
                      <a:pt x="34" y="182"/>
                    </a:lnTo>
                    <a:lnTo>
                      <a:pt x="38" y="182"/>
                    </a:lnTo>
                    <a:lnTo>
                      <a:pt x="40" y="188"/>
                    </a:lnTo>
                    <a:lnTo>
                      <a:pt x="42" y="190"/>
                    </a:lnTo>
                    <a:lnTo>
                      <a:pt x="46" y="192"/>
                    </a:lnTo>
                    <a:lnTo>
                      <a:pt x="48" y="193"/>
                    </a:lnTo>
                    <a:lnTo>
                      <a:pt x="52" y="192"/>
                    </a:lnTo>
                    <a:lnTo>
                      <a:pt x="55" y="193"/>
                    </a:lnTo>
                    <a:lnTo>
                      <a:pt x="57" y="193"/>
                    </a:lnTo>
                    <a:lnTo>
                      <a:pt x="59" y="192"/>
                    </a:lnTo>
                    <a:lnTo>
                      <a:pt x="61" y="192"/>
                    </a:lnTo>
                    <a:lnTo>
                      <a:pt x="63" y="192"/>
                    </a:lnTo>
                    <a:lnTo>
                      <a:pt x="67" y="192"/>
                    </a:lnTo>
                    <a:lnTo>
                      <a:pt x="67" y="190"/>
                    </a:lnTo>
                    <a:lnTo>
                      <a:pt x="67" y="189"/>
                    </a:lnTo>
                    <a:lnTo>
                      <a:pt x="68" y="188"/>
                    </a:lnTo>
                    <a:lnTo>
                      <a:pt x="69" y="188"/>
                    </a:lnTo>
                    <a:lnTo>
                      <a:pt x="69" y="186"/>
                    </a:lnTo>
                    <a:lnTo>
                      <a:pt x="70" y="186"/>
                    </a:lnTo>
                    <a:lnTo>
                      <a:pt x="72" y="186"/>
                    </a:lnTo>
                    <a:lnTo>
                      <a:pt x="73" y="188"/>
                    </a:lnTo>
                    <a:lnTo>
                      <a:pt x="74" y="188"/>
                    </a:lnTo>
                    <a:lnTo>
                      <a:pt x="76" y="188"/>
                    </a:lnTo>
                    <a:lnTo>
                      <a:pt x="76" y="186"/>
                    </a:lnTo>
                    <a:lnTo>
                      <a:pt x="77" y="186"/>
                    </a:lnTo>
                    <a:lnTo>
                      <a:pt x="77" y="185"/>
                    </a:lnTo>
                    <a:lnTo>
                      <a:pt x="77" y="184"/>
                    </a:lnTo>
                    <a:lnTo>
                      <a:pt x="77" y="182"/>
                    </a:lnTo>
                    <a:lnTo>
                      <a:pt x="77" y="181"/>
                    </a:lnTo>
                    <a:lnTo>
                      <a:pt x="76" y="181"/>
                    </a:lnTo>
                    <a:lnTo>
                      <a:pt x="76" y="180"/>
                    </a:lnTo>
                    <a:lnTo>
                      <a:pt x="76" y="178"/>
                    </a:lnTo>
                    <a:lnTo>
                      <a:pt x="77" y="178"/>
                    </a:lnTo>
                    <a:lnTo>
                      <a:pt x="78" y="178"/>
                    </a:lnTo>
                    <a:lnTo>
                      <a:pt x="78" y="177"/>
                    </a:lnTo>
                    <a:lnTo>
                      <a:pt x="80" y="177"/>
                    </a:lnTo>
                    <a:lnTo>
                      <a:pt x="80" y="176"/>
                    </a:lnTo>
                    <a:lnTo>
                      <a:pt x="81" y="176"/>
                    </a:lnTo>
                    <a:lnTo>
                      <a:pt x="82" y="176"/>
                    </a:lnTo>
                    <a:lnTo>
                      <a:pt x="82" y="175"/>
                    </a:lnTo>
                    <a:lnTo>
                      <a:pt x="84" y="175"/>
                    </a:lnTo>
                    <a:lnTo>
                      <a:pt x="84" y="173"/>
                    </a:lnTo>
                    <a:lnTo>
                      <a:pt x="85" y="173"/>
                    </a:lnTo>
                    <a:lnTo>
                      <a:pt x="86" y="173"/>
                    </a:lnTo>
                    <a:lnTo>
                      <a:pt x="87" y="173"/>
                    </a:lnTo>
                    <a:lnTo>
                      <a:pt x="89" y="173"/>
                    </a:lnTo>
                    <a:lnTo>
                      <a:pt x="90" y="173"/>
                    </a:lnTo>
                    <a:lnTo>
                      <a:pt x="91" y="173"/>
                    </a:lnTo>
                    <a:lnTo>
                      <a:pt x="91" y="172"/>
                    </a:lnTo>
                    <a:lnTo>
                      <a:pt x="91" y="171"/>
                    </a:lnTo>
                    <a:lnTo>
                      <a:pt x="93" y="171"/>
                    </a:lnTo>
                    <a:lnTo>
                      <a:pt x="93" y="169"/>
                    </a:lnTo>
                    <a:lnTo>
                      <a:pt x="93" y="168"/>
                    </a:lnTo>
                    <a:lnTo>
                      <a:pt x="94" y="168"/>
                    </a:lnTo>
                    <a:lnTo>
                      <a:pt x="94" y="167"/>
                    </a:lnTo>
                    <a:lnTo>
                      <a:pt x="94" y="165"/>
                    </a:lnTo>
                    <a:lnTo>
                      <a:pt x="95" y="164"/>
                    </a:lnTo>
                    <a:lnTo>
                      <a:pt x="95" y="163"/>
                    </a:lnTo>
                    <a:lnTo>
                      <a:pt x="95" y="161"/>
                    </a:lnTo>
                    <a:lnTo>
                      <a:pt x="95" y="160"/>
                    </a:lnTo>
                    <a:lnTo>
                      <a:pt x="95" y="159"/>
                    </a:lnTo>
                    <a:lnTo>
                      <a:pt x="95" y="158"/>
                    </a:lnTo>
                    <a:lnTo>
                      <a:pt x="95" y="156"/>
                    </a:lnTo>
                    <a:lnTo>
                      <a:pt x="95" y="155"/>
                    </a:lnTo>
                    <a:lnTo>
                      <a:pt x="95" y="154"/>
                    </a:lnTo>
                    <a:lnTo>
                      <a:pt x="95" y="152"/>
                    </a:lnTo>
                    <a:lnTo>
                      <a:pt x="97" y="152"/>
                    </a:lnTo>
                    <a:lnTo>
                      <a:pt x="95" y="152"/>
                    </a:lnTo>
                    <a:lnTo>
                      <a:pt x="97" y="152"/>
                    </a:lnTo>
                    <a:lnTo>
                      <a:pt x="97" y="151"/>
                    </a:lnTo>
                    <a:lnTo>
                      <a:pt x="98" y="151"/>
                    </a:lnTo>
                    <a:lnTo>
                      <a:pt x="99" y="151"/>
                    </a:lnTo>
                    <a:lnTo>
                      <a:pt x="101" y="151"/>
                    </a:lnTo>
                    <a:lnTo>
                      <a:pt x="101" y="152"/>
                    </a:lnTo>
                    <a:lnTo>
                      <a:pt x="102" y="152"/>
                    </a:lnTo>
                    <a:lnTo>
                      <a:pt x="102" y="151"/>
                    </a:lnTo>
                    <a:lnTo>
                      <a:pt x="103" y="151"/>
                    </a:lnTo>
                    <a:lnTo>
                      <a:pt x="103" y="152"/>
                    </a:lnTo>
                    <a:lnTo>
                      <a:pt x="105" y="152"/>
                    </a:lnTo>
                    <a:lnTo>
                      <a:pt x="105" y="151"/>
                    </a:lnTo>
                    <a:lnTo>
                      <a:pt x="106" y="151"/>
                    </a:lnTo>
                    <a:lnTo>
                      <a:pt x="106" y="150"/>
                    </a:lnTo>
                    <a:lnTo>
                      <a:pt x="107" y="150"/>
                    </a:lnTo>
                    <a:lnTo>
                      <a:pt x="108" y="150"/>
                    </a:lnTo>
                    <a:lnTo>
                      <a:pt x="110" y="150"/>
                    </a:lnTo>
                    <a:lnTo>
                      <a:pt x="111" y="150"/>
                    </a:lnTo>
                    <a:lnTo>
                      <a:pt x="111" y="148"/>
                    </a:lnTo>
                    <a:lnTo>
                      <a:pt x="111" y="147"/>
                    </a:lnTo>
                    <a:lnTo>
                      <a:pt x="111" y="146"/>
                    </a:lnTo>
                    <a:lnTo>
                      <a:pt x="112" y="146"/>
                    </a:lnTo>
                    <a:lnTo>
                      <a:pt x="114" y="146"/>
                    </a:lnTo>
                    <a:lnTo>
                      <a:pt x="115" y="146"/>
                    </a:lnTo>
                    <a:lnTo>
                      <a:pt x="116" y="146"/>
                    </a:lnTo>
                    <a:lnTo>
                      <a:pt x="118" y="146"/>
                    </a:lnTo>
                    <a:lnTo>
                      <a:pt x="119" y="146"/>
                    </a:lnTo>
                    <a:lnTo>
                      <a:pt x="120" y="146"/>
                    </a:lnTo>
                    <a:lnTo>
                      <a:pt x="120" y="147"/>
                    </a:lnTo>
                    <a:lnTo>
                      <a:pt x="120" y="148"/>
                    </a:lnTo>
                    <a:lnTo>
                      <a:pt x="122" y="148"/>
                    </a:lnTo>
                    <a:lnTo>
                      <a:pt x="120" y="148"/>
                    </a:lnTo>
                    <a:lnTo>
                      <a:pt x="120" y="150"/>
                    </a:lnTo>
                    <a:lnTo>
                      <a:pt x="120" y="151"/>
                    </a:lnTo>
                    <a:lnTo>
                      <a:pt x="122" y="151"/>
                    </a:lnTo>
                    <a:lnTo>
                      <a:pt x="122" y="152"/>
                    </a:lnTo>
                    <a:lnTo>
                      <a:pt x="123" y="152"/>
                    </a:lnTo>
                    <a:lnTo>
                      <a:pt x="124" y="152"/>
                    </a:lnTo>
                    <a:lnTo>
                      <a:pt x="124" y="154"/>
                    </a:lnTo>
                    <a:lnTo>
                      <a:pt x="125" y="154"/>
                    </a:lnTo>
                    <a:lnTo>
                      <a:pt x="127" y="154"/>
                    </a:lnTo>
                    <a:lnTo>
                      <a:pt x="127" y="152"/>
                    </a:lnTo>
                    <a:lnTo>
                      <a:pt x="127" y="154"/>
                    </a:lnTo>
                    <a:lnTo>
                      <a:pt x="128" y="154"/>
                    </a:lnTo>
                    <a:lnTo>
                      <a:pt x="128" y="155"/>
                    </a:lnTo>
                    <a:lnTo>
                      <a:pt x="129" y="155"/>
                    </a:lnTo>
                    <a:lnTo>
                      <a:pt x="131" y="155"/>
                    </a:lnTo>
                    <a:lnTo>
                      <a:pt x="132" y="155"/>
                    </a:lnTo>
                    <a:lnTo>
                      <a:pt x="132" y="156"/>
                    </a:lnTo>
                    <a:lnTo>
                      <a:pt x="133" y="156"/>
                    </a:lnTo>
                    <a:lnTo>
                      <a:pt x="133" y="158"/>
                    </a:lnTo>
                    <a:lnTo>
                      <a:pt x="135" y="159"/>
                    </a:lnTo>
                    <a:lnTo>
                      <a:pt x="136" y="161"/>
                    </a:lnTo>
                    <a:lnTo>
                      <a:pt x="137" y="163"/>
                    </a:lnTo>
                    <a:lnTo>
                      <a:pt x="137" y="164"/>
                    </a:lnTo>
                    <a:lnTo>
                      <a:pt x="140" y="164"/>
                    </a:lnTo>
                    <a:lnTo>
                      <a:pt x="141" y="164"/>
                    </a:lnTo>
                    <a:lnTo>
                      <a:pt x="142" y="164"/>
                    </a:lnTo>
                    <a:lnTo>
                      <a:pt x="144" y="164"/>
                    </a:lnTo>
                    <a:lnTo>
                      <a:pt x="145" y="164"/>
                    </a:lnTo>
                    <a:lnTo>
                      <a:pt x="146" y="165"/>
                    </a:lnTo>
                    <a:lnTo>
                      <a:pt x="148" y="165"/>
                    </a:lnTo>
                    <a:lnTo>
                      <a:pt x="148" y="167"/>
                    </a:lnTo>
                    <a:lnTo>
                      <a:pt x="149" y="167"/>
                    </a:lnTo>
                    <a:lnTo>
                      <a:pt x="150" y="167"/>
                    </a:lnTo>
                    <a:lnTo>
                      <a:pt x="152" y="167"/>
                    </a:lnTo>
                    <a:lnTo>
                      <a:pt x="153" y="167"/>
                    </a:lnTo>
                    <a:lnTo>
                      <a:pt x="153" y="168"/>
                    </a:lnTo>
                    <a:lnTo>
                      <a:pt x="154" y="168"/>
                    </a:lnTo>
                    <a:lnTo>
                      <a:pt x="154" y="169"/>
                    </a:lnTo>
                    <a:lnTo>
                      <a:pt x="156" y="169"/>
                    </a:lnTo>
                    <a:lnTo>
                      <a:pt x="157" y="169"/>
                    </a:lnTo>
                    <a:lnTo>
                      <a:pt x="158" y="169"/>
                    </a:lnTo>
                    <a:lnTo>
                      <a:pt x="159" y="169"/>
                    </a:lnTo>
                    <a:lnTo>
                      <a:pt x="161" y="169"/>
                    </a:lnTo>
                    <a:lnTo>
                      <a:pt x="162" y="169"/>
                    </a:lnTo>
                    <a:lnTo>
                      <a:pt x="162" y="171"/>
                    </a:lnTo>
                    <a:lnTo>
                      <a:pt x="162" y="172"/>
                    </a:lnTo>
                    <a:lnTo>
                      <a:pt x="162" y="173"/>
                    </a:lnTo>
                    <a:lnTo>
                      <a:pt x="163" y="173"/>
                    </a:lnTo>
                    <a:lnTo>
                      <a:pt x="165" y="173"/>
                    </a:lnTo>
                    <a:lnTo>
                      <a:pt x="165" y="175"/>
                    </a:lnTo>
                    <a:lnTo>
                      <a:pt x="166" y="175"/>
                    </a:lnTo>
                    <a:lnTo>
                      <a:pt x="166" y="176"/>
                    </a:lnTo>
                    <a:lnTo>
                      <a:pt x="166" y="177"/>
                    </a:lnTo>
                    <a:lnTo>
                      <a:pt x="167" y="177"/>
                    </a:lnTo>
                    <a:lnTo>
                      <a:pt x="167" y="178"/>
                    </a:lnTo>
                    <a:lnTo>
                      <a:pt x="167" y="180"/>
                    </a:lnTo>
                    <a:lnTo>
                      <a:pt x="169" y="180"/>
                    </a:lnTo>
                    <a:lnTo>
                      <a:pt x="169" y="181"/>
                    </a:lnTo>
                    <a:lnTo>
                      <a:pt x="170" y="181"/>
                    </a:lnTo>
                    <a:lnTo>
                      <a:pt x="170" y="182"/>
                    </a:lnTo>
                    <a:lnTo>
                      <a:pt x="170" y="184"/>
                    </a:lnTo>
                    <a:lnTo>
                      <a:pt x="170" y="185"/>
                    </a:lnTo>
                    <a:lnTo>
                      <a:pt x="169" y="185"/>
                    </a:lnTo>
                    <a:lnTo>
                      <a:pt x="167" y="186"/>
                    </a:lnTo>
                    <a:lnTo>
                      <a:pt x="166" y="186"/>
                    </a:lnTo>
                    <a:lnTo>
                      <a:pt x="165" y="186"/>
                    </a:lnTo>
                    <a:lnTo>
                      <a:pt x="163" y="186"/>
                    </a:lnTo>
                    <a:lnTo>
                      <a:pt x="163" y="188"/>
                    </a:lnTo>
                    <a:lnTo>
                      <a:pt x="162" y="188"/>
                    </a:lnTo>
                    <a:lnTo>
                      <a:pt x="162" y="189"/>
                    </a:lnTo>
                    <a:lnTo>
                      <a:pt x="161" y="189"/>
                    </a:lnTo>
                    <a:lnTo>
                      <a:pt x="161" y="190"/>
                    </a:lnTo>
                    <a:lnTo>
                      <a:pt x="162" y="190"/>
                    </a:lnTo>
                    <a:lnTo>
                      <a:pt x="163" y="189"/>
                    </a:lnTo>
                    <a:lnTo>
                      <a:pt x="165" y="189"/>
                    </a:lnTo>
                    <a:lnTo>
                      <a:pt x="166" y="189"/>
                    </a:lnTo>
                    <a:lnTo>
                      <a:pt x="166" y="188"/>
                    </a:lnTo>
                    <a:lnTo>
                      <a:pt x="167" y="188"/>
                    </a:lnTo>
                    <a:lnTo>
                      <a:pt x="169" y="188"/>
                    </a:lnTo>
                    <a:lnTo>
                      <a:pt x="170" y="188"/>
                    </a:lnTo>
                    <a:lnTo>
                      <a:pt x="170" y="189"/>
                    </a:lnTo>
                    <a:lnTo>
                      <a:pt x="171" y="189"/>
                    </a:lnTo>
                    <a:lnTo>
                      <a:pt x="173" y="188"/>
                    </a:lnTo>
                    <a:lnTo>
                      <a:pt x="174" y="188"/>
                    </a:lnTo>
                    <a:lnTo>
                      <a:pt x="174" y="189"/>
                    </a:lnTo>
                    <a:lnTo>
                      <a:pt x="174" y="190"/>
                    </a:lnTo>
                    <a:lnTo>
                      <a:pt x="174" y="192"/>
                    </a:lnTo>
                    <a:lnTo>
                      <a:pt x="179" y="193"/>
                    </a:lnTo>
                    <a:lnTo>
                      <a:pt x="177" y="189"/>
                    </a:lnTo>
                    <a:lnTo>
                      <a:pt x="177" y="188"/>
                    </a:lnTo>
                    <a:lnTo>
                      <a:pt x="177" y="186"/>
                    </a:lnTo>
                    <a:lnTo>
                      <a:pt x="180" y="185"/>
                    </a:lnTo>
                    <a:lnTo>
                      <a:pt x="184" y="184"/>
                    </a:lnTo>
                    <a:lnTo>
                      <a:pt x="187" y="184"/>
                    </a:lnTo>
                    <a:lnTo>
                      <a:pt x="188" y="184"/>
                    </a:lnTo>
                    <a:lnTo>
                      <a:pt x="190" y="184"/>
                    </a:lnTo>
                    <a:lnTo>
                      <a:pt x="192" y="182"/>
                    </a:lnTo>
                    <a:lnTo>
                      <a:pt x="196" y="182"/>
                    </a:lnTo>
                    <a:lnTo>
                      <a:pt x="197" y="181"/>
                    </a:lnTo>
                    <a:lnTo>
                      <a:pt x="199" y="181"/>
                    </a:lnTo>
                    <a:lnTo>
                      <a:pt x="201" y="180"/>
                    </a:lnTo>
                    <a:lnTo>
                      <a:pt x="201" y="177"/>
                    </a:lnTo>
                    <a:lnTo>
                      <a:pt x="201" y="175"/>
                    </a:lnTo>
                    <a:lnTo>
                      <a:pt x="201" y="173"/>
                    </a:lnTo>
                    <a:lnTo>
                      <a:pt x="201" y="171"/>
                    </a:lnTo>
                    <a:lnTo>
                      <a:pt x="203" y="168"/>
                    </a:lnTo>
                    <a:lnTo>
                      <a:pt x="203" y="167"/>
                    </a:lnTo>
                    <a:lnTo>
                      <a:pt x="203" y="165"/>
                    </a:lnTo>
                    <a:lnTo>
                      <a:pt x="201" y="163"/>
                    </a:lnTo>
                    <a:lnTo>
                      <a:pt x="200" y="161"/>
                    </a:lnTo>
                    <a:lnTo>
                      <a:pt x="199" y="158"/>
                    </a:lnTo>
                    <a:lnTo>
                      <a:pt x="197" y="155"/>
                    </a:lnTo>
                    <a:lnTo>
                      <a:pt x="197" y="154"/>
                    </a:lnTo>
                    <a:lnTo>
                      <a:pt x="199" y="154"/>
                    </a:lnTo>
                    <a:lnTo>
                      <a:pt x="199" y="152"/>
                    </a:lnTo>
                    <a:lnTo>
                      <a:pt x="200" y="152"/>
                    </a:lnTo>
                    <a:lnTo>
                      <a:pt x="200" y="151"/>
                    </a:lnTo>
                    <a:lnTo>
                      <a:pt x="201" y="151"/>
                    </a:lnTo>
                    <a:lnTo>
                      <a:pt x="203" y="150"/>
                    </a:lnTo>
                    <a:lnTo>
                      <a:pt x="204" y="150"/>
                    </a:lnTo>
                    <a:lnTo>
                      <a:pt x="204" y="148"/>
                    </a:lnTo>
                    <a:lnTo>
                      <a:pt x="205" y="148"/>
                    </a:lnTo>
                    <a:lnTo>
                      <a:pt x="208" y="148"/>
                    </a:lnTo>
                    <a:lnTo>
                      <a:pt x="212" y="148"/>
                    </a:lnTo>
                    <a:lnTo>
                      <a:pt x="216" y="148"/>
                    </a:lnTo>
                    <a:lnTo>
                      <a:pt x="217" y="144"/>
                    </a:lnTo>
                    <a:lnTo>
                      <a:pt x="218" y="140"/>
                    </a:lnTo>
                    <a:lnTo>
                      <a:pt x="218" y="134"/>
                    </a:lnTo>
                    <a:lnTo>
                      <a:pt x="214" y="130"/>
                    </a:lnTo>
                    <a:lnTo>
                      <a:pt x="211" y="126"/>
                    </a:lnTo>
                    <a:lnTo>
                      <a:pt x="205" y="125"/>
                    </a:lnTo>
                    <a:lnTo>
                      <a:pt x="197" y="129"/>
                    </a:lnTo>
                    <a:lnTo>
                      <a:pt x="191" y="131"/>
                    </a:lnTo>
                    <a:lnTo>
                      <a:pt x="186" y="134"/>
                    </a:lnTo>
                    <a:lnTo>
                      <a:pt x="182" y="134"/>
                    </a:lnTo>
                    <a:lnTo>
                      <a:pt x="180" y="134"/>
                    </a:lnTo>
                    <a:lnTo>
                      <a:pt x="177" y="135"/>
                    </a:lnTo>
                    <a:lnTo>
                      <a:pt x="173" y="134"/>
                    </a:lnTo>
                    <a:lnTo>
                      <a:pt x="170" y="133"/>
                    </a:lnTo>
                    <a:lnTo>
                      <a:pt x="163" y="127"/>
                    </a:lnTo>
                    <a:lnTo>
                      <a:pt x="166" y="122"/>
                    </a:lnTo>
                    <a:lnTo>
                      <a:pt x="166" y="121"/>
                    </a:lnTo>
                    <a:lnTo>
                      <a:pt x="166" y="120"/>
                    </a:lnTo>
                    <a:lnTo>
                      <a:pt x="166" y="117"/>
                    </a:lnTo>
                    <a:lnTo>
                      <a:pt x="166" y="116"/>
                    </a:lnTo>
                    <a:lnTo>
                      <a:pt x="166" y="113"/>
                    </a:lnTo>
                    <a:lnTo>
                      <a:pt x="165" y="112"/>
                    </a:lnTo>
                    <a:lnTo>
                      <a:pt x="165" y="110"/>
                    </a:lnTo>
                    <a:lnTo>
                      <a:pt x="163" y="109"/>
                    </a:lnTo>
                    <a:lnTo>
                      <a:pt x="162" y="108"/>
                    </a:lnTo>
                    <a:lnTo>
                      <a:pt x="163" y="106"/>
                    </a:lnTo>
                    <a:lnTo>
                      <a:pt x="165" y="105"/>
                    </a:lnTo>
                    <a:lnTo>
                      <a:pt x="167" y="104"/>
                    </a:lnTo>
                    <a:lnTo>
                      <a:pt x="170" y="103"/>
                    </a:lnTo>
                    <a:lnTo>
                      <a:pt x="174" y="101"/>
                    </a:lnTo>
                    <a:lnTo>
                      <a:pt x="175" y="100"/>
                    </a:lnTo>
                    <a:lnTo>
                      <a:pt x="173" y="97"/>
                    </a:lnTo>
                    <a:lnTo>
                      <a:pt x="171" y="96"/>
                    </a:lnTo>
                    <a:lnTo>
                      <a:pt x="166" y="93"/>
                    </a:lnTo>
                    <a:lnTo>
                      <a:pt x="165" y="88"/>
                    </a:lnTo>
                    <a:lnTo>
                      <a:pt x="163" y="87"/>
                    </a:lnTo>
                    <a:lnTo>
                      <a:pt x="162" y="86"/>
                    </a:lnTo>
                    <a:lnTo>
                      <a:pt x="162" y="84"/>
                    </a:lnTo>
                    <a:lnTo>
                      <a:pt x="163" y="84"/>
                    </a:lnTo>
                    <a:lnTo>
                      <a:pt x="163" y="83"/>
                    </a:lnTo>
                    <a:lnTo>
                      <a:pt x="163" y="82"/>
                    </a:lnTo>
                    <a:lnTo>
                      <a:pt x="165" y="82"/>
                    </a:lnTo>
                    <a:lnTo>
                      <a:pt x="165" y="80"/>
                    </a:lnTo>
                    <a:lnTo>
                      <a:pt x="165" y="79"/>
                    </a:lnTo>
                    <a:lnTo>
                      <a:pt x="166" y="79"/>
                    </a:lnTo>
                    <a:lnTo>
                      <a:pt x="166" y="78"/>
                    </a:lnTo>
                    <a:lnTo>
                      <a:pt x="167" y="76"/>
                    </a:lnTo>
                    <a:lnTo>
                      <a:pt x="167" y="75"/>
                    </a:lnTo>
                    <a:lnTo>
                      <a:pt x="167" y="74"/>
                    </a:lnTo>
                    <a:lnTo>
                      <a:pt x="167" y="72"/>
                    </a:lnTo>
                    <a:lnTo>
                      <a:pt x="167" y="71"/>
                    </a:lnTo>
                    <a:lnTo>
                      <a:pt x="169" y="71"/>
                    </a:lnTo>
                    <a:lnTo>
                      <a:pt x="169" y="70"/>
                    </a:lnTo>
                    <a:lnTo>
                      <a:pt x="170" y="70"/>
                    </a:lnTo>
                    <a:lnTo>
                      <a:pt x="170" y="69"/>
                    </a:lnTo>
                    <a:lnTo>
                      <a:pt x="170" y="67"/>
                    </a:lnTo>
                    <a:lnTo>
                      <a:pt x="170" y="66"/>
                    </a:lnTo>
                    <a:lnTo>
                      <a:pt x="171" y="66"/>
                    </a:lnTo>
                    <a:lnTo>
                      <a:pt x="171" y="65"/>
                    </a:lnTo>
                    <a:lnTo>
                      <a:pt x="171" y="63"/>
                    </a:lnTo>
                    <a:lnTo>
                      <a:pt x="171" y="62"/>
                    </a:lnTo>
                    <a:lnTo>
                      <a:pt x="173" y="62"/>
                    </a:lnTo>
                    <a:lnTo>
                      <a:pt x="173" y="61"/>
                    </a:lnTo>
                    <a:lnTo>
                      <a:pt x="174" y="61"/>
                    </a:lnTo>
                    <a:lnTo>
                      <a:pt x="175" y="61"/>
                    </a:lnTo>
                    <a:lnTo>
                      <a:pt x="177" y="59"/>
                    </a:lnTo>
                    <a:lnTo>
                      <a:pt x="178" y="59"/>
                    </a:lnTo>
                    <a:lnTo>
                      <a:pt x="178" y="58"/>
                    </a:lnTo>
                    <a:lnTo>
                      <a:pt x="179" y="58"/>
                    </a:lnTo>
                    <a:lnTo>
                      <a:pt x="179" y="59"/>
                    </a:lnTo>
                    <a:lnTo>
                      <a:pt x="180" y="59"/>
                    </a:lnTo>
                    <a:lnTo>
                      <a:pt x="180" y="61"/>
                    </a:lnTo>
                    <a:lnTo>
                      <a:pt x="182" y="61"/>
                    </a:lnTo>
                    <a:lnTo>
                      <a:pt x="183" y="62"/>
                    </a:lnTo>
                    <a:lnTo>
                      <a:pt x="183" y="63"/>
                    </a:lnTo>
                    <a:lnTo>
                      <a:pt x="184" y="63"/>
                    </a:lnTo>
                    <a:lnTo>
                      <a:pt x="184" y="65"/>
                    </a:lnTo>
                    <a:lnTo>
                      <a:pt x="186" y="65"/>
                    </a:lnTo>
                    <a:lnTo>
                      <a:pt x="187" y="65"/>
                    </a:lnTo>
                    <a:lnTo>
                      <a:pt x="187" y="63"/>
                    </a:lnTo>
                    <a:lnTo>
                      <a:pt x="188" y="63"/>
                    </a:lnTo>
                    <a:lnTo>
                      <a:pt x="190" y="63"/>
                    </a:lnTo>
                    <a:lnTo>
                      <a:pt x="191" y="63"/>
                    </a:lnTo>
                    <a:lnTo>
                      <a:pt x="191" y="62"/>
                    </a:lnTo>
                    <a:lnTo>
                      <a:pt x="192" y="62"/>
                    </a:lnTo>
                    <a:lnTo>
                      <a:pt x="194" y="62"/>
                    </a:lnTo>
                    <a:lnTo>
                      <a:pt x="194" y="61"/>
                    </a:lnTo>
                    <a:lnTo>
                      <a:pt x="194" y="59"/>
                    </a:lnTo>
                    <a:lnTo>
                      <a:pt x="194" y="58"/>
                    </a:lnTo>
                    <a:lnTo>
                      <a:pt x="194" y="57"/>
                    </a:lnTo>
                    <a:lnTo>
                      <a:pt x="194" y="55"/>
                    </a:lnTo>
                    <a:lnTo>
                      <a:pt x="192" y="55"/>
                    </a:lnTo>
                    <a:lnTo>
                      <a:pt x="192" y="54"/>
                    </a:lnTo>
                    <a:lnTo>
                      <a:pt x="191" y="54"/>
                    </a:lnTo>
                    <a:lnTo>
                      <a:pt x="190" y="54"/>
                    </a:lnTo>
                    <a:lnTo>
                      <a:pt x="188" y="53"/>
                    </a:lnTo>
                    <a:lnTo>
                      <a:pt x="187" y="53"/>
                    </a:lnTo>
                    <a:lnTo>
                      <a:pt x="187" y="51"/>
                    </a:lnTo>
                    <a:lnTo>
                      <a:pt x="186" y="51"/>
                    </a:lnTo>
                    <a:lnTo>
                      <a:pt x="186" y="50"/>
                    </a:lnTo>
                    <a:lnTo>
                      <a:pt x="184" y="50"/>
                    </a:lnTo>
                    <a:lnTo>
                      <a:pt x="184" y="49"/>
                    </a:lnTo>
                    <a:lnTo>
                      <a:pt x="183" y="49"/>
                    </a:lnTo>
                    <a:lnTo>
                      <a:pt x="183" y="48"/>
                    </a:lnTo>
                    <a:lnTo>
                      <a:pt x="182" y="48"/>
                    </a:lnTo>
                    <a:lnTo>
                      <a:pt x="182" y="46"/>
                    </a:lnTo>
                    <a:lnTo>
                      <a:pt x="182" y="45"/>
                    </a:lnTo>
                    <a:lnTo>
                      <a:pt x="182" y="44"/>
                    </a:lnTo>
                    <a:lnTo>
                      <a:pt x="182" y="42"/>
                    </a:lnTo>
                    <a:lnTo>
                      <a:pt x="180" y="42"/>
                    </a:lnTo>
                    <a:lnTo>
                      <a:pt x="180" y="41"/>
                    </a:lnTo>
                    <a:lnTo>
                      <a:pt x="180" y="40"/>
                    </a:lnTo>
                    <a:lnTo>
                      <a:pt x="182" y="40"/>
                    </a:lnTo>
                    <a:lnTo>
                      <a:pt x="182" y="38"/>
                    </a:lnTo>
                    <a:lnTo>
                      <a:pt x="182" y="37"/>
                    </a:lnTo>
                    <a:lnTo>
                      <a:pt x="182" y="36"/>
                    </a:lnTo>
                    <a:lnTo>
                      <a:pt x="183" y="36"/>
                    </a:lnTo>
                    <a:lnTo>
                      <a:pt x="183" y="34"/>
                    </a:lnTo>
                    <a:lnTo>
                      <a:pt x="184" y="34"/>
                    </a:lnTo>
                    <a:lnTo>
                      <a:pt x="184" y="33"/>
                    </a:lnTo>
                    <a:lnTo>
                      <a:pt x="186" y="33"/>
                    </a:lnTo>
                    <a:lnTo>
                      <a:pt x="186" y="32"/>
                    </a:lnTo>
                    <a:lnTo>
                      <a:pt x="187" y="31"/>
                    </a:lnTo>
                    <a:lnTo>
                      <a:pt x="190" y="29"/>
                    </a:lnTo>
                    <a:lnTo>
                      <a:pt x="190" y="28"/>
                    </a:lnTo>
                    <a:lnTo>
                      <a:pt x="191" y="27"/>
                    </a:lnTo>
                    <a:lnTo>
                      <a:pt x="191" y="25"/>
                    </a:lnTo>
                    <a:lnTo>
                      <a:pt x="192" y="25"/>
                    </a:lnTo>
                    <a:lnTo>
                      <a:pt x="194" y="24"/>
                    </a:lnTo>
                    <a:lnTo>
                      <a:pt x="195" y="24"/>
                    </a:lnTo>
                    <a:lnTo>
                      <a:pt x="196" y="24"/>
                    </a:lnTo>
                    <a:lnTo>
                      <a:pt x="196" y="23"/>
                    </a:lnTo>
                    <a:lnTo>
                      <a:pt x="196" y="21"/>
                    </a:lnTo>
                    <a:lnTo>
                      <a:pt x="196" y="20"/>
                    </a:lnTo>
                    <a:lnTo>
                      <a:pt x="197" y="20"/>
                    </a:lnTo>
                    <a:lnTo>
                      <a:pt x="197" y="19"/>
                    </a:lnTo>
                    <a:lnTo>
                      <a:pt x="196" y="19"/>
                    </a:lnTo>
                    <a:lnTo>
                      <a:pt x="196" y="17"/>
                    </a:lnTo>
                    <a:lnTo>
                      <a:pt x="196" y="16"/>
                    </a:lnTo>
                    <a:lnTo>
                      <a:pt x="195" y="15"/>
                    </a:lnTo>
                    <a:lnTo>
                      <a:pt x="195" y="14"/>
                    </a:lnTo>
                    <a:lnTo>
                      <a:pt x="194" y="14"/>
                    </a:lnTo>
                    <a:lnTo>
                      <a:pt x="194" y="12"/>
                    </a:lnTo>
                    <a:lnTo>
                      <a:pt x="194" y="11"/>
                    </a:lnTo>
                    <a:lnTo>
                      <a:pt x="192" y="11"/>
                    </a:lnTo>
                    <a:lnTo>
                      <a:pt x="192" y="10"/>
                    </a:lnTo>
                    <a:lnTo>
                      <a:pt x="192" y="8"/>
                    </a:lnTo>
                    <a:lnTo>
                      <a:pt x="192" y="7"/>
                    </a:lnTo>
                    <a:lnTo>
                      <a:pt x="191" y="7"/>
                    </a:lnTo>
                    <a:lnTo>
                      <a:pt x="191" y="6"/>
                    </a:lnTo>
                    <a:lnTo>
                      <a:pt x="191" y="4"/>
                    </a:lnTo>
                    <a:lnTo>
                      <a:pt x="191" y="3"/>
                    </a:lnTo>
                    <a:lnTo>
                      <a:pt x="191" y="2"/>
                    </a:lnTo>
                    <a:lnTo>
                      <a:pt x="192" y="2"/>
                    </a:lnTo>
                    <a:lnTo>
                      <a:pt x="192" y="0"/>
                    </a:lnTo>
                    <a:lnTo>
                      <a:pt x="194" y="0"/>
                    </a:lnTo>
                    <a:lnTo>
                      <a:pt x="194" y="2"/>
                    </a:lnTo>
                    <a:lnTo>
                      <a:pt x="195" y="2"/>
                    </a:lnTo>
                    <a:lnTo>
                      <a:pt x="194" y="2"/>
                    </a:lnTo>
                    <a:lnTo>
                      <a:pt x="192" y="2"/>
                    </a:lnTo>
                    <a:lnTo>
                      <a:pt x="192" y="3"/>
                    </a:lnTo>
                    <a:lnTo>
                      <a:pt x="194" y="3"/>
                    </a:lnTo>
                    <a:lnTo>
                      <a:pt x="195" y="3"/>
                    </a:lnTo>
                    <a:lnTo>
                      <a:pt x="195" y="4"/>
                    </a:lnTo>
                    <a:lnTo>
                      <a:pt x="196" y="4"/>
                    </a:lnTo>
                    <a:lnTo>
                      <a:pt x="196" y="6"/>
                    </a:lnTo>
                    <a:lnTo>
                      <a:pt x="196" y="7"/>
                    </a:lnTo>
                    <a:lnTo>
                      <a:pt x="196" y="8"/>
                    </a:lnTo>
                    <a:lnTo>
                      <a:pt x="196" y="10"/>
                    </a:lnTo>
                    <a:lnTo>
                      <a:pt x="196" y="11"/>
                    </a:lnTo>
                    <a:lnTo>
                      <a:pt x="197" y="11"/>
                    </a:lnTo>
                    <a:lnTo>
                      <a:pt x="197" y="12"/>
                    </a:lnTo>
                    <a:lnTo>
                      <a:pt x="199" y="12"/>
                    </a:lnTo>
                    <a:lnTo>
                      <a:pt x="199" y="11"/>
                    </a:lnTo>
                    <a:lnTo>
                      <a:pt x="199" y="10"/>
                    </a:lnTo>
                    <a:lnTo>
                      <a:pt x="200" y="11"/>
                    </a:lnTo>
                    <a:lnTo>
                      <a:pt x="201" y="11"/>
                    </a:lnTo>
                    <a:lnTo>
                      <a:pt x="203" y="11"/>
                    </a:lnTo>
                    <a:lnTo>
                      <a:pt x="204" y="10"/>
                    </a:lnTo>
                    <a:lnTo>
                      <a:pt x="204" y="8"/>
                    </a:lnTo>
                    <a:lnTo>
                      <a:pt x="205" y="8"/>
                    </a:lnTo>
                    <a:lnTo>
                      <a:pt x="207" y="8"/>
                    </a:lnTo>
                    <a:lnTo>
                      <a:pt x="207" y="7"/>
                    </a:lnTo>
                    <a:lnTo>
                      <a:pt x="208" y="7"/>
                    </a:lnTo>
                    <a:lnTo>
                      <a:pt x="209" y="7"/>
                    </a:lnTo>
                    <a:lnTo>
                      <a:pt x="209" y="8"/>
                    </a:lnTo>
                    <a:lnTo>
                      <a:pt x="211" y="8"/>
                    </a:lnTo>
                    <a:lnTo>
                      <a:pt x="212" y="8"/>
                    </a:lnTo>
                    <a:lnTo>
                      <a:pt x="213" y="8"/>
                    </a:lnTo>
                    <a:lnTo>
                      <a:pt x="213" y="7"/>
                    </a:lnTo>
                    <a:lnTo>
                      <a:pt x="214" y="7"/>
                    </a:lnTo>
                    <a:lnTo>
                      <a:pt x="214" y="8"/>
                    </a:lnTo>
                    <a:lnTo>
                      <a:pt x="216" y="8"/>
                    </a:lnTo>
                    <a:lnTo>
                      <a:pt x="217" y="8"/>
                    </a:lnTo>
                    <a:lnTo>
                      <a:pt x="217" y="10"/>
                    </a:lnTo>
                    <a:lnTo>
                      <a:pt x="217" y="11"/>
                    </a:lnTo>
                    <a:lnTo>
                      <a:pt x="218" y="12"/>
                    </a:lnTo>
                    <a:lnTo>
                      <a:pt x="220" y="12"/>
                    </a:lnTo>
                    <a:lnTo>
                      <a:pt x="220" y="11"/>
                    </a:lnTo>
                    <a:lnTo>
                      <a:pt x="220" y="10"/>
                    </a:lnTo>
                    <a:lnTo>
                      <a:pt x="221" y="10"/>
                    </a:lnTo>
                    <a:lnTo>
                      <a:pt x="222" y="10"/>
                    </a:lnTo>
                    <a:lnTo>
                      <a:pt x="224" y="10"/>
                    </a:lnTo>
                    <a:lnTo>
                      <a:pt x="224" y="11"/>
                    </a:lnTo>
                    <a:lnTo>
                      <a:pt x="225" y="11"/>
                    </a:lnTo>
                    <a:lnTo>
                      <a:pt x="225" y="12"/>
                    </a:lnTo>
                    <a:lnTo>
                      <a:pt x="226" y="12"/>
                    </a:lnTo>
                    <a:lnTo>
                      <a:pt x="228" y="12"/>
                    </a:lnTo>
                    <a:lnTo>
                      <a:pt x="226" y="14"/>
                    </a:lnTo>
                    <a:lnTo>
                      <a:pt x="226" y="15"/>
                    </a:lnTo>
                    <a:lnTo>
                      <a:pt x="228" y="15"/>
                    </a:lnTo>
                    <a:lnTo>
                      <a:pt x="228" y="16"/>
                    </a:lnTo>
                    <a:lnTo>
                      <a:pt x="229" y="16"/>
                    </a:lnTo>
                    <a:lnTo>
                      <a:pt x="230" y="16"/>
                    </a:lnTo>
                    <a:lnTo>
                      <a:pt x="230" y="17"/>
                    </a:lnTo>
                    <a:lnTo>
                      <a:pt x="231" y="17"/>
                    </a:lnTo>
                    <a:lnTo>
                      <a:pt x="233" y="16"/>
                    </a:lnTo>
                    <a:lnTo>
                      <a:pt x="233" y="15"/>
                    </a:lnTo>
                    <a:lnTo>
                      <a:pt x="234" y="15"/>
                    </a:lnTo>
                    <a:lnTo>
                      <a:pt x="235" y="15"/>
                    </a:lnTo>
                    <a:lnTo>
                      <a:pt x="235" y="14"/>
                    </a:lnTo>
                    <a:lnTo>
                      <a:pt x="235" y="12"/>
                    </a:lnTo>
                    <a:lnTo>
                      <a:pt x="235" y="11"/>
                    </a:lnTo>
                    <a:lnTo>
                      <a:pt x="237" y="11"/>
                    </a:lnTo>
                    <a:lnTo>
                      <a:pt x="237" y="12"/>
                    </a:lnTo>
                    <a:lnTo>
                      <a:pt x="237" y="14"/>
                    </a:lnTo>
                    <a:lnTo>
                      <a:pt x="237" y="15"/>
                    </a:lnTo>
                    <a:lnTo>
                      <a:pt x="238" y="15"/>
                    </a:lnTo>
                    <a:lnTo>
                      <a:pt x="238" y="16"/>
                    </a:lnTo>
                    <a:lnTo>
                      <a:pt x="237" y="16"/>
                    </a:lnTo>
                    <a:lnTo>
                      <a:pt x="238" y="16"/>
                    </a:lnTo>
                    <a:lnTo>
                      <a:pt x="238" y="17"/>
                    </a:lnTo>
                    <a:lnTo>
                      <a:pt x="238" y="16"/>
                    </a:lnTo>
                    <a:lnTo>
                      <a:pt x="239" y="16"/>
                    </a:lnTo>
                    <a:lnTo>
                      <a:pt x="241" y="16"/>
                    </a:lnTo>
                    <a:lnTo>
                      <a:pt x="241" y="15"/>
                    </a:lnTo>
                    <a:lnTo>
                      <a:pt x="242" y="15"/>
                    </a:lnTo>
                    <a:lnTo>
                      <a:pt x="242" y="14"/>
                    </a:lnTo>
                    <a:lnTo>
                      <a:pt x="243" y="14"/>
                    </a:lnTo>
                    <a:lnTo>
                      <a:pt x="243" y="15"/>
                    </a:lnTo>
                    <a:lnTo>
                      <a:pt x="245" y="15"/>
                    </a:lnTo>
                    <a:lnTo>
                      <a:pt x="245" y="16"/>
                    </a:lnTo>
                    <a:lnTo>
                      <a:pt x="246" y="16"/>
                    </a:lnTo>
                    <a:lnTo>
                      <a:pt x="247" y="16"/>
                    </a:lnTo>
                    <a:lnTo>
                      <a:pt x="247" y="15"/>
                    </a:lnTo>
                    <a:lnTo>
                      <a:pt x="249" y="15"/>
                    </a:lnTo>
                    <a:lnTo>
                      <a:pt x="250" y="15"/>
                    </a:lnTo>
                    <a:lnTo>
                      <a:pt x="251" y="15"/>
                    </a:lnTo>
                    <a:lnTo>
                      <a:pt x="251" y="16"/>
                    </a:lnTo>
                    <a:lnTo>
                      <a:pt x="252" y="16"/>
                    </a:lnTo>
                    <a:lnTo>
                      <a:pt x="252" y="17"/>
                    </a:lnTo>
                    <a:lnTo>
                      <a:pt x="252" y="19"/>
                    </a:lnTo>
                    <a:lnTo>
                      <a:pt x="254" y="19"/>
                    </a:lnTo>
                    <a:lnTo>
                      <a:pt x="255" y="19"/>
                    </a:lnTo>
                    <a:lnTo>
                      <a:pt x="256" y="19"/>
                    </a:lnTo>
                    <a:lnTo>
                      <a:pt x="258" y="19"/>
                    </a:lnTo>
                    <a:lnTo>
                      <a:pt x="258" y="17"/>
                    </a:lnTo>
                    <a:lnTo>
                      <a:pt x="258" y="16"/>
                    </a:lnTo>
                    <a:lnTo>
                      <a:pt x="256" y="16"/>
                    </a:lnTo>
                    <a:lnTo>
                      <a:pt x="256" y="15"/>
                    </a:lnTo>
                    <a:lnTo>
                      <a:pt x="255" y="15"/>
                    </a:lnTo>
                    <a:lnTo>
                      <a:pt x="255" y="14"/>
                    </a:lnTo>
                    <a:lnTo>
                      <a:pt x="254" y="14"/>
                    </a:lnTo>
                    <a:lnTo>
                      <a:pt x="254" y="12"/>
                    </a:lnTo>
                    <a:lnTo>
                      <a:pt x="255" y="12"/>
                    </a:lnTo>
                    <a:lnTo>
                      <a:pt x="255" y="11"/>
                    </a:lnTo>
                    <a:lnTo>
                      <a:pt x="256" y="11"/>
                    </a:lnTo>
                    <a:lnTo>
                      <a:pt x="256" y="12"/>
                    </a:lnTo>
                    <a:lnTo>
                      <a:pt x="258" y="12"/>
                    </a:lnTo>
                    <a:lnTo>
                      <a:pt x="259" y="12"/>
                    </a:lnTo>
                    <a:lnTo>
                      <a:pt x="260" y="12"/>
                    </a:lnTo>
                    <a:lnTo>
                      <a:pt x="260" y="14"/>
                    </a:lnTo>
                    <a:lnTo>
                      <a:pt x="262" y="14"/>
                    </a:lnTo>
                    <a:lnTo>
                      <a:pt x="263" y="14"/>
                    </a:lnTo>
                    <a:lnTo>
                      <a:pt x="264" y="14"/>
                    </a:lnTo>
                    <a:lnTo>
                      <a:pt x="264" y="12"/>
                    </a:lnTo>
                    <a:lnTo>
                      <a:pt x="266" y="12"/>
                    </a:lnTo>
                    <a:lnTo>
                      <a:pt x="277" y="31"/>
                    </a:lnTo>
                    <a:lnTo>
                      <a:pt x="286" y="44"/>
                    </a:lnTo>
                    <a:lnTo>
                      <a:pt x="297" y="61"/>
                    </a:lnTo>
                    <a:lnTo>
                      <a:pt x="298" y="62"/>
                    </a:lnTo>
                    <a:lnTo>
                      <a:pt x="300" y="62"/>
                    </a:lnTo>
                    <a:lnTo>
                      <a:pt x="300" y="61"/>
                    </a:lnTo>
                    <a:lnTo>
                      <a:pt x="301" y="61"/>
                    </a:lnTo>
                    <a:lnTo>
                      <a:pt x="302" y="61"/>
                    </a:lnTo>
                    <a:lnTo>
                      <a:pt x="303" y="61"/>
                    </a:lnTo>
                    <a:lnTo>
                      <a:pt x="303" y="62"/>
                    </a:lnTo>
                    <a:lnTo>
                      <a:pt x="305" y="62"/>
                    </a:lnTo>
                    <a:lnTo>
                      <a:pt x="305" y="63"/>
                    </a:lnTo>
                    <a:lnTo>
                      <a:pt x="305" y="65"/>
                    </a:lnTo>
                    <a:lnTo>
                      <a:pt x="305" y="66"/>
                    </a:lnTo>
                    <a:lnTo>
                      <a:pt x="306" y="67"/>
                    </a:lnTo>
                    <a:lnTo>
                      <a:pt x="306" y="69"/>
                    </a:lnTo>
                    <a:lnTo>
                      <a:pt x="306" y="70"/>
                    </a:lnTo>
                    <a:lnTo>
                      <a:pt x="306" y="69"/>
                    </a:lnTo>
                    <a:lnTo>
                      <a:pt x="307" y="69"/>
                    </a:lnTo>
                    <a:lnTo>
                      <a:pt x="309" y="69"/>
                    </a:lnTo>
                    <a:lnTo>
                      <a:pt x="309" y="70"/>
                    </a:lnTo>
                    <a:lnTo>
                      <a:pt x="310" y="70"/>
                    </a:lnTo>
                    <a:lnTo>
                      <a:pt x="310" y="71"/>
                    </a:lnTo>
                    <a:lnTo>
                      <a:pt x="311" y="72"/>
                    </a:lnTo>
                    <a:lnTo>
                      <a:pt x="313" y="72"/>
                    </a:lnTo>
                    <a:lnTo>
                      <a:pt x="313" y="71"/>
                    </a:lnTo>
                    <a:lnTo>
                      <a:pt x="313" y="72"/>
                    </a:lnTo>
                    <a:lnTo>
                      <a:pt x="314" y="72"/>
                    </a:lnTo>
                    <a:lnTo>
                      <a:pt x="314" y="71"/>
                    </a:lnTo>
                    <a:lnTo>
                      <a:pt x="315" y="71"/>
                    </a:lnTo>
                    <a:lnTo>
                      <a:pt x="317" y="70"/>
                    </a:lnTo>
                    <a:lnTo>
                      <a:pt x="317" y="71"/>
                    </a:lnTo>
                    <a:lnTo>
                      <a:pt x="318" y="71"/>
                    </a:lnTo>
                    <a:lnTo>
                      <a:pt x="318" y="72"/>
                    </a:lnTo>
                    <a:lnTo>
                      <a:pt x="318" y="74"/>
                    </a:lnTo>
                    <a:lnTo>
                      <a:pt x="319" y="74"/>
                    </a:lnTo>
                    <a:lnTo>
                      <a:pt x="319" y="75"/>
                    </a:lnTo>
                    <a:lnTo>
                      <a:pt x="321" y="75"/>
                    </a:lnTo>
                    <a:lnTo>
                      <a:pt x="322" y="75"/>
                    </a:lnTo>
                    <a:lnTo>
                      <a:pt x="322" y="76"/>
                    </a:lnTo>
                    <a:lnTo>
                      <a:pt x="323" y="76"/>
                    </a:lnTo>
                    <a:lnTo>
                      <a:pt x="324" y="76"/>
                    </a:lnTo>
                    <a:lnTo>
                      <a:pt x="326" y="76"/>
                    </a:lnTo>
                    <a:lnTo>
                      <a:pt x="326" y="78"/>
                    </a:lnTo>
                    <a:lnTo>
                      <a:pt x="327" y="78"/>
                    </a:lnTo>
                    <a:lnTo>
                      <a:pt x="327" y="79"/>
                    </a:lnTo>
                    <a:lnTo>
                      <a:pt x="328" y="79"/>
                    </a:lnTo>
                    <a:lnTo>
                      <a:pt x="328" y="80"/>
                    </a:lnTo>
                    <a:lnTo>
                      <a:pt x="328" y="82"/>
                    </a:lnTo>
                    <a:lnTo>
                      <a:pt x="330" y="82"/>
                    </a:lnTo>
                    <a:lnTo>
                      <a:pt x="330" y="83"/>
                    </a:lnTo>
                    <a:lnTo>
                      <a:pt x="331" y="83"/>
                    </a:lnTo>
                    <a:lnTo>
                      <a:pt x="331" y="84"/>
                    </a:lnTo>
                    <a:lnTo>
                      <a:pt x="331" y="86"/>
                    </a:lnTo>
                    <a:lnTo>
                      <a:pt x="331" y="84"/>
                    </a:lnTo>
                    <a:lnTo>
                      <a:pt x="332" y="84"/>
                    </a:lnTo>
                    <a:lnTo>
                      <a:pt x="334" y="84"/>
                    </a:lnTo>
                    <a:lnTo>
                      <a:pt x="335" y="84"/>
                    </a:lnTo>
                    <a:lnTo>
                      <a:pt x="335" y="86"/>
                    </a:lnTo>
                    <a:lnTo>
                      <a:pt x="336" y="87"/>
                    </a:lnTo>
                    <a:lnTo>
                      <a:pt x="336" y="88"/>
                    </a:lnTo>
                    <a:lnTo>
                      <a:pt x="338" y="88"/>
                    </a:lnTo>
                    <a:lnTo>
                      <a:pt x="338" y="89"/>
                    </a:lnTo>
                    <a:lnTo>
                      <a:pt x="339" y="89"/>
                    </a:lnTo>
                    <a:lnTo>
                      <a:pt x="339" y="88"/>
                    </a:lnTo>
                    <a:lnTo>
                      <a:pt x="340" y="88"/>
                    </a:lnTo>
                    <a:lnTo>
                      <a:pt x="341" y="88"/>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54" name="Freeform 41">
                <a:extLst>
                  <a:ext uri="{FF2B5EF4-FFF2-40B4-BE49-F238E27FC236}">
                    <a16:creationId xmlns:a16="http://schemas.microsoft.com/office/drawing/2014/main" id="{82B62D13-BD23-B577-E6FE-10C90B434E58}"/>
                  </a:ext>
                </a:extLst>
              </p:cNvPr>
              <p:cNvSpPr>
                <a:spLocks/>
              </p:cNvSpPr>
              <p:nvPr/>
            </p:nvSpPr>
            <p:spPr bwMode="auto">
              <a:xfrm>
                <a:off x="4051" y="1339"/>
                <a:ext cx="51" cy="212"/>
              </a:xfrm>
              <a:custGeom>
                <a:avLst/>
                <a:gdLst>
                  <a:gd name="T0" fmla="*/ 10 w 51"/>
                  <a:gd name="T1" fmla="*/ 3 h 212"/>
                  <a:gd name="T2" fmla="*/ 16 w 51"/>
                  <a:gd name="T3" fmla="*/ 4 h 212"/>
                  <a:gd name="T4" fmla="*/ 16 w 51"/>
                  <a:gd name="T5" fmla="*/ 8 h 212"/>
                  <a:gd name="T6" fmla="*/ 21 w 51"/>
                  <a:gd name="T7" fmla="*/ 8 h 212"/>
                  <a:gd name="T8" fmla="*/ 21 w 51"/>
                  <a:gd name="T9" fmla="*/ 13 h 212"/>
                  <a:gd name="T10" fmla="*/ 23 w 51"/>
                  <a:gd name="T11" fmla="*/ 18 h 212"/>
                  <a:gd name="T12" fmla="*/ 25 w 51"/>
                  <a:gd name="T13" fmla="*/ 21 h 212"/>
                  <a:gd name="T14" fmla="*/ 23 w 51"/>
                  <a:gd name="T15" fmla="*/ 26 h 212"/>
                  <a:gd name="T16" fmla="*/ 23 w 51"/>
                  <a:gd name="T17" fmla="*/ 33 h 212"/>
                  <a:gd name="T18" fmla="*/ 29 w 51"/>
                  <a:gd name="T19" fmla="*/ 34 h 212"/>
                  <a:gd name="T20" fmla="*/ 33 w 51"/>
                  <a:gd name="T21" fmla="*/ 38 h 212"/>
                  <a:gd name="T22" fmla="*/ 35 w 51"/>
                  <a:gd name="T23" fmla="*/ 39 h 212"/>
                  <a:gd name="T24" fmla="*/ 38 w 51"/>
                  <a:gd name="T25" fmla="*/ 41 h 212"/>
                  <a:gd name="T26" fmla="*/ 40 w 51"/>
                  <a:gd name="T27" fmla="*/ 42 h 212"/>
                  <a:gd name="T28" fmla="*/ 39 w 51"/>
                  <a:gd name="T29" fmla="*/ 45 h 212"/>
                  <a:gd name="T30" fmla="*/ 43 w 51"/>
                  <a:gd name="T31" fmla="*/ 47 h 212"/>
                  <a:gd name="T32" fmla="*/ 43 w 51"/>
                  <a:gd name="T33" fmla="*/ 51 h 212"/>
                  <a:gd name="T34" fmla="*/ 43 w 51"/>
                  <a:gd name="T35" fmla="*/ 55 h 212"/>
                  <a:gd name="T36" fmla="*/ 43 w 51"/>
                  <a:gd name="T37" fmla="*/ 56 h 212"/>
                  <a:gd name="T38" fmla="*/ 47 w 51"/>
                  <a:gd name="T39" fmla="*/ 59 h 212"/>
                  <a:gd name="T40" fmla="*/ 50 w 51"/>
                  <a:gd name="T41" fmla="*/ 60 h 212"/>
                  <a:gd name="T42" fmla="*/ 50 w 51"/>
                  <a:gd name="T43" fmla="*/ 67 h 212"/>
                  <a:gd name="T44" fmla="*/ 51 w 51"/>
                  <a:gd name="T45" fmla="*/ 70 h 212"/>
                  <a:gd name="T46" fmla="*/ 51 w 51"/>
                  <a:gd name="T47" fmla="*/ 73 h 212"/>
                  <a:gd name="T48" fmla="*/ 50 w 51"/>
                  <a:gd name="T49" fmla="*/ 76 h 212"/>
                  <a:gd name="T50" fmla="*/ 50 w 51"/>
                  <a:gd name="T51" fmla="*/ 77 h 212"/>
                  <a:gd name="T52" fmla="*/ 48 w 51"/>
                  <a:gd name="T53" fmla="*/ 81 h 212"/>
                  <a:gd name="T54" fmla="*/ 37 w 51"/>
                  <a:gd name="T55" fmla="*/ 81 h 212"/>
                  <a:gd name="T56" fmla="*/ 33 w 51"/>
                  <a:gd name="T57" fmla="*/ 88 h 212"/>
                  <a:gd name="T58" fmla="*/ 22 w 51"/>
                  <a:gd name="T59" fmla="*/ 89 h 212"/>
                  <a:gd name="T60" fmla="*/ 18 w 51"/>
                  <a:gd name="T61" fmla="*/ 93 h 212"/>
                  <a:gd name="T62" fmla="*/ 14 w 51"/>
                  <a:gd name="T63" fmla="*/ 97 h 212"/>
                  <a:gd name="T64" fmla="*/ 12 w 51"/>
                  <a:gd name="T65" fmla="*/ 102 h 212"/>
                  <a:gd name="T66" fmla="*/ 9 w 51"/>
                  <a:gd name="T67" fmla="*/ 105 h 212"/>
                  <a:gd name="T68" fmla="*/ 3 w 51"/>
                  <a:gd name="T69" fmla="*/ 109 h 212"/>
                  <a:gd name="T70" fmla="*/ 3 w 51"/>
                  <a:gd name="T71" fmla="*/ 113 h 212"/>
                  <a:gd name="T72" fmla="*/ 10 w 51"/>
                  <a:gd name="T73" fmla="*/ 115 h 212"/>
                  <a:gd name="T74" fmla="*/ 9 w 51"/>
                  <a:gd name="T75" fmla="*/ 121 h 212"/>
                  <a:gd name="T76" fmla="*/ 8 w 51"/>
                  <a:gd name="T77" fmla="*/ 128 h 212"/>
                  <a:gd name="T78" fmla="*/ 3 w 51"/>
                  <a:gd name="T79" fmla="*/ 131 h 212"/>
                  <a:gd name="T80" fmla="*/ 1 w 51"/>
                  <a:gd name="T81" fmla="*/ 143 h 212"/>
                  <a:gd name="T82" fmla="*/ 3 w 51"/>
                  <a:gd name="T83" fmla="*/ 152 h 212"/>
                  <a:gd name="T84" fmla="*/ 5 w 51"/>
                  <a:gd name="T85" fmla="*/ 157 h 212"/>
                  <a:gd name="T86" fmla="*/ 4 w 51"/>
                  <a:gd name="T87" fmla="*/ 162 h 212"/>
                  <a:gd name="T88" fmla="*/ 5 w 51"/>
                  <a:gd name="T89" fmla="*/ 169 h 212"/>
                  <a:gd name="T90" fmla="*/ 10 w 51"/>
                  <a:gd name="T91" fmla="*/ 170 h 212"/>
                  <a:gd name="T92" fmla="*/ 13 w 51"/>
                  <a:gd name="T93" fmla="*/ 174 h 212"/>
                  <a:gd name="T94" fmla="*/ 10 w 51"/>
                  <a:gd name="T95" fmla="*/ 176 h 212"/>
                  <a:gd name="T96" fmla="*/ 10 w 51"/>
                  <a:gd name="T97" fmla="*/ 182 h 212"/>
                  <a:gd name="T98" fmla="*/ 12 w 51"/>
                  <a:gd name="T99" fmla="*/ 186 h 212"/>
                  <a:gd name="T100" fmla="*/ 12 w 51"/>
                  <a:gd name="T101" fmla="*/ 190 h 212"/>
                  <a:gd name="T102" fmla="*/ 13 w 51"/>
                  <a:gd name="T103" fmla="*/ 194 h 212"/>
                  <a:gd name="T104" fmla="*/ 14 w 51"/>
                  <a:gd name="T105" fmla="*/ 198 h 212"/>
                  <a:gd name="T106" fmla="*/ 14 w 51"/>
                  <a:gd name="T107" fmla="*/ 202 h 212"/>
                  <a:gd name="T108" fmla="*/ 16 w 51"/>
                  <a:gd name="T109" fmla="*/ 207 h 212"/>
                  <a:gd name="T110" fmla="*/ 16 w 51"/>
                  <a:gd name="T111" fmla="*/ 21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 h="212">
                    <a:moveTo>
                      <a:pt x="6" y="0"/>
                    </a:moveTo>
                    <a:lnTo>
                      <a:pt x="8" y="1"/>
                    </a:lnTo>
                    <a:lnTo>
                      <a:pt x="9" y="1"/>
                    </a:lnTo>
                    <a:lnTo>
                      <a:pt x="9" y="3"/>
                    </a:lnTo>
                    <a:lnTo>
                      <a:pt x="10" y="3"/>
                    </a:lnTo>
                    <a:lnTo>
                      <a:pt x="12" y="1"/>
                    </a:lnTo>
                    <a:lnTo>
                      <a:pt x="12" y="3"/>
                    </a:lnTo>
                    <a:lnTo>
                      <a:pt x="13" y="3"/>
                    </a:lnTo>
                    <a:lnTo>
                      <a:pt x="14" y="3"/>
                    </a:lnTo>
                    <a:lnTo>
                      <a:pt x="16" y="4"/>
                    </a:lnTo>
                    <a:lnTo>
                      <a:pt x="16" y="5"/>
                    </a:lnTo>
                    <a:lnTo>
                      <a:pt x="14" y="5"/>
                    </a:lnTo>
                    <a:lnTo>
                      <a:pt x="14" y="7"/>
                    </a:lnTo>
                    <a:lnTo>
                      <a:pt x="16" y="7"/>
                    </a:lnTo>
                    <a:lnTo>
                      <a:pt x="16" y="8"/>
                    </a:lnTo>
                    <a:lnTo>
                      <a:pt x="17" y="8"/>
                    </a:lnTo>
                    <a:lnTo>
                      <a:pt x="18" y="8"/>
                    </a:lnTo>
                    <a:lnTo>
                      <a:pt x="20" y="7"/>
                    </a:lnTo>
                    <a:lnTo>
                      <a:pt x="20" y="8"/>
                    </a:lnTo>
                    <a:lnTo>
                      <a:pt x="21" y="8"/>
                    </a:lnTo>
                    <a:lnTo>
                      <a:pt x="21" y="9"/>
                    </a:lnTo>
                    <a:lnTo>
                      <a:pt x="22" y="9"/>
                    </a:lnTo>
                    <a:lnTo>
                      <a:pt x="22" y="11"/>
                    </a:lnTo>
                    <a:lnTo>
                      <a:pt x="21" y="11"/>
                    </a:lnTo>
                    <a:lnTo>
                      <a:pt x="21" y="13"/>
                    </a:lnTo>
                    <a:lnTo>
                      <a:pt x="21" y="15"/>
                    </a:lnTo>
                    <a:lnTo>
                      <a:pt x="21" y="16"/>
                    </a:lnTo>
                    <a:lnTo>
                      <a:pt x="22" y="16"/>
                    </a:lnTo>
                    <a:lnTo>
                      <a:pt x="22" y="17"/>
                    </a:lnTo>
                    <a:lnTo>
                      <a:pt x="23" y="18"/>
                    </a:lnTo>
                    <a:lnTo>
                      <a:pt x="23" y="20"/>
                    </a:lnTo>
                    <a:lnTo>
                      <a:pt x="22" y="20"/>
                    </a:lnTo>
                    <a:lnTo>
                      <a:pt x="23" y="20"/>
                    </a:lnTo>
                    <a:lnTo>
                      <a:pt x="23" y="21"/>
                    </a:lnTo>
                    <a:lnTo>
                      <a:pt x="25" y="21"/>
                    </a:lnTo>
                    <a:lnTo>
                      <a:pt x="25" y="22"/>
                    </a:lnTo>
                    <a:lnTo>
                      <a:pt x="23" y="22"/>
                    </a:lnTo>
                    <a:lnTo>
                      <a:pt x="23" y="24"/>
                    </a:lnTo>
                    <a:lnTo>
                      <a:pt x="23" y="25"/>
                    </a:lnTo>
                    <a:lnTo>
                      <a:pt x="23" y="26"/>
                    </a:lnTo>
                    <a:lnTo>
                      <a:pt x="23" y="28"/>
                    </a:lnTo>
                    <a:lnTo>
                      <a:pt x="23" y="29"/>
                    </a:lnTo>
                    <a:lnTo>
                      <a:pt x="23" y="30"/>
                    </a:lnTo>
                    <a:lnTo>
                      <a:pt x="23" y="32"/>
                    </a:lnTo>
                    <a:lnTo>
                      <a:pt x="23" y="33"/>
                    </a:lnTo>
                    <a:lnTo>
                      <a:pt x="23" y="34"/>
                    </a:lnTo>
                    <a:lnTo>
                      <a:pt x="25" y="34"/>
                    </a:lnTo>
                    <a:lnTo>
                      <a:pt x="26" y="34"/>
                    </a:lnTo>
                    <a:lnTo>
                      <a:pt x="27" y="34"/>
                    </a:lnTo>
                    <a:lnTo>
                      <a:pt x="29" y="34"/>
                    </a:lnTo>
                    <a:lnTo>
                      <a:pt x="30" y="35"/>
                    </a:lnTo>
                    <a:lnTo>
                      <a:pt x="31" y="35"/>
                    </a:lnTo>
                    <a:lnTo>
                      <a:pt x="31" y="37"/>
                    </a:lnTo>
                    <a:lnTo>
                      <a:pt x="33" y="37"/>
                    </a:lnTo>
                    <a:lnTo>
                      <a:pt x="33" y="38"/>
                    </a:lnTo>
                    <a:lnTo>
                      <a:pt x="33" y="37"/>
                    </a:lnTo>
                    <a:lnTo>
                      <a:pt x="34" y="37"/>
                    </a:lnTo>
                    <a:lnTo>
                      <a:pt x="35" y="37"/>
                    </a:lnTo>
                    <a:lnTo>
                      <a:pt x="35" y="38"/>
                    </a:lnTo>
                    <a:lnTo>
                      <a:pt x="35" y="39"/>
                    </a:lnTo>
                    <a:lnTo>
                      <a:pt x="37" y="39"/>
                    </a:lnTo>
                    <a:lnTo>
                      <a:pt x="38" y="39"/>
                    </a:lnTo>
                    <a:lnTo>
                      <a:pt x="39" y="39"/>
                    </a:lnTo>
                    <a:lnTo>
                      <a:pt x="38" y="39"/>
                    </a:lnTo>
                    <a:lnTo>
                      <a:pt x="38" y="41"/>
                    </a:lnTo>
                    <a:lnTo>
                      <a:pt x="38" y="42"/>
                    </a:lnTo>
                    <a:lnTo>
                      <a:pt x="38" y="43"/>
                    </a:lnTo>
                    <a:lnTo>
                      <a:pt x="39" y="43"/>
                    </a:lnTo>
                    <a:lnTo>
                      <a:pt x="40" y="43"/>
                    </a:lnTo>
                    <a:lnTo>
                      <a:pt x="40" y="42"/>
                    </a:lnTo>
                    <a:lnTo>
                      <a:pt x="42" y="42"/>
                    </a:lnTo>
                    <a:lnTo>
                      <a:pt x="42" y="43"/>
                    </a:lnTo>
                    <a:lnTo>
                      <a:pt x="40" y="43"/>
                    </a:lnTo>
                    <a:lnTo>
                      <a:pt x="40" y="45"/>
                    </a:lnTo>
                    <a:lnTo>
                      <a:pt x="39" y="45"/>
                    </a:lnTo>
                    <a:lnTo>
                      <a:pt x="40" y="45"/>
                    </a:lnTo>
                    <a:lnTo>
                      <a:pt x="42" y="45"/>
                    </a:lnTo>
                    <a:lnTo>
                      <a:pt x="42" y="46"/>
                    </a:lnTo>
                    <a:lnTo>
                      <a:pt x="43" y="46"/>
                    </a:lnTo>
                    <a:lnTo>
                      <a:pt x="43" y="47"/>
                    </a:lnTo>
                    <a:lnTo>
                      <a:pt x="43" y="49"/>
                    </a:lnTo>
                    <a:lnTo>
                      <a:pt x="44" y="49"/>
                    </a:lnTo>
                    <a:lnTo>
                      <a:pt x="43" y="49"/>
                    </a:lnTo>
                    <a:lnTo>
                      <a:pt x="43" y="50"/>
                    </a:lnTo>
                    <a:lnTo>
                      <a:pt x="43" y="51"/>
                    </a:lnTo>
                    <a:lnTo>
                      <a:pt x="43" y="52"/>
                    </a:lnTo>
                    <a:lnTo>
                      <a:pt x="44" y="52"/>
                    </a:lnTo>
                    <a:lnTo>
                      <a:pt x="43" y="52"/>
                    </a:lnTo>
                    <a:lnTo>
                      <a:pt x="43" y="54"/>
                    </a:lnTo>
                    <a:lnTo>
                      <a:pt x="43" y="55"/>
                    </a:lnTo>
                    <a:lnTo>
                      <a:pt x="43" y="56"/>
                    </a:lnTo>
                    <a:lnTo>
                      <a:pt x="44" y="56"/>
                    </a:lnTo>
                    <a:lnTo>
                      <a:pt x="44" y="55"/>
                    </a:lnTo>
                    <a:lnTo>
                      <a:pt x="44" y="56"/>
                    </a:lnTo>
                    <a:lnTo>
                      <a:pt x="43" y="56"/>
                    </a:lnTo>
                    <a:lnTo>
                      <a:pt x="43" y="58"/>
                    </a:lnTo>
                    <a:lnTo>
                      <a:pt x="44" y="58"/>
                    </a:lnTo>
                    <a:lnTo>
                      <a:pt x="46" y="58"/>
                    </a:lnTo>
                    <a:lnTo>
                      <a:pt x="47" y="58"/>
                    </a:lnTo>
                    <a:lnTo>
                      <a:pt x="47" y="59"/>
                    </a:lnTo>
                    <a:lnTo>
                      <a:pt x="46" y="59"/>
                    </a:lnTo>
                    <a:lnTo>
                      <a:pt x="46" y="60"/>
                    </a:lnTo>
                    <a:lnTo>
                      <a:pt x="47" y="60"/>
                    </a:lnTo>
                    <a:lnTo>
                      <a:pt x="48" y="60"/>
                    </a:lnTo>
                    <a:lnTo>
                      <a:pt x="50" y="60"/>
                    </a:lnTo>
                    <a:lnTo>
                      <a:pt x="50" y="62"/>
                    </a:lnTo>
                    <a:lnTo>
                      <a:pt x="50" y="63"/>
                    </a:lnTo>
                    <a:lnTo>
                      <a:pt x="50" y="64"/>
                    </a:lnTo>
                    <a:lnTo>
                      <a:pt x="50" y="66"/>
                    </a:lnTo>
                    <a:lnTo>
                      <a:pt x="50" y="67"/>
                    </a:lnTo>
                    <a:lnTo>
                      <a:pt x="51" y="67"/>
                    </a:lnTo>
                    <a:lnTo>
                      <a:pt x="50" y="67"/>
                    </a:lnTo>
                    <a:lnTo>
                      <a:pt x="50" y="68"/>
                    </a:lnTo>
                    <a:lnTo>
                      <a:pt x="50" y="70"/>
                    </a:lnTo>
                    <a:lnTo>
                      <a:pt x="51" y="70"/>
                    </a:lnTo>
                    <a:lnTo>
                      <a:pt x="51" y="71"/>
                    </a:lnTo>
                    <a:lnTo>
                      <a:pt x="50" y="71"/>
                    </a:lnTo>
                    <a:lnTo>
                      <a:pt x="50" y="72"/>
                    </a:lnTo>
                    <a:lnTo>
                      <a:pt x="50" y="73"/>
                    </a:lnTo>
                    <a:lnTo>
                      <a:pt x="51" y="73"/>
                    </a:lnTo>
                    <a:lnTo>
                      <a:pt x="50" y="73"/>
                    </a:lnTo>
                    <a:lnTo>
                      <a:pt x="50" y="75"/>
                    </a:lnTo>
                    <a:lnTo>
                      <a:pt x="51" y="75"/>
                    </a:lnTo>
                    <a:lnTo>
                      <a:pt x="50" y="75"/>
                    </a:lnTo>
                    <a:lnTo>
                      <a:pt x="50" y="76"/>
                    </a:lnTo>
                    <a:lnTo>
                      <a:pt x="51" y="76"/>
                    </a:lnTo>
                    <a:lnTo>
                      <a:pt x="50" y="76"/>
                    </a:lnTo>
                    <a:lnTo>
                      <a:pt x="51" y="76"/>
                    </a:lnTo>
                    <a:lnTo>
                      <a:pt x="51" y="77"/>
                    </a:lnTo>
                    <a:lnTo>
                      <a:pt x="50" y="77"/>
                    </a:lnTo>
                    <a:lnTo>
                      <a:pt x="50" y="79"/>
                    </a:lnTo>
                    <a:lnTo>
                      <a:pt x="51" y="79"/>
                    </a:lnTo>
                    <a:lnTo>
                      <a:pt x="51" y="80"/>
                    </a:lnTo>
                    <a:lnTo>
                      <a:pt x="50" y="80"/>
                    </a:lnTo>
                    <a:lnTo>
                      <a:pt x="48" y="81"/>
                    </a:lnTo>
                    <a:lnTo>
                      <a:pt x="47" y="81"/>
                    </a:lnTo>
                    <a:lnTo>
                      <a:pt x="46" y="81"/>
                    </a:lnTo>
                    <a:lnTo>
                      <a:pt x="44" y="81"/>
                    </a:lnTo>
                    <a:lnTo>
                      <a:pt x="40" y="81"/>
                    </a:lnTo>
                    <a:lnTo>
                      <a:pt x="37" y="81"/>
                    </a:lnTo>
                    <a:lnTo>
                      <a:pt x="34" y="83"/>
                    </a:lnTo>
                    <a:lnTo>
                      <a:pt x="34" y="84"/>
                    </a:lnTo>
                    <a:lnTo>
                      <a:pt x="34" y="85"/>
                    </a:lnTo>
                    <a:lnTo>
                      <a:pt x="34" y="87"/>
                    </a:lnTo>
                    <a:lnTo>
                      <a:pt x="33" y="88"/>
                    </a:lnTo>
                    <a:lnTo>
                      <a:pt x="31" y="89"/>
                    </a:lnTo>
                    <a:lnTo>
                      <a:pt x="29" y="89"/>
                    </a:lnTo>
                    <a:lnTo>
                      <a:pt x="26" y="89"/>
                    </a:lnTo>
                    <a:lnTo>
                      <a:pt x="25" y="89"/>
                    </a:lnTo>
                    <a:lnTo>
                      <a:pt x="22" y="89"/>
                    </a:lnTo>
                    <a:lnTo>
                      <a:pt x="20" y="89"/>
                    </a:lnTo>
                    <a:lnTo>
                      <a:pt x="18" y="89"/>
                    </a:lnTo>
                    <a:lnTo>
                      <a:pt x="18" y="90"/>
                    </a:lnTo>
                    <a:lnTo>
                      <a:pt x="18" y="92"/>
                    </a:lnTo>
                    <a:lnTo>
                      <a:pt x="18" y="93"/>
                    </a:lnTo>
                    <a:lnTo>
                      <a:pt x="18" y="94"/>
                    </a:lnTo>
                    <a:lnTo>
                      <a:pt x="17" y="94"/>
                    </a:lnTo>
                    <a:lnTo>
                      <a:pt x="17" y="96"/>
                    </a:lnTo>
                    <a:lnTo>
                      <a:pt x="16" y="97"/>
                    </a:lnTo>
                    <a:lnTo>
                      <a:pt x="14" y="97"/>
                    </a:lnTo>
                    <a:lnTo>
                      <a:pt x="14" y="98"/>
                    </a:lnTo>
                    <a:lnTo>
                      <a:pt x="14" y="100"/>
                    </a:lnTo>
                    <a:lnTo>
                      <a:pt x="14" y="101"/>
                    </a:lnTo>
                    <a:lnTo>
                      <a:pt x="13" y="102"/>
                    </a:lnTo>
                    <a:lnTo>
                      <a:pt x="12" y="102"/>
                    </a:lnTo>
                    <a:lnTo>
                      <a:pt x="12" y="104"/>
                    </a:lnTo>
                    <a:lnTo>
                      <a:pt x="12" y="105"/>
                    </a:lnTo>
                    <a:lnTo>
                      <a:pt x="10" y="105"/>
                    </a:lnTo>
                    <a:lnTo>
                      <a:pt x="9" y="104"/>
                    </a:lnTo>
                    <a:lnTo>
                      <a:pt x="9" y="105"/>
                    </a:lnTo>
                    <a:lnTo>
                      <a:pt x="6" y="105"/>
                    </a:lnTo>
                    <a:lnTo>
                      <a:pt x="5" y="105"/>
                    </a:lnTo>
                    <a:lnTo>
                      <a:pt x="4" y="106"/>
                    </a:lnTo>
                    <a:lnTo>
                      <a:pt x="3" y="107"/>
                    </a:lnTo>
                    <a:lnTo>
                      <a:pt x="3" y="109"/>
                    </a:lnTo>
                    <a:lnTo>
                      <a:pt x="1" y="109"/>
                    </a:lnTo>
                    <a:lnTo>
                      <a:pt x="3" y="110"/>
                    </a:lnTo>
                    <a:lnTo>
                      <a:pt x="1" y="110"/>
                    </a:lnTo>
                    <a:lnTo>
                      <a:pt x="3" y="111"/>
                    </a:lnTo>
                    <a:lnTo>
                      <a:pt x="3" y="113"/>
                    </a:lnTo>
                    <a:lnTo>
                      <a:pt x="4" y="113"/>
                    </a:lnTo>
                    <a:lnTo>
                      <a:pt x="5" y="114"/>
                    </a:lnTo>
                    <a:lnTo>
                      <a:pt x="6" y="117"/>
                    </a:lnTo>
                    <a:lnTo>
                      <a:pt x="8" y="117"/>
                    </a:lnTo>
                    <a:lnTo>
                      <a:pt x="10" y="115"/>
                    </a:lnTo>
                    <a:lnTo>
                      <a:pt x="10" y="117"/>
                    </a:lnTo>
                    <a:lnTo>
                      <a:pt x="10" y="118"/>
                    </a:lnTo>
                    <a:lnTo>
                      <a:pt x="9" y="118"/>
                    </a:lnTo>
                    <a:lnTo>
                      <a:pt x="8" y="119"/>
                    </a:lnTo>
                    <a:lnTo>
                      <a:pt x="9" y="121"/>
                    </a:lnTo>
                    <a:lnTo>
                      <a:pt x="9" y="123"/>
                    </a:lnTo>
                    <a:lnTo>
                      <a:pt x="9" y="126"/>
                    </a:lnTo>
                    <a:lnTo>
                      <a:pt x="9" y="127"/>
                    </a:lnTo>
                    <a:lnTo>
                      <a:pt x="9" y="128"/>
                    </a:lnTo>
                    <a:lnTo>
                      <a:pt x="8" y="128"/>
                    </a:lnTo>
                    <a:lnTo>
                      <a:pt x="8" y="131"/>
                    </a:lnTo>
                    <a:lnTo>
                      <a:pt x="6" y="131"/>
                    </a:lnTo>
                    <a:lnTo>
                      <a:pt x="5" y="130"/>
                    </a:lnTo>
                    <a:lnTo>
                      <a:pt x="4" y="131"/>
                    </a:lnTo>
                    <a:lnTo>
                      <a:pt x="3" y="131"/>
                    </a:lnTo>
                    <a:lnTo>
                      <a:pt x="4" y="135"/>
                    </a:lnTo>
                    <a:lnTo>
                      <a:pt x="3" y="139"/>
                    </a:lnTo>
                    <a:lnTo>
                      <a:pt x="3" y="142"/>
                    </a:lnTo>
                    <a:lnTo>
                      <a:pt x="3" y="143"/>
                    </a:lnTo>
                    <a:lnTo>
                      <a:pt x="1" y="143"/>
                    </a:lnTo>
                    <a:lnTo>
                      <a:pt x="1" y="144"/>
                    </a:lnTo>
                    <a:lnTo>
                      <a:pt x="0" y="147"/>
                    </a:lnTo>
                    <a:lnTo>
                      <a:pt x="1" y="149"/>
                    </a:lnTo>
                    <a:lnTo>
                      <a:pt x="3" y="151"/>
                    </a:lnTo>
                    <a:lnTo>
                      <a:pt x="3" y="152"/>
                    </a:lnTo>
                    <a:lnTo>
                      <a:pt x="3" y="155"/>
                    </a:lnTo>
                    <a:lnTo>
                      <a:pt x="3" y="156"/>
                    </a:lnTo>
                    <a:lnTo>
                      <a:pt x="3" y="157"/>
                    </a:lnTo>
                    <a:lnTo>
                      <a:pt x="4" y="157"/>
                    </a:lnTo>
                    <a:lnTo>
                      <a:pt x="5" y="157"/>
                    </a:lnTo>
                    <a:lnTo>
                      <a:pt x="5" y="159"/>
                    </a:lnTo>
                    <a:lnTo>
                      <a:pt x="5" y="160"/>
                    </a:lnTo>
                    <a:lnTo>
                      <a:pt x="5" y="161"/>
                    </a:lnTo>
                    <a:lnTo>
                      <a:pt x="4" y="161"/>
                    </a:lnTo>
                    <a:lnTo>
                      <a:pt x="4" y="162"/>
                    </a:lnTo>
                    <a:lnTo>
                      <a:pt x="5" y="162"/>
                    </a:lnTo>
                    <a:lnTo>
                      <a:pt x="4" y="164"/>
                    </a:lnTo>
                    <a:lnTo>
                      <a:pt x="4" y="165"/>
                    </a:lnTo>
                    <a:lnTo>
                      <a:pt x="5" y="168"/>
                    </a:lnTo>
                    <a:lnTo>
                      <a:pt x="5" y="169"/>
                    </a:lnTo>
                    <a:lnTo>
                      <a:pt x="6" y="169"/>
                    </a:lnTo>
                    <a:lnTo>
                      <a:pt x="8" y="169"/>
                    </a:lnTo>
                    <a:lnTo>
                      <a:pt x="9" y="169"/>
                    </a:lnTo>
                    <a:lnTo>
                      <a:pt x="9" y="170"/>
                    </a:lnTo>
                    <a:lnTo>
                      <a:pt x="10" y="170"/>
                    </a:lnTo>
                    <a:lnTo>
                      <a:pt x="10" y="172"/>
                    </a:lnTo>
                    <a:lnTo>
                      <a:pt x="10" y="173"/>
                    </a:lnTo>
                    <a:lnTo>
                      <a:pt x="12" y="173"/>
                    </a:lnTo>
                    <a:lnTo>
                      <a:pt x="13" y="173"/>
                    </a:lnTo>
                    <a:lnTo>
                      <a:pt x="13" y="174"/>
                    </a:lnTo>
                    <a:lnTo>
                      <a:pt x="13" y="176"/>
                    </a:lnTo>
                    <a:lnTo>
                      <a:pt x="12" y="176"/>
                    </a:lnTo>
                    <a:lnTo>
                      <a:pt x="12" y="177"/>
                    </a:lnTo>
                    <a:lnTo>
                      <a:pt x="12" y="176"/>
                    </a:lnTo>
                    <a:lnTo>
                      <a:pt x="10" y="176"/>
                    </a:lnTo>
                    <a:lnTo>
                      <a:pt x="10" y="177"/>
                    </a:lnTo>
                    <a:lnTo>
                      <a:pt x="10" y="178"/>
                    </a:lnTo>
                    <a:lnTo>
                      <a:pt x="10" y="179"/>
                    </a:lnTo>
                    <a:lnTo>
                      <a:pt x="10" y="181"/>
                    </a:lnTo>
                    <a:lnTo>
                      <a:pt x="10" y="182"/>
                    </a:lnTo>
                    <a:lnTo>
                      <a:pt x="12" y="182"/>
                    </a:lnTo>
                    <a:lnTo>
                      <a:pt x="12" y="183"/>
                    </a:lnTo>
                    <a:lnTo>
                      <a:pt x="12" y="185"/>
                    </a:lnTo>
                    <a:lnTo>
                      <a:pt x="10" y="185"/>
                    </a:lnTo>
                    <a:lnTo>
                      <a:pt x="12" y="186"/>
                    </a:lnTo>
                    <a:lnTo>
                      <a:pt x="12" y="187"/>
                    </a:lnTo>
                    <a:lnTo>
                      <a:pt x="10" y="187"/>
                    </a:lnTo>
                    <a:lnTo>
                      <a:pt x="12" y="187"/>
                    </a:lnTo>
                    <a:lnTo>
                      <a:pt x="12" y="189"/>
                    </a:lnTo>
                    <a:lnTo>
                      <a:pt x="12" y="190"/>
                    </a:lnTo>
                    <a:lnTo>
                      <a:pt x="13" y="190"/>
                    </a:lnTo>
                    <a:lnTo>
                      <a:pt x="13" y="191"/>
                    </a:lnTo>
                    <a:lnTo>
                      <a:pt x="13" y="193"/>
                    </a:lnTo>
                    <a:lnTo>
                      <a:pt x="14" y="193"/>
                    </a:lnTo>
                    <a:lnTo>
                      <a:pt x="13" y="194"/>
                    </a:lnTo>
                    <a:lnTo>
                      <a:pt x="13" y="195"/>
                    </a:lnTo>
                    <a:lnTo>
                      <a:pt x="14" y="195"/>
                    </a:lnTo>
                    <a:lnTo>
                      <a:pt x="13" y="196"/>
                    </a:lnTo>
                    <a:lnTo>
                      <a:pt x="14" y="196"/>
                    </a:lnTo>
                    <a:lnTo>
                      <a:pt x="14" y="198"/>
                    </a:lnTo>
                    <a:lnTo>
                      <a:pt x="13" y="198"/>
                    </a:lnTo>
                    <a:lnTo>
                      <a:pt x="13" y="199"/>
                    </a:lnTo>
                    <a:lnTo>
                      <a:pt x="13" y="200"/>
                    </a:lnTo>
                    <a:lnTo>
                      <a:pt x="13" y="202"/>
                    </a:lnTo>
                    <a:lnTo>
                      <a:pt x="14" y="202"/>
                    </a:lnTo>
                    <a:lnTo>
                      <a:pt x="14" y="203"/>
                    </a:lnTo>
                    <a:lnTo>
                      <a:pt x="14" y="204"/>
                    </a:lnTo>
                    <a:lnTo>
                      <a:pt x="16" y="204"/>
                    </a:lnTo>
                    <a:lnTo>
                      <a:pt x="16" y="206"/>
                    </a:lnTo>
                    <a:lnTo>
                      <a:pt x="16" y="207"/>
                    </a:lnTo>
                    <a:lnTo>
                      <a:pt x="14" y="207"/>
                    </a:lnTo>
                    <a:lnTo>
                      <a:pt x="16" y="207"/>
                    </a:lnTo>
                    <a:lnTo>
                      <a:pt x="17" y="208"/>
                    </a:lnTo>
                    <a:lnTo>
                      <a:pt x="16" y="208"/>
                    </a:lnTo>
                    <a:lnTo>
                      <a:pt x="16" y="210"/>
                    </a:lnTo>
                    <a:lnTo>
                      <a:pt x="16" y="211"/>
                    </a:lnTo>
                    <a:lnTo>
                      <a:pt x="16" y="212"/>
                    </a:lnTo>
                    <a:lnTo>
                      <a:pt x="14" y="212"/>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5" name="Freeform 42">
                <a:extLst>
                  <a:ext uri="{FF2B5EF4-FFF2-40B4-BE49-F238E27FC236}">
                    <a16:creationId xmlns:a16="http://schemas.microsoft.com/office/drawing/2014/main" id="{13351DC0-FB42-49F6-50DE-32480A9E2DE0}"/>
                  </a:ext>
                </a:extLst>
              </p:cNvPr>
              <p:cNvSpPr>
                <a:spLocks/>
              </p:cNvSpPr>
              <p:nvPr/>
            </p:nvSpPr>
            <p:spPr bwMode="auto">
              <a:xfrm>
                <a:off x="2894" y="795"/>
                <a:ext cx="907" cy="725"/>
              </a:xfrm>
              <a:custGeom>
                <a:avLst/>
                <a:gdLst>
                  <a:gd name="T0" fmla="*/ 525 w 907"/>
                  <a:gd name="T1" fmla="*/ 586 h 725"/>
                  <a:gd name="T2" fmla="*/ 536 w 907"/>
                  <a:gd name="T3" fmla="*/ 559 h 725"/>
                  <a:gd name="T4" fmla="*/ 560 w 907"/>
                  <a:gd name="T5" fmla="*/ 534 h 725"/>
                  <a:gd name="T6" fmla="*/ 510 w 907"/>
                  <a:gd name="T7" fmla="*/ 475 h 725"/>
                  <a:gd name="T8" fmla="*/ 446 w 907"/>
                  <a:gd name="T9" fmla="*/ 462 h 725"/>
                  <a:gd name="T10" fmla="*/ 390 w 907"/>
                  <a:gd name="T11" fmla="*/ 484 h 725"/>
                  <a:gd name="T12" fmla="*/ 322 w 907"/>
                  <a:gd name="T13" fmla="*/ 496 h 725"/>
                  <a:gd name="T14" fmla="*/ 301 w 907"/>
                  <a:gd name="T15" fmla="*/ 582 h 725"/>
                  <a:gd name="T16" fmla="*/ 354 w 907"/>
                  <a:gd name="T17" fmla="*/ 625 h 725"/>
                  <a:gd name="T18" fmla="*/ 292 w 907"/>
                  <a:gd name="T19" fmla="*/ 650 h 725"/>
                  <a:gd name="T20" fmla="*/ 218 w 907"/>
                  <a:gd name="T21" fmla="*/ 666 h 725"/>
                  <a:gd name="T22" fmla="*/ 186 w 907"/>
                  <a:gd name="T23" fmla="*/ 625 h 725"/>
                  <a:gd name="T24" fmla="*/ 158 w 907"/>
                  <a:gd name="T25" fmla="*/ 581 h 725"/>
                  <a:gd name="T26" fmla="*/ 135 w 907"/>
                  <a:gd name="T27" fmla="*/ 531 h 725"/>
                  <a:gd name="T28" fmla="*/ 100 w 907"/>
                  <a:gd name="T29" fmla="*/ 481 h 725"/>
                  <a:gd name="T30" fmla="*/ 53 w 907"/>
                  <a:gd name="T31" fmla="*/ 449 h 725"/>
                  <a:gd name="T32" fmla="*/ 45 w 907"/>
                  <a:gd name="T33" fmla="*/ 400 h 725"/>
                  <a:gd name="T34" fmla="*/ 13 w 907"/>
                  <a:gd name="T35" fmla="*/ 370 h 725"/>
                  <a:gd name="T36" fmla="*/ 6 w 907"/>
                  <a:gd name="T37" fmla="*/ 327 h 725"/>
                  <a:gd name="T38" fmla="*/ 34 w 907"/>
                  <a:gd name="T39" fmla="*/ 280 h 725"/>
                  <a:gd name="T40" fmla="*/ 32 w 907"/>
                  <a:gd name="T41" fmla="*/ 222 h 725"/>
                  <a:gd name="T42" fmla="*/ 13 w 907"/>
                  <a:gd name="T43" fmla="*/ 158 h 725"/>
                  <a:gd name="T44" fmla="*/ 60 w 907"/>
                  <a:gd name="T45" fmla="*/ 153 h 725"/>
                  <a:gd name="T46" fmla="*/ 244 w 907"/>
                  <a:gd name="T47" fmla="*/ 110 h 725"/>
                  <a:gd name="T48" fmla="*/ 370 w 907"/>
                  <a:gd name="T49" fmla="*/ 70 h 725"/>
                  <a:gd name="T50" fmla="*/ 375 w 907"/>
                  <a:gd name="T51" fmla="*/ 22 h 725"/>
                  <a:gd name="T52" fmla="*/ 412 w 907"/>
                  <a:gd name="T53" fmla="*/ 6 h 725"/>
                  <a:gd name="T54" fmla="*/ 464 w 907"/>
                  <a:gd name="T55" fmla="*/ 1 h 725"/>
                  <a:gd name="T56" fmla="*/ 523 w 907"/>
                  <a:gd name="T57" fmla="*/ 23 h 725"/>
                  <a:gd name="T58" fmla="*/ 565 w 907"/>
                  <a:gd name="T59" fmla="*/ 45 h 725"/>
                  <a:gd name="T60" fmla="*/ 551 w 907"/>
                  <a:gd name="T61" fmla="*/ 70 h 725"/>
                  <a:gd name="T62" fmla="*/ 548 w 907"/>
                  <a:gd name="T63" fmla="*/ 104 h 725"/>
                  <a:gd name="T64" fmla="*/ 506 w 907"/>
                  <a:gd name="T65" fmla="*/ 95 h 725"/>
                  <a:gd name="T66" fmla="*/ 496 w 907"/>
                  <a:gd name="T67" fmla="*/ 136 h 725"/>
                  <a:gd name="T68" fmla="*/ 488 w 907"/>
                  <a:gd name="T69" fmla="*/ 174 h 725"/>
                  <a:gd name="T70" fmla="*/ 525 w 907"/>
                  <a:gd name="T71" fmla="*/ 252 h 725"/>
                  <a:gd name="T72" fmla="*/ 539 w 907"/>
                  <a:gd name="T73" fmla="*/ 276 h 725"/>
                  <a:gd name="T74" fmla="*/ 572 w 907"/>
                  <a:gd name="T75" fmla="*/ 269 h 725"/>
                  <a:gd name="T76" fmla="*/ 604 w 907"/>
                  <a:gd name="T77" fmla="*/ 264 h 725"/>
                  <a:gd name="T78" fmla="*/ 653 w 907"/>
                  <a:gd name="T79" fmla="*/ 272 h 725"/>
                  <a:gd name="T80" fmla="*/ 701 w 907"/>
                  <a:gd name="T81" fmla="*/ 278 h 725"/>
                  <a:gd name="T82" fmla="*/ 728 w 907"/>
                  <a:gd name="T83" fmla="*/ 269 h 725"/>
                  <a:gd name="T84" fmla="*/ 768 w 907"/>
                  <a:gd name="T85" fmla="*/ 284 h 725"/>
                  <a:gd name="T86" fmla="*/ 826 w 907"/>
                  <a:gd name="T87" fmla="*/ 299 h 725"/>
                  <a:gd name="T88" fmla="*/ 858 w 907"/>
                  <a:gd name="T89" fmla="*/ 328 h 725"/>
                  <a:gd name="T90" fmla="*/ 883 w 907"/>
                  <a:gd name="T91" fmla="*/ 350 h 725"/>
                  <a:gd name="T92" fmla="*/ 882 w 907"/>
                  <a:gd name="T93" fmla="*/ 398 h 725"/>
                  <a:gd name="T94" fmla="*/ 852 w 907"/>
                  <a:gd name="T95" fmla="*/ 418 h 725"/>
                  <a:gd name="T96" fmla="*/ 853 w 907"/>
                  <a:gd name="T97" fmla="*/ 447 h 725"/>
                  <a:gd name="T98" fmla="*/ 826 w 907"/>
                  <a:gd name="T99" fmla="*/ 477 h 725"/>
                  <a:gd name="T100" fmla="*/ 789 w 907"/>
                  <a:gd name="T101" fmla="*/ 481 h 725"/>
                  <a:gd name="T102" fmla="*/ 817 w 907"/>
                  <a:gd name="T103" fmla="*/ 515 h 725"/>
                  <a:gd name="T104" fmla="*/ 840 w 907"/>
                  <a:gd name="T105" fmla="*/ 540 h 725"/>
                  <a:gd name="T106" fmla="*/ 869 w 907"/>
                  <a:gd name="T107" fmla="*/ 531 h 725"/>
                  <a:gd name="T108" fmla="*/ 882 w 907"/>
                  <a:gd name="T109" fmla="*/ 560 h 725"/>
                  <a:gd name="T110" fmla="*/ 856 w 907"/>
                  <a:gd name="T111" fmla="*/ 600 h 725"/>
                  <a:gd name="T112" fmla="*/ 887 w 907"/>
                  <a:gd name="T113" fmla="*/ 602 h 725"/>
                  <a:gd name="T114" fmla="*/ 895 w 907"/>
                  <a:gd name="T115" fmla="*/ 644 h 725"/>
                  <a:gd name="T116" fmla="*/ 701 w 907"/>
                  <a:gd name="T117" fmla="*/ 607 h 725"/>
                  <a:gd name="T118" fmla="*/ 607 w 907"/>
                  <a:gd name="T119" fmla="*/ 636 h 725"/>
                  <a:gd name="T120" fmla="*/ 595 w 907"/>
                  <a:gd name="T121" fmla="*/ 701 h 725"/>
                  <a:gd name="T122" fmla="*/ 585 w 907"/>
                  <a:gd name="T123" fmla="*/ 717 h 725"/>
                  <a:gd name="T124" fmla="*/ 556 w 907"/>
                  <a:gd name="T125" fmla="*/ 697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7" h="725">
                    <a:moveTo>
                      <a:pt x="518" y="623"/>
                    </a:moveTo>
                    <a:lnTo>
                      <a:pt x="518" y="621"/>
                    </a:lnTo>
                    <a:lnTo>
                      <a:pt x="518" y="620"/>
                    </a:lnTo>
                    <a:lnTo>
                      <a:pt x="517" y="620"/>
                    </a:lnTo>
                    <a:lnTo>
                      <a:pt x="517" y="619"/>
                    </a:lnTo>
                    <a:lnTo>
                      <a:pt x="518" y="619"/>
                    </a:lnTo>
                    <a:lnTo>
                      <a:pt x="517" y="619"/>
                    </a:lnTo>
                    <a:lnTo>
                      <a:pt x="517" y="617"/>
                    </a:lnTo>
                    <a:lnTo>
                      <a:pt x="518" y="617"/>
                    </a:lnTo>
                    <a:lnTo>
                      <a:pt x="517" y="617"/>
                    </a:lnTo>
                    <a:lnTo>
                      <a:pt x="517" y="616"/>
                    </a:lnTo>
                    <a:lnTo>
                      <a:pt x="517" y="617"/>
                    </a:lnTo>
                    <a:lnTo>
                      <a:pt x="517" y="616"/>
                    </a:lnTo>
                    <a:lnTo>
                      <a:pt x="517" y="615"/>
                    </a:lnTo>
                    <a:lnTo>
                      <a:pt x="518" y="615"/>
                    </a:lnTo>
                    <a:lnTo>
                      <a:pt x="518" y="614"/>
                    </a:lnTo>
                    <a:lnTo>
                      <a:pt x="518" y="612"/>
                    </a:lnTo>
                    <a:lnTo>
                      <a:pt x="517" y="614"/>
                    </a:lnTo>
                    <a:lnTo>
                      <a:pt x="517" y="612"/>
                    </a:lnTo>
                    <a:lnTo>
                      <a:pt x="517" y="611"/>
                    </a:lnTo>
                    <a:lnTo>
                      <a:pt x="518" y="611"/>
                    </a:lnTo>
                    <a:lnTo>
                      <a:pt x="518" y="610"/>
                    </a:lnTo>
                    <a:lnTo>
                      <a:pt x="518" y="608"/>
                    </a:lnTo>
                    <a:lnTo>
                      <a:pt x="518" y="607"/>
                    </a:lnTo>
                    <a:lnTo>
                      <a:pt x="519" y="607"/>
                    </a:lnTo>
                    <a:lnTo>
                      <a:pt x="521" y="607"/>
                    </a:lnTo>
                    <a:lnTo>
                      <a:pt x="521" y="606"/>
                    </a:lnTo>
                    <a:lnTo>
                      <a:pt x="522" y="606"/>
                    </a:lnTo>
                    <a:lnTo>
                      <a:pt x="522" y="604"/>
                    </a:lnTo>
                    <a:lnTo>
                      <a:pt x="522" y="603"/>
                    </a:lnTo>
                    <a:lnTo>
                      <a:pt x="522" y="602"/>
                    </a:lnTo>
                    <a:lnTo>
                      <a:pt x="523" y="602"/>
                    </a:lnTo>
                    <a:lnTo>
                      <a:pt x="523" y="600"/>
                    </a:lnTo>
                    <a:lnTo>
                      <a:pt x="523" y="602"/>
                    </a:lnTo>
                    <a:lnTo>
                      <a:pt x="523" y="600"/>
                    </a:lnTo>
                    <a:lnTo>
                      <a:pt x="523" y="599"/>
                    </a:lnTo>
                    <a:lnTo>
                      <a:pt x="525" y="599"/>
                    </a:lnTo>
                    <a:lnTo>
                      <a:pt x="523" y="599"/>
                    </a:lnTo>
                    <a:lnTo>
                      <a:pt x="523" y="598"/>
                    </a:lnTo>
                    <a:lnTo>
                      <a:pt x="523" y="596"/>
                    </a:lnTo>
                    <a:lnTo>
                      <a:pt x="522" y="596"/>
                    </a:lnTo>
                    <a:lnTo>
                      <a:pt x="522" y="595"/>
                    </a:lnTo>
                    <a:lnTo>
                      <a:pt x="523" y="595"/>
                    </a:lnTo>
                    <a:lnTo>
                      <a:pt x="523" y="594"/>
                    </a:lnTo>
                    <a:lnTo>
                      <a:pt x="523" y="595"/>
                    </a:lnTo>
                    <a:lnTo>
                      <a:pt x="523" y="594"/>
                    </a:lnTo>
                    <a:lnTo>
                      <a:pt x="525" y="594"/>
                    </a:lnTo>
                    <a:lnTo>
                      <a:pt x="525" y="593"/>
                    </a:lnTo>
                    <a:lnTo>
                      <a:pt x="526" y="593"/>
                    </a:lnTo>
                    <a:lnTo>
                      <a:pt x="525" y="593"/>
                    </a:lnTo>
                    <a:lnTo>
                      <a:pt x="526" y="593"/>
                    </a:lnTo>
                    <a:lnTo>
                      <a:pt x="526" y="591"/>
                    </a:lnTo>
                    <a:lnTo>
                      <a:pt x="525" y="591"/>
                    </a:lnTo>
                    <a:lnTo>
                      <a:pt x="525" y="590"/>
                    </a:lnTo>
                    <a:lnTo>
                      <a:pt x="526" y="590"/>
                    </a:lnTo>
                    <a:lnTo>
                      <a:pt x="525" y="590"/>
                    </a:lnTo>
                    <a:lnTo>
                      <a:pt x="525" y="589"/>
                    </a:lnTo>
                    <a:lnTo>
                      <a:pt x="525" y="587"/>
                    </a:lnTo>
                    <a:lnTo>
                      <a:pt x="523" y="587"/>
                    </a:lnTo>
                    <a:lnTo>
                      <a:pt x="525" y="587"/>
                    </a:lnTo>
                    <a:lnTo>
                      <a:pt x="525" y="586"/>
                    </a:lnTo>
                    <a:lnTo>
                      <a:pt x="523" y="586"/>
                    </a:lnTo>
                    <a:lnTo>
                      <a:pt x="525" y="585"/>
                    </a:lnTo>
                    <a:lnTo>
                      <a:pt x="525" y="583"/>
                    </a:lnTo>
                    <a:lnTo>
                      <a:pt x="523" y="583"/>
                    </a:lnTo>
                    <a:lnTo>
                      <a:pt x="525" y="583"/>
                    </a:lnTo>
                    <a:lnTo>
                      <a:pt x="523" y="583"/>
                    </a:lnTo>
                    <a:lnTo>
                      <a:pt x="523" y="582"/>
                    </a:lnTo>
                    <a:lnTo>
                      <a:pt x="525" y="582"/>
                    </a:lnTo>
                    <a:lnTo>
                      <a:pt x="525" y="581"/>
                    </a:lnTo>
                    <a:lnTo>
                      <a:pt x="525" y="582"/>
                    </a:lnTo>
                    <a:lnTo>
                      <a:pt x="525" y="581"/>
                    </a:lnTo>
                    <a:lnTo>
                      <a:pt x="523" y="581"/>
                    </a:lnTo>
                    <a:lnTo>
                      <a:pt x="525" y="581"/>
                    </a:lnTo>
                    <a:lnTo>
                      <a:pt x="523" y="581"/>
                    </a:lnTo>
                    <a:lnTo>
                      <a:pt x="523" y="579"/>
                    </a:lnTo>
                    <a:lnTo>
                      <a:pt x="525" y="579"/>
                    </a:lnTo>
                    <a:lnTo>
                      <a:pt x="523" y="579"/>
                    </a:lnTo>
                    <a:lnTo>
                      <a:pt x="525" y="579"/>
                    </a:lnTo>
                    <a:lnTo>
                      <a:pt x="525" y="578"/>
                    </a:lnTo>
                    <a:lnTo>
                      <a:pt x="525" y="577"/>
                    </a:lnTo>
                    <a:lnTo>
                      <a:pt x="525" y="578"/>
                    </a:lnTo>
                    <a:lnTo>
                      <a:pt x="525" y="577"/>
                    </a:lnTo>
                    <a:lnTo>
                      <a:pt x="526" y="577"/>
                    </a:lnTo>
                    <a:lnTo>
                      <a:pt x="525" y="577"/>
                    </a:lnTo>
                    <a:lnTo>
                      <a:pt x="525" y="576"/>
                    </a:lnTo>
                    <a:lnTo>
                      <a:pt x="523" y="576"/>
                    </a:lnTo>
                    <a:lnTo>
                      <a:pt x="523" y="574"/>
                    </a:lnTo>
                    <a:lnTo>
                      <a:pt x="522" y="574"/>
                    </a:lnTo>
                    <a:lnTo>
                      <a:pt x="523" y="574"/>
                    </a:lnTo>
                    <a:lnTo>
                      <a:pt x="522" y="574"/>
                    </a:lnTo>
                    <a:lnTo>
                      <a:pt x="522" y="573"/>
                    </a:lnTo>
                    <a:lnTo>
                      <a:pt x="523" y="573"/>
                    </a:lnTo>
                    <a:lnTo>
                      <a:pt x="522" y="573"/>
                    </a:lnTo>
                    <a:lnTo>
                      <a:pt x="522" y="572"/>
                    </a:lnTo>
                    <a:lnTo>
                      <a:pt x="523" y="572"/>
                    </a:lnTo>
                    <a:lnTo>
                      <a:pt x="522" y="572"/>
                    </a:lnTo>
                    <a:lnTo>
                      <a:pt x="523" y="572"/>
                    </a:lnTo>
                    <a:lnTo>
                      <a:pt x="523" y="570"/>
                    </a:lnTo>
                    <a:lnTo>
                      <a:pt x="523" y="569"/>
                    </a:lnTo>
                    <a:lnTo>
                      <a:pt x="523" y="568"/>
                    </a:lnTo>
                    <a:lnTo>
                      <a:pt x="525" y="568"/>
                    </a:lnTo>
                    <a:lnTo>
                      <a:pt x="523" y="568"/>
                    </a:lnTo>
                    <a:lnTo>
                      <a:pt x="523" y="566"/>
                    </a:lnTo>
                    <a:lnTo>
                      <a:pt x="525" y="566"/>
                    </a:lnTo>
                    <a:lnTo>
                      <a:pt x="525" y="565"/>
                    </a:lnTo>
                    <a:lnTo>
                      <a:pt x="526" y="565"/>
                    </a:lnTo>
                    <a:lnTo>
                      <a:pt x="526" y="564"/>
                    </a:lnTo>
                    <a:lnTo>
                      <a:pt x="527" y="564"/>
                    </a:lnTo>
                    <a:lnTo>
                      <a:pt x="527" y="562"/>
                    </a:lnTo>
                    <a:lnTo>
                      <a:pt x="529" y="562"/>
                    </a:lnTo>
                    <a:lnTo>
                      <a:pt x="529" y="561"/>
                    </a:lnTo>
                    <a:lnTo>
                      <a:pt x="530" y="561"/>
                    </a:lnTo>
                    <a:lnTo>
                      <a:pt x="531" y="561"/>
                    </a:lnTo>
                    <a:lnTo>
                      <a:pt x="531" y="560"/>
                    </a:lnTo>
                    <a:lnTo>
                      <a:pt x="531" y="561"/>
                    </a:lnTo>
                    <a:lnTo>
                      <a:pt x="532" y="561"/>
                    </a:lnTo>
                    <a:lnTo>
                      <a:pt x="532" y="560"/>
                    </a:lnTo>
                    <a:lnTo>
                      <a:pt x="532" y="559"/>
                    </a:lnTo>
                    <a:lnTo>
                      <a:pt x="534" y="559"/>
                    </a:lnTo>
                    <a:lnTo>
                      <a:pt x="535" y="559"/>
                    </a:lnTo>
                    <a:lnTo>
                      <a:pt x="536" y="559"/>
                    </a:lnTo>
                    <a:lnTo>
                      <a:pt x="536" y="557"/>
                    </a:lnTo>
                    <a:lnTo>
                      <a:pt x="536" y="556"/>
                    </a:lnTo>
                    <a:lnTo>
                      <a:pt x="536" y="555"/>
                    </a:lnTo>
                    <a:lnTo>
                      <a:pt x="538" y="555"/>
                    </a:lnTo>
                    <a:lnTo>
                      <a:pt x="538" y="553"/>
                    </a:lnTo>
                    <a:lnTo>
                      <a:pt x="539" y="553"/>
                    </a:lnTo>
                    <a:lnTo>
                      <a:pt x="540" y="553"/>
                    </a:lnTo>
                    <a:lnTo>
                      <a:pt x="540" y="552"/>
                    </a:lnTo>
                    <a:lnTo>
                      <a:pt x="540" y="553"/>
                    </a:lnTo>
                    <a:lnTo>
                      <a:pt x="540" y="552"/>
                    </a:lnTo>
                    <a:lnTo>
                      <a:pt x="542" y="552"/>
                    </a:lnTo>
                    <a:lnTo>
                      <a:pt x="542" y="553"/>
                    </a:lnTo>
                    <a:lnTo>
                      <a:pt x="542" y="552"/>
                    </a:lnTo>
                    <a:lnTo>
                      <a:pt x="543" y="552"/>
                    </a:lnTo>
                    <a:lnTo>
                      <a:pt x="544" y="552"/>
                    </a:lnTo>
                    <a:lnTo>
                      <a:pt x="544" y="553"/>
                    </a:lnTo>
                    <a:lnTo>
                      <a:pt x="544" y="552"/>
                    </a:lnTo>
                    <a:lnTo>
                      <a:pt x="546" y="552"/>
                    </a:lnTo>
                    <a:lnTo>
                      <a:pt x="547" y="552"/>
                    </a:lnTo>
                    <a:lnTo>
                      <a:pt x="547" y="551"/>
                    </a:lnTo>
                    <a:lnTo>
                      <a:pt x="546" y="551"/>
                    </a:lnTo>
                    <a:lnTo>
                      <a:pt x="547" y="551"/>
                    </a:lnTo>
                    <a:lnTo>
                      <a:pt x="547" y="549"/>
                    </a:lnTo>
                    <a:lnTo>
                      <a:pt x="546" y="549"/>
                    </a:lnTo>
                    <a:lnTo>
                      <a:pt x="546" y="548"/>
                    </a:lnTo>
                    <a:lnTo>
                      <a:pt x="546" y="547"/>
                    </a:lnTo>
                    <a:lnTo>
                      <a:pt x="547" y="547"/>
                    </a:lnTo>
                    <a:lnTo>
                      <a:pt x="548" y="547"/>
                    </a:lnTo>
                    <a:lnTo>
                      <a:pt x="549" y="547"/>
                    </a:lnTo>
                    <a:lnTo>
                      <a:pt x="549" y="545"/>
                    </a:lnTo>
                    <a:lnTo>
                      <a:pt x="551" y="545"/>
                    </a:lnTo>
                    <a:lnTo>
                      <a:pt x="551" y="544"/>
                    </a:lnTo>
                    <a:lnTo>
                      <a:pt x="552" y="544"/>
                    </a:lnTo>
                    <a:lnTo>
                      <a:pt x="552" y="545"/>
                    </a:lnTo>
                    <a:lnTo>
                      <a:pt x="553" y="545"/>
                    </a:lnTo>
                    <a:lnTo>
                      <a:pt x="553" y="547"/>
                    </a:lnTo>
                    <a:lnTo>
                      <a:pt x="552" y="547"/>
                    </a:lnTo>
                    <a:lnTo>
                      <a:pt x="552" y="548"/>
                    </a:lnTo>
                    <a:lnTo>
                      <a:pt x="553" y="548"/>
                    </a:lnTo>
                    <a:lnTo>
                      <a:pt x="555" y="548"/>
                    </a:lnTo>
                    <a:lnTo>
                      <a:pt x="555" y="547"/>
                    </a:lnTo>
                    <a:lnTo>
                      <a:pt x="556" y="547"/>
                    </a:lnTo>
                    <a:lnTo>
                      <a:pt x="556" y="545"/>
                    </a:lnTo>
                    <a:lnTo>
                      <a:pt x="556" y="544"/>
                    </a:lnTo>
                    <a:lnTo>
                      <a:pt x="556" y="543"/>
                    </a:lnTo>
                    <a:lnTo>
                      <a:pt x="556" y="542"/>
                    </a:lnTo>
                    <a:lnTo>
                      <a:pt x="555" y="542"/>
                    </a:lnTo>
                    <a:lnTo>
                      <a:pt x="553" y="542"/>
                    </a:lnTo>
                    <a:lnTo>
                      <a:pt x="553" y="540"/>
                    </a:lnTo>
                    <a:lnTo>
                      <a:pt x="553" y="539"/>
                    </a:lnTo>
                    <a:lnTo>
                      <a:pt x="553" y="538"/>
                    </a:lnTo>
                    <a:lnTo>
                      <a:pt x="555" y="538"/>
                    </a:lnTo>
                    <a:lnTo>
                      <a:pt x="555" y="539"/>
                    </a:lnTo>
                    <a:lnTo>
                      <a:pt x="555" y="538"/>
                    </a:lnTo>
                    <a:lnTo>
                      <a:pt x="556" y="538"/>
                    </a:lnTo>
                    <a:lnTo>
                      <a:pt x="557" y="538"/>
                    </a:lnTo>
                    <a:lnTo>
                      <a:pt x="557" y="539"/>
                    </a:lnTo>
                    <a:lnTo>
                      <a:pt x="557" y="538"/>
                    </a:lnTo>
                    <a:lnTo>
                      <a:pt x="559" y="536"/>
                    </a:lnTo>
                    <a:lnTo>
                      <a:pt x="560" y="535"/>
                    </a:lnTo>
                    <a:lnTo>
                      <a:pt x="560" y="534"/>
                    </a:lnTo>
                    <a:lnTo>
                      <a:pt x="563" y="530"/>
                    </a:lnTo>
                    <a:lnTo>
                      <a:pt x="564" y="526"/>
                    </a:lnTo>
                    <a:lnTo>
                      <a:pt x="564" y="525"/>
                    </a:lnTo>
                    <a:lnTo>
                      <a:pt x="563" y="519"/>
                    </a:lnTo>
                    <a:lnTo>
                      <a:pt x="563" y="515"/>
                    </a:lnTo>
                    <a:lnTo>
                      <a:pt x="563" y="513"/>
                    </a:lnTo>
                    <a:lnTo>
                      <a:pt x="563" y="510"/>
                    </a:lnTo>
                    <a:lnTo>
                      <a:pt x="563" y="507"/>
                    </a:lnTo>
                    <a:lnTo>
                      <a:pt x="561" y="505"/>
                    </a:lnTo>
                    <a:lnTo>
                      <a:pt x="561" y="502"/>
                    </a:lnTo>
                    <a:lnTo>
                      <a:pt x="563" y="500"/>
                    </a:lnTo>
                    <a:lnTo>
                      <a:pt x="561" y="497"/>
                    </a:lnTo>
                    <a:lnTo>
                      <a:pt x="563" y="489"/>
                    </a:lnTo>
                    <a:lnTo>
                      <a:pt x="560" y="489"/>
                    </a:lnTo>
                    <a:lnTo>
                      <a:pt x="557" y="489"/>
                    </a:lnTo>
                    <a:lnTo>
                      <a:pt x="555" y="489"/>
                    </a:lnTo>
                    <a:lnTo>
                      <a:pt x="553" y="489"/>
                    </a:lnTo>
                    <a:lnTo>
                      <a:pt x="552" y="489"/>
                    </a:lnTo>
                    <a:lnTo>
                      <a:pt x="551" y="489"/>
                    </a:lnTo>
                    <a:lnTo>
                      <a:pt x="548" y="489"/>
                    </a:lnTo>
                    <a:lnTo>
                      <a:pt x="547" y="490"/>
                    </a:lnTo>
                    <a:lnTo>
                      <a:pt x="546" y="490"/>
                    </a:lnTo>
                    <a:lnTo>
                      <a:pt x="546" y="492"/>
                    </a:lnTo>
                    <a:lnTo>
                      <a:pt x="544" y="492"/>
                    </a:lnTo>
                    <a:lnTo>
                      <a:pt x="543" y="492"/>
                    </a:lnTo>
                    <a:lnTo>
                      <a:pt x="543" y="493"/>
                    </a:lnTo>
                    <a:lnTo>
                      <a:pt x="542" y="493"/>
                    </a:lnTo>
                    <a:lnTo>
                      <a:pt x="540" y="493"/>
                    </a:lnTo>
                    <a:lnTo>
                      <a:pt x="539" y="493"/>
                    </a:lnTo>
                    <a:lnTo>
                      <a:pt x="539" y="492"/>
                    </a:lnTo>
                    <a:lnTo>
                      <a:pt x="538" y="492"/>
                    </a:lnTo>
                    <a:lnTo>
                      <a:pt x="536" y="492"/>
                    </a:lnTo>
                    <a:lnTo>
                      <a:pt x="536" y="490"/>
                    </a:lnTo>
                    <a:lnTo>
                      <a:pt x="535" y="490"/>
                    </a:lnTo>
                    <a:lnTo>
                      <a:pt x="534" y="490"/>
                    </a:lnTo>
                    <a:lnTo>
                      <a:pt x="532" y="490"/>
                    </a:lnTo>
                    <a:lnTo>
                      <a:pt x="532" y="489"/>
                    </a:lnTo>
                    <a:lnTo>
                      <a:pt x="531" y="489"/>
                    </a:lnTo>
                    <a:lnTo>
                      <a:pt x="530" y="489"/>
                    </a:lnTo>
                    <a:lnTo>
                      <a:pt x="530" y="488"/>
                    </a:lnTo>
                    <a:lnTo>
                      <a:pt x="529" y="488"/>
                    </a:lnTo>
                    <a:lnTo>
                      <a:pt x="527" y="488"/>
                    </a:lnTo>
                    <a:lnTo>
                      <a:pt x="526" y="488"/>
                    </a:lnTo>
                    <a:lnTo>
                      <a:pt x="526" y="487"/>
                    </a:lnTo>
                    <a:lnTo>
                      <a:pt x="525" y="487"/>
                    </a:lnTo>
                    <a:lnTo>
                      <a:pt x="523" y="485"/>
                    </a:lnTo>
                    <a:lnTo>
                      <a:pt x="522" y="485"/>
                    </a:lnTo>
                    <a:lnTo>
                      <a:pt x="521" y="484"/>
                    </a:lnTo>
                    <a:lnTo>
                      <a:pt x="521" y="483"/>
                    </a:lnTo>
                    <a:lnTo>
                      <a:pt x="519" y="483"/>
                    </a:lnTo>
                    <a:lnTo>
                      <a:pt x="519" y="481"/>
                    </a:lnTo>
                    <a:lnTo>
                      <a:pt x="518" y="480"/>
                    </a:lnTo>
                    <a:lnTo>
                      <a:pt x="517" y="479"/>
                    </a:lnTo>
                    <a:lnTo>
                      <a:pt x="515" y="479"/>
                    </a:lnTo>
                    <a:lnTo>
                      <a:pt x="515" y="477"/>
                    </a:lnTo>
                    <a:lnTo>
                      <a:pt x="515" y="476"/>
                    </a:lnTo>
                    <a:lnTo>
                      <a:pt x="514" y="476"/>
                    </a:lnTo>
                    <a:lnTo>
                      <a:pt x="514" y="475"/>
                    </a:lnTo>
                    <a:lnTo>
                      <a:pt x="513" y="475"/>
                    </a:lnTo>
                    <a:lnTo>
                      <a:pt x="512" y="475"/>
                    </a:lnTo>
                    <a:lnTo>
                      <a:pt x="510" y="475"/>
                    </a:lnTo>
                    <a:lnTo>
                      <a:pt x="509" y="475"/>
                    </a:lnTo>
                    <a:lnTo>
                      <a:pt x="508" y="475"/>
                    </a:lnTo>
                    <a:lnTo>
                      <a:pt x="506" y="475"/>
                    </a:lnTo>
                    <a:lnTo>
                      <a:pt x="506" y="473"/>
                    </a:lnTo>
                    <a:lnTo>
                      <a:pt x="505" y="473"/>
                    </a:lnTo>
                    <a:lnTo>
                      <a:pt x="504" y="473"/>
                    </a:lnTo>
                    <a:lnTo>
                      <a:pt x="504" y="472"/>
                    </a:lnTo>
                    <a:lnTo>
                      <a:pt x="502" y="472"/>
                    </a:lnTo>
                    <a:lnTo>
                      <a:pt x="502" y="471"/>
                    </a:lnTo>
                    <a:lnTo>
                      <a:pt x="501" y="471"/>
                    </a:lnTo>
                    <a:lnTo>
                      <a:pt x="501" y="470"/>
                    </a:lnTo>
                    <a:lnTo>
                      <a:pt x="500" y="470"/>
                    </a:lnTo>
                    <a:lnTo>
                      <a:pt x="500" y="468"/>
                    </a:lnTo>
                    <a:lnTo>
                      <a:pt x="498" y="468"/>
                    </a:lnTo>
                    <a:lnTo>
                      <a:pt x="497" y="467"/>
                    </a:lnTo>
                    <a:lnTo>
                      <a:pt x="496" y="467"/>
                    </a:lnTo>
                    <a:lnTo>
                      <a:pt x="495" y="466"/>
                    </a:lnTo>
                    <a:lnTo>
                      <a:pt x="493" y="464"/>
                    </a:lnTo>
                    <a:lnTo>
                      <a:pt x="493" y="463"/>
                    </a:lnTo>
                    <a:lnTo>
                      <a:pt x="492" y="463"/>
                    </a:lnTo>
                    <a:lnTo>
                      <a:pt x="491" y="462"/>
                    </a:lnTo>
                    <a:lnTo>
                      <a:pt x="489" y="462"/>
                    </a:lnTo>
                    <a:lnTo>
                      <a:pt x="488" y="460"/>
                    </a:lnTo>
                    <a:lnTo>
                      <a:pt x="487" y="460"/>
                    </a:lnTo>
                    <a:lnTo>
                      <a:pt x="485" y="460"/>
                    </a:lnTo>
                    <a:lnTo>
                      <a:pt x="485" y="459"/>
                    </a:lnTo>
                    <a:lnTo>
                      <a:pt x="484" y="459"/>
                    </a:lnTo>
                    <a:lnTo>
                      <a:pt x="483" y="459"/>
                    </a:lnTo>
                    <a:lnTo>
                      <a:pt x="483" y="458"/>
                    </a:lnTo>
                    <a:lnTo>
                      <a:pt x="481" y="458"/>
                    </a:lnTo>
                    <a:lnTo>
                      <a:pt x="480" y="458"/>
                    </a:lnTo>
                    <a:lnTo>
                      <a:pt x="479" y="458"/>
                    </a:lnTo>
                    <a:lnTo>
                      <a:pt x="477" y="458"/>
                    </a:lnTo>
                    <a:lnTo>
                      <a:pt x="476" y="458"/>
                    </a:lnTo>
                    <a:lnTo>
                      <a:pt x="475" y="456"/>
                    </a:lnTo>
                    <a:lnTo>
                      <a:pt x="474" y="456"/>
                    </a:lnTo>
                    <a:lnTo>
                      <a:pt x="472" y="456"/>
                    </a:lnTo>
                    <a:lnTo>
                      <a:pt x="471" y="456"/>
                    </a:lnTo>
                    <a:lnTo>
                      <a:pt x="470" y="456"/>
                    </a:lnTo>
                    <a:lnTo>
                      <a:pt x="468" y="456"/>
                    </a:lnTo>
                    <a:lnTo>
                      <a:pt x="467" y="456"/>
                    </a:lnTo>
                    <a:lnTo>
                      <a:pt x="467" y="458"/>
                    </a:lnTo>
                    <a:lnTo>
                      <a:pt x="466" y="458"/>
                    </a:lnTo>
                    <a:lnTo>
                      <a:pt x="464" y="458"/>
                    </a:lnTo>
                    <a:lnTo>
                      <a:pt x="463" y="458"/>
                    </a:lnTo>
                    <a:lnTo>
                      <a:pt x="463" y="459"/>
                    </a:lnTo>
                    <a:lnTo>
                      <a:pt x="462" y="459"/>
                    </a:lnTo>
                    <a:lnTo>
                      <a:pt x="460" y="459"/>
                    </a:lnTo>
                    <a:lnTo>
                      <a:pt x="459" y="459"/>
                    </a:lnTo>
                    <a:lnTo>
                      <a:pt x="458" y="459"/>
                    </a:lnTo>
                    <a:lnTo>
                      <a:pt x="457" y="459"/>
                    </a:lnTo>
                    <a:lnTo>
                      <a:pt x="455" y="459"/>
                    </a:lnTo>
                    <a:lnTo>
                      <a:pt x="454" y="459"/>
                    </a:lnTo>
                    <a:lnTo>
                      <a:pt x="453" y="459"/>
                    </a:lnTo>
                    <a:lnTo>
                      <a:pt x="451" y="459"/>
                    </a:lnTo>
                    <a:lnTo>
                      <a:pt x="450" y="459"/>
                    </a:lnTo>
                    <a:lnTo>
                      <a:pt x="449" y="459"/>
                    </a:lnTo>
                    <a:lnTo>
                      <a:pt x="449" y="460"/>
                    </a:lnTo>
                    <a:lnTo>
                      <a:pt x="447" y="460"/>
                    </a:lnTo>
                    <a:lnTo>
                      <a:pt x="446" y="460"/>
                    </a:lnTo>
                    <a:lnTo>
                      <a:pt x="446" y="462"/>
                    </a:lnTo>
                    <a:lnTo>
                      <a:pt x="445" y="462"/>
                    </a:lnTo>
                    <a:lnTo>
                      <a:pt x="445" y="463"/>
                    </a:lnTo>
                    <a:lnTo>
                      <a:pt x="443" y="463"/>
                    </a:lnTo>
                    <a:lnTo>
                      <a:pt x="443" y="464"/>
                    </a:lnTo>
                    <a:lnTo>
                      <a:pt x="443" y="466"/>
                    </a:lnTo>
                    <a:lnTo>
                      <a:pt x="442" y="466"/>
                    </a:lnTo>
                    <a:lnTo>
                      <a:pt x="442" y="467"/>
                    </a:lnTo>
                    <a:lnTo>
                      <a:pt x="441" y="467"/>
                    </a:lnTo>
                    <a:lnTo>
                      <a:pt x="441" y="468"/>
                    </a:lnTo>
                    <a:lnTo>
                      <a:pt x="441" y="470"/>
                    </a:lnTo>
                    <a:lnTo>
                      <a:pt x="441" y="471"/>
                    </a:lnTo>
                    <a:lnTo>
                      <a:pt x="441" y="472"/>
                    </a:lnTo>
                    <a:lnTo>
                      <a:pt x="440" y="473"/>
                    </a:lnTo>
                    <a:lnTo>
                      <a:pt x="440" y="475"/>
                    </a:lnTo>
                    <a:lnTo>
                      <a:pt x="440" y="476"/>
                    </a:lnTo>
                    <a:lnTo>
                      <a:pt x="440" y="477"/>
                    </a:lnTo>
                    <a:lnTo>
                      <a:pt x="438" y="479"/>
                    </a:lnTo>
                    <a:lnTo>
                      <a:pt x="438" y="480"/>
                    </a:lnTo>
                    <a:lnTo>
                      <a:pt x="438" y="481"/>
                    </a:lnTo>
                    <a:lnTo>
                      <a:pt x="438" y="483"/>
                    </a:lnTo>
                    <a:lnTo>
                      <a:pt x="437" y="484"/>
                    </a:lnTo>
                    <a:lnTo>
                      <a:pt x="437" y="485"/>
                    </a:lnTo>
                    <a:lnTo>
                      <a:pt x="436" y="485"/>
                    </a:lnTo>
                    <a:lnTo>
                      <a:pt x="436" y="487"/>
                    </a:lnTo>
                    <a:lnTo>
                      <a:pt x="434" y="487"/>
                    </a:lnTo>
                    <a:lnTo>
                      <a:pt x="433" y="487"/>
                    </a:lnTo>
                    <a:lnTo>
                      <a:pt x="433" y="488"/>
                    </a:lnTo>
                    <a:lnTo>
                      <a:pt x="432" y="488"/>
                    </a:lnTo>
                    <a:lnTo>
                      <a:pt x="430" y="488"/>
                    </a:lnTo>
                    <a:lnTo>
                      <a:pt x="429" y="489"/>
                    </a:lnTo>
                    <a:lnTo>
                      <a:pt x="428" y="489"/>
                    </a:lnTo>
                    <a:lnTo>
                      <a:pt x="426" y="489"/>
                    </a:lnTo>
                    <a:lnTo>
                      <a:pt x="425" y="489"/>
                    </a:lnTo>
                    <a:lnTo>
                      <a:pt x="423" y="490"/>
                    </a:lnTo>
                    <a:lnTo>
                      <a:pt x="421" y="490"/>
                    </a:lnTo>
                    <a:lnTo>
                      <a:pt x="420" y="490"/>
                    </a:lnTo>
                    <a:lnTo>
                      <a:pt x="420" y="489"/>
                    </a:lnTo>
                    <a:lnTo>
                      <a:pt x="419" y="489"/>
                    </a:lnTo>
                    <a:lnTo>
                      <a:pt x="417" y="489"/>
                    </a:lnTo>
                    <a:lnTo>
                      <a:pt x="415" y="489"/>
                    </a:lnTo>
                    <a:lnTo>
                      <a:pt x="413" y="489"/>
                    </a:lnTo>
                    <a:lnTo>
                      <a:pt x="412" y="489"/>
                    </a:lnTo>
                    <a:lnTo>
                      <a:pt x="412" y="490"/>
                    </a:lnTo>
                    <a:lnTo>
                      <a:pt x="411" y="489"/>
                    </a:lnTo>
                    <a:lnTo>
                      <a:pt x="408" y="489"/>
                    </a:lnTo>
                    <a:lnTo>
                      <a:pt x="407" y="489"/>
                    </a:lnTo>
                    <a:lnTo>
                      <a:pt x="405" y="489"/>
                    </a:lnTo>
                    <a:lnTo>
                      <a:pt x="404" y="489"/>
                    </a:lnTo>
                    <a:lnTo>
                      <a:pt x="403" y="489"/>
                    </a:lnTo>
                    <a:lnTo>
                      <a:pt x="402" y="489"/>
                    </a:lnTo>
                    <a:lnTo>
                      <a:pt x="400" y="489"/>
                    </a:lnTo>
                    <a:lnTo>
                      <a:pt x="399" y="489"/>
                    </a:lnTo>
                    <a:lnTo>
                      <a:pt x="398" y="489"/>
                    </a:lnTo>
                    <a:lnTo>
                      <a:pt x="396" y="488"/>
                    </a:lnTo>
                    <a:lnTo>
                      <a:pt x="395" y="488"/>
                    </a:lnTo>
                    <a:lnTo>
                      <a:pt x="394" y="487"/>
                    </a:lnTo>
                    <a:lnTo>
                      <a:pt x="392" y="487"/>
                    </a:lnTo>
                    <a:lnTo>
                      <a:pt x="392" y="485"/>
                    </a:lnTo>
                    <a:lnTo>
                      <a:pt x="391" y="485"/>
                    </a:lnTo>
                    <a:lnTo>
                      <a:pt x="391" y="484"/>
                    </a:lnTo>
                    <a:lnTo>
                      <a:pt x="390" y="484"/>
                    </a:lnTo>
                    <a:lnTo>
                      <a:pt x="388" y="484"/>
                    </a:lnTo>
                    <a:lnTo>
                      <a:pt x="387" y="484"/>
                    </a:lnTo>
                    <a:lnTo>
                      <a:pt x="387" y="483"/>
                    </a:lnTo>
                    <a:lnTo>
                      <a:pt x="386" y="484"/>
                    </a:lnTo>
                    <a:lnTo>
                      <a:pt x="385" y="484"/>
                    </a:lnTo>
                    <a:lnTo>
                      <a:pt x="385" y="485"/>
                    </a:lnTo>
                    <a:lnTo>
                      <a:pt x="383" y="485"/>
                    </a:lnTo>
                    <a:lnTo>
                      <a:pt x="382" y="485"/>
                    </a:lnTo>
                    <a:lnTo>
                      <a:pt x="381" y="487"/>
                    </a:lnTo>
                    <a:lnTo>
                      <a:pt x="379" y="487"/>
                    </a:lnTo>
                    <a:lnTo>
                      <a:pt x="379" y="488"/>
                    </a:lnTo>
                    <a:lnTo>
                      <a:pt x="378" y="489"/>
                    </a:lnTo>
                    <a:lnTo>
                      <a:pt x="378" y="490"/>
                    </a:lnTo>
                    <a:lnTo>
                      <a:pt x="378" y="492"/>
                    </a:lnTo>
                    <a:lnTo>
                      <a:pt x="378" y="493"/>
                    </a:lnTo>
                    <a:lnTo>
                      <a:pt x="378" y="494"/>
                    </a:lnTo>
                    <a:lnTo>
                      <a:pt x="378" y="496"/>
                    </a:lnTo>
                    <a:lnTo>
                      <a:pt x="378" y="497"/>
                    </a:lnTo>
                    <a:lnTo>
                      <a:pt x="377" y="498"/>
                    </a:lnTo>
                    <a:lnTo>
                      <a:pt x="375" y="501"/>
                    </a:lnTo>
                    <a:lnTo>
                      <a:pt x="374" y="501"/>
                    </a:lnTo>
                    <a:lnTo>
                      <a:pt x="374" y="502"/>
                    </a:lnTo>
                    <a:lnTo>
                      <a:pt x="373" y="502"/>
                    </a:lnTo>
                    <a:lnTo>
                      <a:pt x="371" y="502"/>
                    </a:lnTo>
                    <a:lnTo>
                      <a:pt x="369" y="502"/>
                    </a:lnTo>
                    <a:lnTo>
                      <a:pt x="369" y="504"/>
                    </a:lnTo>
                    <a:lnTo>
                      <a:pt x="368" y="504"/>
                    </a:lnTo>
                    <a:lnTo>
                      <a:pt x="366" y="505"/>
                    </a:lnTo>
                    <a:lnTo>
                      <a:pt x="365" y="505"/>
                    </a:lnTo>
                    <a:lnTo>
                      <a:pt x="364" y="506"/>
                    </a:lnTo>
                    <a:lnTo>
                      <a:pt x="362" y="506"/>
                    </a:lnTo>
                    <a:lnTo>
                      <a:pt x="361" y="507"/>
                    </a:lnTo>
                    <a:lnTo>
                      <a:pt x="358" y="507"/>
                    </a:lnTo>
                    <a:lnTo>
                      <a:pt x="357" y="507"/>
                    </a:lnTo>
                    <a:lnTo>
                      <a:pt x="354" y="506"/>
                    </a:lnTo>
                    <a:lnTo>
                      <a:pt x="353" y="506"/>
                    </a:lnTo>
                    <a:lnTo>
                      <a:pt x="352" y="505"/>
                    </a:lnTo>
                    <a:lnTo>
                      <a:pt x="351" y="505"/>
                    </a:lnTo>
                    <a:lnTo>
                      <a:pt x="349" y="504"/>
                    </a:lnTo>
                    <a:lnTo>
                      <a:pt x="349" y="502"/>
                    </a:lnTo>
                    <a:lnTo>
                      <a:pt x="348" y="502"/>
                    </a:lnTo>
                    <a:lnTo>
                      <a:pt x="347" y="501"/>
                    </a:lnTo>
                    <a:lnTo>
                      <a:pt x="345" y="501"/>
                    </a:lnTo>
                    <a:lnTo>
                      <a:pt x="344" y="500"/>
                    </a:lnTo>
                    <a:lnTo>
                      <a:pt x="343" y="500"/>
                    </a:lnTo>
                    <a:lnTo>
                      <a:pt x="341" y="498"/>
                    </a:lnTo>
                    <a:lnTo>
                      <a:pt x="339" y="497"/>
                    </a:lnTo>
                    <a:lnTo>
                      <a:pt x="337" y="497"/>
                    </a:lnTo>
                    <a:lnTo>
                      <a:pt x="336" y="496"/>
                    </a:lnTo>
                    <a:lnTo>
                      <a:pt x="335" y="496"/>
                    </a:lnTo>
                    <a:lnTo>
                      <a:pt x="333" y="496"/>
                    </a:lnTo>
                    <a:lnTo>
                      <a:pt x="333" y="494"/>
                    </a:lnTo>
                    <a:lnTo>
                      <a:pt x="332" y="494"/>
                    </a:lnTo>
                    <a:lnTo>
                      <a:pt x="331" y="494"/>
                    </a:lnTo>
                    <a:lnTo>
                      <a:pt x="330" y="496"/>
                    </a:lnTo>
                    <a:lnTo>
                      <a:pt x="328" y="496"/>
                    </a:lnTo>
                    <a:lnTo>
                      <a:pt x="327" y="496"/>
                    </a:lnTo>
                    <a:lnTo>
                      <a:pt x="326" y="494"/>
                    </a:lnTo>
                    <a:lnTo>
                      <a:pt x="324" y="496"/>
                    </a:lnTo>
                    <a:lnTo>
                      <a:pt x="323" y="496"/>
                    </a:lnTo>
                    <a:lnTo>
                      <a:pt x="322" y="496"/>
                    </a:lnTo>
                    <a:lnTo>
                      <a:pt x="319" y="497"/>
                    </a:lnTo>
                    <a:lnTo>
                      <a:pt x="318" y="498"/>
                    </a:lnTo>
                    <a:lnTo>
                      <a:pt x="316" y="500"/>
                    </a:lnTo>
                    <a:lnTo>
                      <a:pt x="315" y="501"/>
                    </a:lnTo>
                    <a:lnTo>
                      <a:pt x="314" y="502"/>
                    </a:lnTo>
                    <a:lnTo>
                      <a:pt x="314" y="504"/>
                    </a:lnTo>
                    <a:lnTo>
                      <a:pt x="313" y="504"/>
                    </a:lnTo>
                    <a:lnTo>
                      <a:pt x="313" y="505"/>
                    </a:lnTo>
                    <a:lnTo>
                      <a:pt x="313" y="506"/>
                    </a:lnTo>
                    <a:lnTo>
                      <a:pt x="313" y="507"/>
                    </a:lnTo>
                    <a:lnTo>
                      <a:pt x="311" y="509"/>
                    </a:lnTo>
                    <a:lnTo>
                      <a:pt x="311" y="510"/>
                    </a:lnTo>
                    <a:lnTo>
                      <a:pt x="310" y="510"/>
                    </a:lnTo>
                    <a:lnTo>
                      <a:pt x="310" y="511"/>
                    </a:lnTo>
                    <a:lnTo>
                      <a:pt x="310" y="513"/>
                    </a:lnTo>
                    <a:lnTo>
                      <a:pt x="310" y="514"/>
                    </a:lnTo>
                    <a:lnTo>
                      <a:pt x="309" y="514"/>
                    </a:lnTo>
                    <a:lnTo>
                      <a:pt x="309" y="515"/>
                    </a:lnTo>
                    <a:lnTo>
                      <a:pt x="309" y="517"/>
                    </a:lnTo>
                    <a:lnTo>
                      <a:pt x="307" y="518"/>
                    </a:lnTo>
                    <a:lnTo>
                      <a:pt x="307" y="519"/>
                    </a:lnTo>
                    <a:lnTo>
                      <a:pt x="307" y="521"/>
                    </a:lnTo>
                    <a:lnTo>
                      <a:pt x="306" y="522"/>
                    </a:lnTo>
                    <a:lnTo>
                      <a:pt x="306" y="523"/>
                    </a:lnTo>
                    <a:lnTo>
                      <a:pt x="306" y="525"/>
                    </a:lnTo>
                    <a:lnTo>
                      <a:pt x="306" y="526"/>
                    </a:lnTo>
                    <a:lnTo>
                      <a:pt x="306" y="527"/>
                    </a:lnTo>
                    <a:lnTo>
                      <a:pt x="306" y="528"/>
                    </a:lnTo>
                    <a:lnTo>
                      <a:pt x="306" y="530"/>
                    </a:lnTo>
                    <a:lnTo>
                      <a:pt x="306" y="531"/>
                    </a:lnTo>
                    <a:lnTo>
                      <a:pt x="305" y="532"/>
                    </a:lnTo>
                    <a:lnTo>
                      <a:pt x="305" y="534"/>
                    </a:lnTo>
                    <a:lnTo>
                      <a:pt x="305" y="535"/>
                    </a:lnTo>
                    <a:lnTo>
                      <a:pt x="303" y="536"/>
                    </a:lnTo>
                    <a:lnTo>
                      <a:pt x="305" y="538"/>
                    </a:lnTo>
                    <a:lnTo>
                      <a:pt x="305" y="540"/>
                    </a:lnTo>
                    <a:lnTo>
                      <a:pt x="305" y="542"/>
                    </a:lnTo>
                    <a:lnTo>
                      <a:pt x="305" y="543"/>
                    </a:lnTo>
                    <a:lnTo>
                      <a:pt x="305" y="544"/>
                    </a:lnTo>
                    <a:lnTo>
                      <a:pt x="306" y="545"/>
                    </a:lnTo>
                    <a:lnTo>
                      <a:pt x="306" y="547"/>
                    </a:lnTo>
                    <a:lnTo>
                      <a:pt x="307" y="551"/>
                    </a:lnTo>
                    <a:lnTo>
                      <a:pt x="307" y="555"/>
                    </a:lnTo>
                    <a:lnTo>
                      <a:pt x="309" y="555"/>
                    </a:lnTo>
                    <a:lnTo>
                      <a:pt x="309" y="556"/>
                    </a:lnTo>
                    <a:lnTo>
                      <a:pt x="309" y="557"/>
                    </a:lnTo>
                    <a:lnTo>
                      <a:pt x="309" y="559"/>
                    </a:lnTo>
                    <a:lnTo>
                      <a:pt x="309" y="561"/>
                    </a:lnTo>
                    <a:lnTo>
                      <a:pt x="307" y="561"/>
                    </a:lnTo>
                    <a:lnTo>
                      <a:pt x="307" y="562"/>
                    </a:lnTo>
                    <a:lnTo>
                      <a:pt x="306" y="566"/>
                    </a:lnTo>
                    <a:lnTo>
                      <a:pt x="303" y="568"/>
                    </a:lnTo>
                    <a:lnTo>
                      <a:pt x="302" y="568"/>
                    </a:lnTo>
                    <a:lnTo>
                      <a:pt x="302" y="569"/>
                    </a:lnTo>
                    <a:lnTo>
                      <a:pt x="301" y="569"/>
                    </a:lnTo>
                    <a:lnTo>
                      <a:pt x="301" y="570"/>
                    </a:lnTo>
                    <a:lnTo>
                      <a:pt x="299" y="572"/>
                    </a:lnTo>
                    <a:lnTo>
                      <a:pt x="299" y="573"/>
                    </a:lnTo>
                    <a:lnTo>
                      <a:pt x="299" y="574"/>
                    </a:lnTo>
                    <a:lnTo>
                      <a:pt x="299" y="578"/>
                    </a:lnTo>
                    <a:lnTo>
                      <a:pt x="301" y="582"/>
                    </a:lnTo>
                    <a:lnTo>
                      <a:pt x="301" y="583"/>
                    </a:lnTo>
                    <a:lnTo>
                      <a:pt x="301" y="585"/>
                    </a:lnTo>
                    <a:lnTo>
                      <a:pt x="301" y="586"/>
                    </a:lnTo>
                    <a:lnTo>
                      <a:pt x="301" y="587"/>
                    </a:lnTo>
                    <a:lnTo>
                      <a:pt x="302" y="589"/>
                    </a:lnTo>
                    <a:lnTo>
                      <a:pt x="302" y="590"/>
                    </a:lnTo>
                    <a:lnTo>
                      <a:pt x="303" y="593"/>
                    </a:lnTo>
                    <a:lnTo>
                      <a:pt x="305" y="594"/>
                    </a:lnTo>
                    <a:lnTo>
                      <a:pt x="305" y="595"/>
                    </a:lnTo>
                    <a:lnTo>
                      <a:pt x="306" y="595"/>
                    </a:lnTo>
                    <a:lnTo>
                      <a:pt x="306" y="596"/>
                    </a:lnTo>
                    <a:lnTo>
                      <a:pt x="306" y="598"/>
                    </a:lnTo>
                    <a:lnTo>
                      <a:pt x="307" y="600"/>
                    </a:lnTo>
                    <a:lnTo>
                      <a:pt x="309" y="602"/>
                    </a:lnTo>
                    <a:lnTo>
                      <a:pt x="309" y="603"/>
                    </a:lnTo>
                    <a:lnTo>
                      <a:pt x="310" y="604"/>
                    </a:lnTo>
                    <a:lnTo>
                      <a:pt x="311" y="606"/>
                    </a:lnTo>
                    <a:lnTo>
                      <a:pt x="313" y="607"/>
                    </a:lnTo>
                    <a:lnTo>
                      <a:pt x="314" y="608"/>
                    </a:lnTo>
                    <a:lnTo>
                      <a:pt x="315" y="608"/>
                    </a:lnTo>
                    <a:lnTo>
                      <a:pt x="316" y="608"/>
                    </a:lnTo>
                    <a:lnTo>
                      <a:pt x="318" y="610"/>
                    </a:lnTo>
                    <a:lnTo>
                      <a:pt x="322" y="610"/>
                    </a:lnTo>
                    <a:lnTo>
                      <a:pt x="323" y="608"/>
                    </a:lnTo>
                    <a:lnTo>
                      <a:pt x="324" y="608"/>
                    </a:lnTo>
                    <a:lnTo>
                      <a:pt x="326" y="608"/>
                    </a:lnTo>
                    <a:lnTo>
                      <a:pt x="327" y="608"/>
                    </a:lnTo>
                    <a:lnTo>
                      <a:pt x="328" y="607"/>
                    </a:lnTo>
                    <a:lnTo>
                      <a:pt x="330" y="607"/>
                    </a:lnTo>
                    <a:lnTo>
                      <a:pt x="331" y="607"/>
                    </a:lnTo>
                    <a:lnTo>
                      <a:pt x="331" y="606"/>
                    </a:lnTo>
                    <a:lnTo>
                      <a:pt x="332" y="606"/>
                    </a:lnTo>
                    <a:lnTo>
                      <a:pt x="333" y="606"/>
                    </a:lnTo>
                    <a:lnTo>
                      <a:pt x="335" y="606"/>
                    </a:lnTo>
                    <a:lnTo>
                      <a:pt x="336" y="606"/>
                    </a:lnTo>
                    <a:lnTo>
                      <a:pt x="339" y="606"/>
                    </a:lnTo>
                    <a:lnTo>
                      <a:pt x="340" y="606"/>
                    </a:lnTo>
                    <a:lnTo>
                      <a:pt x="340" y="607"/>
                    </a:lnTo>
                    <a:lnTo>
                      <a:pt x="341" y="607"/>
                    </a:lnTo>
                    <a:lnTo>
                      <a:pt x="343" y="608"/>
                    </a:lnTo>
                    <a:lnTo>
                      <a:pt x="344" y="610"/>
                    </a:lnTo>
                    <a:lnTo>
                      <a:pt x="345" y="610"/>
                    </a:lnTo>
                    <a:lnTo>
                      <a:pt x="345" y="611"/>
                    </a:lnTo>
                    <a:lnTo>
                      <a:pt x="347" y="611"/>
                    </a:lnTo>
                    <a:lnTo>
                      <a:pt x="348" y="611"/>
                    </a:lnTo>
                    <a:lnTo>
                      <a:pt x="348" y="612"/>
                    </a:lnTo>
                    <a:lnTo>
                      <a:pt x="348" y="614"/>
                    </a:lnTo>
                    <a:lnTo>
                      <a:pt x="349" y="614"/>
                    </a:lnTo>
                    <a:lnTo>
                      <a:pt x="348" y="614"/>
                    </a:lnTo>
                    <a:lnTo>
                      <a:pt x="349" y="614"/>
                    </a:lnTo>
                    <a:lnTo>
                      <a:pt x="348" y="614"/>
                    </a:lnTo>
                    <a:lnTo>
                      <a:pt x="349" y="614"/>
                    </a:lnTo>
                    <a:lnTo>
                      <a:pt x="349" y="615"/>
                    </a:lnTo>
                    <a:lnTo>
                      <a:pt x="349" y="616"/>
                    </a:lnTo>
                    <a:lnTo>
                      <a:pt x="349" y="617"/>
                    </a:lnTo>
                    <a:lnTo>
                      <a:pt x="351" y="619"/>
                    </a:lnTo>
                    <a:lnTo>
                      <a:pt x="352" y="621"/>
                    </a:lnTo>
                    <a:lnTo>
                      <a:pt x="353" y="623"/>
                    </a:lnTo>
                    <a:lnTo>
                      <a:pt x="353" y="624"/>
                    </a:lnTo>
                    <a:lnTo>
                      <a:pt x="354" y="624"/>
                    </a:lnTo>
                    <a:lnTo>
                      <a:pt x="354" y="625"/>
                    </a:lnTo>
                    <a:lnTo>
                      <a:pt x="356" y="627"/>
                    </a:lnTo>
                    <a:lnTo>
                      <a:pt x="356" y="628"/>
                    </a:lnTo>
                    <a:lnTo>
                      <a:pt x="356" y="629"/>
                    </a:lnTo>
                    <a:lnTo>
                      <a:pt x="356" y="631"/>
                    </a:lnTo>
                    <a:lnTo>
                      <a:pt x="356" y="632"/>
                    </a:lnTo>
                    <a:lnTo>
                      <a:pt x="356" y="633"/>
                    </a:lnTo>
                    <a:lnTo>
                      <a:pt x="354" y="633"/>
                    </a:lnTo>
                    <a:lnTo>
                      <a:pt x="354" y="634"/>
                    </a:lnTo>
                    <a:lnTo>
                      <a:pt x="353" y="636"/>
                    </a:lnTo>
                    <a:lnTo>
                      <a:pt x="352" y="637"/>
                    </a:lnTo>
                    <a:lnTo>
                      <a:pt x="351" y="638"/>
                    </a:lnTo>
                    <a:lnTo>
                      <a:pt x="349" y="640"/>
                    </a:lnTo>
                    <a:lnTo>
                      <a:pt x="349" y="641"/>
                    </a:lnTo>
                    <a:lnTo>
                      <a:pt x="348" y="641"/>
                    </a:lnTo>
                    <a:lnTo>
                      <a:pt x="348" y="642"/>
                    </a:lnTo>
                    <a:lnTo>
                      <a:pt x="347" y="642"/>
                    </a:lnTo>
                    <a:lnTo>
                      <a:pt x="347" y="644"/>
                    </a:lnTo>
                    <a:lnTo>
                      <a:pt x="345" y="644"/>
                    </a:lnTo>
                    <a:lnTo>
                      <a:pt x="344" y="644"/>
                    </a:lnTo>
                    <a:lnTo>
                      <a:pt x="343" y="645"/>
                    </a:lnTo>
                    <a:lnTo>
                      <a:pt x="341" y="645"/>
                    </a:lnTo>
                    <a:lnTo>
                      <a:pt x="340" y="645"/>
                    </a:lnTo>
                    <a:lnTo>
                      <a:pt x="339" y="645"/>
                    </a:lnTo>
                    <a:lnTo>
                      <a:pt x="337" y="645"/>
                    </a:lnTo>
                    <a:lnTo>
                      <a:pt x="336" y="644"/>
                    </a:lnTo>
                    <a:lnTo>
                      <a:pt x="335" y="642"/>
                    </a:lnTo>
                    <a:lnTo>
                      <a:pt x="333" y="642"/>
                    </a:lnTo>
                    <a:lnTo>
                      <a:pt x="333" y="641"/>
                    </a:lnTo>
                    <a:lnTo>
                      <a:pt x="332" y="641"/>
                    </a:lnTo>
                    <a:lnTo>
                      <a:pt x="332" y="640"/>
                    </a:lnTo>
                    <a:lnTo>
                      <a:pt x="331" y="640"/>
                    </a:lnTo>
                    <a:lnTo>
                      <a:pt x="330" y="640"/>
                    </a:lnTo>
                    <a:lnTo>
                      <a:pt x="330" y="638"/>
                    </a:lnTo>
                    <a:lnTo>
                      <a:pt x="328" y="638"/>
                    </a:lnTo>
                    <a:lnTo>
                      <a:pt x="327" y="638"/>
                    </a:lnTo>
                    <a:lnTo>
                      <a:pt x="327" y="637"/>
                    </a:lnTo>
                    <a:lnTo>
                      <a:pt x="326" y="637"/>
                    </a:lnTo>
                    <a:lnTo>
                      <a:pt x="324" y="636"/>
                    </a:lnTo>
                    <a:lnTo>
                      <a:pt x="323" y="636"/>
                    </a:lnTo>
                    <a:lnTo>
                      <a:pt x="322" y="636"/>
                    </a:lnTo>
                    <a:lnTo>
                      <a:pt x="322" y="634"/>
                    </a:lnTo>
                    <a:lnTo>
                      <a:pt x="320" y="634"/>
                    </a:lnTo>
                    <a:lnTo>
                      <a:pt x="319" y="634"/>
                    </a:lnTo>
                    <a:lnTo>
                      <a:pt x="318" y="634"/>
                    </a:lnTo>
                    <a:lnTo>
                      <a:pt x="316" y="633"/>
                    </a:lnTo>
                    <a:lnTo>
                      <a:pt x="315" y="633"/>
                    </a:lnTo>
                    <a:lnTo>
                      <a:pt x="314" y="633"/>
                    </a:lnTo>
                    <a:lnTo>
                      <a:pt x="313" y="633"/>
                    </a:lnTo>
                    <a:lnTo>
                      <a:pt x="311" y="633"/>
                    </a:lnTo>
                    <a:lnTo>
                      <a:pt x="306" y="632"/>
                    </a:lnTo>
                    <a:lnTo>
                      <a:pt x="305" y="632"/>
                    </a:lnTo>
                    <a:lnTo>
                      <a:pt x="301" y="637"/>
                    </a:lnTo>
                    <a:lnTo>
                      <a:pt x="299" y="641"/>
                    </a:lnTo>
                    <a:lnTo>
                      <a:pt x="299" y="642"/>
                    </a:lnTo>
                    <a:lnTo>
                      <a:pt x="298" y="644"/>
                    </a:lnTo>
                    <a:lnTo>
                      <a:pt x="297" y="646"/>
                    </a:lnTo>
                    <a:lnTo>
                      <a:pt x="294" y="648"/>
                    </a:lnTo>
                    <a:lnTo>
                      <a:pt x="294" y="649"/>
                    </a:lnTo>
                    <a:lnTo>
                      <a:pt x="293" y="649"/>
                    </a:lnTo>
                    <a:lnTo>
                      <a:pt x="293" y="650"/>
                    </a:lnTo>
                    <a:lnTo>
                      <a:pt x="292" y="650"/>
                    </a:lnTo>
                    <a:lnTo>
                      <a:pt x="292" y="651"/>
                    </a:lnTo>
                    <a:lnTo>
                      <a:pt x="292" y="653"/>
                    </a:lnTo>
                    <a:lnTo>
                      <a:pt x="290" y="657"/>
                    </a:lnTo>
                    <a:lnTo>
                      <a:pt x="289" y="657"/>
                    </a:lnTo>
                    <a:lnTo>
                      <a:pt x="288" y="659"/>
                    </a:lnTo>
                    <a:lnTo>
                      <a:pt x="286" y="661"/>
                    </a:lnTo>
                    <a:lnTo>
                      <a:pt x="285" y="661"/>
                    </a:lnTo>
                    <a:lnTo>
                      <a:pt x="282" y="663"/>
                    </a:lnTo>
                    <a:lnTo>
                      <a:pt x="282" y="665"/>
                    </a:lnTo>
                    <a:lnTo>
                      <a:pt x="281" y="665"/>
                    </a:lnTo>
                    <a:lnTo>
                      <a:pt x="280" y="665"/>
                    </a:lnTo>
                    <a:lnTo>
                      <a:pt x="276" y="666"/>
                    </a:lnTo>
                    <a:lnTo>
                      <a:pt x="272" y="667"/>
                    </a:lnTo>
                    <a:lnTo>
                      <a:pt x="271" y="667"/>
                    </a:lnTo>
                    <a:lnTo>
                      <a:pt x="267" y="668"/>
                    </a:lnTo>
                    <a:lnTo>
                      <a:pt x="265" y="668"/>
                    </a:lnTo>
                    <a:lnTo>
                      <a:pt x="264" y="668"/>
                    </a:lnTo>
                    <a:lnTo>
                      <a:pt x="263" y="668"/>
                    </a:lnTo>
                    <a:lnTo>
                      <a:pt x="261" y="668"/>
                    </a:lnTo>
                    <a:lnTo>
                      <a:pt x="260" y="668"/>
                    </a:lnTo>
                    <a:lnTo>
                      <a:pt x="259" y="668"/>
                    </a:lnTo>
                    <a:lnTo>
                      <a:pt x="258" y="670"/>
                    </a:lnTo>
                    <a:lnTo>
                      <a:pt x="256" y="670"/>
                    </a:lnTo>
                    <a:lnTo>
                      <a:pt x="256" y="671"/>
                    </a:lnTo>
                    <a:lnTo>
                      <a:pt x="255" y="671"/>
                    </a:lnTo>
                    <a:lnTo>
                      <a:pt x="254" y="671"/>
                    </a:lnTo>
                    <a:lnTo>
                      <a:pt x="252" y="671"/>
                    </a:lnTo>
                    <a:lnTo>
                      <a:pt x="251" y="671"/>
                    </a:lnTo>
                    <a:lnTo>
                      <a:pt x="250" y="671"/>
                    </a:lnTo>
                    <a:lnTo>
                      <a:pt x="248" y="671"/>
                    </a:lnTo>
                    <a:lnTo>
                      <a:pt x="247" y="672"/>
                    </a:lnTo>
                    <a:lnTo>
                      <a:pt x="246" y="672"/>
                    </a:lnTo>
                    <a:lnTo>
                      <a:pt x="244" y="672"/>
                    </a:lnTo>
                    <a:lnTo>
                      <a:pt x="244" y="671"/>
                    </a:lnTo>
                    <a:lnTo>
                      <a:pt x="243" y="671"/>
                    </a:lnTo>
                    <a:lnTo>
                      <a:pt x="243" y="670"/>
                    </a:lnTo>
                    <a:lnTo>
                      <a:pt x="242" y="670"/>
                    </a:lnTo>
                    <a:lnTo>
                      <a:pt x="241" y="670"/>
                    </a:lnTo>
                    <a:lnTo>
                      <a:pt x="239" y="670"/>
                    </a:lnTo>
                    <a:lnTo>
                      <a:pt x="238" y="670"/>
                    </a:lnTo>
                    <a:lnTo>
                      <a:pt x="237" y="670"/>
                    </a:lnTo>
                    <a:lnTo>
                      <a:pt x="237" y="668"/>
                    </a:lnTo>
                    <a:lnTo>
                      <a:pt x="235" y="668"/>
                    </a:lnTo>
                    <a:lnTo>
                      <a:pt x="234" y="668"/>
                    </a:lnTo>
                    <a:lnTo>
                      <a:pt x="233" y="668"/>
                    </a:lnTo>
                    <a:lnTo>
                      <a:pt x="231" y="668"/>
                    </a:lnTo>
                    <a:lnTo>
                      <a:pt x="230" y="668"/>
                    </a:lnTo>
                    <a:lnTo>
                      <a:pt x="229" y="668"/>
                    </a:lnTo>
                    <a:lnTo>
                      <a:pt x="227" y="668"/>
                    </a:lnTo>
                    <a:lnTo>
                      <a:pt x="227" y="670"/>
                    </a:lnTo>
                    <a:lnTo>
                      <a:pt x="227" y="671"/>
                    </a:lnTo>
                    <a:lnTo>
                      <a:pt x="226" y="671"/>
                    </a:lnTo>
                    <a:lnTo>
                      <a:pt x="225" y="671"/>
                    </a:lnTo>
                    <a:lnTo>
                      <a:pt x="224" y="671"/>
                    </a:lnTo>
                    <a:lnTo>
                      <a:pt x="222" y="670"/>
                    </a:lnTo>
                    <a:lnTo>
                      <a:pt x="221" y="670"/>
                    </a:lnTo>
                    <a:lnTo>
                      <a:pt x="221" y="668"/>
                    </a:lnTo>
                    <a:lnTo>
                      <a:pt x="221" y="667"/>
                    </a:lnTo>
                    <a:lnTo>
                      <a:pt x="220" y="667"/>
                    </a:lnTo>
                    <a:lnTo>
                      <a:pt x="218" y="667"/>
                    </a:lnTo>
                    <a:lnTo>
                      <a:pt x="218" y="666"/>
                    </a:lnTo>
                    <a:lnTo>
                      <a:pt x="217" y="666"/>
                    </a:lnTo>
                    <a:lnTo>
                      <a:pt x="217" y="665"/>
                    </a:lnTo>
                    <a:lnTo>
                      <a:pt x="217" y="663"/>
                    </a:lnTo>
                    <a:lnTo>
                      <a:pt x="216" y="663"/>
                    </a:lnTo>
                    <a:lnTo>
                      <a:pt x="214" y="663"/>
                    </a:lnTo>
                    <a:lnTo>
                      <a:pt x="213" y="663"/>
                    </a:lnTo>
                    <a:lnTo>
                      <a:pt x="213" y="662"/>
                    </a:lnTo>
                    <a:lnTo>
                      <a:pt x="213" y="661"/>
                    </a:lnTo>
                    <a:lnTo>
                      <a:pt x="212" y="661"/>
                    </a:lnTo>
                    <a:lnTo>
                      <a:pt x="212" y="659"/>
                    </a:lnTo>
                    <a:lnTo>
                      <a:pt x="212" y="658"/>
                    </a:lnTo>
                    <a:lnTo>
                      <a:pt x="212" y="657"/>
                    </a:lnTo>
                    <a:lnTo>
                      <a:pt x="212" y="655"/>
                    </a:lnTo>
                    <a:lnTo>
                      <a:pt x="212" y="654"/>
                    </a:lnTo>
                    <a:lnTo>
                      <a:pt x="212" y="653"/>
                    </a:lnTo>
                    <a:lnTo>
                      <a:pt x="212" y="651"/>
                    </a:lnTo>
                    <a:lnTo>
                      <a:pt x="210" y="651"/>
                    </a:lnTo>
                    <a:lnTo>
                      <a:pt x="210" y="650"/>
                    </a:lnTo>
                    <a:lnTo>
                      <a:pt x="212" y="650"/>
                    </a:lnTo>
                    <a:lnTo>
                      <a:pt x="210" y="650"/>
                    </a:lnTo>
                    <a:lnTo>
                      <a:pt x="210" y="649"/>
                    </a:lnTo>
                    <a:lnTo>
                      <a:pt x="209" y="649"/>
                    </a:lnTo>
                    <a:lnTo>
                      <a:pt x="209" y="648"/>
                    </a:lnTo>
                    <a:lnTo>
                      <a:pt x="208" y="648"/>
                    </a:lnTo>
                    <a:lnTo>
                      <a:pt x="207" y="648"/>
                    </a:lnTo>
                    <a:lnTo>
                      <a:pt x="207" y="646"/>
                    </a:lnTo>
                    <a:lnTo>
                      <a:pt x="205" y="646"/>
                    </a:lnTo>
                    <a:lnTo>
                      <a:pt x="204" y="646"/>
                    </a:lnTo>
                    <a:lnTo>
                      <a:pt x="203" y="646"/>
                    </a:lnTo>
                    <a:lnTo>
                      <a:pt x="203" y="645"/>
                    </a:lnTo>
                    <a:lnTo>
                      <a:pt x="201" y="645"/>
                    </a:lnTo>
                    <a:lnTo>
                      <a:pt x="201" y="644"/>
                    </a:lnTo>
                    <a:lnTo>
                      <a:pt x="200" y="644"/>
                    </a:lnTo>
                    <a:lnTo>
                      <a:pt x="199" y="644"/>
                    </a:lnTo>
                    <a:lnTo>
                      <a:pt x="199" y="642"/>
                    </a:lnTo>
                    <a:lnTo>
                      <a:pt x="197" y="642"/>
                    </a:lnTo>
                    <a:lnTo>
                      <a:pt x="197" y="641"/>
                    </a:lnTo>
                    <a:lnTo>
                      <a:pt x="196" y="641"/>
                    </a:lnTo>
                    <a:lnTo>
                      <a:pt x="196" y="640"/>
                    </a:lnTo>
                    <a:lnTo>
                      <a:pt x="196" y="638"/>
                    </a:lnTo>
                    <a:lnTo>
                      <a:pt x="197" y="638"/>
                    </a:lnTo>
                    <a:lnTo>
                      <a:pt x="197" y="637"/>
                    </a:lnTo>
                    <a:lnTo>
                      <a:pt x="196" y="636"/>
                    </a:lnTo>
                    <a:lnTo>
                      <a:pt x="196" y="634"/>
                    </a:lnTo>
                    <a:lnTo>
                      <a:pt x="195" y="634"/>
                    </a:lnTo>
                    <a:lnTo>
                      <a:pt x="195" y="633"/>
                    </a:lnTo>
                    <a:lnTo>
                      <a:pt x="193" y="633"/>
                    </a:lnTo>
                    <a:lnTo>
                      <a:pt x="193" y="632"/>
                    </a:lnTo>
                    <a:lnTo>
                      <a:pt x="192" y="633"/>
                    </a:lnTo>
                    <a:lnTo>
                      <a:pt x="192" y="632"/>
                    </a:lnTo>
                    <a:lnTo>
                      <a:pt x="191" y="633"/>
                    </a:lnTo>
                    <a:lnTo>
                      <a:pt x="191" y="632"/>
                    </a:lnTo>
                    <a:lnTo>
                      <a:pt x="189" y="632"/>
                    </a:lnTo>
                    <a:lnTo>
                      <a:pt x="189" y="631"/>
                    </a:lnTo>
                    <a:lnTo>
                      <a:pt x="189" y="629"/>
                    </a:lnTo>
                    <a:lnTo>
                      <a:pt x="188" y="629"/>
                    </a:lnTo>
                    <a:lnTo>
                      <a:pt x="188" y="628"/>
                    </a:lnTo>
                    <a:lnTo>
                      <a:pt x="188" y="627"/>
                    </a:lnTo>
                    <a:lnTo>
                      <a:pt x="187" y="627"/>
                    </a:lnTo>
                    <a:lnTo>
                      <a:pt x="187" y="625"/>
                    </a:lnTo>
                    <a:lnTo>
                      <a:pt x="186" y="625"/>
                    </a:lnTo>
                    <a:lnTo>
                      <a:pt x="184" y="625"/>
                    </a:lnTo>
                    <a:lnTo>
                      <a:pt x="184" y="627"/>
                    </a:lnTo>
                    <a:lnTo>
                      <a:pt x="183" y="627"/>
                    </a:lnTo>
                    <a:lnTo>
                      <a:pt x="182" y="627"/>
                    </a:lnTo>
                    <a:lnTo>
                      <a:pt x="180" y="627"/>
                    </a:lnTo>
                    <a:lnTo>
                      <a:pt x="180" y="625"/>
                    </a:lnTo>
                    <a:lnTo>
                      <a:pt x="179" y="625"/>
                    </a:lnTo>
                    <a:lnTo>
                      <a:pt x="179" y="624"/>
                    </a:lnTo>
                    <a:lnTo>
                      <a:pt x="178" y="624"/>
                    </a:lnTo>
                    <a:lnTo>
                      <a:pt x="176" y="624"/>
                    </a:lnTo>
                    <a:lnTo>
                      <a:pt x="176" y="623"/>
                    </a:lnTo>
                    <a:lnTo>
                      <a:pt x="175" y="623"/>
                    </a:lnTo>
                    <a:lnTo>
                      <a:pt x="175" y="621"/>
                    </a:lnTo>
                    <a:lnTo>
                      <a:pt x="174" y="621"/>
                    </a:lnTo>
                    <a:lnTo>
                      <a:pt x="172" y="621"/>
                    </a:lnTo>
                    <a:lnTo>
                      <a:pt x="171" y="621"/>
                    </a:lnTo>
                    <a:lnTo>
                      <a:pt x="170" y="620"/>
                    </a:lnTo>
                    <a:lnTo>
                      <a:pt x="170" y="619"/>
                    </a:lnTo>
                    <a:lnTo>
                      <a:pt x="170" y="617"/>
                    </a:lnTo>
                    <a:lnTo>
                      <a:pt x="170" y="616"/>
                    </a:lnTo>
                    <a:lnTo>
                      <a:pt x="170" y="615"/>
                    </a:lnTo>
                    <a:lnTo>
                      <a:pt x="170" y="614"/>
                    </a:lnTo>
                    <a:lnTo>
                      <a:pt x="171" y="612"/>
                    </a:lnTo>
                    <a:lnTo>
                      <a:pt x="170" y="612"/>
                    </a:lnTo>
                    <a:lnTo>
                      <a:pt x="169" y="612"/>
                    </a:lnTo>
                    <a:lnTo>
                      <a:pt x="169" y="611"/>
                    </a:lnTo>
                    <a:lnTo>
                      <a:pt x="167" y="611"/>
                    </a:lnTo>
                    <a:lnTo>
                      <a:pt x="167" y="610"/>
                    </a:lnTo>
                    <a:lnTo>
                      <a:pt x="167" y="608"/>
                    </a:lnTo>
                    <a:lnTo>
                      <a:pt x="167" y="607"/>
                    </a:lnTo>
                    <a:lnTo>
                      <a:pt x="167" y="606"/>
                    </a:lnTo>
                    <a:lnTo>
                      <a:pt x="167" y="604"/>
                    </a:lnTo>
                    <a:lnTo>
                      <a:pt x="166" y="604"/>
                    </a:lnTo>
                    <a:lnTo>
                      <a:pt x="166" y="603"/>
                    </a:lnTo>
                    <a:lnTo>
                      <a:pt x="165" y="603"/>
                    </a:lnTo>
                    <a:lnTo>
                      <a:pt x="165" y="602"/>
                    </a:lnTo>
                    <a:lnTo>
                      <a:pt x="165" y="600"/>
                    </a:lnTo>
                    <a:lnTo>
                      <a:pt x="163" y="600"/>
                    </a:lnTo>
                    <a:lnTo>
                      <a:pt x="165" y="599"/>
                    </a:lnTo>
                    <a:lnTo>
                      <a:pt x="165" y="598"/>
                    </a:lnTo>
                    <a:lnTo>
                      <a:pt x="166" y="598"/>
                    </a:lnTo>
                    <a:lnTo>
                      <a:pt x="166" y="596"/>
                    </a:lnTo>
                    <a:lnTo>
                      <a:pt x="165" y="596"/>
                    </a:lnTo>
                    <a:lnTo>
                      <a:pt x="165" y="595"/>
                    </a:lnTo>
                    <a:lnTo>
                      <a:pt x="165" y="594"/>
                    </a:lnTo>
                    <a:lnTo>
                      <a:pt x="166" y="594"/>
                    </a:lnTo>
                    <a:lnTo>
                      <a:pt x="166" y="593"/>
                    </a:lnTo>
                    <a:lnTo>
                      <a:pt x="166" y="591"/>
                    </a:lnTo>
                    <a:lnTo>
                      <a:pt x="166" y="590"/>
                    </a:lnTo>
                    <a:lnTo>
                      <a:pt x="165" y="590"/>
                    </a:lnTo>
                    <a:lnTo>
                      <a:pt x="165" y="589"/>
                    </a:lnTo>
                    <a:lnTo>
                      <a:pt x="163" y="589"/>
                    </a:lnTo>
                    <a:lnTo>
                      <a:pt x="163" y="587"/>
                    </a:lnTo>
                    <a:lnTo>
                      <a:pt x="162" y="587"/>
                    </a:lnTo>
                    <a:lnTo>
                      <a:pt x="162" y="586"/>
                    </a:lnTo>
                    <a:lnTo>
                      <a:pt x="162" y="585"/>
                    </a:lnTo>
                    <a:lnTo>
                      <a:pt x="161" y="583"/>
                    </a:lnTo>
                    <a:lnTo>
                      <a:pt x="161" y="582"/>
                    </a:lnTo>
                    <a:lnTo>
                      <a:pt x="159" y="582"/>
                    </a:lnTo>
                    <a:lnTo>
                      <a:pt x="159" y="581"/>
                    </a:lnTo>
                    <a:lnTo>
                      <a:pt x="158" y="581"/>
                    </a:lnTo>
                    <a:lnTo>
                      <a:pt x="158" y="579"/>
                    </a:lnTo>
                    <a:lnTo>
                      <a:pt x="157" y="579"/>
                    </a:lnTo>
                    <a:lnTo>
                      <a:pt x="157" y="578"/>
                    </a:lnTo>
                    <a:lnTo>
                      <a:pt x="157" y="577"/>
                    </a:lnTo>
                    <a:lnTo>
                      <a:pt x="157" y="576"/>
                    </a:lnTo>
                    <a:lnTo>
                      <a:pt x="155" y="576"/>
                    </a:lnTo>
                    <a:lnTo>
                      <a:pt x="155" y="574"/>
                    </a:lnTo>
                    <a:lnTo>
                      <a:pt x="155" y="573"/>
                    </a:lnTo>
                    <a:lnTo>
                      <a:pt x="155" y="572"/>
                    </a:lnTo>
                    <a:lnTo>
                      <a:pt x="154" y="572"/>
                    </a:lnTo>
                    <a:lnTo>
                      <a:pt x="154" y="570"/>
                    </a:lnTo>
                    <a:lnTo>
                      <a:pt x="154" y="569"/>
                    </a:lnTo>
                    <a:lnTo>
                      <a:pt x="154" y="568"/>
                    </a:lnTo>
                    <a:lnTo>
                      <a:pt x="153" y="568"/>
                    </a:lnTo>
                    <a:lnTo>
                      <a:pt x="153" y="566"/>
                    </a:lnTo>
                    <a:lnTo>
                      <a:pt x="152" y="566"/>
                    </a:lnTo>
                    <a:lnTo>
                      <a:pt x="152" y="565"/>
                    </a:lnTo>
                    <a:lnTo>
                      <a:pt x="150" y="565"/>
                    </a:lnTo>
                    <a:lnTo>
                      <a:pt x="149" y="565"/>
                    </a:lnTo>
                    <a:lnTo>
                      <a:pt x="149" y="564"/>
                    </a:lnTo>
                    <a:lnTo>
                      <a:pt x="148" y="564"/>
                    </a:lnTo>
                    <a:lnTo>
                      <a:pt x="148" y="562"/>
                    </a:lnTo>
                    <a:lnTo>
                      <a:pt x="146" y="562"/>
                    </a:lnTo>
                    <a:lnTo>
                      <a:pt x="146" y="561"/>
                    </a:lnTo>
                    <a:lnTo>
                      <a:pt x="145" y="560"/>
                    </a:lnTo>
                    <a:lnTo>
                      <a:pt x="144" y="560"/>
                    </a:lnTo>
                    <a:lnTo>
                      <a:pt x="142" y="559"/>
                    </a:lnTo>
                    <a:lnTo>
                      <a:pt x="142" y="557"/>
                    </a:lnTo>
                    <a:lnTo>
                      <a:pt x="142" y="556"/>
                    </a:lnTo>
                    <a:lnTo>
                      <a:pt x="142" y="555"/>
                    </a:lnTo>
                    <a:lnTo>
                      <a:pt x="141" y="555"/>
                    </a:lnTo>
                    <a:lnTo>
                      <a:pt x="141" y="553"/>
                    </a:lnTo>
                    <a:lnTo>
                      <a:pt x="141" y="552"/>
                    </a:lnTo>
                    <a:lnTo>
                      <a:pt x="141" y="551"/>
                    </a:lnTo>
                    <a:lnTo>
                      <a:pt x="142" y="551"/>
                    </a:lnTo>
                    <a:lnTo>
                      <a:pt x="142" y="549"/>
                    </a:lnTo>
                    <a:lnTo>
                      <a:pt x="142" y="548"/>
                    </a:lnTo>
                    <a:lnTo>
                      <a:pt x="144" y="548"/>
                    </a:lnTo>
                    <a:lnTo>
                      <a:pt x="144" y="547"/>
                    </a:lnTo>
                    <a:lnTo>
                      <a:pt x="144" y="545"/>
                    </a:lnTo>
                    <a:lnTo>
                      <a:pt x="145" y="545"/>
                    </a:lnTo>
                    <a:lnTo>
                      <a:pt x="145" y="544"/>
                    </a:lnTo>
                    <a:lnTo>
                      <a:pt x="146" y="544"/>
                    </a:lnTo>
                    <a:lnTo>
                      <a:pt x="146" y="543"/>
                    </a:lnTo>
                    <a:lnTo>
                      <a:pt x="145" y="543"/>
                    </a:lnTo>
                    <a:lnTo>
                      <a:pt x="145" y="542"/>
                    </a:lnTo>
                    <a:lnTo>
                      <a:pt x="144" y="540"/>
                    </a:lnTo>
                    <a:lnTo>
                      <a:pt x="144" y="539"/>
                    </a:lnTo>
                    <a:lnTo>
                      <a:pt x="144" y="538"/>
                    </a:lnTo>
                    <a:lnTo>
                      <a:pt x="142" y="538"/>
                    </a:lnTo>
                    <a:lnTo>
                      <a:pt x="142" y="536"/>
                    </a:lnTo>
                    <a:lnTo>
                      <a:pt x="141" y="538"/>
                    </a:lnTo>
                    <a:lnTo>
                      <a:pt x="141" y="536"/>
                    </a:lnTo>
                    <a:lnTo>
                      <a:pt x="140" y="536"/>
                    </a:lnTo>
                    <a:lnTo>
                      <a:pt x="140" y="535"/>
                    </a:lnTo>
                    <a:lnTo>
                      <a:pt x="140" y="534"/>
                    </a:lnTo>
                    <a:lnTo>
                      <a:pt x="138" y="534"/>
                    </a:lnTo>
                    <a:lnTo>
                      <a:pt x="138" y="532"/>
                    </a:lnTo>
                    <a:lnTo>
                      <a:pt x="137" y="532"/>
                    </a:lnTo>
                    <a:lnTo>
                      <a:pt x="136" y="531"/>
                    </a:lnTo>
                    <a:lnTo>
                      <a:pt x="135" y="531"/>
                    </a:lnTo>
                    <a:lnTo>
                      <a:pt x="133" y="531"/>
                    </a:lnTo>
                    <a:lnTo>
                      <a:pt x="132" y="531"/>
                    </a:lnTo>
                    <a:lnTo>
                      <a:pt x="132" y="530"/>
                    </a:lnTo>
                    <a:lnTo>
                      <a:pt x="131" y="530"/>
                    </a:lnTo>
                    <a:lnTo>
                      <a:pt x="131" y="528"/>
                    </a:lnTo>
                    <a:lnTo>
                      <a:pt x="129" y="528"/>
                    </a:lnTo>
                    <a:lnTo>
                      <a:pt x="128" y="528"/>
                    </a:lnTo>
                    <a:lnTo>
                      <a:pt x="128" y="527"/>
                    </a:lnTo>
                    <a:lnTo>
                      <a:pt x="128" y="526"/>
                    </a:lnTo>
                    <a:lnTo>
                      <a:pt x="127" y="526"/>
                    </a:lnTo>
                    <a:lnTo>
                      <a:pt x="127" y="525"/>
                    </a:lnTo>
                    <a:lnTo>
                      <a:pt x="125" y="523"/>
                    </a:lnTo>
                    <a:lnTo>
                      <a:pt x="125" y="522"/>
                    </a:lnTo>
                    <a:lnTo>
                      <a:pt x="125" y="521"/>
                    </a:lnTo>
                    <a:lnTo>
                      <a:pt x="125" y="519"/>
                    </a:lnTo>
                    <a:lnTo>
                      <a:pt x="124" y="519"/>
                    </a:lnTo>
                    <a:lnTo>
                      <a:pt x="124" y="518"/>
                    </a:lnTo>
                    <a:lnTo>
                      <a:pt x="124" y="517"/>
                    </a:lnTo>
                    <a:lnTo>
                      <a:pt x="125" y="517"/>
                    </a:lnTo>
                    <a:lnTo>
                      <a:pt x="125" y="515"/>
                    </a:lnTo>
                    <a:lnTo>
                      <a:pt x="125" y="514"/>
                    </a:lnTo>
                    <a:lnTo>
                      <a:pt x="125" y="513"/>
                    </a:lnTo>
                    <a:lnTo>
                      <a:pt x="125" y="511"/>
                    </a:lnTo>
                    <a:lnTo>
                      <a:pt x="124" y="511"/>
                    </a:lnTo>
                    <a:lnTo>
                      <a:pt x="124" y="510"/>
                    </a:lnTo>
                    <a:lnTo>
                      <a:pt x="123" y="510"/>
                    </a:lnTo>
                    <a:lnTo>
                      <a:pt x="121" y="510"/>
                    </a:lnTo>
                    <a:lnTo>
                      <a:pt x="121" y="509"/>
                    </a:lnTo>
                    <a:lnTo>
                      <a:pt x="120" y="509"/>
                    </a:lnTo>
                    <a:lnTo>
                      <a:pt x="120" y="507"/>
                    </a:lnTo>
                    <a:lnTo>
                      <a:pt x="119" y="507"/>
                    </a:lnTo>
                    <a:lnTo>
                      <a:pt x="119" y="506"/>
                    </a:lnTo>
                    <a:lnTo>
                      <a:pt x="117" y="506"/>
                    </a:lnTo>
                    <a:lnTo>
                      <a:pt x="116" y="506"/>
                    </a:lnTo>
                    <a:lnTo>
                      <a:pt x="116" y="505"/>
                    </a:lnTo>
                    <a:lnTo>
                      <a:pt x="116" y="504"/>
                    </a:lnTo>
                    <a:lnTo>
                      <a:pt x="115" y="504"/>
                    </a:lnTo>
                    <a:lnTo>
                      <a:pt x="115" y="502"/>
                    </a:lnTo>
                    <a:lnTo>
                      <a:pt x="114" y="501"/>
                    </a:lnTo>
                    <a:lnTo>
                      <a:pt x="112" y="500"/>
                    </a:lnTo>
                    <a:lnTo>
                      <a:pt x="111" y="500"/>
                    </a:lnTo>
                    <a:lnTo>
                      <a:pt x="111" y="498"/>
                    </a:lnTo>
                    <a:lnTo>
                      <a:pt x="110" y="498"/>
                    </a:lnTo>
                    <a:lnTo>
                      <a:pt x="108" y="498"/>
                    </a:lnTo>
                    <a:lnTo>
                      <a:pt x="108" y="497"/>
                    </a:lnTo>
                    <a:lnTo>
                      <a:pt x="108" y="496"/>
                    </a:lnTo>
                    <a:lnTo>
                      <a:pt x="107" y="496"/>
                    </a:lnTo>
                    <a:lnTo>
                      <a:pt x="107" y="494"/>
                    </a:lnTo>
                    <a:lnTo>
                      <a:pt x="106" y="494"/>
                    </a:lnTo>
                    <a:lnTo>
                      <a:pt x="106" y="493"/>
                    </a:lnTo>
                    <a:lnTo>
                      <a:pt x="104" y="492"/>
                    </a:lnTo>
                    <a:lnTo>
                      <a:pt x="104" y="490"/>
                    </a:lnTo>
                    <a:lnTo>
                      <a:pt x="103" y="489"/>
                    </a:lnTo>
                    <a:lnTo>
                      <a:pt x="102" y="489"/>
                    </a:lnTo>
                    <a:lnTo>
                      <a:pt x="102" y="488"/>
                    </a:lnTo>
                    <a:lnTo>
                      <a:pt x="102" y="487"/>
                    </a:lnTo>
                    <a:lnTo>
                      <a:pt x="100" y="487"/>
                    </a:lnTo>
                    <a:lnTo>
                      <a:pt x="100" y="485"/>
                    </a:lnTo>
                    <a:lnTo>
                      <a:pt x="100" y="484"/>
                    </a:lnTo>
                    <a:lnTo>
                      <a:pt x="100" y="483"/>
                    </a:lnTo>
                    <a:lnTo>
                      <a:pt x="100" y="481"/>
                    </a:lnTo>
                    <a:lnTo>
                      <a:pt x="99" y="481"/>
                    </a:lnTo>
                    <a:lnTo>
                      <a:pt x="99" y="480"/>
                    </a:lnTo>
                    <a:lnTo>
                      <a:pt x="99" y="479"/>
                    </a:lnTo>
                    <a:lnTo>
                      <a:pt x="98" y="479"/>
                    </a:lnTo>
                    <a:lnTo>
                      <a:pt x="98" y="477"/>
                    </a:lnTo>
                    <a:lnTo>
                      <a:pt x="98" y="476"/>
                    </a:lnTo>
                    <a:lnTo>
                      <a:pt x="97" y="476"/>
                    </a:lnTo>
                    <a:lnTo>
                      <a:pt x="97" y="475"/>
                    </a:lnTo>
                    <a:lnTo>
                      <a:pt x="95" y="475"/>
                    </a:lnTo>
                    <a:lnTo>
                      <a:pt x="95" y="473"/>
                    </a:lnTo>
                    <a:lnTo>
                      <a:pt x="94" y="473"/>
                    </a:lnTo>
                    <a:lnTo>
                      <a:pt x="94" y="472"/>
                    </a:lnTo>
                    <a:lnTo>
                      <a:pt x="93" y="472"/>
                    </a:lnTo>
                    <a:lnTo>
                      <a:pt x="93" y="471"/>
                    </a:lnTo>
                    <a:lnTo>
                      <a:pt x="91" y="471"/>
                    </a:lnTo>
                    <a:lnTo>
                      <a:pt x="90" y="471"/>
                    </a:lnTo>
                    <a:lnTo>
                      <a:pt x="89" y="471"/>
                    </a:lnTo>
                    <a:lnTo>
                      <a:pt x="87" y="471"/>
                    </a:lnTo>
                    <a:lnTo>
                      <a:pt x="87" y="470"/>
                    </a:lnTo>
                    <a:lnTo>
                      <a:pt x="86" y="470"/>
                    </a:lnTo>
                    <a:lnTo>
                      <a:pt x="85" y="468"/>
                    </a:lnTo>
                    <a:lnTo>
                      <a:pt x="85" y="467"/>
                    </a:lnTo>
                    <a:lnTo>
                      <a:pt x="85" y="466"/>
                    </a:lnTo>
                    <a:lnTo>
                      <a:pt x="83" y="466"/>
                    </a:lnTo>
                    <a:lnTo>
                      <a:pt x="83" y="464"/>
                    </a:lnTo>
                    <a:lnTo>
                      <a:pt x="83" y="463"/>
                    </a:lnTo>
                    <a:lnTo>
                      <a:pt x="83" y="462"/>
                    </a:lnTo>
                    <a:lnTo>
                      <a:pt x="82" y="462"/>
                    </a:lnTo>
                    <a:lnTo>
                      <a:pt x="82" y="460"/>
                    </a:lnTo>
                    <a:lnTo>
                      <a:pt x="81" y="460"/>
                    </a:lnTo>
                    <a:lnTo>
                      <a:pt x="80" y="460"/>
                    </a:lnTo>
                    <a:lnTo>
                      <a:pt x="78" y="460"/>
                    </a:lnTo>
                    <a:lnTo>
                      <a:pt x="78" y="459"/>
                    </a:lnTo>
                    <a:lnTo>
                      <a:pt x="77" y="459"/>
                    </a:lnTo>
                    <a:lnTo>
                      <a:pt x="76" y="459"/>
                    </a:lnTo>
                    <a:lnTo>
                      <a:pt x="76" y="458"/>
                    </a:lnTo>
                    <a:lnTo>
                      <a:pt x="74" y="458"/>
                    </a:lnTo>
                    <a:lnTo>
                      <a:pt x="73" y="458"/>
                    </a:lnTo>
                    <a:lnTo>
                      <a:pt x="73" y="456"/>
                    </a:lnTo>
                    <a:lnTo>
                      <a:pt x="72" y="456"/>
                    </a:lnTo>
                    <a:lnTo>
                      <a:pt x="72" y="455"/>
                    </a:lnTo>
                    <a:lnTo>
                      <a:pt x="70" y="455"/>
                    </a:lnTo>
                    <a:lnTo>
                      <a:pt x="70" y="454"/>
                    </a:lnTo>
                    <a:lnTo>
                      <a:pt x="69" y="454"/>
                    </a:lnTo>
                    <a:lnTo>
                      <a:pt x="68" y="453"/>
                    </a:lnTo>
                    <a:lnTo>
                      <a:pt x="66" y="453"/>
                    </a:lnTo>
                    <a:lnTo>
                      <a:pt x="66" y="451"/>
                    </a:lnTo>
                    <a:lnTo>
                      <a:pt x="65" y="453"/>
                    </a:lnTo>
                    <a:lnTo>
                      <a:pt x="65" y="451"/>
                    </a:lnTo>
                    <a:lnTo>
                      <a:pt x="64" y="451"/>
                    </a:lnTo>
                    <a:lnTo>
                      <a:pt x="62" y="451"/>
                    </a:lnTo>
                    <a:lnTo>
                      <a:pt x="61" y="451"/>
                    </a:lnTo>
                    <a:lnTo>
                      <a:pt x="60" y="451"/>
                    </a:lnTo>
                    <a:lnTo>
                      <a:pt x="57" y="453"/>
                    </a:lnTo>
                    <a:lnTo>
                      <a:pt x="56" y="451"/>
                    </a:lnTo>
                    <a:lnTo>
                      <a:pt x="55" y="451"/>
                    </a:lnTo>
                    <a:lnTo>
                      <a:pt x="55" y="450"/>
                    </a:lnTo>
                    <a:lnTo>
                      <a:pt x="53" y="450"/>
                    </a:lnTo>
                    <a:lnTo>
                      <a:pt x="52" y="450"/>
                    </a:lnTo>
                    <a:lnTo>
                      <a:pt x="52" y="449"/>
                    </a:lnTo>
                    <a:lnTo>
                      <a:pt x="53" y="449"/>
                    </a:lnTo>
                    <a:lnTo>
                      <a:pt x="53" y="447"/>
                    </a:lnTo>
                    <a:lnTo>
                      <a:pt x="53" y="446"/>
                    </a:lnTo>
                    <a:lnTo>
                      <a:pt x="55" y="446"/>
                    </a:lnTo>
                    <a:lnTo>
                      <a:pt x="55" y="445"/>
                    </a:lnTo>
                    <a:lnTo>
                      <a:pt x="56" y="445"/>
                    </a:lnTo>
                    <a:lnTo>
                      <a:pt x="56" y="443"/>
                    </a:lnTo>
                    <a:lnTo>
                      <a:pt x="57" y="443"/>
                    </a:lnTo>
                    <a:lnTo>
                      <a:pt x="59" y="443"/>
                    </a:lnTo>
                    <a:lnTo>
                      <a:pt x="59" y="442"/>
                    </a:lnTo>
                    <a:lnTo>
                      <a:pt x="60" y="442"/>
                    </a:lnTo>
                    <a:lnTo>
                      <a:pt x="61" y="442"/>
                    </a:lnTo>
                    <a:lnTo>
                      <a:pt x="61" y="441"/>
                    </a:lnTo>
                    <a:lnTo>
                      <a:pt x="62" y="441"/>
                    </a:lnTo>
                    <a:lnTo>
                      <a:pt x="62" y="439"/>
                    </a:lnTo>
                    <a:lnTo>
                      <a:pt x="64" y="439"/>
                    </a:lnTo>
                    <a:lnTo>
                      <a:pt x="64" y="438"/>
                    </a:lnTo>
                    <a:lnTo>
                      <a:pt x="64" y="437"/>
                    </a:lnTo>
                    <a:lnTo>
                      <a:pt x="64" y="435"/>
                    </a:lnTo>
                    <a:lnTo>
                      <a:pt x="62" y="435"/>
                    </a:lnTo>
                    <a:lnTo>
                      <a:pt x="62" y="434"/>
                    </a:lnTo>
                    <a:lnTo>
                      <a:pt x="62" y="433"/>
                    </a:lnTo>
                    <a:lnTo>
                      <a:pt x="61" y="433"/>
                    </a:lnTo>
                    <a:lnTo>
                      <a:pt x="61" y="432"/>
                    </a:lnTo>
                    <a:lnTo>
                      <a:pt x="60" y="432"/>
                    </a:lnTo>
                    <a:lnTo>
                      <a:pt x="60" y="430"/>
                    </a:lnTo>
                    <a:lnTo>
                      <a:pt x="60" y="429"/>
                    </a:lnTo>
                    <a:lnTo>
                      <a:pt x="59" y="429"/>
                    </a:lnTo>
                    <a:lnTo>
                      <a:pt x="59" y="428"/>
                    </a:lnTo>
                    <a:lnTo>
                      <a:pt x="59" y="426"/>
                    </a:lnTo>
                    <a:lnTo>
                      <a:pt x="57" y="426"/>
                    </a:lnTo>
                    <a:lnTo>
                      <a:pt x="57" y="425"/>
                    </a:lnTo>
                    <a:lnTo>
                      <a:pt x="57" y="424"/>
                    </a:lnTo>
                    <a:lnTo>
                      <a:pt x="56" y="424"/>
                    </a:lnTo>
                    <a:lnTo>
                      <a:pt x="56" y="422"/>
                    </a:lnTo>
                    <a:lnTo>
                      <a:pt x="55" y="422"/>
                    </a:lnTo>
                    <a:lnTo>
                      <a:pt x="55" y="421"/>
                    </a:lnTo>
                    <a:lnTo>
                      <a:pt x="55" y="420"/>
                    </a:lnTo>
                    <a:lnTo>
                      <a:pt x="55" y="418"/>
                    </a:lnTo>
                    <a:lnTo>
                      <a:pt x="55" y="417"/>
                    </a:lnTo>
                    <a:lnTo>
                      <a:pt x="55" y="416"/>
                    </a:lnTo>
                    <a:lnTo>
                      <a:pt x="56" y="416"/>
                    </a:lnTo>
                    <a:lnTo>
                      <a:pt x="56" y="415"/>
                    </a:lnTo>
                    <a:lnTo>
                      <a:pt x="56" y="413"/>
                    </a:lnTo>
                    <a:lnTo>
                      <a:pt x="56" y="412"/>
                    </a:lnTo>
                    <a:lnTo>
                      <a:pt x="56" y="411"/>
                    </a:lnTo>
                    <a:lnTo>
                      <a:pt x="57" y="411"/>
                    </a:lnTo>
                    <a:lnTo>
                      <a:pt x="57" y="409"/>
                    </a:lnTo>
                    <a:lnTo>
                      <a:pt x="57" y="408"/>
                    </a:lnTo>
                    <a:lnTo>
                      <a:pt x="56" y="407"/>
                    </a:lnTo>
                    <a:lnTo>
                      <a:pt x="56" y="405"/>
                    </a:lnTo>
                    <a:lnTo>
                      <a:pt x="56" y="404"/>
                    </a:lnTo>
                    <a:lnTo>
                      <a:pt x="55" y="404"/>
                    </a:lnTo>
                    <a:lnTo>
                      <a:pt x="53" y="403"/>
                    </a:lnTo>
                    <a:lnTo>
                      <a:pt x="52" y="403"/>
                    </a:lnTo>
                    <a:lnTo>
                      <a:pt x="51" y="403"/>
                    </a:lnTo>
                    <a:lnTo>
                      <a:pt x="51" y="401"/>
                    </a:lnTo>
                    <a:lnTo>
                      <a:pt x="49" y="401"/>
                    </a:lnTo>
                    <a:lnTo>
                      <a:pt x="48" y="401"/>
                    </a:lnTo>
                    <a:lnTo>
                      <a:pt x="47" y="401"/>
                    </a:lnTo>
                    <a:lnTo>
                      <a:pt x="47" y="400"/>
                    </a:lnTo>
                    <a:lnTo>
                      <a:pt x="45" y="400"/>
                    </a:lnTo>
                    <a:lnTo>
                      <a:pt x="45" y="399"/>
                    </a:lnTo>
                    <a:lnTo>
                      <a:pt x="45" y="398"/>
                    </a:lnTo>
                    <a:lnTo>
                      <a:pt x="44" y="398"/>
                    </a:lnTo>
                    <a:lnTo>
                      <a:pt x="44" y="396"/>
                    </a:lnTo>
                    <a:lnTo>
                      <a:pt x="44" y="395"/>
                    </a:lnTo>
                    <a:lnTo>
                      <a:pt x="44" y="394"/>
                    </a:lnTo>
                    <a:lnTo>
                      <a:pt x="44" y="392"/>
                    </a:lnTo>
                    <a:lnTo>
                      <a:pt x="44" y="391"/>
                    </a:lnTo>
                    <a:lnTo>
                      <a:pt x="44" y="390"/>
                    </a:lnTo>
                    <a:lnTo>
                      <a:pt x="44" y="388"/>
                    </a:lnTo>
                    <a:lnTo>
                      <a:pt x="43" y="388"/>
                    </a:lnTo>
                    <a:lnTo>
                      <a:pt x="43" y="387"/>
                    </a:lnTo>
                    <a:lnTo>
                      <a:pt x="43" y="386"/>
                    </a:lnTo>
                    <a:lnTo>
                      <a:pt x="43" y="384"/>
                    </a:lnTo>
                    <a:lnTo>
                      <a:pt x="43" y="383"/>
                    </a:lnTo>
                    <a:lnTo>
                      <a:pt x="43" y="382"/>
                    </a:lnTo>
                    <a:lnTo>
                      <a:pt x="43" y="381"/>
                    </a:lnTo>
                    <a:lnTo>
                      <a:pt x="43" y="379"/>
                    </a:lnTo>
                    <a:lnTo>
                      <a:pt x="44" y="379"/>
                    </a:lnTo>
                    <a:lnTo>
                      <a:pt x="44" y="378"/>
                    </a:lnTo>
                    <a:lnTo>
                      <a:pt x="44" y="377"/>
                    </a:lnTo>
                    <a:lnTo>
                      <a:pt x="42" y="377"/>
                    </a:lnTo>
                    <a:lnTo>
                      <a:pt x="42" y="375"/>
                    </a:lnTo>
                    <a:lnTo>
                      <a:pt x="42" y="374"/>
                    </a:lnTo>
                    <a:lnTo>
                      <a:pt x="40" y="374"/>
                    </a:lnTo>
                    <a:lnTo>
                      <a:pt x="40" y="373"/>
                    </a:lnTo>
                    <a:lnTo>
                      <a:pt x="39" y="373"/>
                    </a:lnTo>
                    <a:lnTo>
                      <a:pt x="38" y="373"/>
                    </a:lnTo>
                    <a:lnTo>
                      <a:pt x="38" y="371"/>
                    </a:lnTo>
                    <a:lnTo>
                      <a:pt x="36" y="371"/>
                    </a:lnTo>
                    <a:lnTo>
                      <a:pt x="35" y="371"/>
                    </a:lnTo>
                    <a:lnTo>
                      <a:pt x="34" y="373"/>
                    </a:lnTo>
                    <a:lnTo>
                      <a:pt x="32" y="373"/>
                    </a:lnTo>
                    <a:lnTo>
                      <a:pt x="31" y="373"/>
                    </a:lnTo>
                    <a:lnTo>
                      <a:pt x="30" y="373"/>
                    </a:lnTo>
                    <a:lnTo>
                      <a:pt x="28" y="373"/>
                    </a:lnTo>
                    <a:lnTo>
                      <a:pt x="28" y="374"/>
                    </a:lnTo>
                    <a:lnTo>
                      <a:pt x="27" y="374"/>
                    </a:lnTo>
                    <a:lnTo>
                      <a:pt x="27" y="373"/>
                    </a:lnTo>
                    <a:lnTo>
                      <a:pt x="27" y="371"/>
                    </a:lnTo>
                    <a:lnTo>
                      <a:pt x="26" y="371"/>
                    </a:lnTo>
                    <a:lnTo>
                      <a:pt x="25" y="371"/>
                    </a:lnTo>
                    <a:lnTo>
                      <a:pt x="25" y="373"/>
                    </a:lnTo>
                    <a:lnTo>
                      <a:pt x="23" y="373"/>
                    </a:lnTo>
                    <a:lnTo>
                      <a:pt x="22" y="373"/>
                    </a:lnTo>
                    <a:lnTo>
                      <a:pt x="22" y="374"/>
                    </a:lnTo>
                    <a:lnTo>
                      <a:pt x="21" y="374"/>
                    </a:lnTo>
                    <a:lnTo>
                      <a:pt x="21" y="373"/>
                    </a:lnTo>
                    <a:lnTo>
                      <a:pt x="22" y="373"/>
                    </a:lnTo>
                    <a:lnTo>
                      <a:pt x="22" y="371"/>
                    </a:lnTo>
                    <a:lnTo>
                      <a:pt x="23" y="371"/>
                    </a:lnTo>
                    <a:lnTo>
                      <a:pt x="23" y="370"/>
                    </a:lnTo>
                    <a:lnTo>
                      <a:pt x="22" y="370"/>
                    </a:lnTo>
                    <a:lnTo>
                      <a:pt x="21" y="370"/>
                    </a:lnTo>
                    <a:lnTo>
                      <a:pt x="19" y="370"/>
                    </a:lnTo>
                    <a:lnTo>
                      <a:pt x="19" y="369"/>
                    </a:lnTo>
                    <a:lnTo>
                      <a:pt x="18" y="369"/>
                    </a:lnTo>
                    <a:lnTo>
                      <a:pt x="17" y="370"/>
                    </a:lnTo>
                    <a:lnTo>
                      <a:pt x="15" y="370"/>
                    </a:lnTo>
                    <a:lnTo>
                      <a:pt x="14" y="370"/>
                    </a:lnTo>
                    <a:lnTo>
                      <a:pt x="13" y="370"/>
                    </a:lnTo>
                    <a:lnTo>
                      <a:pt x="11" y="370"/>
                    </a:lnTo>
                    <a:lnTo>
                      <a:pt x="10" y="370"/>
                    </a:lnTo>
                    <a:lnTo>
                      <a:pt x="9" y="370"/>
                    </a:lnTo>
                    <a:lnTo>
                      <a:pt x="8" y="370"/>
                    </a:lnTo>
                    <a:lnTo>
                      <a:pt x="6" y="370"/>
                    </a:lnTo>
                    <a:lnTo>
                      <a:pt x="6" y="369"/>
                    </a:lnTo>
                    <a:lnTo>
                      <a:pt x="5" y="369"/>
                    </a:lnTo>
                    <a:lnTo>
                      <a:pt x="4" y="367"/>
                    </a:lnTo>
                    <a:lnTo>
                      <a:pt x="4" y="366"/>
                    </a:lnTo>
                    <a:lnTo>
                      <a:pt x="2" y="366"/>
                    </a:lnTo>
                    <a:lnTo>
                      <a:pt x="2" y="365"/>
                    </a:lnTo>
                    <a:lnTo>
                      <a:pt x="2" y="363"/>
                    </a:lnTo>
                    <a:lnTo>
                      <a:pt x="2" y="362"/>
                    </a:lnTo>
                    <a:lnTo>
                      <a:pt x="1" y="362"/>
                    </a:lnTo>
                    <a:lnTo>
                      <a:pt x="1" y="361"/>
                    </a:lnTo>
                    <a:lnTo>
                      <a:pt x="0" y="361"/>
                    </a:lnTo>
                    <a:lnTo>
                      <a:pt x="1" y="361"/>
                    </a:lnTo>
                    <a:lnTo>
                      <a:pt x="1" y="360"/>
                    </a:lnTo>
                    <a:lnTo>
                      <a:pt x="0" y="360"/>
                    </a:lnTo>
                    <a:lnTo>
                      <a:pt x="0" y="361"/>
                    </a:lnTo>
                    <a:lnTo>
                      <a:pt x="0" y="360"/>
                    </a:lnTo>
                    <a:lnTo>
                      <a:pt x="0" y="358"/>
                    </a:lnTo>
                    <a:lnTo>
                      <a:pt x="0" y="357"/>
                    </a:lnTo>
                    <a:lnTo>
                      <a:pt x="0" y="356"/>
                    </a:lnTo>
                    <a:lnTo>
                      <a:pt x="1" y="356"/>
                    </a:lnTo>
                    <a:lnTo>
                      <a:pt x="1" y="354"/>
                    </a:lnTo>
                    <a:lnTo>
                      <a:pt x="2" y="354"/>
                    </a:lnTo>
                    <a:lnTo>
                      <a:pt x="2" y="353"/>
                    </a:lnTo>
                    <a:lnTo>
                      <a:pt x="4" y="353"/>
                    </a:lnTo>
                    <a:lnTo>
                      <a:pt x="4" y="352"/>
                    </a:lnTo>
                    <a:lnTo>
                      <a:pt x="5" y="352"/>
                    </a:lnTo>
                    <a:lnTo>
                      <a:pt x="5" y="350"/>
                    </a:lnTo>
                    <a:lnTo>
                      <a:pt x="5" y="349"/>
                    </a:lnTo>
                    <a:lnTo>
                      <a:pt x="6" y="348"/>
                    </a:lnTo>
                    <a:lnTo>
                      <a:pt x="6" y="346"/>
                    </a:lnTo>
                    <a:lnTo>
                      <a:pt x="5" y="346"/>
                    </a:lnTo>
                    <a:lnTo>
                      <a:pt x="5" y="345"/>
                    </a:lnTo>
                    <a:lnTo>
                      <a:pt x="5" y="344"/>
                    </a:lnTo>
                    <a:lnTo>
                      <a:pt x="5" y="343"/>
                    </a:lnTo>
                    <a:lnTo>
                      <a:pt x="5" y="341"/>
                    </a:lnTo>
                    <a:lnTo>
                      <a:pt x="5" y="340"/>
                    </a:lnTo>
                    <a:lnTo>
                      <a:pt x="4" y="340"/>
                    </a:lnTo>
                    <a:lnTo>
                      <a:pt x="4" y="339"/>
                    </a:lnTo>
                    <a:lnTo>
                      <a:pt x="4" y="340"/>
                    </a:lnTo>
                    <a:lnTo>
                      <a:pt x="5" y="340"/>
                    </a:lnTo>
                    <a:lnTo>
                      <a:pt x="5" y="339"/>
                    </a:lnTo>
                    <a:lnTo>
                      <a:pt x="5" y="337"/>
                    </a:lnTo>
                    <a:lnTo>
                      <a:pt x="4" y="336"/>
                    </a:lnTo>
                    <a:lnTo>
                      <a:pt x="4" y="335"/>
                    </a:lnTo>
                    <a:lnTo>
                      <a:pt x="4" y="333"/>
                    </a:lnTo>
                    <a:lnTo>
                      <a:pt x="2" y="333"/>
                    </a:lnTo>
                    <a:lnTo>
                      <a:pt x="2" y="332"/>
                    </a:lnTo>
                    <a:lnTo>
                      <a:pt x="2" y="331"/>
                    </a:lnTo>
                    <a:lnTo>
                      <a:pt x="1" y="332"/>
                    </a:lnTo>
                    <a:lnTo>
                      <a:pt x="1" y="331"/>
                    </a:lnTo>
                    <a:lnTo>
                      <a:pt x="2" y="331"/>
                    </a:lnTo>
                    <a:lnTo>
                      <a:pt x="2" y="329"/>
                    </a:lnTo>
                    <a:lnTo>
                      <a:pt x="4" y="328"/>
                    </a:lnTo>
                    <a:lnTo>
                      <a:pt x="5" y="328"/>
                    </a:lnTo>
                    <a:lnTo>
                      <a:pt x="5" y="327"/>
                    </a:lnTo>
                    <a:lnTo>
                      <a:pt x="6" y="327"/>
                    </a:lnTo>
                    <a:lnTo>
                      <a:pt x="8" y="327"/>
                    </a:lnTo>
                    <a:lnTo>
                      <a:pt x="9" y="327"/>
                    </a:lnTo>
                    <a:lnTo>
                      <a:pt x="9" y="326"/>
                    </a:lnTo>
                    <a:lnTo>
                      <a:pt x="10" y="326"/>
                    </a:lnTo>
                    <a:lnTo>
                      <a:pt x="11" y="326"/>
                    </a:lnTo>
                    <a:lnTo>
                      <a:pt x="10" y="324"/>
                    </a:lnTo>
                    <a:lnTo>
                      <a:pt x="11" y="324"/>
                    </a:lnTo>
                    <a:lnTo>
                      <a:pt x="11" y="326"/>
                    </a:lnTo>
                    <a:lnTo>
                      <a:pt x="13" y="326"/>
                    </a:lnTo>
                    <a:lnTo>
                      <a:pt x="14" y="326"/>
                    </a:lnTo>
                    <a:lnTo>
                      <a:pt x="14" y="324"/>
                    </a:lnTo>
                    <a:lnTo>
                      <a:pt x="15" y="324"/>
                    </a:lnTo>
                    <a:lnTo>
                      <a:pt x="15" y="323"/>
                    </a:lnTo>
                    <a:lnTo>
                      <a:pt x="17" y="323"/>
                    </a:lnTo>
                    <a:lnTo>
                      <a:pt x="17" y="322"/>
                    </a:lnTo>
                    <a:lnTo>
                      <a:pt x="18" y="320"/>
                    </a:lnTo>
                    <a:lnTo>
                      <a:pt x="18" y="319"/>
                    </a:lnTo>
                    <a:lnTo>
                      <a:pt x="18" y="318"/>
                    </a:lnTo>
                    <a:lnTo>
                      <a:pt x="19" y="318"/>
                    </a:lnTo>
                    <a:lnTo>
                      <a:pt x="19" y="316"/>
                    </a:lnTo>
                    <a:lnTo>
                      <a:pt x="19" y="315"/>
                    </a:lnTo>
                    <a:lnTo>
                      <a:pt x="21" y="315"/>
                    </a:lnTo>
                    <a:lnTo>
                      <a:pt x="21" y="314"/>
                    </a:lnTo>
                    <a:lnTo>
                      <a:pt x="21" y="312"/>
                    </a:lnTo>
                    <a:lnTo>
                      <a:pt x="21" y="311"/>
                    </a:lnTo>
                    <a:lnTo>
                      <a:pt x="19" y="311"/>
                    </a:lnTo>
                    <a:lnTo>
                      <a:pt x="21" y="311"/>
                    </a:lnTo>
                    <a:lnTo>
                      <a:pt x="19" y="311"/>
                    </a:lnTo>
                    <a:lnTo>
                      <a:pt x="19" y="310"/>
                    </a:lnTo>
                    <a:lnTo>
                      <a:pt x="21" y="310"/>
                    </a:lnTo>
                    <a:lnTo>
                      <a:pt x="21" y="311"/>
                    </a:lnTo>
                    <a:lnTo>
                      <a:pt x="22" y="311"/>
                    </a:lnTo>
                    <a:lnTo>
                      <a:pt x="21" y="310"/>
                    </a:lnTo>
                    <a:lnTo>
                      <a:pt x="22" y="310"/>
                    </a:lnTo>
                    <a:lnTo>
                      <a:pt x="22" y="309"/>
                    </a:lnTo>
                    <a:lnTo>
                      <a:pt x="23" y="309"/>
                    </a:lnTo>
                    <a:lnTo>
                      <a:pt x="23" y="307"/>
                    </a:lnTo>
                    <a:lnTo>
                      <a:pt x="22" y="309"/>
                    </a:lnTo>
                    <a:lnTo>
                      <a:pt x="22" y="307"/>
                    </a:lnTo>
                    <a:lnTo>
                      <a:pt x="23" y="307"/>
                    </a:lnTo>
                    <a:lnTo>
                      <a:pt x="23" y="306"/>
                    </a:lnTo>
                    <a:lnTo>
                      <a:pt x="23" y="307"/>
                    </a:lnTo>
                    <a:lnTo>
                      <a:pt x="25" y="306"/>
                    </a:lnTo>
                    <a:lnTo>
                      <a:pt x="26" y="306"/>
                    </a:lnTo>
                    <a:lnTo>
                      <a:pt x="27" y="305"/>
                    </a:lnTo>
                    <a:lnTo>
                      <a:pt x="28" y="303"/>
                    </a:lnTo>
                    <a:lnTo>
                      <a:pt x="30" y="303"/>
                    </a:lnTo>
                    <a:lnTo>
                      <a:pt x="30" y="302"/>
                    </a:lnTo>
                    <a:lnTo>
                      <a:pt x="31" y="301"/>
                    </a:lnTo>
                    <a:lnTo>
                      <a:pt x="32" y="301"/>
                    </a:lnTo>
                    <a:lnTo>
                      <a:pt x="34" y="299"/>
                    </a:lnTo>
                    <a:lnTo>
                      <a:pt x="35" y="299"/>
                    </a:lnTo>
                    <a:lnTo>
                      <a:pt x="42" y="297"/>
                    </a:lnTo>
                    <a:lnTo>
                      <a:pt x="43" y="290"/>
                    </a:lnTo>
                    <a:lnTo>
                      <a:pt x="42" y="289"/>
                    </a:lnTo>
                    <a:lnTo>
                      <a:pt x="38" y="284"/>
                    </a:lnTo>
                    <a:lnTo>
                      <a:pt x="36" y="282"/>
                    </a:lnTo>
                    <a:lnTo>
                      <a:pt x="35" y="282"/>
                    </a:lnTo>
                    <a:lnTo>
                      <a:pt x="35" y="281"/>
                    </a:lnTo>
                    <a:lnTo>
                      <a:pt x="34" y="281"/>
                    </a:lnTo>
                    <a:lnTo>
                      <a:pt x="34" y="280"/>
                    </a:lnTo>
                    <a:lnTo>
                      <a:pt x="32" y="280"/>
                    </a:lnTo>
                    <a:lnTo>
                      <a:pt x="31" y="281"/>
                    </a:lnTo>
                    <a:lnTo>
                      <a:pt x="30" y="281"/>
                    </a:lnTo>
                    <a:lnTo>
                      <a:pt x="28" y="281"/>
                    </a:lnTo>
                    <a:lnTo>
                      <a:pt x="27" y="281"/>
                    </a:lnTo>
                    <a:lnTo>
                      <a:pt x="27" y="280"/>
                    </a:lnTo>
                    <a:lnTo>
                      <a:pt x="26" y="280"/>
                    </a:lnTo>
                    <a:lnTo>
                      <a:pt x="25" y="278"/>
                    </a:lnTo>
                    <a:lnTo>
                      <a:pt x="23" y="277"/>
                    </a:lnTo>
                    <a:lnTo>
                      <a:pt x="22" y="276"/>
                    </a:lnTo>
                    <a:lnTo>
                      <a:pt x="22" y="274"/>
                    </a:lnTo>
                    <a:lnTo>
                      <a:pt x="22" y="273"/>
                    </a:lnTo>
                    <a:lnTo>
                      <a:pt x="21" y="272"/>
                    </a:lnTo>
                    <a:lnTo>
                      <a:pt x="21" y="271"/>
                    </a:lnTo>
                    <a:lnTo>
                      <a:pt x="21" y="269"/>
                    </a:lnTo>
                    <a:lnTo>
                      <a:pt x="21" y="268"/>
                    </a:lnTo>
                    <a:lnTo>
                      <a:pt x="21" y="267"/>
                    </a:lnTo>
                    <a:lnTo>
                      <a:pt x="21" y="265"/>
                    </a:lnTo>
                    <a:lnTo>
                      <a:pt x="21" y="264"/>
                    </a:lnTo>
                    <a:lnTo>
                      <a:pt x="22" y="264"/>
                    </a:lnTo>
                    <a:lnTo>
                      <a:pt x="23" y="263"/>
                    </a:lnTo>
                    <a:lnTo>
                      <a:pt x="25" y="263"/>
                    </a:lnTo>
                    <a:lnTo>
                      <a:pt x="26" y="261"/>
                    </a:lnTo>
                    <a:lnTo>
                      <a:pt x="26" y="263"/>
                    </a:lnTo>
                    <a:lnTo>
                      <a:pt x="27" y="263"/>
                    </a:lnTo>
                    <a:lnTo>
                      <a:pt x="27" y="261"/>
                    </a:lnTo>
                    <a:lnTo>
                      <a:pt x="28" y="260"/>
                    </a:lnTo>
                    <a:lnTo>
                      <a:pt x="28" y="259"/>
                    </a:lnTo>
                    <a:lnTo>
                      <a:pt x="30" y="259"/>
                    </a:lnTo>
                    <a:lnTo>
                      <a:pt x="30" y="257"/>
                    </a:lnTo>
                    <a:lnTo>
                      <a:pt x="31" y="257"/>
                    </a:lnTo>
                    <a:lnTo>
                      <a:pt x="32" y="256"/>
                    </a:lnTo>
                    <a:lnTo>
                      <a:pt x="34" y="255"/>
                    </a:lnTo>
                    <a:lnTo>
                      <a:pt x="35" y="255"/>
                    </a:lnTo>
                    <a:lnTo>
                      <a:pt x="35" y="254"/>
                    </a:lnTo>
                    <a:lnTo>
                      <a:pt x="35" y="252"/>
                    </a:lnTo>
                    <a:lnTo>
                      <a:pt x="36" y="252"/>
                    </a:lnTo>
                    <a:lnTo>
                      <a:pt x="36" y="251"/>
                    </a:lnTo>
                    <a:lnTo>
                      <a:pt x="36" y="250"/>
                    </a:lnTo>
                    <a:lnTo>
                      <a:pt x="36" y="248"/>
                    </a:lnTo>
                    <a:lnTo>
                      <a:pt x="38" y="247"/>
                    </a:lnTo>
                    <a:lnTo>
                      <a:pt x="38" y="246"/>
                    </a:lnTo>
                    <a:lnTo>
                      <a:pt x="38" y="244"/>
                    </a:lnTo>
                    <a:lnTo>
                      <a:pt x="36" y="244"/>
                    </a:lnTo>
                    <a:lnTo>
                      <a:pt x="36" y="243"/>
                    </a:lnTo>
                    <a:lnTo>
                      <a:pt x="36" y="242"/>
                    </a:lnTo>
                    <a:lnTo>
                      <a:pt x="36" y="240"/>
                    </a:lnTo>
                    <a:lnTo>
                      <a:pt x="36" y="239"/>
                    </a:lnTo>
                    <a:lnTo>
                      <a:pt x="36" y="238"/>
                    </a:lnTo>
                    <a:lnTo>
                      <a:pt x="35" y="238"/>
                    </a:lnTo>
                    <a:lnTo>
                      <a:pt x="35" y="237"/>
                    </a:lnTo>
                    <a:lnTo>
                      <a:pt x="34" y="234"/>
                    </a:lnTo>
                    <a:lnTo>
                      <a:pt x="32" y="233"/>
                    </a:lnTo>
                    <a:lnTo>
                      <a:pt x="32" y="231"/>
                    </a:lnTo>
                    <a:lnTo>
                      <a:pt x="32" y="230"/>
                    </a:lnTo>
                    <a:lnTo>
                      <a:pt x="32" y="229"/>
                    </a:lnTo>
                    <a:lnTo>
                      <a:pt x="31" y="226"/>
                    </a:lnTo>
                    <a:lnTo>
                      <a:pt x="31" y="225"/>
                    </a:lnTo>
                    <a:lnTo>
                      <a:pt x="31" y="223"/>
                    </a:lnTo>
                    <a:lnTo>
                      <a:pt x="31" y="222"/>
                    </a:lnTo>
                    <a:lnTo>
                      <a:pt x="32" y="222"/>
                    </a:lnTo>
                    <a:lnTo>
                      <a:pt x="32" y="221"/>
                    </a:lnTo>
                    <a:lnTo>
                      <a:pt x="32" y="220"/>
                    </a:lnTo>
                    <a:lnTo>
                      <a:pt x="32" y="218"/>
                    </a:lnTo>
                    <a:lnTo>
                      <a:pt x="32" y="217"/>
                    </a:lnTo>
                    <a:lnTo>
                      <a:pt x="34" y="217"/>
                    </a:lnTo>
                    <a:lnTo>
                      <a:pt x="34" y="216"/>
                    </a:lnTo>
                    <a:lnTo>
                      <a:pt x="34" y="214"/>
                    </a:lnTo>
                    <a:lnTo>
                      <a:pt x="34" y="213"/>
                    </a:lnTo>
                    <a:lnTo>
                      <a:pt x="34" y="212"/>
                    </a:lnTo>
                    <a:lnTo>
                      <a:pt x="34" y="210"/>
                    </a:lnTo>
                    <a:lnTo>
                      <a:pt x="32" y="210"/>
                    </a:lnTo>
                    <a:lnTo>
                      <a:pt x="32" y="209"/>
                    </a:lnTo>
                    <a:lnTo>
                      <a:pt x="31" y="208"/>
                    </a:lnTo>
                    <a:lnTo>
                      <a:pt x="31" y="206"/>
                    </a:lnTo>
                    <a:lnTo>
                      <a:pt x="30" y="205"/>
                    </a:lnTo>
                    <a:lnTo>
                      <a:pt x="30" y="204"/>
                    </a:lnTo>
                    <a:lnTo>
                      <a:pt x="28" y="202"/>
                    </a:lnTo>
                    <a:lnTo>
                      <a:pt x="26" y="202"/>
                    </a:lnTo>
                    <a:lnTo>
                      <a:pt x="26" y="201"/>
                    </a:lnTo>
                    <a:lnTo>
                      <a:pt x="25" y="199"/>
                    </a:lnTo>
                    <a:lnTo>
                      <a:pt x="23" y="199"/>
                    </a:lnTo>
                    <a:lnTo>
                      <a:pt x="22" y="197"/>
                    </a:lnTo>
                    <a:lnTo>
                      <a:pt x="21" y="197"/>
                    </a:lnTo>
                    <a:lnTo>
                      <a:pt x="19" y="197"/>
                    </a:lnTo>
                    <a:lnTo>
                      <a:pt x="18" y="197"/>
                    </a:lnTo>
                    <a:lnTo>
                      <a:pt x="17" y="196"/>
                    </a:lnTo>
                    <a:lnTo>
                      <a:pt x="15" y="195"/>
                    </a:lnTo>
                    <a:lnTo>
                      <a:pt x="14" y="193"/>
                    </a:lnTo>
                    <a:lnTo>
                      <a:pt x="13" y="192"/>
                    </a:lnTo>
                    <a:lnTo>
                      <a:pt x="11" y="191"/>
                    </a:lnTo>
                    <a:lnTo>
                      <a:pt x="10" y="189"/>
                    </a:lnTo>
                    <a:lnTo>
                      <a:pt x="9" y="189"/>
                    </a:lnTo>
                    <a:lnTo>
                      <a:pt x="8" y="188"/>
                    </a:lnTo>
                    <a:lnTo>
                      <a:pt x="6" y="187"/>
                    </a:lnTo>
                    <a:lnTo>
                      <a:pt x="6" y="185"/>
                    </a:lnTo>
                    <a:lnTo>
                      <a:pt x="5" y="184"/>
                    </a:lnTo>
                    <a:lnTo>
                      <a:pt x="5" y="183"/>
                    </a:lnTo>
                    <a:lnTo>
                      <a:pt x="4" y="182"/>
                    </a:lnTo>
                    <a:lnTo>
                      <a:pt x="4" y="180"/>
                    </a:lnTo>
                    <a:lnTo>
                      <a:pt x="4" y="179"/>
                    </a:lnTo>
                    <a:lnTo>
                      <a:pt x="4" y="178"/>
                    </a:lnTo>
                    <a:lnTo>
                      <a:pt x="4" y="176"/>
                    </a:lnTo>
                    <a:lnTo>
                      <a:pt x="4" y="175"/>
                    </a:lnTo>
                    <a:lnTo>
                      <a:pt x="4" y="174"/>
                    </a:lnTo>
                    <a:lnTo>
                      <a:pt x="4" y="172"/>
                    </a:lnTo>
                    <a:lnTo>
                      <a:pt x="4" y="171"/>
                    </a:lnTo>
                    <a:lnTo>
                      <a:pt x="5" y="171"/>
                    </a:lnTo>
                    <a:lnTo>
                      <a:pt x="6" y="171"/>
                    </a:lnTo>
                    <a:lnTo>
                      <a:pt x="6" y="170"/>
                    </a:lnTo>
                    <a:lnTo>
                      <a:pt x="6" y="168"/>
                    </a:lnTo>
                    <a:lnTo>
                      <a:pt x="6" y="167"/>
                    </a:lnTo>
                    <a:lnTo>
                      <a:pt x="6" y="166"/>
                    </a:lnTo>
                    <a:lnTo>
                      <a:pt x="8" y="166"/>
                    </a:lnTo>
                    <a:lnTo>
                      <a:pt x="9" y="165"/>
                    </a:lnTo>
                    <a:lnTo>
                      <a:pt x="10" y="163"/>
                    </a:lnTo>
                    <a:lnTo>
                      <a:pt x="10" y="162"/>
                    </a:lnTo>
                    <a:lnTo>
                      <a:pt x="11" y="162"/>
                    </a:lnTo>
                    <a:lnTo>
                      <a:pt x="11" y="161"/>
                    </a:lnTo>
                    <a:lnTo>
                      <a:pt x="13" y="161"/>
                    </a:lnTo>
                    <a:lnTo>
                      <a:pt x="13" y="159"/>
                    </a:lnTo>
                    <a:lnTo>
                      <a:pt x="13" y="158"/>
                    </a:lnTo>
                    <a:lnTo>
                      <a:pt x="14" y="158"/>
                    </a:lnTo>
                    <a:lnTo>
                      <a:pt x="15" y="158"/>
                    </a:lnTo>
                    <a:lnTo>
                      <a:pt x="14" y="158"/>
                    </a:lnTo>
                    <a:lnTo>
                      <a:pt x="15" y="158"/>
                    </a:lnTo>
                    <a:lnTo>
                      <a:pt x="17" y="158"/>
                    </a:lnTo>
                    <a:lnTo>
                      <a:pt x="18" y="158"/>
                    </a:lnTo>
                    <a:lnTo>
                      <a:pt x="18" y="159"/>
                    </a:lnTo>
                    <a:lnTo>
                      <a:pt x="19" y="159"/>
                    </a:lnTo>
                    <a:lnTo>
                      <a:pt x="19" y="161"/>
                    </a:lnTo>
                    <a:lnTo>
                      <a:pt x="21" y="161"/>
                    </a:lnTo>
                    <a:lnTo>
                      <a:pt x="22" y="161"/>
                    </a:lnTo>
                    <a:lnTo>
                      <a:pt x="22" y="162"/>
                    </a:lnTo>
                    <a:lnTo>
                      <a:pt x="22" y="161"/>
                    </a:lnTo>
                    <a:lnTo>
                      <a:pt x="23" y="161"/>
                    </a:lnTo>
                    <a:lnTo>
                      <a:pt x="25" y="161"/>
                    </a:lnTo>
                    <a:lnTo>
                      <a:pt x="26" y="161"/>
                    </a:lnTo>
                    <a:lnTo>
                      <a:pt x="27" y="161"/>
                    </a:lnTo>
                    <a:lnTo>
                      <a:pt x="27" y="162"/>
                    </a:lnTo>
                    <a:lnTo>
                      <a:pt x="28" y="162"/>
                    </a:lnTo>
                    <a:lnTo>
                      <a:pt x="30" y="162"/>
                    </a:lnTo>
                    <a:lnTo>
                      <a:pt x="31" y="162"/>
                    </a:lnTo>
                    <a:lnTo>
                      <a:pt x="32" y="162"/>
                    </a:lnTo>
                    <a:lnTo>
                      <a:pt x="32" y="161"/>
                    </a:lnTo>
                    <a:lnTo>
                      <a:pt x="32" y="162"/>
                    </a:lnTo>
                    <a:lnTo>
                      <a:pt x="32" y="161"/>
                    </a:lnTo>
                    <a:lnTo>
                      <a:pt x="34" y="161"/>
                    </a:lnTo>
                    <a:lnTo>
                      <a:pt x="34" y="162"/>
                    </a:lnTo>
                    <a:lnTo>
                      <a:pt x="35" y="162"/>
                    </a:lnTo>
                    <a:lnTo>
                      <a:pt x="35" y="161"/>
                    </a:lnTo>
                    <a:lnTo>
                      <a:pt x="35" y="162"/>
                    </a:lnTo>
                    <a:lnTo>
                      <a:pt x="35" y="161"/>
                    </a:lnTo>
                    <a:lnTo>
                      <a:pt x="36" y="161"/>
                    </a:lnTo>
                    <a:lnTo>
                      <a:pt x="38" y="161"/>
                    </a:lnTo>
                    <a:lnTo>
                      <a:pt x="39" y="161"/>
                    </a:lnTo>
                    <a:lnTo>
                      <a:pt x="39" y="159"/>
                    </a:lnTo>
                    <a:lnTo>
                      <a:pt x="40" y="159"/>
                    </a:lnTo>
                    <a:lnTo>
                      <a:pt x="42" y="159"/>
                    </a:lnTo>
                    <a:lnTo>
                      <a:pt x="42" y="158"/>
                    </a:lnTo>
                    <a:lnTo>
                      <a:pt x="43" y="158"/>
                    </a:lnTo>
                    <a:lnTo>
                      <a:pt x="44" y="158"/>
                    </a:lnTo>
                    <a:lnTo>
                      <a:pt x="45" y="158"/>
                    </a:lnTo>
                    <a:lnTo>
                      <a:pt x="47" y="158"/>
                    </a:lnTo>
                    <a:lnTo>
                      <a:pt x="47" y="157"/>
                    </a:lnTo>
                    <a:lnTo>
                      <a:pt x="48" y="157"/>
                    </a:lnTo>
                    <a:lnTo>
                      <a:pt x="48" y="158"/>
                    </a:lnTo>
                    <a:lnTo>
                      <a:pt x="49" y="158"/>
                    </a:lnTo>
                    <a:lnTo>
                      <a:pt x="49" y="157"/>
                    </a:lnTo>
                    <a:lnTo>
                      <a:pt x="49" y="158"/>
                    </a:lnTo>
                    <a:lnTo>
                      <a:pt x="49" y="157"/>
                    </a:lnTo>
                    <a:lnTo>
                      <a:pt x="49" y="158"/>
                    </a:lnTo>
                    <a:lnTo>
                      <a:pt x="49" y="157"/>
                    </a:lnTo>
                    <a:lnTo>
                      <a:pt x="51" y="157"/>
                    </a:lnTo>
                    <a:lnTo>
                      <a:pt x="52" y="157"/>
                    </a:lnTo>
                    <a:lnTo>
                      <a:pt x="53" y="157"/>
                    </a:lnTo>
                    <a:lnTo>
                      <a:pt x="53" y="155"/>
                    </a:lnTo>
                    <a:lnTo>
                      <a:pt x="55" y="155"/>
                    </a:lnTo>
                    <a:lnTo>
                      <a:pt x="56" y="155"/>
                    </a:lnTo>
                    <a:lnTo>
                      <a:pt x="56" y="154"/>
                    </a:lnTo>
                    <a:lnTo>
                      <a:pt x="57" y="154"/>
                    </a:lnTo>
                    <a:lnTo>
                      <a:pt x="59" y="154"/>
                    </a:lnTo>
                    <a:lnTo>
                      <a:pt x="60" y="153"/>
                    </a:lnTo>
                    <a:lnTo>
                      <a:pt x="62" y="151"/>
                    </a:lnTo>
                    <a:lnTo>
                      <a:pt x="65" y="151"/>
                    </a:lnTo>
                    <a:lnTo>
                      <a:pt x="68" y="150"/>
                    </a:lnTo>
                    <a:lnTo>
                      <a:pt x="69" y="150"/>
                    </a:lnTo>
                    <a:lnTo>
                      <a:pt x="72" y="149"/>
                    </a:lnTo>
                    <a:lnTo>
                      <a:pt x="73" y="149"/>
                    </a:lnTo>
                    <a:lnTo>
                      <a:pt x="76" y="148"/>
                    </a:lnTo>
                    <a:lnTo>
                      <a:pt x="78" y="148"/>
                    </a:lnTo>
                    <a:lnTo>
                      <a:pt x="83" y="146"/>
                    </a:lnTo>
                    <a:lnTo>
                      <a:pt x="86" y="144"/>
                    </a:lnTo>
                    <a:lnTo>
                      <a:pt x="87" y="144"/>
                    </a:lnTo>
                    <a:lnTo>
                      <a:pt x="89" y="144"/>
                    </a:lnTo>
                    <a:lnTo>
                      <a:pt x="90" y="142"/>
                    </a:lnTo>
                    <a:lnTo>
                      <a:pt x="90" y="141"/>
                    </a:lnTo>
                    <a:lnTo>
                      <a:pt x="91" y="140"/>
                    </a:lnTo>
                    <a:lnTo>
                      <a:pt x="93" y="138"/>
                    </a:lnTo>
                    <a:lnTo>
                      <a:pt x="93" y="137"/>
                    </a:lnTo>
                    <a:lnTo>
                      <a:pt x="93" y="136"/>
                    </a:lnTo>
                    <a:lnTo>
                      <a:pt x="94" y="134"/>
                    </a:lnTo>
                    <a:lnTo>
                      <a:pt x="94" y="133"/>
                    </a:lnTo>
                    <a:lnTo>
                      <a:pt x="94" y="132"/>
                    </a:lnTo>
                    <a:lnTo>
                      <a:pt x="94" y="130"/>
                    </a:lnTo>
                    <a:lnTo>
                      <a:pt x="94" y="129"/>
                    </a:lnTo>
                    <a:lnTo>
                      <a:pt x="94" y="128"/>
                    </a:lnTo>
                    <a:lnTo>
                      <a:pt x="94" y="125"/>
                    </a:lnTo>
                    <a:lnTo>
                      <a:pt x="94" y="124"/>
                    </a:lnTo>
                    <a:lnTo>
                      <a:pt x="94" y="123"/>
                    </a:lnTo>
                    <a:lnTo>
                      <a:pt x="95" y="121"/>
                    </a:lnTo>
                    <a:lnTo>
                      <a:pt x="97" y="121"/>
                    </a:lnTo>
                    <a:lnTo>
                      <a:pt x="98" y="121"/>
                    </a:lnTo>
                    <a:lnTo>
                      <a:pt x="99" y="121"/>
                    </a:lnTo>
                    <a:lnTo>
                      <a:pt x="99" y="120"/>
                    </a:lnTo>
                    <a:lnTo>
                      <a:pt x="102" y="120"/>
                    </a:lnTo>
                    <a:lnTo>
                      <a:pt x="104" y="119"/>
                    </a:lnTo>
                    <a:lnTo>
                      <a:pt x="107" y="119"/>
                    </a:lnTo>
                    <a:lnTo>
                      <a:pt x="114" y="116"/>
                    </a:lnTo>
                    <a:lnTo>
                      <a:pt x="116" y="116"/>
                    </a:lnTo>
                    <a:lnTo>
                      <a:pt x="123" y="113"/>
                    </a:lnTo>
                    <a:lnTo>
                      <a:pt x="124" y="113"/>
                    </a:lnTo>
                    <a:lnTo>
                      <a:pt x="131" y="112"/>
                    </a:lnTo>
                    <a:lnTo>
                      <a:pt x="136" y="111"/>
                    </a:lnTo>
                    <a:lnTo>
                      <a:pt x="144" y="111"/>
                    </a:lnTo>
                    <a:lnTo>
                      <a:pt x="149" y="110"/>
                    </a:lnTo>
                    <a:lnTo>
                      <a:pt x="153" y="110"/>
                    </a:lnTo>
                    <a:lnTo>
                      <a:pt x="157" y="110"/>
                    </a:lnTo>
                    <a:lnTo>
                      <a:pt x="175" y="107"/>
                    </a:lnTo>
                    <a:lnTo>
                      <a:pt x="186" y="106"/>
                    </a:lnTo>
                    <a:lnTo>
                      <a:pt x="189" y="106"/>
                    </a:lnTo>
                    <a:lnTo>
                      <a:pt x="204" y="103"/>
                    </a:lnTo>
                    <a:lnTo>
                      <a:pt x="208" y="103"/>
                    </a:lnTo>
                    <a:lnTo>
                      <a:pt x="213" y="102"/>
                    </a:lnTo>
                    <a:lnTo>
                      <a:pt x="221" y="100"/>
                    </a:lnTo>
                    <a:lnTo>
                      <a:pt x="229" y="99"/>
                    </a:lnTo>
                    <a:lnTo>
                      <a:pt x="230" y="99"/>
                    </a:lnTo>
                    <a:lnTo>
                      <a:pt x="233" y="99"/>
                    </a:lnTo>
                    <a:lnTo>
                      <a:pt x="235" y="99"/>
                    </a:lnTo>
                    <a:lnTo>
                      <a:pt x="237" y="100"/>
                    </a:lnTo>
                    <a:lnTo>
                      <a:pt x="238" y="107"/>
                    </a:lnTo>
                    <a:lnTo>
                      <a:pt x="239" y="108"/>
                    </a:lnTo>
                    <a:lnTo>
                      <a:pt x="241" y="110"/>
                    </a:lnTo>
                    <a:lnTo>
                      <a:pt x="244" y="110"/>
                    </a:lnTo>
                    <a:lnTo>
                      <a:pt x="247" y="110"/>
                    </a:lnTo>
                    <a:lnTo>
                      <a:pt x="248" y="110"/>
                    </a:lnTo>
                    <a:lnTo>
                      <a:pt x="251" y="111"/>
                    </a:lnTo>
                    <a:lnTo>
                      <a:pt x="252" y="111"/>
                    </a:lnTo>
                    <a:lnTo>
                      <a:pt x="254" y="111"/>
                    </a:lnTo>
                    <a:lnTo>
                      <a:pt x="255" y="110"/>
                    </a:lnTo>
                    <a:lnTo>
                      <a:pt x="256" y="110"/>
                    </a:lnTo>
                    <a:lnTo>
                      <a:pt x="258" y="110"/>
                    </a:lnTo>
                    <a:lnTo>
                      <a:pt x="259" y="110"/>
                    </a:lnTo>
                    <a:lnTo>
                      <a:pt x="260" y="108"/>
                    </a:lnTo>
                    <a:lnTo>
                      <a:pt x="261" y="107"/>
                    </a:lnTo>
                    <a:lnTo>
                      <a:pt x="263" y="106"/>
                    </a:lnTo>
                    <a:lnTo>
                      <a:pt x="263" y="104"/>
                    </a:lnTo>
                    <a:lnTo>
                      <a:pt x="264" y="103"/>
                    </a:lnTo>
                    <a:lnTo>
                      <a:pt x="264" y="102"/>
                    </a:lnTo>
                    <a:lnTo>
                      <a:pt x="265" y="100"/>
                    </a:lnTo>
                    <a:lnTo>
                      <a:pt x="265" y="99"/>
                    </a:lnTo>
                    <a:lnTo>
                      <a:pt x="267" y="98"/>
                    </a:lnTo>
                    <a:lnTo>
                      <a:pt x="267" y="96"/>
                    </a:lnTo>
                    <a:lnTo>
                      <a:pt x="268" y="96"/>
                    </a:lnTo>
                    <a:lnTo>
                      <a:pt x="268" y="95"/>
                    </a:lnTo>
                    <a:lnTo>
                      <a:pt x="272" y="95"/>
                    </a:lnTo>
                    <a:lnTo>
                      <a:pt x="273" y="95"/>
                    </a:lnTo>
                    <a:lnTo>
                      <a:pt x="281" y="95"/>
                    </a:lnTo>
                    <a:lnTo>
                      <a:pt x="285" y="95"/>
                    </a:lnTo>
                    <a:lnTo>
                      <a:pt x="289" y="95"/>
                    </a:lnTo>
                    <a:lnTo>
                      <a:pt x="303" y="95"/>
                    </a:lnTo>
                    <a:lnTo>
                      <a:pt x="307" y="95"/>
                    </a:lnTo>
                    <a:lnTo>
                      <a:pt x="311" y="95"/>
                    </a:lnTo>
                    <a:lnTo>
                      <a:pt x="320" y="96"/>
                    </a:lnTo>
                    <a:lnTo>
                      <a:pt x="324" y="96"/>
                    </a:lnTo>
                    <a:lnTo>
                      <a:pt x="327" y="96"/>
                    </a:lnTo>
                    <a:lnTo>
                      <a:pt x="330" y="96"/>
                    </a:lnTo>
                    <a:lnTo>
                      <a:pt x="335" y="96"/>
                    </a:lnTo>
                    <a:lnTo>
                      <a:pt x="340" y="96"/>
                    </a:lnTo>
                    <a:lnTo>
                      <a:pt x="343" y="96"/>
                    </a:lnTo>
                    <a:lnTo>
                      <a:pt x="349" y="96"/>
                    </a:lnTo>
                    <a:lnTo>
                      <a:pt x="354" y="96"/>
                    </a:lnTo>
                    <a:lnTo>
                      <a:pt x="357" y="96"/>
                    </a:lnTo>
                    <a:lnTo>
                      <a:pt x="361" y="96"/>
                    </a:lnTo>
                    <a:lnTo>
                      <a:pt x="364" y="96"/>
                    </a:lnTo>
                    <a:lnTo>
                      <a:pt x="365" y="96"/>
                    </a:lnTo>
                    <a:lnTo>
                      <a:pt x="368" y="96"/>
                    </a:lnTo>
                    <a:lnTo>
                      <a:pt x="369" y="96"/>
                    </a:lnTo>
                    <a:lnTo>
                      <a:pt x="369" y="95"/>
                    </a:lnTo>
                    <a:lnTo>
                      <a:pt x="370" y="95"/>
                    </a:lnTo>
                    <a:lnTo>
                      <a:pt x="371" y="90"/>
                    </a:lnTo>
                    <a:lnTo>
                      <a:pt x="371" y="87"/>
                    </a:lnTo>
                    <a:lnTo>
                      <a:pt x="371" y="86"/>
                    </a:lnTo>
                    <a:lnTo>
                      <a:pt x="371" y="83"/>
                    </a:lnTo>
                    <a:lnTo>
                      <a:pt x="373" y="81"/>
                    </a:lnTo>
                    <a:lnTo>
                      <a:pt x="373" y="79"/>
                    </a:lnTo>
                    <a:lnTo>
                      <a:pt x="373" y="78"/>
                    </a:lnTo>
                    <a:lnTo>
                      <a:pt x="373" y="77"/>
                    </a:lnTo>
                    <a:lnTo>
                      <a:pt x="373" y="76"/>
                    </a:lnTo>
                    <a:lnTo>
                      <a:pt x="373" y="74"/>
                    </a:lnTo>
                    <a:lnTo>
                      <a:pt x="373" y="73"/>
                    </a:lnTo>
                    <a:lnTo>
                      <a:pt x="373" y="72"/>
                    </a:lnTo>
                    <a:lnTo>
                      <a:pt x="371" y="72"/>
                    </a:lnTo>
                    <a:lnTo>
                      <a:pt x="371" y="70"/>
                    </a:lnTo>
                    <a:lnTo>
                      <a:pt x="370" y="70"/>
                    </a:lnTo>
                    <a:lnTo>
                      <a:pt x="369" y="69"/>
                    </a:lnTo>
                    <a:lnTo>
                      <a:pt x="370" y="69"/>
                    </a:lnTo>
                    <a:lnTo>
                      <a:pt x="370" y="68"/>
                    </a:lnTo>
                    <a:lnTo>
                      <a:pt x="369" y="68"/>
                    </a:lnTo>
                    <a:lnTo>
                      <a:pt x="370" y="68"/>
                    </a:lnTo>
                    <a:lnTo>
                      <a:pt x="370" y="66"/>
                    </a:lnTo>
                    <a:lnTo>
                      <a:pt x="370" y="65"/>
                    </a:lnTo>
                    <a:lnTo>
                      <a:pt x="370" y="64"/>
                    </a:lnTo>
                    <a:lnTo>
                      <a:pt x="370" y="62"/>
                    </a:lnTo>
                    <a:lnTo>
                      <a:pt x="370" y="61"/>
                    </a:lnTo>
                    <a:lnTo>
                      <a:pt x="369" y="60"/>
                    </a:lnTo>
                    <a:lnTo>
                      <a:pt x="368" y="60"/>
                    </a:lnTo>
                    <a:lnTo>
                      <a:pt x="368" y="58"/>
                    </a:lnTo>
                    <a:lnTo>
                      <a:pt x="368" y="57"/>
                    </a:lnTo>
                    <a:lnTo>
                      <a:pt x="366" y="57"/>
                    </a:lnTo>
                    <a:lnTo>
                      <a:pt x="366" y="56"/>
                    </a:lnTo>
                    <a:lnTo>
                      <a:pt x="366" y="55"/>
                    </a:lnTo>
                    <a:lnTo>
                      <a:pt x="368" y="55"/>
                    </a:lnTo>
                    <a:lnTo>
                      <a:pt x="369" y="55"/>
                    </a:lnTo>
                    <a:lnTo>
                      <a:pt x="370" y="53"/>
                    </a:lnTo>
                    <a:lnTo>
                      <a:pt x="369" y="53"/>
                    </a:lnTo>
                    <a:lnTo>
                      <a:pt x="369" y="52"/>
                    </a:lnTo>
                    <a:lnTo>
                      <a:pt x="369" y="51"/>
                    </a:lnTo>
                    <a:lnTo>
                      <a:pt x="369" y="49"/>
                    </a:lnTo>
                    <a:lnTo>
                      <a:pt x="368" y="49"/>
                    </a:lnTo>
                    <a:lnTo>
                      <a:pt x="368" y="48"/>
                    </a:lnTo>
                    <a:lnTo>
                      <a:pt x="369" y="48"/>
                    </a:lnTo>
                    <a:lnTo>
                      <a:pt x="369" y="47"/>
                    </a:lnTo>
                    <a:lnTo>
                      <a:pt x="369" y="45"/>
                    </a:lnTo>
                    <a:lnTo>
                      <a:pt x="368" y="45"/>
                    </a:lnTo>
                    <a:lnTo>
                      <a:pt x="368" y="44"/>
                    </a:lnTo>
                    <a:lnTo>
                      <a:pt x="368" y="43"/>
                    </a:lnTo>
                    <a:lnTo>
                      <a:pt x="369" y="41"/>
                    </a:lnTo>
                    <a:lnTo>
                      <a:pt x="368" y="40"/>
                    </a:lnTo>
                    <a:lnTo>
                      <a:pt x="368" y="39"/>
                    </a:lnTo>
                    <a:lnTo>
                      <a:pt x="366" y="39"/>
                    </a:lnTo>
                    <a:lnTo>
                      <a:pt x="366" y="38"/>
                    </a:lnTo>
                    <a:lnTo>
                      <a:pt x="366" y="36"/>
                    </a:lnTo>
                    <a:lnTo>
                      <a:pt x="365" y="36"/>
                    </a:lnTo>
                    <a:lnTo>
                      <a:pt x="365" y="35"/>
                    </a:lnTo>
                    <a:lnTo>
                      <a:pt x="366" y="35"/>
                    </a:lnTo>
                    <a:lnTo>
                      <a:pt x="366" y="34"/>
                    </a:lnTo>
                    <a:lnTo>
                      <a:pt x="366" y="32"/>
                    </a:lnTo>
                    <a:lnTo>
                      <a:pt x="366" y="31"/>
                    </a:lnTo>
                    <a:lnTo>
                      <a:pt x="368" y="31"/>
                    </a:lnTo>
                    <a:lnTo>
                      <a:pt x="368" y="30"/>
                    </a:lnTo>
                    <a:lnTo>
                      <a:pt x="368" y="31"/>
                    </a:lnTo>
                    <a:lnTo>
                      <a:pt x="369" y="31"/>
                    </a:lnTo>
                    <a:lnTo>
                      <a:pt x="370" y="31"/>
                    </a:lnTo>
                    <a:lnTo>
                      <a:pt x="371" y="30"/>
                    </a:lnTo>
                    <a:lnTo>
                      <a:pt x="371" y="28"/>
                    </a:lnTo>
                    <a:lnTo>
                      <a:pt x="371" y="27"/>
                    </a:lnTo>
                    <a:lnTo>
                      <a:pt x="373" y="27"/>
                    </a:lnTo>
                    <a:lnTo>
                      <a:pt x="373" y="26"/>
                    </a:lnTo>
                    <a:lnTo>
                      <a:pt x="373" y="27"/>
                    </a:lnTo>
                    <a:lnTo>
                      <a:pt x="374" y="27"/>
                    </a:lnTo>
                    <a:lnTo>
                      <a:pt x="374" y="26"/>
                    </a:lnTo>
                    <a:lnTo>
                      <a:pt x="374" y="24"/>
                    </a:lnTo>
                    <a:lnTo>
                      <a:pt x="374" y="23"/>
                    </a:lnTo>
                    <a:lnTo>
                      <a:pt x="375" y="23"/>
                    </a:lnTo>
                    <a:lnTo>
                      <a:pt x="375" y="22"/>
                    </a:lnTo>
                    <a:lnTo>
                      <a:pt x="377" y="22"/>
                    </a:lnTo>
                    <a:lnTo>
                      <a:pt x="378" y="23"/>
                    </a:lnTo>
                    <a:lnTo>
                      <a:pt x="379" y="24"/>
                    </a:lnTo>
                    <a:lnTo>
                      <a:pt x="379" y="26"/>
                    </a:lnTo>
                    <a:lnTo>
                      <a:pt x="381" y="26"/>
                    </a:lnTo>
                    <a:lnTo>
                      <a:pt x="382" y="26"/>
                    </a:lnTo>
                    <a:lnTo>
                      <a:pt x="382" y="24"/>
                    </a:lnTo>
                    <a:lnTo>
                      <a:pt x="383" y="23"/>
                    </a:lnTo>
                    <a:lnTo>
                      <a:pt x="383" y="22"/>
                    </a:lnTo>
                    <a:lnTo>
                      <a:pt x="383" y="21"/>
                    </a:lnTo>
                    <a:lnTo>
                      <a:pt x="383" y="19"/>
                    </a:lnTo>
                    <a:lnTo>
                      <a:pt x="385" y="19"/>
                    </a:lnTo>
                    <a:lnTo>
                      <a:pt x="386" y="19"/>
                    </a:lnTo>
                    <a:lnTo>
                      <a:pt x="386" y="21"/>
                    </a:lnTo>
                    <a:lnTo>
                      <a:pt x="387" y="21"/>
                    </a:lnTo>
                    <a:lnTo>
                      <a:pt x="388" y="21"/>
                    </a:lnTo>
                    <a:lnTo>
                      <a:pt x="390" y="22"/>
                    </a:lnTo>
                    <a:lnTo>
                      <a:pt x="391" y="22"/>
                    </a:lnTo>
                    <a:lnTo>
                      <a:pt x="392" y="22"/>
                    </a:lnTo>
                    <a:lnTo>
                      <a:pt x="394" y="21"/>
                    </a:lnTo>
                    <a:lnTo>
                      <a:pt x="395" y="21"/>
                    </a:lnTo>
                    <a:lnTo>
                      <a:pt x="395" y="19"/>
                    </a:lnTo>
                    <a:lnTo>
                      <a:pt x="395" y="18"/>
                    </a:lnTo>
                    <a:lnTo>
                      <a:pt x="396" y="18"/>
                    </a:lnTo>
                    <a:lnTo>
                      <a:pt x="396" y="17"/>
                    </a:lnTo>
                    <a:lnTo>
                      <a:pt x="395" y="17"/>
                    </a:lnTo>
                    <a:lnTo>
                      <a:pt x="394" y="17"/>
                    </a:lnTo>
                    <a:lnTo>
                      <a:pt x="394" y="15"/>
                    </a:lnTo>
                    <a:lnTo>
                      <a:pt x="392" y="15"/>
                    </a:lnTo>
                    <a:lnTo>
                      <a:pt x="391" y="14"/>
                    </a:lnTo>
                    <a:lnTo>
                      <a:pt x="390" y="13"/>
                    </a:lnTo>
                    <a:lnTo>
                      <a:pt x="388" y="11"/>
                    </a:lnTo>
                    <a:lnTo>
                      <a:pt x="387" y="10"/>
                    </a:lnTo>
                    <a:lnTo>
                      <a:pt x="387" y="9"/>
                    </a:lnTo>
                    <a:lnTo>
                      <a:pt x="388" y="9"/>
                    </a:lnTo>
                    <a:lnTo>
                      <a:pt x="390" y="9"/>
                    </a:lnTo>
                    <a:lnTo>
                      <a:pt x="391" y="9"/>
                    </a:lnTo>
                    <a:lnTo>
                      <a:pt x="392" y="9"/>
                    </a:lnTo>
                    <a:lnTo>
                      <a:pt x="394" y="9"/>
                    </a:lnTo>
                    <a:lnTo>
                      <a:pt x="394" y="7"/>
                    </a:lnTo>
                    <a:lnTo>
                      <a:pt x="395" y="7"/>
                    </a:lnTo>
                    <a:lnTo>
                      <a:pt x="396" y="7"/>
                    </a:lnTo>
                    <a:lnTo>
                      <a:pt x="398" y="7"/>
                    </a:lnTo>
                    <a:lnTo>
                      <a:pt x="398" y="9"/>
                    </a:lnTo>
                    <a:lnTo>
                      <a:pt x="398" y="10"/>
                    </a:lnTo>
                    <a:lnTo>
                      <a:pt x="399" y="10"/>
                    </a:lnTo>
                    <a:lnTo>
                      <a:pt x="399" y="11"/>
                    </a:lnTo>
                    <a:lnTo>
                      <a:pt x="400" y="11"/>
                    </a:lnTo>
                    <a:lnTo>
                      <a:pt x="402" y="11"/>
                    </a:lnTo>
                    <a:lnTo>
                      <a:pt x="403" y="11"/>
                    </a:lnTo>
                    <a:lnTo>
                      <a:pt x="403" y="10"/>
                    </a:lnTo>
                    <a:lnTo>
                      <a:pt x="404" y="10"/>
                    </a:lnTo>
                    <a:lnTo>
                      <a:pt x="405" y="10"/>
                    </a:lnTo>
                    <a:lnTo>
                      <a:pt x="407" y="10"/>
                    </a:lnTo>
                    <a:lnTo>
                      <a:pt x="407" y="9"/>
                    </a:lnTo>
                    <a:lnTo>
                      <a:pt x="408" y="9"/>
                    </a:lnTo>
                    <a:lnTo>
                      <a:pt x="409" y="9"/>
                    </a:lnTo>
                    <a:lnTo>
                      <a:pt x="411" y="9"/>
                    </a:lnTo>
                    <a:lnTo>
                      <a:pt x="411" y="7"/>
                    </a:lnTo>
                    <a:lnTo>
                      <a:pt x="412" y="7"/>
                    </a:lnTo>
                    <a:lnTo>
                      <a:pt x="412" y="6"/>
                    </a:lnTo>
                    <a:lnTo>
                      <a:pt x="413" y="6"/>
                    </a:lnTo>
                    <a:lnTo>
                      <a:pt x="413" y="5"/>
                    </a:lnTo>
                    <a:lnTo>
                      <a:pt x="413" y="4"/>
                    </a:lnTo>
                    <a:lnTo>
                      <a:pt x="415" y="4"/>
                    </a:lnTo>
                    <a:lnTo>
                      <a:pt x="416" y="4"/>
                    </a:lnTo>
                    <a:lnTo>
                      <a:pt x="417" y="4"/>
                    </a:lnTo>
                    <a:lnTo>
                      <a:pt x="419" y="4"/>
                    </a:lnTo>
                    <a:lnTo>
                      <a:pt x="420" y="4"/>
                    </a:lnTo>
                    <a:lnTo>
                      <a:pt x="421" y="4"/>
                    </a:lnTo>
                    <a:lnTo>
                      <a:pt x="421" y="2"/>
                    </a:lnTo>
                    <a:lnTo>
                      <a:pt x="421" y="1"/>
                    </a:lnTo>
                    <a:lnTo>
                      <a:pt x="421" y="2"/>
                    </a:lnTo>
                    <a:lnTo>
                      <a:pt x="423" y="2"/>
                    </a:lnTo>
                    <a:lnTo>
                      <a:pt x="423" y="4"/>
                    </a:lnTo>
                    <a:lnTo>
                      <a:pt x="424" y="4"/>
                    </a:lnTo>
                    <a:lnTo>
                      <a:pt x="424" y="5"/>
                    </a:lnTo>
                    <a:lnTo>
                      <a:pt x="424" y="6"/>
                    </a:lnTo>
                    <a:lnTo>
                      <a:pt x="424" y="7"/>
                    </a:lnTo>
                    <a:lnTo>
                      <a:pt x="424" y="9"/>
                    </a:lnTo>
                    <a:lnTo>
                      <a:pt x="424" y="10"/>
                    </a:lnTo>
                    <a:lnTo>
                      <a:pt x="425" y="10"/>
                    </a:lnTo>
                    <a:lnTo>
                      <a:pt x="426" y="10"/>
                    </a:lnTo>
                    <a:lnTo>
                      <a:pt x="428" y="10"/>
                    </a:lnTo>
                    <a:lnTo>
                      <a:pt x="429" y="10"/>
                    </a:lnTo>
                    <a:lnTo>
                      <a:pt x="429" y="9"/>
                    </a:lnTo>
                    <a:lnTo>
                      <a:pt x="430" y="9"/>
                    </a:lnTo>
                    <a:lnTo>
                      <a:pt x="430" y="7"/>
                    </a:lnTo>
                    <a:lnTo>
                      <a:pt x="432" y="7"/>
                    </a:lnTo>
                    <a:lnTo>
                      <a:pt x="432" y="6"/>
                    </a:lnTo>
                    <a:lnTo>
                      <a:pt x="433" y="6"/>
                    </a:lnTo>
                    <a:lnTo>
                      <a:pt x="434" y="6"/>
                    </a:lnTo>
                    <a:lnTo>
                      <a:pt x="434" y="5"/>
                    </a:lnTo>
                    <a:lnTo>
                      <a:pt x="436" y="5"/>
                    </a:lnTo>
                    <a:lnTo>
                      <a:pt x="436" y="6"/>
                    </a:lnTo>
                    <a:lnTo>
                      <a:pt x="437" y="6"/>
                    </a:lnTo>
                    <a:lnTo>
                      <a:pt x="438" y="6"/>
                    </a:lnTo>
                    <a:lnTo>
                      <a:pt x="440" y="6"/>
                    </a:lnTo>
                    <a:lnTo>
                      <a:pt x="440" y="5"/>
                    </a:lnTo>
                    <a:lnTo>
                      <a:pt x="441" y="5"/>
                    </a:lnTo>
                    <a:lnTo>
                      <a:pt x="441" y="4"/>
                    </a:lnTo>
                    <a:lnTo>
                      <a:pt x="442" y="4"/>
                    </a:lnTo>
                    <a:lnTo>
                      <a:pt x="443" y="4"/>
                    </a:lnTo>
                    <a:lnTo>
                      <a:pt x="445" y="4"/>
                    </a:lnTo>
                    <a:lnTo>
                      <a:pt x="445" y="2"/>
                    </a:lnTo>
                    <a:lnTo>
                      <a:pt x="446" y="2"/>
                    </a:lnTo>
                    <a:lnTo>
                      <a:pt x="447" y="2"/>
                    </a:lnTo>
                    <a:lnTo>
                      <a:pt x="447" y="1"/>
                    </a:lnTo>
                    <a:lnTo>
                      <a:pt x="449" y="1"/>
                    </a:lnTo>
                    <a:lnTo>
                      <a:pt x="450" y="1"/>
                    </a:lnTo>
                    <a:lnTo>
                      <a:pt x="450" y="0"/>
                    </a:lnTo>
                    <a:lnTo>
                      <a:pt x="451" y="0"/>
                    </a:lnTo>
                    <a:lnTo>
                      <a:pt x="453" y="0"/>
                    </a:lnTo>
                    <a:lnTo>
                      <a:pt x="454" y="0"/>
                    </a:lnTo>
                    <a:lnTo>
                      <a:pt x="455" y="0"/>
                    </a:lnTo>
                    <a:lnTo>
                      <a:pt x="457" y="0"/>
                    </a:lnTo>
                    <a:lnTo>
                      <a:pt x="458" y="0"/>
                    </a:lnTo>
                    <a:lnTo>
                      <a:pt x="459" y="0"/>
                    </a:lnTo>
                    <a:lnTo>
                      <a:pt x="460" y="0"/>
                    </a:lnTo>
                    <a:lnTo>
                      <a:pt x="462" y="0"/>
                    </a:lnTo>
                    <a:lnTo>
                      <a:pt x="463" y="0"/>
                    </a:lnTo>
                    <a:lnTo>
                      <a:pt x="464" y="1"/>
                    </a:lnTo>
                    <a:lnTo>
                      <a:pt x="466" y="1"/>
                    </a:lnTo>
                    <a:lnTo>
                      <a:pt x="467" y="2"/>
                    </a:lnTo>
                    <a:lnTo>
                      <a:pt x="468" y="2"/>
                    </a:lnTo>
                    <a:lnTo>
                      <a:pt x="470" y="4"/>
                    </a:lnTo>
                    <a:lnTo>
                      <a:pt x="471" y="4"/>
                    </a:lnTo>
                    <a:lnTo>
                      <a:pt x="471" y="5"/>
                    </a:lnTo>
                    <a:lnTo>
                      <a:pt x="471" y="4"/>
                    </a:lnTo>
                    <a:lnTo>
                      <a:pt x="472" y="4"/>
                    </a:lnTo>
                    <a:lnTo>
                      <a:pt x="472" y="2"/>
                    </a:lnTo>
                    <a:lnTo>
                      <a:pt x="474" y="2"/>
                    </a:lnTo>
                    <a:lnTo>
                      <a:pt x="475" y="2"/>
                    </a:lnTo>
                    <a:lnTo>
                      <a:pt x="475" y="4"/>
                    </a:lnTo>
                    <a:lnTo>
                      <a:pt x="476" y="4"/>
                    </a:lnTo>
                    <a:lnTo>
                      <a:pt x="477" y="4"/>
                    </a:lnTo>
                    <a:lnTo>
                      <a:pt x="479" y="4"/>
                    </a:lnTo>
                    <a:lnTo>
                      <a:pt x="480" y="4"/>
                    </a:lnTo>
                    <a:lnTo>
                      <a:pt x="481" y="4"/>
                    </a:lnTo>
                    <a:lnTo>
                      <a:pt x="483" y="4"/>
                    </a:lnTo>
                    <a:lnTo>
                      <a:pt x="484" y="4"/>
                    </a:lnTo>
                    <a:lnTo>
                      <a:pt x="484" y="2"/>
                    </a:lnTo>
                    <a:lnTo>
                      <a:pt x="485" y="2"/>
                    </a:lnTo>
                    <a:lnTo>
                      <a:pt x="487" y="4"/>
                    </a:lnTo>
                    <a:lnTo>
                      <a:pt x="485" y="5"/>
                    </a:lnTo>
                    <a:lnTo>
                      <a:pt x="487" y="5"/>
                    </a:lnTo>
                    <a:lnTo>
                      <a:pt x="488" y="5"/>
                    </a:lnTo>
                    <a:lnTo>
                      <a:pt x="488" y="6"/>
                    </a:lnTo>
                    <a:lnTo>
                      <a:pt x="489" y="6"/>
                    </a:lnTo>
                    <a:lnTo>
                      <a:pt x="489" y="7"/>
                    </a:lnTo>
                    <a:lnTo>
                      <a:pt x="491" y="7"/>
                    </a:lnTo>
                    <a:lnTo>
                      <a:pt x="495" y="9"/>
                    </a:lnTo>
                    <a:lnTo>
                      <a:pt x="495" y="10"/>
                    </a:lnTo>
                    <a:lnTo>
                      <a:pt x="496" y="10"/>
                    </a:lnTo>
                    <a:lnTo>
                      <a:pt x="497" y="10"/>
                    </a:lnTo>
                    <a:lnTo>
                      <a:pt x="498" y="11"/>
                    </a:lnTo>
                    <a:lnTo>
                      <a:pt x="501" y="11"/>
                    </a:lnTo>
                    <a:lnTo>
                      <a:pt x="501" y="13"/>
                    </a:lnTo>
                    <a:lnTo>
                      <a:pt x="502" y="13"/>
                    </a:lnTo>
                    <a:lnTo>
                      <a:pt x="504" y="13"/>
                    </a:lnTo>
                    <a:lnTo>
                      <a:pt x="505" y="13"/>
                    </a:lnTo>
                    <a:lnTo>
                      <a:pt x="506" y="13"/>
                    </a:lnTo>
                    <a:lnTo>
                      <a:pt x="506" y="14"/>
                    </a:lnTo>
                    <a:lnTo>
                      <a:pt x="506" y="15"/>
                    </a:lnTo>
                    <a:lnTo>
                      <a:pt x="508" y="15"/>
                    </a:lnTo>
                    <a:lnTo>
                      <a:pt x="508" y="17"/>
                    </a:lnTo>
                    <a:lnTo>
                      <a:pt x="509" y="17"/>
                    </a:lnTo>
                    <a:lnTo>
                      <a:pt x="509" y="18"/>
                    </a:lnTo>
                    <a:lnTo>
                      <a:pt x="509" y="19"/>
                    </a:lnTo>
                    <a:lnTo>
                      <a:pt x="510" y="19"/>
                    </a:lnTo>
                    <a:lnTo>
                      <a:pt x="512" y="21"/>
                    </a:lnTo>
                    <a:lnTo>
                      <a:pt x="513" y="22"/>
                    </a:lnTo>
                    <a:lnTo>
                      <a:pt x="514" y="23"/>
                    </a:lnTo>
                    <a:lnTo>
                      <a:pt x="514" y="22"/>
                    </a:lnTo>
                    <a:lnTo>
                      <a:pt x="515" y="22"/>
                    </a:lnTo>
                    <a:lnTo>
                      <a:pt x="517" y="22"/>
                    </a:lnTo>
                    <a:lnTo>
                      <a:pt x="517" y="23"/>
                    </a:lnTo>
                    <a:lnTo>
                      <a:pt x="518" y="24"/>
                    </a:lnTo>
                    <a:lnTo>
                      <a:pt x="519" y="24"/>
                    </a:lnTo>
                    <a:lnTo>
                      <a:pt x="521" y="24"/>
                    </a:lnTo>
                    <a:lnTo>
                      <a:pt x="522" y="24"/>
                    </a:lnTo>
                    <a:lnTo>
                      <a:pt x="522" y="23"/>
                    </a:lnTo>
                    <a:lnTo>
                      <a:pt x="523" y="23"/>
                    </a:lnTo>
                    <a:lnTo>
                      <a:pt x="525" y="23"/>
                    </a:lnTo>
                    <a:lnTo>
                      <a:pt x="526" y="23"/>
                    </a:lnTo>
                    <a:lnTo>
                      <a:pt x="527" y="24"/>
                    </a:lnTo>
                    <a:lnTo>
                      <a:pt x="529" y="24"/>
                    </a:lnTo>
                    <a:lnTo>
                      <a:pt x="529" y="26"/>
                    </a:lnTo>
                    <a:lnTo>
                      <a:pt x="530" y="26"/>
                    </a:lnTo>
                    <a:lnTo>
                      <a:pt x="530" y="27"/>
                    </a:lnTo>
                    <a:lnTo>
                      <a:pt x="531" y="27"/>
                    </a:lnTo>
                    <a:lnTo>
                      <a:pt x="531" y="28"/>
                    </a:lnTo>
                    <a:lnTo>
                      <a:pt x="531" y="30"/>
                    </a:lnTo>
                    <a:lnTo>
                      <a:pt x="532" y="30"/>
                    </a:lnTo>
                    <a:lnTo>
                      <a:pt x="532" y="31"/>
                    </a:lnTo>
                    <a:lnTo>
                      <a:pt x="534" y="31"/>
                    </a:lnTo>
                    <a:lnTo>
                      <a:pt x="534" y="32"/>
                    </a:lnTo>
                    <a:lnTo>
                      <a:pt x="535" y="32"/>
                    </a:lnTo>
                    <a:lnTo>
                      <a:pt x="536" y="32"/>
                    </a:lnTo>
                    <a:lnTo>
                      <a:pt x="538" y="32"/>
                    </a:lnTo>
                    <a:lnTo>
                      <a:pt x="539" y="32"/>
                    </a:lnTo>
                    <a:lnTo>
                      <a:pt x="540" y="32"/>
                    </a:lnTo>
                    <a:lnTo>
                      <a:pt x="540" y="34"/>
                    </a:lnTo>
                    <a:lnTo>
                      <a:pt x="542" y="34"/>
                    </a:lnTo>
                    <a:lnTo>
                      <a:pt x="543" y="35"/>
                    </a:lnTo>
                    <a:lnTo>
                      <a:pt x="543" y="36"/>
                    </a:lnTo>
                    <a:lnTo>
                      <a:pt x="543" y="35"/>
                    </a:lnTo>
                    <a:lnTo>
                      <a:pt x="543" y="36"/>
                    </a:lnTo>
                    <a:lnTo>
                      <a:pt x="544" y="36"/>
                    </a:lnTo>
                    <a:lnTo>
                      <a:pt x="544" y="38"/>
                    </a:lnTo>
                    <a:lnTo>
                      <a:pt x="546" y="36"/>
                    </a:lnTo>
                    <a:lnTo>
                      <a:pt x="546" y="38"/>
                    </a:lnTo>
                    <a:lnTo>
                      <a:pt x="547" y="38"/>
                    </a:lnTo>
                    <a:lnTo>
                      <a:pt x="548" y="38"/>
                    </a:lnTo>
                    <a:lnTo>
                      <a:pt x="549" y="38"/>
                    </a:lnTo>
                    <a:lnTo>
                      <a:pt x="551" y="38"/>
                    </a:lnTo>
                    <a:lnTo>
                      <a:pt x="551" y="39"/>
                    </a:lnTo>
                    <a:lnTo>
                      <a:pt x="552" y="39"/>
                    </a:lnTo>
                    <a:lnTo>
                      <a:pt x="553" y="39"/>
                    </a:lnTo>
                    <a:lnTo>
                      <a:pt x="553" y="40"/>
                    </a:lnTo>
                    <a:lnTo>
                      <a:pt x="553" y="39"/>
                    </a:lnTo>
                    <a:lnTo>
                      <a:pt x="555" y="40"/>
                    </a:lnTo>
                    <a:lnTo>
                      <a:pt x="556" y="40"/>
                    </a:lnTo>
                    <a:lnTo>
                      <a:pt x="556" y="41"/>
                    </a:lnTo>
                    <a:lnTo>
                      <a:pt x="556" y="40"/>
                    </a:lnTo>
                    <a:lnTo>
                      <a:pt x="556" y="41"/>
                    </a:lnTo>
                    <a:lnTo>
                      <a:pt x="557" y="41"/>
                    </a:lnTo>
                    <a:lnTo>
                      <a:pt x="559" y="41"/>
                    </a:lnTo>
                    <a:lnTo>
                      <a:pt x="559" y="43"/>
                    </a:lnTo>
                    <a:lnTo>
                      <a:pt x="560" y="43"/>
                    </a:lnTo>
                    <a:lnTo>
                      <a:pt x="561" y="43"/>
                    </a:lnTo>
                    <a:lnTo>
                      <a:pt x="561" y="41"/>
                    </a:lnTo>
                    <a:lnTo>
                      <a:pt x="563" y="41"/>
                    </a:lnTo>
                    <a:lnTo>
                      <a:pt x="563" y="43"/>
                    </a:lnTo>
                    <a:lnTo>
                      <a:pt x="563" y="41"/>
                    </a:lnTo>
                    <a:lnTo>
                      <a:pt x="563" y="43"/>
                    </a:lnTo>
                    <a:lnTo>
                      <a:pt x="563" y="41"/>
                    </a:lnTo>
                    <a:lnTo>
                      <a:pt x="564" y="41"/>
                    </a:lnTo>
                    <a:lnTo>
                      <a:pt x="564" y="43"/>
                    </a:lnTo>
                    <a:lnTo>
                      <a:pt x="564" y="44"/>
                    </a:lnTo>
                    <a:lnTo>
                      <a:pt x="564" y="45"/>
                    </a:lnTo>
                    <a:lnTo>
                      <a:pt x="565" y="45"/>
                    </a:lnTo>
                    <a:lnTo>
                      <a:pt x="564" y="45"/>
                    </a:lnTo>
                    <a:lnTo>
                      <a:pt x="565" y="45"/>
                    </a:lnTo>
                    <a:lnTo>
                      <a:pt x="565" y="47"/>
                    </a:lnTo>
                    <a:lnTo>
                      <a:pt x="565" y="45"/>
                    </a:lnTo>
                    <a:lnTo>
                      <a:pt x="565" y="47"/>
                    </a:lnTo>
                    <a:lnTo>
                      <a:pt x="565" y="48"/>
                    </a:lnTo>
                    <a:lnTo>
                      <a:pt x="567" y="48"/>
                    </a:lnTo>
                    <a:lnTo>
                      <a:pt x="567" y="47"/>
                    </a:lnTo>
                    <a:lnTo>
                      <a:pt x="567" y="48"/>
                    </a:lnTo>
                    <a:lnTo>
                      <a:pt x="567" y="47"/>
                    </a:lnTo>
                    <a:lnTo>
                      <a:pt x="567" y="48"/>
                    </a:lnTo>
                    <a:lnTo>
                      <a:pt x="568" y="48"/>
                    </a:lnTo>
                    <a:lnTo>
                      <a:pt x="569" y="48"/>
                    </a:lnTo>
                    <a:lnTo>
                      <a:pt x="569" y="49"/>
                    </a:lnTo>
                    <a:lnTo>
                      <a:pt x="570" y="49"/>
                    </a:lnTo>
                    <a:lnTo>
                      <a:pt x="570" y="51"/>
                    </a:lnTo>
                    <a:lnTo>
                      <a:pt x="570" y="52"/>
                    </a:lnTo>
                    <a:lnTo>
                      <a:pt x="572" y="52"/>
                    </a:lnTo>
                    <a:lnTo>
                      <a:pt x="572" y="53"/>
                    </a:lnTo>
                    <a:lnTo>
                      <a:pt x="572" y="55"/>
                    </a:lnTo>
                    <a:lnTo>
                      <a:pt x="573" y="55"/>
                    </a:lnTo>
                    <a:lnTo>
                      <a:pt x="573" y="56"/>
                    </a:lnTo>
                    <a:lnTo>
                      <a:pt x="573" y="57"/>
                    </a:lnTo>
                    <a:lnTo>
                      <a:pt x="574" y="57"/>
                    </a:lnTo>
                    <a:lnTo>
                      <a:pt x="574" y="58"/>
                    </a:lnTo>
                    <a:lnTo>
                      <a:pt x="574" y="60"/>
                    </a:lnTo>
                    <a:lnTo>
                      <a:pt x="576" y="60"/>
                    </a:lnTo>
                    <a:lnTo>
                      <a:pt x="574" y="60"/>
                    </a:lnTo>
                    <a:lnTo>
                      <a:pt x="573" y="60"/>
                    </a:lnTo>
                    <a:lnTo>
                      <a:pt x="572" y="60"/>
                    </a:lnTo>
                    <a:lnTo>
                      <a:pt x="570" y="60"/>
                    </a:lnTo>
                    <a:lnTo>
                      <a:pt x="569" y="60"/>
                    </a:lnTo>
                    <a:lnTo>
                      <a:pt x="569" y="58"/>
                    </a:lnTo>
                    <a:lnTo>
                      <a:pt x="569" y="60"/>
                    </a:lnTo>
                    <a:lnTo>
                      <a:pt x="569" y="58"/>
                    </a:lnTo>
                    <a:lnTo>
                      <a:pt x="568" y="58"/>
                    </a:lnTo>
                    <a:lnTo>
                      <a:pt x="567" y="58"/>
                    </a:lnTo>
                    <a:lnTo>
                      <a:pt x="567" y="57"/>
                    </a:lnTo>
                    <a:lnTo>
                      <a:pt x="565" y="57"/>
                    </a:lnTo>
                    <a:lnTo>
                      <a:pt x="565" y="56"/>
                    </a:lnTo>
                    <a:lnTo>
                      <a:pt x="564" y="56"/>
                    </a:lnTo>
                    <a:lnTo>
                      <a:pt x="563" y="56"/>
                    </a:lnTo>
                    <a:lnTo>
                      <a:pt x="563" y="55"/>
                    </a:lnTo>
                    <a:lnTo>
                      <a:pt x="561" y="55"/>
                    </a:lnTo>
                    <a:lnTo>
                      <a:pt x="561" y="53"/>
                    </a:lnTo>
                    <a:lnTo>
                      <a:pt x="560" y="53"/>
                    </a:lnTo>
                    <a:lnTo>
                      <a:pt x="560" y="52"/>
                    </a:lnTo>
                    <a:lnTo>
                      <a:pt x="559" y="52"/>
                    </a:lnTo>
                    <a:lnTo>
                      <a:pt x="557" y="52"/>
                    </a:lnTo>
                    <a:lnTo>
                      <a:pt x="556" y="52"/>
                    </a:lnTo>
                    <a:lnTo>
                      <a:pt x="556" y="51"/>
                    </a:lnTo>
                    <a:lnTo>
                      <a:pt x="555" y="52"/>
                    </a:lnTo>
                    <a:lnTo>
                      <a:pt x="553" y="52"/>
                    </a:lnTo>
                    <a:lnTo>
                      <a:pt x="552" y="52"/>
                    </a:lnTo>
                    <a:lnTo>
                      <a:pt x="551" y="52"/>
                    </a:lnTo>
                    <a:lnTo>
                      <a:pt x="551" y="56"/>
                    </a:lnTo>
                    <a:lnTo>
                      <a:pt x="552" y="58"/>
                    </a:lnTo>
                    <a:lnTo>
                      <a:pt x="552" y="61"/>
                    </a:lnTo>
                    <a:lnTo>
                      <a:pt x="552" y="62"/>
                    </a:lnTo>
                    <a:lnTo>
                      <a:pt x="551" y="66"/>
                    </a:lnTo>
                    <a:lnTo>
                      <a:pt x="549" y="69"/>
                    </a:lnTo>
                    <a:lnTo>
                      <a:pt x="549" y="70"/>
                    </a:lnTo>
                    <a:lnTo>
                      <a:pt x="551" y="70"/>
                    </a:lnTo>
                    <a:lnTo>
                      <a:pt x="551" y="72"/>
                    </a:lnTo>
                    <a:lnTo>
                      <a:pt x="552" y="72"/>
                    </a:lnTo>
                    <a:lnTo>
                      <a:pt x="552" y="73"/>
                    </a:lnTo>
                    <a:lnTo>
                      <a:pt x="552" y="74"/>
                    </a:lnTo>
                    <a:lnTo>
                      <a:pt x="553" y="74"/>
                    </a:lnTo>
                    <a:lnTo>
                      <a:pt x="553" y="76"/>
                    </a:lnTo>
                    <a:lnTo>
                      <a:pt x="553" y="77"/>
                    </a:lnTo>
                    <a:lnTo>
                      <a:pt x="555" y="77"/>
                    </a:lnTo>
                    <a:lnTo>
                      <a:pt x="556" y="78"/>
                    </a:lnTo>
                    <a:lnTo>
                      <a:pt x="556" y="79"/>
                    </a:lnTo>
                    <a:lnTo>
                      <a:pt x="557" y="79"/>
                    </a:lnTo>
                    <a:lnTo>
                      <a:pt x="556" y="79"/>
                    </a:lnTo>
                    <a:lnTo>
                      <a:pt x="556" y="81"/>
                    </a:lnTo>
                    <a:lnTo>
                      <a:pt x="557" y="81"/>
                    </a:lnTo>
                    <a:lnTo>
                      <a:pt x="557" y="82"/>
                    </a:lnTo>
                    <a:lnTo>
                      <a:pt x="557" y="83"/>
                    </a:lnTo>
                    <a:lnTo>
                      <a:pt x="557" y="85"/>
                    </a:lnTo>
                    <a:lnTo>
                      <a:pt x="557" y="86"/>
                    </a:lnTo>
                    <a:lnTo>
                      <a:pt x="556" y="86"/>
                    </a:lnTo>
                    <a:lnTo>
                      <a:pt x="557" y="86"/>
                    </a:lnTo>
                    <a:lnTo>
                      <a:pt x="557" y="87"/>
                    </a:lnTo>
                    <a:lnTo>
                      <a:pt x="556" y="87"/>
                    </a:lnTo>
                    <a:lnTo>
                      <a:pt x="557" y="87"/>
                    </a:lnTo>
                    <a:lnTo>
                      <a:pt x="557" y="89"/>
                    </a:lnTo>
                    <a:lnTo>
                      <a:pt x="556" y="89"/>
                    </a:lnTo>
                    <a:lnTo>
                      <a:pt x="556" y="90"/>
                    </a:lnTo>
                    <a:lnTo>
                      <a:pt x="556" y="91"/>
                    </a:lnTo>
                    <a:lnTo>
                      <a:pt x="555" y="91"/>
                    </a:lnTo>
                    <a:lnTo>
                      <a:pt x="555" y="93"/>
                    </a:lnTo>
                    <a:lnTo>
                      <a:pt x="555" y="94"/>
                    </a:lnTo>
                    <a:lnTo>
                      <a:pt x="553" y="94"/>
                    </a:lnTo>
                    <a:lnTo>
                      <a:pt x="553" y="95"/>
                    </a:lnTo>
                    <a:lnTo>
                      <a:pt x="553" y="96"/>
                    </a:lnTo>
                    <a:lnTo>
                      <a:pt x="553" y="98"/>
                    </a:lnTo>
                    <a:lnTo>
                      <a:pt x="553" y="99"/>
                    </a:lnTo>
                    <a:lnTo>
                      <a:pt x="555" y="99"/>
                    </a:lnTo>
                    <a:lnTo>
                      <a:pt x="553" y="99"/>
                    </a:lnTo>
                    <a:lnTo>
                      <a:pt x="553" y="100"/>
                    </a:lnTo>
                    <a:lnTo>
                      <a:pt x="552" y="100"/>
                    </a:lnTo>
                    <a:lnTo>
                      <a:pt x="552" y="102"/>
                    </a:lnTo>
                    <a:lnTo>
                      <a:pt x="553" y="102"/>
                    </a:lnTo>
                    <a:lnTo>
                      <a:pt x="552" y="102"/>
                    </a:lnTo>
                    <a:lnTo>
                      <a:pt x="552" y="103"/>
                    </a:lnTo>
                    <a:lnTo>
                      <a:pt x="552" y="104"/>
                    </a:lnTo>
                    <a:lnTo>
                      <a:pt x="553" y="104"/>
                    </a:lnTo>
                    <a:lnTo>
                      <a:pt x="553" y="106"/>
                    </a:lnTo>
                    <a:lnTo>
                      <a:pt x="552" y="106"/>
                    </a:lnTo>
                    <a:lnTo>
                      <a:pt x="553" y="106"/>
                    </a:lnTo>
                    <a:lnTo>
                      <a:pt x="552" y="106"/>
                    </a:lnTo>
                    <a:lnTo>
                      <a:pt x="553" y="106"/>
                    </a:lnTo>
                    <a:lnTo>
                      <a:pt x="552" y="106"/>
                    </a:lnTo>
                    <a:lnTo>
                      <a:pt x="552" y="107"/>
                    </a:lnTo>
                    <a:lnTo>
                      <a:pt x="553" y="107"/>
                    </a:lnTo>
                    <a:lnTo>
                      <a:pt x="552" y="107"/>
                    </a:lnTo>
                    <a:lnTo>
                      <a:pt x="551" y="107"/>
                    </a:lnTo>
                    <a:lnTo>
                      <a:pt x="551" y="106"/>
                    </a:lnTo>
                    <a:lnTo>
                      <a:pt x="551" y="104"/>
                    </a:lnTo>
                    <a:lnTo>
                      <a:pt x="549" y="104"/>
                    </a:lnTo>
                    <a:lnTo>
                      <a:pt x="548" y="104"/>
                    </a:lnTo>
                    <a:lnTo>
                      <a:pt x="548" y="103"/>
                    </a:lnTo>
                    <a:lnTo>
                      <a:pt x="548" y="104"/>
                    </a:lnTo>
                    <a:lnTo>
                      <a:pt x="548" y="103"/>
                    </a:lnTo>
                    <a:lnTo>
                      <a:pt x="547" y="103"/>
                    </a:lnTo>
                    <a:lnTo>
                      <a:pt x="547" y="104"/>
                    </a:lnTo>
                    <a:lnTo>
                      <a:pt x="546" y="104"/>
                    </a:lnTo>
                    <a:lnTo>
                      <a:pt x="546" y="106"/>
                    </a:lnTo>
                    <a:lnTo>
                      <a:pt x="546" y="104"/>
                    </a:lnTo>
                    <a:lnTo>
                      <a:pt x="544" y="104"/>
                    </a:lnTo>
                    <a:lnTo>
                      <a:pt x="544" y="106"/>
                    </a:lnTo>
                    <a:lnTo>
                      <a:pt x="544" y="104"/>
                    </a:lnTo>
                    <a:lnTo>
                      <a:pt x="543" y="104"/>
                    </a:lnTo>
                    <a:lnTo>
                      <a:pt x="542" y="104"/>
                    </a:lnTo>
                    <a:lnTo>
                      <a:pt x="542" y="106"/>
                    </a:lnTo>
                    <a:lnTo>
                      <a:pt x="542" y="104"/>
                    </a:lnTo>
                    <a:lnTo>
                      <a:pt x="540" y="104"/>
                    </a:lnTo>
                    <a:lnTo>
                      <a:pt x="539" y="104"/>
                    </a:lnTo>
                    <a:lnTo>
                      <a:pt x="538" y="103"/>
                    </a:lnTo>
                    <a:lnTo>
                      <a:pt x="538" y="102"/>
                    </a:lnTo>
                    <a:lnTo>
                      <a:pt x="538" y="100"/>
                    </a:lnTo>
                    <a:lnTo>
                      <a:pt x="538" y="99"/>
                    </a:lnTo>
                    <a:lnTo>
                      <a:pt x="536" y="99"/>
                    </a:lnTo>
                    <a:lnTo>
                      <a:pt x="535" y="99"/>
                    </a:lnTo>
                    <a:lnTo>
                      <a:pt x="535" y="98"/>
                    </a:lnTo>
                    <a:lnTo>
                      <a:pt x="534" y="98"/>
                    </a:lnTo>
                    <a:lnTo>
                      <a:pt x="534" y="96"/>
                    </a:lnTo>
                    <a:lnTo>
                      <a:pt x="532" y="95"/>
                    </a:lnTo>
                    <a:lnTo>
                      <a:pt x="532" y="94"/>
                    </a:lnTo>
                    <a:lnTo>
                      <a:pt x="531" y="94"/>
                    </a:lnTo>
                    <a:lnTo>
                      <a:pt x="530" y="94"/>
                    </a:lnTo>
                    <a:lnTo>
                      <a:pt x="529" y="94"/>
                    </a:lnTo>
                    <a:lnTo>
                      <a:pt x="529" y="95"/>
                    </a:lnTo>
                    <a:lnTo>
                      <a:pt x="527" y="95"/>
                    </a:lnTo>
                    <a:lnTo>
                      <a:pt x="526" y="95"/>
                    </a:lnTo>
                    <a:lnTo>
                      <a:pt x="525" y="95"/>
                    </a:lnTo>
                    <a:lnTo>
                      <a:pt x="523" y="95"/>
                    </a:lnTo>
                    <a:lnTo>
                      <a:pt x="522" y="95"/>
                    </a:lnTo>
                    <a:lnTo>
                      <a:pt x="522" y="96"/>
                    </a:lnTo>
                    <a:lnTo>
                      <a:pt x="522" y="98"/>
                    </a:lnTo>
                    <a:lnTo>
                      <a:pt x="522" y="99"/>
                    </a:lnTo>
                    <a:lnTo>
                      <a:pt x="521" y="99"/>
                    </a:lnTo>
                    <a:lnTo>
                      <a:pt x="521" y="100"/>
                    </a:lnTo>
                    <a:lnTo>
                      <a:pt x="519" y="100"/>
                    </a:lnTo>
                    <a:lnTo>
                      <a:pt x="519" y="102"/>
                    </a:lnTo>
                    <a:lnTo>
                      <a:pt x="519" y="103"/>
                    </a:lnTo>
                    <a:lnTo>
                      <a:pt x="519" y="102"/>
                    </a:lnTo>
                    <a:lnTo>
                      <a:pt x="519" y="103"/>
                    </a:lnTo>
                    <a:lnTo>
                      <a:pt x="518" y="103"/>
                    </a:lnTo>
                    <a:lnTo>
                      <a:pt x="517" y="103"/>
                    </a:lnTo>
                    <a:lnTo>
                      <a:pt x="515" y="103"/>
                    </a:lnTo>
                    <a:lnTo>
                      <a:pt x="514" y="103"/>
                    </a:lnTo>
                    <a:lnTo>
                      <a:pt x="513" y="103"/>
                    </a:lnTo>
                    <a:lnTo>
                      <a:pt x="513" y="102"/>
                    </a:lnTo>
                    <a:lnTo>
                      <a:pt x="512" y="102"/>
                    </a:lnTo>
                    <a:lnTo>
                      <a:pt x="510" y="102"/>
                    </a:lnTo>
                    <a:lnTo>
                      <a:pt x="510" y="100"/>
                    </a:lnTo>
                    <a:lnTo>
                      <a:pt x="509" y="100"/>
                    </a:lnTo>
                    <a:lnTo>
                      <a:pt x="508" y="100"/>
                    </a:lnTo>
                    <a:lnTo>
                      <a:pt x="508" y="99"/>
                    </a:lnTo>
                    <a:lnTo>
                      <a:pt x="506" y="99"/>
                    </a:lnTo>
                    <a:lnTo>
                      <a:pt x="506" y="98"/>
                    </a:lnTo>
                    <a:lnTo>
                      <a:pt x="506" y="96"/>
                    </a:lnTo>
                    <a:lnTo>
                      <a:pt x="506" y="95"/>
                    </a:lnTo>
                    <a:lnTo>
                      <a:pt x="506" y="96"/>
                    </a:lnTo>
                    <a:lnTo>
                      <a:pt x="505" y="96"/>
                    </a:lnTo>
                    <a:lnTo>
                      <a:pt x="505" y="98"/>
                    </a:lnTo>
                    <a:lnTo>
                      <a:pt x="505" y="99"/>
                    </a:lnTo>
                    <a:lnTo>
                      <a:pt x="505" y="100"/>
                    </a:lnTo>
                    <a:lnTo>
                      <a:pt x="505" y="102"/>
                    </a:lnTo>
                    <a:lnTo>
                      <a:pt x="506" y="103"/>
                    </a:lnTo>
                    <a:lnTo>
                      <a:pt x="505" y="103"/>
                    </a:lnTo>
                    <a:lnTo>
                      <a:pt x="504" y="103"/>
                    </a:lnTo>
                    <a:lnTo>
                      <a:pt x="504" y="104"/>
                    </a:lnTo>
                    <a:lnTo>
                      <a:pt x="502" y="104"/>
                    </a:lnTo>
                    <a:lnTo>
                      <a:pt x="501" y="104"/>
                    </a:lnTo>
                    <a:lnTo>
                      <a:pt x="501" y="103"/>
                    </a:lnTo>
                    <a:lnTo>
                      <a:pt x="500" y="103"/>
                    </a:lnTo>
                    <a:lnTo>
                      <a:pt x="500" y="102"/>
                    </a:lnTo>
                    <a:lnTo>
                      <a:pt x="500" y="100"/>
                    </a:lnTo>
                    <a:lnTo>
                      <a:pt x="498" y="100"/>
                    </a:lnTo>
                    <a:lnTo>
                      <a:pt x="497" y="100"/>
                    </a:lnTo>
                    <a:lnTo>
                      <a:pt x="496" y="100"/>
                    </a:lnTo>
                    <a:lnTo>
                      <a:pt x="495" y="100"/>
                    </a:lnTo>
                    <a:lnTo>
                      <a:pt x="495" y="102"/>
                    </a:lnTo>
                    <a:lnTo>
                      <a:pt x="493" y="102"/>
                    </a:lnTo>
                    <a:lnTo>
                      <a:pt x="493" y="103"/>
                    </a:lnTo>
                    <a:lnTo>
                      <a:pt x="492" y="103"/>
                    </a:lnTo>
                    <a:lnTo>
                      <a:pt x="492" y="104"/>
                    </a:lnTo>
                    <a:lnTo>
                      <a:pt x="492" y="106"/>
                    </a:lnTo>
                    <a:lnTo>
                      <a:pt x="492" y="107"/>
                    </a:lnTo>
                    <a:lnTo>
                      <a:pt x="492" y="110"/>
                    </a:lnTo>
                    <a:lnTo>
                      <a:pt x="492" y="111"/>
                    </a:lnTo>
                    <a:lnTo>
                      <a:pt x="493" y="111"/>
                    </a:lnTo>
                    <a:lnTo>
                      <a:pt x="493" y="112"/>
                    </a:lnTo>
                    <a:lnTo>
                      <a:pt x="492" y="113"/>
                    </a:lnTo>
                    <a:lnTo>
                      <a:pt x="492" y="115"/>
                    </a:lnTo>
                    <a:lnTo>
                      <a:pt x="492" y="116"/>
                    </a:lnTo>
                    <a:lnTo>
                      <a:pt x="492" y="117"/>
                    </a:lnTo>
                    <a:lnTo>
                      <a:pt x="493" y="117"/>
                    </a:lnTo>
                    <a:lnTo>
                      <a:pt x="493" y="119"/>
                    </a:lnTo>
                    <a:lnTo>
                      <a:pt x="493" y="120"/>
                    </a:lnTo>
                    <a:lnTo>
                      <a:pt x="493" y="121"/>
                    </a:lnTo>
                    <a:lnTo>
                      <a:pt x="492" y="121"/>
                    </a:lnTo>
                    <a:lnTo>
                      <a:pt x="492" y="123"/>
                    </a:lnTo>
                    <a:lnTo>
                      <a:pt x="493" y="123"/>
                    </a:lnTo>
                    <a:lnTo>
                      <a:pt x="493" y="124"/>
                    </a:lnTo>
                    <a:lnTo>
                      <a:pt x="493" y="125"/>
                    </a:lnTo>
                    <a:lnTo>
                      <a:pt x="493" y="127"/>
                    </a:lnTo>
                    <a:lnTo>
                      <a:pt x="493" y="128"/>
                    </a:lnTo>
                    <a:lnTo>
                      <a:pt x="492" y="127"/>
                    </a:lnTo>
                    <a:lnTo>
                      <a:pt x="492" y="128"/>
                    </a:lnTo>
                    <a:lnTo>
                      <a:pt x="493" y="128"/>
                    </a:lnTo>
                    <a:lnTo>
                      <a:pt x="493" y="129"/>
                    </a:lnTo>
                    <a:lnTo>
                      <a:pt x="492" y="129"/>
                    </a:lnTo>
                    <a:lnTo>
                      <a:pt x="493" y="129"/>
                    </a:lnTo>
                    <a:lnTo>
                      <a:pt x="493" y="130"/>
                    </a:lnTo>
                    <a:lnTo>
                      <a:pt x="493" y="129"/>
                    </a:lnTo>
                    <a:lnTo>
                      <a:pt x="493" y="130"/>
                    </a:lnTo>
                    <a:lnTo>
                      <a:pt x="493" y="132"/>
                    </a:lnTo>
                    <a:lnTo>
                      <a:pt x="495" y="132"/>
                    </a:lnTo>
                    <a:lnTo>
                      <a:pt x="495" y="133"/>
                    </a:lnTo>
                    <a:lnTo>
                      <a:pt x="496" y="133"/>
                    </a:lnTo>
                    <a:lnTo>
                      <a:pt x="496" y="134"/>
                    </a:lnTo>
                    <a:lnTo>
                      <a:pt x="496" y="136"/>
                    </a:lnTo>
                    <a:lnTo>
                      <a:pt x="497" y="136"/>
                    </a:lnTo>
                    <a:lnTo>
                      <a:pt x="497" y="137"/>
                    </a:lnTo>
                    <a:lnTo>
                      <a:pt x="498" y="137"/>
                    </a:lnTo>
                    <a:lnTo>
                      <a:pt x="498" y="138"/>
                    </a:lnTo>
                    <a:lnTo>
                      <a:pt x="500" y="138"/>
                    </a:lnTo>
                    <a:lnTo>
                      <a:pt x="501" y="138"/>
                    </a:lnTo>
                    <a:lnTo>
                      <a:pt x="501" y="140"/>
                    </a:lnTo>
                    <a:lnTo>
                      <a:pt x="501" y="141"/>
                    </a:lnTo>
                    <a:lnTo>
                      <a:pt x="501" y="142"/>
                    </a:lnTo>
                    <a:lnTo>
                      <a:pt x="502" y="142"/>
                    </a:lnTo>
                    <a:lnTo>
                      <a:pt x="502" y="144"/>
                    </a:lnTo>
                    <a:lnTo>
                      <a:pt x="502" y="145"/>
                    </a:lnTo>
                    <a:lnTo>
                      <a:pt x="502" y="146"/>
                    </a:lnTo>
                    <a:lnTo>
                      <a:pt x="502" y="148"/>
                    </a:lnTo>
                    <a:lnTo>
                      <a:pt x="502" y="149"/>
                    </a:lnTo>
                    <a:lnTo>
                      <a:pt x="502" y="150"/>
                    </a:lnTo>
                    <a:lnTo>
                      <a:pt x="502" y="151"/>
                    </a:lnTo>
                    <a:lnTo>
                      <a:pt x="502" y="150"/>
                    </a:lnTo>
                    <a:lnTo>
                      <a:pt x="501" y="150"/>
                    </a:lnTo>
                    <a:lnTo>
                      <a:pt x="501" y="151"/>
                    </a:lnTo>
                    <a:lnTo>
                      <a:pt x="501" y="150"/>
                    </a:lnTo>
                    <a:lnTo>
                      <a:pt x="501" y="151"/>
                    </a:lnTo>
                    <a:lnTo>
                      <a:pt x="501" y="153"/>
                    </a:lnTo>
                    <a:lnTo>
                      <a:pt x="502" y="153"/>
                    </a:lnTo>
                    <a:lnTo>
                      <a:pt x="502" y="154"/>
                    </a:lnTo>
                    <a:lnTo>
                      <a:pt x="504" y="154"/>
                    </a:lnTo>
                    <a:lnTo>
                      <a:pt x="505" y="154"/>
                    </a:lnTo>
                    <a:lnTo>
                      <a:pt x="504" y="154"/>
                    </a:lnTo>
                    <a:lnTo>
                      <a:pt x="504" y="155"/>
                    </a:lnTo>
                    <a:lnTo>
                      <a:pt x="502" y="157"/>
                    </a:lnTo>
                    <a:lnTo>
                      <a:pt x="501" y="157"/>
                    </a:lnTo>
                    <a:lnTo>
                      <a:pt x="500" y="157"/>
                    </a:lnTo>
                    <a:lnTo>
                      <a:pt x="498" y="157"/>
                    </a:lnTo>
                    <a:lnTo>
                      <a:pt x="498" y="158"/>
                    </a:lnTo>
                    <a:lnTo>
                      <a:pt x="498" y="159"/>
                    </a:lnTo>
                    <a:lnTo>
                      <a:pt x="500" y="159"/>
                    </a:lnTo>
                    <a:lnTo>
                      <a:pt x="500" y="161"/>
                    </a:lnTo>
                    <a:lnTo>
                      <a:pt x="498" y="161"/>
                    </a:lnTo>
                    <a:lnTo>
                      <a:pt x="498" y="162"/>
                    </a:lnTo>
                    <a:lnTo>
                      <a:pt x="497" y="162"/>
                    </a:lnTo>
                    <a:lnTo>
                      <a:pt x="496" y="162"/>
                    </a:lnTo>
                    <a:lnTo>
                      <a:pt x="495" y="162"/>
                    </a:lnTo>
                    <a:lnTo>
                      <a:pt x="495" y="163"/>
                    </a:lnTo>
                    <a:lnTo>
                      <a:pt x="493" y="163"/>
                    </a:lnTo>
                    <a:lnTo>
                      <a:pt x="492" y="163"/>
                    </a:lnTo>
                    <a:lnTo>
                      <a:pt x="492" y="165"/>
                    </a:lnTo>
                    <a:lnTo>
                      <a:pt x="491" y="165"/>
                    </a:lnTo>
                    <a:lnTo>
                      <a:pt x="491" y="166"/>
                    </a:lnTo>
                    <a:lnTo>
                      <a:pt x="489" y="166"/>
                    </a:lnTo>
                    <a:lnTo>
                      <a:pt x="488" y="166"/>
                    </a:lnTo>
                    <a:lnTo>
                      <a:pt x="487" y="166"/>
                    </a:lnTo>
                    <a:lnTo>
                      <a:pt x="485" y="166"/>
                    </a:lnTo>
                    <a:lnTo>
                      <a:pt x="485" y="167"/>
                    </a:lnTo>
                    <a:lnTo>
                      <a:pt x="484" y="168"/>
                    </a:lnTo>
                    <a:lnTo>
                      <a:pt x="484" y="170"/>
                    </a:lnTo>
                    <a:lnTo>
                      <a:pt x="485" y="170"/>
                    </a:lnTo>
                    <a:lnTo>
                      <a:pt x="485" y="171"/>
                    </a:lnTo>
                    <a:lnTo>
                      <a:pt x="487" y="171"/>
                    </a:lnTo>
                    <a:lnTo>
                      <a:pt x="487" y="172"/>
                    </a:lnTo>
                    <a:lnTo>
                      <a:pt x="488" y="172"/>
                    </a:lnTo>
                    <a:lnTo>
                      <a:pt x="488" y="174"/>
                    </a:lnTo>
                    <a:lnTo>
                      <a:pt x="493" y="179"/>
                    </a:lnTo>
                    <a:lnTo>
                      <a:pt x="496" y="182"/>
                    </a:lnTo>
                    <a:lnTo>
                      <a:pt x="498" y="184"/>
                    </a:lnTo>
                    <a:lnTo>
                      <a:pt x="504" y="189"/>
                    </a:lnTo>
                    <a:lnTo>
                      <a:pt x="505" y="189"/>
                    </a:lnTo>
                    <a:lnTo>
                      <a:pt x="505" y="191"/>
                    </a:lnTo>
                    <a:lnTo>
                      <a:pt x="505" y="192"/>
                    </a:lnTo>
                    <a:lnTo>
                      <a:pt x="505" y="193"/>
                    </a:lnTo>
                    <a:lnTo>
                      <a:pt x="505" y="195"/>
                    </a:lnTo>
                    <a:lnTo>
                      <a:pt x="506" y="195"/>
                    </a:lnTo>
                    <a:lnTo>
                      <a:pt x="506" y="196"/>
                    </a:lnTo>
                    <a:lnTo>
                      <a:pt x="508" y="196"/>
                    </a:lnTo>
                    <a:lnTo>
                      <a:pt x="508" y="197"/>
                    </a:lnTo>
                    <a:lnTo>
                      <a:pt x="509" y="197"/>
                    </a:lnTo>
                    <a:lnTo>
                      <a:pt x="509" y="199"/>
                    </a:lnTo>
                    <a:lnTo>
                      <a:pt x="510" y="199"/>
                    </a:lnTo>
                    <a:lnTo>
                      <a:pt x="510" y="200"/>
                    </a:lnTo>
                    <a:lnTo>
                      <a:pt x="512" y="200"/>
                    </a:lnTo>
                    <a:lnTo>
                      <a:pt x="513" y="200"/>
                    </a:lnTo>
                    <a:lnTo>
                      <a:pt x="513" y="201"/>
                    </a:lnTo>
                    <a:lnTo>
                      <a:pt x="514" y="201"/>
                    </a:lnTo>
                    <a:lnTo>
                      <a:pt x="514" y="202"/>
                    </a:lnTo>
                    <a:lnTo>
                      <a:pt x="515" y="204"/>
                    </a:lnTo>
                    <a:lnTo>
                      <a:pt x="517" y="205"/>
                    </a:lnTo>
                    <a:lnTo>
                      <a:pt x="517" y="206"/>
                    </a:lnTo>
                    <a:lnTo>
                      <a:pt x="519" y="213"/>
                    </a:lnTo>
                    <a:lnTo>
                      <a:pt x="521" y="217"/>
                    </a:lnTo>
                    <a:lnTo>
                      <a:pt x="522" y="220"/>
                    </a:lnTo>
                    <a:lnTo>
                      <a:pt x="525" y="226"/>
                    </a:lnTo>
                    <a:lnTo>
                      <a:pt x="525" y="227"/>
                    </a:lnTo>
                    <a:lnTo>
                      <a:pt x="526" y="231"/>
                    </a:lnTo>
                    <a:lnTo>
                      <a:pt x="527" y="234"/>
                    </a:lnTo>
                    <a:lnTo>
                      <a:pt x="529" y="234"/>
                    </a:lnTo>
                    <a:lnTo>
                      <a:pt x="529" y="235"/>
                    </a:lnTo>
                    <a:lnTo>
                      <a:pt x="529" y="238"/>
                    </a:lnTo>
                    <a:lnTo>
                      <a:pt x="529" y="239"/>
                    </a:lnTo>
                    <a:lnTo>
                      <a:pt x="529" y="240"/>
                    </a:lnTo>
                    <a:lnTo>
                      <a:pt x="529" y="242"/>
                    </a:lnTo>
                    <a:lnTo>
                      <a:pt x="527" y="242"/>
                    </a:lnTo>
                    <a:lnTo>
                      <a:pt x="529" y="242"/>
                    </a:lnTo>
                    <a:lnTo>
                      <a:pt x="529" y="243"/>
                    </a:lnTo>
                    <a:lnTo>
                      <a:pt x="527" y="243"/>
                    </a:lnTo>
                    <a:lnTo>
                      <a:pt x="529" y="243"/>
                    </a:lnTo>
                    <a:lnTo>
                      <a:pt x="527" y="243"/>
                    </a:lnTo>
                    <a:lnTo>
                      <a:pt x="529" y="243"/>
                    </a:lnTo>
                    <a:lnTo>
                      <a:pt x="529" y="244"/>
                    </a:lnTo>
                    <a:lnTo>
                      <a:pt x="529" y="246"/>
                    </a:lnTo>
                    <a:lnTo>
                      <a:pt x="527" y="246"/>
                    </a:lnTo>
                    <a:lnTo>
                      <a:pt x="529" y="246"/>
                    </a:lnTo>
                    <a:lnTo>
                      <a:pt x="527" y="246"/>
                    </a:lnTo>
                    <a:lnTo>
                      <a:pt x="527" y="247"/>
                    </a:lnTo>
                    <a:lnTo>
                      <a:pt x="527" y="248"/>
                    </a:lnTo>
                    <a:lnTo>
                      <a:pt x="527" y="250"/>
                    </a:lnTo>
                    <a:lnTo>
                      <a:pt x="526" y="250"/>
                    </a:lnTo>
                    <a:lnTo>
                      <a:pt x="527" y="250"/>
                    </a:lnTo>
                    <a:lnTo>
                      <a:pt x="526" y="250"/>
                    </a:lnTo>
                    <a:lnTo>
                      <a:pt x="527" y="250"/>
                    </a:lnTo>
                    <a:lnTo>
                      <a:pt x="526" y="250"/>
                    </a:lnTo>
                    <a:lnTo>
                      <a:pt x="526" y="251"/>
                    </a:lnTo>
                    <a:lnTo>
                      <a:pt x="525" y="251"/>
                    </a:lnTo>
                    <a:lnTo>
                      <a:pt x="525" y="252"/>
                    </a:lnTo>
                    <a:lnTo>
                      <a:pt x="526" y="252"/>
                    </a:lnTo>
                    <a:lnTo>
                      <a:pt x="525" y="252"/>
                    </a:lnTo>
                    <a:lnTo>
                      <a:pt x="525" y="254"/>
                    </a:lnTo>
                    <a:lnTo>
                      <a:pt x="525" y="255"/>
                    </a:lnTo>
                    <a:lnTo>
                      <a:pt x="523" y="255"/>
                    </a:lnTo>
                    <a:lnTo>
                      <a:pt x="525" y="255"/>
                    </a:lnTo>
                    <a:lnTo>
                      <a:pt x="523" y="255"/>
                    </a:lnTo>
                    <a:lnTo>
                      <a:pt x="525" y="255"/>
                    </a:lnTo>
                    <a:lnTo>
                      <a:pt x="525" y="256"/>
                    </a:lnTo>
                    <a:lnTo>
                      <a:pt x="525" y="257"/>
                    </a:lnTo>
                    <a:lnTo>
                      <a:pt x="523" y="257"/>
                    </a:lnTo>
                    <a:lnTo>
                      <a:pt x="523" y="259"/>
                    </a:lnTo>
                    <a:lnTo>
                      <a:pt x="523" y="260"/>
                    </a:lnTo>
                    <a:lnTo>
                      <a:pt x="522" y="260"/>
                    </a:lnTo>
                    <a:lnTo>
                      <a:pt x="522" y="261"/>
                    </a:lnTo>
                    <a:lnTo>
                      <a:pt x="522" y="263"/>
                    </a:lnTo>
                    <a:lnTo>
                      <a:pt x="522" y="264"/>
                    </a:lnTo>
                    <a:lnTo>
                      <a:pt x="523" y="264"/>
                    </a:lnTo>
                    <a:lnTo>
                      <a:pt x="523" y="265"/>
                    </a:lnTo>
                    <a:lnTo>
                      <a:pt x="522" y="265"/>
                    </a:lnTo>
                    <a:lnTo>
                      <a:pt x="522" y="264"/>
                    </a:lnTo>
                    <a:lnTo>
                      <a:pt x="521" y="264"/>
                    </a:lnTo>
                    <a:lnTo>
                      <a:pt x="519" y="264"/>
                    </a:lnTo>
                    <a:lnTo>
                      <a:pt x="519" y="265"/>
                    </a:lnTo>
                    <a:lnTo>
                      <a:pt x="521" y="265"/>
                    </a:lnTo>
                    <a:lnTo>
                      <a:pt x="519" y="265"/>
                    </a:lnTo>
                    <a:lnTo>
                      <a:pt x="521" y="265"/>
                    </a:lnTo>
                    <a:lnTo>
                      <a:pt x="521" y="267"/>
                    </a:lnTo>
                    <a:lnTo>
                      <a:pt x="522" y="267"/>
                    </a:lnTo>
                    <a:lnTo>
                      <a:pt x="522" y="268"/>
                    </a:lnTo>
                    <a:lnTo>
                      <a:pt x="523" y="268"/>
                    </a:lnTo>
                    <a:lnTo>
                      <a:pt x="523" y="269"/>
                    </a:lnTo>
                    <a:lnTo>
                      <a:pt x="523" y="271"/>
                    </a:lnTo>
                    <a:lnTo>
                      <a:pt x="525" y="271"/>
                    </a:lnTo>
                    <a:lnTo>
                      <a:pt x="525" y="272"/>
                    </a:lnTo>
                    <a:lnTo>
                      <a:pt x="523" y="272"/>
                    </a:lnTo>
                    <a:lnTo>
                      <a:pt x="525" y="272"/>
                    </a:lnTo>
                    <a:lnTo>
                      <a:pt x="525" y="273"/>
                    </a:lnTo>
                    <a:lnTo>
                      <a:pt x="525" y="274"/>
                    </a:lnTo>
                    <a:lnTo>
                      <a:pt x="526" y="274"/>
                    </a:lnTo>
                    <a:lnTo>
                      <a:pt x="526" y="276"/>
                    </a:lnTo>
                    <a:lnTo>
                      <a:pt x="527" y="276"/>
                    </a:lnTo>
                    <a:lnTo>
                      <a:pt x="527" y="277"/>
                    </a:lnTo>
                    <a:lnTo>
                      <a:pt x="527" y="278"/>
                    </a:lnTo>
                    <a:lnTo>
                      <a:pt x="529" y="278"/>
                    </a:lnTo>
                    <a:lnTo>
                      <a:pt x="530" y="278"/>
                    </a:lnTo>
                    <a:lnTo>
                      <a:pt x="530" y="280"/>
                    </a:lnTo>
                    <a:lnTo>
                      <a:pt x="529" y="281"/>
                    </a:lnTo>
                    <a:lnTo>
                      <a:pt x="530" y="281"/>
                    </a:lnTo>
                    <a:lnTo>
                      <a:pt x="530" y="280"/>
                    </a:lnTo>
                    <a:lnTo>
                      <a:pt x="531" y="280"/>
                    </a:lnTo>
                    <a:lnTo>
                      <a:pt x="532" y="278"/>
                    </a:lnTo>
                    <a:lnTo>
                      <a:pt x="534" y="278"/>
                    </a:lnTo>
                    <a:lnTo>
                      <a:pt x="534" y="277"/>
                    </a:lnTo>
                    <a:lnTo>
                      <a:pt x="535" y="277"/>
                    </a:lnTo>
                    <a:lnTo>
                      <a:pt x="536" y="277"/>
                    </a:lnTo>
                    <a:lnTo>
                      <a:pt x="538" y="277"/>
                    </a:lnTo>
                    <a:lnTo>
                      <a:pt x="538" y="276"/>
                    </a:lnTo>
                    <a:lnTo>
                      <a:pt x="539" y="276"/>
                    </a:lnTo>
                    <a:lnTo>
                      <a:pt x="540" y="276"/>
                    </a:lnTo>
                    <a:lnTo>
                      <a:pt x="539" y="276"/>
                    </a:lnTo>
                    <a:lnTo>
                      <a:pt x="539" y="274"/>
                    </a:lnTo>
                    <a:lnTo>
                      <a:pt x="540" y="274"/>
                    </a:lnTo>
                    <a:lnTo>
                      <a:pt x="540" y="273"/>
                    </a:lnTo>
                    <a:lnTo>
                      <a:pt x="542" y="273"/>
                    </a:lnTo>
                    <a:lnTo>
                      <a:pt x="542" y="274"/>
                    </a:lnTo>
                    <a:lnTo>
                      <a:pt x="542" y="273"/>
                    </a:lnTo>
                    <a:lnTo>
                      <a:pt x="543" y="273"/>
                    </a:lnTo>
                    <a:lnTo>
                      <a:pt x="542" y="273"/>
                    </a:lnTo>
                    <a:lnTo>
                      <a:pt x="543" y="273"/>
                    </a:lnTo>
                    <a:lnTo>
                      <a:pt x="542" y="273"/>
                    </a:lnTo>
                    <a:lnTo>
                      <a:pt x="543" y="273"/>
                    </a:lnTo>
                    <a:lnTo>
                      <a:pt x="544" y="273"/>
                    </a:lnTo>
                    <a:lnTo>
                      <a:pt x="544" y="274"/>
                    </a:lnTo>
                    <a:lnTo>
                      <a:pt x="544" y="273"/>
                    </a:lnTo>
                    <a:lnTo>
                      <a:pt x="544" y="274"/>
                    </a:lnTo>
                    <a:lnTo>
                      <a:pt x="546" y="274"/>
                    </a:lnTo>
                    <a:lnTo>
                      <a:pt x="544" y="274"/>
                    </a:lnTo>
                    <a:lnTo>
                      <a:pt x="546" y="273"/>
                    </a:lnTo>
                    <a:lnTo>
                      <a:pt x="544" y="273"/>
                    </a:lnTo>
                    <a:lnTo>
                      <a:pt x="546" y="273"/>
                    </a:lnTo>
                    <a:lnTo>
                      <a:pt x="546" y="272"/>
                    </a:lnTo>
                    <a:lnTo>
                      <a:pt x="547" y="272"/>
                    </a:lnTo>
                    <a:lnTo>
                      <a:pt x="548" y="272"/>
                    </a:lnTo>
                    <a:lnTo>
                      <a:pt x="549" y="272"/>
                    </a:lnTo>
                    <a:lnTo>
                      <a:pt x="549" y="271"/>
                    </a:lnTo>
                    <a:lnTo>
                      <a:pt x="551" y="271"/>
                    </a:lnTo>
                    <a:lnTo>
                      <a:pt x="551" y="269"/>
                    </a:lnTo>
                    <a:lnTo>
                      <a:pt x="552" y="269"/>
                    </a:lnTo>
                    <a:lnTo>
                      <a:pt x="553" y="269"/>
                    </a:lnTo>
                    <a:lnTo>
                      <a:pt x="553" y="268"/>
                    </a:lnTo>
                    <a:lnTo>
                      <a:pt x="553" y="269"/>
                    </a:lnTo>
                    <a:lnTo>
                      <a:pt x="553" y="268"/>
                    </a:lnTo>
                    <a:lnTo>
                      <a:pt x="555" y="268"/>
                    </a:lnTo>
                    <a:lnTo>
                      <a:pt x="556" y="268"/>
                    </a:lnTo>
                    <a:lnTo>
                      <a:pt x="556" y="269"/>
                    </a:lnTo>
                    <a:lnTo>
                      <a:pt x="555" y="269"/>
                    </a:lnTo>
                    <a:lnTo>
                      <a:pt x="556" y="269"/>
                    </a:lnTo>
                    <a:lnTo>
                      <a:pt x="557" y="269"/>
                    </a:lnTo>
                    <a:lnTo>
                      <a:pt x="559" y="269"/>
                    </a:lnTo>
                    <a:lnTo>
                      <a:pt x="559" y="268"/>
                    </a:lnTo>
                    <a:lnTo>
                      <a:pt x="559" y="269"/>
                    </a:lnTo>
                    <a:lnTo>
                      <a:pt x="560" y="269"/>
                    </a:lnTo>
                    <a:lnTo>
                      <a:pt x="561" y="269"/>
                    </a:lnTo>
                    <a:lnTo>
                      <a:pt x="563" y="269"/>
                    </a:lnTo>
                    <a:lnTo>
                      <a:pt x="561" y="269"/>
                    </a:lnTo>
                    <a:lnTo>
                      <a:pt x="563" y="269"/>
                    </a:lnTo>
                    <a:lnTo>
                      <a:pt x="563" y="268"/>
                    </a:lnTo>
                    <a:lnTo>
                      <a:pt x="563" y="269"/>
                    </a:lnTo>
                    <a:lnTo>
                      <a:pt x="563" y="268"/>
                    </a:lnTo>
                    <a:lnTo>
                      <a:pt x="563" y="269"/>
                    </a:lnTo>
                    <a:lnTo>
                      <a:pt x="564" y="269"/>
                    </a:lnTo>
                    <a:lnTo>
                      <a:pt x="565" y="269"/>
                    </a:lnTo>
                    <a:lnTo>
                      <a:pt x="567" y="269"/>
                    </a:lnTo>
                    <a:lnTo>
                      <a:pt x="568" y="269"/>
                    </a:lnTo>
                    <a:lnTo>
                      <a:pt x="569" y="269"/>
                    </a:lnTo>
                    <a:lnTo>
                      <a:pt x="570" y="269"/>
                    </a:lnTo>
                    <a:lnTo>
                      <a:pt x="572" y="269"/>
                    </a:lnTo>
                    <a:lnTo>
                      <a:pt x="572" y="271"/>
                    </a:lnTo>
                    <a:lnTo>
                      <a:pt x="572" y="269"/>
                    </a:lnTo>
                    <a:lnTo>
                      <a:pt x="572" y="271"/>
                    </a:lnTo>
                    <a:lnTo>
                      <a:pt x="572" y="269"/>
                    </a:lnTo>
                    <a:lnTo>
                      <a:pt x="573" y="269"/>
                    </a:lnTo>
                    <a:lnTo>
                      <a:pt x="573" y="271"/>
                    </a:lnTo>
                    <a:lnTo>
                      <a:pt x="574" y="271"/>
                    </a:lnTo>
                    <a:lnTo>
                      <a:pt x="576" y="271"/>
                    </a:lnTo>
                    <a:lnTo>
                      <a:pt x="574" y="271"/>
                    </a:lnTo>
                    <a:lnTo>
                      <a:pt x="574" y="272"/>
                    </a:lnTo>
                    <a:lnTo>
                      <a:pt x="576" y="272"/>
                    </a:lnTo>
                    <a:lnTo>
                      <a:pt x="576" y="271"/>
                    </a:lnTo>
                    <a:lnTo>
                      <a:pt x="576" y="272"/>
                    </a:lnTo>
                    <a:lnTo>
                      <a:pt x="576" y="273"/>
                    </a:lnTo>
                    <a:lnTo>
                      <a:pt x="576" y="272"/>
                    </a:lnTo>
                    <a:lnTo>
                      <a:pt x="577" y="272"/>
                    </a:lnTo>
                    <a:lnTo>
                      <a:pt x="577" y="273"/>
                    </a:lnTo>
                    <a:lnTo>
                      <a:pt x="577" y="272"/>
                    </a:lnTo>
                    <a:lnTo>
                      <a:pt x="578" y="272"/>
                    </a:lnTo>
                    <a:lnTo>
                      <a:pt x="580" y="272"/>
                    </a:lnTo>
                    <a:lnTo>
                      <a:pt x="578" y="272"/>
                    </a:lnTo>
                    <a:lnTo>
                      <a:pt x="578" y="271"/>
                    </a:lnTo>
                    <a:lnTo>
                      <a:pt x="580" y="272"/>
                    </a:lnTo>
                    <a:lnTo>
                      <a:pt x="580" y="271"/>
                    </a:lnTo>
                    <a:lnTo>
                      <a:pt x="581" y="271"/>
                    </a:lnTo>
                    <a:lnTo>
                      <a:pt x="581" y="269"/>
                    </a:lnTo>
                    <a:lnTo>
                      <a:pt x="582" y="269"/>
                    </a:lnTo>
                    <a:lnTo>
                      <a:pt x="584" y="269"/>
                    </a:lnTo>
                    <a:lnTo>
                      <a:pt x="584" y="268"/>
                    </a:lnTo>
                    <a:lnTo>
                      <a:pt x="584" y="269"/>
                    </a:lnTo>
                    <a:lnTo>
                      <a:pt x="584" y="268"/>
                    </a:lnTo>
                    <a:lnTo>
                      <a:pt x="584" y="269"/>
                    </a:lnTo>
                    <a:lnTo>
                      <a:pt x="584" y="268"/>
                    </a:lnTo>
                    <a:lnTo>
                      <a:pt x="585" y="268"/>
                    </a:lnTo>
                    <a:lnTo>
                      <a:pt x="586" y="268"/>
                    </a:lnTo>
                    <a:lnTo>
                      <a:pt x="586" y="267"/>
                    </a:lnTo>
                    <a:lnTo>
                      <a:pt x="587" y="267"/>
                    </a:lnTo>
                    <a:lnTo>
                      <a:pt x="589" y="267"/>
                    </a:lnTo>
                    <a:lnTo>
                      <a:pt x="590" y="267"/>
                    </a:lnTo>
                    <a:lnTo>
                      <a:pt x="590" y="265"/>
                    </a:lnTo>
                    <a:lnTo>
                      <a:pt x="590" y="267"/>
                    </a:lnTo>
                    <a:lnTo>
                      <a:pt x="591" y="267"/>
                    </a:lnTo>
                    <a:lnTo>
                      <a:pt x="591" y="265"/>
                    </a:lnTo>
                    <a:lnTo>
                      <a:pt x="591" y="267"/>
                    </a:lnTo>
                    <a:lnTo>
                      <a:pt x="591" y="265"/>
                    </a:lnTo>
                    <a:lnTo>
                      <a:pt x="591" y="267"/>
                    </a:lnTo>
                    <a:lnTo>
                      <a:pt x="593" y="267"/>
                    </a:lnTo>
                    <a:lnTo>
                      <a:pt x="593" y="265"/>
                    </a:lnTo>
                    <a:lnTo>
                      <a:pt x="593" y="267"/>
                    </a:lnTo>
                    <a:lnTo>
                      <a:pt x="593" y="265"/>
                    </a:lnTo>
                    <a:lnTo>
                      <a:pt x="594" y="265"/>
                    </a:lnTo>
                    <a:lnTo>
                      <a:pt x="594" y="264"/>
                    </a:lnTo>
                    <a:lnTo>
                      <a:pt x="594" y="263"/>
                    </a:lnTo>
                    <a:lnTo>
                      <a:pt x="595" y="263"/>
                    </a:lnTo>
                    <a:lnTo>
                      <a:pt x="595" y="261"/>
                    </a:lnTo>
                    <a:lnTo>
                      <a:pt x="597" y="261"/>
                    </a:lnTo>
                    <a:lnTo>
                      <a:pt x="598" y="261"/>
                    </a:lnTo>
                    <a:lnTo>
                      <a:pt x="598" y="260"/>
                    </a:lnTo>
                    <a:lnTo>
                      <a:pt x="599" y="260"/>
                    </a:lnTo>
                    <a:lnTo>
                      <a:pt x="601" y="261"/>
                    </a:lnTo>
                    <a:lnTo>
                      <a:pt x="602" y="261"/>
                    </a:lnTo>
                    <a:lnTo>
                      <a:pt x="603" y="261"/>
                    </a:lnTo>
                    <a:lnTo>
                      <a:pt x="603" y="263"/>
                    </a:lnTo>
                    <a:lnTo>
                      <a:pt x="604" y="263"/>
                    </a:lnTo>
                    <a:lnTo>
                      <a:pt x="604" y="264"/>
                    </a:lnTo>
                    <a:lnTo>
                      <a:pt x="606" y="264"/>
                    </a:lnTo>
                    <a:lnTo>
                      <a:pt x="606" y="265"/>
                    </a:lnTo>
                    <a:lnTo>
                      <a:pt x="607" y="265"/>
                    </a:lnTo>
                    <a:lnTo>
                      <a:pt x="608" y="265"/>
                    </a:lnTo>
                    <a:lnTo>
                      <a:pt x="607" y="267"/>
                    </a:lnTo>
                    <a:lnTo>
                      <a:pt x="607" y="268"/>
                    </a:lnTo>
                    <a:lnTo>
                      <a:pt x="606" y="268"/>
                    </a:lnTo>
                    <a:lnTo>
                      <a:pt x="606" y="269"/>
                    </a:lnTo>
                    <a:lnTo>
                      <a:pt x="606" y="271"/>
                    </a:lnTo>
                    <a:lnTo>
                      <a:pt x="607" y="271"/>
                    </a:lnTo>
                    <a:lnTo>
                      <a:pt x="608" y="271"/>
                    </a:lnTo>
                    <a:lnTo>
                      <a:pt x="610" y="269"/>
                    </a:lnTo>
                    <a:lnTo>
                      <a:pt x="611" y="268"/>
                    </a:lnTo>
                    <a:lnTo>
                      <a:pt x="612" y="267"/>
                    </a:lnTo>
                    <a:lnTo>
                      <a:pt x="614" y="267"/>
                    </a:lnTo>
                    <a:lnTo>
                      <a:pt x="614" y="265"/>
                    </a:lnTo>
                    <a:lnTo>
                      <a:pt x="615" y="265"/>
                    </a:lnTo>
                    <a:lnTo>
                      <a:pt x="616" y="265"/>
                    </a:lnTo>
                    <a:lnTo>
                      <a:pt x="618" y="265"/>
                    </a:lnTo>
                    <a:lnTo>
                      <a:pt x="618" y="264"/>
                    </a:lnTo>
                    <a:lnTo>
                      <a:pt x="619" y="264"/>
                    </a:lnTo>
                    <a:lnTo>
                      <a:pt x="620" y="264"/>
                    </a:lnTo>
                    <a:lnTo>
                      <a:pt x="620" y="263"/>
                    </a:lnTo>
                    <a:lnTo>
                      <a:pt x="621" y="263"/>
                    </a:lnTo>
                    <a:lnTo>
                      <a:pt x="621" y="264"/>
                    </a:lnTo>
                    <a:lnTo>
                      <a:pt x="623" y="264"/>
                    </a:lnTo>
                    <a:lnTo>
                      <a:pt x="624" y="264"/>
                    </a:lnTo>
                    <a:lnTo>
                      <a:pt x="625" y="264"/>
                    </a:lnTo>
                    <a:lnTo>
                      <a:pt x="625" y="265"/>
                    </a:lnTo>
                    <a:lnTo>
                      <a:pt x="625" y="267"/>
                    </a:lnTo>
                    <a:lnTo>
                      <a:pt x="625" y="268"/>
                    </a:lnTo>
                    <a:lnTo>
                      <a:pt x="625" y="269"/>
                    </a:lnTo>
                    <a:lnTo>
                      <a:pt x="625" y="271"/>
                    </a:lnTo>
                    <a:lnTo>
                      <a:pt x="627" y="271"/>
                    </a:lnTo>
                    <a:lnTo>
                      <a:pt x="627" y="272"/>
                    </a:lnTo>
                    <a:lnTo>
                      <a:pt x="625" y="272"/>
                    </a:lnTo>
                    <a:lnTo>
                      <a:pt x="625" y="273"/>
                    </a:lnTo>
                    <a:lnTo>
                      <a:pt x="627" y="273"/>
                    </a:lnTo>
                    <a:lnTo>
                      <a:pt x="627" y="274"/>
                    </a:lnTo>
                    <a:lnTo>
                      <a:pt x="628" y="276"/>
                    </a:lnTo>
                    <a:lnTo>
                      <a:pt x="629" y="276"/>
                    </a:lnTo>
                    <a:lnTo>
                      <a:pt x="631" y="276"/>
                    </a:lnTo>
                    <a:lnTo>
                      <a:pt x="632" y="276"/>
                    </a:lnTo>
                    <a:lnTo>
                      <a:pt x="633" y="276"/>
                    </a:lnTo>
                    <a:lnTo>
                      <a:pt x="633" y="277"/>
                    </a:lnTo>
                    <a:lnTo>
                      <a:pt x="635" y="277"/>
                    </a:lnTo>
                    <a:lnTo>
                      <a:pt x="636" y="276"/>
                    </a:lnTo>
                    <a:lnTo>
                      <a:pt x="637" y="277"/>
                    </a:lnTo>
                    <a:lnTo>
                      <a:pt x="640" y="276"/>
                    </a:lnTo>
                    <a:lnTo>
                      <a:pt x="641" y="276"/>
                    </a:lnTo>
                    <a:lnTo>
                      <a:pt x="642" y="276"/>
                    </a:lnTo>
                    <a:lnTo>
                      <a:pt x="642" y="274"/>
                    </a:lnTo>
                    <a:lnTo>
                      <a:pt x="644" y="274"/>
                    </a:lnTo>
                    <a:lnTo>
                      <a:pt x="645" y="274"/>
                    </a:lnTo>
                    <a:lnTo>
                      <a:pt x="645" y="273"/>
                    </a:lnTo>
                    <a:lnTo>
                      <a:pt x="646" y="273"/>
                    </a:lnTo>
                    <a:lnTo>
                      <a:pt x="648" y="273"/>
                    </a:lnTo>
                    <a:lnTo>
                      <a:pt x="649" y="273"/>
                    </a:lnTo>
                    <a:lnTo>
                      <a:pt x="650" y="273"/>
                    </a:lnTo>
                    <a:lnTo>
                      <a:pt x="652" y="272"/>
                    </a:lnTo>
                    <a:lnTo>
                      <a:pt x="653" y="272"/>
                    </a:lnTo>
                    <a:lnTo>
                      <a:pt x="653" y="273"/>
                    </a:lnTo>
                    <a:lnTo>
                      <a:pt x="653" y="274"/>
                    </a:lnTo>
                    <a:lnTo>
                      <a:pt x="654" y="276"/>
                    </a:lnTo>
                    <a:lnTo>
                      <a:pt x="654" y="274"/>
                    </a:lnTo>
                    <a:lnTo>
                      <a:pt x="656" y="274"/>
                    </a:lnTo>
                    <a:lnTo>
                      <a:pt x="657" y="274"/>
                    </a:lnTo>
                    <a:lnTo>
                      <a:pt x="657" y="273"/>
                    </a:lnTo>
                    <a:lnTo>
                      <a:pt x="658" y="273"/>
                    </a:lnTo>
                    <a:lnTo>
                      <a:pt x="661" y="273"/>
                    </a:lnTo>
                    <a:lnTo>
                      <a:pt x="662" y="273"/>
                    </a:lnTo>
                    <a:lnTo>
                      <a:pt x="662" y="274"/>
                    </a:lnTo>
                    <a:lnTo>
                      <a:pt x="663" y="274"/>
                    </a:lnTo>
                    <a:lnTo>
                      <a:pt x="663" y="273"/>
                    </a:lnTo>
                    <a:lnTo>
                      <a:pt x="665" y="274"/>
                    </a:lnTo>
                    <a:lnTo>
                      <a:pt x="665" y="276"/>
                    </a:lnTo>
                    <a:lnTo>
                      <a:pt x="663" y="276"/>
                    </a:lnTo>
                    <a:lnTo>
                      <a:pt x="665" y="276"/>
                    </a:lnTo>
                    <a:lnTo>
                      <a:pt x="665" y="277"/>
                    </a:lnTo>
                    <a:lnTo>
                      <a:pt x="665" y="276"/>
                    </a:lnTo>
                    <a:lnTo>
                      <a:pt x="666" y="276"/>
                    </a:lnTo>
                    <a:lnTo>
                      <a:pt x="667" y="276"/>
                    </a:lnTo>
                    <a:lnTo>
                      <a:pt x="669" y="276"/>
                    </a:lnTo>
                    <a:lnTo>
                      <a:pt x="670" y="277"/>
                    </a:lnTo>
                    <a:lnTo>
                      <a:pt x="670" y="276"/>
                    </a:lnTo>
                    <a:lnTo>
                      <a:pt x="670" y="277"/>
                    </a:lnTo>
                    <a:lnTo>
                      <a:pt x="670" y="276"/>
                    </a:lnTo>
                    <a:lnTo>
                      <a:pt x="671" y="276"/>
                    </a:lnTo>
                    <a:lnTo>
                      <a:pt x="671" y="274"/>
                    </a:lnTo>
                    <a:lnTo>
                      <a:pt x="671" y="273"/>
                    </a:lnTo>
                    <a:lnTo>
                      <a:pt x="673" y="273"/>
                    </a:lnTo>
                    <a:lnTo>
                      <a:pt x="673" y="272"/>
                    </a:lnTo>
                    <a:lnTo>
                      <a:pt x="674" y="272"/>
                    </a:lnTo>
                    <a:lnTo>
                      <a:pt x="675" y="272"/>
                    </a:lnTo>
                    <a:lnTo>
                      <a:pt x="675" y="271"/>
                    </a:lnTo>
                    <a:lnTo>
                      <a:pt x="676" y="271"/>
                    </a:lnTo>
                    <a:lnTo>
                      <a:pt x="678" y="271"/>
                    </a:lnTo>
                    <a:lnTo>
                      <a:pt x="679" y="269"/>
                    </a:lnTo>
                    <a:lnTo>
                      <a:pt x="680" y="269"/>
                    </a:lnTo>
                    <a:lnTo>
                      <a:pt x="680" y="271"/>
                    </a:lnTo>
                    <a:lnTo>
                      <a:pt x="682" y="271"/>
                    </a:lnTo>
                    <a:lnTo>
                      <a:pt x="682" y="272"/>
                    </a:lnTo>
                    <a:lnTo>
                      <a:pt x="683" y="272"/>
                    </a:lnTo>
                    <a:lnTo>
                      <a:pt x="683" y="273"/>
                    </a:lnTo>
                    <a:lnTo>
                      <a:pt x="684" y="273"/>
                    </a:lnTo>
                    <a:lnTo>
                      <a:pt x="686" y="273"/>
                    </a:lnTo>
                    <a:lnTo>
                      <a:pt x="687" y="273"/>
                    </a:lnTo>
                    <a:lnTo>
                      <a:pt x="688" y="273"/>
                    </a:lnTo>
                    <a:lnTo>
                      <a:pt x="688" y="274"/>
                    </a:lnTo>
                    <a:lnTo>
                      <a:pt x="690" y="274"/>
                    </a:lnTo>
                    <a:lnTo>
                      <a:pt x="691" y="276"/>
                    </a:lnTo>
                    <a:lnTo>
                      <a:pt x="692" y="276"/>
                    </a:lnTo>
                    <a:lnTo>
                      <a:pt x="693" y="276"/>
                    </a:lnTo>
                    <a:lnTo>
                      <a:pt x="693" y="277"/>
                    </a:lnTo>
                    <a:lnTo>
                      <a:pt x="695" y="277"/>
                    </a:lnTo>
                    <a:lnTo>
                      <a:pt x="696" y="277"/>
                    </a:lnTo>
                    <a:lnTo>
                      <a:pt x="696" y="278"/>
                    </a:lnTo>
                    <a:lnTo>
                      <a:pt x="697" y="278"/>
                    </a:lnTo>
                    <a:lnTo>
                      <a:pt x="699" y="278"/>
                    </a:lnTo>
                    <a:lnTo>
                      <a:pt x="699" y="277"/>
                    </a:lnTo>
                    <a:lnTo>
                      <a:pt x="700" y="278"/>
                    </a:lnTo>
                    <a:lnTo>
                      <a:pt x="701" y="278"/>
                    </a:lnTo>
                    <a:lnTo>
                      <a:pt x="703" y="278"/>
                    </a:lnTo>
                    <a:lnTo>
                      <a:pt x="704" y="278"/>
                    </a:lnTo>
                    <a:lnTo>
                      <a:pt x="705" y="278"/>
                    </a:lnTo>
                    <a:lnTo>
                      <a:pt x="707" y="278"/>
                    </a:lnTo>
                    <a:lnTo>
                      <a:pt x="707" y="280"/>
                    </a:lnTo>
                    <a:lnTo>
                      <a:pt x="708" y="280"/>
                    </a:lnTo>
                    <a:lnTo>
                      <a:pt x="707" y="280"/>
                    </a:lnTo>
                    <a:lnTo>
                      <a:pt x="708" y="280"/>
                    </a:lnTo>
                    <a:lnTo>
                      <a:pt x="709" y="280"/>
                    </a:lnTo>
                    <a:lnTo>
                      <a:pt x="711" y="280"/>
                    </a:lnTo>
                    <a:lnTo>
                      <a:pt x="712" y="280"/>
                    </a:lnTo>
                    <a:lnTo>
                      <a:pt x="713" y="280"/>
                    </a:lnTo>
                    <a:lnTo>
                      <a:pt x="713" y="281"/>
                    </a:lnTo>
                    <a:lnTo>
                      <a:pt x="714" y="281"/>
                    </a:lnTo>
                    <a:lnTo>
                      <a:pt x="716" y="281"/>
                    </a:lnTo>
                    <a:lnTo>
                      <a:pt x="716" y="282"/>
                    </a:lnTo>
                    <a:lnTo>
                      <a:pt x="717" y="282"/>
                    </a:lnTo>
                    <a:lnTo>
                      <a:pt x="717" y="284"/>
                    </a:lnTo>
                    <a:lnTo>
                      <a:pt x="718" y="282"/>
                    </a:lnTo>
                    <a:lnTo>
                      <a:pt x="717" y="282"/>
                    </a:lnTo>
                    <a:lnTo>
                      <a:pt x="716" y="282"/>
                    </a:lnTo>
                    <a:lnTo>
                      <a:pt x="716" y="281"/>
                    </a:lnTo>
                    <a:lnTo>
                      <a:pt x="717" y="281"/>
                    </a:lnTo>
                    <a:lnTo>
                      <a:pt x="716" y="281"/>
                    </a:lnTo>
                    <a:lnTo>
                      <a:pt x="716" y="280"/>
                    </a:lnTo>
                    <a:lnTo>
                      <a:pt x="714" y="280"/>
                    </a:lnTo>
                    <a:lnTo>
                      <a:pt x="713" y="280"/>
                    </a:lnTo>
                    <a:lnTo>
                      <a:pt x="713" y="278"/>
                    </a:lnTo>
                    <a:lnTo>
                      <a:pt x="712" y="278"/>
                    </a:lnTo>
                    <a:lnTo>
                      <a:pt x="711" y="277"/>
                    </a:lnTo>
                    <a:lnTo>
                      <a:pt x="711" y="276"/>
                    </a:lnTo>
                    <a:lnTo>
                      <a:pt x="712" y="276"/>
                    </a:lnTo>
                    <a:lnTo>
                      <a:pt x="712" y="274"/>
                    </a:lnTo>
                    <a:lnTo>
                      <a:pt x="712" y="273"/>
                    </a:lnTo>
                    <a:lnTo>
                      <a:pt x="711" y="273"/>
                    </a:lnTo>
                    <a:lnTo>
                      <a:pt x="711" y="272"/>
                    </a:lnTo>
                    <a:lnTo>
                      <a:pt x="711" y="271"/>
                    </a:lnTo>
                    <a:lnTo>
                      <a:pt x="709" y="271"/>
                    </a:lnTo>
                    <a:lnTo>
                      <a:pt x="709" y="269"/>
                    </a:lnTo>
                    <a:lnTo>
                      <a:pt x="709" y="268"/>
                    </a:lnTo>
                    <a:lnTo>
                      <a:pt x="711" y="268"/>
                    </a:lnTo>
                    <a:lnTo>
                      <a:pt x="711" y="267"/>
                    </a:lnTo>
                    <a:lnTo>
                      <a:pt x="712" y="267"/>
                    </a:lnTo>
                    <a:lnTo>
                      <a:pt x="713" y="268"/>
                    </a:lnTo>
                    <a:lnTo>
                      <a:pt x="716" y="269"/>
                    </a:lnTo>
                    <a:lnTo>
                      <a:pt x="717" y="269"/>
                    </a:lnTo>
                    <a:lnTo>
                      <a:pt x="717" y="271"/>
                    </a:lnTo>
                    <a:lnTo>
                      <a:pt x="720" y="272"/>
                    </a:lnTo>
                    <a:lnTo>
                      <a:pt x="720" y="271"/>
                    </a:lnTo>
                    <a:lnTo>
                      <a:pt x="720" y="269"/>
                    </a:lnTo>
                    <a:lnTo>
                      <a:pt x="720" y="268"/>
                    </a:lnTo>
                    <a:lnTo>
                      <a:pt x="721" y="267"/>
                    </a:lnTo>
                    <a:lnTo>
                      <a:pt x="722" y="267"/>
                    </a:lnTo>
                    <a:lnTo>
                      <a:pt x="722" y="268"/>
                    </a:lnTo>
                    <a:lnTo>
                      <a:pt x="724" y="268"/>
                    </a:lnTo>
                    <a:lnTo>
                      <a:pt x="725" y="268"/>
                    </a:lnTo>
                    <a:lnTo>
                      <a:pt x="726" y="268"/>
                    </a:lnTo>
                    <a:lnTo>
                      <a:pt x="728" y="268"/>
                    </a:lnTo>
                    <a:lnTo>
                      <a:pt x="726" y="268"/>
                    </a:lnTo>
                    <a:lnTo>
                      <a:pt x="726" y="269"/>
                    </a:lnTo>
                    <a:lnTo>
                      <a:pt x="728" y="269"/>
                    </a:lnTo>
                    <a:lnTo>
                      <a:pt x="729" y="269"/>
                    </a:lnTo>
                    <a:lnTo>
                      <a:pt x="730" y="269"/>
                    </a:lnTo>
                    <a:lnTo>
                      <a:pt x="730" y="271"/>
                    </a:lnTo>
                    <a:lnTo>
                      <a:pt x="731" y="271"/>
                    </a:lnTo>
                    <a:lnTo>
                      <a:pt x="733" y="271"/>
                    </a:lnTo>
                    <a:lnTo>
                      <a:pt x="734" y="271"/>
                    </a:lnTo>
                    <a:lnTo>
                      <a:pt x="735" y="271"/>
                    </a:lnTo>
                    <a:lnTo>
                      <a:pt x="735" y="269"/>
                    </a:lnTo>
                    <a:lnTo>
                      <a:pt x="737" y="269"/>
                    </a:lnTo>
                    <a:lnTo>
                      <a:pt x="738" y="269"/>
                    </a:lnTo>
                    <a:lnTo>
                      <a:pt x="738" y="271"/>
                    </a:lnTo>
                    <a:lnTo>
                      <a:pt x="739" y="271"/>
                    </a:lnTo>
                    <a:lnTo>
                      <a:pt x="738" y="271"/>
                    </a:lnTo>
                    <a:lnTo>
                      <a:pt x="738" y="272"/>
                    </a:lnTo>
                    <a:lnTo>
                      <a:pt x="738" y="273"/>
                    </a:lnTo>
                    <a:lnTo>
                      <a:pt x="739" y="273"/>
                    </a:lnTo>
                    <a:lnTo>
                      <a:pt x="741" y="273"/>
                    </a:lnTo>
                    <a:lnTo>
                      <a:pt x="742" y="273"/>
                    </a:lnTo>
                    <a:lnTo>
                      <a:pt x="742" y="272"/>
                    </a:lnTo>
                    <a:lnTo>
                      <a:pt x="743" y="272"/>
                    </a:lnTo>
                    <a:lnTo>
                      <a:pt x="745" y="272"/>
                    </a:lnTo>
                    <a:lnTo>
                      <a:pt x="745" y="271"/>
                    </a:lnTo>
                    <a:lnTo>
                      <a:pt x="745" y="272"/>
                    </a:lnTo>
                    <a:lnTo>
                      <a:pt x="746" y="272"/>
                    </a:lnTo>
                    <a:lnTo>
                      <a:pt x="745" y="271"/>
                    </a:lnTo>
                    <a:lnTo>
                      <a:pt x="746" y="271"/>
                    </a:lnTo>
                    <a:lnTo>
                      <a:pt x="746" y="272"/>
                    </a:lnTo>
                    <a:lnTo>
                      <a:pt x="747" y="272"/>
                    </a:lnTo>
                    <a:lnTo>
                      <a:pt x="746" y="272"/>
                    </a:lnTo>
                    <a:lnTo>
                      <a:pt x="747" y="271"/>
                    </a:lnTo>
                    <a:lnTo>
                      <a:pt x="746" y="271"/>
                    </a:lnTo>
                    <a:lnTo>
                      <a:pt x="747" y="271"/>
                    </a:lnTo>
                    <a:lnTo>
                      <a:pt x="747" y="269"/>
                    </a:lnTo>
                    <a:lnTo>
                      <a:pt x="747" y="268"/>
                    </a:lnTo>
                    <a:lnTo>
                      <a:pt x="748" y="268"/>
                    </a:lnTo>
                    <a:lnTo>
                      <a:pt x="750" y="268"/>
                    </a:lnTo>
                    <a:lnTo>
                      <a:pt x="750" y="267"/>
                    </a:lnTo>
                    <a:lnTo>
                      <a:pt x="750" y="268"/>
                    </a:lnTo>
                    <a:lnTo>
                      <a:pt x="751" y="268"/>
                    </a:lnTo>
                    <a:lnTo>
                      <a:pt x="751" y="267"/>
                    </a:lnTo>
                    <a:lnTo>
                      <a:pt x="752" y="265"/>
                    </a:lnTo>
                    <a:lnTo>
                      <a:pt x="752" y="267"/>
                    </a:lnTo>
                    <a:lnTo>
                      <a:pt x="754" y="267"/>
                    </a:lnTo>
                    <a:lnTo>
                      <a:pt x="755" y="268"/>
                    </a:lnTo>
                    <a:lnTo>
                      <a:pt x="756" y="269"/>
                    </a:lnTo>
                    <a:lnTo>
                      <a:pt x="758" y="271"/>
                    </a:lnTo>
                    <a:lnTo>
                      <a:pt x="758" y="272"/>
                    </a:lnTo>
                    <a:lnTo>
                      <a:pt x="759" y="273"/>
                    </a:lnTo>
                    <a:lnTo>
                      <a:pt x="759" y="274"/>
                    </a:lnTo>
                    <a:lnTo>
                      <a:pt x="759" y="276"/>
                    </a:lnTo>
                    <a:lnTo>
                      <a:pt x="760" y="276"/>
                    </a:lnTo>
                    <a:lnTo>
                      <a:pt x="760" y="278"/>
                    </a:lnTo>
                    <a:lnTo>
                      <a:pt x="762" y="280"/>
                    </a:lnTo>
                    <a:lnTo>
                      <a:pt x="763" y="280"/>
                    </a:lnTo>
                    <a:lnTo>
                      <a:pt x="763" y="281"/>
                    </a:lnTo>
                    <a:lnTo>
                      <a:pt x="764" y="281"/>
                    </a:lnTo>
                    <a:lnTo>
                      <a:pt x="765" y="281"/>
                    </a:lnTo>
                    <a:lnTo>
                      <a:pt x="767" y="281"/>
                    </a:lnTo>
                    <a:lnTo>
                      <a:pt x="767" y="282"/>
                    </a:lnTo>
                    <a:lnTo>
                      <a:pt x="768" y="282"/>
                    </a:lnTo>
                    <a:lnTo>
                      <a:pt x="768" y="284"/>
                    </a:lnTo>
                    <a:lnTo>
                      <a:pt x="769" y="284"/>
                    </a:lnTo>
                    <a:lnTo>
                      <a:pt x="768" y="284"/>
                    </a:lnTo>
                    <a:lnTo>
                      <a:pt x="769" y="284"/>
                    </a:lnTo>
                    <a:lnTo>
                      <a:pt x="771" y="284"/>
                    </a:lnTo>
                    <a:lnTo>
                      <a:pt x="772" y="284"/>
                    </a:lnTo>
                    <a:lnTo>
                      <a:pt x="773" y="284"/>
                    </a:lnTo>
                    <a:lnTo>
                      <a:pt x="773" y="282"/>
                    </a:lnTo>
                    <a:lnTo>
                      <a:pt x="775" y="282"/>
                    </a:lnTo>
                    <a:lnTo>
                      <a:pt x="776" y="282"/>
                    </a:lnTo>
                    <a:lnTo>
                      <a:pt x="777" y="282"/>
                    </a:lnTo>
                    <a:lnTo>
                      <a:pt x="777" y="281"/>
                    </a:lnTo>
                    <a:lnTo>
                      <a:pt x="779" y="282"/>
                    </a:lnTo>
                    <a:lnTo>
                      <a:pt x="779" y="284"/>
                    </a:lnTo>
                    <a:lnTo>
                      <a:pt x="780" y="284"/>
                    </a:lnTo>
                    <a:lnTo>
                      <a:pt x="781" y="285"/>
                    </a:lnTo>
                    <a:lnTo>
                      <a:pt x="781" y="286"/>
                    </a:lnTo>
                    <a:lnTo>
                      <a:pt x="780" y="288"/>
                    </a:lnTo>
                    <a:lnTo>
                      <a:pt x="781" y="288"/>
                    </a:lnTo>
                    <a:lnTo>
                      <a:pt x="781" y="289"/>
                    </a:lnTo>
                    <a:lnTo>
                      <a:pt x="781" y="290"/>
                    </a:lnTo>
                    <a:lnTo>
                      <a:pt x="783" y="290"/>
                    </a:lnTo>
                    <a:lnTo>
                      <a:pt x="784" y="290"/>
                    </a:lnTo>
                    <a:lnTo>
                      <a:pt x="784" y="292"/>
                    </a:lnTo>
                    <a:lnTo>
                      <a:pt x="785" y="292"/>
                    </a:lnTo>
                    <a:lnTo>
                      <a:pt x="786" y="292"/>
                    </a:lnTo>
                    <a:lnTo>
                      <a:pt x="786" y="293"/>
                    </a:lnTo>
                    <a:lnTo>
                      <a:pt x="788" y="293"/>
                    </a:lnTo>
                    <a:lnTo>
                      <a:pt x="789" y="293"/>
                    </a:lnTo>
                    <a:lnTo>
                      <a:pt x="790" y="293"/>
                    </a:lnTo>
                    <a:lnTo>
                      <a:pt x="792" y="293"/>
                    </a:lnTo>
                    <a:lnTo>
                      <a:pt x="792" y="294"/>
                    </a:lnTo>
                    <a:lnTo>
                      <a:pt x="793" y="294"/>
                    </a:lnTo>
                    <a:lnTo>
                      <a:pt x="793" y="293"/>
                    </a:lnTo>
                    <a:lnTo>
                      <a:pt x="793" y="294"/>
                    </a:lnTo>
                    <a:lnTo>
                      <a:pt x="794" y="294"/>
                    </a:lnTo>
                    <a:lnTo>
                      <a:pt x="794" y="295"/>
                    </a:lnTo>
                    <a:lnTo>
                      <a:pt x="796" y="295"/>
                    </a:lnTo>
                    <a:lnTo>
                      <a:pt x="797" y="295"/>
                    </a:lnTo>
                    <a:lnTo>
                      <a:pt x="798" y="295"/>
                    </a:lnTo>
                    <a:lnTo>
                      <a:pt x="801" y="298"/>
                    </a:lnTo>
                    <a:lnTo>
                      <a:pt x="805" y="298"/>
                    </a:lnTo>
                    <a:lnTo>
                      <a:pt x="805" y="299"/>
                    </a:lnTo>
                    <a:lnTo>
                      <a:pt x="806" y="299"/>
                    </a:lnTo>
                    <a:lnTo>
                      <a:pt x="807" y="299"/>
                    </a:lnTo>
                    <a:lnTo>
                      <a:pt x="807" y="301"/>
                    </a:lnTo>
                    <a:lnTo>
                      <a:pt x="809" y="301"/>
                    </a:lnTo>
                    <a:lnTo>
                      <a:pt x="809" y="302"/>
                    </a:lnTo>
                    <a:lnTo>
                      <a:pt x="810" y="302"/>
                    </a:lnTo>
                    <a:lnTo>
                      <a:pt x="811" y="302"/>
                    </a:lnTo>
                    <a:lnTo>
                      <a:pt x="813" y="302"/>
                    </a:lnTo>
                    <a:lnTo>
                      <a:pt x="814" y="302"/>
                    </a:lnTo>
                    <a:lnTo>
                      <a:pt x="814" y="301"/>
                    </a:lnTo>
                    <a:lnTo>
                      <a:pt x="815" y="301"/>
                    </a:lnTo>
                    <a:lnTo>
                      <a:pt x="817" y="301"/>
                    </a:lnTo>
                    <a:lnTo>
                      <a:pt x="818" y="299"/>
                    </a:lnTo>
                    <a:lnTo>
                      <a:pt x="819" y="299"/>
                    </a:lnTo>
                    <a:lnTo>
                      <a:pt x="820" y="298"/>
                    </a:lnTo>
                    <a:lnTo>
                      <a:pt x="822" y="298"/>
                    </a:lnTo>
                    <a:lnTo>
                      <a:pt x="823" y="298"/>
                    </a:lnTo>
                    <a:lnTo>
                      <a:pt x="824" y="299"/>
                    </a:lnTo>
                    <a:lnTo>
                      <a:pt x="826" y="299"/>
                    </a:lnTo>
                    <a:lnTo>
                      <a:pt x="826" y="301"/>
                    </a:lnTo>
                    <a:lnTo>
                      <a:pt x="827" y="301"/>
                    </a:lnTo>
                    <a:lnTo>
                      <a:pt x="828" y="301"/>
                    </a:lnTo>
                    <a:lnTo>
                      <a:pt x="830" y="301"/>
                    </a:lnTo>
                    <a:lnTo>
                      <a:pt x="831" y="301"/>
                    </a:lnTo>
                    <a:lnTo>
                      <a:pt x="831" y="302"/>
                    </a:lnTo>
                    <a:lnTo>
                      <a:pt x="832" y="302"/>
                    </a:lnTo>
                    <a:lnTo>
                      <a:pt x="834" y="302"/>
                    </a:lnTo>
                    <a:lnTo>
                      <a:pt x="834" y="303"/>
                    </a:lnTo>
                    <a:lnTo>
                      <a:pt x="835" y="303"/>
                    </a:lnTo>
                    <a:lnTo>
                      <a:pt x="836" y="305"/>
                    </a:lnTo>
                    <a:lnTo>
                      <a:pt x="837" y="305"/>
                    </a:lnTo>
                    <a:lnTo>
                      <a:pt x="839" y="305"/>
                    </a:lnTo>
                    <a:lnTo>
                      <a:pt x="839" y="306"/>
                    </a:lnTo>
                    <a:lnTo>
                      <a:pt x="840" y="306"/>
                    </a:lnTo>
                    <a:lnTo>
                      <a:pt x="841" y="306"/>
                    </a:lnTo>
                    <a:lnTo>
                      <a:pt x="843" y="306"/>
                    </a:lnTo>
                    <a:lnTo>
                      <a:pt x="844" y="306"/>
                    </a:lnTo>
                    <a:lnTo>
                      <a:pt x="844" y="307"/>
                    </a:lnTo>
                    <a:lnTo>
                      <a:pt x="845" y="307"/>
                    </a:lnTo>
                    <a:lnTo>
                      <a:pt x="845" y="309"/>
                    </a:lnTo>
                    <a:lnTo>
                      <a:pt x="847" y="309"/>
                    </a:lnTo>
                    <a:lnTo>
                      <a:pt x="847" y="310"/>
                    </a:lnTo>
                    <a:lnTo>
                      <a:pt x="847" y="311"/>
                    </a:lnTo>
                    <a:lnTo>
                      <a:pt x="848" y="311"/>
                    </a:lnTo>
                    <a:lnTo>
                      <a:pt x="849" y="311"/>
                    </a:lnTo>
                    <a:lnTo>
                      <a:pt x="849" y="312"/>
                    </a:lnTo>
                    <a:lnTo>
                      <a:pt x="851" y="312"/>
                    </a:lnTo>
                    <a:lnTo>
                      <a:pt x="849" y="312"/>
                    </a:lnTo>
                    <a:lnTo>
                      <a:pt x="851" y="312"/>
                    </a:lnTo>
                    <a:lnTo>
                      <a:pt x="851" y="314"/>
                    </a:lnTo>
                    <a:lnTo>
                      <a:pt x="849" y="314"/>
                    </a:lnTo>
                    <a:lnTo>
                      <a:pt x="851" y="314"/>
                    </a:lnTo>
                    <a:lnTo>
                      <a:pt x="849" y="315"/>
                    </a:lnTo>
                    <a:lnTo>
                      <a:pt x="851" y="315"/>
                    </a:lnTo>
                    <a:lnTo>
                      <a:pt x="851" y="316"/>
                    </a:lnTo>
                    <a:lnTo>
                      <a:pt x="852" y="316"/>
                    </a:lnTo>
                    <a:lnTo>
                      <a:pt x="852" y="318"/>
                    </a:lnTo>
                    <a:lnTo>
                      <a:pt x="853" y="318"/>
                    </a:lnTo>
                    <a:lnTo>
                      <a:pt x="855" y="318"/>
                    </a:lnTo>
                    <a:lnTo>
                      <a:pt x="855" y="319"/>
                    </a:lnTo>
                    <a:lnTo>
                      <a:pt x="856" y="319"/>
                    </a:lnTo>
                    <a:lnTo>
                      <a:pt x="856" y="320"/>
                    </a:lnTo>
                    <a:lnTo>
                      <a:pt x="855" y="320"/>
                    </a:lnTo>
                    <a:lnTo>
                      <a:pt x="856" y="320"/>
                    </a:lnTo>
                    <a:lnTo>
                      <a:pt x="856" y="322"/>
                    </a:lnTo>
                    <a:lnTo>
                      <a:pt x="856" y="323"/>
                    </a:lnTo>
                    <a:lnTo>
                      <a:pt x="857" y="323"/>
                    </a:lnTo>
                    <a:lnTo>
                      <a:pt x="857" y="324"/>
                    </a:lnTo>
                    <a:lnTo>
                      <a:pt x="856" y="324"/>
                    </a:lnTo>
                    <a:lnTo>
                      <a:pt x="857" y="324"/>
                    </a:lnTo>
                    <a:lnTo>
                      <a:pt x="856" y="324"/>
                    </a:lnTo>
                    <a:lnTo>
                      <a:pt x="856" y="326"/>
                    </a:lnTo>
                    <a:lnTo>
                      <a:pt x="857" y="326"/>
                    </a:lnTo>
                    <a:lnTo>
                      <a:pt x="856" y="326"/>
                    </a:lnTo>
                    <a:lnTo>
                      <a:pt x="857" y="326"/>
                    </a:lnTo>
                    <a:lnTo>
                      <a:pt x="858" y="326"/>
                    </a:lnTo>
                    <a:lnTo>
                      <a:pt x="858" y="327"/>
                    </a:lnTo>
                    <a:lnTo>
                      <a:pt x="857" y="327"/>
                    </a:lnTo>
                    <a:lnTo>
                      <a:pt x="857" y="328"/>
                    </a:lnTo>
                    <a:lnTo>
                      <a:pt x="858" y="328"/>
                    </a:lnTo>
                    <a:lnTo>
                      <a:pt x="860" y="328"/>
                    </a:lnTo>
                    <a:lnTo>
                      <a:pt x="860" y="329"/>
                    </a:lnTo>
                    <a:lnTo>
                      <a:pt x="858" y="329"/>
                    </a:lnTo>
                    <a:lnTo>
                      <a:pt x="858" y="331"/>
                    </a:lnTo>
                    <a:lnTo>
                      <a:pt x="860" y="331"/>
                    </a:lnTo>
                    <a:lnTo>
                      <a:pt x="860" y="332"/>
                    </a:lnTo>
                    <a:lnTo>
                      <a:pt x="861" y="332"/>
                    </a:lnTo>
                    <a:lnTo>
                      <a:pt x="862" y="332"/>
                    </a:lnTo>
                    <a:lnTo>
                      <a:pt x="862" y="333"/>
                    </a:lnTo>
                    <a:lnTo>
                      <a:pt x="864" y="333"/>
                    </a:lnTo>
                    <a:lnTo>
                      <a:pt x="864" y="335"/>
                    </a:lnTo>
                    <a:lnTo>
                      <a:pt x="864" y="333"/>
                    </a:lnTo>
                    <a:lnTo>
                      <a:pt x="865" y="333"/>
                    </a:lnTo>
                    <a:lnTo>
                      <a:pt x="866" y="333"/>
                    </a:lnTo>
                    <a:lnTo>
                      <a:pt x="866" y="335"/>
                    </a:lnTo>
                    <a:lnTo>
                      <a:pt x="868" y="335"/>
                    </a:lnTo>
                    <a:lnTo>
                      <a:pt x="869" y="335"/>
                    </a:lnTo>
                    <a:lnTo>
                      <a:pt x="870" y="335"/>
                    </a:lnTo>
                    <a:lnTo>
                      <a:pt x="870" y="336"/>
                    </a:lnTo>
                    <a:lnTo>
                      <a:pt x="872" y="336"/>
                    </a:lnTo>
                    <a:lnTo>
                      <a:pt x="872" y="337"/>
                    </a:lnTo>
                    <a:lnTo>
                      <a:pt x="873" y="337"/>
                    </a:lnTo>
                    <a:lnTo>
                      <a:pt x="873" y="336"/>
                    </a:lnTo>
                    <a:lnTo>
                      <a:pt x="873" y="337"/>
                    </a:lnTo>
                    <a:lnTo>
                      <a:pt x="874" y="337"/>
                    </a:lnTo>
                    <a:lnTo>
                      <a:pt x="874" y="339"/>
                    </a:lnTo>
                    <a:lnTo>
                      <a:pt x="875" y="339"/>
                    </a:lnTo>
                    <a:lnTo>
                      <a:pt x="875" y="337"/>
                    </a:lnTo>
                    <a:lnTo>
                      <a:pt x="877" y="337"/>
                    </a:lnTo>
                    <a:lnTo>
                      <a:pt x="877" y="336"/>
                    </a:lnTo>
                    <a:lnTo>
                      <a:pt x="878" y="336"/>
                    </a:lnTo>
                    <a:lnTo>
                      <a:pt x="878" y="337"/>
                    </a:lnTo>
                    <a:lnTo>
                      <a:pt x="878" y="336"/>
                    </a:lnTo>
                    <a:lnTo>
                      <a:pt x="878" y="337"/>
                    </a:lnTo>
                    <a:lnTo>
                      <a:pt x="879" y="337"/>
                    </a:lnTo>
                    <a:lnTo>
                      <a:pt x="879" y="339"/>
                    </a:lnTo>
                    <a:lnTo>
                      <a:pt x="881" y="339"/>
                    </a:lnTo>
                    <a:lnTo>
                      <a:pt x="879" y="339"/>
                    </a:lnTo>
                    <a:lnTo>
                      <a:pt x="879" y="340"/>
                    </a:lnTo>
                    <a:lnTo>
                      <a:pt x="881" y="340"/>
                    </a:lnTo>
                    <a:lnTo>
                      <a:pt x="881" y="341"/>
                    </a:lnTo>
                    <a:lnTo>
                      <a:pt x="882" y="341"/>
                    </a:lnTo>
                    <a:lnTo>
                      <a:pt x="883" y="341"/>
                    </a:lnTo>
                    <a:lnTo>
                      <a:pt x="883" y="340"/>
                    </a:lnTo>
                    <a:lnTo>
                      <a:pt x="885" y="340"/>
                    </a:lnTo>
                    <a:lnTo>
                      <a:pt x="885" y="341"/>
                    </a:lnTo>
                    <a:lnTo>
                      <a:pt x="886" y="340"/>
                    </a:lnTo>
                    <a:lnTo>
                      <a:pt x="886" y="341"/>
                    </a:lnTo>
                    <a:lnTo>
                      <a:pt x="886" y="343"/>
                    </a:lnTo>
                    <a:lnTo>
                      <a:pt x="885" y="343"/>
                    </a:lnTo>
                    <a:lnTo>
                      <a:pt x="885" y="344"/>
                    </a:lnTo>
                    <a:lnTo>
                      <a:pt x="885" y="345"/>
                    </a:lnTo>
                    <a:lnTo>
                      <a:pt x="886" y="345"/>
                    </a:lnTo>
                    <a:lnTo>
                      <a:pt x="886" y="346"/>
                    </a:lnTo>
                    <a:lnTo>
                      <a:pt x="885" y="346"/>
                    </a:lnTo>
                    <a:lnTo>
                      <a:pt x="885" y="348"/>
                    </a:lnTo>
                    <a:lnTo>
                      <a:pt x="885" y="349"/>
                    </a:lnTo>
                    <a:lnTo>
                      <a:pt x="883" y="349"/>
                    </a:lnTo>
                    <a:lnTo>
                      <a:pt x="885" y="349"/>
                    </a:lnTo>
                    <a:lnTo>
                      <a:pt x="885" y="350"/>
                    </a:lnTo>
                    <a:lnTo>
                      <a:pt x="883" y="350"/>
                    </a:lnTo>
                    <a:lnTo>
                      <a:pt x="883" y="352"/>
                    </a:lnTo>
                    <a:lnTo>
                      <a:pt x="883" y="353"/>
                    </a:lnTo>
                    <a:lnTo>
                      <a:pt x="883" y="354"/>
                    </a:lnTo>
                    <a:lnTo>
                      <a:pt x="885" y="354"/>
                    </a:lnTo>
                    <a:lnTo>
                      <a:pt x="885" y="356"/>
                    </a:lnTo>
                    <a:lnTo>
                      <a:pt x="886" y="356"/>
                    </a:lnTo>
                    <a:lnTo>
                      <a:pt x="886" y="357"/>
                    </a:lnTo>
                    <a:lnTo>
                      <a:pt x="886" y="358"/>
                    </a:lnTo>
                    <a:lnTo>
                      <a:pt x="885" y="358"/>
                    </a:lnTo>
                    <a:lnTo>
                      <a:pt x="883" y="360"/>
                    </a:lnTo>
                    <a:lnTo>
                      <a:pt x="883" y="361"/>
                    </a:lnTo>
                    <a:lnTo>
                      <a:pt x="883" y="362"/>
                    </a:lnTo>
                    <a:lnTo>
                      <a:pt x="883" y="363"/>
                    </a:lnTo>
                    <a:lnTo>
                      <a:pt x="883" y="365"/>
                    </a:lnTo>
                    <a:lnTo>
                      <a:pt x="882" y="365"/>
                    </a:lnTo>
                    <a:lnTo>
                      <a:pt x="882" y="366"/>
                    </a:lnTo>
                    <a:lnTo>
                      <a:pt x="881" y="367"/>
                    </a:lnTo>
                    <a:lnTo>
                      <a:pt x="881" y="369"/>
                    </a:lnTo>
                    <a:lnTo>
                      <a:pt x="882" y="369"/>
                    </a:lnTo>
                    <a:lnTo>
                      <a:pt x="883" y="369"/>
                    </a:lnTo>
                    <a:lnTo>
                      <a:pt x="885" y="369"/>
                    </a:lnTo>
                    <a:lnTo>
                      <a:pt x="885" y="370"/>
                    </a:lnTo>
                    <a:lnTo>
                      <a:pt x="885" y="371"/>
                    </a:lnTo>
                    <a:lnTo>
                      <a:pt x="885" y="373"/>
                    </a:lnTo>
                    <a:lnTo>
                      <a:pt x="883" y="373"/>
                    </a:lnTo>
                    <a:lnTo>
                      <a:pt x="883" y="374"/>
                    </a:lnTo>
                    <a:lnTo>
                      <a:pt x="885" y="374"/>
                    </a:lnTo>
                    <a:lnTo>
                      <a:pt x="883" y="374"/>
                    </a:lnTo>
                    <a:lnTo>
                      <a:pt x="883" y="375"/>
                    </a:lnTo>
                    <a:lnTo>
                      <a:pt x="885" y="375"/>
                    </a:lnTo>
                    <a:lnTo>
                      <a:pt x="885" y="377"/>
                    </a:lnTo>
                    <a:lnTo>
                      <a:pt x="886" y="377"/>
                    </a:lnTo>
                    <a:lnTo>
                      <a:pt x="886" y="378"/>
                    </a:lnTo>
                    <a:lnTo>
                      <a:pt x="886" y="379"/>
                    </a:lnTo>
                    <a:lnTo>
                      <a:pt x="887" y="379"/>
                    </a:lnTo>
                    <a:lnTo>
                      <a:pt x="887" y="381"/>
                    </a:lnTo>
                    <a:lnTo>
                      <a:pt x="887" y="382"/>
                    </a:lnTo>
                    <a:lnTo>
                      <a:pt x="889" y="383"/>
                    </a:lnTo>
                    <a:lnTo>
                      <a:pt x="887" y="383"/>
                    </a:lnTo>
                    <a:lnTo>
                      <a:pt x="887" y="384"/>
                    </a:lnTo>
                    <a:lnTo>
                      <a:pt x="889" y="384"/>
                    </a:lnTo>
                    <a:lnTo>
                      <a:pt x="889" y="386"/>
                    </a:lnTo>
                    <a:lnTo>
                      <a:pt x="889" y="387"/>
                    </a:lnTo>
                    <a:lnTo>
                      <a:pt x="889" y="388"/>
                    </a:lnTo>
                    <a:lnTo>
                      <a:pt x="889" y="390"/>
                    </a:lnTo>
                    <a:lnTo>
                      <a:pt x="889" y="391"/>
                    </a:lnTo>
                    <a:lnTo>
                      <a:pt x="889" y="392"/>
                    </a:lnTo>
                    <a:lnTo>
                      <a:pt x="887" y="392"/>
                    </a:lnTo>
                    <a:lnTo>
                      <a:pt x="887" y="394"/>
                    </a:lnTo>
                    <a:lnTo>
                      <a:pt x="889" y="395"/>
                    </a:lnTo>
                    <a:lnTo>
                      <a:pt x="887" y="396"/>
                    </a:lnTo>
                    <a:lnTo>
                      <a:pt x="887" y="398"/>
                    </a:lnTo>
                    <a:lnTo>
                      <a:pt x="886" y="398"/>
                    </a:lnTo>
                    <a:lnTo>
                      <a:pt x="886" y="396"/>
                    </a:lnTo>
                    <a:lnTo>
                      <a:pt x="886" y="398"/>
                    </a:lnTo>
                    <a:lnTo>
                      <a:pt x="886" y="396"/>
                    </a:lnTo>
                    <a:lnTo>
                      <a:pt x="885" y="396"/>
                    </a:lnTo>
                    <a:lnTo>
                      <a:pt x="885" y="398"/>
                    </a:lnTo>
                    <a:lnTo>
                      <a:pt x="885" y="396"/>
                    </a:lnTo>
                    <a:lnTo>
                      <a:pt x="883" y="398"/>
                    </a:lnTo>
                    <a:lnTo>
                      <a:pt x="882" y="398"/>
                    </a:lnTo>
                    <a:lnTo>
                      <a:pt x="882" y="399"/>
                    </a:lnTo>
                    <a:lnTo>
                      <a:pt x="881" y="399"/>
                    </a:lnTo>
                    <a:lnTo>
                      <a:pt x="882" y="399"/>
                    </a:lnTo>
                    <a:lnTo>
                      <a:pt x="881" y="399"/>
                    </a:lnTo>
                    <a:lnTo>
                      <a:pt x="881" y="400"/>
                    </a:lnTo>
                    <a:lnTo>
                      <a:pt x="879" y="400"/>
                    </a:lnTo>
                    <a:lnTo>
                      <a:pt x="879" y="401"/>
                    </a:lnTo>
                    <a:lnTo>
                      <a:pt x="878" y="400"/>
                    </a:lnTo>
                    <a:lnTo>
                      <a:pt x="877" y="400"/>
                    </a:lnTo>
                    <a:lnTo>
                      <a:pt x="875" y="400"/>
                    </a:lnTo>
                    <a:lnTo>
                      <a:pt x="875" y="399"/>
                    </a:lnTo>
                    <a:lnTo>
                      <a:pt x="875" y="400"/>
                    </a:lnTo>
                    <a:lnTo>
                      <a:pt x="874" y="400"/>
                    </a:lnTo>
                    <a:lnTo>
                      <a:pt x="874" y="401"/>
                    </a:lnTo>
                    <a:lnTo>
                      <a:pt x="874" y="403"/>
                    </a:lnTo>
                    <a:lnTo>
                      <a:pt x="873" y="403"/>
                    </a:lnTo>
                    <a:lnTo>
                      <a:pt x="874" y="403"/>
                    </a:lnTo>
                    <a:lnTo>
                      <a:pt x="873" y="404"/>
                    </a:lnTo>
                    <a:lnTo>
                      <a:pt x="874" y="404"/>
                    </a:lnTo>
                    <a:lnTo>
                      <a:pt x="874" y="405"/>
                    </a:lnTo>
                    <a:lnTo>
                      <a:pt x="874" y="407"/>
                    </a:lnTo>
                    <a:lnTo>
                      <a:pt x="873" y="407"/>
                    </a:lnTo>
                    <a:lnTo>
                      <a:pt x="872" y="407"/>
                    </a:lnTo>
                    <a:lnTo>
                      <a:pt x="870" y="407"/>
                    </a:lnTo>
                    <a:lnTo>
                      <a:pt x="870" y="408"/>
                    </a:lnTo>
                    <a:lnTo>
                      <a:pt x="872" y="408"/>
                    </a:lnTo>
                    <a:lnTo>
                      <a:pt x="873" y="409"/>
                    </a:lnTo>
                    <a:lnTo>
                      <a:pt x="873" y="411"/>
                    </a:lnTo>
                    <a:lnTo>
                      <a:pt x="872" y="411"/>
                    </a:lnTo>
                    <a:lnTo>
                      <a:pt x="870" y="411"/>
                    </a:lnTo>
                    <a:lnTo>
                      <a:pt x="869" y="412"/>
                    </a:lnTo>
                    <a:lnTo>
                      <a:pt x="870" y="412"/>
                    </a:lnTo>
                    <a:lnTo>
                      <a:pt x="869" y="412"/>
                    </a:lnTo>
                    <a:lnTo>
                      <a:pt x="869" y="413"/>
                    </a:lnTo>
                    <a:lnTo>
                      <a:pt x="868" y="413"/>
                    </a:lnTo>
                    <a:lnTo>
                      <a:pt x="868" y="412"/>
                    </a:lnTo>
                    <a:lnTo>
                      <a:pt x="868" y="413"/>
                    </a:lnTo>
                    <a:lnTo>
                      <a:pt x="866" y="413"/>
                    </a:lnTo>
                    <a:lnTo>
                      <a:pt x="865" y="412"/>
                    </a:lnTo>
                    <a:lnTo>
                      <a:pt x="865" y="413"/>
                    </a:lnTo>
                    <a:lnTo>
                      <a:pt x="865" y="412"/>
                    </a:lnTo>
                    <a:lnTo>
                      <a:pt x="864" y="413"/>
                    </a:lnTo>
                    <a:lnTo>
                      <a:pt x="864" y="412"/>
                    </a:lnTo>
                    <a:lnTo>
                      <a:pt x="862" y="412"/>
                    </a:lnTo>
                    <a:lnTo>
                      <a:pt x="862" y="413"/>
                    </a:lnTo>
                    <a:lnTo>
                      <a:pt x="861" y="413"/>
                    </a:lnTo>
                    <a:lnTo>
                      <a:pt x="860" y="413"/>
                    </a:lnTo>
                    <a:lnTo>
                      <a:pt x="861" y="413"/>
                    </a:lnTo>
                    <a:lnTo>
                      <a:pt x="860" y="413"/>
                    </a:lnTo>
                    <a:lnTo>
                      <a:pt x="860" y="415"/>
                    </a:lnTo>
                    <a:lnTo>
                      <a:pt x="858" y="415"/>
                    </a:lnTo>
                    <a:lnTo>
                      <a:pt x="858" y="416"/>
                    </a:lnTo>
                    <a:lnTo>
                      <a:pt x="857" y="416"/>
                    </a:lnTo>
                    <a:lnTo>
                      <a:pt x="857" y="417"/>
                    </a:lnTo>
                    <a:lnTo>
                      <a:pt x="856" y="417"/>
                    </a:lnTo>
                    <a:lnTo>
                      <a:pt x="856" y="418"/>
                    </a:lnTo>
                    <a:lnTo>
                      <a:pt x="856" y="417"/>
                    </a:lnTo>
                    <a:lnTo>
                      <a:pt x="855" y="417"/>
                    </a:lnTo>
                    <a:lnTo>
                      <a:pt x="853" y="417"/>
                    </a:lnTo>
                    <a:lnTo>
                      <a:pt x="853" y="418"/>
                    </a:lnTo>
                    <a:lnTo>
                      <a:pt x="852" y="418"/>
                    </a:lnTo>
                    <a:lnTo>
                      <a:pt x="852" y="420"/>
                    </a:lnTo>
                    <a:lnTo>
                      <a:pt x="852" y="421"/>
                    </a:lnTo>
                    <a:lnTo>
                      <a:pt x="853" y="422"/>
                    </a:lnTo>
                    <a:lnTo>
                      <a:pt x="855" y="424"/>
                    </a:lnTo>
                    <a:lnTo>
                      <a:pt x="855" y="425"/>
                    </a:lnTo>
                    <a:lnTo>
                      <a:pt x="853" y="425"/>
                    </a:lnTo>
                    <a:lnTo>
                      <a:pt x="853" y="426"/>
                    </a:lnTo>
                    <a:lnTo>
                      <a:pt x="852" y="428"/>
                    </a:lnTo>
                    <a:lnTo>
                      <a:pt x="851" y="428"/>
                    </a:lnTo>
                    <a:lnTo>
                      <a:pt x="849" y="428"/>
                    </a:lnTo>
                    <a:lnTo>
                      <a:pt x="848" y="428"/>
                    </a:lnTo>
                    <a:lnTo>
                      <a:pt x="847" y="426"/>
                    </a:lnTo>
                    <a:lnTo>
                      <a:pt x="845" y="426"/>
                    </a:lnTo>
                    <a:lnTo>
                      <a:pt x="844" y="426"/>
                    </a:lnTo>
                    <a:lnTo>
                      <a:pt x="843" y="426"/>
                    </a:lnTo>
                    <a:lnTo>
                      <a:pt x="843" y="428"/>
                    </a:lnTo>
                    <a:lnTo>
                      <a:pt x="841" y="426"/>
                    </a:lnTo>
                    <a:lnTo>
                      <a:pt x="841" y="425"/>
                    </a:lnTo>
                    <a:lnTo>
                      <a:pt x="840" y="425"/>
                    </a:lnTo>
                    <a:lnTo>
                      <a:pt x="840" y="424"/>
                    </a:lnTo>
                    <a:lnTo>
                      <a:pt x="839" y="424"/>
                    </a:lnTo>
                    <a:lnTo>
                      <a:pt x="839" y="425"/>
                    </a:lnTo>
                    <a:lnTo>
                      <a:pt x="837" y="426"/>
                    </a:lnTo>
                    <a:lnTo>
                      <a:pt x="839" y="426"/>
                    </a:lnTo>
                    <a:lnTo>
                      <a:pt x="840" y="426"/>
                    </a:lnTo>
                    <a:lnTo>
                      <a:pt x="840" y="428"/>
                    </a:lnTo>
                    <a:lnTo>
                      <a:pt x="839" y="428"/>
                    </a:lnTo>
                    <a:lnTo>
                      <a:pt x="839" y="429"/>
                    </a:lnTo>
                    <a:lnTo>
                      <a:pt x="839" y="428"/>
                    </a:lnTo>
                    <a:lnTo>
                      <a:pt x="837" y="428"/>
                    </a:lnTo>
                    <a:lnTo>
                      <a:pt x="837" y="429"/>
                    </a:lnTo>
                    <a:lnTo>
                      <a:pt x="839" y="430"/>
                    </a:lnTo>
                    <a:lnTo>
                      <a:pt x="839" y="432"/>
                    </a:lnTo>
                    <a:lnTo>
                      <a:pt x="840" y="432"/>
                    </a:lnTo>
                    <a:lnTo>
                      <a:pt x="840" y="433"/>
                    </a:lnTo>
                    <a:lnTo>
                      <a:pt x="840" y="434"/>
                    </a:lnTo>
                    <a:lnTo>
                      <a:pt x="841" y="434"/>
                    </a:lnTo>
                    <a:lnTo>
                      <a:pt x="843" y="434"/>
                    </a:lnTo>
                    <a:lnTo>
                      <a:pt x="844" y="434"/>
                    </a:lnTo>
                    <a:lnTo>
                      <a:pt x="844" y="435"/>
                    </a:lnTo>
                    <a:lnTo>
                      <a:pt x="845" y="435"/>
                    </a:lnTo>
                    <a:lnTo>
                      <a:pt x="845" y="437"/>
                    </a:lnTo>
                    <a:lnTo>
                      <a:pt x="845" y="438"/>
                    </a:lnTo>
                    <a:lnTo>
                      <a:pt x="845" y="439"/>
                    </a:lnTo>
                    <a:lnTo>
                      <a:pt x="845" y="441"/>
                    </a:lnTo>
                    <a:lnTo>
                      <a:pt x="847" y="441"/>
                    </a:lnTo>
                    <a:lnTo>
                      <a:pt x="848" y="442"/>
                    </a:lnTo>
                    <a:lnTo>
                      <a:pt x="849" y="442"/>
                    </a:lnTo>
                    <a:lnTo>
                      <a:pt x="849" y="441"/>
                    </a:lnTo>
                    <a:lnTo>
                      <a:pt x="851" y="441"/>
                    </a:lnTo>
                    <a:lnTo>
                      <a:pt x="852" y="441"/>
                    </a:lnTo>
                    <a:lnTo>
                      <a:pt x="853" y="441"/>
                    </a:lnTo>
                    <a:lnTo>
                      <a:pt x="853" y="442"/>
                    </a:lnTo>
                    <a:lnTo>
                      <a:pt x="855" y="442"/>
                    </a:lnTo>
                    <a:lnTo>
                      <a:pt x="855" y="443"/>
                    </a:lnTo>
                    <a:lnTo>
                      <a:pt x="855" y="445"/>
                    </a:lnTo>
                    <a:lnTo>
                      <a:pt x="853" y="445"/>
                    </a:lnTo>
                    <a:lnTo>
                      <a:pt x="855" y="445"/>
                    </a:lnTo>
                    <a:lnTo>
                      <a:pt x="855" y="446"/>
                    </a:lnTo>
                    <a:lnTo>
                      <a:pt x="853" y="446"/>
                    </a:lnTo>
                    <a:lnTo>
                      <a:pt x="853" y="447"/>
                    </a:lnTo>
                    <a:lnTo>
                      <a:pt x="852" y="447"/>
                    </a:lnTo>
                    <a:lnTo>
                      <a:pt x="852" y="449"/>
                    </a:lnTo>
                    <a:lnTo>
                      <a:pt x="851" y="449"/>
                    </a:lnTo>
                    <a:lnTo>
                      <a:pt x="851" y="450"/>
                    </a:lnTo>
                    <a:lnTo>
                      <a:pt x="852" y="451"/>
                    </a:lnTo>
                    <a:lnTo>
                      <a:pt x="852" y="453"/>
                    </a:lnTo>
                    <a:lnTo>
                      <a:pt x="851" y="453"/>
                    </a:lnTo>
                    <a:lnTo>
                      <a:pt x="849" y="453"/>
                    </a:lnTo>
                    <a:lnTo>
                      <a:pt x="851" y="454"/>
                    </a:lnTo>
                    <a:lnTo>
                      <a:pt x="851" y="455"/>
                    </a:lnTo>
                    <a:lnTo>
                      <a:pt x="851" y="456"/>
                    </a:lnTo>
                    <a:lnTo>
                      <a:pt x="849" y="456"/>
                    </a:lnTo>
                    <a:lnTo>
                      <a:pt x="851" y="458"/>
                    </a:lnTo>
                    <a:lnTo>
                      <a:pt x="851" y="459"/>
                    </a:lnTo>
                    <a:lnTo>
                      <a:pt x="849" y="459"/>
                    </a:lnTo>
                    <a:lnTo>
                      <a:pt x="848" y="459"/>
                    </a:lnTo>
                    <a:lnTo>
                      <a:pt x="848" y="460"/>
                    </a:lnTo>
                    <a:lnTo>
                      <a:pt x="848" y="462"/>
                    </a:lnTo>
                    <a:lnTo>
                      <a:pt x="848" y="463"/>
                    </a:lnTo>
                    <a:lnTo>
                      <a:pt x="848" y="464"/>
                    </a:lnTo>
                    <a:lnTo>
                      <a:pt x="847" y="464"/>
                    </a:lnTo>
                    <a:lnTo>
                      <a:pt x="847" y="466"/>
                    </a:lnTo>
                    <a:lnTo>
                      <a:pt x="845" y="466"/>
                    </a:lnTo>
                    <a:lnTo>
                      <a:pt x="844" y="466"/>
                    </a:lnTo>
                    <a:lnTo>
                      <a:pt x="844" y="467"/>
                    </a:lnTo>
                    <a:lnTo>
                      <a:pt x="843" y="467"/>
                    </a:lnTo>
                    <a:lnTo>
                      <a:pt x="841" y="466"/>
                    </a:lnTo>
                    <a:lnTo>
                      <a:pt x="841" y="464"/>
                    </a:lnTo>
                    <a:lnTo>
                      <a:pt x="840" y="464"/>
                    </a:lnTo>
                    <a:lnTo>
                      <a:pt x="840" y="463"/>
                    </a:lnTo>
                    <a:lnTo>
                      <a:pt x="839" y="463"/>
                    </a:lnTo>
                    <a:lnTo>
                      <a:pt x="837" y="463"/>
                    </a:lnTo>
                    <a:lnTo>
                      <a:pt x="837" y="462"/>
                    </a:lnTo>
                    <a:lnTo>
                      <a:pt x="836" y="462"/>
                    </a:lnTo>
                    <a:lnTo>
                      <a:pt x="836" y="463"/>
                    </a:lnTo>
                    <a:lnTo>
                      <a:pt x="835" y="463"/>
                    </a:lnTo>
                    <a:lnTo>
                      <a:pt x="834" y="463"/>
                    </a:lnTo>
                    <a:lnTo>
                      <a:pt x="834" y="464"/>
                    </a:lnTo>
                    <a:lnTo>
                      <a:pt x="834" y="466"/>
                    </a:lnTo>
                    <a:lnTo>
                      <a:pt x="832" y="466"/>
                    </a:lnTo>
                    <a:lnTo>
                      <a:pt x="831" y="466"/>
                    </a:lnTo>
                    <a:lnTo>
                      <a:pt x="830" y="467"/>
                    </a:lnTo>
                    <a:lnTo>
                      <a:pt x="828" y="467"/>
                    </a:lnTo>
                    <a:lnTo>
                      <a:pt x="828" y="468"/>
                    </a:lnTo>
                    <a:lnTo>
                      <a:pt x="830" y="468"/>
                    </a:lnTo>
                    <a:lnTo>
                      <a:pt x="830" y="470"/>
                    </a:lnTo>
                    <a:lnTo>
                      <a:pt x="830" y="468"/>
                    </a:lnTo>
                    <a:lnTo>
                      <a:pt x="830" y="470"/>
                    </a:lnTo>
                    <a:lnTo>
                      <a:pt x="831" y="470"/>
                    </a:lnTo>
                    <a:lnTo>
                      <a:pt x="831" y="471"/>
                    </a:lnTo>
                    <a:lnTo>
                      <a:pt x="830" y="471"/>
                    </a:lnTo>
                    <a:lnTo>
                      <a:pt x="830" y="473"/>
                    </a:lnTo>
                    <a:lnTo>
                      <a:pt x="830" y="475"/>
                    </a:lnTo>
                    <a:lnTo>
                      <a:pt x="828" y="473"/>
                    </a:lnTo>
                    <a:lnTo>
                      <a:pt x="827" y="473"/>
                    </a:lnTo>
                    <a:lnTo>
                      <a:pt x="826" y="473"/>
                    </a:lnTo>
                    <a:lnTo>
                      <a:pt x="824" y="473"/>
                    </a:lnTo>
                    <a:lnTo>
                      <a:pt x="824" y="475"/>
                    </a:lnTo>
                    <a:lnTo>
                      <a:pt x="824" y="476"/>
                    </a:lnTo>
                    <a:lnTo>
                      <a:pt x="826" y="476"/>
                    </a:lnTo>
                    <a:lnTo>
                      <a:pt x="826" y="477"/>
                    </a:lnTo>
                    <a:lnTo>
                      <a:pt x="826" y="479"/>
                    </a:lnTo>
                    <a:lnTo>
                      <a:pt x="824" y="479"/>
                    </a:lnTo>
                    <a:lnTo>
                      <a:pt x="823" y="479"/>
                    </a:lnTo>
                    <a:lnTo>
                      <a:pt x="823" y="477"/>
                    </a:lnTo>
                    <a:lnTo>
                      <a:pt x="822" y="477"/>
                    </a:lnTo>
                    <a:lnTo>
                      <a:pt x="820" y="477"/>
                    </a:lnTo>
                    <a:lnTo>
                      <a:pt x="819" y="477"/>
                    </a:lnTo>
                    <a:lnTo>
                      <a:pt x="818" y="479"/>
                    </a:lnTo>
                    <a:lnTo>
                      <a:pt x="817" y="479"/>
                    </a:lnTo>
                    <a:lnTo>
                      <a:pt x="817" y="477"/>
                    </a:lnTo>
                    <a:lnTo>
                      <a:pt x="817" y="476"/>
                    </a:lnTo>
                    <a:lnTo>
                      <a:pt x="815" y="476"/>
                    </a:lnTo>
                    <a:lnTo>
                      <a:pt x="815" y="477"/>
                    </a:lnTo>
                    <a:lnTo>
                      <a:pt x="815" y="479"/>
                    </a:lnTo>
                    <a:lnTo>
                      <a:pt x="814" y="479"/>
                    </a:lnTo>
                    <a:lnTo>
                      <a:pt x="814" y="477"/>
                    </a:lnTo>
                    <a:lnTo>
                      <a:pt x="814" y="475"/>
                    </a:lnTo>
                    <a:lnTo>
                      <a:pt x="815" y="475"/>
                    </a:lnTo>
                    <a:lnTo>
                      <a:pt x="815" y="473"/>
                    </a:lnTo>
                    <a:lnTo>
                      <a:pt x="815" y="472"/>
                    </a:lnTo>
                    <a:lnTo>
                      <a:pt x="814" y="472"/>
                    </a:lnTo>
                    <a:lnTo>
                      <a:pt x="815" y="472"/>
                    </a:lnTo>
                    <a:lnTo>
                      <a:pt x="815" y="471"/>
                    </a:lnTo>
                    <a:lnTo>
                      <a:pt x="814" y="470"/>
                    </a:lnTo>
                    <a:lnTo>
                      <a:pt x="813" y="471"/>
                    </a:lnTo>
                    <a:lnTo>
                      <a:pt x="811" y="471"/>
                    </a:lnTo>
                    <a:lnTo>
                      <a:pt x="810" y="471"/>
                    </a:lnTo>
                    <a:lnTo>
                      <a:pt x="810" y="472"/>
                    </a:lnTo>
                    <a:lnTo>
                      <a:pt x="809" y="472"/>
                    </a:lnTo>
                    <a:lnTo>
                      <a:pt x="807" y="472"/>
                    </a:lnTo>
                    <a:lnTo>
                      <a:pt x="807" y="473"/>
                    </a:lnTo>
                    <a:lnTo>
                      <a:pt x="807" y="475"/>
                    </a:lnTo>
                    <a:lnTo>
                      <a:pt x="809" y="476"/>
                    </a:lnTo>
                    <a:lnTo>
                      <a:pt x="807" y="476"/>
                    </a:lnTo>
                    <a:lnTo>
                      <a:pt x="806" y="475"/>
                    </a:lnTo>
                    <a:lnTo>
                      <a:pt x="806" y="473"/>
                    </a:lnTo>
                    <a:lnTo>
                      <a:pt x="805" y="473"/>
                    </a:lnTo>
                    <a:lnTo>
                      <a:pt x="803" y="473"/>
                    </a:lnTo>
                    <a:lnTo>
                      <a:pt x="803" y="472"/>
                    </a:lnTo>
                    <a:lnTo>
                      <a:pt x="802" y="472"/>
                    </a:lnTo>
                    <a:lnTo>
                      <a:pt x="801" y="473"/>
                    </a:lnTo>
                    <a:lnTo>
                      <a:pt x="800" y="475"/>
                    </a:lnTo>
                    <a:lnTo>
                      <a:pt x="798" y="475"/>
                    </a:lnTo>
                    <a:lnTo>
                      <a:pt x="798" y="473"/>
                    </a:lnTo>
                    <a:lnTo>
                      <a:pt x="797" y="473"/>
                    </a:lnTo>
                    <a:lnTo>
                      <a:pt x="796" y="472"/>
                    </a:lnTo>
                    <a:lnTo>
                      <a:pt x="794" y="471"/>
                    </a:lnTo>
                    <a:lnTo>
                      <a:pt x="794" y="470"/>
                    </a:lnTo>
                    <a:lnTo>
                      <a:pt x="793" y="470"/>
                    </a:lnTo>
                    <a:lnTo>
                      <a:pt x="793" y="471"/>
                    </a:lnTo>
                    <a:lnTo>
                      <a:pt x="792" y="471"/>
                    </a:lnTo>
                    <a:lnTo>
                      <a:pt x="790" y="471"/>
                    </a:lnTo>
                    <a:lnTo>
                      <a:pt x="789" y="472"/>
                    </a:lnTo>
                    <a:lnTo>
                      <a:pt x="789" y="473"/>
                    </a:lnTo>
                    <a:lnTo>
                      <a:pt x="789" y="475"/>
                    </a:lnTo>
                    <a:lnTo>
                      <a:pt x="788" y="476"/>
                    </a:lnTo>
                    <a:lnTo>
                      <a:pt x="788" y="477"/>
                    </a:lnTo>
                    <a:lnTo>
                      <a:pt x="788" y="479"/>
                    </a:lnTo>
                    <a:lnTo>
                      <a:pt x="788" y="480"/>
                    </a:lnTo>
                    <a:lnTo>
                      <a:pt x="789" y="480"/>
                    </a:lnTo>
                    <a:lnTo>
                      <a:pt x="789" y="481"/>
                    </a:lnTo>
                    <a:lnTo>
                      <a:pt x="789" y="483"/>
                    </a:lnTo>
                    <a:lnTo>
                      <a:pt x="789" y="484"/>
                    </a:lnTo>
                    <a:lnTo>
                      <a:pt x="789" y="485"/>
                    </a:lnTo>
                    <a:lnTo>
                      <a:pt x="789" y="487"/>
                    </a:lnTo>
                    <a:lnTo>
                      <a:pt x="789" y="488"/>
                    </a:lnTo>
                    <a:lnTo>
                      <a:pt x="790" y="488"/>
                    </a:lnTo>
                    <a:lnTo>
                      <a:pt x="792" y="488"/>
                    </a:lnTo>
                    <a:lnTo>
                      <a:pt x="793" y="488"/>
                    </a:lnTo>
                    <a:lnTo>
                      <a:pt x="794" y="489"/>
                    </a:lnTo>
                    <a:lnTo>
                      <a:pt x="794" y="490"/>
                    </a:lnTo>
                    <a:lnTo>
                      <a:pt x="794" y="492"/>
                    </a:lnTo>
                    <a:lnTo>
                      <a:pt x="796" y="492"/>
                    </a:lnTo>
                    <a:lnTo>
                      <a:pt x="797" y="492"/>
                    </a:lnTo>
                    <a:lnTo>
                      <a:pt x="797" y="490"/>
                    </a:lnTo>
                    <a:lnTo>
                      <a:pt x="798" y="490"/>
                    </a:lnTo>
                    <a:lnTo>
                      <a:pt x="798" y="489"/>
                    </a:lnTo>
                    <a:lnTo>
                      <a:pt x="800" y="489"/>
                    </a:lnTo>
                    <a:lnTo>
                      <a:pt x="800" y="490"/>
                    </a:lnTo>
                    <a:lnTo>
                      <a:pt x="801" y="490"/>
                    </a:lnTo>
                    <a:lnTo>
                      <a:pt x="801" y="492"/>
                    </a:lnTo>
                    <a:lnTo>
                      <a:pt x="802" y="493"/>
                    </a:lnTo>
                    <a:lnTo>
                      <a:pt x="802" y="494"/>
                    </a:lnTo>
                    <a:lnTo>
                      <a:pt x="803" y="494"/>
                    </a:lnTo>
                    <a:lnTo>
                      <a:pt x="805" y="494"/>
                    </a:lnTo>
                    <a:lnTo>
                      <a:pt x="805" y="496"/>
                    </a:lnTo>
                    <a:lnTo>
                      <a:pt x="806" y="496"/>
                    </a:lnTo>
                    <a:lnTo>
                      <a:pt x="806" y="497"/>
                    </a:lnTo>
                    <a:lnTo>
                      <a:pt x="806" y="496"/>
                    </a:lnTo>
                    <a:lnTo>
                      <a:pt x="807" y="496"/>
                    </a:lnTo>
                    <a:lnTo>
                      <a:pt x="807" y="497"/>
                    </a:lnTo>
                    <a:lnTo>
                      <a:pt x="807" y="498"/>
                    </a:lnTo>
                    <a:lnTo>
                      <a:pt x="806" y="498"/>
                    </a:lnTo>
                    <a:lnTo>
                      <a:pt x="806" y="500"/>
                    </a:lnTo>
                    <a:lnTo>
                      <a:pt x="806" y="501"/>
                    </a:lnTo>
                    <a:lnTo>
                      <a:pt x="807" y="501"/>
                    </a:lnTo>
                    <a:lnTo>
                      <a:pt x="809" y="501"/>
                    </a:lnTo>
                    <a:lnTo>
                      <a:pt x="810" y="500"/>
                    </a:lnTo>
                    <a:lnTo>
                      <a:pt x="811" y="498"/>
                    </a:lnTo>
                    <a:lnTo>
                      <a:pt x="813" y="500"/>
                    </a:lnTo>
                    <a:lnTo>
                      <a:pt x="813" y="501"/>
                    </a:lnTo>
                    <a:lnTo>
                      <a:pt x="811" y="501"/>
                    </a:lnTo>
                    <a:lnTo>
                      <a:pt x="813" y="502"/>
                    </a:lnTo>
                    <a:lnTo>
                      <a:pt x="813" y="504"/>
                    </a:lnTo>
                    <a:lnTo>
                      <a:pt x="813" y="505"/>
                    </a:lnTo>
                    <a:lnTo>
                      <a:pt x="814" y="505"/>
                    </a:lnTo>
                    <a:lnTo>
                      <a:pt x="814" y="506"/>
                    </a:lnTo>
                    <a:lnTo>
                      <a:pt x="814" y="507"/>
                    </a:lnTo>
                    <a:lnTo>
                      <a:pt x="814" y="509"/>
                    </a:lnTo>
                    <a:lnTo>
                      <a:pt x="814" y="510"/>
                    </a:lnTo>
                    <a:lnTo>
                      <a:pt x="814" y="511"/>
                    </a:lnTo>
                    <a:lnTo>
                      <a:pt x="813" y="511"/>
                    </a:lnTo>
                    <a:lnTo>
                      <a:pt x="813" y="513"/>
                    </a:lnTo>
                    <a:lnTo>
                      <a:pt x="814" y="513"/>
                    </a:lnTo>
                    <a:lnTo>
                      <a:pt x="814" y="514"/>
                    </a:lnTo>
                    <a:lnTo>
                      <a:pt x="814" y="513"/>
                    </a:lnTo>
                    <a:lnTo>
                      <a:pt x="815" y="513"/>
                    </a:lnTo>
                    <a:lnTo>
                      <a:pt x="815" y="514"/>
                    </a:lnTo>
                    <a:lnTo>
                      <a:pt x="815" y="515"/>
                    </a:lnTo>
                    <a:lnTo>
                      <a:pt x="815" y="517"/>
                    </a:lnTo>
                    <a:lnTo>
                      <a:pt x="817" y="517"/>
                    </a:lnTo>
                    <a:lnTo>
                      <a:pt x="817" y="515"/>
                    </a:lnTo>
                    <a:lnTo>
                      <a:pt x="818" y="515"/>
                    </a:lnTo>
                    <a:lnTo>
                      <a:pt x="818" y="514"/>
                    </a:lnTo>
                    <a:lnTo>
                      <a:pt x="818" y="515"/>
                    </a:lnTo>
                    <a:lnTo>
                      <a:pt x="818" y="514"/>
                    </a:lnTo>
                    <a:lnTo>
                      <a:pt x="819" y="515"/>
                    </a:lnTo>
                    <a:lnTo>
                      <a:pt x="819" y="517"/>
                    </a:lnTo>
                    <a:lnTo>
                      <a:pt x="819" y="518"/>
                    </a:lnTo>
                    <a:lnTo>
                      <a:pt x="819" y="517"/>
                    </a:lnTo>
                    <a:lnTo>
                      <a:pt x="820" y="517"/>
                    </a:lnTo>
                    <a:lnTo>
                      <a:pt x="820" y="518"/>
                    </a:lnTo>
                    <a:lnTo>
                      <a:pt x="822" y="518"/>
                    </a:lnTo>
                    <a:lnTo>
                      <a:pt x="823" y="518"/>
                    </a:lnTo>
                    <a:lnTo>
                      <a:pt x="823" y="519"/>
                    </a:lnTo>
                    <a:lnTo>
                      <a:pt x="824" y="519"/>
                    </a:lnTo>
                    <a:lnTo>
                      <a:pt x="826" y="519"/>
                    </a:lnTo>
                    <a:lnTo>
                      <a:pt x="826" y="518"/>
                    </a:lnTo>
                    <a:lnTo>
                      <a:pt x="826" y="517"/>
                    </a:lnTo>
                    <a:lnTo>
                      <a:pt x="828" y="517"/>
                    </a:lnTo>
                    <a:lnTo>
                      <a:pt x="828" y="518"/>
                    </a:lnTo>
                    <a:lnTo>
                      <a:pt x="828" y="519"/>
                    </a:lnTo>
                    <a:lnTo>
                      <a:pt x="828" y="521"/>
                    </a:lnTo>
                    <a:lnTo>
                      <a:pt x="830" y="521"/>
                    </a:lnTo>
                    <a:lnTo>
                      <a:pt x="830" y="519"/>
                    </a:lnTo>
                    <a:lnTo>
                      <a:pt x="831" y="519"/>
                    </a:lnTo>
                    <a:lnTo>
                      <a:pt x="831" y="518"/>
                    </a:lnTo>
                    <a:lnTo>
                      <a:pt x="832" y="517"/>
                    </a:lnTo>
                    <a:lnTo>
                      <a:pt x="834" y="517"/>
                    </a:lnTo>
                    <a:lnTo>
                      <a:pt x="832" y="518"/>
                    </a:lnTo>
                    <a:lnTo>
                      <a:pt x="834" y="519"/>
                    </a:lnTo>
                    <a:lnTo>
                      <a:pt x="832" y="519"/>
                    </a:lnTo>
                    <a:lnTo>
                      <a:pt x="832" y="521"/>
                    </a:lnTo>
                    <a:lnTo>
                      <a:pt x="832" y="522"/>
                    </a:lnTo>
                    <a:lnTo>
                      <a:pt x="831" y="522"/>
                    </a:lnTo>
                    <a:lnTo>
                      <a:pt x="831" y="523"/>
                    </a:lnTo>
                    <a:lnTo>
                      <a:pt x="832" y="523"/>
                    </a:lnTo>
                    <a:lnTo>
                      <a:pt x="832" y="525"/>
                    </a:lnTo>
                    <a:lnTo>
                      <a:pt x="834" y="525"/>
                    </a:lnTo>
                    <a:lnTo>
                      <a:pt x="834" y="526"/>
                    </a:lnTo>
                    <a:lnTo>
                      <a:pt x="835" y="526"/>
                    </a:lnTo>
                    <a:lnTo>
                      <a:pt x="835" y="527"/>
                    </a:lnTo>
                    <a:lnTo>
                      <a:pt x="836" y="527"/>
                    </a:lnTo>
                    <a:lnTo>
                      <a:pt x="836" y="526"/>
                    </a:lnTo>
                    <a:lnTo>
                      <a:pt x="837" y="526"/>
                    </a:lnTo>
                    <a:lnTo>
                      <a:pt x="837" y="527"/>
                    </a:lnTo>
                    <a:lnTo>
                      <a:pt x="839" y="527"/>
                    </a:lnTo>
                    <a:lnTo>
                      <a:pt x="837" y="527"/>
                    </a:lnTo>
                    <a:lnTo>
                      <a:pt x="837" y="528"/>
                    </a:lnTo>
                    <a:lnTo>
                      <a:pt x="836" y="528"/>
                    </a:lnTo>
                    <a:lnTo>
                      <a:pt x="836" y="530"/>
                    </a:lnTo>
                    <a:lnTo>
                      <a:pt x="836" y="531"/>
                    </a:lnTo>
                    <a:lnTo>
                      <a:pt x="836" y="532"/>
                    </a:lnTo>
                    <a:lnTo>
                      <a:pt x="837" y="532"/>
                    </a:lnTo>
                    <a:lnTo>
                      <a:pt x="837" y="534"/>
                    </a:lnTo>
                    <a:lnTo>
                      <a:pt x="837" y="535"/>
                    </a:lnTo>
                    <a:lnTo>
                      <a:pt x="839" y="535"/>
                    </a:lnTo>
                    <a:lnTo>
                      <a:pt x="839" y="536"/>
                    </a:lnTo>
                    <a:lnTo>
                      <a:pt x="840" y="536"/>
                    </a:lnTo>
                    <a:lnTo>
                      <a:pt x="840" y="538"/>
                    </a:lnTo>
                    <a:lnTo>
                      <a:pt x="841" y="539"/>
                    </a:lnTo>
                    <a:lnTo>
                      <a:pt x="840" y="539"/>
                    </a:lnTo>
                    <a:lnTo>
                      <a:pt x="840" y="540"/>
                    </a:lnTo>
                    <a:lnTo>
                      <a:pt x="841" y="540"/>
                    </a:lnTo>
                    <a:lnTo>
                      <a:pt x="841" y="539"/>
                    </a:lnTo>
                    <a:lnTo>
                      <a:pt x="843" y="539"/>
                    </a:lnTo>
                    <a:lnTo>
                      <a:pt x="844" y="539"/>
                    </a:lnTo>
                    <a:lnTo>
                      <a:pt x="844" y="540"/>
                    </a:lnTo>
                    <a:lnTo>
                      <a:pt x="845" y="540"/>
                    </a:lnTo>
                    <a:lnTo>
                      <a:pt x="845" y="539"/>
                    </a:lnTo>
                    <a:lnTo>
                      <a:pt x="847" y="539"/>
                    </a:lnTo>
                    <a:lnTo>
                      <a:pt x="847" y="538"/>
                    </a:lnTo>
                    <a:lnTo>
                      <a:pt x="847" y="539"/>
                    </a:lnTo>
                    <a:lnTo>
                      <a:pt x="848" y="539"/>
                    </a:lnTo>
                    <a:lnTo>
                      <a:pt x="848" y="540"/>
                    </a:lnTo>
                    <a:lnTo>
                      <a:pt x="848" y="542"/>
                    </a:lnTo>
                    <a:lnTo>
                      <a:pt x="849" y="542"/>
                    </a:lnTo>
                    <a:lnTo>
                      <a:pt x="849" y="540"/>
                    </a:lnTo>
                    <a:lnTo>
                      <a:pt x="849" y="539"/>
                    </a:lnTo>
                    <a:lnTo>
                      <a:pt x="849" y="538"/>
                    </a:lnTo>
                    <a:lnTo>
                      <a:pt x="851" y="538"/>
                    </a:lnTo>
                    <a:lnTo>
                      <a:pt x="852" y="538"/>
                    </a:lnTo>
                    <a:lnTo>
                      <a:pt x="851" y="538"/>
                    </a:lnTo>
                    <a:lnTo>
                      <a:pt x="851" y="539"/>
                    </a:lnTo>
                    <a:lnTo>
                      <a:pt x="852" y="539"/>
                    </a:lnTo>
                    <a:lnTo>
                      <a:pt x="852" y="538"/>
                    </a:lnTo>
                    <a:lnTo>
                      <a:pt x="852" y="536"/>
                    </a:lnTo>
                    <a:lnTo>
                      <a:pt x="853" y="536"/>
                    </a:lnTo>
                    <a:lnTo>
                      <a:pt x="853" y="535"/>
                    </a:lnTo>
                    <a:lnTo>
                      <a:pt x="853" y="534"/>
                    </a:lnTo>
                    <a:lnTo>
                      <a:pt x="855" y="534"/>
                    </a:lnTo>
                    <a:lnTo>
                      <a:pt x="856" y="534"/>
                    </a:lnTo>
                    <a:lnTo>
                      <a:pt x="856" y="535"/>
                    </a:lnTo>
                    <a:lnTo>
                      <a:pt x="855" y="535"/>
                    </a:lnTo>
                    <a:lnTo>
                      <a:pt x="853" y="535"/>
                    </a:lnTo>
                    <a:lnTo>
                      <a:pt x="853" y="536"/>
                    </a:lnTo>
                    <a:lnTo>
                      <a:pt x="855" y="536"/>
                    </a:lnTo>
                    <a:lnTo>
                      <a:pt x="856" y="536"/>
                    </a:lnTo>
                    <a:lnTo>
                      <a:pt x="856" y="535"/>
                    </a:lnTo>
                    <a:lnTo>
                      <a:pt x="857" y="535"/>
                    </a:lnTo>
                    <a:lnTo>
                      <a:pt x="857" y="534"/>
                    </a:lnTo>
                    <a:lnTo>
                      <a:pt x="858" y="534"/>
                    </a:lnTo>
                    <a:lnTo>
                      <a:pt x="858" y="532"/>
                    </a:lnTo>
                    <a:lnTo>
                      <a:pt x="860" y="532"/>
                    </a:lnTo>
                    <a:lnTo>
                      <a:pt x="860" y="531"/>
                    </a:lnTo>
                    <a:lnTo>
                      <a:pt x="861" y="531"/>
                    </a:lnTo>
                    <a:lnTo>
                      <a:pt x="862" y="531"/>
                    </a:lnTo>
                    <a:lnTo>
                      <a:pt x="862" y="532"/>
                    </a:lnTo>
                    <a:lnTo>
                      <a:pt x="864" y="532"/>
                    </a:lnTo>
                    <a:lnTo>
                      <a:pt x="864" y="534"/>
                    </a:lnTo>
                    <a:lnTo>
                      <a:pt x="864" y="535"/>
                    </a:lnTo>
                    <a:lnTo>
                      <a:pt x="864" y="536"/>
                    </a:lnTo>
                    <a:lnTo>
                      <a:pt x="864" y="535"/>
                    </a:lnTo>
                    <a:lnTo>
                      <a:pt x="865" y="535"/>
                    </a:lnTo>
                    <a:lnTo>
                      <a:pt x="865" y="534"/>
                    </a:lnTo>
                    <a:lnTo>
                      <a:pt x="866" y="534"/>
                    </a:lnTo>
                    <a:lnTo>
                      <a:pt x="866" y="535"/>
                    </a:lnTo>
                    <a:lnTo>
                      <a:pt x="866" y="534"/>
                    </a:lnTo>
                    <a:lnTo>
                      <a:pt x="868" y="534"/>
                    </a:lnTo>
                    <a:lnTo>
                      <a:pt x="868" y="532"/>
                    </a:lnTo>
                    <a:lnTo>
                      <a:pt x="866" y="532"/>
                    </a:lnTo>
                    <a:lnTo>
                      <a:pt x="868" y="532"/>
                    </a:lnTo>
                    <a:lnTo>
                      <a:pt x="868" y="531"/>
                    </a:lnTo>
                    <a:lnTo>
                      <a:pt x="869" y="531"/>
                    </a:lnTo>
                    <a:lnTo>
                      <a:pt x="870" y="531"/>
                    </a:lnTo>
                    <a:lnTo>
                      <a:pt x="872" y="531"/>
                    </a:lnTo>
                    <a:lnTo>
                      <a:pt x="873" y="531"/>
                    </a:lnTo>
                    <a:lnTo>
                      <a:pt x="874" y="530"/>
                    </a:lnTo>
                    <a:lnTo>
                      <a:pt x="874" y="528"/>
                    </a:lnTo>
                    <a:lnTo>
                      <a:pt x="874" y="527"/>
                    </a:lnTo>
                    <a:lnTo>
                      <a:pt x="874" y="526"/>
                    </a:lnTo>
                    <a:lnTo>
                      <a:pt x="875" y="526"/>
                    </a:lnTo>
                    <a:lnTo>
                      <a:pt x="877" y="526"/>
                    </a:lnTo>
                    <a:lnTo>
                      <a:pt x="877" y="527"/>
                    </a:lnTo>
                    <a:lnTo>
                      <a:pt x="878" y="527"/>
                    </a:lnTo>
                    <a:lnTo>
                      <a:pt x="879" y="527"/>
                    </a:lnTo>
                    <a:lnTo>
                      <a:pt x="879" y="526"/>
                    </a:lnTo>
                    <a:lnTo>
                      <a:pt x="879" y="527"/>
                    </a:lnTo>
                    <a:lnTo>
                      <a:pt x="881" y="527"/>
                    </a:lnTo>
                    <a:lnTo>
                      <a:pt x="881" y="528"/>
                    </a:lnTo>
                    <a:lnTo>
                      <a:pt x="881" y="530"/>
                    </a:lnTo>
                    <a:lnTo>
                      <a:pt x="882" y="531"/>
                    </a:lnTo>
                    <a:lnTo>
                      <a:pt x="882" y="532"/>
                    </a:lnTo>
                    <a:lnTo>
                      <a:pt x="883" y="532"/>
                    </a:lnTo>
                    <a:lnTo>
                      <a:pt x="885" y="532"/>
                    </a:lnTo>
                    <a:lnTo>
                      <a:pt x="886" y="532"/>
                    </a:lnTo>
                    <a:lnTo>
                      <a:pt x="887" y="532"/>
                    </a:lnTo>
                    <a:lnTo>
                      <a:pt x="889" y="532"/>
                    </a:lnTo>
                    <a:lnTo>
                      <a:pt x="889" y="534"/>
                    </a:lnTo>
                    <a:lnTo>
                      <a:pt x="889" y="535"/>
                    </a:lnTo>
                    <a:lnTo>
                      <a:pt x="887" y="535"/>
                    </a:lnTo>
                    <a:lnTo>
                      <a:pt x="886" y="535"/>
                    </a:lnTo>
                    <a:lnTo>
                      <a:pt x="886" y="536"/>
                    </a:lnTo>
                    <a:lnTo>
                      <a:pt x="886" y="538"/>
                    </a:lnTo>
                    <a:lnTo>
                      <a:pt x="885" y="538"/>
                    </a:lnTo>
                    <a:lnTo>
                      <a:pt x="885" y="539"/>
                    </a:lnTo>
                    <a:lnTo>
                      <a:pt x="885" y="540"/>
                    </a:lnTo>
                    <a:lnTo>
                      <a:pt x="885" y="542"/>
                    </a:lnTo>
                    <a:lnTo>
                      <a:pt x="886" y="542"/>
                    </a:lnTo>
                    <a:lnTo>
                      <a:pt x="887" y="542"/>
                    </a:lnTo>
                    <a:lnTo>
                      <a:pt x="887" y="543"/>
                    </a:lnTo>
                    <a:lnTo>
                      <a:pt x="887" y="544"/>
                    </a:lnTo>
                    <a:lnTo>
                      <a:pt x="887" y="545"/>
                    </a:lnTo>
                    <a:lnTo>
                      <a:pt x="887" y="547"/>
                    </a:lnTo>
                    <a:lnTo>
                      <a:pt x="886" y="547"/>
                    </a:lnTo>
                    <a:lnTo>
                      <a:pt x="886" y="548"/>
                    </a:lnTo>
                    <a:lnTo>
                      <a:pt x="886" y="549"/>
                    </a:lnTo>
                    <a:lnTo>
                      <a:pt x="886" y="552"/>
                    </a:lnTo>
                    <a:lnTo>
                      <a:pt x="885" y="552"/>
                    </a:lnTo>
                    <a:lnTo>
                      <a:pt x="886" y="553"/>
                    </a:lnTo>
                    <a:lnTo>
                      <a:pt x="887" y="555"/>
                    </a:lnTo>
                    <a:lnTo>
                      <a:pt x="889" y="556"/>
                    </a:lnTo>
                    <a:lnTo>
                      <a:pt x="889" y="557"/>
                    </a:lnTo>
                    <a:lnTo>
                      <a:pt x="887" y="557"/>
                    </a:lnTo>
                    <a:lnTo>
                      <a:pt x="886" y="556"/>
                    </a:lnTo>
                    <a:lnTo>
                      <a:pt x="885" y="556"/>
                    </a:lnTo>
                    <a:lnTo>
                      <a:pt x="885" y="555"/>
                    </a:lnTo>
                    <a:lnTo>
                      <a:pt x="883" y="555"/>
                    </a:lnTo>
                    <a:lnTo>
                      <a:pt x="883" y="556"/>
                    </a:lnTo>
                    <a:lnTo>
                      <a:pt x="883" y="557"/>
                    </a:lnTo>
                    <a:lnTo>
                      <a:pt x="883" y="559"/>
                    </a:lnTo>
                    <a:lnTo>
                      <a:pt x="883" y="560"/>
                    </a:lnTo>
                    <a:lnTo>
                      <a:pt x="883" y="561"/>
                    </a:lnTo>
                    <a:lnTo>
                      <a:pt x="882" y="561"/>
                    </a:lnTo>
                    <a:lnTo>
                      <a:pt x="882" y="560"/>
                    </a:lnTo>
                    <a:lnTo>
                      <a:pt x="881" y="560"/>
                    </a:lnTo>
                    <a:lnTo>
                      <a:pt x="881" y="559"/>
                    </a:lnTo>
                    <a:lnTo>
                      <a:pt x="879" y="559"/>
                    </a:lnTo>
                    <a:lnTo>
                      <a:pt x="879" y="560"/>
                    </a:lnTo>
                    <a:lnTo>
                      <a:pt x="877" y="559"/>
                    </a:lnTo>
                    <a:lnTo>
                      <a:pt x="874" y="560"/>
                    </a:lnTo>
                    <a:lnTo>
                      <a:pt x="873" y="560"/>
                    </a:lnTo>
                    <a:lnTo>
                      <a:pt x="873" y="561"/>
                    </a:lnTo>
                    <a:lnTo>
                      <a:pt x="873" y="562"/>
                    </a:lnTo>
                    <a:lnTo>
                      <a:pt x="874" y="564"/>
                    </a:lnTo>
                    <a:lnTo>
                      <a:pt x="875" y="564"/>
                    </a:lnTo>
                    <a:lnTo>
                      <a:pt x="875" y="565"/>
                    </a:lnTo>
                    <a:lnTo>
                      <a:pt x="877" y="565"/>
                    </a:lnTo>
                    <a:lnTo>
                      <a:pt x="878" y="565"/>
                    </a:lnTo>
                    <a:lnTo>
                      <a:pt x="879" y="565"/>
                    </a:lnTo>
                    <a:lnTo>
                      <a:pt x="879" y="566"/>
                    </a:lnTo>
                    <a:lnTo>
                      <a:pt x="881" y="566"/>
                    </a:lnTo>
                    <a:lnTo>
                      <a:pt x="881" y="568"/>
                    </a:lnTo>
                    <a:lnTo>
                      <a:pt x="881" y="569"/>
                    </a:lnTo>
                    <a:lnTo>
                      <a:pt x="881" y="570"/>
                    </a:lnTo>
                    <a:lnTo>
                      <a:pt x="881" y="572"/>
                    </a:lnTo>
                    <a:lnTo>
                      <a:pt x="879" y="572"/>
                    </a:lnTo>
                    <a:lnTo>
                      <a:pt x="879" y="573"/>
                    </a:lnTo>
                    <a:lnTo>
                      <a:pt x="879" y="574"/>
                    </a:lnTo>
                    <a:lnTo>
                      <a:pt x="879" y="576"/>
                    </a:lnTo>
                    <a:lnTo>
                      <a:pt x="878" y="576"/>
                    </a:lnTo>
                    <a:lnTo>
                      <a:pt x="878" y="577"/>
                    </a:lnTo>
                    <a:lnTo>
                      <a:pt x="877" y="577"/>
                    </a:lnTo>
                    <a:lnTo>
                      <a:pt x="877" y="578"/>
                    </a:lnTo>
                    <a:lnTo>
                      <a:pt x="875" y="579"/>
                    </a:lnTo>
                    <a:lnTo>
                      <a:pt x="875" y="581"/>
                    </a:lnTo>
                    <a:lnTo>
                      <a:pt x="875" y="582"/>
                    </a:lnTo>
                    <a:lnTo>
                      <a:pt x="875" y="583"/>
                    </a:lnTo>
                    <a:lnTo>
                      <a:pt x="874" y="583"/>
                    </a:lnTo>
                    <a:lnTo>
                      <a:pt x="874" y="585"/>
                    </a:lnTo>
                    <a:lnTo>
                      <a:pt x="874" y="586"/>
                    </a:lnTo>
                    <a:lnTo>
                      <a:pt x="874" y="587"/>
                    </a:lnTo>
                    <a:lnTo>
                      <a:pt x="873" y="587"/>
                    </a:lnTo>
                    <a:lnTo>
                      <a:pt x="873" y="589"/>
                    </a:lnTo>
                    <a:lnTo>
                      <a:pt x="873" y="590"/>
                    </a:lnTo>
                    <a:lnTo>
                      <a:pt x="872" y="590"/>
                    </a:lnTo>
                    <a:lnTo>
                      <a:pt x="872" y="591"/>
                    </a:lnTo>
                    <a:lnTo>
                      <a:pt x="870" y="591"/>
                    </a:lnTo>
                    <a:lnTo>
                      <a:pt x="870" y="593"/>
                    </a:lnTo>
                    <a:lnTo>
                      <a:pt x="870" y="596"/>
                    </a:lnTo>
                    <a:lnTo>
                      <a:pt x="870" y="598"/>
                    </a:lnTo>
                    <a:lnTo>
                      <a:pt x="870" y="599"/>
                    </a:lnTo>
                    <a:lnTo>
                      <a:pt x="870" y="600"/>
                    </a:lnTo>
                    <a:lnTo>
                      <a:pt x="869" y="600"/>
                    </a:lnTo>
                    <a:lnTo>
                      <a:pt x="869" y="602"/>
                    </a:lnTo>
                    <a:lnTo>
                      <a:pt x="868" y="602"/>
                    </a:lnTo>
                    <a:lnTo>
                      <a:pt x="866" y="602"/>
                    </a:lnTo>
                    <a:lnTo>
                      <a:pt x="865" y="602"/>
                    </a:lnTo>
                    <a:lnTo>
                      <a:pt x="864" y="602"/>
                    </a:lnTo>
                    <a:lnTo>
                      <a:pt x="862" y="602"/>
                    </a:lnTo>
                    <a:lnTo>
                      <a:pt x="862" y="600"/>
                    </a:lnTo>
                    <a:lnTo>
                      <a:pt x="861" y="600"/>
                    </a:lnTo>
                    <a:lnTo>
                      <a:pt x="860" y="600"/>
                    </a:lnTo>
                    <a:lnTo>
                      <a:pt x="858" y="600"/>
                    </a:lnTo>
                    <a:lnTo>
                      <a:pt x="857" y="600"/>
                    </a:lnTo>
                    <a:lnTo>
                      <a:pt x="856" y="600"/>
                    </a:lnTo>
                    <a:lnTo>
                      <a:pt x="855" y="600"/>
                    </a:lnTo>
                    <a:lnTo>
                      <a:pt x="853" y="600"/>
                    </a:lnTo>
                    <a:lnTo>
                      <a:pt x="852" y="600"/>
                    </a:lnTo>
                    <a:lnTo>
                      <a:pt x="852" y="599"/>
                    </a:lnTo>
                    <a:lnTo>
                      <a:pt x="851" y="599"/>
                    </a:lnTo>
                    <a:lnTo>
                      <a:pt x="851" y="600"/>
                    </a:lnTo>
                    <a:lnTo>
                      <a:pt x="849" y="600"/>
                    </a:lnTo>
                    <a:lnTo>
                      <a:pt x="849" y="602"/>
                    </a:lnTo>
                    <a:lnTo>
                      <a:pt x="848" y="602"/>
                    </a:lnTo>
                    <a:lnTo>
                      <a:pt x="848" y="603"/>
                    </a:lnTo>
                    <a:lnTo>
                      <a:pt x="847" y="603"/>
                    </a:lnTo>
                    <a:lnTo>
                      <a:pt x="847" y="604"/>
                    </a:lnTo>
                    <a:lnTo>
                      <a:pt x="845" y="604"/>
                    </a:lnTo>
                    <a:lnTo>
                      <a:pt x="844" y="604"/>
                    </a:lnTo>
                    <a:lnTo>
                      <a:pt x="844" y="606"/>
                    </a:lnTo>
                    <a:lnTo>
                      <a:pt x="844" y="607"/>
                    </a:lnTo>
                    <a:lnTo>
                      <a:pt x="845" y="607"/>
                    </a:lnTo>
                    <a:lnTo>
                      <a:pt x="845" y="608"/>
                    </a:lnTo>
                    <a:lnTo>
                      <a:pt x="847" y="608"/>
                    </a:lnTo>
                    <a:lnTo>
                      <a:pt x="848" y="610"/>
                    </a:lnTo>
                    <a:lnTo>
                      <a:pt x="849" y="611"/>
                    </a:lnTo>
                    <a:lnTo>
                      <a:pt x="849" y="612"/>
                    </a:lnTo>
                    <a:lnTo>
                      <a:pt x="851" y="612"/>
                    </a:lnTo>
                    <a:lnTo>
                      <a:pt x="852" y="612"/>
                    </a:lnTo>
                    <a:lnTo>
                      <a:pt x="853" y="612"/>
                    </a:lnTo>
                    <a:lnTo>
                      <a:pt x="855" y="612"/>
                    </a:lnTo>
                    <a:lnTo>
                      <a:pt x="856" y="612"/>
                    </a:lnTo>
                    <a:lnTo>
                      <a:pt x="857" y="612"/>
                    </a:lnTo>
                    <a:lnTo>
                      <a:pt x="858" y="612"/>
                    </a:lnTo>
                    <a:lnTo>
                      <a:pt x="860" y="612"/>
                    </a:lnTo>
                    <a:lnTo>
                      <a:pt x="861" y="612"/>
                    </a:lnTo>
                    <a:lnTo>
                      <a:pt x="862" y="612"/>
                    </a:lnTo>
                    <a:lnTo>
                      <a:pt x="862" y="611"/>
                    </a:lnTo>
                    <a:lnTo>
                      <a:pt x="864" y="611"/>
                    </a:lnTo>
                    <a:lnTo>
                      <a:pt x="865" y="610"/>
                    </a:lnTo>
                    <a:lnTo>
                      <a:pt x="865" y="608"/>
                    </a:lnTo>
                    <a:lnTo>
                      <a:pt x="865" y="607"/>
                    </a:lnTo>
                    <a:lnTo>
                      <a:pt x="866" y="607"/>
                    </a:lnTo>
                    <a:lnTo>
                      <a:pt x="868" y="607"/>
                    </a:lnTo>
                    <a:lnTo>
                      <a:pt x="869" y="607"/>
                    </a:lnTo>
                    <a:lnTo>
                      <a:pt x="870" y="607"/>
                    </a:lnTo>
                    <a:lnTo>
                      <a:pt x="870" y="608"/>
                    </a:lnTo>
                    <a:lnTo>
                      <a:pt x="872" y="608"/>
                    </a:lnTo>
                    <a:lnTo>
                      <a:pt x="872" y="607"/>
                    </a:lnTo>
                    <a:lnTo>
                      <a:pt x="873" y="606"/>
                    </a:lnTo>
                    <a:lnTo>
                      <a:pt x="873" y="604"/>
                    </a:lnTo>
                    <a:lnTo>
                      <a:pt x="874" y="604"/>
                    </a:lnTo>
                    <a:lnTo>
                      <a:pt x="875" y="604"/>
                    </a:lnTo>
                    <a:lnTo>
                      <a:pt x="875" y="606"/>
                    </a:lnTo>
                    <a:lnTo>
                      <a:pt x="877" y="606"/>
                    </a:lnTo>
                    <a:lnTo>
                      <a:pt x="878" y="606"/>
                    </a:lnTo>
                    <a:lnTo>
                      <a:pt x="879" y="606"/>
                    </a:lnTo>
                    <a:lnTo>
                      <a:pt x="881" y="606"/>
                    </a:lnTo>
                    <a:lnTo>
                      <a:pt x="882" y="606"/>
                    </a:lnTo>
                    <a:lnTo>
                      <a:pt x="882" y="604"/>
                    </a:lnTo>
                    <a:lnTo>
                      <a:pt x="883" y="604"/>
                    </a:lnTo>
                    <a:lnTo>
                      <a:pt x="883" y="603"/>
                    </a:lnTo>
                    <a:lnTo>
                      <a:pt x="883" y="602"/>
                    </a:lnTo>
                    <a:lnTo>
                      <a:pt x="885" y="602"/>
                    </a:lnTo>
                    <a:lnTo>
                      <a:pt x="886" y="602"/>
                    </a:lnTo>
                    <a:lnTo>
                      <a:pt x="887" y="602"/>
                    </a:lnTo>
                    <a:lnTo>
                      <a:pt x="887" y="603"/>
                    </a:lnTo>
                    <a:lnTo>
                      <a:pt x="889" y="603"/>
                    </a:lnTo>
                    <a:lnTo>
                      <a:pt x="890" y="603"/>
                    </a:lnTo>
                    <a:lnTo>
                      <a:pt x="890" y="602"/>
                    </a:lnTo>
                    <a:lnTo>
                      <a:pt x="890" y="600"/>
                    </a:lnTo>
                    <a:lnTo>
                      <a:pt x="891" y="600"/>
                    </a:lnTo>
                    <a:lnTo>
                      <a:pt x="891" y="599"/>
                    </a:lnTo>
                    <a:lnTo>
                      <a:pt x="892" y="599"/>
                    </a:lnTo>
                    <a:lnTo>
                      <a:pt x="892" y="600"/>
                    </a:lnTo>
                    <a:lnTo>
                      <a:pt x="892" y="602"/>
                    </a:lnTo>
                    <a:lnTo>
                      <a:pt x="892" y="603"/>
                    </a:lnTo>
                    <a:lnTo>
                      <a:pt x="892" y="604"/>
                    </a:lnTo>
                    <a:lnTo>
                      <a:pt x="892" y="606"/>
                    </a:lnTo>
                    <a:lnTo>
                      <a:pt x="892" y="607"/>
                    </a:lnTo>
                    <a:lnTo>
                      <a:pt x="894" y="607"/>
                    </a:lnTo>
                    <a:lnTo>
                      <a:pt x="894" y="608"/>
                    </a:lnTo>
                    <a:lnTo>
                      <a:pt x="895" y="608"/>
                    </a:lnTo>
                    <a:lnTo>
                      <a:pt x="895" y="610"/>
                    </a:lnTo>
                    <a:lnTo>
                      <a:pt x="896" y="610"/>
                    </a:lnTo>
                    <a:lnTo>
                      <a:pt x="896" y="611"/>
                    </a:lnTo>
                    <a:lnTo>
                      <a:pt x="898" y="612"/>
                    </a:lnTo>
                    <a:lnTo>
                      <a:pt x="898" y="614"/>
                    </a:lnTo>
                    <a:lnTo>
                      <a:pt x="899" y="614"/>
                    </a:lnTo>
                    <a:lnTo>
                      <a:pt x="899" y="615"/>
                    </a:lnTo>
                    <a:lnTo>
                      <a:pt x="900" y="615"/>
                    </a:lnTo>
                    <a:lnTo>
                      <a:pt x="900" y="616"/>
                    </a:lnTo>
                    <a:lnTo>
                      <a:pt x="900" y="617"/>
                    </a:lnTo>
                    <a:lnTo>
                      <a:pt x="900" y="619"/>
                    </a:lnTo>
                    <a:lnTo>
                      <a:pt x="902" y="619"/>
                    </a:lnTo>
                    <a:lnTo>
                      <a:pt x="902" y="620"/>
                    </a:lnTo>
                    <a:lnTo>
                      <a:pt x="903" y="620"/>
                    </a:lnTo>
                    <a:lnTo>
                      <a:pt x="903" y="621"/>
                    </a:lnTo>
                    <a:lnTo>
                      <a:pt x="904" y="621"/>
                    </a:lnTo>
                    <a:lnTo>
                      <a:pt x="904" y="623"/>
                    </a:lnTo>
                    <a:lnTo>
                      <a:pt x="906" y="623"/>
                    </a:lnTo>
                    <a:lnTo>
                      <a:pt x="907" y="625"/>
                    </a:lnTo>
                    <a:lnTo>
                      <a:pt x="907" y="627"/>
                    </a:lnTo>
                    <a:lnTo>
                      <a:pt x="907" y="628"/>
                    </a:lnTo>
                    <a:lnTo>
                      <a:pt x="907" y="629"/>
                    </a:lnTo>
                    <a:lnTo>
                      <a:pt x="906" y="629"/>
                    </a:lnTo>
                    <a:lnTo>
                      <a:pt x="906" y="631"/>
                    </a:lnTo>
                    <a:lnTo>
                      <a:pt x="904" y="631"/>
                    </a:lnTo>
                    <a:lnTo>
                      <a:pt x="904" y="632"/>
                    </a:lnTo>
                    <a:lnTo>
                      <a:pt x="903" y="632"/>
                    </a:lnTo>
                    <a:lnTo>
                      <a:pt x="902" y="632"/>
                    </a:lnTo>
                    <a:lnTo>
                      <a:pt x="902" y="633"/>
                    </a:lnTo>
                    <a:lnTo>
                      <a:pt x="900" y="633"/>
                    </a:lnTo>
                    <a:lnTo>
                      <a:pt x="900" y="634"/>
                    </a:lnTo>
                    <a:lnTo>
                      <a:pt x="899" y="634"/>
                    </a:lnTo>
                    <a:lnTo>
                      <a:pt x="898" y="634"/>
                    </a:lnTo>
                    <a:lnTo>
                      <a:pt x="898" y="636"/>
                    </a:lnTo>
                    <a:lnTo>
                      <a:pt x="898" y="637"/>
                    </a:lnTo>
                    <a:lnTo>
                      <a:pt x="899" y="637"/>
                    </a:lnTo>
                    <a:lnTo>
                      <a:pt x="899" y="638"/>
                    </a:lnTo>
                    <a:lnTo>
                      <a:pt x="899" y="640"/>
                    </a:lnTo>
                    <a:lnTo>
                      <a:pt x="899" y="641"/>
                    </a:lnTo>
                    <a:lnTo>
                      <a:pt x="899" y="642"/>
                    </a:lnTo>
                    <a:lnTo>
                      <a:pt x="898" y="642"/>
                    </a:lnTo>
                    <a:lnTo>
                      <a:pt x="898" y="644"/>
                    </a:lnTo>
                    <a:lnTo>
                      <a:pt x="896" y="644"/>
                    </a:lnTo>
                    <a:lnTo>
                      <a:pt x="895" y="644"/>
                    </a:lnTo>
                    <a:lnTo>
                      <a:pt x="894" y="642"/>
                    </a:lnTo>
                    <a:lnTo>
                      <a:pt x="892" y="642"/>
                    </a:lnTo>
                    <a:lnTo>
                      <a:pt x="891" y="642"/>
                    </a:lnTo>
                    <a:lnTo>
                      <a:pt x="891" y="644"/>
                    </a:lnTo>
                    <a:lnTo>
                      <a:pt x="890" y="644"/>
                    </a:lnTo>
                    <a:lnTo>
                      <a:pt x="889" y="645"/>
                    </a:lnTo>
                    <a:lnTo>
                      <a:pt x="889" y="646"/>
                    </a:lnTo>
                    <a:lnTo>
                      <a:pt x="889" y="648"/>
                    </a:lnTo>
                    <a:lnTo>
                      <a:pt x="885" y="648"/>
                    </a:lnTo>
                    <a:lnTo>
                      <a:pt x="883" y="648"/>
                    </a:lnTo>
                    <a:lnTo>
                      <a:pt x="881" y="648"/>
                    </a:lnTo>
                    <a:lnTo>
                      <a:pt x="879" y="649"/>
                    </a:lnTo>
                    <a:lnTo>
                      <a:pt x="877" y="649"/>
                    </a:lnTo>
                    <a:lnTo>
                      <a:pt x="874" y="648"/>
                    </a:lnTo>
                    <a:lnTo>
                      <a:pt x="870" y="649"/>
                    </a:lnTo>
                    <a:lnTo>
                      <a:pt x="868" y="648"/>
                    </a:lnTo>
                    <a:lnTo>
                      <a:pt x="864" y="646"/>
                    </a:lnTo>
                    <a:lnTo>
                      <a:pt x="862" y="644"/>
                    </a:lnTo>
                    <a:lnTo>
                      <a:pt x="860" y="638"/>
                    </a:lnTo>
                    <a:lnTo>
                      <a:pt x="856" y="638"/>
                    </a:lnTo>
                    <a:lnTo>
                      <a:pt x="855" y="640"/>
                    </a:lnTo>
                    <a:lnTo>
                      <a:pt x="851" y="642"/>
                    </a:lnTo>
                    <a:lnTo>
                      <a:pt x="847" y="645"/>
                    </a:lnTo>
                    <a:lnTo>
                      <a:pt x="844" y="645"/>
                    </a:lnTo>
                    <a:lnTo>
                      <a:pt x="843" y="645"/>
                    </a:lnTo>
                    <a:lnTo>
                      <a:pt x="840" y="645"/>
                    </a:lnTo>
                    <a:lnTo>
                      <a:pt x="836" y="644"/>
                    </a:lnTo>
                    <a:lnTo>
                      <a:pt x="832" y="644"/>
                    </a:lnTo>
                    <a:lnTo>
                      <a:pt x="830" y="644"/>
                    </a:lnTo>
                    <a:lnTo>
                      <a:pt x="826" y="644"/>
                    </a:lnTo>
                    <a:lnTo>
                      <a:pt x="823" y="645"/>
                    </a:lnTo>
                    <a:lnTo>
                      <a:pt x="822" y="650"/>
                    </a:lnTo>
                    <a:lnTo>
                      <a:pt x="822" y="654"/>
                    </a:lnTo>
                    <a:lnTo>
                      <a:pt x="824" y="655"/>
                    </a:lnTo>
                    <a:lnTo>
                      <a:pt x="826" y="655"/>
                    </a:lnTo>
                    <a:lnTo>
                      <a:pt x="830" y="653"/>
                    </a:lnTo>
                    <a:lnTo>
                      <a:pt x="832" y="653"/>
                    </a:lnTo>
                    <a:lnTo>
                      <a:pt x="836" y="653"/>
                    </a:lnTo>
                    <a:lnTo>
                      <a:pt x="835" y="657"/>
                    </a:lnTo>
                    <a:lnTo>
                      <a:pt x="834" y="658"/>
                    </a:lnTo>
                    <a:lnTo>
                      <a:pt x="834" y="661"/>
                    </a:lnTo>
                    <a:lnTo>
                      <a:pt x="835" y="663"/>
                    </a:lnTo>
                    <a:lnTo>
                      <a:pt x="835" y="666"/>
                    </a:lnTo>
                    <a:lnTo>
                      <a:pt x="831" y="666"/>
                    </a:lnTo>
                    <a:lnTo>
                      <a:pt x="824" y="670"/>
                    </a:lnTo>
                    <a:lnTo>
                      <a:pt x="813" y="670"/>
                    </a:lnTo>
                    <a:lnTo>
                      <a:pt x="803" y="668"/>
                    </a:lnTo>
                    <a:lnTo>
                      <a:pt x="802" y="668"/>
                    </a:lnTo>
                    <a:lnTo>
                      <a:pt x="792" y="665"/>
                    </a:lnTo>
                    <a:lnTo>
                      <a:pt x="789" y="663"/>
                    </a:lnTo>
                    <a:lnTo>
                      <a:pt x="784" y="661"/>
                    </a:lnTo>
                    <a:lnTo>
                      <a:pt x="781" y="659"/>
                    </a:lnTo>
                    <a:lnTo>
                      <a:pt x="775" y="658"/>
                    </a:lnTo>
                    <a:lnTo>
                      <a:pt x="769" y="658"/>
                    </a:lnTo>
                    <a:lnTo>
                      <a:pt x="763" y="651"/>
                    </a:lnTo>
                    <a:lnTo>
                      <a:pt x="742" y="634"/>
                    </a:lnTo>
                    <a:lnTo>
                      <a:pt x="737" y="629"/>
                    </a:lnTo>
                    <a:lnTo>
                      <a:pt x="729" y="625"/>
                    </a:lnTo>
                    <a:lnTo>
                      <a:pt x="725" y="623"/>
                    </a:lnTo>
                    <a:lnTo>
                      <a:pt x="712" y="614"/>
                    </a:lnTo>
                    <a:lnTo>
                      <a:pt x="701" y="607"/>
                    </a:lnTo>
                    <a:lnTo>
                      <a:pt x="691" y="607"/>
                    </a:lnTo>
                    <a:lnTo>
                      <a:pt x="688" y="607"/>
                    </a:lnTo>
                    <a:lnTo>
                      <a:pt x="680" y="606"/>
                    </a:lnTo>
                    <a:lnTo>
                      <a:pt x="673" y="607"/>
                    </a:lnTo>
                    <a:lnTo>
                      <a:pt x="661" y="610"/>
                    </a:lnTo>
                    <a:lnTo>
                      <a:pt x="661" y="612"/>
                    </a:lnTo>
                    <a:lnTo>
                      <a:pt x="662" y="612"/>
                    </a:lnTo>
                    <a:lnTo>
                      <a:pt x="663" y="614"/>
                    </a:lnTo>
                    <a:lnTo>
                      <a:pt x="663" y="615"/>
                    </a:lnTo>
                    <a:lnTo>
                      <a:pt x="663" y="616"/>
                    </a:lnTo>
                    <a:lnTo>
                      <a:pt x="662" y="617"/>
                    </a:lnTo>
                    <a:lnTo>
                      <a:pt x="662" y="619"/>
                    </a:lnTo>
                    <a:lnTo>
                      <a:pt x="662" y="620"/>
                    </a:lnTo>
                    <a:lnTo>
                      <a:pt x="662" y="621"/>
                    </a:lnTo>
                    <a:lnTo>
                      <a:pt x="661" y="621"/>
                    </a:lnTo>
                    <a:lnTo>
                      <a:pt x="659" y="627"/>
                    </a:lnTo>
                    <a:lnTo>
                      <a:pt x="659" y="628"/>
                    </a:lnTo>
                    <a:lnTo>
                      <a:pt x="659" y="629"/>
                    </a:lnTo>
                    <a:lnTo>
                      <a:pt x="658" y="629"/>
                    </a:lnTo>
                    <a:lnTo>
                      <a:pt x="657" y="629"/>
                    </a:lnTo>
                    <a:lnTo>
                      <a:pt x="657" y="631"/>
                    </a:lnTo>
                    <a:lnTo>
                      <a:pt x="656" y="631"/>
                    </a:lnTo>
                    <a:lnTo>
                      <a:pt x="654" y="632"/>
                    </a:lnTo>
                    <a:lnTo>
                      <a:pt x="653" y="632"/>
                    </a:lnTo>
                    <a:lnTo>
                      <a:pt x="652" y="632"/>
                    </a:lnTo>
                    <a:lnTo>
                      <a:pt x="652" y="633"/>
                    </a:lnTo>
                    <a:lnTo>
                      <a:pt x="650" y="633"/>
                    </a:lnTo>
                    <a:lnTo>
                      <a:pt x="649" y="633"/>
                    </a:lnTo>
                    <a:lnTo>
                      <a:pt x="648" y="634"/>
                    </a:lnTo>
                    <a:lnTo>
                      <a:pt x="646" y="634"/>
                    </a:lnTo>
                    <a:lnTo>
                      <a:pt x="645" y="634"/>
                    </a:lnTo>
                    <a:lnTo>
                      <a:pt x="644" y="634"/>
                    </a:lnTo>
                    <a:lnTo>
                      <a:pt x="642" y="634"/>
                    </a:lnTo>
                    <a:lnTo>
                      <a:pt x="641" y="634"/>
                    </a:lnTo>
                    <a:lnTo>
                      <a:pt x="640" y="634"/>
                    </a:lnTo>
                    <a:lnTo>
                      <a:pt x="639" y="636"/>
                    </a:lnTo>
                    <a:lnTo>
                      <a:pt x="637" y="636"/>
                    </a:lnTo>
                    <a:lnTo>
                      <a:pt x="636" y="636"/>
                    </a:lnTo>
                    <a:lnTo>
                      <a:pt x="635" y="636"/>
                    </a:lnTo>
                    <a:lnTo>
                      <a:pt x="633" y="636"/>
                    </a:lnTo>
                    <a:lnTo>
                      <a:pt x="632" y="636"/>
                    </a:lnTo>
                    <a:lnTo>
                      <a:pt x="631" y="637"/>
                    </a:lnTo>
                    <a:lnTo>
                      <a:pt x="627" y="636"/>
                    </a:lnTo>
                    <a:lnTo>
                      <a:pt x="625" y="636"/>
                    </a:lnTo>
                    <a:lnTo>
                      <a:pt x="625" y="637"/>
                    </a:lnTo>
                    <a:lnTo>
                      <a:pt x="624" y="637"/>
                    </a:lnTo>
                    <a:lnTo>
                      <a:pt x="624" y="638"/>
                    </a:lnTo>
                    <a:lnTo>
                      <a:pt x="624" y="642"/>
                    </a:lnTo>
                    <a:lnTo>
                      <a:pt x="620" y="644"/>
                    </a:lnTo>
                    <a:lnTo>
                      <a:pt x="616" y="641"/>
                    </a:lnTo>
                    <a:lnTo>
                      <a:pt x="616" y="640"/>
                    </a:lnTo>
                    <a:lnTo>
                      <a:pt x="616" y="638"/>
                    </a:lnTo>
                    <a:lnTo>
                      <a:pt x="615" y="638"/>
                    </a:lnTo>
                    <a:lnTo>
                      <a:pt x="614" y="638"/>
                    </a:lnTo>
                    <a:lnTo>
                      <a:pt x="612" y="638"/>
                    </a:lnTo>
                    <a:lnTo>
                      <a:pt x="611" y="638"/>
                    </a:lnTo>
                    <a:lnTo>
                      <a:pt x="611" y="637"/>
                    </a:lnTo>
                    <a:lnTo>
                      <a:pt x="610" y="637"/>
                    </a:lnTo>
                    <a:lnTo>
                      <a:pt x="608" y="637"/>
                    </a:lnTo>
                    <a:lnTo>
                      <a:pt x="608" y="636"/>
                    </a:lnTo>
                    <a:lnTo>
                      <a:pt x="607" y="636"/>
                    </a:lnTo>
                    <a:lnTo>
                      <a:pt x="607" y="634"/>
                    </a:lnTo>
                    <a:lnTo>
                      <a:pt x="606" y="633"/>
                    </a:lnTo>
                    <a:lnTo>
                      <a:pt x="604" y="633"/>
                    </a:lnTo>
                    <a:lnTo>
                      <a:pt x="604" y="634"/>
                    </a:lnTo>
                    <a:lnTo>
                      <a:pt x="603" y="634"/>
                    </a:lnTo>
                    <a:lnTo>
                      <a:pt x="603" y="636"/>
                    </a:lnTo>
                    <a:lnTo>
                      <a:pt x="602" y="636"/>
                    </a:lnTo>
                    <a:lnTo>
                      <a:pt x="602" y="637"/>
                    </a:lnTo>
                    <a:lnTo>
                      <a:pt x="601" y="637"/>
                    </a:lnTo>
                    <a:lnTo>
                      <a:pt x="601" y="638"/>
                    </a:lnTo>
                    <a:lnTo>
                      <a:pt x="599" y="638"/>
                    </a:lnTo>
                    <a:lnTo>
                      <a:pt x="599" y="641"/>
                    </a:lnTo>
                    <a:lnTo>
                      <a:pt x="598" y="642"/>
                    </a:lnTo>
                    <a:lnTo>
                      <a:pt x="598" y="644"/>
                    </a:lnTo>
                    <a:lnTo>
                      <a:pt x="598" y="645"/>
                    </a:lnTo>
                    <a:lnTo>
                      <a:pt x="599" y="645"/>
                    </a:lnTo>
                    <a:lnTo>
                      <a:pt x="599" y="646"/>
                    </a:lnTo>
                    <a:lnTo>
                      <a:pt x="598" y="646"/>
                    </a:lnTo>
                    <a:lnTo>
                      <a:pt x="598" y="648"/>
                    </a:lnTo>
                    <a:lnTo>
                      <a:pt x="598" y="649"/>
                    </a:lnTo>
                    <a:lnTo>
                      <a:pt x="598" y="650"/>
                    </a:lnTo>
                    <a:lnTo>
                      <a:pt x="598" y="651"/>
                    </a:lnTo>
                    <a:lnTo>
                      <a:pt x="598" y="653"/>
                    </a:lnTo>
                    <a:lnTo>
                      <a:pt x="598" y="654"/>
                    </a:lnTo>
                    <a:lnTo>
                      <a:pt x="598" y="655"/>
                    </a:lnTo>
                    <a:lnTo>
                      <a:pt x="598" y="657"/>
                    </a:lnTo>
                    <a:lnTo>
                      <a:pt x="598" y="658"/>
                    </a:lnTo>
                    <a:lnTo>
                      <a:pt x="598" y="659"/>
                    </a:lnTo>
                    <a:lnTo>
                      <a:pt x="598" y="661"/>
                    </a:lnTo>
                    <a:lnTo>
                      <a:pt x="598" y="662"/>
                    </a:lnTo>
                    <a:lnTo>
                      <a:pt x="598" y="663"/>
                    </a:lnTo>
                    <a:lnTo>
                      <a:pt x="598" y="665"/>
                    </a:lnTo>
                    <a:lnTo>
                      <a:pt x="598" y="666"/>
                    </a:lnTo>
                    <a:lnTo>
                      <a:pt x="593" y="672"/>
                    </a:lnTo>
                    <a:lnTo>
                      <a:pt x="589" y="678"/>
                    </a:lnTo>
                    <a:lnTo>
                      <a:pt x="589" y="679"/>
                    </a:lnTo>
                    <a:lnTo>
                      <a:pt x="590" y="679"/>
                    </a:lnTo>
                    <a:lnTo>
                      <a:pt x="590" y="680"/>
                    </a:lnTo>
                    <a:lnTo>
                      <a:pt x="591" y="680"/>
                    </a:lnTo>
                    <a:lnTo>
                      <a:pt x="591" y="682"/>
                    </a:lnTo>
                    <a:lnTo>
                      <a:pt x="591" y="680"/>
                    </a:lnTo>
                    <a:lnTo>
                      <a:pt x="591" y="682"/>
                    </a:lnTo>
                    <a:lnTo>
                      <a:pt x="595" y="686"/>
                    </a:lnTo>
                    <a:lnTo>
                      <a:pt x="595" y="687"/>
                    </a:lnTo>
                    <a:lnTo>
                      <a:pt x="595" y="688"/>
                    </a:lnTo>
                    <a:lnTo>
                      <a:pt x="597" y="688"/>
                    </a:lnTo>
                    <a:lnTo>
                      <a:pt x="597" y="689"/>
                    </a:lnTo>
                    <a:lnTo>
                      <a:pt x="598" y="689"/>
                    </a:lnTo>
                    <a:lnTo>
                      <a:pt x="598" y="691"/>
                    </a:lnTo>
                    <a:lnTo>
                      <a:pt x="598" y="692"/>
                    </a:lnTo>
                    <a:lnTo>
                      <a:pt x="598" y="693"/>
                    </a:lnTo>
                    <a:lnTo>
                      <a:pt x="598" y="695"/>
                    </a:lnTo>
                    <a:lnTo>
                      <a:pt x="598" y="696"/>
                    </a:lnTo>
                    <a:lnTo>
                      <a:pt x="598" y="697"/>
                    </a:lnTo>
                    <a:lnTo>
                      <a:pt x="597" y="697"/>
                    </a:lnTo>
                    <a:lnTo>
                      <a:pt x="597" y="699"/>
                    </a:lnTo>
                    <a:lnTo>
                      <a:pt x="595" y="699"/>
                    </a:lnTo>
                    <a:lnTo>
                      <a:pt x="595" y="700"/>
                    </a:lnTo>
                    <a:lnTo>
                      <a:pt x="597" y="700"/>
                    </a:lnTo>
                    <a:lnTo>
                      <a:pt x="595" y="700"/>
                    </a:lnTo>
                    <a:lnTo>
                      <a:pt x="595" y="701"/>
                    </a:lnTo>
                    <a:lnTo>
                      <a:pt x="597" y="701"/>
                    </a:lnTo>
                    <a:lnTo>
                      <a:pt x="598" y="701"/>
                    </a:lnTo>
                    <a:lnTo>
                      <a:pt x="598" y="703"/>
                    </a:lnTo>
                    <a:lnTo>
                      <a:pt x="598" y="701"/>
                    </a:lnTo>
                    <a:lnTo>
                      <a:pt x="599" y="701"/>
                    </a:lnTo>
                    <a:lnTo>
                      <a:pt x="599" y="703"/>
                    </a:lnTo>
                    <a:lnTo>
                      <a:pt x="601" y="703"/>
                    </a:lnTo>
                    <a:lnTo>
                      <a:pt x="601" y="704"/>
                    </a:lnTo>
                    <a:lnTo>
                      <a:pt x="601" y="705"/>
                    </a:lnTo>
                    <a:lnTo>
                      <a:pt x="601" y="706"/>
                    </a:lnTo>
                    <a:lnTo>
                      <a:pt x="601" y="708"/>
                    </a:lnTo>
                    <a:lnTo>
                      <a:pt x="602" y="708"/>
                    </a:lnTo>
                    <a:lnTo>
                      <a:pt x="603" y="708"/>
                    </a:lnTo>
                    <a:lnTo>
                      <a:pt x="603" y="709"/>
                    </a:lnTo>
                    <a:lnTo>
                      <a:pt x="604" y="709"/>
                    </a:lnTo>
                    <a:lnTo>
                      <a:pt x="604" y="710"/>
                    </a:lnTo>
                    <a:lnTo>
                      <a:pt x="606" y="710"/>
                    </a:lnTo>
                    <a:lnTo>
                      <a:pt x="606" y="712"/>
                    </a:lnTo>
                    <a:lnTo>
                      <a:pt x="606" y="713"/>
                    </a:lnTo>
                    <a:lnTo>
                      <a:pt x="607" y="713"/>
                    </a:lnTo>
                    <a:lnTo>
                      <a:pt x="606" y="713"/>
                    </a:lnTo>
                    <a:lnTo>
                      <a:pt x="606" y="714"/>
                    </a:lnTo>
                    <a:lnTo>
                      <a:pt x="606" y="716"/>
                    </a:lnTo>
                    <a:lnTo>
                      <a:pt x="607" y="716"/>
                    </a:lnTo>
                    <a:lnTo>
                      <a:pt x="607" y="717"/>
                    </a:lnTo>
                    <a:lnTo>
                      <a:pt x="607" y="716"/>
                    </a:lnTo>
                    <a:lnTo>
                      <a:pt x="606" y="716"/>
                    </a:lnTo>
                    <a:lnTo>
                      <a:pt x="606" y="717"/>
                    </a:lnTo>
                    <a:lnTo>
                      <a:pt x="604" y="717"/>
                    </a:lnTo>
                    <a:lnTo>
                      <a:pt x="603" y="717"/>
                    </a:lnTo>
                    <a:lnTo>
                      <a:pt x="602" y="717"/>
                    </a:lnTo>
                    <a:lnTo>
                      <a:pt x="602" y="716"/>
                    </a:lnTo>
                    <a:lnTo>
                      <a:pt x="601" y="716"/>
                    </a:lnTo>
                    <a:lnTo>
                      <a:pt x="602" y="716"/>
                    </a:lnTo>
                    <a:lnTo>
                      <a:pt x="601" y="714"/>
                    </a:lnTo>
                    <a:lnTo>
                      <a:pt x="601" y="713"/>
                    </a:lnTo>
                    <a:lnTo>
                      <a:pt x="601" y="714"/>
                    </a:lnTo>
                    <a:lnTo>
                      <a:pt x="599" y="714"/>
                    </a:lnTo>
                    <a:lnTo>
                      <a:pt x="599" y="713"/>
                    </a:lnTo>
                    <a:lnTo>
                      <a:pt x="598" y="713"/>
                    </a:lnTo>
                    <a:lnTo>
                      <a:pt x="597" y="713"/>
                    </a:lnTo>
                    <a:lnTo>
                      <a:pt x="597" y="712"/>
                    </a:lnTo>
                    <a:lnTo>
                      <a:pt x="595" y="712"/>
                    </a:lnTo>
                    <a:lnTo>
                      <a:pt x="594" y="712"/>
                    </a:lnTo>
                    <a:lnTo>
                      <a:pt x="594" y="713"/>
                    </a:lnTo>
                    <a:lnTo>
                      <a:pt x="593" y="713"/>
                    </a:lnTo>
                    <a:lnTo>
                      <a:pt x="593" y="714"/>
                    </a:lnTo>
                    <a:lnTo>
                      <a:pt x="593" y="713"/>
                    </a:lnTo>
                    <a:lnTo>
                      <a:pt x="591" y="713"/>
                    </a:lnTo>
                    <a:lnTo>
                      <a:pt x="591" y="714"/>
                    </a:lnTo>
                    <a:lnTo>
                      <a:pt x="590" y="714"/>
                    </a:lnTo>
                    <a:lnTo>
                      <a:pt x="589" y="714"/>
                    </a:lnTo>
                    <a:lnTo>
                      <a:pt x="589" y="716"/>
                    </a:lnTo>
                    <a:lnTo>
                      <a:pt x="589" y="714"/>
                    </a:lnTo>
                    <a:lnTo>
                      <a:pt x="589" y="716"/>
                    </a:lnTo>
                    <a:lnTo>
                      <a:pt x="587" y="716"/>
                    </a:lnTo>
                    <a:lnTo>
                      <a:pt x="586" y="716"/>
                    </a:lnTo>
                    <a:lnTo>
                      <a:pt x="586" y="717"/>
                    </a:lnTo>
                    <a:lnTo>
                      <a:pt x="586" y="716"/>
                    </a:lnTo>
                    <a:lnTo>
                      <a:pt x="585" y="716"/>
                    </a:lnTo>
                    <a:lnTo>
                      <a:pt x="585" y="717"/>
                    </a:lnTo>
                    <a:lnTo>
                      <a:pt x="584" y="717"/>
                    </a:lnTo>
                    <a:lnTo>
                      <a:pt x="584" y="718"/>
                    </a:lnTo>
                    <a:lnTo>
                      <a:pt x="582" y="718"/>
                    </a:lnTo>
                    <a:lnTo>
                      <a:pt x="582" y="720"/>
                    </a:lnTo>
                    <a:lnTo>
                      <a:pt x="582" y="721"/>
                    </a:lnTo>
                    <a:lnTo>
                      <a:pt x="581" y="721"/>
                    </a:lnTo>
                    <a:lnTo>
                      <a:pt x="582" y="721"/>
                    </a:lnTo>
                    <a:lnTo>
                      <a:pt x="581" y="721"/>
                    </a:lnTo>
                    <a:lnTo>
                      <a:pt x="581" y="722"/>
                    </a:lnTo>
                    <a:lnTo>
                      <a:pt x="581" y="721"/>
                    </a:lnTo>
                    <a:lnTo>
                      <a:pt x="581" y="722"/>
                    </a:lnTo>
                    <a:lnTo>
                      <a:pt x="580" y="722"/>
                    </a:lnTo>
                    <a:lnTo>
                      <a:pt x="580" y="723"/>
                    </a:lnTo>
                    <a:lnTo>
                      <a:pt x="578" y="723"/>
                    </a:lnTo>
                    <a:lnTo>
                      <a:pt x="577" y="723"/>
                    </a:lnTo>
                    <a:lnTo>
                      <a:pt x="576" y="723"/>
                    </a:lnTo>
                    <a:lnTo>
                      <a:pt x="576" y="725"/>
                    </a:lnTo>
                    <a:lnTo>
                      <a:pt x="574" y="725"/>
                    </a:lnTo>
                    <a:lnTo>
                      <a:pt x="574" y="723"/>
                    </a:lnTo>
                    <a:lnTo>
                      <a:pt x="573" y="723"/>
                    </a:lnTo>
                    <a:lnTo>
                      <a:pt x="573" y="725"/>
                    </a:lnTo>
                    <a:lnTo>
                      <a:pt x="573" y="723"/>
                    </a:lnTo>
                    <a:lnTo>
                      <a:pt x="573" y="725"/>
                    </a:lnTo>
                    <a:lnTo>
                      <a:pt x="572" y="725"/>
                    </a:lnTo>
                    <a:lnTo>
                      <a:pt x="570" y="725"/>
                    </a:lnTo>
                    <a:lnTo>
                      <a:pt x="570" y="723"/>
                    </a:lnTo>
                    <a:lnTo>
                      <a:pt x="569" y="723"/>
                    </a:lnTo>
                    <a:lnTo>
                      <a:pt x="568" y="723"/>
                    </a:lnTo>
                    <a:lnTo>
                      <a:pt x="567" y="723"/>
                    </a:lnTo>
                    <a:lnTo>
                      <a:pt x="565" y="723"/>
                    </a:lnTo>
                    <a:lnTo>
                      <a:pt x="564" y="723"/>
                    </a:lnTo>
                    <a:lnTo>
                      <a:pt x="563" y="723"/>
                    </a:lnTo>
                    <a:lnTo>
                      <a:pt x="563" y="722"/>
                    </a:lnTo>
                    <a:lnTo>
                      <a:pt x="563" y="723"/>
                    </a:lnTo>
                    <a:lnTo>
                      <a:pt x="561" y="722"/>
                    </a:lnTo>
                    <a:lnTo>
                      <a:pt x="560" y="722"/>
                    </a:lnTo>
                    <a:lnTo>
                      <a:pt x="560" y="723"/>
                    </a:lnTo>
                    <a:lnTo>
                      <a:pt x="559" y="723"/>
                    </a:lnTo>
                    <a:lnTo>
                      <a:pt x="559" y="722"/>
                    </a:lnTo>
                    <a:lnTo>
                      <a:pt x="559" y="721"/>
                    </a:lnTo>
                    <a:lnTo>
                      <a:pt x="557" y="721"/>
                    </a:lnTo>
                    <a:lnTo>
                      <a:pt x="557" y="720"/>
                    </a:lnTo>
                    <a:lnTo>
                      <a:pt x="557" y="718"/>
                    </a:lnTo>
                    <a:lnTo>
                      <a:pt x="556" y="717"/>
                    </a:lnTo>
                    <a:lnTo>
                      <a:pt x="557" y="717"/>
                    </a:lnTo>
                    <a:lnTo>
                      <a:pt x="557" y="716"/>
                    </a:lnTo>
                    <a:lnTo>
                      <a:pt x="557" y="714"/>
                    </a:lnTo>
                    <a:lnTo>
                      <a:pt x="557" y="713"/>
                    </a:lnTo>
                    <a:lnTo>
                      <a:pt x="557" y="712"/>
                    </a:lnTo>
                    <a:lnTo>
                      <a:pt x="557" y="710"/>
                    </a:lnTo>
                    <a:lnTo>
                      <a:pt x="557" y="709"/>
                    </a:lnTo>
                    <a:lnTo>
                      <a:pt x="557" y="708"/>
                    </a:lnTo>
                    <a:lnTo>
                      <a:pt x="557" y="706"/>
                    </a:lnTo>
                    <a:lnTo>
                      <a:pt x="556" y="706"/>
                    </a:lnTo>
                    <a:lnTo>
                      <a:pt x="556" y="705"/>
                    </a:lnTo>
                    <a:lnTo>
                      <a:pt x="556" y="704"/>
                    </a:lnTo>
                    <a:lnTo>
                      <a:pt x="556" y="703"/>
                    </a:lnTo>
                    <a:lnTo>
                      <a:pt x="556" y="701"/>
                    </a:lnTo>
                    <a:lnTo>
                      <a:pt x="556" y="700"/>
                    </a:lnTo>
                    <a:lnTo>
                      <a:pt x="556" y="699"/>
                    </a:lnTo>
                    <a:lnTo>
                      <a:pt x="556" y="697"/>
                    </a:lnTo>
                    <a:lnTo>
                      <a:pt x="556" y="696"/>
                    </a:lnTo>
                    <a:lnTo>
                      <a:pt x="557" y="696"/>
                    </a:lnTo>
                    <a:lnTo>
                      <a:pt x="557" y="695"/>
                    </a:lnTo>
                    <a:lnTo>
                      <a:pt x="559" y="695"/>
                    </a:lnTo>
                    <a:lnTo>
                      <a:pt x="559" y="693"/>
                    </a:lnTo>
                    <a:lnTo>
                      <a:pt x="559" y="692"/>
                    </a:lnTo>
                    <a:lnTo>
                      <a:pt x="559" y="691"/>
                    </a:lnTo>
                    <a:lnTo>
                      <a:pt x="557" y="691"/>
                    </a:lnTo>
                    <a:lnTo>
                      <a:pt x="557" y="689"/>
                    </a:lnTo>
                    <a:lnTo>
                      <a:pt x="557" y="688"/>
                    </a:lnTo>
                    <a:lnTo>
                      <a:pt x="556" y="688"/>
                    </a:lnTo>
                    <a:lnTo>
                      <a:pt x="556" y="687"/>
                    </a:lnTo>
                    <a:lnTo>
                      <a:pt x="556" y="686"/>
                    </a:lnTo>
                    <a:lnTo>
                      <a:pt x="555" y="686"/>
                    </a:lnTo>
                    <a:lnTo>
                      <a:pt x="555" y="684"/>
                    </a:lnTo>
                    <a:lnTo>
                      <a:pt x="553" y="684"/>
                    </a:lnTo>
                    <a:lnTo>
                      <a:pt x="553" y="683"/>
                    </a:lnTo>
                    <a:lnTo>
                      <a:pt x="552" y="683"/>
                    </a:lnTo>
                    <a:lnTo>
                      <a:pt x="552" y="682"/>
                    </a:lnTo>
                    <a:lnTo>
                      <a:pt x="552" y="680"/>
                    </a:lnTo>
                    <a:lnTo>
                      <a:pt x="544" y="668"/>
                    </a:lnTo>
                    <a:lnTo>
                      <a:pt x="540" y="663"/>
                    </a:lnTo>
                    <a:lnTo>
                      <a:pt x="534" y="651"/>
                    </a:lnTo>
                    <a:lnTo>
                      <a:pt x="532" y="650"/>
                    </a:lnTo>
                    <a:lnTo>
                      <a:pt x="531" y="645"/>
                    </a:lnTo>
                    <a:lnTo>
                      <a:pt x="526" y="638"/>
                    </a:lnTo>
                    <a:lnTo>
                      <a:pt x="523" y="637"/>
                    </a:lnTo>
                    <a:lnTo>
                      <a:pt x="523" y="636"/>
                    </a:lnTo>
                    <a:lnTo>
                      <a:pt x="521" y="634"/>
                    </a:lnTo>
                    <a:lnTo>
                      <a:pt x="521" y="627"/>
                    </a:lnTo>
                    <a:lnTo>
                      <a:pt x="518" y="625"/>
                    </a:lnTo>
                    <a:lnTo>
                      <a:pt x="518" y="624"/>
                    </a:lnTo>
                    <a:lnTo>
                      <a:pt x="518" y="623"/>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56" name="Freeform 43">
                <a:extLst>
                  <a:ext uri="{FF2B5EF4-FFF2-40B4-BE49-F238E27FC236}">
                    <a16:creationId xmlns:a16="http://schemas.microsoft.com/office/drawing/2014/main" id="{C36AD7FC-8E58-5F49-A675-CE582528473C}"/>
                  </a:ext>
                </a:extLst>
              </p:cNvPr>
              <p:cNvSpPr>
                <a:spLocks/>
              </p:cNvSpPr>
              <p:nvPr/>
            </p:nvSpPr>
            <p:spPr bwMode="auto">
              <a:xfrm>
                <a:off x="2946" y="1203"/>
                <a:ext cx="512" cy="264"/>
              </a:xfrm>
              <a:custGeom>
                <a:avLst/>
                <a:gdLst>
                  <a:gd name="T0" fmla="*/ 466 w 512"/>
                  <a:gd name="T1" fmla="*/ 204 h 264"/>
                  <a:gd name="T2" fmla="*/ 471 w 512"/>
                  <a:gd name="T3" fmla="*/ 194 h 264"/>
                  <a:gd name="T4" fmla="*/ 474 w 512"/>
                  <a:gd name="T5" fmla="*/ 185 h 264"/>
                  <a:gd name="T6" fmla="*/ 471 w 512"/>
                  <a:gd name="T7" fmla="*/ 174 h 264"/>
                  <a:gd name="T8" fmla="*/ 473 w 512"/>
                  <a:gd name="T9" fmla="*/ 169 h 264"/>
                  <a:gd name="T10" fmla="*/ 473 w 512"/>
                  <a:gd name="T11" fmla="*/ 160 h 264"/>
                  <a:gd name="T12" fmla="*/ 480 w 512"/>
                  <a:gd name="T13" fmla="*/ 151 h 264"/>
                  <a:gd name="T14" fmla="*/ 491 w 512"/>
                  <a:gd name="T15" fmla="*/ 144 h 264"/>
                  <a:gd name="T16" fmla="*/ 499 w 512"/>
                  <a:gd name="T17" fmla="*/ 137 h 264"/>
                  <a:gd name="T18" fmla="*/ 501 w 512"/>
                  <a:gd name="T19" fmla="*/ 134 h 264"/>
                  <a:gd name="T20" fmla="*/ 511 w 512"/>
                  <a:gd name="T21" fmla="*/ 111 h 264"/>
                  <a:gd name="T22" fmla="*/ 495 w 512"/>
                  <a:gd name="T23" fmla="*/ 82 h 264"/>
                  <a:gd name="T24" fmla="*/ 479 w 512"/>
                  <a:gd name="T25" fmla="*/ 81 h 264"/>
                  <a:gd name="T26" fmla="*/ 463 w 512"/>
                  <a:gd name="T27" fmla="*/ 69 h 264"/>
                  <a:gd name="T28" fmla="*/ 449 w 512"/>
                  <a:gd name="T29" fmla="*/ 62 h 264"/>
                  <a:gd name="T30" fmla="*/ 431 w 512"/>
                  <a:gd name="T31" fmla="*/ 51 h 264"/>
                  <a:gd name="T32" fmla="*/ 411 w 512"/>
                  <a:gd name="T33" fmla="*/ 50 h 264"/>
                  <a:gd name="T34" fmla="*/ 393 w 512"/>
                  <a:gd name="T35" fmla="*/ 54 h 264"/>
                  <a:gd name="T36" fmla="*/ 386 w 512"/>
                  <a:gd name="T37" fmla="*/ 72 h 264"/>
                  <a:gd name="T38" fmla="*/ 369 w 512"/>
                  <a:gd name="T39" fmla="*/ 82 h 264"/>
                  <a:gd name="T40" fmla="*/ 347 w 512"/>
                  <a:gd name="T41" fmla="*/ 81 h 264"/>
                  <a:gd name="T42" fmla="*/ 330 w 512"/>
                  <a:gd name="T43" fmla="*/ 77 h 264"/>
                  <a:gd name="T44" fmla="*/ 317 w 512"/>
                  <a:gd name="T45" fmla="*/ 94 h 264"/>
                  <a:gd name="T46" fmla="*/ 295 w 512"/>
                  <a:gd name="T47" fmla="*/ 93 h 264"/>
                  <a:gd name="T48" fmla="*/ 272 w 512"/>
                  <a:gd name="T49" fmla="*/ 88 h 264"/>
                  <a:gd name="T50" fmla="*/ 258 w 512"/>
                  <a:gd name="T51" fmla="*/ 105 h 264"/>
                  <a:gd name="T52" fmla="*/ 253 w 512"/>
                  <a:gd name="T53" fmla="*/ 126 h 264"/>
                  <a:gd name="T54" fmla="*/ 255 w 512"/>
                  <a:gd name="T55" fmla="*/ 153 h 264"/>
                  <a:gd name="T56" fmla="*/ 250 w 512"/>
                  <a:gd name="T57" fmla="*/ 181 h 264"/>
                  <a:gd name="T58" fmla="*/ 266 w 512"/>
                  <a:gd name="T59" fmla="*/ 202 h 264"/>
                  <a:gd name="T60" fmla="*/ 289 w 512"/>
                  <a:gd name="T61" fmla="*/ 199 h 264"/>
                  <a:gd name="T62" fmla="*/ 299 w 512"/>
                  <a:gd name="T63" fmla="*/ 211 h 264"/>
                  <a:gd name="T64" fmla="*/ 297 w 512"/>
                  <a:gd name="T65" fmla="*/ 232 h 264"/>
                  <a:gd name="T66" fmla="*/ 280 w 512"/>
                  <a:gd name="T67" fmla="*/ 233 h 264"/>
                  <a:gd name="T68" fmla="*/ 263 w 512"/>
                  <a:gd name="T69" fmla="*/ 225 h 264"/>
                  <a:gd name="T70" fmla="*/ 240 w 512"/>
                  <a:gd name="T71" fmla="*/ 245 h 264"/>
                  <a:gd name="T72" fmla="*/ 209 w 512"/>
                  <a:gd name="T73" fmla="*/ 260 h 264"/>
                  <a:gd name="T74" fmla="*/ 191 w 512"/>
                  <a:gd name="T75" fmla="*/ 262 h 264"/>
                  <a:gd name="T76" fmla="*/ 173 w 512"/>
                  <a:gd name="T77" fmla="*/ 263 h 264"/>
                  <a:gd name="T78" fmla="*/ 160 w 512"/>
                  <a:gd name="T79" fmla="*/ 253 h 264"/>
                  <a:gd name="T80" fmla="*/ 155 w 512"/>
                  <a:gd name="T81" fmla="*/ 238 h 264"/>
                  <a:gd name="T82" fmla="*/ 144 w 512"/>
                  <a:gd name="T83" fmla="*/ 228 h 264"/>
                  <a:gd name="T84" fmla="*/ 135 w 512"/>
                  <a:gd name="T85" fmla="*/ 217 h 264"/>
                  <a:gd name="T86" fmla="*/ 119 w 512"/>
                  <a:gd name="T87" fmla="*/ 213 h 264"/>
                  <a:gd name="T88" fmla="*/ 114 w 512"/>
                  <a:gd name="T89" fmla="*/ 196 h 264"/>
                  <a:gd name="T90" fmla="*/ 113 w 512"/>
                  <a:gd name="T91" fmla="*/ 182 h 264"/>
                  <a:gd name="T92" fmla="*/ 103 w 512"/>
                  <a:gd name="T93" fmla="*/ 168 h 264"/>
                  <a:gd name="T94" fmla="*/ 94 w 512"/>
                  <a:gd name="T95" fmla="*/ 154 h 264"/>
                  <a:gd name="T96" fmla="*/ 92 w 512"/>
                  <a:gd name="T97" fmla="*/ 137 h 264"/>
                  <a:gd name="T98" fmla="*/ 86 w 512"/>
                  <a:gd name="T99" fmla="*/ 126 h 264"/>
                  <a:gd name="T100" fmla="*/ 73 w 512"/>
                  <a:gd name="T101" fmla="*/ 114 h 264"/>
                  <a:gd name="T102" fmla="*/ 68 w 512"/>
                  <a:gd name="T103" fmla="*/ 99 h 264"/>
                  <a:gd name="T104" fmla="*/ 55 w 512"/>
                  <a:gd name="T105" fmla="*/ 88 h 264"/>
                  <a:gd name="T106" fmla="*/ 47 w 512"/>
                  <a:gd name="T107" fmla="*/ 71 h 264"/>
                  <a:gd name="T108" fmla="*/ 34 w 512"/>
                  <a:gd name="T109" fmla="*/ 62 h 264"/>
                  <a:gd name="T110" fmla="*/ 22 w 512"/>
                  <a:gd name="T111" fmla="*/ 50 h 264"/>
                  <a:gd name="T112" fmla="*/ 5 w 512"/>
                  <a:gd name="T113" fmla="*/ 45 h 264"/>
                  <a:gd name="T114" fmla="*/ 8 w 512"/>
                  <a:gd name="T115" fmla="*/ 34 h 264"/>
                  <a:gd name="T116" fmla="*/ 7 w 512"/>
                  <a:gd name="T117" fmla="*/ 21 h 264"/>
                  <a:gd name="T118" fmla="*/ 4 w 512"/>
                  <a:gd name="T119" fmla="*/ 4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12" h="264">
                    <a:moveTo>
                      <a:pt x="466" y="215"/>
                    </a:moveTo>
                    <a:lnTo>
                      <a:pt x="466" y="213"/>
                    </a:lnTo>
                    <a:lnTo>
                      <a:pt x="466" y="212"/>
                    </a:lnTo>
                    <a:lnTo>
                      <a:pt x="465" y="212"/>
                    </a:lnTo>
                    <a:lnTo>
                      <a:pt x="465" y="211"/>
                    </a:lnTo>
                    <a:lnTo>
                      <a:pt x="466" y="211"/>
                    </a:lnTo>
                    <a:lnTo>
                      <a:pt x="465" y="211"/>
                    </a:lnTo>
                    <a:lnTo>
                      <a:pt x="465" y="209"/>
                    </a:lnTo>
                    <a:lnTo>
                      <a:pt x="466" y="209"/>
                    </a:lnTo>
                    <a:lnTo>
                      <a:pt x="465" y="209"/>
                    </a:lnTo>
                    <a:lnTo>
                      <a:pt x="465" y="208"/>
                    </a:lnTo>
                    <a:lnTo>
                      <a:pt x="465" y="209"/>
                    </a:lnTo>
                    <a:lnTo>
                      <a:pt x="465" y="208"/>
                    </a:lnTo>
                    <a:lnTo>
                      <a:pt x="465" y="207"/>
                    </a:lnTo>
                    <a:lnTo>
                      <a:pt x="466" y="207"/>
                    </a:lnTo>
                    <a:lnTo>
                      <a:pt x="466" y="206"/>
                    </a:lnTo>
                    <a:lnTo>
                      <a:pt x="466" y="204"/>
                    </a:lnTo>
                    <a:lnTo>
                      <a:pt x="465" y="206"/>
                    </a:lnTo>
                    <a:lnTo>
                      <a:pt x="465" y="204"/>
                    </a:lnTo>
                    <a:lnTo>
                      <a:pt x="465" y="203"/>
                    </a:lnTo>
                    <a:lnTo>
                      <a:pt x="466" y="203"/>
                    </a:lnTo>
                    <a:lnTo>
                      <a:pt x="466" y="202"/>
                    </a:lnTo>
                    <a:lnTo>
                      <a:pt x="466" y="200"/>
                    </a:lnTo>
                    <a:lnTo>
                      <a:pt x="466" y="199"/>
                    </a:lnTo>
                    <a:lnTo>
                      <a:pt x="467" y="199"/>
                    </a:lnTo>
                    <a:lnTo>
                      <a:pt x="469" y="199"/>
                    </a:lnTo>
                    <a:lnTo>
                      <a:pt x="469" y="198"/>
                    </a:lnTo>
                    <a:lnTo>
                      <a:pt x="470" y="198"/>
                    </a:lnTo>
                    <a:lnTo>
                      <a:pt x="470" y="196"/>
                    </a:lnTo>
                    <a:lnTo>
                      <a:pt x="470" y="195"/>
                    </a:lnTo>
                    <a:lnTo>
                      <a:pt x="470" y="194"/>
                    </a:lnTo>
                    <a:lnTo>
                      <a:pt x="471" y="194"/>
                    </a:lnTo>
                    <a:lnTo>
                      <a:pt x="471" y="192"/>
                    </a:lnTo>
                    <a:lnTo>
                      <a:pt x="471" y="194"/>
                    </a:lnTo>
                    <a:lnTo>
                      <a:pt x="471" y="192"/>
                    </a:lnTo>
                    <a:lnTo>
                      <a:pt x="471" y="191"/>
                    </a:lnTo>
                    <a:lnTo>
                      <a:pt x="473" y="191"/>
                    </a:lnTo>
                    <a:lnTo>
                      <a:pt x="471" y="191"/>
                    </a:lnTo>
                    <a:lnTo>
                      <a:pt x="471" y="190"/>
                    </a:lnTo>
                    <a:lnTo>
                      <a:pt x="471" y="188"/>
                    </a:lnTo>
                    <a:lnTo>
                      <a:pt x="470" y="188"/>
                    </a:lnTo>
                    <a:lnTo>
                      <a:pt x="470" y="187"/>
                    </a:lnTo>
                    <a:lnTo>
                      <a:pt x="471" y="187"/>
                    </a:lnTo>
                    <a:lnTo>
                      <a:pt x="471" y="186"/>
                    </a:lnTo>
                    <a:lnTo>
                      <a:pt x="471" y="187"/>
                    </a:lnTo>
                    <a:lnTo>
                      <a:pt x="471" y="186"/>
                    </a:lnTo>
                    <a:lnTo>
                      <a:pt x="473" y="186"/>
                    </a:lnTo>
                    <a:lnTo>
                      <a:pt x="473" y="185"/>
                    </a:lnTo>
                    <a:lnTo>
                      <a:pt x="474" y="185"/>
                    </a:lnTo>
                    <a:lnTo>
                      <a:pt x="473" y="185"/>
                    </a:lnTo>
                    <a:lnTo>
                      <a:pt x="474" y="185"/>
                    </a:lnTo>
                    <a:lnTo>
                      <a:pt x="474" y="183"/>
                    </a:lnTo>
                    <a:lnTo>
                      <a:pt x="473" y="183"/>
                    </a:lnTo>
                    <a:lnTo>
                      <a:pt x="473" y="182"/>
                    </a:lnTo>
                    <a:lnTo>
                      <a:pt x="474" y="182"/>
                    </a:lnTo>
                    <a:lnTo>
                      <a:pt x="473" y="182"/>
                    </a:lnTo>
                    <a:lnTo>
                      <a:pt x="473" y="181"/>
                    </a:lnTo>
                    <a:lnTo>
                      <a:pt x="473" y="179"/>
                    </a:lnTo>
                    <a:lnTo>
                      <a:pt x="471" y="179"/>
                    </a:lnTo>
                    <a:lnTo>
                      <a:pt x="473" y="179"/>
                    </a:lnTo>
                    <a:lnTo>
                      <a:pt x="473" y="178"/>
                    </a:lnTo>
                    <a:lnTo>
                      <a:pt x="471" y="178"/>
                    </a:lnTo>
                    <a:lnTo>
                      <a:pt x="473" y="177"/>
                    </a:lnTo>
                    <a:lnTo>
                      <a:pt x="473" y="175"/>
                    </a:lnTo>
                    <a:lnTo>
                      <a:pt x="471" y="175"/>
                    </a:lnTo>
                    <a:lnTo>
                      <a:pt x="473" y="175"/>
                    </a:lnTo>
                    <a:lnTo>
                      <a:pt x="471" y="175"/>
                    </a:lnTo>
                    <a:lnTo>
                      <a:pt x="471" y="174"/>
                    </a:lnTo>
                    <a:lnTo>
                      <a:pt x="473" y="174"/>
                    </a:lnTo>
                    <a:lnTo>
                      <a:pt x="473" y="173"/>
                    </a:lnTo>
                    <a:lnTo>
                      <a:pt x="473" y="174"/>
                    </a:lnTo>
                    <a:lnTo>
                      <a:pt x="473" y="173"/>
                    </a:lnTo>
                    <a:lnTo>
                      <a:pt x="471" y="173"/>
                    </a:lnTo>
                    <a:lnTo>
                      <a:pt x="473" y="173"/>
                    </a:lnTo>
                    <a:lnTo>
                      <a:pt x="471" y="173"/>
                    </a:lnTo>
                    <a:lnTo>
                      <a:pt x="471" y="171"/>
                    </a:lnTo>
                    <a:lnTo>
                      <a:pt x="473" y="171"/>
                    </a:lnTo>
                    <a:lnTo>
                      <a:pt x="471" y="171"/>
                    </a:lnTo>
                    <a:lnTo>
                      <a:pt x="473" y="171"/>
                    </a:lnTo>
                    <a:lnTo>
                      <a:pt x="473" y="170"/>
                    </a:lnTo>
                    <a:lnTo>
                      <a:pt x="473" y="169"/>
                    </a:lnTo>
                    <a:lnTo>
                      <a:pt x="473" y="170"/>
                    </a:lnTo>
                    <a:lnTo>
                      <a:pt x="473" y="169"/>
                    </a:lnTo>
                    <a:lnTo>
                      <a:pt x="474" y="169"/>
                    </a:lnTo>
                    <a:lnTo>
                      <a:pt x="473" y="169"/>
                    </a:lnTo>
                    <a:lnTo>
                      <a:pt x="473" y="168"/>
                    </a:lnTo>
                    <a:lnTo>
                      <a:pt x="471" y="168"/>
                    </a:lnTo>
                    <a:lnTo>
                      <a:pt x="471" y="166"/>
                    </a:lnTo>
                    <a:lnTo>
                      <a:pt x="470" y="166"/>
                    </a:lnTo>
                    <a:lnTo>
                      <a:pt x="471" y="166"/>
                    </a:lnTo>
                    <a:lnTo>
                      <a:pt x="470" y="166"/>
                    </a:lnTo>
                    <a:lnTo>
                      <a:pt x="470" y="165"/>
                    </a:lnTo>
                    <a:lnTo>
                      <a:pt x="471" y="165"/>
                    </a:lnTo>
                    <a:lnTo>
                      <a:pt x="470" y="165"/>
                    </a:lnTo>
                    <a:lnTo>
                      <a:pt x="470" y="164"/>
                    </a:lnTo>
                    <a:lnTo>
                      <a:pt x="471" y="164"/>
                    </a:lnTo>
                    <a:lnTo>
                      <a:pt x="470" y="164"/>
                    </a:lnTo>
                    <a:lnTo>
                      <a:pt x="471" y="164"/>
                    </a:lnTo>
                    <a:lnTo>
                      <a:pt x="471" y="162"/>
                    </a:lnTo>
                    <a:lnTo>
                      <a:pt x="471" y="161"/>
                    </a:lnTo>
                    <a:lnTo>
                      <a:pt x="471" y="160"/>
                    </a:lnTo>
                    <a:lnTo>
                      <a:pt x="473" y="160"/>
                    </a:lnTo>
                    <a:lnTo>
                      <a:pt x="471" y="160"/>
                    </a:lnTo>
                    <a:lnTo>
                      <a:pt x="471" y="158"/>
                    </a:lnTo>
                    <a:lnTo>
                      <a:pt x="473" y="158"/>
                    </a:lnTo>
                    <a:lnTo>
                      <a:pt x="473" y="157"/>
                    </a:lnTo>
                    <a:lnTo>
                      <a:pt x="474" y="157"/>
                    </a:lnTo>
                    <a:lnTo>
                      <a:pt x="474" y="156"/>
                    </a:lnTo>
                    <a:lnTo>
                      <a:pt x="475" y="156"/>
                    </a:lnTo>
                    <a:lnTo>
                      <a:pt x="475" y="154"/>
                    </a:lnTo>
                    <a:lnTo>
                      <a:pt x="477" y="154"/>
                    </a:lnTo>
                    <a:lnTo>
                      <a:pt x="477" y="153"/>
                    </a:lnTo>
                    <a:lnTo>
                      <a:pt x="478" y="153"/>
                    </a:lnTo>
                    <a:lnTo>
                      <a:pt x="479" y="153"/>
                    </a:lnTo>
                    <a:lnTo>
                      <a:pt x="479" y="152"/>
                    </a:lnTo>
                    <a:lnTo>
                      <a:pt x="479" y="153"/>
                    </a:lnTo>
                    <a:lnTo>
                      <a:pt x="480" y="153"/>
                    </a:lnTo>
                    <a:lnTo>
                      <a:pt x="480" y="152"/>
                    </a:lnTo>
                    <a:lnTo>
                      <a:pt x="480" y="151"/>
                    </a:lnTo>
                    <a:lnTo>
                      <a:pt x="482" y="151"/>
                    </a:lnTo>
                    <a:lnTo>
                      <a:pt x="483" y="151"/>
                    </a:lnTo>
                    <a:lnTo>
                      <a:pt x="484" y="151"/>
                    </a:lnTo>
                    <a:lnTo>
                      <a:pt x="484" y="149"/>
                    </a:lnTo>
                    <a:lnTo>
                      <a:pt x="484" y="148"/>
                    </a:lnTo>
                    <a:lnTo>
                      <a:pt x="484" y="147"/>
                    </a:lnTo>
                    <a:lnTo>
                      <a:pt x="486" y="147"/>
                    </a:lnTo>
                    <a:lnTo>
                      <a:pt x="486" y="145"/>
                    </a:lnTo>
                    <a:lnTo>
                      <a:pt x="487" y="145"/>
                    </a:lnTo>
                    <a:lnTo>
                      <a:pt x="488" y="145"/>
                    </a:lnTo>
                    <a:lnTo>
                      <a:pt x="488" y="144"/>
                    </a:lnTo>
                    <a:lnTo>
                      <a:pt x="488" y="145"/>
                    </a:lnTo>
                    <a:lnTo>
                      <a:pt x="488" y="144"/>
                    </a:lnTo>
                    <a:lnTo>
                      <a:pt x="490" y="144"/>
                    </a:lnTo>
                    <a:lnTo>
                      <a:pt x="490" y="145"/>
                    </a:lnTo>
                    <a:lnTo>
                      <a:pt x="490" y="144"/>
                    </a:lnTo>
                    <a:lnTo>
                      <a:pt x="491" y="144"/>
                    </a:lnTo>
                    <a:lnTo>
                      <a:pt x="492" y="144"/>
                    </a:lnTo>
                    <a:lnTo>
                      <a:pt x="492" y="145"/>
                    </a:lnTo>
                    <a:lnTo>
                      <a:pt x="492" y="144"/>
                    </a:lnTo>
                    <a:lnTo>
                      <a:pt x="494" y="144"/>
                    </a:lnTo>
                    <a:lnTo>
                      <a:pt x="495" y="144"/>
                    </a:lnTo>
                    <a:lnTo>
                      <a:pt x="495" y="143"/>
                    </a:lnTo>
                    <a:lnTo>
                      <a:pt x="494" y="143"/>
                    </a:lnTo>
                    <a:lnTo>
                      <a:pt x="495" y="143"/>
                    </a:lnTo>
                    <a:lnTo>
                      <a:pt x="495" y="141"/>
                    </a:lnTo>
                    <a:lnTo>
                      <a:pt x="494" y="141"/>
                    </a:lnTo>
                    <a:lnTo>
                      <a:pt x="494" y="140"/>
                    </a:lnTo>
                    <a:lnTo>
                      <a:pt x="494" y="139"/>
                    </a:lnTo>
                    <a:lnTo>
                      <a:pt x="495" y="139"/>
                    </a:lnTo>
                    <a:lnTo>
                      <a:pt x="496" y="139"/>
                    </a:lnTo>
                    <a:lnTo>
                      <a:pt x="497" y="139"/>
                    </a:lnTo>
                    <a:lnTo>
                      <a:pt x="497" y="137"/>
                    </a:lnTo>
                    <a:lnTo>
                      <a:pt x="499" y="137"/>
                    </a:lnTo>
                    <a:lnTo>
                      <a:pt x="499" y="136"/>
                    </a:lnTo>
                    <a:lnTo>
                      <a:pt x="500" y="136"/>
                    </a:lnTo>
                    <a:lnTo>
                      <a:pt x="500" y="137"/>
                    </a:lnTo>
                    <a:lnTo>
                      <a:pt x="501" y="137"/>
                    </a:lnTo>
                    <a:lnTo>
                      <a:pt x="501" y="139"/>
                    </a:lnTo>
                    <a:lnTo>
                      <a:pt x="500" y="139"/>
                    </a:lnTo>
                    <a:lnTo>
                      <a:pt x="500" y="140"/>
                    </a:lnTo>
                    <a:lnTo>
                      <a:pt x="501" y="140"/>
                    </a:lnTo>
                    <a:lnTo>
                      <a:pt x="503" y="140"/>
                    </a:lnTo>
                    <a:lnTo>
                      <a:pt x="503" y="139"/>
                    </a:lnTo>
                    <a:lnTo>
                      <a:pt x="504" y="139"/>
                    </a:lnTo>
                    <a:lnTo>
                      <a:pt x="504" y="137"/>
                    </a:lnTo>
                    <a:lnTo>
                      <a:pt x="504" y="136"/>
                    </a:lnTo>
                    <a:lnTo>
                      <a:pt x="504" y="135"/>
                    </a:lnTo>
                    <a:lnTo>
                      <a:pt x="504" y="134"/>
                    </a:lnTo>
                    <a:lnTo>
                      <a:pt x="503" y="134"/>
                    </a:lnTo>
                    <a:lnTo>
                      <a:pt x="501" y="134"/>
                    </a:lnTo>
                    <a:lnTo>
                      <a:pt x="501" y="132"/>
                    </a:lnTo>
                    <a:lnTo>
                      <a:pt x="501" y="131"/>
                    </a:lnTo>
                    <a:lnTo>
                      <a:pt x="501" y="130"/>
                    </a:lnTo>
                    <a:lnTo>
                      <a:pt x="503" y="130"/>
                    </a:lnTo>
                    <a:lnTo>
                      <a:pt x="503" y="131"/>
                    </a:lnTo>
                    <a:lnTo>
                      <a:pt x="503" y="130"/>
                    </a:lnTo>
                    <a:lnTo>
                      <a:pt x="504" y="130"/>
                    </a:lnTo>
                    <a:lnTo>
                      <a:pt x="505" y="130"/>
                    </a:lnTo>
                    <a:lnTo>
                      <a:pt x="505" y="131"/>
                    </a:lnTo>
                    <a:lnTo>
                      <a:pt x="505" y="130"/>
                    </a:lnTo>
                    <a:lnTo>
                      <a:pt x="507" y="128"/>
                    </a:lnTo>
                    <a:lnTo>
                      <a:pt x="508" y="127"/>
                    </a:lnTo>
                    <a:lnTo>
                      <a:pt x="508" y="126"/>
                    </a:lnTo>
                    <a:lnTo>
                      <a:pt x="511" y="122"/>
                    </a:lnTo>
                    <a:lnTo>
                      <a:pt x="512" y="118"/>
                    </a:lnTo>
                    <a:lnTo>
                      <a:pt x="512" y="117"/>
                    </a:lnTo>
                    <a:lnTo>
                      <a:pt x="511" y="111"/>
                    </a:lnTo>
                    <a:lnTo>
                      <a:pt x="511" y="107"/>
                    </a:lnTo>
                    <a:lnTo>
                      <a:pt x="511" y="105"/>
                    </a:lnTo>
                    <a:lnTo>
                      <a:pt x="511" y="102"/>
                    </a:lnTo>
                    <a:lnTo>
                      <a:pt x="511" y="99"/>
                    </a:lnTo>
                    <a:lnTo>
                      <a:pt x="509" y="97"/>
                    </a:lnTo>
                    <a:lnTo>
                      <a:pt x="509" y="94"/>
                    </a:lnTo>
                    <a:lnTo>
                      <a:pt x="511" y="92"/>
                    </a:lnTo>
                    <a:lnTo>
                      <a:pt x="509" y="89"/>
                    </a:lnTo>
                    <a:lnTo>
                      <a:pt x="511" y="81"/>
                    </a:lnTo>
                    <a:lnTo>
                      <a:pt x="508" y="81"/>
                    </a:lnTo>
                    <a:lnTo>
                      <a:pt x="505" y="81"/>
                    </a:lnTo>
                    <a:lnTo>
                      <a:pt x="503" y="81"/>
                    </a:lnTo>
                    <a:lnTo>
                      <a:pt x="501" y="81"/>
                    </a:lnTo>
                    <a:lnTo>
                      <a:pt x="500" y="81"/>
                    </a:lnTo>
                    <a:lnTo>
                      <a:pt x="499" y="81"/>
                    </a:lnTo>
                    <a:lnTo>
                      <a:pt x="496" y="81"/>
                    </a:lnTo>
                    <a:lnTo>
                      <a:pt x="495" y="82"/>
                    </a:lnTo>
                    <a:lnTo>
                      <a:pt x="494" y="82"/>
                    </a:lnTo>
                    <a:lnTo>
                      <a:pt x="494" y="84"/>
                    </a:lnTo>
                    <a:lnTo>
                      <a:pt x="492" y="84"/>
                    </a:lnTo>
                    <a:lnTo>
                      <a:pt x="491" y="84"/>
                    </a:lnTo>
                    <a:lnTo>
                      <a:pt x="491" y="85"/>
                    </a:lnTo>
                    <a:lnTo>
                      <a:pt x="490" y="85"/>
                    </a:lnTo>
                    <a:lnTo>
                      <a:pt x="488" y="85"/>
                    </a:lnTo>
                    <a:lnTo>
                      <a:pt x="487" y="85"/>
                    </a:lnTo>
                    <a:lnTo>
                      <a:pt x="487" y="84"/>
                    </a:lnTo>
                    <a:lnTo>
                      <a:pt x="486" y="84"/>
                    </a:lnTo>
                    <a:lnTo>
                      <a:pt x="484" y="84"/>
                    </a:lnTo>
                    <a:lnTo>
                      <a:pt x="484" y="82"/>
                    </a:lnTo>
                    <a:lnTo>
                      <a:pt x="483" y="82"/>
                    </a:lnTo>
                    <a:lnTo>
                      <a:pt x="482" y="82"/>
                    </a:lnTo>
                    <a:lnTo>
                      <a:pt x="480" y="82"/>
                    </a:lnTo>
                    <a:lnTo>
                      <a:pt x="480" y="81"/>
                    </a:lnTo>
                    <a:lnTo>
                      <a:pt x="479" y="81"/>
                    </a:lnTo>
                    <a:lnTo>
                      <a:pt x="478" y="81"/>
                    </a:lnTo>
                    <a:lnTo>
                      <a:pt x="478" y="80"/>
                    </a:lnTo>
                    <a:lnTo>
                      <a:pt x="477" y="80"/>
                    </a:lnTo>
                    <a:lnTo>
                      <a:pt x="475" y="80"/>
                    </a:lnTo>
                    <a:lnTo>
                      <a:pt x="474" y="80"/>
                    </a:lnTo>
                    <a:lnTo>
                      <a:pt x="474" y="79"/>
                    </a:lnTo>
                    <a:lnTo>
                      <a:pt x="473" y="79"/>
                    </a:lnTo>
                    <a:lnTo>
                      <a:pt x="471" y="77"/>
                    </a:lnTo>
                    <a:lnTo>
                      <a:pt x="470" y="77"/>
                    </a:lnTo>
                    <a:lnTo>
                      <a:pt x="469" y="76"/>
                    </a:lnTo>
                    <a:lnTo>
                      <a:pt x="469" y="75"/>
                    </a:lnTo>
                    <a:lnTo>
                      <a:pt x="467" y="75"/>
                    </a:lnTo>
                    <a:lnTo>
                      <a:pt x="467" y="73"/>
                    </a:lnTo>
                    <a:lnTo>
                      <a:pt x="466" y="72"/>
                    </a:lnTo>
                    <a:lnTo>
                      <a:pt x="465" y="71"/>
                    </a:lnTo>
                    <a:lnTo>
                      <a:pt x="463" y="71"/>
                    </a:lnTo>
                    <a:lnTo>
                      <a:pt x="463" y="69"/>
                    </a:lnTo>
                    <a:lnTo>
                      <a:pt x="463" y="68"/>
                    </a:lnTo>
                    <a:lnTo>
                      <a:pt x="462" y="68"/>
                    </a:lnTo>
                    <a:lnTo>
                      <a:pt x="462" y="67"/>
                    </a:lnTo>
                    <a:lnTo>
                      <a:pt x="461" y="67"/>
                    </a:lnTo>
                    <a:lnTo>
                      <a:pt x="460" y="67"/>
                    </a:lnTo>
                    <a:lnTo>
                      <a:pt x="458" y="67"/>
                    </a:lnTo>
                    <a:lnTo>
                      <a:pt x="457" y="67"/>
                    </a:lnTo>
                    <a:lnTo>
                      <a:pt x="456" y="67"/>
                    </a:lnTo>
                    <a:lnTo>
                      <a:pt x="454" y="67"/>
                    </a:lnTo>
                    <a:lnTo>
                      <a:pt x="454" y="65"/>
                    </a:lnTo>
                    <a:lnTo>
                      <a:pt x="453" y="65"/>
                    </a:lnTo>
                    <a:lnTo>
                      <a:pt x="452" y="65"/>
                    </a:lnTo>
                    <a:lnTo>
                      <a:pt x="452" y="64"/>
                    </a:lnTo>
                    <a:lnTo>
                      <a:pt x="450" y="64"/>
                    </a:lnTo>
                    <a:lnTo>
                      <a:pt x="450" y="63"/>
                    </a:lnTo>
                    <a:lnTo>
                      <a:pt x="449" y="63"/>
                    </a:lnTo>
                    <a:lnTo>
                      <a:pt x="449" y="62"/>
                    </a:lnTo>
                    <a:lnTo>
                      <a:pt x="448" y="62"/>
                    </a:lnTo>
                    <a:lnTo>
                      <a:pt x="448" y="60"/>
                    </a:lnTo>
                    <a:lnTo>
                      <a:pt x="446" y="60"/>
                    </a:lnTo>
                    <a:lnTo>
                      <a:pt x="445" y="59"/>
                    </a:lnTo>
                    <a:lnTo>
                      <a:pt x="444" y="59"/>
                    </a:lnTo>
                    <a:lnTo>
                      <a:pt x="443" y="58"/>
                    </a:lnTo>
                    <a:lnTo>
                      <a:pt x="441" y="56"/>
                    </a:lnTo>
                    <a:lnTo>
                      <a:pt x="441" y="55"/>
                    </a:lnTo>
                    <a:lnTo>
                      <a:pt x="440" y="55"/>
                    </a:lnTo>
                    <a:lnTo>
                      <a:pt x="439" y="54"/>
                    </a:lnTo>
                    <a:lnTo>
                      <a:pt x="437" y="54"/>
                    </a:lnTo>
                    <a:lnTo>
                      <a:pt x="436" y="52"/>
                    </a:lnTo>
                    <a:lnTo>
                      <a:pt x="435" y="52"/>
                    </a:lnTo>
                    <a:lnTo>
                      <a:pt x="433" y="52"/>
                    </a:lnTo>
                    <a:lnTo>
                      <a:pt x="433" y="51"/>
                    </a:lnTo>
                    <a:lnTo>
                      <a:pt x="432" y="51"/>
                    </a:lnTo>
                    <a:lnTo>
                      <a:pt x="431" y="51"/>
                    </a:lnTo>
                    <a:lnTo>
                      <a:pt x="431" y="50"/>
                    </a:lnTo>
                    <a:lnTo>
                      <a:pt x="429" y="50"/>
                    </a:lnTo>
                    <a:lnTo>
                      <a:pt x="428" y="50"/>
                    </a:lnTo>
                    <a:lnTo>
                      <a:pt x="427" y="50"/>
                    </a:lnTo>
                    <a:lnTo>
                      <a:pt x="425" y="50"/>
                    </a:lnTo>
                    <a:lnTo>
                      <a:pt x="424" y="50"/>
                    </a:lnTo>
                    <a:lnTo>
                      <a:pt x="423" y="48"/>
                    </a:lnTo>
                    <a:lnTo>
                      <a:pt x="422" y="48"/>
                    </a:lnTo>
                    <a:lnTo>
                      <a:pt x="420" y="48"/>
                    </a:lnTo>
                    <a:lnTo>
                      <a:pt x="419" y="48"/>
                    </a:lnTo>
                    <a:lnTo>
                      <a:pt x="418" y="48"/>
                    </a:lnTo>
                    <a:lnTo>
                      <a:pt x="416" y="48"/>
                    </a:lnTo>
                    <a:lnTo>
                      <a:pt x="415" y="48"/>
                    </a:lnTo>
                    <a:lnTo>
                      <a:pt x="415" y="50"/>
                    </a:lnTo>
                    <a:lnTo>
                      <a:pt x="414" y="50"/>
                    </a:lnTo>
                    <a:lnTo>
                      <a:pt x="412" y="50"/>
                    </a:lnTo>
                    <a:lnTo>
                      <a:pt x="411" y="50"/>
                    </a:lnTo>
                    <a:lnTo>
                      <a:pt x="411" y="51"/>
                    </a:lnTo>
                    <a:lnTo>
                      <a:pt x="410" y="51"/>
                    </a:lnTo>
                    <a:lnTo>
                      <a:pt x="408" y="51"/>
                    </a:lnTo>
                    <a:lnTo>
                      <a:pt x="407" y="51"/>
                    </a:lnTo>
                    <a:lnTo>
                      <a:pt x="406" y="51"/>
                    </a:lnTo>
                    <a:lnTo>
                      <a:pt x="405" y="51"/>
                    </a:lnTo>
                    <a:lnTo>
                      <a:pt x="403" y="51"/>
                    </a:lnTo>
                    <a:lnTo>
                      <a:pt x="402" y="51"/>
                    </a:lnTo>
                    <a:lnTo>
                      <a:pt x="401" y="51"/>
                    </a:lnTo>
                    <a:lnTo>
                      <a:pt x="399" y="51"/>
                    </a:lnTo>
                    <a:lnTo>
                      <a:pt x="398" y="51"/>
                    </a:lnTo>
                    <a:lnTo>
                      <a:pt x="397" y="51"/>
                    </a:lnTo>
                    <a:lnTo>
                      <a:pt x="397" y="52"/>
                    </a:lnTo>
                    <a:lnTo>
                      <a:pt x="395" y="52"/>
                    </a:lnTo>
                    <a:lnTo>
                      <a:pt x="394" y="52"/>
                    </a:lnTo>
                    <a:lnTo>
                      <a:pt x="394" y="54"/>
                    </a:lnTo>
                    <a:lnTo>
                      <a:pt x="393" y="54"/>
                    </a:lnTo>
                    <a:lnTo>
                      <a:pt x="393" y="55"/>
                    </a:lnTo>
                    <a:lnTo>
                      <a:pt x="391" y="55"/>
                    </a:lnTo>
                    <a:lnTo>
                      <a:pt x="391" y="56"/>
                    </a:lnTo>
                    <a:lnTo>
                      <a:pt x="391" y="58"/>
                    </a:lnTo>
                    <a:lnTo>
                      <a:pt x="390" y="58"/>
                    </a:lnTo>
                    <a:lnTo>
                      <a:pt x="390" y="59"/>
                    </a:lnTo>
                    <a:lnTo>
                      <a:pt x="389" y="59"/>
                    </a:lnTo>
                    <a:lnTo>
                      <a:pt x="389" y="60"/>
                    </a:lnTo>
                    <a:lnTo>
                      <a:pt x="389" y="62"/>
                    </a:lnTo>
                    <a:lnTo>
                      <a:pt x="389" y="63"/>
                    </a:lnTo>
                    <a:lnTo>
                      <a:pt x="389" y="64"/>
                    </a:lnTo>
                    <a:lnTo>
                      <a:pt x="388" y="65"/>
                    </a:lnTo>
                    <a:lnTo>
                      <a:pt x="388" y="67"/>
                    </a:lnTo>
                    <a:lnTo>
                      <a:pt x="388" y="68"/>
                    </a:lnTo>
                    <a:lnTo>
                      <a:pt x="388" y="69"/>
                    </a:lnTo>
                    <a:lnTo>
                      <a:pt x="386" y="71"/>
                    </a:lnTo>
                    <a:lnTo>
                      <a:pt x="386" y="72"/>
                    </a:lnTo>
                    <a:lnTo>
                      <a:pt x="386" y="73"/>
                    </a:lnTo>
                    <a:lnTo>
                      <a:pt x="386" y="75"/>
                    </a:lnTo>
                    <a:lnTo>
                      <a:pt x="385" y="76"/>
                    </a:lnTo>
                    <a:lnTo>
                      <a:pt x="385" y="77"/>
                    </a:lnTo>
                    <a:lnTo>
                      <a:pt x="384" y="77"/>
                    </a:lnTo>
                    <a:lnTo>
                      <a:pt x="384" y="79"/>
                    </a:lnTo>
                    <a:lnTo>
                      <a:pt x="382" y="79"/>
                    </a:lnTo>
                    <a:lnTo>
                      <a:pt x="381" y="79"/>
                    </a:lnTo>
                    <a:lnTo>
                      <a:pt x="381" y="80"/>
                    </a:lnTo>
                    <a:lnTo>
                      <a:pt x="380" y="80"/>
                    </a:lnTo>
                    <a:lnTo>
                      <a:pt x="378" y="80"/>
                    </a:lnTo>
                    <a:lnTo>
                      <a:pt x="377" y="81"/>
                    </a:lnTo>
                    <a:lnTo>
                      <a:pt x="376" y="81"/>
                    </a:lnTo>
                    <a:lnTo>
                      <a:pt x="374" y="81"/>
                    </a:lnTo>
                    <a:lnTo>
                      <a:pt x="373" y="81"/>
                    </a:lnTo>
                    <a:lnTo>
                      <a:pt x="371" y="82"/>
                    </a:lnTo>
                    <a:lnTo>
                      <a:pt x="369" y="82"/>
                    </a:lnTo>
                    <a:lnTo>
                      <a:pt x="368" y="82"/>
                    </a:lnTo>
                    <a:lnTo>
                      <a:pt x="368" y="81"/>
                    </a:lnTo>
                    <a:lnTo>
                      <a:pt x="367" y="81"/>
                    </a:lnTo>
                    <a:lnTo>
                      <a:pt x="365" y="81"/>
                    </a:lnTo>
                    <a:lnTo>
                      <a:pt x="363" y="81"/>
                    </a:lnTo>
                    <a:lnTo>
                      <a:pt x="361" y="81"/>
                    </a:lnTo>
                    <a:lnTo>
                      <a:pt x="360" y="81"/>
                    </a:lnTo>
                    <a:lnTo>
                      <a:pt x="360" y="82"/>
                    </a:lnTo>
                    <a:lnTo>
                      <a:pt x="359" y="81"/>
                    </a:lnTo>
                    <a:lnTo>
                      <a:pt x="356" y="81"/>
                    </a:lnTo>
                    <a:lnTo>
                      <a:pt x="355" y="81"/>
                    </a:lnTo>
                    <a:lnTo>
                      <a:pt x="353" y="81"/>
                    </a:lnTo>
                    <a:lnTo>
                      <a:pt x="352" y="81"/>
                    </a:lnTo>
                    <a:lnTo>
                      <a:pt x="351" y="81"/>
                    </a:lnTo>
                    <a:lnTo>
                      <a:pt x="350" y="81"/>
                    </a:lnTo>
                    <a:lnTo>
                      <a:pt x="348" y="81"/>
                    </a:lnTo>
                    <a:lnTo>
                      <a:pt x="347" y="81"/>
                    </a:lnTo>
                    <a:lnTo>
                      <a:pt x="346" y="81"/>
                    </a:lnTo>
                    <a:lnTo>
                      <a:pt x="344" y="80"/>
                    </a:lnTo>
                    <a:lnTo>
                      <a:pt x="343" y="80"/>
                    </a:lnTo>
                    <a:lnTo>
                      <a:pt x="342" y="79"/>
                    </a:lnTo>
                    <a:lnTo>
                      <a:pt x="340" y="79"/>
                    </a:lnTo>
                    <a:lnTo>
                      <a:pt x="340" y="77"/>
                    </a:lnTo>
                    <a:lnTo>
                      <a:pt x="339" y="77"/>
                    </a:lnTo>
                    <a:lnTo>
                      <a:pt x="339" y="76"/>
                    </a:lnTo>
                    <a:lnTo>
                      <a:pt x="338" y="76"/>
                    </a:lnTo>
                    <a:lnTo>
                      <a:pt x="336" y="76"/>
                    </a:lnTo>
                    <a:lnTo>
                      <a:pt x="335" y="76"/>
                    </a:lnTo>
                    <a:lnTo>
                      <a:pt x="335" y="75"/>
                    </a:lnTo>
                    <a:lnTo>
                      <a:pt x="334" y="76"/>
                    </a:lnTo>
                    <a:lnTo>
                      <a:pt x="333" y="76"/>
                    </a:lnTo>
                    <a:lnTo>
                      <a:pt x="333" y="77"/>
                    </a:lnTo>
                    <a:lnTo>
                      <a:pt x="331" y="77"/>
                    </a:lnTo>
                    <a:lnTo>
                      <a:pt x="330" y="77"/>
                    </a:lnTo>
                    <a:lnTo>
                      <a:pt x="329" y="79"/>
                    </a:lnTo>
                    <a:lnTo>
                      <a:pt x="327" y="79"/>
                    </a:lnTo>
                    <a:lnTo>
                      <a:pt x="327" y="80"/>
                    </a:lnTo>
                    <a:lnTo>
                      <a:pt x="326" y="81"/>
                    </a:lnTo>
                    <a:lnTo>
                      <a:pt x="326" y="82"/>
                    </a:lnTo>
                    <a:lnTo>
                      <a:pt x="326" y="84"/>
                    </a:lnTo>
                    <a:lnTo>
                      <a:pt x="326" y="85"/>
                    </a:lnTo>
                    <a:lnTo>
                      <a:pt x="326" y="86"/>
                    </a:lnTo>
                    <a:lnTo>
                      <a:pt x="326" y="88"/>
                    </a:lnTo>
                    <a:lnTo>
                      <a:pt x="326" y="89"/>
                    </a:lnTo>
                    <a:lnTo>
                      <a:pt x="325" y="90"/>
                    </a:lnTo>
                    <a:lnTo>
                      <a:pt x="323" y="93"/>
                    </a:lnTo>
                    <a:lnTo>
                      <a:pt x="322" y="93"/>
                    </a:lnTo>
                    <a:lnTo>
                      <a:pt x="322" y="94"/>
                    </a:lnTo>
                    <a:lnTo>
                      <a:pt x="321" y="94"/>
                    </a:lnTo>
                    <a:lnTo>
                      <a:pt x="319" y="94"/>
                    </a:lnTo>
                    <a:lnTo>
                      <a:pt x="317" y="94"/>
                    </a:lnTo>
                    <a:lnTo>
                      <a:pt x="317" y="96"/>
                    </a:lnTo>
                    <a:lnTo>
                      <a:pt x="316" y="96"/>
                    </a:lnTo>
                    <a:lnTo>
                      <a:pt x="314" y="97"/>
                    </a:lnTo>
                    <a:lnTo>
                      <a:pt x="313" y="97"/>
                    </a:lnTo>
                    <a:lnTo>
                      <a:pt x="312" y="98"/>
                    </a:lnTo>
                    <a:lnTo>
                      <a:pt x="310" y="98"/>
                    </a:lnTo>
                    <a:lnTo>
                      <a:pt x="309" y="99"/>
                    </a:lnTo>
                    <a:lnTo>
                      <a:pt x="306" y="99"/>
                    </a:lnTo>
                    <a:lnTo>
                      <a:pt x="305" y="99"/>
                    </a:lnTo>
                    <a:lnTo>
                      <a:pt x="302" y="98"/>
                    </a:lnTo>
                    <a:lnTo>
                      <a:pt x="301" y="98"/>
                    </a:lnTo>
                    <a:lnTo>
                      <a:pt x="300" y="97"/>
                    </a:lnTo>
                    <a:lnTo>
                      <a:pt x="299" y="97"/>
                    </a:lnTo>
                    <a:lnTo>
                      <a:pt x="297" y="96"/>
                    </a:lnTo>
                    <a:lnTo>
                      <a:pt x="297" y="94"/>
                    </a:lnTo>
                    <a:lnTo>
                      <a:pt x="296" y="94"/>
                    </a:lnTo>
                    <a:lnTo>
                      <a:pt x="295" y="93"/>
                    </a:lnTo>
                    <a:lnTo>
                      <a:pt x="293" y="93"/>
                    </a:lnTo>
                    <a:lnTo>
                      <a:pt x="292" y="92"/>
                    </a:lnTo>
                    <a:lnTo>
                      <a:pt x="291" y="92"/>
                    </a:lnTo>
                    <a:lnTo>
                      <a:pt x="289" y="90"/>
                    </a:lnTo>
                    <a:lnTo>
                      <a:pt x="287" y="89"/>
                    </a:lnTo>
                    <a:lnTo>
                      <a:pt x="285" y="89"/>
                    </a:lnTo>
                    <a:lnTo>
                      <a:pt x="284" y="88"/>
                    </a:lnTo>
                    <a:lnTo>
                      <a:pt x="283" y="88"/>
                    </a:lnTo>
                    <a:lnTo>
                      <a:pt x="281" y="88"/>
                    </a:lnTo>
                    <a:lnTo>
                      <a:pt x="281" y="86"/>
                    </a:lnTo>
                    <a:lnTo>
                      <a:pt x="280" y="86"/>
                    </a:lnTo>
                    <a:lnTo>
                      <a:pt x="279" y="86"/>
                    </a:lnTo>
                    <a:lnTo>
                      <a:pt x="278" y="88"/>
                    </a:lnTo>
                    <a:lnTo>
                      <a:pt x="276" y="88"/>
                    </a:lnTo>
                    <a:lnTo>
                      <a:pt x="275" y="88"/>
                    </a:lnTo>
                    <a:lnTo>
                      <a:pt x="274" y="86"/>
                    </a:lnTo>
                    <a:lnTo>
                      <a:pt x="272" y="88"/>
                    </a:lnTo>
                    <a:lnTo>
                      <a:pt x="271" y="88"/>
                    </a:lnTo>
                    <a:lnTo>
                      <a:pt x="270" y="88"/>
                    </a:lnTo>
                    <a:lnTo>
                      <a:pt x="267" y="89"/>
                    </a:lnTo>
                    <a:lnTo>
                      <a:pt x="266" y="90"/>
                    </a:lnTo>
                    <a:lnTo>
                      <a:pt x="264" y="92"/>
                    </a:lnTo>
                    <a:lnTo>
                      <a:pt x="263" y="93"/>
                    </a:lnTo>
                    <a:lnTo>
                      <a:pt x="262" y="94"/>
                    </a:lnTo>
                    <a:lnTo>
                      <a:pt x="262" y="96"/>
                    </a:lnTo>
                    <a:lnTo>
                      <a:pt x="261" y="96"/>
                    </a:lnTo>
                    <a:lnTo>
                      <a:pt x="261" y="97"/>
                    </a:lnTo>
                    <a:lnTo>
                      <a:pt x="261" y="98"/>
                    </a:lnTo>
                    <a:lnTo>
                      <a:pt x="261" y="99"/>
                    </a:lnTo>
                    <a:lnTo>
                      <a:pt x="259" y="101"/>
                    </a:lnTo>
                    <a:lnTo>
                      <a:pt x="259" y="102"/>
                    </a:lnTo>
                    <a:lnTo>
                      <a:pt x="258" y="102"/>
                    </a:lnTo>
                    <a:lnTo>
                      <a:pt x="258" y="103"/>
                    </a:lnTo>
                    <a:lnTo>
                      <a:pt x="258" y="105"/>
                    </a:lnTo>
                    <a:lnTo>
                      <a:pt x="258" y="106"/>
                    </a:lnTo>
                    <a:lnTo>
                      <a:pt x="257" y="106"/>
                    </a:lnTo>
                    <a:lnTo>
                      <a:pt x="257" y="107"/>
                    </a:lnTo>
                    <a:lnTo>
                      <a:pt x="257" y="109"/>
                    </a:lnTo>
                    <a:lnTo>
                      <a:pt x="255" y="110"/>
                    </a:lnTo>
                    <a:lnTo>
                      <a:pt x="255" y="111"/>
                    </a:lnTo>
                    <a:lnTo>
                      <a:pt x="255" y="113"/>
                    </a:lnTo>
                    <a:lnTo>
                      <a:pt x="254" y="114"/>
                    </a:lnTo>
                    <a:lnTo>
                      <a:pt x="254" y="115"/>
                    </a:lnTo>
                    <a:lnTo>
                      <a:pt x="254" y="117"/>
                    </a:lnTo>
                    <a:lnTo>
                      <a:pt x="254" y="118"/>
                    </a:lnTo>
                    <a:lnTo>
                      <a:pt x="254" y="119"/>
                    </a:lnTo>
                    <a:lnTo>
                      <a:pt x="254" y="120"/>
                    </a:lnTo>
                    <a:lnTo>
                      <a:pt x="254" y="122"/>
                    </a:lnTo>
                    <a:lnTo>
                      <a:pt x="254" y="123"/>
                    </a:lnTo>
                    <a:lnTo>
                      <a:pt x="253" y="124"/>
                    </a:lnTo>
                    <a:lnTo>
                      <a:pt x="253" y="126"/>
                    </a:lnTo>
                    <a:lnTo>
                      <a:pt x="253" y="127"/>
                    </a:lnTo>
                    <a:lnTo>
                      <a:pt x="251" y="128"/>
                    </a:lnTo>
                    <a:lnTo>
                      <a:pt x="253" y="130"/>
                    </a:lnTo>
                    <a:lnTo>
                      <a:pt x="253" y="132"/>
                    </a:lnTo>
                    <a:lnTo>
                      <a:pt x="253" y="134"/>
                    </a:lnTo>
                    <a:lnTo>
                      <a:pt x="253" y="135"/>
                    </a:lnTo>
                    <a:lnTo>
                      <a:pt x="253" y="136"/>
                    </a:lnTo>
                    <a:lnTo>
                      <a:pt x="254" y="137"/>
                    </a:lnTo>
                    <a:lnTo>
                      <a:pt x="254" y="139"/>
                    </a:lnTo>
                    <a:lnTo>
                      <a:pt x="255" y="143"/>
                    </a:lnTo>
                    <a:lnTo>
                      <a:pt x="255" y="147"/>
                    </a:lnTo>
                    <a:lnTo>
                      <a:pt x="257" y="147"/>
                    </a:lnTo>
                    <a:lnTo>
                      <a:pt x="257" y="148"/>
                    </a:lnTo>
                    <a:lnTo>
                      <a:pt x="257" y="149"/>
                    </a:lnTo>
                    <a:lnTo>
                      <a:pt x="257" y="151"/>
                    </a:lnTo>
                    <a:lnTo>
                      <a:pt x="257" y="153"/>
                    </a:lnTo>
                    <a:lnTo>
                      <a:pt x="255" y="153"/>
                    </a:lnTo>
                    <a:lnTo>
                      <a:pt x="255" y="154"/>
                    </a:lnTo>
                    <a:lnTo>
                      <a:pt x="254" y="158"/>
                    </a:lnTo>
                    <a:lnTo>
                      <a:pt x="251" y="160"/>
                    </a:lnTo>
                    <a:lnTo>
                      <a:pt x="250" y="160"/>
                    </a:lnTo>
                    <a:lnTo>
                      <a:pt x="250" y="161"/>
                    </a:lnTo>
                    <a:lnTo>
                      <a:pt x="249" y="161"/>
                    </a:lnTo>
                    <a:lnTo>
                      <a:pt x="249" y="162"/>
                    </a:lnTo>
                    <a:lnTo>
                      <a:pt x="247" y="164"/>
                    </a:lnTo>
                    <a:lnTo>
                      <a:pt x="247" y="165"/>
                    </a:lnTo>
                    <a:lnTo>
                      <a:pt x="247" y="166"/>
                    </a:lnTo>
                    <a:lnTo>
                      <a:pt x="247" y="170"/>
                    </a:lnTo>
                    <a:lnTo>
                      <a:pt x="249" y="174"/>
                    </a:lnTo>
                    <a:lnTo>
                      <a:pt x="249" y="175"/>
                    </a:lnTo>
                    <a:lnTo>
                      <a:pt x="249" y="177"/>
                    </a:lnTo>
                    <a:lnTo>
                      <a:pt x="249" y="178"/>
                    </a:lnTo>
                    <a:lnTo>
                      <a:pt x="249" y="179"/>
                    </a:lnTo>
                    <a:lnTo>
                      <a:pt x="250" y="181"/>
                    </a:lnTo>
                    <a:lnTo>
                      <a:pt x="250" y="182"/>
                    </a:lnTo>
                    <a:lnTo>
                      <a:pt x="251" y="185"/>
                    </a:lnTo>
                    <a:lnTo>
                      <a:pt x="253" y="186"/>
                    </a:lnTo>
                    <a:lnTo>
                      <a:pt x="253" y="187"/>
                    </a:lnTo>
                    <a:lnTo>
                      <a:pt x="254" y="187"/>
                    </a:lnTo>
                    <a:lnTo>
                      <a:pt x="254" y="188"/>
                    </a:lnTo>
                    <a:lnTo>
                      <a:pt x="254" y="190"/>
                    </a:lnTo>
                    <a:lnTo>
                      <a:pt x="255" y="192"/>
                    </a:lnTo>
                    <a:lnTo>
                      <a:pt x="257" y="194"/>
                    </a:lnTo>
                    <a:lnTo>
                      <a:pt x="257" y="195"/>
                    </a:lnTo>
                    <a:lnTo>
                      <a:pt x="258" y="196"/>
                    </a:lnTo>
                    <a:lnTo>
                      <a:pt x="259" y="198"/>
                    </a:lnTo>
                    <a:lnTo>
                      <a:pt x="261" y="199"/>
                    </a:lnTo>
                    <a:lnTo>
                      <a:pt x="262" y="200"/>
                    </a:lnTo>
                    <a:lnTo>
                      <a:pt x="263" y="200"/>
                    </a:lnTo>
                    <a:lnTo>
                      <a:pt x="264" y="200"/>
                    </a:lnTo>
                    <a:lnTo>
                      <a:pt x="266" y="202"/>
                    </a:lnTo>
                    <a:lnTo>
                      <a:pt x="270" y="202"/>
                    </a:lnTo>
                    <a:lnTo>
                      <a:pt x="271" y="200"/>
                    </a:lnTo>
                    <a:lnTo>
                      <a:pt x="272" y="200"/>
                    </a:lnTo>
                    <a:lnTo>
                      <a:pt x="274" y="200"/>
                    </a:lnTo>
                    <a:lnTo>
                      <a:pt x="275" y="200"/>
                    </a:lnTo>
                    <a:lnTo>
                      <a:pt x="276" y="199"/>
                    </a:lnTo>
                    <a:lnTo>
                      <a:pt x="278" y="199"/>
                    </a:lnTo>
                    <a:lnTo>
                      <a:pt x="279" y="199"/>
                    </a:lnTo>
                    <a:lnTo>
                      <a:pt x="279" y="198"/>
                    </a:lnTo>
                    <a:lnTo>
                      <a:pt x="280" y="198"/>
                    </a:lnTo>
                    <a:lnTo>
                      <a:pt x="281" y="198"/>
                    </a:lnTo>
                    <a:lnTo>
                      <a:pt x="283" y="198"/>
                    </a:lnTo>
                    <a:lnTo>
                      <a:pt x="284" y="198"/>
                    </a:lnTo>
                    <a:lnTo>
                      <a:pt x="287" y="198"/>
                    </a:lnTo>
                    <a:lnTo>
                      <a:pt x="288" y="198"/>
                    </a:lnTo>
                    <a:lnTo>
                      <a:pt x="288" y="199"/>
                    </a:lnTo>
                    <a:lnTo>
                      <a:pt x="289" y="199"/>
                    </a:lnTo>
                    <a:lnTo>
                      <a:pt x="291" y="200"/>
                    </a:lnTo>
                    <a:lnTo>
                      <a:pt x="292" y="202"/>
                    </a:lnTo>
                    <a:lnTo>
                      <a:pt x="293" y="202"/>
                    </a:lnTo>
                    <a:lnTo>
                      <a:pt x="293" y="203"/>
                    </a:lnTo>
                    <a:lnTo>
                      <a:pt x="295" y="203"/>
                    </a:lnTo>
                    <a:lnTo>
                      <a:pt x="296" y="203"/>
                    </a:lnTo>
                    <a:lnTo>
                      <a:pt x="296" y="204"/>
                    </a:lnTo>
                    <a:lnTo>
                      <a:pt x="296" y="206"/>
                    </a:lnTo>
                    <a:lnTo>
                      <a:pt x="297" y="206"/>
                    </a:lnTo>
                    <a:lnTo>
                      <a:pt x="296" y="206"/>
                    </a:lnTo>
                    <a:lnTo>
                      <a:pt x="297" y="206"/>
                    </a:lnTo>
                    <a:lnTo>
                      <a:pt x="296" y="206"/>
                    </a:lnTo>
                    <a:lnTo>
                      <a:pt x="297" y="206"/>
                    </a:lnTo>
                    <a:lnTo>
                      <a:pt x="297" y="207"/>
                    </a:lnTo>
                    <a:lnTo>
                      <a:pt x="297" y="208"/>
                    </a:lnTo>
                    <a:lnTo>
                      <a:pt x="297" y="209"/>
                    </a:lnTo>
                    <a:lnTo>
                      <a:pt x="299" y="211"/>
                    </a:lnTo>
                    <a:lnTo>
                      <a:pt x="300" y="213"/>
                    </a:lnTo>
                    <a:lnTo>
                      <a:pt x="301" y="215"/>
                    </a:lnTo>
                    <a:lnTo>
                      <a:pt x="301" y="216"/>
                    </a:lnTo>
                    <a:lnTo>
                      <a:pt x="302" y="216"/>
                    </a:lnTo>
                    <a:lnTo>
                      <a:pt x="302" y="217"/>
                    </a:lnTo>
                    <a:lnTo>
                      <a:pt x="304" y="219"/>
                    </a:lnTo>
                    <a:lnTo>
                      <a:pt x="304" y="220"/>
                    </a:lnTo>
                    <a:lnTo>
                      <a:pt x="304" y="221"/>
                    </a:lnTo>
                    <a:lnTo>
                      <a:pt x="304" y="223"/>
                    </a:lnTo>
                    <a:lnTo>
                      <a:pt x="304" y="224"/>
                    </a:lnTo>
                    <a:lnTo>
                      <a:pt x="304" y="225"/>
                    </a:lnTo>
                    <a:lnTo>
                      <a:pt x="302" y="225"/>
                    </a:lnTo>
                    <a:lnTo>
                      <a:pt x="302" y="226"/>
                    </a:lnTo>
                    <a:lnTo>
                      <a:pt x="301" y="228"/>
                    </a:lnTo>
                    <a:lnTo>
                      <a:pt x="300" y="229"/>
                    </a:lnTo>
                    <a:lnTo>
                      <a:pt x="299" y="230"/>
                    </a:lnTo>
                    <a:lnTo>
                      <a:pt x="297" y="232"/>
                    </a:lnTo>
                    <a:lnTo>
                      <a:pt x="297" y="233"/>
                    </a:lnTo>
                    <a:lnTo>
                      <a:pt x="296" y="233"/>
                    </a:lnTo>
                    <a:lnTo>
                      <a:pt x="296" y="234"/>
                    </a:lnTo>
                    <a:lnTo>
                      <a:pt x="295" y="234"/>
                    </a:lnTo>
                    <a:lnTo>
                      <a:pt x="295" y="236"/>
                    </a:lnTo>
                    <a:lnTo>
                      <a:pt x="293" y="236"/>
                    </a:lnTo>
                    <a:lnTo>
                      <a:pt x="292" y="236"/>
                    </a:lnTo>
                    <a:lnTo>
                      <a:pt x="291" y="237"/>
                    </a:lnTo>
                    <a:lnTo>
                      <a:pt x="289" y="237"/>
                    </a:lnTo>
                    <a:lnTo>
                      <a:pt x="288" y="237"/>
                    </a:lnTo>
                    <a:lnTo>
                      <a:pt x="287" y="237"/>
                    </a:lnTo>
                    <a:lnTo>
                      <a:pt x="285" y="237"/>
                    </a:lnTo>
                    <a:lnTo>
                      <a:pt x="284" y="236"/>
                    </a:lnTo>
                    <a:lnTo>
                      <a:pt x="283" y="234"/>
                    </a:lnTo>
                    <a:lnTo>
                      <a:pt x="281" y="234"/>
                    </a:lnTo>
                    <a:lnTo>
                      <a:pt x="281" y="233"/>
                    </a:lnTo>
                    <a:lnTo>
                      <a:pt x="280" y="233"/>
                    </a:lnTo>
                    <a:lnTo>
                      <a:pt x="280" y="232"/>
                    </a:lnTo>
                    <a:lnTo>
                      <a:pt x="279" y="232"/>
                    </a:lnTo>
                    <a:lnTo>
                      <a:pt x="278" y="232"/>
                    </a:lnTo>
                    <a:lnTo>
                      <a:pt x="278" y="230"/>
                    </a:lnTo>
                    <a:lnTo>
                      <a:pt x="276" y="230"/>
                    </a:lnTo>
                    <a:lnTo>
                      <a:pt x="275" y="230"/>
                    </a:lnTo>
                    <a:lnTo>
                      <a:pt x="275" y="229"/>
                    </a:lnTo>
                    <a:lnTo>
                      <a:pt x="274" y="229"/>
                    </a:lnTo>
                    <a:lnTo>
                      <a:pt x="272" y="228"/>
                    </a:lnTo>
                    <a:lnTo>
                      <a:pt x="271" y="228"/>
                    </a:lnTo>
                    <a:lnTo>
                      <a:pt x="270" y="228"/>
                    </a:lnTo>
                    <a:lnTo>
                      <a:pt x="270" y="226"/>
                    </a:lnTo>
                    <a:lnTo>
                      <a:pt x="268" y="226"/>
                    </a:lnTo>
                    <a:lnTo>
                      <a:pt x="267" y="226"/>
                    </a:lnTo>
                    <a:lnTo>
                      <a:pt x="266" y="226"/>
                    </a:lnTo>
                    <a:lnTo>
                      <a:pt x="264" y="225"/>
                    </a:lnTo>
                    <a:lnTo>
                      <a:pt x="263" y="225"/>
                    </a:lnTo>
                    <a:lnTo>
                      <a:pt x="262" y="225"/>
                    </a:lnTo>
                    <a:lnTo>
                      <a:pt x="261" y="225"/>
                    </a:lnTo>
                    <a:lnTo>
                      <a:pt x="259" y="225"/>
                    </a:lnTo>
                    <a:lnTo>
                      <a:pt x="254" y="224"/>
                    </a:lnTo>
                    <a:lnTo>
                      <a:pt x="253" y="224"/>
                    </a:lnTo>
                    <a:lnTo>
                      <a:pt x="249" y="229"/>
                    </a:lnTo>
                    <a:lnTo>
                      <a:pt x="247" y="233"/>
                    </a:lnTo>
                    <a:lnTo>
                      <a:pt x="247" y="234"/>
                    </a:lnTo>
                    <a:lnTo>
                      <a:pt x="246" y="236"/>
                    </a:lnTo>
                    <a:lnTo>
                      <a:pt x="245" y="238"/>
                    </a:lnTo>
                    <a:lnTo>
                      <a:pt x="242" y="240"/>
                    </a:lnTo>
                    <a:lnTo>
                      <a:pt x="242" y="241"/>
                    </a:lnTo>
                    <a:lnTo>
                      <a:pt x="241" y="241"/>
                    </a:lnTo>
                    <a:lnTo>
                      <a:pt x="241" y="242"/>
                    </a:lnTo>
                    <a:lnTo>
                      <a:pt x="240" y="242"/>
                    </a:lnTo>
                    <a:lnTo>
                      <a:pt x="240" y="243"/>
                    </a:lnTo>
                    <a:lnTo>
                      <a:pt x="240" y="245"/>
                    </a:lnTo>
                    <a:lnTo>
                      <a:pt x="238" y="249"/>
                    </a:lnTo>
                    <a:lnTo>
                      <a:pt x="237" y="249"/>
                    </a:lnTo>
                    <a:lnTo>
                      <a:pt x="236" y="251"/>
                    </a:lnTo>
                    <a:lnTo>
                      <a:pt x="234" y="253"/>
                    </a:lnTo>
                    <a:lnTo>
                      <a:pt x="233" y="253"/>
                    </a:lnTo>
                    <a:lnTo>
                      <a:pt x="230" y="255"/>
                    </a:lnTo>
                    <a:lnTo>
                      <a:pt x="230" y="257"/>
                    </a:lnTo>
                    <a:lnTo>
                      <a:pt x="229" y="257"/>
                    </a:lnTo>
                    <a:lnTo>
                      <a:pt x="228" y="257"/>
                    </a:lnTo>
                    <a:lnTo>
                      <a:pt x="224" y="258"/>
                    </a:lnTo>
                    <a:lnTo>
                      <a:pt x="220" y="259"/>
                    </a:lnTo>
                    <a:lnTo>
                      <a:pt x="219" y="259"/>
                    </a:lnTo>
                    <a:lnTo>
                      <a:pt x="215" y="260"/>
                    </a:lnTo>
                    <a:lnTo>
                      <a:pt x="213" y="260"/>
                    </a:lnTo>
                    <a:lnTo>
                      <a:pt x="212" y="260"/>
                    </a:lnTo>
                    <a:lnTo>
                      <a:pt x="211" y="260"/>
                    </a:lnTo>
                    <a:lnTo>
                      <a:pt x="209" y="260"/>
                    </a:lnTo>
                    <a:lnTo>
                      <a:pt x="208" y="260"/>
                    </a:lnTo>
                    <a:lnTo>
                      <a:pt x="207" y="260"/>
                    </a:lnTo>
                    <a:lnTo>
                      <a:pt x="206" y="262"/>
                    </a:lnTo>
                    <a:lnTo>
                      <a:pt x="204" y="262"/>
                    </a:lnTo>
                    <a:lnTo>
                      <a:pt x="204" y="263"/>
                    </a:lnTo>
                    <a:lnTo>
                      <a:pt x="203" y="263"/>
                    </a:lnTo>
                    <a:lnTo>
                      <a:pt x="202" y="263"/>
                    </a:lnTo>
                    <a:lnTo>
                      <a:pt x="200" y="263"/>
                    </a:lnTo>
                    <a:lnTo>
                      <a:pt x="199" y="263"/>
                    </a:lnTo>
                    <a:lnTo>
                      <a:pt x="198" y="263"/>
                    </a:lnTo>
                    <a:lnTo>
                      <a:pt x="196" y="263"/>
                    </a:lnTo>
                    <a:lnTo>
                      <a:pt x="195" y="264"/>
                    </a:lnTo>
                    <a:lnTo>
                      <a:pt x="194" y="264"/>
                    </a:lnTo>
                    <a:lnTo>
                      <a:pt x="192" y="264"/>
                    </a:lnTo>
                    <a:lnTo>
                      <a:pt x="192" y="263"/>
                    </a:lnTo>
                    <a:lnTo>
                      <a:pt x="191" y="263"/>
                    </a:lnTo>
                    <a:lnTo>
                      <a:pt x="191" y="262"/>
                    </a:lnTo>
                    <a:lnTo>
                      <a:pt x="190" y="262"/>
                    </a:lnTo>
                    <a:lnTo>
                      <a:pt x="189" y="262"/>
                    </a:lnTo>
                    <a:lnTo>
                      <a:pt x="187" y="262"/>
                    </a:lnTo>
                    <a:lnTo>
                      <a:pt x="186" y="262"/>
                    </a:lnTo>
                    <a:lnTo>
                      <a:pt x="185" y="262"/>
                    </a:lnTo>
                    <a:lnTo>
                      <a:pt x="185" y="260"/>
                    </a:lnTo>
                    <a:lnTo>
                      <a:pt x="183" y="260"/>
                    </a:lnTo>
                    <a:lnTo>
                      <a:pt x="182" y="260"/>
                    </a:lnTo>
                    <a:lnTo>
                      <a:pt x="181" y="260"/>
                    </a:lnTo>
                    <a:lnTo>
                      <a:pt x="179" y="260"/>
                    </a:lnTo>
                    <a:lnTo>
                      <a:pt x="178" y="260"/>
                    </a:lnTo>
                    <a:lnTo>
                      <a:pt x="177" y="260"/>
                    </a:lnTo>
                    <a:lnTo>
                      <a:pt x="175" y="260"/>
                    </a:lnTo>
                    <a:lnTo>
                      <a:pt x="175" y="262"/>
                    </a:lnTo>
                    <a:lnTo>
                      <a:pt x="175" y="263"/>
                    </a:lnTo>
                    <a:lnTo>
                      <a:pt x="174" y="263"/>
                    </a:lnTo>
                    <a:lnTo>
                      <a:pt x="173" y="263"/>
                    </a:lnTo>
                    <a:lnTo>
                      <a:pt x="172" y="263"/>
                    </a:lnTo>
                    <a:lnTo>
                      <a:pt x="170" y="262"/>
                    </a:lnTo>
                    <a:lnTo>
                      <a:pt x="169" y="262"/>
                    </a:lnTo>
                    <a:lnTo>
                      <a:pt x="169" y="260"/>
                    </a:lnTo>
                    <a:lnTo>
                      <a:pt x="169" y="259"/>
                    </a:lnTo>
                    <a:lnTo>
                      <a:pt x="168" y="259"/>
                    </a:lnTo>
                    <a:lnTo>
                      <a:pt x="166" y="259"/>
                    </a:lnTo>
                    <a:lnTo>
                      <a:pt x="166" y="258"/>
                    </a:lnTo>
                    <a:lnTo>
                      <a:pt x="165" y="258"/>
                    </a:lnTo>
                    <a:lnTo>
                      <a:pt x="165" y="257"/>
                    </a:lnTo>
                    <a:lnTo>
                      <a:pt x="165" y="255"/>
                    </a:lnTo>
                    <a:lnTo>
                      <a:pt x="164" y="255"/>
                    </a:lnTo>
                    <a:lnTo>
                      <a:pt x="162" y="255"/>
                    </a:lnTo>
                    <a:lnTo>
                      <a:pt x="161" y="255"/>
                    </a:lnTo>
                    <a:lnTo>
                      <a:pt x="161" y="254"/>
                    </a:lnTo>
                    <a:lnTo>
                      <a:pt x="161" y="253"/>
                    </a:lnTo>
                    <a:lnTo>
                      <a:pt x="160" y="253"/>
                    </a:lnTo>
                    <a:lnTo>
                      <a:pt x="160" y="251"/>
                    </a:lnTo>
                    <a:lnTo>
                      <a:pt x="160" y="250"/>
                    </a:lnTo>
                    <a:lnTo>
                      <a:pt x="160" y="249"/>
                    </a:lnTo>
                    <a:lnTo>
                      <a:pt x="160" y="247"/>
                    </a:lnTo>
                    <a:lnTo>
                      <a:pt x="160" y="246"/>
                    </a:lnTo>
                    <a:lnTo>
                      <a:pt x="160" y="245"/>
                    </a:lnTo>
                    <a:lnTo>
                      <a:pt x="160" y="243"/>
                    </a:lnTo>
                    <a:lnTo>
                      <a:pt x="158" y="243"/>
                    </a:lnTo>
                    <a:lnTo>
                      <a:pt x="158" y="242"/>
                    </a:lnTo>
                    <a:lnTo>
                      <a:pt x="160" y="242"/>
                    </a:lnTo>
                    <a:lnTo>
                      <a:pt x="158" y="242"/>
                    </a:lnTo>
                    <a:lnTo>
                      <a:pt x="158" y="241"/>
                    </a:lnTo>
                    <a:lnTo>
                      <a:pt x="157" y="241"/>
                    </a:lnTo>
                    <a:lnTo>
                      <a:pt x="157" y="240"/>
                    </a:lnTo>
                    <a:lnTo>
                      <a:pt x="156" y="240"/>
                    </a:lnTo>
                    <a:lnTo>
                      <a:pt x="155" y="240"/>
                    </a:lnTo>
                    <a:lnTo>
                      <a:pt x="155" y="238"/>
                    </a:lnTo>
                    <a:lnTo>
                      <a:pt x="153" y="238"/>
                    </a:lnTo>
                    <a:lnTo>
                      <a:pt x="152" y="238"/>
                    </a:lnTo>
                    <a:lnTo>
                      <a:pt x="151" y="238"/>
                    </a:lnTo>
                    <a:lnTo>
                      <a:pt x="151" y="237"/>
                    </a:lnTo>
                    <a:lnTo>
                      <a:pt x="149" y="237"/>
                    </a:lnTo>
                    <a:lnTo>
                      <a:pt x="149" y="236"/>
                    </a:lnTo>
                    <a:lnTo>
                      <a:pt x="148" y="236"/>
                    </a:lnTo>
                    <a:lnTo>
                      <a:pt x="147" y="236"/>
                    </a:lnTo>
                    <a:lnTo>
                      <a:pt x="147" y="234"/>
                    </a:lnTo>
                    <a:lnTo>
                      <a:pt x="145" y="234"/>
                    </a:lnTo>
                    <a:lnTo>
                      <a:pt x="145" y="233"/>
                    </a:lnTo>
                    <a:lnTo>
                      <a:pt x="144" y="233"/>
                    </a:lnTo>
                    <a:lnTo>
                      <a:pt x="144" y="232"/>
                    </a:lnTo>
                    <a:lnTo>
                      <a:pt x="144" y="230"/>
                    </a:lnTo>
                    <a:lnTo>
                      <a:pt x="145" y="230"/>
                    </a:lnTo>
                    <a:lnTo>
                      <a:pt x="145" y="229"/>
                    </a:lnTo>
                    <a:lnTo>
                      <a:pt x="144" y="228"/>
                    </a:lnTo>
                    <a:lnTo>
                      <a:pt x="144" y="226"/>
                    </a:lnTo>
                    <a:lnTo>
                      <a:pt x="143" y="226"/>
                    </a:lnTo>
                    <a:lnTo>
                      <a:pt x="143" y="225"/>
                    </a:lnTo>
                    <a:lnTo>
                      <a:pt x="141" y="225"/>
                    </a:lnTo>
                    <a:lnTo>
                      <a:pt x="141" y="224"/>
                    </a:lnTo>
                    <a:lnTo>
                      <a:pt x="140" y="225"/>
                    </a:lnTo>
                    <a:lnTo>
                      <a:pt x="140" y="224"/>
                    </a:lnTo>
                    <a:lnTo>
                      <a:pt x="139" y="225"/>
                    </a:lnTo>
                    <a:lnTo>
                      <a:pt x="139" y="224"/>
                    </a:lnTo>
                    <a:lnTo>
                      <a:pt x="137" y="224"/>
                    </a:lnTo>
                    <a:lnTo>
                      <a:pt x="137" y="223"/>
                    </a:lnTo>
                    <a:lnTo>
                      <a:pt x="137" y="221"/>
                    </a:lnTo>
                    <a:lnTo>
                      <a:pt x="136" y="221"/>
                    </a:lnTo>
                    <a:lnTo>
                      <a:pt x="136" y="220"/>
                    </a:lnTo>
                    <a:lnTo>
                      <a:pt x="136" y="219"/>
                    </a:lnTo>
                    <a:lnTo>
                      <a:pt x="135" y="219"/>
                    </a:lnTo>
                    <a:lnTo>
                      <a:pt x="135" y="217"/>
                    </a:lnTo>
                    <a:lnTo>
                      <a:pt x="134" y="217"/>
                    </a:lnTo>
                    <a:lnTo>
                      <a:pt x="132" y="217"/>
                    </a:lnTo>
                    <a:lnTo>
                      <a:pt x="132" y="219"/>
                    </a:lnTo>
                    <a:lnTo>
                      <a:pt x="131" y="219"/>
                    </a:lnTo>
                    <a:lnTo>
                      <a:pt x="130" y="219"/>
                    </a:lnTo>
                    <a:lnTo>
                      <a:pt x="128" y="219"/>
                    </a:lnTo>
                    <a:lnTo>
                      <a:pt x="128" y="217"/>
                    </a:lnTo>
                    <a:lnTo>
                      <a:pt x="127" y="217"/>
                    </a:lnTo>
                    <a:lnTo>
                      <a:pt x="127" y="216"/>
                    </a:lnTo>
                    <a:lnTo>
                      <a:pt x="126" y="216"/>
                    </a:lnTo>
                    <a:lnTo>
                      <a:pt x="124" y="216"/>
                    </a:lnTo>
                    <a:lnTo>
                      <a:pt x="124" y="215"/>
                    </a:lnTo>
                    <a:lnTo>
                      <a:pt x="123" y="215"/>
                    </a:lnTo>
                    <a:lnTo>
                      <a:pt x="123" y="213"/>
                    </a:lnTo>
                    <a:lnTo>
                      <a:pt x="122" y="213"/>
                    </a:lnTo>
                    <a:lnTo>
                      <a:pt x="120" y="213"/>
                    </a:lnTo>
                    <a:lnTo>
                      <a:pt x="119" y="213"/>
                    </a:lnTo>
                    <a:lnTo>
                      <a:pt x="118" y="212"/>
                    </a:lnTo>
                    <a:lnTo>
                      <a:pt x="118" y="211"/>
                    </a:lnTo>
                    <a:lnTo>
                      <a:pt x="118" y="209"/>
                    </a:lnTo>
                    <a:lnTo>
                      <a:pt x="118" y="208"/>
                    </a:lnTo>
                    <a:lnTo>
                      <a:pt x="118" y="207"/>
                    </a:lnTo>
                    <a:lnTo>
                      <a:pt x="118" y="206"/>
                    </a:lnTo>
                    <a:lnTo>
                      <a:pt x="119" y="204"/>
                    </a:lnTo>
                    <a:lnTo>
                      <a:pt x="118" y="204"/>
                    </a:lnTo>
                    <a:lnTo>
                      <a:pt x="117" y="204"/>
                    </a:lnTo>
                    <a:lnTo>
                      <a:pt x="117" y="203"/>
                    </a:lnTo>
                    <a:lnTo>
                      <a:pt x="115" y="203"/>
                    </a:lnTo>
                    <a:lnTo>
                      <a:pt x="115" y="202"/>
                    </a:lnTo>
                    <a:lnTo>
                      <a:pt x="115" y="200"/>
                    </a:lnTo>
                    <a:lnTo>
                      <a:pt x="115" y="199"/>
                    </a:lnTo>
                    <a:lnTo>
                      <a:pt x="115" y="198"/>
                    </a:lnTo>
                    <a:lnTo>
                      <a:pt x="115" y="196"/>
                    </a:lnTo>
                    <a:lnTo>
                      <a:pt x="114" y="196"/>
                    </a:lnTo>
                    <a:lnTo>
                      <a:pt x="114" y="195"/>
                    </a:lnTo>
                    <a:lnTo>
                      <a:pt x="113" y="195"/>
                    </a:lnTo>
                    <a:lnTo>
                      <a:pt x="113" y="194"/>
                    </a:lnTo>
                    <a:lnTo>
                      <a:pt x="113" y="192"/>
                    </a:lnTo>
                    <a:lnTo>
                      <a:pt x="111" y="192"/>
                    </a:lnTo>
                    <a:lnTo>
                      <a:pt x="113" y="191"/>
                    </a:lnTo>
                    <a:lnTo>
                      <a:pt x="113" y="190"/>
                    </a:lnTo>
                    <a:lnTo>
                      <a:pt x="114" y="190"/>
                    </a:lnTo>
                    <a:lnTo>
                      <a:pt x="114" y="188"/>
                    </a:lnTo>
                    <a:lnTo>
                      <a:pt x="113" y="188"/>
                    </a:lnTo>
                    <a:lnTo>
                      <a:pt x="113" y="187"/>
                    </a:lnTo>
                    <a:lnTo>
                      <a:pt x="113" y="186"/>
                    </a:lnTo>
                    <a:lnTo>
                      <a:pt x="114" y="186"/>
                    </a:lnTo>
                    <a:lnTo>
                      <a:pt x="114" y="185"/>
                    </a:lnTo>
                    <a:lnTo>
                      <a:pt x="114" y="183"/>
                    </a:lnTo>
                    <a:lnTo>
                      <a:pt x="114" y="182"/>
                    </a:lnTo>
                    <a:lnTo>
                      <a:pt x="113" y="182"/>
                    </a:lnTo>
                    <a:lnTo>
                      <a:pt x="113" y="181"/>
                    </a:lnTo>
                    <a:lnTo>
                      <a:pt x="111" y="181"/>
                    </a:lnTo>
                    <a:lnTo>
                      <a:pt x="111" y="179"/>
                    </a:lnTo>
                    <a:lnTo>
                      <a:pt x="110" y="179"/>
                    </a:lnTo>
                    <a:lnTo>
                      <a:pt x="110" y="178"/>
                    </a:lnTo>
                    <a:lnTo>
                      <a:pt x="110" y="177"/>
                    </a:lnTo>
                    <a:lnTo>
                      <a:pt x="109" y="175"/>
                    </a:lnTo>
                    <a:lnTo>
                      <a:pt x="109" y="174"/>
                    </a:lnTo>
                    <a:lnTo>
                      <a:pt x="107" y="174"/>
                    </a:lnTo>
                    <a:lnTo>
                      <a:pt x="107" y="173"/>
                    </a:lnTo>
                    <a:lnTo>
                      <a:pt x="106" y="173"/>
                    </a:lnTo>
                    <a:lnTo>
                      <a:pt x="106" y="171"/>
                    </a:lnTo>
                    <a:lnTo>
                      <a:pt x="105" y="171"/>
                    </a:lnTo>
                    <a:lnTo>
                      <a:pt x="105" y="170"/>
                    </a:lnTo>
                    <a:lnTo>
                      <a:pt x="105" y="169"/>
                    </a:lnTo>
                    <a:lnTo>
                      <a:pt x="105" y="168"/>
                    </a:lnTo>
                    <a:lnTo>
                      <a:pt x="103" y="168"/>
                    </a:lnTo>
                    <a:lnTo>
                      <a:pt x="103" y="166"/>
                    </a:lnTo>
                    <a:lnTo>
                      <a:pt x="103" y="165"/>
                    </a:lnTo>
                    <a:lnTo>
                      <a:pt x="103" y="164"/>
                    </a:lnTo>
                    <a:lnTo>
                      <a:pt x="102" y="164"/>
                    </a:lnTo>
                    <a:lnTo>
                      <a:pt x="102" y="162"/>
                    </a:lnTo>
                    <a:lnTo>
                      <a:pt x="102" y="161"/>
                    </a:lnTo>
                    <a:lnTo>
                      <a:pt x="102" y="160"/>
                    </a:lnTo>
                    <a:lnTo>
                      <a:pt x="101" y="160"/>
                    </a:lnTo>
                    <a:lnTo>
                      <a:pt x="101" y="158"/>
                    </a:lnTo>
                    <a:lnTo>
                      <a:pt x="100" y="158"/>
                    </a:lnTo>
                    <a:lnTo>
                      <a:pt x="100" y="157"/>
                    </a:lnTo>
                    <a:lnTo>
                      <a:pt x="98" y="157"/>
                    </a:lnTo>
                    <a:lnTo>
                      <a:pt x="97" y="157"/>
                    </a:lnTo>
                    <a:lnTo>
                      <a:pt x="97" y="156"/>
                    </a:lnTo>
                    <a:lnTo>
                      <a:pt x="96" y="156"/>
                    </a:lnTo>
                    <a:lnTo>
                      <a:pt x="96" y="154"/>
                    </a:lnTo>
                    <a:lnTo>
                      <a:pt x="94" y="154"/>
                    </a:lnTo>
                    <a:lnTo>
                      <a:pt x="94" y="153"/>
                    </a:lnTo>
                    <a:lnTo>
                      <a:pt x="93" y="152"/>
                    </a:lnTo>
                    <a:lnTo>
                      <a:pt x="92" y="152"/>
                    </a:lnTo>
                    <a:lnTo>
                      <a:pt x="90" y="151"/>
                    </a:lnTo>
                    <a:lnTo>
                      <a:pt x="90" y="149"/>
                    </a:lnTo>
                    <a:lnTo>
                      <a:pt x="90" y="148"/>
                    </a:lnTo>
                    <a:lnTo>
                      <a:pt x="90" y="147"/>
                    </a:lnTo>
                    <a:lnTo>
                      <a:pt x="89" y="147"/>
                    </a:lnTo>
                    <a:lnTo>
                      <a:pt x="89" y="145"/>
                    </a:lnTo>
                    <a:lnTo>
                      <a:pt x="89" y="144"/>
                    </a:lnTo>
                    <a:lnTo>
                      <a:pt x="89" y="143"/>
                    </a:lnTo>
                    <a:lnTo>
                      <a:pt x="90" y="143"/>
                    </a:lnTo>
                    <a:lnTo>
                      <a:pt x="90" y="141"/>
                    </a:lnTo>
                    <a:lnTo>
                      <a:pt x="90" y="140"/>
                    </a:lnTo>
                    <a:lnTo>
                      <a:pt x="92" y="140"/>
                    </a:lnTo>
                    <a:lnTo>
                      <a:pt x="92" y="139"/>
                    </a:lnTo>
                    <a:lnTo>
                      <a:pt x="92" y="137"/>
                    </a:lnTo>
                    <a:lnTo>
                      <a:pt x="93" y="137"/>
                    </a:lnTo>
                    <a:lnTo>
                      <a:pt x="93" y="136"/>
                    </a:lnTo>
                    <a:lnTo>
                      <a:pt x="94" y="136"/>
                    </a:lnTo>
                    <a:lnTo>
                      <a:pt x="94" y="135"/>
                    </a:lnTo>
                    <a:lnTo>
                      <a:pt x="93" y="135"/>
                    </a:lnTo>
                    <a:lnTo>
                      <a:pt x="93" y="134"/>
                    </a:lnTo>
                    <a:lnTo>
                      <a:pt x="92" y="132"/>
                    </a:lnTo>
                    <a:lnTo>
                      <a:pt x="92" y="131"/>
                    </a:lnTo>
                    <a:lnTo>
                      <a:pt x="92" y="130"/>
                    </a:lnTo>
                    <a:lnTo>
                      <a:pt x="90" y="130"/>
                    </a:lnTo>
                    <a:lnTo>
                      <a:pt x="90" y="128"/>
                    </a:lnTo>
                    <a:lnTo>
                      <a:pt x="89" y="130"/>
                    </a:lnTo>
                    <a:lnTo>
                      <a:pt x="89" y="128"/>
                    </a:lnTo>
                    <a:lnTo>
                      <a:pt x="88" y="128"/>
                    </a:lnTo>
                    <a:lnTo>
                      <a:pt x="88" y="127"/>
                    </a:lnTo>
                    <a:lnTo>
                      <a:pt x="88" y="126"/>
                    </a:lnTo>
                    <a:lnTo>
                      <a:pt x="86" y="126"/>
                    </a:lnTo>
                    <a:lnTo>
                      <a:pt x="86" y="124"/>
                    </a:lnTo>
                    <a:lnTo>
                      <a:pt x="85" y="124"/>
                    </a:lnTo>
                    <a:lnTo>
                      <a:pt x="84" y="123"/>
                    </a:lnTo>
                    <a:lnTo>
                      <a:pt x="83" y="123"/>
                    </a:lnTo>
                    <a:lnTo>
                      <a:pt x="81" y="123"/>
                    </a:lnTo>
                    <a:lnTo>
                      <a:pt x="80" y="123"/>
                    </a:lnTo>
                    <a:lnTo>
                      <a:pt x="80" y="122"/>
                    </a:lnTo>
                    <a:lnTo>
                      <a:pt x="79" y="122"/>
                    </a:lnTo>
                    <a:lnTo>
                      <a:pt x="79" y="120"/>
                    </a:lnTo>
                    <a:lnTo>
                      <a:pt x="77" y="120"/>
                    </a:lnTo>
                    <a:lnTo>
                      <a:pt x="76" y="120"/>
                    </a:lnTo>
                    <a:lnTo>
                      <a:pt x="76" y="119"/>
                    </a:lnTo>
                    <a:lnTo>
                      <a:pt x="76" y="118"/>
                    </a:lnTo>
                    <a:lnTo>
                      <a:pt x="75" y="118"/>
                    </a:lnTo>
                    <a:lnTo>
                      <a:pt x="75" y="117"/>
                    </a:lnTo>
                    <a:lnTo>
                      <a:pt x="73" y="115"/>
                    </a:lnTo>
                    <a:lnTo>
                      <a:pt x="73" y="114"/>
                    </a:lnTo>
                    <a:lnTo>
                      <a:pt x="73" y="113"/>
                    </a:lnTo>
                    <a:lnTo>
                      <a:pt x="73" y="111"/>
                    </a:lnTo>
                    <a:lnTo>
                      <a:pt x="72" y="111"/>
                    </a:lnTo>
                    <a:lnTo>
                      <a:pt x="72" y="110"/>
                    </a:lnTo>
                    <a:lnTo>
                      <a:pt x="72" y="109"/>
                    </a:lnTo>
                    <a:lnTo>
                      <a:pt x="73" y="109"/>
                    </a:lnTo>
                    <a:lnTo>
                      <a:pt x="73" y="107"/>
                    </a:lnTo>
                    <a:lnTo>
                      <a:pt x="73" y="106"/>
                    </a:lnTo>
                    <a:lnTo>
                      <a:pt x="73" y="105"/>
                    </a:lnTo>
                    <a:lnTo>
                      <a:pt x="73" y="103"/>
                    </a:lnTo>
                    <a:lnTo>
                      <a:pt x="72" y="103"/>
                    </a:lnTo>
                    <a:lnTo>
                      <a:pt x="72" y="102"/>
                    </a:lnTo>
                    <a:lnTo>
                      <a:pt x="71" y="102"/>
                    </a:lnTo>
                    <a:lnTo>
                      <a:pt x="69" y="102"/>
                    </a:lnTo>
                    <a:lnTo>
                      <a:pt x="69" y="101"/>
                    </a:lnTo>
                    <a:lnTo>
                      <a:pt x="68" y="101"/>
                    </a:lnTo>
                    <a:lnTo>
                      <a:pt x="68" y="99"/>
                    </a:lnTo>
                    <a:lnTo>
                      <a:pt x="67" y="99"/>
                    </a:lnTo>
                    <a:lnTo>
                      <a:pt x="67" y="98"/>
                    </a:lnTo>
                    <a:lnTo>
                      <a:pt x="65" y="98"/>
                    </a:lnTo>
                    <a:lnTo>
                      <a:pt x="64" y="98"/>
                    </a:lnTo>
                    <a:lnTo>
                      <a:pt x="64" y="97"/>
                    </a:lnTo>
                    <a:lnTo>
                      <a:pt x="64" y="96"/>
                    </a:lnTo>
                    <a:lnTo>
                      <a:pt x="63" y="96"/>
                    </a:lnTo>
                    <a:lnTo>
                      <a:pt x="63" y="94"/>
                    </a:lnTo>
                    <a:lnTo>
                      <a:pt x="62" y="93"/>
                    </a:lnTo>
                    <a:lnTo>
                      <a:pt x="60" y="92"/>
                    </a:lnTo>
                    <a:lnTo>
                      <a:pt x="59" y="92"/>
                    </a:lnTo>
                    <a:lnTo>
                      <a:pt x="59" y="90"/>
                    </a:lnTo>
                    <a:lnTo>
                      <a:pt x="58" y="90"/>
                    </a:lnTo>
                    <a:lnTo>
                      <a:pt x="56" y="90"/>
                    </a:lnTo>
                    <a:lnTo>
                      <a:pt x="56" y="89"/>
                    </a:lnTo>
                    <a:lnTo>
                      <a:pt x="56" y="88"/>
                    </a:lnTo>
                    <a:lnTo>
                      <a:pt x="55" y="88"/>
                    </a:lnTo>
                    <a:lnTo>
                      <a:pt x="55" y="86"/>
                    </a:lnTo>
                    <a:lnTo>
                      <a:pt x="54" y="86"/>
                    </a:lnTo>
                    <a:lnTo>
                      <a:pt x="54" y="85"/>
                    </a:lnTo>
                    <a:lnTo>
                      <a:pt x="52" y="84"/>
                    </a:lnTo>
                    <a:lnTo>
                      <a:pt x="52" y="82"/>
                    </a:lnTo>
                    <a:lnTo>
                      <a:pt x="51" y="81"/>
                    </a:lnTo>
                    <a:lnTo>
                      <a:pt x="50" y="81"/>
                    </a:lnTo>
                    <a:lnTo>
                      <a:pt x="50" y="80"/>
                    </a:lnTo>
                    <a:lnTo>
                      <a:pt x="50" y="79"/>
                    </a:lnTo>
                    <a:lnTo>
                      <a:pt x="48" y="79"/>
                    </a:lnTo>
                    <a:lnTo>
                      <a:pt x="48" y="77"/>
                    </a:lnTo>
                    <a:lnTo>
                      <a:pt x="48" y="76"/>
                    </a:lnTo>
                    <a:lnTo>
                      <a:pt x="48" y="75"/>
                    </a:lnTo>
                    <a:lnTo>
                      <a:pt x="48" y="73"/>
                    </a:lnTo>
                    <a:lnTo>
                      <a:pt x="47" y="73"/>
                    </a:lnTo>
                    <a:lnTo>
                      <a:pt x="47" y="72"/>
                    </a:lnTo>
                    <a:lnTo>
                      <a:pt x="47" y="71"/>
                    </a:lnTo>
                    <a:lnTo>
                      <a:pt x="46" y="71"/>
                    </a:lnTo>
                    <a:lnTo>
                      <a:pt x="46" y="69"/>
                    </a:lnTo>
                    <a:lnTo>
                      <a:pt x="46" y="68"/>
                    </a:lnTo>
                    <a:lnTo>
                      <a:pt x="45" y="68"/>
                    </a:lnTo>
                    <a:lnTo>
                      <a:pt x="45" y="67"/>
                    </a:lnTo>
                    <a:lnTo>
                      <a:pt x="43" y="67"/>
                    </a:lnTo>
                    <a:lnTo>
                      <a:pt x="43" y="65"/>
                    </a:lnTo>
                    <a:lnTo>
                      <a:pt x="42" y="65"/>
                    </a:lnTo>
                    <a:lnTo>
                      <a:pt x="42" y="64"/>
                    </a:lnTo>
                    <a:lnTo>
                      <a:pt x="41" y="64"/>
                    </a:lnTo>
                    <a:lnTo>
                      <a:pt x="41" y="63"/>
                    </a:lnTo>
                    <a:lnTo>
                      <a:pt x="39" y="63"/>
                    </a:lnTo>
                    <a:lnTo>
                      <a:pt x="38" y="63"/>
                    </a:lnTo>
                    <a:lnTo>
                      <a:pt x="37" y="63"/>
                    </a:lnTo>
                    <a:lnTo>
                      <a:pt x="35" y="63"/>
                    </a:lnTo>
                    <a:lnTo>
                      <a:pt x="35" y="62"/>
                    </a:lnTo>
                    <a:lnTo>
                      <a:pt x="34" y="62"/>
                    </a:lnTo>
                    <a:lnTo>
                      <a:pt x="33" y="60"/>
                    </a:lnTo>
                    <a:lnTo>
                      <a:pt x="33" y="59"/>
                    </a:lnTo>
                    <a:lnTo>
                      <a:pt x="33" y="58"/>
                    </a:lnTo>
                    <a:lnTo>
                      <a:pt x="31" y="58"/>
                    </a:lnTo>
                    <a:lnTo>
                      <a:pt x="31" y="56"/>
                    </a:lnTo>
                    <a:lnTo>
                      <a:pt x="31" y="55"/>
                    </a:lnTo>
                    <a:lnTo>
                      <a:pt x="31" y="54"/>
                    </a:lnTo>
                    <a:lnTo>
                      <a:pt x="30" y="54"/>
                    </a:lnTo>
                    <a:lnTo>
                      <a:pt x="30" y="52"/>
                    </a:lnTo>
                    <a:lnTo>
                      <a:pt x="29" y="52"/>
                    </a:lnTo>
                    <a:lnTo>
                      <a:pt x="28" y="52"/>
                    </a:lnTo>
                    <a:lnTo>
                      <a:pt x="26" y="52"/>
                    </a:lnTo>
                    <a:lnTo>
                      <a:pt x="26" y="51"/>
                    </a:lnTo>
                    <a:lnTo>
                      <a:pt x="25" y="51"/>
                    </a:lnTo>
                    <a:lnTo>
                      <a:pt x="24" y="51"/>
                    </a:lnTo>
                    <a:lnTo>
                      <a:pt x="24" y="50"/>
                    </a:lnTo>
                    <a:lnTo>
                      <a:pt x="22" y="50"/>
                    </a:lnTo>
                    <a:lnTo>
                      <a:pt x="21" y="50"/>
                    </a:lnTo>
                    <a:lnTo>
                      <a:pt x="21" y="48"/>
                    </a:lnTo>
                    <a:lnTo>
                      <a:pt x="20" y="48"/>
                    </a:lnTo>
                    <a:lnTo>
                      <a:pt x="20" y="47"/>
                    </a:lnTo>
                    <a:lnTo>
                      <a:pt x="18" y="47"/>
                    </a:lnTo>
                    <a:lnTo>
                      <a:pt x="18" y="46"/>
                    </a:lnTo>
                    <a:lnTo>
                      <a:pt x="17" y="46"/>
                    </a:lnTo>
                    <a:lnTo>
                      <a:pt x="16" y="45"/>
                    </a:lnTo>
                    <a:lnTo>
                      <a:pt x="14" y="45"/>
                    </a:lnTo>
                    <a:lnTo>
                      <a:pt x="14" y="43"/>
                    </a:lnTo>
                    <a:lnTo>
                      <a:pt x="13" y="45"/>
                    </a:lnTo>
                    <a:lnTo>
                      <a:pt x="13" y="43"/>
                    </a:lnTo>
                    <a:lnTo>
                      <a:pt x="12" y="43"/>
                    </a:lnTo>
                    <a:lnTo>
                      <a:pt x="10" y="43"/>
                    </a:lnTo>
                    <a:lnTo>
                      <a:pt x="9" y="43"/>
                    </a:lnTo>
                    <a:lnTo>
                      <a:pt x="8" y="43"/>
                    </a:lnTo>
                    <a:lnTo>
                      <a:pt x="5" y="45"/>
                    </a:lnTo>
                    <a:lnTo>
                      <a:pt x="4" y="43"/>
                    </a:lnTo>
                    <a:lnTo>
                      <a:pt x="3" y="43"/>
                    </a:lnTo>
                    <a:lnTo>
                      <a:pt x="3" y="42"/>
                    </a:lnTo>
                    <a:lnTo>
                      <a:pt x="1" y="42"/>
                    </a:lnTo>
                    <a:lnTo>
                      <a:pt x="0" y="42"/>
                    </a:lnTo>
                    <a:lnTo>
                      <a:pt x="0" y="41"/>
                    </a:lnTo>
                    <a:lnTo>
                      <a:pt x="1" y="41"/>
                    </a:lnTo>
                    <a:lnTo>
                      <a:pt x="1" y="39"/>
                    </a:lnTo>
                    <a:lnTo>
                      <a:pt x="1" y="38"/>
                    </a:lnTo>
                    <a:lnTo>
                      <a:pt x="3" y="38"/>
                    </a:lnTo>
                    <a:lnTo>
                      <a:pt x="3" y="37"/>
                    </a:lnTo>
                    <a:lnTo>
                      <a:pt x="4" y="37"/>
                    </a:lnTo>
                    <a:lnTo>
                      <a:pt x="4" y="35"/>
                    </a:lnTo>
                    <a:lnTo>
                      <a:pt x="5" y="35"/>
                    </a:lnTo>
                    <a:lnTo>
                      <a:pt x="7" y="35"/>
                    </a:lnTo>
                    <a:lnTo>
                      <a:pt x="7" y="34"/>
                    </a:lnTo>
                    <a:lnTo>
                      <a:pt x="8" y="34"/>
                    </a:lnTo>
                    <a:lnTo>
                      <a:pt x="9" y="34"/>
                    </a:lnTo>
                    <a:lnTo>
                      <a:pt x="9" y="33"/>
                    </a:lnTo>
                    <a:lnTo>
                      <a:pt x="10" y="33"/>
                    </a:lnTo>
                    <a:lnTo>
                      <a:pt x="10" y="31"/>
                    </a:lnTo>
                    <a:lnTo>
                      <a:pt x="12" y="31"/>
                    </a:lnTo>
                    <a:lnTo>
                      <a:pt x="12" y="30"/>
                    </a:lnTo>
                    <a:lnTo>
                      <a:pt x="12" y="29"/>
                    </a:lnTo>
                    <a:lnTo>
                      <a:pt x="12" y="27"/>
                    </a:lnTo>
                    <a:lnTo>
                      <a:pt x="10" y="27"/>
                    </a:lnTo>
                    <a:lnTo>
                      <a:pt x="10" y="26"/>
                    </a:lnTo>
                    <a:lnTo>
                      <a:pt x="10" y="25"/>
                    </a:lnTo>
                    <a:lnTo>
                      <a:pt x="9" y="25"/>
                    </a:lnTo>
                    <a:lnTo>
                      <a:pt x="9" y="24"/>
                    </a:lnTo>
                    <a:lnTo>
                      <a:pt x="8" y="24"/>
                    </a:lnTo>
                    <a:lnTo>
                      <a:pt x="8" y="22"/>
                    </a:lnTo>
                    <a:lnTo>
                      <a:pt x="8" y="21"/>
                    </a:lnTo>
                    <a:lnTo>
                      <a:pt x="7" y="21"/>
                    </a:lnTo>
                    <a:lnTo>
                      <a:pt x="7" y="20"/>
                    </a:lnTo>
                    <a:lnTo>
                      <a:pt x="7" y="18"/>
                    </a:lnTo>
                    <a:lnTo>
                      <a:pt x="5" y="18"/>
                    </a:lnTo>
                    <a:lnTo>
                      <a:pt x="5" y="17"/>
                    </a:lnTo>
                    <a:lnTo>
                      <a:pt x="5" y="16"/>
                    </a:lnTo>
                    <a:lnTo>
                      <a:pt x="4" y="16"/>
                    </a:lnTo>
                    <a:lnTo>
                      <a:pt x="4" y="14"/>
                    </a:lnTo>
                    <a:lnTo>
                      <a:pt x="3" y="14"/>
                    </a:lnTo>
                    <a:lnTo>
                      <a:pt x="3" y="13"/>
                    </a:lnTo>
                    <a:lnTo>
                      <a:pt x="3" y="12"/>
                    </a:lnTo>
                    <a:lnTo>
                      <a:pt x="3" y="10"/>
                    </a:lnTo>
                    <a:lnTo>
                      <a:pt x="3" y="9"/>
                    </a:lnTo>
                    <a:lnTo>
                      <a:pt x="3" y="8"/>
                    </a:lnTo>
                    <a:lnTo>
                      <a:pt x="4" y="8"/>
                    </a:lnTo>
                    <a:lnTo>
                      <a:pt x="4" y="7"/>
                    </a:lnTo>
                    <a:lnTo>
                      <a:pt x="4" y="5"/>
                    </a:lnTo>
                    <a:lnTo>
                      <a:pt x="4" y="4"/>
                    </a:lnTo>
                    <a:lnTo>
                      <a:pt x="4" y="3"/>
                    </a:lnTo>
                    <a:lnTo>
                      <a:pt x="5" y="3"/>
                    </a:lnTo>
                    <a:lnTo>
                      <a:pt x="5" y="1"/>
                    </a:lnTo>
                    <a:lnTo>
                      <a:pt x="5" y="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7" name="Freeform 44">
                <a:extLst>
                  <a:ext uri="{FF2B5EF4-FFF2-40B4-BE49-F238E27FC236}">
                    <a16:creationId xmlns:a16="http://schemas.microsoft.com/office/drawing/2014/main" id="{C4BAD7E0-B8F4-7641-F9F2-359C50C6BA23}"/>
                  </a:ext>
                </a:extLst>
              </p:cNvPr>
              <p:cNvSpPr>
                <a:spLocks/>
              </p:cNvSpPr>
              <p:nvPr/>
            </p:nvSpPr>
            <p:spPr bwMode="auto">
              <a:xfrm>
                <a:off x="2894" y="795"/>
                <a:ext cx="576" cy="408"/>
              </a:xfrm>
              <a:custGeom>
                <a:avLst/>
                <a:gdLst>
                  <a:gd name="T0" fmla="*/ 44 w 576"/>
                  <a:gd name="T1" fmla="*/ 398 h 408"/>
                  <a:gd name="T2" fmla="*/ 44 w 576"/>
                  <a:gd name="T3" fmla="*/ 378 h 408"/>
                  <a:gd name="T4" fmla="*/ 28 w 576"/>
                  <a:gd name="T5" fmla="*/ 374 h 408"/>
                  <a:gd name="T6" fmla="*/ 21 w 576"/>
                  <a:gd name="T7" fmla="*/ 370 h 408"/>
                  <a:gd name="T8" fmla="*/ 2 w 576"/>
                  <a:gd name="T9" fmla="*/ 366 h 408"/>
                  <a:gd name="T10" fmla="*/ 2 w 576"/>
                  <a:gd name="T11" fmla="*/ 354 h 408"/>
                  <a:gd name="T12" fmla="*/ 4 w 576"/>
                  <a:gd name="T13" fmla="*/ 340 h 408"/>
                  <a:gd name="T14" fmla="*/ 6 w 576"/>
                  <a:gd name="T15" fmla="*/ 327 h 408"/>
                  <a:gd name="T16" fmla="*/ 18 w 576"/>
                  <a:gd name="T17" fmla="*/ 319 h 408"/>
                  <a:gd name="T18" fmla="*/ 22 w 576"/>
                  <a:gd name="T19" fmla="*/ 310 h 408"/>
                  <a:gd name="T20" fmla="*/ 34 w 576"/>
                  <a:gd name="T21" fmla="*/ 299 h 408"/>
                  <a:gd name="T22" fmla="*/ 26 w 576"/>
                  <a:gd name="T23" fmla="*/ 280 h 408"/>
                  <a:gd name="T24" fmla="*/ 26 w 576"/>
                  <a:gd name="T25" fmla="*/ 263 h 408"/>
                  <a:gd name="T26" fmla="*/ 38 w 576"/>
                  <a:gd name="T27" fmla="*/ 247 h 408"/>
                  <a:gd name="T28" fmla="*/ 31 w 576"/>
                  <a:gd name="T29" fmla="*/ 225 h 408"/>
                  <a:gd name="T30" fmla="*/ 31 w 576"/>
                  <a:gd name="T31" fmla="*/ 206 h 408"/>
                  <a:gd name="T32" fmla="*/ 10 w 576"/>
                  <a:gd name="T33" fmla="*/ 189 h 408"/>
                  <a:gd name="T34" fmla="*/ 6 w 576"/>
                  <a:gd name="T35" fmla="*/ 171 h 408"/>
                  <a:gd name="T36" fmla="*/ 15 w 576"/>
                  <a:gd name="T37" fmla="*/ 158 h 408"/>
                  <a:gd name="T38" fmla="*/ 31 w 576"/>
                  <a:gd name="T39" fmla="*/ 162 h 408"/>
                  <a:gd name="T40" fmla="*/ 42 w 576"/>
                  <a:gd name="T41" fmla="*/ 158 h 408"/>
                  <a:gd name="T42" fmla="*/ 53 w 576"/>
                  <a:gd name="T43" fmla="*/ 155 h 408"/>
                  <a:gd name="T44" fmla="*/ 87 w 576"/>
                  <a:gd name="T45" fmla="*/ 144 h 408"/>
                  <a:gd name="T46" fmla="*/ 95 w 576"/>
                  <a:gd name="T47" fmla="*/ 121 h 408"/>
                  <a:gd name="T48" fmla="*/ 157 w 576"/>
                  <a:gd name="T49" fmla="*/ 110 h 408"/>
                  <a:gd name="T50" fmla="*/ 247 w 576"/>
                  <a:gd name="T51" fmla="*/ 110 h 408"/>
                  <a:gd name="T52" fmla="*/ 267 w 576"/>
                  <a:gd name="T53" fmla="*/ 98 h 408"/>
                  <a:gd name="T54" fmla="*/ 340 w 576"/>
                  <a:gd name="T55" fmla="*/ 96 h 408"/>
                  <a:gd name="T56" fmla="*/ 373 w 576"/>
                  <a:gd name="T57" fmla="*/ 79 h 408"/>
                  <a:gd name="T58" fmla="*/ 370 w 576"/>
                  <a:gd name="T59" fmla="*/ 64 h 408"/>
                  <a:gd name="T60" fmla="*/ 368 w 576"/>
                  <a:gd name="T61" fmla="*/ 49 h 408"/>
                  <a:gd name="T62" fmla="*/ 366 w 576"/>
                  <a:gd name="T63" fmla="*/ 34 h 408"/>
                  <a:gd name="T64" fmla="*/ 374 w 576"/>
                  <a:gd name="T65" fmla="*/ 23 h 408"/>
                  <a:gd name="T66" fmla="*/ 387 w 576"/>
                  <a:gd name="T67" fmla="*/ 21 h 408"/>
                  <a:gd name="T68" fmla="*/ 388 w 576"/>
                  <a:gd name="T69" fmla="*/ 11 h 408"/>
                  <a:gd name="T70" fmla="*/ 402 w 576"/>
                  <a:gd name="T71" fmla="*/ 11 h 408"/>
                  <a:gd name="T72" fmla="*/ 416 w 576"/>
                  <a:gd name="T73" fmla="*/ 4 h 408"/>
                  <a:gd name="T74" fmla="*/ 426 w 576"/>
                  <a:gd name="T75" fmla="*/ 10 h 408"/>
                  <a:gd name="T76" fmla="*/ 441 w 576"/>
                  <a:gd name="T77" fmla="*/ 5 h 408"/>
                  <a:gd name="T78" fmla="*/ 458 w 576"/>
                  <a:gd name="T79" fmla="*/ 0 h 408"/>
                  <a:gd name="T80" fmla="*/ 475 w 576"/>
                  <a:gd name="T81" fmla="*/ 4 h 408"/>
                  <a:gd name="T82" fmla="*/ 491 w 576"/>
                  <a:gd name="T83" fmla="*/ 7 h 408"/>
                  <a:gd name="T84" fmla="*/ 509 w 576"/>
                  <a:gd name="T85" fmla="*/ 18 h 408"/>
                  <a:gd name="T86" fmla="*/ 526 w 576"/>
                  <a:gd name="T87" fmla="*/ 23 h 408"/>
                  <a:gd name="T88" fmla="*/ 540 w 576"/>
                  <a:gd name="T89" fmla="*/ 32 h 408"/>
                  <a:gd name="T90" fmla="*/ 553 w 576"/>
                  <a:gd name="T91" fmla="*/ 39 h 408"/>
                  <a:gd name="T92" fmla="*/ 563 w 576"/>
                  <a:gd name="T93" fmla="*/ 43 h 408"/>
                  <a:gd name="T94" fmla="*/ 567 w 576"/>
                  <a:gd name="T95" fmla="*/ 48 h 408"/>
                  <a:gd name="T96" fmla="*/ 574 w 576"/>
                  <a:gd name="T97" fmla="*/ 60 h 408"/>
                  <a:gd name="T98" fmla="*/ 561 w 576"/>
                  <a:gd name="T99" fmla="*/ 53 h 408"/>
                  <a:gd name="T100" fmla="*/ 549 w 576"/>
                  <a:gd name="T101" fmla="*/ 70 h 408"/>
                  <a:gd name="T102" fmla="*/ 557 w 576"/>
                  <a:gd name="T103" fmla="*/ 83 h 408"/>
                  <a:gd name="T104" fmla="*/ 553 w 576"/>
                  <a:gd name="T105" fmla="*/ 96 h 408"/>
                  <a:gd name="T106" fmla="*/ 553 w 576"/>
                  <a:gd name="T107" fmla="*/ 106 h 408"/>
                  <a:gd name="T108" fmla="*/ 546 w 576"/>
                  <a:gd name="T109" fmla="*/ 104 h 408"/>
                  <a:gd name="T110" fmla="*/ 534 w 576"/>
                  <a:gd name="T111" fmla="*/ 98 h 408"/>
                  <a:gd name="T112" fmla="*/ 521 w 576"/>
                  <a:gd name="T113" fmla="*/ 100 h 408"/>
                  <a:gd name="T114" fmla="*/ 508 w 576"/>
                  <a:gd name="T115" fmla="*/ 99 h 408"/>
                  <a:gd name="T116" fmla="*/ 501 w 576"/>
                  <a:gd name="T117" fmla="*/ 103 h 408"/>
                  <a:gd name="T118" fmla="*/ 493 w 576"/>
                  <a:gd name="T119" fmla="*/ 111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6" h="408">
                    <a:moveTo>
                      <a:pt x="57" y="408"/>
                    </a:moveTo>
                    <a:lnTo>
                      <a:pt x="56" y="407"/>
                    </a:lnTo>
                    <a:lnTo>
                      <a:pt x="56" y="405"/>
                    </a:lnTo>
                    <a:lnTo>
                      <a:pt x="56" y="404"/>
                    </a:lnTo>
                    <a:lnTo>
                      <a:pt x="55" y="404"/>
                    </a:lnTo>
                    <a:lnTo>
                      <a:pt x="53" y="403"/>
                    </a:lnTo>
                    <a:lnTo>
                      <a:pt x="52" y="403"/>
                    </a:lnTo>
                    <a:lnTo>
                      <a:pt x="51" y="403"/>
                    </a:lnTo>
                    <a:lnTo>
                      <a:pt x="51" y="401"/>
                    </a:lnTo>
                    <a:lnTo>
                      <a:pt x="49" y="401"/>
                    </a:lnTo>
                    <a:lnTo>
                      <a:pt x="48" y="401"/>
                    </a:lnTo>
                    <a:lnTo>
                      <a:pt x="47" y="401"/>
                    </a:lnTo>
                    <a:lnTo>
                      <a:pt x="47" y="400"/>
                    </a:lnTo>
                    <a:lnTo>
                      <a:pt x="45" y="400"/>
                    </a:lnTo>
                    <a:lnTo>
                      <a:pt x="45" y="399"/>
                    </a:lnTo>
                    <a:lnTo>
                      <a:pt x="45" y="398"/>
                    </a:lnTo>
                    <a:lnTo>
                      <a:pt x="44" y="398"/>
                    </a:lnTo>
                    <a:lnTo>
                      <a:pt x="44" y="396"/>
                    </a:lnTo>
                    <a:lnTo>
                      <a:pt x="44" y="395"/>
                    </a:lnTo>
                    <a:lnTo>
                      <a:pt x="44" y="394"/>
                    </a:lnTo>
                    <a:lnTo>
                      <a:pt x="44" y="392"/>
                    </a:lnTo>
                    <a:lnTo>
                      <a:pt x="44" y="391"/>
                    </a:lnTo>
                    <a:lnTo>
                      <a:pt x="44" y="390"/>
                    </a:lnTo>
                    <a:lnTo>
                      <a:pt x="44" y="388"/>
                    </a:lnTo>
                    <a:lnTo>
                      <a:pt x="43" y="388"/>
                    </a:lnTo>
                    <a:lnTo>
                      <a:pt x="43" y="387"/>
                    </a:lnTo>
                    <a:lnTo>
                      <a:pt x="43" y="386"/>
                    </a:lnTo>
                    <a:lnTo>
                      <a:pt x="43" y="384"/>
                    </a:lnTo>
                    <a:lnTo>
                      <a:pt x="43" y="383"/>
                    </a:lnTo>
                    <a:lnTo>
                      <a:pt x="43" y="382"/>
                    </a:lnTo>
                    <a:lnTo>
                      <a:pt x="43" y="381"/>
                    </a:lnTo>
                    <a:lnTo>
                      <a:pt x="43" y="379"/>
                    </a:lnTo>
                    <a:lnTo>
                      <a:pt x="44" y="379"/>
                    </a:lnTo>
                    <a:lnTo>
                      <a:pt x="44" y="378"/>
                    </a:lnTo>
                    <a:lnTo>
                      <a:pt x="44" y="377"/>
                    </a:lnTo>
                    <a:lnTo>
                      <a:pt x="42" y="377"/>
                    </a:lnTo>
                    <a:lnTo>
                      <a:pt x="42" y="375"/>
                    </a:lnTo>
                    <a:lnTo>
                      <a:pt x="42" y="374"/>
                    </a:lnTo>
                    <a:lnTo>
                      <a:pt x="40" y="374"/>
                    </a:lnTo>
                    <a:lnTo>
                      <a:pt x="40" y="373"/>
                    </a:lnTo>
                    <a:lnTo>
                      <a:pt x="39" y="373"/>
                    </a:lnTo>
                    <a:lnTo>
                      <a:pt x="38" y="373"/>
                    </a:lnTo>
                    <a:lnTo>
                      <a:pt x="38" y="371"/>
                    </a:lnTo>
                    <a:lnTo>
                      <a:pt x="36" y="371"/>
                    </a:lnTo>
                    <a:lnTo>
                      <a:pt x="35" y="371"/>
                    </a:lnTo>
                    <a:lnTo>
                      <a:pt x="34" y="373"/>
                    </a:lnTo>
                    <a:lnTo>
                      <a:pt x="32" y="373"/>
                    </a:lnTo>
                    <a:lnTo>
                      <a:pt x="31" y="373"/>
                    </a:lnTo>
                    <a:lnTo>
                      <a:pt x="30" y="373"/>
                    </a:lnTo>
                    <a:lnTo>
                      <a:pt x="28" y="373"/>
                    </a:lnTo>
                    <a:lnTo>
                      <a:pt x="28" y="374"/>
                    </a:lnTo>
                    <a:lnTo>
                      <a:pt x="27" y="374"/>
                    </a:lnTo>
                    <a:lnTo>
                      <a:pt x="27" y="373"/>
                    </a:lnTo>
                    <a:lnTo>
                      <a:pt x="27" y="371"/>
                    </a:lnTo>
                    <a:lnTo>
                      <a:pt x="26" y="371"/>
                    </a:lnTo>
                    <a:lnTo>
                      <a:pt x="25" y="371"/>
                    </a:lnTo>
                    <a:lnTo>
                      <a:pt x="25" y="373"/>
                    </a:lnTo>
                    <a:lnTo>
                      <a:pt x="23" y="373"/>
                    </a:lnTo>
                    <a:lnTo>
                      <a:pt x="22" y="373"/>
                    </a:lnTo>
                    <a:lnTo>
                      <a:pt x="22" y="374"/>
                    </a:lnTo>
                    <a:lnTo>
                      <a:pt x="21" y="374"/>
                    </a:lnTo>
                    <a:lnTo>
                      <a:pt x="21" y="373"/>
                    </a:lnTo>
                    <a:lnTo>
                      <a:pt x="22" y="373"/>
                    </a:lnTo>
                    <a:lnTo>
                      <a:pt x="22" y="371"/>
                    </a:lnTo>
                    <a:lnTo>
                      <a:pt x="23" y="371"/>
                    </a:lnTo>
                    <a:lnTo>
                      <a:pt x="23" y="370"/>
                    </a:lnTo>
                    <a:lnTo>
                      <a:pt x="22" y="370"/>
                    </a:lnTo>
                    <a:lnTo>
                      <a:pt x="21" y="370"/>
                    </a:lnTo>
                    <a:lnTo>
                      <a:pt x="19" y="370"/>
                    </a:lnTo>
                    <a:lnTo>
                      <a:pt x="19" y="369"/>
                    </a:lnTo>
                    <a:lnTo>
                      <a:pt x="18" y="369"/>
                    </a:lnTo>
                    <a:lnTo>
                      <a:pt x="17" y="370"/>
                    </a:lnTo>
                    <a:lnTo>
                      <a:pt x="15" y="370"/>
                    </a:lnTo>
                    <a:lnTo>
                      <a:pt x="14" y="370"/>
                    </a:lnTo>
                    <a:lnTo>
                      <a:pt x="13" y="370"/>
                    </a:lnTo>
                    <a:lnTo>
                      <a:pt x="11" y="370"/>
                    </a:lnTo>
                    <a:lnTo>
                      <a:pt x="10" y="370"/>
                    </a:lnTo>
                    <a:lnTo>
                      <a:pt x="9" y="370"/>
                    </a:lnTo>
                    <a:lnTo>
                      <a:pt x="8" y="370"/>
                    </a:lnTo>
                    <a:lnTo>
                      <a:pt x="6" y="370"/>
                    </a:lnTo>
                    <a:lnTo>
                      <a:pt x="6" y="369"/>
                    </a:lnTo>
                    <a:lnTo>
                      <a:pt x="5" y="369"/>
                    </a:lnTo>
                    <a:lnTo>
                      <a:pt x="4" y="367"/>
                    </a:lnTo>
                    <a:lnTo>
                      <a:pt x="4" y="366"/>
                    </a:lnTo>
                    <a:lnTo>
                      <a:pt x="2" y="366"/>
                    </a:lnTo>
                    <a:lnTo>
                      <a:pt x="2" y="365"/>
                    </a:lnTo>
                    <a:lnTo>
                      <a:pt x="2" y="363"/>
                    </a:lnTo>
                    <a:lnTo>
                      <a:pt x="2" y="362"/>
                    </a:lnTo>
                    <a:lnTo>
                      <a:pt x="1" y="362"/>
                    </a:lnTo>
                    <a:lnTo>
                      <a:pt x="1" y="361"/>
                    </a:lnTo>
                    <a:lnTo>
                      <a:pt x="0" y="361"/>
                    </a:lnTo>
                    <a:lnTo>
                      <a:pt x="1" y="361"/>
                    </a:lnTo>
                    <a:lnTo>
                      <a:pt x="1" y="360"/>
                    </a:lnTo>
                    <a:lnTo>
                      <a:pt x="0" y="360"/>
                    </a:lnTo>
                    <a:lnTo>
                      <a:pt x="0" y="361"/>
                    </a:lnTo>
                    <a:lnTo>
                      <a:pt x="0" y="360"/>
                    </a:lnTo>
                    <a:lnTo>
                      <a:pt x="0" y="358"/>
                    </a:lnTo>
                    <a:lnTo>
                      <a:pt x="0" y="357"/>
                    </a:lnTo>
                    <a:lnTo>
                      <a:pt x="0" y="356"/>
                    </a:lnTo>
                    <a:lnTo>
                      <a:pt x="1" y="356"/>
                    </a:lnTo>
                    <a:lnTo>
                      <a:pt x="1" y="354"/>
                    </a:lnTo>
                    <a:lnTo>
                      <a:pt x="2" y="354"/>
                    </a:lnTo>
                    <a:lnTo>
                      <a:pt x="2" y="353"/>
                    </a:lnTo>
                    <a:lnTo>
                      <a:pt x="4" y="353"/>
                    </a:lnTo>
                    <a:lnTo>
                      <a:pt x="4" y="352"/>
                    </a:lnTo>
                    <a:lnTo>
                      <a:pt x="5" y="352"/>
                    </a:lnTo>
                    <a:lnTo>
                      <a:pt x="5" y="350"/>
                    </a:lnTo>
                    <a:lnTo>
                      <a:pt x="5" y="349"/>
                    </a:lnTo>
                    <a:lnTo>
                      <a:pt x="6" y="348"/>
                    </a:lnTo>
                    <a:lnTo>
                      <a:pt x="6" y="346"/>
                    </a:lnTo>
                    <a:lnTo>
                      <a:pt x="5" y="346"/>
                    </a:lnTo>
                    <a:lnTo>
                      <a:pt x="5" y="345"/>
                    </a:lnTo>
                    <a:lnTo>
                      <a:pt x="5" y="344"/>
                    </a:lnTo>
                    <a:lnTo>
                      <a:pt x="5" y="343"/>
                    </a:lnTo>
                    <a:lnTo>
                      <a:pt x="5" y="341"/>
                    </a:lnTo>
                    <a:lnTo>
                      <a:pt x="5" y="340"/>
                    </a:lnTo>
                    <a:lnTo>
                      <a:pt x="4" y="340"/>
                    </a:lnTo>
                    <a:lnTo>
                      <a:pt x="4" y="339"/>
                    </a:lnTo>
                    <a:lnTo>
                      <a:pt x="4" y="340"/>
                    </a:lnTo>
                    <a:lnTo>
                      <a:pt x="5" y="340"/>
                    </a:lnTo>
                    <a:lnTo>
                      <a:pt x="5" y="339"/>
                    </a:lnTo>
                    <a:lnTo>
                      <a:pt x="5" y="337"/>
                    </a:lnTo>
                    <a:lnTo>
                      <a:pt x="4" y="336"/>
                    </a:lnTo>
                    <a:lnTo>
                      <a:pt x="4" y="335"/>
                    </a:lnTo>
                    <a:lnTo>
                      <a:pt x="4" y="333"/>
                    </a:lnTo>
                    <a:lnTo>
                      <a:pt x="2" y="333"/>
                    </a:lnTo>
                    <a:lnTo>
                      <a:pt x="2" y="332"/>
                    </a:lnTo>
                    <a:lnTo>
                      <a:pt x="2" y="331"/>
                    </a:lnTo>
                    <a:lnTo>
                      <a:pt x="1" y="332"/>
                    </a:lnTo>
                    <a:lnTo>
                      <a:pt x="1" y="331"/>
                    </a:lnTo>
                    <a:lnTo>
                      <a:pt x="2" y="331"/>
                    </a:lnTo>
                    <a:lnTo>
                      <a:pt x="2" y="329"/>
                    </a:lnTo>
                    <a:lnTo>
                      <a:pt x="4" y="328"/>
                    </a:lnTo>
                    <a:lnTo>
                      <a:pt x="5" y="328"/>
                    </a:lnTo>
                    <a:lnTo>
                      <a:pt x="5" y="327"/>
                    </a:lnTo>
                    <a:lnTo>
                      <a:pt x="6" y="327"/>
                    </a:lnTo>
                    <a:lnTo>
                      <a:pt x="8" y="327"/>
                    </a:lnTo>
                    <a:lnTo>
                      <a:pt x="9" y="327"/>
                    </a:lnTo>
                    <a:lnTo>
                      <a:pt x="9" y="326"/>
                    </a:lnTo>
                    <a:lnTo>
                      <a:pt x="10" y="326"/>
                    </a:lnTo>
                    <a:lnTo>
                      <a:pt x="11" y="326"/>
                    </a:lnTo>
                    <a:lnTo>
                      <a:pt x="10" y="324"/>
                    </a:lnTo>
                    <a:lnTo>
                      <a:pt x="11" y="324"/>
                    </a:lnTo>
                    <a:lnTo>
                      <a:pt x="11" y="326"/>
                    </a:lnTo>
                    <a:lnTo>
                      <a:pt x="13" y="326"/>
                    </a:lnTo>
                    <a:lnTo>
                      <a:pt x="14" y="326"/>
                    </a:lnTo>
                    <a:lnTo>
                      <a:pt x="14" y="324"/>
                    </a:lnTo>
                    <a:lnTo>
                      <a:pt x="15" y="324"/>
                    </a:lnTo>
                    <a:lnTo>
                      <a:pt x="15" y="323"/>
                    </a:lnTo>
                    <a:lnTo>
                      <a:pt x="17" y="323"/>
                    </a:lnTo>
                    <a:lnTo>
                      <a:pt x="17" y="322"/>
                    </a:lnTo>
                    <a:lnTo>
                      <a:pt x="18" y="320"/>
                    </a:lnTo>
                    <a:lnTo>
                      <a:pt x="18" y="319"/>
                    </a:lnTo>
                    <a:lnTo>
                      <a:pt x="18" y="318"/>
                    </a:lnTo>
                    <a:lnTo>
                      <a:pt x="19" y="318"/>
                    </a:lnTo>
                    <a:lnTo>
                      <a:pt x="19" y="316"/>
                    </a:lnTo>
                    <a:lnTo>
                      <a:pt x="19" y="315"/>
                    </a:lnTo>
                    <a:lnTo>
                      <a:pt x="21" y="315"/>
                    </a:lnTo>
                    <a:lnTo>
                      <a:pt x="21" y="314"/>
                    </a:lnTo>
                    <a:lnTo>
                      <a:pt x="21" y="312"/>
                    </a:lnTo>
                    <a:lnTo>
                      <a:pt x="21" y="311"/>
                    </a:lnTo>
                    <a:lnTo>
                      <a:pt x="19" y="311"/>
                    </a:lnTo>
                    <a:lnTo>
                      <a:pt x="21" y="311"/>
                    </a:lnTo>
                    <a:lnTo>
                      <a:pt x="19" y="311"/>
                    </a:lnTo>
                    <a:lnTo>
                      <a:pt x="19" y="310"/>
                    </a:lnTo>
                    <a:lnTo>
                      <a:pt x="21" y="310"/>
                    </a:lnTo>
                    <a:lnTo>
                      <a:pt x="21" y="311"/>
                    </a:lnTo>
                    <a:lnTo>
                      <a:pt x="22" y="311"/>
                    </a:lnTo>
                    <a:lnTo>
                      <a:pt x="21" y="310"/>
                    </a:lnTo>
                    <a:lnTo>
                      <a:pt x="22" y="310"/>
                    </a:lnTo>
                    <a:lnTo>
                      <a:pt x="22" y="309"/>
                    </a:lnTo>
                    <a:lnTo>
                      <a:pt x="23" y="309"/>
                    </a:lnTo>
                    <a:lnTo>
                      <a:pt x="23" y="307"/>
                    </a:lnTo>
                    <a:lnTo>
                      <a:pt x="22" y="309"/>
                    </a:lnTo>
                    <a:lnTo>
                      <a:pt x="22" y="307"/>
                    </a:lnTo>
                    <a:lnTo>
                      <a:pt x="23" y="307"/>
                    </a:lnTo>
                    <a:lnTo>
                      <a:pt x="23" y="306"/>
                    </a:lnTo>
                    <a:lnTo>
                      <a:pt x="23" y="307"/>
                    </a:lnTo>
                    <a:lnTo>
                      <a:pt x="25" y="306"/>
                    </a:lnTo>
                    <a:lnTo>
                      <a:pt x="26" y="306"/>
                    </a:lnTo>
                    <a:lnTo>
                      <a:pt x="27" y="305"/>
                    </a:lnTo>
                    <a:lnTo>
                      <a:pt x="28" y="303"/>
                    </a:lnTo>
                    <a:lnTo>
                      <a:pt x="30" y="303"/>
                    </a:lnTo>
                    <a:lnTo>
                      <a:pt x="30" y="302"/>
                    </a:lnTo>
                    <a:lnTo>
                      <a:pt x="31" y="301"/>
                    </a:lnTo>
                    <a:lnTo>
                      <a:pt x="32" y="301"/>
                    </a:lnTo>
                    <a:lnTo>
                      <a:pt x="34" y="299"/>
                    </a:lnTo>
                    <a:lnTo>
                      <a:pt x="35" y="299"/>
                    </a:lnTo>
                    <a:lnTo>
                      <a:pt x="42" y="297"/>
                    </a:lnTo>
                    <a:lnTo>
                      <a:pt x="43" y="290"/>
                    </a:lnTo>
                    <a:lnTo>
                      <a:pt x="42" y="289"/>
                    </a:lnTo>
                    <a:lnTo>
                      <a:pt x="38" y="284"/>
                    </a:lnTo>
                    <a:lnTo>
                      <a:pt x="36" y="282"/>
                    </a:lnTo>
                    <a:lnTo>
                      <a:pt x="35" y="282"/>
                    </a:lnTo>
                    <a:lnTo>
                      <a:pt x="35" y="281"/>
                    </a:lnTo>
                    <a:lnTo>
                      <a:pt x="34" y="281"/>
                    </a:lnTo>
                    <a:lnTo>
                      <a:pt x="34" y="280"/>
                    </a:lnTo>
                    <a:lnTo>
                      <a:pt x="32" y="280"/>
                    </a:lnTo>
                    <a:lnTo>
                      <a:pt x="31" y="281"/>
                    </a:lnTo>
                    <a:lnTo>
                      <a:pt x="30" y="281"/>
                    </a:lnTo>
                    <a:lnTo>
                      <a:pt x="28" y="281"/>
                    </a:lnTo>
                    <a:lnTo>
                      <a:pt x="27" y="281"/>
                    </a:lnTo>
                    <a:lnTo>
                      <a:pt x="27" y="280"/>
                    </a:lnTo>
                    <a:lnTo>
                      <a:pt x="26" y="280"/>
                    </a:lnTo>
                    <a:lnTo>
                      <a:pt x="25" y="278"/>
                    </a:lnTo>
                    <a:lnTo>
                      <a:pt x="23" y="277"/>
                    </a:lnTo>
                    <a:lnTo>
                      <a:pt x="22" y="276"/>
                    </a:lnTo>
                    <a:lnTo>
                      <a:pt x="22" y="274"/>
                    </a:lnTo>
                    <a:lnTo>
                      <a:pt x="22" y="273"/>
                    </a:lnTo>
                    <a:lnTo>
                      <a:pt x="21" y="272"/>
                    </a:lnTo>
                    <a:lnTo>
                      <a:pt x="21" y="271"/>
                    </a:lnTo>
                    <a:lnTo>
                      <a:pt x="21" y="269"/>
                    </a:lnTo>
                    <a:lnTo>
                      <a:pt x="21" y="268"/>
                    </a:lnTo>
                    <a:lnTo>
                      <a:pt x="21" y="267"/>
                    </a:lnTo>
                    <a:lnTo>
                      <a:pt x="21" y="265"/>
                    </a:lnTo>
                    <a:lnTo>
                      <a:pt x="21" y="264"/>
                    </a:lnTo>
                    <a:lnTo>
                      <a:pt x="22" y="264"/>
                    </a:lnTo>
                    <a:lnTo>
                      <a:pt x="23" y="263"/>
                    </a:lnTo>
                    <a:lnTo>
                      <a:pt x="25" y="263"/>
                    </a:lnTo>
                    <a:lnTo>
                      <a:pt x="26" y="261"/>
                    </a:lnTo>
                    <a:lnTo>
                      <a:pt x="26" y="263"/>
                    </a:lnTo>
                    <a:lnTo>
                      <a:pt x="27" y="263"/>
                    </a:lnTo>
                    <a:lnTo>
                      <a:pt x="27" y="261"/>
                    </a:lnTo>
                    <a:lnTo>
                      <a:pt x="28" y="260"/>
                    </a:lnTo>
                    <a:lnTo>
                      <a:pt x="28" y="259"/>
                    </a:lnTo>
                    <a:lnTo>
                      <a:pt x="30" y="259"/>
                    </a:lnTo>
                    <a:lnTo>
                      <a:pt x="30" y="257"/>
                    </a:lnTo>
                    <a:lnTo>
                      <a:pt x="31" y="257"/>
                    </a:lnTo>
                    <a:lnTo>
                      <a:pt x="32" y="256"/>
                    </a:lnTo>
                    <a:lnTo>
                      <a:pt x="34" y="255"/>
                    </a:lnTo>
                    <a:lnTo>
                      <a:pt x="35" y="255"/>
                    </a:lnTo>
                    <a:lnTo>
                      <a:pt x="35" y="254"/>
                    </a:lnTo>
                    <a:lnTo>
                      <a:pt x="35" y="252"/>
                    </a:lnTo>
                    <a:lnTo>
                      <a:pt x="36" y="252"/>
                    </a:lnTo>
                    <a:lnTo>
                      <a:pt x="36" y="251"/>
                    </a:lnTo>
                    <a:lnTo>
                      <a:pt x="36" y="250"/>
                    </a:lnTo>
                    <a:lnTo>
                      <a:pt x="36" y="248"/>
                    </a:lnTo>
                    <a:lnTo>
                      <a:pt x="38" y="247"/>
                    </a:lnTo>
                    <a:lnTo>
                      <a:pt x="38" y="246"/>
                    </a:lnTo>
                    <a:lnTo>
                      <a:pt x="38" y="244"/>
                    </a:lnTo>
                    <a:lnTo>
                      <a:pt x="36" y="244"/>
                    </a:lnTo>
                    <a:lnTo>
                      <a:pt x="36" y="243"/>
                    </a:lnTo>
                    <a:lnTo>
                      <a:pt x="36" y="242"/>
                    </a:lnTo>
                    <a:lnTo>
                      <a:pt x="36" y="240"/>
                    </a:lnTo>
                    <a:lnTo>
                      <a:pt x="36" y="239"/>
                    </a:lnTo>
                    <a:lnTo>
                      <a:pt x="36" y="238"/>
                    </a:lnTo>
                    <a:lnTo>
                      <a:pt x="35" y="238"/>
                    </a:lnTo>
                    <a:lnTo>
                      <a:pt x="35" y="237"/>
                    </a:lnTo>
                    <a:lnTo>
                      <a:pt x="34" y="234"/>
                    </a:lnTo>
                    <a:lnTo>
                      <a:pt x="32" y="233"/>
                    </a:lnTo>
                    <a:lnTo>
                      <a:pt x="32" y="231"/>
                    </a:lnTo>
                    <a:lnTo>
                      <a:pt x="32" y="230"/>
                    </a:lnTo>
                    <a:lnTo>
                      <a:pt x="32" y="229"/>
                    </a:lnTo>
                    <a:lnTo>
                      <a:pt x="31" y="226"/>
                    </a:lnTo>
                    <a:lnTo>
                      <a:pt x="31" y="225"/>
                    </a:lnTo>
                    <a:lnTo>
                      <a:pt x="31" y="223"/>
                    </a:lnTo>
                    <a:lnTo>
                      <a:pt x="31" y="222"/>
                    </a:lnTo>
                    <a:lnTo>
                      <a:pt x="32" y="222"/>
                    </a:lnTo>
                    <a:lnTo>
                      <a:pt x="32" y="221"/>
                    </a:lnTo>
                    <a:lnTo>
                      <a:pt x="32" y="220"/>
                    </a:lnTo>
                    <a:lnTo>
                      <a:pt x="32" y="218"/>
                    </a:lnTo>
                    <a:lnTo>
                      <a:pt x="32" y="217"/>
                    </a:lnTo>
                    <a:lnTo>
                      <a:pt x="34" y="217"/>
                    </a:lnTo>
                    <a:lnTo>
                      <a:pt x="34" y="216"/>
                    </a:lnTo>
                    <a:lnTo>
                      <a:pt x="34" y="214"/>
                    </a:lnTo>
                    <a:lnTo>
                      <a:pt x="34" y="213"/>
                    </a:lnTo>
                    <a:lnTo>
                      <a:pt x="34" y="212"/>
                    </a:lnTo>
                    <a:lnTo>
                      <a:pt x="34" y="210"/>
                    </a:lnTo>
                    <a:lnTo>
                      <a:pt x="32" y="210"/>
                    </a:lnTo>
                    <a:lnTo>
                      <a:pt x="32" y="209"/>
                    </a:lnTo>
                    <a:lnTo>
                      <a:pt x="31" y="208"/>
                    </a:lnTo>
                    <a:lnTo>
                      <a:pt x="31" y="206"/>
                    </a:lnTo>
                    <a:lnTo>
                      <a:pt x="30" y="205"/>
                    </a:lnTo>
                    <a:lnTo>
                      <a:pt x="30" y="204"/>
                    </a:lnTo>
                    <a:lnTo>
                      <a:pt x="28" y="202"/>
                    </a:lnTo>
                    <a:lnTo>
                      <a:pt x="26" y="202"/>
                    </a:lnTo>
                    <a:lnTo>
                      <a:pt x="26" y="201"/>
                    </a:lnTo>
                    <a:lnTo>
                      <a:pt x="25" y="199"/>
                    </a:lnTo>
                    <a:lnTo>
                      <a:pt x="23" y="199"/>
                    </a:lnTo>
                    <a:lnTo>
                      <a:pt x="22" y="197"/>
                    </a:lnTo>
                    <a:lnTo>
                      <a:pt x="21" y="197"/>
                    </a:lnTo>
                    <a:lnTo>
                      <a:pt x="19" y="197"/>
                    </a:lnTo>
                    <a:lnTo>
                      <a:pt x="18" y="197"/>
                    </a:lnTo>
                    <a:lnTo>
                      <a:pt x="17" y="196"/>
                    </a:lnTo>
                    <a:lnTo>
                      <a:pt x="15" y="195"/>
                    </a:lnTo>
                    <a:lnTo>
                      <a:pt x="14" y="193"/>
                    </a:lnTo>
                    <a:lnTo>
                      <a:pt x="13" y="192"/>
                    </a:lnTo>
                    <a:lnTo>
                      <a:pt x="11" y="191"/>
                    </a:lnTo>
                    <a:lnTo>
                      <a:pt x="10" y="189"/>
                    </a:lnTo>
                    <a:lnTo>
                      <a:pt x="9" y="189"/>
                    </a:lnTo>
                    <a:lnTo>
                      <a:pt x="8" y="188"/>
                    </a:lnTo>
                    <a:lnTo>
                      <a:pt x="6" y="187"/>
                    </a:lnTo>
                    <a:lnTo>
                      <a:pt x="6" y="185"/>
                    </a:lnTo>
                    <a:lnTo>
                      <a:pt x="5" y="184"/>
                    </a:lnTo>
                    <a:lnTo>
                      <a:pt x="5" y="183"/>
                    </a:lnTo>
                    <a:lnTo>
                      <a:pt x="4" y="182"/>
                    </a:lnTo>
                    <a:lnTo>
                      <a:pt x="4" y="180"/>
                    </a:lnTo>
                    <a:lnTo>
                      <a:pt x="4" y="179"/>
                    </a:lnTo>
                    <a:lnTo>
                      <a:pt x="4" y="178"/>
                    </a:lnTo>
                    <a:lnTo>
                      <a:pt x="4" y="176"/>
                    </a:lnTo>
                    <a:lnTo>
                      <a:pt x="4" y="175"/>
                    </a:lnTo>
                    <a:lnTo>
                      <a:pt x="4" y="174"/>
                    </a:lnTo>
                    <a:lnTo>
                      <a:pt x="4" y="172"/>
                    </a:lnTo>
                    <a:lnTo>
                      <a:pt x="4" y="171"/>
                    </a:lnTo>
                    <a:lnTo>
                      <a:pt x="5" y="171"/>
                    </a:lnTo>
                    <a:lnTo>
                      <a:pt x="6" y="171"/>
                    </a:lnTo>
                    <a:lnTo>
                      <a:pt x="6" y="170"/>
                    </a:lnTo>
                    <a:lnTo>
                      <a:pt x="6" y="168"/>
                    </a:lnTo>
                    <a:lnTo>
                      <a:pt x="6" y="167"/>
                    </a:lnTo>
                    <a:lnTo>
                      <a:pt x="6" y="166"/>
                    </a:lnTo>
                    <a:lnTo>
                      <a:pt x="8" y="166"/>
                    </a:lnTo>
                    <a:lnTo>
                      <a:pt x="9" y="165"/>
                    </a:lnTo>
                    <a:lnTo>
                      <a:pt x="10" y="163"/>
                    </a:lnTo>
                    <a:lnTo>
                      <a:pt x="10" y="162"/>
                    </a:lnTo>
                    <a:lnTo>
                      <a:pt x="11" y="162"/>
                    </a:lnTo>
                    <a:lnTo>
                      <a:pt x="11" y="161"/>
                    </a:lnTo>
                    <a:lnTo>
                      <a:pt x="13" y="161"/>
                    </a:lnTo>
                    <a:lnTo>
                      <a:pt x="13" y="159"/>
                    </a:lnTo>
                    <a:lnTo>
                      <a:pt x="13" y="158"/>
                    </a:lnTo>
                    <a:lnTo>
                      <a:pt x="14" y="158"/>
                    </a:lnTo>
                    <a:lnTo>
                      <a:pt x="15" y="158"/>
                    </a:lnTo>
                    <a:lnTo>
                      <a:pt x="14" y="158"/>
                    </a:lnTo>
                    <a:lnTo>
                      <a:pt x="15" y="158"/>
                    </a:lnTo>
                    <a:lnTo>
                      <a:pt x="17" y="158"/>
                    </a:lnTo>
                    <a:lnTo>
                      <a:pt x="18" y="158"/>
                    </a:lnTo>
                    <a:lnTo>
                      <a:pt x="18" y="159"/>
                    </a:lnTo>
                    <a:lnTo>
                      <a:pt x="19" y="159"/>
                    </a:lnTo>
                    <a:lnTo>
                      <a:pt x="19" y="161"/>
                    </a:lnTo>
                    <a:lnTo>
                      <a:pt x="21" y="161"/>
                    </a:lnTo>
                    <a:lnTo>
                      <a:pt x="22" y="161"/>
                    </a:lnTo>
                    <a:lnTo>
                      <a:pt x="22" y="162"/>
                    </a:lnTo>
                    <a:lnTo>
                      <a:pt x="22" y="161"/>
                    </a:lnTo>
                    <a:lnTo>
                      <a:pt x="23" y="161"/>
                    </a:lnTo>
                    <a:lnTo>
                      <a:pt x="25" y="161"/>
                    </a:lnTo>
                    <a:lnTo>
                      <a:pt x="26" y="161"/>
                    </a:lnTo>
                    <a:lnTo>
                      <a:pt x="27" y="161"/>
                    </a:lnTo>
                    <a:lnTo>
                      <a:pt x="27" y="162"/>
                    </a:lnTo>
                    <a:lnTo>
                      <a:pt x="28" y="162"/>
                    </a:lnTo>
                    <a:lnTo>
                      <a:pt x="30" y="162"/>
                    </a:lnTo>
                    <a:lnTo>
                      <a:pt x="31" y="162"/>
                    </a:lnTo>
                    <a:lnTo>
                      <a:pt x="32" y="162"/>
                    </a:lnTo>
                    <a:lnTo>
                      <a:pt x="32" y="161"/>
                    </a:lnTo>
                    <a:lnTo>
                      <a:pt x="32" y="162"/>
                    </a:lnTo>
                    <a:lnTo>
                      <a:pt x="32" y="161"/>
                    </a:lnTo>
                    <a:lnTo>
                      <a:pt x="34" y="161"/>
                    </a:lnTo>
                    <a:lnTo>
                      <a:pt x="34" y="162"/>
                    </a:lnTo>
                    <a:lnTo>
                      <a:pt x="35" y="162"/>
                    </a:lnTo>
                    <a:lnTo>
                      <a:pt x="35" y="161"/>
                    </a:lnTo>
                    <a:lnTo>
                      <a:pt x="35" y="162"/>
                    </a:lnTo>
                    <a:lnTo>
                      <a:pt x="35" y="161"/>
                    </a:lnTo>
                    <a:lnTo>
                      <a:pt x="36" y="161"/>
                    </a:lnTo>
                    <a:lnTo>
                      <a:pt x="38" y="161"/>
                    </a:lnTo>
                    <a:lnTo>
                      <a:pt x="39" y="161"/>
                    </a:lnTo>
                    <a:lnTo>
                      <a:pt x="39" y="159"/>
                    </a:lnTo>
                    <a:lnTo>
                      <a:pt x="40" y="159"/>
                    </a:lnTo>
                    <a:lnTo>
                      <a:pt x="42" y="159"/>
                    </a:lnTo>
                    <a:lnTo>
                      <a:pt x="42" y="158"/>
                    </a:lnTo>
                    <a:lnTo>
                      <a:pt x="43" y="158"/>
                    </a:lnTo>
                    <a:lnTo>
                      <a:pt x="44" y="158"/>
                    </a:lnTo>
                    <a:lnTo>
                      <a:pt x="45" y="158"/>
                    </a:lnTo>
                    <a:lnTo>
                      <a:pt x="47" y="158"/>
                    </a:lnTo>
                    <a:lnTo>
                      <a:pt x="47" y="157"/>
                    </a:lnTo>
                    <a:lnTo>
                      <a:pt x="48" y="157"/>
                    </a:lnTo>
                    <a:lnTo>
                      <a:pt x="48" y="158"/>
                    </a:lnTo>
                    <a:lnTo>
                      <a:pt x="49" y="158"/>
                    </a:lnTo>
                    <a:lnTo>
                      <a:pt x="49" y="157"/>
                    </a:lnTo>
                    <a:lnTo>
                      <a:pt x="49" y="158"/>
                    </a:lnTo>
                    <a:lnTo>
                      <a:pt x="49" y="157"/>
                    </a:lnTo>
                    <a:lnTo>
                      <a:pt x="49" y="158"/>
                    </a:lnTo>
                    <a:lnTo>
                      <a:pt x="49" y="157"/>
                    </a:lnTo>
                    <a:lnTo>
                      <a:pt x="51" y="157"/>
                    </a:lnTo>
                    <a:lnTo>
                      <a:pt x="52" y="157"/>
                    </a:lnTo>
                    <a:lnTo>
                      <a:pt x="53" y="157"/>
                    </a:lnTo>
                    <a:lnTo>
                      <a:pt x="53" y="155"/>
                    </a:lnTo>
                    <a:lnTo>
                      <a:pt x="55" y="155"/>
                    </a:lnTo>
                    <a:lnTo>
                      <a:pt x="56" y="155"/>
                    </a:lnTo>
                    <a:lnTo>
                      <a:pt x="56" y="154"/>
                    </a:lnTo>
                    <a:lnTo>
                      <a:pt x="57" y="154"/>
                    </a:lnTo>
                    <a:lnTo>
                      <a:pt x="59" y="154"/>
                    </a:lnTo>
                    <a:lnTo>
                      <a:pt x="60" y="153"/>
                    </a:lnTo>
                    <a:lnTo>
                      <a:pt x="62" y="151"/>
                    </a:lnTo>
                    <a:lnTo>
                      <a:pt x="65" y="151"/>
                    </a:lnTo>
                    <a:lnTo>
                      <a:pt x="68" y="150"/>
                    </a:lnTo>
                    <a:lnTo>
                      <a:pt x="69" y="150"/>
                    </a:lnTo>
                    <a:lnTo>
                      <a:pt x="72" y="149"/>
                    </a:lnTo>
                    <a:lnTo>
                      <a:pt x="73" y="149"/>
                    </a:lnTo>
                    <a:lnTo>
                      <a:pt x="76" y="148"/>
                    </a:lnTo>
                    <a:lnTo>
                      <a:pt x="78" y="148"/>
                    </a:lnTo>
                    <a:lnTo>
                      <a:pt x="83" y="146"/>
                    </a:lnTo>
                    <a:lnTo>
                      <a:pt x="86" y="144"/>
                    </a:lnTo>
                    <a:lnTo>
                      <a:pt x="87" y="144"/>
                    </a:lnTo>
                    <a:lnTo>
                      <a:pt x="89" y="144"/>
                    </a:lnTo>
                    <a:lnTo>
                      <a:pt x="90" y="142"/>
                    </a:lnTo>
                    <a:lnTo>
                      <a:pt x="90" y="141"/>
                    </a:lnTo>
                    <a:lnTo>
                      <a:pt x="91" y="140"/>
                    </a:lnTo>
                    <a:lnTo>
                      <a:pt x="93" y="138"/>
                    </a:lnTo>
                    <a:lnTo>
                      <a:pt x="93" y="137"/>
                    </a:lnTo>
                    <a:lnTo>
                      <a:pt x="93" y="136"/>
                    </a:lnTo>
                    <a:lnTo>
                      <a:pt x="94" y="134"/>
                    </a:lnTo>
                    <a:lnTo>
                      <a:pt x="94" y="133"/>
                    </a:lnTo>
                    <a:lnTo>
                      <a:pt x="94" y="132"/>
                    </a:lnTo>
                    <a:lnTo>
                      <a:pt x="94" y="130"/>
                    </a:lnTo>
                    <a:lnTo>
                      <a:pt x="94" y="129"/>
                    </a:lnTo>
                    <a:lnTo>
                      <a:pt x="94" y="128"/>
                    </a:lnTo>
                    <a:lnTo>
                      <a:pt x="94" y="125"/>
                    </a:lnTo>
                    <a:lnTo>
                      <a:pt x="94" y="124"/>
                    </a:lnTo>
                    <a:lnTo>
                      <a:pt x="94" y="123"/>
                    </a:lnTo>
                    <a:lnTo>
                      <a:pt x="95" y="121"/>
                    </a:lnTo>
                    <a:lnTo>
                      <a:pt x="97" y="121"/>
                    </a:lnTo>
                    <a:lnTo>
                      <a:pt x="98" y="121"/>
                    </a:lnTo>
                    <a:lnTo>
                      <a:pt x="99" y="121"/>
                    </a:lnTo>
                    <a:lnTo>
                      <a:pt x="99" y="120"/>
                    </a:lnTo>
                    <a:lnTo>
                      <a:pt x="102" y="120"/>
                    </a:lnTo>
                    <a:lnTo>
                      <a:pt x="104" y="119"/>
                    </a:lnTo>
                    <a:lnTo>
                      <a:pt x="107" y="119"/>
                    </a:lnTo>
                    <a:lnTo>
                      <a:pt x="114" y="116"/>
                    </a:lnTo>
                    <a:lnTo>
                      <a:pt x="116" y="116"/>
                    </a:lnTo>
                    <a:lnTo>
                      <a:pt x="123" y="113"/>
                    </a:lnTo>
                    <a:lnTo>
                      <a:pt x="124" y="113"/>
                    </a:lnTo>
                    <a:lnTo>
                      <a:pt x="131" y="112"/>
                    </a:lnTo>
                    <a:lnTo>
                      <a:pt x="136" y="111"/>
                    </a:lnTo>
                    <a:lnTo>
                      <a:pt x="144" y="111"/>
                    </a:lnTo>
                    <a:lnTo>
                      <a:pt x="149" y="110"/>
                    </a:lnTo>
                    <a:lnTo>
                      <a:pt x="153" y="110"/>
                    </a:lnTo>
                    <a:lnTo>
                      <a:pt x="157" y="110"/>
                    </a:lnTo>
                    <a:lnTo>
                      <a:pt x="175" y="107"/>
                    </a:lnTo>
                    <a:lnTo>
                      <a:pt x="186" y="106"/>
                    </a:lnTo>
                    <a:lnTo>
                      <a:pt x="189" y="106"/>
                    </a:lnTo>
                    <a:lnTo>
                      <a:pt x="204" y="103"/>
                    </a:lnTo>
                    <a:lnTo>
                      <a:pt x="208" y="103"/>
                    </a:lnTo>
                    <a:lnTo>
                      <a:pt x="213" y="102"/>
                    </a:lnTo>
                    <a:lnTo>
                      <a:pt x="221" y="100"/>
                    </a:lnTo>
                    <a:lnTo>
                      <a:pt x="229" y="99"/>
                    </a:lnTo>
                    <a:lnTo>
                      <a:pt x="230" y="99"/>
                    </a:lnTo>
                    <a:lnTo>
                      <a:pt x="233" y="99"/>
                    </a:lnTo>
                    <a:lnTo>
                      <a:pt x="235" y="99"/>
                    </a:lnTo>
                    <a:lnTo>
                      <a:pt x="237" y="100"/>
                    </a:lnTo>
                    <a:lnTo>
                      <a:pt x="238" y="107"/>
                    </a:lnTo>
                    <a:lnTo>
                      <a:pt x="239" y="108"/>
                    </a:lnTo>
                    <a:lnTo>
                      <a:pt x="241" y="110"/>
                    </a:lnTo>
                    <a:lnTo>
                      <a:pt x="244" y="110"/>
                    </a:lnTo>
                    <a:lnTo>
                      <a:pt x="247" y="110"/>
                    </a:lnTo>
                    <a:lnTo>
                      <a:pt x="248" y="110"/>
                    </a:lnTo>
                    <a:lnTo>
                      <a:pt x="251" y="111"/>
                    </a:lnTo>
                    <a:lnTo>
                      <a:pt x="252" y="111"/>
                    </a:lnTo>
                    <a:lnTo>
                      <a:pt x="254" y="111"/>
                    </a:lnTo>
                    <a:lnTo>
                      <a:pt x="255" y="110"/>
                    </a:lnTo>
                    <a:lnTo>
                      <a:pt x="256" y="110"/>
                    </a:lnTo>
                    <a:lnTo>
                      <a:pt x="258" y="110"/>
                    </a:lnTo>
                    <a:lnTo>
                      <a:pt x="259" y="110"/>
                    </a:lnTo>
                    <a:lnTo>
                      <a:pt x="260" y="108"/>
                    </a:lnTo>
                    <a:lnTo>
                      <a:pt x="261" y="107"/>
                    </a:lnTo>
                    <a:lnTo>
                      <a:pt x="263" y="106"/>
                    </a:lnTo>
                    <a:lnTo>
                      <a:pt x="263" y="104"/>
                    </a:lnTo>
                    <a:lnTo>
                      <a:pt x="264" y="103"/>
                    </a:lnTo>
                    <a:lnTo>
                      <a:pt x="264" y="102"/>
                    </a:lnTo>
                    <a:lnTo>
                      <a:pt x="265" y="100"/>
                    </a:lnTo>
                    <a:lnTo>
                      <a:pt x="265" y="99"/>
                    </a:lnTo>
                    <a:lnTo>
                      <a:pt x="267" y="98"/>
                    </a:lnTo>
                    <a:lnTo>
                      <a:pt x="267" y="96"/>
                    </a:lnTo>
                    <a:lnTo>
                      <a:pt x="268" y="96"/>
                    </a:lnTo>
                    <a:lnTo>
                      <a:pt x="268" y="95"/>
                    </a:lnTo>
                    <a:lnTo>
                      <a:pt x="272" y="95"/>
                    </a:lnTo>
                    <a:lnTo>
                      <a:pt x="273" y="95"/>
                    </a:lnTo>
                    <a:lnTo>
                      <a:pt x="281" y="95"/>
                    </a:lnTo>
                    <a:lnTo>
                      <a:pt x="285" y="95"/>
                    </a:lnTo>
                    <a:lnTo>
                      <a:pt x="289" y="95"/>
                    </a:lnTo>
                    <a:lnTo>
                      <a:pt x="303" y="95"/>
                    </a:lnTo>
                    <a:lnTo>
                      <a:pt x="307" y="95"/>
                    </a:lnTo>
                    <a:lnTo>
                      <a:pt x="311" y="95"/>
                    </a:lnTo>
                    <a:lnTo>
                      <a:pt x="320" y="96"/>
                    </a:lnTo>
                    <a:lnTo>
                      <a:pt x="324" y="96"/>
                    </a:lnTo>
                    <a:lnTo>
                      <a:pt x="327" y="96"/>
                    </a:lnTo>
                    <a:lnTo>
                      <a:pt x="330" y="96"/>
                    </a:lnTo>
                    <a:lnTo>
                      <a:pt x="335" y="96"/>
                    </a:lnTo>
                    <a:lnTo>
                      <a:pt x="340" y="96"/>
                    </a:lnTo>
                    <a:lnTo>
                      <a:pt x="343" y="96"/>
                    </a:lnTo>
                    <a:lnTo>
                      <a:pt x="349" y="96"/>
                    </a:lnTo>
                    <a:lnTo>
                      <a:pt x="354" y="96"/>
                    </a:lnTo>
                    <a:lnTo>
                      <a:pt x="357" y="96"/>
                    </a:lnTo>
                    <a:lnTo>
                      <a:pt x="361" y="96"/>
                    </a:lnTo>
                    <a:lnTo>
                      <a:pt x="364" y="96"/>
                    </a:lnTo>
                    <a:lnTo>
                      <a:pt x="365" y="96"/>
                    </a:lnTo>
                    <a:lnTo>
                      <a:pt x="368" y="96"/>
                    </a:lnTo>
                    <a:lnTo>
                      <a:pt x="369" y="96"/>
                    </a:lnTo>
                    <a:lnTo>
                      <a:pt x="369" y="95"/>
                    </a:lnTo>
                    <a:lnTo>
                      <a:pt x="370" y="95"/>
                    </a:lnTo>
                    <a:lnTo>
                      <a:pt x="371" y="90"/>
                    </a:lnTo>
                    <a:lnTo>
                      <a:pt x="371" y="87"/>
                    </a:lnTo>
                    <a:lnTo>
                      <a:pt x="371" y="86"/>
                    </a:lnTo>
                    <a:lnTo>
                      <a:pt x="371" y="83"/>
                    </a:lnTo>
                    <a:lnTo>
                      <a:pt x="373" y="81"/>
                    </a:lnTo>
                    <a:lnTo>
                      <a:pt x="373" y="79"/>
                    </a:lnTo>
                    <a:lnTo>
                      <a:pt x="373" y="78"/>
                    </a:lnTo>
                    <a:lnTo>
                      <a:pt x="373" y="77"/>
                    </a:lnTo>
                    <a:lnTo>
                      <a:pt x="373" y="76"/>
                    </a:lnTo>
                    <a:lnTo>
                      <a:pt x="373" y="74"/>
                    </a:lnTo>
                    <a:lnTo>
                      <a:pt x="373" y="73"/>
                    </a:lnTo>
                    <a:lnTo>
                      <a:pt x="373" y="72"/>
                    </a:lnTo>
                    <a:lnTo>
                      <a:pt x="371" y="72"/>
                    </a:lnTo>
                    <a:lnTo>
                      <a:pt x="371" y="70"/>
                    </a:lnTo>
                    <a:lnTo>
                      <a:pt x="370" y="70"/>
                    </a:lnTo>
                    <a:lnTo>
                      <a:pt x="369" y="69"/>
                    </a:lnTo>
                    <a:lnTo>
                      <a:pt x="370" y="69"/>
                    </a:lnTo>
                    <a:lnTo>
                      <a:pt x="370" y="68"/>
                    </a:lnTo>
                    <a:lnTo>
                      <a:pt x="369" y="68"/>
                    </a:lnTo>
                    <a:lnTo>
                      <a:pt x="370" y="68"/>
                    </a:lnTo>
                    <a:lnTo>
                      <a:pt x="370" y="66"/>
                    </a:lnTo>
                    <a:lnTo>
                      <a:pt x="370" y="65"/>
                    </a:lnTo>
                    <a:lnTo>
                      <a:pt x="370" y="64"/>
                    </a:lnTo>
                    <a:lnTo>
                      <a:pt x="370" y="62"/>
                    </a:lnTo>
                    <a:lnTo>
                      <a:pt x="370" y="61"/>
                    </a:lnTo>
                    <a:lnTo>
                      <a:pt x="369" y="60"/>
                    </a:lnTo>
                    <a:lnTo>
                      <a:pt x="368" y="60"/>
                    </a:lnTo>
                    <a:lnTo>
                      <a:pt x="368" y="58"/>
                    </a:lnTo>
                    <a:lnTo>
                      <a:pt x="368" y="57"/>
                    </a:lnTo>
                    <a:lnTo>
                      <a:pt x="366" y="57"/>
                    </a:lnTo>
                    <a:lnTo>
                      <a:pt x="366" y="56"/>
                    </a:lnTo>
                    <a:lnTo>
                      <a:pt x="366" y="55"/>
                    </a:lnTo>
                    <a:lnTo>
                      <a:pt x="368" y="55"/>
                    </a:lnTo>
                    <a:lnTo>
                      <a:pt x="369" y="55"/>
                    </a:lnTo>
                    <a:lnTo>
                      <a:pt x="370" y="53"/>
                    </a:lnTo>
                    <a:lnTo>
                      <a:pt x="369" y="53"/>
                    </a:lnTo>
                    <a:lnTo>
                      <a:pt x="369" y="52"/>
                    </a:lnTo>
                    <a:lnTo>
                      <a:pt x="369" y="51"/>
                    </a:lnTo>
                    <a:lnTo>
                      <a:pt x="369" y="49"/>
                    </a:lnTo>
                    <a:lnTo>
                      <a:pt x="368" y="49"/>
                    </a:lnTo>
                    <a:lnTo>
                      <a:pt x="368" y="48"/>
                    </a:lnTo>
                    <a:lnTo>
                      <a:pt x="369" y="48"/>
                    </a:lnTo>
                    <a:lnTo>
                      <a:pt x="369" y="47"/>
                    </a:lnTo>
                    <a:lnTo>
                      <a:pt x="369" y="45"/>
                    </a:lnTo>
                    <a:lnTo>
                      <a:pt x="368" y="45"/>
                    </a:lnTo>
                    <a:lnTo>
                      <a:pt x="368" y="44"/>
                    </a:lnTo>
                    <a:lnTo>
                      <a:pt x="368" y="43"/>
                    </a:lnTo>
                    <a:lnTo>
                      <a:pt x="369" y="41"/>
                    </a:lnTo>
                    <a:lnTo>
                      <a:pt x="368" y="40"/>
                    </a:lnTo>
                    <a:lnTo>
                      <a:pt x="368" y="39"/>
                    </a:lnTo>
                    <a:lnTo>
                      <a:pt x="366" y="39"/>
                    </a:lnTo>
                    <a:lnTo>
                      <a:pt x="366" y="38"/>
                    </a:lnTo>
                    <a:lnTo>
                      <a:pt x="366" y="36"/>
                    </a:lnTo>
                    <a:lnTo>
                      <a:pt x="365" y="36"/>
                    </a:lnTo>
                    <a:lnTo>
                      <a:pt x="365" y="35"/>
                    </a:lnTo>
                    <a:lnTo>
                      <a:pt x="366" y="35"/>
                    </a:lnTo>
                    <a:lnTo>
                      <a:pt x="366" y="34"/>
                    </a:lnTo>
                    <a:lnTo>
                      <a:pt x="366" y="32"/>
                    </a:lnTo>
                    <a:lnTo>
                      <a:pt x="366" y="31"/>
                    </a:lnTo>
                    <a:lnTo>
                      <a:pt x="368" y="31"/>
                    </a:lnTo>
                    <a:lnTo>
                      <a:pt x="368" y="30"/>
                    </a:lnTo>
                    <a:lnTo>
                      <a:pt x="368" y="31"/>
                    </a:lnTo>
                    <a:lnTo>
                      <a:pt x="369" y="31"/>
                    </a:lnTo>
                    <a:lnTo>
                      <a:pt x="370" y="31"/>
                    </a:lnTo>
                    <a:lnTo>
                      <a:pt x="371" y="30"/>
                    </a:lnTo>
                    <a:lnTo>
                      <a:pt x="371" y="28"/>
                    </a:lnTo>
                    <a:lnTo>
                      <a:pt x="371" y="27"/>
                    </a:lnTo>
                    <a:lnTo>
                      <a:pt x="373" y="27"/>
                    </a:lnTo>
                    <a:lnTo>
                      <a:pt x="373" y="26"/>
                    </a:lnTo>
                    <a:lnTo>
                      <a:pt x="373" y="27"/>
                    </a:lnTo>
                    <a:lnTo>
                      <a:pt x="374" y="27"/>
                    </a:lnTo>
                    <a:lnTo>
                      <a:pt x="374" y="26"/>
                    </a:lnTo>
                    <a:lnTo>
                      <a:pt x="374" y="24"/>
                    </a:lnTo>
                    <a:lnTo>
                      <a:pt x="374" y="23"/>
                    </a:lnTo>
                    <a:lnTo>
                      <a:pt x="375" y="23"/>
                    </a:lnTo>
                    <a:lnTo>
                      <a:pt x="375" y="22"/>
                    </a:lnTo>
                    <a:lnTo>
                      <a:pt x="377" y="22"/>
                    </a:lnTo>
                    <a:lnTo>
                      <a:pt x="378" y="23"/>
                    </a:lnTo>
                    <a:lnTo>
                      <a:pt x="379" y="24"/>
                    </a:lnTo>
                    <a:lnTo>
                      <a:pt x="379" y="26"/>
                    </a:lnTo>
                    <a:lnTo>
                      <a:pt x="381" y="26"/>
                    </a:lnTo>
                    <a:lnTo>
                      <a:pt x="382" y="26"/>
                    </a:lnTo>
                    <a:lnTo>
                      <a:pt x="382" y="24"/>
                    </a:lnTo>
                    <a:lnTo>
                      <a:pt x="383" y="23"/>
                    </a:lnTo>
                    <a:lnTo>
                      <a:pt x="383" y="22"/>
                    </a:lnTo>
                    <a:lnTo>
                      <a:pt x="383" y="21"/>
                    </a:lnTo>
                    <a:lnTo>
                      <a:pt x="383" y="19"/>
                    </a:lnTo>
                    <a:lnTo>
                      <a:pt x="385" y="19"/>
                    </a:lnTo>
                    <a:lnTo>
                      <a:pt x="386" y="19"/>
                    </a:lnTo>
                    <a:lnTo>
                      <a:pt x="386" y="21"/>
                    </a:lnTo>
                    <a:lnTo>
                      <a:pt x="387" y="21"/>
                    </a:lnTo>
                    <a:lnTo>
                      <a:pt x="388" y="21"/>
                    </a:lnTo>
                    <a:lnTo>
                      <a:pt x="390" y="22"/>
                    </a:lnTo>
                    <a:lnTo>
                      <a:pt x="391" y="22"/>
                    </a:lnTo>
                    <a:lnTo>
                      <a:pt x="392" y="22"/>
                    </a:lnTo>
                    <a:lnTo>
                      <a:pt x="394" y="21"/>
                    </a:lnTo>
                    <a:lnTo>
                      <a:pt x="395" y="21"/>
                    </a:lnTo>
                    <a:lnTo>
                      <a:pt x="395" y="19"/>
                    </a:lnTo>
                    <a:lnTo>
                      <a:pt x="395" y="18"/>
                    </a:lnTo>
                    <a:lnTo>
                      <a:pt x="396" y="18"/>
                    </a:lnTo>
                    <a:lnTo>
                      <a:pt x="396" y="17"/>
                    </a:lnTo>
                    <a:lnTo>
                      <a:pt x="395" y="17"/>
                    </a:lnTo>
                    <a:lnTo>
                      <a:pt x="394" y="17"/>
                    </a:lnTo>
                    <a:lnTo>
                      <a:pt x="394" y="15"/>
                    </a:lnTo>
                    <a:lnTo>
                      <a:pt x="392" y="15"/>
                    </a:lnTo>
                    <a:lnTo>
                      <a:pt x="391" y="14"/>
                    </a:lnTo>
                    <a:lnTo>
                      <a:pt x="390" y="13"/>
                    </a:lnTo>
                    <a:lnTo>
                      <a:pt x="388" y="11"/>
                    </a:lnTo>
                    <a:lnTo>
                      <a:pt x="387" y="10"/>
                    </a:lnTo>
                    <a:lnTo>
                      <a:pt x="387" y="9"/>
                    </a:lnTo>
                    <a:lnTo>
                      <a:pt x="388" y="9"/>
                    </a:lnTo>
                    <a:lnTo>
                      <a:pt x="390" y="9"/>
                    </a:lnTo>
                    <a:lnTo>
                      <a:pt x="391" y="9"/>
                    </a:lnTo>
                    <a:lnTo>
                      <a:pt x="392" y="9"/>
                    </a:lnTo>
                    <a:lnTo>
                      <a:pt x="394" y="9"/>
                    </a:lnTo>
                    <a:lnTo>
                      <a:pt x="394" y="7"/>
                    </a:lnTo>
                    <a:lnTo>
                      <a:pt x="395" y="7"/>
                    </a:lnTo>
                    <a:lnTo>
                      <a:pt x="396" y="7"/>
                    </a:lnTo>
                    <a:lnTo>
                      <a:pt x="398" y="7"/>
                    </a:lnTo>
                    <a:lnTo>
                      <a:pt x="398" y="9"/>
                    </a:lnTo>
                    <a:lnTo>
                      <a:pt x="398" y="10"/>
                    </a:lnTo>
                    <a:lnTo>
                      <a:pt x="399" y="10"/>
                    </a:lnTo>
                    <a:lnTo>
                      <a:pt x="399" y="11"/>
                    </a:lnTo>
                    <a:lnTo>
                      <a:pt x="400" y="11"/>
                    </a:lnTo>
                    <a:lnTo>
                      <a:pt x="402" y="11"/>
                    </a:lnTo>
                    <a:lnTo>
                      <a:pt x="403" y="11"/>
                    </a:lnTo>
                    <a:lnTo>
                      <a:pt x="403" y="10"/>
                    </a:lnTo>
                    <a:lnTo>
                      <a:pt x="404" y="10"/>
                    </a:lnTo>
                    <a:lnTo>
                      <a:pt x="405" y="10"/>
                    </a:lnTo>
                    <a:lnTo>
                      <a:pt x="407" y="10"/>
                    </a:lnTo>
                    <a:lnTo>
                      <a:pt x="407" y="9"/>
                    </a:lnTo>
                    <a:lnTo>
                      <a:pt x="408" y="9"/>
                    </a:lnTo>
                    <a:lnTo>
                      <a:pt x="409" y="9"/>
                    </a:lnTo>
                    <a:lnTo>
                      <a:pt x="411" y="9"/>
                    </a:lnTo>
                    <a:lnTo>
                      <a:pt x="411" y="7"/>
                    </a:lnTo>
                    <a:lnTo>
                      <a:pt x="412" y="7"/>
                    </a:lnTo>
                    <a:lnTo>
                      <a:pt x="412" y="6"/>
                    </a:lnTo>
                    <a:lnTo>
                      <a:pt x="413" y="6"/>
                    </a:lnTo>
                    <a:lnTo>
                      <a:pt x="413" y="5"/>
                    </a:lnTo>
                    <a:lnTo>
                      <a:pt x="413" y="4"/>
                    </a:lnTo>
                    <a:lnTo>
                      <a:pt x="415" y="4"/>
                    </a:lnTo>
                    <a:lnTo>
                      <a:pt x="416" y="4"/>
                    </a:lnTo>
                    <a:lnTo>
                      <a:pt x="417" y="4"/>
                    </a:lnTo>
                    <a:lnTo>
                      <a:pt x="419" y="4"/>
                    </a:lnTo>
                    <a:lnTo>
                      <a:pt x="420" y="4"/>
                    </a:lnTo>
                    <a:lnTo>
                      <a:pt x="421" y="4"/>
                    </a:lnTo>
                    <a:lnTo>
                      <a:pt x="421" y="2"/>
                    </a:lnTo>
                    <a:lnTo>
                      <a:pt x="421" y="1"/>
                    </a:lnTo>
                    <a:lnTo>
                      <a:pt x="421" y="2"/>
                    </a:lnTo>
                    <a:lnTo>
                      <a:pt x="423" y="2"/>
                    </a:lnTo>
                    <a:lnTo>
                      <a:pt x="423" y="4"/>
                    </a:lnTo>
                    <a:lnTo>
                      <a:pt x="424" y="4"/>
                    </a:lnTo>
                    <a:lnTo>
                      <a:pt x="424" y="5"/>
                    </a:lnTo>
                    <a:lnTo>
                      <a:pt x="424" y="6"/>
                    </a:lnTo>
                    <a:lnTo>
                      <a:pt x="424" y="7"/>
                    </a:lnTo>
                    <a:lnTo>
                      <a:pt x="424" y="9"/>
                    </a:lnTo>
                    <a:lnTo>
                      <a:pt x="424" y="10"/>
                    </a:lnTo>
                    <a:lnTo>
                      <a:pt x="425" y="10"/>
                    </a:lnTo>
                    <a:lnTo>
                      <a:pt x="426" y="10"/>
                    </a:lnTo>
                    <a:lnTo>
                      <a:pt x="428" y="10"/>
                    </a:lnTo>
                    <a:lnTo>
                      <a:pt x="429" y="10"/>
                    </a:lnTo>
                    <a:lnTo>
                      <a:pt x="429" y="9"/>
                    </a:lnTo>
                    <a:lnTo>
                      <a:pt x="430" y="9"/>
                    </a:lnTo>
                    <a:lnTo>
                      <a:pt x="430" y="7"/>
                    </a:lnTo>
                    <a:lnTo>
                      <a:pt x="432" y="7"/>
                    </a:lnTo>
                    <a:lnTo>
                      <a:pt x="432" y="6"/>
                    </a:lnTo>
                    <a:lnTo>
                      <a:pt x="433" y="6"/>
                    </a:lnTo>
                    <a:lnTo>
                      <a:pt x="434" y="6"/>
                    </a:lnTo>
                    <a:lnTo>
                      <a:pt x="434" y="5"/>
                    </a:lnTo>
                    <a:lnTo>
                      <a:pt x="436" y="5"/>
                    </a:lnTo>
                    <a:lnTo>
                      <a:pt x="436" y="6"/>
                    </a:lnTo>
                    <a:lnTo>
                      <a:pt x="437" y="6"/>
                    </a:lnTo>
                    <a:lnTo>
                      <a:pt x="438" y="6"/>
                    </a:lnTo>
                    <a:lnTo>
                      <a:pt x="440" y="6"/>
                    </a:lnTo>
                    <a:lnTo>
                      <a:pt x="440" y="5"/>
                    </a:lnTo>
                    <a:lnTo>
                      <a:pt x="441" y="5"/>
                    </a:lnTo>
                    <a:lnTo>
                      <a:pt x="441" y="4"/>
                    </a:lnTo>
                    <a:lnTo>
                      <a:pt x="442" y="4"/>
                    </a:lnTo>
                    <a:lnTo>
                      <a:pt x="443" y="4"/>
                    </a:lnTo>
                    <a:lnTo>
                      <a:pt x="445" y="4"/>
                    </a:lnTo>
                    <a:lnTo>
                      <a:pt x="445" y="2"/>
                    </a:lnTo>
                    <a:lnTo>
                      <a:pt x="446" y="2"/>
                    </a:lnTo>
                    <a:lnTo>
                      <a:pt x="447" y="2"/>
                    </a:lnTo>
                    <a:lnTo>
                      <a:pt x="447" y="1"/>
                    </a:lnTo>
                    <a:lnTo>
                      <a:pt x="449" y="1"/>
                    </a:lnTo>
                    <a:lnTo>
                      <a:pt x="450" y="1"/>
                    </a:lnTo>
                    <a:lnTo>
                      <a:pt x="450" y="0"/>
                    </a:lnTo>
                    <a:lnTo>
                      <a:pt x="451" y="0"/>
                    </a:lnTo>
                    <a:lnTo>
                      <a:pt x="453" y="0"/>
                    </a:lnTo>
                    <a:lnTo>
                      <a:pt x="454" y="0"/>
                    </a:lnTo>
                    <a:lnTo>
                      <a:pt x="455" y="0"/>
                    </a:lnTo>
                    <a:lnTo>
                      <a:pt x="457" y="0"/>
                    </a:lnTo>
                    <a:lnTo>
                      <a:pt x="458" y="0"/>
                    </a:lnTo>
                    <a:lnTo>
                      <a:pt x="459" y="0"/>
                    </a:lnTo>
                    <a:lnTo>
                      <a:pt x="460" y="0"/>
                    </a:lnTo>
                    <a:lnTo>
                      <a:pt x="462" y="0"/>
                    </a:lnTo>
                    <a:lnTo>
                      <a:pt x="463" y="0"/>
                    </a:lnTo>
                    <a:lnTo>
                      <a:pt x="464" y="1"/>
                    </a:lnTo>
                    <a:lnTo>
                      <a:pt x="466" y="1"/>
                    </a:lnTo>
                    <a:lnTo>
                      <a:pt x="467" y="2"/>
                    </a:lnTo>
                    <a:lnTo>
                      <a:pt x="468" y="2"/>
                    </a:lnTo>
                    <a:lnTo>
                      <a:pt x="470" y="4"/>
                    </a:lnTo>
                    <a:lnTo>
                      <a:pt x="471" y="4"/>
                    </a:lnTo>
                    <a:lnTo>
                      <a:pt x="471" y="5"/>
                    </a:lnTo>
                    <a:lnTo>
                      <a:pt x="471" y="4"/>
                    </a:lnTo>
                    <a:lnTo>
                      <a:pt x="472" y="4"/>
                    </a:lnTo>
                    <a:lnTo>
                      <a:pt x="472" y="2"/>
                    </a:lnTo>
                    <a:lnTo>
                      <a:pt x="474" y="2"/>
                    </a:lnTo>
                    <a:lnTo>
                      <a:pt x="475" y="2"/>
                    </a:lnTo>
                    <a:lnTo>
                      <a:pt x="475" y="4"/>
                    </a:lnTo>
                    <a:lnTo>
                      <a:pt x="476" y="4"/>
                    </a:lnTo>
                    <a:lnTo>
                      <a:pt x="477" y="4"/>
                    </a:lnTo>
                    <a:lnTo>
                      <a:pt x="479" y="4"/>
                    </a:lnTo>
                    <a:lnTo>
                      <a:pt x="480" y="4"/>
                    </a:lnTo>
                    <a:lnTo>
                      <a:pt x="481" y="4"/>
                    </a:lnTo>
                    <a:lnTo>
                      <a:pt x="483" y="4"/>
                    </a:lnTo>
                    <a:lnTo>
                      <a:pt x="484" y="4"/>
                    </a:lnTo>
                    <a:lnTo>
                      <a:pt x="484" y="2"/>
                    </a:lnTo>
                    <a:lnTo>
                      <a:pt x="485" y="2"/>
                    </a:lnTo>
                    <a:lnTo>
                      <a:pt x="487" y="4"/>
                    </a:lnTo>
                    <a:lnTo>
                      <a:pt x="485" y="5"/>
                    </a:lnTo>
                    <a:lnTo>
                      <a:pt x="487" y="5"/>
                    </a:lnTo>
                    <a:lnTo>
                      <a:pt x="488" y="5"/>
                    </a:lnTo>
                    <a:lnTo>
                      <a:pt x="488" y="6"/>
                    </a:lnTo>
                    <a:lnTo>
                      <a:pt x="489" y="6"/>
                    </a:lnTo>
                    <a:lnTo>
                      <a:pt x="489" y="7"/>
                    </a:lnTo>
                    <a:lnTo>
                      <a:pt x="491" y="7"/>
                    </a:lnTo>
                    <a:lnTo>
                      <a:pt x="495" y="9"/>
                    </a:lnTo>
                    <a:lnTo>
                      <a:pt x="495" y="10"/>
                    </a:lnTo>
                    <a:lnTo>
                      <a:pt x="496" y="10"/>
                    </a:lnTo>
                    <a:lnTo>
                      <a:pt x="497" y="10"/>
                    </a:lnTo>
                    <a:lnTo>
                      <a:pt x="498" y="11"/>
                    </a:lnTo>
                    <a:lnTo>
                      <a:pt x="501" y="11"/>
                    </a:lnTo>
                    <a:lnTo>
                      <a:pt x="501" y="13"/>
                    </a:lnTo>
                    <a:lnTo>
                      <a:pt x="502" y="13"/>
                    </a:lnTo>
                    <a:lnTo>
                      <a:pt x="504" y="13"/>
                    </a:lnTo>
                    <a:lnTo>
                      <a:pt x="505" y="13"/>
                    </a:lnTo>
                    <a:lnTo>
                      <a:pt x="506" y="13"/>
                    </a:lnTo>
                    <a:lnTo>
                      <a:pt x="506" y="14"/>
                    </a:lnTo>
                    <a:lnTo>
                      <a:pt x="506" y="15"/>
                    </a:lnTo>
                    <a:lnTo>
                      <a:pt x="508" y="15"/>
                    </a:lnTo>
                    <a:lnTo>
                      <a:pt x="508" y="17"/>
                    </a:lnTo>
                    <a:lnTo>
                      <a:pt x="509" y="17"/>
                    </a:lnTo>
                    <a:lnTo>
                      <a:pt x="509" y="18"/>
                    </a:lnTo>
                    <a:lnTo>
                      <a:pt x="509" y="19"/>
                    </a:lnTo>
                    <a:lnTo>
                      <a:pt x="510" y="19"/>
                    </a:lnTo>
                    <a:lnTo>
                      <a:pt x="512" y="21"/>
                    </a:lnTo>
                    <a:lnTo>
                      <a:pt x="513" y="22"/>
                    </a:lnTo>
                    <a:lnTo>
                      <a:pt x="514" y="23"/>
                    </a:lnTo>
                    <a:lnTo>
                      <a:pt x="514" y="22"/>
                    </a:lnTo>
                    <a:lnTo>
                      <a:pt x="515" y="22"/>
                    </a:lnTo>
                    <a:lnTo>
                      <a:pt x="517" y="22"/>
                    </a:lnTo>
                    <a:lnTo>
                      <a:pt x="517" y="23"/>
                    </a:lnTo>
                    <a:lnTo>
                      <a:pt x="518" y="24"/>
                    </a:lnTo>
                    <a:lnTo>
                      <a:pt x="519" y="24"/>
                    </a:lnTo>
                    <a:lnTo>
                      <a:pt x="521" y="24"/>
                    </a:lnTo>
                    <a:lnTo>
                      <a:pt x="522" y="24"/>
                    </a:lnTo>
                    <a:lnTo>
                      <a:pt x="522" y="23"/>
                    </a:lnTo>
                    <a:lnTo>
                      <a:pt x="523" y="23"/>
                    </a:lnTo>
                    <a:lnTo>
                      <a:pt x="525" y="23"/>
                    </a:lnTo>
                    <a:lnTo>
                      <a:pt x="526" y="23"/>
                    </a:lnTo>
                    <a:lnTo>
                      <a:pt x="527" y="24"/>
                    </a:lnTo>
                    <a:lnTo>
                      <a:pt x="529" y="24"/>
                    </a:lnTo>
                    <a:lnTo>
                      <a:pt x="529" y="26"/>
                    </a:lnTo>
                    <a:lnTo>
                      <a:pt x="530" y="26"/>
                    </a:lnTo>
                    <a:lnTo>
                      <a:pt x="530" y="27"/>
                    </a:lnTo>
                    <a:lnTo>
                      <a:pt x="531" y="27"/>
                    </a:lnTo>
                    <a:lnTo>
                      <a:pt x="531" y="28"/>
                    </a:lnTo>
                    <a:lnTo>
                      <a:pt x="531" y="30"/>
                    </a:lnTo>
                    <a:lnTo>
                      <a:pt x="532" y="30"/>
                    </a:lnTo>
                    <a:lnTo>
                      <a:pt x="532" y="31"/>
                    </a:lnTo>
                    <a:lnTo>
                      <a:pt x="534" y="31"/>
                    </a:lnTo>
                    <a:lnTo>
                      <a:pt x="534" y="32"/>
                    </a:lnTo>
                    <a:lnTo>
                      <a:pt x="535" y="32"/>
                    </a:lnTo>
                    <a:lnTo>
                      <a:pt x="536" y="32"/>
                    </a:lnTo>
                    <a:lnTo>
                      <a:pt x="538" y="32"/>
                    </a:lnTo>
                    <a:lnTo>
                      <a:pt x="539" y="32"/>
                    </a:lnTo>
                    <a:lnTo>
                      <a:pt x="540" y="32"/>
                    </a:lnTo>
                    <a:lnTo>
                      <a:pt x="540" y="34"/>
                    </a:lnTo>
                    <a:lnTo>
                      <a:pt x="542" y="34"/>
                    </a:lnTo>
                    <a:lnTo>
                      <a:pt x="543" y="35"/>
                    </a:lnTo>
                    <a:lnTo>
                      <a:pt x="543" y="36"/>
                    </a:lnTo>
                    <a:lnTo>
                      <a:pt x="543" y="35"/>
                    </a:lnTo>
                    <a:lnTo>
                      <a:pt x="543" y="36"/>
                    </a:lnTo>
                    <a:lnTo>
                      <a:pt x="544" y="36"/>
                    </a:lnTo>
                    <a:lnTo>
                      <a:pt x="544" y="38"/>
                    </a:lnTo>
                    <a:lnTo>
                      <a:pt x="546" y="36"/>
                    </a:lnTo>
                    <a:lnTo>
                      <a:pt x="546" y="38"/>
                    </a:lnTo>
                    <a:lnTo>
                      <a:pt x="547" y="38"/>
                    </a:lnTo>
                    <a:lnTo>
                      <a:pt x="548" y="38"/>
                    </a:lnTo>
                    <a:lnTo>
                      <a:pt x="549" y="38"/>
                    </a:lnTo>
                    <a:lnTo>
                      <a:pt x="551" y="38"/>
                    </a:lnTo>
                    <a:lnTo>
                      <a:pt x="551" y="39"/>
                    </a:lnTo>
                    <a:lnTo>
                      <a:pt x="552" y="39"/>
                    </a:lnTo>
                    <a:lnTo>
                      <a:pt x="553" y="39"/>
                    </a:lnTo>
                    <a:lnTo>
                      <a:pt x="553" y="40"/>
                    </a:lnTo>
                    <a:lnTo>
                      <a:pt x="553" y="39"/>
                    </a:lnTo>
                    <a:lnTo>
                      <a:pt x="555" y="40"/>
                    </a:lnTo>
                    <a:lnTo>
                      <a:pt x="556" y="40"/>
                    </a:lnTo>
                    <a:lnTo>
                      <a:pt x="556" y="41"/>
                    </a:lnTo>
                    <a:lnTo>
                      <a:pt x="556" y="40"/>
                    </a:lnTo>
                    <a:lnTo>
                      <a:pt x="556" y="41"/>
                    </a:lnTo>
                    <a:lnTo>
                      <a:pt x="557" y="41"/>
                    </a:lnTo>
                    <a:lnTo>
                      <a:pt x="559" y="41"/>
                    </a:lnTo>
                    <a:lnTo>
                      <a:pt x="559" y="43"/>
                    </a:lnTo>
                    <a:lnTo>
                      <a:pt x="560" y="43"/>
                    </a:lnTo>
                    <a:lnTo>
                      <a:pt x="561" y="43"/>
                    </a:lnTo>
                    <a:lnTo>
                      <a:pt x="561" y="41"/>
                    </a:lnTo>
                    <a:lnTo>
                      <a:pt x="563" y="41"/>
                    </a:lnTo>
                    <a:lnTo>
                      <a:pt x="563" y="43"/>
                    </a:lnTo>
                    <a:lnTo>
                      <a:pt x="563" y="41"/>
                    </a:lnTo>
                    <a:lnTo>
                      <a:pt x="563" y="43"/>
                    </a:lnTo>
                    <a:lnTo>
                      <a:pt x="563" y="41"/>
                    </a:lnTo>
                    <a:lnTo>
                      <a:pt x="564" y="41"/>
                    </a:lnTo>
                    <a:lnTo>
                      <a:pt x="564" y="43"/>
                    </a:lnTo>
                    <a:lnTo>
                      <a:pt x="564" y="44"/>
                    </a:lnTo>
                    <a:lnTo>
                      <a:pt x="564" y="45"/>
                    </a:lnTo>
                    <a:lnTo>
                      <a:pt x="565" y="45"/>
                    </a:lnTo>
                    <a:lnTo>
                      <a:pt x="564" y="45"/>
                    </a:lnTo>
                    <a:lnTo>
                      <a:pt x="565" y="45"/>
                    </a:lnTo>
                    <a:lnTo>
                      <a:pt x="565" y="47"/>
                    </a:lnTo>
                    <a:lnTo>
                      <a:pt x="565" y="45"/>
                    </a:lnTo>
                    <a:lnTo>
                      <a:pt x="565" y="47"/>
                    </a:lnTo>
                    <a:lnTo>
                      <a:pt x="565" y="48"/>
                    </a:lnTo>
                    <a:lnTo>
                      <a:pt x="567" y="48"/>
                    </a:lnTo>
                    <a:lnTo>
                      <a:pt x="567" y="47"/>
                    </a:lnTo>
                    <a:lnTo>
                      <a:pt x="567" y="48"/>
                    </a:lnTo>
                    <a:lnTo>
                      <a:pt x="567" y="47"/>
                    </a:lnTo>
                    <a:lnTo>
                      <a:pt x="567" y="48"/>
                    </a:lnTo>
                    <a:lnTo>
                      <a:pt x="568" y="48"/>
                    </a:lnTo>
                    <a:lnTo>
                      <a:pt x="569" y="48"/>
                    </a:lnTo>
                    <a:lnTo>
                      <a:pt x="569" y="49"/>
                    </a:lnTo>
                    <a:lnTo>
                      <a:pt x="570" y="49"/>
                    </a:lnTo>
                    <a:lnTo>
                      <a:pt x="570" y="51"/>
                    </a:lnTo>
                    <a:lnTo>
                      <a:pt x="570" y="52"/>
                    </a:lnTo>
                    <a:lnTo>
                      <a:pt x="572" y="52"/>
                    </a:lnTo>
                    <a:lnTo>
                      <a:pt x="572" y="53"/>
                    </a:lnTo>
                    <a:lnTo>
                      <a:pt x="572" y="55"/>
                    </a:lnTo>
                    <a:lnTo>
                      <a:pt x="573" y="55"/>
                    </a:lnTo>
                    <a:lnTo>
                      <a:pt x="573" y="56"/>
                    </a:lnTo>
                    <a:lnTo>
                      <a:pt x="573" y="57"/>
                    </a:lnTo>
                    <a:lnTo>
                      <a:pt x="574" y="57"/>
                    </a:lnTo>
                    <a:lnTo>
                      <a:pt x="574" y="58"/>
                    </a:lnTo>
                    <a:lnTo>
                      <a:pt x="574" y="60"/>
                    </a:lnTo>
                    <a:lnTo>
                      <a:pt x="576" y="60"/>
                    </a:lnTo>
                    <a:lnTo>
                      <a:pt x="574" y="60"/>
                    </a:lnTo>
                    <a:lnTo>
                      <a:pt x="573" y="60"/>
                    </a:lnTo>
                    <a:lnTo>
                      <a:pt x="572" y="60"/>
                    </a:lnTo>
                    <a:lnTo>
                      <a:pt x="570" y="60"/>
                    </a:lnTo>
                    <a:lnTo>
                      <a:pt x="569" y="60"/>
                    </a:lnTo>
                    <a:lnTo>
                      <a:pt x="569" y="58"/>
                    </a:lnTo>
                    <a:lnTo>
                      <a:pt x="569" y="60"/>
                    </a:lnTo>
                    <a:lnTo>
                      <a:pt x="569" y="58"/>
                    </a:lnTo>
                    <a:lnTo>
                      <a:pt x="568" y="58"/>
                    </a:lnTo>
                    <a:lnTo>
                      <a:pt x="567" y="58"/>
                    </a:lnTo>
                    <a:lnTo>
                      <a:pt x="567" y="57"/>
                    </a:lnTo>
                    <a:lnTo>
                      <a:pt x="565" y="57"/>
                    </a:lnTo>
                    <a:lnTo>
                      <a:pt x="565" y="56"/>
                    </a:lnTo>
                    <a:lnTo>
                      <a:pt x="564" y="56"/>
                    </a:lnTo>
                    <a:lnTo>
                      <a:pt x="563" y="56"/>
                    </a:lnTo>
                    <a:lnTo>
                      <a:pt x="563" y="55"/>
                    </a:lnTo>
                    <a:lnTo>
                      <a:pt x="561" y="55"/>
                    </a:lnTo>
                    <a:lnTo>
                      <a:pt x="561" y="53"/>
                    </a:lnTo>
                    <a:lnTo>
                      <a:pt x="560" y="53"/>
                    </a:lnTo>
                    <a:lnTo>
                      <a:pt x="560" y="52"/>
                    </a:lnTo>
                    <a:lnTo>
                      <a:pt x="559" y="52"/>
                    </a:lnTo>
                    <a:lnTo>
                      <a:pt x="557" y="52"/>
                    </a:lnTo>
                    <a:lnTo>
                      <a:pt x="556" y="52"/>
                    </a:lnTo>
                    <a:lnTo>
                      <a:pt x="556" y="51"/>
                    </a:lnTo>
                    <a:lnTo>
                      <a:pt x="555" y="52"/>
                    </a:lnTo>
                    <a:lnTo>
                      <a:pt x="553" y="52"/>
                    </a:lnTo>
                    <a:lnTo>
                      <a:pt x="552" y="52"/>
                    </a:lnTo>
                    <a:lnTo>
                      <a:pt x="551" y="52"/>
                    </a:lnTo>
                    <a:lnTo>
                      <a:pt x="551" y="56"/>
                    </a:lnTo>
                    <a:lnTo>
                      <a:pt x="552" y="58"/>
                    </a:lnTo>
                    <a:lnTo>
                      <a:pt x="552" y="61"/>
                    </a:lnTo>
                    <a:lnTo>
                      <a:pt x="552" y="62"/>
                    </a:lnTo>
                    <a:lnTo>
                      <a:pt x="551" y="66"/>
                    </a:lnTo>
                    <a:lnTo>
                      <a:pt x="549" y="69"/>
                    </a:lnTo>
                    <a:lnTo>
                      <a:pt x="549" y="70"/>
                    </a:lnTo>
                    <a:lnTo>
                      <a:pt x="551" y="70"/>
                    </a:lnTo>
                    <a:lnTo>
                      <a:pt x="551" y="72"/>
                    </a:lnTo>
                    <a:lnTo>
                      <a:pt x="552" y="72"/>
                    </a:lnTo>
                    <a:lnTo>
                      <a:pt x="552" y="73"/>
                    </a:lnTo>
                    <a:lnTo>
                      <a:pt x="552" y="74"/>
                    </a:lnTo>
                    <a:lnTo>
                      <a:pt x="553" y="74"/>
                    </a:lnTo>
                    <a:lnTo>
                      <a:pt x="553" y="76"/>
                    </a:lnTo>
                    <a:lnTo>
                      <a:pt x="553" y="77"/>
                    </a:lnTo>
                    <a:lnTo>
                      <a:pt x="555" y="77"/>
                    </a:lnTo>
                    <a:lnTo>
                      <a:pt x="556" y="78"/>
                    </a:lnTo>
                    <a:lnTo>
                      <a:pt x="556" y="79"/>
                    </a:lnTo>
                    <a:lnTo>
                      <a:pt x="557" y="79"/>
                    </a:lnTo>
                    <a:lnTo>
                      <a:pt x="556" y="79"/>
                    </a:lnTo>
                    <a:lnTo>
                      <a:pt x="556" y="81"/>
                    </a:lnTo>
                    <a:lnTo>
                      <a:pt x="557" y="81"/>
                    </a:lnTo>
                    <a:lnTo>
                      <a:pt x="557" y="82"/>
                    </a:lnTo>
                    <a:lnTo>
                      <a:pt x="557" y="83"/>
                    </a:lnTo>
                    <a:lnTo>
                      <a:pt x="557" y="85"/>
                    </a:lnTo>
                    <a:lnTo>
                      <a:pt x="557" y="86"/>
                    </a:lnTo>
                    <a:lnTo>
                      <a:pt x="556" y="86"/>
                    </a:lnTo>
                    <a:lnTo>
                      <a:pt x="557" y="86"/>
                    </a:lnTo>
                    <a:lnTo>
                      <a:pt x="557" y="87"/>
                    </a:lnTo>
                    <a:lnTo>
                      <a:pt x="556" y="87"/>
                    </a:lnTo>
                    <a:lnTo>
                      <a:pt x="557" y="87"/>
                    </a:lnTo>
                    <a:lnTo>
                      <a:pt x="557" y="89"/>
                    </a:lnTo>
                    <a:lnTo>
                      <a:pt x="556" y="89"/>
                    </a:lnTo>
                    <a:lnTo>
                      <a:pt x="556" y="90"/>
                    </a:lnTo>
                    <a:lnTo>
                      <a:pt x="556" y="91"/>
                    </a:lnTo>
                    <a:lnTo>
                      <a:pt x="555" y="91"/>
                    </a:lnTo>
                    <a:lnTo>
                      <a:pt x="555" y="93"/>
                    </a:lnTo>
                    <a:lnTo>
                      <a:pt x="555" y="94"/>
                    </a:lnTo>
                    <a:lnTo>
                      <a:pt x="553" y="94"/>
                    </a:lnTo>
                    <a:lnTo>
                      <a:pt x="553" y="95"/>
                    </a:lnTo>
                    <a:lnTo>
                      <a:pt x="553" y="96"/>
                    </a:lnTo>
                    <a:lnTo>
                      <a:pt x="553" y="98"/>
                    </a:lnTo>
                    <a:lnTo>
                      <a:pt x="553" y="99"/>
                    </a:lnTo>
                    <a:lnTo>
                      <a:pt x="555" y="99"/>
                    </a:lnTo>
                    <a:lnTo>
                      <a:pt x="553" y="99"/>
                    </a:lnTo>
                    <a:lnTo>
                      <a:pt x="553" y="100"/>
                    </a:lnTo>
                    <a:lnTo>
                      <a:pt x="552" y="100"/>
                    </a:lnTo>
                    <a:lnTo>
                      <a:pt x="552" y="102"/>
                    </a:lnTo>
                    <a:lnTo>
                      <a:pt x="553" y="102"/>
                    </a:lnTo>
                    <a:lnTo>
                      <a:pt x="552" y="102"/>
                    </a:lnTo>
                    <a:lnTo>
                      <a:pt x="552" y="103"/>
                    </a:lnTo>
                    <a:lnTo>
                      <a:pt x="552" y="104"/>
                    </a:lnTo>
                    <a:lnTo>
                      <a:pt x="553" y="104"/>
                    </a:lnTo>
                    <a:lnTo>
                      <a:pt x="553" y="106"/>
                    </a:lnTo>
                    <a:lnTo>
                      <a:pt x="552" y="106"/>
                    </a:lnTo>
                    <a:lnTo>
                      <a:pt x="553" y="106"/>
                    </a:lnTo>
                    <a:lnTo>
                      <a:pt x="552" y="106"/>
                    </a:lnTo>
                    <a:lnTo>
                      <a:pt x="553" y="106"/>
                    </a:lnTo>
                    <a:lnTo>
                      <a:pt x="552" y="106"/>
                    </a:lnTo>
                    <a:lnTo>
                      <a:pt x="552" y="107"/>
                    </a:lnTo>
                    <a:lnTo>
                      <a:pt x="553" y="107"/>
                    </a:lnTo>
                    <a:lnTo>
                      <a:pt x="552" y="107"/>
                    </a:lnTo>
                    <a:lnTo>
                      <a:pt x="551" y="107"/>
                    </a:lnTo>
                    <a:lnTo>
                      <a:pt x="551" y="106"/>
                    </a:lnTo>
                    <a:lnTo>
                      <a:pt x="551" y="104"/>
                    </a:lnTo>
                    <a:lnTo>
                      <a:pt x="549" y="104"/>
                    </a:lnTo>
                    <a:lnTo>
                      <a:pt x="548" y="104"/>
                    </a:lnTo>
                    <a:lnTo>
                      <a:pt x="548" y="103"/>
                    </a:lnTo>
                    <a:lnTo>
                      <a:pt x="548" y="104"/>
                    </a:lnTo>
                    <a:lnTo>
                      <a:pt x="548" y="103"/>
                    </a:lnTo>
                    <a:lnTo>
                      <a:pt x="547" y="103"/>
                    </a:lnTo>
                    <a:lnTo>
                      <a:pt x="547" y="104"/>
                    </a:lnTo>
                    <a:lnTo>
                      <a:pt x="546" y="104"/>
                    </a:lnTo>
                    <a:lnTo>
                      <a:pt x="546" y="106"/>
                    </a:lnTo>
                    <a:lnTo>
                      <a:pt x="546" y="104"/>
                    </a:lnTo>
                    <a:lnTo>
                      <a:pt x="544" y="104"/>
                    </a:lnTo>
                    <a:lnTo>
                      <a:pt x="544" y="106"/>
                    </a:lnTo>
                    <a:lnTo>
                      <a:pt x="544" y="104"/>
                    </a:lnTo>
                    <a:lnTo>
                      <a:pt x="543" y="104"/>
                    </a:lnTo>
                    <a:lnTo>
                      <a:pt x="542" y="104"/>
                    </a:lnTo>
                    <a:lnTo>
                      <a:pt x="542" y="106"/>
                    </a:lnTo>
                    <a:lnTo>
                      <a:pt x="542" y="104"/>
                    </a:lnTo>
                    <a:lnTo>
                      <a:pt x="540" y="104"/>
                    </a:lnTo>
                    <a:lnTo>
                      <a:pt x="539" y="104"/>
                    </a:lnTo>
                    <a:lnTo>
                      <a:pt x="538" y="103"/>
                    </a:lnTo>
                    <a:lnTo>
                      <a:pt x="538" y="102"/>
                    </a:lnTo>
                    <a:lnTo>
                      <a:pt x="538" y="100"/>
                    </a:lnTo>
                    <a:lnTo>
                      <a:pt x="538" y="99"/>
                    </a:lnTo>
                    <a:lnTo>
                      <a:pt x="536" y="99"/>
                    </a:lnTo>
                    <a:lnTo>
                      <a:pt x="535" y="99"/>
                    </a:lnTo>
                    <a:lnTo>
                      <a:pt x="535" y="98"/>
                    </a:lnTo>
                    <a:lnTo>
                      <a:pt x="534" y="98"/>
                    </a:lnTo>
                    <a:lnTo>
                      <a:pt x="534" y="96"/>
                    </a:lnTo>
                    <a:lnTo>
                      <a:pt x="532" y="95"/>
                    </a:lnTo>
                    <a:lnTo>
                      <a:pt x="532" y="94"/>
                    </a:lnTo>
                    <a:lnTo>
                      <a:pt x="531" y="94"/>
                    </a:lnTo>
                    <a:lnTo>
                      <a:pt x="530" y="94"/>
                    </a:lnTo>
                    <a:lnTo>
                      <a:pt x="529" y="94"/>
                    </a:lnTo>
                    <a:lnTo>
                      <a:pt x="529" y="95"/>
                    </a:lnTo>
                    <a:lnTo>
                      <a:pt x="527" y="95"/>
                    </a:lnTo>
                    <a:lnTo>
                      <a:pt x="526" y="95"/>
                    </a:lnTo>
                    <a:lnTo>
                      <a:pt x="525" y="95"/>
                    </a:lnTo>
                    <a:lnTo>
                      <a:pt x="523" y="95"/>
                    </a:lnTo>
                    <a:lnTo>
                      <a:pt x="522" y="95"/>
                    </a:lnTo>
                    <a:lnTo>
                      <a:pt x="522" y="96"/>
                    </a:lnTo>
                    <a:lnTo>
                      <a:pt x="522" y="98"/>
                    </a:lnTo>
                    <a:lnTo>
                      <a:pt x="522" y="99"/>
                    </a:lnTo>
                    <a:lnTo>
                      <a:pt x="521" y="99"/>
                    </a:lnTo>
                    <a:lnTo>
                      <a:pt x="521" y="100"/>
                    </a:lnTo>
                    <a:lnTo>
                      <a:pt x="519" y="100"/>
                    </a:lnTo>
                    <a:lnTo>
                      <a:pt x="519" y="102"/>
                    </a:lnTo>
                    <a:lnTo>
                      <a:pt x="519" y="103"/>
                    </a:lnTo>
                    <a:lnTo>
                      <a:pt x="519" y="102"/>
                    </a:lnTo>
                    <a:lnTo>
                      <a:pt x="519" y="103"/>
                    </a:lnTo>
                    <a:lnTo>
                      <a:pt x="518" y="103"/>
                    </a:lnTo>
                    <a:lnTo>
                      <a:pt x="517" y="103"/>
                    </a:lnTo>
                    <a:lnTo>
                      <a:pt x="515" y="103"/>
                    </a:lnTo>
                    <a:lnTo>
                      <a:pt x="514" y="103"/>
                    </a:lnTo>
                    <a:lnTo>
                      <a:pt x="513" y="103"/>
                    </a:lnTo>
                    <a:lnTo>
                      <a:pt x="513" y="102"/>
                    </a:lnTo>
                    <a:lnTo>
                      <a:pt x="512" y="102"/>
                    </a:lnTo>
                    <a:lnTo>
                      <a:pt x="510" y="102"/>
                    </a:lnTo>
                    <a:lnTo>
                      <a:pt x="510" y="100"/>
                    </a:lnTo>
                    <a:lnTo>
                      <a:pt x="509" y="100"/>
                    </a:lnTo>
                    <a:lnTo>
                      <a:pt x="508" y="100"/>
                    </a:lnTo>
                    <a:lnTo>
                      <a:pt x="508" y="99"/>
                    </a:lnTo>
                    <a:lnTo>
                      <a:pt x="506" y="99"/>
                    </a:lnTo>
                    <a:lnTo>
                      <a:pt x="506" y="98"/>
                    </a:lnTo>
                    <a:lnTo>
                      <a:pt x="506" y="96"/>
                    </a:lnTo>
                    <a:lnTo>
                      <a:pt x="506" y="95"/>
                    </a:lnTo>
                    <a:lnTo>
                      <a:pt x="506" y="96"/>
                    </a:lnTo>
                    <a:lnTo>
                      <a:pt x="505" y="96"/>
                    </a:lnTo>
                    <a:lnTo>
                      <a:pt x="505" y="98"/>
                    </a:lnTo>
                    <a:lnTo>
                      <a:pt x="505" y="99"/>
                    </a:lnTo>
                    <a:lnTo>
                      <a:pt x="505" y="100"/>
                    </a:lnTo>
                    <a:lnTo>
                      <a:pt x="505" y="102"/>
                    </a:lnTo>
                    <a:lnTo>
                      <a:pt x="506" y="103"/>
                    </a:lnTo>
                    <a:lnTo>
                      <a:pt x="505" y="103"/>
                    </a:lnTo>
                    <a:lnTo>
                      <a:pt x="504" y="103"/>
                    </a:lnTo>
                    <a:lnTo>
                      <a:pt x="504" y="104"/>
                    </a:lnTo>
                    <a:lnTo>
                      <a:pt x="502" y="104"/>
                    </a:lnTo>
                    <a:lnTo>
                      <a:pt x="501" y="104"/>
                    </a:lnTo>
                    <a:lnTo>
                      <a:pt x="501" y="103"/>
                    </a:lnTo>
                    <a:lnTo>
                      <a:pt x="500" y="103"/>
                    </a:lnTo>
                    <a:lnTo>
                      <a:pt x="500" y="102"/>
                    </a:lnTo>
                    <a:lnTo>
                      <a:pt x="500" y="100"/>
                    </a:lnTo>
                    <a:lnTo>
                      <a:pt x="498" y="100"/>
                    </a:lnTo>
                    <a:lnTo>
                      <a:pt x="497" y="100"/>
                    </a:lnTo>
                    <a:lnTo>
                      <a:pt x="496" y="100"/>
                    </a:lnTo>
                    <a:lnTo>
                      <a:pt x="495" y="100"/>
                    </a:lnTo>
                    <a:lnTo>
                      <a:pt x="495" y="102"/>
                    </a:lnTo>
                    <a:lnTo>
                      <a:pt x="493" y="102"/>
                    </a:lnTo>
                    <a:lnTo>
                      <a:pt x="493" y="103"/>
                    </a:lnTo>
                    <a:lnTo>
                      <a:pt x="492" y="103"/>
                    </a:lnTo>
                    <a:lnTo>
                      <a:pt x="492" y="104"/>
                    </a:lnTo>
                    <a:lnTo>
                      <a:pt x="492" y="106"/>
                    </a:lnTo>
                    <a:lnTo>
                      <a:pt x="492" y="107"/>
                    </a:lnTo>
                    <a:lnTo>
                      <a:pt x="492" y="110"/>
                    </a:lnTo>
                    <a:lnTo>
                      <a:pt x="492" y="111"/>
                    </a:lnTo>
                    <a:lnTo>
                      <a:pt x="493" y="111"/>
                    </a:lnTo>
                    <a:lnTo>
                      <a:pt x="493" y="112"/>
                    </a:lnTo>
                    <a:lnTo>
                      <a:pt x="492" y="113"/>
                    </a:lnTo>
                    <a:lnTo>
                      <a:pt x="492" y="115"/>
                    </a:lnTo>
                    <a:lnTo>
                      <a:pt x="492" y="11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8" name="Freeform 45">
                <a:extLst>
                  <a:ext uri="{FF2B5EF4-FFF2-40B4-BE49-F238E27FC236}">
                    <a16:creationId xmlns:a16="http://schemas.microsoft.com/office/drawing/2014/main" id="{781F416A-AC29-346C-03A0-D241E79E4434}"/>
                  </a:ext>
                </a:extLst>
              </p:cNvPr>
              <p:cNvSpPr>
                <a:spLocks/>
              </p:cNvSpPr>
              <p:nvPr/>
            </p:nvSpPr>
            <p:spPr bwMode="auto">
              <a:xfrm>
                <a:off x="3378" y="911"/>
                <a:ext cx="405" cy="363"/>
              </a:xfrm>
              <a:custGeom>
                <a:avLst/>
                <a:gdLst>
                  <a:gd name="T0" fmla="*/ 9 w 405"/>
                  <a:gd name="T1" fmla="*/ 13 h 363"/>
                  <a:gd name="T2" fmla="*/ 17 w 405"/>
                  <a:gd name="T3" fmla="*/ 22 h 363"/>
                  <a:gd name="T4" fmla="*/ 17 w 405"/>
                  <a:gd name="T5" fmla="*/ 37 h 363"/>
                  <a:gd name="T6" fmla="*/ 13 w 405"/>
                  <a:gd name="T7" fmla="*/ 46 h 363"/>
                  <a:gd name="T8" fmla="*/ 1 w 405"/>
                  <a:gd name="T9" fmla="*/ 55 h 363"/>
                  <a:gd name="T10" fmla="*/ 24 w 405"/>
                  <a:gd name="T11" fmla="*/ 81 h 363"/>
                  <a:gd name="T12" fmla="*/ 41 w 405"/>
                  <a:gd name="T13" fmla="*/ 111 h 363"/>
                  <a:gd name="T14" fmla="*/ 45 w 405"/>
                  <a:gd name="T15" fmla="*/ 130 h 363"/>
                  <a:gd name="T16" fmla="*/ 41 w 405"/>
                  <a:gd name="T17" fmla="*/ 138 h 363"/>
                  <a:gd name="T18" fmla="*/ 38 w 405"/>
                  <a:gd name="T19" fmla="*/ 149 h 363"/>
                  <a:gd name="T20" fmla="*/ 41 w 405"/>
                  <a:gd name="T21" fmla="*/ 156 h 363"/>
                  <a:gd name="T22" fmla="*/ 50 w 405"/>
                  <a:gd name="T23" fmla="*/ 161 h 363"/>
                  <a:gd name="T24" fmla="*/ 58 w 405"/>
                  <a:gd name="T25" fmla="*/ 157 h 363"/>
                  <a:gd name="T26" fmla="*/ 67 w 405"/>
                  <a:gd name="T27" fmla="*/ 153 h 363"/>
                  <a:gd name="T28" fmla="*/ 79 w 405"/>
                  <a:gd name="T29" fmla="*/ 153 h 363"/>
                  <a:gd name="T30" fmla="*/ 88 w 405"/>
                  <a:gd name="T31" fmla="*/ 153 h 363"/>
                  <a:gd name="T32" fmla="*/ 94 w 405"/>
                  <a:gd name="T33" fmla="*/ 156 h 363"/>
                  <a:gd name="T34" fmla="*/ 105 w 405"/>
                  <a:gd name="T35" fmla="*/ 151 h 363"/>
                  <a:gd name="T36" fmla="*/ 111 w 405"/>
                  <a:gd name="T37" fmla="*/ 145 h 363"/>
                  <a:gd name="T38" fmla="*/ 122 w 405"/>
                  <a:gd name="T39" fmla="*/ 152 h 363"/>
                  <a:gd name="T40" fmla="*/ 137 w 405"/>
                  <a:gd name="T41" fmla="*/ 147 h 363"/>
                  <a:gd name="T42" fmla="*/ 145 w 405"/>
                  <a:gd name="T43" fmla="*/ 160 h 363"/>
                  <a:gd name="T44" fmla="*/ 165 w 405"/>
                  <a:gd name="T45" fmla="*/ 157 h 363"/>
                  <a:gd name="T46" fmla="*/ 181 w 405"/>
                  <a:gd name="T47" fmla="*/ 158 h 363"/>
                  <a:gd name="T48" fmla="*/ 189 w 405"/>
                  <a:gd name="T49" fmla="*/ 156 h 363"/>
                  <a:gd name="T50" fmla="*/ 204 w 405"/>
                  <a:gd name="T51" fmla="*/ 158 h 363"/>
                  <a:gd name="T52" fmla="*/ 223 w 405"/>
                  <a:gd name="T53" fmla="*/ 162 h 363"/>
                  <a:gd name="T54" fmla="*/ 232 w 405"/>
                  <a:gd name="T55" fmla="*/ 166 h 363"/>
                  <a:gd name="T56" fmla="*/ 225 w 405"/>
                  <a:gd name="T57" fmla="*/ 155 h 363"/>
                  <a:gd name="T58" fmla="*/ 240 w 405"/>
                  <a:gd name="T59" fmla="*/ 152 h 363"/>
                  <a:gd name="T60" fmla="*/ 254 w 405"/>
                  <a:gd name="T61" fmla="*/ 155 h 363"/>
                  <a:gd name="T62" fmla="*/ 263 w 405"/>
                  <a:gd name="T63" fmla="*/ 156 h 363"/>
                  <a:gd name="T64" fmla="*/ 272 w 405"/>
                  <a:gd name="T65" fmla="*/ 153 h 363"/>
                  <a:gd name="T66" fmla="*/ 285 w 405"/>
                  <a:gd name="T67" fmla="*/ 168 h 363"/>
                  <a:gd name="T68" fmla="*/ 297 w 405"/>
                  <a:gd name="T69" fmla="*/ 172 h 363"/>
                  <a:gd name="T70" fmla="*/ 310 w 405"/>
                  <a:gd name="T71" fmla="*/ 178 h 363"/>
                  <a:gd name="T72" fmla="*/ 330 w 405"/>
                  <a:gd name="T73" fmla="*/ 185 h 363"/>
                  <a:gd name="T74" fmla="*/ 350 w 405"/>
                  <a:gd name="T75" fmla="*/ 186 h 363"/>
                  <a:gd name="T76" fmla="*/ 364 w 405"/>
                  <a:gd name="T77" fmla="*/ 195 h 363"/>
                  <a:gd name="T78" fmla="*/ 372 w 405"/>
                  <a:gd name="T79" fmla="*/ 203 h 363"/>
                  <a:gd name="T80" fmla="*/ 373 w 405"/>
                  <a:gd name="T81" fmla="*/ 211 h 363"/>
                  <a:gd name="T82" fmla="*/ 382 w 405"/>
                  <a:gd name="T83" fmla="*/ 219 h 363"/>
                  <a:gd name="T84" fmla="*/ 394 w 405"/>
                  <a:gd name="T85" fmla="*/ 221 h 363"/>
                  <a:gd name="T86" fmla="*/ 402 w 405"/>
                  <a:gd name="T87" fmla="*/ 227 h 363"/>
                  <a:gd name="T88" fmla="*/ 401 w 405"/>
                  <a:gd name="T89" fmla="*/ 240 h 363"/>
                  <a:gd name="T90" fmla="*/ 401 w 405"/>
                  <a:gd name="T91" fmla="*/ 254 h 363"/>
                  <a:gd name="T92" fmla="*/ 403 w 405"/>
                  <a:gd name="T93" fmla="*/ 267 h 363"/>
                  <a:gd name="T94" fmla="*/ 402 w 405"/>
                  <a:gd name="T95" fmla="*/ 280 h 363"/>
                  <a:gd name="T96" fmla="*/ 391 w 405"/>
                  <a:gd name="T97" fmla="*/ 284 h 363"/>
                  <a:gd name="T98" fmla="*/ 388 w 405"/>
                  <a:gd name="T99" fmla="*/ 295 h 363"/>
                  <a:gd name="T100" fmla="*/ 377 w 405"/>
                  <a:gd name="T101" fmla="*/ 297 h 363"/>
                  <a:gd name="T102" fmla="*/ 368 w 405"/>
                  <a:gd name="T103" fmla="*/ 305 h 363"/>
                  <a:gd name="T104" fmla="*/ 356 w 405"/>
                  <a:gd name="T105" fmla="*/ 309 h 363"/>
                  <a:gd name="T106" fmla="*/ 356 w 405"/>
                  <a:gd name="T107" fmla="*/ 318 h 363"/>
                  <a:gd name="T108" fmla="*/ 369 w 405"/>
                  <a:gd name="T109" fmla="*/ 326 h 363"/>
                  <a:gd name="T110" fmla="*/ 367 w 405"/>
                  <a:gd name="T111" fmla="*/ 338 h 363"/>
                  <a:gd name="T112" fmla="*/ 359 w 405"/>
                  <a:gd name="T113" fmla="*/ 351 h 363"/>
                  <a:gd name="T114" fmla="*/ 344 w 405"/>
                  <a:gd name="T115" fmla="*/ 351 h 363"/>
                  <a:gd name="T116" fmla="*/ 342 w 405"/>
                  <a:gd name="T117" fmla="*/ 360 h 363"/>
                  <a:gd name="T118" fmla="*/ 330 w 405"/>
                  <a:gd name="T119" fmla="*/ 361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5" h="363">
                    <a:moveTo>
                      <a:pt x="8" y="0"/>
                    </a:moveTo>
                    <a:lnTo>
                      <a:pt x="8" y="1"/>
                    </a:lnTo>
                    <a:lnTo>
                      <a:pt x="9" y="1"/>
                    </a:lnTo>
                    <a:lnTo>
                      <a:pt x="9" y="3"/>
                    </a:lnTo>
                    <a:lnTo>
                      <a:pt x="9" y="4"/>
                    </a:lnTo>
                    <a:lnTo>
                      <a:pt x="9" y="5"/>
                    </a:lnTo>
                    <a:lnTo>
                      <a:pt x="8" y="5"/>
                    </a:lnTo>
                    <a:lnTo>
                      <a:pt x="8" y="7"/>
                    </a:lnTo>
                    <a:lnTo>
                      <a:pt x="9" y="7"/>
                    </a:lnTo>
                    <a:lnTo>
                      <a:pt x="9" y="8"/>
                    </a:lnTo>
                    <a:lnTo>
                      <a:pt x="9" y="9"/>
                    </a:lnTo>
                    <a:lnTo>
                      <a:pt x="9" y="11"/>
                    </a:lnTo>
                    <a:lnTo>
                      <a:pt x="9" y="12"/>
                    </a:lnTo>
                    <a:lnTo>
                      <a:pt x="8" y="11"/>
                    </a:lnTo>
                    <a:lnTo>
                      <a:pt x="8" y="12"/>
                    </a:lnTo>
                    <a:lnTo>
                      <a:pt x="9" y="12"/>
                    </a:lnTo>
                    <a:lnTo>
                      <a:pt x="9" y="13"/>
                    </a:lnTo>
                    <a:lnTo>
                      <a:pt x="8" y="13"/>
                    </a:lnTo>
                    <a:lnTo>
                      <a:pt x="9" y="13"/>
                    </a:lnTo>
                    <a:lnTo>
                      <a:pt x="9" y="14"/>
                    </a:lnTo>
                    <a:lnTo>
                      <a:pt x="9" y="13"/>
                    </a:lnTo>
                    <a:lnTo>
                      <a:pt x="9" y="14"/>
                    </a:lnTo>
                    <a:lnTo>
                      <a:pt x="9" y="16"/>
                    </a:lnTo>
                    <a:lnTo>
                      <a:pt x="11" y="16"/>
                    </a:lnTo>
                    <a:lnTo>
                      <a:pt x="11" y="17"/>
                    </a:lnTo>
                    <a:lnTo>
                      <a:pt x="12" y="17"/>
                    </a:lnTo>
                    <a:lnTo>
                      <a:pt x="12" y="18"/>
                    </a:lnTo>
                    <a:lnTo>
                      <a:pt x="12" y="20"/>
                    </a:lnTo>
                    <a:lnTo>
                      <a:pt x="13" y="20"/>
                    </a:lnTo>
                    <a:lnTo>
                      <a:pt x="13" y="21"/>
                    </a:lnTo>
                    <a:lnTo>
                      <a:pt x="14" y="21"/>
                    </a:lnTo>
                    <a:lnTo>
                      <a:pt x="14" y="22"/>
                    </a:lnTo>
                    <a:lnTo>
                      <a:pt x="16" y="22"/>
                    </a:lnTo>
                    <a:lnTo>
                      <a:pt x="17" y="22"/>
                    </a:lnTo>
                    <a:lnTo>
                      <a:pt x="17" y="24"/>
                    </a:lnTo>
                    <a:lnTo>
                      <a:pt x="17" y="25"/>
                    </a:lnTo>
                    <a:lnTo>
                      <a:pt x="17" y="26"/>
                    </a:lnTo>
                    <a:lnTo>
                      <a:pt x="18" y="26"/>
                    </a:lnTo>
                    <a:lnTo>
                      <a:pt x="18" y="28"/>
                    </a:lnTo>
                    <a:lnTo>
                      <a:pt x="18" y="29"/>
                    </a:lnTo>
                    <a:lnTo>
                      <a:pt x="18" y="30"/>
                    </a:lnTo>
                    <a:lnTo>
                      <a:pt x="18" y="32"/>
                    </a:lnTo>
                    <a:lnTo>
                      <a:pt x="18" y="33"/>
                    </a:lnTo>
                    <a:lnTo>
                      <a:pt x="18" y="34"/>
                    </a:lnTo>
                    <a:lnTo>
                      <a:pt x="18" y="35"/>
                    </a:lnTo>
                    <a:lnTo>
                      <a:pt x="18" y="34"/>
                    </a:lnTo>
                    <a:lnTo>
                      <a:pt x="17" y="34"/>
                    </a:lnTo>
                    <a:lnTo>
                      <a:pt x="17" y="35"/>
                    </a:lnTo>
                    <a:lnTo>
                      <a:pt x="17" y="34"/>
                    </a:lnTo>
                    <a:lnTo>
                      <a:pt x="17" y="35"/>
                    </a:lnTo>
                    <a:lnTo>
                      <a:pt x="17" y="37"/>
                    </a:lnTo>
                    <a:lnTo>
                      <a:pt x="18" y="37"/>
                    </a:lnTo>
                    <a:lnTo>
                      <a:pt x="18" y="38"/>
                    </a:lnTo>
                    <a:lnTo>
                      <a:pt x="20" y="38"/>
                    </a:lnTo>
                    <a:lnTo>
                      <a:pt x="21" y="38"/>
                    </a:lnTo>
                    <a:lnTo>
                      <a:pt x="20" y="38"/>
                    </a:lnTo>
                    <a:lnTo>
                      <a:pt x="20" y="39"/>
                    </a:lnTo>
                    <a:lnTo>
                      <a:pt x="18" y="41"/>
                    </a:lnTo>
                    <a:lnTo>
                      <a:pt x="17" y="41"/>
                    </a:lnTo>
                    <a:lnTo>
                      <a:pt x="16" y="41"/>
                    </a:lnTo>
                    <a:lnTo>
                      <a:pt x="14" y="41"/>
                    </a:lnTo>
                    <a:lnTo>
                      <a:pt x="14" y="42"/>
                    </a:lnTo>
                    <a:lnTo>
                      <a:pt x="14" y="43"/>
                    </a:lnTo>
                    <a:lnTo>
                      <a:pt x="16" y="43"/>
                    </a:lnTo>
                    <a:lnTo>
                      <a:pt x="16" y="45"/>
                    </a:lnTo>
                    <a:lnTo>
                      <a:pt x="14" y="45"/>
                    </a:lnTo>
                    <a:lnTo>
                      <a:pt x="14" y="46"/>
                    </a:lnTo>
                    <a:lnTo>
                      <a:pt x="13" y="46"/>
                    </a:lnTo>
                    <a:lnTo>
                      <a:pt x="12" y="46"/>
                    </a:lnTo>
                    <a:lnTo>
                      <a:pt x="11" y="46"/>
                    </a:lnTo>
                    <a:lnTo>
                      <a:pt x="11" y="47"/>
                    </a:lnTo>
                    <a:lnTo>
                      <a:pt x="9" y="47"/>
                    </a:lnTo>
                    <a:lnTo>
                      <a:pt x="8" y="47"/>
                    </a:lnTo>
                    <a:lnTo>
                      <a:pt x="8" y="49"/>
                    </a:lnTo>
                    <a:lnTo>
                      <a:pt x="7" y="49"/>
                    </a:lnTo>
                    <a:lnTo>
                      <a:pt x="7" y="50"/>
                    </a:lnTo>
                    <a:lnTo>
                      <a:pt x="5" y="50"/>
                    </a:lnTo>
                    <a:lnTo>
                      <a:pt x="4" y="50"/>
                    </a:lnTo>
                    <a:lnTo>
                      <a:pt x="3" y="50"/>
                    </a:lnTo>
                    <a:lnTo>
                      <a:pt x="1" y="50"/>
                    </a:lnTo>
                    <a:lnTo>
                      <a:pt x="1" y="51"/>
                    </a:lnTo>
                    <a:lnTo>
                      <a:pt x="0" y="52"/>
                    </a:lnTo>
                    <a:lnTo>
                      <a:pt x="0" y="54"/>
                    </a:lnTo>
                    <a:lnTo>
                      <a:pt x="1" y="54"/>
                    </a:lnTo>
                    <a:lnTo>
                      <a:pt x="1" y="55"/>
                    </a:lnTo>
                    <a:lnTo>
                      <a:pt x="3" y="55"/>
                    </a:lnTo>
                    <a:lnTo>
                      <a:pt x="3" y="56"/>
                    </a:lnTo>
                    <a:lnTo>
                      <a:pt x="4" y="56"/>
                    </a:lnTo>
                    <a:lnTo>
                      <a:pt x="4" y="58"/>
                    </a:lnTo>
                    <a:lnTo>
                      <a:pt x="9" y="63"/>
                    </a:lnTo>
                    <a:lnTo>
                      <a:pt x="12" y="66"/>
                    </a:lnTo>
                    <a:lnTo>
                      <a:pt x="14" y="68"/>
                    </a:lnTo>
                    <a:lnTo>
                      <a:pt x="20" y="73"/>
                    </a:lnTo>
                    <a:lnTo>
                      <a:pt x="21" y="73"/>
                    </a:lnTo>
                    <a:lnTo>
                      <a:pt x="21" y="75"/>
                    </a:lnTo>
                    <a:lnTo>
                      <a:pt x="21" y="76"/>
                    </a:lnTo>
                    <a:lnTo>
                      <a:pt x="21" y="77"/>
                    </a:lnTo>
                    <a:lnTo>
                      <a:pt x="21" y="79"/>
                    </a:lnTo>
                    <a:lnTo>
                      <a:pt x="22" y="79"/>
                    </a:lnTo>
                    <a:lnTo>
                      <a:pt x="22" y="80"/>
                    </a:lnTo>
                    <a:lnTo>
                      <a:pt x="24" y="80"/>
                    </a:lnTo>
                    <a:lnTo>
                      <a:pt x="24" y="81"/>
                    </a:lnTo>
                    <a:lnTo>
                      <a:pt x="25" y="81"/>
                    </a:lnTo>
                    <a:lnTo>
                      <a:pt x="25" y="83"/>
                    </a:lnTo>
                    <a:lnTo>
                      <a:pt x="26" y="83"/>
                    </a:lnTo>
                    <a:lnTo>
                      <a:pt x="26" y="84"/>
                    </a:lnTo>
                    <a:lnTo>
                      <a:pt x="28" y="84"/>
                    </a:lnTo>
                    <a:lnTo>
                      <a:pt x="29" y="84"/>
                    </a:lnTo>
                    <a:lnTo>
                      <a:pt x="29" y="85"/>
                    </a:lnTo>
                    <a:lnTo>
                      <a:pt x="30" y="85"/>
                    </a:lnTo>
                    <a:lnTo>
                      <a:pt x="30" y="86"/>
                    </a:lnTo>
                    <a:lnTo>
                      <a:pt x="31" y="88"/>
                    </a:lnTo>
                    <a:lnTo>
                      <a:pt x="33" y="89"/>
                    </a:lnTo>
                    <a:lnTo>
                      <a:pt x="33" y="90"/>
                    </a:lnTo>
                    <a:lnTo>
                      <a:pt x="35" y="97"/>
                    </a:lnTo>
                    <a:lnTo>
                      <a:pt x="37" y="101"/>
                    </a:lnTo>
                    <a:lnTo>
                      <a:pt x="38" y="104"/>
                    </a:lnTo>
                    <a:lnTo>
                      <a:pt x="41" y="110"/>
                    </a:lnTo>
                    <a:lnTo>
                      <a:pt x="41" y="111"/>
                    </a:lnTo>
                    <a:lnTo>
                      <a:pt x="42" y="115"/>
                    </a:lnTo>
                    <a:lnTo>
                      <a:pt x="43" y="118"/>
                    </a:lnTo>
                    <a:lnTo>
                      <a:pt x="45" y="118"/>
                    </a:lnTo>
                    <a:lnTo>
                      <a:pt x="45" y="119"/>
                    </a:lnTo>
                    <a:lnTo>
                      <a:pt x="45" y="122"/>
                    </a:lnTo>
                    <a:lnTo>
                      <a:pt x="45" y="123"/>
                    </a:lnTo>
                    <a:lnTo>
                      <a:pt x="45" y="124"/>
                    </a:lnTo>
                    <a:lnTo>
                      <a:pt x="45" y="126"/>
                    </a:lnTo>
                    <a:lnTo>
                      <a:pt x="43" y="126"/>
                    </a:lnTo>
                    <a:lnTo>
                      <a:pt x="45" y="126"/>
                    </a:lnTo>
                    <a:lnTo>
                      <a:pt x="45" y="127"/>
                    </a:lnTo>
                    <a:lnTo>
                      <a:pt x="43" y="127"/>
                    </a:lnTo>
                    <a:lnTo>
                      <a:pt x="45" y="127"/>
                    </a:lnTo>
                    <a:lnTo>
                      <a:pt x="43" y="127"/>
                    </a:lnTo>
                    <a:lnTo>
                      <a:pt x="45" y="127"/>
                    </a:lnTo>
                    <a:lnTo>
                      <a:pt x="45" y="128"/>
                    </a:lnTo>
                    <a:lnTo>
                      <a:pt x="45" y="130"/>
                    </a:lnTo>
                    <a:lnTo>
                      <a:pt x="43" y="130"/>
                    </a:lnTo>
                    <a:lnTo>
                      <a:pt x="45" y="130"/>
                    </a:lnTo>
                    <a:lnTo>
                      <a:pt x="43" y="130"/>
                    </a:lnTo>
                    <a:lnTo>
                      <a:pt x="43" y="131"/>
                    </a:lnTo>
                    <a:lnTo>
                      <a:pt x="43" y="132"/>
                    </a:lnTo>
                    <a:lnTo>
                      <a:pt x="43" y="134"/>
                    </a:lnTo>
                    <a:lnTo>
                      <a:pt x="42" y="134"/>
                    </a:lnTo>
                    <a:lnTo>
                      <a:pt x="43" y="134"/>
                    </a:lnTo>
                    <a:lnTo>
                      <a:pt x="42" y="134"/>
                    </a:lnTo>
                    <a:lnTo>
                      <a:pt x="43" y="134"/>
                    </a:lnTo>
                    <a:lnTo>
                      <a:pt x="42" y="134"/>
                    </a:lnTo>
                    <a:lnTo>
                      <a:pt x="42" y="135"/>
                    </a:lnTo>
                    <a:lnTo>
                      <a:pt x="41" y="135"/>
                    </a:lnTo>
                    <a:lnTo>
                      <a:pt x="41" y="136"/>
                    </a:lnTo>
                    <a:lnTo>
                      <a:pt x="42" y="136"/>
                    </a:lnTo>
                    <a:lnTo>
                      <a:pt x="41" y="136"/>
                    </a:lnTo>
                    <a:lnTo>
                      <a:pt x="41" y="138"/>
                    </a:lnTo>
                    <a:lnTo>
                      <a:pt x="41" y="139"/>
                    </a:lnTo>
                    <a:lnTo>
                      <a:pt x="39" y="139"/>
                    </a:lnTo>
                    <a:lnTo>
                      <a:pt x="41" y="139"/>
                    </a:lnTo>
                    <a:lnTo>
                      <a:pt x="39" y="139"/>
                    </a:lnTo>
                    <a:lnTo>
                      <a:pt x="41" y="139"/>
                    </a:lnTo>
                    <a:lnTo>
                      <a:pt x="41" y="140"/>
                    </a:lnTo>
                    <a:lnTo>
                      <a:pt x="41" y="141"/>
                    </a:lnTo>
                    <a:lnTo>
                      <a:pt x="39" y="141"/>
                    </a:lnTo>
                    <a:lnTo>
                      <a:pt x="39" y="143"/>
                    </a:lnTo>
                    <a:lnTo>
                      <a:pt x="39" y="144"/>
                    </a:lnTo>
                    <a:lnTo>
                      <a:pt x="38" y="144"/>
                    </a:lnTo>
                    <a:lnTo>
                      <a:pt x="38" y="145"/>
                    </a:lnTo>
                    <a:lnTo>
                      <a:pt x="38" y="147"/>
                    </a:lnTo>
                    <a:lnTo>
                      <a:pt x="38" y="148"/>
                    </a:lnTo>
                    <a:lnTo>
                      <a:pt x="39" y="148"/>
                    </a:lnTo>
                    <a:lnTo>
                      <a:pt x="39" y="149"/>
                    </a:lnTo>
                    <a:lnTo>
                      <a:pt x="38" y="149"/>
                    </a:lnTo>
                    <a:lnTo>
                      <a:pt x="38" y="148"/>
                    </a:lnTo>
                    <a:lnTo>
                      <a:pt x="37" y="148"/>
                    </a:lnTo>
                    <a:lnTo>
                      <a:pt x="35" y="148"/>
                    </a:lnTo>
                    <a:lnTo>
                      <a:pt x="35" y="149"/>
                    </a:lnTo>
                    <a:lnTo>
                      <a:pt x="37" y="149"/>
                    </a:lnTo>
                    <a:lnTo>
                      <a:pt x="35" y="149"/>
                    </a:lnTo>
                    <a:lnTo>
                      <a:pt x="37" y="149"/>
                    </a:lnTo>
                    <a:lnTo>
                      <a:pt x="37" y="151"/>
                    </a:lnTo>
                    <a:lnTo>
                      <a:pt x="38" y="151"/>
                    </a:lnTo>
                    <a:lnTo>
                      <a:pt x="38" y="152"/>
                    </a:lnTo>
                    <a:lnTo>
                      <a:pt x="39" y="152"/>
                    </a:lnTo>
                    <a:lnTo>
                      <a:pt x="39" y="153"/>
                    </a:lnTo>
                    <a:lnTo>
                      <a:pt x="39" y="155"/>
                    </a:lnTo>
                    <a:lnTo>
                      <a:pt x="41" y="155"/>
                    </a:lnTo>
                    <a:lnTo>
                      <a:pt x="41" y="156"/>
                    </a:lnTo>
                    <a:lnTo>
                      <a:pt x="39" y="156"/>
                    </a:lnTo>
                    <a:lnTo>
                      <a:pt x="41" y="156"/>
                    </a:lnTo>
                    <a:lnTo>
                      <a:pt x="41" y="157"/>
                    </a:lnTo>
                    <a:lnTo>
                      <a:pt x="41" y="158"/>
                    </a:lnTo>
                    <a:lnTo>
                      <a:pt x="42" y="158"/>
                    </a:lnTo>
                    <a:lnTo>
                      <a:pt x="42" y="160"/>
                    </a:lnTo>
                    <a:lnTo>
                      <a:pt x="43" y="160"/>
                    </a:lnTo>
                    <a:lnTo>
                      <a:pt x="43" y="161"/>
                    </a:lnTo>
                    <a:lnTo>
                      <a:pt x="43" y="162"/>
                    </a:lnTo>
                    <a:lnTo>
                      <a:pt x="45" y="162"/>
                    </a:lnTo>
                    <a:lnTo>
                      <a:pt x="46" y="162"/>
                    </a:lnTo>
                    <a:lnTo>
                      <a:pt x="46" y="164"/>
                    </a:lnTo>
                    <a:lnTo>
                      <a:pt x="45" y="165"/>
                    </a:lnTo>
                    <a:lnTo>
                      <a:pt x="46" y="165"/>
                    </a:lnTo>
                    <a:lnTo>
                      <a:pt x="46" y="164"/>
                    </a:lnTo>
                    <a:lnTo>
                      <a:pt x="47" y="164"/>
                    </a:lnTo>
                    <a:lnTo>
                      <a:pt x="48" y="162"/>
                    </a:lnTo>
                    <a:lnTo>
                      <a:pt x="50" y="162"/>
                    </a:lnTo>
                    <a:lnTo>
                      <a:pt x="50" y="161"/>
                    </a:lnTo>
                    <a:lnTo>
                      <a:pt x="51" y="161"/>
                    </a:lnTo>
                    <a:lnTo>
                      <a:pt x="52" y="161"/>
                    </a:lnTo>
                    <a:lnTo>
                      <a:pt x="54" y="161"/>
                    </a:lnTo>
                    <a:lnTo>
                      <a:pt x="54" y="160"/>
                    </a:lnTo>
                    <a:lnTo>
                      <a:pt x="55" y="160"/>
                    </a:lnTo>
                    <a:lnTo>
                      <a:pt x="56" y="160"/>
                    </a:lnTo>
                    <a:lnTo>
                      <a:pt x="55" y="160"/>
                    </a:lnTo>
                    <a:lnTo>
                      <a:pt x="55" y="158"/>
                    </a:lnTo>
                    <a:lnTo>
                      <a:pt x="56" y="158"/>
                    </a:lnTo>
                    <a:lnTo>
                      <a:pt x="56" y="157"/>
                    </a:lnTo>
                    <a:lnTo>
                      <a:pt x="58" y="157"/>
                    </a:lnTo>
                    <a:lnTo>
                      <a:pt x="58" y="158"/>
                    </a:lnTo>
                    <a:lnTo>
                      <a:pt x="58" y="157"/>
                    </a:lnTo>
                    <a:lnTo>
                      <a:pt x="59" y="157"/>
                    </a:lnTo>
                    <a:lnTo>
                      <a:pt x="58" y="157"/>
                    </a:lnTo>
                    <a:lnTo>
                      <a:pt x="59" y="157"/>
                    </a:lnTo>
                    <a:lnTo>
                      <a:pt x="58" y="157"/>
                    </a:lnTo>
                    <a:lnTo>
                      <a:pt x="59" y="157"/>
                    </a:lnTo>
                    <a:lnTo>
                      <a:pt x="60" y="157"/>
                    </a:lnTo>
                    <a:lnTo>
                      <a:pt x="60" y="158"/>
                    </a:lnTo>
                    <a:lnTo>
                      <a:pt x="60" y="157"/>
                    </a:lnTo>
                    <a:lnTo>
                      <a:pt x="60" y="158"/>
                    </a:lnTo>
                    <a:lnTo>
                      <a:pt x="62" y="158"/>
                    </a:lnTo>
                    <a:lnTo>
                      <a:pt x="60" y="158"/>
                    </a:lnTo>
                    <a:lnTo>
                      <a:pt x="62" y="157"/>
                    </a:lnTo>
                    <a:lnTo>
                      <a:pt x="60" y="157"/>
                    </a:lnTo>
                    <a:lnTo>
                      <a:pt x="62" y="157"/>
                    </a:lnTo>
                    <a:lnTo>
                      <a:pt x="62" y="156"/>
                    </a:lnTo>
                    <a:lnTo>
                      <a:pt x="63" y="156"/>
                    </a:lnTo>
                    <a:lnTo>
                      <a:pt x="64" y="156"/>
                    </a:lnTo>
                    <a:lnTo>
                      <a:pt x="65" y="156"/>
                    </a:lnTo>
                    <a:lnTo>
                      <a:pt x="65" y="155"/>
                    </a:lnTo>
                    <a:lnTo>
                      <a:pt x="67" y="155"/>
                    </a:lnTo>
                    <a:lnTo>
                      <a:pt x="67" y="153"/>
                    </a:lnTo>
                    <a:lnTo>
                      <a:pt x="68" y="153"/>
                    </a:lnTo>
                    <a:lnTo>
                      <a:pt x="69" y="153"/>
                    </a:lnTo>
                    <a:lnTo>
                      <a:pt x="69" y="152"/>
                    </a:lnTo>
                    <a:lnTo>
                      <a:pt x="69" y="153"/>
                    </a:lnTo>
                    <a:lnTo>
                      <a:pt x="69" y="152"/>
                    </a:lnTo>
                    <a:lnTo>
                      <a:pt x="71" y="152"/>
                    </a:lnTo>
                    <a:lnTo>
                      <a:pt x="72" y="152"/>
                    </a:lnTo>
                    <a:lnTo>
                      <a:pt x="72" y="153"/>
                    </a:lnTo>
                    <a:lnTo>
                      <a:pt x="71" y="153"/>
                    </a:lnTo>
                    <a:lnTo>
                      <a:pt x="72" y="153"/>
                    </a:lnTo>
                    <a:lnTo>
                      <a:pt x="73" y="153"/>
                    </a:lnTo>
                    <a:lnTo>
                      <a:pt x="75" y="153"/>
                    </a:lnTo>
                    <a:lnTo>
                      <a:pt x="75" y="152"/>
                    </a:lnTo>
                    <a:lnTo>
                      <a:pt x="75" y="153"/>
                    </a:lnTo>
                    <a:lnTo>
                      <a:pt x="76" y="153"/>
                    </a:lnTo>
                    <a:lnTo>
                      <a:pt x="77" y="153"/>
                    </a:lnTo>
                    <a:lnTo>
                      <a:pt x="79" y="153"/>
                    </a:lnTo>
                    <a:lnTo>
                      <a:pt x="77" y="153"/>
                    </a:lnTo>
                    <a:lnTo>
                      <a:pt x="79" y="153"/>
                    </a:lnTo>
                    <a:lnTo>
                      <a:pt x="79" y="152"/>
                    </a:lnTo>
                    <a:lnTo>
                      <a:pt x="79" y="153"/>
                    </a:lnTo>
                    <a:lnTo>
                      <a:pt x="79" y="152"/>
                    </a:lnTo>
                    <a:lnTo>
                      <a:pt x="79" y="153"/>
                    </a:lnTo>
                    <a:lnTo>
                      <a:pt x="80" y="153"/>
                    </a:lnTo>
                    <a:lnTo>
                      <a:pt x="81" y="153"/>
                    </a:lnTo>
                    <a:lnTo>
                      <a:pt x="83" y="153"/>
                    </a:lnTo>
                    <a:lnTo>
                      <a:pt x="84" y="153"/>
                    </a:lnTo>
                    <a:lnTo>
                      <a:pt x="85" y="153"/>
                    </a:lnTo>
                    <a:lnTo>
                      <a:pt x="86" y="153"/>
                    </a:lnTo>
                    <a:lnTo>
                      <a:pt x="88" y="153"/>
                    </a:lnTo>
                    <a:lnTo>
                      <a:pt x="88" y="155"/>
                    </a:lnTo>
                    <a:lnTo>
                      <a:pt x="88" y="153"/>
                    </a:lnTo>
                    <a:lnTo>
                      <a:pt x="88" y="155"/>
                    </a:lnTo>
                    <a:lnTo>
                      <a:pt x="88" y="153"/>
                    </a:lnTo>
                    <a:lnTo>
                      <a:pt x="89" y="153"/>
                    </a:lnTo>
                    <a:lnTo>
                      <a:pt x="89" y="155"/>
                    </a:lnTo>
                    <a:lnTo>
                      <a:pt x="90" y="155"/>
                    </a:lnTo>
                    <a:lnTo>
                      <a:pt x="92" y="155"/>
                    </a:lnTo>
                    <a:lnTo>
                      <a:pt x="90" y="155"/>
                    </a:lnTo>
                    <a:lnTo>
                      <a:pt x="90" y="156"/>
                    </a:lnTo>
                    <a:lnTo>
                      <a:pt x="92" y="156"/>
                    </a:lnTo>
                    <a:lnTo>
                      <a:pt x="92" y="155"/>
                    </a:lnTo>
                    <a:lnTo>
                      <a:pt x="92" y="156"/>
                    </a:lnTo>
                    <a:lnTo>
                      <a:pt x="92" y="157"/>
                    </a:lnTo>
                    <a:lnTo>
                      <a:pt x="92" y="156"/>
                    </a:lnTo>
                    <a:lnTo>
                      <a:pt x="93" y="156"/>
                    </a:lnTo>
                    <a:lnTo>
                      <a:pt x="93" y="157"/>
                    </a:lnTo>
                    <a:lnTo>
                      <a:pt x="93" y="156"/>
                    </a:lnTo>
                    <a:lnTo>
                      <a:pt x="94" y="156"/>
                    </a:lnTo>
                    <a:lnTo>
                      <a:pt x="96" y="156"/>
                    </a:lnTo>
                    <a:lnTo>
                      <a:pt x="94" y="156"/>
                    </a:lnTo>
                    <a:lnTo>
                      <a:pt x="94" y="155"/>
                    </a:lnTo>
                    <a:lnTo>
                      <a:pt x="96" y="156"/>
                    </a:lnTo>
                    <a:lnTo>
                      <a:pt x="96" y="155"/>
                    </a:lnTo>
                    <a:lnTo>
                      <a:pt x="97" y="155"/>
                    </a:lnTo>
                    <a:lnTo>
                      <a:pt x="97" y="153"/>
                    </a:lnTo>
                    <a:lnTo>
                      <a:pt x="98" y="153"/>
                    </a:lnTo>
                    <a:lnTo>
                      <a:pt x="100" y="153"/>
                    </a:lnTo>
                    <a:lnTo>
                      <a:pt x="100" y="152"/>
                    </a:lnTo>
                    <a:lnTo>
                      <a:pt x="100" y="153"/>
                    </a:lnTo>
                    <a:lnTo>
                      <a:pt x="100" y="152"/>
                    </a:lnTo>
                    <a:lnTo>
                      <a:pt x="100" y="153"/>
                    </a:lnTo>
                    <a:lnTo>
                      <a:pt x="100" y="152"/>
                    </a:lnTo>
                    <a:lnTo>
                      <a:pt x="101" y="152"/>
                    </a:lnTo>
                    <a:lnTo>
                      <a:pt x="102" y="152"/>
                    </a:lnTo>
                    <a:lnTo>
                      <a:pt x="102" y="151"/>
                    </a:lnTo>
                    <a:lnTo>
                      <a:pt x="103" y="151"/>
                    </a:lnTo>
                    <a:lnTo>
                      <a:pt x="105" y="151"/>
                    </a:lnTo>
                    <a:lnTo>
                      <a:pt x="106" y="151"/>
                    </a:lnTo>
                    <a:lnTo>
                      <a:pt x="106" y="149"/>
                    </a:lnTo>
                    <a:lnTo>
                      <a:pt x="106" y="151"/>
                    </a:lnTo>
                    <a:lnTo>
                      <a:pt x="107" y="151"/>
                    </a:lnTo>
                    <a:lnTo>
                      <a:pt x="107" y="149"/>
                    </a:lnTo>
                    <a:lnTo>
                      <a:pt x="107" y="151"/>
                    </a:lnTo>
                    <a:lnTo>
                      <a:pt x="107" y="149"/>
                    </a:lnTo>
                    <a:lnTo>
                      <a:pt x="107" y="151"/>
                    </a:lnTo>
                    <a:lnTo>
                      <a:pt x="109" y="151"/>
                    </a:lnTo>
                    <a:lnTo>
                      <a:pt x="109" y="149"/>
                    </a:lnTo>
                    <a:lnTo>
                      <a:pt x="109" y="151"/>
                    </a:lnTo>
                    <a:lnTo>
                      <a:pt x="109" y="149"/>
                    </a:lnTo>
                    <a:lnTo>
                      <a:pt x="110" y="149"/>
                    </a:lnTo>
                    <a:lnTo>
                      <a:pt x="110" y="148"/>
                    </a:lnTo>
                    <a:lnTo>
                      <a:pt x="110" y="147"/>
                    </a:lnTo>
                    <a:lnTo>
                      <a:pt x="111" y="147"/>
                    </a:lnTo>
                    <a:lnTo>
                      <a:pt x="111" y="145"/>
                    </a:lnTo>
                    <a:lnTo>
                      <a:pt x="113" y="145"/>
                    </a:lnTo>
                    <a:lnTo>
                      <a:pt x="114" y="145"/>
                    </a:lnTo>
                    <a:lnTo>
                      <a:pt x="114" y="144"/>
                    </a:lnTo>
                    <a:lnTo>
                      <a:pt x="115" y="144"/>
                    </a:lnTo>
                    <a:lnTo>
                      <a:pt x="117" y="145"/>
                    </a:lnTo>
                    <a:lnTo>
                      <a:pt x="118" y="145"/>
                    </a:lnTo>
                    <a:lnTo>
                      <a:pt x="119" y="145"/>
                    </a:lnTo>
                    <a:lnTo>
                      <a:pt x="119" y="147"/>
                    </a:lnTo>
                    <a:lnTo>
                      <a:pt x="120" y="147"/>
                    </a:lnTo>
                    <a:lnTo>
                      <a:pt x="120" y="148"/>
                    </a:lnTo>
                    <a:lnTo>
                      <a:pt x="122" y="148"/>
                    </a:lnTo>
                    <a:lnTo>
                      <a:pt x="122" y="149"/>
                    </a:lnTo>
                    <a:lnTo>
                      <a:pt x="123" y="149"/>
                    </a:lnTo>
                    <a:lnTo>
                      <a:pt x="124" y="149"/>
                    </a:lnTo>
                    <a:lnTo>
                      <a:pt x="123" y="151"/>
                    </a:lnTo>
                    <a:lnTo>
                      <a:pt x="123" y="152"/>
                    </a:lnTo>
                    <a:lnTo>
                      <a:pt x="122" y="152"/>
                    </a:lnTo>
                    <a:lnTo>
                      <a:pt x="122" y="153"/>
                    </a:lnTo>
                    <a:lnTo>
                      <a:pt x="122" y="155"/>
                    </a:lnTo>
                    <a:lnTo>
                      <a:pt x="123" y="155"/>
                    </a:lnTo>
                    <a:lnTo>
                      <a:pt x="124" y="155"/>
                    </a:lnTo>
                    <a:lnTo>
                      <a:pt x="126" y="153"/>
                    </a:lnTo>
                    <a:lnTo>
                      <a:pt x="127" y="152"/>
                    </a:lnTo>
                    <a:lnTo>
                      <a:pt x="128" y="151"/>
                    </a:lnTo>
                    <a:lnTo>
                      <a:pt x="130" y="151"/>
                    </a:lnTo>
                    <a:lnTo>
                      <a:pt x="130" y="149"/>
                    </a:lnTo>
                    <a:lnTo>
                      <a:pt x="131" y="149"/>
                    </a:lnTo>
                    <a:lnTo>
                      <a:pt x="132" y="149"/>
                    </a:lnTo>
                    <a:lnTo>
                      <a:pt x="134" y="149"/>
                    </a:lnTo>
                    <a:lnTo>
                      <a:pt x="134" y="148"/>
                    </a:lnTo>
                    <a:lnTo>
                      <a:pt x="135" y="148"/>
                    </a:lnTo>
                    <a:lnTo>
                      <a:pt x="136" y="148"/>
                    </a:lnTo>
                    <a:lnTo>
                      <a:pt x="136" y="147"/>
                    </a:lnTo>
                    <a:lnTo>
                      <a:pt x="137" y="147"/>
                    </a:lnTo>
                    <a:lnTo>
                      <a:pt x="137" y="148"/>
                    </a:lnTo>
                    <a:lnTo>
                      <a:pt x="139" y="148"/>
                    </a:lnTo>
                    <a:lnTo>
                      <a:pt x="140" y="148"/>
                    </a:lnTo>
                    <a:lnTo>
                      <a:pt x="141" y="148"/>
                    </a:lnTo>
                    <a:lnTo>
                      <a:pt x="141" y="149"/>
                    </a:lnTo>
                    <a:lnTo>
                      <a:pt x="141" y="151"/>
                    </a:lnTo>
                    <a:lnTo>
                      <a:pt x="141" y="152"/>
                    </a:lnTo>
                    <a:lnTo>
                      <a:pt x="141" y="153"/>
                    </a:lnTo>
                    <a:lnTo>
                      <a:pt x="141" y="155"/>
                    </a:lnTo>
                    <a:lnTo>
                      <a:pt x="143" y="155"/>
                    </a:lnTo>
                    <a:lnTo>
                      <a:pt x="143" y="156"/>
                    </a:lnTo>
                    <a:lnTo>
                      <a:pt x="141" y="156"/>
                    </a:lnTo>
                    <a:lnTo>
                      <a:pt x="141" y="157"/>
                    </a:lnTo>
                    <a:lnTo>
                      <a:pt x="143" y="157"/>
                    </a:lnTo>
                    <a:lnTo>
                      <a:pt x="143" y="158"/>
                    </a:lnTo>
                    <a:lnTo>
                      <a:pt x="144" y="160"/>
                    </a:lnTo>
                    <a:lnTo>
                      <a:pt x="145" y="160"/>
                    </a:lnTo>
                    <a:lnTo>
                      <a:pt x="147" y="160"/>
                    </a:lnTo>
                    <a:lnTo>
                      <a:pt x="148" y="160"/>
                    </a:lnTo>
                    <a:lnTo>
                      <a:pt x="149" y="160"/>
                    </a:lnTo>
                    <a:lnTo>
                      <a:pt x="149" y="161"/>
                    </a:lnTo>
                    <a:lnTo>
                      <a:pt x="151" y="161"/>
                    </a:lnTo>
                    <a:lnTo>
                      <a:pt x="152" y="160"/>
                    </a:lnTo>
                    <a:lnTo>
                      <a:pt x="153" y="161"/>
                    </a:lnTo>
                    <a:lnTo>
                      <a:pt x="156" y="160"/>
                    </a:lnTo>
                    <a:lnTo>
                      <a:pt x="157" y="160"/>
                    </a:lnTo>
                    <a:lnTo>
                      <a:pt x="158" y="160"/>
                    </a:lnTo>
                    <a:lnTo>
                      <a:pt x="158" y="158"/>
                    </a:lnTo>
                    <a:lnTo>
                      <a:pt x="160" y="158"/>
                    </a:lnTo>
                    <a:lnTo>
                      <a:pt x="161" y="158"/>
                    </a:lnTo>
                    <a:lnTo>
                      <a:pt x="161" y="157"/>
                    </a:lnTo>
                    <a:lnTo>
                      <a:pt x="162" y="157"/>
                    </a:lnTo>
                    <a:lnTo>
                      <a:pt x="164" y="157"/>
                    </a:lnTo>
                    <a:lnTo>
                      <a:pt x="165" y="157"/>
                    </a:lnTo>
                    <a:lnTo>
                      <a:pt x="166" y="157"/>
                    </a:lnTo>
                    <a:lnTo>
                      <a:pt x="168" y="156"/>
                    </a:lnTo>
                    <a:lnTo>
                      <a:pt x="169" y="156"/>
                    </a:lnTo>
                    <a:lnTo>
                      <a:pt x="169" y="157"/>
                    </a:lnTo>
                    <a:lnTo>
                      <a:pt x="169" y="158"/>
                    </a:lnTo>
                    <a:lnTo>
                      <a:pt x="170" y="160"/>
                    </a:lnTo>
                    <a:lnTo>
                      <a:pt x="170" y="158"/>
                    </a:lnTo>
                    <a:lnTo>
                      <a:pt x="172" y="158"/>
                    </a:lnTo>
                    <a:lnTo>
                      <a:pt x="173" y="158"/>
                    </a:lnTo>
                    <a:lnTo>
                      <a:pt x="173" y="157"/>
                    </a:lnTo>
                    <a:lnTo>
                      <a:pt x="174" y="157"/>
                    </a:lnTo>
                    <a:lnTo>
                      <a:pt x="177" y="157"/>
                    </a:lnTo>
                    <a:lnTo>
                      <a:pt x="178" y="157"/>
                    </a:lnTo>
                    <a:lnTo>
                      <a:pt x="178" y="158"/>
                    </a:lnTo>
                    <a:lnTo>
                      <a:pt x="179" y="158"/>
                    </a:lnTo>
                    <a:lnTo>
                      <a:pt x="179" y="157"/>
                    </a:lnTo>
                    <a:lnTo>
                      <a:pt x="181" y="158"/>
                    </a:lnTo>
                    <a:lnTo>
                      <a:pt x="181" y="160"/>
                    </a:lnTo>
                    <a:lnTo>
                      <a:pt x="179" y="160"/>
                    </a:lnTo>
                    <a:lnTo>
                      <a:pt x="181" y="160"/>
                    </a:lnTo>
                    <a:lnTo>
                      <a:pt x="181" y="161"/>
                    </a:lnTo>
                    <a:lnTo>
                      <a:pt x="181" y="160"/>
                    </a:lnTo>
                    <a:lnTo>
                      <a:pt x="182" y="160"/>
                    </a:lnTo>
                    <a:lnTo>
                      <a:pt x="183" y="160"/>
                    </a:lnTo>
                    <a:lnTo>
                      <a:pt x="185" y="160"/>
                    </a:lnTo>
                    <a:lnTo>
                      <a:pt x="186" y="161"/>
                    </a:lnTo>
                    <a:lnTo>
                      <a:pt x="186" y="160"/>
                    </a:lnTo>
                    <a:lnTo>
                      <a:pt x="186" y="161"/>
                    </a:lnTo>
                    <a:lnTo>
                      <a:pt x="186" y="160"/>
                    </a:lnTo>
                    <a:lnTo>
                      <a:pt x="187" y="160"/>
                    </a:lnTo>
                    <a:lnTo>
                      <a:pt x="187" y="158"/>
                    </a:lnTo>
                    <a:lnTo>
                      <a:pt x="187" y="157"/>
                    </a:lnTo>
                    <a:lnTo>
                      <a:pt x="189" y="157"/>
                    </a:lnTo>
                    <a:lnTo>
                      <a:pt x="189" y="156"/>
                    </a:lnTo>
                    <a:lnTo>
                      <a:pt x="190" y="156"/>
                    </a:lnTo>
                    <a:lnTo>
                      <a:pt x="191" y="156"/>
                    </a:lnTo>
                    <a:lnTo>
                      <a:pt x="191" y="155"/>
                    </a:lnTo>
                    <a:lnTo>
                      <a:pt x="192" y="155"/>
                    </a:lnTo>
                    <a:lnTo>
                      <a:pt x="194" y="155"/>
                    </a:lnTo>
                    <a:lnTo>
                      <a:pt x="195" y="153"/>
                    </a:lnTo>
                    <a:lnTo>
                      <a:pt x="196" y="153"/>
                    </a:lnTo>
                    <a:lnTo>
                      <a:pt x="196" y="155"/>
                    </a:lnTo>
                    <a:lnTo>
                      <a:pt x="198" y="155"/>
                    </a:lnTo>
                    <a:lnTo>
                      <a:pt x="198" y="156"/>
                    </a:lnTo>
                    <a:lnTo>
                      <a:pt x="199" y="156"/>
                    </a:lnTo>
                    <a:lnTo>
                      <a:pt x="199" y="157"/>
                    </a:lnTo>
                    <a:lnTo>
                      <a:pt x="200" y="157"/>
                    </a:lnTo>
                    <a:lnTo>
                      <a:pt x="202" y="157"/>
                    </a:lnTo>
                    <a:lnTo>
                      <a:pt x="203" y="157"/>
                    </a:lnTo>
                    <a:lnTo>
                      <a:pt x="204" y="157"/>
                    </a:lnTo>
                    <a:lnTo>
                      <a:pt x="204" y="158"/>
                    </a:lnTo>
                    <a:lnTo>
                      <a:pt x="206" y="158"/>
                    </a:lnTo>
                    <a:lnTo>
                      <a:pt x="207" y="160"/>
                    </a:lnTo>
                    <a:lnTo>
                      <a:pt x="208" y="160"/>
                    </a:lnTo>
                    <a:lnTo>
                      <a:pt x="209" y="160"/>
                    </a:lnTo>
                    <a:lnTo>
                      <a:pt x="209" y="161"/>
                    </a:lnTo>
                    <a:lnTo>
                      <a:pt x="211" y="161"/>
                    </a:lnTo>
                    <a:lnTo>
                      <a:pt x="212" y="161"/>
                    </a:lnTo>
                    <a:lnTo>
                      <a:pt x="212" y="162"/>
                    </a:lnTo>
                    <a:lnTo>
                      <a:pt x="213" y="162"/>
                    </a:lnTo>
                    <a:lnTo>
                      <a:pt x="215" y="162"/>
                    </a:lnTo>
                    <a:lnTo>
                      <a:pt x="215" y="161"/>
                    </a:lnTo>
                    <a:lnTo>
                      <a:pt x="216" y="162"/>
                    </a:lnTo>
                    <a:lnTo>
                      <a:pt x="217" y="162"/>
                    </a:lnTo>
                    <a:lnTo>
                      <a:pt x="219" y="162"/>
                    </a:lnTo>
                    <a:lnTo>
                      <a:pt x="220" y="162"/>
                    </a:lnTo>
                    <a:lnTo>
                      <a:pt x="221" y="162"/>
                    </a:lnTo>
                    <a:lnTo>
                      <a:pt x="223" y="162"/>
                    </a:lnTo>
                    <a:lnTo>
                      <a:pt x="223" y="164"/>
                    </a:lnTo>
                    <a:lnTo>
                      <a:pt x="224" y="164"/>
                    </a:lnTo>
                    <a:lnTo>
                      <a:pt x="223" y="164"/>
                    </a:lnTo>
                    <a:lnTo>
                      <a:pt x="224" y="164"/>
                    </a:lnTo>
                    <a:lnTo>
                      <a:pt x="225" y="164"/>
                    </a:lnTo>
                    <a:lnTo>
                      <a:pt x="227" y="164"/>
                    </a:lnTo>
                    <a:lnTo>
                      <a:pt x="228" y="164"/>
                    </a:lnTo>
                    <a:lnTo>
                      <a:pt x="229" y="164"/>
                    </a:lnTo>
                    <a:lnTo>
                      <a:pt x="229" y="165"/>
                    </a:lnTo>
                    <a:lnTo>
                      <a:pt x="230" y="165"/>
                    </a:lnTo>
                    <a:lnTo>
                      <a:pt x="232" y="165"/>
                    </a:lnTo>
                    <a:lnTo>
                      <a:pt x="232" y="166"/>
                    </a:lnTo>
                    <a:lnTo>
                      <a:pt x="233" y="166"/>
                    </a:lnTo>
                    <a:lnTo>
                      <a:pt x="233" y="168"/>
                    </a:lnTo>
                    <a:lnTo>
                      <a:pt x="234" y="166"/>
                    </a:lnTo>
                    <a:lnTo>
                      <a:pt x="233" y="166"/>
                    </a:lnTo>
                    <a:lnTo>
                      <a:pt x="232" y="166"/>
                    </a:lnTo>
                    <a:lnTo>
                      <a:pt x="232" y="165"/>
                    </a:lnTo>
                    <a:lnTo>
                      <a:pt x="233" y="165"/>
                    </a:lnTo>
                    <a:lnTo>
                      <a:pt x="232" y="165"/>
                    </a:lnTo>
                    <a:lnTo>
                      <a:pt x="232" y="164"/>
                    </a:lnTo>
                    <a:lnTo>
                      <a:pt x="230" y="164"/>
                    </a:lnTo>
                    <a:lnTo>
                      <a:pt x="229" y="164"/>
                    </a:lnTo>
                    <a:lnTo>
                      <a:pt x="229" y="162"/>
                    </a:lnTo>
                    <a:lnTo>
                      <a:pt x="228" y="162"/>
                    </a:lnTo>
                    <a:lnTo>
                      <a:pt x="227" y="161"/>
                    </a:lnTo>
                    <a:lnTo>
                      <a:pt x="227" y="160"/>
                    </a:lnTo>
                    <a:lnTo>
                      <a:pt x="228" y="160"/>
                    </a:lnTo>
                    <a:lnTo>
                      <a:pt x="228" y="158"/>
                    </a:lnTo>
                    <a:lnTo>
                      <a:pt x="228" y="157"/>
                    </a:lnTo>
                    <a:lnTo>
                      <a:pt x="227" y="157"/>
                    </a:lnTo>
                    <a:lnTo>
                      <a:pt x="227" y="156"/>
                    </a:lnTo>
                    <a:lnTo>
                      <a:pt x="227" y="155"/>
                    </a:lnTo>
                    <a:lnTo>
                      <a:pt x="225" y="155"/>
                    </a:lnTo>
                    <a:lnTo>
                      <a:pt x="225" y="153"/>
                    </a:lnTo>
                    <a:lnTo>
                      <a:pt x="225" y="152"/>
                    </a:lnTo>
                    <a:lnTo>
                      <a:pt x="227" y="152"/>
                    </a:lnTo>
                    <a:lnTo>
                      <a:pt x="227" y="151"/>
                    </a:lnTo>
                    <a:lnTo>
                      <a:pt x="228" y="151"/>
                    </a:lnTo>
                    <a:lnTo>
                      <a:pt x="229" y="152"/>
                    </a:lnTo>
                    <a:lnTo>
                      <a:pt x="232" y="153"/>
                    </a:lnTo>
                    <a:lnTo>
                      <a:pt x="233" y="153"/>
                    </a:lnTo>
                    <a:lnTo>
                      <a:pt x="233" y="155"/>
                    </a:lnTo>
                    <a:lnTo>
                      <a:pt x="236" y="156"/>
                    </a:lnTo>
                    <a:lnTo>
                      <a:pt x="236" y="155"/>
                    </a:lnTo>
                    <a:lnTo>
                      <a:pt x="236" y="153"/>
                    </a:lnTo>
                    <a:lnTo>
                      <a:pt x="236" y="152"/>
                    </a:lnTo>
                    <a:lnTo>
                      <a:pt x="237" y="151"/>
                    </a:lnTo>
                    <a:lnTo>
                      <a:pt x="238" y="151"/>
                    </a:lnTo>
                    <a:lnTo>
                      <a:pt x="238" y="152"/>
                    </a:lnTo>
                    <a:lnTo>
                      <a:pt x="240" y="152"/>
                    </a:lnTo>
                    <a:lnTo>
                      <a:pt x="241" y="152"/>
                    </a:lnTo>
                    <a:lnTo>
                      <a:pt x="242" y="152"/>
                    </a:lnTo>
                    <a:lnTo>
                      <a:pt x="244" y="152"/>
                    </a:lnTo>
                    <a:lnTo>
                      <a:pt x="242" y="152"/>
                    </a:lnTo>
                    <a:lnTo>
                      <a:pt x="242" y="153"/>
                    </a:lnTo>
                    <a:lnTo>
                      <a:pt x="244" y="153"/>
                    </a:lnTo>
                    <a:lnTo>
                      <a:pt x="245" y="153"/>
                    </a:lnTo>
                    <a:lnTo>
                      <a:pt x="246" y="153"/>
                    </a:lnTo>
                    <a:lnTo>
                      <a:pt x="246" y="155"/>
                    </a:lnTo>
                    <a:lnTo>
                      <a:pt x="247" y="155"/>
                    </a:lnTo>
                    <a:lnTo>
                      <a:pt x="249" y="155"/>
                    </a:lnTo>
                    <a:lnTo>
                      <a:pt x="250" y="155"/>
                    </a:lnTo>
                    <a:lnTo>
                      <a:pt x="251" y="155"/>
                    </a:lnTo>
                    <a:lnTo>
                      <a:pt x="251" y="153"/>
                    </a:lnTo>
                    <a:lnTo>
                      <a:pt x="253" y="153"/>
                    </a:lnTo>
                    <a:lnTo>
                      <a:pt x="254" y="153"/>
                    </a:lnTo>
                    <a:lnTo>
                      <a:pt x="254" y="155"/>
                    </a:lnTo>
                    <a:lnTo>
                      <a:pt x="255" y="155"/>
                    </a:lnTo>
                    <a:lnTo>
                      <a:pt x="254" y="155"/>
                    </a:lnTo>
                    <a:lnTo>
                      <a:pt x="254" y="156"/>
                    </a:lnTo>
                    <a:lnTo>
                      <a:pt x="254" y="157"/>
                    </a:lnTo>
                    <a:lnTo>
                      <a:pt x="255" y="157"/>
                    </a:lnTo>
                    <a:lnTo>
                      <a:pt x="257" y="157"/>
                    </a:lnTo>
                    <a:lnTo>
                      <a:pt x="258" y="157"/>
                    </a:lnTo>
                    <a:lnTo>
                      <a:pt x="258" y="156"/>
                    </a:lnTo>
                    <a:lnTo>
                      <a:pt x="259" y="156"/>
                    </a:lnTo>
                    <a:lnTo>
                      <a:pt x="261" y="156"/>
                    </a:lnTo>
                    <a:lnTo>
                      <a:pt x="261" y="155"/>
                    </a:lnTo>
                    <a:lnTo>
                      <a:pt x="261" y="156"/>
                    </a:lnTo>
                    <a:lnTo>
                      <a:pt x="262" y="156"/>
                    </a:lnTo>
                    <a:lnTo>
                      <a:pt x="261" y="155"/>
                    </a:lnTo>
                    <a:lnTo>
                      <a:pt x="262" y="155"/>
                    </a:lnTo>
                    <a:lnTo>
                      <a:pt x="262" y="156"/>
                    </a:lnTo>
                    <a:lnTo>
                      <a:pt x="263" y="156"/>
                    </a:lnTo>
                    <a:lnTo>
                      <a:pt x="262" y="156"/>
                    </a:lnTo>
                    <a:lnTo>
                      <a:pt x="263" y="155"/>
                    </a:lnTo>
                    <a:lnTo>
                      <a:pt x="262" y="155"/>
                    </a:lnTo>
                    <a:lnTo>
                      <a:pt x="263" y="155"/>
                    </a:lnTo>
                    <a:lnTo>
                      <a:pt x="263" y="153"/>
                    </a:lnTo>
                    <a:lnTo>
                      <a:pt x="263" y="152"/>
                    </a:lnTo>
                    <a:lnTo>
                      <a:pt x="264" y="152"/>
                    </a:lnTo>
                    <a:lnTo>
                      <a:pt x="266" y="152"/>
                    </a:lnTo>
                    <a:lnTo>
                      <a:pt x="266" y="151"/>
                    </a:lnTo>
                    <a:lnTo>
                      <a:pt x="266" y="152"/>
                    </a:lnTo>
                    <a:lnTo>
                      <a:pt x="267" y="152"/>
                    </a:lnTo>
                    <a:lnTo>
                      <a:pt x="267" y="151"/>
                    </a:lnTo>
                    <a:lnTo>
                      <a:pt x="268" y="149"/>
                    </a:lnTo>
                    <a:lnTo>
                      <a:pt x="268" y="151"/>
                    </a:lnTo>
                    <a:lnTo>
                      <a:pt x="270" y="151"/>
                    </a:lnTo>
                    <a:lnTo>
                      <a:pt x="271" y="152"/>
                    </a:lnTo>
                    <a:lnTo>
                      <a:pt x="272" y="153"/>
                    </a:lnTo>
                    <a:lnTo>
                      <a:pt x="274" y="155"/>
                    </a:lnTo>
                    <a:lnTo>
                      <a:pt x="274" y="156"/>
                    </a:lnTo>
                    <a:lnTo>
                      <a:pt x="275" y="157"/>
                    </a:lnTo>
                    <a:lnTo>
                      <a:pt x="275" y="158"/>
                    </a:lnTo>
                    <a:lnTo>
                      <a:pt x="275" y="160"/>
                    </a:lnTo>
                    <a:lnTo>
                      <a:pt x="276" y="160"/>
                    </a:lnTo>
                    <a:lnTo>
                      <a:pt x="276" y="162"/>
                    </a:lnTo>
                    <a:lnTo>
                      <a:pt x="278" y="164"/>
                    </a:lnTo>
                    <a:lnTo>
                      <a:pt x="279" y="164"/>
                    </a:lnTo>
                    <a:lnTo>
                      <a:pt x="279" y="165"/>
                    </a:lnTo>
                    <a:lnTo>
                      <a:pt x="280" y="165"/>
                    </a:lnTo>
                    <a:lnTo>
                      <a:pt x="281" y="165"/>
                    </a:lnTo>
                    <a:lnTo>
                      <a:pt x="283" y="165"/>
                    </a:lnTo>
                    <a:lnTo>
                      <a:pt x="283" y="166"/>
                    </a:lnTo>
                    <a:lnTo>
                      <a:pt x="284" y="166"/>
                    </a:lnTo>
                    <a:lnTo>
                      <a:pt x="284" y="168"/>
                    </a:lnTo>
                    <a:lnTo>
                      <a:pt x="285" y="168"/>
                    </a:lnTo>
                    <a:lnTo>
                      <a:pt x="284" y="168"/>
                    </a:lnTo>
                    <a:lnTo>
                      <a:pt x="285" y="168"/>
                    </a:lnTo>
                    <a:lnTo>
                      <a:pt x="287" y="168"/>
                    </a:lnTo>
                    <a:lnTo>
                      <a:pt x="288" y="168"/>
                    </a:lnTo>
                    <a:lnTo>
                      <a:pt x="289" y="168"/>
                    </a:lnTo>
                    <a:lnTo>
                      <a:pt x="289" y="166"/>
                    </a:lnTo>
                    <a:lnTo>
                      <a:pt x="291" y="166"/>
                    </a:lnTo>
                    <a:lnTo>
                      <a:pt x="292" y="166"/>
                    </a:lnTo>
                    <a:lnTo>
                      <a:pt x="293" y="166"/>
                    </a:lnTo>
                    <a:lnTo>
                      <a:pt x="293" y="165"/>
                    </a:lnTo>
                    <a:lnTo>
                      <a:pt x="295" y="166"/>
                    </a:lnTo>
                    <a:lnTo>
                      <a:pt x="295" y="168"/>
                    </a:lnTo>
                    <a:lnTo>
                      <a:pt x="296" y="168"/>
                    </a:lnTo>
                    <a:lnTo>
                      <a:pt x="297" y="169"/>
                    </a:lnTo>
                    <a:lnTo>
                      <a:pt x="297" y="170"/>
                    </a:lnTo>
                    <a:lnTo>
                      <a:pt x="296" y="172"/>
                    </a:lnTo>
                    <a:lnTo>
                      <a:pt x="297" y="172"/>
                    </a:lnTo>
                    <a:lnTo>
                      <a:pt x="297" y="173"/>
                    </a:lnTo>
                    <a:lnTo>
                      <a:pt x="297" y="174"/>
                    </a:lnTo>
                    <a:lnTo>
                      <a:pt x="299" y="174"/>
                    </a:lnTo>
                    <a:lnTo>
                      <a:pt x="300" y="174"/>
                    </a:lnTo>
                    <a:lnTo>
                      <a:pt x="300" y="176"/>
                    </a:lnTo>
                    <a:lnTo>
                      <a:pt x="301" y="176"/>
                    </a:lnTo>
                    <a:lnTo>
                      <a:pt x="302" y="176"/>
                    </a:lnTo>
                    <a:lnTo>
                      <a:pt x="302" y="177"/>
                    </a:lnTo>
                    <a:lnTo>
                      <a:pt x="304" y="177"/>
                    </a:lnTo>
                    <a:lnTo>
                      <a:pt x="305" y="177"/>
                    </a:lnTo>
                    <a:lnTo>
                      <a:pt x="306" y="177"/>
                    </a:lnTo>
                    <a:lnTo>
                      <a:pt x="308" y="177"/>
                    </a:lnTo>
                    <a:lnTo>
                      <a:pt x="308" y="178"/>
                    </a:lnTo>
                    <a:lnTo>
                      <a:pt x="309" y="178"/>
                    </a:lnTo>
                    <a:lnTo>
                      <a:pt x="309" y="177"/>
                    </a:lnTo>
                    <a:lnTo>
                      <a:pt x="309" y="178"/>
                    </a:lnTo>
                    <a:lnTo>
                      <a:pt x="310" y="178"/>
                    </a:lnTo>
                    <a:lnTo>
                      <a:pt x="310" y="179"/>
                    </a:lnTo>
                    <a:lnTo>
                      <a:pt x="312" y="179"/>
                    </a:lnTo>
                    <a:lnTo>
                      <a:pt x="313" y="179"/>
                    </a:lnTo>
                    <a:lnTo>
                      <a:pt x="314" y="179"/>
                    </a:lnTo>
                    <a:lnTo>
                      <a:pt x="317" y="182"/>
                    </a:lnTo>
                    <a:lnTo>
                      <a:pt x="321" y="182"/>
                    </a:lnTo>
                    <a:lnTo>
                      <a:pt x="321" y="183"/>
                    </a:lnTo>
                    <a:lnTo>
                      <a:pt x="322" y="183"/>
                    </a:lnTo>
                    <a:lnTo>
                      <a:pt x="323" y="183"/>
                    </a:lnTo>
                    <a:lnTo>
                      <a:pt x="323" y="185"/>
                    </a:lnTo>
                    <a:lnTo>
                      <a:pt x="325" y="185"/>
                    </a:lnTo>
                    <a:lnTo>
                      <a:pt x="325" y="186"/>
                    </a:lnTo>
                    <a:lnTo>
                      <a:pt x="326" y="186"/>
                    </a:lnTo>
                    <a:lnTo>
                      <a:pt x="327" y="186"/>
                    </a:lnTo>
                    <a:lnTo>
                      <a:pt x="329" y="186"/>
                    </a:lnTo>
                    <a:lnTo>
                      <a:pt x="330" y="186"/>
                    </a:lnTo>
                    <a:lnTo>
                      <a:pt x="330" y="185"/>
                    </a:lnTo>
                    <a:lnTo>
                      <a:pt x="331" y="185"/>
                    </a:lnTo>
                    <a:lnTo>
                      <a:pt x="333" y="185"/>
                    </a:lnTo>
                    <a:lnTo>
                      <a:pt x="334" y="183"/>
                    </a:lnTo>
                    <a:lnTo>
                      <a:pt x="335" y="183"/>
                    </a:lnTo>
                    <a:lnTo>
                      <a:pt x="336" y="182"/>
                    </a:lnTo>
                    <a:lnTo>
                      <a:pt x="338" y="182"/>
                    </a:lnTo>
                    <a:lnTo>
                      <a:pt x="339" y="182"/>
                    </a:lnTo>
                    <a:lnTo>
                      <a:pt x="340" y="183"/>
                    </a:lnTo>
                    <a:lnTo>
                      <a:pt x="342" y="183"/>
                    </a:lnTo>
                    <a:lnTo>
                      <a:pt x="342" y="185"/>
                    </a:lnTo>
                    <a:lnTo>
                      <a:pt x="343" y="185"/>
                    </a:lnTo>
                    <a:lnTo>
                      <a:pt x="344" y="185"/>
                    </a:lnTo>
                    <a:lnTo>
                      <a:pt x="346" y="185"/>
                    </a:lnTo>
                    <a:lnTo>
                      <a:pt x="347" y="185"/>
                    </a:lnTo>
                    <a:lnTo>
                      <a:pt x="347" y="186"/>
                    </a:lnTo>
                    <a:lnTo>
                      <a:pt x="348" y="186"/>
                    </a:lnTo>
                    <a:lnTo>
                      <a:pt x="350" y="186"/>
                    </a:lnTo>
                    <a:lnTo>
                      <a:pt x="350" y="187"/>
                    </a:lnTo>
                    <a:lnTo>
                      <a:pt x="351" y="187"/>
                    </a:lnTo>
                    <a:lnTo>
                      <a:pt x="352" y="189"/>
                    </a:lnTo>
                    <a:lnTo>
                      <a:pt x="353" y="189"/>
                    </a:lnTo>
                    <a:lnTo>
                      <a:pt x="355" y="189"/>
                    </a:lnTo>
                    <a:lnTo>
                      <a:pt x="355" y="190"/>
                    </a:lnTo>
                    <a:lnTo>
                      <a:pt x="356" y="190"/>
                    </a:lnTo>
                    <a:lnTo>
                      <a:pt x="357" y="190"/>
                    </a:lnTo>
                    <a:lnTo>
                      <a:pt x="359" y="190"/>
                    </a:lnTo>
                    <a:lnTo>
                      <a:pt x="360" y="190"/>
                    </a:lnTo>
                    <a:lnTo>
                      <a:pt x="360" y="191"/>
                    </a:lnTo>
                    <a:lnTo>
                      <a:pt x="361" y="191"/>
                    </a:lnTo>
                    <a:lnTo>
                      <a:pt x="361" y="193"/>
                    </a:lnTo>
                    <a:lnTo>
                      <a:pt x="363" y="193"/>
                    </a:lnTo>
                    <a:lnTo>
                      <a:pt x="363" y="194"/>
                    </a:lnTo>
                    <a:lnTo>
                      <a:pt x="363" y="195"/>
                    </a:lnTo>
                    <a:lnTo>
                      <a:pt x="364" y="195"/>
                    </a:lnTo>
                    <a:lnTo>
                      <a:pt x="365" y="195"/>
                    </a:lnTo>
                    <a:lnTo>
                      <a:pt x="365" y="196"/>
                    </a:lnTo>
                    <a:lnTo>
                      <a:pt x="367" y="196"/>
                    </a:lnTo>
                    <a:lnTo>
                      <a:pt x="365" y="196"/>
                    </a:lnTo>
                    <a:lnTo>
                      <a:pt x="367" y="196"/>
                    </a:lnTo>
                    <a:lnTo>
                      <a:pt x="367" y="198"/>
                    </a:lnTo>
                    <a:lnTo>
                      <a:pt x="365" y="198"/>
                    </a:lnTo>
                    <a:lnTo>
                      <a:pt x="367" y="198"/>
                    </a:lnTo>
                    <a:lnTo>
                      <a:pt x="365" y="199"/>
                    </a:lnTo>
                    <a:lnTo>
                      <a:pt x="367" y="199"/>
                    </a:lnTo>
                    <a:lnTo>
                      <a:pt x="367" y="200"/>
                    </a:lnTo>
                    <a:lnTo>
                      <a:pt x="368" y="200"/>
                    </a:lnTo>
                    <a:lnTo>
                      <a:pt x="368" y="202"/>
                    </a:lnTo>
                    <a:lnTo>
                      <a:pt x="369" y="202"/>
                    </a:lnTo>
                    <a:lnTo>
                      <a:pt x="371" y="202"/>
                    </a:lnTo>
                    <a:lnTo>
                      <a:pt x="371" y="203"/>
                    </a:lnTo>
                    <a:lnTo>
                      <a:pt x="372" y="203"/>
                    </a:lnTo>
                    <a:lnTo>
                      <a:pt x="372" y="204"/>
                    </a:lnTo>
                    <a:lnTo>
                      <a:pt x="371" y="204"/>
                    </a:lnTo>
                    <a:lnTo>
                      <a:pt x="372" y="204"/>
                    </a:lnTo>
                    <a:lnTo>
                      <a:pt x="372" y="206"/>
                    </a:lnTo>
                    <a:lnTo>
                      <a:pt x="372" y="207"/>
                    </a:lnTo>
                    <a:lnTo>
                      <a:pt x="373" y="207"/>
                    </a:lnTo>
                    <a:lnTo>
                      <a:pt x="373" y="208"/>
                    </a:lnTo>
                    <a:lnTo>
                      <a:pt x="372" y="208"/>
                    </a:lnTo>
                    <a:lnTo>
                      <a:pt x="373" y="208"/>
                    </a:lnTo>
                    <a:lnTo>
                      <a:pt x="372" y="208"/>
                    </a:lnTo>
                    <a:lnTo>
                      <a:pt x="372" y="210"/>
                    </a:lnTo>
                    <a:lnTo>
                      <a:pt x="373" y="210"/>
                    </a:lnTo>
                    <a:lnTo>
                      <a:pt x="372" y="210"/>
                    </a:lnTo>
                    <a:lnTo>
                      <a:pt x="373" y="210"/>
                    </a:lnTo>
                    <a:lnTo>
                      <a:pt x="374" y="210"/>
                    </a:lnTo>
                    <a:lnTo>
                      <a:pt x="374" y="211"/>
                    </a:lnTo>
                    <a:lnTo>
                      <a:pt x="373" y="211"/>
                    </a:lnTo>
                    <a:lnTo>
                      <a:pt x="373" y="212"/>
                    </a:lnTo>
                    <a:lnTo>
                      <a:pt x="374" y="212"/>
                    </a:lnTo>
                    <a:lnTo>
                      <a:pt x="376" y="212"/>
                    </a:lnTo>
                    <a:lnTo>
                      <a:pt x="376" y="213"/>
                    </a:lnTo>
                    <a:lnTo>
                      <a:pt x="374" y="213"/>
                    </a:lnTo>
                    <a:lnTo>
                      <a:pt x="374" y="215"/>
                    </a:lnTo>
                    <a:lnTo>
                      <a:pt x="376" y="215"/>
                    </a:lnTo>
                    <a:lnTo>
                      <a:pt x="376" y="216"/>
                    </a:lnTo>
                    <a:lnTo>
                      <a:pt x="377" y="216"/>
                    </a:lnTo>
                    <a:lnTo>
                      <a:pt x="378" y="216"/>
                    </a:lnTo>
                    <a:lnTo>
                      <a:pt x="378" y="217"/>
                    </a:lnTo>
                    <a:lnTo>
                      <a:pt x="380" y="217"/>
                    </a:lnTo>
                    <a:lnTo>
                      <a:pt x="380" y="219"/>
                    </a:lnTo>
                    <a:lnTo>
                      <a:pt x="380" y="217"/>
                    </a:lnTo>
                    <a:lnTo>
                      <a:pt x="381" y="217"/>
                    </a:lnTo>
                    <a:lnTo>
                      <a:pt x="382" y="217"/>
                    </a:lnTo>
                    <a:lnTo>
                      <a:pt x="382" y="219"/>
                    </a:lnTo>
                    <a:lnTo>
                      <a:pt x="384" y="219"/>
                    </a:lnTo>
                    <a:lnTo>
                      <a:pt x="385" y="219"/>
                    </a:lnTo>
                    <a:lnTo>
                      <a:pt x="386" y="219"/>
                    </a:lnTo>
                    <a:lnTo>
                      <a:pt x="386" y="220"/>
                    </a:lnTo>
                    <a:lnTo>
                      <a:pt x="388" y="220"/>
                    </a:lnTo>
                    <a:lnTo>
                      <a:pt x="388" y="221"/>
                    </a:lnTo>
                    <a:lnTo>
                      <a:pt x="389" y="221"/>
                    </a:lnTo>
                    <a:lnTo>
                      <a:pt x="389" y="220"/>
                    </a:lnTo>
                    <a:lnTo>
                      <a:pt x="389" y="221"/>
                    </a:lnTo>
                    <a:lnTo>
                      <a:pt x="390" y="221"/>
                    </a:lnTo>
                    <a:lnTo>
                      <a:pt x="390" y="223"/>
                    </a:lnTo>
                    <a:lnTo>
                      <a:pt x="391" y="223"/>
                    </a:lnTo>
                    <a:lnTo>
                      <a:pt x="391" y="221"/>
                    </a:lnTo>
                    <a:lnTo>
                      <a:pt x="393" y="221"/>
                    </a:lnTo>
                    <a:lnTo>
                      <a:pt x="393" y="220"/>
                    </a:lnTo>
                    <a:lnTo>
                      <a:pt x="394" y="220"/>
                    </a:lnTo>
                    <a:lnTo>
                      <a:pt x="394" y="221"/>
                    </a:lnTo>
                    <a:lnTo>
                      <a:pt x="394" y="220"/>
                    </a:lnTo>
                    <a:lnTo>
                      <a:pt x="394" y="221"/>
                    </a:lnTo>
                    <a:lnTo>
                      <a:pt x="395" y="221"/>
                    </a:lnTo>
                    <a:lnTo>
                      <a:pt x="395" y="223"/>
                    </a:lnTo>
                    <a:lnTo>
                      <a:pt x="397" y="223"/>
                    </a:lnTo>
                    <a:lnTo>
                      <a:pt x="395" y="223"/>
                    </a:lnTo>
                    <a:lnTo>
                      <a:pt x="395" y="224"/>
                    </a:lnTo>
                    <a:lnTo>
                      <a:pt x="397" y="224"/>
                    </a:lnTo>
                    <a:lnTo>
                      <a:pt x="397" y="225"/>
                    </a:lnTo>
                    <a:lnTo>
                      <a:pt x="398" y="225"/>
                    </a:lnTo>
                    <a:lnTo>
                      <a:pt x="399" y="225"/>
                    </a:lnTo>
                    <a:lnTo>
                      <a:pt x="399" y="224"/>
                    </a:lnTo>
                    <a:lnTo>
                      <a:pt x="401" y="224"/>
                    </a:lnTo>
                    <a:lnTo>
                      <a:pt x="401" y="225"/>
                    </a:lnTo>
                    <a:lnTo>
                      <a:pt x="402" y="224"/>
                    </a:lnTo>
                    <a:lnTo>
                      <a:pt x="402" y="225"/>
                    </a:lnTo>
                    <a:lnTo>
                      <a:pt x="402" y="227"/>
                    </a:lnTo>
                    <a:lnTo>
                      <a:pt x="401" y="227"/>
                    </a:lnTo>
                    <a:lnTo>
                      <a:pt x="401" y="228"/>
                    </a:lnTo>
                    <a:lnTo>
                      <a:pt x="401" y="229"/>
                    </a:lnTo>
                    <a:lnTo>
                      <a:pt x="402" y="229"/>
                    </a:lnTo>
                    <a:lnTo>
                      <a:pt x="402" y="230"/>
                    </a:lnTo>
                    <a:lnTo>
                      <a:pt x="401" y="230"/>
                    </a:lnTo>
                    <a:lnTo>
                      <a:pt x="401" y="232"/>
                    </a:lnTo>
                    <a:lnTo>
                      <a:pt x="401" y="233"/>
                    </a:lnTo>
                    <a:lnTo>
                      <a:pt x="399" y="233"/>
                    </a:lnTo>
                    <a:lnTo>
                      <a:pt x="401" y="233"/>
                    </a:lnTo>
                    <a:lnTo>
                      <a:pt x="401" y="234"/>
                    </a:lnTo>
                    <a:lnTo>
                      <a:pt x="399" y="234"/>
                    </a:lnTo>
                    <a:lnTo>
                      <a:pt x="399" y="236"/>
                    </a:lnTo>
                    <a:lnTo>
                      <a:pt x="399" y="237"/>
                    </a:lnTo>
                    <a:lnTo>
                      <a:pt x="399" y="238"/>
                    </a:lnTo>
                    <a:lnTo>
                      <a:pt x="401" y="238"/>
                    </a:lnTo>
                    <a:lnTo>
                      <a:pt x="401" y="240"/>
                    </a:lnTo>
                    <a:lnTo>
                      <a:pt x="402" y="240"/>
                    </a:lnTo>
                    <a:lnTo>
                      <a:pt x="402" y="241"/>
                    </a:lnTo>
                    <a:lnTo>
                      <a:pt x="402" y="242"/>
                    </a:lnTo>
                    <a:lnTo>
                      <a:pt x="401" y="242"/>
                    </a:lnTo>
                    <a:lnTo>
                      <a:pt x="399" y="244"/>
                    </a:lnTo>
                    <a:lnTo>
                      <a:pt x="399" y="245"/>
                    </a:lnTo>
                    <a:lnTo>
                      <a:pt x="399" y="246"/>
                    </a:lnTo>
                    <a:lnTo>
                      <a:pt x="399" y="247"/>
                    </a:lnTo>
                    <a:lnTo>
                      <a:pt x="399" y="249"/>
                    </a:lnTo>
                    <a:lnTo>
                      <a:pt x="398" y="249"/>
                    </a:lnTo>
                    <a:lnTo>
                      <a:pt x="398" y="250"/>
                    </a:lnTo>
                    <a:lnTo>
                      <a:pt x="397" y="251"/>
                    </a:lnTo>
                    <a:lnTo>
                      <a:pt x="397" y="253"/>
                    </a:lnTo>
                    <a:lnTo>
                      <a:pt x="398" y="253"/>
                    </a:lnTo>
                    <a:lnTo>
                      <a:pt x="399" y="253"/>
                    </a:lnTo>
                    <a:lnTo>
                      <a:pt x="401" y="253"/>
                    </a:lnTo>
                    <a:lnTo>
                      <a:pt x="401" y="254"/>
                    </a:lnTo>
                    <a:lnTo>
                      <a:pt x="401" y="255"/>
                    </a:lnTo>
                    <a:lnTo>
                      <a:pt x="401" y="257"/>
                    </a:lnTo>
                    <a:lnTo>
                      <a:pt x="399" y="257"/>
                    </a:lnTo>
                    <a:lnTo>
                      <a:pt x="399" y="258"/>
                    </a:lnTo>
                    <a:lnTo>
                      <a:pt x="401" y="258"/>
                    </a:lnTo>
                    <a:lnTo>
                      <a:pt x="399" y="258"/>
                    </a:lnTo>
                    <a:lnTo>
                      <a:pt x="399" y="259"/>
                    </a:lnTo>
                    <a:lnTo>
                      <a:pt x="401" y="259"/>
                    </a:lnTo>
                    <a:lnTo>
                      <a:pt x="401" y="261"/>
                    </a:lnTo>
                    <a:lnTo>
                      <a:pt x="402" y="261"/>
                    </a:lnTo>
                    <a:lnTo>
                      <a:pt x="402" y="262"/>
                    </a:lnTo>
                    <a:lnTo>
                      <a:pt x="402" y="263"/>
                    </a:lnTo>
                    <a:lnTo>
                      <a:pt x="403" y="263"/>
                    </a:lnTo>
                    <a:lnTo>
                      <a:pt x="403" y="265"/>
                    </a:lnTo>
                    <a:lnTo>
                      <a:pt x="403" y="266"/>
                    </a:lnTo>
                    <a:lnTo>
                      <a:pt x="405" y="267"/>
                    </a:lnTo>
                    <a:lnTo>
                      <a:pt x="403" y="267"/>
                    </a:lnTo>
                    <a:lnTo>
                      <a:pt x="403" y="268"/>
                    </a:lnTo>
                    <a:lnTo>
                      <a:pt x="405" y="268"/>
                    </a:lnTo>
                    <a:lnTo>
                      <a:pt x="405" y="270"/>
                    </a:lnTo>
                    <a:lnTo>
                      <a:pt x="405" y="271"/>
                    </a:lnTo>
                    <a:lnTo>
                      <a:pt x="405" y="272"/>
                    </a:lnTo>
                    <a:lnTo>
                      <a:pt x="405" y="274"/>
                    </a:lnTo>
                    <a:lnTo>
                      <a:pt x="405" y="275"/>
                    </a:lnTo>
                    <a:lnTo>
                      <a:pt x="405" y="276"/>
                    </a:lnTo>
                    <a:lnTo>
                      <a:pt x="403" y="276"/>
                    </a:lnTo>
                    <a:lnTo>
                      <a:pt x="403" y="278"/>
                    </a:lnTo>
                    <a:lnTo>
                      <a:pt x="405" y="279"/>
                    </a:lnTo>
                    <a:lnTo>
                      <a:pt x="403" y="280"/>
                    </a:lnTo>
                    <a:lnTo>
                      <a:pt x="403" y="282"/>
                    </a:lnTo>
                    <a:lnTo>
                      <a:pt x="402" y="282"/>
                    </a:lnTo>
                    <a:lnTo>
                      <a:pt x="402" y="280"/>
                    </a:lnTo>
                    <a:lnTo>
                      <a:pt x="402" y="282"/>
                    </a:lnTo>
                    <a:lnTo>
                      <a:pt x="402" y="280"/>
                    </a:lnTo>
                    <a:lnTo>
                      <a:pt x="401" y="280"/>
                    </a:lnTo>
                    <a:lnTo>
                      <a:pt x="401" y="282"/>
                    </a:lnTo>
                    <a:lnTo>
                      <a:pt x="401" y="280"/>
                    </a:lnTo>
                    <a:lnTo>
                      <a:pt x="399" y="282"/>
                    </a:lnTo>
                    <a:lnTo>
                      <a:pt x="398" y="282"/>
                    </a:lnTo>
                    <a:lnTo>
                      <a:pt x="398" y="283"/>
                    </a:lnTo>
                    <a:lnTo>
                      <a:pt x="397" y="283"/>
                    </a:lnTo>
                    <a:lnTo>
                      <a:pt x="398" y="283"/>
                    </a:lnTo>
                    <a:lnTo>
                      <a:pt x="397" y="283"/>
                    </a:lnTo>
                    <a:lnTo>
                      <a:pt x="397" y="284"/>
                    </a:lnTo>
                    <a:lnTo>
                      <a:pt x="395" y="284"/>
                    </a:lnTo>
                    <a:lnTo>
                      <a:pt x="395" y="285"/>
                    </a:lnTo>
                    <a:lnTo>
                      <a:pt x="394" y="284"/>
                    </a:lnTo>
                    <a:lnTo>
                      <a:pt x="393" y="284"/>
                    </a:lnTo>
                    <a:lnTo>
                      <a:pt x="391" y="284"/>
                    </a:lnTo>
                    <a:lnTo>
                      <a:pt x="391" y="283"/>
                    </a:lnTo>
                    <a:lnTo>
                      <a:pt x="391" y="284"/>
                    </a:lnTo>
                    <a:lnTo>
                      <a:pt x="390" y="284"/>
                    </a:lnTo>
                    <a:lnTo>
                      <a:pt x="390" y="285"/>
                    </a:lnTo>
                    <a:lnTo>
                      <a:pt x="390" y="287"/>
                    </a:lnTo>
                    <a:lnTo>
                      <a:pt x="389" y="287"/>
                    </a:lnTo>
                    <a:lnTo>
                      <a:pt x="390" y="287"/>
                    </a:lnTo>
                    <a:lnTo>
                      <a:pt x="389" y="288"/>
                    </a:lnTo>
                    <a:lnTo>
                      <a:pt x="390" y="288"/>
                    </a:lnTo>
                    <a:lnTo>
                      <a:pt x="390" y="289"/>
                    </a:lnTo>
                    <a:lnTo>
                      <a:pt x="390" y="291"/>
                    </a:lnTo>
                    <a:lnTo>
                      <a:pt x="389" y="291"/>
                    </a:lnTo>
                    <a:lnTo>
                      <a:pt x="388" y="291"/>
                    </a:lnTo>
                    <a:lnTo>
                      <a:pt x="386" y="291"/>
                    </a:lnTo>
                    <a:lnTo>
                      <a:pt x="386" y="292"/>
                    </a:lnTo>
                    <a:lnTo>
                      <a:pt x="388" y="292"/>
                    </a:lnTo>
                    <a:lnTo>
                      <a:pt x="389" y="293"/>
                    </a:lnTo>
                    <a:lnTo>
                      <a:pt x="389" y="295"/>
                    </a:lnTo>
                    <a:lnTo>
                      <a:pt x="388" y="295"/>
                    </a:lnTo>
                    <a:lnTo>
                      <a:pt x="386" y="295"/>
                    </a:lnTo>
                    <a:lnTo>
                      <a:pt x="385" y="296"/>
                    </a:lnTo>
                    <a:lnTo>
                      <a:pt x="386" y="296"/>
                    </a:lnTo>
                    <a:lnTo>
                      <a:pt x="385" y="296"/>
                    </a:lnTo>
                    <a:lnTo>
                      <a:pt x="385" y="297"/>
                    </a:lnTo>
                    <a:lnTo>
                      <a:pt x="384" y="297"/>
                    </a:lnTo>
                    <a:lnTo>
                      <a:pt x="384" y="296"/>
                    </a:lnTo>
                    <a:lnTo>
                      <a:pt x="384" y="297"/>
                    </a:lnTo>
                    <a:lnTo>
                      <a:pt x="382" y="297"/>
                    </a:lnTo>
                    <a:lnTo>
                      <a:pt x="381" y="296"/>
                    </a:lnTo>
                    <a:lnTo>
                      <a:pt x="381" y="297"/>
                    </a:lnTo>
                    <a:lnTo>
                      <a:pt x="381" y="296"/>
                    </a:lnTo>
                    <a:lnTo>
                      <a:pt x="380" y="297"/>
                    </a:lnTo>
                    <a:lnTo>
                      <a:pt x="380" y="296"/>
                    </a:lnTo>
                    <a:lnTo>
                      <a:pt x="378" y="296"/>
                    </a:lnTo>
                    <a:lnTo>
                      <a:pt x="378" y="297"/>
                    </a:lnTo>
                    <a:lnTo>
                      <a:pt x="377" y="297"/>
                    </a:lnTo>
                    <a:lnTo>
                      <a:pt x="376" y="297"/>
                    </a:lnTo>
                    <a:lnTo>
                      <a:pt x="377" y="297"/>
                    </a:lnTo>
                    <a:lnTo>
                      <a:pt x="376" y="297"/>
                    </a:lnTo>
                    <a:lnTo>
                      <a:pt x="376" y="299"/>
                    </a:lnTo>
                    <a:lnTo>
                      <a:pt x="374" y="299"/>
                    </a:lnTo>
                    <a:lnTo>
                      <a:pt x="374" y="300"/>
                    </a:lnTo>
                    <a:lnTo>
                      <a:pt x="373" y="300"/>
                    </a:lnTo>
                    <a:lnTo>
                      <a:pt x="373" y="301"/>
                    </a:lnTo>
                    <a:lnTo>
                      <a:pt x="372" y="301"/>
                    </a:lnTo>
                    <a:lnTo>
                      <a:pt x="372" y="302"/>
                    </a:lnTo>
                    <a:lnTo>
                      <a:pt x="372" y="301"/>
                    </a:lnTo>
                    <a:lnTo>
                      <a:pt x="371" y="301"/>
                    </a:lnTo>
                    <a:lnTo>
                      <a:pt x="369" y="301"/>
                    </a:lnTo>
                    <a:lnTo>
                      <a:pt x="369" y="302"/>
                    </a:lnTo>
                    <a:lnTo>
                      <a:pt x="368" y="302"/>
                    </a:lnTo>
                    <a:lnTo>
                      <a:pt x="368" y="304"/>
                    </a:lnTo>
                    <a:lnTo>
                      <a:pt x="368" y="305"/>
                    </a:lnTo>
                    <a:lnTo>
                      <a:pt x="369" y="306"/>
                    </a:lnTo>
                    <a:lnTo>
                      <a:pt x="371" y="308"/>
                    </a:lnTo>
                    <a:lnTo>
                      <a:pt x="371" y="309"/>
                    </a:lnTo>
                    <a:lnTo>
                      <a:pt x="369" y="309"/>
                    </a:lnTo>
                    <a:lnTo>
                      <a:pt x="369" y="310"/>
                    </a:lnTo>
                    <a:lnTo>
                      <a:pt x="368" y="312"/>
                    </a:lnTo>
                    <a:lnTo>
                      <a:pt x="367" y="312"/>
                    </a:lnTo>
                    <a:lnTo>
                      <a:pt x="365" y="312"/>
                    </a:lnTo>
                    <a:lnTo>
                      <a:pt x="364" y="312"/>
                    </a:lnTo>
                    <a:lnTo>
                      <a:pt x="363" y="310"/>
                    </a:lnTo>
                    <a:lnTo>
                      <a:pt x="361" y="310"/>
                    </a:lnTo>
                    <a:lnTo>
                      <a:pt x="360" y="310"/>
                    </a:lnTo>
                    <a:lnTo>
                      <a:pt x="359" y="310"/>
                    </a:lnTo>
                    <a:lnTo>
                      <a:pt x="359" y="312"/>
                    </a:lnTo>
                    <a:lnTo>
                      <a:pt x="357" y="310"/>
                    </a:lnTo>
                    <a:lnTo>
                      <a:pt x="357" y="309"/>
                    </a:lnTo>
                    <a:lnTo>
                      <a:pt x="356" y="309"/>
                    </a:lnTo>
                    <a:lnTo>
                      <a:pt x="356" y="308"/>
                    </a:lnTo>
                    <a:lnTo>
                      <a:pt x="355" y="308"/>
                    </a:lnTo>
                    <a:lnTo>
                      <a:pt x="355" y="309"/>
                    </a:lnTo>
                    <a:lnTo>
                      <a:pt x="353" y="310"/>
                    </a:lnTo>
                    <a:lnTo>
                      <a:pt x="355" y="310"/>
                    </a:lnTo>
                    <a:lnTo>
                      <a:pt x="356" y="310"/>
                    </a:lnTo>
                    <a:lnTo>
                      <a:pt x="356" y="312"/>
                    </a:lnTo>
                    <a:lnTo>
                      <a:pt x="355" y="312"/>
                    </a:lnTo>
                    <a:lnTo>
                      <a:pt x="355" y="313"/>
                    </a:lnTo>
                    <a:lnTo>
                      <a:pt x="355" y="312"/>
                    </a:lnTo>
                    <a:lnTo>
                      <a:pt x="353" y="312"/>
                    </a:lnTo>
                    <a:lnTo>
                      <a:pt x="353" y="313"/>
                    </a:lnTo>
                    <a:lnTo>
                      <a:pt x="355" y="314"/>
                    </a:lnTo>
                    <a:lnTo>
                      <a:pt x="355" y="316"/>
                    </a:lnTo>
                    <a:lnTo>
                      <a:pt x="356" y="316"/>
                    </a:lnTo>
                    <a:lnTo>
                      <a:pt x="356" y="317"/>
                    </a:lnTo>
                    <a:lnTo>
                      <a:pt x="356" y="318"/>
                    </a:lnTo>
                    <a:lnTo>
                      <a:pt x="357" y="318"/>
                    </a:lnTo>
                    <a:lnTo>
                      <a:pt x="359" y="318"/>
                    </a:lnTo>
                    <a:lnTo>
                      <a:pt x="360" y="318"/>
                    </a:lnTo>
                    <a:lnTo>
                      <a:pt x="360" y="319"/>
                    </a:lnTo>
                    <a:lnTo>
                      <a:pt x="361" y="319"/>
                    </a:lnTo>
                    <a:lnTo>
                      <a:pt x="361" y="321"/>
                    </a:lnTo>
                    <a:lnTo>
                      <a:pt x="361" y="322"/>
                    </a:lnTo>
                    <a:lnTo>
                      <a:pt x="361" y="323"/>
                    </a:lnTo>
                    <a:lnTo>
                      <a:pt x="361" y="325"/>
                    </a:lnTo>
                    <a:lnTo>
                      <a:pt x="363" y="325"/>
                    </a:lnTo>
                    <a:lnTo>
                      <a:pt x="364" y="326"/>
                    </a:lnTo>
                    <a:lnTo>
                      <a:pt x="365" y="326"/>
                    </a:lnTo>
                    <a:lnTo>
                      <a:pt x="365" y="325"/>
                    </a:lnTo>
                    <a:lnTo>
                      <a:pt x="367" y="325"/>
                    </a:lnTo>
                    <a:lnTo>
                      <a:pt x="368" y="325"/>
                    </a:lnTo>
                    <a:lnTo>
                      <a:pt x="369" y="325"/>
                    </a:lnTo>
                    <a:lnTo>
                      <a:pt x="369" y="326"/>
                    </a:lnTo>
                    <a:lnTo>
                      <a:pt x="371" y="326"/>
                    </a:lnTo>
                    <a:lnTo>
                      <a:pt x="371" y="327"/>
                    </a:lnTo>
                    <a:lnTo>
                      <a:pt x="371" y="329"/>
                    </a:lnTo>
                    <a:lnTo>
                      <a:pt x="369" y="329"/>
                    </a:lnTo>
                    <a:lnTo>
                      <a:pt x="371" y="329"/>
                    </a:lnTo>
                    <a:lnTo>
                      <a:pt x="371" y="330"/>
                    </a:lnTo>
                    <a:lnTo>
                      <a:pt x="369" y="330"/>
                    </a:lnTo>
                    <a:lnTo>
                      <a:pt x="369" y="331"/>
                    </a:lnTo>
                    <a:lnTo>
                      <a:pt x="368" y="331"/>
                    </a:lnTo>
                    <a:lnTo>
                      <a:pt x="368" y="333"/>
                    </a:lnTo>
                    <a:lnTo>
                      <a:pt x="367" y="333"/>
                    </a:lnTo>
                    <a:lnTo>
                      <a:pt x="367" y="334"/>
                    </a:lnTo>
                    <a:lnTo>
                      <a:pt x="368" y="335"/>
                    </a:lnTo>
                    <a:lnTo>
                      <a:pt x="368" y="337"/>
                    </a:lnTo>
                    <a:lnTo>
                      <a:pt x="367" y="337"/>
                    </a:lnTo>
                    <a:lnTo>
                      <a:pt x="365" y="337"/>
                    </a:lnTo>
                    <a:lnTo>
                      <a:pt x="367" y="338"/>
                    </a:lnTo>
                    <a:lnTo>
                      <a:pt x="367" y="339"/>
                    </a:lnTo>
                    <a:lnTo>
                      <a:pt x="367" y="340"/>
                    </a:lnTo>
                    <a:lnTo>
                      <a:pt x="365" y="340"/>
                    </a:lnTo>
                    <a:lnTo>
                      <a:pt x="367" y="342"/>
                    </a:lnTo>
                    <a:lnTo>
                      <a:pt x="367" y="343"/>
                    </a:lnTo>
                    <a:lnTo>
                      <a:pt x="365" y="343"/>
                    </a:lnTo>
                    <a:lnTo>
                      <a:pt x="364" y="343"/>
                    </a:lnTo>
                    <a:lnTo>
                      <a:pt x="364" y="344"/>
                    </a:lnTo>
                    <a:lnTo>
                      <a:pt x="364" y="346"/>
                    </a:lnTo>
                    <a:lnTo>
                      <a:pt x="364" y="347"/>
                    </a:lnTo>
                    <a:lnTo>
                      <a:pt x="364" y="348"/>
                    </a:lnTo>
                    <a:lnTo>
                      <a:pt x="363" y="348"/>
                    </a:lnTo>
                    <a:lnTo>
                      <a:pt x="363" y="350"/>
                    </a:lnTo>
                    <a:lnTo>
                      <a:pt x="361" y="350"/>
                    </a:lnTo>
                    <a:lnTo>
                      <a:pt x="360" y="350"/>
                    </a:lnTo>
                    <a:lnTo>
                      <a:pt x="360" y="351"/>
                    </a:lnTo>
                    <a:lnTo>
                      <a:pt x="359" y="351"/>
                    </a:lnTo>
                    <a:lnTo>
                      <a:pt x="357" y="350"/>
                    </a:lnTo>
                    <a:lnTo>
                      <a:pt x="357" y="348"/>
                    </a:lnTo>
                    <a:lnTo>
                      <a:pt x="356" y="348"/>
                    </a:lnTo>
                    <a:lnTo>
                      <a:pt x="356" y="347"/>
                    </a:lnTo>
                    <a:lnTo>
                      <a:pt x="355" y="347"/>
                    </a:lnTo>
                    <a:lnTo>
                      <a:pt x="353" y="347"/>
                    </a:lnTo>
                    <a:lnTo>
                      <a:pt x="353" y="346"/>
                    </a:lnTo>
                    <a:lnTo>
                      <a:pt x="352" y="346"/>
                    </a:lnTo>
                    <a:lnTo>
                      <a:pt x="352" y="347"/>
                    </a:lnTo>
                    <a:lnTo>
                      <a:pt x="351" y="347"/>
                    </a:lnTo>
                    <a:lnTo>
                      <a:pt x="350" y="347"/>
                    </a:lnTo>
                    <a:lnTo>
                      <a:pt x="350" y="348"/>
                    </a:lnTo>
                    <a:lnTo>
                      <a:pt x="350" y="350"/>
                    </a:lnTo>
                    <a:lnTo>
                      <a:pt x="348" y="350"/>
                    </a:lnTo>
                    <a:lnTo>
                      <a:pt x="347" y="350"/>
                    </a:lnTo>
                    <a:lnTo>
                      <a:pt x="346" y="351"/>
                    </a:lnTo>
                    <a:lnTo>
                      <a:pt x="344" y="351"/>
                    </a:lnTo>
                    <a:lnTo>
                      <a:pt x="344" y="352"/>
                    </a:lnTo>
                    <a:lnTo>
                      <a:pt x="346" y="352"/>
                    </a:lnTo>
                    <a:lnTo>
                      <a:pt x="346" y="354"/>
                    </a:lnTo>
                    <a:lnTo>
                      <a:pt x="346" y="352"/>
                    </a:lnTo>
                    <a:lnTo>
                      <a:pt x="346" y="354"/>
                    </a:lnTo>
                    <a:lnTo>
                      <a:pt x="347" y="354"/>
                    </a:lnTo>
                    <a:lnTo>
                      <a:pt x="347" y="355"/>
                    </a:lnTo>
                    <a:lnTo>
                      <a:pt x="346" y="355"/>
                    </a:lnTo>
                    <a:lnTo>
                      <a:pt x="346" y="357"/>
                    </a:lnTo>
                    <a:lnTo>
                      <a:pt x="346" y="359"/>
                    </a:lnTo>
                    <a:lnTo>
                      <a:pt x="344" y="357"/>
                    </a:lnTo>
                    <a:lnTo>
                      <a:pt x="343" y="357"/>
                    </a:lnTo>
                    <a:lnTo>
                      <a:pt x="342" y="357"/>
                    </a:lnTo>
                    <a:lnTo>
                      <a:pt x="340" y="357"/>
                    </a:lnTo>
                    <a:lnTo>
                      <a:pt x="340" y="359"/>
                    </a:lnTo>
                    <a:lnTo>
                      <a:pt x="340" y="360"/>
                    </a:lnTo>
                    <a:lnTo>
                      <a:pt x="342" y="360"/>
                    </a:lnTo>
                    <a:lnTo>
                      <a:pt x="342" y="361"/>
                    </a:lnTo>
                    <a:lnTo>
                      <a:pt x="342" y="363"/>
                    </a:lnTo>
                    <a:lnTo>
                      <a:pt x="340" y="363"/>
                    </a:lnTo>
                    <a:lnTo>
                      <a:pt x="339" y="363"/>
                    </a:lnTo>
                    <a:lnTo>
                      <a:pt x="339" y="361"/>
                    </a:lnTo>
                    <a:lnTo>
                      <a:pt x="338" y="361"/>
                    </a:lnTo>
                    <a:lnTo>
                      <a:pt x="336" y="361"/>
                    </a:lnTo>
                    <a:lnTo>
                      <a:pt x="335" y="361"/>
                    </a:lnTo>
                    <a:lnTo>
                      <a:pt x="334" y="363"/>
                    </a:lnTo>
                    <a:lnTo>
                      <a:pt x="333" y="363"/>
                    </a:lnTo>
                    <a:lnTo>
                      <a:pt x="333" y="361"/>
                    </a:lnTo>
                    <a:lnTo>
                      <a:pt x="333" y="360"/>
                    </a:lnTo>
                    <a:lnTo>
                      <a:pt x="331" y="360"/>
                    </a:lnTo>
                    <a:lnTo>
                      <a:pt x="331" y="361"/>
                    </a:lnTo>
                    <a:lnTo>
                      <a:pt x="331" y="363"/>
                    </a:lnTo>
                    <a:lnTo>
                      <a:pt x="330" y="363"/>
                    </a:lnTo>
                    <a:lnTo>
                      <a:pt x="330" y="361"/>
                    </a:lnTo>
                    <a:lnTo>
                      <a:pt x="330" y="359"/>
                    </a:lnTo>
                    <a:lnTo>
                      <a:pt x="331" y="359"/>
                    </a:lnTo>
                    <a:lnTo>
                      <a:pt x="331" y="357"/>
                    </a:lnTo>
                    <a:lnTo>
                      <a:pt x="331" y="35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9" name="Freeform 46">
                <a:extLst>
                  <a:ext uri="{FF2B5EF4-FFF2-40B4-BE49-F238E27FC236}">
                    <a16:creationId xmlns:a16="http://schemas.microsoft.com/office/drawing/2014/main" id="{B8912F58-F466-4877-5178-072F9C846BAF}"/>
                  </a:ext>
                </a:extLst>
              </p:cNvPr>
              <p:cNvSpPr>
                <a:spLocks/>
              </p:cNvSpPr>
              <p:nvPr/>
            </p:nvSpPr>
            <p:spPr bwMode="auto">
              <a:xfrm>
                <a:off x="3412" y="1265"/>
                <a:ext cx="389" cy="255"/>
              </a:xfrm>
              <a:custGeom>
                <a:avLst/>
                <a:gdLst>
                  <a:gd name="T0" fmla="*/ 289 w 389"/>
                  <a:gd name="T1" fmla="*/ 5 h 255"/>
                  <a:gd name="T2" fmla="*/ 279 w 389"/>
                  <a:gd name="T3" fmla="*/ 3 h 255"/>
                  <a:gd name="T4" fmla="*/ 270 w 389"/>
                  <a:gd name="T5" fmla="*/ 9 h 255"/>
                  <a:gd name="T6" fmla="*/ 276 w 389"/>
                  <a:gd name="T7" fmla="*/ 20 h 255"/>
                  <a:gd name="T8" fmla="*/ 285 w 389"/>
                  <a:gd name="T9" fmla="*/ 24 h 255"/>
                  <a:gd name="T10" fmla="*/ 291 w 389"/>
                  <a:gd name="T11" fmla="*/ 31 h 255"/>
                  <a:gd name="T12" fmla="*/ 296 w 389"/>
                  <a:gd name="T13" fmla="*/ 40 h 255"/>
                  <a:gd name="T14" fmla="*/ 300 w 389"/>
                  <a:gd name="T15" fmla="*/ 45 h 255"/>
                  <a:gd name="T16" fmla="*/ 306 w 389"/>
                  <a:gd name="T17" fmla="*/ 49 h 255"/>
                  <a:gd name="T18" fmla="*/ 316 w 389"/>
                  <a:gd name="T19" fmla="*/ 47 h 255"/>
                  <a:gd name="T20" fmla="*/ 317 w 389"/>
                  <a:gd name="T21" fmla="*/ 57 h 255"/>
                  <a:gd name="T22" fmla="*/ 319 w 389"/>
                  <a:gd name="T23" fmla="*/ 64 h 255"/>
                  <a:gd name="T24" fmla="*/ 326 w 389"/>
                  <a:gd name="T25" fmla="*/ 70 h 255"/>
                  <a:gd name="T26" fmla="*/ 333 w 389"/>
                  <a:gd name="T27" fmla="*/ 68 h 255"/>
                  <a:gd name="T28" fmla="*/ 337 w 389"/>
                  <a:gd name="T29" fmla="*/ 65 h 255"/>
                  <a:gd name="T30" fmla="*/ 344 w 389"/>
                  <a:gd name="T31" fmla="*/ 61 h 255"/>
                  <a:gd name="T32" fmla="*/ 350 w 389"/>
                  <a:gd name="T33" fmla="*/ 62 h 255"/>
                  <a:gd name="T34" fmla="*/ 359 w 389"/>
                  <a:gd name="T35" fmla="*/ 56 h 255"/>
                  <a:gd name="T36" fmla="*/ 368 w 389"/>
                  <a:gd name="T37" fmla="*/ 62 h 255"/>
                  <a:gd name="T38" fmla="*/ 368 w 389"/>
                  <a:gd name="T39" fmla="*/ 72 h 255"/>
                  <a:gd name="T40" fmla="*/ 371 w 389"/>
                  <a:gd name="T41" fmla="*/ 86 h 255"/>
                  <a:gd name="T42" fmla="*/ 364 w 389"/>
                  <a:gd name="T43" fmla="*/ 90 h 255"/>
                  <a:gd name="T44" fmla="*/ 359 w 389"/>
                  <a:gd name="T45" fmla="*/ 95 h 255"/>
                  <a:gd name="T46" fmla="*/ 360 w 389"/>
                  <a:gd name="T47" fmla="*/ 106 h 255"/>
                  <a:gd name="T48" fmla="*/ 355 w 389"/>
                  <a:gd name="T49" fmla="*/ 119 h 255"/>
                  <a:gd name="T50" fmla="*/ 348 w 389"/>
                  <a:gd name="T51" fmla="*/ 132 h 255"/>
                  <a:gd name="T52" fmla="*/ 334 w 389"/>
                  <a:gd name="T53" fmla="*/ 129 h 255"/>
                  <a:gd name="T54" fmla="*/ 327 w 389"/>
                  <a:gd name="T55" fmla="*/ 137 h 255"/>
                  <a:gd name="T56" fmla="*/ 342 w 389"/>
                  <a:gd name="T57" fmla="*/ 142 h 255"/>
                  <a:gd name="T58" fmla="*/ 354 w 389"/>
                  <a:gd name="T59" fmla="*/ 138 h 255"/>
                  <a:gd name="T60" fmla="*/ 365 w 389"/>
                  <a:gd name="T61" fmla="*/ 134 h 255"/>
                  <a:gd name="T62" fmla="*/ 374 w 389"/>
                  <a:gd name="T63" fmla="*/ 129 h 255"/>
                  <a:gd name="T64" fmla="*/ 380 w 389"/>
                  <a:gd name="T65" fmla="*/ 142 h 255"/>
                  <a:gd name="T66" fmla="*/ 386 w 389"/>
                  <a:gd name="T67" fmla="*/ 153 h 255"/>
                  <a:gd name="T68" fmla="*/ 382 w 389"/>
                  <a:gd name="T69" fmla="*/ 163 h 255"/>
                  <a:gd name="T70" fmla="*/ 378 w 389"/>
                  <a:gd name="T71" fmla="*/ 174 h 255"/>
                  <a:gd name="T72" fmla="*/ 361 w 389"/>
                  <a:gd name="T73" fmla="*/ 179 h 255"/>
                  <a:gd name="T74" fmla="*/ 325 w 389"/>
                  <a:gd name="T75" fmla="*/ 175 h 255"/>
                  <a:gd name="T76" fmla="*/ 318 w 389"/>
                  <a:gd name="T77" fmla="*/ 183 h 255"/>
                  <a:gd name="T78" fmla="*/ 266 w 389"/>
                  <a:gd name="T79" fmla="*/ 191 h 255"/>
                  <a:gd name="T80" fmla="*/ 162 w 389"/>
                  <a:gd name="T81" fmla="*/ 136 h 255"/>
                  <a:gd name="T82" fmla="*/ 141 w 389"/>
                  <a:gd name="T83" fmla="*/ 157 h 255"/>
                  <a:gd name="T84" fmla="*/ 130 w 389"/>
                  <a:gd name="T85" fmla="*/ 164 h 255"/>
                  <a:gd name="T86" fmla="*/ 113 w 389"/>
                  <a:gd name="T87" fmla="*/ 167 h 255"/>
                  <a:gd name="T88" fmla="*/ 94 w 389"/>
                  <a:gd name="T89" fmla="*/ 168 h 255"/>
                  <a:gd name="T90" fmla="*/ 84 w 389"/>
                  <a:gd name="T91" fmla="*/ 166 h 255"/>
                  <a:gd name="T92" fmla="*/ 80 w 389"/>
                  <a:gd name="T93" fmla="*/ 179 h 255"/>
                  <a:gd name="T94" fmla="*/ 80 w 389"/>
                  <a:gd name="T95" fmla="*/ 196 h 255"/>
                  <a:gd name="T96" fmla="*/ 79 w 389"/>
                  <a:gd name="T97" fmla="*/ 218 h 255"/>
                  <a:gd name="T98" fmla="*/ 79 w 389"/>
                  <a:gd name="T99" fmla="*/ 230 h 255"/>
                  <a:gd name="T100" fmla="*/ 83 w 389"/>
                  <a:gd name="T101" fmla="*/ 238 h 255"/>
                  <a:gd name="T102" fmla="*/ 89 w 389"/>
                  <a:gd name="T103" fmla="*/ 246 h 255"/>
                  <a:gd name="T104" fmla="*/ 83 w 389"/>
                  <a:gd name="T105" fmla="*/ 244 h 255"/>
                  <a:gd name="T106" fmla="*/ 73 w 389"/>
                  <a:gd name="T107" fmla="*/ 244 h 255"/>
                  <a:gd name="T108" fmla="*/ 66 w 389"/>
                  <a:gd name="T109" fmla="*/ 248 h 255"/>
                  <a:gd name="T110" fmla="*/ 59 w 389"/>
                  <a:gd name="T111" fmla="*/ 253 h 255"/>
                  <a:gd name="T112" fmla="*/ 50 w 389"/>
                  <a:gd name="T113" fmla="*/ 253 h 255"/>
                  <a:gd name="T114" fmla="*/ 39 w 389"/>
                  <a:gd name="T115" fmla="*/ 251 h 255"/>
                  <a:gd name="T116" fmla="*/ 38 w 389"/>
                  <a:gd name="T117" fmla="*/ 236 h 255"/>
                  <a:gd name="T118" fmla="*/ 41 w 389"/>
                  <a:gd name="T119" fmla="*/ 222 h 255"/>
                  <a:gd name="T120" fmla="*/ 34 w 389"/>
                  <a:gd name="T121" fmla="*/ 212 h 255"/>
                  <a:gd name="T122" fmla="*/ 0 w 389"/>
                  <a:gd name="T123" fmla="*/ 154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89" h="255">
                    <a:moveTo>
                      <a:pt x="297" y="2"/>
                    </a:moveTo>
                    <a:lnTo>
                      <a:pt x="296" y="2"/>
                    </a:lnTo>
                    <a:lnTo>
                      <a:pt x="297" y="2"/>
                    </a:lnTo>
                    <a:lnTo>
                      <a:pt x="297" y="1"/>
                    </a:lnTo>
                    <a:lnTo>
                      <a:pt x="296" y="0"/>
                    </a:lnTo>
                    <a:lnTo>
                      <a:pt x="295" y="1"/>
                    </a:lnTo>
                    <a:lnTo>
                      <a:pt x="293" y="1"/>
                    </a:lnTo>
                    <a:lnTo>
                      <a:pt x="292" y="1"/>
                    </a:lnTo>
                    <a:lnTo>
                      <a:pt x="292" y="2"/>
                    </a:lnTo>
                    <a:lnTo>
                      <a:pt x="291" y="2"/>
                    </a:lnTo>
                    <a:lnTo>
                      <a:pt x="289" y="2"/>
                    </a:lnTo>
                    <a:lnTo>
                      <a:pt x="289" y="3"/>
                    </a:lnTo>
                    <a:lnTo>
                      <a:pt x="289" y="5"/>
                    </a:lnTo>
                    <a:lnTo>
                      <a:pt x="291" y="6"/>
                    </a:lnTo>
                    <a:lnTo>
                      <a:pt x="289" y="6"/>
                    </a:lnTo>
                    <a:lnTo>
                      <a:pt x="288" y="5"/>
                    </a:lnTo>
                    <a:lnTo>
                      <a:pt x="288" y="3"/>
                    </a:lnTo>
                    <a:lnTo>
                      <a:pt x="287" y="3"/>
                    </a:lnTo>
                    <a:lnTo>
                      <a:pt x="285" y="3"/>
                    </a:lnTo>
                    <a:lnTo>
                      <a:pt x="285" y="2"/>
                    </a:lnTo>
                    <a:lnTo>
                      <a:pt x="284" y="2"/>
                    </a:lnTo>
                    <a:lnTo>
                      <a:pt x="283" y="3"/>
                    </a:lnTo>
                    <a:lnTo>
                      <a:pt x="282" y="5"/>
                    </a:lnTo>
                    <a:lnTo>
                      <a:pt x="280" y="5"/>
                    </a:lnTo>
                    <a:lnTo>
                      <a:pt x="280" y="3"/>
                    </a:lnTo>
                    <a:lnTo>
                      <a:pt x="279" y="3"/>
                    </a:lnTo>
                    <a:lnTo>
                      <a:pt x="278" y="2"/>
                    </a:lnTo>
                    <a:lnTo>
                      <a:pt x="276" y="1"/>
                    </a:lnTo>
                    <a:lnTo>
                      <a:pt x="276" y="0"/>
                    </a:lnTo>
                    <a:lnTo>
                      <a:pt x="275" y="0"/>
                    </a:lnTo>
                    <a:lnTo>
                      <a:pt x="275" y="1"/>
                    </a:lnTo>
                    <a:lnTo>
                      <a:pt x="274" y="1"/>
                    </a:lnTo>
                    <a:lnTo>
                      <a:pt x="272" y="1"/>
                    </a:lnTo>
                    <a:lnTo>
                      <a:pt x="271" y="2"/>
                    </a:lnTo>
                    <a:lnTo>
                      <a:pt x="271" y="3"/>
                    </a:lnTo>
                    <a:lnTo>
                      <a:pt x="271" y="5"/>
                    </a:lnTo>
                    <a:lnTo>
                      <a:pt x="270" y="6"/>
                    </a:lnTo>
                    <a:lnTo>
                      <a:pt x="270" y="7"/>
                    </a:lnTo>
                    <a:lnTo>
                      <a:pt x="270" y="9"/>
                    </a:lnTo>
                    <a:lnTo>
                      <a:pt x="270" y="10"/>
                    </a:lnTo>
                    <a:lnTo>
                      <a:pt x="271" y="10"/>
                    </a:lnTo>
                    <a:lnTo>
                      <a:pt x="271" y="11"/>
                    </a:lnTo>
                    <a:lnTo>
                      <a:pt x="271" y="13"/>
                    </a:lnTo>
                    <a:lnTo>
                      <a:pt x="271" y="14"/>
                    </a:lnTo>
                    <a:lnTo>
                      <a:pt x="271" y="15"/>
                    </a:lnTo>
                    <a:lnTo>
                      <a:pt x="271" y="17"/>
                    </a:lnTo>
                    <a:lnTo>
                      <a:pt x="271" y="18"/>
                    </a:lnTo>
                    <a:lnTo>
                      <a:pt x="272" y="18"/>
                    </a:lnTo>
                    <a:lnTo>
                      <a:pt x="274" y="18"/>
                    </a:lnTo>
                    <a:lnTo>
                      <a:pt x="275" y="18"/>
                    </a:lnTo>
                    <a:lnTo>
                      <a:pt x="276" y="19"/>
                    </a:lnTo>
                    <a:lnTo>
                      <a:pt x="276" y="20"/>
                    </a:lnTo>
                    <a:lnTo>
                      <a:pt x="276" y="22"/>
                    </a:lnTo>
                    <a:lnTo>
                      <a:pt x="278" y="22"/>
                    </a:lnTo>
                    <a:lnTo>
                      <a:pt x="279" y="22"/>
                    </a:lnTo>
                    <a:lnTo>
                      <a:pt x="279" y="20"/>
                    </a:lnTo>
                    <a:lnTo>
                      <a:pt x="280" y="20"/>
                    </a:lnTo>
                    <a:lnTo>
                      <a:pt x="280" y="19"/>
                    </a:lnTo>
                    <a:lnTo>
                      <a:pt x="282" y="19"/>
                    </a:lnTo>
                    <a:lnTo>
                      <a:pt x="282" y="20"/>
                    </a:lnTo>
                    <a:lnTo>
                      <a:pt x="283" y="20"/>
                    </a:lnTo>
                    <a:lnTo>
                      <a:pt x="283" y="22"/>
                    </a:lnTo>
                    <a:lnTo>
                      <a:pt x="284" y="23"/>
                    </a:lnTo>
                    <a:lnTo>
                      <a:pt x="284" y="24"/>
                    </a:lnTo>
                    <a:lnTo>
                      <a:pt x="285" y="24"/>
                    </a:lnTo>
                    <a:lnTo>
                      <a:pt x="287" y="24"/>
                    </a:lnTo>
                    <a:lnTo>
                      <a:pt x="287" y="26"/>
                    </a:lnTo>
                    <a:lnTo>
                      <a:pt x="288" y="26"/>
                    </a:lnTo>
                    <a:lnTo>
                      <a:pt x="288" y="27"/>
                    </a:lnTo>
                    <a:lnTo>
                      <a:pt x="288" y="26"/>
                    </a:lnTo>
                    <a:lnTo>
                      <a:pt x="289" y="26"/>
                    </a:lnTo>
                    <a:lnTo>
                      <a:pt x="289" y="27"/>
                    </a:lnTo>
                    <a:lnTo>
                      <a:pt x="289" y="28"/>
                    </a:lnTo>
                    <a:lnTo>
                      <a:pt x="288" y="28"/>
                    </a:lnTo>
                    <a:lnTo>
                      <a:pt x="288" y="30"/>
                    </a:lnTo>
                    <a:lnTo>
                      <a:pt x="288" y="31"/>
                    </a:lnTo>
                    <a:lnTo>
                      <a:pt x="289" y="31"/>
                    </a:lnTo>
                    <a:lnTo>
                      <a:pt x="291" y="31"/>
                    </a:lnTo>
                    <a:lnTo>
                      <a:pt x="292" y="30"/>
                    </a:lnTo>
                    <a:lnTo>
                      <a:pt x="293" y="28"/>
                    </a:lnTo>
                    <a:lnTo>
                      <a:pt x="295" y="30"/>
                    </a:lnTo>
                    <a:lnTo>
                      <a:pt x="295" y="31"/>
                    </a:lnTo>
                    <a:lnTo>
                      <a:pt x="293" y="31"/>
                    </a:lnTo>
                    <a:lnTo>
                      <a:pt x="295" y="32"/>
                    </a:lnTo>
                    <a:lnTo>
                      <a:pt x="295" y="34"/>
                    </a:lnTo>
                    <a:lnTo>
                      <a:pt x="295" y="35"/>
                    </a:lnTo>
                    <a:lnTo>
                      <a:pt x="296" y="35"/>
                    </a:lnTo>
                    <a:lnTo>
                      <a:pt x="296" y="36"/>
                    </a:lnTo>
                    <a:lnTo>
                      <a:pt x="296" y="37"/>
                    </a:lnTo>
                    <a:lnTo>
                      <a:pt x="296" y="39"/>
                    </a:lnTo>
                    <a:lnTo>
                      <a:pt x="296" y="40"/>
                    </a:lnTo>
                    <a:lnTo>
                      <a:pt x="296" y="41"/>
                    </a:lnTo>
                    <a:lnTo>
                      <a:pt x="295" y="41"/>
                    </a:lnTo>
                    <a:lnTo>
                      <a:pt x="295" y="43"/>
                    </a:lnTo>
                    <a:lnTo>
                      <a:pt x="296" y="43"/>
                    </a:lnTo>
                    <a:lnTo>
                      <a:pt x="296" y="44"/>
                    </a:lnTo>
                    <a:lnTo>
                      <a:pt x="296" y="43"/>
                    </a:lnTo>
                    <a:lnTo>
                      <a:pt x="297" y="43"/>
                    </a:lnTo>
                    <a:lnTo>
                      <a:pt x="297" y="44"/>
                    </a:lnTo>
                    <a:lnTo>
                      <a:pt x="297" y="45"/>
                    </a:lnTo>
                    <a:lnTo>
                      <a:pt x="297" y="47"/>
                    </a:lnTo>
                    <a:lnTo>
                      <a:pt x="299" y="47"/>
                    </a:lnTo>
                    <a:lnTo>
                      <a:pt x="299" y="45"/>
                    </a:lnTo>
                    <a:lnTo>
                      <a:pt x="300" y="45"/>
                    </a:lnTo>
                    <a:lnTo>
                      <a:pt x="300" y="44"/>
                    </a:lnTo>
                    <a:lnTo>
                      <a:pt x="300" y="45"/>
                    </a:lnTo>
                    <a:lnTo>
                      <a:pt x="300" y="44"/>
                    </a:lnTo>
                    <a:lnTo>
                      <a:pt x="301" y="45"/>
                    </a:lnTo>
                    <a:lnTo>
                      <a:pt x="301" y="47"/>
                    </a:lnTo>
                    <a:lnTo>
                      <a:pt x="301" y="48"/>
                    </a:lnTo>
                    <a:lnTo>
                      <a:pt x="301" y="47"/>
                    </a:lnTo>
                    <a:lnTo>
                      <a:pt x="302" y="47"/>
                    </a:lnTo>
                    <a:lnTo>
                      <a:pt x="302" y="48"/>
                    </a:lnTo>
                    <a:lnTo>
                      <a:pt x="304" y="48"/>
                    </a:lnTo>
                    <a:lnTo>
                      <a:pt x="305" y="48"/>
                    </a:lnTo>
                    <a:lnTo>
                      <a:pt x="305" y="49"/>
                    </a:lnTo>
                    <a:lnTo>
                      <a:pt x="306" y="49"/>
                    </a:lnTo>
                    <a:lnTo>
                      <a:pt x="308" y="49"/>
                    </a:lnTo>
                    <a:lnTo>
                      <a:pt x="308" y="48"/>
                    </a:lnTo>
                    <a:lnTo>
                      <a:pt x="308" y="47"/>
                    </a:lnTo>
                    <a:lnTo>
                      <a:pt x="310" y="47"/>
                    </a:lnTo>
                    <a:lnTo>
                      <a:pt x="310" y="48"/>
                    </a:lnTo>
                    <a:lnTo>
                      <a:pt x="310" y="49"/>
                    </a:lnTo>
                    <a:lnTo>
                      <a:pt x="310" y="51"/>
                    </a:lnTo>
                    <a:lnTo>
                      <a:pt x="312" y="51"/>
                    </a:lnTo>
                    <a:lnTo>
                      <a:pt x="312" y="49"/>
                    </a:lnTo>
                    <a:lnTo>
                      <a:pt x="313" y="49"/>
                    </a:lnTo>
                    <a:lnTo>
                      <a:pt x="313" y="48"/>
                    </a:lnTo>
                    <a:lnTo>
                      <a:pt x="314" y="47"/>
                    </a:lnTo>
                    <a:lnTo>
                      <a:pt x="316" y="47"/>
                    </a:lnTo>
                    <a:lnTo>
                      <a:pt x="314" y="48"/>
                    </a:lnTo>
                    <a:lnTo>
                      <a:pt x="316" y="49"/>
                    </a:lnTo>
                    <a:lnTo>
                      <a:pt x="314" y="49"/>
                    </a:lnTo>
                    <a:lnTo>
                      <a:pt x="314" y="51"/>
                    </a:lnTo>
                    <a:lnTo>
                      <a:pt x="314" y="52"/>
                    </a:lnTo>
                    <a:lnTo>
                      <a:pt x="313" y="52"/>
                    </a:lnTo>
                    <a:lnTo>
                      <a:pt x="313" y="53"/>
                    </a:lnTo>
                    <a:lnTo>
                      <a:pt x="314" y="53"/>
                    </a:lnTo>
                    <a:lnTo>
                      <a:pt x="314" y="55"/>
                    </a:lnTo>
                    <a:lnTo>
                      <a:pt x="316" y="55"/>
                    </a:lnTo>
                    <a:lnTo>
                      <a:pt x="316" y="56"/>
                    </a:lnTo>
                    <a:lnTo>
                      <a:pt x="317" y="56"/>
                    </a:lnTo>
                    <a:lnTo>
                      <a:pt x="317" y="57"/>
                    </a:lnTo>
                    <a:lnTo>
                      <a:pt x="318" y="57"/>
                    </a:lnTo>
                    <a:lnTo>
                      <a:pt x="318" y="56"/>
                    </a:lnTo>
                    <a:lnTo>
                      <a:pt x="319" y="56"/>
                    </a:lnTo>
                    <a:lnTo>
                      <a:pt x="319" y="57"/>
                    </a:lnTo>
                    <a:lnTo>
                      <a:pt x="321" y="57"/>
                    </a:lnTo>
                    <a:lnTo>
                      <a:pt x="319" y="57"/>
                    </a:lnTo>
                    <a:lnTo>
                      <a:pt x="319" y="58"/>
                    </a:lnTo>
                    <a:lnTo>
                      <a:pt x="318" y="58"/>
                    </a:lnTo>
                    <a:lnTo>
                      <a:pt x="318" y="60"/>
                    </a:lnTo>
                    <a:lnTo>
                      <a:pt x="318" y="61"/>
                    </a:lnTo>
                    <a:lnTo>
                      <a:pt x="318" y="62"/>
                    </a:lnTo>
                    <a:lnTo>
                      <a:pt x="319" y="62"/>
                    </a:lnTo>
                    <a:lnTo>
                      <a:pt x="319" y="64"/>
                    </a:lnTo>
                    <a:lnTo>
                      <a:pt x="319" y="65"/>
                    </a:lnTo>
                    <a:lnTo>
                      <a:pt x="321" y="65"/>
                    </a:lnTo>
                    <a:lnTo>
                      <a:pt x="321" y="66"/>
                    </a:lnTo>
                    <a:lnTo>
                      <a:pt x="322" y="66"/>
                    </a:lnTo>
                    <a:lnTo>
                      <a:pt x="322" y="68"/>
                    </a:lnTo>
                    <a:lnTo>
                      <a:pt x="323" y="69"/>
                    </a:lnTo>
                    <a:lnTo>
                      <a:pt x="322" y="69"/>
                    </a:lnTo>
                    <a:lnTo>
                      <a:pt x="322" y="70"/>
                    </a:lnTo>
                    <a:lnTo>
                      <a:pt x="323" y="70"/>
                    </a:lnTo>
                    <a:lnTo>
                      <a:pt x="323" y="69"/>
                    </a:lnTo>
                    <a:lnTo>
                      <a:pt x="325" y="69"/>
                    </a:lnTo>
                    <a:lnTo>
                      <a:pt x="326" y="69"/>
                    </a:lnTo>
                    <a:lnTo>
                      <a:pt x="326" y="70"/>
                    </a:lnTo>
                    <a:lnTo>
                      <a:pt x="327" y="70"/>
                    </a:lnTo>
                    <a:lnTo>
                      <a:pt x="327" y="69"/>
                    </a:lnTo>
                    <a:lnTo>
                      <a:pt x="329" y="69"/>
                    </a:lnTo>
                    <a:lnTo>
                      <a:pt x="329" y="68"/>
                    </a:lnTo>
                    <a:lnTo>
                      <a:pt x="329" y="69"/>
                    </a:lnTo>
                    <a:lnTo>
                      <a:pt x="330" y="69"/>
                    </a:lnTo>
                    <a:lnTo>
                      <a:pt x="330" y="70"/>
                    </a:lnTo>
                    <a:lnTo>
                      <a:pt x="330" y="72"/>
                    </a:lnTo>
                    <a:lnTo>
                      <a:pt x="331" y="72"/>
                    </a:lnTo>
                    <a:lnTo>
                      <a:pt x="331" y="70"/>
                    </a:lnTo>
                    <a:lnTo>
                      <a:pt x="331" y="69"/>
                    </a:lnTo>
                    <a:lnTo>
                      <a:pt x="331" y="68"/>
                    </a:lnTo>
                    <a:lnTo>
                      <a:pt x="333" y="68"/>
                    </a:lnTo>
                    <a:lnTo>
                      <a:pt x="334" y="68"/>
                    </a:lnTo>
                    <a:lnTo>
                      <a:pt x="333" y="68"/>
                    </a:lnTo>
                    <a:lnTo>
                      <a:pt x="333" y="69"/>
                    </a:lnTo>
                    <a:lnTo>
                      <a:pt x="334" y="69"/>
                    </a:lnTo>
                    <a:lnTo>
                      <a:pt x="334" y="68"/>
                    </a:lnTo>
                    <a:lnTo>
                      <a:pt x="334" y="66"/>
                    </a:lnTo>
                    <a:lnTo>
                      <a:pt x="335" y="66"/>
                    </a:lnTo>
                    <a:lnTo>
                      <a:pt x="335" y="65"/>
                    </a:lnTo>
                    <a:lnTo>
                      <a:pt x="335" y="64"/>
                    </a:lnTo>
                    <a:lnTo>
                      <a:pt x="337" y="64"/>
                    </a:lnTo>
                    <a:lnTo>
                      <a:pt x="338" y="64"/>
                    </a:lnTo>
                    <a:lnTo>
                      <a:pt x="338" y="65"/>
                    </a:lnTo>
                    <a:lnTo>
                      <a:pt x="337" y="65"/>
                    </a:lnTo>
                    <a:lnTo>
                      <a:pt x="335" y="65"/>
                    </a:lnTo>
                    <a:lnTo>
                      <a:pt x="335" y="66"/>
                    </a:lnTo>
                    <a:lnTo>
                      <a:pt x="337" y="66"/>
                    </a:lnTo>
                    <a:lnTo>
                      <a:pt x="338" y="66"/>
                    </a:lnTo>
                    <a:lnTo>
                      <a:pt x="338" y="65"/>
                    </a:lnTo>
                    <a:lnTo>
                      <a:pt x="339" y="65"/>
                    </a:lnTo>
                    <a:lnTo>
                      <a:pt x="339" y="64"/>
                    </a:lnTo>
                    <a:lnTo>
                      <a:pt x="340" y="64"/>
                    </a:lnTo>
                    <a:lnTo>
                      <a:pt x="340" y="62"/>
                    </a:lnTo>
                    <a:lnTo>
                      <a:pt x="342" y="62"/>
                    </a:lnTo>
                    <a:lnTo>
                      <a:pt x="342" y="61"/>
                    </a:lnTo>
                    <a:lnTo>
                      <a:pt x="343" y="61"/>
                    </a:lnTo>
                    <a:lnTo>
                      <a:pt x="344" y="61"/>
                    </a:lnTo>
                    <a:lnTo>
                      <a:pt x="344" y="62"/>
                    </a:lnTo>
                    <a:lnTo>
                      <a:pt x="346" y="62"/>
                    </a:lnTo>
                    <a:lnTo>
                      <a:pt x="346" y="64"/>
                    </a:lnTo>
                    <a:lnTo>
                      <a:pt x="346" y="65"/>
                    </a:lnTo>
                    <a:lnTo>
                      <a:pt x="346" y="66"/>
                    </a:lnTo>
                    <a:lnTo>
                      <a:pt x="346" y="65"/>
                    </a:lnTo>
                    <a:lnTo>
                      <a:pt x="347" y="65"/>
                    </a:lnTo>
                    <a:lnTo>
                      <a:pt x="347" y="64"/>
                    </a:lnTo>
                    <a:lnTo>
                      <a:pt x="348" y="64"/>
                    </a:lnTo>
                    <a:lnTo>
                      <a:pt x="348" y="65"/>
                    </a:lnTo>
                    <a:lnTo>
                      <a:pt x="348" y="64"/>
                    </a:lnTo>
                    <a:lnTo>
                      <a:pt x="350" y="64"/>
                    </a:lnTo>
                    <a:lnTo>
                      <a:pt x="350" y="62"/>
                    </a:lnTo>
                    <a:lnTo>
                      <a:pt x="348" y="62"/>
                    </a:lnTo>
                    <a:lnTo>
                      <a:pt x="350" y="62"/>
                    </a:lnTo>
                    <a:lnTo>
                      <a:pt x="350" y="61"/>
                    </a:lnTo>
                    <a:lnTo>
                      <a:pt x="351" y="61"/>
                    </a:lnTo>
                    <a:lnTo>
                      <a:pt x="352" y="61"/>
                    </a:lnTo>
                    <a:lnTo>
                      <a:pt x="354" y="61"/>
                    </a:lnTo>
                    <a:lnTo>
                      <a:pt x="355" y="61"/>
                    </a:lnTo>
                    <a:lnTo>
                      <a:pt x="356" y="60"/>
                    </a:lnTo>
                    <a:lnTo>
                      <a:pt x="356" y="58"/>
                    </a:lnTo>
                    <a:lnTo>
                      <a:pt x="356" y="57"/>
                    </a:lnTo>
                    <a:lnTo>
                      <a:pt x="356" y="56"/>
                    </a:lnTo>
                    <a:lnTo>
                      <a:pt x="357" y="56"/>
                    </a:lnTo>
                    <a:lnTo>
                      <a:pt x="359" y="56"/>
                    </a:lnTo>
                    <a:lnTo>
                      <a:pt x="359" y="57"/>
                    </a:lnTo>
                    <a:lnTo>
                      <a:pt x="360" y="57"/>
                    </a:lnTo>
                    <a:lnTo>
                      <a:pt x="361" y="57"/>
                    </a:lnTo>
                    <a:lnTo>
                      <a:pt x="361" y="56"/>
                    </a:lnTo>
                    <a:lnTo>
                      <a:pt x="361" y="57"/>
                    </a:lnTo>
                    <a:lnTo>
                      <a:pt x="363" y="57"/>
                    </a:lnTo>
                    <a:lnTo>
                      <a:pt x="363" y="58"/>
                    </a:lnTo>
                    <a:lnTo>
                      <a:pt x="363" y="60"/>
                    </a:lnTo>
                    <a:lnTo>
                      <a:pt x="364" y="61"/>
                    </a:lnTo>
                    <a:lnTo>
                      <a:pt x="364" y="62"/>
                    </a:lnTo>
                    <a:lnTo>
                      <a:pt x="365" y="62"/>
                    </a:lnTo>
                    <a:lnTo>
                      <a:pt x="367" y="62"/>
                    </a:lnTo>
                    <a:lnTo>
                      <a:pt x="368" y="62"/>
                    </a:lnTo>
                    <a:lnTo>
                      <a:pt x="369" y="62"/>
                    </a:lnTo>
                    <a:lnTo>
                      <a:pt x="371" y="62"/>
                    </a:lnTo>
                    <a:lnTo>
                      <a:pt x="371" y="64"/>
                    </a:lnTo>
                    <a:lnTo>
                      <a:pt x="371" y="65"/>
                    </a:lnTo>
                    <a:lnTo>
                      <a:pt x="369" y="65"/>
                    </a:lnTo>
                    <a:lnTo>
                      <a:pt x="368" y="65"/>
                    </a:lnTo>
                    <a:lnTo>
                      <a:pt x="368" y="66"/>
                    </a:lnTo>
                    <a:lnTo>
                      <a:pt x="368" y="68"/>
                    </a:lnTo>
                    <a:lnTo>
                      <a:pt x="367" y="68"/>
                    </a:lnTo>
                    <a:lnTo>
                      <a:pt x="367" y="69"/>
                    </a:lnTo>
                    <a:lnTo>
                      <a:pt x="367" y="70"/>
                    </a:lnTo>
                    <a:lnTo>
                      <a:pt x="367" y="72"/>
                    </a:lnTo>
                    <a:lnTo>
                      <a:pt x="368" y="72"/>
                    </a:lnTo>
                    <a:lnTo>
                      <a:pt x="369" y="72"/>
                    </a:lnTo>
                    <a:lnTo>
                      <a:pt x="369" y="73"/>
                    </a:lnTo>
                    <a:lnTo>
                      <a:pt x="369" y="74"/>
                    </a:lnTo>
                    <a:lnTo>
                      <a:pt x="369" y="75"/>
                    </a:lnTo>
                    <a:lnTo>
                      <a:pt x="369" y="77"/>
                    </a:lnTo>
                    <a:lnTo>
                      <a:pt x="368" y="77"/>
                    </a:lnTo>
                    <a:lnTo>
                      <a:pt x="368" y="78"/>
                    </a:lnTo>
                    <a:lnTo>
                      <a:pt x="368" y="79"/>
                    </a:lnTo>
                    <a:lnTo>
                      <a:pt x="368" y="82"/>
                    </a:lnTo>
                    <a:lnTo>
                      <a:pt x="367" y="82"/>
                    </a:lnTo>
                    <a:lnTo>
                      <a:pt x="368" y="83"/>
                    </a:lnTo>
                    <a:lnTo>
                      <a:pt x="369" y="85"/>
                    </a:lnTo>
                    <a:lnTo>
                      <a:pt x="371" y="86"/>
                    </a:lnTo>
                    <a:lnTo>
                      <a:pt x="371" y="87"/>
                    </a:lnTo>
                    <a:lnTo>
                      <a:pt x="369" y="87"/>
                    </a:lnTo>
                    <a:lnTo>
                      <a:pt x="368" y="86"/>
                    </a:lnTo>
                    <a:lnTo>
                      <a:pt x="367" y="86"/>
                    </a:lnTo>
                    <a:lnTo>
                      <a:pt x="367" y="85"/>
                    </a:lnTo>
                    <a:lnTo>
                      <a:pt x="365" y="85"/>
                    </a:lnTo>
                    <a:lnTo>
                      <a:pt x="365" y="86"/>
                    </a:lnTo>
                    <a:lnTo>
                      <a:pt x="365" y="87"/>
                    </a:lnTo>
                    <a:lnTo>
                      <a:pt x="365" y="89"/>
                    </a:lnTo>
                    <a:lnTo>
                      <a:pt x="365" y="90"/>
                    </a:lnTo>
                    <a:lnTo>
                      <a:pt x="365" y="91"/>
                    </a:lnTo>
                    <a:lnTo>
                      <a:pt x="364" y="91"/>
                    </a:lnTo>
                    <a:lnTo>
                      <a:pt x="364" y="90"/>
                    </a:lnTo>
                    <a:lnTo>
                      <a:pt x="363" y="90"/>
                    </a:lnTo>
                    <a:lnTo>
                      <a:pt x="363" y="89"/>
                    </a:lnTo>
                    <a:lnTo>
                      <a:pt x="361" y="89"/>
                    </a:lnTo>
                    <a:lnTo>
                      <a:pt x="361" y="90"/>
                    </a:lnTo>
                    <a:lnTo>
                      <a:pt x="359" y="89"/>
                    </a:lnTo>
                    <a:lnTo>
                      <a:pt x="356" y="90"/>
                    </a:lnTo>
                    <a:lnTo>
                      <a:pt x="355" y="90"/>
                    </a:lnTo>
                    <a:lnTo>
                      <a:pt x="355" y="91"/>
                    </a:lnTo>
                    <a:lnTo>
                      <a:pt x="355" y="92"/>
                    </a:lnTo>
                    <a:lnTo>
                      <a:pt x="356" y="94"/>
                    </a:lnTo>
                    <a:lnTo>
                      <a:pt x="357" y="94"/>
                    </a:lnTo>
                    <a:lnTo>
                      <a:pt x="357" y="95"/>
                    </a:lnTo>
                    <a:lnTo>
                      <a:pt x="359" y="95"/>
                    </a:lnTo>
                    <a:lnTo>
                      <a:pt x="360" y="95"/>
                    </a:lnTo>
                    <a:lnTo>
                      <a:pt x="361" y="95"/>
                    </a:lnTo>
                    <a:lnTo>
                      <a:pt x="361" y="96"/>
                    </a:lnTo>
                    <a:lnTo>
                      <a:pt x="363" y="96"/>
                    </a:lnTo>
                    <a:lnTo>
                      <a:pt x="363" y="98"/>
                    </a:lnTo>
                    <a:lnTo>
                      <a:pt x="363" y="99"/>
                    </a:lnTo>
                    <a:lnTo>
                      <a:pt x="363" y="100"/>
                    </a:lnTo>
                    <a:lnTo>
                      <a:pt x="363" y="102"/>
                    </a:lnTo>
                    <a:lnTo>
                      <a:pt x="361" y="102"/>
                    </a:lnTo>
                    <a:lnTo>
                      <a:pt x="361" y="103"/>
                    </a:lnTo>
                    <a:lnTo>
                      <a:pt x="361" y="104"/>
                    </a:lnTo>
                    <a:lnTo>
                      <a:pt x="361" y="106"/>
                    </a:lnTo>
                    <a:lnTo>
                      <a:pt x="360" y="106"/>
                    </a:lnTo>
                    <a:lnTo>
                      <a:pt x="360" y="107"/>
                    </a:lnTo>
                    <a:lnTo>
                      <a:pt x="359" y="107"/>
                    </a:lnTo>
                    <a:lnTo>
                      <a:pt x="359" y="108"/>
                    </a:lnTo>
                    <a:lnTo>
                      <a:pt x="357" y="109"/>
                    </a:lnTo>
                    <a:lnTo>
                      <a:pt x="357" y="111"/>
                    </a:lnTo>
                    <a:lnTo>
                      <a:pt x="357" y="112"/>
                    </a:lnTo>
                    <a:lnTo>
                      <a:pt x="357" y="113"/>
                    </a:lnTo>
                    <a:lnTo>
                      <a:pt x="356" y="113"/>
                    </a:lnTo>
                    <a:lnTo>
                      <a:pt x="356" y="115"/>
                    </a:lnTo>
                    <a:lnTo>
                      <a:pt x="356" y="116"/>
                    </a:lnTo>
                    <a:lnTo>
                      <a:pt x="356" y="117"/>
                    </a:lnTo>
                    <a:lnTo>
                      <a:pt x="355" y="117"/>
                    </a:lnTo>
                    <a:lnTo>
                      <a:pt x="355" y="119"/>
                    </a:lnTo>
                    <a:lnTo>
                      <a:pt x="355" y="120"/>
                    </a:lnTo>
                    <a:lnTo>
                      <a:pt x="354" y="120"/>
                    </a:lnTo>
                    <a:lnTo>
                      <a:pt x="354" y="121"/>
                    </a:lnTo>
                    <a:lnTo>
                      <a:pt x="352" y="121"/>
                    </a:lnTo>
                    <a:lnTo>
                      <a:pt x="352" y="123"/>
                    </a:lnTo>
                    <a:lnTo>
                      <a:pt x="352" y="126"/>
                    </a:lnTo>
                    <a:lnTo>
                      <a:pt x="352" y="128"/>
                    </a:lnTo>
                    <a:lnTo>
                      <a:pt x="352" y="129"/>
                    </a:lnTo>
                    <a:lnTo>
                      <a:pt x="352" y="130"/>
                    </a:lnTo>
                    <a:lnTo>
                      <a:pt x="351" y="130"/>
                    </a:lnTo>
                    <a:lnTo>
                      <a:pt x="351" y="132"/>
                    </a:lnTo>
                    <a:lnTo>
                      <a:pt x="350" y="132"/>
                    </a:lnTo>
                    <a:lnTo>
                      <a:pt x="348" y="132"/>
                    </a:lnTo>
                    <a:lnTo>
                      <a:pt x="347" y="132"/>
                    </a:lnTo>
                    <a:lnTo>
                      <a:pt x="346" y="132"/>
                    </a:lnTo>
                    <a:lnTo>
                      <a:pt x="344" y="132"/>
                    </a:lnTo>
                    <a:lnTo>
                      <a:pt x="344" y="130"/>
                    </a:lnTo>
                    <a:lnTo>
                      <a:pt x="343" y="130"/>
                    </a:lnTo>
                    <a:lnTo>
                      <a:pt x="342" y="130"/>
                    </a:lnTo>
                    <a:lnTo>
                      <a:pt x="340" y="130"/>
                    </a:lnTo>
                    <a:lnTo>
                      <a:pt x="339" y="130"/>
                    </a:lnTo>
                    <a:lnTo>
                      <a:pt x="338" y="130"/>
                    </a:lnTo>
                    <a:lnTo>
                      <a:pt x="337" y="130"/>
                    </a:lnTo>
                    <a:lnTo>
                      <a:pt x="335" y="130"/>
                    </a:lnTo>
                    <a:lnTo>
                      <a:pt x="334" y="130"/>
                    </a:lnTo>
                    <a:lnTo>
                      <a:pt x="334" y="129"/>
                    </a:lnTo>
                    <a:lnTo>
                      <a:pt x="333" y="129"/>
                    </a:lnTo>
                    <a:lnTo>
                      <a:pt x="333" y="130"/>
                    </a:lnTo>
                    <a:lnTo>
                      <a:pt x="331" y="130"/>
                    </a:lnTo>
                    <a:lnTo>
                      <a:pt x="331" y="132"/>
                    </a:lnTo>
                    <a:lnTo>
                      <a:pt x="330" y="132"/>
                    </a:lnTo>
                    <a:lnTo>
                      <a:pt x="330" y="133"/>
                    </a:lnTo>
                    <a:lnTo>
                      <a:pt x="329" y="133"/>
                    </a:lnTo>
                    <a:lnTo>
                      <a:pt x="329" y="134"/>
                    </a:lnTo>
                    <a:lnTo>
                      <a:pt x="327" y="134"/>
                    </a:lnTo>
                    <a:lnTo>
                      <a:pt x="326" y="134"/>
                    </a:lnTo>
                    <a:lnTo>
                      <a:pt x="326" y="136"/>
                    </a:lnTo>
                    <a:lnTo>
                      <a:pt x="326" y="137"/>
                    </a:lnTo>
                    <a:lnTo>
                      <a:pt x="327" y="137"/>
                    </a:lnTo>
                    <a:lnTo>
                      <a:pt x="327" y="138"/>
                    </a:lnTo>
                    <a:lnTo>
                      <a:pt x="329" y="138"/>
                    </a:lnTo>
                    <a:lnTo>
                      <a:pt x="330" y="140"/>
                    </a:lnTo>
                    <a:lnTo>
                      <a:pt x="331" y="141"/>
                    </a:lnTo>
                    <a:lnTo>
                      <a:pt x="331" y="142"/>
                    </a:lnTo>
                    <a:lnTo>
                      <a:pt x="333" y="142"/>
                    </a:lnTo>
                    <a:lnTo>
                      <a:pt x="334" y="142"/>
                    </a:lnTo>
                    <a:lnTo>
                      <a:pt x="335" y="142"/>
                    </a:lnTo>
                    <a:lnTo>
                      <a:pt x="337" y="142"/>
                    </a:lnTo>
                    <a:lnTo>
                      <a:pt x="338" y="142"/>
                    </a:lnTo>
                    <a:lnTo>
                      <a:pt x="339" y="142"/>
                    </a:lnTo>
                    <a:lnTo>
                      <a:pt x="340" y="142"/>
                    </a:lnTo>
                    <a:lnTo>
                      <a:pt x="342" y="142"/>
                    </a:lnTo>
                    <a:lnTo>
                      <a:pt x="343" y="142"/>
                    </a:lnTo>
                    <a:lnTo>
                      <a:pt x="344" y="142"/>
                    </a:lnTo>
                    <a:lnTo>
                      <a:pt x="344" y="141"/>
                    </a:lnTo>
                    <a:lnTo>
                      <a:pt x="346" y="141"/>
                    </a:lnTo>
                    <a:lnTo>
                      <a:pt x="347" y="140"/>
                    </a:lnTo>
                    <a:lnTo>
                      <a:pt x="347" y="138"/>
                    </a:lnTo>
                    <a:lnTo>
                      <a:pt x="347" y="137"/>
                    </a:lnTo>
                    <a:lnTo>
                      <a:pt x="348" y="137"/>
                    </a:lnTo>
                    <a:lnTo>
                      <a:pt x="350" y="137"/>
                    </a:lnTo>
                    <a:lnTo>
                      <a:pt x="351" y="137"/>
                    </a:lnTo>
                    <a:lnTo>
                      <a:pt x="352" y="137"/>
                    </a:lnTo>
                    <a:lnTo>
                      <a:pt x="352" y="138"/>
                    </a:lnTo>
                    <a:lnTo>
                      <a:pt x="354" y="138"/>
                    </a:lnTo>
                    <a:lnTo>
                      <a:pt x="354" y="137"/>
                    </a:lnTo>
                    <a:lnTo>
                      <a:pt x="355" y="136"/>
                    </a:lnTo>
                    <a:lnTo>
                      <a:pt x="355" y="134"/>
                    </a:lnTo>
                    <a:lnTo>
                      <a:pt x="356" y="134"/>
                    </a:lnTo>
                    <a:lnTo>
                      <a:pt x="357" y="134"/>
                    </a:lnTo>
                    <a:lnTo>
                      <a:pt x="357" y="136"/>
                    </a:lnTo>
                    <a:lnTo>
                      <a:pt x="359" y="136"/>
                    </a:lnTo>
                    <a:lnTo>
                      <a:pt x="360" y="136"/>
                    </a:lnTo>
                    <a:lnTo>
                      <a:pt x="361" y="136"/>
                    </a:lnTo>
                    <a:lnTo>
                      <a:pt x="363" y="136"/>
                    </a:lnTo>
                    <a:lnTo>
                      <a:pt x="364" y="136"/>
                    </a:lnTo>
                    <a:lnTo>
                      <a:pt x="364" y="134"/>
                    </a:lnTo>
                    <a:lnTo>
                      <a:pt x="365" y="134"/>
                    </a:lnTo>
                    <a:lnTo>
                      <a:pt x="365" y="133"/>
                    </a:lnTo>
                    <a:lnTo>
                      <a:pt x="365" y="132"/>
                    </a:lnTo>
                    <a:lnTo>
                      <a:pt x="367" y="132"/>
                    </a:lnTo>
                    <a:lnTo>
                      <a:pt x="368" y="132"/>
                    </a:lnTo>
                    <a:lnTo>
                      <a:pt x="369" y="132"/>
                    </a:lnTo>
                    <a:lnTo>
                      <a:pt x="369" y="133"/>
                    </a:lnTo>
                    <a:lnTo>
                      <a:pt x="371" y="133"/>
                    </a:lnTo>
                    <a:lnTo>
                      <a:pt x="372" y="133"/>
                    </a:lnTo>
                    <a:lnTo>
                      <a:pt x="372" y="132"/>
                    </a:lnTo>
                    <a:lnTo>
                      <a:pt x="372" y="130"/>
                    </a:lnTo>
                    <a:lnTo>
                      <a:pt x="373" y="130"/>
                    </a:lnTo>
                    <a:lnTo>
                      <a:pt x="373" y="129"/>
                    </a:lnTo>
                    <a:lnTo>
                      <a:pt x="374" y="129"/>
                    </a:lnTo>
                    <a:lnTo>
                      <a:pt x="374" y="130"/>
                    </a:lnTo>
                    <a:lnTo>
                      <a:pt x="374" y="132"/>
                    </a:lnTo>
                    <a:lnTo>
                      <a:pt x="374" y="133"/>
                    </a:lnTo>
                    <a:lnTo>
                      <a:pt x="374" y="134"/>
                    </a:lnTo>
                    <a:lnTo>
                      <a:pt x="374" y="136"/>
                    </a:lnTo>
                    <a:lnTo>
                      <a:pt x="374" y="137"/>
                    </a:lnTo>
                    <a:lnTo>
                      <a:pt x="376" y="137"/>
                    </a:lnTo>
                    <a:lnTo>
                      <a:pt x="376" y="138"/>
                    </a:lnTo>
                    <a:lnTo>
                      <a:pt x="377" y="138"/>
                    </a:lnTo>
                    <a:lnTo>
                      <a:pt x="377" y="140"/>
                    </a:lnTo>
                    <a:lnTo>
                      <a:pt x="378" y="140"/>
                    </a:lnTo>
                    <a:lnTo>
                      <a:pt x="378" y="141"/>
                    </a:lnTo>
                    <a:lnTo>
                      <a:pt x="380" y="142"/>
                    </a:lnTo>
                    <a:lnTo>
                      <a:pt x="380" y="144"/>
                    </a:lnTo>
                    <a:lnTo>
                      <a:pt x="381" y="144"/>
                    </a:lnTo>
                    <a:lnTo>
                      <a:pt x="381" y="145"/>
                    </a:lnTo>
                    <a:lnTo>
                      <a:pt x="382" y="145"/>
                    </a:lnTo>
                    <a:lnTo>
                      <a:pt x="382" y="146"/>
                    </a:lnTo>
                    <a:lnTo>
                      <a:pt x="382" y="147"/>
                    </a:lnTo>
                    <a:lnTo>
                      <a:pt x="382" y="149"/>
                    </a:lnTo>
                    <a:lnTo>
                      <a:pt x="384" y="149"/>
                    </a:lnTo>
                    <a:lnTo>
                      <a:pt x="384" y="150"/>
                    </a:lnTo>
                    <a:lnTo>
                      <a:pt x="385" y="150"/>
                    </a:lnTo>
                    <a:lnTo>
                      <a:pt x="385" y="151"/>
                    </a:lnTo>
                    <a:lnTo>
                      <a:pt x="386" y="151"/>
                    </a:lnTo>
                    <a:lnTo>
                      <a:pt x="386" y="153"/>
                    </a:lnTo>
                    <a:lnTo>
                      <a:pt x="388" y="153"/>
                    </a:lnTo>
                    <a:lnTo>
                      <a:pt x="389" y="155"/>
                    </a:lnTo>
                    <a:lnTo>
                      <a:pt x="389" y="157"/>
                    </a:lnTo>
                    <a:lnTo>
                      <a:pt x="389" y="158"/>
                    </a:lnTo>
                    <a:lnTo>
                      <a:pt x="389" y="159"/>
                    </a:lnTo>
                    <a:lnTo>
                      <a:pt x="388" y="159"/>
                    </a:lnTo>
                    <a:lnTo>
                      <a:pt x="388" y="161"/>
                    </a:lnTo>
                    <a:lnTo>
                      <a:pt x="386" y="161"/>
                    </a:lnTo>
                    <a:lnTo>
                      <a:pt x="386" y="162"/>
                    </a:lnTo>
                    <a:lnTo>
                      <a:pt x="385" y="162"/>
                    </a:lnTo>
                    <a:lnTo>
                      <a:pt x="384" y="162"/>
                    </a:lnTo>
                    <a:lnTo>
                      <a:pt x="384" y="163"/>
                    </a:lnTo>
                    <a:lnTo>
                      <a:pt x="382" y="163"/>
                    </a:lnTo>
                    <a:lnTo>
                      <a:pt x="382" y="164"/>
                    </a:lnTo>
                    <a:lnTo>
                      <a:pt x="381" y="164"/>
                    </a:lnTo>
                    <a:lnTo>
                      <a:pt x="380" y="164"/>
                    </a:lnTo>
                    <a:lnTo>
                      <a:pt x="380" y="166"/>
                    </a:lnTo>
                    <a:lnTo>
                      <a:pt x="380" y="167"/>
                    </a:lnTo>
                    <a:lnTo>
                      <a:pt x="381" y="167"/>
                    </a:lnTo>
                    <a:lnTo>
                      <a:pt x="381" y="168"/>
                    </a:lnTo>
                    <a:lnTo>
                      <a:pt x="381" y="170"/>
                    </a:lnTo>
                    <a:lnTo>
                      <a:pt x="381" y="171"/>
                    </a:lnTo>
                    <a:lnTo>
                      <a:pt x="381" y="172"/>
                    </a:lnTo>
                    <a:lnTo>
                      <a:pt x="380" y="172"/>
                    </a:lnTo>
                    <a:lnTo>
                      <a:pt x="380" y="174"/>
                    </a:lnTo>
                    <a:lnTo>
                      <a:pt x="378" y="174"/>
                    </a:lnTo>
                    <a:lnTo>
                      <a:pt x="377" y="174"/>
                    </a:lnTo>
                    <a:lnTo>
                      <a:pt x="376" y="172"/>
                    </a:lnTo>
                    <a:lnTo>
                      <a:pt x="374" y="172"/>
                    </a:lnTo>
                    <a:lnTo>
                      <a:pt x="373" y="172"/>
                    </a:lnTo>
                    <a:lnTo>
                      <a:pt x="373" y="174"/>
                    </a:lnTo>
                    <a:lnTo>
                      <a:pt x="372" y="174"/>
                    </a:lnTo>
                    <a:lnTo>
                      <a:pt x="371" y="175"/>
                    </a:lnTo>
                    <a:lnTo>
                      <a:pt x="371" y="176"/>
                    </a:lnTo>
                    <a:lnTo>
                      <a:pt x="371" y="178"/>
                    </a:lnTo>
                    <a:lnTo>
                      <a:pt x="367" y="178"/>
                    </a:lnTo>
                    <a:lnTo>
                      <a:pt x="365" y="178"/>
                    </a:lnTo>
                    <a:lnTo>
                      <a:pt x="363" y="178"/>
                    </a:lnTo>
                    <a:lnTo>
                      <a:pt x="361" y="179"/>
                    </a:lnTo>
                    <a:lnTo>
                      <a:pt x="359" y="179"/>
                    </a:lnTo>
                    <a:lnTo>
                      <a:pt x="356" y="178"/>
                    </a:lnTo>
                    <a:lnTo>
                      <a:pt x="352" y="179"/>
                    </a:lnTo>
                    <a:lnTo>
                      <a:pt x="350" y="178"/>
                    </a:lnTo>
                    <a:lnTo>
                      <a:pt x="346" y="176"/>
                    </a:lnTo>
                    <a:lnTo>
                      <a:pt x="344" y="174"/>
                    </a:lnTo>
                    <a:lnTo>
                      <a:pt x="342" y="168"/>
                    </a:lnTo>
                    <a:lnTo>
                      <a:pt x="338" y="168"/>
                    </a:lnTo>
                    <a:lnTo>
                      <a:pt x="337" y="170"/>
                    </a:lnTo>
                    <a:lnTo>
                      <a:pt x="333" y="172"/>
                    </a:lnTo>
                    <a:lnTo>
                      <a:pt x="329" y="175"/>
                    </a:lnTo>
                    <a:lnTo>
                      <a:pt x="326" y="175"/>
                    </a:lnTo>
                    <a:lnTo>
                      <a:pt x="325" y="175"/>
                    </a:lnTo>
                    <a:lnTo>
                      <a:pt x="322" y="175"/>
                    </a:lnTo>
                    <a:lnTo>
                      <a:pt x="318" y="174"/>
                    </a:lnTo>
                    <a:lnTo>
                      <a:pt x="314" y="174"/>
                    </a:lnTo>
                    <a:lnTo>
                      <a:pt x="312" y="174"/>
                    </a:lnTo>
                    <a:lnTo>
                      <a:pt x="308" y="174"/>
                    </a:lnTo>
                    <a:lnTo>
                      <a:pt x="305" y="175"/>
                    </a:lnTo>
                    <a:lnTo>
                      <a:pt x="304" y="180"/>
                    </a:lnTo>
                    <a:lnTo>
                      <a:pt x="304" y="184"/>
                    </a:lnTo>
                    <a:lnTo>
                      <a:pt x="306" y="185"/>
                    </a:lnTo>
                    <a:lnTo>
                      <a:pt x="308" y="185"/>
                    </a:lnTo>
                    <a:lnTo>
                      <a:pt x="312" y="183"/>
                    </a:lnTo>
                    <a:lnTo>
                      <a:pt x="314" y="183"/>
                    </a:lnTo>
                    <a:lnTo>
                      <a:pt x="318" y="183"/>
                    </a:lnTo>
                    <a:lnTo>
                      <a:pt x="317" y="187"/>
                    </a:lnTo>
                    <a:lnTo>
                      <a:pt x="316" y="188"/>
                    </a:lnTo>
                    <a:lnTo>
                      <a:pt x="316" y="191"/>
                    </a:lnTo>
                    <a:lnTo>
                      <a:pt x="317" y="193"/>
                    </a:lnTo>
                    <a:lnTo>
                      <a:pt x="317" y="196"/>
                    </a:lnTo>
                    <a:lnTo>
                      <a:pt x="313" y="196"/>
                    </a:lnTo>
                    <a:lnTo>
                      <a:pt x="306" y="200"/>
                    </a:lnTo>
                    <a:lnTo>
                      <a:pt x="295" y="200"/>
                    </a:lnTo>
                    <a:lnTo>
                      <a:pt x="285" y="198"/>
                    </a:lnTo>
                    <a:lnTo>
                      <a:pt x="284" y="198"/>
                    </a:lnTo>
                    <a:lnTo>
                      <a:pt x="274" y="195"/>
                    </a:lnTo>
                    <a:lnTo>
                      <a:pt x="271" y="193"/>
                    </a:lnTo>
                    <a:lnTo>
                      <a:pt x="266" y="191"/>
                    </a:lnTo>
                    <a:lnTo>
                      <a:pt x="263" y="189"/>
                    </a:lnTo>
                    <a:lnTo>
                      <a:pt x="257" y="188"/>
                    </a:lnTo>
                    <a:lnTo>
                      <a:pt x="251" y="188"/>
                    </a:lnTo>
                    <a:lnTo>
                      <a:pt x="245" y="181"/>
                    </a:lnTo>
                    <a:lnTo>
                      <a:pt x="224" y="164"/>
                    </a:lnTo>
                    <a:lnTo>
                      <a:pt x="219" y="159"/>
                    </a:lnTo>
                    <a:lnTo>
                      <a:pt x="211" y="155"/>
                    </a:lnTo>
                    <a:lnTo>
                      <a:pt x="207" y="153"/>
                    </a:lnTo>
                    <a:lnTo>
                      <a:pt x="194" y="144"/>
                    </a:lnTo>
                    <a:lnTo>
                      <a:pt x="183" y="137"/>
                    </a:lnTo>
                    <a:lnTo>
                      <a:pt x="173" y="137"/>
                    </a:lnTo>
                    <a:lnTo>
                      <a:pt x="170" y="137"/>
                    </a:lnTo>
                    <a:lnTo>
                      <a:pt x="162" y="136"/>
                    </a:lnTo>
                    <a:lnTo>
                      <a:pt x="155" y="137"/>
                    </a:lnTo>
                    <a:lnTo>
                      <a:pt x="143" y="140"/>
                    </a:lnTo>
                    <a:lnTo>
                      <a:pt x="143" y="142"/>
                    </a:lnTo>
                    <a:lnTo>
                      <a:pt x="144" y="142"/>
                    </a:lnTo>
                    <a:lnTo>
                      <a:pt x="145" y="144"/>
                    </a:lnTo>
                    <a:lnTo>
                      <a:pt x="145" y="145"/>
                    </a:lnTo>
                    <a:lnTo>
                      <a:pt x="145" y="146"/>
                    </a:lnTo>
                    <a:lnTo>
                      <a:pt x="144" y="147"/>
                    </a:lnTo>
                    <a:lnTo>
                      <a:pt x="144" y="149"/>
                    </a:lnTo>
                    <a:lnTo>
                      <a:pt x="144" y="150"/>
                    </a:lnTo>
                    <a:lnTo>
                      <a:pt x="144" y="151"/>
                    </a:lnTo>
                    <a:lnTo>
                      <a:pt x="143" y="151"/>
                    </a:lnTo>
                    <a:lnTo>
                      <a:pt x="141" y="157"/>
                    </a:lnTo>
                    <a:lnTo>
                      <a:pt x="141" y="158"/>
                    </a:lnTo>
                    <a:lnTo>
                      <a:pt x="141" y="159"/>
                    </a:lnTo>
                    <a:lnTo>
                      <a:pt x="140" y="159"/>
                    </a:lnTo>
                    <a:lnTo>
                      <a:pt x="139" y="159"/>
                    </a:lnTo>
                    <a:lnTo>
                      <a:pt x="139" y="161"/>
                    </a:lnTo>
                    <a:lnTo>
                      <a:pt x="138" y="161"/>
                    </a:lnTo>
                    <a:lnTo>
                      <a:pt x="136" y="162"/>
                    </a:lnTo>
                    <a:lnTo>
                      <a:pt x="135" y="162"/>
                    </a:lnTo>
                    <a:lnTo>
                      <a:pt x="134" y="162"/>
                    </a:lnTo>
                    <a:lnTo>
                      <a:pt x="134" y="163"/>
                    </a:lnTo>
                    <a:lnTo>
                      <a:pt x="132" y="163"/>
                    </a:lnTo>
                    <a:lnTo>
                      <a:pt x="131" y="163"/>
                    </a:lnTo>
                    <a:lnTo>
                      <a:pt x="130" y="164"/>
                    </a:lnTo>
                    <a:lnTo>
                      <a:pt x="128" y="164"/>
                    </a:lnTo>
                    <a:lnTo>
                      <a:pt x="127" y="164"/>
                    </a:lnTo>
                    <a:lnTo>
                      <a:pt x="126" y="164"/>
                    </a:lnTo>
                    <a:lnTo>
                      <a:pt x="124" y="164"/>
                    </a:lnTo>
                    <a:lnTo>
                      <a:pt x="123" y="164"/>
                    </a:lnTo>
                    <a:lnTo>
                      <a:pt x="122" y="164"/>
                    </a:lnTo>
                    <a:lnTo>
                      <a:pt x="121" y="166"/>
                    </a:lnTo>
                    <a:lnTo>
                      <a:pt x="119" y="166"/>
                    </a:lnTo>
                    <a:lnTo>
                      <a:pt x="118" y="166"/>
                    </a:lnTo>
                    <a:lnTo>
                      <a:pt x="117" y="166"/>
                    </a:lnTo>
                    <a:lnTo>
                      <a:pt x="115" y="166"/>
                    </a:lnTo>
                    <a:lnTo>
                      <a:pt x="114" y="166"/>
                    </a:lnTo>
                    <a:lnTo>
                      <a:pt x="113" y="167"/>
                    </a:lnTo>
                    <a:lnTo>
                      <a:pt x="109" y="166"/>
                    </a:lnTo>
                    <a:lnTo>
                      <a:pt x="107" y="166"/>
                    </a:lnTo>
                    <a:lnTo>
                      <a:pt x="107" y="167"/>
                    </a:lnTo>
                    <a:lnTo>
                      <a:pt x="106" y="167"/>
                    </a:lnTo>
                    <a:lnTo>
                      <a:pt x="106" y="168"/>
                    </a:lnTo>
                    <a:lnTo>
                      <a:pt x="106" y="172"/>
                    </a:lnTo>
                    <a:lnTo>
                      <a:pt x="102" y="174"/>
                    </a:lnTo>
                    <a:lnTo>
                      <a:pt x="98" y="171"/>
                    </a:lnTo>
                    <a:lnTo>
                      <a:pt x="98" y="170"/>
                    </a:lnTo>
                    <a:lnTo>
                      <a:pt x="98" y="168"/>
                    </a:lnTo>
                    <a:lnTo>
                      <a:pt x="97" y="168"/>
                    </a:lnTo>
                    <a:lnTo>
                      <a:pt x="96" y="168"/>
                    </a:lnTo>
                    <a:lnTo>
                      <a:pt x="94" y="168"/>
                    </a:lnTo>
                    <a:lnTo>
                      <a:pt x="93" y="168"/>
                    </a:lnTo>
                    <a:lnTo>
                      <a:pt x="93" y="167"/>
                    </a:lnTo>
                    <a:lnTo>
                      <a:pt x="92" y="167"/>
                    </a:lnTo>
                    <a:lnTo>
                      <a:pt x="90" y="167"/>
                    </a:lnTo>
                    <a:lnTo>
                      <a:pt x="90" y="166"/>
                    </a:lnTo>
                    <a:lnTo>
                      <a:pt x="89" y="166"/>
                    </a:lnTo>
                    <a:lnTo>
                      <a:pt x="89" y="164"/>
                    </a:lnTo>
                    <a:lnTo>
                      <a:pt x="88" y="163"/>
                    </a:lnTo>
                    <a:lnTo>
                      <a:pt x="86" y="163"/>
                    </a:lnTo>
                    <a:lnTo>
                      <a:pt x="86" y="164"/>
                    </a:lnTo>
                    <a:lnTo>
                      <a:pt x="85" y="164"/>
                    </a:lnTo>
                    <a:lnTo>
                      <a:pt x="85" y="166"/>
                    </a:lnTo>
                    <a:lnTo>
                      <a:pt x="84" y="166"/>
                    </a:lnTo>
                    <a:lnTo>
                      <a:pt x="84" y="167"/>
                    </a:lnTo>
                    <a:lnTo>
                      <a:pt x="83" y="167"/>
                    </a:lnTo>
                    <a:lnTo>
                      <a:pt x="83" y="168"/>
                    </a:lnTo>
                    <a:lnTo>
                      <a:pt x="81" y="168"/>
                    </a:lnTo>
                    <a:lnTo>
                      <a:pt x="81" y="171"/>
                    </a:lnTo>
                    <a:lnTo>
                      <a:pt x="80" y="172"/>
                    </a:lnTo>
                    <a:lnTo>
                      <a:pt x="80" y="174"/>
                    </a:lnTo>
                    <a:lnTo>
                      <a:pt x="80" y="175"/>
                    </a:lnTo>
                    <a:lnTo>
                      <a:pt x="81" y="175"/>
                    </a:lnTo>
                    <a:lnTo>
                      <a:pt x="81" y="176"/>
                    </a:lnTo>
                    <a:lnTo>
                      <a:pt x="80" y="176"/>
                    </a:lnTo>
                    <a:lnTo>
                      <a:pt x="80" y="178"/>
                    </a:lnTo>
                    <a:lnTo>
                      <a:pt x="80" y="179"/>
                    </a:lnTo>
                    <a:lnTo>
                      <a:pt x="80" y="180"/>
                    </a:lnTo>
                    <a:lnTo>
                      <a:pt x="80" y="181"/>
                    </a:lnTo>
                    <a:lnTo>
                      <a:pt x="80" y="183"/>
                    </a:lnTo>
                    <a:lnTo>
                      <a:pt x="80" y="184"/>
                    </a:lnTo>
                    <a:lnTo>
                      <a:pt x="80" y="185"/>
                    </a:lnTo>
                    <a:lnTo>
                      <a:pt x="80" y="187"/>
                    </a:lnTo>
                    <a:lnTo>
                      <a:pt x="80" y="188"/>
                    </a:lnTo>
                    <a:lnTo>
                      <a:pt x="80" y="189"/>
                    </a:lnTo>
                    <a:lnTo>
                      <a:pt x="80" y="191"/>
                    </a:lnTo>
                    <a:lnTo>
                      <a:pt x="80" y="192"/>
                    </a:lnTo>
                    <a:lnTo>
                      <a:pt x="80" y="193"/>
                    </a:lnTo>
                    <a:lnTo>
                      <a:pt x="80" y="195"/>
                    </a:lnTo>
                    <a:lnTo>
                      <a:pt x="80" y="196"/>
                    </a:lnTo>
                    <a:lnTo>
                      <a:pt x="75" y="202"/>
                    </a:lnTo>
                    <a:lnTo>
                      <a:pt x="71" y="208"/>
                    </a:lnTo>
                    <a:lnTo>
                      <a:pt x="71" y="209"/>
                    </a:lnTo>
                    <a:lnTo>
                      <a:pt x="72" y="209"/>
                    </a:lnTo>
                    <a:lnTo>
                      <a:pt x="72" y="210"/>
                    </a:lnTo>
                    <a:lnTo>
                      <a:pt x="73" y="210"/>
                    </a:lnTo>
                    <a:lnTo>
                      <a:pt x="73" y="212"/>
                    </a:lnTo>
                    <a:lnTo>
                      <a:pt x="73" y="210"/>
                    </a:lnTo>
                    <a:lnTo>
                      <a:pt x="73" y="212"/>
                    </a:lnTo>
                    <a:lnTo>
                      <a:pt x="77" y="216"/>
                    </a:lnTo>
                    <a:lnTo>
                      <a:pt x="77" y="217"/>
                    </a:lnTo>
                    <a:lnTo>
                      <a:pt x="77" y="218"/>
                    </a:lnTo>
                    <a:lnTo>
                      <a:pt x="79" y="218"/>
                    </a:lnTo>
                    <a:lnTo>
                      <a:pt x="79" y="219"/>
                    </a:lnTo>
                    <a:lnTo>
                      <a:pt x="80" y="219"/>
                    </a:lnTo>
                    <a:lnTo>
                      <a:pt x="80" y="221"/>
                    </a:lnTo>
                    <a:lnTo>
                      <a:pt x="80" y="222"/>
                    </a:lnTo>
                    <a:lnTo>
                      <a:pt x="80" y="223"/>
                    </a:lnTo>
                    <a:lnTo>
                      <a:pt x="80" y="225"/>
                    </a:lnTo>
                    <a:lnTo>
                      <a:pt x="80" y="226"/>
                    </a:lnTo>
                    <a:lnTo>
                      <a:pt x="80" y="227"/>
                    </a:lnTo>
                    <a:lnTo>
                      <a:pt x="79" y="227"/>
                    </a:lnTo>
                    <a:lnTo>
                      <a:pt x="79" y="229"/>
                    </a:lnTo>
                    <a:lnTo>
                      <a:pt x="77" y="229"/>
                    </a:lnTo>
                    <a:lnTo>
                      <a:pt x="77" y="230"/>
                    </a:lnTo>
                    <a:lnTo>
                      <a:pt x="79" y="230"/>
                    </a:lnTo>
                    <a:lnTo>
                      <a:pt x="77" y="230"/>
                    </a:lnTo>
                    <a:lnTo>
                      <a:pt x="77" y="231"/>
                    </a:lnTo>
                    <a:lnTo>
                      <a:pt x="79" y="231"/>
                    </a:lnTo>
                    <a:lnTo>
                      <a:pt x="80" y="231"/>
                    </a:lnTo>
                    <a:lnTo>
                      <a:pt x="80" y="233"/>
                    </a:lnTo>
                    <a:lnTo>
                      <a:pt x="80" y="231"/>
                    </a:lnTo>
                    <a:lnTo>
                      <a:pt x="81" y="231"/>
                    </a:lnTo>
                    <a:lnTo>
                      <a:pt x="81" y="233"/>
                    </a:lnTo>
                    <a:lnTo>
                      <a:pt x="83" y="233"/>
                    </a:lnTo>
                    <a:lnTo>
                      <a:pt x="83" y="234"/>
                    </a:lnTo>
                    <a:lnTo>
                      <a:pt x="83" y="235"/>
                    </a:lnTo>
                    <a:lnTo>
                      <a:pt x="83" y="236"/>
                    </a:lnTo>
                    <a:lnTo>
                      <a:pt x="83" y="238"/>
                    </a:lnTo>
                    <a:lnTo>
                      <a:pt x="84" y="238"/>
                    </a:lnTo>
                    <a:lnTo>
                      <a:pt x="85" y="238"/>
                    </a:lnTo>
                    <a:lnTo>
                      <a:pt x="85" y="239"/>
                    </a:lnTo>
                    <a:lnTo>
                      <a:pt x="86" y="239"/>
                    </a:lnTo>
                    <a:lnTo>
                      <a:pt x="86" y="240"/>
                    </a:lnTo>
                    <a:lnTo>
                      <a:pt x="88" y="240"/>
                    </a:lnTo>
                    <a:lnTo>
                      <a:pt x="88" y="242"/>
                    </a:lnTo>
                    <a:lnTo>
                      <a:pt x="88" y="243"/>
                    </a:lnTo>
                    <a:lnTo>
                      <a:pt x="89" y="243"/>
                    </a:lnTo>
                    <a:lnTo>
                      <a:pt x="88" y="243"/>
                    </a:lnTo>
                    <a:lnTo>
                      <a:pt x="88" y="244"/>
                    </a:lnTo>
                    <a:lnTo>
                      <a:pt x="88" y="246"/>
                    </a:lnTo>
                    <a:lnTo>
                      <a:pt x="89" y="246"/>
                    </a:lnTo>
                    <a:lnTo>
                      <a:pt x="89" y="247"/>
                    </a:lnTo>
                    <a:lnTo>
                      <a:pt x="89" y="246"/>
                    </a:lnTo>
                    <a:lnTo>
                      <a:pt x="88" y="246"/>
                    </a:lnTo>
                    <a:lnTo>
                      <a:pt x="88" y="247"/>
                    </a:lnTo>
                    <a:lnTo>
                      <a:pt x="86" y="247"/>
                    </a:lnTo>
                    <a:lnTo>
                      <a:pt x="85" y="247"/>
                    </a:lnTo>
                    <a:lnTo>
                      <a:pt x="84" y="247"/>
                    </a:lnTo>
                    <a:lnTo>
                      <a:pt x="84" y="246"/>
                    </a:lnTo>
                    <a:lnTo>
                      <a:pt x="83" y="246"/>
                    </a:lnTo>
                    <a:lnTo>
                      <a:pt x="84" y="246"/>
                    </a:lnTo>
                    <a:lnTo>
                      <a:pt x="83" y="244"/>
                    </a:lnTo>
                    <a:lnTo>
                      <a:pt x="83" y="243"/>
                    </a:lnTo>
                    <a:lnTo>
                      <a:pt x="83" y="244"/>
                    </a:lnTo>
                    <a:lnTo>
                      <a:pt x="81" y="244"/>
                    </a:lnTo>
                    <a:lnTo>
                      <a:pt x="81" y="243"/>
                    </a:lnTo>
                    <a:lnTo>
                      <a:pt x="80" y="243"/>
                    </a:lnTo>
                    <a:lnTo>
                      <a:pt x="79" y="243"/>
                    </a:lnTo>
                    <a:lnTo>
                      <a:pt x="79" y="242"/>
                    </a:lnTo>
                    <a:lnTo>
                      <a:pt x="77" y="242"/>
                    </a:lnTo>
                    <a:lnTo>
                      <a:pt x="76" y="242"/>
                    </a:lnTo>
                    <a:lnTo>
                      <a:pt x="76" y="243"/>
                    </a:lnTo>
                    <a:lnTo>
                      <a:pt x="75" y="243"/>
                    </a:lnTo>
                    <a:lnTo>
                      <a:pt x="75" y="244"/>
                    </a:lnTo>
                    <a:lnTo>
                      <a:pt x="75" y="243"/>
                    </a:lnTo>
                    <a:lnTo>
                      <a:pt x="73" y="243"/>
                    </a:lnTo>
                    <a:lnTo>
                      <a:pt x="73" y="244"/>
                    </a:lnTo>
                    <a:lnTo>
                      <a:pt x="72" y="244"/>
                    </a:lnTo>
                    <a:lnTo>
                      <a:pt x="71" y="244"/>
                    </a:lnTo>
                    <a:lnTo>
                      <a:pt x="71" y="246"/>
                    </a:lnTo>
                    <a:lnTo>
                      <a:pt x="71" y="244"/>
                    </a:lnTo>
                    <a:lnTo>
                      <a:pt x="71" y="246"/>
                    </a:lnTo>
                    <a:lnTo>
                      <a:pt x="69" y="246"/>
                    </a:lnTo>
                    <a:lnTo>
                      <a:pt x="68" y="246"/>
                    </a:lnTo>
                    <a:lnTo>
                      <a:pt x="68" y="247"/>
                    </a:lnTo>
                    <a:lnTo>
                      <a:pt x="68" y="246"/>
                    </a:lnTo>
                    <a:lnTo>
                      <a:pt x="67" y="246"/>
                    </a:lnTo>
                    <a:lnTo>
                      <a:pt x="67" y="247"/>
                    </a:lnTo>
                    <a:lnTo>
                      <a:pt x="66" y="247"/>
                    </a:lnTo>
                    <a:lnTo>
                      <a:pt x="66" y="248"/>
                    </a:lnTo>
                    <a:lnTo>
                      <a:pt x="64" y="248"/>
                    </a:lnTo>
                    <a:lnTo>
                      <a:pt x="64" y="250"/>
                    </a:lnTo>
                    <a:lnTo>
                      <a:pt x="64" y="251"/>
                    </a:lnTo>
                    <a:lnTo>
                      <a:pt x="63" y="251"/>
                    </a:lnTo>
                    <a:lnTo>
                      <a:pt x="64" y="251"/>
                    </a:lnTo>
                    <a:lnTo>
                      <a:pt x="63" y="251"/>
                    </a:lnTo>
                    <a:lnTo>
                      <a:pt x="63" y="252"/>
                    </a:lnTo>
                    <a:lnTo>
                      <a:pt x="63" y="251"/>
                    </a:lnTo>
                    <a:lnTo>
                      <a:pt x="63" y="252"/>
                    </a:lnTo>
                    <a:lnTo>
                      <a:pt x="62" y="252"/>
                    </a:lnTo>
                    <a:lnTo>
                      <a:pt x="62" y="253"/>
                    </a:lnTo>
                    <a:lnTo>
                      <a:pt x="60" y="253"/>
                    </a:lnTo>
                    <a:lnTo>
                      <a:pt x="59" y="253"/>
                    </a:lnTo>
                    <a:lnTo>
                      <a:pt x="58" y="253"/>
                    </a:lnTo>
                    <a:lnTo>
                      <a:pt x="58" y="255"/>
                    </a:lnTo>
                    <a:lnTo>
                      <a:pt x="56" y="255"/>
                    </a:lnTo>
                    <a:lnTo>
                      <a:pt x="56" y="253"/>
                    </a:lnTo>
                    <a:lnTo>
                      <a:pt x="55" y="253"/>
                    </a:lnTo>
                    <a:lnTo>
                      <a:pt x="55" y="255"/>
                    </a:lnTo>
                    <a:lnTo>
                      <a:pt x="55" y="253"/>
                    </a:lnTo>
                    <a:lnTo>
                      <a:pt x="55" y="255"/>
                    </a:lnTo>
                    <a:lnTo>
                      <a:pt x="54" y="255"/>
                    </a:lnTo>
                    <a:lnTo>
                      <a:pt x="52" y="255"/>
                    </a:lnTo>
                    <a:lnTo>
                      <a:pt x="52" y="253"/>
                    </a:lnTo>
                    <a:lnTo>
                      <a:pt x="51" y="253"/>
                    </a:lnTo>
                    <a:lnTo>
                      <a:pt x="50" y="253"/>
                    </a:lnTo>
                    <a:lnTo>
                      <a:pt x="49" y="253"/>
                    </a:lnTo>
                    <a:lnTo>
                      <a:pt x="47" y="253"/>
                    </a:lnTo>
                    <a:lnTo>
                      <a:pt x="46" y="253"/>
                    </a:lnTo>
                    <a:lnTo>
                      <a:pt x="45" y="253"/>
                    </a:lnTo>
                    <a:lnTo>
                      <a:pt x="45" y="252"/>
                    </a:lnTo>
                    <a:lnTo>
                      <a:pt x="45" y="253"/>
                    </a:lnTo>
                    <a:lnTo>
                      <a:pt x="43" y="252"/>
                    </a:lnTo>
                    <a:lnTo>
                      <a:pt x="42" y="252"/>
                    </a:lnTo>
                    <a:lnTo>
                      <a:pt x="42" y="253"/>
                    </a:lnTo>
                    <a:lnTo>
                      <a:pt x="41" y="253"/>
                    </a:lnTo>
                    <a:lnTo>
                      <a:pt x="41" y="252"/>
                    </a:lnTo>
                    <a:lnTo>
                      <a:pt x="41" y="251"/>
                    </a:lnTo>
                    <a:lnTo>
                      <a:pt x="39" y="251"/>
                    </a:lnTo>
                    <a:lnTo>
                      <a:pt x="39" y="250"/>
                    </a:lnTo>
                    <a:lnTo>
                      <a:pt x="39" y="248"/>
                    </a:lnTo>
                    <a:lnTo>
                      <a:pt x="38" y="247"/>
                    </a:lnTo>
                    <a:lnTo>
                      <a:pt x="39" y="247"/>
                    </a:lnTo>
                    <a:lnTo>
                      <a:pt x="39" y="246"/>
                    </a:lnTo>
                    <a:lnTo>
                      <a:pt x="39" y="244"/>
                    </a:lnTo>
                    <a:lnTo>
                      <a:pt x="39" y="243"/>
                    </a:lnTo>
                    <a:lnTo>
                      <a:pt x="39" y="242"/>
                    </a:lnTo>
                    <a:lnTo>
                      <a:pt x="39" y="240"/>
                    </a:lnTo>
                    <a:lnTo>
                      <a:pt x="39" y="239"/>
                    </a:lnTo>
                    <a:lnTo>
                      <a:pt x="39" y="238"/>
                    </a:lnTo>
                    <a:lnTo>
                      <a:pt x="39" y="236"/>
                    </a:lnTo>
                    <a:lnTo>
                      <a:pt x="38" y="236"/>
                    </a:lnTo>
                    <a:lnTo>
                      <a:pt x="38" y="235"/>
                    </a:lnTo>
                    <a:lnTo>
                      <a:pt x="38" y="234"/>
                    </a:lnTo>
                    <a:lnTo>
                      <a:pt x="38" y="233"/>
                    </a:lnTo>
                    <a:lnTo>
                      <a:pt x="38" y="231"/>
                    </a:lnTo>
                    <a:lnTo>
                      <a:pt x="38" y="230"/>
                    </a:lnTo>
                    <a:lnTo>
                      <a:pt x="38" y="229"/>
                    </a:lnTo>
                    <a:lnTo>
                      <a:pt x="38" y="227"/>
                    </a:lnTo>
                    <a:lnTo>
                      <a:pt x="38" y="226"/>
                    </a:lnTo>
                    <a:lnTo>
                      <a:pt x="39" y="226"/>
                    </a:lnTo>
                    <a:lnTo>
                      <a:pt x="39" y="225"/>
                    </a:lnTo>
                    <a:lnTo>
                      <a:pt x="41" y="225"/>
                    </a:lnTo>
                    <a:lnTo>
                      <a:pt x="41" y="223"/>
                    </a:lnTo>
                    <a:lnTo>
                      <a:pt x="41" y="222"/>
                    </a:lnTo>
                    <a:lnTo>
                      <a:pt x="41" y="221"/>
                    </a:lnTo>
                    <a:lnTo>
                      <a:pt x="39" y="221"/>
                    </a:lnTo>
                    <a:lnTo>
                      <a:pt x="39" y="219"/>
                    </a:lnTo>
                    <a:lnTo>
                      <a:pt x="39" y="218"/>
                    </a:lnTo>
                    <a:lnTo>
                      <a:pt x="38" y="218"/>
                    </a:lnTo>
                    <a:lnTo>
                      <a:pt x="38" y="217"/>
                    </a:lnTo>
                    <a:lnTo>
                      <a:pt x="38" y="216"/>
                    </a:lnTo>
                    <a:lnTo>
                      <a:pt x="37" y="216"/>
                    </a:lnTo>
                    <a:lnTo>
                      <a:pt x="37" y="214"/>
                    </a:lnTo>
                    <a:lnTo>
                      <a:pt x="35" y="214"/>
                    </a:lnTo>
                    <a:lnTo>
                      <a:pt x="35" y="213"/>
                    </a:lnTo>
                    <a:lnTo>
                      <a:pt x="34" y="213"/>
                    </a:lnTo>
                    <a:lnTo>
                      <a:pt x="34" y="212"/>
                    </a:lnTo>
                    <a:lnTo>
                      <a:pt x="34" y="210"/>
                    </a:lnTo>
                    <a:lnTo>
                      <a:pt x="26" y="198"/>
                    </a:lnTo>
                    <a:lnTo>
                      <a:pt x="22" y="193"/>
                    </a:lnTo>
                    <a:lnTo>
                      <a:pt x="16" y="181"/>
                    </a:lnTo>
                    <a:lnTo>
                      <a:pt x="14" y="180"/>
                    </a:lnTo>
                    <a:lnTo>
                      <a:pt x="13" y="175"/>
                    </a:lnTo>
                    <a:lnTo>
                      <a:pt x="8" y="168"/>
                    </a:lnTo>
                    <a:lnTo>
                      <a:pt x="5" y="167"/>
                    </a:lnTo>
                    <a:lnTo>
                      <a:pt x="5" y="166"/>
                    </a:lnTo>
                    <a:lnTo>
                      <a:pt x="3" y="164"/>
                    </a:lnTo>
                    <a:lnTo>
                      <a:pt x="3" y="157"/>
                    </a:lnTo>
                    <a:lnTo>
                      <a:pt x="0" y="155"/>
                    </a:lnTo>
                    <a:lnTo>
                      <a:pt x="0" y="154"/>
                    </a:lnTo>
                    <a:lnTo>
                      <a:pt x="0" y="15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0" name="Freeform 47">
                <a:extLst>
                  <a:ext uri="{FF2B5EF4-FFF2-40B4-BE49-F238E27FC236}">
                    <a16:creationId xmlns:a16="http://schemas.microsoft.com/office/drawing/2014/main" id="{D62B05AF-DF08-0709-76E5-D49DEA2BBB05}"/>
                  </a:ext>
                </a:extLst>
              </p:cNvPr>
              <p:cNvSpPr>
                <a:spLocks/>
              </p:cNvSpPr>
              <p:nvPr/>
            </p:nvSpPr>
            <p:spPr bwMode="auto">
              <a:xfrm>
                <a:off x="3310" y="425"/>
                <a:ext cx="552" cy="311"/>
              </a:xfrm>
              <a:custGeom>
                <a:avLst/>
                <a:gdLst>
                  <a:gd name="T0" fmla="*/ 122 w 552"/>
                  <a:gd name="T1" fmla="*/ 270 h 311"/>
                  <a:gd name="T2" fmla="*/ 118 w 552"/>
                  <a:gd name="T3" fmla="*/ 304 h 311"/>
                  <a:gd name="T4" fmla="*/ 109 w 552"/>
                  <a:gd name="T5" fmla="*/ 300 h 311"/>
                  <a:gd name="T6" fmla="*/ 93 w 552"/>
                  <a:gd name="T7" fmla="*/ 292 h 311"/>
                  <a:gd name="T8" fmla="*/ 79 w 552"/>
                  <a:gd name="T9" fmla="*/ 281 h 311"/>
                  <a:gd name="T10" fmla="*/ 68 w 552"/>
                  <a:gd name="T11" fmla="*/ 265 h 311"/>
                  <a:gd name="T12" fmla="*/ 68 w 552"/>
                  <a:gd name="T13" fmla="*/ 247 h 311"/>
                  <a:gd name="T14" fmla="*/ 48 w 552"/>
                  <a:gd name="T15" fmla="*/ 245 h 311"/>
                  <a:gd name="T16" fmla="*/ 38 w 552"/>
                  <a:gd name="T17" fmla="*/ 230 h 311"/>
                  <a:gd name="T18" fmla="*/ 26 w 552"/>
                  <a:gd name="T19" fmla="*/ 215 h 311"/>
                  <a:gd name="T20" fmla="*/ 8 w 552"/>
                  <a:gd name="T21" fmla="*/ 203 h 311"/>
                  <a:gd name="T22" fmla="*/ 1 w 552"/>
                  <a:gd name="T23" fmla="*/ 182 h 311"/>
                  <a:gd name="T24" fmla="*/ 4 w 552"/>
                  <a:gd name="T25" fmla="*/ 154 h 311"/>
                  <a:gd name="T26" fmla="*/ 18 w 552"/>
                  <a:gd name="T27" fmla="*/ 138 h 311"/>
                  <a:gd name="T28" fmla="*/ 26 w 552"/>
                  <a:gd name="T29" fmla="*/ 121 h 311"/>
                  <a:gd name="T30" fmla="*/ 39 w 552"/>
                  <a:gd name="T31" fmla="*/ 108 h 311"/>
                  <a:gd name="T32" fmla="*/ 43 w 552"/>
                  <a:gd name="T33" fmla="*/ 82 h 311"/>
                  <a:gd name="T34" fmla="*/ 48 w 552"/>
                  <a:gd name="T35" fmla="*/ 57 h 311"/>
                  <a:gd name="T36" fmla="*/ 89 w 552"/>
                  <a:gd name="T37" fmla="*/ 65 h 311"/>
                  <a:gd name="T38" fmla="*/ 174 w 552"/>
                  <a:gd name="T39" fmla="*/ 59 h 311"/>
                  <a:gd name="T40" fmla="*/ 219 w 552"/>
                  <a:gd name="T41" fmla="*/ 61 h 311"/>
                  <a:gd name="T42" fmla="*/ 238 w 552"/>
                  <a:gd name="T43" fmla="*/ 72 h 311"/>
                  <a:gd name="T44" fmla="*/ 263 w 552"/>
                  <a:gd name="T45" fmla="*/ 59 h 311"/>
                  <a:gd name="T46" fmla="*/ 298 w 552"/>
                  <a:gd name="T47" fmla="*/ 62 h 311"/>
                  <a:gd name="T48" fmla="*/ 312 w 552"/>
                  <a:gd name="T49" fmla="*/ 70 h 311"/>
                  <a:gd name="T50" fmla="*/ 326 w 552"/>
                  <a:gd name="T51" fmla="*/ 86 h 311"/>
                  <a:gd name="T52" fmla="*/ 339 w 552"/>
                  <a:gd name="T53" fmla="*/ 82 h 311"/>
                  <a:gd name="T54" fmla="*/ 351 w 552"/>
                  <a:gd name="T55" fmla="*/ 66 h 311"/>
                  <a:gd name="T56" fmla="*/ 363 w 552"/>
                  <a:gd name="T57" fmla="*/ 65 h 311"/>
                  <a:gd name="T58" fmla="*/ 378 w 552"/>
                  <a:gd name="T59" fmla="*/ 50 h 311"/>
                  <a:gd name="T60" fmla="*/ 391 w 552"/>
                  <a:gd name="T61" fmla="*/ 33 h 311"/>
                  <a:gd name="T62" fmla="*/ 407 w 552"/>
                  <a:gd name="T63" fmla="*/ 19 h 311"/>
                  <a:gd name="T64" fmla="*/ 416 w 552"/>
                  <a:gd name="T65" fmla="*/ 37 h 311"/>
                  <a:gd name="T66" fmla="*/ 442 w 552"/>
                  <a:gd name="T67" fmla="*/ 20 h 311"/>
                  <a:gd name="T68" fmla="*/ 458 w 552"/>
                  <a:gd name="T69" fmla="*/ 4 h 311"/>
                  <a:gd name="T70" fmla="*/ 491 w 552"/>
                  <a:gd name="T71" fmla="*/ 24 h 311"/>
                  <a:gd name="T72" fmla="*/ 514 w 552"/>
                  <a:gd name="T73" fmla="*/ 32 h 311"/>
                  <a:gd name="T74" fmla="*/ 535 w 552"/>
                  <a:gd name="T75" fmla="*/ 23 h 311"/>
                  <a:gd name="T76" fmla="*/ 548 w 552"/>
                  <a:gd name="T77" fmla="*/ 41 h 311"/>
                  <a:gd name="T78" fmla="*/ 538 w 552"/>
                  <a:gd name="T79" fmla="*/ 79 h 311"/>
                  <a:gd name="T80" fmla="*/ 534 w 552"/>
                  <a:gd name="T81" fmla="*/ 97 h 311"/>
                  <a:gd name="T82" fmla="*/ 531 w 552"/>
                  <a:gd name="T83" fmla="*/ 121 h 311"/>
                  <a:gd name="T84" fmla="*/ 520 w 552"/>
                  <a:gd name="T85" fmla="*/ 138 h 311"/>
                  <a:gd name="T86" fmla="*/ 513 w 552"/>
                  <a:gd name="T87" fmla="*/ 158 h 311"/>
                  <a:gd name="T88" fmla="*/ 491 w 552"/>
                  <a:gd name="T89" fmla="*/ 172 h 311"/>
                  <a:gd name="T90" fmla="*/ 471 w 552"/>
                  <a:gd name="T91" fmla="*/ 177 h 311"/>
                  <a:gd name="T92" fmla="*/ 452 w 552"/>
                  <a:gd name="T93" fmla="*/ 188 h 311"/>
                  <a:gd name="T94" fmla="*/ 436 w 552"/>
                  <a:gd name="T95" fmla="*/ 188 h 311"/>
                  <a:gd name="T96" fmla="*/ 412 w 552"/>
                  <a:gd name="T97" fmla="*/ 190 h 311"/>
                  <a:gd name="T98" fmla="*/ 387 w 552"/>
                  <a:gd name="T99" fmla="*/ 199 h 311"/>
                  <a:gd name="T100" fmla="*/ 367 w 552"/>
                  <a:gd name="T101" fmla="*/ 195 h 311"/>
                  <a:gd name="T102" fmla="*/ 352 w 552"/>
                  <a:gd name="T103" fmla="*/ 210 h 311"/>
                  <a:gd name="T104" fmla="*/ 330 w 552"/>
                  <a:gd name="T105" fmla="*/ 214 h 311"/>
                  <a:gd name="T106" fmla="*/ 306 w 552"/>
                  <a:gd name="T107" fmla="*/ 224 h 311"/>
                  <a:gd name="T108" fmla="*/ 300 w 552"/>
                  <a:gd name="T109" fmla="*/ 216 h 311"/>
                  <a:gd name="T110" fmla="*/ 293 w 552"/>
                  <a:gd name="T111" fmla="*/ 195 h 311"/>
                  <a:gd name="T112" fmla="*/ 281 w 552"/>
                  <a:gd name="T113" fmla="*/ 184 h 311"/>
                  <a:gd name="T114" fmla="*/ 266 w 552"/>
                  <a:gd name="T115" fmla="*/ 192 h 311"/>
                  <a:gd name="T116" fmla="*/ 246 w 552"/>
                  <a:gd name="T117" fmla="*/ 205 h 311"/>
                  <a:gd name="T118" fmla="*/ 225 w 552"/>
                  <a:gd name="T119" fmla="*/ 237 h 311"/>
                  <a:gd name="T120" fmla="*/ 223 w 552"/>
                  <a:gd name="T121" fmla="*/ 224 h 311"/>
                  <a:gd name="T122" fmla="*/ 196 w 552"/>
                  <a:gd name="T123" fmla="*/ 22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52" h="311">
                    <a:moveTo>
                      <a:pt x="173" y="236"/>
                    </a:moveTo>
                    <a:lnTo>
                      <a:pt x="171" y="236"/>
                    </a:lnTo>
                    <a:lnTo>
                      <a:pt x="170" y="236"/>
                    </a:lnTo>
                    <a:lnTo>
                      <a:pt x="169" y="237"/>
                    </a:lnTo>
                    <a:lnTo>
                      <a:pt x="166" y="239"/>
                    </a:lnTo>
                    <a:lnTo>
                      <a:pt x="165" y="239"/>
                    </a:lnTo>
                    <a:lnTo>
                      <a:pt x="164" y="239"/>
                    </a:lnTo>
                    <a:lnTo>
                      <a:pt x="162" y="240"/>
                    </a:lnTo>
                    <a:lnTo>
                      <a:pt x="158" y="241"/>
                    </a:lnTo>
                    <a:lnTo>
                      <a:pt x="156" y="243"/>
                    </a:lnTo>
                    <a:lnTo>
                      <a:pt x="154" y="245"/>
                    </a:lnTo>
                    <a:lnTo>
                      <a:pt x="153" y="247"/>
                    </a:lnTo>
                    <a:lnTo>
                      <a:pt x="152" y="247"/>
                    </a:lnTo>
                    <a:lnTo>
                      <a:pt x="151" y="248"/>
                    </a:lnTo>
                    <a:lnTo>
                      <a:pt x="149" y="249"/>
                    </a:lnTo>
                    <a:lnTo>
                      <a:pt x="145" y="254"/>
                    </a:lnTo>
                    <a:lnTo>
                      <a:pt x="145" y="256"/>
                    </a:lnTo>
                    <a:lnTo>
                      <a:pt x="141" y="261"/>
                    </a:lnTo>
                    <a:lnTo>
                      <a:pt x="140" y="264"/>
                    </a:lnTo>
                    <a:lnTo>
                      <a:pt x="136" y="264"/>
                    </a:lnTo>
                    <a:lnTo>
                      <a:pt x="135" y="265"/>
                    </a:lnTo>
                    <a:lnTo>
                      <a:pt x="132" y="266"/>
                    </a:lnTo>
                    <a:lnTo>
                      <a:pt x="131" y="266"/>
                    </a:lnTo>
                    <a:lnTo>
                      <a:pt x="127" y="267"/>
                    </a:lnTo>
                    <a:lnTo>
                      <a:pt x="124" y="269"/>
                    </a:lnTo>
                    <a:lnTo>
                      <a:pt x="122" y="270"/>
                    </a:lnTo>
                    <a:lnTo>
                      <a:pt x="119" y="270"/>
                    </a:lnTo>
                    <a:lnTo>
                      <a:pt x="118" y="270"/>
                    </a:lnTo>
                    <a:lnTo>
                      <a:pt x="118" y="271"/>
                    </a:lnTo>
                    <a:lnTo>
                      <a:pt x="116" y="271"/>
                    </a:lnTo>
                    <a:lnTo>
                      <a:pt x="116" y="273"/>
                    </a:lnTo>
                    <a:lnTo>
                      <a:pt x="116" y="274"/>
                    </a:lnTo>
                    <a:lnTo>
                      <a:pt x="116" y="275"/>
                    </a:lnTo>
                    <a:lnTo>
                      <a:pt x="116" y="279"/>
                    </a:lnTo>
                    <a:lnTo>
                      <a:pt x="119" y="281"/>
                    </a:lnTo>
                    <a:lnTo>
                      <a:pt x="120" y="283"/>
                    </a:lnTo>
                    <a:lnTo>
                      <a:pt x="122" y="285"/>
                    </a:lnTo>
                    <a:lnTo>
                      <a:pt x="123" y="287"/>
                    </a:lnTo>
                    <a:lnTo>
                      <a:pt x="124" y="290"/>
                    </a:lnTo>
                    <a:lnTo>
                      <a:pt x="124" y="291"/>
                    </a:lnTo>
                    <a:lnTo>
                      <a:pt x="124" y="294"/>
                    </a:lnTo>
                    <a:lnTo>
                      <a:pt x="123" y="295"/>
                    </a:lnTo>
                    <a:lnTo>
                      <a:pt x="123" y="296"/>
                    </a:lnTo>
                    <a:lnTo>
                      <a:pt x="123" y="298"/>
                    </a:lnTo>
                    <a:lnTo>
                      <a:pt x="122" y="299"/>
                    </a:lnTo>
                    <a:lnTo>
                      <a:pt x="120" y="300"/>
                    </a:lnTo>
                    <a:lnTo>
                      <a:pt x="119" y="300"/>
                    </a:lnTo>
                    <a:lnTo>
                      <a:pt x="119" y="302"/>
                    </a:lnTo>
                    <a:lnTo>
                      <a:pt x="120" y="302"/>
                    </a:lnTo>
                    <a:lnTo>
                      <a:pt x="120" y="303"/>
                    </a:lnTo>
                    <a:lnTo>
                      <a:pt x="119" y="304"/>
                    </a:lnTo>
                    <a:lnTo>
                      <a:pt x="118" y="304"/>
                    </a:lnTo>
                    <a:lnTo>
                      <a:pt x="116" y="304"/>
                    </a:lnTo>
                    <a:lnTo>
                      <a:pt x="116" y="305"/>
                    </a:lnTo>
                    <a:lnTo>
                      <a:pt x="118" y="305"/>
                    </a:lnTo>
                    <a:lnTo>
                      <a:pt x="118" y="307"/>
                    </a:lnTo>
                    <a:lnTo>
                      <a:pt x="116" y="307"/>
                    </a:lnTo>
                    <a:lnTo>
                      <a:pt x="115" y="307"/>
                    </a:lnTo>
                    <a:lnTo>
                      <a:pt x="114" y="307"/>
                    </a:lnTo>
                    <a:lnTo>
                      <a:pt x="114" y="308"/>
                    </a:lnTo>
                    <a:lnTo>
                      <a:pt x="114" y="309"/>
                    </a:lnTo>
                    <a:lnTo>
                      <a:pt x="114" y="308"/>
                    </a:lnTo>
                    <a:lnTo>
                      <a:pt x="113" y="308"/>
                    </a:lnTo>
                    <a:lnTo>
                      <a:pt x="111" y="308"/>
                    </a:lnTo>
                    <a:lnTo>
                      <a:pt x="111" y="309"/>
                    </a:lnTo>
                    <a:lnTo>
                      <a:pt x="113" y="309"/>
                    </a:lnTo>
                    <a:lnTo>
                      <a:pt x="113" y="311"/>
                    </a:lnTo>
                    <a:lnTo>
                      <a:pt x="111" y="311"/>
                    </a:lnTo>
                    <a:lnTo>
                      <a:pt x="111" y="309"/>
                    </a:lnTo>
                    <a:lnTo>
                      <a:pt x="110" y="309"/>
                    </a:lnTo>
                    <a:lnTo>
                      <a:pt x="109" y="309"/>
                    </a:lnTo>
                    <a:lnTo>
                      <a:pt x="109" y="308"/>
                    </a:lnTo>
                    <a:lnTo>
                      <a:pt x="109" y="307"/>
                    </a:lnTo>
                    <a:lnTo>
                      <a:pt x="109" y="305"/>
                    </a:lnTo>
                    <a:lnTo>
                      <a:pt x="109" y="304"/>
                    </a:lnTo>
                    <a:lnTo>
                      <a:pt x="109" y="303"/>
                    </a:lnTo>
                    <a:lnTo>
                      <a:pt x="109" y="302"/>
                    </a:lnTo>
                    <a:lnTo>
                      <a:pt x="109" y="300"/>
                    </a:lnTo>
                    <a:lnTo>
                      <a:pt x="107" y="300"/>
                    </a:lnTo>
                    <a:lnTo>
                      <a:pt x="106" y="300"/>
                    </a:lnTo>
                    <a:lnTo>
                      <a:pt x="106" y="299"/>
                    </a:lnTo>
                    <a:lnTo>
                      <a:pt x="106" y="298"/>
                    </a:lnTo>
                    <a:lnTo>
                      <a:pt x="105" y="298"/>
                    </a:lnTo>
                    <a:lnTo>
                      <a:pt x="103" y="298"/>
                    </a:lnTo>
                    <a:lnTo>
                      <a:pt x="103" y="296"/>
                    </a:lnTo>
                    <a:lnTo>
                      <a:pt x="103" y="295"/>
                    </a:lnTo>
                    <a:lnTo>
                      <a:pt x="105" y="294"/>
                    </a:lnTo>
                    <a:lnTo>
                      <a:pt x="103" y="294"/>
                    </a:lnTo>
                    <a:lnTo>
                      <a:pt x="103" y="292"/>
                    </a:lnTo>
                    <a:lnTo>
                      <a:pt x="102" y="292"/>
                    </a:lnTo>
                    <a:lnTo>
                      <a:pt x="102" y="294"/>
                    </a:lnTo>
                    <a:lnTo>
                      <a:pt x="103" y="294"/>
                    </a:lnTo>
                    <a:lnTo>
                      <a:pt x="103" y="295"/>
                    </a:lnTo>
                    <a:lnTo>
                      <a:pt x="102" y="295"/>
                    </a:lnTo>
                    <a:lnTo>
                      <a:pt x="101" y="294"/>
                    </a:lnTo>
                    <a:lnTo>
                      <a:pt x="99" y="294"/>
                    </a:lnTo>
                    <a:lnTo>
                      <a:pt x="98" y="294"/>
                    </a:lnTo>
                    <a:lnTo>
                      <a:pt x="97" y="294"/>
                    </a:lnTo>
                    <a:lnTo>
                      <a:pt x="97" y="292"/>
                    </a:lnTo>
                    <a:lnTo>
                      <a:pt x="96" y="292"/>
                    </a:lnTo>
                    <a:lnTo>
                      <a:pt x="96" y="294"/>
                    </a:lnTo>
                    <a:lnTo>
                      <a:pt x="94" y="294"/>
                    </a:lnTo>
                    <a:lnTo>
                      <a:pt x="93" y="294"/>
                    </a:lnTo>
                    <a:lnTo>
                      <a:pt x="93" y="292"/>
                    </a:lnTo>
                    <a:lnTo>
                      <a:pt x="92" y="292"/>
                    </a:lnTo>
                    <a:lnTo>
                      <a:pt x="90" y="292"/>
                    </a:lnTo>
                    <a:lnTo>
                      <a:pt x="89" y="292"/>
                    </a:lnTo>
                    <a:lnTo>
                      <a:pt x="89" y="291"/>
                    </a:lnTo>
                    <a:lnTo>
                      <a:pt x="88" y="291"/>
                    </a:lnTo>
                    <a:lnTo>
                      <a:pt x="86" y="291"/>
                    </a:lnTo>
                    <a:lnTo>
                      <a:pt x="85" y="291"/>
                    </a:lnTo>
                    <a:lnTo>
                      <a:pt x="84" y="291"/>
                    </a:lnTo>
                    <a:lnTo>
                      <a:pt x="85" y="290"/>
                    </a:lnTo>
                    <a:lnTo>
                      <a:pt x="85" y="288"/>
                    </a:lnTo>
                    <a:lnTo>
                      <a:pt x="84" y="287"/>
                    </a:lnTo>
                    <a:lnTo>
                      <a:pt x="82" y="287"/>
                    </a:lnTo>
                    <a:lnTo>
                      <a:pt x="81" y="286"/>
                    </a:lnTo>
                    <a:lnTo>
                      <a:pt x="80" y="286"/>
                    </a:lnTo>
                    <a:lnTo>
                      <a:pt x="80" y="287"/>
                    </a:lnTo>
                    <a:lnTo>
                      <a:pt x="79" y="287"/>
                    </a:lnTo>
                    <a:lnTo>
                      <a:pt x="79" y="286"/>
                    </a:lnTo>
                    <a:lnTo>
                      <a:pt x="77" y="286"/>
                    </a:lnTo>
                    <a:lnTo>
                      <a:pt x="76" y="285"/>
                    </a:lnTo>
                    <a:lnTo>
                      <a:pt x="77" y="285"/>
                    </a:lnTo>
                    <a:lnTo>
                      <a:pt x="79" y="285"/>
                    </a:lnTo>
                    <a:lnTo>
                      <a:pt x="79" y="283"/>
                    </a:lnTo>
                    <a:lnTo>
                      <a:pt x="77" y="283"/>
                    </a:lnTo>
                    <a:lnTo>
                      <a:pt x="77" y="282"/>
                    </a:lnTo>
                    <a:lnTo>
                      <a:pt x="79" y="282"/>
                    </a:lnTo>
                    <a:lnTo>
                      <a:pt x="79" y="281"/>
                    </a:lnTo>
                    <a:lnTo>
                      <a:pt x="79" y="279"/>
                    </a:lnTo>
                    <a:lnTo>
                      <a:pt x="77" y="279"/>
                    </a:lnTo>
                    <a:lnTo>
                      <a:pt x="77" y="278"/>
                    </a:lnTo>
                    <a:lnTo>
                      <a:pt x="76" y="278"/>
                    </a:lnTo>
                    <a:lnTo>
                      <a:pt x="76" y="277"/>
                    </a:lnTo>
                    <a:lnTo>
                      <a:pt x="75" y="275"/>
                    </a:lnTo>
                    <a:lnTo>
                      <a:pt x="73" y="275"/>
                    </a:lnTo>
                    <a:lnTo>
                      <a:pt x="72" y="275"/>
                    </a:lnTo>
                    <a:lnTo>
                      <a:pt x="71" y="275"/>
                    </a:lnTo>
                    <a:lnTo>
                      <a:pt x="71" y="274"/>
                    </a:lnTo>
                    <a:lnTo>
                      <a:pt x="69" y="274"/>
                    </a:lnTo>
                    <a:lnTo>
                      <a:pt x="68" y="274"/>
                    </a:lnTo>
                    <a:lnTo>
                      <a:pt x="68" y="273"/>
                    </a:lnTo>
                    <a:lnTo>
                      <a:pt x="67" y="273"/>
                    </a:lnTo>
                    <a:lnTo>
                      <a:pt x="67" y="271"/>
                    </a:lnTo>
                    <a:lnTo>
                      <a:pt x="65" y="271"/>
                    </a:lnTo>
                    <a:lnTo>
                      <a:pt x="65" y="270"/>
                    </a:lnTo>
                    <a:lnTo>
                      <a:pt x="65" y="269"/>
                    </a:lnTo>
                    <a:lnTo>
                      <a:pt x="64" y="269"/>
                    </a:lnTo>
                    <a:lnTo>
                      <a:pt x="64" y="267"/>
                    </a:lnTo>
                    <a:lnTo>
                      <a:pt x="64" y="266"/>
                    </a:lnTo>
                    <a:lnTo>
                      <a:pt x="64" y="265"/>
                    </a:lnTo>
                    <a:lnTo>
                      <a:pt x="65" y="265"/>
                    </a:lnTo>
                    <a:lnTo>
                      <a:pt x="67" y="266"/>
                    </a:lnTo>
                    <a:lnTo>
                      <a:pt x="67" y="265"/>
                    </a:lnTo>
                    <a:lnTo>
                      <a:pt x="68" y="265"/>
                    </a:lnTo>
                    <a:lnTo>
                      <a:pt x="69" y="264"/>
                    </a:lnTo>
                    <a:lnTo>
                      <a:pt x="71" y="264"/>
                    </a:lnTo>
                    <a:lnTo>
                      <a:pt x="71" y="262"/>
                    </a:lnTo>
                    <a:lnTo>
                      <a:pt x="71" y="261"/>
                    </a:lnTo>
                    <a:lnTo>
                      <a:pt x="72" y="261"/>
                    </a:lnTo>
                    <a:lnTo>
                      <a:pt x="72" y="260"/>
                    </a:lnTo>
                    <a:lnTo>
                      <a:pt x="71" y="260"/>
                    </a:lnTo>
                    <a:lnTo>
                      <a:pt x="69" y="260"/>
                    </a:lnTo>
                    <a:lnTo>
                      <a:pt x="68" y="258"/>
                    </a:lnTo>
                    <a:lnTo>
                      <a:pt x="69" y="258"/>
                    </a:lnTo>
                    <a:lnTo>
                      <a:pt x="71" y="258"/>
                    </a:lnTo>
                    <a:lnTo>
                      <a:pt x="71" y="257"/>
                    </a:lnTo>
                    <a:lnTo>
                      <a:pt x="72" y="257"/>
                    </a:lnTo>
                    <a:lnTo>
                      <a:pt x="72" y="256"/>
                    </a:lnTo>
                    <a:lnTo>
                      <a:pt x="72" y="254"/>
                    </a:lnTo>
                    <a:lnTo>
                      <a:pt x="72" y="253"/>
                    </a:lnTo>
                    <a:lnTo>
                      <a:pt x="71" y="253"/>
                    </a:lnTo>
                    <a:lnTo>
                      <a:pt x="69" y="252"/>
                    </a:lnTo>
                    <a:lnTo>
                      <a:pt x="69" y="250"/>
                    </a:lnTo>
                    <a:lnTo>
                      <a:pt x="68" y="250"/>
                    </a:lnTo>
                    <a:lnTo>
                      <a:pt x="67" y="250"/>
                    </a:lnTo>
                    <a:lnTo>
                      <a:pt x="67" y="249"/>
                    </a:lnTo>
                    <a:lnTo>
                      <a:pt x="65" y="248"/>
                    </a:lnTo>
                    <a:lnTo>
                      <a:pt x="67" y="248"/>
                    </a:lnTo>
                    <a:lnTo>
                      <a:pt x="68" y="248"/>
                    </a:lnTo>
                    <a:lnTo>
                      <a:pt x="68" y="247"/>
                    </a:lnTo>
                    <a:lnTo>
                      <a:pt x="68" y="245"/>
                    </a:lnTo>
                    <a:lnTo>
                      <a:pt x="67" y="245"/>
                    </a:lnTo>
                    <a:lnTo>
                      <a:pt x="67" y="244"/>
                    </a:lnTo>
                    <a:lnTo>
                      <a:pt x="65" y="244"/>
                    </a:lnTo>
                    <a:lnTo>
                      <a:pt x="64" y="244"/>
                    </a:lnTo>
                    <a:lnTo>
                      <a:pt x="64" y="243"/>
                    </a:lnTo>
                    <a:lnTo>
                      <a:pt x="63" y="243"/>
                    </a:lnTo>
                    <a:lnTo>
                      <a:pt x="63" y="241"/>
                    </a:lnTo>
                    <a:lnTo>
                      <a:pt x="61" y="241"/>
                    </a:lnTo>
                    <a:lnTo>
                      <a:pt x="60" y="241"/>
                    </a:lnTo>
                    <a:lnTo>
                      <a:pt x="60" y="240"/>
                    </a:lnTo>
                    <a:lnTo>
                      <a:pt x="60" y="239"/>
                    </a:lnTo>
                    <a:lnTo>
                      <a:pt x="59" y="239"/>
                    </a:lnTo>
                    <a:lnTo>
                      <a:pt x="58" y="239"/>
                    </a:lnTo>
                    <a:lnTo>
                      <a:pt x="56" y="239"/>
                    </a:lnTo>
                    <a:lnTo>
                      <a:pt x="56" y="240"/>
                    </a:lnTo>
                    <a:lnTo>
                      <a:pt x="55" y="240"/>
                    </a:lnTo>
                    <a:lnTo>
                      <a:pt x="55" y="241"/>
                    </a:lnTo>
                    <a:lnTo>
                      <a:pt x="54" y="243"/>
                    </a:lnTo>
                    <a:lnTo>
                      <a:pt x="54" y="244"/>
                    </a:lnTo>
                    <a:lnTo>
                      <a:pt x="52" y="244"/>
                    </a:lnTo>
                    <a:lnTo>
                      <a:pt x="52" y="245"/>
                    </a:lnTo>
                    <a:lnTo>
                      <a:pt x="52" y="244"/>
                    </a:lnTo>
                    <a:lnTo>
                      <a:pt x="51" y="244"/>
                    </a:lnTo>
                    <a:lnTo>
                      <a:pt x="50" y="245"/>
                    </a:lnTo>
                    <a:lnTo>
                      <a:pt x="48" y="245"/>
                    </a:lnTo>
                    <a:lnTo>
                      <a:pt x="48" y="244"/>
                    </a:lnTo>
                    <a:lnTo>
                      <a:pt x="47" y="244"/>
                    </a:lnTo>
                    <a:lnTo>
                      <a:pt x="46" y="244"/>
                    </a:lnTo>
                    <a:lnTo>
                      <a:pt x="44" y="244"/>
                    </a:lnTo>
                    <a:lnTo>
                      <a:pt x="43" y="244"/>
                    </a:lnTo>
                    <a:lnTo>
                      <a:pt x="43" y="243"/>
                    </a:lnTo>
                    <a:lnTo>
                      <a:pt x="43" y="241"/>
                    </a:lnTo>
                    <a:lnTo>
                      <a:pt x="42" y="241"/>
                    </a:lnTo>
                    <a:lnTo>
                      <a:pt x="42" y="240"/>
                    </a:lnTo>
                    <a:lnTo>
                      <a:pt x="41" y="240"/>
                    </a:lnTo>
                    <a:lnTo>
                      <a:pt x="39" y="240"/>
                    </a:lnTo>
                    <a:lnTo>
                      <a:pt x="38" y="240"/>
                    </a:lnTo>
                    <a:lnTo>
                      <a:pt x="38" y="239"/>
                    </a:lnTo>
                    <a:lnTo>
                      <a:pt x="37" y="239"/>
                    </a:lnTo>
                    <a:lnTo>
                      <a:pt x="37" y="237"/>
                    </a:lnTo>
                    <a:lnTo>
                      <a:pt x="35" y="237"/>
                    </a:lnTo>
                    <a:lnTo>
                      <a:pt x="37" y="237"/>
                    </a:lnTo>
                    <a:lnTo>
                      <a:pt x="37" y="236"/>
                    </a:lnTo>
                    <a:lnTo>
                      <a:pt x="38" y="235"/>
                    </a:lnTo>
                    <a:lnTo>
                      <a:pt x="38" y="233"/>
                    </a:lnTo>
                    <a:lnTo>
                      <a:pt x="39" y="233"/>
                    </a:lnTo>
                    <a:lnTo>
                      <a:pt x="38" y="233"/>
                    </a:lnTo>
                    <a:lnTo>
                      <a:pt x="38" y="232"/>
                    </a:lnTo>
                    <a:lnTo>
                      <a:pt x="38" y="231"/>
                    </a:lnTo>
                    <a:lnTo>
                      <a:pt x="37" y="231"/>
                    </a:lnTo>
                    <a:lnTo>
                      <a:pt x="38" y="230"/>
                    </a:lnTo>
                    <a:lnTo>
                      <a:pt x="39" y="230"/>
                    </a:lnTo>
                    <a:lnTo>
                      <a:pt x="41" y="230"/>
                    </a:lnTo>
                    <a:lnTo>
                      <a:pt x="41" y="228"/>
                    </a:lnTo>
                    <a:lnTo>
                      <a:pt x="42" y="228"/>
                    </a:lnTo>
                    <a:lnTo>
                      <a:pt x="42" y="227"/>
                    </a:lnTo>
                    <a:lnTo>
                      <a:pt x="42" y="226"/>
                    </a:lnTo>
                    <a:lnTo>
                      <a:pt x="42" y="224"/>
                    </a:lnTo>
                    <a:lnTo>
                      <a:pt x="41" y="224"/>
                    </a:lnTo>
                    <a:lnTo>
                      <a:pt x="41" y="223"/>
                    </a:lnTo>
                    <a:lnTo>
                      <a:pt x="39" y="223"/>
                    </a:lnTo>
                    <a:lnTo>
                      <a:pt x="39" y="222"/>
                    </a:lnTo>
                    <a:lnTo>
                      <a:pt x="38" y="222"/>
                    </a:lnTo>
                    <a:lnTo>
                      <a:pt x="38" y="220"/>
                    </a:lnTo>
                    <a:lnTo>
                      <a:pt x="37" y="220"/>
                    </a:lnTo>
                    <a:lnTo>
                      <a:pt x="35" y="220"/>
                    </a:lnTo>
                    <a:lnTo>
                      <a:pt x="34" y="220"/>
                    </a:lnTo>
                    <a:lnTo>
                      <a:pt x="33" y="220"/>
                    </a:lnTo>
                    <a:lnTo>
                      <a:pt x="31" y="220"/>
                    </a:lnTo>
                    <a:lnTo>
                      <a:pt x="30" y="220"/>
                    </a:lnTo>
                    <a:lnTo>
                      <a:pt x="29" y="220"/>
                    </a:lnTo>
                    <a:lnTo>
                      <a:pt x="29" y="219"/>
                    </a:lnTo>
                    <a:lnTo>
                      <a:pt x="29" y="218"/>
                    </a:lnTo>
                    <a:lnTo>
                      <a:pt x="29" y="216"/>
                    </a:lnTo>
                    <a:lnTo>
                      <a:pt x="27" y="216"/>
                    </a:lnTo>
                    <a:lnTo>
                      <a:pt x="27" y="215"/>
                    </a:lnTo>
                    <a:lnTo>
                      <a:pt x="26" y="215"/>
                    </a:lnTo>
                    <a:lnTo>
                      <a:pt x="25" y="215"/>
                    </a:lnTo>
                    <a:lnTo>
                      <a:pt x="25" y="214"/>
                    </a:lnTo>
                    <a:lnTo>
                      <a:pt x="24" y="214"/>
                    </a:lnTo>
                    <a:lnTo>
                      <a:pt x="24" y="213"/>
                    </a:lnTo>
                    <a:lnTo>
                      <a:pt x="22" y="213"/>
                    </a:lnTo>
                    <a:lnTo>
                      <a:pt x="21" y="213"/>
                    </a:lnTo>
                    <a:lnTo>
                      <a:pt x="20" y="213"/>
                    </a:lnTo>
                    <a:lnTo>
                      <a:pt x="18" y="211"/>
                    </a:lnTo>
                    <a:lnTo>
                      <a:pt x="18" y="210"/>
                    </a:lnTo>
                    <a:lnTo>
                      <a:pt x="18" y="209"/>
                    </a:lnTo>
                    <a:lnTo>
                      <a:pt x="18" y="207"/>
                    </a:lnTo>
                    <a:lnTo>
                      <a:pt x="20" y="207"/>
                    </a:lnTo>
                    <a:lnTo>
                      <a:pt x="20" y="206"/>
                    </a:lnTo>
                    <a:lnTo>
                      <a:pt x="18" y="206"/>
                    </a:lnTo>
                    <a:lnTo>
                      <a:pt x="18" y="205"/>
                    </a:lnTo>
                    <a:lnTo>
                      <a:pt x="17" y="205"/>
                    </a:lnTo>
                    <a:lnTo>
                      <a:pt x="17" y="203"/>
                    </a:lnTo>
                    <a:lnTo>
                      <a:pt x="16" y="203"/>
                    </a:lnTo>
                    <a:lnTo>
                      <a:pt x="16" y="202"/>
                    </a:lnTo>
                    <a:lnTo>
                      <a:pt x="14" y="202"/>
                    </a:lnTo>
                    <a:lnTo>
                      <a:pt x="13" y="202"/>
                    </a:lnTo>
                    <a:lnTo>
                      <a:pt x="13" y="203"/>
                    </a:lnTo>
                    <a:lnTo>
                      <a:pt x="12" y="203"/>
                    </a:lnTo>
                    <a:lnTo>
                      <a:pt x="10" y="203"/>
                    </a:lnTo>
                    <a:lnTo>
                      <a:pt x="9" y="203"/>
                    </a:lnTo>
                    <a:lnTo>
                      <a:pt x="8" y="203"/>
                    </a:lnTo>
                    <a:lnTo>
                      <a:pt x="7" y="203"/>
                    </a:lnTo>
                    <a:lnTo>
                      <a:pt x="5" y="203"/>
                    </a:lnTo>
                    <a:lnTo>
                      <a:pt x="5" y="202"/>
                    </a:lnTo>
                    <a:lnTo>
                      <a:pt x="5" y="201"/>
                    </a:lnTo>
                    <a:lnTo>
                      <a:pt x="4" y="201"/>
                    </a:lnTo>
                    <a:lnTo>
                      <a:pt x="4" y="199"/>
                    </a:lnTo>
                    <a:lnTo>
                      <a:pt x="3" y="199"/>
                    </a:lnTo>
                    <a:lnTo>
                      <a:pt x="1" y="199"/>
                    </a:lnTo>
                    <a:lnTo>
                      <a:pt x="1" y="198"/>
                    </a:lnTo>
                    <a:lnTo>
                      <a:pt x="1" y="197"/>
                    </a:lnTo>
                    <a:lnTo>
                      <a:pt x="1" y="195"/>
                    </a:lnTo>
                    <a:lnTo>
                      <a:pt x="3" y="195"/>
                    </a:lnTo>
                    <a:lnTo>
                      <a:pt x="3" y="194"/>
                    </a:lnTo>
                    <a:lnTo>
                      <a:pt x="1" y="193"/>
                    </a:lnTo>
                    <a:lnTo>
                      <a:pt x="3" y="193"/>
                    </a:lnTo>
                    <a:lnTo>
                      <a:pt x="3" y="192"/>
                    </a:lnTo>
                    <a:lnTo>
                      <a:pt x="1" y="192"/>
                    </a:lnTo>
                    <a:lnTo>
                      <a:pt x="3" y="192"/>
                    </a:lnTo>
                    <a:lnTo>
                      <a:pt x="3" y="190"/>
                    </a:lnTo>
                    <a:lnTo>
                      <a:pt x="1" y="190"/>
                    </a:lnTo>
                    <a:lnTo>
                      <a:pt x="1" y="189"/>
                    </a:lnTo>
                    <a:lnTo>
                      <a:pt x="1" y="188"/>
                    </a:lnTo>
                    <a:lnTo>
                      <a:pt x="1" y="186"/>
                    </a:lnTo>
                    <a:lnTo>
                      <a:pt x="1" y="185"/>
                    </a:lnTo>
                    <a:lnTo>
                      <a:pt x="1" y="184"/>
                    </a:lnTo>
                    <a:lnTo>
                      <a:pt x="1" y="182"/>
                    </a:lnTo>
                    <a:lnTo>
                      <a:pt x="1" y="181"/>
                    </a:lnTo>
                    <a:lnTo>
                      <a:pt x="0" y="181"/>
                    </a:lnTo>
                    <a:lnTo>
                      <a:pt x="0" y="180"/>
                    </a:lnTo>
                    <a:lnTo>
                      <a:pt x="0" y="178"/>
                    </a:lnTo>
                    <a:lnTo>
                      <a:pt x="0" y="177"/>
                    </a:lnTo>
                    <a:lnTo>
                      <a:pt x="0" y="176"/>
                    </a:lnTo>
                    <a:lnTo>
                      <a:pt x="0" y="175"/>
                    </a:lnTo>
                    <a:lnTo>
                      <a:pt x="0" y="173"/>
                    </a:lnTo>
                    <a:lnTo>
                      <a:pt x="0" y="172"/>
                    </a:lnTo>
                    <a:lnTo>
                      <a:pt x="0" y="171"/>
                    </a:lnTo>
                    <a:lnTo>
                      <a:pt x="0" y="169"/>
                    </a:lnTo>
                    <a:lnTo>
                      <a:pt x="0" y="168"/>
                    </a:lnTo>
                    <a:lnTo>
                      <a:pt x="0" y="167"/>
                    </a:lnTo>
                    <a:lnTo>
                      <a:pt x="1" y="167"/>
                    </a:lnTo>
                    <a:lnTo>
                      <a:pt x="1" y="165"/>
                    </a:lnTo>
                    <a:lnTo>
                      <a:pt x="1" y="164"/>
                    </a:lnTo>
                    <a:lnTo>
                      <a:pt x="1" y="163"/>
                    </a:lnTo>
                    <a:lnTo>
                      <a:pt x="1" y="161"/>
                    </a:lnTo>
                    <a:lnTo>
                      <a:pt x="1" y="160"/>
                    </a:lnTo>
                    <a:lnTo>
                      <a:pt x="1" y="159"/>
                    </a:lnTo>
                    <a:lnTo>
                      <a:pt x="1" y="158"/>
                    </a:lnTo>
                    <a:lnTo>
                      <a:pt x="1" y="156"/>
                    </a:lnTo>
                    <a:lnTo>
                      <a:pt x="3" y="156"/>
                    </a:lnTo>
                    <a:lnTo>
                      <a:pt x="3" y="155"/>
                    </a:lnTo>
                    <a:lnTo>
                      <a:pt x="4" y="155"/>
                    </a:lnTo>
                    <a:lnTo>
                      <a:pt x="4" y="154"/>
                    </a:lnTo>
                    <a:lnTo>
                      <a:pt x="4" y="152"/>
                    </a:lnTo>
                    <a:lnTo>
                      <a:pt x="4" y="151"/>
                    </a:lnTo>
                    <a:lnTo>
                      <a:pt x="4" y="150"/>
                    </a:lnTo>
                    <a:lnTo>
                      <a:pt x="5" y="150"/>
                    </a:lnTo>
                    <a:lnTo>
                      <a:pt x="5" y="148"/>
                    </a:lnTo>
                    <a:lnTo>
                      <a:pt x="7" y="148"/>
                    </a:lnTo>
                    <a:lnTo>
                      <a:pt x="7" y="147"/>
                    </a:lnTo>
                    <a:lnTo>
                      <a:pt x="8" y="147"/>
                    </a:lnTo>
                    <a:lnTo>
                      <a:pt x="9" y="147"/>
                    </a:lnTo>
                    <a:lnTo>
                      <a:pt x="10" y="147"/>
                    </a:lnTo>
                    <a:lnTo>
                      <a:pt x="12" y="147"/>
                    </a:lnTo>
                    <a:lnTo>
                      <a:pt x="12" y="148"/>
                    </a:lnTo>
                    <a:lnTo>
                      <a:pt x="13" y="148"/>
                    </a:lnTo>
                    <a:lnTo>
                      <a:pt x="13" y="147"/>
                    </a:lnTo>
                    <a:lnTo>
                      <a:pt x="14" y="147"/>
                    </a:lnTo>
                    <a:lnTo>
                      <a:pt x="14" y="146"/>
                    </a:lnTo>
                    <a:lnTo>
                      <a:pt x="14" y="144"/>
                    </a:lnTo>
                    <a:lnTo>
                      <a:pt x="16" y="144"/>
                    </a:lnTo>
                    <a:lnTo>
                      <a:pt x="16" y="143"/>
                    </a:lnTo>
                    <a:lnTo>
                      <a:pt x="14" y="142"/>
                    </a:lnTo>
                    <a:lnTo>
                      <a:pt x="16" y="142"/>
                    </a:lnTo>
                    <a:lnTo>
                      <a:pt x="16" y="141"/>
                    </a:lnTo>
                    <a:lnTo>
                      <a:pt x="16" y="139"/>
                    </a:lnTo>
                    <a:lnTo>
                      <a:pt x="16" y="138"/>
                    </a:lnTo>
                    <a:lnTo>
                      <a:pt x="17" y="138"/>
                    </a:lnTo>
                    <a:lnTo>
                      <a:pt x="18" y="138"/>
                    </a:lnTo>
                    <a:lnTo>
                      <a:pt x="20" y="138"/>
                    </a:lnTo>
                    <a:lnTo>
                      <a:pt x="21" y="138"/>
                    </a:lnTo>
                    <a:lnTo>
                      <a:pt x="21" y="137"/>
                    </a:lnTo>
                    <a:lnTo>
                      <a:pt x="22" y="137"/>
                    </a:lnTo>
                    <a:lnTo>
                      <a:pt x="22" y="138"/>
                    </a:lnTo>
                    <a:lnTo>
                      <a:pt x="24" y="137"/>
                    </a:lnTo>
                    <a:lnTo>
                      <a:pt x="25" y="137"/>
                    </a:lnTo>
                    <a:lnTo>
                      <a:pt x="25" y="135"/>
                    </a:lnTo>
                    <a:lnTo>
                      <a:pt x="26" y="135"/>
                    </a:lnTo>
                    <a:lnTo>
                      <a:pt x="26" y="134"/>
                    </a:lnTo>
                    <a:lnTo>
                      <a:pt x="26" y="133"/>
                    </a:lnTo>
                    <a:lnTo>
                      <a:pt x="26" y="131"/>
                    </a:lnTo>
                    <a:lnTo>
                      <a:pt x="27" y="131"/>
                    </a:lnTo>
                    <a:lnTo>
                      <a:pt x="27" y="130"/>
                    </a:lnTo>
                    <a:lnTo>
                      <a:pt x="27" y="129"/>
                    </a:lnTo>
                    <a:lnTo>
                      <a:pt x="27" y="127"/>
                    </a:lnTo>
                    <a:lnTo>
                      <a:pt x="26" y="127"/>
                    </a:lnTo>
                    <a:lnTo>
                      <a:pt x="26" y="126"/>
                    </a:lnTo>
                    <a:lnTo>
                      <a:pt x="25" y="126"/>
                    </a:lnTo>
                    <a:lnTo>
                      <a:pt x="25" y="125"/>
                    </a:lnTo>
                    <a:lnTo>
                      <a:pt x="25" y="124"/>
                    </a:lnTo>
                    <a:lnTo>
                      <a:pt x="25" y="122"/>
                    </a:lnTo>
                    <a:lnTo>
                      <a:pt x="26" y="122"/>
                    </a:lnTo>
                    <a:lnTo>
                      <a:pt x="26" y="121"/>
                    </a:lnTo>
                    <a:lnTo>
                      <a:pt x="27" y="121"/>
                    </a:lnTo>
                    <a:lnTo>
                      <a:pt x="26" y="121"/>
                    </a:lnTo>
                    <a:lnTo>
                      <a:pt x="26" y="120"/>
                    </a:lnTo>
                    <a:lnTo>
                      <a:pt x="27" y="120"/>
                    </a:lnTo>
                    <a:lnTo>
                      <a:pt x="27" y="118"/>
                    </a:lnTo>
                    <a:lnTo>
                      <a:pt x="29" y="118"/>
                    </a:lnTo>
                    <a:lnTo>
                      <a:pt x="29" y="120"/>
                    </a:lnTo>
                    <a:lnTo>
                      <a:pt x="30" y="120"/>
                    </a:lnTo>
                    <a:lnTo>
                      <a:pt x="31" y="120"/>
                    </a:lnTo>
                    <a:lnTo>
                      <a:pt x="33" y="120"/>
                    </a:lnTo>
                    <a:lnTo>
                      <a:pt x="33" y="118"/>
                    </a:lnTo>
                    <a:lnTo>
                      <a:pt x="33" y="117"/>
                    </a:lnTo>
                    <a:lnTo>
                      <a:pt x="33" y="116"/>
                    </a:lnTo>
                    <a:lnTo>
                      <a:pt x="34" y="116"/>
                    </a:lnTo>
                    <a:lnTo>
                      <a:pt x="34" y="114"/>
                    </a:lnTo>
                    <a:lnTo>
                      <a:pt x="35" y="114"/>
                    </a:lnTo>
                    <a:lnTo>
                      <a:pt x="37" y="114"/>
                    </a:lnTo>
                    <a:lnTo>
                      <a:pt x="38" y="114"/>
                    </a:lnTo>
                    <a:lnTo>
                      <a:pt x="38" y="113"/>
                    </a:lnTo>
                    <a:lnTo>
                      <a:pt x="37" y="113"/>
                    </a:lnTo>
                    <a:lnTo>
                      <a:pt x="38" y="113"/>
                    </a:lnTo>
                    <a:lnTo>
                      <a:pt x="39" y="113"/>
                    </a:lnTo>
                    <a:lnTo>
                      <a:pt x="38" y="113"/>
                    </a:lnTo>
                    <a:lnTo>
                      <a:pt x="39" y="113"/>
                    </a:lnTo>
                    <a:lnTo>
                      <a:pt x="39" y="112"/>
                    </a:lnTo>
                    <a:lnTo>
                      <a:pt x="39" y="110"/>
                    </a:lnTo>
                    <a:lnTo>
                      <a:pt x="39" y="109"/>
                    </a:lnTo>
                    <a:lnTo>
                      <a:pt x="39" y="108"/>
                    </a:lnTo>
                    <a:lnTo>
                      <a:pt x="41" y="108"/>
                    </a:lnTo>
                    <a:lnTo>
                      <a:pt x="41" y="106"/>
                    </a:lnTo>
                    <a:lnTo>
                      <a:pt x="41" y="105"/>
                    </a:lnTo>
                    <a:lnTo>
                      <a:pt x="41" y="104"/>
                    </a:lnTo>
                    <a:lnTo>
                      <a:pt x="39" y="104"/>
                    </a:lnTo>
                    <a:lnTo>
                      <a:pt x="39" y="103"/>
                    </a:lnTo>
                    <a:lnTo>
                      <a:pt x="41" y="101"/>
                    </a:lnTo>
                    <a:lnTo>
                      <a:pt x="41" y="100"/>
                    </a:lnTo>
                    <a:lnTo>
                      <a:pt x="41" y="99"/>
                    </a:lnTo>
                    <a:lnTo>
                      <a:pt x="41" y="97"/>
                    </a:lnTo>
                    <a:lnTo>
                      <a:pt x="41" y="96"/>
                    </a:lnTo>
                    <a:lnTo>
                      <a:pt x="41" y="95"/>
                    </a:lnTo>
                    <a:lnTo>
                      <a:pt x="41" y="93"/>
                    </a:lnTo>
                    <a:lnTo>
                      <a:pt x="42" y="93"/>
                    </a:lnTo>
                    <a:lnTo>
                      <a:pt x="41" y="92"/>
                    </a:lnTo>
                    <a:lnTo>
                      <a:pt x="39" y="92"/>
                    </a:lnTo>
                    <a:lnTo>
                      <a:pt x="39" y="91"/>
                    </a:lnTo>
                    <a:lnTo>
                      <a:pt x="41" y="91"/>
                    </a:lnTo>
                    <a:lnTo>
                      <a:pt x="41" y="89"/>
                    </a:lnTo>
                    <a:lnTo>
                      <a:pt x="41" y="88"/>
                    </a:lnTo>
                    <a:lnTo>
                      <a:pt x="42" y="88"/>
                    </a:lnTo>
                    <a:lnTo>
                      <a:pt x="42" y="87"/>
                    </a:lnTo>
                    <a:lnTo>
                      <a:pt x="42" y="86"/>
                    </a:lnTo>
                    <a:lnTo>
                      <a:pt x="43" y="84"/>
                    </a:lnTo>
                    <a:lnTo>
                      <a:pt x="43" y="83"/>
                    </a:lnTo>
                    <a:lnTo>
                      <a:pt x="43" y="82"/>
                    </a:lnTo>
                    <a:lnTo>
                      <a:pt x="43" y="80"/>
                    </a:lnTo>
                    <a:lnTo>
                      <a:pt x="43" y="79"/>
                    </a:lnTo>
                    <a:lnTo>
                      <a:pt x="43" y="78"/>
                    </a:lnTo>
                    <a:lnTo>
                      <a:pt x="44" y="78"/>
                    </a:lnTo>
                    <a:lnTo>
                      <a:pt x="43" y="78"/>
                    </a:lnTo>
                    <a:lnTo>
                      <a:pt x="43" y="76"/>
                    </a:lnTo>
                    <a:lnTo>
                      <a:pt x="43" y="75"/>
                    </a:lnTo>
                    <a:lnTo>
                      <a:pt x="43" y="74"/>
                    </a:lnTo>
                    <a:lnTo>
                      <a:pt x="43" y="72"/>
                    </a:lnTo>
                    <a:lnTo>
                      <a:pt x="43" y="71"/>
                    </a:lnTo>
                    <a:lnTo>
                      <a:pt x="43" y="70"/>
                    </a:lnTo>
                    <a:lnTo>
                      <a:pt x="44" y="70"/>
                    </a:lnTo>
                    <a:lnTo>
                      <a:pt x="44" y="69"/>
                    </a:lnTo>
                    <a:lnTo>
                      <a:pt x="44" y="67"/>
                    </a:lnTo>
                    <a:lnTo>
                      <a:pt x="44" y="66"/>
                    </a:lnTo>
                    <a:lnTo>
                      <a:pt x="46" y="66"/>
                    </a:lnTo>
                    <a:lnTo>
                      <a:pt x="46" y="65"/>
                    </a:lnTo>
                    <a:lnTo>
                      <a:pt x="47" y="65"/>
                    </a:lnTo>
                    <a:lnTo>
                      <a:pt x="47" y="63"/>
                    </a:lnTo>
                    <a:lnTo>
                      <a:pt x="48" y="63"/>
                    </a:lnTo>
                    <a:lnTo>
                      <a:pt x="48" y="62"/>
                    </a:lnTo>
                    <a:lnTo>
                      <a:pt x="50" y="62"/>
                    </a:lnTo>
                    <a:lnTo>
                      <a:pt x="50" y="61"/>
                    </a:lnTo>
                    <a:lnTo>
                      <a:pt x="50" y="59"/>
                    </a:lnTo>
                    <a:lnTo>
                      <a:pt x="50" y="57"/>
                    </a:lnTo>
                    <a:lnTo>
                      <a:pt x="48" y="57"/>
                    </a:lnTo>
                    <a:lnTo>
                      <a:pt x="50" y="57"/>
                    </a:lnTo>
                    <a:lnTo>
                      <a:pt x="51" y="57"/>
                    </a:lnTo>
                    <a:lnTo>
                      <a:pt x="51" y="55"/>
                    </a:lnTo>
                    <a:lnTo>
                      <a:pt x="51" y="54"/>
                    </a:lnTo>
                    <a:lnTo>
                      <a:pt x="55" y="59"/>
                    </a:lnTo>
                    <a:lnTo>
                      <a:pt x="56" y="61"/>
                    </a:lnTo>
                    <a:lnTo>
                      <a:pt x="58" y="61"/>
                    </a:lnTo>
                    <a:lnTo>
                      <a:pt x="58" y="62"/>
                    </a:lnTo>
                    <a:lnTo>
                      <a:pt x="59" y="62"/>
                    </a:lnTo>
                    <a:lnTo>
                      <a:pt x="59" y="63"/>
                    </a:lnTo>
                    <a:lnTo>
                      <a:pt x="60" y="63"/>
                    </a:lnTo>
                    <a:lnTo>
                      <a:pt x="60" y="65"/>
                    </a:lnTo>
                    <a:lnTo>
                      <a:pt x="61" y="65"/>
                    </a:lnTo>
                    <a:lnTo>
                      <a:pt x="63" y="65"/>
                    </a:lnTo>
                    <a:lnTo>
                      <a:pt x="64" y="65"/>
                    </a:lnTo>
                    <a:lnTo>
                      <a:pt x="65" y="65"/>
                    </a:lnTo>
                    <a:lnTo>
                      <a:pt x="65" y="66"/>
                    </a:lnTo>
                    <a:lnTo>
                      <a:pt x="67" y="66"/>
                    </a:lnTo>
                    <a:lnTo>
                      <a:pt x="68" y="66"/>
                    </a:lnTo>
                    <a:lnTo>
                      <a:pt x="69" y="66"/>
                    </a:lnTo>
                    <a:lnTo>
                      <a:pt x="69" y="65"/>
                    </a:lnTo>
                    <a:lnTo>
                      <a:pt x="75" y="65"/>
                    </a:lnTo>
                    <a:lnTo>
                      <a:pt x="80" y="65"/>
                    </a:lnTo>
                    <a:lnTo>
                      <a:pt x="84" y="65"/>
                    </a:lnTo>
                    <a:lnTo>
                      <a:pt x="86" y="65"/>
                    </a:lnTo>
                    <a:lnTo>
                      <a:pt x="89" y="65"/>
                    </a:lnTo>
                    <a:lnTo>
                      <a:pt x="92" y="65"/>
                    </a:lnTo>
                    <a:lnTo>
                      <a:pt x="93" y="65"/>
                    </a:lnTo>
                    <a:lnTo>
                      <a:pt x="101" y="65"/>
                    </a:lnTo>
                    <a:lnTo>
                      <a:pt x="105" y="65"/>
                    </a:lnTo>
                    <a:lnTo>
                      <a:pt x="106" y="65"/>
                    </a:lnTo>
                    <a:lnTo>
                      <a:pt x="109" y="65"/>
                    </a:lnTo>
                    <a:lnTo>
                      <a:pt x="110" y="65"/>
                    </a:lnTo>
                    <a:lnTo>
                      <a:pt x="126" y="65"/>
                    </a:lnTo>
                    <a:lnTo>
                      <a:pt x="132" y="65"/>
                    </a:lnTo>
                    <a:lnTo>
                      <a:pt x="133" y="65"/>
                    </a:lnTo>
                    <a:lnTo>
                      <a:pt x="136" y="65"/>
                    </a:lnTo>
                    <a:lnTo>
                      <a:pt x="139" y="65"/>
                    </a:lnTo>
                    <a:lnTo>
                      <a:pt x="143" y="65"/>
                    </a:lnTo>
                    <a:lnTo>
                      <a:pt x="144" y="66"/>
                    </a:lnTo>
                    <a:lnTo>
                      <a:pt x="147" y="66"/>
                    </a:lnTo>
                    <a:lnTo>
                      <a:pt x="149" y="66"/>
                    </a:lnTo>
                    <a:lnTo>
                      <a:pt x="151" y="66"/>
                    </a:lnTo>
                    <a:lnTo>
                      <a:pt x="156" y="66"/>
                    </a:lnTo>
                    <a:lnTo>
                      <a:pt x="157" y="66"/>
                    </a:lnTo>
                    <a:lnTo>
                      <a:pt x="157" y="59"/>
                    </a:lnTo>
                    <a:lnTo>
                      <a:pt x="165" y="59"/>
                    </a:lnTo>
                    <a:lnTo>
                      <a:pt x="166" y="59"/>
                    </a:lnTo>
                    <a:lnTo>
                      <a:pt x="168" y="59"/>
                    </a:lnTo>
                    <a:lnTo>
                      <a:pt x="169" y="59"/>
                    </a:lnTo>
                    <a:lnTo>
                      <a:pt x="171" y="59"/>
                    </a:lnTo>
                    <a:lnTo>
                      <a:pt x="174" y="59"/>
                    </a:lnTo>
                    <a:lnTo>
                      <a:pt x="175" y="59"/>
                    </a:lnTo>
                    <a:lnTo>
                      <a:pt x="178" y="59"/>
                    </a:lnTo>
                    <a:lnTo>
                      <a:pt x="179" y="59"/>
                    </a:lnTo>
                    <a:lnTo>
                      <a:pt x="185" y="59"/>
                    </a:lnTo>
                    <a:lnTo>
                      <a:pt x="191" y="58"/>
                    </a:lnTo>
                    <a:lnTo>
                      <a:pt x="194" y="58"/>
                    </a:lnTo>
                    <a:lnTo>
                      <a:pt x="196" y="58"/>
                    </a:lnTo>
                    <a:lnTo>
                      <a:pt x="196" y="59"/>
                    </a:lnTo>
                    <a:lnTo>
                      <a:pt x="196" y="61"/>
                    </a:lnTo>
                    <a:lnTo>
                      <a:pt x="196" y="62"/>
                    </a:lnTo>
                    <a:lnTo>
                      <a:pt x="199" y="62"/>
                    </a:lnTo>
                    <a:lnTo>
                      <a:pt x="200" y="62"/>
                    </a:lnTo>
                    <a:lnTo>
                      <a:pt x="202" y="62"/>
                    </a:lnTo>
                    <a:lnTo>
                      <a:pt x="203" y="62"/>
                    </a:lnTo>
                    <a:lnTo>
                      <a:pt x="204" y="62"/>
                    </a:lnTo>
                    <a:lnTo>
                      <a:pt x="205" y="62"/>
                    </a:lnTo>
                    <a:lnTo>
                      <a:pt x="207" y="62"/>
                    </a:lnTo>
                    <a:lnTo>
                      <a:pt x="208" y="61"/>
                    </a:lnTo>
                    <a:lnTo>
                      <a:pt x="209" y="61"/>
                    </a:lnTo>
                    <a:lnTo>
                      <a:pt x="211" y="61"/>
                    </a:lnTo>
                    <a:lnTo>
                      <a:pt x="212" y="61"/>
                    </a:lnTo>
                    <a:lnTo>
                      <a:pt x="213" y="61"/>
                    </a:lnTo>
                    <a:lnTo>
                      <a:pt x="215" y="61"/>
                    </a:lnTo>
                    <a:lnTo>
                      <a:pt x="216" y="61"/>
                    </a:lnTo>
                    <a:lnTo>
                      <a:pt x="217" y="61"/>
                    </a:lnTo>
                    <a:lnTo>
                      <a:pt x="219" y="61"/>
                    </a:lnTo>
                    <a:lnTo>
                      <a:pt x="221" y="61"/>
                    </a:lnTo>
                    <a:lnTo>
                      <a:pt x="223" y="61"/>
                    </a:lnTo>
                    <a:lnTo>
                      <a:pt x="224" y="61"/>
                    </a:lnTo>
                    <a:lnTo>
                      <a:pt x="225" y="61"/>
                    </a:lnTo>
                    <a:lnTo>
                      <a:pt x="225" y="62"/>
                    </a:lnTo>
                    <a:lnTo>
                      <a:pt x="225" y="63"/>
                    </a:lnTo>
                    <a:lnTo>
                      <a:pt x="225" y="65"/>
                    </a:lnTo>
                    <a:lnTo>
                      <a:pt x="225" y="66"/>
                    </a:lnTo>
                    <a:lnTo>
                      <a:pt x="225" y="69"/>
                    </a:lnTo>
                    <a:lnTo>
                      <a:pt x="226" y="69"/>
                    </a:lnTo>
                    <a:lnTo>
                      <a:pt x="226" y="67"/>
                    </a:lnTo>
                    <a:lnTo>
                      <a:pt x="228" y="67"/>
                    </a:lnTo>
                    <a:lnTo>
                      <a:pt x="232" y="67"/>
                    </a:lnTo>
                    <a:lnTo>
                      <a:pt x="234" y="67"/>
                    </a:lnTo>
                    <a:lnTo>
                      <a:pt x="234" y="69"/>
                    </a:lnTo>
                    <a:lnTo>
                      <a:pt x="234" y="70"/>
                    </a:lnTo>
                    <a:lnTo>
                      <a:pt x="234" y="71"/>
                    </a:lnTo>
                    <a:lnTo>
                      <a:pt x="236" y="71"/>
                    </a:lnTo>
                    <a:lnTo>
                      <a:pt x="234" y="71"/>
                    </a:lnTo>
                    <a:lnTo>
                      <a:pt x="234" y="72"/>
                    </a:lnTo>
                    <a:lnTo>
                      <a:pt x="234" y="74"/>
                    </a:lnTo>
                    <a:lnTo>
                      <a:pt x="233" y="74"/>
                    </a:lnTo>
                    <a:lnTo>
                      <a:pt x="234" y="74"/>
                    </a:lnTo>
                    <a:lnTo>
                      <a:pt x="236" y="74"/>
                    </a:lnTo>
                    <a:lnTo>
                      <a:pt x="237" y="74"/>
                    </a:lnTo>
                    <a:lnTo>
                      <a:pt x="238" y="72"/>
                    </a:lnTo>
                    <a:lnTo>
                      <a:pt x="240" y="72"/>
                    </a:lnTo>
                    <a:lnTo>
                      <a:pt x="241" y="72"/>
                    </a:lnTo>
                    <a:lnTo>
                      <a:pt x="241" y="71"/>
                    </a:lnTo>
                    <a:lnTo>
                      <a:pt x="242" y="71"/>
                    </a:lnTo>
                    <a:lnTo>
                      <a:pt x="242" y="70"/>
                    </a:lnTo>
                    <a:lnTo>
                      <a:pt x="242" y="69"/>
                    </a:lnTo>
                    <a:lnTo>
                      <a:pt x="243" y="69"/>
                    </a:lnTo>
                    <a:lnTo>
                      <a:pt x="243" y="66"/>
                    </a:lnTo>
                    <a:lnTo>
                      <a:pt x="245" y="65"/>
                    </a:lnTo>
                    <a:lnTo>
                      <a:pt x="245" y="63"/>
                    </a:lnTo>
                    <a:lnTo>
                      <a:pt x="246" y="62"/>
                    </a:lnTo>
                    <a:lnTo>
                      <a:pt x="247" y="62"/>
                    </a:lnTo>
                    <a:lnTo>
                      <a:pt x="249" y="62"/>
                    </a:lnTo>
                    <a:lnTo>
                      <a:pt x="250" y="62"/>
                    </a:lnTo>
                    <a:lnTo>
                      <a:pt x="251" y="62"/>
                    </a:lnTo>
                    <a:lnTo>
                      <a:pt x="253" y="62"/>
                    </a:lnTo>
                    <a:lnTo>
                      <a:pt x="254" y="62"/>
                    </a:lnTo>
                    <a:lnTo>
                      <a:pt x="255" y="62"/>
                    </a:lnTo>
                    <a:lnTo>
                      <a:pt x="255" y="61"/>
                    </a:lnTo>
                    <a:lnTo>
                      <a:pt x="255" y="59"/>
                    </a:lnTo>
                    <a:lnTo>
                      <a:pt x="257" y="59"/>
                    </a:lnTo>
                    <a:lnTo>
                      <a:pt x="258" y="59"/>
                    </a:lnTo>
                    <a:lnTo>
                      <a:pt x="259" y="59"/>
                    </a:lnTo>
                    <a:lnTo>
                      <a:pt x="260" y="59"/>
                    </a:lnTo>
                    <a:lnTo>
                      <a:pt x="262" y="59"/>
                    </a:lnTo>
                    <a:lnTo>
                      <a:pt x="263" y="59"/>
                    </a:lnTo>
                    <a:lnTo>
                      <a:pt x="263" y="61"/>
                    </a:lnTo>
                    <a:lnTo>
                      <a:pt x="263" y="62"/>
                    </a:lnTo>
                    <a:lnTo>
                      <a:pt x="264" y="62"/>
                    </a:lnTo>
                    <a:lnTo>
                      <a:pt x="266" y="62"/>
                    </a:lnTo>
                    <a:lnTo>
                      <a:pt x="267" y="62"/>
                    </a:lnTo>
                    <a:lnTo>
                      <a:pt x="268" y="62"/>
                    </a:lnTo>
                    <a:lnTo>
                      <a:pt x="270" y="62"/>
                    </a:lnTo>
                    <a:lnTo>
                      <a:pt x="272" y="62"/>
                    </a:lnTo>
                    <a:lnTo>
                      <a:pt x="274" y="62"/>
                    </a:lnTo>
                    <a:lnTo>
                      <a:pt x="277" y="62"/>
                    </a:lnTo>
                    <a:lnTo>
                      <a:pt x="279" y="62"/>
                    </a:lnTo>
                    <a:lnTo>
                      <a:pt x="280" y="62"/>
                    </a:lnTo>
                    <a:lnTo>
                      <a:pt x="281" y="62"/>
                    </a:lnTo>
                    <a:lnTo>
                      <a:pt x="283" y="62"/>
                    </a:lnTo>
                    <a:lnTo>
                      <a:pt x="284" y="62"/>
                    </a:lnTo>
                    <a:lnTo>
                      <a:pt x="285" y="62"/>
                    </a:lnTo>
                    <a:lnTo>
                      <a:pt x="287" y="62"/>
                    </a:lnTo>
                    <a:lnTo>
                      <a:pt x="288" y="62"/>
                    </a:lnTo>
                    <a:lnTo>
                      <a:pt x="289" y="62"/>
                    </a:lnTo>
                    <a:lnTo>
                      <a:pt x="291" y="62"/>
                    </a:lnTo>
                    <a:lnTo>
                      <a:pt x="292" y="62"/>
                    </a:lnTo>
                    <a:lnTo>
                      <a:pt x="293" y="62"/>
                    </a:lnTo>
                    <a:lnTo>
                      <a:pt x="295" y="62"/>
                    </a:lnTo>
                    <a:lnTo>
                      <a:pt x="296" y="62"/>
                    </a:lnTo>
                    <a:lnTo>
                      <a:pt x="297" y="62"/>
                    </a:lnTo>
                    <a:lnTo>
                      <a:pt x="298" y="62"/>
                    </a:lnTo>
                    <a:lnTo>
                      <a:pt x="300" y="62"/>
                    </a:lnTo>
                    <a:lnTo>
                      <a:pt x="301" y="62"/>
                    </a:lnTo>
                    <a:lnTo>
                      <a:pt x="302" y="62"/>
                    </a:lnTo>
                    <a:lnTo>
                      <a:pt x="304" y="62"/>
                    </a:lnTo>
                    <a:lnTo>
                      <a:pt x="305" y="62"/>
                    </a:lnTo>
                    <a:lnTo>
                      <a:pt x="305" y="63"/>
                    </a:lnTo>
                    <a:lnTo>
                      <a:pt x="304" y="65"/>
                    </a:lnTo>
                    <a:lnTo>
                      <a:pt x="305" y="65"/>
                    </a:lnTo>
                    <a:lnTo>
                      <a:pt x="305" y="66"/>
                    </a:lnTo>
                    <a:lnTo>
                      <a:pt x="305" y="67"/>
                    </a:lnTo>
                    <a:lnTo>
                      <a:pt x="306" y="67"/>
                    </a:lnTo>
                    <a:lnTo>
                      <a:pt x="308" y="67"/>
                    </a:lnTo>
                    <a:lnTo>
                      <a:pt x="308" y="66"/>
                    </a:lnTo>
                    <a:lnTo>
                      <a:pt x="309" y="66"/>
                    </a:lnTo>
                    <a:lnTo>
                      <a:pt x="309" y="65"/>
                    </a:lnTo>
                    <a:lnTo>
                      <a:pt x="310" y="65"/>
                    </a:lnTo>
                    <a:lnTo>
                      <a:pt x="312" y="65"/>
                    </a:lnTo>
                    <a:lnTo>
                      <a:pt x="313" y="65"/>
                    </a:lnTo>
                    <a:lnTo>
                      <a:pt x="314" y="65"/>
                    </a:lnTo>
                    <a:lnTo>
                      <a:pt x="315" y="66"/>
                    </a:lnTo>
                    <a:lnTo>
                      <a:pt x="315" y="67"/>
                    </a:lnTo>
                    <a:lnTo>
                      <a:pt x="315" y="69"/>
                    </a:lnTo>
                    <a:lnTo>
                      <a:pt x="315" y="70"/>
                    </a:lnTo>
                    <a:lnTo>
                      <a:pt x="314" y="70"/>
                    </a:lnTo>
                    <a:lnTo>
                      <a:pt x="313" y="70"/>
                    </a:lnTo>
                    <a:lnTo>
                      <a:pt x="312" y="70"/>
                    </a:lnTo>
                    <a:lnTo>
                      <a:pt x="312" y="71"/>
                    </a:lnTo>
                    <a:lnTo>
                      <a:pt x="310" y="72"/>
                    </a:lnTo>
                    <a:lnTo>
                      <a:pt x="310" y="74"/>
                    </a:lnTo>
                    <a:lnTo>
                      <a:pt x="309" y="75"/>
                    </a:lnTo>
                    <a:lnTo>
                      <a:pt x="310" y="75"/>
                    </a:lnTo>
                    <a:lnTo>
                      <a:pt x="312" y="76"/>
                    </a:lnTo>
                    <a:lnTo>
                      <a:pt x="313" y="76"/>
                    </a:lnTo>
                    <a:lnTo>
                      <a:pt x="313" y="75"/>
                    </a:lnTo>
                    <a:lnTo>
                      <a:pt x="314" y="75"/>
                    </a:lnTo>
                    <a:lnTo>
                      <a:pt x="314" y="74"/>
                    </a:lnTo>
                    <a:lnTo>
                      <a:pt x="315" y="74"/>
                    </a:lnTo>
                    <a:lnTo>
                      <a:pt x="317" y="75"/>
                    </a:lnTo>
                    <a:lnTo>
                      <a:pt x="318" y="76"/>
                    </a:lnTo>
                    <a:lnTo>
                      <a:pt x="318" y="78"/>
                    </a:lnTo>
                    <a:lnTo>
                      <a:pt x="317" y="79"/>
                    </a:lnTo>
                    <a:lnTo>
                      <a:pt x="319" y="79"/>
                    </a:lnTo>
                    <a:lnTo>
                      <a:pt x="319" y="80"/>
                    </a:lnTo>
                    <a:lnTo>
                      <a:pt x="321" y="80"/>
                    </a:lnTo>
                    <a:lnTo>
                      <a:pt x="322" y="80"/>
                    </a:lnTo>
                    <a:lnTo>
                      <a:pt x="322" y="82"/>
                    </a:lnTo>
                    <a:lnTo>
                      <a:pt x="323" y="82"/>
                    </a:lnTo>
                    <a:lnTo>
                      <a:pt x="325" y="82"/>
                    </a:lnTo>
                    <a:lnTo>
                      <a:pt x="325" y="83"/>
                    </a:lnTo>
                    <a:lnTo>
                      <a:pt x="326" y="83"/>
                    </a:lnTo>
                    <a:lnTo>
                      <a:pt x="326" y="84"/>
                    </a:lnTo>
                    <a:lnTo>
                      <a:pt x="326" y="86"/>
                    </a:lnTo>
                    <a:lnTo>
                      <a:pt x="326" y="87"/>
                    </a:lnTo>
                    <a:lnTo>
                      <a:pt x="326" y="88"/>
                    </a:lnTo>
                    <a:lnTo>
                      <a:pt x="327" y="89"/>
                    </a:lnTo>
                    <a:lnTo>
                      <a:pt x="327" y="91"/>
                    </a:lnTo>
                    <a:lnTo>
                      <a:pt x="327" y="92"/>
                    </a:lnTo>
                    <a:lnTo>
                      <a:pt x="329" y="92"/>
                    </a:lnTo>
                    <a:lnTo>
                      <a:pt x="329" y="91"/>
                    </a:lnTo>
                    <a:lnTo>
                      <a:pt x="329" y="92"/>
                    </a:lnTo>
                    <a:lnTo>
                      <a:pt x="330" y="92"/>
                    </a:lnTo>
                    <a:lnTo>
                      <a:pt x="330" y="91"/>
                    </a:lnTo>
                    <a:lnTo>
                      <a:pt x="331" y="91"/>
                    </a:lnTo>
                    <a:lnTo>
                      <a:pt x="331" y="89"/>
                    </a:lnTo>
                    <a:lnTo>
                      <a:pt x="332" y="89"/>
                    </a:lnTo>
                    <a:lnTo>
                      <a:pt x="334" y="89"/>
                    </a:lnTo>
                    <a:lnTo>
                      <a:pt x="334" y="88"/>
                    </a:lnTo>
                    <a:lnTo>
                      <a:pt x="335" y="88"/>
                    </a:lnTo>
                    <a:lnTo>
                      <a:pt x="336" y="88"/>
                    </a:lnTo>
                    <a:lnTo>
                      <a:pt x="336" y="87"/>
                    </a:lnTo>
                    <a:lnTo>
                      <a:pt x="336" y="86"/>
                    </a:lnTo>
                    <a:lnTo>
                      <a:pt x="336" y="84"/>
                    </a:lnTo>
                    <a:lnTo>
                      <a:pt x="336" y="83"/>
                    </a:lnTo>
                    <a:lnTo>
                      <a:pt x="338" y="83"/>
                    </a:lnTo>
                    <a:lnTo>
                      <a:pt x="339" y="83"/>
                    </a:lnTo>
                    <a:lnTo>
                      <a:pt x="339" y="82"/>
                    </a:lnTo>
                    <a:lnTo>
                      <a:pt x="338" y="82"/>
                    </a:lnTo>
                    <a:lnTo>
                      <a:pt x="339" y="82"/>
                    </a:lnTo>
                    <a:lnTo>
                      <a:pt x="339" y="80"/>
                    </a:lnTo>
                    <a:lnTo>
                      <a:pt x="338" y="80"/>
                    </a:lnTo>
                    <a:lnTo>
                      <a:pt x="339" y="79"/>
                    </a:lnTo>
                    <a:lnTo>
                      <a:pt x="338" y="79"/>
                    </a:lnTo>
                    <a:lnTo>
                      <a:pt x="339" y="78"/>
                    </a:lnTo>
                    <a:lnTo>
                      <a:pt x="339" y="75"/>
                    </a:lnTo>
                    <a:lnTo>
                      <a:pt x="339" y="74"/>
                    </a:lnTo>
                    <a:lnTo>
                      <a:pt x="340" y="74"/>
                    </a:lnTo>
                    <a:lnTo>
                      <a:pt x="342" y="72"/>
                    </a:lnTo>
                    <a:lnTo>
                      <a:pt x="340" y="72"/>
                    </a:lnTo>
                    <a:lnTo>
                      <a:pt x="340" y="71"/>
                    </a:lnTo>
                    <a:lnTo>
                      <a:pt x="342" y="71"/>
                    </a:lnTo>
                    <a:lnTo>
                      <a:pt x="342" y="70"/>
                    </a:lnTo>
                    <a:lnTo>
                      <a:pt x="343" y="70"/>
                    </a:lnTo>
                    <a:lnTo>
                      <a:pt x="343" y="69"/>
                    </a:lnTo>
                    <a:lnTo>
                      <a:pt x="343" y="67"/>
                    </a:lnTo>
                    <a:lnTo>
                      <a:pt x="344" y="66"/>
                    </a:lnTo>
                    <a:lnTo>
                      <a:pt x="344" y="65"/>
                    </a:lnTo>
                    <a:lnTo>
                      <a:pt x="346" y="65"/>
                    </a:lnTo>
                    <a:lnTo>
                      <a:pt x="346" y="63"/>
                    </a:lnTo>
                    <a:lnTo>
                      <a:pt x="347" y="63"/>
                    </a:lnTo>
                    <a:lnTo>
                      <a:pt x="347" y="65"/>
                    </a:lnTo>
                    <a:lnTo>
                      <a:pt x="348" y="65"/>
                    </a:lnTo>
                    <a:lnTo>
                      <a:pt x="349" y="65"/>
                    </a:lnTo>
                    <a:lnTo>
                      <a:pt x="351" y="65"/>
                    </a:lnTo>
                    <a:lnTo>
                      <a:pt x="351" y="66"/>
                    </a:lnTo>
                    <a:lnTo>
                      <a:pt x="351" y="67"/>
                    </a:lnTo>
                    <a:lnTo>
                      <a:pt x="351" y="69"/>
                    </a:lnTo>
                    <a:lnTo>
                      <a:pt x="352" y="69"/>
                    </a:lnTo>
                    <a:lnTo>
                      <a:pt x="352" y="70"/>
                    </a:lnTo>
                    <a:lnTo>
                      <a:pt x="352" y="69"/>
                    </a:lnTo>
                    <a:lnTo>
                      <a:pt x="352" y="70"/>
                    </a:lnTo>
                    <a:lnTo>
                      <a:pt x="353" y="70"/>
                    </a:lnTo>
                    <a:lnTo>
                      <a:pt x="353" y="69"/>
                    </a:lnTo>
                    <a:lnTo>
                      <a:pt x="353" y="67"/>
                    </a:lnTo>
                    <a:lnTo>
                      <a:pt x="353" y="66"/>
                    </a:lnTo>
                    <a:lnTo>
                      <a:pt x="355" y="66"/>
                    </a:lnTo>
                    <a:lnTo>
                      <a:pt x="355" y="65"/>
                    </a:lnTo>
                    <a:lnTo>
                      <a:pt x="356" y="65"/>
                    </a:lnTo>
                    <a:lnTo>
                      <a:pt x="356" y="63"/>
                    </a:lnTo>
                    <a:lnTo>
                      <a:pt x="356" y="62"/>
                    </a:lnTo>
                    <a:lnTo>
                      <a:pt x="357" y="62"/>
                    </a:lnTo>
                    <a:lnTo>
                      <a:pt x="359" y="62"/>
                    </a:lnTo>
                    <a:lnTo>
                      <a:pt x="359" y="61"/>
                    </a:lnTo>
                    <a:lnTo>
                      <a:pt x="359" y="62"/>
                    </a:lnTo>
                    <a:lnTo>
                      <a:pt x="360" y="62"/>
                    </a:lnTo>
                    <a:lnTo>
                      <a:pt x="360" y="63"/>
                    </a:lnTo>
                    <a:lnTo>
                      <a:pt x="360" y="65"/>
                    </a:lnTo>
                    <a:lnTo>
                      <a:pt x="361" y="65"/>
                    </a:lnTo>
                    <a:lnTo>
                      <a:pt x="363" y="65"/>
                    </a:lnTo>
                    <a:lnTo>
                      <a:pt x="363" y="63"/>
                    </a:lnTo>
                    <a:lnTo>
                      <a:pt x="363" y="65"/>
                    </a:lnTo>
                    <a:lnTo>
                      <a:pt x="364" y="65"/>
                    </a:lnTo>
                    <a:lnTo>
                      <a:pt x="365" y="65"/>
                    </a:lnTo>
                    <a:lnTo>
                      <a:pt x="364" y="65"/>
                    </a:lnTo>
                    <a:lnTo>
                      <a:pt x="365" y="63"/>
                    </a:lnTo>
                    <a:lnTo>
                      <a:pt x="367" y="62"/>
                    </a:lnTo>
                    <a:lnTo>
                      <a:pt x="367" y="61"/>
                    </a:lnTo>
                    <a:lnTo>
                      <a:pt x="368" y="61"/>
                    </a:lnTo>
                    <a:lnTo>
                      <a:pt x="368" y="59"/>
                    </a:lnTo>
                    <a:lnTo>
                      <a:pt x="368" y="58"/>
                    </a:lnTo>
                    <a:lnTo>
                      <a:pt x="368" y="57"/>
                    </a:lnTo>
                    <a:lnTo>
                      <a:pt x="368" y="55"/>
                    </a:lnTo>
                    <a:lnTo>
                      <a:pt x="369" y="55"/>
                    </a:lnTo>
                    <a:lnTo>
                      <a:pt x="369" y="54"/>
                    </a:lnTo>
                    <a:lnTo>
                      <a:pt x="370" y="54"/>
                    </a:lnTo>
                    <a:lnTo>
                      <a:pt x="372" y="54"/>
                    </a:lnTo>
                    <a:lnTo>
                      <a:pt x="373" y="54"/>
                    </a:lnTo>
                    <a:lnTo>
                      <a:pt x="374" y="54"/>
                    </a:lnTo>
                    <a:lnTo>
                      <a:pt x="374" y="53"/>
                    </a:lnTo>
                    <a:lnTo>
                      <a:pt x="376" y="53"/>
                    </a:lnTo>
                    <a:lnTo>
                      <a:pt x="374" y="53"/>
                    </a:lnTo>
                    <a:lnTo>
                      <a:pt x="376" y="52"/>
                    </a:lnTo>
                    <a:lnTo>
                      <a:pt x="376" y="50"/>
                    </a:lnTo>
                    <a:lnTo>
                      <a:pt x="377" y="50"/>
                    </a:lnTo>
                    <a:lnTo>
                      <a:pt x="377" y="49"/>
                    </a:lnTo>
                    <a:lnTo>
                      <a:pt x="378" y="49"/>
                    </a:lnTo>
                    <a:lnTo>
                      <a:pt x="378" y="50"/>
                    </a:lnTo>
                    <a:lnTo>
                      <a:pt x="380" y="50"/>
                    </a:lnTo>
                    <a:lnTo>
                      <a:pt x="381" y="50"/>
                    </a:lnTo>
                    <a:lnTo>
                      <a:pt x="381" y="52"/>
                    </a:lnTo>
                    <a:lnTo>
                      <a:pt x="382" y="52"/>
                    </a:lnTo>
                    <a:lnTo>
                      <a:pt x="384" y="52"/>
                    </a:lnTo>
                    <a:lnTo>
                      <a:pt x="385" y="52"/>
                    </a:lnTo>
                    <a:lnTo>
                      <a:pt x="385" y="50"/>
                    </a:lnTo>
                    <a:lnTo>
                      <a:pt x="386" y="50"/>
                    </a:lnTo>
                    <a:lnTo>
                      <a:pt x="386" y="52"/>
                    </a:lnTo>
                    <a:lnTo>
                      <a:pt x="387" y="52"/>
                    </a:lnTo>
                    <a:lnTo>
                      <a:pt x="387" y="50"/>
                    </a:lnTo>
                    <a:lnTo>
                      <a:pt x="389" y="50"/>
                    </a:lnTo>
                    <a:lnTo>
                      <a:pt x="390" y="50"/>
                    </a:lnTo>
                    <a:lnTo>
                      <a:pt x="390" y="49"/>
                    </a:lnTo>
                    <a:lnTo>
                      <a:pt x="391" y="49"/>
                    </a:lnTo>
                    <a:lnTo>
                      <a:pt x="391" y="48"/>
                    </a:lnTo>
                    <a:lnTo>
                      <a:pt x="390" y="46"/>
                    </a:lnTo>
                    <a:lnTo>
                      <a:pt x="390" y="45"/>
                    </a:lnTo>
                    <a:lnTo>
                      <a:pt x="391" y="45"/>
                    </a:lnTo>
                    <a:lnTo>
                      <a:pt x="390" y="44"/>
                    </a:lnTo>
                    <a:lnTo>
                      <a:pt x="390" y="42"/>
                    </a:lnTo>
                    <a:lnTo>
                      <a:pt x="390" y="41"/>
                    </a:lnTo>
                    <a:lnTo>
                      <a:pt x="389" y="38"/>
                    </a:lnTo>
                    <a:lnTo>
                      <a:pt x="390" y="38"/>
                    </a:lnTo>
                    <a:lnTo>
                      <a:pt x="391" y="34"/>
                    </a:lnTo>
                    <a:lnTo>
                      <a:pt x="391" y="33"/>
                    </a:lnTo>
                    <a:lnTo>
                      <a:pt x="391" y="32"/>
                    </a:lnTo>
                    <a:lnTo>
                      <a:pt x="391" y="31"/>
                    </a:lnTo>
                    <a:lnTo>
                      <a:pt x="391" y="29"/>
                    </a:lnTo>
                    <a:lnTo>
                      <a:pt x="393" y="29"/>
                    </a:lnTo>
                    <a:lnTo>
                      <a:pt x="393" y="28"/>
                    </a:lnTo>
                    <a:lnTo>
                      <a:pt x="391" y="27"/>
                    </a:lnTo>
                    <a:lnTo>
                      <a:pt x="391" y="25"/>
                    </a:lnTo>
                    <a:lnTo>
                      <a:pt x="393" y="24"/>
                    </a:lnTo>
                    <a:lnTo>
                      <a:pt x="393" y="21"/>
                    </a:lnTo>
                    <a:lnTo>
                      <a:pt x="394" y="21"/>
                    </a:lnTo>
                    <a:lnTo>
                      <a:pt x="394" y="23"/>
                    </a:lnTo>
                    <a:lnTo>
                      <a:pt x="394" y="21"/>
                    </a:lnTo>
                    <a:lnTo>
                      <a:pt x="395" y="21"/>
                    </a:lnTo>
                    <a:lnTo>
                      <a:pt x="397" y="21"/>
                    </a:lnTo>
                    <a:lnTo>
                      <a:pt x="397" y="20"/>
                    </a:lnTo>
                    <a:lnTo>
                      <a:pt x="398" y="20"/>
                    </a:lnTo>
                    <a:lnTo>
                      <a:pt x="399" y="20"/>
                    </a:lnTo>
                    <a:lnTo>
                      <a:pt x="401" y="20"/>
                    </a:lnTo>
                    <a:lnTo>
                      <a:pt x="401" y="19"/>
                    </a:lnTo>
                    <a:lnTo>
                      <a:pt x="401" y="17"/>
                    </a:lnTo>
                    <a:lnTo>
                      <a:pt x="402" y="17"/>
                    </a:lnTo>
                    <a:lnTo>
                      <a:pt x="403" y="17"/>
                    </a:lnTo>
                    <a:lnTo>
                      <a:pt x="404" y="17"/>
                    </a:lnTo>
                    <a:lnTo>
                      <a:pt x="404" y="19"/>
                    </a:lnTo>
                    <a:lnTo>
                      <a:pt x="406" y="19"/>
                    </a:lnTo>
                    <a:lnTo>
                      <a:pt x="407" y="19"/>
                    </a:lnTo>
                    <a:lnTo>
                      <a:pt x="407" y="17"/>
                    </a:lnTo>
                    <a:lnTo>
                      <a:pt x="407" y="19"/>
                    </a:lnTo>
                    <a:lnTo>
                      <a:pt x="407" y="17"/>
                    </a:lnTo>
                    <a:lnTo>
                      <a:pt x="408" y="17"/>
                    </a:lnTo>
                    <a:lnTo>
                      <a:pt x="410" y="17"/>
                    </a:lnTo>
                    <a:lnTo>
                      <a:pt x="410" y="19"/>
                    </a:lnTo>
                    <a:lnTo>
                      <a:pt x="411" y="19"/>
                    </a:lnTo>
                    <a:lnTo>
                      <a:pt x="412" y="19"/>
                    </a:lnTo>
                    <a:lnTo>
                      <a:pt x="412" y="20"/>
                    </a:lnTo>
                    <a:lnTo>
                      <a:pt x="411" y="20"/>
                    </a:lnTo>
                    <a:lnTo>
                      <a:pt x="411" y="21"/>
                    </a:lnTo>
                    <a:lnTo>
                      <a:pt x="411" y="23"/>
                    </a:lnTo>
                    <a:lnTo>
                      <a:pt x="411" y="24"/>
                    </a:lnTo>
                    <a:lnTo>
                      <a:pt x="411" y="25"/>
                    </a:lnTo>
                    <a:lnTo>
                      <a:pt x="412" y="27"/>
                    </a:lnTo>
                    <a:lnTo>
                      <a:pt x="412" y="28"/>
                    </a:lnTo>
                    <a:lnTo>
                      <a:pt x="412" y="29"/>
                    </a:lnTo>
                    <a:lnTo>
                      <a:pt x="412" y="31"/>
                    </a:lnTo>
                    <a:lnTo>
                      <a:pt x="412" y="32"/>
                    </a:lnTo>
                    <a:lnTo>
                      <a:pt x="414" y="32"/>
                    </a:lnTo>
                    <a:lnTo>
                      <a:pt x="414" y="33"/>
                    </a:lnTo>
                    <a:lnTo>
                      <a:pt x="415" y="33"/>
                    </a:lnTo>
                    <a:lnTo>
                      <a:pt x="415" y="34"/>
                    </a:lnTo>
                    <a:lnTo>
                      <a:pt x="416" y="34"/>
                    </a:lnTo>
                    <a:lnTo>
                      <a:pt x="416" y="36"/>
                    </a:lnTo>
                    <a:lnTo>
                      <a:pt x="416" y="37"/>
                    </a:lnTo>
                    <a:lnTo>
                      <a:pt x="418" y="37"/>
                    </a:lnTo>
                    <a:lnTo>
                      <a:pt x="418" y="36"/>
                    </a:lnTo>
                    <a:lnTo>
                      <a:pt x="419" y="34"/>
                    </a:lnTo>
                    <a:lnTo>
                      <a:pt x="419" y="33"/>
                    </a:lnTo>
                    <a:lnTo>
                      <a:pt x="419" y="32"/>
                    </a:lnTo>
                    <a:lnTo>
                      <a:pt x="420" y="32"/>
                    </a:lnTo>
                    <a:lnTo>
                      <a:pt x="421" y="32"/>
                    </a:lnTo>
                    <a:lnTo>
                      <a:pt x="423" y="32"/>
                    </a:lnTo>
                    <a:lnTo>
                      <a:pt x="423" y="31"/>
                    </a:lnTo>
                    <a:lnTo>
                      <a:pt x="424" y="31"/>
                    </a:lnTo>
                    <a:lnTo>
                      <a:pt x="424" y="29"/>
                    </a:lnTo>
                    <a:lnTo>
                      <a:pt x="424" y="28"/>
                    </a:lnTo>
                    <a:lnTo>
                      <a:pt x="425" y="27"/>
                    </a:lnTo>
                    <a:lnTo>
                      <a:pt x="424" y="25"/>
                    </a:lnTo>
                    <a:lnTo>
                      <a:pt x="424" y="24"/>
                    </a:lnTo>
                    <a:lnTo>
                      <a:pt x="425" y="24"/>
                    </a:lnTo>
                    <a:lnTo>
                      <a:pt x="427" y="24"/>
                    </a:lnTo>
                    <a:lnTo>
                      <a:pt x="429" y="21"/>
                    </a:lnTo>
                    <a:lnTo>
                      <a:pt x="431" y="21"/>
                    </a:lnTo>
                    <a:lnTo>
                      <a:pt x="433" y="21"/>
                    </a:lnTo>
                    <a:lnTo>
                      <a:pt x="435" y="21"/>
                    </a:lnTo>
                    <a:lnTo>
                      <a:pt x="436" y="20"/>
                    </a:lnTo>
                    <a:lnTo>
                      <a:pt x="437" y="20"/>
                    </a:lnTo>
                    <a:lnTo>
                      <a:pt x="439" y="20"/>
                    </a:lnTo>
                    <a:lnTo>
                      <a:pt x="441" y="20"/>
                    </a:lnTo>
                    <a:lnTo>
                      <a:pt x="442" y="20"/>
                    </a:lnTo>
                    <a:lnTo>
                      <a:pt x="442" y="19"/>
                    </a:lnTo>
                    <a:lnTo>
                      <a:pt x="444" y="19"/>
                    </a:lnTo>
                    <a:lnTo>
                      <a:pt x="445" y="19"/>
                    </a:lnTo>
                    <a:lnTo>
                      <a:pt x="446" y="19"/>
                    </a:lnTo>
                    <a:lnTo>
                      <a:pt x="446" y="17"/>
                    </a:lnTo>
                    <a:lnTo>
                      <a:pt x="448" y="17"/>
                    </a:lnTo>
                    <a:lnTo>
                      <a:pt x="448" y="16"/>
                    </a:lnTo>
                    <a:lnTo>
                      <a:pt x="446" y="15"/>
                    </a:lnTo>
                    <a:lnTo>
                      <a:pt x="446" y="14"/>
                    </a:lnTo>
                    <a:lnTo>
                      <a:pt x="445" y="14"/>
                    </a:lnTo>
                    <a:lnTo>
                      <a:pt x="444" y="12"/>
                    </a:lnTo>
                    <a:lnTo>
                      <a:pt x="442" y="12"/>
                    </a:lnTo>
                    <a:lnTo>
                      <a:pt x="441" y="11"/>
                    </a:lnTo>
                    <a:lnTo>
                      <a:pt x="441" y="10"/>
                    </a:lnTo>
                    <a:lnTo>
                      <a:pt x="441" y="8"/>
                    </a:lnTo>
                    <a:lnTo>
                      <a:pt x="442" y="8"/>
                    </a:lnTo>
                    <a:lnTo>
                      <a:pt x="442" y="7"/>
                    </a:lnTo>
                    <a:lnTo>
                      <a:pt x="442" y="6"/>
                    </a:lnTo>
                    <a:lnTo>
                      <a:pt x="442" y="4"/>
                    </a:lnTo>
                    <a:lnTo>
                      <a:pt x="442" y="3"/>
                    </a:lnTo>
                    <a:lnTo>
                      <a:pt x="444" y="3"/>
                    </a:lnTo>
                    <a:lnTo>
                      <a:pt x="444" y="2"/>
                    </a:lnTo>
                    <a:lnTo>
                      <a:pt x="445" y="2"/>
                    </a:lnTo>
                    <a:lnTo>
                      <a:pt x="445" y="0"/>
                    </a:lnTo>
                    <a:lnTo>
                      <a:pt x="454" y="3"/>
                    </a:lnTo>
                    <a:lnTo>
                      <a:pt x="458" y="4"/>
                    </a:lnTo>
                    <a:lnTo>
                      <a:pt x="462" y="6"/>
                    </a:lnTo>
                    <a:lnTo>
                      <a:pt x="465" y="6"/>
                    </a:lnTo>
                    <a:lnTo>
                      <a:pt x="467" y="6"/>
                    </a:lnTo>
                    <a:lnTo>
                      <a:pt x="473" y="7"/>
                    </a:lnTo>
                    <a:lnTo>
                      <a:pt x="476" y="8"/>
                    </a:lnTo>
                    <a:lnTo>
                      <a:pt x="478" y="8"/>
                    </a:lnTo>
                    <a:lnTo>
                      <a:pt x="479" y="10"/>
                    </a:lnTo>
                    <a:lnTo>
                      <a:pt x="480" y="10"/>
                    </a:lnTo>
                    <a:lnTo>
                      <a:pt x="483" y="10"/>
                    </a:lnTo>
                    <a:lnTo>
                      <a:pt x="484" y="11"/>
                    </a:lnTo>
                    <a:lnTo>
                      <a:pt x="487" y="12"/>
                    </a:lnTo>
                    <a:lnTo>
                      <a:pt x="488" y="12"/>
                    </a:lnTo>
                    <a:lnTo>
                      <a:pt x="490" y="12"/>
                    </a:lnTo>
                    <a:lnTo>
                      <a:pt x="493" y="14"/>
                    </a:lnTo>
                    <a:lnTo>
                      <a:pt x="493" y="15"/>
                    </a:lnTo>
                    <a:lnTo>
                      <a:pt x="495" y="16"/>
                    </a:lnTo>
                    <a:lnTo>
                      <a:pt x="493" y="16"/>
                    </a:lnTo>
                    <a:lnTo>
                      <a:pt x="495" y="16"/>
                    </a:lnTo>
                    <a:lnTo>
                      <a:pt x="493" y="16"/>
                    </a:lnTo>
                    <a:lnTo>
                      <a:pt x="493" y="17"/>
                    </a:lnTo>
                    <a:lnTo>
                      <a:pt x="492" y="19"/>
                    </a:lnTo>
                    <a:lnTo>
                      <a:pt x="491" y="19"/>
                    </a:lnTo>
                    <a:lnTo>
                      <a:pt x="491" y="20"/>
                    </a:lnTo>
                    <a:lnTo>
                      <a:pt x="491" y="21"/>
                    </a:lnTo>
                    <a:lnTo>
                      <a:pt x="491" y="23"/>
                    </a:lnTo>
                    <a:lnTo>
                      <a:pt x="491" y="24"/>
                    </a:lnTo>
                    <a:lnTo>
                      <a:pt x="491" y="25"/>
                    </a:lnTo>
                    <a:lnTo>
                      <a:pt x="492" y="25"/>
                    </a:lnTo>
                    <a:lnTo>
                      <a:pt x="492" y="24"/>
                    </a:lnTo>
                    <a:lnTo>
                      <a:pt x="493" y="24"/>
                    </a:lnTo>
                    <a:lnTo>
                      <a:pt x="493" y="25"/>
                    </a:lnTo>
                    <a:lnTo>
                      <a:pt x="495" y="25"/>
                    </a:lnTo>
                    <a:lnTo>
                      <a:pt x="496" y="25"/>
                    </a:lnTo>
                    <a:lnTo>
                      <a:pt x="497" y="25"/>
                    </a:lnTo>
                    <a:lnTo>
                      <a:pt x="499" y="25"/>
                    </a:lnTo>
                    <a:lnTo>
                      <a:pt x="499" y="27"/>
                    </a:lnTo>
                    <a:lnTo>
                      <a:pt x="500" y="27"/>
                    </a:lnTo>
                    <a:lnTo>
                      <a:pt x="501" y="27"/>
                    </a:lnTo>
                    <a:lnTo>
                      <a:pt x="501" y="28"/>
                    </a:lnTo>
                    <a:lnTo>
                      <a:pt x="503" y="28"/>
                    </a:lnTo>
                    <a:lnTo>
                      <a:pt x="504" y="28"/>
                    </a:lnTo>
                    <a:lnTo>
                      <a:pt x="504" y="29"/>
                    </a:lnTo>
                    <a:lnTo>
                      <a:pt x="505" y="29"/>
                    </a:lnTo>
                    <a:lnTo>
                      <a:pt x="505" y="31"/>
                    </a:lnTo>
                    <a:lnTo>
                      <a:pt x="507" y="31"/>
                    </a:lnTo>
                    <a:lnTo>
                      <a:pt x="507" y="32"/>
                    </a:lnTo>
                    <a:lnTo>
                      <a:pt x="508" y="32"/>
                    </a:lnTo>
                    <a:lnTo>
                      <a:pt x="509" y="32"/>
                    </a:lnTo>
                    <a:lnTo>
                      <a:pt x="511" y="32"/>
                    </a:lnTo>
                    <a:lnTo>
                      <a:pt x="512" y="32"/>
                    </a:lnTo>
                    <a:lnTo>
                      <a:pt x="513" y="32"/>
                    </a:lnTo>
                    <a:lnTo>
                      <a:pt x="514" y="32"/>
                    </a:lnTo>
                    <a:lnTo>
                      <a:pt x="516" y="32"/>
                    </a:lnTo>
                    <a:lnTo>
                      <a:pt x="517" y="32"/>
                    </a:lnTo>
                    <a:lnTo>
                      <a:pt x="518" y="32"/>
                    </a:lnTo>
                    <a:lnTo>
                      <a:pt x="520" y="32"/>
                    </a:lnTo>
                    <a:lnTo>
                      <a:pt x="521" y="32"/>
                    </a:lnTo>
                    <a:lnTo>
                      <a:pt x="522" y="31"/>
                    </a:lnTo>
                    <a:lnTo>
                      <a:pt x="521" y="31"/>
                    </a:lnTo>
                    <a:lnTo>
                      <a:pt x="522" y="31"/>
                    </a:lnTo>
                    <a:lnTo>
                      <a:pt x="522" y="29"/>
                    </a:lnTo>
                    <a:lnTo>
                      <a:pt x="524" y="29"/>
                    </a:lnTo>
                    <a:lnTo>
                      <a:pt x="524" y="28"/>
                    </a:lnTo>
                    <a:lnTo>
                      <a:pt x="525" y="28"/>
                    </a:lnTo>
                    <a:lnTo>
                      <a:pt x="525" y="27"/>
                    </a:lnTo>
                    <a:lnTo>
                      <a:pt x="526" y="27"/>
                    </a:lnTo>
                    <a:lnTo>
                      <a:pt x="526" y="25"/>
                    </a:lnTo>
                    <a:lnTo>
                      <a:pt x="528" y="25"/>
                    </a:lnTo>
                    <a:lnTo>
                      <a:pt x="528" y="24"/>
                    </a:lnTo>
                    <a:lnTo>
                      <a:pt x="529" y="24"/>
                    </a:lnTo>
                    <a:lnTo>
                      <a:pt x="530" y="24"/>
                    </a:lnTo>
                    <a:lnTo>
                      <a:pt x="530" y="23"/>
                    </a:lnTo>
                    <a:lnTo>
                      <a:pt x="531" y="23"/>
                    </a:lnTo>
                    <a:lnTo>
                      <a:pt x="533" y="23"/>
                    </a:lnTo>
                    <a:lnTo>
                      <a:pt x="533" y="21"/>
                    </a:lnTo>
                    <a:lnTo>
                      <a:pt x="534" y="21"/>
                    </a:lnTo>
                    <a:lnTo>
                      <a:pt x="534" y="23"/>
                    </a:lnTo>
                    <a:lnTo>
                      <a:pt x="535" y="23"/>
                    </a:lnTo>
                    <a:lnTo>
                      <a:pt x="535" y="24"/>
                    </a:lnTo>
                    <a:lnTo>
                      <a:pt x="537" y="24"/>
                    </a:lnTo>
                    <a:lnTo>
                      <a:pt x="537" y="23"/>
                    </a:lnTo>
                    <a:lnTo>
                      <a:pt x="537" y="24"/>
                    </a:lnTo>
                    <a:lnTo>
                      <a:pt x="537" y="23"/>
                    </a:lnTo>
                    <a:lnTo>
                      <a:pt x="537" y="24"/>
                    </a:lnTo>
                    <a:lnTo>
                      <a:pt x="538" y="24"/>
                    </a:lnTo>
                    <a:lnTo>
                      <a:pt x="539" y="24"/>
                    </a:lnTo>
                    <a:lnTo>
                      <a:pt x="539" y="25"/>
                    </a:lnTo>
                    <a:lnTo>
                      <a:pt x="538" y="25"/>
                    </a:lnTo>
                    <a:lnTo>
                      <a:pt x="538" y="27"/>
                    </a:lnTo>
                    <a:lnTo>
                      <a:pt x="539" y="27"/>
                    </a:lnTo>
                    <a:lnTo>
                      <a:pt x="541" y="27"/>
                    </a:lnTo>
                    <a:lnTo>
                      <a:pt x="541" y="28"/>
                    </a:lnTo>
                    <a:lnTo>
                      <a:pt x="541" y="29"/>
                    </a:lnTo>
                    <a:lnTo>
                      <a:pt x="541" y="31"/>
                    </a:lnTo>
                    <a:lnTo>
                      <a:pt x="541" y="32"/>
                    </a:lnTo>
                    <a:lnTo>
                      <a:pt x="542" y="32"/>
                    </a:lnTo>
                    <a:lnTo>
                      <a:pt x="542" y="33"/>
                    </a:lnTo>
                    <a:lnTo>
                      <a:pt x="543" y="34"/>
                    </a:lnTo>
                    <a:lnTo>
                      <a:pt x="545" y="36"/>
                    </a:lnTo>
                    <a:lnTo>
                      <a:pt x="546" y="37"/>
                    </a:lnTo>
                    <a:lnTo>
                      <a:pt x="547" y="38"/>
                    </a:lnTo>
                    <a:lnTo>
                      <a:pt x="548" y="38"/>
                    </a:lnTo>
                    <a:lnTo>
                      <a:pt x="548" y="40"/>
                    </a:lnTo>
                    <a:lnTo>
                      <a:pt x="548" y="41"/>
                    </a:lnTo>
                    <a:lnTo>
                      <a:pt x="548" y="42"/>
                    </a:lnTo>
                    <a:lnTo>
                      <a:pt x="548" y="44"/>
                    </a:lnTo>
                    <a:lnTo>
                      <a:pt x="550" y="49"/>
                    </a:lnTo>
                    <a:lnTo>
                      <a:pt x="550" y="54"/>
                    </a:lnTo>
                    <a:lnTo>
                      <a:pt x="550" y="59"/>
                    </a:lnTo>
                    <a:lnTo>
                      <a:pt x="551" y="63"/>
                    </a:lnTo>
                    <a:lnTo>
                      <a:pt x="552" y="63"/>
                    </a:lnTo>
                    <a:lnTo>
                      <a:pt x="551" y="65"/>
                    </a:lnTo>
                    <a:lnTo>
                      <a:pt x="551" y="66"/>
                    </a:lnTo>
                    <a:lnTo>
                      <a:pt x="551" y="67"/>
                    </a:lnTo>
                    <a:lnTo>
                      <a:pt x="551" y="69"/>
                    </a:lnTo>
                    <a:lnTo>
                      <a:pt x="551" y="67"/>
                    </a:lnTo>
                    <a:lnTo>
                      <a:pt x="550" y="67"/>
                    </a:lnTo>
                    <a:lnTo>
                      <a:pt x="550" y="69"/>
                    </a:lnTo>
                    <a:lnTo>
                      <a:pt x="548" y="71"/>
                    </a:lnTo>
                    <a:lnTo>
                      <a:pt x="543" y="72"/>
                    </a:lnTo>
                    <a:lnTo>
                      <a:pt x="542" y="72"/>
                    </a:lnTo>
                    <a:lnTo>
                      <a:pt x="541" y="72"/>
                    </a:lnTo>
                    <a:lnTo>
                      <a:pt x="541" y="74"/>
                    </a:lnTo>
                    <a:lnTo>
                      <a:pt x="539" y="72"/>
                    </a:lnTo>
                    <a:lnTo>
                      <a:pt x="539" y="74"/>
                    </a:lnTo>
                    <a:lnTo>
                      <a:pt x="538" y="74"/>
                    </a:lnTo>
                    <a:lnTo>
                      <a:pt x="538" y="75"/>
                    </a:lnTo>
                    <a:lnTo>
                      <a:pt x="538" y="76"/>
                    </a:lnTo>
                    <a:lnTo>
                      <a:pt x="538" y="78"/>
                    </a:lnTo>
                    <a:lnTo>
                      <a:pt x="538" y="79"/>
                    </a:lnTo>
                    <a:lnTo>
                      <a:pt x="538" y="80"/>
                    </a:lnTo>
                    <a:lnTo>
                      <a:pt x="537" y="80"/>
                    </a:lnTo>
                    <a:lnTo>
                      <a:pt x="537" y="82"/>
                    </a:lnTo>
                    <a:lnTo>
                      <a:pt x="535" y="82"/>
                    </a:lnTo>
                    <a:lnTo>
                      <a:pt x="535" y="83"/>
                    </a:lnTo>
                    <a:lnTo>
                      <a:pt x="537" y="83"/>
                    </a:lnTo>
                    <a:lnTo>
                      <a:pt x="537" y="84"/>
                    </a:lnTo>
                    <a:lnTo>
                      <a:pt x="537" y="86"/>
                    </a:lnTo>
                    <a:lnTo>
                      <a:pt x="537" y="87"/>
                    </a:lnTo>
                    <a:lnTo>
                      <a:pt x="535" y="87"/>
                    </a:lnTo>
                    <a:lnTo>
                      <a:pt x="537" y="88"/>
                    </a:lnTo>
                    <a:lnTo>
                      <a:pt x="538" y="88"/>
                    </a:lnTo>
                    <a:lnTo>
                      <a:pt x="538" y="89"/>
                    </a:lnTo>
                    <a:lnTo>
                      <a:pt x="537" y="89"/>
                    </a:lnTo>
                    <a:lnTo>
                      <a:pt x="538" y="89"/>
                    </a:lnTo>
                    <a:lnTo>
                      <a:pt x="537" y="89"/>
                    </a:lnTo>
                    <a:lnTo>
                      <a:pt x="537" y="91"/>
                    </a:lnTo>
                    <a:lnTo>
                      <a:pt x="538" y="91"/>
                    </a:lnTo>
                    <a:lnTo>
                      <a:pt x="537" y="91"/>
                    </a:lnTo>
                    <a:lnTo>
                      <a:pt x="537" y="92"/>
                    </a:lnTo>
                    <a:lnTo>
                      <a:pt x="537" y="93"/>
                    </a:lnTo>
                    <a:lnTo>
                      <a:pt x="535" y="93"/>
                    </a:lnTo>
                    <a:lnTo>
                      <a:pt x="535" y="95"/>
                    </a:lnTo>
                    <a:lnTo>
                      <a:pt x="535" y="96"/>
                    </a:lnTo>
                    <a:lnTo>
                      <a:pt x="535" y="97"/>
                    </a:lnTo>
                    <a:lnTo>
                      <a:pt x="534" y="97"/>
                    </a:lnTo>
                    <a:lnTo>
                      <a:pt x="535" y="97"/>
                    </a:lnTo>
                    <a:lnTo>
                      <a:pt x="534" y="97"/>
                    </a:lnTo>
                    <a:lnTo>
                      <a:pt x="534" y="99"/>
                    </a:lnTo>
                    <a:lnTo>
                      <a:pt x="534" y="100"/>
                    </a:lnTo>
                    <a:lnTo>
                      <a:pt x="533" y="100"/>
                    </a:lnTo>
                    <a:lnTo>
                      <a:pt x="533" y="101"/>
                    </a:lnTo>
                    <a:lnTo>
                      <a:pt x="531" y="101"/>
                    </a:lnTo>
                    <a:lnTo>
                      <a:pt x="531" y="103"/>
                    </a:lnTo>
                    <a:lnTo>
                      <a:pt x="531" y="104"/>
                    </a:lnTo>
                    <a:lnTo>
                      <a:pt x="531" y="105"/>
                    </a:lnTo>
                    <a:lnTo>
                      <a:pt x="531" y="106"/>
                    </a:lnTo>
                    <a:lnTo>
                      <a:pt x="531" y="108"/>
                    </a:lnTo>
                    <a:lnTo>
                      <a:pt x="530" y="108"/>
                    </a:lnTo>
                    <a:lnTo>
                      <a:pt x="530" y="109"/>
                    </a:lnTo>
                    <a:lnTo>
                      <a:pt x="530" y="110"/>
                    </a:lnTo>
                    <a:lnTo>
                      <a:pt x="530" y="112"/>
                    </a:lnTo>
                    <a:lnTo>
                      <a:pt x="530" y="113"/>
                    </a:lnTo>
                    <a:lnTo>
                      <a:pt x="530" y="114"/>
                    </a:lnTo>
                    <a:lnTo>
                      <a:pt x="530" y="116"/>
                    </a:lnTo>
                    <a:lnTo>
                      <a:pt x="531" y="116"/>
                    </a:lnTo>
                    <a:lnTo>
                      <a:pt x="531" y="117"/>
                    </a:lnTo>
                    <a:lnTo>
                      <a:pt x="531" y="118"/>
                    </a:lnTo>
                    <a:lnTo>
                      <a:pt x="533" y="118"/>
                    </a:lnTo>
                    <a:lnTo>
                      <a:pt x="533" y="120"/>
                    </a:lnTo>
                    <a:lnTo>
                      <a:pt x="531" y="120"/>
                    </a:lnTo>
                    <a:lnTo>
                      <a:pt x="531" y="121"/>
                    </a:lnTo>
                    <a:lnTo>
                      <a:pt x="533" y="121"/>
                    </a:lnTo>
                    <a:lnTo>
                      <a:pt x="531" y="121"/>
                    </a:lnTo>
                    <a:lnTo>
                      <a:pt x="531" y="122"/>
                    </a:lnTo>
                    <a:lnTo>
                      <a:pt x="533" y="122"/>
                    </a:lnTo>
                    <a:lnTo>
                      <a:pt x="533" y="124"/>
                    </a:lnTo>
                    <a:lnTo>
                      <a:pt x="531" y="124"/>
                    </a:lnTo>
                    <a:lnTo>
                      <a:pt x="531" y="125"/>
                    </a:lnTo>
                    <a:lnTo>
                      <a:pt x="530" y="125"/>
                    </a:lnTo>
                    <a:lnTo>
                      <a:pt x="530" y="126"/>
                    </a:lnTo>
                    <a:lnTo>
                      <a:pt x="530" y="127"/>
                    </a:lnTo>
                    <a:lnTo>
                      <a:pt x="529" y="127"/>
                    </a:lnTo>
                    <a:lnTo>
                      <a:pt x="528" y="127"/>
                    </a:lnTo>
                    <a:lnTo>
                      <a:pt x="528" y="129"/>
                    </a:lnTo>
                    <a:lnTo>
                      <a:pt x="526" y="129"/>
                    </a:lnTo>
                    <a:lnTo>
                      <a:pt x="526" y="130"/>
                    </a:lnTo>
                    <a:lnTo>
                      <a:pt x="525" y="130"/>
                    </a:lnTo>
                    <a:lnTo>
                      <a:pt x="525" y="131"/>
                    </a:lnTo>
                    <a:lnTo>
                      <a:pt x="525" y="133"/>
                    </a:lnTo>
                    <a:lnTo>
                      <a:pt x="524" y="133"/>
                    </a:lnTo>
                    <a:lnTo>
                      <a:pt x="522" y="133"/>
                    </a:lnTo>
                    <a:lnTo>
                      <a:pt x="522" y="134"/>
                    </a:lnTo>
                    <a:lnTo>
                      <a:pt x="521" y="134"/>
                    </a:lnTo>
                    <a:lnTo>
                      <a:pt x="521" y="135"/>
                    </a:lnTo>
                    <a:lnTo>
                      <a:pt x="520" y="135"/>
                    </a:lnTo>
                    <a:lnTo>
                      <a:pt x="520" y="137"/>
                    </a:lnTo>
                    <a:lnTo>
                      <a:pt x="520" y="138"/>
                    </a:lnTo>
                    <a:lnTo>
                      <a:pt x="518" y="138"/>
                    </a:lnTo>
                    <a:lnTo>
                      <a:pt x="518" y="139"/>
                    </a:lnTo>
                    <a:lnTo>
                      <a:pt x="517" y="139"/>
                    </a:lnTo>
                    <a:lnTo>
                      <a:pt x="516" y="139"/>
                    </a:lnTo>
                    <a:lnTo>
                      <a:pt x="516" y="141"/>
                    </a:lnTo>
                    <a:lnTo>
                      <a:pt x="514" y="141"/>
                    </a:lnTo>
                    <a:lnTo>
                      <a:pt x="516" y="141"/>
                    </a:lnTo>
                    <a:lnTo>
                      <a:pt x="516" y="142"/>
                    </a:lnTo>
                    <a:lnTo>
                      <a:pt x="516" y="143"/>
                    </a:lnTo>
                    <a:lnTo>
                      <a:pt x="514" y="143"/>
                    </a:lnTo>
                    <a:lnTo>
                      <a:pt x="514" y="144"/>
                    </a:lnTo>
                    <a:lnTo>
                      <a:pt x="514" y="146"/>
                    </a:lnTo>
                    <a:lnTo>
                      <a:pt x="514" y="147"/>
                    </a:lnTo>
                    <a:lnTo>
                      <a:pt x="514" y="148"/>
                    </a:lnTo>
                    <a:lnTo>
                      <a:pt x="516" y="148"/>
                    </a:lnTo>
                    <a:lnTo>
                      <a:pt x="516" y="150"/>
                    </a:lnTo>
                    <a:lnTo>
                      <a:pt x="516" y="151"/>
                    </a:lnTo>
                    <a:lnTo>
                      <a:pt x="516" y="152"/>
                    </a:lnTo>
                    <a:lnTo>
                      <a:pt x="514" y="152"/>
                    </a:lnTo>
                    <a:lnTo>
                      <a:pt x="514" y="154"/>
                    </a:lnTo>
                    <a:lnTo>
                      <a:pt x="514" y="155"/>
                    </a:lnTo>
                    <a:lnTo>
                      <a:pt x="514" y="156"/>
                    </a:lnTo>
                    <a:lnTo>
                      <a:pt x="516" y="156"/>
                    </a:lnTo>
                    <a:lnTo>
                      <a:pt x="516" y="158"/>
                    </a:lnTo>
                    <a:lnTo>
                      <a:pt x="514" y="158"/>
                    </a:lnTo>
                    <a:lnTo>
                      <a:pt x="513" y="158"/>
                    </a:lnTo>
                    <a:lnTo>
                      <a:pt x="513" y="159"/>
                    </a:lnTo>
                    <a:lnTo>
                      <a:pt x="512" y="159"/>
                    </a:lnTo>
                    <a:lnTo>
                      <a:pt x="511" y="159"/>
                    </a:lnTo>
                    <a:lnTo>
                      <a:pt x="509" y="159"/>
                    </a:lnTo>
                    <a:lnTo>
                      <a:pt x="509" y="160"/>
                    </a:lnTo>
                    <a:lnTo>
                      <a:pt x="508" y="160"/>
                    </a:lnTo>
                    <a:lnTo>
                      <a:pt x="508" y="161"/>
                    </a:lnTo>
                    <a:lnTo>
                      <a:pt x="507" y="161"/>
                    </a:lnTo>
                    <a:lnTo>
                      <a:pt x="505" y="163"/>
                    </a:lnTo>
                    <a:lnTo>
                      <a:pt x="504" y="163"/>
                    </a:lnTo>
                    <a:lnTo>
                      <a:pt x="504" y="164"/>
                    </a:lnTo>
                    <a:lnTo>
                      <a:pt x="503" y="164"/>
                    </a:lnTo>
                    <a:lnTo>
                      <a:pt x="503" y="165"/>
                    </a:lnTo>
                    <a:lnTo>
                      <a:pt x="501" y="167"/>
                    </a:lnTo>
                    <a:lnTo>
                      <a:pt x="500" y="167"/>
                    </a:lnTo>
                    <a:lnTo>
                      <a:pt x="499" y="167"/>
                    </a:lnTo>
                    <a:lnTo>
                      <a:pt x="499" y="168"/>
                    </a:lnTo>
                    <a:lnTo>
                      <a:pt x="499" y="169"/>
                    </a:lnTo>
                    <a:lnTo>
                      <a:pt x="497" y="169"/>
                    </a:lnTo>
                    <a:lnTo>
                      <a:pt x="496" y="169"/>
                    </a:lnTo>
                    <a:lnTo>
                      <a:pt x="495" y="169"/>
                    </a:lnTo>
                    <a:lnTo>
                      <a:pt x="493" y="169"/>
                    </a:lnTo>
                    <a:lnTo>
                      <a:pt x="493" y="171"/>
                    </a:lnTo>
                    <a:lnTo>
                      <a:pt x="492" y="171"/>
                    </a:lnTo>
                    <a:lnTo>
                      <a:pt x="491" y="171"/>
                    </a:lnTo>
                    <a:lnTo>
                      <a:pt x="491" y="172"/>
                    </a:lnTo>
                    <a:lnTo>
                      <a:pt x="490" y="172"/>
                    </a:lnTo>
                    <a:lnTo>
                      <a:pt x="490" y="173"/>
                    </a:lnTo>
                    <a:lnTo>
                      <a:pt x="488" y="173"/>
                    </a:lnTo>
                    <a:lnTo>
                      <a:pt x="488" y="175"/>
                    </a:lnTo>
                    <a:lnTo>
                      <a:pt x="487" y="175"/>
                    </a:lnTo>
                    <a:lnTo>
                      <a:pt x="487" y="173"/>
                    </a:lnTo>
                    <a:lnTo>
                      <a:pt x="487" y="175"/>
                    </a:lnTo>
                    <a:lnTo>
                      <a:pt x="486" y="175"/>
                    </a:lnTo>
                    <a:lnTo>
                      <a:pt x="486" y="173"/>
                    </a:lnTo>
                    <a:lnTo>
                      <a:pt x="484" y="173"/>
                    </a:lnTo>
                    <a:lnTo>
                      <a:pt x="484" y="175"/>
                    </a:lnTo>
                    <a:lnTo>
                      <a:pt x="483" y="175"/>
                    </a:lnTo>
                    <a:lnTo>
                      <a:pt x="482" y="175"/>
                    </a:lnTo>
                    <a:lnTo>
                      <a:pt x="480" y="175"/>
                    </a:lnTo>
                    <a:lnTo>
                      <a:pt x="480" y="173"/>
                    </a:lnTo>
                    <a:lnTo>
                      <a:pt x="480" y="175"/>
                    </a:lnTo>
                    <a:lnTo>
                      <a:pt x="479" y="175"/>
                    </a:lnTo>
                    <a:lnTo>
                      <a:pt x="479" y="176"/>
                    </a:lnTo>
                    <a:lnTo>
                      <a:pt x="478" y="175"/>
                    </a:lnTo>
                    <a:lnTo>
                      <a:pt x="476" y="175"/>
                    </a:lnTo>
                    <a:lnTo>
                      <a:pt x="476" y="176"/>
                    </a:lnTo>
                    <a:lnTo>
                      <a:pt x="475" y="176"/>
                    </a:lnTo>
                    <a:lnTo>
                      <a:pt x="474" y="176"/>
                    </a:lnTo>
                    <a:lnTo>
                      <a:pt x="474" y="177"/>
                    </a:lnTo>
                    <a:lnTo>
                      <a:pt x="473" y="177"/>
                    </a:lnTo>
                    <a:lnTo>
                      <a:pt x="471" y="177"/>
                    </a:lnTo>
                    <a:lnTo>
                      <a:pt x="471" y="178"/>
                    </a:lnTo>
                    <a:lnTo>
                      <a:pt x="470" y="178"/>
                    </a:lnTo>
                    <a:lnTo>
                      <a:pt x="469" y="178"/>
                    </a:lnTo>
                    <a:lnTo>
                      <a:pt x="467" y="178"/>
                    </a:lnTo>
                    <a:lnTo>
                      <a:pt x="467" y="180"/>
                    </a:lnTo>
                    <a:lnTo>
                      <a:pt x="466" y="180"/>
                    </a:lnTo>
                    <a:lnTo>
                      <a:pt x="466" y="178"/>
                    </a:lnTo>
                    <a:lnTo>
                      <a:pt x="465" y="178"/>
                    </a:lnTo>
                    <a:lnTo>
                      <a:pt x="463" y="178"/>
                    </a:lnTo>
                    <a:lnTo>
                      <a:pt x="463" y="180"/>
                    </a:lnTo>
                    <a:lnTo>
                      <a:pt x="462" y="180"/>
                    </a:lnTo>
                    <a:lnTo>
                      <a:pt x="461" y="180"/>
                    </a:lnTo>
                    <a:lnTo>
                      <a:pt x="459" y="180"/>
                    </a:lnTo>
                    <a:lnTo>
                      <a:pt x="459" y="181"/>
                    </a:lnTo>
                    <a:lnTo>
                      <a:pt x="459" y="182"/>
                    </a:lnTo>
                    <a:lnTo>
                      <a:pt x="458" y="182"/>
                    </a:lnTo>
                    <a:lnTo>
                      <a:pt x="457" y="182"/>
                    </a:lnTo>
                    <a:lnTo>
                      <a:pt x="457" y="184"/>
                    </a:lnTo>
                    <a:lnTo>
                      <a:pt x="456" y="184"/>
                    </a:lnTo>
                    <a:lnTo>
                      <a:pt x="454" y="184"/>
                    </a:lnTo>
                    <a:lnTo>
                      <a:pt x="453" y="185"/>
                    </a:lnTo>
                    <a:lnTo>
                      <a:pt x="452" y="185"/>
                    </a:lnTo>
                    <a:lnTo>
                      <a:pt x="452" y="186"/>
                    </a:lnTo>
                    <a:lnTo>
                      <a:pt x="450" y="186"/>
                    </a:lnTo>
                    <a:lnTo>
                      <a:pt x="450" y="188"/>
                    </a:lnTo>
                    <a:lnTo>
                      <a:pt x="452" y="188"/>
                    </a:lnTo>
                    <a:lnTo>
                      <a:pt x="450" y="188"/>
                    </a:lnTo>
                    <a:lnTo>
                      <a:pt x="449" y="188"/>
                    </a:lnTo>
                    <a:lnTo>
                      <a:pt x="449" y="186"/>
                    </a:lnTo>
                    <a:lnTo>
                      <a:pt x="449" y="188"/>
                    </a:lnTo>
                    <a:lnTo>
                      <a:pt x="449" y="186"/>
                    </a:lnTo>
                    <a:lnTo>
                      <a:pt x="449" y="188"/>
                    </a:lnTo>
                    <a:lnTo>
                      <a:pt x="448" y="188"/>
                    </a:lnTo>
                    <a:lnTo>
                      <a:pt x="448" y="186"/>
                    </a:lnTo>
                    <a:lnTo>
                      <a:pt x="448" y="185"/>
                    </a:lnTo>
                    <a:lnTo>
                      <a:pt x="446" y="185"/>
                    </a:lnTo>
                    <a:lnTo>
                      <a:pt x="446" y="186"/>
                    </a:lnTo>
                    <a:lnTo>
                      <a:pt x="445" y="186"/>
                    </a:lnTo>
                    <a:lnTo>
                      <a:pt x="445" y="185"/>
                    </a:lnTo>
                    <a:lnTo>
                      <a:pt x="444" y="185"/>
                    </a:lnTo>
                    <a:lnTo>
                      <a:pt x="442" y="185"/>
                    </a:lnTo>
                    <a:lnTo>
                      <a:pt x="444" y="185"/>
                    </a:lnTo>
                    <a:lnTo>
                      <a:pt x="444" y="186"/>
                    </a:lnTo>
                    <a:lnTo>
                      <a:pt x="442" y="186"/>
                    </a:lnTo>
                    <a:lnTo>
                      <a:pt x="442" y="185"/>
                    </a:lnTo>
                    <a:lnTo>
                      <a:pt x="441" y="185"/>
                    </a:lnTo>
                    <a:lnTo>
                      <a:pt x="441" y="186"/>
                    </a:lnTo>
                    <a:lnTo>
                      <a:pt x="440" y="186"/>
                    </a:lnTo>
                    <a:lnTo>
                      <a:pt x="439" y="186"/>
                    </a:lnTo>
                    <a:lnTo>
                      <a:pt x="439" y="188"/>
                    </a:lnTo>
                    <a:lnTo>
                      <a:pt x="437" y="188"/>
                    </a:lnTo>
                    <a:lnTo>
                      <a:pt x="436" y="188"/>
                    </a:lnTo>
                    <a:lnTo>
                      <a:pt x="436" y="189"/>
                    </a:lnTo>
                    <a:lnTo>
                      <a:pt x="435" y="189"/>
                    </a:lnTo>
                    <a:lnTo>
                      <a:pt x="433" y="190"/>
                    </a:lnTo>
                    <a:lnTo>
                      <a:pt x="433" y="192"/>
                    </a:lnTo>
                    <a:lnTo>
                      <a:pt x="432" y="192"/>
                    </a:lnTo>
                    <a:lnTo>
                      <a:pt x="432" y="190"/>
                    </a:lnTo>
                    <a:lnTo>
                      <a:pt x="431" y="190"/>
                    </a:lnTo>
                    <a:lnTo>
                      <a:pt x="431" y="192"/>
                    </a:lnTo>
                    <a:lnTo>
                      <a:pt x="431" y="190"/>
                    </a:lnTo>
                    <a:lnTo>
                      <a:pt x="431" y="192"/>
                    </a:lnTo>
                    <a:lnTo>
                      <a:pt x="429" y="192"/>
                    </a:lnTo>
                    <a:lnTo>
                      <a:pt x="429" y="190"/>
                    </a:lnTo>
                    <a:lnTo>
                      <a:pt x="428" y="190"/>
                    </a:lnTo>
                    <a:lnTo>
                      <a:pt x="427" y="190"/>
                    </a:lnTo>
                    <a:lnTo>
                      <a:pt x="425" y="190"/>
                    </a:lnTo>
                    <a:lnTo>
                      <a:pt x="425" y="192"/>
                    </a:lnTo>
                    <a:lnTo>
                      <a:pt x="424" y="192"/>
                    </a:lnTo>
                    <a:lnTo>
                      <a:pt x="423" y="192"/>
                    </a:lnTo>
                    <a:lnTo>
                      <a:pt x="421" y="192"/>
                    </a:lnTo>
                    <a:lnTo>
                      <a:pt x="420" y="192"/>
                    </a:lnTo>
                    <a:lnTo>
                      <a:pt x="419" y="190"/>
                    </a:lnTo>
                    <a:lnTo>
                      <a:pt x="418" y="190"/>
                    </a:lnTo>
                    <a:lnTo>
                      <a:pt x="416" y="190"/>
                    </a:lnTo>
                    <a:lnTo>
                      <a:pt x="415" y="190"/>
                    </a:lnTo>
                    <a:lnTo>
                      <a:pt x="414" y="190"/>
                    </a:lnTo>
                    <a:lnTo>
                      <a:pt x="412" y="190"/>
                    </a:lnTo>
                    <a:lnTo>
                      <a:pt x="412" y="192"/>
                    </a:lnTo>
                    <a:lnTo>
                      <a:pt x="411" y="192"/>
                    </a:lnTo>
                    <a:lnTo>
                      <a:pt x="410" y="193"/>
                    </a:lnTo>
                    <a:lnTo>
                      <a:pt x="408" y="194"/>
                    </a:lnTo>
                    <a:lnTo>
                      <a:pt x="407" y="194"/>
                    </a:lnTo>
                    <a:lnTo>
                      <a:pt x="407" y="195"/>
                    </a:lnTo>
                    <a:lnTo>
                      <a:pt x="406" y="195"/>
                    </a:lnTo>
                    <a:lnTo>
                      <a:pt x="404" y="195"/>
                    </a:lnTo>
                    <a:lnTo>
                      <a:pt x="403" y="195"/>
                    </a:lnTo>
                    <a:lnTo>
                      <a:pt x="402" y="195"/>
                    </a:lnTo>
                    <a:lnTo>
                      <a:pt x="402" y="197"/>
                    </a:lnTo>
                    <a:lnTo>
                      <a:pt x="401" y="197"/>
                    </a:lnTo>
                    <a:lnTo>
                      <a:pt x="399" y="197"/>
                    </a:lnTo>
                    <a:lnTo>
                      <a:pt x="398" y="197"/>
                    </a:lnTo>
                    <a:lnTo>
                      <a:pt x="398" y="198"/>
                    </a:lnTo>
                    <a:lnTo>
                      <a:pt x="397" y="198"/>
                    </a:lnTo>
                    <a:lnTo>
                      <a:pt x="395" y="198"/>
                    </a:lnTo>
                    <a:lnTo>
                      <a:pt x="395" y="197"/>
                    </a:lnTo>
                    <a:lnTo>
                      <a:pt x="394" y="197"/>
                    </a:lnTo>
                    <a:lnTo>
                      <a:pt x="394" y="198"/>
                    </a:lnTo>
                    <a:lnTo>
                      <a:pt x="393" y="198"/>
                    </a:lnTo>
                    <a:lnTo>
                      <a:pt x="391" y="198"/>
                    </a:lnTo>
                    <a:lnTo>
                      <a:pt x="390" y="198"/>
                    </a:lnTo>
                    <a:lnTo>
                      <a:pt x="389" y="198"/>
                    </a:lnTo>
                    <a:lnTo>
                      <a:pt x="387" y="198"/>
                    </a:lnTo>
                    <a:lnTo>
                      <a:pt x="387" y="199"/>
                    </a:lnTo>
                    <a:lnTo>
                      <a:pt x="387" y="198"/>
                    </a:lnTo>
                    <a:lnTo>
                      <a:pt x="386" y="198"/>
                    </a:lnTo>
                    <a:lnTo>
                      <a:pt x="385" y="198"/>
                    </a:lnTo>
                    <a:lnTo>
                      <a:pt x="384" y="198"/>
                    </a:lnTo>
                    <a:lnTo>
                      <a:pt x="384" y="197"/>
                    </a:lnTo>
                    <a:lnTo>
                      <a:pt x="382" y="197"/>
                    </a:lnTo>
                    <a:lnTo>
                      <a:pt x="382" y="195"/>
                    </a:lnTo>
                    <a:lnTo>
                      <a:pt x="381" y="195"/>
                    </a:lnTo>
                    <a:lnTo>
                      <a:pt x="381" y="194"/>
                    </a:lnTo>
                    <a:lnTo>
                      <a:pt x="380" y="193"/>
                    </a:lnTo>
                    <a:lnTo>
                      <a:pt x="378" y="193"/>
                    </a:lnTo>
                    <a:lnTo>
                      <a:pt x="378" y="192"/>
                    </a:lnTo>
                    <a:lnTo>
                      <a:pt x="377" y="192"/>
                    </a:lnTo>
                    <a:lnTo>
                      <a:pt x="376" y="192"/>
                    </a:lnTo>
                    <a:lnTo>
                      <a:pt x="374" y="192"/>
                    </a:lnTo>
                    <a:lnTo>
                      <a:pt x="373" y="192"/>
                    </a:lnTo>
                    <a:lnTo>
                      <a:pt x="373" y="190"/>
                    </a:lnTo>
                    <a:lnTo>
                      <a:pt x="372" y="190"/>
                    </a:lnTo>
                    <a:lnTo>
                      <a:pt x="370" y="190"/>
                    </a:lnTo>
                    <a:lnTo>
                      <a:pt x="369" y="190"/>
                    </a:lnTo>
                    <a:lnTo>
                      <a:pt x="368" y="190"/>
                    </a:lnTo>
                    <a:lnTo>
                      <a:pt x="368" y="192"/>
                    </a:lnTo>
                    <a:lnTo>
                      <a:pt x="368" y="193"/>
                    </a:lnTo>
                    <a:lnTo>
                      <a:pt x="367" y="193"/>
                    </a:lnTo>
                    <a:lnTo>
                      <a:pt x="367" y="194"/>
                    </a:lnTo>
                    <a:lnTo>
                      <a:pt x="367" y="195"/>
                    </a:lnTo>
                    <a:lnTo>
                      <a:pt x="367" y="197"/>
                    </a:lnTo>
                    <a:lnTo>
                      <a:pt x="367" y="198"/>
                    </a:lnTo>
                    <a:lnTo>
                      <a:pt x="367" y="199"/>
                    </a:lnTo>
                    <a:lnTo>
                      <a:pt x="367" y="201"/>
                    </a:lnTo>
                    <a:lnTo>
                      <a:pt x="365" y="201"/>
                    </a:lnTo>
                    <a:lnTo>
                      <a:pt x="365" y="202"/>
                    </a:lnTo>
                    <a:lnTo>
                      <a:pt x="365" y="203"/>
                    </a:lnTo>
                    <a:lnTo>
                      <a:pt x="365" y="205"/>
                    </a:lnTo>
                    <a:lnTo>
                      <a:pt x="365" y="206"/>
                    </a:lnTo>
                    <a:lnTo>
                      <a:pt x="365" y="207"/>
                    </a:lnTo>
                    <a:lnTo>
                      <a:pt x="365" y="209"/>
                    </a:lnTo>
                    <a:lnTo>
                      <a:pt x="365" y="210"/>
                    </a:lnTo>
                    <a:lnTo>
                      <a:pt x="365" y="211"/>
                    </a:lnTo>
                    <a:lnTo>
                      <a:pt x="364" y="211"/>
                    </a:lnTo>
                    <a:lnTo>
                      <a:pt x="364" y="213"/>
                    </a:lnTo>
                    <a:lnTo>
                      <a:pt x="363" y="213"/>
                    </a:lnTo>
                    <a:lnTo>
                      <a:pt x="361" y="213"/>
                    </a:lnTo>
                    <a:lnTo>
                      <a:pt x="360" y="213"/>
                    </a:lnTo>
                    <a:lnTo>
                      <a:pt x="360" y="214"/>
                    </a:lnTo>
                    <a:lnTo>
                      <a:pt x="360" y="213"/>
                    </a:lnTo>
                    <a:lnTo>
                      <a:pt x="359" y="213"/>
                    </a:lnTo>
                    <a:lnTo>
                      <a:pt x="357" y="213"/>
                    </a:lnTo>
                    <a:lnTo>
                      <a:pt x="356" y="211"/>
                    </a:lnTo>
                    <a:lnTo>
                      <a:pt x="355" y="211"/>
                    </a:lnTo>
                    <a:lnTo>
                      <a:pt x="353" y="210"/>
                    </a:lnTo>
                    <a:lnTo>
                      <a:pt x="352" y="210"/>
                    </a:lnTo>
                    <a:lnTo>
                      <a:pt x="352" y="209"/>
                    </a:lnTo>
                    <a:lnTo>
                      <a:pt x="351" y="209"/>
                    </a:lnTo>
                    <a:lnTo>
                      <a:pt x="349" y="209"/>
                    </a:lnTo>
                    <a:lnTo>
                      <a:pt x="348" y="209"/>
                    </a:lnTo>
                    <a:lnTo>
                      <a:pt x="347" y="209"/>
                    </a:lnTo>
                    <a:lnTo>
                      <a:pt x="347" y="210"/>
                    </a:lnTo>
                    <a:lnTo>
                      <a:pt x="346" y="210"/>
                    </a:lnTo>
                    <a:lnTo>
                      <a:pt x="346" y="211"/>
                    </a:lnTo>
                    <a:lnTo>
                      <a:pt x="344" y="211"/>
                    </a:lnTo>
                    <a:lnTo>
                      <a:pt x="344" y="213"/>
                    </a:lnTo>
                    <a:lnTo>
                      <a:pt x="343" y="213"/>
                    </a:lnTo>
                    <a:lnTo>
                      <a:pt x="343" y="214"/>
                    </a:lnTo>
                    <a:lnTo>
                      <a:pt x="343" y="215"/>
                    </a:lnTo>
                    <a:lnTo>
                      <a:pt x="342" y="215"/>
                    </a:lnTo>
                    <a:lnTo>
                      <a:pt x="342" y="216"/>
                    </a:lnTo>
                    <a:lnTo>
                      <a:pt x="340" y="216"/>
                    </a:lnTo>
                    <a:lnTo>
                      <a:pt x="339" y="216"/>
                    </a:lnTo>
                    <a:lnTo>
                      <a:pt x="338" y="216"/>
                    </a:lnTo>
                    <a:lnTo>
                      <a:pt x="336" y="216"/>
                    </a:lnTo>
                    <a:lnTo>
                      <a:pt x="336" y="218"/>
                    </a:lnTo>
                    <a:lnTo>
                      <a:pt x="335" y="216"/>
                    </a:lnTo>
                    <a:lnTo>
                      <a:pt x="334" y="216"/>
                    </a:lnTo>
                    <a:lnTo>
                      <a:pt x="332" y="215"/>
                    </a:lnTo>
                    <a:lnTo>
                      <a:pt x="331" y="215"/>
                    </a:lnTo>
                    <a:lnTo>
                      <a:pt x="330" y="215"/>
                    </a:lnTo>
                    <a:lnTo>
                      <a:pt x="330" y="214"/>
                    </a:lnTo>
                    <a:lnTo>
                      <a:pt x="329" y="214"/>
                    </a:lnTo>
                    <a:lnTo>
                      <a:pt x="327" y="214"/>
                    </a:lnTo>
                    <a:lnTo>
                      <a:pt x="326" y="214"/>
                    </a:lnTo>
                    <a:lnTo>
                      <a:pt x="326" y="215"/>
                    </a:lnTo>
                    <a:lnTo>
                      <a:pt x="325" y="215"/>
                    </a:lnTo>
                    <a:lnTo>
                      <a:pt x="323" y="215"/>
                    </a:lnTo>
                    <a:lnTo>
                      <a:pt x="322" y="214"/>
                    </a:lnTo>
                    <a:lnTo>
                      <a:pt x="321" y="214"/>
                    </a:lnTo>
                    <a:lnTo>
                      <a:pt x="319" y="214"/>
                    </a:lnTo>
                    <a:lnTo>
                      <a:pt x="318" y="214"/>
                    </a:lnTo>
                    <a:lnTo>
                      <a:pt x="318" y="215"/>
                    </a:lnTo>
                    <a:lnTo>
                      <a:pt x="317" y="215"/>
                    </a:lnTo>
                    <a:lnTo>
                      <a:pt x="315" y="215"/>
                    </a:lnTo>
                    <a:lnTo>
                      <a:pt x="315" y="216"/>
                    </a:lnTo>
                    <a:lnTo>
                      <a:pt x="315" y="218"/>
                    </a:lnTo>
                    <a:lnTo>
                      <a:pt x="314" y="218"/>
                    </a:lnTo>
                    <a:lnTo>
                      <a:pt x="314" y="219"/>
                    </a:lnTo>
                    <a:lnTo>
                      <a:pt x="313" y="219"/>
                    </a:lnTo>
                    <a:lnTo>
                      <a:pt x="313" y="220"/>
                    </a:lnTo>
                    <a:lnTo>
                      <a:pt x="313" y="222"/>
                    </a:lnTo>
                    <a:lnTo>
                      <a:pt x="312" y="222"/>
                    </a:lnTo>
                    <a:lnTo>
                      <a:pt x="312" y="223"/>
                    </a:lnTo>
                    <a:lnTo>
                      <a:pt x="310" y="224"/>
                    </a:lnTo>
                    <a:lnTo>
                      <a:pt x="309" y="224"/>
                    </a:lnTo>
                    <a:lnTo>
                      <a:pt x="308" y="224"/>
                    </a:lnTo>
                    <a:lnTo>
                      <a:pt x="306" y="224"/>
                    </a:lnTo>
                    <a:lnTo>
                      <a:pt x="305" y="223"/>
                    </a:lnTo>
                    <a:lnTo>
                      <a:pt x="305" y="222"/>
                    </a:lnTo>
                    <a:lnTo>
                      <a:pt x="305" y="220"/>
                    </a:lnTo>
                    <a:lnTo>
                      <a:pt x="304" y="220"/>
                    </a:lnTo>
                    <a:lnTo>
                      <a:pt x="304" y="219"/>
                    </a:lnTo>
                    <a:lnTo>
                      <a:pt x="302" y="219"/>
                    </a:lnTo>
                    <a:lnTo>
                      <a:pt x="301" y="219"/>
                    </a:lnTo>
                    <a:lnTo>
                      <a:pt x="301" y="220"/>
                    </a:lnTo>
                    <a:lnTo>
                      <a:pt x="300" y="220"/>
                    </a:lnTo>
                    <a:lnTo>
                      <a:pt x="300" y="222"/>
                    </a:lnTo>
                    <a:lnTo>
                      <a:pt x="298" y="222"/>
                    </a:lnTo>
                    <a:lnTo>
                      <a:pt x="298" y="223"/>
                    </a:lnTo>
                    <a:lnTo>
                      <a:pt x="298" y="224"/>
                    </a:lnTo>
                    <a:lnTo>
                      <a:pt x="297" y="226"/>
                    </a:lnTo>
                    <a:lnTo>
                      <a:pt x="296" y="224"/>
                    </a:lnTo>
                    <a:lnTo>
                      <a:pt x="295" y="224"/>
                    </a:lnTo>
                    <a:lnTo>
                      <a:pt x="295" y="223"/>
                    </a:lnTo>
                    <a:lnTo>
                      <a:pt x="295" y="222"/>
                    </a:lnTo>
                    <a:lnTo>
                      <a:pt x="295" y="220"/>
                    </a:lnTo>
                    <a:lnTo>
                      <a:pt x="295" y="219"/>
                    </a:lnTo>
                    <a:lnTo>
                      <a:pt x="296" y="219"/>
                    </a:lnTo>
                    <a:lnTo>
                      <a:pt x="297" y="219"/>
                    </a:lnTo>
                    <a:lnTo>
                      <a:pt x="297" y="218"/>
                    </a:lnTo>
                    <a:lnTo>
                      <a:pt x="298" y="218"/>
                    </a:lnTo>
                    <a:lnTo>
                      <a:pt x="298" y="216"/>
                    </a:lnTo>
                    <a:lnTo>
                      <a:pt x="300" y="216"/>
                    </a:lnTo>
                    <a:lnTo>
                      <a:pt x="300" y="215"/>
                    </a:lnTo>
                    <a:lnTo>
                      <a:pt x="301" y="215"/>
                    </a:lnTo>
                    <a:lnTo>
                      <a:pt x="301" y="214"/>
                    </a:lnTo>
                    <a:lnTo>
                      <a:pt x="302" y="214"/>
                    </a:lnTo>
                    <a:lnTo>
                      <a:pt x="302" y="213"/>
                    </a:lnTo>
                    <a:lnTo>
                      <a:pt x="304" y="213"/>
                    </a:lnTo>
                    <a:lnTo>
                      <a:pt x="304" y="211"/>
                    </a:lnTo>
                    <a:lnTo>
                      <a:pt x="305" y="210"/>
                    </a:lnTo>
                    <a:lnTo>
                      <a:pt x="305" y="209"/>
                    </a:lnTo>
                    <a:lnTo>
                      <a:pt x="304" y="209"/>
                    </a:lnTo>
                    <a:lnTo>
                      <a:pt x="304" y="207"/>
                    </a:lnTo>
                    <a:lnTo>
                      <a:pt x="304" y="206"/>
                    </a:lnTo>
                    <a:lnTo>
                      <a:pt x="302" y="206"/>
                    </a:lnTo>
                    <a:lnTo>
                      <a:pt x="302" y="205"/>
                    </a:lnTo>
                    <a:lnTo>
                      <a:pt x="302" y="203"/>
                    </a:lnTo>
                    <a:lnTo>
                      <a:pt x="302" y="202"/>
                    </a:lnTo>
                    <a:lnTo>
                      <a:pt x="301" y="202"/>
                    </a:lnTo>
                    <a:lnTo>
                      <a:pt x="300" y="201"/>
                    </a:lnTo>
                    <a:lnTo>
                      <a:pt x="298" y="199"/>
                    </a:lnTo>
                    <a:lnTo>
                      <a:pt x="297" y="199"/>
                    </a:lnTo>
                    <a:lnTo>
                      <a:pt x="296" y="199"/>
                    </a:lnTo>
                    <a:lnTo>
                      <a:pt x="296" y="198"/>
                    </a:lnTo>
                    <a:lnTo>
                      <a:pt x="295" y="198"/>
                    </a:lnTo>
                    <a:lnTo>
                      <a:pt x="295" y="197"/>
                    </a:lnTo>
                    <a:lnTo>
                      <a:pt x="293" y="197"/>
                    </a:lnTo>
                    <a:lnTo>
                      <a:pt x="293" y="195"/>
                    </a:lnTo>
                    <a:lnTo>
                      <a:pt x="293" y="194"/>
                    </a:lnTo>
                    <a:lnTo>
                      <a:pt x="293" y="193"/>
                    </a:lnTo>
                    <a:lnTo>
                      <a:pt x="295" y="193"/>
                    </a:lnTo>
                    <a:lnTo>
                      <a:pt x="296" y="193"/>
                    </a:lnTo>
                    <a:lnTo>
                      <a:pt x="297" y="193"/>
                    </a:lnTo>
                    <a:lnTo>
                      <a:pt x="297" y="192"/>
                    </a:lnTo>
                    <a:lnTo>
                      <a:pt x="297" y="190"/>
                    </a:lnTo>
                    <a:lnTo>
                      <a:pt x="297" y="189"/>
                    </a:lnTo>
                    <a:lnTo>
                      <a:pt x="296" y="189"/>
                    </a:lnTo>
                    <a:lnTo>
                      <a:pt x="296" y="188"/>
                    </a:lnTo>
                    <a:lnTo>
                      <a:pt x="296" y="186"/>
                    </a:lnTo>
                    <a:lnTo>
                      <a:pt x="296" y="185"/>
                    </a:lnTo>
                    <a:lnTo>
                      <a:pt x="295" y="184"/>
                    </a:lnTo>
                    <a:lnTo>
                      <a:pt x="293" y="184"/>
                    </a:lnTo>
                    <a:lnTo>
                      <a:pt x="293" y="182"/>
                    </a:lnTo>
                    <a:lnTo>
                      <a:pt x="292" y="181"/>
                    </a:lnTo>
                    <a:lnTo>
                      <a:pt x="291" y="181"/>
                    </a:lnTo>
                    <a:lnTo>
                      <a:pt x="289" y="181"/>
                    </a:lnTo>
                    <a:lnTo>
                      <a:pt x="288" y="181"/>
                    </a:lnTo>
                    <a:lnTo>
                      <a:pt x="287" y="181"/>
                    </a:lnTo>
                    <a:lnTo>
                      <a:pt x="287" y="182"/>
                    </a:lnTo>
                    <a:lnTo>
                      <a:pt x="285" y="182"/>
                    </a:lnTo>
                    <a:lnTo>
                      <a:pt x="284" y="182"/>
                    </a:lnTo>
                    <a:lnTo>
                      <a:pt x="283" y="182"/>
                    </a:lnTo>
                    <a:lnTo>
                      <a:pt x="283" y="184"/>
                    </a:lnTo>
                    <a:lnTo>
                      <a:pt x="281" y="184"/>
                    </a:lnTo>
                    <a:lnTo>
                      <a:pt x="281" y="185"/>
                    </a:lnTo>
                    <a:lnTo>
                      <a:pt x="280" y="185"/>
                    </a:lnTo>
                    <a:lnTo>
                      <a:pt x="279" y="185"/>
                    </a:lnTo>
                    <a:lnTo>
                      <a:pt x="279" y="184"/>
                    </a:lnTo>
                    <a:lnTo>
                      <a:pt x="277" y="184"/>
                    </a:lnTo>
                    <a:lnTo>
                      <a:pt x="276" y="184"/>
                    </a:lnTo>
                    <a:lnTo>
                      <a:pt x="276" y="182"/>
                    </a:lnTo>
                    <a:lnTo>
                      <a:pt x="275" y="182"/>
                    </a:lnTo>
                    <a:lnTo>
                      <a:pt x="275" y="181"/>
                    </a:lnTo>
                    <a:lnTo>
                      <a:pt x="274" y="181"/>
                    </a:lnTo>
                    <a:lnTo>
                      <a:pt x="272" y="181"/>
                    </a:lnTo>
                    <a:lnTo>
                      <a:pt x="271" y="181"/>
                    </a:lnTo>
                    <a:lnTo>
                      <a:pt x="270" y="181"/>
                    </a:lnTo>
                    <a:lnTo>
                      <a:pt x="268" y="181"/>
                    </a:lnTo>
                    <a:lnTo>
                      <a:pt x="267" y="181"/>
                    </a:lnTo>
                    <a:lnTo>
                      <a:pt x="267" y="182"/>
                    </a:lnTo>
                    <a:lnTo>
                      <a:pt x="266" y="182"/>
                    </a:lnTo>
                    <a:lnTo>
                      <a:pt x="266" y="184"/>
                    </a:lnTo>
                    <a:lnTo>
                      <a:pt x="266" y="185"/>
                    </a:lnTo>
                    <a:lnTo>
                      <a:pt x="266" y="186"/>
                    </a:lnTo>
                    <a:lnTo>
                      <a:pt x="267" y="186"/>
                    </a:lnTo>
                    <a:lnTo>
                      <a:pt x="267" y="188"/>
                    </a:lnTo>
                    <a:lnTo>
                      <a:pt x="267" y="189"/>
                    </a:lnTo>
                    <a:lnTo>
                      <a:pt x="267" y="190"/>
                    </a:lnTo>
                    <a:lnTo>
                      <a:pt x="267" y="192"/>
                    </a:lnTo>
                    <a:lnTo>
                      <a:pt x="266" y="192"/>
                    </a:lnTo>
                    <a:lnTo>
                      <a:pt x="266" y="193"/>
                    </a:lnTo>
                    <a:lnTo>
                      <a:pt x="264" y="193"/>
                    </a:lnTo>
                    <a:lnTo>
                      <a:pt x="263" y="194"/>
                    </a:lnTo>
                    <a:lnTo>
                      <a:pt x="262" y="194"/>
                    </a:lnTo>
                    <a:lnTo>
                      <a:pt x="262" y="195"/>
                    </a:lnTo>
                    <a:lnTo>
                      <a:pt x="260" y="195"/>
                    </a:lnTo>
                    <a:lnTo>
                      <a:pt x="260" y="197"/>
                    </a:lnTo>
                    <a:lnTo>
                      <a:pt x="259" y="197"/>
                    </a:lnTo>
                    <a:lnTo>
                      <a:pt x="259" y="198"/>
                    </a:lnTo>
                    <a:lnTo>
                      <a:pt x="258" y="198"/>
                    </a:lnTo>
                    <a:lnTo>
                      <a:pt x="257" y="198"/>
                    </a:lnTo>
                    <a:lnTo>
                      <a:pt x="255" y="198"/>
                    </a:lnTo>
                    <a:lnTo>
                      <a:pt x="254" y="198"/>
                    </a:lnTo>
                    <a:lnTo>
                      <a:pt x="253" y="198"/>
                    </a:lnTo>
                    <a:lnTo>
                      <a:pt x="251" y="198"/>
                    </a:lnTo>
                    <a:lnTo>
                      <a:pt x="251" y="199"/>
                    </a:lnTo>
                    <a:lnTo>
                      <a:pt x="251" y="201"/>
                    </a:lnTo>
                    <a:lnTo>
                      <a:pt x="251" y="202"/>
                    </a:lnTo>
                    <a:lnTo>
                      <a:pt x="251" y="203"/>
                    </a:lnTo>
                    <a:lnTo>
                      <a:pt x="251" y="205"/>
                    </a:lnTo>
                    <a:lnTo>
                      <a:pt x="251" y="206"/>
                    </a:lnTo>
                    <a:lnTo>
                      <a:pt x="251" y="207"/>
                    </a:lnTo>
                    <a:lnTo>
                      <a:pt x="250" y="207"/>
                    </a:lnTo>
                    <a:lnTo>
                      <a:pt x="249" y="206"/>
                    </a:lnTo>
                    <a:lnTo>
                      <a:pt x="247" y="206"/>
                    </a:lnTo>
                    <a:lnTo>
                      <a:pt x="246" y="205"/>
                    </a:lnTo>
                    <a:lnTo>
                      <a:pt x="246" y="203"/>
                    </a:lnTo>
                    <a:lnTo>
                      <a:pt x="245" y="202"/>
                    </a:lnTo>
                    <a:lnTo>
                      <a:pt x="243" y="201"/>
                    </a:lnTo>
                    <a:lnTo>
                      <a:pt x="242" y="202"/>
                    </a:lnTo>
                    <a:lnTo>
                      <a:pt x="242" y="201"/>
                    </a:lnTo>
                    <a:lnTo>
                      <a:pt x="241" y="201"/>
                    </a:lnTo>
                    <a:lnTo>
                      <a:pt x="240" y="201"/>
                    </a:lnTo>
                    <a:lnTo>
                      <a:pt x="238" y="201"/>
                    </a:lnTo>
                    <a:lnTo>
                      <a:pt x="237" y="202"/>
                    </a:lnTo>
                    <a:lnTo>
                      <a:pt x="228" y="207"/>
                    </a:lnTo>
                    <a:lnTo>
                      <a:pt x="228" y="213"/>
                    </a:lnTo>
                    <a:lnTo>
                      <a:pt x="234" y="227"/>
                    </a:lnTo>
                    <a:lnTo>
                      <a:pt x="233" y="227"/>
                    </a:lnTo>
                    <a:lnTo>
                      <a:pt x="233" y="228"/>
                    </a:lnTo>
                    <a:lnTo>
                      <a:pt x="232" y="228"/>
                    </a:lnTo>
                    <a:lnTo>
                      <a:pt x="230" y="230"/>
                    </a:lnTo>
                    <a:lnTo>
                      <a:pt x="230" y="231"/>
                    </a:lnTo>
                    <a:lnTo>
                      <a:pt x="229" y="231"/>
                    </a:lnTo>
                    <a:lnTo>
                      <a:pt x="229" y="232"/>
                    </a:lnTo>
                    <a:lnTo>
                      <a:pt x="228" y="232"/>
                    </a:lnTo>
                    <a:lnTo>
                      <a:pt x="228" y="233"/>
                    </a:lnTo>
                    <a:lnTo>
                      <a:pt x="226" y="233"/>
                    </a:lnTo>
                    <a:lnTo>
                      <a:pt x="226" y="235"/>
                    </a:lnTo>
                    <a:lnTo>
                      <a:pt x="225" y="235"/>
                    </a:lnTo>
                    <a:lnTo>
                      <a:pt x="225" y="236"/>
                    </a:lnTo>
                    <a:lnTo>
                      <a:pt x="225" y="237"/>
                    </a:lnTo>
                    <a:lnTo>
                      <a:pt x="224" y="237"/>
                    </a:lnTo>
                    <a:lnTo>
                      <a:pt x="224" y="239"/>
                    </a:lnTo>
                    <a:lnTo>
                      <a:pt x="223" y="239"/>
                    </a:lnTo>
                    <a:lnTo>
                      <a:pt x="223" y="240"/>
                    </a:lnTo>
                    <a:lnTo>
                      <a:pt x="221" y="240"/>
                    </a:lnTo>
                    <a:lnTo>
                      <a:pt x="220" y="240"/>
                    </a:lnTo>
                    <a:lnTo>
                      <a:pt x="219" y="239"/>
                    </a:lnTo>
                    <a:lnTo>
                      <a:pt x="219" y="237"/>
                    </a:lnTo>
                    <a:lnTo>
                      <a:pt x="220" y="237"/>
                    </a:lnTo>
                    <a:lnTo>
                      <a:pt x="220" y="236"/>
                    </a:lnTo>
                    <a:lnTo>
                      <a:pt x="221" y="235"/>
                    </a:lnTo>
                    <a:lnTo>
                      <a:pt x="223" y="233"/>
                    </a:lnTo>
                    <a:lnTo>
                      <a:pt x="224" y="233"/>
                    </a:lnTo>
                    <a:lnTo>
                      <a:pt x="224" y="232"/>
                    </a:lnTo>
                    <a:lnTo>
                      <a:pt x="225" y="232"/>
                    </a:lnTo>
                    <a:lnTo>
                      <a:pt x="225" y="231"/>
                    </a:lnTo>
                    <a:lnTo>
                      <a:pt x="226" y="230"/>
                    </a:lnTo>
                    <a:lnTo>
                      <a:pt x="226" y="228"/>
                    </a:lnTo>
                    <a:lnTo>
                      <a:pt x="228" y="227"/>
                    </a:lnTo>
                    <a:lnTo>
                      <a:pt x="228" y="226"/>
                    </a:lnTo>
                    <a:lnTo>
                      <a:pt x="228" y="224"/>
                    </a:lnTo>
                    <a:lnTo>
                      <a:pt x="226" y="224"/>
                    </a:lnTo>
                    <a:lnTo>
                      <a:pt x="226" y="223"/>
                    </a:lnTo>
                    <a:lnTo>
                      <a:pt x="225" y="223"/>
                    </a:lnTo>
                    <a:lnTo>
                      <a:pt x="224" y="224"/>
                    </a:lnTo>
                    <a:lnTo>
                      <a:pt x="223" y="224"/>
                    </a:lnTo>
                    <a:lnTo>
                      <a:pt x="221" y="224"/>
                    </a:lnTo>
                    <a:lnTo>
                      <a:pt x="220" y="224"/>
                    </a:lnTo>
                    <a:lnTo>
                      <a:pt x="219" y="224"/>
                    </a:lnTo>
                    <a:lnTo>
                      <a:pt x="217" y="224"/>
                    </a:lnTo>
                    <a:lnTo>
                      <a:pt x="217" y="223"/>
                    </a:lnTo>
                    <a:lnTo>
                      <a:pt x="216" y="223"/>
                    </a:lnTo>
                    <a:lnTo>
                      <a:pt x="216" y="222"/>
                    </a:lnTo>
                    <a:lnTo>
                      <a:pt x="215" y="222"/>
                    </a:lnTo>
                    <a:lnTo>
                      <a:pt x="213" y="222"/>
                    </a:lnTo>
                    <a:lnTo>
                      <a:pt x="212" y="223"/>
                    </a:lnTo>
                    <a:lnTo>
                      <a:pt x="211" y="223"/>
                    </a:lnTo>
                    <a:lnTo>
                      <a:pt x="209" y="223"/>
                    </a:lnTo>
                    <a:lnTo>
                      <a:pt x="209" y="222"/>
                    </a:lnTo>
                    <a:lnTo>
                      <a:pt x="209" y="220"/>
                    </a:lnTo>
                    <a:lnTo>
                      <a:pt x="208" y="220"/>
                    </a:lnTo>
                    <a:lnTo>
                      <a:pt x="207" y="220"/>
                    </a:lnTo>
                    <a:lnTo>
                      <a:pt x="205" y="222"/>
                    </a:lnTo>
                    <a:lnTo>
                      <a:pt x="204" y="222"/>
                    </a:lnTo>
                    <a:lnTo>
                      <a:pt x="203" y="222"/>
                    </a:lnTo>
                    <a:lnTo>
                      <a:pt x="202" y="222"/>
                    </a:lnTo>
                    <a:lnTo>
                      <a:pt x="200" y="222"/>
                    </a:lnTo>
                    <a:lnTo>
                      <a:pt x="200" y="220"/>
                    </a:lnTo>
                    <a:lnTo>
                      <a:pt x="199" y="220"/>
                    </a:lnTo>
                    <a:lnTo>
                      <a:pt x="199" y="222"/>
                    </a:lnTo>
                    <a:lnTo>
                      <a:pt x="198" y="222"/>
                    </a:lnTo>
                    <a:lnTo>
                      <a:pt x="196" y="220"/>
                    </a:lnTo>
                    <a:lnTo>
                      <a:pt x="195" y="220"/>
                    </a:lnTo>
                    <a:lnTo>
                      <a:pt x="194" y="220"/>
                    </a:lnTo>
                    <a:lnTo>
                      <a:pt x="192" y="220"/>
                    </a:lnTo>
                    <a:lnTo>
                      <a:pt x="191" y="220"/>
                    </a:lnTo>
                    <a:lnTo>
                      <a:pt x="190" y="222"/>
                    </a:lnTo>
                    <a:lnTo>
                      <a:pt x="188" y="222"/>
                    </a:lnTo>
                    <a:lnTo>
                      <a:pt x="187" y="223"/>
                    </a:lnTo>
                    <a:lnTo>
                      <a:pt x="186" y="223"/>
                    </a:lnTo>
                    <a:lnTo>
                      <a:pt x="185" y="224"/>
                    </a:lnTo>
                    <a:lnTo>
                      <a:pt x="185" y="226"/>
                    </a:lnTo>
                    <a:lnTo>
                      <a:pt x="183" y="226"/>
                    </a:lnTo>
                    <a:lnTo>
                      <a:pt x="182" y="226"/>
                    </a:lnTo>
                    <a:lnTo>
                      <a:pt x="182" y="227"/>
                    </a:lnTo>
                    <a:lnTo>
                      <a:pt x="182" y="228"/>
                    </a:lnTo>
                    <a:lnTo>
                      <a:pt x="181" y="228"/>
                    </a:lnTo>
                    <a:lnTo>
                      <a:pt x="181" y="230"/>
                    </a:lnTo>
                    <a:lnTo>
                      <a:pt x="179" y="230"/>
                    </a:lnTo>
                    <a:lnTo>
                      <a:pt x="179" y="231"/>
                    </a:lnTo>
                    <a:lnTo>
                      <a:pt x="178" y="232"/>
                    </a:lnTo>
                    <a:lnTo>
                      <a:pt x="178" y="233"/>
                    </a:lnTo>
                    <a:lnTo>
                      <a:pt x="177" y="233"/>
                    </a:lnTo>
                    <a:lnTo>
                      <a:pt x="175" y="233"/>
                    </a:lnTo>
                    <a:lnTo>
                      <a:pt x="174" y="233"/>
                    </a:lnTo>
                    <a:lnTo>
                      <a:pt x="173" y="235"/>
                    </a:lnTo>
                    <a:lnTo>
                      <a:pt x="173" y="236"/>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61" name="Freeform 48">
                <a:extLst>
                  <a:ext uri="{FF2B5EF4-FFF2-40B4-BE49-F238E27FC236}">
                    <a16:creationId xmlns:a16="http://schemas.microsoft.com/office/drawing/2014/main" id="{E0045850-70C5-BF17-7D6C-E458E89B9653}"/>
                  </a:ext>
                </a:extLst>
              </p:cNvPr>
              <p:cNvSpPr>
                <a:spLocks/>
              </p:cNvSpPr>
              <p:nvPr/>
            </p:nvSpPr>
            <p:spPr bwMode="auto">
              <a:xfrm>
                <a:off x="3310" y="425"/>
                <a:ext cx="552" cy="311"/>
              </a:xfrm>
              <a:custGeom>
                <a:avLst/>
                <a:gdLst>
                  <a:gd name="T0" fmla="*/ 145 w 552"/>
                  <a:gd name="T1" fmla="*/ 256 h 311"/>
                  <a:gd name="T2" fmla="*/ 116 w 552"/>
                  <a:gd name="T3" fmla="*/ 279 h 311"/>
                  <a:gd name="T4" fmla="*/ 119 w 552"/>
                  <a:gd name="T5" fmla="*/ 304 h 311"/>
                  <a:gd name="T6" fmla="*/ 111 w 552"/>
                  <a:gd name="T7" fmla="*/ 311 h 311"/>
                  <a:gd name="T8" fmla="*/ 103 w 552"/>
                  <a:gd name="T9" fmla="*/ 296 h 311"/>
                  <a:gd name="T10" fmla="*/ 94 w 552"/>
                  <a:gd name="T11" fmla="*/ 294 h 311"/>
                  <a:gd name="T12" fmla="*/ 80 w 552"/>
                  <a:gd name="T13" fmla="*/ 287 h 311"/>
                  <a:gd name="T14" fmla="*/ 75 w 552"/>
                  <a:gd name="T15" fmla="*/ 275 h 311"/>
                  <a:gd name="T16" fmla="*/ 65 w 552"/>
                  <a:gd name="T17" fmla="*/ 265 h 311"/>
                  <a:gd name="T18" fmla="*/ 72 w 552"/>
                  <a:gd name="T19" fmla="*/ 256 h 311"/>
                  <a:gd name="T20" fmla="*/ 64 w 552"/>
                  <a:gd name="T21" fmla="*/ 244 h 311"/>
                  <a:gd name="T22" fmla="*/ 52 w 552"/>
                  <a:gd name="T23" fmla="*/ 245 h 311"/>
                  <a:gd name="T24" fmla="*/ 38 w 552"/>
                  <a:gd name="T25" fmla="*/ 239 h 311"/>
                  <a:gd name="T26" fmla="*/ 42 w 552"/>
                  <a:gd name="T27" fmla="*/ 228 h 311"/>
                  <a:gd name="T28" fmla="*/ 29 w 552"/>
                  <a:gd name="T29" fmla="*/ 219 h 311"/>
                  <a:gd name="T30" fmla="*/ 20 w 552"/>
                  <a:gd name="T31" fmla="*/ 207 h 311"/>
                  <a:gd name="T32" fmla="*/ 5 w 552"/>
                  <a:gd name="T33" fmla="*/ 202 h 311"/>
                  <a:gd name="T34" fmla="*/ 1 w 552"/>
                  <a:gd name="T35" fmla="*/ 190 h 311"/>
                  <a:gd name="T36" fmla="*/ 0 w 552"/>
                  <a:gd name="T37" fmla="*/ 169 h 311"/>
                  <a:gd name="T38" fmla="*/ 4 w 552"/>
                  <a:gd name="T39" fmla="*/ 151 h 311"/>
                  <a:gd name="T40" fmla="*/ 16 w 552"/>
                  <a:gd name="T41" fmla="*/ 143 h 311"/>
                  <a:gd name="T42" fmla="*/ 26 w 552"/>
                  <a:gd name="T43" fmla="*/ 134 h 311"/>
                  <a:gd name="T44" fmla="*/ 26 w 552"/>
                  <a:gd name="T45" fmla="*/ 120 h 311"/>
                  <a:gd name="T46" fmla="*/ 37 w 552"/>
                  <a:gd name="T47" fmla="*/ 113 h 311"/>
                  <a:gd name="T48" fmla="*/ 41 w 552"/>
                  <a:gd name="T49" fmla="*/ 99 h 311"/>
                  <a:gd name="T50" fmla="*/ 43 w 552"/>
                  <a:gd name="T51" fmla="*/ 82 h 311"/>
                  <a:gd name="T52" fmla="*/ 46 w 552"/>
                  <a:gd name="T53" fmla="*/ 65 h 311"/>
                  <a:gd name="T54" fmla="*/ 58 w 552"/>
                  <a:gd name="T55" fmla="*/ 62 h 311"/>
                  <a:gd name="T56" fmla="*/ 86 w 552"/>
                  <a:gd name="T57" fmla="*/ 65 h 311"/>
                  <a:gd name="T58" fmla="*/ 149 w 552"/>
                  <a:gd name="T59" fmla="*/ 66 h 311"/>
                  <a:gd name="T60" fmla="*/ 196 w 552"/>
                  <a:gd name="T61" fmla="*/ 58 h 311"/>
                  <a:gd name="T62" fmla="*/ 216 w 552"/>
                  <a:gd name="T63" fmla="*/ 61 h 311"/>
                  <a:gd name="T64" fmla="*/ 234 w 552"/>
                  <a:gd name="T65" fmla="*/ 69 h 311"/>
                  <a:gd name="T66" fmla="*/ 242 w 552"/>
                  <a:gd name="T67" fmla="*/ 69 h 311"/>
                  <a:gd name="T68" fmla="*/ 259 w 552"/>
                  <a:gd name="T69" fmla="*/ 59 h 311"/>
                  <a:gd name="T70" fmla="*/ 283 w 552"/>
                  <a:gd name="T71" fmla="*/ 62 h 311"/>
                  <a:gd name="T72" fmla="*/ 305 w 552"/>
                  <a:gd name="T73" fmla="*/ 62 h 311"/>
                  <a:gd name="T74" fmla="*/ 315 w 552"/>
                  <a:gd name="T75" fmla="*/ 69 h 311"/>
                  <a:gd name="T76" fmla="*/ 318 w 552"/>
                  <a:gd name="T77" fmla="*/ 76 h 311"/>
                  <a:gd name="T78" fmla="*/ 327 w 552"/>
                  <a:gd name="T79" fmla="*/ 91 h 311"/>
                  <a:gd name="T80" fmla="*/ 336 w 552"/>
                  <a:gd name="T81" fmla="*/ 83 h 311"/>
                  <a:gd name="T82" fmla="*/ 342 w 552"/>
                  <a:gd name="T83" fmla="*/ 71 h 311"/>
                  <a:gd name="T84" fmla="*/ 352 w 552"/>
                  <a:gd name="T85" fmla="*/ 69 h 311"/>
                  <a:gd name="T86" fmla="*/ 360 w 552"/>
                  <a:gd name="T87" fmla="*/ 62 h 311"/>
                  <a:gd name="T88" fmla="*/ 368 w 552"/>
                  <a:gd name="T89" fmla="*/ 55 h 311"/>
                  <a:gd name="T90" fmla="*/ 381 w 552"/>
                  <a:gd name="T91" fmla="*/ 50 h 311"/>
                  <a:gd name="T92" fmla="*/ 391 w 552"/>
                  <a:gd name="T93" fmla="*/ 45 h 311"/>
                  <a:gd name="T94" fmla="*/ 394 w 552"/>
                  <a:gd name="T95" fmla="*/ 21 h 311"/>
                  <a:gd name="T96" fmla="*/ 407 w 552"/>
                  <a:gd name="T97" fmla="*/ 17 h 311"/>
                  <a:gd name="T98" fmla="*/ 412 w 552"/>
                  <a:gd name="T99" fmla="*/ 31 h 311"/>
                  <a:gd name="T100" fmla="*/ 423 w 552"/>
                  <a:gd name="T101" fmla="*/ 31 h 311"/>
                  <a:gd name="T102" fmla="*/ 442 w 552"/>
                  <a:gd name="T103" fmla="*/ 20 h 311"/>
                  <a:gd name="T104" fmla="*/ 442 w 552"/>
                  <a:gd name="T105" fmla="*/ 7 h 311"/>
                  <a:gd name="T106" fmla="*/ 480 w 552"/>
                  <a:gd name="T107" fmla="*/ 10 h 311"/>
                  <a:gd name="T108" fmla="*/ 491 w 552"/>
                  <a:gd name="T109" fmla="*/ 23 h 311"/>
                  <a:gd name="T110" fmla="*/ 504 w 552"/>
                  <a:gd name="T111" fmla="*/ 29 h 311"/>
                  <a:gd name="T112" fmla="*/ 521 w 552"/>
                  <a:gd name="T113" fmla="*/ 31 h 311"/>
                  <a:gd name="T114" fmla="*/ 534 w 552"/>
                  <a:gd name="T115" fmla="*/ 21 h 311"/>
                  <a:gd name="T116" fmla="*/ 541 w 552"/>
                  <a:gd name="T117" fmla="*/ 29 h 311"/>
                  <a:gd name="T118" fmla="*/ 551 w 552"/>
                  <a:gd name="T119" fmla="*/ 63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2" h="311">
                    <a:moveTo>
                      <a:pt x="173" y="236"/>
                    </a:moveTo>
                    <a:lnTo>
                      <a:pt x="171" y="236"/>
                    </a:lnTo>
                    <a:lnTo>
                      <a:pt x="170" y="236"/>
                    </a:lnTo>
                    <a:lnTo>
                      <a:pt x="169" y="237"/>
                    </a:lnTo>
                    <a:lnTo>
                      <a:pt x="166" y="239"/>
                    </a:lnTo>
                    <a:lnTo>
                      <a:pt x="165" y="239"/>
                    </a:lnTo>
                    <a:lnTo>
                      <a:pt x="164" y="239"/>
                    </a:lnTo>
                    <a:lnTo>
                      <a:pt x="162" y="240"/>
                    </a:lnTo>
                    <a:lnTo>
                      <a:pt x="158" y="241"/>
                    </a:lnTo>
                    <a:lnTo>
                      <a:pt x="156" y="243"/>
                    </a:lnTo>
                    <a:lnTo>
                      <a:pt x="154" y="245"/>
                    </a:lnTo>
                    <a:lnTo>
                      <a:pt x="153" y="247"/>
                    </a:lnTo>
                    <a:lnTo>
                      <a:pt x="152" y="247"/>
                    </a:lnTo>
                    <a:lnTo>
                      <a:pt x="151" y="248"/>
                    </a:lnTo>
                    <a:lnTo>
                      <a:pt x="149" y="249"/>
                    </a:lnTo>
                    <a:lnTo>
                      <a:pt x="145" y="254"/>
                    </a:lnTo>
                    <a:lnTo>
                      <a:pt x="145" y="256"/>
                    </a:lnTo>
                    <a:lnTo>
                      <a:pt x="141" y="261"/>
                    </a:lnTo>
                    <a:lnTo>
                      <a:pt x="140" y="264"/>
                    </a:lnTo>
                    <a:lnTo>
                      <a:pt x="136" y="264"/>
                    </a:lnTo>
                    <a:lnTo>
                      <a:pt x="135" y="265"/>
                    </a:lnTo>
                    <a:lnTo>
                      <a:pt x="132" y="266"/>
                    </a:lnTo>
                    <a:lnTo>
                      <a:pt x="131" y="266"/>
                    </a:lnTo>
                    <a:lnTo>
                      <a:pt x="127" y="267"/>
                    </a:lnTo>
                    <a:lnTo>
                      <a:pt x="124" y="269"/>
                    </a:lnTo>
                    <a:lnTo>
                      <a:pt x="122" y="270"/>
                    </a:lnTo>
                    <a:lnTo>
                      <a:pt x="119" y="270"/>
                    </a:lnTo>
                    <a:lnTo>
                      <a:pt x="118" y="270"/>
                    </a:lnTo>
                    <a:lnTo>
                      <a:pt x="118" y="271"/>
                    </a:lnTo>
                    <a:lnTo>
                      <a:pt x="116" y="271"/>
                    </a:lnTo>
                    <a:lnTo>
                      <a:pt x="116" y="273"/>
                    </a:lnTo>
                    <a:lnTo>
                      <a:pt x="116" y="274"/>
                    </a:lnTo>
                    <a:lnTo>
                      <a:pt x="116" y="275"/>
                    </a:lnTo>
                    <a:lnTo>
                      <a:pt x="116" y="279"/>
                    </a:lnTo>
                    <a:lnTo>
                      <a:pt x="119" y="281"/>
                    </a:lnTo>
                    <a:lnTo>
                      <a:pt x="120" y="283"/>
                    </a:lnTo>
                    <a:lnTo>
                      <a:pt x="122" y="285"/>
                    </a:lnTo>
                    <a:lnTo>
                      <a:pt x="123" y="287"/>
                    </a:lnTo>
                    <a:lnTo>
                      <a:pt x="124" y="290"/>
                    </a:lnTo>
                    <a:lnTo>
                      <a:pt x="124" y="291"/>
                    </a:lnTo>
                    <a:lnTo>
                      <a:pt x="124" y="294"/>
                    </a:lnTo>
                    <a:lnTo>
                      <a:pt x="123" y="295"/>
                    </a:lnTo>
                    <a:lnTo>
                      <a:pt x="123" y="296"/>
                    </a:lnTo>
                    <a:lnTo>
                      <a:pt x="123" y="298"/>
                    </a:lnTo>
                    <a:lnTo>
                      <a:pt x="122" y="299"/>
                    </a:lnTo>
                    <a:lnTo>
                      <a:pt x="120" y="300"/>
                    </a:lnTo>
                    <a:lnTo>
                      <a:pt x="119" y="300"/>
                    </a:lnTo>
                    <a:lnTo>
                      <a:pt x="119" y="302"/>
                    </a:lnTo>
                    <a:lnTo>
                      <a:pt x="120" y="302"/>
                    </a:lnTo>
                    <a:lnTo>
                      <a:pt x="120" y="303"/>
                    </a:lnTo>
                    <a:lnTo>
                      <a:pt x="119" y="304"/>
                    </a:lnTo>
                    <a:lnTo>
                      <a:pt x="118" y="304"/>
                    </a:lnTo>
                    <a:lnTo>
                      <a:pt x="116" y="304"/>
                    </a:lnTo>
                    <a:lnTo>
                      <a:pt x="116" y="305"/>
                    </a:lnTo>
                    <a:lnTo>
                      <a:pt x="118" y="305"/>
                    </a:lnTo>
                    <a:lnTo>
                      <a:pt x="118" y="307"/>
                    </a:lnTo>
                    <a:lnTo>
                      <a:pt x="116" y="307"/>
                    </a:lnTo>
                    <a:lnTo>
                      <a:pt x="115" y="307"/>
                    </a:lnTo>
                    <a:lnTo>
                      <a:pt x="114" y="307"/>
                    </a:lnTo>
                    <a:lnTo>
                      <a:pt x="114" y="308"/>
                    </a:lnTo>
                    <a:lnTo>
                      <a:pt x="114" y="309"/>
                    </a:lnTo>
                    <a:lnTo>
                      <a:pt x="114" y="308"/>
                    </a:lnTo>
                    <a:lnTo>
                      <a:pt x="113" y="308"/>
                    </a:lnTo>
                    <a:lnTo>
                      <a:pt x="111" y="308"/>
                    </a:lnTo>
                    <a:lnTo>
                      <a:pt x="111" y="309"/>
                    </a:lnTo>
                    <a:lnTo>
                      <a:pt x="113" y="309"/>
                    </a:lnTo>
                    <a:lnTo>
                      <a:pt x="113" y="311"/>
                    </a:lnTo>
                    <a:lnTo>
                      <a:pt x="111" y="311"/>
                    </a:lnTo>
                    <a:lnTo>
                      <a:pt x="111" y="309"/>
                    </a:lnTo>
                    <a:lnTo>
                      <a:pt x="110" y="309"/>
                    </a:lnTo>
                    <a:lnTo>
                      <a:pt x="109" y="309"/>
                    </a:lnTo>
                    <a:lnTo>
                      <a:pt x="109" y="308"/>
                    </a:lnTo>
                    <a:lnTo>
                      <a:pt x="109" y="307"/>
                    </a:lnTo>
                    <a:lnTo>
                      <a:pt x="109" y="305"/>
                    </a:lnTo>
                    <a:lnTo>
                      <a:pt x="109" y="304"/>
                    </a:lnTo>
                    <a:lnTo>
                      <a:pt x="109" y="303"/>
                    </a:lnTo>
                    <a:lnTo>
                      <a:pt x="109" y="302"/>
                    </a:lnTo>
                    <a:lnTo>
                      <a:pt x="109" y="300"/>
                    </a:lnTo>
                    <a:lnTo>
                      <a:pt x="107" y="300"/>
                    </a:lnTo>
                    <a:lnTo>
                      <a:pt x="106" y="300"/>
                    </a:lnTo>
                    <a:lnTo>
                      <a:pt x="106" y="299"/>
                    </a:lnTo>
                    <a:lnTo>
                      <a:pt x="106" y="298"/>
                    </a:lnTo>
                    <a:lnTo>
                      <a:pt x="105" y="298"/>
                    </a:lnTo>
                    <a:lnTo>
                      <a:pt x="103" y="298"/>
                    </a:lnTo>
                    <a:lnTo>
                      <a:pt x="103" y="296"/>
                    </a:lnTo>
                    <a:lnTo>
                      <a:pt x="103" y="295"/>
                    </a:lnTo>
                    <a:lnTo>
                      <a:pt x="105" y="294"/>
                    </a:lnTo>
                    <a:lnTo>
                      <a:pt x="103" y="294"/>
                    </a:lnTo>
                    <a:lnTo>
                      <a:pt x="103" y="292"/>
                    </a:lnTo>
                    <a:lnTo>
                      <a:pt x="102" y="292"/>
                    </a:lnTo>
                    <a:lnTo>
                      <a:pt x="102" y="294"/>
                    </a:lnTo>
                    <a:lnTo>
                      <a:pt x="103" y="294"/>
                    </a:lnTo>
                    <a:lnTo>
                      <a:pt x="103" y="295"/>
                    </a:lnTo>
                    <a:lnTo>
                      <a:pt x="102" y="295"/>
                    </a:lnTo>
                    <a:lnTo>
                      <a:pt x="101" y="294"/>
                    </a:lnTo>
                    <a:lnTo>
                      <a:pt x="99" y="294"/>
                    </a:lnTo>
                    <a:lnTo>
                      <a:pt x="98" y="294"/>
                    </a:lnTo>
                    <a:lnTo>
                      <a:pt x="97" y="294"/>
                    </a:lnTo>
                    <a:lnTo>
                      <a:pt x="97" y="292"/>
                    </a:lnTo>
                    <a:lnTo>
                      <a:pt x="96" y="292"/>
                    </a:lnTo>
                    <a:lnTo>
                      <a:pt x="96" y="294"/>
                    </a:lnTo>
                    <a:lnTo>
                      <a:pt x="94" y="294"/>
                    </a:lnTo>
                    <a:lnTo>
                      <a:pt x="93" y="294"/>
                    </a:lnTo>
                    <a:lnTo>
                      <a:pt x="93" y="292"/>
                    </a:lnTo>
                    <a:lnTo>
                      <a:pt x="92" y="292"/>
                    </a:lnTo>
                    <a:lnTo>
                      <a:pt x="90" y="292"/>
                    </a:lnTo>
                    <a:lnTo>
                      <a:pt x="89" y="292"/>
                    </a:lnTo>
                    <a:lnTo>
                      <a:pt x="89" y="291"/>
                    </a:lnTo>
                    <a:lnTo>
                      <a:pt x="88" y="291"/>
                    </a:lnTo>
                    <a:lnTo>
                      <a:pt x="86" y="291"/>
                    </a:lnTo>
                    <a:lnTo>
                      <a:pt x="85" y="291"/>
                    </a:lnTo>
                    <a:lnTo>
                      <a:pt x="84" y="291"/>
                    </a:lnTo>
                    <a:lnTo>
                      <a:pt x="85" y="290"/>
                    </a:lnTo>
                    <a:lnTo>
                      <a:pt x="85" y="288"/>
                    </a:lnTo>
                    <a:lnTo>
                      <a:pt x="84" y="287"/>
                    </a:lnTo>
                    <a:lnTo>
                      <a:pt x="82" y="287"/>
                    </a:lnTo>
                    <a:lnTo>
                      <a:pt x="81" y="286"/>
                    </a:lnTo>
                    <a:lnTo>
                      <a:pt x="80" y="286"/>
                    </a:lnTo>
                    <a:lnTo>
                      <a:pt x="80" y="287"/>
                    </a:lnTo>
                    <a:lnTo>
                      <a:pt x="79" y="287"/>
                    </a:lnTo>
                    <a:lnTo>
                      <a:pt x="79" y="286"/>
                    </a:lnTo>
                    <a:lnTo>
                      <a:pt x="77" y="286"/>
                    </a:lnTo>
                    <a:lnTo>
                      <a:pt x="76" y="285"/>
                    </a:lnTo>
                    <a:lnTo>
                      <a:pt x="77" y="285"/>
                    </a:lnTo>
                    <a:lnTo>
                      <a:pt x="79" y="285"/>
                    </a:lnTo>
                    <a:lnTo>
                      <a:pt x="79" y="283"/>
                    </a:lnTo>
                    <a:lnTo>
                      <a:pt x="77" y="283"/>
                    </a:lnTo>
                    <a:lnTo>
                      <a:pt x="77" y="282"/>
                    </a:lnTo>
                    <a:lnTo>
                      <a:pt x="79" y="282"/>
                    </a:lnTo>
                    <a:lnTo>
                      <a:pt x="79" y="281"/>
                    </a:lnTo>
                    <a:lnTo>
                      <a:pt x="79" y="279"/>
                    </a:lnTo>
                    <a:lnTo>
                      <a:pt x="77" y="279"/>
                    </a:lnTo>
                    <a:lnTo>
                      <a:pt x="77" y="278"/>
                    </a:lnTo>
                    <a:lnTo>
                      <a:pt x="76" y="278"/>
                    </a:lnTo>
                    <a:lnTo>
                      <a:pt x="76" y="277"/>
                    </a:lnTo>
                    <a:lnTo>
                      <a:pt x="75" y="275"/>
                    </a:lnTo>
                    <a:lnTo>
                      <a:pt x="73" y="275"/>
                    </a:lnTo>
                    <a:lnTo>
                      <a:pt x="72" y="275"/>
                    </a:lnTo>
                    <a:lnTo>
                      <a:pt x="71" y="275"/>
                    </a:lnTo>
                    <a:lnTo>
                      <a:pt x="71" y="274"/>
                    </a:lnTo>
                    <a:lnTo>
                      <a:pt x="69" y="274"/>
                    </a:lnTo>
                    <a:lnTo>
                      <a:pt x="68" y="274"/>
                    </a:lnTo>
                    <a:lnTo>
                      <a:pt x="68" y="273"/>
                    </a:lnTo>
                    <a:lnTo>
                      <a:pt x="67" y="273"/>
                    </a:lnTo>
                    <a:lnTo>
                      <a:pt x="67" y="271"/>
                    </a:lnTo>
                    <a:lnTo>
                      <a:pt x="65" y="271"/>
                    </a:lnTo>
                    <a:lnTo>
                      <a:pt x="65" y="270"/>
                    </a:lnTo>
                    <a:lnTo>
                      <a:pt x="65" y="269"/>
                    </a:lnTo>
                    <a:lnTo>
                      <a:pt x="64" y="269"/>
                    </a:lnTo>
                    <a:lnTo>
                      <a:pt x="64" y="267"/>
                    </a:lnTo>
                    <a:lnTo>
                      <a:pt x="64" y="266"/>
                    </a:lnTo>
                    <a:lnTo>
                      <a:pt x="64" y="265"/>
                    </a:lnTo>
                    <a:lnTo>
                      <a:pt x="65" y="265"/>
                    </a:lnTo>
                    <a:lnTo>
                      <a:pt x="67" y="266"/>
                    </a:lnTo>
                    <a:lnTo>
                      <a:pt x="67" y="265"/>
                    </a:lnTo>
                    <a:lnTo>
                      <a:pt x="68" y="265"/>
                    </a:lnTo>
                    <a:lnTo>
                      <a:pt x="69" y="264"/>
                    </a:lnTo>
                    <a:lnTo>
                      <a:pt x="71" y="264"/>
                    </a:lnTo>
                    <a:lnTo>
                      <a:pt x="71" y="262"/>
                    </a:lnTo>
                    <a:lnTo>
                      <a:pt x="71" y="261"/>
                    </a:lnTo>
                    <a:lnTo>
                      <a:pt x="72" y="261"/>
                    </a:lnTo>
                    <a:lnTo>
                      <a:pt x="72" y="260"/>
                    </a:lnTo>
                    <a:lnTo>
                      <a:pt x="71" y="260"/>
                    </a:lnTo>
                    <a:lnTo>
                      <a:pt x="69" y="260"/>
                    </a:lnTo>
                    <a:lnTo>
                      <a:pt x="68" y="258"/>
                    </a:lnTo>
                    <a:lnTo>
                      <a:pt x="69" y="258"/>
                    </a:lnTo>
                    <a:lnTo>
                      <a:pt x="71" y="258"/>
                    </a:lnTo>
                    <a:lnTo>
                      <a:pt x="71" y="257"/>
                    </a:lnTo>
                    <a:lnTo>
                      <a:pt x="72" y="257"/>
                    </a:lnTo>
                    <a:lnTo>
                      <a:pt x="72" y="256"/>
                    </a:lnTo>
                    <a:lnTo>
                      <a:pt x="72" y="254"/>
                    </a:lnTo>
                    <a:lnTo>
                      <a:pt x="72" y="253"/>
                    </a:lnTo>
                    <a:lnTo>
                      <a:pt x="71" y="253"/>
                    </a:lnTo>
                    <a:lnTo>
                      <a:pt x="69" y="252"/>
                    </a:lnTo>
                    <a:lnTo>
                      <a:pt x="69" y="250"/>
                    </a:lnTo>
                    <a:lnTo>
                      <a:pt x="68" y="250"/>
                    </a:lnTo>
                    <a:lnTo>
                      <a:pt x="67" y="250"/>
                    </a:lnTo>
                    <a:lnTo>
                      <a:pt x="67" y="249"/>
                    </a:lnTo>
                    <a:lnTo>
                      <a:pt x="65" y="248"/>
                    </a:lnTo>
                    <a:lnTo>
                      <a:pt x="67" y="248"/>
                    </a:lnTo>
                    <a:lnTo>
                      <a:pt x="68" y="248"/>
                    </a:lnTo>
                    <a:lnTo>
                      <a:pt x="68" y="247"/>
                    </a:lnTo>
                    <a:lnTo>
                      <a:pt x="68" y="245"/>
                    </a:lnTo>
                    <a:lnTo>
                      <a:pt x="67" y="245"/>
                    </a:lnTo>
                    <a:lnTo>
                      <a:pt x="67" y="244"/>
                    </a:lnTo>
                    <a:lnTo>
                      <a:pt x="65" y="244"/>
                    </a:lnTo>
                    <a:lnTo>
                      <a:pt x="64" y="244"/>
                    </a:lnTo>
                    <a:lnTo>
                      <a:pt x="64" y="243"/>
                    </a:lnTo>
                    <a:lnTo>
                      <a:pt x="63" y="243"/>
                    </a:lnTo>
                    <a:lnTo>
                      <a:pt x="63" y="241"/>
                    </a:lnTo>
                    <a:lnTo>
                      <a:pt x="61" y="241"/>
                    </a:lnTo>
                    <a:lnTo>
                      <a:pt x="60" y="241"/>
                    </a:lnTo>
                    <a:lnTo>
                      <a:pt x="60" y="240"/>
                    </a:lnTo>
                    <a:lnTo>
                      <a:pt x="60" y="239"/>
                    </a:lnTo>
                    <a:lnTo>
                      <a:pt x="59" y="239"/>
                    </a:lnTo>
                    <a:lnTo>
                      <a:pt x="58" y="239"/>
                    </a:lnTo>
                    <a:lnTo>
                      <a:pt x="56" y="239"/>
                    </a:lnTo>
                    <a:lnTo>
                      <a:pt x="56" y="240"/>
                    </a:lnTo>
                    <a:lnTo>
                      <a:pt x="55" y="240"/>
                    </a:lnTo>
                    <a:lnTo>
                      <a:pt x="55" y="241"/>
                    </a:lnTo>
                    <a:lnTo>
                      <a:pt x="54" y="243"/>
                    </a:lnTo>
                    <a:lnTo>
                      <a:pt x="54" y="244"/>
                    </a:lnTo>
                    <a:lnTo>
                      <a:pt x="52" y="244"/>
                    </a:lnTo>
                    <a:lnTo>
                      <a:pt x="52" y="245"/>
                    </a:lnTo>
                    <a:lnTo>
                      <a:pt x="52" y="244"/>
                    </a:lnTo>
                    <a:lnTo>
                      <a:pt x="51" y="244"/>
                    </a:lnTo>
                    <a:lnTo>
                      <a:pt x="50" y="245"/>
                    </a:lnTo>
                    <a:lnTo>
                      <a:pt x="48" y="245"/>
                    </a:lnTo>
                    <a:lnTo>
                      <a:pt x="48" y="244"/>
                    </a:lnTo>
                    <a:lnTo>
                      <a:pt x="47" y="244"/>
                    </a:lnTo>
                    <a:lnTo>
                      <a:pt x="46" y="244"/>
                    </a:lnTo>
                    <a:lnTo>
                      <a:pt x="44" y="244"/>
                    </a:lnTo>
                    <a:lnTo>
                      <a:pt x="43" y="244"/>
                    </a:lnTo>
                    <a:lnTo>
                      <a:pt x="43" y="243"/>
                    </a:lnTo>
                    <a:lnTo>
                      <a:pt x="43" y="241"/>
                    </a:lnTo>
                    <a:lnTo>
                      <a:pt x="42" y="241"/>
                    </a:lnTo>
                    <a:lnTo>
                      <a:pt x="42" y="240"/>
                    </a:lnTo>
                    <a:lnTo>
                      <a:pt x="41" y="240"/>
                    </a:lnTo>
                    <a:lnTo>
                      <a:pt x="39" y="240"/>
                    </a:lnTo>
                    <a:lnTo>
                      <a:pt x="38" y="240"/>
                    </a:lnTo>
                    <a:lnTo>
                      <a:pt x="38" y="239"/>
                    </a:lnTo>
                    <a:lnTo>
                      <a:pt x="37" y="239"/>
                    </a:lnTo>
                    <a:lnTo>
                      <a:pt x="37" y="237"/>
                    </a:lnTo>
                    <a:lnTo>
                      <a:pt x="35" y="237"/>
                    </a:lnTo>
                    <a:lnTo>
                      <a:pt x="37" y="237"/>
                    </a:lnTo>
                    <a:lnTo>
                      <a:pt x="37" y="236"/>
                    </a:lnTo>
                    <a:lnTo>
                      <a:pt x="38" y="235"/>
                    </a:lnTo>
                    <a:lnTo>
                      <a:pt x="38" y="233"/>
                    </a:lnTo>
                    <a:lnTo>
                      <a:pt x="39" y="233"/>
                    </a:lnTo>
                    <a:lnTo>
                      <a:pt x="38" y="233"/>
                    </a:lnTo>
                    <a:lnTo>
                      <a:pt x="38" y="232"/>
                    </a:lnTo>
                    <a:lnTo>
                      <a:pt x="38" y="231"/>
                    </a:lnTo>
                    <a:lnTo>
                      <a:pt x="37" y="231"/>
                    </a:lnTo>
                    <a:lnTo>
                      <a:pt x="38" y="230"/>
                    </a:lnTo>
                    <a:lnTo>
                      <a:pt x="39" y="230"/>
                    </a:lnTo>
                    <a:lnTo>
                      <a:pt x="41" y="230"/>
                    </a:lnTo>
                    <a:lnTo>
                      <a:pt x="41" y="228"/>
                    </a:lnTo>
                    <a:lnTo>
                      <a:pt x="42" y="228"/>
                    </a:lnTo>
                    <a:lnTo>
                      <a:pt x="42" y="227"/>
                    </a:lnTo>
                    <a:lnTo>
                      <a:pt x="42" y="226"/>
                    </a:lnTo>
                    <a:lnTo>
                      <a:pt x="42" y="224"/>
                    </a:lnTo>
                    <a:lnTo>
                      <a:pt x="41" y="224"/>
                    </a:lnTo>
                    <a:lnTo>
                      <a:pt x="41" y="223"/>
                    </a:lnTo>
                    <a:lnTo>
                      <a:pt x="39" y="223"/>
                    </a:lnTo>
                    <a:lnTo>
                      <a:pt x="39" y="222"/>
                    </a:lnTo>
                    <a:lnTo>
                      <a:pt x="38" y="222"/>
                    </a:lnTo>
                    <a:lnTo>
                      <a:pt x="38" y="220"/>
                    </a:lnTo>
                    <a:lnTo>
                      <a:pt x="37" y="220"/>
                    </a:lnTo>
                    <a:lnTo>
                      <a:pt x="35" y="220"/>
                    </a:lnTo>
                    <a:lnTo>
                      <a:pt x="34" y="220"/>
                    </a:lnTo>
                    <a:lnTo>
                      <a:pt x="33" y="220"/>
                    </a:lnTo>
                    <a:lnTo>
                      <a:pt x="31" y="220"/>
                    </a:lnTo>
                    <a:lnTo>
                      <a:pt x="30" y="220"/>
                    </a:lnTo>
                    <a:lnTo>
                      <a:pt x="29" y="220"/>
                    </a:lnTo>
                    <a:lnTo>
                      <a:pt x="29" y="219"/>
                    </a:lnTo>
                    <a:lnTo>
                      <a:pt x="29" y="218"/>
                    </a:lnTo>
                    <a:lnTo>
                      <a:pt x="29" y="216"/>
                    </a:lnTo>
                    <a:lnTo>
                      <a:pt x="27" y="216"/>
                    </a:lnTo>
                    <a:lnTo>
                      <a:pt x="27" y="215"/>
                    </a:lnTo>
                    <a:lnTo>
                      <a:pt x="26" y="215"/>
                    </a:lnTo>
                    <a:lnTo>
                      <a:pt x="25" y="215"/>
                    </a:lnTo>
                    <a:lnTo>
                      <a:pt x="25" y="214"/>
                    </a:lnTo>
                    <a:lnTo>
                      <a:pt x="24" y="214"/>
                    </a:lnTo>
                    <a:lnTo>
                      <a:pt x="24" y="213"/>
                    </a:lnTo>
                    <a:lnTo>
                      <a:pt x="22" y="213"/>
                    </a:lnTo>
                    <a:lnTo>
                      <a:pt x="21" y="213"/>
                    </a:lnTo>
                    <a:lnTo>
                      <a:pt x="20" y="213"/>
                    </a:lnTo>
                    <a:lnTo>
                      <a:pt x="18" y="211"/>
                    </a:lnTo>
                    <a:lnTo>
                      <a:pt x="18" y="210"/>
                    </a:lnTo>
                    <a:lnTo>
                      <a:pt x="18" y="209"/>
                    </a:lnTo>
                    <a:lnTo>
                      <a:pt x="18" y="207"/>
                    </a:lnTo>
                    <a:lnTo>
                      <a:pt x="20" y="207"/>
                    </a:lnTo>
                    <a:lnTo>
                      <a:pt x="20" y="206"/>
                    </a:lnTo>
                    <a:lnTo>
                      <a:pt x="18" y="206"/>
                    </a:lnTo>
                    <a:lnTo>
                      <a:pt x="18" y="205"/>
                    </a:lnTo>
                    <a:lnTo>
                      <a:pt x="17" y="205"/>
                    </a:lnTo>
                    <a:lnTo>
                      <a:pt x="17" y="203"/>
                    </a:lnTo>
                    <a:lnTo>
                      <a:pt x="16" y="203"/>
                    </a:lnTo>
                    <a:lnTo>
                      <a:pt x="16" y="202"/>
                    </a:lnTo>
                    <a:lnTo>
                      <a:pt x="14" y="202"/>
                    </a:lnTo>
                    <a:lnTo>
                      <a:pt x="13" y="202"/>
                    </a:lnTo>
                    <a:lnTo>
                      <a:pt x="13" y="203"/>
                    </a:lnTo>
                    <a:lnTo>
                      <a:pt x="12" y="203"/>
                    </a:lnTo>
                    <a:lnTo>
                      <a:pt x="10" y="203"/>
                    </a:lnTo>
                    <a:lnTo>
                      <a:pt x="9" y="203"/>
                    </a:lnTo>
                    <a:lnTo>
                      <a:pt x="8" y="203"/>
                    </a:lnTo>
                    <a:lnTo>
                      <a:pt x="7" y="203"/>
                    </a:lnTo>
                    <a:lnTo>
                      <a:pt x="5" y="203"/>
                    </a:lnTo>
                    <a:lnTo>
                      <a:pt x="5" y="202"/>
                    </a:lnTo>
                    <a:lnTo>
                      <a:pt x="5" y="201"/>
                    </a:lnTo>
                    <a:lnTo>
                      <a:pt x="4" y="201"/>
                    </a:lnTo>
                    <a:lnTo>
                      <a:pt x="4" y="199"/>
                    </a:lnTo>
                    <a:lnTo>
                      <a:pt x="3" y="199"/>
                    </a:lnTo>
                    <a:lnTo>
                      <a:pt x="1" y="199"/>
                    </a:lnTo>
                    <a:lnTo>
                      <a:pt x="1" y="198"/>
                    </a:lnTo>
                    <a:lnTo>
                      <a:pt x="1" y="197"/>
                    </a:lnTo>
                    <a:lnTo>
                      <a:pt x="1" y="195"/>
                    </a:lnTo>
                    <a:lnTo>
                      <a:pt x="3" y="195"/>
                    </a:lnTo>
                    <a:lnTo>
                      <a:pt x="3" y="194"/>
                    </a:lnTo>
                    <a:lnTo>
                      <a:pt x="1" y="193"/>
                    </a:lnTo>
                    <a:lnTo>
                      <a:pt x="3" y="193"/>
                    </a:lnTo>
                    <a:lnTo>
                      <a:pt x="3" y="192"/>
                    </a:lnTo>
                    <a:lnTo>
                      <a:pt x="1" y="192"/>
                    </a:lnTo>
                    <a:lnTo>
                      <a:pt x="3" y="192"/>
                    </a:lnTo>
                    <a:lnTo>
                      <a:pt x="3" y="190"/>
                    </a:lnTo>
                    <a:lnTo>
                      <a:pt x="1" y="190"/>
                    </a:lnTo>
                    <a:lnTo>
                      <a:pt x="1" y="189"/>
                    </a:lnTo>
                    <a:lnTo>
                      <a:pt x="1" y="188"/>
                    </a:lnTo>
                    <a:lnTo>
                      <a:pt x="1" y="186"/>
                    </a:lnTo>
                    <a:lnTo>
                      <a:pt x="1" y="185"/>
                    </a:lnTo>
                    <a:lnTo>
                      <a:pt x="1" y="184"/>
                    </a:lnTo>
                    <a:lnTo>
                      <a:pt x="1" y="182"/>
                    </a:lnTo>
                    <a:lnTo>
                      <a:pt x="1" y="181"/>
                    </a:lnTo>
                    <a:lnTo>
                      <a:pt x="0" y="181"/>
                    </a:lnTo>
                    <a:lnTo>
                      <a:pt x="0" y="180"/>
                    </a:lnTo>
                    <a:lnTo>
                      <a:pt x="0" y="178"/>
                    </a:lnTo>
                    <a:lnTo>
                      <a:pt x="0" y="177"/>
                    </a:lnTo>
                    <a:lnTo>
                      <a:pt x="0" y="176"/>
                    </a:lnTo>
                    <a:lnTo>
                      <a:pt x="0" y="175"/>
                    </a:lnTo>
                    <a:lnTo>
                      <a:pt x="0" y="173"/>
                    </a:lnTo>
                    <a:lnTo>
                      <a:pt x="0" y="172"/>
                    </a:lnTo>
                    <a:lnTo>
                      <a:pt x="0" y="171"/>
                    </a:lnTo>
                    <a:lnTo>
                      <a:pt x="0" y="169"/>
                    </a:lnTo>
                    <a:lnTo>
                      <a:pt x="0" y="168"/>
                    </a:lnTo>
                    <a:lnTo>
                      <a:pt x="0" y="167"/>
                    </a:lnTo>
                    <a:lnTo>
                      <a:pt x="1" y="167"/>
                    </a:lnTo>
                    <a:lnTo>
                      <a:pt x="1" y="165"/>
                    </a:lnTo>
                    <a:lnTo>
                      <a:pt x="1" y="164"/>
                    </a:lnTo>
                    <a:lnTo>
                      <a:pt x="1" y="163"/>
                    </a:lnTo>
                    <a:lnTo>
                      <a:pt x="1" y="161"/>
                    </a:lnTo>
                    <a:lnTo>
                      <a:pt x="1" y="160"/>
                    </a:lnTo>
                    <a:lnTo>
                      <a:pt x="1" y="159"/>
                    </a:lnTo>
                    <a:lnTo>
                      <a:pt x="1" y="158"/>
                    </a:lnTo>
                    <a:lnTo>
                      <a:pt x="1" y="156"/>
                    </a:lnTo>
                    <a:lnTo>
                      <a:pt x="3" y="156"/>
                    </a:lnTo>
                    <a:lnTo>
                      <a:pt x="3" y="155"/>
                    </a:lnTo>
                    <a:lnTo>
                      <a:pt x="4" y="155"/>
                    </a:lnTo>
                    <a:lnTo>
                      <a:pt x="4" y="154"/>
                    </a:lnTo>
                    <a:lnTo>
                      <a:pt x="4" y="152"/>
                    </a:lnTo>
                    <a:lnTo>
                      <a:pt x="4" y="151"/>
                    </a:lnTo>
                    <a:lnTo>
                      <a:pt x="4" y="150"/>
                    </a:lnTo>
                    <a:lnTo>
                      <a:pt x="5" y="150"/>
                    </a:lnTo>
                    <a:lnTo>
                      <a:pt x="5" y="148"/>
                    </a:lnTo>
                    <a:lnTo>
                      <a:pt x="7" y="148"/>
                    </a:lnTo>
                    <a:lnTo>
                      <a:pt x="7" y="147"/>
                    </a:lnTo>
                    <a:lnTo>
                      <a:pt x="8" y="147"/>
                    </a:lnTo>
                    <a:lnTo>
                      <a:pt x="9" y="147"/>
                    </a:lnTo>
                    <a:lnTo>
                      <a:pt x="10" y="147"/>
                    </a:lnTo>
                    <a:lnTo>
                      <a:pt x="12" y="147"/>
                    </a:lnTo>
                    <a:lnTo>
                      <a:pt x="12" y="148"/>
                    </a:lnTo>
                    <a:lnTo>
                      <a:pt x="13" y="148"/>
                    </a:lnTo>
                    <a:lnTo>
                      <a:pt x="13" y="147"/>
                    </a:lnTo>
                    <a:lnTo>
                      <a:pt x="14" y="147"/>
                    </a:lnTo>
                    <a:lnTo>
                      <a:pt x="14" y="146"/>
                    </a:lnTo>
                    <a:lnTo>
                      <a:pt x="14" y="144"/>
                    </a:lnTo>
                    <a:lnTo>
                      <a:pt x="16" y="144"/>
                    </a:lnTo>
                    <a:lnTo>
                      <a:pt x="16" y="143"/>
                    </a:lnTo>
                    <a:lnTo>
                      <a:pt x="14" y="142"/>
                    </a:lnTo>
                    <a:lnTo>
                      <a:pt x="16" y="142"/>
                    </a:lnTo>
                    <a:lnTo>
                      <a:pt x="16" y="141"/>
                    </a:lnTo>
                    <a:lnTo>
                      <a:pt x="16" y="139"/>
                    </a:lnTo>
                    <a:lnTo>
                      <a:pt x="16" y="138"/>
                    </a:lnTo>
                    <a:lnTo>
                      <a:pt x="17" y="138"/>
                    </a:lnTo>
                    <a:lnTo>
                      <a:pt x="18" y="138"/>
                    </a:lnTo>
                    <a:lnTo>
                      <a:pt x="20" y="138"/>
                    </a:lnTo>
                    <a:lnTo>
                      <a:pt x="21" y="138"/>
                    </a:lnTo>
                    <a:lnTo>
                      <a:pt x="21" y="137"/>
                    </a:lnTo>
                    <a:lnTo>
                      <a:pt x="22" y="137"/>
                    </a:lnTo>
                    <a:lnTo>
                      <a:pt x="22" y="138"/>
                    </a:lnTo>
                    <a:lnTo>
                      <a:pt x="24" y="137"/>
                    </a:lnTo>
                    <a:lnTo>
                      <a:pt x="25" y="137"/>
                    </a:lnTo>
                    <a:lnTo>
                      <a:pt x="25" y="135"/>
                    </a:lnTo>
                    <a:lnTo>
                      <a:pt x="26" y="135"/>
                    </a:lnTo>
                    <a:lnTo>
                      <a:pt x="26" y="134"/>
                    </a:lnTo>
                    <a:lnTo>
                      <a:pt x="26" y="133"/>
                    </a:lnTo>
                    <a:lnTo>
                      <a:pt x="26" y="131"/>
                    </a:lnTo>
                    <a:lnTo>
                      <a:pt x="27" y="131"/>
                    </a:lnTo>
                    <a:lnTo>
                      <a:pt x="27" y="130"/>
                    </a:lnTo>
                    <a:lnTo>
                      <a:pt x="27" y="129"/>
                    </a:lnTo>
                    <a:lnTo>
                      <a:pt x="27" y="127"/>
                    </a:lnTo>
                    <a:lnTo>
                      <a:pt x="26" y="127"/>
                    </a:lnTo>
                    <a:lnTo>
                      <a:pt x="26" y="126"/>
                    </a:lnTo>
                    <a:lnTo>
                      <a:pt x="25" y="126"/>
                    </a:lnTo>
                    <a:lnTo>
                      <a:pt x="25" y="125"/>
                    </a:lnTo>
                    <a:lnTo>
                      <a:pt x="25" y="124"/>
                    </a:lnTo>
                    <a:lnTo>
                      <a:pt x="25" y="122"/>
                    </a:lnTo>
                    <a:lnTo>
                      <a:pt x="26" y="122"/>
                    </a:lnTo>
                    <a:lnTo>
                      <a:pt x="26" y="121"/>
                    </a:lnTo>
                    <a:lnTo>
                      <a:pt x="27" y="121"/>
                    </a:lnTo>
                    <a:lnTo>
                      <a:pt x="26" y="121"/>
                    </a:lnTo>
                    <a:lnTo>
                      <a:pt x="26" y="120"/>
                    </a:lnTo>
                    <a:lnTo>
                      <a:pt x="27" y="120"/>
                    </a:lnTo>
                    <a:lnTo>
                      <a:pt x="27" y="118"/>
                    </a:lnTo>
                    <a:lnTo>
                      <a:pt x="29" y="118"/>
                    </a:lnTo>
                    <a:lnTo>
                      <a:pt x="29" y="120"/>
                    </a:lnTo>
                    <a:lnTo>
                      <a:pt x="30" y="120"/>
                    </a:lnTo>
                    <a:lnTo>
                      <a:pt x="31" y="120"/>
                    </a:lnTo>
                    <a:lnTo>
                      <a:pt x="33" y="120"/>
                    </a:lnTo>
                    <a:lnTo>
                      <a:pt x="33" y="118"/>
                    </a:lnTo>
                    <a:lnTo>
                      <a:pt x="33" y="117"/>
                    </a:lnTo>
                    <a:lnTo>
                      <a:pt x="33" y="116"/>
                    </a:lnTo>
                    <a:lnTo>
                      <a:pt x="34" y="116"/>
                    </a:lnTo>
                    <a:lnTo>
                      <a:pt x="34" y="114"/>
                    </a:lnTo>
                    <a:lnTo>
                      <a:pt x="35" y="114"/>
                    </a:lnTo>
                    <a:lnTo>
                      <a:pt x="37" y="114"/>
                    </a:lnTo>
                    <a:lnTo>
                      <a:pt x="38" y="114"/>
                    </a:lnTo>
                    <a:lnTo>
                      <a:pt x="38" y="113"/>
                    </a:lnTo>
                    <a:lnTo>
                      <a:pt x="37" y="113"/>
                    </a:lnTo>
                    <a:lnTo>
                      <a:pt x="38" y="113"/>
                    </a:lnTo>
                    <a:lnTo>
                      <a:pt x="39" y="113"/>
                    </a:lnTo>
                    <a:lnTo>
                      <a:pt x="38" y="113"/>
                    </a:lnTo>
                    <a:lnTo>
                      <a:pt x="39" y="113"/>
                    </a:lnTo>
                    <a:lnTo>
                      <a:pt x="39" y="112"/>
                    </a:lnTo>
                    <a:lnTo>
                      <a:pt x="39" y="110"/>
                    </a:lnTo>
                    <a:lnTo>
                      <a:pt x="39" y="109"/>
                    </a:lnTo>
                    <a:lnTo>
                      <a:pt x="39" y="108"/>
                    </a:lnTo>
                    <a:lnTo>
                      <a:pt x="41" y="108"/>
                    </a:lnTo>
                    <a:lnTo>
                      <a:pt x="41" y="106"/>
                    </a:lnTo>
                    <a:lnTo>
                      <a:pt x="41" y="105"/>
                    </a:lnTo>
                    <a:lnTo>
                      <a:pt x="41" y="104"/>
                    </a:lnTo>
                    <a:lnTo>
                      <a:pt x="39" y="104"/>
                    </a:lnTo>
                    <a:lnTo>
                      <a:pt x="39" y="103"/>
                    </a:lnTo>
                    <a:lnTo>
                      <a:pt x="41" y="101"/>
                    </a:lnTo>
                    <a:lnTo>
                      <a:pt x="41" y="100"/>
                    </a:lnTo>
                    <a:lnTo>
                      <a:pt x="41" y="99"/>
                    </a:lnTo>
                    <a:lnTo>
                      <a:pt x="41" y="97"/>
                    </a:lnTo>
                    <a:lnTo>
                      <a:pt x="41" y="96"/>
                    </a:lnTo>
                    <a:lnTo>
                      <a:pt x="41" y="95"/>
                    </a:lnTo>
                    <a:lnTo>
                      <a:pt x="41" y="93"/>
                    </a:lnTo>
                    <a:lnTo>
                      <a:pt x="42" y="93"/>
                    </a:lnTo>
                    <a:lnTo>
                      <a:pt x="41" y="92"/>
                    </a:lnTo>
                    <a:lnTo>
                      <a:pt x="39" y="92"/>
                    </a:lnTo>
                    <a:lnTo>
                      <a:pt x="39" y="91"/>
                    </a:lnTo>
                    <a:lnTo>
                      <a:pt x="41" y="91"/>
                    </a:lnTo>
                    <a:lnTo>
                      <a:pt x="41" y="89"/>
                    </a:lnTo>
                    <a:lnTo>
                      <a:pt x="41" y="88"/>
                    </a:lnTo>
                    <a:lnTo>
                      <a:pt x="42" y="88"/>
                    </a:lnTo>
                    <a:lnTo>
                      <a:pt x="42" y="87"/>
                    </a:lnTo>
                    <a:lnTo>
                      <a:pt x="42" y="86"/>
                    </a:lnTo>
                    <a:lnTo>
                      <a:pt x="43" y="84"/>
                    </a:lnTo>
                    <a:lnTo>
                      <a:pt x="43" y="83"/>
                    </a:lnTo>
                    <a:lnTo>
                      <a:pt x="43" y="82"/>
                    </a:lnTo>
                    <a:lnTo>
                      <a:pt x="43" y="80"/>
                    </a:lnTo>
                    <a:lnTo>
                      <a:pt x="43" y="79"/>
                    </a:lnTo>
                    <a:lnTo>
                      <a:pt x="43" y="78"/>
                    </a:lnTo>
                    <a:lnTo>
                      <a:pt x="44" y="78"/>
                    </a:lnTo>
                    <a:lnTo>
                      <a:pt x="43" y="78"/>
                    </a:lnTo>
                    <a:lnTo>
                      <a:pt x="43" y="76"/>
                    </a:lnTo>
                    <a:lnTo>
                      <a:pt x="43" y="75"/>
                    </a:lnTo>
                    <a:lnTo>
                      <a:pt x="43" y="74"/>
                    </a:lnTo>
                    <a:lnTo>
                      <a:pt x="43" y="72"/>
                    </a:lnTo>
                    <a:lnTo>
                      <a:pt x="43" y="71"/>
                    </a:lnTo>
                    <a:lnTo>
                      <a:pt x="43" y="70"/>
                    </a:lnTo>
                    <a:lnTo>
                      <a:pt x="44" y="70"/>
                    </a:lnTo>
                    <a:lnTo>
                      <a:pt x="44" y="69"/>
                    </a:lnTo>
                    <a:lnTo>
                      <a:pt x="44" y="67"/>
                    </a:lnTo>
                    <a:lnTo>
                      <a:pt x="44" y="66"/>
                    </a:lnTo>
                    <a:lnTo>
                      <a:pt x="46" y="66"/>
                    </a:lnTo>
                    <a:lnTo>
                      <a:pt x="46" y="65"/>
                    </a:lnTo>
                    <a:lnTo>
                      <a:pt x="47" y="65"/>
                    </a:lnTo>
                    <a:lnTo>
                      <a:pt x="47" y="63"/>
                    </a:lnTo>
                    <a:lnTo>
                      <a:pt x="48" y="63"/>
                    </a:lnTo>
                    <a:lnTo>
                      <a:pt x="48" y="62"/>
                    </a:lnTo>
                    <a:lnTo>
                      <a:pt x="50" y="62"/>
                    </a:lnTo>
                    <a:lnTo>
                      <a:pt x="50" y="61"/>
                    </a:lnTo>
                    <a:lnTo>
                      <a:pt x="50" y="59"/>
                    </a:lnTo>
                    <a:lnTo>
                      <a:pt x="50" y="57"/>
                    </a:lnTo>
                    <a:lnTo>
                      <a:pt x="48" y="57"/>
                    </a:lnTo>
                    <a:lnTo>
                      <a:pt x="50" y="57"/>
                    </a:lnTo>
                    <a:lnTo>
                      <a:pt x="51" y="57"/>
                    </a:lnTo>
                    <a:lnTo>
                      <a:pt x="51" y="55"/>
                    </a:lnTo>
                    <a:lnTo>
                      <a:pt x="51" y="54"/>
                    </a:lnTo>
                    <a:lnTo>
                      <a:pt x="55" y="59"/>
                    </a:lnTo>
                    <a:lnTo>
                      <a:pt x="56" y="61"/>
                    </a:lnTo>
                    <a:lnTo>
                      <a:pt x="58" y="61"/>
                    </a:lnTo>
                    <a:lnTo>
                      <a:pt x="58" y="62"/>
                    </a:lnTo>
                    <a:lnTo>
                      <a:pt x="59" y="62"/>
                    </a:lnTo>
                    <a:lnTo>
                      <a:pt x="59" y="63"/>
                    </a:lnTo>
                    <a:lnTo>
                      <a:pt x="60" y="63"/>
                    </a:lnTo>
                    <a:lnTo>
                      <a:pt x="60" y="65"/>
                    </a:lnTo>
                    <a:lnTo>
                      <a:pt x="61" y="65"/>
                    </a:lnTo>
                    <a:lnTo>
                      <a:pt x="63" y="65"/>
                    </a:lnTo>
                    <a:lnTo>
                      <a:pt x="64" y="65"/>
                    </a:lnTo>
                    <a:lnTo>
                      <a:pt x="65" y="65"/>
                    </a:lnTo>
                    <a:lnTo>
                      <a:pt x="65" y="66"/>
                    </a:lnTo>
                    <a:lnTo>
                      <a:pt x="67" y="66"/>
                    </a:lnTo>
                    <a:lnTo>
                      <a:pt x="68" y="66"/>
                    </a:lnTo>
                    <a:lnTo>
                      <a:pt x="69" y="66"/>
                    </a:lnTo>
                    <a:lnTo>
                      <a:pt x="69" y="65"/>
                    </a:lnTo>
                    <a:lnTo>
                      <a:pt x="75" y="65"/>
                    </a:lnTo>
                    <a:lnTo>
                      <a:pt x="80" y="65"/>
                    </a:lnTo>
                    <a:lnTo>
                      <a:pt x="84" y="65"/>
                    </a:lnTo>
                    <a:lnTo>
                      <a:pt x="86" y="65"/>
                    </a:lnTo>
                    <a:lnTo>
                      <a:pt x="89" y="65"/>
                    </a:lnTo>
                    <a:lnTo>
                      <a:pt x="92" y="65"/>
                    </a:lnTo>
                    <a:lnTo>
                      <a:pt x="93" y="65"/>
                    </a:lnTo>
                    <a:lnTo>
                      <a:pt x="101" y="65"/>
                    </a:lnTo>
                    <a:lnTo>
                      <a:pt x="105" y="65"/>
                    </a:lnTo>
                    <a:lnTo>
                      <a:pt x="106" y="65"/>
                    </a:lnTo>
                    <a:lnTo>
                      <a:pt x="109" y="65"/>
                    </a:lnTo>
                    <a:lnTo>
                      <a:pt x="110" y="65"/>
                    </a:lnTo>
                    <a:lnTo>
                      <a:pt x="126" y="65"/>
                    </a:lnTo>
                    <a:lnTo>
                      <a:pt x="132" y="65"/>
                    </a:lnTo>
                    <a:lnTo>
                      <a:pt x="133" y="65"/>
                    </a:lnTo>
                    <a:lnTo>
                      <a:pt x="136" y="65"/>
                    </a:lnTo>
                    <a:lnTo>
                      <a:pt x="139" y="65"/>
                    </a:lnTo>
                    <a:lnTo>
                      <a:pt x="143" y="65"/>
                    </a:lnTo>
                    <a:lnTo>
                      <a:pt x="144" y="66"/>
                    </a:lnTo>
                    <a:lnTo>
                      <a:pt x="147" y="66"/>
                    </a:lnTo>
                    <a:lnTo>
                      <a:pt x="149" y="66"/>
                    </a:lnTo>
                    <a:lnTo>
                      <a:pt x="151" y="66"/>
                    </a:lnTo>
                    <a:lnTo>
                      <a:pt x="156" y="66"/>
                    </a:lnTo>
                    <a:lnTo>
                      <a:pt x="157" y="66"/>
                    </a:lnTo>
                    <a:lnTo>
                      <a:pt x="157" y="59"/>
                    </a:lnTo>
                    <a:lnTo>
                      <a:pt x="165" y="59"/>
                    </a:lnTo>
                    <a:lnTo>
                      <a:pt x="166" y="59"/>
                    </a:lnTo>
                    <a:lnTo>
                      <a:pt x="168" y="59"/>
                    </a:lnTo>
                    <a:lnTo>
                      <a:pt x="169" y="59"/>
                    </a:lnTo>
                    <a:lnTo>
                      <a:pt x="171" y="59"/>
                    </a:lnTo>
                    <a:lnTo>
                      <a:pt x="174" y="59"/>
                    </a:lnTo>
                    <a:lnTo>
                      <a:pt x="175" y="59"/>
                    </a:lnTo>
                    <a:lnTo>
                      <a:pt x="178" y="59"/>
                    </a:lnTo>
                    <a:lnTo>
                      <a:pt x="179" y="59"/>
                    </a:lnTo>
                    <a:lnTo>
                      <a:pt x="185" y="59"/>
                    </a:lnTo>
                    <a:lnTo>
                      <a:pt x="191" y="58"/>
                    </a:lnTo>
                    <a:lnTo>
                      <a:pt x="194" y="58"/>
                    </a:lnTo>
                    <a:lnTo>
                      <a:pt x="196" y="58"/>
                    </a:lnTo>
                    <a:lnTo>
                      <a:pt x="196" y="59"/>
                    </a:lnTo>
                    <a:lnTo>
                      <a:pt x="196" y="61"/>
                    </a:lnTo>
                    <a:lnTo>
                      <a:pt x="196" y="62"/>
                    </a:lnTo>
                    <a:lnTo>
                      <a:pt x="199" y="62"/>
                    </a:lnTo>
                    <a:lnTo>
                      <a:pt x="200" y="62"/>
                    </a:lnTo>
                    <a:lnTo>
                      <a:pt x="202" y="62"/>
                    </a:lnTo>
                    <a:lnTo>
                      <a:pt x="203" y="62"/>
                    </a:lnTo>
                    <a:lnTo>
                      <a:pt x="204" y="62"/>
                    </a:lnTo>
                    <a:lnTo>
                      <a:pt x="205" y="62"/>
                    </a:lnTo>
                    <a:lnTo>
                      <a:pt x="207" y="62"/>
                    </a:lnTo>
                    <a:lnTo>
                      <a:pt x="208" y="61"/>
                    </a:lnTo>
                    <a:lnTo>
                      <a:pt x="209" y="61"/>
                    </a:lnTo>
                    <a:lnTo>
                      <a:pt x="211" y="61"/>
                    </a:lnTo>
                    <a:lnTo>
                      <a:pt x="212" y="61"/>
                    </a:lnTo>
                    <a:lnTo>
                      <a:pt x="213" y="61"/>
                    </a:lnTo>
                    <a:lnTo>
                      <a:pt x="215" y="61"/>
                    </a:lnTo>
                    <a:lnTo>
                      <a:pt x="216" y="61"/>
                    </a:lnTo>
                    <a:lnTo>
                      <a:pt x="217" y="61"/>
                    </a:lnTo>
                    <a:lnTo>
                      <a:pt x="219" y="61"/>
                    </a:lnTo>
                    <a:lnTo>
                      <a:pt x="221" y="61"/>
                    </a:lnTo>
                    <a:lnTo>
                      <a:pt x="223" y="61"/>
                    </a:lnTo>
                    <a:lnTo>
                      <a:pt x="224" y="61"/>
                    </a:lnTo>
                    <a:lnTo>
                      <a:pt x="225" y="61"/>
                    </a:lnTo>
                    <a:lnTo>
                      <a:pt x="225" y="62"/>
                    </a:lnTo>
                    <a:lnTo>
                      <a:pt x="225" y="63"/>
                    </a:lnTo>
                    <a:lnTo>
                      <a:pt x="225" y="65"/>
                    </a:lnTo>
                    <a:lnTo>
                      <a:pt x="225" y="66"/>
                    </a:lnTo>
                    <a:lnTo>
                      <a:pt x="225" y="69"/>
                    </a:lnTo>
                    <a:lnTo>
                      <a:pt x="226" y="69"/>
                    </a:lnTo>
                    <a:lnTo>
                      <a:pt x="226" y="67"/>
                    </a:lnTo>
                    <a:lnTo>
                      <a:pt x="228" y="67"/>
                    </a:lnTo>
                    <a:lnTo>
                      <a:pt x="232" y="67"/>
                    </a:lnTo>
                    <a:lnTo>
                      <a:pt x="234" y="67"/>
                    </a:lnTo>
                    <a:lnTo>
                      <a:pt x="234" y="69"/>
                    </a:lnTo>
                    <a:lnTo>
                      <a:pt x="234" y="70"/>
                    </a:lnTo>
                    <a:lnTo>
                      <a:pt x="234" y="71"/>
                    </a:lnTo>
                    <a:lnTo>
                      <a:pt x="236" y="71"/>
                    </a:lnTo>
                    <a:lnTo>
                      <a:pt x="234" y="71"/>
                    </a:lnTo>
                    <a:lnTo>
                      <a:pt x="234" y="72"/>
                    </a:lnTo>
                    <a:lnTo>
                      <a:pt x="234" y="74"/>
                    </a:lnTo>
                    <a:lnTo>
                      <a:pt x="233" y="74"/>
                    </a:lnTo>
                    <a:lnTo>
                      <a:pt x="234" y="74"/>
                    </a:lnTo>
                    <a:lnTo>
                      <a:pt x="236" y="74"/>
                    </a:lnTo>
                    <a:lnTo>
                      <a:pt x="237" y="74"/>
                    </a:lnTo>
                    <a:lnTo>
                      <a:pt x="238" y="72"/>
                    </a:lnTo>
                    <a:lnTo>
                      <a:pt x="240" y="72"/>
                    </a:lnTo>
                    <a:lnTo>
                      <a:pt x="241" y="72"/>
                    </a:lnTo>
                    <a:lnTo>
                      <a:pt x="241" y="71"/>
                    </a:lnTo>
                    <a:lnTo>
                      <a:pt x="242" y="71"/>
                    </a:lnTo>
                    <a:lnTo>
                      <a:pt x="242" y="70"/>
                    </a:lnTo>
                    <a:lnTo>
                      <a:pt x="242" y="69"/>
                    </a:lnTo>
                    <a:lnTo>
                      <a:pt x="243" y="69"/>
                    </a:lnTo>
                    <a:lnTo>
                      <a:pt x="243" y="66"/>
                    </a:lnTo>
                    <a:lnTo>
                      <a:pt x="245" y="65"/>
                    </a:lnTo>
                    <a:lnTo>
                      <a:pt x="245" y="63"/>
                    </a:lnTo>
                    <a:lnTo>
                      <a:pt x="246" y="62"/>
                    </a:lnTo>
                    <a:lnTo>
                      <a:pt x="247" y="62"/>
                    </a:lnTo>
                    <a:lnTo>
                      <a:pt x="249" y="62"/>
                    </a:lnTo>
                    <a:lnTo>
                      <a:pt x="250" y="62"/>
                    </a:lnTo>
                    <a:lnTo>
                      <a:pt x="251" y="62"/>
                    </a:lnTo>
                    <a:lnTo>
                      <a:pt x="253" y="62"/>
                    </a:lnTo>
                    <a:lnTo>
                      <a:pt x="254" y="62"/>
                    </a:lnTo>
                    <a:lnTo>
                      <a:pt x="255" y="62"/>
                    </a:lnTo>
                    <a:lnTo>
                      <a:pt x="255" y="61"/>
                    </a:lnTo>
                    <a:lnTo>
                      <a:pt x="255" y="59"/>
                    </a:lnTo>
                    <a:lnTo>
                      <a:pt x="257" y="59"/>
                    </a:lnTo>
                    <a:lnTo>
                      <a:pt x="258" y="59"/>
                    </a:lnTo>
                    <a:lnTo>
                      <a:pt x="259" y="59"/>
                    </a:lnTo>
                    <a:lnTo>
                      <a:pt x="260" y="59"/>
                    </a:lnTo>
                    <a:lnTo>
                      <a:pt x="262" y="59"/>
                    </a:lnTo>
                    <a:lnTo>
                      <a:pt x="263" y="59"/>
                    </a:lnTo>
                    <a:lnTo>
                      <a:pt x="263" y="61"/>
                    </a:lnTo>
                    <a:lnTo>
                      <a:pt x="263" y="62"/>
                    </a:lnTo>
                    <a:lnTo>
                      <a:pt x="264" y="62"/>
                    </a:lnTo>
                    <a:lnTo>
                      <a:pt x="266" y="62"/>
                    </a:lnTo>
                    <a:lnTo>
                      <a:pt x="267" y="62"/>
                    </a:lnTo>
                    <a:lnTo>
                      <a:pt x="268" y="62"/>
                    </a:lnTo>
                    <a:lnTo>
                      <a:pt x="270" y="62"/>
                    </a:lnTo>
                    <a:lnTo>
                      <a:pt x="272" y="62"/>
                    </a:lnTo>
                    <a:lnTo>
                      <a:pt x="274" y="62"/>
                    </a:lnTo>
                    <a:lnTo>
                      <a:pt x="277" y="62"/>
                    </a:lnTo>
                    <a:lnTo>
                      <a:pt x="279" y="62"/>
                    </a:lnTo>
                    <a:lnTo>
                      <a:pt x="280" y="62"/>
                    </a:lnTo>
                    <a:lnTo>
                      <a:pt x="281" y="62"/>
                    </a:lnTo>
                    <a:lnTo>
                      <a:pt x="283" y="62"/>
                    </a:lnTo>
                    <a:lnTo>
                      <a:pt x="284" y="62"/>
                    </a:lnTo>
                    <a:lnTo>
                      <a:pt x="285" y="62"/>
                    </a:lnTo>
                    <a:lnTo>
                      <a:pt x="287" y="62"/>
                    </a:lnTo>
                    <a:lnTo>
                      <a:pt x="288" y="62"/>
                    </a:lnTo>
                    <a:lnTo>
                      <a:pt x="289" y="62"/>
                    </a:lnTo>
                    <a:lnTo>
                      <a:pt x="291" y="62"/>
                    </a:lnTo>
                    <a:lnTo>
                      <a:pt x="292" y="62"/>
                    </a:lnTo>
                    <a:lnTo>
                      <a:pt x="293" y="62"/>
                    </a:lnTo>
                    <a:lnTo>
                      <a:pt x="295" y="62"/>
                    </a:lnTo>
                    <a:lnTo>
                      <a:pt x="296" y="62"/>
                    </a:lnTo>
                    <a:lnTo>
                      <a:pt x="297" y="62"/>
                    </a:lnTo>
                    <a:lnTo>
                      <a:pt x="298" y="62"/>
                    </a:lnTo>
                    <a:lnTo>
                      <a:pt x="300" y="62"/>
                    </a:lnTo>
                    <a:lnTo>
                      <a:pt x="301" y="62"/>
                    </a:lnTo>
                    <a:lnTo>
                      <a:pt x="302" y="62"/>
                    </a:lnTo>
                    <a:lnTo>
                      <a:pt x="304" y="62"/>
                    </a:lnTo>
                    <a:lnTo>
                      <a:pt x="305" y="62"/>
                    </a:lnTo>
                    <a:lnTo>
                      <a:pt x="305" y="63"/>
                    </a:lnTo>
                    <a:lnTo>
                      <a:pt x="304" y="65"/>
                    </a:lnTo>
                    <a:lnTo>
                      <a:pt x="305" y="65"/>
                    </a:lnTo>
                    <a:lnTo>
                      <a:pt x="305" y="66"/>
                    </a:lnTo>
                    <a:lnTo>
                      <a:pt x="305" y="67"/>
                    </a:lnTo>
                    <a:lnTo>
                      <a:pt x="306" y="67"/>
                    </a:lnTo>
                    <a:lnTo>
                      <a:pt x="308" y="67"/>
                    </a:lnTo>
                    <a:lnTo>
                      <a:pt x="308" y="66"/>
                    </a:lnTo>
                    <a:lnTo>
                      <a:pt x="309" y="66"/>
                    </a:lnTo>
                    <a:lnTo>
                      <a:pt x="309" y="65"/>
                    </a:lnTo>
                    <a:lnTo>
                      <a:pt x="310" y="65"/>
                    </a:lnTo>
                    <a:lnTo>
                      <a:pt x="312" y="65"/>
                    </a:lnTo>
                    <a:lnTo>
                      <a:pt x="313" y="65"/>
                    </a:lnTo>
                    <a:lnTo>
                      <a:pt x="314" y="65"/>
                    </a:lnTo>
                    <a:lnTo>
                      <a:pt x="315" y="66"/>
                    </a:lnTo>
                    <a:lnTo>
                      <a:pt x="315" y="67"/>
                    </a:lnTo>
                    <a:lnTo>
                      <a:pt x="315" y="69"/>
                    </a:lnTo>
                    <a:lnTo>
                      <a:pt x="315" y="70"/>
                    </a:lnTo>
                    <a:lnTo>
                      <a:pt x="314" y="70"/>
                    </a:lnTo>
                    <a:lnTo>
                      <a:pt x="313" y="70"/>
                    </a:lnTo>
                    <a:lnTo>
                      <a:pt x="312" y="70"/>
                    </a:lnTo>
                    <a:lnTo>
                      <a:pt x="312" y="71"/>
                    </a:lnTo>
                    <a:lnTo>
                      <a:pt x="310" y="72"/>
                    </a:lnTo>
                    <a:lnTo>
                      <a:pt x="310" y="74"/>
                    </a:lnTo>
                    <a:lnTo>
                      <a:pt x="309" y="75"/>
                    </a:lnTo>
                    <a:lnTo>
                      <a:pt x="310" y="75"/>
                    </a:lnTo>
                    <a:lnTo>
                      <a:pt x="312" y="76"/>
                    </a:lnTo>
                    <a:lnTo>
                      <a:pt x="313" y="76"/>
                    </a:lnTo>
                    <a:lnTo>
                      <a:pt x="313" y="75"/>
                    </a:lnTo>
                    <a:lnTo>
                      <a:pt x="314" y="75"/>
                    </a:lnTo>
                    <a:lnTo>
                      <a:pt x="314" y="74"/>
                    </a:lnTo>
                    <a:lnTo>
                      <a:pt x="315" y="74"/>
                    </a:lnTo>
                    <a:lnTo>
                      <a:pt x="317" y="75"/>
                    </a:lnTo>
                    <a:lnTo>
                      <a:pt x="318" y="76"/>
                    </a:lnTo>
                    <a:lnTo>
                      <a:pt x="318" y="78"/>
                    </a:lnTo>
                    <a:lnTo>
                      <a:pt x="317" y="79"/>
                    </a:lnTo>
                    <a:lnTo>
                      <a:pt x="319" y="79"/>
                    </a:lnTo>
                    <a:lnTo>
                      <a:pt x="319" y="80"/>
                    </a:lnTo>
                    <a:lnTo>
                      <a:pt x="321" y="80"/>
                    </a:lnTo>
                    <a:lnTo>
                      <a:pt x="322" y="80"/>
                    </a:lnTo>
                    <a:lnTo>
                      <a:pt x="322" y="82"/>
                    </a:lnTo>
                    <a:lnTo>
                      <a:pt x="323" y="82"/>
                    </a:lnTo>
                    <a:lnTo>
                      <a:pt x="325" y="82"/>
                    </a:lnTo>
                    <a:lnTo>
                      <a:pt x="325" y="83"/>
                    </a:lnTo>
                    <a:lnTo>
                      <a:pt x="326" y="83"/>
                    </a:lnTo>
                    <a:lnTo>
                      <a:pt x="326" y="84"/>
                    </a:lnTo>
                    <a:lnTo>
                      <a:pt x="326" y="86"/>
                    </a:lnTo>
                    <a:lnTo>
                      <a:pt x="326" y="87"/>
                    </a:lnTo>
                    <a:lnTo>
                      <a:pt x="326" y="88"/>
                    </a:lnTo>
                    <a:lnTo>
                      <a:pt x="327" y="89"/>
                    </a:lnTo>
                    <a:lnTo>
                      <a:pt x="327" y="91"/>
                    </a:lnTo>
                    <a:lnTo>
                      <a:pt x="327" y="92"/>
                    </a:lnTo>
                    <a:lnTo>
                      <a:pt x="329" y="92"/>
                    </a:lnTo>
                    <a:lnTo>
                      <a:pt x="329" y="91"/>
                    </a:lnTo>
                    <a:lnTo>
                      <a:pt x="329" y="92"/>
                    </a:lnTo>
                    <a:lnTo>
                      <a:pt x="330" y="92"/>
                    </a:lnTo>
                    <a:lnTo>
                      <a:pt x="330" y="91"/>
                    </a:lnTo>
                    <a:lnTo>
                      <a:pt x="331" y="91"/>
                    </a:lnTo>
                    <a:lnTo>
                      <a:pt x="331" y="89"/>
                    </a:lnTo>
                    <a:lnTo>
                      <a:pt x="332" y="89"/>
                    </a:lnTo>
                    <a:lnTo>
                      <a:pt x="334" y="89"/>
                    </a:lnTo>
                    <a:lnTo>
                      <a:pt x="334" y="88"/>
                    </a:lnTo>
                    <a:lnTo>
                      <a:pt x="335" y="88"/>
                    </a:lnTo>
                    <a:lnTo>
                      <a:pt x="336" y="88"/>
                    </a:lnTo>
                    <a:lnTo>
                      <a:pt x="336" y="87"/>
                    </a:lnTo>
                    <a:lnTo>
                      <a:pt x="336" y="86"/>
                    </a:lnTo>
                    <a:lnTo>
                      <a:pt x="336" y="84"/>
                    </a:lnTo>
                    <a:lnTo>
                      <a:pt x="336" y="83"/>
                    </a:lnTo>
                    <a:lnTo>
                      <a:pt x="338" y="83"/>
                    </a:lnTo>
                    <a:lnTo>
                      <a:pt x="339" y="83"/>
                    </a:lnTo>
                    <a:lnTo>
                      <a:pt x="339" y="82"/>
                    </a:lnTo>
                    <a:lnTo>
                      <a:pt x="338" y="82"/>
                    </a:lnTo>
                    <a:lnTo>
                      <a:pt x="339" y="82"/>
                    </a:lnTo>
                    <a:lnTo>
                      <a:pt x="339" y="80"/>
                    </a:lnTo>
                    <a:lnTo>
                      <a:pt x="338" y="80"/>
                    </a:lnTo>
                    <a:lnTo>
                      <a:pt x="339" y="79"/>
                    </a:lnTo>
                    <a:lnTo>
                      <a:pt x="338" y="79"/>
                    </a:lnTo>
                    <a:lnTo>
                      <a:pt x="339" y="78"/>
                    </a:lnTo>
                    <a:lnTo>
                      <a:pt x="339" y="75"/>
                    </a:lnTo>
                    <a:lnTo>
                      <a:pt x="339" y="74"/>
                    </a:lnTo>
                    <a:lnTo>
                      <a:pt x="340" y="74"/>
                    </a:lnTo>
                    <a:lnTo>
                      <a:pt x="342" y="72"/>
                    </a:lnTo>
                    <a:lnTo>
                      <a:pt x="340" y="72"/>
                    </a:lnTo>
                    <a:lnTo>
                      <a:pt x="340" y="71"/>
                    </a:lnTo>
                    <a:lnTo>
                      <a:pt x="342" y="71"/>
                    </a:lnTo>
                    <a:lnTo>
                      <a:pt x="342" y="70"/>
                    </a:lnTo>
                    <a:lnTo>
                      <a:pt x="343" y="70"/>
                    </a:lnTo>
                    <a:lnTo>
                      <a:pt x="343" y="69"/>
                    </a:lnTo>
                    <a:lnTo>
                      <a:pt x="343" y="67"/>
                    </a:lnTo>
                    <a:lnTo>
                      <a:pt x="344" y="66"/>
                    </a:lnTo>
                    <a:lnTo>
                      <a:pt x="344" y="65"/>
                    </a:lnTo>
                    <a:lnTo>
                      <a:pt x="346" y="65"/>
                    </a:lnTo>
                    <a:lnTo>
                      <a:pt x="346" y="63"/>
                    </a:lnTo>
                    <a:lnTo>
                      <a:pt x="347" y="63"/>
                    </a:lnTo>
                    <a:lnTo>
                      <a:pt x="347" y="65"/>
                    </a:lnTo>
                    <a:lnTo>
                      <a:pt x="348" y="65"/>
                    </a:lnTo>
                    <a:lnTo>
                      <a:pt x="349" y="65"/>
                    </a:lnTo>
                    <a:lnTo>
                      <a:pt x="351" y="65"/>
                    </a:lnTo>
                    <a:lnTo>
                      <a:pt x="351" y="66"/>
                    </a:lnTo>
                    <a:lnTo>
                      <a:pt x="351" y="67"/>
                    </a:lnTo>
                    <a:lnTo>
                      <a:pt x="351" y="69"/>
                    </a:lnTo>
                    <a:lnTo>
                      <a:pt x="352" y="69"/>
                    </a:lnTo>
                    <a:lnTo>
                      <a:pt x="352" y="70"/>
                    </a:lnTo>
                    <a:lnTo>
                      <a:pt x="352" y="69"/>
                    </a:lnTo>
                    <a:lnTo>
                      <a:pt x="352" y="70"/>
                    </a:lnTo>
                    <a:lnTo>
                      <a:pt x="353" y="70"/>
                    </a:lnTo>
                    <a:lnTo>
                      <a:pt x="353" y="69"/>
                    </a:lnTo>
                    <a:lnTo>
                      <a:pt x="353" y="67"/>
                    </a:lnTo>
                    <a:lnTo>
                      <a:pt x="353" y="66"/>
                    </a:lnTo>
                    <a:lnTo>
                      <a:pt x="355" y="66"/>
                    </a:lnTo>
                    <a:lnTo>
                      <a:pt x="355" y="65"/>
                    </a:lnTo>
                    <a:lnTo>
                      <a:pt x="356" y="65"/>
                    </a:lnTo>
                    <a:lnTo>
                      <a:pt x="356" y="63"/>
                    </a:lnTo>
                    <a:lnTo>
                      <a:pt x="356" y="62"/>
                    </a:lnTo>
                    <a:lnTo>
                      <a:pt x="357" y="62"/>
                    </a:lnTo>
                    <a:lnTo>
                      <a:pt x="359" y="62"/>
                    </a:lnTo>
                    <a:lnTo>
                      <a:pt x="359" y="61"/>
                    </a:lnTo>
                    <a:lnTo>
                      <a:pt x="359" y="62"/>
                    </a:lnTo>
                    <a:lnTo>
                      <a:pt x="360" y="62"/>
                    </a:lnTo>
                    <a:lnTo>
                      <a:pt x="360" y="63"/>
                    </a:lnTo>
                    <a:lnTo>
                      <a:pt x="360" y="65"/>
                    </a:lnTo>
                    <a:lnTo>
                      <a:pt x="361" y="65"/>
                    </a:lnTo>
                    <a:lnTo>
                      <a:pt x="363" y="65"/>
                    </a:lnTo>
                    <a:lnTo>
                      <a:pt x="363" y="63"/>
                    </a:lnTo>
                    <a:lnTo>
                      <a:pt x="363" y="65"/>
                    </a:lnTo>
                    <a:lnTo>
                      <a:pt x="364" y="65"/>
                    </a:lnTo>
                    <a:lnTo>
                      <a:pt x="365" y="65"/>
                    </a:lnTo>
                    <a:lnTo>
                      <a:pt x="364" y="65"/>
                    </a:lnTo>
                    <a:lnTo>
                      <a:pt x="365" y="63"/>
                    </a:lnTo>
                    <a:lnTo>
                      <a:pt x="367" y="62"/>
                    </a:lnTo>
                    <a:lnTo>
                      <a:pt x="367" y="61"/>
                    </a:lnTo>
                    <a:lnTo>
                      <a:pt x="368" y="61"/>
                    </a:lnTo>
                    <a:lnTo>
                      <a:pt x="368" y="59"/>
                    </a:lnTo>
                    <a:lnTo>
                      <a:pt x="368" y="58"/>
                    </a:lnTo>
                    <a:lnTo>
                      <a:pt x="368" y="57"/>
                    </a:lnTo>
                    <a:lnTo>
                      <a:pt x="368" y="55"/>
                    </a:lnTo>
                    <a:lnTo>
                      <a:pt x="369" y="55"/>
                    </a:lnTo>
                    <a:lnTo>
                      <a:pt x="369" y="54"/>
                    </a:lnTo>
                    <a:lnTo>
                      <a:pt x="370" y="54"/>
                    </a:lnTo>
                    <a:lnTo>
                      <a:pt x="372" y="54"/>
                    </a:lnTo>
                    <a:lnTo>
                      <a:pt x="373" y="54"/>
                    </a:lnTo>
                    <a:lnTo>
                      <a:pt x="374" y="54"/>
                    </a:lnTo>
                    <a:lnTo>
                      <a:pt x="374" y="53"/>
                    </a:lnTo>
                    <a:lnTo>
                      <a:pt x="376" y="53"/>
                    </a:lnTo>
                    <a:lnTo>
                      <a:pt x="374" y="53"/>
                    </a:lnTo>
                    <a:lnTo>
                      <a:pt x="376" y="52"/>
                    </a:lnTo>
                    <a:lnTo>
                      <a:pt x="376" y="50"/>
                    </a:lnTo>
                    <a:lnTo>
                      <a:pt x="377" y="50"/>
                    </a:lnTo>
                    <a:lnTo>
                      <a:pt x="377" y="49"/>
                    </a:lnTo>
                    <a:lnTo>
                      <a:pt x="378" y="49"/>
                    </a:lnTo>
                    <a:lnTo>
                      <a:pt x="378" y="50"/>
                    </a:lnTo>
                    <a:lnTo>
                      <a:pt x="380" y="50"/>
                    </a:lnTo>
                    <a:lnTo>
                      <a:pt x="381" y="50"/>
                    </a:lnTo>
                    <a:lnTo>
                      <a:pt x="381" y="52"/>
                    </a:lnTo>
                    <a:lnTo>
                      <a:pt x="382" y="52"/>
                    </a:lnTo>
                    <a:lnTo>
                      <a:pt x="384" y="52"/>
                    </a:lnTo>
                    <a:lnTo>
                      <a:pt x="385" y="52"/>
                    </a:lnTo>
                    <a:lnTo>
                      <a:pt x="385" y="50"/>
                    </a:lnTo>
                    <a:lnTo>
                      <a:pt x="386" y="50"/>
                    </a:lnTo>
                    <a:lnTo>
                      <a:pt x="386" y="52"/>
                    </a:lnTo>
                    <a:lnTo>
                      <a:pt x="387" y="52"/>
                    </a:lnTo>
                    <a:lnTo>
                      <a:pt x="387" y="50"/>
                    </a:lnTo>
                    <a:lnTo>
                      <a:pt x="389" y="50"/>
                    </a:lnTo>
                    <a:lnTo>
                      <a:pt x="390" y="50"/>
                    </a:lnTo>
                    <a:lnTo>
                      <a:pt x="390" y="49"/>
                    </a:lnTo>
                    <a:lnTo>
                      <a:pt x="391" y="49"/>
                    </a:lnTo>
                    <a:lnTo>
                      <a:pt x="391" y="48"/>
                    </a:lnTo>
                    <a:lnTo>
                      <a:pt x="390" y="46"/>
                    </a:lnTo>
                    <a:lnTo>
                      <a:pt x="390" y="45"/>
                    </a:lnTo>
                    <a:lnTo>
                      <a:pt x="391" y="45"/>
                    </a:lnTo>
                    <a:lnTo>
                      <a:pt x="390" y="44"/>
                    </a:lnTo>
                    <a:lnTo>
                      <a:pt x="390" y="42"/>
                    </a:lnTo>
                    <a:lnTo>
                      <a:pt x="390" y="41"/>
                    </a:lnTo>
                    <a:lnTo>
                      <a:pt x="389" y="38"/>
                    </a:lnTo>
                    <a:lnTo>
                      <a:pt x="390" y="38"/>
                    </a:lnTo>
                    <a:lnTo>
                      <a:pt x="391" y="34"/>
                    </a:lnTo>
                    <a:lnTo>
                      <a:pt x="391" y="33"/>
                    </a:lnTo>
                    <a:lnTo>
                      <a:pt x="391" y="32"/>
                    </a:lnTo>
                    <a:lnTo>
                      <a:pt x="391" y="31"/>
                    </a:lnTo>
                    <a:lnTo>
                      <a:pt x="391" y="29"/>
                    </a:lnTo>
                    <a:lnTo>
                      <a:pt x="393" y="29"/>
                    </a:lnTo>
                    <a:lnTo>
                      <a:pt x="393" y="28"/>
                    </a:lnTo>
                    <a:lnTo>
                      <a:pt x="391" y="27"/>
                    </a:lnTo>
                    <a:lnTo>
                      <a:pt x="391" y="25"/>
                    </a:lnTo>
                    <a:lnTo>
                      <a:pt x="393" y="24"/>
                    </a:lnTo>
                    <a:lnTo>
                      <a:pt x="393" y="21"/>
                    </a:lnTo>
                    <a:lnTo>
                      <a:pt x="394" y="21"/>
                    </a:lnTo>
                    <a:lnTo>
                      <a:pt x="394" y="23"/>
                    </a:lnTo>
                    <a:lnTo>
                      <a:pt x="394" y="21"/>
                    </a:lnTo>
                    <a:lnTo>
                      <a:pt x="395" y="21"/>
                    </a:lnTo>
                    <a:lnTo>
                      <a:pt x="397" y="21"/>
                    </a:lnTo>
                    <a:lnTo>
                      <a:pt x="397" y="20"/>
                    </a:lnTo>
                    <a:lnTo>
                      <a:pt x="398" y="20"/>
                    </a:lnTo>
                    <a:lnTo>
                      <a:pt x="399" y="20"/>
                    </a:lnTo>
                    <a:lnTo>
                      <a:pt x="401" y="20"/>
                    </a:lnTo>
                    <a:lnTo>
                      <a:pt x="401" y="19"/>
                    </a:lnTo>
                    <a:lnTo>
                      <a:pt x="401" y="17"/>
                    </a:lnTo>
                    <a:lnTo>
                      <a:pt x="402" y="17"/>
                    </a:lnTo>
                    <a:lnTo>
                      <a:pt x="403" y="17"/>
                    </a:lnTo>
                    <a:lnTo>
                      <a:pt x="404" y="17"/>
                    </a:lnTo>
                    <a:lnTo>
                      <a:pt x="404" y="19"/>
                    </a:lnTo>
                    <a:lnTo>
                      <a:pt x="406" y="19"/>
                    </a:lnTo>
                    <a:lnTo>
                      <a:pt x="407" y="19"/>
                    </a:lnTo>
                    <a:lnTo>
                      <a:pt x="407" y="17"/>
                    </a:lnTo>
                    <a:lnTo>
                      <a:pt x="407" y="19"/>
                    </a:lnTo>
                    <a:lnTo>
                      <a:pt x="407" y="17"/>
                    </a:lnTo>
                    <a:lnTo>
                      <a:pt x="408" y="17"/>
                    </a:lnTo>
                    <a:lnTo>
                      <a:pt x="410" y="17"/>
                    </a:lnTo>
                    <a:lnTo>
                      <a:pt x="410" y="19"/>
                    </a:lnTo>
                    <a:lnTo>
                      <a:pt x="411" y="19"/>
                    </a:lnTo>
                    <a:lnTo>
                      <a:pt x="412" y="19"/>
                    </a:lnTo>
                    <a:lnTo>
                      <a:pt x="412" y="20"/>
                    </a:lnTo>
                    <a:lnTo>
                      <a:pt x="411" y="20"/>
                    </a:lnTo>
                    <a:lnTo>
                      <a:pt x="411" y="21"/>
                    </a:lnTo>
                    <a:lnTo>
                      <a:pt x="411" y="23"/>
                    </a:lnTo>
                    <a:lnTo>
                      <a:pt x="411" y="24"/>
                    </a:lnTo>
                    <a:lnTo>
                      <a:pt x="411" y="25"/>
                    </a:lnTo>
                    <a:lnTo>
                      <a:pt x="412" y="27"/>
                    </a:lnTo>
                    <a:lnTo>
                      <a:pt x="412" y="28"/>
                    </a:lnTo>
                    <a:lnTo>
                      <a:pt x="412" y="29"/>
                    </a:lnTo>
                    <a:lnTo>
                      <a:pt x="412" y="31"/>
                    </a:lnTo>
                    <a:lnTo>
                      <a:pt x="412" y="32"/>
                    </a:lnTo>
                    <a:lnTo>
                      <a:pt x="414" y="32"/>
                    </a:lnTo>
                    <a:lnTo>
                      <a:pt x="414" y="33"/>
                    </a:lnTo>
                    <a:lnTo>
                      <a:pt x="415" y="33"/>
                    </a:lnTo>
                    <a:lnTo>
                      <a:pt x="415" y="34"/>
                    </a:lnTo>
                    <a:lnTo>
                      <a:pt x="416" y="34"/>
                    </a:lnTo>
                    <a:lnTo>
                      <a:pt x="416" y="36"/>
                    </a:lnTo>
                    <a:lnTo>
                      <a:pt x="416" y="37"/>
                    </a:lnTo>
                    <a:lnTo>
                      <a:pt x="418" y="37"/>
                    </a:lnTo>
                    <a:lnTo>
                      <a:pt x="418" y="36"/>
                    </a:lnTo>
                    <a:lnTo>
                      <a:pt x="419" y="34"/>
                    </a:lnTo>
                    <a:lnTo>
                      <a:pt x="419" y="33"/>
                    </a:lnTo>
                    <a:lnTo>
                      <a:pt x="419" y="32"/>
                    </a:lnTo>
                    <a:lnTo>
                      <a:pt x="420" y="32"/>
                    </a:lnTo>
                    <a:lnTo>
                      <a:pt x="421" y="32"/>
                    </a:lnTo>
                    <a:lnTo>
                      <a:pt x="423" y="32"/>
                    </a:lnTo>
                    <a:lnTo>
                      <a:pt x="423" y="31"/>
                    </a:lnTo>
                    <a:lnTo>
                      <a:pt x="424" y="31"/>
                    </a:lnTo>
                    <a:lnTo>
                      <a:pt x="424" y="29"/>
                    </a:lnTo>
                    <a:lnTo>
                      <a:pt x="424" y="28"/>
                    </a:lnTo>
                    <a:lnTo>
                      <a:pt x="425" y="27"/>
                    </a:lnTo>
                    <a:lnTo>
                      <a:pt x="424" y="25"/>
                    </a:lnTo>
                    <a:lnTo>
                      <a:pt x="424" y="24"/>
                    </a:lnTo>
                    <a:lnTo>
                      <a:pt x="425" y="24"/>
                    </a:lnTo>
                    <a:lnTo>
                      <a:pt x="427" y="24"/>
                    </a:lnTo>
                    <a:lnTo>
                      <a:pt x="429" y="21"/>
                    </a:lnTo>
                    <a:lnTo>
                      <a:pt x="431" y="21"/>
                    </a:lnTo>
                    <a:lnTo>
                      <a:pt x="433" y="21"/>
                    </a:lnTo>
                    <a:lnTo>
                      <a:pt x="435" y="21"/>
                    </a:lnTo>
                    <a:lnTo>
                      <a:pt x="436" y="20"/>
                    </a:lnTo>
                    <a:lnTo>
                      <a:pt x="437" y="20"/>
                    </a:lnTo>
                    <a:lnTo>
                      <a:pt x="439" y="20"/>
                    </a:lnTo>
                    <a:lnTo>
                      <a:pt x="441" y="20"/>
                    </a:lnTo>
                    <a:lnTo>
                      <a:pt x="442" y="20"/>
                    </a:lnTo>
                    <a:lnTo>
                      <a:pt x="442" y="19"/>
                    </a:lnTo>
                    <a:lnTo>
                      <a:pt x="444" y="19"/>
                    </a:lnTo>
                    <a:lnTo>
                      <a:pt x="445" y="19"/>
                    </a:lnTo>
                    <a:lnTo>
                      <a:pt x="446" y="19"/>
                    </a:lnTo>
                    <a:lnTo>
                      <a:pt x="446" y="17"/>
                    </a:lnTo>
                    <a:lnTo>
                      <a:pt x="448" y="17"/>
                    </a:lnTo>
                    <a:lnTo>
                      <a:pt x="448" y="16"/>
                    </a:lnTo>
                    <a:lnTo>
                      <a:pt x="446" y="15"/>
                    </a:lnTo>
                    <a:lnTo>
                      <a:pt x="446" y="14"/>
                    </a:lnTo>
                    <a:lnTo>
                      <a:pt x="445" y="14"/>
                    </a:lnTo>
                    <a:lnTo>
                      <a:pt x="444" y="12"/>
                    </a:lnTo>
                    <a:lnTo>
                      <a:pt x="442" y="12"/>
                    </a:lnTo>
                    <a:lnTo>
                      <a:pt x="441" y="11"/>
                    </a:lnTo>
                    <a:lnTo>
                      <a:pt x="441" y="10"/>
                    </a:lnTo>
                    <a:lnTo>
                      <a:pt x="441" y="8"/>
                    </a:lnTo>
                    <a:lnTo>
                      <a:pt x="442" y="8"/>
                    </a:lnTo>
                    <a:lnTo>
                      <a:pt x="442" y="7"/>
                    </a:lnTo>
                    <a:lnTo>
                      <a:pt x="442" y="6"/>
                    </a:lnTo>
                    <a:lnTo>
                      <a:pt x="442" y="4"/>
                    </a:lnTo>
                    <a:lnTo>
                      <a:pt x="442" y="3"/>
                    </a:lnTo>
                    <a:lnTo>
                      <a:pt x="444" y="3"/>
                    </a:lnTo>
                    <a:lnTo>
                      <a:pt x="444" y="2"/>
                    </a:lnTo>
                    <a:lnTo>
                      <a:pt x="445" y="2"/>
                    </a:lnTo>
                    <a:lnTo>
                      <a:pt x="445" y="0"/>
                    </a:lnTo>
                    <a:lnTo>
                      <a:pt x="454" y="3"/>
                    </a:lnTo>
                    <a:lnTo>
                      <a:pt x="458" y="4"/>
                    </a:lnTo>
                    <a:lnTo>
                      <a:pt x="462" y="6"/>
                    </a:lnTo>
                    <a:lnTo>
                      <a:pt x="465" y="6"/>
                    </a:lnTo>
                    <a:lnTo>
                      <a:pt x="467" y="6"/>
                    </a:lnTo>
                    <a:lnTo>
                      <a:pt x="473" y="7"/>
                    </a:lnTo>
                    <a:lnTo>
                      <a:pt x="476" y="8"/>
                    </a:lnTo>
                    <a:lnTo>
                      <a:pt x="478" y="8"/>
                    </a:lnTo>
                    <a:lnTo>
                      <a:pt x="479" y="10"/>
                    </a:lnTo>
                    <a:lnTo>
                      <a:pt x="480" y="10"/>
                    </a:lnTo>
                    <a:lnTo>
                      <a:pt x="483" y="10"/>
                    </a:lnTo>
                    <a:lnTo>
                      <a:pt x="484" y="11"/>
                    </a:lnTo>
                    <a:lnTo>
                      <a:pt x="487" y="12"/>
                    </a:lnTo>
                    <a:lnTo>
                      <a:pt x="488" y="12"/>
                    </a:lnTo>
                    <a:lnTo>
                      <a:pt x="490" y="12"/>
                    </a:lnTo>
                    <a:lnTo>
                      <a:pt x="493" y="14"/>
                    </a:lnTo>
                    <a:lnTo>
                      <a:pt x="493" y="15"/>
                    </a:lnTo>
                    <a:lnTo>
                      <a:pt x="495" y="16"/>
                    </a:lnTo>
                    <a:lnTo>
                      <a:pt x="493" y="16"/>
                    </a:lnTo>
                    <a:lnTo>
                      <a:pt x="495" y="16"/>
                    </a:lnTo>
                    <a:lnTo>
                      <a:pt x="493" y="16"/>
                    </a:lnTo>
                    <a:lnTo>
                      <a:pt x="493" y="17"/>
                    </a:lnTo>
                    <a:lnTo>
                      <a:pt x="492" y="19"/>
                    </a:lnTo>
                    <a:lnTo>
                      <a:pt x="491" y="19"/>
                    </a:lnTo>
                    <a:lnTo>
                      <a:pt x="491" y="20"/>
                    </a:lnTo>
                    <a:lnTo>
                      <a:pt x="491" y="21"/>
                    </a:lnTo>
                    <a:lnTo>
                      <a:pt x="491" y="23"/>
                    </a:lnTo>
                    <a:lnTo>
                      <a:pt x="491" y="24"/>
                    </a:lnTo>
                    <a:lnTo>
                      <a:pt x="491" y="25"/>
                    </a:lnTo>
                    <a:lnTo>
                      <a:pt x="492" y="25"/>
                    </a:lnTo>
                    <a:lnTo>
                      <a:pt x="492" y="24"/>
                    </a:lnTo>
                    <a:lnTo>
                      <a:pt x="493" y="24"/>
                    </a:lnTo>
                    <a:lnTo>
                      <a:pt x="493" y="25"/>
                    </a:lnTo>
                    <a:lnTo>
                      <a:pt x="495" y="25"/>
                    </a:lnTo>
                    <a:lnTo>
                      <a:pt x="496" y="25"/>
                    </a:lnTo>
                    <a:lnTo>
                      <a:pt x="497" y="25"/>
                    </a:lnTo>
                    <a:lnTo>
                      <a:pt x="499" y="25"/>
                    </a:lnTo>
                    <a:lnTo>
                      <a:pt x="499" y="27"/>
                    </a:lnTo>
                    <a:lnTo>
                      <a:pt x="500" y="27"/>
                    </a:lnTo>
                    <a:lnTo>
                      <a:pt x="501" y="27"/>
                    </a:lnTo>
                    <a:lnTo>
                      <a:pt x="501" y="28"/>
                    </a:lnTo>
                    <a:lnTo>
                      <a:pt x="503" y="28"/>
                    </a:lnTo>
                    <a:lnTo>
                      <a:pt x="504" y="28"/>
                    </a:lnTo>
                    <a:lnTo>
                      <a:pt x="504" y="29"/>
                    </a:lnTo>
                    <a:lnTo>
                      <a:pt x="505" y="29"/>
                    </a:lnTo>
                    <a:lnTo>
                      <a:pt x="505" y="31"/>
                    </a:lnTo>
                    <a:lnTo>
                      <a:pt x="507" y="31"/>
                    </a:lnTo>
                    <a:lnTo>
                      <a:pt x="507" y="32"/>
                    </a:lnTo>
                    <a:lnTo>
                      <a:pt x="508" y="32"/>
                    </a:lnTo>
                    <a:lnTo>
                      <a:pt x="509" y="32"/>
                    </a:lnTo>
                    <a:lnTo>
                      <a:pt x="511" y="32"/>
                    </a:lnTo>
                    <a:lnTo>
                      <a:pt x="512" y="32"/>
                    </a:lnTo>
                    <a:lnTo>
                      <a:pt x="513" y="32"/>
                    </a:lnTo>
                    <a:lnTo>
                      <a:pt x="514" y="32"/>
                    </a:lnTo>
                    <a:lnTo>
                      <a:pt x="516" y="32"/>
                    </a:lnTo>
                    <a:lnTo>
                      <a:pt x="517" y="32"/>
                    </a:lnTo>
                    <a:lnTo>
                      <a:pt x="518" y="32"/>
                    </a:lnTo>
                    <a:lnTo>
                      <a:pt x="520" y="32"/>
                    </a:lnTo>
                    <a:lnTo>
                      <a:pt x="521" y="32"/>
                    </a:lnTo>
                    <a:lnTo>
                      <a:pt x="522" y="31"/>
                    </a:lnTo>
                    <a:lnTo>
                      <a:pt x="521" y="31"/>
                    </a:lnTo>
                    <a:lnTo>
                      <a:pt x="522" y="31"/>
                    </a:lnTo>
                    <a:lnTo>
                      <a:pt x="522" y="29"/>
                    </a:lnTo>
                    <a:lnTo>
                      <a:pt x="524" y="29"/>
                    </a:lnTo>
                    <a:lnTo>
                      <a:pt x="524" y="28"/>
                    </a:lnTo>
                    <a:lnTo>
                      <a:pt x="525" y="28"/>
                    </a:lnTo>
                    <a:lnTo>
                      <a:pt x="525" y="27"/>
                    </a:lnTo>
                    <a:lnTo>
                      <a:pt x="526" y="27"/>
                    </a:lnTo>
                    <a:lnTo>
                      <a:pt x="526" y="25"/>
                    </a:lnTo>
                    <a:lnTo>
                      <a:pt x="528" y="25"/>
                    </a:lnTo>
                    <a:lnTo>
                      <a:pt x="528" y="24"/>
                    </a:lnTo>
                    <a:lnTo>
                      <a:pt x="529" y="24"/>
                    </a:lnTo>
                    <a:lnTo>
                      <a:pt x="530" y="24"/>
                    </a:lnTo>
                    <a:lnTo>
                      <a:pt x="530" y="23"/>
                    </a:lnTo>
                    <a:lnTo>
                      <a:pt x="531" y="23"/>
                    </a:lnTo>
                    <a:lnTo>
                      <a:pt x="533" y="23"/>
                    </a:lnTo>
                    <a:lnTo>
                      <a:pt x="533" y="21"/>
                    </a:lnTo>
                    <a:lnTo>
                      <a:pt x="534" y="21"/>
                    </a:lnTo>
                    <a:lnTo>
                      <a:pt x="534" y="23"/>
                    </a:lnTo>
                    <a:lnTo>
                      <a:pt x="535" y="23"/>
                    </a:lnTo>
                    <a:lnTo>
                      <a:pt x="535" y="24"/>
                    </a:lnTo>
                    <a:lnTo>
                      <a:pt x="537" y="24"/>
                    </a:lnTo>
                    <a:lnTo>
                      <a:pt x="537" y="23"/>
                    </a:lnTo>
                    <a:lnTo>
                      <a:pt x="537" y="24"/>
                    </a:lnTo>
                    <a:lnTo>
                      <a:pt x="537" y="23"/>
                    </a:lnTo>
                    <a:lnTo>
                      <a:pt x="537" y="24"/>
                    </a:lnTo>
                    <a:lnTo>
                      <a:pt x="538" y="24"/>
                    </a:lnTo>
                    <a:lnTo>
                      <a:pt x="539" y="24"/>
                    </a:lnTo>
                    <a:lnTo>
                      <a:pt x="539" y="25"/>
                    </a:lnTo>
                    <a:lnTo>
                      <a:pt x="538" y="25"/>
                    </a:lnTo>
                    <a:lnTo>
                      <a:pt x="538" y="27"/>
                    </a:lnTo>
                    <a:lnTo>
                      <a:pt x="539" y="27"/>
                    </a:lnTo>
                    <a:lnTo>
                      <a:pt x="541" y="27"/>
                    </a:lnTo>
                    <a:lnTo>
                      <a:pt x="541" y="28"/>
                    </a:lnTo>
                    <a:lnTo>
                      <a:pt x="541" y="29"/>
                    </a:lnTo>
                    <a:lnTo>
                      <a:pt x="541" y="31"/>
                    </a:lnTo>
                    <a:lnTo>
                      <a:pt x="541" y="32"/>
                    </a:lnTo>
                    <a:lnTo>
                      <a:pt x="542" y="32"/>
                    </a:lnTo>
                    <a:lnTo>
                      <a:pt x="542" y="33"/>
                    </a:lnTo>
                    <a:lnTo>
                      <a:pt x="543" y="34"/>
                    </a:lnTo>
                    <a:lnTo>
                      <a:pt x="545" y="36"/>
                    </a:lnTo>
                    <a:lnTo>
                      <a:pt x="546" y="37"/>
                    </a:lnTo>
                    <a:lnTo>
                      <a:pt x="547" y="38"/>
                    </a:lnTo>
                    <a:lnTo>
                      <a:pt x="548" y="38"/>
                    </a:lnTo>
                    <a:lnTo>
                      <a:pt x="548" y="40"/>
                    </a:lnTo>
                    <a:lnTo>
                      <a:pt x="548" y="41"/>
                    </a:lnTo>
                    <a:lnTo>
                      <a:pt x="548" y="42"/>
                    </a:lnTo>
                    <a:lnTo>
                      <a:pt x="548" y="44"/>
                    </a:lnTo>
                    <a:lnTo>
                      <a:pt x="550" y="49"/>
                    </a:lnTo>
                    <a:lnTo>
                      <a:pt x="550" y="54"/>
                    </a:lnTo>
                    <a:lnTo>
                      <a:pt x="550" y="59"/>
                    </a:lnTo>
                    <a:lnTo>
                      <a:pt x="551" y="63"/>
                    </a:lnTo>
                    <a:lnTo>
                      <a:pt x="552" y="63"/>
                    </a:lnTo>
                    <a:lnTo>
                      <a:pt x="551" y="65"/>
                    </a:lnTo>
                    <a:lnTo>
                      <a:pt x="551" y="66"/>
                    </a:lnTo>
                    <a:lnTo>
                      <a:pt x="551" y="67"/>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2" name="Freeform 49">
                <a:extLst>
                  <a:ext uri="{FF2B5EF4-FFF2-40B4-BE49-F238E27FC236}">
                    <a16:creationId xmlns:a16="http://schemas.microsoft.com/office/drawing/2014/main" id="{873EA39F-8C31-777E-B174-D18E023C00BF}"/>
                  </a:ext>
                </a:extLst>
              </p:cNvPr>
              <p:cNvSpPr>
                <a:spLocks/>
              </p:cNvSpPr>
              <p:nvPr/>
            </p:nvSpPr>
            <p:spPr bwMode="auto">
              <a:xfrm>
                <a:off x="3483" y="492"/>
                <a:ext cx="378" cy="173"/>
              </a:xfrm>
              <a:custGeom>
                <a:avLst/>
                <a:gdLst>
                  <a:gd name="T0" fmla="*/ 368 w 378"/>
                  <a:gd name="T1" fmla="*/ 7 h 173"/>
                  <a:gd name="T2" fmla="*/ 364 w 378"/>
                  <a:gd name="T3" fmla="*/ 15 h 173"/>
                  <a:gd name="T4" fmla="*/ 365 w 378"/>
                  <a:gd name="T5" fmla="*/ 22 h 173"/>
                  <a:gd name="T6" fmla="*/ 362 w 378"/>
                  <a:gd name="T7" fmla="*/ 28 h 173"/>
                  <a:gd name="T8" fmla="*/ 358 w 378"/>
                  <a:gd name="T9" fmla="*/ 34 h 173"/>
                  <a:gd name="T10" fmla="*/ 357 w 378"/>
                  <a:gd name="T11" fmla="*/ 46 h 173"/>
                  <a:gd name="T12" fmla="*/ 360 w 378"/>
                  <a:gd name="T13" fmla="*/ 54 h 173"/>
                  <a:gd name="T14" fmla="*/ 356 w 378"/>
                  <a:gd name="T15" fmla="*/ 60 h 173"/>
                  <a:gd name="T16" fmla="*/ 349 w 378"/>
                  <a:gd name="T17" fmla="*/ 67 h 173"/>
                  <a:gd name="T18" fmla="*/ 343 w 378"/>
                  <a:gd name="T19" fmla="*/ 74 h 173"/>
                  <a:gd name="T20" fmla="*/ 343 w 378"/>
                  <a:gd name="T21" fmla="*/ 81 h 173"/>
                  <a:gd name="T22" fmla="*/ 341 w 378"/>
                  <a:gd name="T23" fmla="*/ 91 h 173"/>
                  <a:gd name="T24" fmla="*/ 332 w 378"/>
                  <a:gd name="T25" fmla="*/ 96 h 173"/>
                  <a:gd name="T26" fmla="*/ 324 w 378"/>
                  <a:gd name="T27" fmla="*/ 102 h 173"/>
                  <a:gd name="T28" fmla="*/ 315 w 378"/>
                  <a:gd name="T29" fmla="*/ 106 h 173"/>
                  <a:gd name="T30" fmla="*/ 309 w 378"/>
                  <a:gd name="T31" fmla="*/ 108 h 173"/>
                  <a:gd name="T32" fmla="*/ 301 w 378"/>
                  <a:gd name="T33" fmla="*/ 109 h 173"/>
                  <a:gd name="T34" fmla="*/ 293 w 378"/>
                  <a:gd name="T35" fmla="*/ 111 h 173"/>
                  <a:gd name="T36" fmla="*/ 284 w 378"/>
                  <a:gd name="T37" fmla="*/ 115 h 173"/>
                  <a:gd name="T38" fmla="*/ 277 w 378"/>
                  <a:gd name="T39" fmla="*/ 121 h 173"/>
                  <a:gd name="T40" fmla="*/ 273 w 378"/>
                  <a:gd name="T41" fmla="*/ 119 h 173"/>
                  <a:gd name="T42" fmla="*/ 268 w 378"/>
                  <a:gd name="T43" fmla="*/ 119 h 173"/>
                  <a:gd name="T44" fmla="*/ 259 w 378"/>
                  <a:gd name="T45" fmla="*/ 125 h 173"/>
                  <a:gd name="T46" fmla="*/ 252 w 378"/>
                  <a:gd name="T47" fmla="*/ 123 h 173"/>
                  <a:gd name="T48" fmla="*/ 241 w 378"/>
                  <a:gd name="T49" fmla="*/ 123 h 173"/>
                  <a:gd name="T50" fmla="*/ 230 w 378"/>
                  <a:gd name="T51" fmla="*/ 128 h 173"/>
                  <a:gd name="T52" fmla="*/ 221 w 378"/>
                  <a:gd name="T53" fmla="*/ 130 h 173"/>
                  <a:gd name="T54" fmla="*/ 212 w 378"/>
                  <a:gd name="T55" fmla="*/ 131 h 173"/>
                  <a:gd name="T56" fmla="*/ 204 w 378"/>
                  <a:gd name="T57" fmla="*/ 125 h 173"/>
                  <a:gd name="T58" fmla="*/ 195 w 378"/>
                  <a:gd name="T59" fmla="*/ 126 h 173"/>
                  <a:gd name="T60" fmla="*/ 192 w 378"/>
                  <a:gd name="T61" fmla="*/ 136 h 173"/>
                  <a:gd name="T62" fmla="*/ 188 w 378"/>
                  <a:gd name="T63" fmla="*/ 146 h 173"/>
                  <a:gd name="T64" fmla="*/ 179 w 378"/>
                  <a:gd name="T65" fmla="*/ 142 h 173"/>
                  <a:gd name="T66" fmla="*/ 170 w 378"/>
                  <a:gd name="T67" fmla="*/ 146 h 173"/>
                  <a:gd name="T68" fmla="*/ 162 w 378"/>
                  <a:gd name="T69" fmla="*/ 149 h 173"/>
                  <a:gd name="T70" fmla="*/ 152 w 378"/>
                  <a:gd name="T71" fmla="*/ 148 h 173"/>
                  <a:gd name="T72" fmla="*/ 142 w 378"/>
                  <a:gd name="T73" fmla="*/ 151 h 173"/>
                  <a:gd name="T74" fmla="*/ 135 w 378"/>
                  <a:gd name="T75" fmla="*/ 157 h 173"/>
                  <a:gd name="T76" fmla="*/ 127 w 378"/>
                  <a:gd name="T77" fmla="*/ 153 h 173"/>
                  <a:gd name="T78" fmla="*/ 122 w 378"/>
                  <a:gd name="T79" fmla="*/ 153 h 173"/>
                  <a:gd name="T80" fmla="*/ 128 w 378"/>
                  <a:gd name="T81" fmla="*/ 147 h 173"/>
                  <a:gd name="T82" fmla="*/ 129 w 378"/>
                  <a:gd name="T83" fmla="*/ 139 h 173"/>
                  <a:gd name="T84" fmla="*/ 122 w 378"/>
                  <a:gd name="T85" fmla="*/ 131 h 173"/>
                  <a:gd name="T86" fmla="*/ 124 w 378"/>
                  <a:gd name="T87" fmla="*/ 123 h 173"/>
                  <a:gd name="T88" fmla="*/ 118 w 378"/>
                  <a:gd name="T89" fmla="*/ 114 h 173"/>
                  <a:gd name="T90" fmla="*/ 108 w 378"/>
                  <a:gd name="T91" fmla="*/ 118 h 173"/>
                  <a:gd name="T92" fmla="*/ 99 w 378"/>
                  <a:gd name="T93" fmla="*/ 114 h 173"/>
                  <a:gd name="T94" fmla="*/ 94 w 378"/>
                  <a:gd name="T95" fmla="*/ 119 h 173"/>
                  <a:gd name="T96" fmla="*/ 89 w 378"/>
                  <a:gd name="T97" fmla="*/ 128 h 173"/>
                  <a:gd name="T98" fmla="*/ 78 w 378"/>
                  <a:gd name="T99" fmla="*/ 131 h 173"/>
                  <a:gd name="T100" fmla="*/ 74 w 378"/>
                  <a:gd name="T101" fmla="*/ 139 h 173"/>
                  <a:gd name="T102" fmla="*/ 64 w 378"/>
                  <a:gd name="T103" fmla="*/ 135 h 173"/>
                  <a:gd name="T104" fmla="*/ 56 w 378"/>
                  <a:gd name="T105" fmla="*/ 165 h 173"/>
                  <a:gd name="T106" fmla="*/ 50 w 378"/>
                  <a:gd name="T107" fmla="*/ 172 h 173"/>
                  <a:gd name="T108" fmla="*/ 51 w 378"/>
                  <a:gd name="T109" fmla="*/ 166 h 173"/>
                  <a:gd name="T110" fmla="*/ 53 w 378"/>
                  <a:gd name="T111" fmla="*/ 156 h 173"/>
                  <a:gd name="T112" fmla="*/ 43 w 378"/>
                  <a:gd name="T113" fmla="*/ 155 h 173"/>
                  <a:gd name="T114" fmla="*/ 32 w 378"/>
                  <a:gd name="T115" fmla="*/ 155 h 173"/>
                  <a:gd name="T116" fmla="*/ 22 w 378"/>
                  <a:gd name="T117" fmla="*/ 153 h 173"/>
                  <a:gd name="T118" fmla="*/ 10 w 378"/>
                  <a:gd name="T119" fmla="*/ 159 h 173"/>
                  <a:gd name="T120" fmla="*/ 4 w 378"/>
                  <a:gd name="T121" fmla="*/ 166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8" h="173">
                    <a:moveTo>
                      <a:pt x="378" y="0"/>
                    </a:moveTo>
                    <a:lnTo>
                      <a:pt x="378" y="2"/>
                    </a:lnTo>
                    <a:lnTo>
                      <a:pt x="378" y="0"/>
                    </a:lnTo>
                    <a:lnTo>
                      <a:pt x="377" y="0"/>
                    </a:lnTo>
                    <a:lnTo>
                      <a:pt x="377" y="2"/>
                    </a:lnTo>
                    <a:lnTo>
                      <a:pt x="375" y="4"/>
                    </a:lnTo>
                    <a:lnTo>
                      <a:pt x="370" y="5"/>
                    </a:lnTo>
                    <a:lnTo>
                      <a:pt x="369" y="5"/>
                    </a:lnTo>
                    <a:lnTo>
                      <a:pt x="368" y="5"/>
                    </a:lnTo>
                    <a:lnTo>
                      <a:pt x="368" y="7"/>
                    </a:lnTo>
                    <a:lnTo>
                      <a:pt x="366" y="5"/>
                    </a:lnTo>
                    <a:lnTo>
                      <a:pt x="366" y="7"/>
                    </a:lnTo>
                    <a:lnTo>
                      <a:pt x="365" y="7"/>
                    </a:lnTo>
                    <a:lnTo>
                      <a:pt x="365" y="8"/>
                    </a:lnTo>
                    <a:lnTo>
                      <a:pt x="365" y="9"/>
                    </a:lnTo>
                    <a:lnTo>
                      <a:pt x="365" y="11"/>
                    </a:lnTo>
                    <a:lnTo>
                      <a:pt x="365" y="12"/>
                    </a:lnTo>
                    <a:lnTo>
                      <a:pt x="365" y="13"/>
                    </a:lnTo>
                    <a:lnTo>
                      <a:pt x="364" y="13"/>
                    </a:lnTo>
                    <a:lnTo>
                      <a:pt x="364" y="15"/>
                    </a:lnTo>
                    <a:lnTo>
                      <a:pt x="362" y="15"/>
                    </a:lnTo>
                    <a:lnTo>
                      <a:pt x="362" y="16"/>
                    </a:lnTo>
                    <a:lnTo>
                      <a:pt x="364" y="16"/>
                    </a:lnTo>
                    <a:lnTo>
                      <a:pt x="364" y="17"/>
                    </a:lnTo>
                    <a:lnTo>
                      <a:pt x="364" y="19"/>
                    </a:lnTo>
                    <a:lnTo>
                      <a:pt x="364" y="20"/>
                    </a:lnTo>
                    <a:lnTo>
                      <a:pt x="362" y="20"/>
                    </a:lnTo>
                    <a:lnTo>
                      <a:pt x="364" y="21"/>
                    </a:lnTo>
                    <a:lnTo>
                      <a:pt x="365" y="21"/>
                    </a:lnTo>
                    <a:lnTo>
                      <a:pt x="365" y="22"/>
                    </a:lnTo>
                    <a:lnTo>
                      <a:pt x="364" y="22"/>
                    </a:lnTo>
                    <a:lnTo>
                      <a:pt x="365" y="22"/>
                    </a:lnTo>
                    <a:lnTo>
                      <a:pt x="364" y="22"/>
                    </a:lnTo>
                    <a:lnTo>
                      <a:pt x="364" y="24"/>
                    </a:lnTo>
                    <a:lnTo>
                      <a:pt x="365" y="24"/>
                    </a:lnTo>
                    <a:lnTo>
                      <a:pt x="364" y="24"/>
                    </a:lnTo>
                    <a:lnTo>
                      <a:pt x="364" y="25"/>
                    </a:lnTo>
                    <a:lnTo>
                      <a:pt x="364" y="26"/>
                    </a:lnTo>
                    <a:lnTo>
                      <a:pt x="362" y="26"/>
                    </a:lnTo>
                    <a:lnTo>
                      <a:pt x="362" y="28"/>
                    </a:lnTo>
                    <a:lnTo>
                      <a:pt x="362" y="29"/>
                    </a:lnTo>
                    <a:lnTo>
                      <a:pt x="362" y="30"/>
                    </a:lnTo>
                    <a:lnTo>
                      <a:pt x="361" y="30"/>
                    </a:lnTo>
                    <a:lnTo>
                      <a:pt x="362" y="30"/>
                    </a:lnTo>
                    <a:lnTo>
                      <a:pt x="361" y="30"/>
                    </a:lnTo>
                    <a:lnTo>
                      <a:pt x="361" y="32"/>
                    </a:lnTo>
                    <a:lnTo>
                      <a:pt x="361" y="33"/>
                    </a:lnTo>
                    <a:lnTo>
                      <a:pt x="360" y="33"/>
                    </a:lnTo>
                    <a:lnTo>
                      <a:pt x="360" y="34"/>
                    </a:lnTo>
                    <a:lnTo>
                      <a:pt x="358" y="34"/>
                    </a:lnTo>
                    <a:lnTo>
                      <a:pt x="358" y="36"/>
                    </a:lnTo>
                    <a:lnTo>
                      <a:pt x="358" y="37"/>
                    </a:lnTo>
                    <a:lnTo>
                      <a:pt x="358" y="38"/>
                    </a:lnTo>
                    <a:lnTo>
                      <a:pt x="358" y="39"/>
                    </a:lnTo>
                    <a:lnTo>
                      <a:pt x="358" y="41"/>
                    </a:lnTo>
                    <a:lnTo>
                      <a:pt x="357" y="41"/>
                    </a:lnTo>
                    <a:lnTo>
                      <a:pt x="357" y="42"/>
                    </a:lnTo>
                    <a:lnTo>
                      <a:pt x="357" y="43"/>
                    </a:lnTo>
                    <a:lnTo>
                      <a:pt x="357" y="45"/>
                    </a:lnTo>
                    <a:lnTo>
                      <a:pt x="357" y="46"/>
                    </a:lnTo>
                    <a:lnTo>
                      <a:pt x="357" y="47"/>
                    </a:lnTo>
                    <a:lnTo>
                      <a:pt x="357" y="49"/>
                    </a:lnTo>
                    <a:lnTo>
                      <a:pt x="358" y="49"/>
                    </a:lnTo>
                    <a:lnTo>
                      <a:pt x="358" y="50"/>
                    </a:lnTo>
                    <a:lnTo>
                      <a:pt x="358" y="51"/>
                    </a:lnTo>
                    <a:lnTo>
                      <a:pt x="360" y="51"/>
                    </a:lnTo>
                    <a:lnTo>
                      <a:pt x="360" y="53"/>
                    </a:lnTo>
                    <a:lnTo>
                      <a:pt x="358" y="53"/>
                    </a:lnTo>
                    <a:lnTo>
                      <a:pt x="358" y="54"/>
                    </a:lnTo>
                    <a:lnTo>
                      <a:pt x="360" y="54"/>
                    </a:lnTo>
                    <a:lnTo>
                      <a:pt x="358" y="54"/>
                    </a:lnTo>
                    <a:lnTo>
                      <a:pt x="358" y="55"/>
                    </a:lnTo>
                    <a:lnTo>
                      <a:pt x="360" y="55"/>
                    </a:lnTo>
                    <a:lnTo>
                      <a:pt x="360" y="57"/>
                    </a:lnTo>
                    <a:lnTo>
                      <a:pt x="358" y="57"/>
                    </a:lnTo>
                    <a:lnTo>
                      <a:pt x="358" y="58"/>
                    </a:lnTo>
                    <a:lnTo>
                      <a:pt x="357" y="58"/>
                    </a:lnTo>
                    <a:lnTo>
                      <a:pt x="357" y="59"/>
                    </a:lnTo>
                    <a:lnTo>
                      <a:pt x="357" y="60"/>
                    </a:lnTo>
                    <a:lnTo>
                      <a:pt x="356" y="60"/>
                    </a:lnTo>
                    <a:lnTo>
                      <a:pt x="355" y="60"/>
                    </a:lnTo>
                    <a:lnTo>
                      <a:pt x="355" y="62"/>
                    </a:lnTo>
                    <a:lnTo>
                      <a:pt x="353" y="62"/>
                    </a:lnTo>
                    <a:lnTo>
                      <a:pt x="353" y="63"/>
                    </a:lnTo>
                    <a:lnTo>
                      <a:pt x="352" y="63"/>
                    </a:lnTo>
                    <a:lnTo>
                      <a:pt x="352" y="64"/>
                    </a:lnTo>
                    <a:lnTo>
                      <a:pt x="352" y="66"/>
                    </a:lnTo>
                    <a:lnTo>
                      <a:pt x="351" y="66"/>
                    </a:lnTo>
                    <a:lnTo>
                      <a:pt x="349" y="66"/>
                    </a:lnTo>
                    <a:lnTo>
                      <a:pt x="349" y="67"/>
                    </a:lnTo>
                    <a:lnTo>
                      <a:pt x="348" y="67"/>
                    </a:lnTo>
                    <a:lnTo>
                      <a:pt x="348" y="68"/>
                    </a:lnTo>
                    <a:lnTo>
                      <a:pt x="347" y="68"/>
                    </a:lnTo>
                    <a:lnTo>
                      <a:pt x="347" y="70"/>
                    </a:lnTo>
                    <a:lnTo>
                      <a:pt x="347" y="71"/>
                    </a:lnTo>
                    <a:lnTo>
                      <a:pt x="345" y="71"/>
                    </a:lnTo>
                    <a:lnTo>
                      <a:pt x="345" y="72"/>
                    </a:lnTo>
                    <a:lnTo>
                      <a:pt x="344" y="72"/>
                    </a:lnTo>
                    <a:lnTo>
                      <a:pt x="343" y="72"/>
                    </a:lnTo>
                    <a:lnTo>
                      <a:pt x="343" y="74"/>
                    </a:lnTo>
                    <a:lnTo>
                      <a:pt x="341" y="74"/>
                    </a:lnTo>
                    <a:lnTo>
                      <a:pt x="343" y="74"/>
                    </a:lnTo>
                    <a:lnTo>
                      <a:pt x="343" y="75"/>
                    </a:lnTo>
                    <a:lnTo>
                      <a:pt x="343" y="76"/>
                    </a:lnTo>
                    <a:lnTo>
                      <a:pt x="341" y="76"/>
                    </a:lnTo>
                    <a:lnTo>
                      <a:pt x="341" y="77"/>
                    </a:lnTo>
                    <a:lnTo>
                      <a:pt x="341" y="79"/>
                    </a:lnTo>
                    <a:lnTo>
                      <a:pt x="341" y="80"/>
                    </a:lnTo>
                    <a:lnTo>
                      <a:pt x="341" y="81"/>
                    </a:lnTo>
                    <a:lnTo>
                      <a:pt x="343" y="81"/>
                    </a:lnTo>
                    <a:lnTo>
                      <a:pt x="343" y="83"/>
                    </a:lnTo>
                    <a:lnTo>
                      <a:pt x="343" y="84"/>
                    </a:lnTo>
                    <a:lnTo>
                      <a:pt x="343" y="85"/>
                    </a:lnTo>
                    <a:lnTo>
                      <a:pt x="341" y="85"/>
                    </a:lnTo>
                    <a:lnTo>
                      <a:pt x="341" y="87"/>
                    </a:lnTo>
                    <a:lnTo>
                      <a:pt x="341" y="88"/>
                    </a:lnTo>
                    <a:lnTo>
                      <a:pt x="341" y="89"/>
                    </a:lnTo>
                    <a:lnTo>
                      <a:pt x="343" y="89"/>
                    </a:lnTo>
                    <a:lnTo>
                      <a:pt x="343" y="91"/>
                    </a:lnTo>
                    <a:lnTo>
                      <a:pt x="341" y="91"/>
                    </a:lnTo>
                    <a:lnTo>
                      <a:pt x="340" y="91"/>
                    </a:lnTo>
                    <a:lnTo>
                      <a:pt x="340" y="92"/>
                    </a:lnTo>
                    <a:lnTo>
                      <a:pt x="339" y="92"/>
                    </a:lnTo>
                    <a:lnTo>
                      <a:pt x="338" y="92"/>
                    </a:lnTo>
                    <a:lnTo>
                      <a:pt x="336" y="92"/>
                    </a:lnTo>
                    <a:lnTo>
                      <a:pt x="336" y="93"/>
                    </a:lnTo>
                    <a:lnTo>
                      <a:pt x="335" y="93"/>
                    </a:lnTo>
                    <a:lnTo>
                      <a:pt x="335" y="94"/>
                    </a:lnTo>
                    <a:lnTo>
                      <a:pt x="334" y="94"/>
                    </a:lnTo>
                    <a:lnTo>
                      <a:pt x="332" y="96"/>
                    </a:lnTo>
                    <a:lnTo>
                      <a:pt x="331" y="96"/>
                    </a:lnTo>
                    <a:lnTo>
                      <a:pt x="331" y="97"/>
                    </a:lnTo>
                    <a:lnTo>
                      <a:pt x="330" y="97"/>
                    </a:lnTo>
                    <a:lnTo>
                      <a:pt x="330" y="98"/>
                    </a:lnTo>
                    <a:lnTo>
                      <a:pt x="328" y="100"/>
                    </a:lnTo>
                    <a:lnTo>
                      <a:pt x="327" y="100"/>
                    </a:lnTo>
                    <a:lnTo>
                      <a:pt x="326" y="100"/>
                    </a:lnTo>
                    <a:lnTo>
                      <a:pt x="326" y="101"/>
                    </a:lnTo>
                    <a:lnTo>
                      <a:pt x="326" y="102"/>
                    </a:lnTo>
                    <a:lnTo>
                      <a:pt x="324" y="102"/>
                    </a:lnTo>
                    <a:lnTo>
                      <a:pt x="323" y="102"/>
                    </a:lnTo>
                    <a:lnTo>
                      <a:pt x="322" y="102"/>
                    </a:lnTo>
                    <a:lnTo>
                      <a:pt x="320" y="102"/>
                    </a:lnTo>
                    <a:lnTo>
                      <a:pt x="320" y="104"/>
                    </a:lnTo>
                    <a:lnTo>
                      <a:pt x="319" y="104"/>
                    </a:lnTo>
                    <a:lnTo>
                      <a:pt x="318" y="104"/>
                    </a:lnTo>
                    <a:lnTo>
                      <a:pt x="318" y="105"/>
                    </a:lnTo>
                    <a:lnTo>
                      <a:pt x="317" y="105"/>
                    </a:lnTo>
                    <a:lnTo>
                      <a:pt x="317" y="106"/>
                    </a:lnTo>
                    <a:lnTo>
                      <a:pt x="315" y="106"/>
                    </a:lnTo>
                    <a:lnTo>
                      <a:pt x="315" y="108"/>
                    </a:lnTo>
                    <a:lnTo>
                      <a:pt x="314" y="108"/>
                    </a:lnTo>
                    <a:lnTo>
                      <a:pt x="314" y="106"/>
                    </a:lnTo>
                    <a:lnTo>
                      <a:pt x="314" y="108"/>
                    </a:lnTo>
                    <a:lnTo>
                      <a:pt x="313" y="108"/>
                    </a:lnTo>
                    <a:lnTo>
                      <a:pt x="313" y="106"/>
                    </a:lnTo>
                    <a:lnTo>
                      <a:pt x="311" y="106"/>
                    </a:lnTo>
                    <a:lnTo>
                      <a:pt x="311" y="108"/>
                    </a:lnTo>
                    <a:lnTo>
                      <a:pt x="310" y="108"/>
                    </a:lnTo>
                    <a:lnTo>
                      <a:pt x="309" y="108"/>
                    </a:lnTo>
                    <a:lnTo>
                      <a:pt x="307" y="108"/>
                    </a:lnTo>
                    <a:lnTo>
                      <a:pt x="307" y="106"/>
                    </a:lnTo>
                    <a:lnTo>
                      <a:pt x="307" y="108"/>
                    </a:lnTo>
                    <a:lnTo>
                      <a:pt x="306" y="108"/>
                    </a:lnTo>
                    <a:lnTo>
                      <a:pt x="306" y="109"/>
                    </a:lnTo>
                    <a:lnTo>
                      <a:pt x="305" y="108"/>
                    </a:lnTo>
                    <a:lnTo>
                      <a:pt x="303" y="108"/>
                    </a:lnTo>
                    <a:lnTo>
                      <a:pt x="303" y="109"/>
                    </a:lnTo>
                    <a:lnTo>
                      <a:pt x="302" y="109"/>
                    </a:lnTo>
                    <a:lnTo>
                      <a:pt x="301" y="109"/>
                    </a:lnTo>
                    <a:lnTo>
                      <a:pt x="301" y="110"/>
                    </a:lnTo>
                    <a:lnTo>
                      <a:pt x="300" y="110"/>
                    </a:lnTo>
                    <a:lnTo>
                      <a:pt x="298" y="110"/>
                    </a:lnTo>
                    <a:lnTo>
                      <a:pt x="298" y="111"/>
                    </a:lnTo>
                    <a:lnTo>
                      <a:pt x="297" y="111"/>
                    </a:lnTo>
                    <a:lnTo>
                      <a:pt x="296" y="111"/>
                    </a:lnTo>
                    <a:lnTo>
                      <a:pt x="294" y="111"/>
                    </a:lnTo>
                    <a:lnTo>
                      <a:pt x="294" y="113"/>
                    </a:lnTo>
                    <a:lnTo>
                      <a:pt x="293" y="113"/>
                    </a:lnTo>
                    <a:lnTo>
                      <a:pt x="293" y="111"/>
                    </a:lnTo>
                    <a:lnTo>
                      <a:pt x="292" y="111"/>
                    </a:lnTo>
                    <a:lnTo>
                      <a:pt x="290" y="111"/>
                    </a:lnTo>
                    <a:lnTo>
                      <a:pt x="290" y="113"/>
                    </a:lnTo>
                    <a:lnTo>
                      <a:pt x="289" y="113"/>
                    </a:lnTo>
                    <a:lnTo>
                      <a:pt x="288" y="113"/>
                    </a:lnTo>
                    <a:lnTo>
                      <a:pt x="286" y="113"/>
                    </a:lnTo>
                    <a:lnTo>
                      <a:pt x="286" y="114"/>
                    </a:lnTo>
                    <a:lnTo>
                      <a:pt x="286" y="115"/>
                    </a:lnTo>
                    <a:lnTo>
                      <a:pt x="285" y="115"/>
                    </a:lnTo>
                    <a:lnTo>
                      <a:pt x="284" y="115"/>
                    </a:lnTo>
                    <a:lnTo>
                      <a:pt x="284" y="117"/>
                    </a:lnTo>
                    <a:lnTo>
                      <a:pt x="283" y="117"/>
                    </a:lnTo>
                    <a:lnTo>
                      <a:pt x="281" y="117"/>
                    </a:lnTo>
                    <a:lnTo>
                      <a:pt x="280" y="118"/>
                    </a:lnTo>
                    <a:lnTo>
                      <a:pt x="279" y="118"/>
                    </a:lnTo>
                    <a:lnTo>
                      <a:pt x="279" y="119"/>
                    </a:lnTo>
                    <a:lnTo>
                      <a:pt x="277" y="119"/>
                    </a:lnTo>
                    <a:lnTo>
                      <a:pt x="277" y="121"/>
                    </a:lnTo>
                    <a:lnTo>
                      <a:pt x="279" y="121"/>
                    </a:lnTo>
                    <a:lnTo>
                      <a:pt x="277" y="121"/>
                    </a:lnTo>
                    <a:lnTo>
                      <a:pt x="276" y="121"/>
                    </a:lnTo>
                    <a:lnTo>
                      <a:pt x="276" y="119"/>
                    </a:lnTo>
                    <a:lnTo>
                      <a:pt x="276" y="121"/>
                    </a:lnTo>
                    <a:lnTo>
                      <a:pt x="276" y="119"/>
                    </a:lnTo>
                    <a:lnTo>
                      <a:pt x="276" y="121"/>
                    </a:lnTo>
                    <a:lnTo>
                      <a:pt x="275" y="121"/>
                    </a:lnTo>
                    <a:lnTo>
                      <a:pt x="275" y="119"/>
                    </a:lnTo>
                    <a:lnTo>
                      <a:pt x="275" y="118"/>
                    </a:lnTo>
                    <a:lnTo>
                      <a:pt x="273" y="118"/>
                    </a:lnTo>
                    <a:lnTo>
                      <a:pt x="273" y="119"/>
                    </a:lnTo>
                    <a:lnTo>
                      <a:pt x="272" y="119"/>
                    </a:lnTo>
                    <a:lnTo>
                      <a:pt x="272" y="118"/>
                    </a:lnTo>
                    <a:lnTo>
                      <a:pt x="271" y="118"/>
                    </a:lnTo>
                    <a:lnTo>
                      <a:pt x="269" y="118"/>
                    </a:lnTo>
                    <a:lnTo>
                      <a:pt x="271" y="118"/>
                    </a:lnTo>
                    <a:lnTo>
                      <a:pt x="271" y="119"/>
                    </a:lnTo>
                    <a:lnTo>
                      <a:pt x="269" y="119"/>
                    </a:lnTo>
                    <a:lnTo>
                      <a:pt x="269" y="118"/>
                    </a:lnTo>
                    <a:lnTo>
                      <a:pt x="268" y="118"/>
                    </a:lnTo>
                    <a:lnTo>
                      <a:pt x="268" y="119"/>
                    </a:lnTo>
                    <a:lnTo>
                      <a:pt x="267" y="119"/>
                    </a:lnTo>
                    <a:lnTo>
                      <a:pt x="266" y="119"/>
                    </a:lnTo>
                    <a:lnTo>
                      <a:pt x="266" y="121"/>
                    </a:lnTo>
                    <a:lnTo>
                      <a:pt x="264" y="121"/>
                    </a:lnTo>
                    <a:lnTo>
                      <a:pt x="263" y="121"/>
                    </a:lnTo>
                    <a:lnTo>
                      <a:pt x="263" y="122"/>
                    </a:lnTo>
                    <a:lnTo>
                      <a:pt x="262" y="122"/>
                    </a:lnTo>
                    <a:lnTo>
                      <a:pt x="260" y="123"/>
                    </a:lnTo>
                    <a:lnTo>
                      <a:pt x="260" y="125"/>
                    </a:lnTo>
                    <a:lnTo>
                      <a:pt x="259" y="125"/>
                    </a:lnTo>
                    <a:lnTo>
                      <a:pt x="259" y="123"/>
                    </a:lnTo>
                    <a:lnTo>
                      <a:pt x="258" y="123"/>
                    </a:lnTo>
                    <a:lnTo>
                      <a:pt x="258" y="125"/>
                    </a:lnTo>
                    <a:lnTo>
                      <a:pt x="258" y="123"/>
                    </a:lnTo>
                    <a:lnTo>
                      <a:pt x="258" y="125"/>
                    </a:lnTo>
                    <a:lnTo>
                      <a:pt x="256" y="125"/>
                    </a:lnTo>
                    <a:lnTo>
                      <a:pt x="256" y="123"/>
                    </a:lnTo>
                    <a:lnTo>
                      <a:pt x="255" y="123"/>
                    </a:lnTo>
                    <a:lnTo>
                      <a:pt x="254" y="123"/>
                    </a:lnTo>
                    <a:lnTo>
                      <a:pt x="252" y="123"/>
                    </a:lnTo>
                    <a:lnTo>
                      <a:pt x="252" y="125"/>
                    </a:lnTo>
                    <a:lnTo>
                      <a:pt x="251" y="125"/>
                    </a:lnTo>
                    <a:lnTo>
                      <a:pt x="250" y="125"/>
                    </a:lnTo>
                    <a:lnTo>
                      <a:pt x="248" y="125"/>
                    </a:lnTo>
                    <a:lnTo>
                      <a:pt x="247" y="125"/>
                    </a:lnTo>
                    <a:lnTo>
                      <a:pt x="246" y="123"/>
                    </a:lnTo>
                    <a:lnTo>
                      <a:pt x="245" y="123"/>
                    </a:lnTo>
                    <a:lnTo>
                      <a:pt x="243" y="123"/>
                    </a:lnTo>
                    <a:lnTo>
                      <a:pt x="242" y="123"/>
                    </a:lnTo>
                    <a:lnTo>
                      <a:pt x="241" y="123"/>
                    </a:lnTo>
                    <a:lnTo>
                      <a:pt x="239" y="123"/>
                    </a:lnTo>
                    <a:lnTo>
                      <a:pt x="239" y="125"/>
                    </a:lnTo>
                    <a:lnTo>
                      <a:pt x="238" y="125"/>
                    </a:lnTo>
                    <a:lnTo>
                      <a:pt x="237" y="126"/>
                    </a:lnTo>
                    <a:lnTo>
                      <a:pt x="235" y="127"/>
                    </a:lnTo>
                    <a:lnTo>
                      <a:pt x="234" y="127"/>
                    </a:lnTo>
                    <a:lnTo>
                      <a:pt x="234" y="128"/>
                    </a:lnTo>
                    <a:lnTo>
                      <a:pt x="233" y="128"/>
                    </a:lnTo>
                    <a:lnTo>
                      <a:pt x="231" y="128"/>
                    </a:lnTo>
                    <a:lnTo>
                      <a:pt x="230" y="128"/>
                    </a:lnTo>
                    <a:lnTo>
                      <a:pt x="229" y="128"/>
                    </a:lnTo>
                    <a:lnTo>
                      <a:pt x="229" y="130"/>
                    </a:lnTo>
                    <a:lnTo>
                      <a:pt x="228" y="130"/>
                    </a:lnTo>
                    <a:lnTo>
                      <a:pt x="226" y="130"/>
                    </a:lnTo>
                    <a:lnTo>
                      <a:pt x="225" y="130"/>
                    </a:lnTo>
                    <a:lnTo>
                      <a:pt x="225" y="131"/>
                    </a:lnTo>
                    <a:lnTo>
                      <a:pt x="224" y="131"/>
                    </a:lnTo>
                    <a:lnTo>
                      <a:pt x="222" y="131"/>
                    </a:lnTo>
                    <a:lnTo>
                      <a:pt x="222" y="130"/>
                    </a:lnTo>
                    <a:lnTo>
                      <a:pt x="221" y="130"/>
                    </a:lnTo>
                    <a:lnTo>
                      <a:pt x="221" y="131"/>
                    </a:lnTo>
                    <a:lnTo>
                      <a:pt x="220" y="131"/>
                    </a:lnTo>
                    <a:lnTo>
                      <a:pt x="218" y="131"/>
                    </a:lnTo>
                    <a:lnTo>
                      <a:pt x="217" y="131"/>
                    </a:lnTo>
                    <a:lnTo>
                      <a:pt x="216" y="131"/>
                    </a:lnTo>
                    <a:lnTo>
                      <a:pt x="214" y="131"/>
                    </a:lnTo>
                    <a:lnTo>
                      <a:pt x="214" y="132"/>
                    </a:lnTo>
                    <a:lnTo>
                      <a:pt x="214" y="131"/>
                    </a:lnTo>
                    <a:lnTo>
                      <a:pt x="213" y="131"/>
                    </a:lnTo>
                    <a:lnTo>
                      <a:pt x="212" y="131"/>
                    </a:lnTo>
                    <a:lnTo>
                      <a:pt x="211" y="131"/>
                    </a:lnTo>
                    <a:lnTo>
                      <a:pt x="211" y="130"/>
                    </a:lnTo>
                    <a:lnTo>
                      <a:pt x="209" y="130"/>
                    </a:lnTo>
                    <a:lnTo>
                      <a:pt x="209" y="128"/>
                    </a:lnTo>
                    <a:lnTo>
                      <a:pt x="208" y="128"/>
                    </a:lnTo>
                    <a:lnTo>
                      <a:pt x="208" y="127"/>
                    </a:lnTo>
                    <a:lnTo>
                      <a:pt x="207" y="126"/>
                    </a:lnTo>
                    <a:lnTo>
                      <a:pt x="205" y="126"/>
                    </a:lnTo>
                    <a:lnTo>
                      <a:pt x="205" y="125"/>
                    </a:lnTo>
                    <a:lnTo>
                      <a:pt x="204" y="125"/>
                    </a:lnTo>
                    <a:lnTo>
                      <a:pt x="203" y="125"/>
                    </a:lnTo>
                    <a:lnTo>
                      <a:pt x="201" y="125"/>
                    </a:lnTo>
                    <a:lnTo>
                      <a:pt x="200" y="125"/>
                    </a:lnTo>
                    <a:lnTo>
                      <a:pt x="200" y="123"/>
                    </a:lnTo>
                    <a:lnTo>
                      <a:pt x="199" y="123"/>
                    </a:lnTo>
                    <a:lnTo>
                      <a:pt x="197" y="123"/>
                    </a:lnTo>
                    <a:lnTo>
                      <a:pt x="196" y="123"/>
                    </a:lnTo>
                    <a:lnTo>
                      <a:pt x="195" y="123"/>
                    </a:lnTo>
                    <a:lnTo>
                      <a:pt x="195" y="125"/>
                    </a:lnTo>
                    <a:lnTo>
                      <a:pt x="195" y="126"/>
                    </a:lnTo>
                    <a:lnTo>
                      <a:pt x="194" y="126"/>
                    </a:lnTo>
                    <a:lnTo>
                      <a:pt x="194" y="127"/>
                    </a:lnTo>
                    <a:lnTo>
                      <a:pt x="194" y="128"/>
                    </a:lnTo>
                    <a:lnTo>
                      <a:pt x="194" y="130"/>
                    </a:lnTo>
                    <a:lnTo>
                      <a:pt x="194" y="131"/>
                    </a:lnTo>
                    <a:lnTo>
                      <a:pt x="194" y="132"/>
                    </a:lnTo>
                    <a:lnTo>
                      <a:pt x="194" y="134"/>
                    </a:lnTo>
                    <a:lnTo>
                      <a:pt x="192" y="134"/>
                    </a:lnTo>
                    <a:lnTo>
                      <a:pt x="192" y="135"/>
                    </a:lnTo>
                    <a:lnTo>
                      <a:pt x="192" y="136"/>
                    </a:lnTo>
                    <a:lnTo>
                      <a:pt x="192" y="138"/>
                    </a:lnTo>
                    <a:lnTo>
                      <a:pt x="192" y="139"/>
                    </a:lnTo>
                    <a:lnTo>
                      <a:pt x="192" y="140"/>
                    </a:lnTo>
                    <a:lnTo>
                      <a:pt x="192" y="142"/>
                    </a:lnTo>
                    <a:lnTo>
                      <a:pt x="192" y="143"/>
                    </a:lnTo>
                    <a:lnTo>
                      <a:pt x="192" y="144"/>
                    </a:lnTo>
                    <a:lnTo>
                      <a:pt x="191" y="144"/>
                    </a:lnTo>
                    <a:lnTo>
                      <a:pt x="191" y="146"/>
                    </a:lnTo>
                    <a:lnTo>
                      <a:pt x="190" y="146"/>
                    </a:lnTo>
                    <a:lnTo>
                      <a:pt x="188" y="146"/>
                    </a:lnTo>
                    <a:lnTo>
                      <a:pt x="187" y="146"/>
                    </a:lnTo>
                    <a:lnTo>
                      <a:pt x="187" y="147"/>
                    </a:lnTo>
                    <a:lnTo>
                      <a:pt x="187" y="146"/>
                    </a:lnTo>
                    <a:lnTo>
                      <a:pt x="186" y="146"/>
                    </a:lnTo>
                    <a:lnTo>
                      <a:pt x="184" y="146"/>
                    </a:lnTo>
                    <a:lnTo>
                      <a:pt x="183" y="144"/>
                    </a:lnTo>
                    <a:lnTo>
                      <a:pt x="182" y="144"/>
                    </a:lnTo>
                    <a:lnTo>
                      <a:pt x="180" y="143"/>
                    </a:lnTo>
                    <a:lnTo>
                      <a:pt x="179" y="143"/>
                    </a:lnTo>
                    <a:lnTo>
                      <a:pt x="179" y="142"/>
                    </a:lnTo>
                    <a:lnTo>
                      <a:pt x="178" y="142"/>
                    </a:lnTo>
                    <a:lnTo>
                      <a:pt x="176" y="142"/>
                    </a:lnTo>
                    <a:lnTo>
                      <a:pt x="175" y="142"/>
                    </a:lnTo>
                    <a:lnTo>
                      <a:pt x="174" y="142"/>
                    </a:lnTo>
                    <a:lnTo>
                      <a:pt x="174" y="143"/>
                    </a:lnTo>
                    <a:lnTo>
                      <a:pt x="173" y="143"/>
                    </a:lnTo>
                    <a:lnTo>
                      <a:pt x="173" y="144"/>
                    </a:lnTo>
                    <a:lnTo>
                      <a:pt x="171" y="144"/>
                    </a:lnTo>
                    <a:lnTo>
                      <a:pt x="171" y="146"/>
                    </a:lnTo>
                    <a:lnTo>
                      <a:pt x="170" y="146"/>
                    </a:lnTo>
                    <a:lnTo>
                      <a:pt x="170" y="147"/>
                    </a:lnTo>
                    <a:lnTo>
                      <a:pt x="170" y="148"/>
                    </a:lnTo>
                    <a:lnTo>
                      <a:pt x="169" y="148"/>
                    </a:lnTo>
                    <a:lnTo>
                      <a:pt x="169" y="149"/>
                    </a:lnTo>
                    <a:lnTo>
                      <a:pt x="167" y="149"/>
                    </a:lnTo>
                    <a:lnTo>
                      <a:pt x="166" y="149"/>
                    </a:lnTo>
                    <a:lnTo>
                      <a:pt x="165" y="149"/>
                    </a:lnTo>
                    <a:lnTo>
                      <a:pt x="163" y="149"/>
                    </a:lnTo>
                    <a:lnTo>
                      <a:pt x="163" y="151"/>
                    </a:lnTo>
                    <a:lnTo>
                      <a:pt x="162" y="149"/>
                    </a:lnTo>
                    <a:lnTo>
                      <a:pt x="161" y="149"/>
                    </a:lnTo>
                    <a:lnTo>
                      <a:pt x="159" y="148"/>
                    </a:lnTo>
                    <a:lnTo>
                      <a:pt x="158" y="148"/>
                    </a:lnTo>
                    <a:lnTo>
                      <a:pt x="157" y="148"/>
                    </a:lnTo>
                    <a:lnTo>
                      <a:pt x="157" y="147"/>
                    </a:lnTo>
                    <a:lnTo>
                      <a:pt x="156" y="147"/>
                    </a:lnTo>
                    <a:lnTo>
                      <a:pt x="154" y="147"/>
                    </a:lnTo>
                    <a:lnTo>
                      <a:pt x="153" y="147"/>
                    </a:lnTo>
                    <a:lnTo>
                      <a:pt x="153" y="148"/>
                    </a:lnTo>
                    <a:lnTo>
                      <a:pt x="152" y="148"/>
                    </a:lnTo>
                    <a:lnTo>
                      <a:pt x="150" y="148"/>
                    </a:lnTo>
                    <a:lnTo>
                      <a:pt x="149" y="147"/>
                    </a:lnTo>
                    <a:lnTo>
                      <a:pt x="148" y="147"/>
                    </a:lnTo>
                    <a:lnTo>
                      <a:pt x="146" y="147"/>
                    </a:lnTo>
                    <a:lnTo>
                      <a:pt x="145" y="147"/>
                    </a:lnTo>
                    <a:lnTo>
                      <a:pt x="145" y="148"/>
                    </a:lnTo>
                    <a:lnTo>
                      <a:pt x="144" y="148"/>
                    </a:lnTo>
                    <a:lnTo>
                      <a:pt x="142" y="148"/>
                    </a:lnTo>
                    <a:lnTo>
                      <a:pt x="142" y="149"/>
                    </a:lnTo>
                    <a:lnTo>
                      <a:pt x="142" y="151"/>
                    </a:lnTo>
                    <a:lnTo>
                      <a:pt x="141" y="151"/>
                    </a:lnTo>
                    <a:lnTo>
                      <a:pt x="141" y="152"/>
                    </a:lnTo>
                    <a:lnTo>
                      <a:pt x="140" y="152"/>
                    </a:lnTo>
                    <a:lnTo>
                      <a:pt x="140" y="153"/>
                    </a:lnTo>
                    <a:lnTo>
                      <a:pt x="140" y="155"/>
                    </a:lnTo>
                    <a:lnTo>
                      <a:pt x="139" y="155"/>
                    </a:lnTo>
                    <a:lnTo>
                      <a:pt x="139" y="156"/>
                    </a:lnTo>
                    <a:lnTo>
                      <a:pt x="137" y="157"/>
                    </a:lnTo>
                    <a:lnTo>
                      <a:pt x="136" y="157"/>
                    </a:lnTo>
                    <a:lnTo>
                      <a:pt x="135" y="157"/>
                    </a:lnTo>
                    <a:lnTo>
                      <a:pt x="133" y="157"/>
                    </a:lnTo>
                    <a:lnTo>
                      <a:pt x="132" y="156"/>
                    </a:lnTo>
                    <a:lnTo>
                      <a:pt x="132" y="155"/>
                    </a:lnTo>
                    <a:lnTo>
                      <a:pt x="132" y="153"/>
                    </a:lnTo>
                    <a:lnTo>
                      <a:pt x="131" y="153"/>
                    </a:lnTo>
                    <a:lnTo>
                      <a:pt x="131" y="152"/>
                    </a:lnTo>
                    <a:lnTo>
                      <a:pt x="129" y="152"/>
                    </a:lnTo>
                    <a:lnTo>
                      <a:pt x="128" y="152"/>
                    </a:lnTo>
                    <a:lnTo>
                      <a:pt x="128" y="153"/>
                    </a:lnTo>
                    <a:lnTo>
                      <a:pt x="127" y="153"/>
                    </a:lnTo>
                    <a:lnTo>
                      <a:pt x="127" y="155"/>
                    </a:lnTo>
                    <a:lnTo>
                      <a:pt x="125" y="155"/>
                    </a:lnTo>
                    <a:lnTo>
                      <a:pt x="125" y="156"/>
                    </a:lnTo>
                    <a:lnTo>
                      <a:pt x="125" y="157"/>
                    </a:lnTo>
                    <a:lnTo>
                      <a:pt x="124" y="159"/>
                    </a:lnTo>
                    <a:lnTo>
                      <a:pt x="123" y="157"/>
                    </a:lnTo>
                    <a:lnTo>
                      <a:pt x="122" y="157"/>
                    </a:lnTo>
                    <a:lnTo>
                      <a:pt x="122" y="156"/>
                    </a:lnTo>
                    <a:lnTo>
                      <a:pt x="122" y="155"/>
                    </a:lnTo>
                    <a:lnTo>
                      <a:pt x="122" y="153"/>
                    </a:lnTo>
                    <a:lnTo>
                      <a:pt x="122" y="152"/>
                    </a:lnTo>
                    <a:lnTo>
                      <a:pt x="123" y="152"/>
                    </a:lnTo>
                    <a:lnTo>
                      <a:pt x="124" y="152"/>
                    </a:lnTo>
                    <a:lnTo>
                      <a:pt x="124" y="151"/>
                    </a:lnTo>
                    <a:lnTo>
                      <a:pt x="125" y="151"/>
                    </a:lnTo>
                    <a:lnTo>
                      <a:pt x="125" y="149"/>
                    </a:lnTo>
                    <a:lnTo>
                      <a:pt x="127" y="149"/>
                    </a:lnTo>
                    <a:lnTo>
                      <a:pt x="127" y="148"/>
                    </a:lnTo>
                    <a:lnTo>
                      <a:pt x="128" y="148"/>
                    </a:lnTo>
                    <a:lnTo>
                      <a:pt x="128" y="147"/>
                    </a:lnTo>
                    <a:lnTo>
                      <a:pt x="129" y="147"/>
                    </a:lnTo>
                    <a:lnTo>
                      <a:pt x="129" y="146"/>
                    </a:lnTo>
                    <a:lnTo>
                      <a:pt x="131" y="146"/>
                    </a:lnTo>
                    <a:lnTo>
                      <a:pt x="131" y="144"/>
                    </a:lnTo>
                    <a:lnTo>
                      <a:pt x="132" y="143"/>
                    </a:lnTo>
                    <a:lnTo>
                      <a:pt x="132" y="142"/>
                    </a:lnTo>
                    <a:lnTo>
                      <a:pt x="131" y="142"/>
                    </a:lnTo>
                    <a:lnTo>
                      <a:pt x="131" y="140"/>
                    </a:lnTo>
                    <a:lnTo>
                      <a:pt x="131" y="139"/>
                    </a:lnTo>
                    <a:lnTo>
                      <a:pt x="129" y="139"/>
                    </a:lnTo>
                    <a:lnTo>
                      <a:pt x="129" y="138"/>
                    </a:lnTo>
                    <a:lnTo>
                      <a:pt x="129" y="136"/>
                    </a:lnTo>
                    <a:lnTo>
                      <a:pt x="129" y="135"/>
                    </a:lnTo>
                    <a:lnTo>
                      <a:pt x="128" y="135"/>
                    </a:lnTo>
                    <a:lnTo>
                      <a:pt x="127" y="134"/>
                    </a:lnTo>
                    <a:lnTo>
                      <a:pt x="125" y="132"/>
                    </a:lnTo>
                    <a:lnTo>
                      <a:pt x="124" y="132"/>
                    </a:lnTo>
                    <a:lnTo>
                      <a:pt x="123" y="132"/>
                    </a:lnTo>
                    <a:lnTo>
                      <a:pt x="123" y="131"/>
                    </a:lnTo>
                    <a:lnTo>
                      <a:pt x="122" y="131"/>
                    </a:lnTo>
                    <a:lnTo>
                      <a:pt x="122" y="130"/>
                    </a:lnTo>
                    <a:lnTo>
                      <a:pt x="120" y="130"/>
                    </a:lnTo>
                    <a:lnTo>
                      <a:pt x="120" y="128"/>
                    </a:lnTo>
                    <a:lnTo>
                      <a:pt x="120" y="127"/>
                    </a:lnTo>
                    <a:lnTo>
                      <a:pt x="120" y="126"/>
                    </a:lnTo>
                    <a:lnTo>
                      <a:pt x="122" y="126"/>
                    </a:lnTo>
                    <a:lnTo>
                      <a:pt x="123" y="126"/>
                    </a:lnTo>
                    <a:lnTo>
                      <a:pt x="124" y="126"/>
                    </a:lnTo>
                    <a:lnTo>
                      <a:pt x="124" y="125"/>
                    </a:lnTo>
                    <a:lnTo>
                      <a:pt x="124" y="123"/>
                    </a:lnTo>
                    <a:lnTo>
                      <a:pt x="124" y="122"/>
                    </a:lnTo>
                    <a:lnTo>
                      <a:pt x="123" y="122"/>
                    </a:lnTo>
                    <a:lnTo>
                      <a:pt x="123" y="121"/>
                    </a:lnTo>
                    <a:lnTo>
                      <a:pt x="123" y="119"/>
                    </a:lnTo>
                    <a:lnTo>
                      <a:pt x="123" y="118"/>
                    </a:lnTo>
                    <a:lnTo>
                      <a:pt x="122" y="117"/>
                    </a:lnTo>
                    <a:lnTo>
                      <a:pt x="120" y="117"/>
                    </a:lnTo>
                    <a:lnTo>
                      <a:pt x="120" y="115"/>
                    </a:lnTo>
                    <a:lnTo>
                      <a:pt x="119" y="114"/>
                    </a:lnTo>
                    <a:lnTo>
                      <a:pt x="118" y="114"/>
                    </a:lnTo>
                    <a:lnTo>
                      <a:pt x="116" y="114"/>
                    </a:lnTo>
                    <a:lnTo>
                      <a:pt x="115" y="114"/>
                    </a:lnTo>
                    <a:lnTo>
                      <a:pt x="114" y="114"/>
                    </a:lnTo>
                    <a:lnTo>
                      <a:pt x="114" y="115"/>
                    </a:lnTo>
                    <a:lnTo>
                      <a:pt x="112" y="115"/>
                    </a:lnTo>
                    <a:lnTo>
                      <a:pt x="111" y="115"/>
                    </a:lnTo>
                    <a:lnTo>
                      <a:pt x="110" y="115"/>
                    </a:lnTo>
                    <a:lnTo>
                      <a:pt x="110" y="117"/>
                    </a:lnTo>
                    <a:lnTo>
                      <a:pt x="108" y="117"/>
                    </a:lnTo>
                    <a:lnTo>
                      <a:pt x="108" y="118"/>
                    </a:lnTo>
                    <a:lnTo>
                      <a:pt x="107" y="118"/>
                    </a:lnTo>
                    <a:lnTo>
                      <a:pt x="106" y="118"/>
                    </a:lnTo>
                    <a:lnTo>
                      <a:pt x="106" y="117"/>
                    </a:lnTo>
                    <a:lnTo>
                      <a:pt x="104" y="117"/>
                    </a:lnTo>
                    <a:lnTo>
                      <a:pt x="103" y="117"/>
                    </a:lnTo>
                    <a:lnTo>
                      <a:pt x="103" y="115"/>
                    </a:lnTo>
                    <a:lnTo>
                      <a:pt x="102" y="115"/>
                    </a:lnTo>
                    <a:lnTo>
                      <a:pt x="102" y="114"/>
                    </a:lnTo>
                    <a:lnTo>
                      <a:pt x="101" y="114"/>
                    </a:lnTo>
                    <a:lnTo>
                      <a:pt x="99" y="114"/>
                    </a:lnTo>
                    <a:lnTo>
                      <a:pt x="98" y="114"/>
                    </a:lnTo>
                    <a:lnTo>
                      <a:pt x="97" y="114"/>
                    </a:lnTo>
                    <a:lnTo>
                      <a:pt x="95" y="114"/>
                    </a:lnTo>
                    <a:lnTo>
                      <a:pt x="94" y="114"/>
                    </a:lnTo>
                    <a:lnTo>
                      <a:pt x="94" y="115"/>
                    </a:lnTo>
                    <a:lnTo>
                      <a:pt x="93" y="115"/>
                    </a:lnTo>
                    <a:lnTo>
                      <a:pt x="93" y="117"/>
                    </a:lnTo>
                    <a:lnTo>
                      <a:pt x="93" y="118"/>
                    </a:lnTo>
                    <a:lnTo>
                      <a:pt x="93" y="119"/>
                    </a:lnTo>
                    <a:lnTo>
                      <a:pt x="94" y="119"/>
                    </a:lnTo>
                    <a:lnTo>
                      <a:pt x="94" y="121"/>
                    </a:lnTo>
                    <a:lnTo>
                      <a:pt x="94" y="122"/>
                    </a:lnTo>
                    <a:lnTo>
                      <a:pt x="94" y="123"/>
                    </a:lnTo>
                    <a:lnTo>
                      <a:pt x="94" y="125"/>
                    </a:lnTo>
                    <a:lnTo>
                      <a:pt x="93" y="125"/>
                    </a:lnTo>
                    <a:lnTo>
                      <a:pt x="93" y="126"/>
                    </a:lnTo>
                    <a:lnTo>
                      <a:pt x="91" y="126"/>
                    </a:lnTo>
                    <a:lnTo>
                      <a:pt x="90" y="127"/>
                    </a:lnTo>
                    <a:lnTo>
                      <a:pt x="89" y="127"/>
                    </a:lnTo>
                    <a:lnTo>
                      <a:pt x="89" y="128"/>
                    </a:lnTo>
                    <a:lnTo>
                      <a:pt x="87" y="128"/>
                    </a:lnTo>
                    <a:lnTo>
                      <a:pt x="87" y="130"/>
                    </a:lnTo>
                    <a:lnTo>
                      <a:pt x="86" y="130"/>
                    </a:lnTo>
                    <a:lnTo>
                      <a:pt x="86" y="131"/>
                    </a:lnTo>
                    <a:lnTo>
                      <a:pt x="85" y="131"/>
                    </a:lnTo>
                    <a:lnTo>
                      <a:pt x="84" y="131"/>
                    </a:lnTo>
                    <a:lnTo>
                      <a:pt x="82" y="131"/>
                    </a:lnTo>
                    <a:lnTo>
                      <a:pt x="81" y="131"/>
                    </a:lnTo>
                    <a:lnTo>
                      <a:pt x="80" y="131"/>
                    </a:lnTo>
                    <a:lnTo>
                      <a:pt x="78" y="131"/>
                    </a:lnTo>
                    <a:lnTo>
                      <a:pt x="78" y="132"/>
                    </a:lnTo>
                    <a:lnTo>
                      <a:pt x="78" y="134"/>
                    </a:lnTo>
                    <a:lnTo>
                      <a:pt x="78" y="135"/>
                    </a:lnTo>
                    <a:lnTo>
                      <a:pt x="78" y="136"/>
                    </a:lnTo>
                    <a:lnTo>
                      <a:pt x="78" y="138"/>
                    </a:lnTo>
                    <a:lnTo>
                      <a:pt x="78" y="139"/>
                    </a:lnTo>
                    <a:lnTo>
                      <a:pt x="78" y="140"/>
                    </a:lnTo>
                    <a:lnTo>
                      <a:pt x="77" y="140"/>
                    </a:lnTo>
                    <a:lnTo>
                      <a:pt x="76" y="139"/>
                    </a:lnTo>
                    <a:lnTo>
                      <a:pt x="74" y="139"/>
                    </a:lnTo>
                    <a:lnTo>
                      <a:pt x="73" y="138"/>
                    </a:lnTo>
                    <a:lnTo>
                      <a:pt x="73" y="136"/>
                    </a:lnTo>
                    <a:lnTo>
                      <a:pt x="72" y="135"/>
                    </a:lnTo>
                    <a:lnTo>
                      <a:pt x="70" y="134"/>
                    </a:lnTo>
                    <a:lnTo>
                      <a:pt x="69" y="135"/>
                    </a:lnTo>
                    <a:lnTo>
                      <a:pt x="69" y="134"/>
                    </a:lnTo>
                    <a:lnTo>
                      <a:pt x="68" y="134"/>
                    </a:lnTo>
                    <a:lnTo>
                      <a:pt x="67" y="134"/>
                    </a:lnTo>
                    <a:lnTo>
                      <a:pt x="65" y="134"/>
                    </a:lnTo>
                    <a:lnTo>
                      <a:pt x="64" y="135"/>
                    </a:lnTo>
                    <a:lnTo>
                      <a:pt x="55" y="140"/>
                    </a:lnTo>
                    <a:lnTo>
                      <a:pt x="55" y="146"/>
                    </a:lnTo>
                    <a:lnTo>
                      <a:pt x="61" y="160"/>
                    </a:lnTo>
                    <a:lnTo>
                      <a:pt x="60" y="160"/>
                    </a:lnTo>
                    <a:lnTo>
                      <a:pt x="60" y="161"/>
                    </a:lnTo>
                    <a:lnTo>
                      <a:pt x="59" y="161"/>
                    </a:lnTo>
                    <a:lnTo>
                      <a:pt x="57" y="163"/>
                    </a:lnTo>
                    <a:lnTo>
                      <a:pt x="57" y="164"/>
                    </a:lnTo>
                    <a:lnTo>
                      <a:pt x="56" y="164"/>
                    </a:lnTo>
                    <a:lnTo>
                      <a:pt x="56" y="165"/>
                    </a:lnTo>
                    <a:lnTo>
                      <a:pt x="55" y="165"/>
                    </a:lnTo>
                    <a:lnTo>
                      <a:pt x="55" y="166"/>
                    </a:lnTo>
                    <a:lnTo>
                      <a:pt x="53" y="166"/>
                    </a:lnTo>
                    <a:lnTo>
                      <a:pt x="53" y="168"/>
                    </a:lnTo>
                    <a:lnTo>
                      <a:pt x="52" y="168"/>
                    </a:lnTo>
                    <a:lnTo>
                      <a:pt x="52" y="169"/>
                    </a:lnTo>
                    <a:lnTo>
                      <a:pt x="52" y="170"/>
                    </a:lnTo>
                    <a:lnTo>
                      <a:pt x="51" y="170"/>
                    </a:lnTo>
                    <a:lnTo>
                      <a:pt x="51" y="172"/>
                    </a:lnTo>
                    <a:lnTo>
                      <a:pt x="50" y="172"/>
                    </a:lnTo>
                    <a:lnTo>
                      <a:pt x="50" y="173"/>
                    </a:lnTo>
                    <a:lnTo>
                      <a:pt x="48" y="173"/>
                    </a:lnTo>
                    <a:lnTo>
                      <a:pt x="47" y="173"/>
                    </a:lnTo>
                    <a:lnTo>
                      <a:pt x="46" y="172"/>
                    </a:lnTo>
                    <a:lnTo>
                      <a:pt x="46" y="170"/>
                    </a:lnTo>
                    <a:lnTo>
                      <a:pt x="47" y="170"/>
                    </a:lnTo>
                    <a:lnTo>
                      <a:pt x="47" y="169"/>
                    </a:lnTo>
                    <a:lnTo>
                      <a:pt x="48" y="168"/>
                    </a:lnTo>
                    <a:lnTo>
                      <a:pt x="50" y="166"/>
                    </a:lnTo>
                    <a:lnTo>
                      <a:pt x="51" y="166"/>
                    </a:lnTo>
                    <a:lnTo>
                      <a:pt x="51" y="165"/>
                    </a:lnTo>
                    <a:lnTo>
                      <a:pt x="52" y="165"/>
                    </a:lnTo>
                    <a:lnTo>
                      <a:pt x="52" y="164"/>
                    </a:lnTo>
                    <a:lnTo>
                      <a:pt x="53" y="163"/>
                    </a:lnTo>
                    <a:lnTo>
                      <a:pt x="53" y="161"/>
                    </a:lnTo>
                    <a:lnTo>
                      <a:pt x="55" y="160"/>
                    </a:lnTo>
                    <a:lnTo>
                      <a:pt x="55" y="159"/>
                    </a:lnTo>
                    <a:lnTo>
                      <a:pt x="55" y="157"/>
                    </a:lnTo>
                    <a:lnTo>
                      <a:pt x="53" y="157"/>
                    </a:lnTo>
                    <a:lnTo>
                      <a:pt x="53" y="156"/>
                    </a:lnTo>
                    <a:lnTo>
                      <a:pt x="52" y="156"/>
                    </a:lnTo>
                    <a:lnTo>
                      <a:pt x="51" y="157"/>
                    </a:lnTo>
                    <a:lnTo>
                      <a:pt x="50" y="157"/>
                    </a:lnTo>
                    <a:lnTo>
                      <a:pt x="48" y="157"/>
                    </a:lnTo>
                    <a:lnTo>
                      <a:pt x="47" y="157"/>
                    </a:lnTo>
                    <a:lnTo>
                      <a:pt x="46" y="157"/>
                    </a:lnTo>
                    <a:lnTo>
                      <a:pt x="44" y="157"/>
                    </a:lnTo>
                    <a:lnTo>
                      <a:pt x="44" y="156"/>
                    </a:lnTo>
                    <a:lnTo>
                      <a:pt x="43" y="156"/>
                    </a:lnTo>
                    <a:lnTo>
                      <a:pt x="43" y="155"/>
                    </a:lnTo>
                    <a:lnTo>
                      <a:pt x="42" y="155"/>
                    </a:lnTo>
                    <a:lnTo>
                      <a:pt x="40" y="155"/>
                    </a:lnTo>
                    <a:lnTo>
                      <a:pt x="39" y="156"/>
                    </a:lnTo>
                    <a:lnTo>
                      <a:pt x="38" y="156"/>
                    </a:lnTo>
                    <a:lnTo>
                      <a:pt x="36" y="156"/>
                    </a:lnTo>
                    <a:lnTo>
                      <a:pt x="36" y="155"/>
                    </a:lnTo>
                    <a:lnTo>
                      <a:pt x="36" y="153"/>
                    </a:lnTo>
                    <a:lnTo>
                      <a:pt x="35" y="153"/>
                    </a:lnTo>
                    <a:lnTo>
                      <a:pt x="34" y="153"/>
                    </a:lnTo>
                    <a:lnTo>
                      <a:pt x="32" y="155"/>
                    </a:lnTo>
                    <a:lnTo>
                      <a:pt x="31" y="155"/>
                    </a:lnTo>
                    <a:lnTo>
                      <a:pt x="30" y="155"/>
                    </a:lnTo>
                    <a:lnTo>
                      <a:pt x="29" y="155"/>
                    </a:lnTo>
                    <a:lnTo>
                      <a:pt x="27" y="155"/>
                    </a:lnTo>
                    <a:lnTo>
                      <a:pt x="27" y="153"/>
                    </a:lnTo>
                    <a:lnTo>
                      <a:pt x="26" y="153"/>
                    </a:lnTo>
                    <a:lnTo>
                      <a:pt x="26" y="155"/>
                    </a:lnTo>
                    <a:lnTo>
                      <a:pt x="25" y="155"/>
                    </a:lnTo>
                    <a:lnTo>
                      <a:pt x="23" y="153"/>
                    </a:lnTo>
                    <a:lnTo>
                      <a:pt x="22" y="153"/>
                    </a:lnTo>
                    <a:lnTo>
                      <a:pt x="21" y="153"/>
                    </a:lnTo>
                    <a:lnTo>
                      <a:pt x="19" y="153"/>
                    </a:lnTo>
                    <a:lnTo>
                      <a:pt x="18" y="153"/>
                    </a:lnTo>
                    <a:lnTo>
                      <a:pt x="17" y="155"/>
                    </a:lnTo>
                    <a:lnTo>
                      <a:pt x="15" y="155"/>
                    </a:lnTo>
                    <a:lnTo>
                      <a:pt x="14" y="156"/>
                    </a:lnTo>
                    <a:lnTo>
                      <a:pt x="13" y="156"/>
                    </a:lnTo>
                    <a:lnTo>
                      <a:pt x="12" y="157"/>
                    </a:lnTo>
                    <a:lnTo>
                      <a:pt x="12" y="159"/>
                    </a:lnTo>
                    <a:lnTo>
                      <a:pt x="10" y="159"/>
                    </a:lnTo>
                    <a:lnTo>
                      <a:pt x="9" y="159"/>
                    </a:lnTo>
                    <a:lnTo>
                      <a:pt x="9" y="160"/>
                    </a:lnTo>
                    <a:lnTo>
                      <a:pt x="9" y="161"/>
                    </a:lnTo>
                    <a:lnTo>
                      <a:pt x="8" y="161"/>
                    </a:lnTo>
                    <a:lnTo>
                      <a:pt x="8" y="163"/>
                    </a:lnTo>
                    <a:lnTo>
                      <a:pt x="6" y="163"/>
                    </a:lnTo>
                    <a:lnTo>
                      <a:pt x="6" y="164"/>
                    </a:lnTo>
                    <a:lnTo>
                      <a:pt x="5" y="165"/>
                    </a:lnTo>
                    <a:lnTo>
                      <a:pt x="5" y="166"/>
                    </a:lnTo>
                    <a:lnTo>
                      <a:pt x="4" y="166"/>
                    </a:lnTo>
                    <a:lnTo>
                      <a:pt x="2" y="166"/>
                    </a:lnTo>
                    <a:lnTo>
                      <a:pt x="1" y="166"/>
                    </a:lnTo>
                    <a:lnTo>
                      <a:pt x="0" y="168"/>
                    </a:lnTo>
                    <a:lnTo>
                      <a:pt x="0" y="169"/>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63" name="Freeform 50">
                <a:extLst>
                  <a:ext uri="{FF2B5EF4-FFF2-40B4-BE49-F238E27FC236}">
                    <a16:creationId xmlns:a16="http://schemas.microsoft.com/office/drawing/2014/main" id="{87B7E0D2-419E-5C62-38DC-BCD9763EB6C0}"/>
                  </a:ext>
                </a:extLst>
              </p:cNvPr>
              <p:cNvSpPr>
                <a:spLocks/>
              </p:cNvSpPr>
              <p:nvPr/>
            </p:nvSpPr>
            <p:spPr bwMode="auto">
              <a:xfrm>
                <a:off x="2839" y="473"/>
                <a:ext cx="521" cy="484"/>
              </a:xfrm>
              <a:custGeom>
                <a:avLst/>
                <a:gdLst>
                  <a:gd name="T0" fmla="*/ 142 w 521"/>
                  <a:gd name="T1" fmla="*/ 466 h 484"/>
                  <a:gd name="T2" fmla="*/ 104 w 521"/>
                  <a:gd name="T3" fmla="*/ 479 h 484"/>
                  <a:gd name="T4" fmla="*/ 90 w 521"/>
                  <a:gd name="T5" fmla="*/ 484 h 484"/>
                  <a:gd name="T6" fmla="*/ 74 w 521"/>
                  <a:gd name="T7" fmla="*/ 483 h 484"/>
                  <a:gd name="T8" fmla="*/ 64 w 521"/>
                  <a:gd name="T9" fmla="*/ 468 h 484"/>
                  <a:gd name="T10" fmla="*/ 55 w 521"/>
                  <a:gd name="T11" fmla="*/ 452 h 484"/>
                  <a:gd name="T12" fmla="*/ 60 w 521"/>
                  <a:gd name="T13" fmla="*/ 434 h 484"/>
                  <a:gd name="T14" fmla="*/ 73 w 521"/>
                  <a:gd name="T15" fmla="*/ 417 h 484"/>
                  <a:gd name="T16" fmla="*/ 63 w 521"/>
                  <a:gd name="T17" fmla="*/ 399 h 484"/>
                  <a:gd name="T18" fmla="*/ 65 w 521"/>
                  <a:gd name="T19" fmla="*/ 378 h 484"/>
                  <a:gd name="T20" fmla="*/ 61 w 521"/>
                  <a:gd name="T21" fmla="*/ 360 h 484"/>
                  <a:gd name="T22" fmla="*/ 53 w 521"/>
                  <a:gd name="T23" fmla="*/ 339 h 484"/>
                  <a:gd name="T24" fmla="*/ 52 w 521"/>
                  <a:gd name="T25" fmla="*/ 319 h 484"/>
                  <a:gd name="T26" fmla="*/ 51 w 521"/>
                  <a:gd name="T27" fmla="*/ 298 h 484"/>
                  <a:gd name="T28" fmla="*/ 60 w 521"/>
                  <a:gd name="T29" fmla="*/ 281 h 484"/>
                  <a:gd name="T30" fmla="*/ 53 w 521"/>
                  <a:gd name="T31" fmla="*/ 263 h 484"/>
                  <a:gd name="T32" fmla="*/ 34 w 521"/>
                  <a:gd name="T33" fmla="*/ 252 h 484"/>
                  <a:gd name="T34" fmla="*/ 35 w 521"/>
                  <a:gd name="T35" fmla="*/ 231 h 484"/>
                  <a:gd name="T36" fmla="*/ 49 w 521"/>
                  <a:gd name="T37" fmla="*/ 219 h 484"/>
                  <a:gd name="T38" fmla="*/ 49 w 521"/>
                  <a:gd name="T39" fmla="*/ 209 h 484"/>
                  <a:gd name="T40" fmla="*/ 30 w 521"/>
                  <a:gd name="T41" fmla="*/ 201 h 484"/>
                  <a:gd name="T42" fmla="*/ 21 w 521"/>
                  <a:gd name="T43" fmla="*/ 185 h 484"/>
                  <a:gd name="T44" fmla="*/ 14 w 521"/>
                  <a:gd name="T45" fmla="*/ 167 h 484"/>
                  <a:gd name="T46" fmla="*/ 4 w 521"/>
                  <a:gd name="T47" fmla="*/ 150 h 484"/>
                  <a:gd name="T48" fmla="*/ 6 w 521"/>
                  <a:gd name="T49" fmla="*/ 132 h 484"/>
                  <a:gd name="T50" fmla="*/ 6 w 521"/>
                  <a:gd name="T51" fmla="*/ 115 h 484"/>
                  <a:gd name="T52" fmla="*/ 11 w 521"/>
                  <a:gd name="T53" fmla="*/ 100 h 484"/>
                  <a:gd name="T54" fmla="*/ 21 w 521"/>
                  <a:gd name="T55" fmla="*/ 78 h 484"/>
                  <a:gd name="T56" fmla="*/ 26 w 521"/>
                  <a:gd name="T57" fmla="*/ 57 h 484"/>
                  <a:gd name="T58" fmla="*/ 42 w 521"/>
                  <a:gd name="T59" fmla="*/ 43 h 484"/>
                  <a:gd name="T60" fmla="*/ 35 w 521"/>
                  <a:gd name="T61" fmla="*/ 23 h 484"/>
                  <a:gd name="T62" fmla="*/ 60 w 521"/>
                  <a:gd name="T63" fmla="*/ 9 h 484"/>
                  <a:gd name="T64" fmla="*/ 169 w 521"/>
                  <a:gd name="T65" fmla="*/ 5 h 484"/>
                  <a:gd name="T66" fmla="*/ 480 w 521"/>
                  <a:gd name="T67" fmla="*/ 0 h 484"/>
                  <a:gd name="T68" fmla="*/ 514 w 521"/>
                  <a:gd name="T69" fmla="*/ 28 h 484"/>
                  <a:gd name="T70" fmla="*/ 512 w 521"/>
                  <a:gd name="T71" fmla="*/ 48 h 484"/>
                  <a:gd name="T72" fmla="*/ 509 w 521"/>
                  <a:gd name="T73" fmla="*/ 66 h 484"/>
                  <a:gd name="T74" fmla="*/ 496 w 521"/>
                  <a:gd name="T75" fmla="*/ 76 h 484"/>
                  <a:gd name="T76" fmla="*/ 489 w 521"/>
                  <a:gd name="T77" fmla="*/ 90 h 484"/>
                  <a:gd name="T78" fmla="*/ 476 w 521"/>
                  <a:gd name="T79" fmla="*/ 100 h 484"/>
                  <a:gd name="T80" fmla="*/ 471 w 521"/>
                  <a:gd name="T81" fmla="*/ 123 h 484"/>
                  <a:gd name="T82" fmla="*/ 474 w 521"/>
                  <a:gd name="T83" fmla="*/ 145 h 484"/>
                  <a:gd name="T84" fmla="*/ 485 w 521"/>
                  <a:gd name="T85" fmla="*/ 154 h 484"/>
                  <a:gd name="T86" fmla="*/ 498 w 521"/>
                  <a:gd name="T87" fmla="*/ 167 h 484"/>
                  <a:gd name="T88" fmla="*/ 513 w 521"/>
                  <a:gd name="T89" fmla="*/ 180 h 484"/>
                  <a:gd name="T90" fmla="*/ 513 w 521"/>
                  <a:gd name="T91" fmla="*/ 192 h 484"/>
                  <a:gd name="T92" fmla="*/ 508 w 521"/>
                  <a:gd name="T93" fmla="*/ 205 h 484"/>
                  <a:gd name="T94" fmla="*/ 454 w 521"/>
                  <a:gd name="T95" fmla="*/ 264 h 484"/>
                  <a:gd name="T96" fmla="*/ 441 w 521"/>
                  <a:gd name="T97" fmla="*/ 294 h 484"/>
                  <a:gd name="T98" fmla="*/ 451 w 521"/>
                  <a:gd name="T99" fmla="*/ 309 h 484"/>
                  <a:gd name="T100" fmla="*/ 466 w 521"/>
                  <a:gd name="T101" fmla="*/ 323 h 484"/>
                  <a:gd name="T102" fmla="*/ 454 w 521"/>
                  <a:gd name="T103" fmla="*/ 333 h 484"/>
                  <a:gd name="T104" fmla="*/ 450 w 521"/>
                  <a:gd name="T105" fmla="*/ 339 h 484"/>
                  <a:gd name="T106" fmla="*/ 436 w 521"/>
                  <a:gd name="T107" fmla="*/ 348 h 484"/>
                  <a:gd name="T108" fmla="*/ 423 w 521"/>
                  <a:gd name="T109" fmla="*/ 353 h 484"/>
                  <a:gd name="T110" fmla="*/ 424 w 521"/>
                  <a:gd name="T111" fmla="*/ 371 h 484"/>
                  <a:gd name="T112" fmla="*/ 425 w 521"/>
                  <a:gd name="T113" fmla="*/ 390 h 484"/>
                  <a:gd name="T114" fmla="*/ 423 w 521"/>
                  <a:gd name="T115" fmla="*/ 418 h 484"/>
                  <a:gd name="T116" fmla="*/ 327 w 521"/>
                  <a:gd name="T117" fmla="*/ 417 h 484"/>
                  <a:gd name="T118" fmla="*/ 302 w 521"/>
                  <a:gd name="T119" fmla="*/ 432 h 484"/>
                  <a:gd name="T120" fmla="*/ 191 w 521"/>
                  <a:gd name="T121" fmla="*/ 43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1" h="484">
                    <a:moveTo>
                      <a:pt x="154" y="443"/>
                    </a:moveTo>
                    <a:lnTo>
                      <a:pt x="153" y="443"/>
                    </a:lnTo>
                    <a:lnTo>
                      <a:pt x="152" y="443"/>
                    </a:lnTo>
                    <a:lnTo>
                      <a:pt x="150" y="443"/>
                    </a:lnTo>
                    <a:lnTo>
                      <a:pt x="149" y="445"/>
                    </a:lnTo>
                    <a:lnTo>
                      <a:pt x="149" y="446"/>
                    </a:lnTo>
                    <a:lnTo>
                      <a:pt x="149" y="447"/>
                    </a:lnTo>
                    <a:lnTo>
                      <a:pt x="149" y="450"/>
                    </a:lnTo>
                    <a:lnTo>
                      <a:pt x="149" y="451"/>
                    </a:lnTo>
                    <a:lnTo>
                      <a:pt x="149" y="452"/>
                    </a:lnTo>
                    <a:lnTo>
                      <a:pt x="149" y="454"/>
                    </a:lnTo>
                    <a:lnTo>
                      <a:pt x="149" y="455"/>
                    </a:lnTo>
                    <a:lnTo>
                      <a:pt x="149" y="456"/>
                    </a:lnTo>
                    <a:lnTo>
                      <a:pt x="148" y="458"/>
                    </a:lnTo>
                    <a:lnTo>
                      <a:pt x="148" y="459"/>
                    </a:lnTo>
                    <a:lnTo>
                      <a:pt x="148" y="460"/>
                    </a:lnTo>
                    <a:lnTo>
                      <a:pt x="146" y="462"/>
                    </a:lnTo>
                    <a:lnTo>
                      <a:pt x="145" y="463"/>
                    </a:lnTo>
                    <a:lnTo>
                      <a:pt x="145" y="464"/>
                    </a:lnTo>
                    <a:lnTo>
                      <a:pt x="144" y="466"/>
                    </a:lnTo>
                    <a:lnTo>
                      <a:pt x="142" y="466"/>
                    </a:lnTo>
                    <a:lnTo>
                      <a:pt x="141" y="466"/>
                    </a:lnTo>
                    <a:lnTo>
                      <a:pt x="138" y="468"/>
                    </a:lnTo>
                    <a:lnTo>
                      <a:pt x="133" y="470"/>
                    </a:lnTo>
                    <a:lnTo>
                      <a:pt x="131" y="470"/>
                    </a:lnTo>
                    <a:lnTo>
                      <a:pt x="128" y="471"/>
                    </a:lnTo>
                    <a:lnTo>
                      <a:pt x="127" y="471"/>
                    </a:lnTo>
                    <a:lnTo>
                      <a:pt x="124" y="472"/>
                    </a:lnTo>
                    <a:lnTo>
                      <a:pt x="123" y="472"/>
                    </a:lnTo>
                    <a:lnTo>
                      <a:pt x="120" y="473"/>
                    </a:lnTo>
                    <a:lnTo>
                      <a:pt x="117" y="473"/>
                    </a:lnTo>
                    <a:lnTo>
                      <a:pt x="115" y="475"/>
                    </a:lnTo>
                    <a:lnTo>
                      <a:pt x="114" y="476"/>
                    </a:lnTo>
                    <a:lnTo>
                      <a:pt x="112" y="476"/>
                    </a:lnTo>
                    <a:lnTo>
                      <a:pt x="111" y="476"/>
                    </a:lnTo>
                    <a:lnTo>
                      <a:pt x="111" y="477"/>
                    </a:lnTo>
                    <a:lnTo>
                      <a:pt x="110" y="477"/>
                    </a:lnTo>
                    <a:lnTo>
                      <a:pt x="108" y="477"/>
                    </a:lnTo>
                    <a:lnTo>
                      <a:pt x="108" y="479"/>
                    </a:lnTo>
                    <a:lnTo>
                      <a:pt x="107" y="479"/>
                    </a:lnTo>
                    <a:lnTo>
                      <a:pt x="106" y="479"/>
                    </a:lnTo>
                    <a:lnTo>
                      <a:pt x="104" y="479"/>
                    </a:lnTo>
                    <a:lnTo>
                      <a:pt x="104" y="480"/>
                    </a:lnTo>
                    <a:lnTo>
                      <a:pt x="104" y="479"/>
                    </a:lnTo>
                    <a:lnTo>
                      <a:pt x="104" y="480"/>
                    </a:lnTo>
                    <a:lnTo>
                      <a:pt x="104" y="479"/>
                    </a:lnTo>
                    <a:lnTo>
                      <a:pt x="104" y="480"/>
                    </a:lnTo>
                    <a:lnTo>
                      <a:pt x="103" y="480"/>
                    </a:lnTo>
                    <a:lnTo>
                      <a:pt x="103" y="479"/>
                    </a:lnTo>
                    <a:lnTo>
                      <a:pt x="102" y="479"/>
                    </a:lnTo>
                    <a:lnTo>
                      <a:pt x="102" y="480"/>
                    </a:lnTo>
                    <a:lnTo>
                      <a:pt x="100" y="480"/>
                    </a:lnTo>
                    <a:lnTo>
                      <a:pt x="99" y="480"/>
                    </a:lnTo>
                    <a:lnTo>
                      <a:pt x="98" y="480"/>
                    </a:lnTo>
                    <a:lnTo>
                      <a:pt x="97" y="480"/>
                    </a:lnTo>
                    <a:lnTo>
                      <a:pt x="97" y="481"/>
                    </a:lnTo>
                    <a:lnTo>
                      <a:pt x="95" y="481"/>
                    </a:lnTo>
                    <a:lnTo>
                      <a:pt x="94" y="481"/>
                    </a:lnTo>
                    <a:lnTo>
                      <a:pt x="94" y="483"/>
                    </a:lnTo>
                    <a:lnTo>
                      <a:pt x="93" y="483"/>
                    </a:lnTo>
                    <a:lnTo>
                      <a:pt x="91" y="483"/>
                    </a:lnTo>
                    <a:lnTo>
                      <a:pt x="90" y="483"/>
                    </a:lnTo>
                    <a:lnTo>
                      <a:pt x="90" y="484"/>
                    </a:lnTo>
                    <a:lnTo>
                      <a:pt x="90" y="483"/>
                    </a:lnTo>
                    <a:lnTo>
                      <a:pt x="90" y="484"/>
                    </a:lnTo>
                    <a:lnTo>
                      <a:pt x="89" y="484"/>
                    </a:lnTo>
                    <a:lnTo>
                      <a:pt x="89" y="483"/>
                    </a:lnTo>
                    <a:lnTo>
                      <a:pt x="87" y="483"/>
                    </a:lnTo>
                    <a:lnTo>
                      <a:pt x="87" y="484"/>
                    </a:lnTo>
                    <a:lnTo>
                      <a:pt x="87" y="483"/>
                    </a:lnTo>
                    <a:lnTo>
                      <a:pt x="87" y="484"/>
                    </a:lnTo>
                    <a:lnTo>
                      <a:pt x="86" y="484"/>
                    </a:lnTo>
                    <a:lnTo>
                      <a:pt x="85" y="484"/>
                    </a:lnTo>
                    <a:lnTo>
                      <a:pt x="83" y="484"/>
                    </a:lnTo>
                    <a:lnTo>
                      <a:pt x="82" y="484"/>
                    </a:lnTo>
                    <a:lnTo>
                      <a:pt x="82" y="483"/>
                    </a:lnTo>
                    <a:lnTo>
                      <a:pt x="81" y="483"/>
                    </a:lnTo>
                    <a:lnTo>
                      <a:pt x="80" y="483"/>
                    </a:lnTo>
                    <a:lnTo>
                      <a:pt x="78" y="483"/>
                    </a:lnTo>
                    <a:lnTo>
                      <a:pt x="77" y="483"/>
                    </a:lnTo>
                    <a:lnTo>
                      <a:pt x="77" y="484"/>
                    </a:lnTo>
                    <a:lnTo>
                      <a:pt x="77" y="483"/>
                    </a:lnTo>
                    <a:lnTo>
                      <a:pt x="76" y="483"/>
                    </a:lnTo>
                    <a:lnTo>
                      <a:pt x="74" y="483"/>
                    </a:lnTo>
                    <a:lnTo>
                      <a:pt x="74" y="481"/>
                    </a:lnTo>
                    <a:lnTo>
                      <a:pt x="73" y="481"/>
                    </a:lnTo>
                    <a:lnTo>
                      <a:pt x="73" y="480"/>
                    </a:lnTo>
                    <a:lnTo>
                      <a:pt x="72" y="480"/>
                    </a:lnTo>
                    <a:lnTo>
                      <a:pt x="70" y="480"/>
                    </a:lnTo>
                    <a:lnTo>
                      <a:pt x="69" y="480"/>
                    </a:lnTo>
                    <a:lnTo>
                      <a:pt x="70" y="480"/>
                    </a:lnTo>
                    <a:lnTo>
                      <a:pt x="69" y="480"/>
                    </a:lnTo>
                    <a:lnTo>
                      <a:pt x="68" y="480"/>
                    </a:lnTo>
                    <a:lnTo>
                      <a:pt x="66" y="480"/>
                    </a:lnTo>
                    <a:lnTo>
                      <a:pt x="66" y="479"/>
                    </a:lnTo>
                    <a:lnTo>
                      <a:pt x="66" y="477"/>
                    </a:lnTo>
                    <a:lnTo>
                      <a:pt x="65" y="477"/>
                    </a:lnTo>
                    <a:lnTo>
                      <a:pt x="65" y="476"/>
                    </a:lnTo>
                    <a:lnTo>
                      <a:pt x="64" y="476"/>
                    </a:lnTo>
                    <a:lnTo>
                      <a:pt x="64" y="475"/>
                    </a:lnTo>
                    <a:lnTo>
                      <a:pt x="64" y="473"/>
                    </a:lnTo>
                    <a:lnTo>
                      <a:pt x="64" y="472"/>
                    </a:lnTo>
                    <a:lnTo>
                      <a:pt x="64" y="471"/>
                    </a:lnTo>
                    <a:lnTo>
                      <a:pt x="64" y="470"/>
                    </a:lnTo>
                    <a:lnTo>
                      <a:pt x="64" y="468"/>
                    </a:lnTo>
                    <a:lnTo>
                      <a:pt x="64" y="467"/>
                    </a:lnTo>
                    <a:lnTo>
                      <a:pt x="63" y="467"/>
                    </a:lnTo>
                    <a:lnTo>
                      <a:pt x="63" y="466"/>
                    </a:lnTo>
                    <a:lnTo>
                      <a:pt x="61" y="466"/>
                    </a:lnTo>
                    <a:lnTo>
                      <a:pt x="60" y="466"/>
                    </a:lnTo>
                    <a:lnTo>
                      <a:pt x="59" y="466"/>
                    </a:lnTo>
                    <a:lnTo>
                      <a:pt x="57" y="466"/>
                    </a:lnTo>
                    <a:lnTo>
                      <a:pt x="57" y="464"/>
                    </a:lnTo>
                    <a:lnTo>
                      <a:pt x="56" y="464"/>
                    </a:lnTo>
                    <a:lnTo>
                      <a:pt x="55" y="464"/>
                    </a:lnTo>
                    <a:lnTo>
                      <a:pt x="55" y="463"/>
                    </a:lnTo>
                    <a:lnTo>
                      <a:pt x="53" y="463"/>
                    </a:lnTo>
                    <a:lnTo>
                      <a:pt x="53" y="462"/>
                    </a:lnTo>
                    <a:lnTo>
                      <a:pt x="53" y="460"/>
                    </a:lnTo>
                    <a:lnTo>
                      <a:pt x="53" y="459"/>
                    </a:lnTo>
                    <a:lnTo>
                      <a:pt x="53" y="458"/>
                    </a:lnTo>
                    <a:lnTo>
                      <a:pt x="53" y="456"/>
                    </a:lnTo>
                    <a:lnTo>
                      <a:pt x="53" y="455"/>
                    </a:lnTo>
                    <a:lnTo>
                      <a:pt x="53" y="454"/>
                    </a:lnTo>
                    <a:lnTo>
                      <a:pt x="55" y="454"/>
                    </a:lnTo>
                    <a:lnTo>
                      <a:pt x="55" y="452"/>
                    </a:lnTo>
                    <a:lnTo>
                      <a:pt x="55" y="451"/>
                    </a:lnTo>
                    <a:lnTo>
                      <a:pt x="55" y="450"/>
                    </a:lnTo>
                    <a:lnTo>
                      <a:pt x="53" y="450"/>
                    </a:lnTo>
                    <a:lnTo>
                      <a:pt x="53" y="449"/>
                    </a:lnTo>
                    <a:lnTo>
                      <a:pt x="53" y="447"/>
                    </a:lnTo>
                    <a:lnTo>
                      <a:pt x="52" y="447"/>
                    </a:lnTo>
                    <a:lnTo>
                      <a:pt x="52" y="446"/>
                    </a:lnTo>
                    <a:lnTo>
                      <a:pt x="52" y="445"/>
                    </a:lnTo>
                    <a:lnTo>
                      <a:pt x="52" y="443"/>
                    </a:lnTo>
                    <a:lnTo>
                      <a:pt x="53" y="443"/>
                    </a:lnTo>
                    <a:lnTo>
                      <a:pt x="53" y="442"/>
                    </a:lnTo>
                    <a:lnTo>
                      <a:pt x="55" y="442"/>
                    </a:lnTo>
                    <a:lnTo>
                      <a:pt x="56" y="441"/>
                    </a:lnTo>
                    <a:lnTo>
                      <a:pt x="56" y="439"/>
                    </a:lnTo>
                    <a:lnTo>
                      <a:pt x="57" y="439"/>
                    </a:lnTo>
                    <a:lnTo>
                      <a:pt x="57" y="438"/>
                    </a:lnTo>
                    <a:lnTo>
                      <a:pt x="57" y="437"/>
                    </a:lnTo>
                    <a:lnTo>
                      <a:pt x="57" y="435"/>
                    </a:lnTo>
                    <a:lnTo>
                      <a:pt x="59" y="435"/>
                    </a:lnTo>
                    <a:lnTo>
                      <a:pt x="59" y="434"/>
                    </a:lnTo>
                    <a:lnTo>
                      <a:pt x="60" y="434"/>
                    </a:lnTo>
                    <a:lnTo>
                      <a:pt x="60" y="433"/>
                    </a:lnTo>
                    <a:lnTo>
                      <a:pt x="60" y="432"/>
                    </a:lnTo>
                    <a:lnTo>
                      <a:pt x="60" y="430"/>
                    </a:lnTo>
                    <a:lnTo>
                      <a:pt x="61" y="430"/>
                    </a:lnTo>
                    <a:lnTo>
                      <a:pt x="61" y="429"/>
                    </a:lnTo>
                    <a:lnTo>
                      <a:pt x="63" y="429"/>
                    </a:lnTo>
                    <a:lnTo>
                      <a:pt x="63" y="428"/>
                    </a:lnTo>
                    <a:lnTo>
                      <a:pt x="63" y="426"/>
                    </a:lnTo>
                    <a:lnTo>
                      <a:pt x="63" y="425"/>
                    </a:lnTo>
                    <a:lnTo>
                      <a:pt x="64" y="425"/>
                    </a:lnTo>
                    <a:lnTo>
                      <a:pt x="64" y="424"/>
                    </a:lnTo>
                    <a:lnTo>
                      <a:pt x="65" y="424"/>
                    </a:lnTo>
                    <a:lnTo>
                      <a:pt x="66" y="422"/>
                    </a:lnTo>
                    <a:lnTo>
                      <a:pt x="68" y="422"/>
                    </a:lnTo>
                    <a:lnTo>
                      <a:pt x="69" y="421"/>
                    </a:lnTo>
                    <a:lnTo>
                      <a:pt x="70" y="421"/>
                    </a:lnTo>
                    <a:lnTo>
                      <a:pt x="72" y="421"/>
                    </a:lnTo>
                    <a:lnTo>
                      <a:pt x="72" y="420"/>
                    </a:lnTo>
                    <a:lnTo>
                      <a:pt x="73" y="420"/>
                    </a:lnTo>
                    <a:lnTo>
                      <a:pt x="73" y="418"/>
                    </a:lnTo>
                    <a:lnTo>
                      <a:pt x="73" y="417"/>
                    </a:lnTo>
                    <a:lnTo>
                      <a:pt x="74" y="417"/>
                    </a:lnTo>
                    <a:lnTo>
                      <a:pt x="74" y="416"/>
                    </a:lnTo>
                    <a:lnTo>
                      <a:pt x="73" y="415"/>
                    </a:lnTo>
                    <a:lnTo>
                      <a:pt x="73" y="413"/>
                    </a:lnTo>
                    <a:lnTo>
                      <a:pt x="72" y="412"/>
                    </a:lnTo>
                    <a:lnTo>
                      <a:pt x="72" y="411"/>
                    </a:lnTo>
                    <a:lnTo>
                      <a:pt x="70" y="411"/>
                    </a:lnTo>
                    <a:lnTo>
                      <a:pt x="70" y="409"/>
                    </a:lnTo>
                    <a:lnTo>
                      <a:pt x="69" y="409"/>
                    </a:lnTo>
                    <a:lnTo>
                      <a:pt x="69" y="408"/>
                    </a:lnTo>
                    <a:lnTo>
                      <a:pt x="68" y="408"/>
                    </a:lnTo>
                    <a:lnTo>
                      <a:pt x="66" y="407"/>
                    </a:lnTo>
                    <a:lnTo>
                      <a:pt x="66" y="405"/>
                    </a:lnTo>
                    <a:lnTo>
                      <a:pt x="65" y="405"/>
                    </a:lnTo>
                    <a:lnTo>
                      <a:pt x="65" y="404"/>
                    </a:lnTo>
                    <a:lnTo>
                      <a:pt x="65" y="403"/>
                    </a:lnTo>
                    <a:lnTo>
                      <a:pt x="64" y="403"/>
                    </a:lnTo>
                    <a:lnTo>
                      <a:pt x="64" y="401"/>
                    </a:lnTo>
                    <a:lnTo>
                      <a:pt x="64" y="400"/>
                    </a:lnTo>
                    <a:lnTo>
                      <a:pt x="63" y="400"/>
                    </a:lnTo>
                    <a:lnTo>
                      <a:pt x="63" y="399"/>
                    </a:lnTo>
                    <a:lnTo>
                      <a:pt x="63" y="398"/>
                    </a:lnTo>
                    <a:lnTo>
                      <a:pt x="61" y="398"/>
                    </a:lnTo>
                    <a:lnTo>
                      <a:pt x="61" y="396"/>
                    </a:lnTo>
                    <a:lnTo>
                      <a:pt x="61" y="395"/>
                    </a:lnTo>
                    <a:lnTo>
                      <a:pt x="61" y="394"/>
                    </a:lnTo>
                    <a:lnTo>
                      <a:pt x="61" y="392"/>
                    </a:lnTo>
                    <a:lnTo>
                      <a:pt x="63" y="392"/>
                    </a:lnTo>
                    <a:lnTo>
                      <a:pt x="63" y="391"/>
                    </a:lnTo>
                    <a:lnTo>
                      <a:pt x="61" y="391"/>
                    </a:lnTo>
                    <a:lnTo>
                      <a:pt x="61" y="390"/>
                    </a:lnTo>
                    <a:lnTo>
                      <a:pt x="61" y="388"/>
                    </a:lnTo>
                    <a:lnTo>
                      <a:pt x="61" y="387"/>
                    </a:lnTo>
                    <a:lnTo>
                      <a:pt x="61" y="386"/>
                    </a:lnTo>
                    <a:lnTo>
                      <a:pt x="61" y="384"/>
                    </a:lnTo>
                    <a:lnTo>
                      <a:pt x="63" y="384"/>
                    </a:lnTo>
                    <a:lnTo>
                      <a:pt x="63" y="383"/>
                    </a:lnTo>
                    <a:lnTo>
                      <a:pt x="63" y="382"/>
                    </a:lnTo>
                    <a:lnTo>
                      <a:pt x="64" y="380"/>
                    </a:lnTo>
                    <a:lnTo>
                      <a:pt x="64" y="379"/>
                    </a:lnTo>
                    <a:lnTo>
                      <a:pt x="64" y="378"/>
                    </a:lnTo>
                    <a:lnTo>
                      <a:pt x="65" y="378"/>
                    </a:lnTo>
                    <a:lnTo>
                      <a:pt x="65" y="377"/>
                    </a:lnTo>
                    <a:lnTo>
                      <a:pt x="66" y="377"/>
                    </a:lnTo>
                    <a:lnTo>
                      <a:pt x="66" y="375"/>
                    </a:lnTo>
                    <a:lnTo>
                      <a:pt x="68" y="375"/>
                    </a:lnTo>
                    <a:lnTo>
                      <a:pt x="68" y="374"/>
                    </a:lnTo>
                    <a:lnTo>
                      <a:pt x="68" y="373"/>
                    </a:lnTo>
                    <a:lnTo>
                      <a:pt x="68" y="371"/>
                    </a:lnTo>
                    <a:lnTo>
                      <a:pt x="68" y="370"/>
                    </a:lnTo>
                    <a:lnTo>
                      <a:pt x="68" y="369"/>
                    </a:lnTo>
                    <a:lnTo>
                      <a:pt x="68" y="367"/>
                    </a:lnTo>
                    <a:lnTo>
                      <a:pt x="66" y="367"/>
                    </a:lnTo>
                    <a:lnTo>
                      <a:pt x="66" y="366"/>
                    </a:lnTo>
                    <a:lnTo>
                      <a:pt x="66" y="365"/>
                    </a:lnTo>
                    <a:lnTo>
                      <a:pt x="66" y="363"/>
                    </a:lnTo>
                    <a:lnTo>
                      <a:pt x="65" y="363"/>
                    </a:lnTo>
                    <a:lnTo>
                      <a:pt x="65" y="362"/>
                    </a:lnTo>
                    <a:lnTo>
                      <a:pt x="64" y="362"/>
                    </a:lnTo>
                    <a:lnTo>
                      <a:pt x="64" y="361"/>
                    </a:lnTo>
                    <a:lnTo>
                      <a:pt x="63" y="361"/>
                    </a:lnTo>
                    <a:lnTo>
                      <a:pt x="63" y="360"/>
                    </a:lnTo>
                    <a:lnTo>
                      <a:pt x="61" y="360"/>
                    </a:lnTo>
                    <a:lnTo>
                      <a:pt x="61" y="358"/>
                    </a:lnTo>
                    <a:lnTo>
                      <a:pt x="60" y="358"/>
                    </a:lnTo>
                    <a:lnTo>
                      <a:pt x="60" y="357"/>
                    </a:lnTo>
                    <a:lnTo>
                      <a:pt x="59" y="356"/>
                    </a:lnTo>
                    <a:lnTo>
                      <a:pt x="59" y="354"/>
                    </a:lnTo>
                    <a:lnTo>
                      <a:pt x="57" y="354"/>
                    </a:lnTo>
                    <a:lnTo>
                      <a:pt x="57" y="353"/>
                    </a:lnTo>
                    <a:lnTo>
                      <a:pt x="57" y="352"/>
                    </a:lnTo>
                    <a:lnTo>
                      <a:pt x="57" y="350"/>
                    </a:lnTo>
                    <a:lnTo>
                      <a:pt x="56" y="350"/>
                    </a:lnTo>
                    <a:lnTo>
                      <a:pt x="56" y="349"/>
                    </a:lnTo>
                    <a:lnTo>
                      <a:pt x="56" y="348"/>
                    </a:lnTo>
                    <a:lnTo>
                      <a:pt x="55" y="348"/>
                    </a:lnTo>
                    <a:lnTo>
                      <a:pt x="55" y="346"/>
                    </a:lnTo>
                    <a:lnTo>
                      <a:pt x="55" y="345"/>
                    </a:lnTo>
                    <a:lnTo>
                      <a:pt x="55" y="344"/>
                    </a:lnTo>
                    <a:lnTo>
                      <a:pt x="55" y="343"/>
                    </a:lnTo>
                    <a:lnTo>
                      <a:pt x="55" y="341"/>
                    </a:lnTo>
                    <a:lnTo>
                      <a:pt x="55" y="340"/>
                    </a:lnTo>
                    <a:lnTo>
                      <a:pt x="53" y="340"/>
                    </a:lnTo>
                    <a:lnTo>
                      <a:pt x="53" y="339"/>
                    </a:lnTo>
                    <a:lnTo>
                      <a:pt x="53" y="337"/>
                    </a:lnTo>
                    <a:lnTo>
                      <a:pt x="52" y="336"/>
                    </a:lnTo>
                    <a:lnTo>
                      <a:pt x="52" y="335"/>
                    </a:lnTo>
                    <a:lnTo>
                      <a:pt x="52" y="333"/>
                    </a:lnTo>
                    <a:lnTo>
                      <a:pt x="52" y="332"/>
                    </a:lnTo>
                    <a:lnTo>
                      <a:pt x="52" y="331"/>
                    </a:lnTo>
                    <a:lnTo>
                      <a:pt x="52" y="329"/>
                    </a:lnTo>
                    <a:lnTo>
                      <a:pt x="52" y="328"/>
                    </a:lnTo>
                    <a:lnTo>
                      <a:pt x="52" y="327"/>
                    </a:lnTo>
                    <a:lnTo>
                      <a:pt x="52" y="326"/>
                    </a:lnTo>
                    <a:lnTo>
                      <a:pt x="53" y="326"/>
                    </a:lnTo>
                    <a:lnTo>
                      <a:pt x="53" y="324"/>
                    </a:lnTo>
                    <a:lnTo>
                      <a:pt x="52" y="324"/>
                    </a:lnTo>
                    <a:lnTo>
                      <a:pt x="52" y="323"/>
                    </a:lnTo>
                    <a:lnTo>
                      <a:pt x="52" y="322"/>
                    </a:lnTo>
                    <a:lnTo>
                      <a:pt x="52" y="320"/>
                    </a:lnTo>
                    <a:lnTo>
                      <a:pt x="51" y="320"/>
                    </a:lnTo>
                    <a:lnTo>
                      <a:pt x="52" y="320"/>
                    </a:lnTo>
                    <a:lnTo>
                      <a:pt x="52" y="319"/>
                    </a:lnTo>
                    <a:lnTo>
                      <a:pt x="51" y="319"/>
                    </a:lnTo>
                    <a:lnTo>
                      <a:pt x="52" y="319"/>
                    </a:lnTo>
                    <a:lnTo>
                      <a:pt x="51" y="319"/>
                    </a:lnTo>
                    <a:lnTo>
                      <a:pt x="51" y="318"/>
                    </a:lnTo>
                    <a:lnTo>
                      <a:pt x="51" y="316"/>
                    </a:lnTo>
                    <a:lnTo>
                      <a:pt x="51" y="315"/>
                    </a:lnTo>
                    <a:lnTo>
                      <a:pt x="51" y="314"/>
                    </a:lnTo>
                    <a:lnTo>
                      <a:pt x="51" y="312"/>
                    </a:lnTo>
                    <a:lnTo>
                      <a:pt x="52" y="312"/>
                    </a:lnTo>
                    <a:lnTo>
                      <a:pt x="52" y="311"/>
                    </a:lnTo>
                    <a:lnTo>
                      <a:pt x="52" y="310"/>
                    </a:lnTo>
                    <a:lnTo>
                      <a:pt x="53" y="310"/>
                    </a:lnTo>
                    <a:lnTo>
                      <a:pt x="53" y="309"/>
                    </a:lnTo>
                    <a:lnTo>
                      <a:pt x="53" y="307"/>
                    </a:lnTo>
                    <a:lnTo>
                      <a:pt x="52" y="307"/>
                    </a:lnTo>
                    <a:lnTo>
                      <a:pt x="52" y="306"/>
                    </a:lnTo>
                    <a:lnTo>
                      <a:pt x="52" y="305"/>
                    </a:lnTo>
                    <a:lnTo>
                      <a:pt x="52" y="303"/>
                    </a:lnTo>
                    <a:lnTo>
                      <a:pt x="52" y="302"/>
                    </a:lnTo>
                    <a:lnTo>
                      <a:pt x="52" y="301"/>
                    </a:lnTo>
                    <a:lnTo>
                      <a:pt x="52" y="299"/>
                    </a:lnTo>
                    <a:lnTo>
                      <a:pt x="51" y="299"/>
                    </a:lnTo>
                    <a:lnTo>
                      <a:pt x="51" y="298"/>
                    </a:lnTo>
                    <a:lnTo>
                      <a:pt x="51" y="297"/>
                    </a:lnTo>
                    <a:lnTo>
                      <a:pt x="51" y="295"/>
                    </a:lnTo>
                    <a:lnTo>
                      <a:pt x="51" y="294"/>
                    </a:lnTo>
                    <a:lnTo>
                      <a:pt x="49" y="294"/>
                    </a:lnTo>
                    <a:lnTo>
                      <a:pt x="49" y="293"/>
                    </a:lnTo>
                    <a:lnTo>
                      <a:pt x="49" y="291"/>
                    </a:lnTo>
                    <a:lnTo>
                      <a:pt x="49" y="290"/>
                    </a:lnTo>
                    <a:lnTo>
                      <a:pt x="49" y="289"/>
                    </a:lnTo>
                    <a:lnTo>
                      <a:pt x="51" y="289"/>
                    </a:lnTo>
                    <a:lnTo>
                      <a:pt x="51" y="288"/>
                    </a:lnTo>
                    <a:lnTo>
                      <a:pt x="52" y="288"/>
                    </a:lnTo>
                    <a:lnTo>
                      <a:pt x="52" y="286"/>
                    </a:lnTo>
                    <a:lnTo>
                      <a:pt x="53" y="286"/>
                    </a:lnTo>
                    <a:lnTo>
                      <a:pt x="53" y="285"/>
                    </a:lnTo>
                    <a:lnTo>
                      <a:pt x="55" y="285"/>
                    </a:lnTo>
                    <a:lnTo>
                      <a:pt x="56" y="285"/>
                    </a:lnTo>
                    <a:lnTo>
                      <a:pt x="56" y="284"/>
                    </a:lnTo>
                    <a:lnTo>
                      <a:pt x="57" y="284"/>
                    </a:lnTo>
                    <a:lnTo>
                      <a:pt x="59" y="282"/>
                    </a:lnTo>
                    <a:lnTo>
                      <a:pt x="60" y="282"/>
                    </a:lnTo>
                    <a:lnTo>
                      <a:pt x="60" y="281"/>
                    </a:lnTo>
                    <a:lnTo>
                      <a:pt x="61" y="281"/>
                    </a:lnTo>
                    <a:lnTo>
                      <a:pt x="61" y="280"/>
                    </a:lnTo>
                    <a:lnTo>
                      <a:pt x="63" y="280"/>
                    </a:lnTo>
                    <a:lnTo>
                      <a:pt x="63" y="278"/>
                    </a:lnTo>
                    <a:lnTo>
                      <a:pt x="63" y="277"/>
                    </a:lnTo>
                    <a:lnTo>
                      <a:pt x="64" y="277"/>
                    </a:lnTo>
                    <a:lnTo>
                      <a:pt x="64" y="276"/>
                    </a:lnTo>
                    <a:lnTo>
                      <a:pt x="64" y="274"/>
                    </a:lnTo>
                    <a:lnTo>
                      <a:pt x="64" y="273"/>
                    </a:lnTo>
                    <a:lnTo>
                      <a:pt x="64" y="272"/>
                    </a:lnTo>
                    <a:lnTo>
                      <a:pt x="64" y="271"/>
                    </a:lnTo>
                    <a:lnTo>
                      <a:pt x="63" y="268"/>
                    </a:lnTo>
                    <a:lnTo>
                      <a:pt x="63" y="267"/>
                    </a:lnTo>
                    <a:lnTo>
                      <a:pt x="61" y="267"/>
                    </a:lnTo>
                    <a:lnTo>
                      <a:pt x="61" y="265"/>
                    </a:lnTo>
                    <a:lnTo>
                      <a:pt x="60" y="265"/>
                    </a:lnTo>
                    <a:lnTo>
                      <a:pt x="59" y="265"/>
                    </a:lnTo>
                    <a:lnTo>
                      <a:pt x="59" y="264"/>
                    </a:lnTo>
                    <a:lnTo>
                      <a:pt x="56" y="264"/>
                    </a:lnTo>
                    <a:lnTo>
                      <a:pt x="55" y="263"/>
                    </a:lnTo>
                    <a:lnTo>
                      <a:pt x="53" y="263"/>
                    </a:lnTo>
                    <a:lnTo>
                      <a:pt x="52" y="263"/>
                    </a:lnTo>
                    <a:lnTo>
                      <a:pt x="51" y="263"/>
                    </a:lnTo>
                    <a:lnTo>
                      <a:pt x="49" y="263"/>
                    </a:lnTo>
                    <a:lnTo>
                      <a:pt x="49" y="261"/>
                    </a:lnTo>
                    <a:lnTo>
                      <a:pt x="48" y="261"/>
                    </a:lnTo>
                    <a:lnTo>
                      <a:pt x="47" y="261"/>
                    </a:lnTo>
                    <a:lnTo>
                      <a:pt x="47" y="260"/>
                    </a:lnTo>
                    <a:lnTo>
                      <a:pt x="45" y="260"/>
                    </a:lnTo>
                    <a:lnTo>
                      <a:pt x="44" y="259"/>
                    </a:lnTo>
                    <a:lnTo>
                      <a:pt x="43" y="259"/>
                    </a:lnTo>
                    <a:lnTo>
                      <a:pt x="43" y="257"/>
                    </a:lnTo>
                    <a:lnTo>
                      <a:pt x="42" y="257"/>
                    </a:lnTo>
                    <a:lnTo>
                      <a:pt x="40" y="257"/>
                    </a:lnTo>
                    <a:lnTo>
                      <a:pt x="40" y="256"/>
                    </a:lnTo>
                    <a:lnTo>
                      <a:pt x="39" y="256"/>
                    </a:lnTo>
                    <a:lnTo>
                      <a:pt x="38" y="255"/>
                    </a:lnTo>
                    <a:lnTo>
                      <a:pt x="36" y="255"/>
                    </a:lnTo>
                    <a:lnTo>
                      <a:pt x="36" y="254"/>
                    </a:lnTo>
                    <a:lnTo>
                      <a:pt x="35" y="254"/>
                    </a:lnTo>
                    <a:lnTo>
                      <a:pt x="35" y="252"/>
                    </a:lnTo>
                    <a:lnTo>
                      <a:pt x="34" y="252"/>
                    </a:lnTo>
                    <a:lnTo>
                      <a:pt x="34" y="251"/>
                    </a:lnTo>
                    <a:lnTo>
                      <a:pt x="34" y="250"/>
                    </a:lnTo>
                    <a:lnTo>
                      <a:pt x="32" y="250"/>
                    </a:lnTo>
                    <a:lnTo>
                      <a:pt x="32" y="248"/>
                    </a:lnTo>
                    <a:lnTo>
                      <a:pt x="31" y="248"/>
                    </a:lnTo>
                    <a:lnTo>
                      <a:pt x="31" y="247"/>
                    </a:lnTo>
                    <a:lnTo>
                      <a:pt x="31" y="246"/>
                    </a:lnTo>
                    <a:lnTo>
                      <a:pt x="31" y="244"/>
                    </a:lnTo>
                    <a:lnTo>
                      <a:pt x="32" y="244"/>
                    </a:lnTo>
                    <a:lnTo>
                      <a:pt x="32" y="243"/>
                    </a:lnTo>
                    <a:lnTo>
                      <a:pt x="32" y="242"/>
                    </a:lnTo>
                    <a:lnTo>
                      <a:pt x="34" y="242"/>
                    </a:lnTo>
                    <a:lnTo>
                      <a:pt x="34" y="240"/>
                    </a:lnTo>
                    <a:lnTo>
                      <a:pt x="34" y="239"/>
                    </a:lnTo>
                    <a:lnTo>
                      <a:pt x="34" y="238"/>
                    </a:lnTo>
                    <a:lnTo>
                      <a:pt x="34" y="237"/>
                    </a:lnTo>
                    <a:lnTo>
                      <a:pt x="34" y="235"/>
                    </a:lnTo>
                    <a:lnTo>
                      <a:pt x="34" y="234"/>
                    </a:lnTo>
                    <a:lnTo>
                      <a:pt x="34" y="233"/>
                    </a:lnTo>
                    <a:lnTo>
                      <a:pt x="34" y="231"/>
                    </a:lnTo>
                    <a:lnTo>
                      <a:pt x="35" y="231"/>
                    </a:lnTo>
                    <a:lnTo>
                      <a:pt x="35" y="230"/>
                    </a:lnTo>
                    <a:lnTo>
                      <a:pt x="35" y="229"/>
                    </a:lnTo>
                    <a:lnTo>
                      <a:pt x="36" y="229"/>
                    </a:lnTo>
                    <a:lnTo>
                      <a:pt x="36" y="227"/>
                    </a:lnTo>
                    <a:lnTo>
                      <a:pt x="36" y="226"/>
                    </a:lnTo>
                    <a:lnTo>
                      <a:pt x="36" y="225"/>
                    </a:lnTo>
                    <a:lnTo>
                      <a:pt x="38" y="225"/>
                    </a:lnTo>
                    <a:lnTo>
                      <a:pt x="38" y="223"/>
                    </a:lnTo>
                    <a:lnTo>
                      <a:pt x="39" y="223"/>
                    </a:lnTo>
                    <a:lnTo>
                      <a:pt x="39" y="222"/>
                    </a:lnTo>
                    <a:lnTo>
                      <a:pt x="40" y="222"/>
                    </a:lnTo>
                    <a:lnTo>
                      <a:pt x="40" y="221"/>
                    </a:lnTo>
                    <a:lnTo>
                      <a:pt x="42" y="221"/>
                    </a:lnTo>
                    <a:lnTo>
                      <a:pt x="43" y="221"/>
                    </a:lnTo>
                    <a:lnTo>
                      <a:pt x="43" y="219"/>
                    </a:lnTo>
                    <a:lnTo>
                      <a:pt x="44" y="219"/>
                    </a:lnTo>
                    <a:lnTo>
                      <a:pt x="45" y="219"/>
                    </a:lnTo>
                    <a:lnTo>
                      <a:pt x="47" y="219"/>
                    </a:lnTo>
                    <a:lnTo>
                      <a:pt x="48" y="221"/>
                    </a:lnTo>
                    <a:lnTo>
                      <a:pt x="49" y="221"/>
                    </a:lnTo>
                    <a:lnTo>
                      <a:pt x="49" y="219"/>
                    </a:lnTo>
                    <a:lnTo>
                      <a:pt x="51" y="219"/>
                    </a:lnTo>
                    <a:lnTo>
                      <a:pt x="51" y="218"/>
                    </a:lnTo>
                    <a:lnTo>
                      <a:pt x="52" y="218"/>
                    </a:lnTo>
                    <a:lnTo>
                      <a:pt x="53" y="218"/>
                    </a:lnTo>
                    <a:lnTo>
                      <a:pt x="53" y="217"/>
                    </a:lnTo>
                    <a:lnTo>
                      <a:pt x="55" y="217"/>
                    </a:lnTo>
                    <a:lnTo>
                      <a:pt x="56" y="217"/>
                    </a:lnTo>
                    <a:lnTo>
                      <a:pt x="56" y="216"/>
                    </a:lnTo>
                    <a:lnTo>
                      <a:pt x="57" y="216"/>
                    </a:lnTo>
                    <a:lnTo>
                      <a:pt x="57" y="214"/>
                    </a:lnTo>
                    <a:lnTo>
                      <a:pt x="57" y="213"/>
                    </a:lnTo>
                    <a:lnTo>
                      <a:pt x="57" y="212"/>
                    </a:lnTo>
                    <a:lnTo>
                      <a:pt x="59" y="212"/>
                    </a:lnTo>
                    <a:lnTo>
                      <a:pt x="57" y="212"/>
                    </a:lnTo>
                    <a:lnTo>
                      <a:pt x="57" y="210"/>
                    </a:lnTo>
                    <a:lnTo>
                      <a:pt x="56" y="210"/>
                    </a:lnTo>
                    <a:lnTo>
                      <a:pt x="55" y="210"/>
                    </a:lnTo>
                    <a:lnTo>
                      <a:pt x="53" y="210"/>
                    </a:lnTo>
                    <a:lnTo>
                      <a:pt x="52" y="210"/>
                    </a:lnTo>
                    <a:lnTo>
                      <a:pt x="51" y="210"/>
                    </a:lnTo>
                    <a:lnTo>
                      <a:pt x="49" y="209"/>
                    </a:lnTo>
                    <a:lnTo>
                      <a:pt x="48" y="209"/>
                    </a:lnTo>
                    <a:lnTo>
                      <a:pt x="47" y="209"/>
                    </a:lnTo>
                    <a:lnTo>
                      <a:pt x="45" y="209"/>
                    </a:lnTo>
                    <a:lnTo>
                      <a:pt x="44" y="209"/>
                    </a:lnTo>
                    <a:lnTo>
                      <a:pt x="44" y="208"/>
                    </a:lnTo>
                    <a:lnTo>
                      <a:pt x="43" y="208"/>
                    </a:lnTo>
                    <a:lnTo>
                      <a:pt x="42" y="208"/>
                    </a:lnTo>
                    <a:lnTo>
                      <a:pt x="40" y="208"/>
                    </a:lnTo>
                    <a:lnTo>
                      <a:pt x="39" y="208"/>
                    </a:lnTo>
                    <a:lnTo>
                      <a:pt x="39" y="206"/>
                    </a:lnTo>
                    <a:lnTo>
                      <a:pt x="38" y="206"/>
                    </a:lnTo>
                    <a:lnTo>
                      <a:pt x="36" y="206"/>
                    </a:lnTo>
                    <a:lnTo>
                      <a:pt x="36" y="205"/>
                    </a:lnTo>
                    <a:lnTo>
                      <a:pt x="35" y="205"/>
                    </a:lnTo>
                    <a:lnTo>
                      <a:pt x="34" y="205"/>
                    </a:lnTo>
                    <a:lnTo>
                      <a:pt x="34" y="204"/>
                    </a:lnTo>
                    <a:lnTo>
                      <a:pt x="32" y="204"/>
                    </a:lnTo>
                    <a:lnTo>
                      <a:pt x="31" y="204"/>
                    </a:lnTo>
                    <a:lnTo>
                      <a:pt x="31" y="202"/>
                    </a:lnTo>
                    <a:lnTo>
                      <a:pt x="30" y="202"/>
                    </a:lnTo>
                    <a:lnTo>
                      <a:pt x="30" y="201"/>
                    </a:lnTo>
                    <a:lnTo>
                      <a:pt x="28" y="201"/>
                    </a:lnTo>
                    <a:lnTo>
                      <a:pt x="27" y="201"/>
                    </a:lnTo>
                    <a:lnTo>
                      <a:pt x="27" y="200"/>
                    </a:lnTo>
                    <a:lnTo>
                      <a:pt x="26" y="200"/>
                    </a:lnTo>
                    <a:lnTo>
                      <a:pt x="26" y="199"/>
                    </a:lnTo>
                    <a:lnTo>
                      <a:pt x="26" y="197"/>
                    </a:lnTo>
                    <a:lnTo>
                      <a:pt x="25" y="197"/>
                    </a:lnTo>
                    <a:lnTo>
                      <a:pt x="25" y="196"/>
                    </a:lnTo>
                    <a:lnTo>
                      <a:pt x="25" y="195"/>
                    </a:lnTo>
                    <a:lnTo>
                      <a:pt x="25" y="193"/>
                    </a:lnTo>
                    <a:lnTo>
                      <a:pt x="25" y="192"/>
                    </a:lnTo>
                    <a:lnTo>
                      <a:pt x="25" y="191"/>
                    </a:lnTo>
                    <a:lnTo>
                      <a:pt x="23" y="191"/>
                    </a:lnTo>
                    <a:lnTo>
                      <a:pt x="23" y="189"/>
                    </a:lnTo>
                    <a:lnTo>
                      <a:pt x="23" y="188"/>
                    </a:lnTo>
                    <a:lnTo>
                      <a:pt x="23" y="187"/>
                    </a:lnTo>
                    <a:lnTo>
                      <a:pt x="22" y="187"/>
                    </a:lnTo>
                    <a:lnTo>
                      <a:pt x="22" y="185"/>
                    </a:lnTo>
                    <a:lnTo>
                      <a:pt x="21" y="185"/>
                    </a:lnTo>
                    <a:lnTo>
                      <a:pt x="21" y="184"/>
                    </a:lnTo>
                    <a:lnTo>
                      <a:pt x="21" y="185"/>
                    </a:lnTo>
                    <a:lnTo>
                      <a:pt x="21" y="184"/>
                    </a:lnTo>
                    <a:lnTo>
                      <a:pt x="19" y="184"/>
                    </a:lnTo>
                    <a:lnTo>
                      <a:pt x="19" y="183"/>
                    </a:lnTo>
                    <a:lnTo>
                      <a:pt x="18" y="183"/>
                    </a:lnTo>
                    <a:lnTo>
                      <a:pt x="18" y="182"/>
                    </a:lnTo>
                    <a:lnTo>
                      <a:pt x="17" y="182"/>
                    </a:lnTo>
                    <a:lnTo>
                      <a:pt x="17" y="180"/>
                    </a:lnTo>
                    <a:lnTo>
                      <a:pt x="15" y="180"/>
                    </a:lnTo>
                    <a:lnTo>
                      <a:pt x="15" y="179"/>
                    </a:lnTo>
                    <a:lnTo>
                      <a:pt x="15" y="178"/>
                    </a:lnTo>
                    <a:lnTo>
                      <a:pt x="14" y="178"/>
                    </a:lnTo>
                    <a:lnTo>
                      <a:pt x="14" y="176"/>
                    </a:lnTo>
                    <a:lnTo>
                      <a:pt x="14" y="175"/>
                    </a:lnTo>
                    <a:lnTo>
                      <a:pt x="14" y="174"/>
                    </a:lnTo>
                    <a:lnTo>
                      <a:pt x="15" y="174"/>
                    </a:lnTo>
                    <a:lnTo>
                      <a:pt x="15" y="172"/>
                    </a:lnTo>
                    <a:lnTo>
                      <a:pt x="15" y="171"/>
                    </a:lnTo>
                    <a:lnTo>
                      <a:pt x="15" y="170"/>
                    </a:lnTo>
                    <a:lnTo>
                      <a:pt x="14" y="170"/>
                    </a:lnTo>
                    <a:lnTo>
                      <a:pt x="14" y="168"/>
                    </a:lnTo>
                    <a:lnTo>
                      <a:pt x="14" y="167"/>
                    </a:lnTo>
                    <a:lnTo>
                      <a:pt x="13" y="167"/>
                    </a:lnTo>
                    <a:lnTo>
                      <a:pt x="13" y="166"/>
                    </a:lnTo>
                    <a:lnTo>
                      <a:pt x="13" y="165"/>
                    </a:lnTo>
                    <a:lnTo>
                      <a:pt x="11" y="165"/>
                    </a:lnTo>
                    <a:lnTo>
                      <a:pt x="11" y="163"/>
                    </a:lnTo>
                    <a:lnTo>
                      <a:pt x="10" y="163"/>
                    </a:lnTo>
                    <a:lnTo>
                      <a:pt x="10" y="162"/>
                    </a:lnTo>
                    <a:lnTo>
                      <a:pt x="10" y="161"/>
                    </a:lnTo>
                    <a:lnTo>
                      <a:pt x="10" y="159"/>
                    </a:lnTo>
                    <a:lnTo>
                      <a:pt x="9" y="159"/>
                    </a:lnTo>
                    <a:lnTo>
                      <a:pt x="9" y="158"/>
                    </a:lnTo>
                    <a:lnTo>
                      <a:pt x="9" y="157"/>
                    </a:lnTo>
                    <a:lnTo>
                      <a:pt x="8" y="157"/>
                    </a:lnTo>
                    <a:lnTo>
                      <a:pt x="8" y="155"/>
                    </a:lnTo>
                    <a:lnTo>
                      <a:pt x="6" y="155"/>
                    </a:lnTo>
                    <a:lnTo>
                      <a:pt x="6" y="154"/>
                    </a:lnTo>
                    <a:lnTo>
                      <a:pt x="6" y="153"/>
                    </a:lnTo>
                    <a:lnTo>
                      <a:pt x="6" y="151"/>
                    </a:lnTo>
                    <a:lnTo>
                      <a:pt x="5" y="151"/>
                    </a:lnTo>
                    <a:lnTo>
                      <a:pt x="5" y="150"/>
                    </a:lnTo>
                    <a:lnTo>
                      <a:pt x="4" y="150"/>
                    </a:lnTo>
                    <a:lnTo>
                      <a:pt x="2" y="149"/>
                    </a:lnTo>
                    <a:lnTo>
                      <a:pt x="2" y="147"/>
                    </a:lnTo>
                    <a:lnTo>
                      <a:pt x="1" y="147"/>
                    </a:lnTo>
                    <a:lnTo>
                      <a:pt x="1" y="146"/>
                    </a:lnTo>
                    <a:lnTo>
                      <a:pt x="0" y="145"/>
                    </a:lnTo>
                    <a:lnTo>
                      <a:pt x="1" y="145"/>
                    </a:lnTo>
                    <a:lnTo>
                      <a:pt x="1" y="144"/>
                    </a:lnTo>
                    <a:lnTo>
                      <a:pt x="1" y="142"/>
                    </a:lnTo>
                    <a:lnTo>
                      <a:pt x="1" y="141"/>
                    </a:lnTo>
                    <a:lnTo>
                      <a:pt x="0" y="141"/>
                    </a:lnTo>
                    <a:lnTo>
                      <a:pt x="0" y="140"/>
                    </a:lnTo>
                    <a:lnTo>
                      <a:pt x="0" y="138"/>
                    </a:lnTo>
                    <a:lnTo>
                      <a:pt x="1" y="138"/>
                    </a:lnTo>
                    <a:lnTo>
                      <a:pt x="1" y="137"/>
                    </a:lnTo>
                    <a:lnTo>
                      <a:pt x="1" y="136"/>
                    </a:lnTo>
                    <a:lnTo>
                      <a:pt x="2" y="136"/>
                    </a:lnTo>
                    <a:lnTo>
                      <a:pt x="2" y="134"/>
                    </a:lnTo>
                    <a:lnTo>
                      <a:pt x="4" y="133"/>
                    </a:lnTo>
                    <a:lnTo>
                      <a:pt x="4" y="132"/>
                    </a:lnTo>
                    <a:lnTo>
                      <a:pt x="5" y="132"/>
                    </a:lnTo>
                    <a:lnTo>
                      <a:pt x="6" y="132"/>
                    </a:lnTo>
                    <a:lnTo>
                      <a:pt x="6" y="130"/>
                    </a:lnTo>
                    <a:lnTo>
                      <a:pt x="8" y="130"/>
                    </a:lnTo>
                    <a:lnTo>
                      <a:pt x="9" y="129"/>
                    </a:lnTo>
                    <a:lnTo>
                      <a:pt x="9" y="128"/>
                    </a:lnTo>
                    <a:lnTo>
                      <a:pt x="10" y="128"/>
                    </a:lnTo>
                    <a:lnTo>
                      <a:pt x="10" y="127"/>
                    </a:lnTo>
                    <a:lnTo>
                      <a:pt x="10" y="125"/>
                    </a:lnTo>
                    <a:lnTo>
                      <a:pt x="10" y="124"/>
                    </a:lnTo>
                    <a:lnTo>
                      <a:pt x="11" y="124"/>
                    </a:lnTo>
                    <a:lnTo>
                      <a:pt x="11" y="123"/>
                    </a:lnTo>
                    <a:lnTo>
                      <a:pt x="13" y="121"/>
                    </a:lnTo>
                    <a:lnTo>
                      <a:pt x="13" y="120"/>
                    </a:lnTo>
                    <a:lnTo>
                      <a:pt x="13" y="119"/>
                    </a:lnTo>
                    <a:lnTo>
                      <a:pt x="11" y="119"/>
                    </a:lnTo>
                    <a:lnTo>
                      <a:pt x="11" y="117"/>
                    </a:lnTo>
                    <a:lnTo>
                      <a:pt x="11" y="116"/>
                    </a:lnTo>
                    <a:lnTo>
                      <a:pt x="10" y="116"/>
                    </a:lnTo>
                    <a:lnTo>
                      <a:pt x="9" y="116"/>
                    </a:lnTo>
                    <a:lnTo>
                      <a:pt x="9" y="115"/>
                    </a:lnTo>
                    <a:lnTo>
                      <a:pt x="8" y="115"/>
                    </a:lnTo>
                    <a:lnTo>
                      <a:pt x="6" y="115"/>
                    </a:lnTo>
                    <a:lnTo>
                      <a:pt x="5" y="115"/>
                    </a:lnTo>
                    <a:lnTo>
                      <a:pt x="4" y="115"/>
                    </a:lnTo>
                    <a:lnTo>
                      <a:pt x="2" y="113"/>
                    </a:lnTo>
                    <a:lnTo>
                      <a:pt x="1" y="113"/>
                    </a:lnTo>
                    <a:lnTo>
                      <a:pt x="1" y="112"/>
                    </a:lnTo>
                    <a:lnTo>
                      <a:pt x="1" y="111"/>
                    </a:lnTo>
                    <a:lnTo>
                      <a:pt x="1" y="110"/>
                    </a:lnTo>
                    <a:lnTo>
                      <a:pt x="1" y="108"/>
                    </a:lnTo>
                    <a:lnTo>
                      <a:pt x="2" y="108"/>
                    </a:lnTo>
                    <a:lnTo>
                      <a:pt x="2" y="107"/>
                    </a:lnTo>
                    <a:lnTo>
                      <a:pt x="4" y="107"/>
                    </a:lnTo>
                    <a:lnTo>
                      <a:pt x="5" y="107"/>
                    </a:lnTo>
                    <a:lnTo>
                      <a:pt x="5" y="106"/>
                    </a:lnTo>
                    <a:lnTo>
                      <a:pt x="6" y="106"/>
                    </a:lnTo>
                    <a:lnTo>
                      <a:pt x="8" y="104"/>
                    </a:lnTo>
                    <a:lnTo>
                      <a:pt x="8" y="103"/>
                    </a:lnTo>
                    <a:lnTo>
                      <a:pt x="9" y="103"/>
                    </a:lnTo>
                    <a:lnTo>
                      <a:pt x="9" y="102"/>
                    </a:lnTo>
                    <a:lnTo>
                      <a:pt x="10" y="102"/>
                    </a:lnTo>
                    <a:lnTo>
                      <a:pt x="10" y="100"/>
                    </a:lnTo>
                    <a:lnTo>
                      <a:pt x="11" y="100"/>
                    </a:lnTo>
                    <a:lnTo>
                      <a:pt x="11" y="99"/>
                    </a:lnTo>
                    <a:lnTo>
                      <a:pt x="13" y="99"/>
                    </a:lnTo>
                    <a:lnTo>
                      <a:pt x="13" y="98"/>
                    </a:lnTo>
                    <a:lnTo>
                      <a:pt x="14" y="98"/>
                    </a:lnTo>
                    <a:lnTo>
                      <a:pt x="14" y="96"/>
                    </a:lnTo>
                    <a:lnTo>
                      <a:pt x="15" y="95"/>
                    </a:lnTo>
                    <a:lnTo>
                      <a:pt x="15" y="94"/>
                    </a:lnTo>
                    <a:lnTo>
                      <a:pt x="17" y="94"/>
                    </a:lnTo>
                    <a:lnTo>
                      <a:pt x="17" y="93"/>
                    </a:lnTo>
                    <a:lnTo>
                      <a:pt x="17" y="91"/>
                    </a:lnTo>
                    <a:lnTo>
                      <a:pt x="17" y="90"/>
                    </a:lnTo>
                    <a:lnTo>
                      <a:pt x="17" y="89"/>
                    </a:lnTo>
                    <a:lnTo>
                      <a:pt x="18" y="89"/>
                    </a:lnTo>
                    <a:lnTo>
                      <a:pt x="18" y="87"/>
                    </a:lnTo>
                    <a:lnTo>
                      <a:pt x="18" y="86"/>
                    </a:lnTo>
                    <a:lnTo>
                      <a:pt x="19" y="85"/>
                    </a:lnTo>
                    <a:lnTo>
                      <a:pt x="19" y="83"/>
                    </a:lnTo>
                    <a:lnTo>
                      <a:pt x="21" y="82"/>
                    </a:lnTo>
                    <a:lnTo>
                      <a:pt x="21" y="81"/>
                    </a:lnTo>
                    <a:lnTo>
                      <a:pt x="21" y="79"/>
                    </a:lnTo>
                    <a:lnTo>
                      <a:pt x="21" y="78"/>
                    </a:lnTo>
                    <a:lnTo>
                      <a:pt x="22" y="78"/>
                    </a:lnTo>
                    <a:lnTo>
                      <a:pt x="22" y="77"/>
                    </a:lnTo>
                    <a:lnTo>
                      <a:pt x="21" y="76"/>
                    </a:lnTo>
                    <a:lnTo>
                      <a:pt x="21" y="74"/>
                    </a:lnTo>
                    <a:lnTo>
                      <a:pt x="22" y="74"/>
                    </a:lnTo>
                    <a:lnTo>
                      <a:pt x="22" y="73"/>
                    </a:lnTo>
                    <a:lnTo>
                      <a:pt x="21" y="73"/>
                    </a:lnTo>
                    <a:lnTo>
                      <a:pt x="21" y="72"/>
                    </a:lnTo>
                    <a:lnTo>
                      <a:pt x="22" y="72"/>
                    </a:lnTo>
                    <a:lnTo>
                      <a:pt x="22" y="70"/>
                    </a:lnTo>
                    <a:lnTo>
                      <a:pt x="22" y="69"/>
                    </a:lnTo>
                    <a:lnTo>
                      <a:pt x="23" y="69"/>
                    </a:lnTo>
                    <a:lnTo>
                      <a:pt x="23" y="68"/>
                    </a:lnTo>
                    <a:lnTo>
                      <a:pt x="25" y="66"/>
                    </a:lnTo>
                    <a:lnTo>
                      <a:pt x="26" y="65"/>
                    </a:lnTo>
                    <a:lnTo>
                      <a:pt x="26" y="64"/>
                    </a:lnTo>
                    <a:lnTo>
                      <a:pt x="27" y="62"/>
                    </a:lnTo>
                    <a:lnTo>
                      <a:pt x="27" y="61"/>
                    </a:lnTo>
                    <a:lnTo>
                      <a:pt x="27" y="60"/>
                    </a:lnTo>
                    <a:lnTo>
                      <a:pt x="27" y="58"/>
                    </a:lnTo>
                    <a:lnTo>
                      <a:pt x="26" y="57"/>
                    </a:lnTo>
                    <a:lnTo>
                      <a:pt x="26" y="56"/>
                    </a:lnTo>
                    <a:lnTo>
                      <a:pt x="26" y="55"/>
                    </a:lnTo>
                    <a:lnTo>
                      <a:pt x="26" y="53"/>
                    </a:lnTo>
                    <a:lnTo>
                      <a:pt x="26" y="52"/>
                    </a:lnTo>
                    <a:lnTo>
                      <a:pt x="27" y="52"/>
                    </a:lnTo>
                    <a:lnTo>
                      <a:pt x="27" y="51"/>
                    </a:lnTo>
                    <a:lnTo>
                      <a:pt x="28" y="51"/>
                    </a:lnTo>
                    <a:lnTo>
                      <a:pt x="30" y="51"/>
                    </a:lnTo>
                    <a:lnTo>
                      <a:pt x="31" y="51"/>
                    </a:lnTo>
                    <a:lnTo>
                      <a:pt x="32" y="51"/>
                    </a:lnTo>
                    <a:lnTo>
                      <a:pt x="34" y="51"/>
                    </a:lnTo>
                    <a:lnTo>
                      <a:pt x="35" y="51"/>
                    </a:lnTo>
                    <a:lnTo>
                      <a:pt x="36" y="49"/>
                    </a:lnTo>
                    <a:lnTo>
                      <a:pt x="38" y="48"/>
                    </a:lnTo>
                    <a:lnTo>
                      <a:pt x="38" y="47"/>
                    </a:lnTo>
                    <a:lnTo>
                      <a:pt x="39" y="47"/>
                    </a:lnTo>
                    <a:lnTo>
                      <a:pt x="39" y="45"/>
                    </a:lnTo>
                    <a:lnTo>
                      <a:pt x="39" y="44"/>
                    </a:lnTo>
                    <a:lnTo>
                      <a:pt x="40" y="44"/>
                    </a:lnTo>
                    <a:lnTo>
                      <a:pt x="40" y="43"/>
                    </a:lnTo>
                    <a:lnTo>
                      <a:pt x="42" y="43"/>
                    </a:lnTo>
                    <a:lnTo>
                      <a:pt x="42" y="41"/>
                    </a:lnTo>
                    <a:lnTo>
                      <a:pt x="42" y="40"/>
                    </a:lnTo>
                    <a:lnTo>
                      <a:pt x="43" y="40"/>
                    </a:lnTo>
                    <a:lnTo>
                      <a:pt x="43" y="39"/>
                    </a:lnTo>
                    <a:lnTo>
                      <a:pt x="43" y="38"/>
                    </a:lnTo>
                    <a:lnTo>
                      <a:pt x="43" y="36"/>
                    </a:lnTo>
                    <a:lnTo>
                      <a:pt x="43" y="35"/>
                    </a:lnTo>
                    <a:lnTo>
                      <a:pt x="43" y="34"/>
                    </a:lnTo>
                    <a:lnTo>
                      <a:pt x="42" y="34"/>
                    </a:lnTo>
                    <a:lnTo>
                      <a:pt x="42" y="32"/>
                    </a:lnTo>
                    <a:lnTo>
                      <a:pt x="42" y="31"/>
                    </a:lnTo>
                    <a:lnTo>
                      <a:pt x="40" y="31"/>
                    </a:lnTo>
                    <a:lnTo>
                      <a:pt x="40" y="30"/>
                    </a:lnTo>
                    <a:lnTo>
                      <a:pt x="39" y="30"/>
                    </a:lnTo>
                    <a:lnTo>
                      <a:pt x="39" y="28"/>
                    </a:lnTo>
                    <a:lnTo>
                      <a:pt x="38" y="28"/>
                    </a:lnTo>
                    <a:lnTo>
                      <a:pt x="36" y="27"/>
                    </a:lnTo>
                    <a:lnTo>
                      <a:pt x="35" y="27"/>
                    </a:lnTo>
                    <a:lnTo>
                      <a:pt x="35" y="26"/>
                    </a:lnTo>
                    <a:lnTo>
                      <a:pt x="35" y="24"/>
                    </a:lnTo>
                    <a:lnTo>
                      <a:pt x="35" y="23"/>
                    </a:lnTo>
                    <a:lnTo>
                      <a:pt x="35" y="22"/>
                    </a:lnTo>
                    <a:lnTo>
                      <a:pt x="35" y="21"/>
                    </a:lnTo>
                    <a:lnTo>
                      <a:pt x="36" y="21"/>
                    </a:lnTo>
                    <a:lnTo>
                      <a:pt x="36" y="19"/>
                    </a:lnTo>
                    <a:lnTo>
                      <a:pt x="36" y="18"/>
                    </a:lnTo>
                    <a:lnTo>
                      <a:pt x="36" y="17"/>
                    </a:lnTo>
                    <a:lnTo>
                      <a:pt x="36" y="15"/>
                    </a:lnTo>
                    <a:lnTo>
                      <a:pt x="36" y="14"/>
                    </a:lnTo>
                    <a:lnTo>
                      <a:pt x="36" y="13"/>
                    </a:lnTo>
                    <a:lnTo>
                      <a:pt x="38" y="11"/>
                    </a:lnTo>
                    <a:lnTo>
                      <a:pt x="39" y="11"/>
                    </a:lnTo>
                    <a:lnTo>
                      <a:pt x="43" y="11"/>
                    </a:lnTo>
                    <a:lnTo>
                      <a:pt x="44" y="11"/>
                    </a:lnTo>
                    <a:lnTo>
                      <a:pt x="47" y="11"/>
                    </a:lnTo>
                    <a:lnTo>
                      <a:pt x="53" y="11"/>
                    </a:lnTo>
                    <a:lnTo>
                      <a:pt x="55" y="11"/>
                    </a:lnTo>
                    <a:lnTo>
                      <a:pt x="56" y="11"/>
                    </a:lnTo>
                    <a:lnTo>
                      <a:pt x="59" y="11"/>
                    </a:lnTo>
                    <a:lnTo>
                      <a:pt x="60" y="11"/>
                    </a:lnTo>
                    <a:lnTo>
                      <a:pt x="60" y="10"/>
                    </a:lnTo>
                    <a:lnTo>
                      <a:pt x="60" y="9"/>
                    </a:lnTo>
                    <a:lnTo>
                      <a:pt x="61" y="9"/>
                    </a:lnTo>
                    <a:lnTo>
                      <a:pt x="61" y="7"/>
                    </a:lnTo>
                    <a:lnTo>
                      <a:pt x="63" y="7"/>
                    </a:lnTo>
                    <a:lnTo>
                      <a:pt x="63" y="6"/>
                    </a:lnTo>
                    <a:lnTo>
                      <a:pt x="64" y="6"/>
                    </a:lnTo>
                    <a:lnTo>
                      <a:pt x="65" y="6"/>
                    </a:lnTo>
                    <a:lnTo>
                      <a:pt x="69" y="6"/>
                    </a:lnTo>
                    <a:lnTo>
                      <a:pt x="74" y="6"/>
                    </a:lnTo>
                    <a:lnTo>
                      <a:pt x="89" y="6"/>
                    </a:lnTo>
                    <a:lnTo>
                      <a:pt x="90" y="6"/>
                    </a:lnTo>
                    <a:lnTo>
                      <a:pt x="99" y="6"/>
                    </a:lnTo>
                    <a:lnTo>
                      <a:pt x="104" y="6"/>
                    </a:lnTo>
                    <a:lnTo>
                      <a:pt x="106" y="6"/>
                    </a:lnTo>
                    <a:lnTo>
                      <a:pt x="108" y="6"/>
                    </a:lnTo>
                    <a:lnTo>
                      <a:pt x="110" y="6"/>
                    </a:lnTo>
                    <a:lnTo>
                      <a:pt x="111" y="6"/>
                    </a:lnTo>
                    <a:lnTo>
                      <a:pt x="123" y="6"/>
                    </a:lnTo>
                    <a:lnTo>
                      <a:pt x="133" y="7"/>
                    </a:lnTo>
                    <a:lnTo>
                      <a:pt x="138" y="7"/>
                    </a:lnTo>
                    <a:lnTo>
                      <a:pt x="153" y="7"/>
                    </a:lnTo>
                    <a:lnTo>
                      <a:pt x="169" y="5"/>
                    </a:lnTo>
                    <a:lnTo>
                      <a:pt x="183" y="7"/>
                    </a:lnTo>
                    <a:lnTo>
                      <a:pt x="193" y="10"/>
                    </a:lnTo>
                    <a:lnTo>
                      <a:pt x="200" y="10"/>
                    </a:lnTo>
                    <a:lnTo>
                      <a:pt x="204" y="10"/>
                    </a:lnTo>
                    <a:lnTo>
                      <a:pt x="208" y="10"/>
                    </a:lnTo>
                    <a:lnTo>
                      <a:pt x="216" y="10"/>
                    </a:lnTo>
                    <a:lnTo>
                      <a:pt x="221" y="9"/>
                    </a:lnTo>
                    <a:lnTo>
                      <a:pt x="230" y="7"/>
                    </a:lnTo>
                    <a:lnTo>
                      <a:pt x="238" y="7"/>
                    </a:lnTo>
                    <a:lnTo>
                      <a:pt x="248" y="6"/>
                    </a:lnTo>
                    <a:lnTo>
                      <a:pt x="260" y="6"/>
                    </a:lnTo>
                    <a:lnTo>
                      <a:pt x="264" y="6"/>
                    </a:lnTo>
                    <a:lnTo>
                      <a:pt x="282" y="9"/>
                    </a:lnTo>
                    <a:lnTo>
                      <a:pt x="296" y="9"/>
                    </a:lnTo>
                    <a:lnTo>
                      <a:pt x="303" y="7"/>
                    </a:lnTo>
                    <a:lnTo>
                      <a:pt x="311" y="9"/>
                    </a:lnTo>
                    <a:lnTo>
                      <a:pt x="322" y="11"/>
                    </a:lnTo>
                    <a:lnTo>
                      <a:pt x="373" y="11"/>
                    </a:lnTo>
                    <a:lnTo>
                      <a:pt x="412" y="10"/>
                    </a:lnTo>
                    <a:lnTo>
                      <a:pt x="412" y="0"/>
                    </a:lnTo>
                    <a:lnTo>
                      <a:pt x="480" y="0"/>
                    </a:lnTo>
                    <a:lnTo>
                      <a:pt x="480" y="10"/>
                    </a:lnTo>
                    <a:lnTo>
                      <a:pt x="521" y="9"/>
                    </a:lnTo>
                    <a:lnTo>
                      <a:pt x="521" y="11"/>
                    </a:lnTo>
                    <a:lnTo>
                      <a:pt x="521" y="13"/>
                    </a:lnTo>
                    <a:lnTo>
                      <a:pt x="521" y="14"/>
                    </a:lnTo>
                    <a:lnTo>
                      <a:pt x="519" y="14"/>
                    </a:lnTo>
                    <a:lnTo>
                      <a:pt x="519" y="15"/>
                    </a:lnTo>
                    <a:lnTo>
                      <a:pt x="518" y="15"/>
                    </a:lnTo>
                    <a:lnTo>
                      <a:pt x="518" y="17"/>
                    </a:lnTo>
                    <a:lnTo>
                      <a:pt x="517" y="17"/>
                    </a:lnTo>
                    <a:lnTo>
                      <a:pt x="517" y="18"/>
                    </a:lnTo>
                    <a:lnTo>
                      <a:pt x="515" y="18"/>
                    </a:lnTo>
                    <a:lnTo>
                      <a:pt x="515" y="19"/>
                    </a:lnTo>
                    <a:lnTo>
                      <a:pt x="515" y="21"/>
                    </a:lnTo>
                    <a:lnTo>
                      <a:pt x="515" y="22"/>
                    </a:lnTo>
                    <a:lnTo>
                      <a:pt x="514" y="22"/>
                    </a:lnTo>
                    <a:lnTo>
                      <a:pt x="514" y="23"/>
                    </a:lnTo>
                    <a:lnTo>
                      <a:pt x="514" y="24"/>
                    </a:lnTo>
                    <a:lnTo>
                      <a:pt x="514" y="26"/>
                    </a:lnTo>
                    <a:lnTo>
                      <a:pt x="514" y="27"/>
                    </a:lnTo>
                    <a:lnTo>
                      <a:pt x="514" y="28"/>
                    </a:lnTo>
                    <a:lnTo>
                      <a:pt x="514" y="30"/>
                    </a:lnTo>
                    <a:lnTo>
                      <a:pt x="515" y="30"/>
                    </a:lnTo>
                    <a:lnTo>
                      <a:pt x="514" y="30"/>
                    </a:lnTo>
                    <a:lnTo>
                      <a:pt x="514" y="31"/>
                    </a:lnTo>
                    <a:lnTo>
                      <a:pt x="514" y="32"/>
                    </a:lnTo>
                    <a:lnTo>
                      <a:pt x="514" y="34"/>
                    </a:lnTo>
                    <a:lnTo>
                      <a:pt x="514" y="35"/>
                    </a:lnTo>
                    <a:lnTo>
                      <a:pt x="514" y="36"/>
                    </a:lnTo>
                    <a:lnTo>
                      <a:pt x="513" y="38"/>
                    </a:lnTo>
                    <a:lnTo>
                      <a:pt x="513" y="39"/>
                    </a:lnTo>
                    <a:lnTo>
                      <a:pt x="513" y="40"/>
                    </a:lnTo>
                    <a:lnTo>
                      <a:pt x="512" y="40"/>
                    </a:lnTo>
                    <a:lnTo>
                      <a:pt x="512" y="41"/>
                    </a:lnTo>
                    <a:lnTo>
                      <a:pt x="512" y="43"/>
                    </a:lnTo>
                    <a:lnTo>
                      <a:pt x="510" y="43"/>
                    </a:lnTo>
                    <a:lnTo>
                      <a:pt x="510" y="44"/>
                    </a:lnTo>
                    <a:lnTo>
                      <a:pt x="512" y="44"/>
                    </a:lnTo>
                    <a:lnTo>
                      <a:pt x="513" y="45"/>
                    </a:lnTo>
                    <a:lnTo>
                      <a:pt x="512" y="45"/>
                    </a:lnTo>
                    <a:lnTo>
                      <a:pt x="512" y="47"/>
                    </a:lnTo>
                    <a:lnTo>
                      <a:pt x="512" y="48"/>
                    </a:lnTo>
                    <a:lnTo>
                      <a:pt x="512" y="49"/>
                    </a:lnTo>
                    <a:lnTo>
                      <a:pt x="512" y="51"/>
                    </a:lnTo>
                    <a:lnTo>
                      <a:pt x="512" y="52"/>
                    </a:lnTo>
                    <a:lnTo>
                      <a:pt x="512" y="53"/>
                    </a:lnTo>
                    <a:lnTo>
                      <a:pt x="510" y="55"/>
                    </a:lnTo>
                    <a:lnTo>
                      <a:pt x="510" y="56"/>
                    </a:lnTo>
                    <a:lnTo>
                      <a:pt x="512" y="56"/>
                    </a:lnTo>
                    <a:lnTo>
                      <a:pt x="512" y="57"/>
                    </a:lnTo>
                    <a:lnTo>
                      <a:pt x="512" y="58"/>
                    </a:lnTo>
                    <a:lnTo>
                      <a:pt x="512" y="60"/>
                    </a:lnTo>
                    <a:lnTo>
                      <a:pt x="510" y="60"/>
                    </a:lnTo>
                    <a:lnTo>
                      <a:pt x="510" y="61"/>
                    </a:lnTo>
                    <a:lnTo>
                      <a:pt x="510" y="62"/>
                    </a:lnTo>
                    <a:lnTo>
                      <a:pt x="510" y="64"/>
                    </a:lnTo>
                    <a:lnTo>
                      <a:pt x="510" y="65"/>
                    </a:lnTo>
                    <a:lnTo>
                      <a:pt x="509" y="65"/>
                    </a:lnTo>
                    <a:lnTo>
                      <a:pt x="510" y="65"/>
                    </a:lnTo>
                    <a:lnTo>
                      <a:pt x="509" y="65"/>
                    </a:lnTo>
                    <a:lnTo>
                      <a:pt x="508" y="65"/>
                    </a:lnTo>
                    <a:lnTo>
                      <a:pt x="509" y="65"/>
                    </a:lnTo>
                    <a:lnTo>
                      <a:pt x="509" y="66"/>
                    </a:lnTo>
                    <a:lnTo>
                      <a:pt x="508" y="66"/>
                    </a:lnTo>
                    <a:lnTo>
                      <a:pt x="506" y="66"/>
                    </a:lnTo>
                    <a:lnTo>
                      <a:pt x="505" y="66"/>
                    </a:lnTo>
                    <a:lnTo>
                      <a:pt x="505" y="68"/>
                    </a:lnTo>
                    <a:lnTo>
                      <a:pt x="504" y="68"/>
                    </a:lnTo>
                    <a:lnTo>
                      <a:pt x="504" y="69"/>
                    </a:lnTo>
                    <a:lnTo>
                      <a:pt x="504" y="70"/>
                    </a:lnTo>
                    <a:lnTo>
                      <a:pt x="504" y="72"/>
                    </a:lnTo>
                    <a:lnTo>
                      <a:pt x="502" y="72"/>
                    </a:lnTo>
                    <a:lnTo>
                      <a:pt x="501" y="72"/>
                    </a:lnTo>
                    <a:lnTo>
                      <a:pt x="500" y="72"/>
                    </a:lnTo>
                    <a:lnTo>
                      <a:pt x="500" y="70"/>
                    </a:lnTo>
                    <a:lnTo>
                      <a:pt x="498" y="70"/>
                    </a:lnTo>
                    <a:lnTo>
                      <a:pt x="498" y="72"/>
                    </a:lnTo>
                    <a:lnTo>
                      <a:pt x="497" y="72"/>
                    </a:lnTo>
                    <a:lnTo>
                      <a:pt x="497" y="73"/>
                    </a:lnTo>
                    <a:lnTo>
                      <a:pt x="498" y="73"/>
                    </a:lnTo>
                    <a:lnTo>
                      <a:pt x="497" y="73"/>
                    </a:lnTo>
                    <a:lnTo>
                      <a:pt x="497" y="74"/>
                    </a:lnTo>
                    <a:lnTo>
                      <a:pt x="496" y="74"/>
                    </a:lnTo>
                    <a:lnTo>
                      <a:pt x="496" y="76"/>
                    </a:lnTo>
                    <a:lnTo>
                      <a:pt x="496" y="77"/>
                    </a:lnTo>
                    <a:lnTo>
                      <a:pt x="496" y="78"/>
                    </a:lnTo>
                    <a:lnTo>
                      <a:pt x="497" y="78"/>
                    </a:lnTo>
                    <a:lnTo>
                      <a:pt x="497" y="79"/>
                    </a:lnTo>
                    <a:lnTo>
                      <a:pt x="498" y="79"/>
                    </a:lnTo>
                    <a:lnTo>
                      <a:pt x="498" y="81"/>
                    </a:lnTo>
                    <a:lnTo>
                      <a:pt x="498" y="82"/>
                    </a:lnTo>
                    <a:lnTo>
                      <a:pt x="498" y="83"/>
                    </a:lnTo>
                    <a:lnTo>
                      <a:pt x="497" y="83"/>
                    </a:lnTo>
                    <a:lnTo>
                      <a:pt x="497" y="85"/>
                    </a:lnTo>
                    <a:lnTo>
                      <a:pt x="497" y="86"/>
                    </a:lnTo>
                    <a:lnTo>
                      <a:pt x="497" y="87"/>
                    </a:lnTo>
                    <a:lnTo>
                      <a:pt x="496" y="87"/>
                    </a:lnTo>
                    <a:lnTo>
                      <a:pt x="496" y="89"/>
                    </a:lnTo>
                    <a:lnTo>
                      <a:pt x="495" y="89"/>
                    </a:lnTo>
                    <a:lnTo>
                      <a:pt x="493" y="90"/>
                    </a:lnTo>
                    <a:lnTo>
                      <a:pt x="493" y="89"/>
                    </a:lnTo>
                    <a:lnTo>
                      <a:pt x="492" y="89"/>
                    </a:lnTo>
                    <a:lnTo>
                      <a:pt x="492" y="90"/>
                    </a:lnTo>
                    <a:lnTo>
                      <a:pt x="491" y="90"/>
                    </a:lnTo>
                    <a:lnTo>
                      <a:pt x="489" y="90"/>
                    </a:lnTo>
                    <a:lnTo>
                      <a:pt x="488" y="90"/>
                    </a:lnTo>
                    <a:lnTo>
                      <a:pt x="487" y="90"/>
                    </a:lnTo>
                    <a:lnTo>
                      <a:pt x="487" y="91"/>
                    </a:lnTo>
                    <a:lnTo>
                      <a:pt x="487" y="93"/>
                    </a:lnTo>
                    <a:lnTo>
                      <a:pt x="487" y="94"/>
                    </a:lnTo>
                    <a:lnTo>
                      <a:pt x="485" y="94"/>
                    </a:lnTo>
                    <a:lnTo>
                      <a:pt x="487" y="95"/>
                    </a:lnTo>
                    <a:lnTo>
                      <a:pt x="487" y="96"/>
                    </a:lnTo>
                    <a:lnTo>
                      <a:pt x="485" y="96"/>
                    </a:lnTo>
                    <a:lnTo>
                      <a:pt x="485" y="98"/>
                    </a:lnTo>
                    <a:lnTo>
                      <a:pt x="485" y="99"/>
                    </a:lnTo>
                    <a:lnTo>
                      <a:pt x="484" y="99"/>
                    </a:lnTo>
                    <a:lnTo>
                      <a:pt x="484" y="100"/>
                    </a:lnTo>
                    <a:lnTo>
                      <a:pt x="483" y="100"/>
                    </a:lnTo>
                    <a:lnTo>
                      <a:pt x="483" y="99"/>
                    </a:lnTo>
                    <a:lnTo>
                      <a:pt x="481" y="99"/>
                    </a:lnTo>
                    <a:lnTo>
                      <a:pt x="480" y="99"/>
                    </a:lnTo>
                    <a:lnTo>
                      <a:pt x="479" y="99"/>
                    </a:lnTo>
                    <a:lnTo>
                      <a:pt x="478" y="99"/>
                    </a:lnTo>
                    <a:lnTo>
                      <a:pt x="478" y="100"/>
                    </a:lnTo>
                    <a:lnTo>
                      <a:pt x="476" y="100"/>
                    </a:lnTo>
                    <a:lnTo>
                      <a:pt x="476" y="102"/>
                    </a:lnTo>
                    <a:lnTo>
                      <a:pt x="475" y="102"/>
                    </a:lnTo>
                    <a:lnTo>
                      <a:pt x="475" y="103"/>
                    </a:lnTo>
                    <a:lnTo>
                      <a:pt x="475" y="104"/>
                    </a:lnTo>
                    <a:lnTo>
                      <a:pt x="475" y="106"/>
                    </a:lnTo>
                    <a:lnTo>
                      <a:pt x="475" y="107"/>
                    </a:lnTo>
                    <a:lnTo>
                      <a:pt x="474" y="107"/>
                    </a:lnTo>
                    <a:lnTo>
                      <a:pt x="474" y="108"/>
                    </a:lnTo>
                    <a:lnTo>
                      <a:pt x="472" y="108"/>
                    </a:lnTo>
                    <a:lnTo>
                      <a:pt x="472" y="110"/>
                    </a:lnTo>
                    <a:lnTo>
                      <a:pt x="472" y="111"/>
                    </a:lnTo>
                    <a:lnTo>
                      <a:pt x="472" y="112"/>
                    </a:lnTo>
                    <a:lnTo>
                      <a:pt x="472" y="113"/>
                    </a:lnTo>
                    <a:lnTo>
                      <a:pt x="472" y="115"/>
                    </a:lnTo>
                    <a:lnTo>
                      <a:pt x="472" y="116"/>
                    </a:lnTo>
                    <a:lnTo>
                      <a:pt x="472" y="117"/>
                    </a:lnTo>
                    <a:lnTo>
                      <a:pt x="472" y="119"/>
                    </a:lnTo>
                    <a:lnTo>
                      <a:pt x="471" y="119"/>
                    </a:lnTo>
                    <a:lnTo>
                      <a:pt x="471" y="120"/>
                    </a:lnTo>
                    <a:lnTo>
                      <a:pt x="471" y="121"/>
                    </a:lnTo>
                    <a:lnTo>
                      <a:pt x="471" y="123"/>
                    </a:lnTo>
                    <a:lnTo>
                      <a:pt x="471" y="124"/>
                    </a:lnTo>
                    <a:lnTo>
                      <a:pt x="471" y="125"/>
                    </a:lnTo>
                    <a:lnTo>
                      <a:pt x="471" y="127"/>
                    </a:lnTo>
                    <a:lnTo>
                      <a:pt x="471" y="128"/>
                    </a:lnTo>
                    <a:lnTo>
                      <a:pt x="471" y="129"/>
                    </a:lnTo>
                    <a:lnTo>
                      <a:pt x="471" y="130"/>
                    </a:lnTo>
                    <a:lnTo>
                      <a:pt x="471" y="132"/>
                    </a:lnTo>
                    <a:lnTo>
                      <a:pt x="471" y="133"/>
                    </a:lnTo>
                    <a:lnTo>
                      <a:pt x="472" y="133"/>
                    </a:lnTo>
                    <a:lnTo>
                      <a:pt x="472" y="134"/>
                    </a:lnTo>
                    <a:lnTo>
                      <a:pt x="472" y="136"/>
                    </a:lnTo>
                    <a:lnTo>
                      <a:pt x="472" y="137"/>
                    </a:lnTo>
                    <a:lnTo>
                      <a:pt x="472" y="138"/>
                    </a:lnTo>
                    <a:lnTo>
                      <a:pt x="472" y="140"/>
                    </a:lnTo>
                    <a:lnTo>
                      <a:pt x="472" y="141"/>
                    </a:lnTo>
                    <a:lnTo>
                      <a:pt x="472" y="142"/>
                    </a:lnTo>
                    <a:lnTo>
                      <a:pt x="474" y="142"/>
                    </a:lnTo>
                    <a:lnTo>
                      <a:pt x="474" y="144"/>
                    </a:lnTo>
                    <a:lnTo>
                      <a:pt x="472" y="144"/>
                    </a:lnTo>
                    <a:lnTo>
                      <a:pt x="474" y="144"/>
                    </a:lnTo>
                    <a:lnTo>
                      <a:pt x="474" y="145"/>
                    </a:lnTo>
                    <a:lnTo>
                      <a:pt x="472" y="145"/>
                    </a:lnTo>
                    <a:lnTo>
                      <a:pt x="474" y="146"/>
                    </a:lnTo>
                    <a:lnTo>
                      <a:pt x="474" y="147"/>
                    </a:lnTo>
                    <a:lnTo>
                      <a:pt x="472" y="147"/>
                    </a:lnTo>
                    <a:lnTo>
                      <a:pt x="472" y="149"/>
                    </a:lnTo>
                    <a:lnTo>
                      <a:pt x="472" y="150"/>
                    </a:lnTo>
                    <a:lnTo>
                      <a:pt x="472" y="151"/>
                    </a:lnTo>
                    <a:lnTo>
                      <a:pt x="474" y="151"/>
                    </a:lnTo>
                    <a:lnTo>
                      <a:pt x="475" y="151"/>
                    </a:lnTo>
                    <a:lnTo>
                      <a:pt x="475" y="153"/>
                    </a:lnTo>
                    <a:lnTo>
                      <a:pt x="476" y="153"/>
                    </a:lnTo>
                    <a:lnTo>
                      <a:pt x="476" y="154"/>
                    </a:lnTo>
                    <a:lnTo>
                      <a:pt x="476" y="155"/>
                    </a:lnTo>
                    <a:lnTo>
                      <a:pt x="478" y="155"/>
                    </a:lnTo>
                    <a:lnTo>
                      <a:pt x="479" y="155"/>
                    </a:lnTo>
                    <a:lnTo>
                      <a:pt x="480" y="155"/>
                    </a:lnTo>
                    <a:lnTo>
                      <a:pt x="481" y="155"/>
                    </a:lnTo>
                    <a:lnTo>
                      <a:pt x="483" y="155"/>
                    </a:lnTo>
                    <a:lnTo>
                      <a:pt x="484" y="155"/>
                    </a:lnTo>
                    <a:lnTo>
                      <a:pt x="484" y="154"/>
                    </a:lnTo>
                    <a:lnTo>
                      <a:pt x="485" y="154"/>
                    </a:lnTo>
                    <a:lnTo>
                      <a:pt x="487" y="154"/>
                    </a:lnTo>
                    <a:lnTo>
                      <a:pt x="487" y="155"/>
                    </a:lnTo>
                    <a:lnTo>
                      <a:pt x="488" y="155"/>
                    </a:lnTo>
                    <a:lnTo>
                      <a:pt x="488" y="157"/>
                    </a:lnTo>
                    <a:lnTo>
                      <a:pt x="489" y="157"/>
                    </a:lnTo>
                    <a:lnTo>
                      <a:pt x="489" y="158"/>
                    </a:lnTo>
                    <a:lnTo>
                      <a:pt x="491" y="158"/>
                    </a:lnTo>
                    <a:lnTo>
                      <a:pt x="491" y="159"/>
                    </a:lnTo>
                    <a:lnTo>
                      <a:pt x="489" y="159"/>
                    </a:lnTo>
                    <a:lnTo>
                      <a:pt x="489" y="161"/>
                    </a:lnTo>
                    <a:lnTo>
                      <a:pt x="489" y="162"/>
                    </a:lnTo>
                    <a:lnTo>
                      <a:pt x="489" y="163"/>
                    </a:lnTo>
                    <a:lnTo>
                      <a:pt x="491" y="165"/>
                    </a:lnTo>
                    <a:lnTo>
                      <a:pt x="492" y="165"/>
                    </a:lnTo>
                    <a:lnTo>
                      <a:pt x="493" y="165"/>
                    </a:lnTo>
                    <a:lnTo>
                      <a:pt x="495" y="165"/>
                    </a:lnTo>
                    <a:lnTo>
                      <a:pt x="495" y="166"/>
                    </a:lnTo>
                    <a:lnTo>
                      <a:pt x="496" y="166"/>
                    </a:lnTo>
                    <a:lnTo>
                      <a:pt x="496" y="167"/>
                    </a:lnTo>
                    <a:lnTo>
                      <a:pt x="497" y="167"/>
                    </a:lnTo>
                    <a:lnTo>
                      <a:pt x="498" y="167"/>
                    </a:lnTo>
                    <a:lnTo>
                      <a:pt x="498" y="168"/>
                    </a:lnTo>
                    <a:lnTo>
                      <a:pt x="500" y="168"/>
                    </a:lnTo>
                    <a:lnTo>
                      <a:pt x="500" y="170"/>
                    </a:lnTo>
                    <a:lnTo>
                      <a:pt x="500" y="171"/>
                    </a:lnTo>
                    <a:lnTo>
                      <a:pt x="500" y="172"/>
                    </a:lnTo>
                    <a:lnTo>
                      <a:pt x="501" y="172"/>
                    </a:lnTo>
                    <a:lnTo>
                      <a:pt x="502" y="172"/>
                    </a:lnTo>
                    <a:lnTo>
                      <a:pt x="504" y="172"/>
                    </a:lnTo>
                    <a:lnTo>
                      <a:pt x="505" y="172"/>
                    </a:lnTo>
                    <a:lnTo>
                      <a:pt x="506" y="172"/>
                    </a:lnTo>
                    <a:lnTo>
                      <a:pt x="508" y="172"/>
                    </a:lnTo>
                    <a:lnTo>
                      <a:pt x="509" y="172"/>
                    </a:lnTo>
                    <a:lnTo>
                      <a:pt x="509" y="174"/>
                    </a:lnTo>
                    <a:lnTo>
                      <a:pt x="510" y="174"/>
                    </a:lnTo>
                    <a:lnTo>
                      <a:pt x="510" y="175"/>
                    </a:lnTo>
                    <a:lnTo>
                      <a:pt x="512" y="175"/>
                    </a:lnTo>
                    <a:lnTo>
                      <a:pt x="512" y="176"/>
                    </a:lnTo>
                    <a:lnTo>
                      <a:pt x="513" y="176"/>
                    </a:lnTo>
                    <a:lnTo>
                      <a:pt x="513" y="178"/>
                    </a:lnTo>
                    <a:lnTo>
                      <a:pt x="513" y="179"/>
                    </a:lnTo>
                    <a:lnTo>
                      <a:pt x="513" y="180"/>
                    </a:lnTo>
                    <a:lnTo>
                      <a:pt x="512" y="180"/>
                    </a:lnTo>
                    <a:lnTo>
                      <a:pt x="512" y="182"/>
                    </a:lnTo>
                    <a:lnTo>
                      <a:pt x="510" y="182"/>
                    </a:lnTo>
                    <a:lnTo>
                      <a:pt x="509" y="182"/>
                    </a:lnTo>
                    <a:lnTo>
                      <a:pt x="508" y="183"/>
                    </a:lnTo>
                    <a:lnTo>
                      <a:pt x="509" y="183"/>
                    </a:lnTo>
                    <a:lnTo>
                      <a:pt x="509" y="184"/>
                    </a:lnTo>
                    <a:lnTo>
                      <a:pt x="509" y="185"/>
                    </a:lnTo>
                    <a:lnTo>
                      <a:pt x="510" y="185"/>
                    </a:lnTo>
                    <a:lnTo>
                      <a:pt x="509" y="185"/>
                    </a:lnTo>
                    <a:lnTo>
                      <a:pt x="509" y="187"/>
                    </a:lnTo>
                    <a:lnTo>
                      <a:pt x="508" y="188"/>
                    </a:lnTo>
                    <a:lnTo>
                      <a:pt x="508" y="189"/>
                    </a:lnTo>
                    <a:lnTo>
                      <a:pt x="506" y="189"/>
                    </a:lnTo>
                    <a:lnTo>
                      <a:pt x="508" y="189"/>
                    </a:lnTo>
                    <a:lnTo>
                      <a:pt x="508" y="191"/>
                    </a:lnTo>
                    <a:lnTo>
                      <a:pt x="509" y="191"/>
                    </a:lnTo>
                    <a:lnTo>
                      <a:pt x="509" y="192"/>
                    </a:lnTo>
                    <a:lnTo>
                      <a:pt x="510" y="192"/>
                    </a:lnTo>
                    <a:lnTo>
                      <a:pt x="512" y="192"/>
                    </a:lnTo>
                    <a:lnTo>
                      <a:pt x="513" y="192"/>
                    </a:lnTo>
                    <a:lnTo>
                      <a:pt x="513" y="193"/>
                    </a:lnTo>
                    <a:lnTo>
                      <a:pt x="514" y="193"/>
                    </a:lnTo>
                    <a:lnTo>
                      <a:pt x="514" y="195"/>
                    </a:lnTo>
                    <a:lnTo>
                      <a:pt x="514" y="196"/>
                    </a:lnTo>
                    <a:lnTo>
                      <a:pt x="515" y="196"/>
                    </a:lnTo>
                    <a:lnTo>
                      <a:pt x="517" y="196"/>
                    </a:lnTo>
                    <a:lnTo>
                      <a:pt x="518" y="196"/>
                    </a:lnTo>
                    <a:lnTo>
                      <a:pt x="517" y="197"/>
                    </a:lnTo>
                    <a:lnTo>
                      <a:pt x="515" y="197"/>
                    </a:lnTo>
                    <a:lnTo>
                      <a:pt x="515" y="199"/>
                    </a:lnTo>
                    <a:lnTo>
                      <a:pt x="514" y="199"/>
                    </a:lnTo>
                    <a:lnTo>
                      <a:pt x="514" y="200"/>
                    </a:lnTo>
                    <a:lnTo>
                      <a:pt x="513" y="200"/>
                    </a:lnTo>
                    <a:lnTo>
                      <a:pt x="513" y="201"/>
                    </a:lnTo>
                    <a:lnTo>
                      <a:pt x="512" y="201"/>
                    </a:lnTo>
                    <a:lnTo>
                      <a:pt x="510" y="201"/>
                    </a:lnTo>
                    <a:lnTo>
                      <a:pt x="510" y="202"/>
                    </a:lnTo>
                    <a:lnTo>
                      <a:pt x="509" y="202"/>
                    </a:lnTo>
                    <a:lnTo>
                      <a:pt x="509" y="204"/>
                    </a:lnTo>
                    <a:lnTo>
                      <a:pt x="508" y="204"/>
                    </a:lnTo>
                    <a:lnTo>
                      <a:pt x="508" y="205"/>
                    </a:lnTo>
                    <a:lnTo>
                      <a:pt x="506" y="205"/>
                    </a:lnTo>
                    <a:lnTo>
                      <a:pt x="505" y="205"/>
                    </a:lnTo>
                    <a:lnTo>
                      <a:pt x="505" y="206"/>
                    </a:lnTo>
                    <a:lnTo>
                      <a:pt x="505" y="208"/>
                    </a:lnTo>
                    <a:lnTo>
                      <a:pt x="504" y="208"/>
                    </a:lnTo>
                    <a:lnTo>
                      <a:pt x="502" y="209"/>
                    </a:lnTo>
                    <a:lnTo>
                      <a:pt x="498" y="212"/>
                    </a:lnTo>
                    <a:lnTo>
                      <a:pt x="493" y="214"/>
                    </a:lnTo>
                    <a:lnTo>
                      <a:pt x="492" y="216"/>
                    </a:lnTo>
                    <a:lnTo>
                      <a:pt x="489" y="217"/>
                    </a:lnTo>
                    <a:lnTo>
                      <a:pt x="487" y="219"/>
                    </a:lnTo>
                    <a:lnTo>
                      <a:pt x="484" y="222"/>
                    </a:lnTo>
                    <a:lnTo>
                      <a:pt x="480" y="226"/>
                    </a:lnTo>
                    <a:lnTo>
                      <a:pt x="479" y="227"/>
                    </a:lnTo>
                    <a:lnTo>
                      <a:pt x="478" y="229"/>
                    </a:lnTo>
                    <a:lnTo>
                      <a:pt x="475" y="231"/>
                    </a:lnTo>
                    <a:lnTo>
                      <a:pt x="474" y="233"/>
                    </a:lnTo>
                    <a:lnTo>
                      <a:pt x="471" y="235"/>
                    </a:lnTo>
                    <a:lnTo>
                      <a:pt x="470" y="238"/>
                    </a:lnTo>
                    <a:lnTo>
                      <a:pt x="459" y="256"/>
                    </a:lnTo>
                    <a:lnTo>
                      <a:pt x="454" y="264"/>
                    </a:lnTo>
                    <a:lnTo>
                      <a:pt x="453" y="269"/>
                    </a:lnTo>
                    <a:lnTo>
                      <a:pt x="449" y="276"/>
                    </a:lnTo>
                    <a:lnTo>
                      <a:pt x="447" y="278"/>
                    </a:lnTo>
                    <a:lnTo>
                      <a:pt x="446" y="281"/>
                    </a:lnTo>
                    <a:lnTo>
                      <a:pt x="446" y="282"/>
                    </a:lnTo>
                    <a:lnTo>
                      <a:pt x="445" y="282"/>
                    </a:lnTo>
                    <a:lnTo>
                      <a:pt x="445" y="284"/>
                    </a:lnTo>
                    <a:lnTo>
                      <a:pt x="445" y="285"/>
                    </a:lnTo>
                    <a:lnTo>
                      <a:pt x="445" y="286"/>
                    </a:lnTo>
                    <a:lnTo>
                      <a:pt x="443" y="286"/>
                    </a:lnTo>
                    <a:lnTo>
                      <a:pt x="443" y="288"/>
                    </a:lnTo>
                    <a:lnTo>
                      <a:pt x="445" y="288"/>
                    </a:lnTo>
                    <a:lnTo>
                      <a:pt x="443" y="288"/>
                    </a:lnTo>
                    <a:lnTo>
                      <a:pt x="443" y="289"/>
                    </a:lnTo>
                    <a:lnTo>
                      <a:pt x="442" y="289"/>
                    </a:lnTo>
                    <a:lnTo>
                      <a:pt x="442" y="290"/>
                    </a:lnTo>
                    <a:lnTo>
                      <a:pt x="441" y="290"/>
                    </a:lnTo>
                    <a:lnTo>
                      <a:pt x="441" y="291"/>
                    </a:lnTo>
                    <a:lnTo>
                      <a:pt x="440" y="293"/>
                    </a:lnTo>
                    <a:lnTo>
                      <a:pt x="440" y="294"/>
                    </a:lnTo>
                    <a:lnTo>
                      <a:pt x="441" y="294"/>
                    </a:lnTo>
                    <a:lnTo>
                      <a:pt x="441" y="295"/>
                    </a:lnTo>
                    <a:lnTo>
                      <a:pt x="441" y="297"/>
                    </a:lnTo>
                    <a:lnTo>
                      <a:pt x="440" y="297"/>
                    </a:lnTo>
                    <a:lnTo>
                      <a:pt x="440" y="298"/>
                    </a:lnTo>
                    <a:lnTo>
                      <a:pt x="441" y="298"/>
                    </a:lnTo>
                    <a:lnTo>
                      <a:pt x="441" y="299"/>
                    </a:lnTo>
                    <a:lnTo>
                      <a:pt x="441" y="301"/>
                    </a:lnTo>
                    <a:lnTo>
                      <a:pt x="442" y="301"/>
                    </a:lnTo>
                    <a:lnTo>
                      <a:pt x="442" y="302"/>
                    </a:lnTo>
                    <a:lnTo>
                      <a:pt x="443" y="302"/>
                    </a:lnTo>
                    <a:lnTo>
                      <a:pt x="445" y="302"/>
                    </a:lnTo>
                    <a:lnTo>
                      <a:pt x="446" y="302"/>
                    </a:lnTo>
                    <a:lnTo>
                      <a:pt x="446" y="303"/>
                    </a:lnTo>
                    <a:lnTo>
                      <a:pt x="447" y="303"/>
                    </a:lnTo>
                    <a:lnTo>
                      <a:pt x="449" y="303"/>
                    </a:lnTo>
                    <a:lnTo>
                      <a:pt x="449" y="305"/>
                    </a:lnTo>
                    <a:lnTo>
                      <a:pt x="450" y="305"/>
                    </a:lnTo>
                    <a:lnTo>
                      <a:pt x="450" y="306"/>
                    </a:lnTo>
                    <a:lnTo>
                      <a:pt x="450" y="307"/>
                    </a:lnTo>
                    <a:lnTo>
                      <a:pt x="451" y="307"/>
                    </a:lnTo>
                    <a:lnTo>
                      <a:pt x="451" y="309"/>
                    </a:lnTo>
                    <a:lnTo>
                      <a:pt x="453" y="309"/>
                    </a:lnTo>
                    <a:lnTo>
                      <a:pt x="453" y="310"/>
                    </a:lnTo>
                    <a:lnTo>
                      <a:pt x="454" y="311"/>
                    </a:lnTo>
                    <a:lnTo>
                      <a:pt x="455" y="311"/>
                    </a:lnTo>
                    <a:lnTo>
                      <a:pt x="457" y="311"/>
                    </a:lnTo>
                    <a:lnTo>
                      <a:pt x="458" y="311"/>
                    </a:lnTo>
                    <a:lnTo>
                      <a:pt x="459" y="311"/>
                    </a:lnTo>
                    <a:lnTo>
                      <a:pt x="460" y="311"/>
                    </a:lnTo>
                    <a:lnTo>
                      <a:pt x="462" y="312"/>
                    </a:lnTo>
                    <a:lnTo>
                      <a:pt x="462" y="314"/>
                    </a:lnTo>
                    <a:lnTo>
                      <a:pt x="462" y="315"/>
                    </a:lnTo>
                    <a:lnTo>
                      <a:pt x="462" y="316"/>
                    </a:lnTo>
                    <a:lnTo>
                      <a:pt x="463" y="316"/>
                    </a:lnTo>
                    <a:lnTo>
                      <a:pt x="464" y="318"/>
                    </a:lnTo>
                    <a:lnTo>
                      <a:pt x="463" y="318"/>
                    </a:lnTo>
                    <a:lnTo>
                      <a:pt x="463" y="319"/>
                    </a:lnTo>
                    <a:lnTo>
                      <a:pt x="463" y="320"/>
                    </a:lnTo>
                    <a:lnTo>
                      <a:pt x="464" y="320"/>
                    </a:lnTo>
                    <a:lnTo>
                      <a:pt x="464" y="322"/>
                    </a:lnTo>
                    <a:lnTo>
                      <a:pt x="466" y="322"/>
                    </a:lnTo>
                    <a:lnTo>
                      <a:pt x="466" y="323"/>
                    </a:lnTo>
                    <a:lnTo>
                      <a:pt x="466" y="324"/>
                    </a:lnTo>
                    <a:lnTo>
                      <a:pt x="464" y="324"/>
                    </a:lnTo>
                    <a:lnTo>
                      <a:pt x="466" y="324"/>
                    </a:lnTo>
                    <a:lnTo>
                      <a:pt x="464" y="324"/>
                    </a:lnTo>
                    <a:lnTo>
                      <a:pt x="464" y="326"/>
                    </a:lnTo>
                    <a:lnTo>
                      <a:pt x="464" y="327"/>
                    </a:lnTo>
                    <a:lnTo>
                      <a:pt x="466" y="327"/>
                    </a:lnTo>
                    <a:lnTo>
                      <a:pt x="466" y="328"/>
                    </a:lnTo>
                    <a:lnTo>
                      <a:pt x="466" y="329"/>
                    </a:lnTo>
                    <a:lnTo>
                      <a:pt x="466" y="331"/>
                    </a:lnTo>
                    <a:lnTo>
                      <a:pt x="464" y="331"/>
                    </a:lnTo>
                    <a:lnTo>
                      <a:pt x="463" y="331"/>
                    </a:lnTo>
                    <a:lnTo>
                      <a:pt x="462" y="331"/>
                    </a:lnTo>
                    <a:lnTo>
                      <a:pt x="462" y="332"/>
                    </a:lnTo>
                    <a:lnTo>
                      <a:pt x="460" y="332"/>
                    </a:lnTo>
                    <a:lnTo>
                      <a:pt x="459" y="332"/>
                    </a:lnTo>
                    <a:lnTo>
                      <a:pt x="458" y="332"/>
                    </a:lnTo>
                    <a:lnTo>
                      <a:pt x="458" y="333"/>
                    </a:lnTo>
                    <a:lnTo>
                      <a:pt x="457" y="333"/>
                    </a:lnTo>
                    <a:lnTo>
                      <a:pt x="455" y="333"/>
                    </a:lnTo>
                    <a:lnTo>
                      <a:pt x="454" y="333"/>
                    </a:lnTo>
                    <a:lnTo>
                      <a:pt x="454" y="332"/>
                    </a:lnTo>
                    <a:lnTo>
                      <a:pt x="453" y="332"/>
                    </a:lnTo>
                    <a:lnTo>
                      <a:pt x="453" y="331"/>
                    </a:lnTo>
                    <a:lnTo>
                      <a:pt x="453" y="329"/>
                    </a:lnTo>
                    <a:lnTo>
                      <a:pt x="451" y="329"/>
                    </a:lnTo>
                    <a:lnTo>
                      <a:pt x="450" y="329"/>
                    </a:lnTo>
                    <a:lnTo>
                      <a:pt x="449" y="329"/>
                    </a:lnTo>
                    <a:lnTo>
                      <a:pt x="449" y="331"/>
                    </a:lnTo>
                    <a:lnTo>
                      <a:pt x="447" y="331"/>
                    </a:lnTo>
                    <a:lnTo>
                      <a:pt x="446" y="331"/>
                    </a:lnTo>
                    <a:lnTo>
                      <a:pt x="445" y="331"/>
                    </a:lnTo>
                    <a:lnTo>
                      <a:pt x="443" y="331"/>
                    </a:lnTo>
                    <a:lnTo>
                      <a:pt x="442" y="331"/>
                    </a:lnTo>
                    <a:lnTo>
                      <a:pt x="442" y="332"/>
                    </a:lnTo>
                    <a:lnTo>
                      <a:pt x="443" y="333"/>
                    </a:lnTo>
                    <a:lnTo>
                      <a:pt x="445" y="335"/>
                    </a:lnTo>
                    <a:lnTo>
                      <a:pt x="446" y="336"/>
                    </a:lnTo>
                    <a:lnTo>
                      <a:pt x="447" y="337"/>
                    </a:lnTo>
                    <a:lnTo>
                      <a:pt x="449" y="337"/>
                    </a:lnTo>
                    <a:lnTo>
                      <a:pt x="449" y="339"/>
                    </a:lnTo>
                    <a:lnTo>
                      <a:pt x="450" y="339"/>
                    </a:lnTo>
                    <a:lnTo>
                      <a:pt x="451" y="339"/>
                    </a:lnTo>
                    <a:lnTo>
                      <a:pt x="451" y="340"/>
                    </a:lnTo>
                    <a:lnTo>
                      <a:pt x="450" y="340"/>
                    </a:lnTo>
                    <a:lnTo>
                      <a:pt x="450" y="341"/>
                    </a:lnTo>
                    <a:lnTo>
                      <a:pt x="450" y="343"/>
                    </a:lnTo>
                    <a:lnTo>
                      <a:pt x="449" y="343"/>
                    </a:lnTo>
                    <a:lnTo>
                      <a:pt x="447" y="344"/>
                    </a:lnTo>
                    <a:lnTo>
                      <a:pt x="446" y="344"/>
                    </a:lnTo>
                    <a:lnTo>
                      <a:pt x="445" y="344"/>
                    </a:lnTo>
                    <a:lnTo>
                      <a:pt x="443" y="343"/>
                    </a:lnTo>
                    <a:lnTo>
                      <a:pt x="442" y="343"/>
                    </a:lnTo>
                    <a:lnTo>
                      <a:pt x="441" y="343"/>
                    </a:lnTo>
                    <a:lnTo>
                      <a:pt x="441" y="341"/>
                    </a:lnTo>
                    <a:lnTo>
                      <a:pt x="440" y="341"/>
                    </a:lnTo>
                    <a:lnTo>
                      <a:pt x="438" y="341"/>
                    </a:lnTo>
                    <a:lnTo>
                      <a:pt x="438" y="343"/>
                    </a:lnTo>
                    <a:lnTo>
                      <a:pt x="438" y="344"/>
                    </a:lnTo>
                    <a:lnTo>
                      <a:pt x="438" y="345"/>
                    </a:lnTo>
                    <a:lnTo>
                      <a:pt x="437" y="346"/>
                    </a:lnTo>
                    <a:lnTo>
                      <a:pt x="437" y="348"/>
                    </a:lnTo>
                    <a:lnTo>
                      <a:pt x="436" y="348"/>
                    </a:lnTo>
                    <a:lnTo>
                      <a:pt x="434" y="348"/>
                    </a:lnTo>
                    <a:lnTo>
                      <a:pt x="434" y="346"/>
                    </a:lnTo>
                    <a:lnTo>
                      <a:pt x="433" y="345"/>
                    </a:lnTo>
                    <a:lnTo>
                      <a:pt x="432" y="344"/>
                    </a:lnTo>
                    <a:lnTo>
                      <a:pt x="430" y="344"/>
                    </a:lnTo>
                    <a:lnTo>
                      <a:pt x="430" y="345"/>
                    </a:lnTo>
                    <a:lnTo>
                      <a:pt x="429" y="345"/>
                    </a:lnTo>
                    <a:lnTo>
                      <a:pt x="429" y="346"/>
                    </a:lnTo>
                    <a:lnTo>
                      <a:pt x="429" y="348"/>
                    </a:lnTo>
                    <a:lnTo>
                      <a:pt x="429" y="349"/>
                    </a:lnTo>
                    <a:lnTo>
                      <a:pt x="428" y="349"/>
                    </a:lnTo>
                    <a:lnTo>
                      <a:pt x="428" y="348"/>
                    </a:lnTo>
                    <a:lnTo>
                      <a:pt x="428" y="349"/>
                    </a:lnTo>
                    <a:lnTo>
                      <a:pt x="426" y="349"/>
                    </a:lnTo>
                    <a:lnTo>
                      <a:pt x="426" y="350"/>
                    </a:lnTo>
                    <a:lnTo>
                      <a:pt x="426" y="352"/>
                    </a:lnTo>
                    <a:lnTo>
                      <a:pt x="425" y="353"/>
                    </a:lnTo>
                    <a:lnTo>
                      <a:pt x="424" y="353"/>
                    </a:lnTo>
                    <a:lnTo>
                      <a:pt x="423" y="353"/>
                    </a:lnTo>
                    <a:lnTo>
                      <a:pt x="423" y="352"/>
                    </a:lnTo>
                    <a:lnTo>
                      <a:pt x="423" y="353"/>
                    </a:lnTo>
                    <a:lnTo>
                      <a:pt x="421" y="353"/>
                    </a:lnTo>
                    <a:lnTo>
                      <a:pt x="421" y="354"/>
                    </a:lnTo>
                    <a:lnTo>
                      <a:pt x="421" y="356"/>
                    </a:lnTo>
                    <a:lnTo>
                      <a:pt x="421" y="357"/>
                    </a:lnTo>
                    <a:lnTo>
                      <a:pt x="420" y="357"/>
                    </a:lnTo>
                    <a:lnTo>
                      <a:pt x="420" y="358"/>
                    </a:lnTo>
                    <a:lnTo>
                      <a:pt x="421" y="358"/>
                    </a:lnTo>
                    <a:lnTo>
                      <a:pt x="421" y="360"/>
                    </a:lnTo>
                    <a:lnTo>
                      <a:pt x="421" y="361"/>
                    </a:lnTo>
                    <a:lnTo>
                      <a:pt x="423" y="361"/>
                    </a:lnTo>
                    <a:lnTo>
                      <a:pt x="423" y="362"/>
                    </a:lnTo>
                    <a:lnTo>
                      <a:pt x="424" y="363"/>
                    </a:lnTo>
                    <a:lnTo>
                      <a:pt x="423" y="365"/>
                    </a:lnTo>
                    <a:lnTo>
                      <a:pt x="423" y="366"/>
                    </a:lnTo>
                    <a:lnTo>
                      <a:pt x="423" y="367"/>
                    </a:lnTo>
                    <a:lnTo>
                      <a:pt x="424" y="367"/>
                    </a:lnTo>
                    <a:lnTo>
                      <a:pt x="424" y="369"/>
                    </a:lnTo>
                    <a:lnTo>
                      <a:pt x="424" y="370"/>
                    </a:lnTo>
                    <a:lnTo>
                      <a:pt x="423" y="370"/>
                    </a:lnTo>
                    <a:lnTo>
                      <a:pt x="423" y="371"/>
                    </a:lnTo>
                    <a:lnTo>
                      <a:pt x="424" y="371"/>
                    </a:lnTo>
                    <a:lnTo>
                      <a:pt x="424" y="373"/>
                    </a:lnTo>
                    <a:lnTo>
                      <a:pt x="424" y="374"/>
                    </a:lnTo>
                    <a:lnTo>
                      <a:pt x="424" y="375"/>
                    </a:lnTo>
                    <a:lnTo>
                      <a:pt x="425" y="375"/>
                    </a:lnTo>
                    <a:lnTo>
                      <a:pt x="424" y="377"/>
                    </a:lnTo>
                    <a:lnTo>
                      <a:pt x="423" y="377"/>
                    </a:lnTo>
                    <a:lnTo>
                      <a:pt x="421" y="377"/>
                    </a:lnTo>
                    <a:lnTo>
                      <a:pt x="421" y="378"/>
                    </a:lnTo>
                    <a:lnTo>
                      <a:pt x="421" y="379"/>
                    </a:lnTo>
                    <a:lnTo>
                      <a:pt x="423" y="379"/>
                    </a:lnTo>
                    <a:lnTo>
                      <a:pt x="423" y="380"/>
                    </a:lnTo>
                    <a:lnTo>
                      <a:pt x="423" y="382"/>
                    </a:lnTo>
                    <a:lnTo>
                      <a:pt x="424" y="382"/>
                    </a:lnTo>
                    <a:lnTo>
                      <a:pt x="425" y="383"/>
                    </a:lnTo>
                    <a:lnTo>
                      <a:pt x="425" y="384"/>
                    </a:lnTo>
                    <a:lnTo>
                      <a:pt x="425" y="386"/>
                    </a:lnTo>
                    <a:lnTo>
                      <a:pt x="425" y="387"/>
                    </a:lnTo>
                    <a:lnTo>
                      <a:pt x="425" y="388"/>
                    </a:lnTo>
                    <a:lnTo>
                      <a:pt x="425" y="390"/>
                    </a:lnTo>
                    <a:lnTo>
                      <a:pt x="424" y="390"/>
                    </a:lnTo>
                    <a:lnTo>
                      <a:pt x="425" y="390"/>
                    </a:lnTo>
                    <a:lnTo>
                      <a:pt x="425" y="391"/>
                    </a:lnTo>
                    <a:lnTo>
                      <a:pt x="424" y="391"/>
                    </a:lnTo>
                    <a:lnTo>
                      <a:pt x="425" y="392"/>
                    </a:lnTo>
                    <a:lnTo>
                      <a:pt x="426" y="392"/>
                    </a:lnTo>
                    <a:lnTo>
                      <a:pt x="426" y="394"/>
                    </a:lnTo>
                    <a:lnTo>
                      <a:pt x="428" y="394"/>
                    </a:lnTo>
                    <a:lnTo>
                      <a:pt x="428" y="395"/>
                    </a:lnTo>
                    <a:lnTo>
                      <a:pt x="428" y="396"/>
                    </a:lnTo>
                    <a:lnTo>
                      <a:pt x="428" y="398"/>
                    </a:lnTo>
                    <a:lnTo>
                      <a:pt x="428" y="399"/>
                    </a:lnTo>
                    <a:lnTo>
                      <a:pt x="428" y="400"/>
                    </a:lnTo>
                    <a:lnTo>
                      <a:pt x="428" y="401"/>
                    </a:lnTo>
                    <a:lnTo>
                      <a:pt x="428" y="403"/>
                    </a:lnTo>
                    <a:lnTo>
                      <a:pt x="426" y="405"/>
                    </a:lnTo>
                    <a:lnTo>
                      <a:pt x="426" y="408"/>
                    </a:lnTo>
                    <a:lnTo>
                      <a:pt x="426" y="409"/>
                    </a:lnTo>
                    <a:lnTo>
                      <a:pt x="426" y="412"/>
                    </a:lnTo>
                    <a:lnTo>
                      <a:pt x="425" y="417"/>
                    </a:lnTo>
                    <a:lnTo>
                      <a:pt x="424" y="417"/>
                    </a:lnTo>
                    <a:lnTo>
                      <a:pt x="424" y="418"/>
                    </a:lnTo>
                    <a:lnTo>
                      <a:pt x="423" y="418"/>
                    </a:lnTo>
                    <a:lnTo>
                      <a:pt x="420" y="418"/>
                    </a:lnTo>
                    <a:lnTo>
                      <a:pt x="419" y="418"/>
                    </a:lnTo>
                    <a:lnTo>
                      <a:pt x="416" y="418"/>
                    </a:lnTo>
                    <a:lnTo>
                      <a:pt x="412" y="418"/>
                    </a:lnTo>
                    <a:lnTo>
                      <a:pt x="409" y="418"/>
                    </a:lnTo>
                    <a:lnTo>
                      <a:pt x="404" y="418"/>
                    </a:lnTo>
                    <a:lnTo>
                      <a:pt x="398" y="418"/>
                    </a:lnTo>
                    <a:lnTo>
                      <a:pt x="395" y="418"/>
                    </a:lnTo>
                    <a:lnTo>
                      <a:pt x="390" y="418"/>
                    </a:lnTo>
                    <a:lnTo>
                      <a:pt x="385" y="418"/>
                    </a:lnTo>
                    <a:lnTo>
                      <a:pt x="382" y="418"/>
                    </a:lnTo>
                    <a:lnTo>
                      <a:pt x="379" y="418"/>
                    </a:lnTo>
                    <a:lnTo>
                      <a:pt x="375" y="418"/>
                    </a:lnTo>
                    <a:lnTo>
                      <a:pt x="366" y="417"/>
                    </a:lnTo>
                    <a:lnTo>
                      <a:pt x="362" y="417"/>
                    </a:lnTo>
                    <a:lnTo>
                      <a:pt x="358" y="417"/>
                    </a:lnTo>
                    <a:lnTo>
                      <a:pt x="344" y="417"/>
                    </a:lnTo>
                    <a:lnTo>
                      <a:pt x="340" y="417"/>
                    </a:lnTo>
                    <a:lnTo>
                      <a:pt x="336" y="417"/>
                    </a:lnTo>
                    <a:lnTo>
                      <a:pt x="328" y="417"/>
                    </a:lnTo>
                    <a:lnTo>
                      <a:pt x="327" y="417"/>
                    </a:lnTo>
                    <a:lnTo>
                      <a:pt x="323" y="417"/>
                    </a:lnTo>
                    <a:lnTo>
                      <a:pt x="323" y="418"/>
                    </a:lnTo>
                    <a:lnTo>
                      <a:pt x="322" y="418"/>
                    </a:lnTo>
                    <a:lnTo>
                      <a:pt x="322" y="420"/>
                    </a:lnTo>
                    <a:lnTo>
                      <a:pt x="320" y="421"/>
                    </a:lnTo>
                    <a:lnTo>
                      <a:pt x="320" y="422"/>
                    </a:lnTo>
                    <a:lnTo>
                      <a:pt x="319" y="424"/>
                    </a:lnTo>
                    <a:lnTo>
                      <a:pt x="319" y="425"/>
                    </a:lnTo>
                    <a:lnTo>
                      <a:pt x="318" y="426"/>
                    </a:lnTo>
                    <a:lnTo>
                      <a:pt x="318" y="428"/>
                    </a:lnTo>
                    <a:lnTo>
                      <a:pt x="316" y="429"/>
                    </a:lnTo>
                    <a:lnTo>
                      <a:pt x="315" y="430"/>
                    </a:lnTo>
                    <a:lnTo>
                      <a:pt x="314" y="432"/>
                    </a:lnTo>
                    <a:lnTo>
                      <a:pt x="313" y="432"/>
                    </a:lnTo>
                    <a:lnTo>
                      <a:pt x="311" y="432"/>
                    </a:lnTo>
                    <a:lnTo>
                      <a:pt x="310" y="432"/>
                    </a:lnTo>
                    <a:lnTo>
                      <a:pt x="309" y="433"/>
                    </a:lnTo>
                    <a:lnTo>
                      <a:pt x="307" y="433"/>
                    </a:lnTo>
                    <a:lnTo>
                      <a:pt x="306" y="433"/>
                    </a:lnTo>
                    <a:lnTo>
                      <a:pt x="303" y="432"/>
                    </a:lnTo>
                    <a:lnTo>
                      <a:pt x="302" y="432"/>
                    </a:lnTo>
                    <a:lnTo>
                      <a:pt x="299" y="432"/>
                    </a:lnTo>
                    <a:lnTo>
                      <a:pt x="296" y="432"/>
                    </a:lnTo>
                    <a:lnTo>
                      <a:pt x="294" y="430"/>
                    </a:lnTo>
                    <a:lnTo>
                      <a:pt x="293" y="429"/>
                    </a:lnTo>
                    <a:lnTo>
                      <a:pt x="292" y="422"/>
                    </a:lnTo>
                    <a:lnTo>
                      <a:pt x="290" y="421"/>
                    </a:lnTo>
                    <a:lnTo>
                      <a:pt x="288" y="421"/>
                    </a:lnTo>
                    <a:lnTo>
                      <a:pt x="285" y="421"/>
                    </a:lnTo>
                    <a:lnTo>
                      <a:pt x="284" y="421"/>
                    </a:lnTo>
                    <a:lnTo>
                      <a:pt x="276" y="422"/>
                    </a:lnTo>
                    <a:lnTo>
                      <a:pt x="268" y="424"/>
                    </a:lnTo>
                    <a:lnTo>
                      <a:pt x="263" y="425"/>
                    </a:lnTo>
                    <a:lnTo>
                      <a:pt x="259" y="425"/>
                    </a:lnTo>
                    <a:lnTo>
                      <a:pt x="244" y="428"/>
                    </a:lnTo>
                    <a:lnTo>
                      <a:pt x="241" y="428"/>
                    </a:lnTo>
                    <a:lnTo>
                      <a:pt x="230" y="429"/>
                    </a:lnTo>
                    <a:lnTo>
                      <a:pt x="212" y="432"/>
                    </a:lnTo>
                    <a:lnTo>
                      <a:pt x="208" y="432"/>
                    </a:lnTo>
                    <a:lnTo>
                      <a:pt x="204" y="432"/>
                    </a:lnTo>
                    <a:lnTo>
                      <a:pt x="199" y="433"/>
                    </a:lnTo>
                    <a:lnTo>
                      <a:pt x="191" y="433"/>
                    </a:lnTo>
                    <a:lnTo>
                      <a:pt x="186" y="434"/>
                    </a:lnTo>
                    <a:lnTo>
                      <a:pt x="179" y="435"/>
                    </a:lnTo>
                    <a:lnTo>
                      <a:pt x="178" y="435"/>
                    </a:lnTo>
                    <a:lnTo>
                      <a:pt x="171" y="438"/>
                    </a:lnTo>
                    <a:lnTo>
                      <a:pt x="169" y="438"/>
                    </a:lnTo>
                    <a:lnTo>
                      <a:pt x="162" y="441"/>
                    </a:lnTo>
                    <a:lnTo>
                      <a:pt x="159" y="441"/>
                    </a:lnTo>
                    <a:lnTo>
                      <a:pt x="157" y="442"/>
                    </a:lnTo>
                    <a:lnTo>
                      <a:pt x="154" y="442"/>
                    </a:lnTo>
                    <a:lnTo>
                      <a:pt x="154" y="443"/>
                    </a:lnTo>
                    <a:close/>
                  </a:path>
                </a:pathLst>
              </a:custGeom>
              <a:solidFill>
                <a:srgbClr val="6F38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24" name="Freeform 51">
                <a:extLst>
                  <a:ext uri="{FF2B5EF4-FFF2-40B4-BE49-F238E27FC236}">
                    <a16:creationId xmlns:a16="http://schemas.microsoft.com/office/drawing/2014/main" id="{584A77E1-BF52-A2E8-21CD-F094720BBE6D}"/>
                  </a:ext>
                </a:extLst>
              </p:cNvPr>
              <p:cNvSpPr>
                <a:spLocks/>
              </p:cNvSpPr>
              <p:nvPr/>
            </p:nvSpPr>
            <p:spPr bwMode="auto">
              <a:xfrm>
                <a:off x="2839" y="473"/>
                <a:ext cx="521" cy="484"/>
              </a:xfrm>
              <a:custGeom>
                <a:avLst/>
                <a:gdLst>
                  <a:gd name="T0" fmla="*/ 146 w 521"/>
                  <a:gd name="T1" fmla="*/ 462 h 484"/>
                  <a:gd name="T2" fmla="*/ 112 w 521"/>
                  <a:gd name="T3" fmla="*/ 476 h 484"/>
                  <a:gd name="T4" fmla="*/ 102 w 521"/>
                  <a:gd name="T5" fmla="*/ 480 h 484"/>
                  <a:gd name="T6" fmla="*/ 87 w 521"/>
                  <a:gd name="T7" fmla="*/ 483 h 484"/>
                  <a:gd name="T8" fmla="*/ 74 w 521"/>
                  <a:gd name="T9" fmla="*/ 481 h 484"/>
                  <a:gd name="T10" fmla="*/ 64 w 521"/>
                  <a:gd name="T11" fmla="*/ 472 h 484"/>
                  <a:gd name="T12" fmla="*/ 53 w 521"/>
                  <a:gd name="T13" fmla="*/ 460 h 484"/>
                  <a:gd name="T14" fmla="*/ 53 w 521"/>
                  <a:gd name="T15" fmla="*/ 443 h 484"/>
                  <a:gd name="T16" fmla="*/ 63 w 521"/>
                  <a:gd name="T17" fmla="*/ 429 h 484"/>
                  <a:gd name="T18" fmla="*/ 74 w 521"/>
                  <a:gd name="T19" fmla="*/ 416 h 484"/>
                  <a:gd name="T20" fmla="*/ 64 w 521"/>
                  <a:gd name="T21" fmla="*/ 400 h 484"/>
                  <a:gd name="T22" fmla="*/ 63 w 521"/>
                  <a:gd name="T23" fmla="*/ 384 h 484"/>
                  <a:gd name="T24" fmla="*/ 66 w 521"/>
                  <a:gd name="T25" fmla="*/ 367 h 484"/>
                  <a:gd name="T26" fmla="*/ 57 w 521"/>
                  <a:gd name="T27" fmla="*/ 353 h 484"/>
                  <a:gd name="T28" fmla="*/ 52 w 521"/>
                  <a:gd name="T29" fmla="*/ 335 h 484"/>
                  <a:gd name="T30" fmla="*/ 51 w 521"/>
                  <a:gd name="T31" fmla="*/ 319 h 484"/>
                  <a:gd name="T32" fmla="*/ 52 w 521"/>
                  <a:gd name="T33" fmla="*/ 303 h 484"/>
                  <a:gd name="T34" fmla="*/ 52 w 521"/>
                  <a:gd name="T35" fmla="*/ 286 h 484"/>
                  <a:gd name="T36" fmla="*/ 64 w 521"/>
                  <a:gd name="T37" fmla="*/ 274 h 484"/>
                  <a:gd name="T38" fmla="*/ 49 w 521"/>
                  <a:gd name="T39" fmla="*/ 261 h 484"/>
                  <a:gd name="T40" fmla="*/ 34 w 521"/>
                  <a:gd name="T41" fmla="*/ 252 h 484"/>
                  <a:gd name="T42" fmla="*/ 34 w 521"/>
                  <a:gd name="T43" fmla="*/ 235 h 484"/>
                  <a:gd name="T44" fmla="*/ 42 w 521"/>
                  <a:gd name="T45" fmla="*/ 221 h 484"/>
                  <a:gd name="T46" fmla="*/ 57 w 521"/>
                  <a:gd name="T47" fmla="*/ 216 h 484"/>
                  <a:gd name="T48" fmla="*/ 44 w 521"/>
                  <a:gd name="T49" fmla="*/ 208 h 484"/>
                  <a:gd name="T50" fmla="*/ 28 w 521"/>
                  <a:gd name="T51" fmla="*/ 201 h 484"/>
                  <a:gd name="T52" fmla="*/ 22 w 521"/>
                  <a:gd name="T53" fmla="*/ 185 h 484"/>
                  <a:gd name="T54" fmla="*/ 14 w 521"/>
                  <a:gd name="T55" fmla="*/ 174 h 484"/>
                  <a:gd name="T56" fmla="*/ 9 w 521"/>
                  <a:gd name="T57" fmla="*/ 159 h 484"/>
                  <a:gd name="T58" fmla="*/ 1 w 521"/>
                  <a:gd name="T59" fmla="*/ 145 h 484"/>
                  <a:gd name="T60" fmla="*/ 8 w 521"/>
                  <a:gd name="T61" fmla="*/ 130 h 484"/>
                  <a:gd name="T62" fmla="*/ 9 w 521"/>
                  <a:gd name="T63" fmla="*/ 115 h 484"/>
                  <a:gd name="T64" fmla="*/ 8 w 521"/>
                  <a:gd name="T65" fmla="*/ 104 h 484"/>
                  <a:gd name="T66" fmla="*/ 17 w 521"/>
                  <a:gd name="T67" fmla="*/ 90 h 484"/>
                  <a:gd name="T68" fmla="*/ 21 w 521"/>
                  <a:gd name="T69" fmla="*/ 73 h 484"/>
                  <a:gd name="T70" fmla="*/ 26 w 521"/>
                  <a:gd name="T71" fmla="*/ 53 h 484"/>
                  <a:gd name="T72" fmla="*/ 40 w 521"/>
                  <a:gd name="T73" fmla="*/ 43 h 484"/>
                  <a:gd name="T74" fmla="*/ 38 w 521"/>
                  <a:gd name="T75" fmla="*/ 28 h 484"/>
                  <a:gd name="T76" fmla="*/ 43 w 521"/>
                  <a:gd name="T77" fmla="*/ 11 h 484"/>
                  <a:gd name="T78" fmla="*/ 74 w 521"/>
                  <a:gd name="T79" fmla="*/ 6 h 484"/>
                  <a:gd name="T80" fmla="*/ 204 w 521"/>
                  <a:gd name="T81" fmla="*/ 10 h 484"/>
                  <a:gd name="T82" fmla="*/ 480 w 521"/>
                  <a:gd name="T83" fmla="*/ 0 h 484"/>
                  <a:gd name="T84" fmla="*/ 514 w 521"/>
                  <a:gd name="T85" fmla="*/ 23 h 484"/>
                  <a:gd name="T86" fmla="*/ 512 w 521"/>
                  <a:gd name="T87" fmla="*/ 41 h 484"/>
                  <a:gd name="T88" fmla="*/ 512 w 521"/>
                  <a:gd name="T89" fmla="*/ 58 h 484"/>
                  <a:gd name="T90" fmla="*/ 504 w 521"/>
                  <a:gd name="T91" fmla="*/ 68 h 484"/>
                  <a:gd name="T92" fmla="*/ 496 w 521"/>
                  <a:gd name="T93" fmla="*/ 77 h 484"/>
                  <a:gd name="T94" fmla="*/ 492 w 521"/>
                  <a:gd name="T95" fmla="*/ 89 h 484"/>
                  <a:gd name="T96" fmla="*/ 483 w 521"/>
                  <a:gd name="T97" fmla="*/ 100 h 484"/>
                  <a:gd name="T98" fmla="*/ 472 w 521"/>
                  <a:gd name="T99" fmla="*/ 110 h 484"/>
                  <a:gd name="T100" fmla="*/ 471 w 521"/>
                  <a:gd name="T101" fmla="*/ 130 h 484"/>
                  <a:gd name="T102" fmla="*/ 474 w 521"/>
                  <a:gd name="T103" fmla="*/ 146 h 484"/>
                  <a:gd name="T104" fmla="*/ 484 w 521"/>
                  <a:gd name="T105" fmla="*/ 155 h 484"/>
                  <a:gd name="T106" fmla="*/ 493 w 521"/>
                  <a:gd name="T107" fmla="*/ 165 h 484"/>
                  <a:gd name="T108" fmla="*/ 508 w 521"/>
                  <a:gd name="T109" fmla="*/ 172 h 484"/>
                  <a:gd name="T110" fmla="*/ 509 w 521"/>
                  <a:gd name="T111" fmla="*/ 184 h 484"/>
                  <a:gd name="T112" fmla="*/ 514 w 521"/>
                  <a:gd name="T113" fmla="*/ 195 h 484"/>
                  <a:gd name="T114" fmla="*/ 508 w 521"/>
                  <a:gd name="T115" fmla="*/ 204 h 484"/>
                  <a:gd name="T116" fmla="*/ 475 w 521"/>
                  <a:gd name="T117" fmla="*/ 231 h 484"/>
                  <a:gd name="T118" fmla="*/ 445 w 521"/>
                  <a:gd name="T119" fmla="*/ 288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1" h="484">
                    <a:moveTo>
                      <a:pt x="154" y="443"/>
                    </a:moveTo>
                    <a:lnTo>
                      <a:pt x="153" y="443"/>
                    </a:lnTo>
                    <a:lnTo>
                      <a:pt x="152" y="443"/>
                    </a:lnTo>
                    <a:lnTo>
                      <a:pt x="150" y="443"/>
                    </a:lnTo>
                    <a:lnTo>
                      <a:pt x="149" y="445"/>
                    </a:lnTo>
                    <a:lnTo>
                      <a:pt x="149" y="446"/>
                    </a:lnTo>
                    <a:lnTo>
                      <a:pt x="149" y="447"/>
                    </a:lnTo>
                    <a:lnTo>
                      <a:pt x="149" y="450"/>
                    </a:lnTo>
                    <a:lnTo>
                      <a:pt x="149" y="451"/>
                    </a:lnTo>
                    <a:lnTo>
                      <a:pt x="149" y="452"/>
                    </a:lnTo>
                    <a:lnTo>
                      <a:pt x="149" y="454"/>
                    </a:lnTo>
                    <a:lnTo>
                      <a:pt x="149" y="455"/>
                    </a:lnTo>
                    <a:lnTo>
                      <a:pt x="149" y="456"/>
                    </a:lnTo>
                    <a:lnTo>
                      <a:pt x="148" y="458"/>
                    </a:lnTo>
                    <a:lnTo>
                      <a:pt x="148" y="459"/>
                    </a:lnTo>
                    <a:lnTo>
                      <a:pt x="148" y="460"/>
                    </a:lnTo>
                    <a:lnTo>
                      <a:pt x="146" y="462"/>
                    </a:lnTo>
                    <a:lnTo>
                      <a:pt x="145" y="463"/>
                    </a:lnTo>
                    <a:lnTo>
                      <a:pt x="145" y="464"/>
                    </a:lnTo>
                    <a:lnTo>
                      <a:pt x="144" y="466"/>
                    </a:lnTo>
                    <a:lnTo>
                      <a:pt x="142" y="466"/>
                    </a:lnTo>
                    <a:lnTo>
                      <a:pt x="141" y="466"/>
                    </a:lnTo>
                    <a:lnTo>
                      <a:pt x="138" y="468"/>
                    </a:lnTo>
                    <a:lnTo>
                      <a:pt x="133" y="470"/>
                    </a:lnTo>
                    <a:lnTo>
                      <a:pt x="131" y="470"/>
                    </a:lnTo>
                    <a:lnTo>
                      <a:pt x="128" y="471"/>
                    </a:lnTo>
                    <a:lnTo>
                      <a:pt x="127" y="471"/>
                    </a:lnTo>
                    <a:lnTo>
                      <a:pt x="124" y="472"/>
                    </a:lnTo>
                    <a:lnTo>
                      <a:pt x="123" y="472"/>
                    </a:lnTo>
                    <a:lnTo>
                      <a:pt x="120" y="473"/>
                    </a:lnTo>
                    <a:lnTo>
                      <a:pt x="117" y="473"/>
                    </a:lnTo>
                    <a:lnTo>
                      <a:pt x="115" y="475"/>
                    </a:lnTo>
                    <a:lnTo>
                      <a:pt x="114" y="476"/>
                    </a:lnTo>
                    <a:lnTo>
                      <a:pt x="112" y="476"/>
                    </a:lnTo>
                    <a:lnTo>
                      <a:pt x="111" y="476"/>
                    </a:lnTo>
                    <a:lnTo>
                      <a:pt x="111" y="477"/>
                    </a:lnTo>
                    <a:lnTo>
                      <a:pt x="110" y="477"/>
                    </a:lnTo>
                    <a:lnTo>
                      <a:pt x="108" y="477"/>
                    </a:lnTo>
                    <a:lnTo>
                      <a:pt x="108" y="479"/>
                    </a:lnTo>
                    <a:lnTo>
                      <a:pt x="107" y="479"/>
                    </a:lnTo>
                    <a:lnTo>
                      <a:pt x="106" y="479"/>
                    </a:lnTo>
                    <a:lnTo>
                      <a:pt x="104" y="479"/>
                    </a:lnTo>
                    <a:lnTo>
                      <a:pt x="104" y="480"/>
                    </a:lnTo>
                    <a:lnTo>
                      <a:pt x="104" y="479"/>
                    </a:lnTo>
                    <a:lnTo>
                      <a:pt x="104" y="480"/>
                    </a:lnTo>
                    <a:lnTo>
                      <a:pt x="104" y="479"/>
                    </a:lnTo>
                    <a:lnTo>
                      <a:pt x="104" y="480"/>
                    </a:lnTo>
                    <a:lnTo>
                      <a:pt x="103" y="480"/>
                    </a:lnTo>
                    <a:lnTo>
                      <a:pt x="103" y="479"/>
                    </a:lnTo>
                    <a:lnTo>
                      <a:pt x="102" y="479"/>
                    </a:lnTo>
                    <a:lnTo>
                      <a:pt x="102" y="480"/>
                    </a:lnTo>
                    <a:lnTo>
                      <a:pt x="100" y="480"/>
                    </a:lnTo>
                    <a:lnTo>
                      <a:pt x="99" y="480"/>
                    </a:lnTo>
                    <a:lnTo>
                      <a:pt x="98" y="480"/>
                    </a:lnTo>
                    <a:lnTo>
                      <a:pt x="97" y="480"/>
                    </a:lnTo>
                    <a:lnTo>
                      <a:pt x="97" y="481"/>
                    </a:lnTo>
                    <a:lnTo>
                      <a:pt x="95" y="481"/>
                    </a:lnTo>
                    <a:lnTo>
                      <a:pt x="94" y="481"/>
                    </a:lnTo>
                    <a:lnTo>
                      <a:pt x="94" y="483"/>
                    </a:lnTo>
                    <a:lnTo>
                      <a:pt x="93" y="483"/>
                    </a:lnTo>
                    <a:lnTo>
                      <a:pt x="91" y="483"/>
                    </a:lnTo>
                    <a:lnTo>
                      <a:pt x="90" y="483"/>
                    </a:lnTo>
                    <a:lnTo>
                      <a:pt x="90" y="484"/>
                    </a:lnTo>
                    <a:lnTo>
                      <a:pt x="90" y="483"/>
                    </a:lnTo>
                    <a:lnTo>
                      <a:pt x="90" y="484"/>
                    </a:lnTo>
                    <a:lnTo>
                      <a:pt x="89" y="484"/>
                    </a:lnTo>
                    <a:lnTo>
                      <a:pt x="89" y="483"/>
                    </a:lnTo>
                    <a:lnTo>
                      <a:pt x="87" y="483"/>
                    </a:lnTo>
                    <a:lnTo>
                      <a:pt x="87" y="484"/>
                    </a:lnTo>
                    <a:lnTo>
                      <a:pt x="87" y="483"/>
                    </a:lnTo>
                    <a:lnTo>
                      <a:pt x="87" y="484"/>
                    </a:lnTo>
                    <a:lnTo>
                      <a:pt x="86" y="484"/>
                    </a:lnTo>
                    <a:lnTo>
                      <a:pt x="85" y="484"/>
                    </a:lnTo>
                    <a:lnTo>
                      <a:pt x="83" y="484"/>
                    </a:lnTo>
                    <a:lnTo>
                      <a:pt x="82" y="484"/>
                    </a:lnTo>
                    <a:lnTo>
                      <a:pt x="82" y="483"/>
                    </a:lnTo>
                    <a:lnTo>
                      <a:pt x="81" y="483"/>
                    </a:lnTo>
                    <a:lnTo>
                      <a:pt x="80" y="483"/>
                    </a:lnTo>
                    <a:lnTo>
                      <a:pt x="78" y="483"/>
                    </a:lnTo>
                    <a:lnTo>
                      <a:pt x="77" y="483"/>
                    </a:lnTo>
                    <a:lnTo>
                      <a:pt x="77" y="484"/>
                    </a:lnTo>
                    <a:lnTo>
                      <a:pt x="77" y="483"/>
                    </a:lnTo>
                    <a:lnTo>
                      <a:pt x="76" y="483"/>
                    </a:lnTo>
                    <a:lnTo>
                      <a:pt x="74" y="483"/>
                    </a:lnTo>
                    <a:lnTo>
                      <a:pt x="74" y="481"/>
                    </a:lnTo>
                    <a:lnTo>
                      <a:pt x="73" y="481"/>
                    </a:lnTo>
                    <a:lnTo>
                      <a:pt x="73" y="480"/>
                    </a:lnTo>
                    <a:lnTo>
                      <a:pt x="72" y="480"/>
                    </a:lnTo>
                    <a:lnTo>
                      <a:pt x="70" y="480"/>
                    </a:lnTo>
                    <a:lnTo>
                      <a:pt x="69" y="480"/>
                    </a:lnTo>
                    <a:lnTo>
                      <a:pt x="70" y="480"/>
                    </a:lnTo>
                    <a:lnTo>
                      <a:pt x="69" y="480"/>
                    </a:lnTo>
                    <a:lnTo>
                      <a:pt x="68" y="480"/>
                    </a:lnTo>
                    <a:lnTo>
                      <a:pt x="66" y="480"/>
                    </a:lnTo>
                    <a:lnTo>
                      <a:pt x="66" y="479"/>
                    </a:lnTo>
                    <a:lnTo>
                      <a:pt x="66" y="477"/>
                    </a:lnTo>
                    <a:lnTo>
                      <a:pt x="65" y="477"/>
                    </a:lnTo>
                    <a:lnTo>
                      <a:pt x="65" y="476"/>
                    </a:lnTo>
                    <a:lnTo>
                      <a:pt x="64" y="476"/>
                    </a:lnTo>
                    <a:lnTo>
                      <a:pt x="64" y="475"/>
                    </a:lnTo>
                    <a:lnTo>
                      <a:pt x="64" y="473"/>
                    </a:lnTo>
                    <a:lnTo>
                      <a:pt x="64" y="472"/>
                    </a:lnTo>
                    <a:lnTo>
                      <a:pt x="64" y="471"/>
                    </a:lnTo>
                    <a:lnTo>
                      <a:pt x="64" y="470"/>
                    </a:lnTo>
                    <a:lnTo>
                      <a:pt x="64" y="468"/>
                    </a:lnTo>
                    <a:lnTo>
                      <a:pt x="64" y="467"/>
                    </a:lnTo>
                    <a:lnTo>
                      <a:pt x="63" y="467"/>
                    </a:lnTo>
                    <a:lnTo>
                      <a:pt x="63" y="466"/>
                    </a:lnTo>
                    <a:lnTo>
                      <a:pt x="61" y="466"/>
                    </a:lnTo>
                    <a:lnTo>
                      <a:pt x="60" y="466"/>
                    </a:lnTo>
                    <a:lnTo>
                      <a:pt x="59" y="466"/>
                    </a:lnTo>
                    <a:lnTo>
                      <a:pt x="57" y="466"/>
                    </a:lnTo>
                    <a:lnTo>
                      <a:pt x="57" y="464"/>
                    </a:lnTo>
                    <a:lnTo>
                      <a:pt x="56" y="464"/>
                    </a:lnTo>
                    <a:lnTo>
                      <a:pt x="55" y="464"/>
                    </a:lnTo>
                    <a:lnTo>
                      <a:pt x="55" y="463"/>
                    </a:lnTo>
                    <a:lnTo>
                      <a:pt x="53" y="463"/>
                    </a:lnTo>
                    <a:lnTo>
                      <a:pt x="53" y="462"/>
                    </a:lnTo>
                    <a:lnTo>
                      <a:pt x="53" y="460"/>
                    </a:lnTo>
                    <a:lnTo>
                      <a:pt x="53" y="459"/>
                    </a:lnTo>
                    <a:lnTo>
                      <a:pt x="53" y="458"/>
                    </a:lnTo>
                    <a:lnTo>
                      <a:pt x="53" y="456"/>
                    </a:lnTo>
                    <a:lnTo>
                      <a:pt x="53" y="455"/>
                    </a:lnTo>
                    <a:lnTo>
                      <a:pt x="53" y="454"/>
                    </a:lnTo>
                    <a:lnTo>
                      <a:pt x="55" y="454"/>
                    </a:lnTo>
                    <a:lnTo>
                      <a:pt x="55" y="452"/>
                    </a:lnTo>
                    <a:lnTo>
                      <a:pt x="55" y="451"/>
                    </a:lnTo>
                    <a:lnTo>
                      <a:pt x="55" y="450"/>
                    </a:lnTo>
                    <a:lnTo>
                      <a:pt x="53" y="450"/>
                    </a:lnTo>
                    <a:lnTo>
                      <a:pt x="53" y="449"/>
                    </a:lnTo>
                    <a:lnTo>
                      <a:pt x="53" y="447"/>
                    </a:lnTo>
                    <a:lnTo>
                      <a:pt x="52" y="447"/>
                    </a:lnTo>
                    <a:lnTo>
                      <a:pt x="52" y="446"/>
                    </a:lnTo>
                    <a:lnTo>
                      <a:pt x="52" y="445"/>
                    </a:lnTo>
                    <a:lnTo>
                      <a:pt x="52" y="443"/>
                    </a:lnTo>
                    <a:lnTo>
                      <a:pt x="53" y="443"/>
                    </a:lnTo>
                    <a:lnTo>
                      <a:pt x="53" y="442"/>
                    </a:lnTo>
                    <a:lnTo>
                      <a:pt x="55" y="442"/>
                    </a:lnTo>
                    <a:lnTo>
                      <a:pt x="56" y="441"/>
                    </a:lnTo>
                    <a:lnTo>
                      <a:pt x="56" y="439"/>
                    </a:lnTo>
                    <a:lnTo>
                      <a:pt x="57" y="439"/>
                    </a:lnTo>
                    <a:lnTo>
                      <a:pt x="57" y="438"/>
                    </a:lnTo>
                    <a:lnTo>
                      <a:pt x="57" y="437"/>
                    </a:lnTo>
                    <a:lnTo>
                      <a:pt x="57" y="435"/>
                    </a:lnTo>
                    <a:lnTo>
                      <a:pt x="59" y="435"/>
                    </a:lnTo>
                    <a:lnTo>
                      <a:pt x="59" y="434"/>
                    </a:lnTo>
                    <a:lnTo>
                      <a:pt x="60" y="434"/>
                    </a:lnTo>
                    <a:lnTo>
                      <a:pt x="60" y="433"/>
                    </a:lnTo>
                    <a:lnTo>
                      <a:pt x="60" y="432"/>
                    </a:lnTo>
                    <a:lnTo>
                      <a:pt x="60" y="430"/>
                    </a:lnTo>
                    <a:lnTo>
                      <a:pt x="61" y="430"/>
                    </a:lnTo>
                    <a:lnTo>
                      <a:pt x="61" y="429"/>
                    </a:lnTo>
                    <a:lnTo>
                      <a:pt x="63" y="429"/>
                    </a:lnTo>
                    <a:lnTo>
                      <a:pt x="63" y="428"/>
                    </a:lnTo>
                    <a:lnTo>
                      <a:pt x="63" y="426"/>
                    </a:lnTo>
                    <a:lnTo>
                      <a:pt x="63" y="425"/>
                    </a:lnTo>
                    <a:lnTo>
                      <a:pt x="64" y="425"/>
                    </a:lnTo>
                    <a:lnTo>
                      <a:pt x="64" y="424"/>
                    </a:lnTo>
                    <a:lnTo>
                      <a:pt x="65" y="424"/>
                    </a:lnTo>
                    <a:lnTo>
                      <a:pt x="66" y="422"/>
                    </a:lnTo>
                    <a:lnTo>
                      <a:pt x="68" y="422"/>
                    </a:lnTo>
                    <a:lnTo>
                      <a:pt x="69" y="421"/>
                    </a:lnTo>
                    <a:lnTo>
                      <a:pt x="70" y="421"/>
                    </a:lnTo>
                    <a:lnTo>
                      <a:pt x="72" y="421"/>
                    </a:lnTo>
                    <a:lnTo>
                      <a:pt x="72" y="420"/>
                    </a:lnTo>
                    <a:lnTo>
                      <a:pt x="73" y="420"/>
                    </a:lnTo>
                    <a:lnTo>
                      <a:pt x="73" y="418"/>
                    </a:lnTo>
                    <a:lnTo>
                      <a:pt x="73" y="417"/>
                    </a:lnTo>
                    <a:lnTo>
                      <a:pt x="74" y="417"/>
                    </a:lnTo>
                    <a:lnTo>
                      <a:pt x="74" y="416"/>
                    </a:lnTo>
                    <a:lnTo>
                      <a:pt x="73" y="415"/>
                    </a:lnTo>
                    <a:lnTo>
                      <a:pt x="73" y="413"/>
                    </a:lnTo>
                    <a:lnTo>
                      <a:pt x="72" y="412"/>
                    </a:lnTo>
                    <a:lnTo>
                      <a:pt x="72" y="411"/>
                    </a:lnTo>
                    <a:lnTo>
                      <a:pt x="70" y="411"/>
                    </a:lnTo>
                    <a:lnTo>
                      <a:pt x="70" y="409"/>
                    </a:lnTo>
                    <a:lnTo>
                      <a:pt x="69" y="409"/>
                    </a:lnTo>
                    <a:lnTo>
                      <a:pt x="69" y="408"/>
                    </a:lnTo>
                    <a:lnTo>
                      <a:pt x="68" y="408"/>
                    </a:lnTo>
                    <a:lnTo>
                      <a:pt x="66" y="407"/>
                    </a:lnTo>
                    <a:lnTo>
                      <a:pt x="66" y="405"/>
                    </a:lnTo>
                    <a:lnTo>
                      <a:pt x="65" y="405"/>
                    </a:lnTo>
                    <a:lnTo>
                      <a:pt x="65" y="404"/>
                    </a:lnTo>
                    <a:lnTo>
                      <a:pt x="65" y="403"/>
                    </a:lnTo>
                    <a:lnTo>
                      <a:pt x="64" y="403"/>
                    </a:lnTo>
                    <a:lnTo>
                      <a:pt x="64" y="401"/>
                    </a:lnTo>
                    <a:lnTo>
                      <a:pt x="64" y="400"/>
                    </a:lnTo>
                    <a:lnTo>
                      <a:pt x="63" y="400"/>
                    </a:lnTo>
                    <a:lnTo>
                      <a:pt x="63" y="399"/>
                    </a:lnTo>
                    <a:lnTo>
                      <a:pt x="63" y="398"/>
                    </a:lnTo>
                    <a:lnTo>
                      <a:pt x="61" y="398"/>
                    </a:lnTo>
                    <a:lnTo>
                      <a:pt x="61" y="396"/>
                    </a:lnTo>
                    <a:lnTo>
                      <a:pt x="61" y="395"/>
                    </a:lnTo>
                    <a:lnTo>
                      <a:pt x="61" y="394"/>
                    </a:lnTo>
                    <a:lnTo>
                      <a:pt x="61" y="392"/>
                    </a:lnTo>
                    <a:lnTo>
                      <a:pt x="63" y="392"/>
                    </a:lnTo>
                    <a:lnTo>
                      <a:pt x="63" y="391"/>
                    </a:lnTo>
                    <a:lnTo>
                      <a:pt x="61" y="391"/>
                    </a:lnTo>
                    <a:lnTo>
                      <a:pt x="61" y="390"/>
                    </a:lnTo>
                    <a:lnTo>
                      <a:pt x="61" y="388"/>
                    </a:lnTo>
                    <a:lnTo>
                      <a:pt x="61" y="387"/>
                    </a:lnTo>
                    <a:lnTo>
                      <a:pt x="61" y="386"/>
                    </a:lnTo>
                    <a:lnTo>
                      <a:pt x="61" y="384"/>
                    </a:lnTo>
                    <a:lnTo>
                      <a:pt x="63" y="384"/>
                    </a:lnTo>
                    <a:lnTo>
                      <a:pt x="63" y="383"/>
                    </a:lnTo>
                    <a:lnTo>
                      <a:pt x="63" y="382"/>
                    </a:lnTo>
                    <a:lnTo>
                      <a:pt x="64" y="380"/>
                    </a:lnTo>
                    <a:lnTo>
                      <a:pt x="64" y="379"/>
                    </a:lnTo>
                    <a:lnTo>
                      <a:pt x="64" y="378"/>
                    </a:lnTo>
                    <a:lnTo>
                      <a:pt x="65" y="378"/>
                    </a:lnTo>
                    <a:lnTo>
                      <a:pt x="65" y="377"/>
                    </a:lnTo>
                    <a:lnTo>
                      <a:pt x="66" y="377"/>
                    </a:lnTo>
                    <a:lnTo>
                      <a:pt x="66" y="375"/>
                    </a:lnTo>
                    <a:lnTo>
                      <a:pt x="68" y="375"/>
                    </a:lnTo>
                    <a:lnTo>
                      <a:pt x="68" y="374"/>
                    </a:lnTo>
                    <a:lnTo>
                      <a:pt x="68" y="373"/>
                    </a:lnTo>
                    <a:lnTo>
                      <a:pt x="68" y="371"/>
                    </a:lnTo>
                    <a:lnTo>
                      <a:pt x="68" y="370"/>
                    </a:lnTo>
                    <a:lnTo>
                      <a:pt x="68" y="369"/>
                    </a:lnTo>
                    <a:lnTo>
                      <a:pt x="68" y="367"/>
                    </a:lnTo>
                    <a:lnTo>
                      <a:pt x="66" y="367"/>
                    </a:lnTo>
                    <a:lnTo>
                      <a:pt x="66" y="366"/>
                    </a:lnTo>
                    <a:lnTo>
                      <a:pt x="66" y="365"/>
                    </a:lnTo>
                    <a:lnTo>
                      <a:pt x="66" y="363"/>
                    </a:lnTo>
                    <a:lnTo>
                      <a:pt x="65" y="363"/>
                    </a:lnTo>
                    <a:lnTo>
                      <a:pt x="65" y="362"/>
                    </a:lnTo>
                    <a:lnTo>
                      <a:pt x="64" y="362"/>
                    </a:lnTo>
                    <a:lnTo>
                      <a:pt x="64" y="361"/>
                    </a:lnTo>
                    <a:lnTo>
                      <a:pt x="63" y="361"/>
                    </a:lnTo>
                    <a:lnTo>
                      <a:pt x="63" y="360"/>
                    </a:lnTo>
                    <a:lnTo>
                      <a:pt x="61" y="360"/>
                    </a:lnTo>
                    <a:lnTo>
                      <a:pt x="61" y="358"/>
                    </a:lnTo>
                    <a:lnTo>
                      <a:pt x="60" y="358"/>
                    </a:lnTo>
                    <a:lnTo>
                      <a:pt x="60" y="357"/>
                    </a:lnTo>
                    <a:lnTo>
                      <a:pt x="59" y="356"/>
                    </a:lnTo>
                    <a:lnTo>
                      <a:pt x="59" y="354"/>
                    </a:lnTo>
                    <a:lnTo>
                      <a:pt x="57" y="354"/>
                    </a:lnTo>
                    <a:lnTo>
                      <a:pt x="57" y="353"/>
                    </a:lnTo>
                    <a:lnTo>
                      <a:pt x="57" y="352"/>
                    </a:lnTo>
                    <a:lnTo>
                      <a:pt x="57" y="350"/>
                    </a:lnTo>
                    <a:lnTo>
                      <a:pt x="56" y="350"/>
                    </a:lnTo>
                    <a:lnTo>
                      <a:pt x="56" y="349"/>
                    </a:lnTo>
                    <a:lnTo>
                      <a:pt x="56" y="348"/>
                    </a:lnTo>
                    <a:lnTo>
                      <a:pt x="55" y="348"/>
                    </a:lnTo>
                    <a:lnTo>
                      <a:pt x="55" y="346"/>
                    </a:lnTo>
                    <a:lnTo>
                      <a:pt x="55" y="345"/>
                    </a:lnTo>
                    <a:lnTo>
                      <a:pt x="55" y="344"/>
                    </a:lnTo>
                    <a:lnTo>
                      <a:pt x="55" y="343"/>
                    </a:lnTo>
                    <a:lnTo>
                      <a:pt x="55" y="341"/>
                    </a:lnTo>
                    <a:lnTo>
                      <a:pt x="55" y="340"/>
                    </a:lnTo>
                    <a:lnTo>
                      <a:pt x="53" y="340"/>
                    </a:lnTo>
                    <a:lnTo>
                      <a:pt x="53" y="339"/>
                    </a:lnTo>
                    <a:lnTo>
                      <a:pt x="53" y="337"/>
                    </a:lnTo>
                    <a:lnTo>
                      <a:pt x="52" y="336"/>
                    </a:lnTo>
                    <a:lnTo>
                      <a:pt x="52" y="335"/>
                    </a:lnTo>
                    <a:lnTo>
                      <a:pt x="52" y="333"/>
                    </a:lnTo>
                    <a:lnTo>
                      <a:pt x="52" y="332"/>
                    </a:lnTo>
                    <a:lnTo>
                      <a:pt x="52" y="331"/>
                    </a:lnTo>
                    <a:lnTo>
                      <a:pt x="52" y="329"/>
                    </a:lnTo>
                    <a:lnTo>
                      <a:pt x="52" y="328"/>
                    </a:lnTo>
                    <a:lnTo>
                      <a:pt x="52" y="327"/>
                    </a:lnTo>
                    <a:lnTo>
                      <a:pt x="52" y="326"/>
                    </a:lnTo>
                    <a:lnTo>
                      <a:pt x="53" y="326"/>
                    </a:lnTo>
                    <a:lnTo>
                      <a:pt x="53" y="324"/>
                    </a:lnTo>
                    <a:lnTo>
                      <a:pt x="52" y="324"/>
                    </a:lnTo>
                    <a:lnTo>
                      <a:pt x="52" y="323"/>
                    </a:lnTo>
                    <a:lnTo>
                      <a:pt x="52" y="322"/>
                    </a:lnTo>
                    <a:lnTo>
                      <a:pt x="52" y="320"/>
                    </a:lnTo>
                    <a:lnTo>
                      <a:pt x="51" y="320"/>
                    </a:lnTo>
                    <a:lnTo>
                      <a:pt x="52" y="320"/>
                    </a:lnTo>
                    <a:lnTo>
                      <a:pt x="52" y="319"/>
                    </a:lnTo>
                    <a:lnTo>
                      <a:pt x="51" y="319"/>
                    </a:lnTo>
                    <a:lnTo>
                      <a:pt x="52" y="319"/>
                    </a:lnTo>
                    <a:lnTo>
                      <a:pt x="51" y="319"/>
                    </a:lnTo>
                    <a:lnTo>
                      <a:pt x="51" y="318"/>
                    </a:lnTo>
                    <a:lnTo>
                      <a:pt x="51" y="316"/>
                    </a:lnTo>
                    <a:lnTo>
                      <a:pt x="51" y="315"/>
                    </a:lnTo>
                    <a:lnTo>
                      <a:pt x="51" y="314"/>
                    </a:lnTo>
                    <a:lnTo>
                      <a:pt x="51" y="312"/>
                    </a:lnTo>
                    <a:lnTo>
                      <a:pt x="52" y="312"/>
                    </a:lnTo>
                    <a:lnTo>
                      <a:pt x="52" y="311"/>
                    </a:lnTo>
                    <a:lnTo>
                      <a:pt x="52" y="310"/>
                    </a:lnTo>
                    <a:lnTo>
                      <a:pt x="53" y="310"/>
                    </a:lnTo>
                    <a:lnTo>
                      <a:pt x="53" y="309"/>
                    </a:lnTo>
                    <a:lnTo>
                      <a:pt x="53" y="307"/>
                    </a:lnTo>
                    <a:lnTo>
                      <a:pt x="52" y="307"/>
                    </a:lnTo>
                    <a:lnTo>
                      <a:pt x="52" y="306"/>
                    </a:lnTo>
                    <a:lnTo>
                      <a:pt x="52" y="305"/>
                    </a:lnTo>
                    <a:lnTo>
                      <a:pt x="52" y="303"/>
                    </a:lnTo>
                    <a:lnTo>
                      <a:pt x="52" y="302"/>
                    </a:lnTo>
                    <a:lnTo>
                      <a:pt x="52" y="301"/>
                    </a:lnTo>
                    <a:lnTo>
                      <a:pt x="52" y="299"/>
                    </a:lnTo>
                    <a:lnTo>
                      <a:pt x="51" y="299"/>
                    </a:lnTo>
                    <a:lnTo>
                      <a:pt x="51" y="298"/>
                    </a:lnTo>
                    <a:lnTo>
                      <a:pt x="51" y="297"/>
                    </a:lnTo>
                    <a:lnTo>
                      <a:pt x="51" y="295"/>
                    </a:lnTo>
                    <a:lnTo>
                      <a:pt x="51" y="294"/>
                    </a:lnTo>
                    <a:lnTo>
                      <a:pt x="49" y="294"/>
                    </a:lnTo>
                    <a:lnTo>
                      <a:pt x="49" y="293"/>
                    </a:lnTo>
                    <a:lnTo>
                      <a:pt x="49" y="291"/>
                    </a:lnTo>
                    <a:lnTo>
                      <a:pt x="49" y="290"/>
                    </a:lnTo>
                    <a:lnTo>
                      <a:pt x="49" y="289"/>
                    </a:lnTo>
                    <a:lnTo>
                      <a:pt x="51" y="289"/>
                    </a:lnTo>
                    <a:lnTo>
                      <a:pt x="51" y="288"/>
                    </a:lnTo>
                    <a:lnTo>
                      <a:pt x="52" y="288"/>
                    </a:lnTo>
                    <a:lnTo>
                      <a:pt x="52" y="286"/>
                    </a:lnTo>
                    <a:lnTo>
                      <a:pt x="53" y="286"/>
                    </a:lnTo>
                    <a:lnTo>
                      <a:pt x="53" y="285"/>
                    </a:lnTo>
                    <a:lnTo>
                      <a:pt x="55" y="285"/>
                    </a:lnTo>
                    <a:lnTo>
                      <a:pt x="56" y="285"/>
                    </a:lnTo>
                    <a:lnTo>
                      <a:pt x="56" y="284"/>
                    </a:lnTo>
                    <a:lnTo>
                      <a:pt x="57" y="284"/>
                    </a:lnTo>
                    <a:lnTo>
                      <a:pt x="59" y="282"/>
                    </a:lnTo>
                    <a:lnTo>
                      <a:pt x="60" y="282"/>
                    </a:lnTo>
                    <a:lnTo>
                      <a:pt x="60" y="281"/>
                    </a:lnTo>
                    <a:lnTo>
                      <a:pt x="61" y="281"/>
                    </a:lnTo>
                    <a:lnTo>
                      <a:pt x="61" y="280"/>
                    </a:lnTo>
                    <a:lnTo>
                      <a:pt x="63" y="280"/>
                    </a:lnTo>
                    <a:lnTo>
                      <a:pt x="63" y="278"/>
                    </a:lnTo>
                    <a:lnTo>
                      <a:pt x="63" y="277"/>
                    </a:lnTo>
                    <a:lnTo>
                      <a:pt x="64" y="277"/>
                    </a:lnTo>
                    <a:lnTo>
                      <a:pt x="64" y="276"/>
                    </a:lnTo>
                    <a:lnTo>
                      <a:pt x="64" y="274"/>
                    </a:lnTo>
                    <a:lnTo>
                      <a:pt x="64" y="273"/>
                    </a:lnTo>
                    <a:lnTo>
                      <a:pt x="64" y="272"/>
                    </a:lnTo>
                    <a:lnTo>
                      <a:pt x="64" y="271"/>
                    </a:lnTo>
                    <a:lnTo>
                      <a:pt x="63" y="268"/>
                    </a:lnTo>
                    <a:lnTo>
                      <a:pt x="63" y="267"/>
                    </a:lnTo>
                    <a:lnTo>
                      <a:pt x="61" y="267"/>
                    </a:lnTo>
                    <a:lnTo>
                      <a:pt x="61" y="265"/>
                    </a:lnTo>
                    <a:lnTo>
                      <a:pt x="60" y="265"/>
                    </a:lnTo>
                    <a:lnTo>
                      <a:pt x="59" y="265"/>
                    </a:lnTo>
                    <a:lnTo>
                      <a:pt x="59" y="264"/>
                    </a:lnTo>
                    <a:lnTo>
                      <a:pt x="56" y="264"/>
                    </a:lnTo>
                    <a:lnTo>
                      <a:pt x="55" y="263"/>
                    </a:lnTo>
                    <a:lnTo>
                      <a:pt x="53" y="263"/>
                    </a:lnTo>
                    <a:lnTo>
                      <a:pt x="52" y="263"/>
                    </a:lnTo>
                    <a:lnTo>
                      <a:pt x="51" y="263"/>
                    </a:lnTo>
                    <a:lnTo>
                      <a:pt x="49" y="263"/>
                    </a:lnTo>
                    <a:lnTo>
                      <a:pt x="49" y="261"/>
                    </a:lnTo>
                    <a:lnTo>
                      <a:pt x="48" y="261"/>
                    </a:lnTo>
                    <a:lnTo>
                      <a:pt x="47" y="261"/>
                    </a:lnTo>
                    <a:lnTo>
                      <a:pt x="47" y="260"/>
                    </a:lnTo>
                    <a:lnTo>
                      <a:pt x="45" y="260"/>
                    </a:lnTo>
                    <a:lnTo>
                      <a:pt x="44" y="259"/>
                    </a:lnTo>
                    <a:lnTo>
                      <a:pt x="43" y="259"/>
                    </a:lnTo>
                    <a:lnTo>
                      <a:pt x="43" y="257"/>
                    </a:lnTo>
                    <a:lnTo>
                      <a:pt x="42" y="257"/>
                    </a:lnTo>
                    <a:lnTo>
                      <a:pt x="40" y="257"/>
                    </a:lnTo>
                    <a:lnTo>
                      <a:pt x="40" y="256"/>
                    </a:lnTo>
                    <a:lnTo>
                      <a:pt x="39" y="256"/>
                    </a:lnTo>
                    <a:lnTo>
                      <a:pt x="38" y="255"/>
                    </a:lnTo>
                    <a:lnTo>
                      <a:pt x="36" y="255"/>
                    </a:lnTo>
                    <a:lnTo>
                      <a:pt x="36" y="254"/>
                    </a:lnTo>
                    <a:lnTo>
                      <a:pt x="35" y="254"/>
                    </a:lnTo>
                    <a:lnTo>
                      <a:pt x="35" y="252"/>
                    </a:lnTo>
                    <a:lnTo>
                      <a:pt x="34" y="252"/>
                    </a:lnTo>
                    <a:lnTo>
                      <a:pt x="34" y="251"/>
                    </a:lnTo>
                    <a:lnTo>
                      <a:pt x="34" y="250"/>
                    </a:lnTo>
                    <a:lnTo>
                      <a:pt x="32" y="250"/>
                    </a:lnTo>
                    <a:lnTo>
                      <a:pt x="32" y="248"/>
                    </a:lnTo>
                    <a:lnTo>
                      <a:pt x="31" y="248"/>
                    </a:lnTo>
                    <a:lnTo>
                      <a:pt x="31" y="247"/>
                    </a:lnTo>
                    <a:lnTo>
                      <a:pt x="31" y="246"/>
                    </a:lnTo>
                    <a:lnTo>
                      <a:pt x="31" y="244"/>
                    </a:lnTo>
                    <a:lnTo>
                      <a:pt x="32" y="244"/>
                    </a:lnTo>
                    <a:lnTo>
                      <a:pt x="32" y="243"/>
                    </a:lnTo>
                    <a:lnTo>
                      <a:pt x="32" y="242"/>
                    </a:lnTo>
                    <a:lnTo>
                      <a:pt x="34" y="242"/>
                    </a:lnTo>
                    <a:lnTo>
                      <a:pt x="34" y="240"/>
                    </a:lnTo>
                    <a:lnTo>
                      <a:pt x="34" y="239"/>
                    </a:lnTo>
                    <a:lnTo>
                      <a:pt x="34" y="238"/>
                    </a:lnTo>
                    <a:lnTo>
                      <a:pt x="34" y="237"/>
                    </a:lnTo>
                    <a:lnTo>
                      <a:pt x="34" y="235"/>
                    </a:lnTo>
                    <a:lnTo>
                      <a:pt x="34" y="234"/>
                    </a:lnTo>
                    <a:lnTo>
                      <a:pt x="34" y="233"/>
                    </a:lnTo>
                    <a:lnTo>
                      <a:pt x="34" y="231"/>
                    </a:lnTo>
                    <a:lnTo>
                      <a:pt x="35" y="231"/>
                    </a:lnTo>
                    <a:lnTo>
                      <a:pt x="35" y="230"/>
                    </a:lnTo>
                    <a:lnTo>
                      <a:pt x="35" y="229"/>
                    </a:lnTo>
                    <a:lnTo>
                      <a:pt x="36" y="229"/>
                    </a:lnTo>
                    <a:lnTo>
                      <a:pt x="36" y="227"/>
                    </a:lnTo>
                    <a:lnTo>
                      <a:pt x="36" y="226"/>
                    </a:lnTo>
                    <a:lnTo>
                      <a:pt x="36" y="225"/>
                    </a:lnTo>
                    <a:lnTo>
                      <a:pt x="38" y="225"/>
                    </a:lnTo>
                    <a:lnTo>
                      <a:pt x="38" y="223"/>
                    </a:lnTo>
                    <a:lnTo>
                      <a:pt x="39" y="223"/>
                    </a:lnTo>
                    <a:lnTo>
                      <a:pt x="39" y="222"/>
                    </a:lnTo>
                    <a:lnTo>
                      <a:pt x="40" y="222"/>
                    </a:lnTo>
                    <a:lnTo>
                      <a:pt x="40" y="221"/>
                    </a:lnTo>
                    <a:lnTo>
                      <a:pt x="42" y="221"/>
                    </a:lnTo>
                    <a:lnTo>
                      <a:pt x="43" y="221"/>
                    </a:lnTo>
                    <a:lnTo>
                      <a:pt x="43" y="219"/>
                    </a:lnTo>
                    <a:lnTo>
                      <a:pt x="44" y="219"/>
                    </a:lnTo>
                    <a:lnTo>
                      <a:pt x="45" y="219"/>
                    </a:lnTo>
                    <a:lnTo>
                      <a:pt x="47" y="219"/>
                    </a:lnTo>
                    <a:lnTo>
                      <a:pt x="48" y="221"/>
                    </a:lnTo>
                    <a:lnTo>
                      <a:pt x="49" y="221"/>
                    </a:lnTo>
                    <a:lnTo>
                      <a:pt x="49" y="219"/>
                    </a:lnTo>
                    <a:lnTo>
                      <a:pt x="51" y="219"/>
                    </a:lnTo>
                    <a:lnTo>
                      <a:pt x="51" y="218"/>
                    </a:lnTo>
                    <a:lnTo>
                      <a:pt x="52" y="218"/>
                    </a:lnTo>
                    <a:lnTo>
                      <a:pt x="53" y="218"/>
                    </a:lnTo>
                    <a:lnTo>
                      <a:pt x="53" y="217"/>
                    </a:lnTo>
                    <a:lnTo>
                      <a:pt x="55" y="217"/>
                    </a:lnTo>
                    <a:lnTo>
                      <a:pt x="56" y="217"/>
                    </a:lnTo>
                    <a:lnTo>
                      <a:pt x="56" y="216"/>
                    </a:lnTo>
                    <a:lnTo>
                      <a:pt x="57" y="216"/>
                    </a:lnTo>
                    <a:lnTo>
                      <a:pt x="57" y="214"/>
                    </a:lnTo>
                    <a:lnTo>
                      <a:pt x="57" y="213"/>
                    </a:lnTo>
                    <a:lnTo>
                      <a:pt x="57" y="212"/>
                    </a:lnTo>
                    <a:lnTo>
                      <a:pt x="59" y="212"/>
                    </a:lnTo>
                    <a:lnTo>
                      <a:pt x="57" y="212"/>
                    </a:lnTo>
                    <a:lnTo>
                      <a:pt x="57" y="210"/>
                    </a:lnTo>
                    <a:lnTo>
                      <a:pt x="56" y="210"/>
                    </a:lnTo>
                    <a:lnTo>
                      <a:pt x="55" y="210"/>
                    </a:lnTo>
                    <a:lnTo>
                      <a:pt x="53" y="210"/>
                    </a:lnTo>
                    <a:lnTo>
                      <a:pt x="52" y="210"/>
                    </a:lnTo>
                    <a:lnTo>
                      <a:pt x="51" y="210"/>
                    </a:lnTo>
                    <a:lnTo>
                      <a:pt x="49" y="209"/>
                    </a:lnTo>
                    <a:lnTo>
                      <a:pt x="48" y="209"/>
                    </a:lnTo>
                    <a:lnTo>
                      <a:pt x="47" y="209"/>
                    </a:lnTo>
                    <a:lnTo>
                      <a:pt x="45" y="209"/>
                    </a:lnTo>
                    <a:lnTo>
                      <a:pt x="44" y="209"/>
                    </a:lnTo>
                    <a:lnTo>
                      <a:pt x="44" y="208"/>
                    </a:lnTo>
                    <a:lnTo>
                      <a:pt x="43" y="208"/>
                    </a:lnTo>
                    <a:lnTo>
                      <a:pt x="42" y="208"/>
                    </a:lnTo>
                    <a:lnTo>
                      <a:pt x="40" y="208"/>
                    </a:lnTo>
                    <a:lnTo>
                      <a:pt x="39" y="208"/>
                    </a:lnTo>
                    <a:lnTo>
                      <a:pt x="39" y="206"/>
                    </a:lnTo>
                    <a:lnTo>
                      <a:pt x="38" y="206"/>
                    </a:lnTo>
                    <a:lnTo>
                      <a:pt x="36" y="206"/>
                    </a:lnTo>
                    <a:lnTo>
                      <a:pt x="36" y="205"/>
                    </a:lnTo>
                    <a:lnTo>
                      <a:pt x="35" y="205"/>
                    </a:lnTo>
                    <a:lnTo>
                      <a:pt x="34" y="205"/>
                    </a:lnTo>
                    <a:lnTo>
                      <a:pt x="34" y="204"/>
                    </a:lnTo>
                    <a:lnTo>
                      <a:pt x="32" y="204"/>
                    </a:lnTo>
                    <a:lnTo>
                      <a:pt x="31" y="204"/>
                    </a:lnTo>
                    <a:lnTo>
                      <a:pt x="31" y="202"/>
                    </a:lnTo>
                    <a:lnTo>
                      <a:pt x="30" y="202"/>
                    </a:lnTo>
                    <a:lnTo>
                      <a:pt x="30" y="201"/>
                    </a:lnTo>
                    <a:lnTo>
                      <a:pt x="28" y="201"/>
                    </a:lnTo>
                    <a:lnTo>
                      <a:pt x="27" y="201"/>
                    </a:lnTo>
                    <a:lnTo>
                      <a:pt x="27" y="200"/>
                    </a:lnTo>
                    <a:lnTo>
                      <a:pt x="26" y="200"/>
                    </a:lnTo>
                    <a:lnTo>
                      <a:pt x="26" y="199"/>
                    </a:lnTo>
                    <a:lnTo>
                      <a:pt x="26" y="197"/>
                    </a:lnTo>
                    <a:lnTo>
                      <a:pt x="25" y="197"/>
                    </a:lnTo>
                    <a:lnTo>
                      <a:pt x="25" y="196"/>
                    </a:lnTo>
                    <a:lnTo>
                      <a:pt x="25" y="195"/>
                    </a:lnTo>
                    <a:lnTo>
                      <a:pt x="25" y="193"/>
                    </a:lnTo>
                    <a:lnTo>
                      <a:pt x="25" y="192"/>
                    </a:lnTo>
                    <a:lnTo>
                      <a:pt x="25" y="191"/>
                    </a:lnTo>
                    <a:lnTo>
                      <a:pt x="23" y="191"/>
                    </a:lnTo>
                    <a:lnTo>
                      <a:pt x="23" y="189"/>
                    </a:lnTo>
                    <a:lnTo>
                      <a:pt x="23" y="188"/>
                    </a:lnTo>
                    <a:lnTo>
                      <a:pt x="23" y="187"/>
                    </a:lnTo>
                    <a:lnTo>
                      <a:pt x="22" y="187"/>
                    </a:lnTo>
                    <a:lnTo>
                      <a:pt x="22" y="185"/>
                    </a:lnTo>
                    <a:lnTo>
                      <a:pt x="21" y="185"/>
                    </a:lnTo>
                    <a:lnTo>
                      <a:pt x="21" y="184"/>
                    </a:lnTo>
                    <a:lnTo>
                      <a:pt x="21" y="185"/>
                    </a:lnTo>
                    <a:lnTo>
                      <a:pt x="21" y="184"/>
                    </a:lnTo>
                    <a:lnTo>
                      <a:pt x="19" y="184"/>
                    </a:lnTo>
                    <a:lnTo>
                      <a:pt x="19" y="183"/>
                    </a:lnTo>
                    <a:lnTo>
                      <a:pt x="18" y="183"/>
                    </a:lnTo>
                    <a:lnTo>
                      <a:pt x="18" y="182"/>
                    </a:lnTo>
                    <a:lnTo>
                      <a:pt x="17" y="182"/>
                    </a:lnTo>
                    <a:lnTo>
                      <a:pt x="17" y="180"/>
                    </a:lnTo>
                    <a:lnTo>
                      <a:pt x="15" y="180"/>
                    </a:lnTo>
                    <a:lnTo>
                      <a:pt x="15" y="179"/>
                    </a:lnTo>
                    <a:lnTo>
                      <a:pt x="15" y="178"/>
                    </a:lnTo>
                    <a:lnTo>
                      <a:pt x="14" y="178"/>
                    </a:lnTo>
                    <a:lnTo>
                      <a:pt x="14" y="176"/>
                    </a:lnTo>
                    <a:lnTo>
                      <a:pt x="14" y="175"/>
                    </a:lnTo>
                    <a:lnTo>
                      <a:pt x="14" y="174"/>
                    </a:lnTo>
                    <a:lnTo>
                      <a:pt x="15" y="174"/>
                    </a:lnTo>
                    <a:lnTo>
                      <a:pt x="15" y="172"/>
                    </a:lnTo>
                    <a:lnTo>
                      <a:pt x="15" y="171"/>
                    </a:lnTo>
                    <a:lnTo>
                      <a:pt x="15" y="170"/>
                    </a:lnTo>
                    <a:lnTo>
                      <a:pt x="14" y="170"/>
                    </a:lnTo>
                    <a:lnTo>
                      <a:pt x="14" y="168"/>
                    </a:lnTo>
                    <a:lnTo>
                      <a:pt x="14" y="167"/>
                    </a:lnTo>
                    <a:lnTo>
                      <a:pt x="13" y="167"/>
                    </a:lnTo>
                    <a:lnTo>
                      <a:pt x="13" y="166"/>
                    </a:lnTo>
                    <a:lnTo>
                      <a:pt x="13" y="165"/>
                    </a:lnTo>
                    <a:lnTo>
                      <a:pt x="11" y="165"/>
                    </a:lnTo>
                    <a:lnTo>
                      <a:pt x="11" y="163"/>
                    </a:lnTo>
                    <a:lnTo>
                      <a:pt x="10" y="163"/>
                    </a:lnTo>
                    <a:lnTo>
                      <a:pt x="10" y="162"/>
                    </a:lnTo>
                    <a:lnTo>
                      <a:pt x="10" y="161"/>
                    </a:lnTo>
                    <a:lnTo>
                      <a:pt x="10" y="159"/>
                    </a:lnTo>
                    <a:lnTo>
                      <a:pt x="9" y="159"/>
                    </a:lnTo>
                    <a:lnTo>
                      <a:pt x="9" y="158"/>
                    </a:lnTo>
                    <a:lnTo>
                      <a:pt x="9" y="157"/>
                    </a:lnTo>
                    <a:lnTo>
                      <a:pt x="8" y="157"/>
                    </a:lnTo>
                    <a:lnTo>
                      <a:pt x="8" y="155"/>
                    </a:lnTo>
                    <a:lnTo>
                      <a:pt x="6" y="155"/>
                    </a:lnTo>
                    <a:lnTo>
                      <a:pt x="6" y="154"/>
                    </a:lnTo>
                    <a:lnTo>
                      <a:pt x="6" y="153"/>
                    </a:lnTo>
                    <a:lnTo>
                      <a:pt x="6" y="151"/>
                    </a:lnTo>
                    <a:lnTo>
                      <a:pt x="5" y="151"/>
                    </a:lnTo>
                    <a:lnTo>
                      <a:pt x="5" y="150"/>
                    </a:lnTo>
                    <a:lnTo>
                      <a:pt x="4" y="150"/>
                    </a:lnTo>
                    <a:lnTo>
                      <a:pt x="2" y="149"/>
                    </a:lnTo>
                    <a:lnTo>
                      <a:pt x="2" y="147"/>
                    </a:lnTo>
                    <a:lnTo>
                      <a:pt x="1" y="147"/>
                    </a:lnTo>
                    <a:lnTo>
                      <a:pt x="1" y="146"/>
                    </a:lnTo>
                    <a:lnTo>
                      <a:pt x="0" y="145"/>
                    </a:lnTo>
                    <a:lnTo>
                      <a:pt x="1" y="145"/>
                    </a:lnTo>
                    <a:lnTo>
                      <a:pt x="1" y="144"/>
                    </a:lnTo>
                    <a:lnTo>
                      <a:pt x="1" y="142"/>
                    </a:lnTo>
                    <a:lnTo>
                      <a:pt x="1" y="141"/>
                    </a:lnTo>
                    <a:lnTo>
                      <a:pt x="0" y="141"/>
                    </a:lnTo>
                    <a:lnTo>
                      <a:pt x="0" y="140"/>
                    </a:lnTo>
                    <a:lnTo>
                      <a:pt x="0" y="138"/>
                    </a:lnTo>
                    <a:lnTo>
                      <a:pt x="1" y="138"/>
                    </a:lnTo>
                    <a:lnTo>
                      <a:pt x="1" y="137"/>
                    </a:lnTo>
                    <a:lnTo>
                      <a:pt x="1" y="136"/>
                    </a:lnTo>
                    <a:lnTo>
                      <a:pt x="2" y="136"/>
                    </a:lnTo>
                    <a:lnTo>
                      <a:pt x="2" y="134"/>
                    </a:lnTo>
                    <a:lnTo>
                      <a:pt x="4" y="133"/>
                    </a:lnTo>
                    <a:lnTo>
                      <a:pt x="4" y="132"/>
                    </a:lnTo>
                    <a:lnTo>
                      <a:pt x="5" y="132"/>
                    </a:lnTo>
                    <a:lnTo>
                      <a:pt x="6" y="132"/>
                    </a:lnTo>
                    <a:lnTo>
                      <a:pt x="6" y="130"/>
                    </a:lnTo>
                    <a:lnTo>
                      <a:pt x="8" y="130"/>
                    </a:lnTo>
                    <a:lnTo>
                      <a:pt x="9" y="129"/>
                    </a:lnTo>
                    <a:lnTo>
                      <a:pt x="9" y="128"/>
                    </a:lnTo>
                    <a:lnTo>
                      <a:pt x="10" y="128"/>
                    </a:lnTo>
                    <a:lnTo>
                      <a:pt x="10" y="127"/>
                    </a:lnTo>
                    <a:lnTo>
                      <a:pt x="10" y="125"/>
                    </a:lnTo>
                    <a:lnTo>
                      <a:pt x="10" y="124"/>
                    </a:lnTo>
                    <a:lnTo>
                      <a:pt x="11" y="124"/>
                    </a:lnTo>
                    <a:lnTo>
                      <a:pt x="11" y="123"/>
                    </a:lnTo>
                    <a:lnTo>
                      <a:pt x="13" y="121"/>
                    </a:lnTo>
                    <a:lnTo>
                      <a:pt x="13" y="120"/>
                    </a:lnTo>
                    <a:lnTo>
                      <a:pt x="13" y="119"/>
                    </a:lnTo>
                    <a:lnTo>
                      <a:pt x="11" y="119"/>
                    </a:lnTo>
                    <a:lnTo>
                      <a:pt x="11" y="117"/>
                    </a:lnTo>
                    <a:lnTo>
                      <a:pt x="11" y="116"/>
                    </a:lnTo>
                    <a:lnTo>
                      <a:pt x="10" y="116"/>
                    </a:lnTo>
                    <a:lnTo>
                      <a:pt x="9" y="116"/>
                    </a:lnTo>
                    <a:lnTo>
                      <a:pt x="9" y="115"/>
                    </a:lnTo>
                    <a:lnTo>
                      <a:pt x="8" y="115"/>
                    </a:lnTo>
                    <a:lnTo>
                      <a:pt x="6" y="115"/>
                    </a:lnTo>
                    <a:lnTo>
                      <a:pt x="5" y="115"/>
                    </a:lnTo>
                    <a:lnTo>
                      <a:pt x="4" y="115"/>
                    </a:lnTo>
                    <a:lnTo>
                      <a:pt x="2" y="113"/>
                    </a:lnTo>
                    <a:lnTo>
                      <a:pt x="1" y="113"/>
                    </a:lnTo>
                    <a:lnTo>
                      <a:pt x="1" y="112"/>
                    </a:lnTo>
                    <a:lnTo>
                      <a:pt x="1" y="111"/>
                    </a:lnTo>
                    <a:lnTo>
                      <a:pt x="1" y="110"/>
                    </a:lnTo>
                    <a:lnTo>
                      <a:pt x="1" y="108"/>
                    </a:lnTo>
                    <a:lnTo>
                      <a:pt x="2" y="108"/>
                    </a:lnTo>
                    <a:lnTo>
                      <a:pt x="2" y="107"/>
                    </a:lnTo>
                    <a:lnTo>
                      <a:pt x="4" y="107"/>
                    </a:lnTo>
                    <a:lnTo>
                      <a:pt x="5" y="107"/>
                    </a:lnTo>
                    <a:lnTo>
                      <a:pt x="5" y="106"/>
                    </a:lnTo>
                    <a:lnTo>
                      <a:pt x="6" y="106"/>
                    </a:lnTo>
                    <a:lnTo>
                      <a:pt x="8" y="104"/>
                    </a:lnTo>
                    <a:lnTo>
                      <a:pt x="8" y="103"/>
                    </a:lnTo>
                    <a:lnTo>
                      <a:pt x="9" y="103"/>
                    </a:lnTo>
                    <a:lnTo>
                      <a:pt x="9" y="102"/>
                    </a:lnTo>
                    <a:lnTo>
                      <a:pt x="10" y="102"/>
                    </a:lnTo>
                    <a:lnTo>
                      <a:pt x="10" y="100"/>
                    </a:lnTo>
                    <a:lnTo>
                      <a:pt x="11" y="100"/>
                    </a:lnTo>
                    <a:lnTo>
                      <a:pt x="11" y="99"/>
                    </a:lnTo>
                    <a:lnTo>
                      <a:pt x="13" y="99"/>
                    </a:lnTo>
                    <a:lnTo>
                      <a:pt x="13" y="98"/>
                    </a:lnTo>
                    <a:lnTo>
                      <a:pt x="14" y="98"/>
                    </a:lnTo>
                    <a:lnTo>
                      <a:pt x="14" y="96"/>
                    </a:lnTo>
                    <a:lnTo>
                      <a:pt x="15" y="95"/>
                    </a:lnTo>
                    <a:lnTo>
                      <a:pt x="15" y="94"/>
                    </a:lnTo>
                    <a:lnTo>
                      <a:pt x="17" y="94"/>
                    </a:lnTo>
                    <a:lnTo>
                      <a:pt x="17" y="93"/>
                    </a:lnTo>
                    <a:lnTo>
                      <a:pt x="17" y="91"/>
                    </a:lnTo>
                    <a:lnTo>
                      <a:pt x="17" y="90"/>
                    </a:lnTo>
                    <a:lnTo>
                      <a:pt x="17" y="89"/>
                    </a:lnTo>
                    <a:lnTo>
                      <a:pt x="18" y="89"/>
                    </a:lnTo>
                    <a:lnTo>
                      <a:pt x="18" y="87"/>
                    </a:lnTo>
                    <a:lnTo>
                      <a:pt x="18" y="86"/>
                    </a:lnTo>
                    <a:lnTo>
                      <a:pt x="19" y="85"/>
                    </a:lnTo>
                    <a:lnTo>
                      <a:pt x="19" y="83"/>
                    </a:lnTo>
                    <a:lnTo>
                      <a:pt x="21" y="82"/>
                    </a:lnTo>
                    <a:lnTo>
                      <a:pt x="21" y="81"/>
                    </a:lnTo>
                    <a:lnTo>
                      <a:pt x="21" y="79"/>
                    </a:lnTo>
                    <a:lnTo>
                      <a:pt x="21" y="78"/>
                    </a:lnTo>
                    <a:lnTo>
                      <a:pt x="22" y="78"/>
                    </a:lnTo>
                    <a:lnTo>
                      <a:pt x="22" y="77"/>
                    </a:lnTo>
                    <a:lnTo>
                      <a:pt x="21" y="76"/>
                    </a:lnTo>
                    <a:lnTo>
                      <a:pt x="21" y="74"/>
                    </a:lnTo>
                    <a:lnTo>
                      <a:pt x="22" y="74"/>
                    </a:lnTo>
                    <a:lnTo>
                      <a:pt x="22" y="73"/>
                    </a:lnTo>
                    <a:lnTo>
                      <a:pt x="21" y="73"/>
                    </a:lnTo>
                    <a:lnTo>
                      <a:pt x="21" y="72"/>
                    </a:lnTo>
                    <a:lnTo>
                      <a:pt x="22" y="72"/>
                    </a:lnTo>
                    <a:lnTo>
                      <a:pt x="22" y="70"/>
                    </a:lnTo>
                    <a:lnTo>
                      <a:pt x="22" y="69"/>
                    </a:lnTo>
                    <a:lnTo>
                      <a:pt x="23" y="69"/>
                    </a:lnTo>
                    <a:lnTo>
                      <a:pt x="23" y="68"/>
                    </a:lnTo>
                    <a:lnTo>
                      <a:pt x="25" y="66"/>
                    </a:lnTo>
                    <a:lnTo>
                      <a:pt x="26" y="65"/>
                    </a:lnTo>
                    <a:lnTo>
                      <a:pt x="26" y="64"/>
                    </a:lnTo>
                    <a:lnTo>
                      <a:pt x="27" y="62"/>
                    </a:lnTo>
                    <a:lnTo>
                      <a:pt x="27" y="61"/>
                    </a:lnTo>
                    <a:lnTo>
                      <a:pt x="27" y="60"/>
                    </a:lnTo>
                    <a:lnTo>
                      <a:pt x="27" y="58"/>
                    </a:lnTo>
                    <a:lnTo>
                      <a:pt x="26" y="57"/>
                    </a:lnTo>
                    <a:lnTo>
                      <a:pt x="26" y="56"/>
                    </a:lnTo>
                    <a:lnTo>
                      <a:pt x="26" y="55"/>
                    </a:lnTo>
                    <a:lnTo>
                      <a:pt x="26" y="53"/>
                    </a:lnTo>
                    <a:lnTo>
                      <a:pt x="26" y="52"/>
                    </a:lnTo>
                    <a:lnTo>
                      <a:pt x="27" y="52"/>
                    </a:lnTo>
                    <a:lnTo>
                      <a:pt x="27" y="51"/>
                    </a:lnTo>
                    <a:lnTo>
                      <a:pt x="28" y="51"/>
                    </a:lnTo>
                    <a:lnTo>
                      <a:pt x="30" y="51"/>
                    </a:lnTo>
                    <a:lnTo>
                      <a:pt x="31" y="51"/>
                    </a:lnTo>
                    <a:lnTo>
                      <a:pt x="32" y="51"/>
                    </a:lnTo>
                    <a:lnTo>
                      <a:pt x="34" y="51"/>
                    </a:lnTo>
                    <a:lnTo>
                      <a:pt x="35" y="51"/>
                    </a:lnTo>
                    <a:lnTo>
                      <a:pt x="36" y="49"/>
                    </a:lnTo>
                    <a:lnTo>
                      <a:pt x="38" y="48"/>
                    </a:lnTo>
                    <a:lnTo>
                      <a:pt x="38" y="47"/>
                    </a:lnTo>
                    <a:lnTo>
                      <a:pt x="39" y="47"/>
                    </a:lnTo>
                    <a:lnTo>
                      <a:pt x="39" y="45"/>
                    </a:lnTo>
                    <a:lnTo>
                      <a:pt x="39" y="44"/>
                    </a:lnTo>
                    <a:lnTo>
                      <a:pt x="40" y="44"/>
                    </a:lnTo>
                    <a:lnTo>
                      <a:pt x="40" y="43"/>
                    </a:lnTo>
                    <a:lnTo>
                      <a:pt x="42" y="43"/>
                    </a:lnTo>
                    <a:lnTo>
                      <a:pt x="42" y="41"/>
                    </a:lnTo>
                    <a:lnTo>
                      <a:pt x="42" y="40"/>
                    </a:lnTo>
                    <a:lnTo>
                      <a:pt x="43" y="40"/>
                    </a:lnTo>
                    <a:lnTo>
                      <a:pt x="43" y="39"/>
                    </a:lnTo>
                    <a:lnTo>
                      <a:pt x="43" y="38"/>
                    </a:lnTo>
                    <a:lnTo>
                      <a:pt x="43" y="36"/>
                    </a:lnTo>
                    <a:lnTo>
                      <a:pt x="43" y="35"/>
                    </a:lnTo>
                    <a:lnTo>
                      <a:pt x="43" y="34"/>
                    </a:lnTo>
                    <a:lnTo>
                      <a:pt x="42" y="34"/>
                    </a:lnTo>
                    <a:lnTo>
                      <a:pt x="42" y="32"/>
                    </a:lnTo>
                    <a:lnTo>
                      <a:pt x="42" y="31"/>
                    </a:lnTo>
                    <a:lnTo>
                      <a:pt x="40" y="31"/>
                    </a:lnTo>
                    <a:lnTo>
                      <a:pt x="40" y="30"/>
                    </a:lnTo>
                    <a:lnTo>
                      <a:pt x="39" y="30"/>
                    </a:lnTo>
                    <a:lnTo>
                      <a:pt x="39" y="28"/>
                    </a:lnTo>
                    <a:lnTo>
                      <a:pt x="38" y="28"/>
                    </a:lnTo>
                    <a:lnTo>
                      <a:pt x="36" y="27"/>
                    </a:lnTo>
                    <a:lnTo>
                      <a:pt x="35" y="27"/>
                    </a:lnTo>
                    <a:lnTo>
                      <a:pt x="35" y="26"/>
                    </a:lnTo>
                    <a:lnTo>
                      <a:pt x="35" y="24"/>
                    </a:lnTo>
                    <a:lnTo>
                      <a:pt x="35" y="23"/>
                    </a:lnTo>
                    <a:lnTo>
                      <a:pt x="35" y="22"/>
                    </a:lnTo>
                    <a:lnTo>
                      <a:pt x="35" y="21"/>
                    </a:lnTo>
                    <a:lnTo>
                      <a:pt x="36" y="21"/>
                    </a:lnTo>
                    <a:lnTo>
                      <a:pt x="36" y="19"/>
                    </a:lnTo>
                    <a:lnTo>
                      <a:pt x="36" y="18"/>
                    </a:lnTo>
                    <a:lnTo>
                      <a:pt x="36" y="17"/>
                    </a:lnTo>
                    <a:lnTo>
                      <a:pt x="36" y="15"/>
                    </a:lnTo>
                    <a:lnTo>
                      <a:pt x="36" y="14"/>
                    </a:lnTo>
                    <a:lnTo>
                      <a:pt x="36" y="13"/>
                    </a:lnTo>
                    <a:lnTo>
                      <a:pt x="38" y="11"/>
                    </a:lnTo>
                    <a:lnTo>
                      <a:pt x="39" y="11"/>
                    </a:lnTo>
                    <a:lnTo>
                      <a:pt x="43" y="11"/>
                    </a:lnTo>
                    <a:lnTo>
                      <a:pt x="44" y="11"/>
                    </a:lnTo>
                    <a:lnTo>
                      <a:pt x="47" y="11"/>
                    </a:lnTo>
                    <a:lnTo>
                      <a:pt x="53" y="11"/>
                    </a:lnTo>
                    <a:lnTo>
                      <a:pt x="55" y="11"/>
                    </a:lnTo>
                    <a:lnTo>
                      <a:pt x="56" y="11"/>
                    </a:lnTo>
                    <a:lnTo>
                      <a:pt x="59" y="11"/>
                    </a:lnTo>
                    <a:lnTo>
                      <a:pt x="60" y="11"/>
                    </a:lnTo>
                    <a:lnTo>
                      <a:pt x="60" y="10"/>
                    </a:lnTo>
                    <a:lnTo>
                      <a:pt x="60" y="9"/>
                    </a:lnTo>
                    <a:lnTo>
                      <a:pt x="61" y="9"/>
                    </a:lnTo>
                    <a:lnTo>
                      <a:pt x="61" y="7"/>
                    </a:lnTo>
                    <a:lnTo>
                      <a:pt x="63" y="7"/>
                    </a:lnTo>
                    <a:lnTo>
                      <a:pt x="63" y="6"/>
                    </a:lnTo>
                    <a:lnTo>
                      <a:pt x="64" y="6"/>
                    </a:lnTo>
                    <a:lnTo>
                      <a:pt x="65" y="6"/>
                    </a:lnTo>
                    <a:lnTo>
                      <a:pt x="69" y="6"/>
                    </a:lnTo>
                    <a:lnTo>
                      <a:pt x="74" y="6"/>
                    </a:lnTo>
                    <a:lnTo>
                      <a:pt x="89" y="6"/>
                    </a:lnTo>
                    <a:lnTo>
                      <a:pt x="90" y="6"/>
                    </a:lnTo>
                    <a:lnTo>
                      <a:pt x="99" y="6"/>
                    </a:lnTo>
                    <a:lnTo>
                      <a:pt x="104" y="6"/>
                    </a:lnTo>
                    <a:lnTo>
                      <a:pt x="106" y="6"/>
                    </a:lnTo>
                    <a:lnTo>
                      <a:pt x="108" y="6"/>
                    </a:lnTo>
                    <a:lnTo>
                      <a:pt x="110" y="6"/>
                    </a:lnTo>
                    <a:lnTo>
                      <a:pt x="111" y="6"/>
                    </a:lnTo>
                    <a:lnTo>
                      <a:pt x="123" y="6"/>
                    </a:lnTo>
                    <a:lnTo>
                      <a:pt x="133" y="7"/>
                    </a:lnTo>
                    <a:lnTo>
                      <a:pt x="138" y="7"/>
                    </a:lnTo>
                    <a:lnTo>
                      <a:pt x="153" y="7"/>
                    </a:lnTo>
                    <a:lnTo>
                      <a:pt x="169" y="5"/>
                    </a:lnTo>
                    <a:lnTo>
                      <a:pt x="183" y="7"/>
                    </a:lnTo>
                    <a:lnTo>
                      <a:pt x="193" y="10"/>
                    </a:lnTo>
                    <a:lnTo>
                      <a:pt x="200" y="10"/>
                    </a:lnTo>
                    <a:lnTo>
                      <a:pt x="204" y="10"/>
                    </a:lnTo>
                    <a:lnTo>
                      <a:pt x="208" y="10"/>
                    </a:lnTo>
                    <a:lnTo>
                      <a:pt x="216" y="10"/>
                    </a:lnTo>
                    <a:lnTo>
                      <a:pt x="221" y="9"/>
                    </a:lnTo>
                    <a:lnTo>
                      <a:pt x="230" y="7"/>
                    </a:lnTo>
                    <a:lnTo>
                      <a:pt x="238" y="7"/>
                    </a:lnTo>
                    <a:lnTo>
                      <a:pt x="248" y="6"/>
                    </a:lnTo>
                    <a:lnTo>
                      <a:pt x="260" y="6"/>
                    </a:lnTo>
                    <a:lnTo>
                      <a:pt x="264" y="6"/>
                    </a:lnTo>
                    <a:lnTo>
                      <a:pt x="282" y="9"/>
                    </a:lnTo>
                    <a:lnTo>
                      <a:pt x="296" y="9"/>
                    </a:lnTo>
                    <a:lnTo>
                      <a:pt x="303" y="7"/>
                    </a:lnTo>
                    <a:lnTo>
                      <a:pt x="311" y="9"/>
                    </a:lnTo>
                    <a:lnTo>
                      <a:pt x="322" y="11"/>
                    </a:lnTo>
                    <a:lnTo>
                      <a:pt x="373" y="11"/>
                    </a:lnTo>
                    <a:lnTo>
                      <a:pt x="412" y="10"/>
                    </a:lnTo>
                    <a:lnTo>
                      <a:pt x="412" y="0"/>
                    </a:lnTo>
                    <a:lnTo>
                      <a:pt x="480" y="0"/>
                    </a:lnTo>
                    <a:lnTo>
                      <a:pt x="480" y="10"/>
                    </a:lnTo>
                    <a:lnTo>
                      <a:pt x="521" y="9"/>
                    </a:lnTo>
                    <a:lnTo>
                      <a:pt x="521" y="11"/>
                    </a:lnTo>
                    <a:lnTo>
                      <a:pt x="521" y="13"/>
                    </a:lnTo>
                    <a:lnTo>
                      <a:pt x="521" y="14"/>
                    </a:lnTo>
                    <a:lnTo>
                      <a:pt x="519" y="14"/>
                    </a:lnTo>
                    <a:lnTo>
                      <a:pt x="519" y="15"/>
                    </a:lnTo>
                    <a:lnTo>
                      <a:pt x="518" y="15"/>
                    </a:lnTo>
                    <a:lnTo>
                      <a:pt x="518" y="17"/>
                    </a:lnTo>
                    <a:lnTo>
                      <a:pt x="517" y="17"/>
                    </a:lnTo>
                    <a:lnTo>
                      <a:pt x="517" y="18"/>
                    </a:lnTo>
                    <a:lnTo>
                      <a:pt x="515" y="18"/>
                    </a:lnTo>
                    <a:lnTo>
                      <a:pt x="515" y="19"/>
                    </a:lnTo>
                    <a:lnTo>
                      <a:pt x="515" y="21"/>
                    </a:lnTo>
                    <a:lnTo>
                      <a:pt x="515" y="22"/>
                    </a:lnTo>
                    <a:lnTo>
                      <a:pt x="514" y="22"/>
                    </a:lnTo>
                    <a:lnTo>
                      <a:pt x="514" y="23"/>
                    </a:lnTo>
                    <a:lnTo>
                      <a:pt x="514" y="24"/>
                    </a:lnTo>
                    <a:lnTo>
                      <a:pt x="514" y="26"/>
                    </a:lnTo>
                    <a:lnTo>
                      <a:pt x="514" y="27"/>
                    </a:lnTo>
                    <a:lnTo>
                      <a:pt x="514" y="28"/>
                    </a:lnTo>
                    <a:lnTo>
                      <a:pt x="514" y="30"/>
                    </a:lnTo>
                    <a:lnTo>
                      <a:pt x="515" y="30"/>
                    </a:lnTo>
                    <a:lnTo>
                      <a:pt x="514" y="30"/>
                    </a:lnTo>
                    <a:lnTo>
                      <a:pt x="514" y="31"/>
                    </a:lnTo>
                    <a:lnTo>
                      <a:pt x="514" y="32"/>
                    </a:lnTo>
                    <a:lnTo>
                      <a:pt x="514" y="34"/>
                    </a:lnTo>
                    <a:lnTo>
                      <a:pt x="514" y="35"/>
                    </a:lnTo>
                    <a:lnTo>
                      <a:pt x="514" y="36"/>
                    </a:lnTo>
                    <a:lnTo>
                      <a:pt x="513" y="38"/>
                    </a:lnTo>
                    <a:lnTo>
                      <a:pt x="513" y="39"/>
                    </a:lnTo>
                    <a:lnTo>
                      <a:pt x="513" y="40"/>
                    </a:lnTo>
                    <a:lnTo>
                      <a:pt x="512" y="40"/>
                    </a:lnTo>
                    <a:lnTo>
                      <a:pt x="512" y="41"/>
                    </a:lnTo>
                    <a:lnTo>
                      <a:pt x="512" y="43"/>
                    </a:lnTo>
                    <a:lnTo>
                      <a:pt x="510" y="43"/>
                    </a:lnTo>
                    <a:lnTo>
                      <a:pt x="510" y="44"/>
                    </a:lnTo>
                    <a:lnTo>
                      <a:pt x="512" y="44"/>
                    </a:lnTo>
                    <a:lnTo>
                      <a:pt x="513" y="45"/>
                    </a:lnTo>
                    <a:lnTo>
                      <a:pt x="512" y="45"/>
                    </a:lnTo>
                    <a:lnTo>
                      <a:pt x="512" y="47"/>
                    </a:lnTo>
                    <a:lnTo>
                      <a:pt x="512" y="48"/>
                    </a:lnTo>
                    <a:lnTo>
                      <a:pt x="512" y="49"/>
                    </a:lnTo>
                    <a:lnTo>
                      <a:pt x="512" y="51"/>
                    </a:lnTo>
                    <a:lnTo>
                      <a:pt x="512" y="52"/>
                    </a:lnTo>
                    <a:lnTo>
                      <a:pt x="512" y="53"/>
                    </a:lnTo>
                    <a:lnTo>
                      <a:pt x="510" y="55"/>
                    </a:lnTo>
                    <a:lnTo>
                      <a:pt x="510" y="56"/>
                    </a:lnTo>
                    <a:lnTo>
                      <a:pt x="512" y="56"/>
                    </a:lnTo>
                    <a:lnTo>
                      <a:pt x="512" y="57"/>
                    </a:lnTo>
                    <a:lnTo>
                      <a:pt x="512" y="58"/>
                    </a:lnTo>
                    <a:lnTo>
                      <a:pt x="512" y="60"/>
                    </a:lnTo>
                    <a:lnTo>
                      <a:pt x="510" y="60"/>
                    </a:lnTo>
                    <a:lnTo>
                      <a:pt x="510" y="61"/>
                    </a:lnTo>
                    <a:lnTo>
                      <a:pt x="510" y="62"/>
                    </a:lnTo>
                    <a:lnTo>
                      <a:pt x="510" y="64"/>
                    </a:lnTo>
                    <a:lnTo>
                      <a:pt x="510" y="65"/>
                    </a:lnTo>
                    <a:lnTo>
                      <a:pt x="509" y="65"/>
                    </a:lnTo>
                    <a:lnTo>
                      <a:pt x="510" y="65"/>
                    </a:lnTo>
                    <a:lnTo>
                      <a:pt x="509" y="65"/>
                    </a:lnTo>
                    <a:lnTo>
                      <a:pt x="508" y="65"/>
                    </a:lnTo>
                    <a:lnTo>
                      <a:pt x="509" y="65"/>
                    </a:lnTo>
                    <a:lnTo>
                      <a:pt x="509" y="66"/>
                    </a:lnTo>
                    <a:lnTo>
                      <a:pt x="508" y="66"/>
                    </a:lnTo>
                    <a:lnTo>
                      <a:pt x="506" y="66"/>
                    </a:lnTo>
                    <a:lnTo>
                      <a:pt x="505" y="66"/>
                    </a:lnTo>
                    <a:lnTo>
                      <a:pt x="505" y="68"/>
                    </a:lnTo>
                    <a:lnTo>
                      <a:pt x="504" y="68"/>
                    </a:lnTo>
                    <a:lnTo>
                      <a:pt x="504" y="69"/>
                    </a:lnTo>
                    <a:lnTo>
                      <a:pt x="504" y="70"/>
                    </a:lnTo>
                    <a:lnTo>
                      <a:pt x="504" y="72"/>
                    </a:lnTo>
                    <a:lnTo>
                      <a:pt x="502" y="72"/>
                    </a:lnTo>
                    <a:lnTo>
                      <a:pt x="501" y="72"/>
                    </a:lnTo>
                    <a:lnTo>
                      <a:pt x="500" y="72"/>
                    </a:lnTo>
                    <a:lnTo>
                      <a:pt x="500" y="70"/>
                    </a:lnTo>
                    <a:lnTo>
                      <a:pt x="498" y="70"/>
                    </a:lnTo>
                    <a:lnTo>
                      <a:pt x="498" y="72"/>
                    </a:lnTo>
                    <a:lnTo>
                      <a:pt x="497" y="72"/>
                    </a:lnTo>
                    <a:lnTo>
                      <a:pt x="497" y="73"/>
                    </a:lnTo>
                    <a:lnTo>
                      <a:pt x="498" y="73"/>
                    </a:lnTo>
                    <a:lnTo>
                      <a:pt x="497" y="73"/>
                    </a:lnTo>
                    <a:lnTo>
                      <a:pt x="497" y="74"/>
                    </a:lnTo>
                    <a:lnTo>
                      <a:pt x="496" y="74"/>
                    </a:lnTo>
                    <a:lnTo>
                      <a:pt x="496" y="76"/>
                    </a:lnTo>
                    <a:lnTo>
                      <a:pt x="496" y="77"/>
                    </a:lnTo>
                    <a:lnTo>
                      <a:pt x="496" y="78"/>
                    </a:lnTo>
                    <a:lnTo>
                      <a:pt x="497" y="78"/>
                    </a:lnTo>
                    <a:lnTo>
                      <a:pt x="497" y="79"/>
                    </a:lnTo>
                    <a:lnTo>
                      <a:pt x="498" y="79"/>
                    </a:lnTo>
                    <a:lnTo>
                      <a:pt x="498" y="81"/>
                    </a:lnTo>
                    <a:lnTo>
                      <a:pt x="498" y="82"/>
                    </a:lnTo>
                    <a:lnTo>
                      <a:pt x="498" y="83"/>
                    </a:lnTo>
                    <a:lnTo>
                      <a:pt x="497" y="83"/>
                    </a:lnTo>
                    <a:lnTo>
                      <a:pt x="497" y="85"/>
                    </a:lnTo>
                    <a:lnTo>
                      <a:pt x="497" y="86"/>
                    </a:lnTo>
                    <a:lnTo>
                      <a:pt x="497" y="87"/>
                    </a:lnTo>
                    <a:lnTo>
                      <a:pt x="496" y="87"/>
                    </a:lnTo>
                    <a:lnTo>
                      <a:pt x="496" y="89"/>
                    </a:lnTo>
                    <a:lnTo>
                      <a:pt x="495" y="89"/>
                    </a:lnTo>
                    <a:lnTo>
                      <a:pt x="493" y="90"/>
                    </a:lnTo>
                    <a:lnTo>
                      <a:pt x="493" y="89"/>
                    </a:lnTo>
                    <a:lnTo>
                      <a:pt x="492" y="89"/>
                    </a:lnTo>
                    <a:lnTo>
                      <a:pt x="492" y="90"/>
                    </a:lnTo>
                    <a:lnTo>
                      <a:pt x="491" y="90"/>
                    </a:lnTo>
                    <a:lnTo>
                      <a:pt x="489" y="90"/>
                    </a:lnTo>
                    <a:lnTo>
                      <a:pt x="488" y="90"/>
                    </a:lnTo>
                    <a:lnTo>
                      <a:pt x="487" y="90"/>
                    </a:lnTo>
                    <a:lnTo>
                      <a:pt x="487" y="91"/>
                    </a:lnTo>
                    <a:lnTo>
                      <a:pt x="487" y="93"/>
                    </a:lnTo>
                    <a:lnTo>
                      <a:pt x="487" y="94"/>
                    </a:lnTo>
                    <a:lnTo>
                      <a:pt x="485" y="94"/>
                    </a:lnTo>
                    <a:lnTo>
                      <a:pt x="487" y="95"/>
                    </a:lnTo>
                    <a:lnTo>
                      <a:pt x="487" y="96"/>
                    </a:lnTo>
                    <a:lnTo>
                      <a:pt x="485" y="96"/>
                    </a:lnTo>
                    <a:lnTo>
                      <a:pt x="485" y="98"/>
                    </a:lnTo>
                    <a:lnTo>
                      <a:pt x="485" y="99"/>
                    </a:lnTo>
                    <a:lnTo>
                      <a:pt x="484" y="99"/>
                    </a:lnTo>
                    <a:lnTo>
                      <a:pt x="484" y="100"/>
                    </a:lnTo>
                    <a:lnTo>
                      <a:pt x="483" y="100"/>
                    </a:lnTo>
                    <a:lnTo>
                      <a:pt x="483" y="99"/>
                    </a:lnTo>
                    <a:lnTo>
                      <a:pt x="481" y="99"/>
                    </a:lnTo>
                    <a:lnTo>
                      <a:pt x="480" y="99"/>
                    </a:lnTo>
                    <a:lnTo>
                      <a:pt x="479" y="99"/>
                    </a:lnTo>
                    <a:lnTo>
                      <a:pt x="478" y="99"/>
                    </a:lnTo>
                    <a:lnTo>
                      <a:pt x="478" y="100"/>
                    </a:lnTo>
                    <a:lnTo>
                      <a:pt x="476" y="100"/>
                    </a:lnTo>
                    <a:lnTo>
                      <a:pt x="476" y="102"/>
                    </a:lnTo>
                    <a:lnTo>
                      <a:pt x="475" y="102"/>
                    </a:lnTo>
                    <a:lnTo>
                      <a:pt x="475" y="103"/>
                    </a:lnTo>
                    <a:lnTo>
                      <a:pt x="475" y="104"/>
                    </a:lnTo>
                    <a:lnTo>
                      <a:pt x="475" y="106"/>
                    </a:lnTo>
                    <a:lnTo>
                      <a:pt x="475" y="107"/>
                    </a:lnTo>
                    <a:lnTo>
                      <a:pt x="474" y="107"/>
                    </a:lnTo>
                    <a:lnTo>
                      <a:pt x="474" y="108"/>
                    </a:lnTo>
                    <a:lnTo>
                      <a:pt x="472" y="108"/>
                    </a:lnTo>
                    <a:lnTo>
                      <a:pt x="472" y="110"/>
                    </a:lnTo>
                    <a:lnTo>
                      <a:pt x="472" y="111"/>
                    </a:lnTo>
                    <a:lnTo>
                      <a:pt x="472" y="112"/>
                    </a:lnTo>
                    <a:lnTo>
                      <a:pt x="472" y="113"/>
                    </a:lnTo>
                    <a:lnTo>
                      <a:pt x="472" y="115"/>
                    </a:lnTo>
                    <a:lnTo>
                      <a:pt x="472" y="116"/>
                    </a:lnTo>
                    <a:lnTo>
                      <a:pt x="472" y="117"/>
                    </a:lnTo>
                    <a:lnTo>
                      <a:pt x="472" y="119"/>
                    </a:lnTo>
                    <a:lnTo>
                      <a:pt x="471" y="119"/>
                    </a:lnTo>
                    <a:lnTo>
                      <a:pt x="471" y="120"/>
                    </a:lnTo>
                    <a:lnTo>
                      <a:pt x="471" y="121"/>
                    </a:lnTo>
                    <a:lnTo>
                      <a:pt x="471" y="123"/>
                    </a:lnTo>
                    <a:lnTo>
                      <a:pt x="471" y="124"/>
                    </a:lnTo>
                    <a:lnTo>
                      <a:pt x="471" y="125"/>
                    </a:lnTo>
                    <a:lnTo>
                      <a:pt x="471" y="127"/>
                    </a:lnTo>
                    <a:lnTo>
                      <a:pt x="471" y="128"/>
                    </a:lnTo>
                    <a:lnTo>
                      <a:pt x="471" y="129"/>
                    </a:lnTo>
                    <a:lnTo>
                      <a:pt x="471" y="130"/>
                    </a:lnTo>
                    <a:lnTo>
                      <a:pt x="471" y="132"/>
                    </a:lnTo>
                    <a:lnTo>
                      <a:pt x="471" y="133"/>
                    </a:lnTo>
                    <a:lnTo>
                      <a:pt x="472" y="133"/>
                    </a:lnTo>
                    <a:lnTo>
                      <a:pt x="472" y="134"/>
                    </a:lnTo>
                    <a:lnTo>
                      <a:pt x="472" y="136"/>
                    </a:lnTo>
                    <a:lnTo>
                      <a:pt x="472" y="137"/>
                    </a:lnTo>
                    <a:lnTo>
                      <a:pt x="472" y="138"/>
                    </a:lnTo>
                    <a:lnTo>
                      <a:pt x="472" y="140"/>
                    </a:lnTo>
                    <a:lnTo>
                      <a:pt x="472" y="141"/>
                    </a:lnTo>
                    <a:lnTo>
                      <a:pt x="472" y="142"/>
                    </a:lnTo>
                    <a:lnTo>
                      <a:pt x="474" y="142"/>
                    </a:lnTo>
                    <a:lnTo>
                      <a:pt x="474" y="144"/>
                    </a:lnTo>
                    <a:lnTo>
                      <a:pt x="472" y="144"/>
                    </a:lnTo>
                    <a:lnTo>
                      <a:pt x="474" y="144"/>
                    </a:lnTo>
                    <a:lnTo>
                      <a:pt x="474" y="145"/>
                    </a:lnTo>
                    <a:lnTo>
                      <a:pt x="472" y="145"/>
                    </a:lnTo>
                    <a:lnTo>
                      <a:pt x="474" y="146"/>
                    </a:lnTo>
                    <a:lnTo>
                      <a:pt x="474" y="147"/>
                    </a:lnTo>
                    <a:lnTo>
                      <a:pt x="472" y="147"/>
                    </a:lnTo>
                    <a:lnTo>
                      <a:pt x="472" y="149"/>
                    </a:lnTo>
                    <a:lnTo>
                      <a:pt x="472" y="150"/>
                    </a:lnTo>
                    <a:lnTo>
                      <a:pt x="472" y="151"/>
                    </a:lnTo>
                    <a:lnTo>
                      <a:pt x="474" y="151"/>
                    </a:lnTo>
                    <a:lnTo>
                      <a:pt x="475" y="151"/>
                    </a:lnTo>
                    <a:lnTo>
                      <a:pt x="475" y="153"/>
                    </a:lnTo>
                    <a:lnTo>
                      <a:pt x="476" y="153"/>
                    </a:lnTo>
                    <a:lnTo>
                      <a:pt x="476" y="154"/>
                    </a:lnTo>
                    <a:lnTo>
                      <a:pt x="476" y="155"/>
                    </a:lnTo>
                    <a:lnTo>
                      <a:pt x="478" y="155"/>
                    </a:lnTo>
                    <a:lnTo>
                      <a:pt x="479" y="155"/>
                    </a:lnTo>
                    <a:lnTo>
                      <a:pt x="480" y="155"/>
                    </a:lnTo>
                    <a:lnTo>
                      <a:pt x="481" y="155"/>
                    </a:lnTo>
                    <a:lnTo>
                      <a:pt x="483" y="155"/>
                    </a:lnTo>
                    <a:lnTo>
                      <a:pt x="484" y="155"/>
                    </a:lnTo>
                    <a:lnTo>
                      <a:pt x="484" y="154"/>
                    </a:lnTo>
                    <a:lnTo>
                      <a:pt x="485" y="154"/>
                    </a:lnTo>
                    <a:lnTo>
                      <a:pt x="487" y="154"/>
                    </a:lnTo>
                    <a:lnTo>
                      <a:pt x="487" y="155"/>
                    </a:lnTo>
                    <a:lnTo>
                      <a:pt x="488" y="155"/>
                    </a:lnTo>
                    <a:lnTo>
                      <a:pt x="488" y="157"/>
                    </a:lnTo>
                    <a:lnTo>
                      <a:pt x="489" y="157"/>
                    </a:lnTo>
                    <a:lnTo>
                      <a:pt x="489" y="158"/>
                    </a:lnTo>
                    <a:lnTo>
                      <a:pt x="491" y="158"/>
                    </a:lnTo>
                    <a:lnTo>
                      <a:pt x="491" y="159"/>
                    </a:lnTo>
                    <a:lnTo>
                      <a:pt x="489" y="159"/>
                    </a:lnTo>
                    <a:lnTo>
                      <a:pt x="489" y="161"/>
                    </a:lnTo>
                    <a:lnTo>
                      <a:pt x="489" y="162"/>
                    </a:lnTo>
                    <a:lnTo>
                      <a:pt x="489" y="163"/>
                    </a:lnTo>
                    <a:lnTo>
                      <a:pt x="491" y="165"/>
                    </a:lnTo>
                    <a:lnTo>
                      <a:pt x="492" y="165"/>
                    </a:lnTo>
                    <a:lnTo>
                      <a:pt x="493" y="165"/>
                    </a:lnTo>
                    <a:lnTo>
                      <a:pt x="495" y="165"/>
                    </a:lnTo>
                    <a:lnTo>
                      <a:pt x="495" y="166"/>
                    </a:lnTo>
                    <a:lnTo>
                      <a:pt x="496" y="166"/>
                    </a:lnTo>
                    <a:lnTo>
                      <a:pt x="496" y="167"/>
                    </a:lnTo>
                    <a:lnTo>
                      <a:pt x="497" y="167"/>
                    </a:lnTo>
                    <a:lnTo>
                      <a:pt x="498" y="167"/>
                    </a:lnTo>
                    <a:lnTo>
                      <a:pt x="498" y="168"/>
                    </a:lnTo>
                    <a:lnTo>
                      <a:pt x="500" y="168"/>
                    </a:lnTo>
                    <a:lnTo>
                      <a:pt x="500" y="170"/>
                    </a:lnTo>
                    <a:lnTo>
                      <a:pt x="500" y="171"/>
                    </a:lnTo>
                    <a:lnTo>
                      <a:pt x="500" y="172"/>
                    </a:lnTo>
                    <a:lnTo>
                      <a:pt x="501" y="172"/>
                    </a:lnTo>
                    <a:lnTo>
                      <a:pt x="502" y="172"/>
                    </a:lnTo>
                    <a:lnTo>
                      <a:pt x="504" y="172"/>
                    </a:lnTo>
                    <a:lnTo>
                      <a:pt x="505" y="172"/>
                    </a:lnTo>
                    <a:lnTo>
                      <a:pt x="506" y="172"/>
                    </a:lnTo>
                    <a:lnTo>
                      <a:pt x="508" y="172"/>
                    </a:lnTo>
                    <a:lnTo>
                      <a:pt x="509" y="172"/>
                    </a:lnTo>
                    <a:lnTo>
                      <a:pt x="509" y="174"/>
                    </a:lnTo>
                    <a:lnTo>
                      <a:pt x="510" y="174"/>
                    </a:lnTo>
                    <a:lnTo>
                      <a:pt x="510" y="175"/>
                    </a:lnTo>
                    <a:lnTo>
                      <a:pt x="512" y="175"/>
                    </a:lnTo>
                    <a:lnTo>
                      <a:pt x="512" y="176"/>
                    </a:lnTo>
                    <a:lnTo>
                      <a:pt x="513" y="176"/>
                    </a:lnTo>
                    <a:lnTo>
                      <a:pt x="513" y="178"/>
                    </a:lnTo>
                    <a:lnTo>
                      <a:pt x="513" y="179"/>
                    </a:lnTo>
                    <a:lnTo>
                      <a:pt x="513" y="180"/>
                    </a:lnTo>
                    <a:lnTo>
                      <a:pt x="512" y="180"/>
                    </a:lnTo>
                    <a:lnTo>
                      <a:pt x="512" y="182"/>
                    </a:lnTo>
                    <a:lnTo>
                      <a:pt x="510" y="182"/>
                    </a:lnTo>
                    <a:lnTo>
                      <a:pt x="509" y="182"/>
                    </a:lnTo>
                    <a:lnTo>
                      <a:pt x="508" y="183"/>
                    </a:lnTo>
                    <a:lnTo>
                      <a:pt x="509" y="183"/>
                    </a:lnTo>
                    <a:lnTo>
                      <a:pt x="509" y="184"/>
                    </a:lnTo>
                    <a:lnTo>
                      <a:pt x="509" y="185"/>
                    </a:lnTo>
                    <a:lnTo>
                      <a:pt x="510" y="185"/>
                    </a:lnTo>
                    <a:lnTo>
                      <a:pt x="509" y="185"/>
                    </a:lnTo>
                    <a:lnTo>
                      <a:pt x="509" y="187"/>
                    </a:lnTo>
                    <a:lnTo>
                      <a:pt x="508" y="188"/>
                    </a:lnTo>
                    <a:lnTo>
                      <a:pt x="508" y="189"/>
                    </a:lnTo>
                    <a:lnTo>
                      <a:pt x="506" y="189"/>
                    </a:lnTo>
                    <a:lnTo>
                      <a:pt x="508" y="189"/>
                    </a:lnTo>
                    <a:lnTo>
                      <a:pt x="508" y="191"/>
                    </a:lnTo>
                    <a:lnTo>
                      <a:pt x="509" y="191"/>
                    </a:lnTo>
                    <a:lnTo>
                      <a:pt x="509" y="192"/>
                    </a:lnTo>
                    <a:lnTo>
                      <a:pt x="510" y="192"/>
                    </a:lnTo>
                    <a:lnTo>
                      <a:pt x="512" y="192"/>
                    </a:lnTo>
                    <a:lnTo>
                      <a:pt x="513" y="192"/>
                    </a:lnTo>
                    <a:lnTo>
                      <a:pt x="513" y="193"/>
                    </a:lnTo>
                    <a:lnTo>
                      <a:pt x="514" y="193"/>
                    </a:lnTo>
                    <a:lnTo>
                      <a:pt x="514" y="195"/>
                    </a:lnTo>
                    <a:lnTo>
                      <a:pt x="514" y="196"/>
                    </a:lnTo>
                    <a:lnTo>
                      <a:pt x="515" y="196"/>
                    </a:lnTo>
                    <a:lnTo>
                      <a:pt x="517" y="196"/>
                    </a:lnTo>
                    <a:lnTo>
                      <a:pt x="518" y="196"/>
                    </a:lnTo>
                    <a:lnTo>
                      <a:pt x="517" y="197"/>
                    </a:lnTo>
                    <a:lnTo>
                      <a:pt x="515" y="197"/>
                    </a:lnTo>
                    <a:lnTo>
                      <a:pt x="515" y="199"/>
                    </a:lnTo>
                    <a:lnTo>
                      <a:pt x="514" y="199"/>
                    </a:lnTo>
                    <a:lnTo>
                      <a:pt x="514" y="200"/>
                    </a:lnTo>
                    <a:lnTo>
                      <a:pt x="513" y="200"/>
                    </a:lnTo>
                    <a:lnTo>
                      <a:pt x="513" y="201"/>
                    </a:lnTo>
                    <a:lnTo>
                      <a:pt x="512" y="201"/>
                    </a:lnTo>
                    <a:lnTo>
                      <a:pt x="510" y="201"/>
                    </a:lnTo>
                    <a:lnTo>
                      <a:pt x="510" y="202"/>
                    </a:lnTo>
                    <a:lnTo>
                      <a:pt x="509" y="202"/>
                    </a:lnTo>
                    <a:lnTo>
                      <a:pt x="509" y="204"/>
                    </a:lnTo>
                    <a:lnTo>
                      <a:pt x="508" y="204"/>
                    </a:lnTo>
                    <a:lnTo>
                      <a:pt x="508" y="205"/>
                    </a:lnTo>
                    <a:lnTo>
                      <a:pt x="506" y="205"/>
                    </a:lnTo>
                    <a:lnTo>
                      <a:pt x="505" y="205"/>
                    </a:lnTo>
                    <a:lnTo>
                      <a:pt x="505" y="206"/>
                    </a:lnTo>
                    <a:lnTo>
                      <a:pt x="505" y="208"/>
                    </a:lnTo>
                    <a:lnTo>
                      <a:pt x="504" y="208"/>
                    </a:lnTo>
                    <a:lnTo>
                      <a:pt x="502" y="209"/>
                    </a:lnTo>
                    <a:lnTo>
                      <a:pt x="498" y="212"/>
                    </a:lnTo>
                    <a:lnTo>
                      <a:pt x="493" y="214"/>
                    </a:lnTo>
                    <a:lnTo>
                      <a:pt x="492" y="216"/>
                    </a:lnTo>
                    <a:lnTo>
                      <a:pt x="489" y="217"/>
                    </a:lnTo>
                    <a:lnTo>
                      <a:pt x="487" y="219"/>
                    </a:lnTo>
                    <a:lnTo>
                      <a:pt x="484" y="222"/>
                    </a:lnTo>
                    <a:lnTo>
                      <a:pt x="480" y="226"/>
                    </a:lnTo>
                    <a:lnTo>
                      <a:pt x="479" y="227"/>
                    </a:lnTo>
                    <a:lnTo>
                      <a:pt x="478" y="229"/>
                    </a:lnTo>
                    <a:lnTo>
                      <a:pt x="475" y="231"/>
                    </a:lnTo>
                    <a:lnTo>
                      <a:pt x="474" y="233"/>
                    </a:lnTo>
                    <a:lnTo>
                      <a:pt x="471" y="235"/>
                    </a:lnTo>
                    <a:lnTo>
                      <a:pt x="470" y="238"/>
                    </a:lnTo>
                    <a:lnTo>
                      <a:pt x="459" y="256"/>
                    </a:lnTo>
                    <a:lnTo>
                      <a:pt x="454" y="264"/>
                    </a:lnTo>
                    <a:lnTo>
                      <a:pt x="453" y="269"/>
                    </a:lnTo>
                    <a:lnTo>
                      <a:pt x="449" y="276"/>
                    </a:lnTo>
                    <a:lnTo>
                      <a:pt x="447" y="278"/>
                    </a:lnTo>
                    <a:lnTo>
                      <a:pt x="446" y="281"/>
                    </a:lnTo>
                    <a:lnTo>
                      <a:pt x="446" y="282"/>
                    </a:lnTo>
                    <a:lnTo>
                      <a:pt x="445" y="282"/>
                    </a:lnTo>
                    <a:lnTo>
                      <a:pt x="445" y="284"/>
                    </a:lnTo>
                    <a:lnTo>
                      <a:pt x="445" y="285"/>
                    </a:lnTo>
                    <a:lnTo>
                      <a:pt x="445" y="286"/>
                    </a:lnTo>
                    <a:lnTo>
                      <a:pt x="443" y="286"/>
                    </a:lnTo>
                    <a:lnTo>
                      <a:pt x="443" y="288"/>
                    </a:lnTo>
                    <a:lnTo>
                      <a:pt x="445" y="288"/>
                    </a:lnTo>
                    <a:lnTo>
                      <a:pt x="443" y="288"/>
                    </a:lnTo>
                    <a:lnTo>
                      <a:pt x="443" y="289"/>
                    </a:lnTo>
                    <a:lnTo>
                      <a:pt x="442" y="289"/>
                    </a:lnTo>
                    <a:lnTo>
                      <a:pt x="442" y="29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25" name="Freeform 52">
                <a:extLst>
                  <a:ext uri="{FF2B5EF4-FFF2-40B4-BE49-F238E27FC236}">
                    <a16:creationId xmlns:a16="http://schemas.microsoft.com/office/drawing/2014/main" id="{A61AF295-5F0F-D7CE-58CD-6FC743D8E529}"/>
                  </a:ext>
                </a:extLst>
              </p:cNvPr>
              <p:cNvSpPr>
                <a:spLocks/>
              </p:cNvSpPr>
              <p:nvPr/>
            </p:nvSpPr>
            <p:spPr bwMode="auto">
              <a:xfrm>
                <a:off x="2993" y="763"/>
                <a:ext cx="312" cy="153"/>
              </a:xfrm>
              <a:custGeom>
                <a:avLst/>
                <a:gdLst>
                  <a:gd name="T0" fmla="*/ 286 w 312"/>
                  <a:gd name="T1" fmla="*/ 4 h 153"/>
                  <a:gd name="T2" fmla="*/ 286 w 312"/>
                  <a:gd name="T3" fmla="*/ 8 h 153"/>
                  <a:gd name="T4" fmla="*/ 288 w 312"/>
                  <a:gd name="T5" fmla="*/ 12 h 153"/>
                  <a:gd name="T6" fmla="*/ 293 w 312"/>
                  <a:gd name="T7" fmla="*/ 13 h 153"/>
                  <a:gd name="T8" fmla="*/ 296 w 312"/>
                  <a:gd name="T9" fmla="*/ 17 h 153"/>
                  <a:gd name="T10" fmla="*/ 300 w 312"/>
                  <a:gd name="T11" fmla="*/ 21 h 153"/>
                  <a:gd name="T12" fmla="*/ 306 w 312"/>
                  <a:gd name="T13" fmla="*/ 21 h 153"/>
                  <a:gd name="T14" fmla="*/ 309 w 312"/>
                  <a:gd name="T15" fmla="*/ 26 h 153"/>
                  <a:gd name="T16" fmla="*/ 310 w 312"/>
                  <a:gd name="T17" fmla="*/ 30 h 153"/>
                  <a:gd name="T18" fmla="*/ 310 w 312"/>
                  <a:gd name="T19" fmla="*/ 34 h 153"/>
                  <a:gd name="T20" fmla="*/ 312 w 312"/>
                  <a:gd name="T21" fmla="*/ 37 h 153"/>
                  <a:gd name="T22" fmla="*/ 309 w 312"/>
                  <a:gd name="T23" fmla="*/ 41 h 153"/>
                  <a:gd name="T24" fmla="*/ 304 w 312"/>
                  <a:gd name="T25" fmla="*/ 42 h 153"/>
                  <a:gd name="T26" fmla="*/ 300 w 312"/>
                  <a:gd name="T27" fmla="*/ 42 h 153"/>
                  <a:gd name="T28" fmla="*/ 296 w 312"/>
                  <a:gd name="T29" fmla="*/ 39 h 153"/>
                  <a:gd name="T30" fmla="*/ 291 w 312"/>
                  <a:gd name="T31" fmla="*/ 41 h 153"/>
                  <a:gd name="T32" fmla="*/ 291 w 312"/>
                  <a:gd name="T33" fmla="*/ 45 h 153"/>
                  <a:gd name="T34" fmla="*/ 296 w 312"/>
                  <a:gd name="T35" fmla="*/ 49 h 153"/>
                  <a:gd name="T36" fmla="*/ 296 w 312"/>
                  <a:gd name="T37" fmla="*/ 53 h 153"/>
                  <a:gd name="T38" fmla="*/ 289 w 312"/>
                  <a:gd name="T39" fmla="*/ 53 h 153"/>
                  <a:gd name="T40" fmla="*/ 284 w 312"/>
                  <a:gd name="T41" fmla="*/ 51 h 153"/>
                  <a:gd name="T42" fmla="*/ 283 w 312"/>
                  <a:gd name="T43" fmla="*/ 58 h 153"/>
                  <a:gd name="T44" fmla="*/ 278 w 312"/>
                  <a:gd name="T45" fmla="*/ 54 h 153"/>
                  <a:gd name="T46" fmla="*/ 275 w 312"/>
                  <a:gd name="T47" fmla="*/ 58 h 153"/>
                  <a:gd name="T48" fmla="*/ 272 w 312"/>
                  <a:gd name="T49" fmla="*/ 59 h 153"/>
                  <a:gd name="T50" fmla="*/ 269 w 312"/>
                  <a:gd name="T51" fmla="*/ 63 h 153"/>
                  <a:gd name="T52" fmla="*/ 267 w 312"/>
                  <a:gd name="T53" fmla="*/ 66 h 153"/>
                  <a:gd name="T54" fmla="*/ 267 w 312"/>
                  <a:gd name="T55" fmla="*/ 70 h 153"/>
                  <a:gd name="T56" fmla="*/ 269 w 312"/>
                  <a:gd name="T57" fmla="*/ 75 h 153"/>
                  <a:gd name="T58" fmla="*/ 270 w 312"/>
                  <a:gd name="T59" fmla="*/ 80 h 153"/>
                  <a:gd name="T60" fmla="*/ 270 w 312"/>
                  <a:gd name="T61" fmla="*/ 84 h 153"/>
                  <a:gd name="T62" fmla="*/ 267 w 312"/>
                  <a:gd name="T63" fmla="*/ 87 h 153"/>
                  <a:gd name="T64" fmla="*/ 269 w 312"/>
                  <a:gd name="T65" fmla="*/ 92 h 153"/>
                  <a:gd name="T66" fmla="*/ 271 w 312"/>
                  <a:gd name="T67" fmla="*/ 97 h 153"/>
                  <a:gd name="T68" fmla="*/ 271 w 312"/>
                  <a:gd name="T69" fmla="*/ 101 h 153"/>
                  <a:gd name="T70" fmla="*/ 274 w 312"/>
                  <a:gd name="T71" fmla="*/ 104 h 153"/>
                  <a:gd name="T72" fmla="*/ 274 w 312"/>
                  <a:gd name="T73" fmla="*/ 110 h 153"/>
                  <a:gd name="T74" fmla="*/ 272 w 312"/>
                  <a:gd name="T75" fmla="*/ 119 h 153"/>
                  <a:gd name="T76" fmla="*/ 269 w 312"/>
                  <a:gd name="T77" fmla="*/ 128 h 153"/>
                  <a:gd name="T78" fmla="*/ 255 w 312"/>
                  <a:gd name="T79" fmla="*/ 128 h 153"/>
                  <a:gd name="T80" fmla="*/ 231 w 312"/>
                  <a:gd name="T81" fmla="*/ 128 h 153"/>
                  <a:gd name="T82" fmla="*/ 208 w 312"/>
                  <a:gd name="T83" fmla="*/ 127 h 153"/>
                  <a:gd name="T84" fmla="*/ 174 w 312"/>
                  <a:gd name="T85" fmla="*/ 127 h 153"/>
                  <a:gd name="T86" fmla="*/ 168 w 312"/>
                  <a:gd name="T87" fmla="*/ 130 h 153"/>
                  <a:gd name="T88" fmla="*/ 164 w 312"/>
                  <a:gd name="T89" fmla="*/ 136 h 153"/>
                  <a:gd name="T90" fmla="*/ 159 w 312"/>
                  <a:gd name="T91" fmla="*/ 142 h 153"/>
                  <a:gd name="T92" fmla="*/ 152 w 312"/>
                  <a:gd name="T93" fmla="*/ 143 h 153"/>
                  <a:gd name="T94" fmla="*/ 140 w 312"/>
                  <a:gd name="T95" fmla="*/ 140 h 153"/>
                  <a:gd name="T96" fmla="*/ 131 w 312"/>
                  <a:gd name="T97" fmla="*/ 131 h 153"/>
                  <a:gd name="T98" fmla="*/ 105 w 312"/>
                  <a:gd name="T99" fmla="*/ 135 h 153"/>
                  <a:gd name="T100" fmla="*/ 54 w 312"/>
                  <a:gd name="T101" fmla="*/ 142 h 153"/>
                  <a:gd name="T102" fmla="*/ 25 w 312"/>
                  <a:gd name="T103" fmla="*/ 145 h 153"/>
                  <a:gd name="T104" fmla="*/ 5 w 312"/>
                  <a:gd name="T105" fmla="*/ 15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2" h="153">
                    <a:moveTo>
                      <a:pt x="288" y="0"/>
                    </a:moveTo>
                    <a:lnTo>
                      <a:pt x="287" y="0"/>
                    </a:lnTo>
                    <a:lnTo>
                      <a:pt x="287" y="1"/>
                    </a:lnTo>
                    <a:lnTo>
                      <a:pt x="286" y="3"/>
                    </a:lnTo>
                    <a:lnTo>
                      <a:pt x="286" y="4"/>
                    </a:lnTo>
                    <a:lnTo>
                      <a:pt x="287" y="4"/>
                    </a:lnTo>
                    <a:lnTo>
                      <a:pt x="287" y="5"/>
                    </a:lnTo>
                    <a:lnTo>
                      <a:pt x="287" y="7"/>
                    </a:lnTo>
                    <a:lnTo>
                      <a:pt x="286" y="7"/>
                    </a:lnTo>
                    <a:lnTo>
                      <a:pt x="286" y="8"/>
                    </a:lnTo>
                    <a:lnTo>
                      <a:pt x="287" y="8"/>
                    </a:lnTo>
                    <a:lnTo>
                      <a:pt x="287" y="9"/>
                    </a:lnTo>
                    <a:lnTo>
                      <a:pt x="287" y="11"/>
                    </a:lnTo>
                    <a:lnTo>
                      <a:pt x="288" y="11"/>
                    </a:lnTo>
                    <a:lnTo>
                      <a:pt x="288" y="12"/>
                    </a:lnTo>
                    <a:lnTo>
                      <a:pt x="289" y="12"/>
                    </a:lnTo>
                    <a:lnTo>
                      <a:pt x="291" y="12"/>
                    </a:lnTo>
                    <a:lnTo>
                      <a:pt x="292" y="12"/>
                    </a:lnTo>
                    <a:lnTo>
                      <a:pt x="292" y="13"/>
                    </a:lnTo>
                    <a:lnTo>
                      <a:pt x="293" y="13"/>
                    </a:lnTo>
                    <a:lnTo>
                      <a:pt x="295" y="13"/>
                    </a:lnTo>
                    <a:lnTo>
                      <a:pt x="295" y="15"/>
                    </a:lnTo>
                    <a:lnTo>
                      <a:pt x="296" y="15"/>
                    </a:lnTo>
                    <a:lnTo>
                      <a:pt x="296" y="16"/>
                    </a:lnTo>
                    <a:lnTo>
                      <a:pt x="296" y="17"/>
                    </a:lnTo>
                    <a:lnTo>
                      <a:pt x="297" y="17"/>
                    </a:lnTo>
                    <a:lnTo>
                      <a:pt x="297" y="19"/>
                    </a:lnTo>
                    <a:lnTo>
                      <a:pt x="299" y="19"/>
                    </a:lnTo>
                    <a:lnTo>
                      <a:pt x="299" y="20"/>
                    </a:lnTo>
                    <a:lnTo>
                      <a:pt x="300" y="21"/>
                    </a:lnTo>
                    <a:lnTo>
                      <a:pt x="301" y="21"/>
                    </a:lnTo>
                    <a:lnTo>
                      <a:pt x="303" y="21"/>
                    </a:lnTo>
                    <a:lnTo>
                      <a:pt x="304" y="21"/>
                    </a:lnTo>
                    <a:lnTo>
                      <a:pt x="305" y="21"/>
                    </a:lnTo>
                    <a:lnTo>
                      <a:pt x="306" y="21"/>
                    </a:lnTo>
                    <a:lnTo>
                      <a:pt x="308" y="22"/>
                    </a:lnTo>
                    <a:lnTo>
                      <a:pt x="308" y="24"/>
                    </a:lnTo>
                    <a:lnTo>
                      <a:pt x="308" y="25"/>
                    </a:lnTo>
                    <a:lnTo>
                      <a:pt x="308" y="26"/>
                    </a:lnTo>
                    <a:lnTo>
                      <a:pt x="309" y="26"/>
                    </a:lnTo>
                    <a:lnTo>
                      <a:pt x="310" y="28"/>
                    </a:lnTo>
                    <a:lnTo>
                      <a:pt x="309" y="28"/>
                    </a:lnTo>
                    <a:lnTo>
                      <a:pt x="309" y="29"/>
                    </a:lnTo>
                    <a:lnTo>
                      <a:pt x="309" y="30"/>
                    </a:lnTo>
                    <a:lnTo>
                      <a:pt x="310" y="30"/>
                    </a:lnTo>
                    <a:lnTo>
                      <a:pt x="310" y="32"/>
                    </a:lnTo>
                    <a:lnTo>
                      <a:pt x="312" y="32"/>
                    </a:lnTo>
                    <a:lnTo>
                      <a:pt x="312" y="33"/>
                    </a:lnTo>
                    <a:lnTo>
                      <a:pt x="312" y="34"/>
                    </a:lnTo>
                    <a:lnTo>
                      <a:pt x="310" y="34"/>
                    </a:lnTo>
                    <a:lnTo>
                      <a:pt x="312" y="34"/>
                    </a:lnTo>
                    <a:lnTo>
                      <a:pt x="310" y="34"/>
                    </a:lnTo>
                    <a:lnTo>
                      <a:pt x="310" y="36"/>
                    </a:lnTo>
                    <a:lnTo>
                      <a:pt x="310" y="37"/>
                    </a:lnTo>
                    <a:lnTo>
                      <a:pt x="312" y="37"/>
                    </a:lnTo>
                    <a:lnTo>
                      <a:pt x="312" y="38"/>
                    </a:lnTo>
                    <a:lnTo>
                      <a:pt x="312" y="39"/>
                    </a:lnTo>
                    <a:lnTo>
                      <a:pt x="312" y="41"/>
                    </a:lnTo>
                    <a:lnTo>
                      <a:pt x="310" y="41"/>
                    </a:lnTo>
                    <a:lnTo>
                      <a:pt x="309" y="41"/>
                    </a:lnTo>
                    <a:lnTo>
                      <a:pt x="308" y="41"/>
                    </a:lnTo>
                    <a:lnTo>
                      <a:pt x="308" y="42"/>
                    </a:lnTo>
                    <a:lnTo>
                      <a:pt x="306" y="42"/>
                    </a:lnTo>
                    <a:lnTo>
                      <a:pt x="305" y="42"/>
                    </a:lnTo>
                    <a:lnTo>
                      <a:pt x="304" y="42"/>
                    </a:lnTo>
                    <a:lnTo>
                      <a:pt x="304" y="43"/>
                    </a:lnTo>
                    <a:lnTo>
                      <a:pt x="303" y="43"/>
                    </a:lnTo>
                    <a:lnTo>
                      <a:pt x="301" y="43"/>
                    </a:lnTo>
                    <a:lnTo>
                      <a:pt x="300" y="43"/>
                    </a:lnTo>
                    <a:lnTo>
                      <a:pt x="300" y="42"/>
                    </a:lnTo>
                    <a:lnTo>
                      <a:pt x="299" y="42"/>
                    </a:lnTo>
                    <a:lnTo>
                      <a:pt x="299" y="41"/>
                    </a:lnTo>
                    <a:lnTo>
                      <a:pt x="299" y="39"/>
                    </a:lnTo>
                    <a:lnTo>
                      <a:pt x="297" y="39"/>
                    </a:lnTo>
                    <a:lnTo>
                      <a:pt x="296" y="39"/>
                    </a:lnTo>
                    <a:lnTo>
                      <a:pt x="295" y="39"/>
                    </a:lnTo>
                    <a:lnTo>
                      <a:pt x="295" y="41"/>
                    </a:lnTo>
                    <a:lnTo>
                      <a:pt x="293" y="41"/>
                    </a:lnTo>
                    <a:lnTo>
                      <a:pt x="292" y="41"/>
                    </a:lnTo>
                    <a:lnTo>
                      <a:pt x="291" y="41"/>
                    </a:lnTo>
                    <a:lnTo>
                      <a:pt x="289" y="41"/>
                    </a:lnTo>
                    <a:lnTo>
                      <a:pt x="288" y="41"/>
                    </a:lnTo>
                    <a:lnTo>
                      <a:pt x="288" y="42"/>
                    </a:lnTo>
                    <a:lnTo>
                      <a:pt x="289" y="43"/>
                    </a:lnTo>
                    <a:lnTo>
                      <a:pt x="291" y="45"/>
                    </a:lnTo>
                    <a:lnTo>
                      <a:pt x="292" y="46"/>
                    </a:lnTo>
                    <a:lnTo>
                      <a:pt x="293" y="47"/>
                    </a:lnTo>
                    <a:lnTo>
                      <a:pt x="295" y="47"/>
                    </a:lnTo>
                    <a:lnTo>
                      <a:pt x="295" y="49"/>
                    </a:lnTo>
                    <a:lnTo>
                      <a:pt x="296" y="49"/>
                    </a:lnTo>
                    <a:lnTo>
                      <a:pt x="297" y="49"/>
                    </a:lnTo>
                    <a:lnTo>
                      <a:pt x="297" y="50"/>
                    </a:lnTo>
                    <a:lnTo>
                      <a:pt x="296" y="50"/>
                    </a:lnTo>
                    <a:lnTo>
                      <a:pt x="296" y="51"/>
                    </a:lnTo>
                    <a:lnTo>
                      <a:pt x="296" y="53"/>
                    </a:lnTo>
                    <a:lnTo>
                      <a:pt x="295" y="53"/>
                    </a:lnTo>
                    <a:lnTo>
                      <a:pt x="293" y="54"/>
                    </a:lnTo>
                    <a:lnTo>
                      <a:pt x="292" y="54"/>
                    </a:lnTo>
                    <a:lnTo>
                      <a:pt x="291" y="54"/>
                    </a:lnTo>
                    <a:lnTo>
                      <a:pt x="289" y="53"/>
                    </a:lnTo>
                    <a:lnTo>
                      <a:pt x="288" y="53"/>
                    </a:lnTo>
                    <a:lnTo>
                      <a:pt x="287" y="53"/>
                    </a:lnTo>
                    <a:lnTo>
                      <a:pt x="287" y="51"/>
                    </a:lnTo>
                    <a:lnTo>
                      <a:pt x="286" y="51"/>
                    </a:lnTo>
                    <a:lnTo>
                      <a:pt x="284" y="51"/>
                    </a:lnTo>
                    <a:lnTo>
                      <a:pt x="284" y="53"/>
                    </a:lnTo>
                    <a:lnTo>
                      <a:pt x="284" y="54"/>
                    </a:lnTo>
                    <a:lnTo>
                      <a:pt x="284" y="55"/>
                    </a:lnTo>
                    <a:lnTo>
                      <a:pt x="283" y="56"/>
                    </a:lnTo>
                    <a:lnTo>
                      <a:pt x="283" y="58"/>
                    </a:lnTo>
                    <a:lnTo>
                      <a:pt x="282" y="58"/>
                    </a:lnTo>
                    <a:lnTo>
                      <a:pt x="280" y="58"/>
                    </a:lnTo>
                    <a:lnTo>
                      <a:pt x="280" y="56"/>
                    </a:lnTo>
                    <a:lnTo>
                      <a:pt x="279" y="55"/>
                    </a:lnTo>
                    <a:lnTo>
                      <a:pt x="278" y="54"/>
                    </a:lnTo>
                    <a:lnTo>
                      <a:pt x="276" y="54"/>
                    </a:lnTo>
                    <a:lnTo>
                      <a:pt x="276" y="55"/>
                    </a:lnTo>
                    <a:lnTo>
                      <a:pt x="275" y="55"/>
                    </a:lnTo>
                    <a:lnTo>
                      <a:pt x="275" y="56"/>
                    </a:lnTo>
                    <a:lnTo>
                      <a:pt x="275" y="58"/>
                    </a:lnTo>
                    <a:lnTo>
                      <a:pt x="275" y="59"/>
                    </a:lnTo>
                    <a:lnTo>
                      <a:pt x="274" y="59"/>
                    </a:lnTo>
                    <a:lnTo>
                      <a:pt x="274" y="58"/>
                    </a:lnTo>
                    <a:lnTo>
                      <a:pt x="274" y="59"/>
                    </a:lnTo>
                    <a:lnTo>
                      <a:pt x="272" y="59"/>
                    </a:lnTo>
                    <a:lnTo>
                      <a:pt x="272" y="60"/>
                    </a:lnTo>
                    <a:lnTo>
                      <a:pt x="272" y="62"/>
                    </a:lnTo>
                    <a:lnTo>
                      <a:pt x="271" y="63"/>
                    </a:lnTo>
                    <a:lnTo>
                      <a:pt x="270" y="63"/>
                    </a:lnTo>
                    <a:lnTo>
                      <a:pt x="269" y="63"/>
                    </a:lnTo>
                    <a:lnTo>
                      <a:pt x="269" y="62"/>
                    </a:lnTo>
                    <a:lnTo>
                      <a:pt x="269" y="63"/>
                    </a:lnTo>
                    <a:lnTo>
                      <a:pt x="267" y="63"/>
                    </a:lnTo>
                    <a:lnTo>
                      <a:pt x="267" y="64"/>
                    </a:lnTo>
                    <a:lnTo>
                      <a:pt x="267" y="66"/>
                    </a:lnTo>
                    <a:lnTo>
                      <a:pt x="267" y="67"/>
                    </a:lnTo>
                    <a:lnTo>
                      <a:pt x="266" y="67"/>
                    </a:lnTo>
                    <a:lnTo>
                      <a:pt x="266" y="68"/>
                    </a:lnTo>
                    <a:lnTo>
                      <a:pt x="267" y="68"/>
                    </a:lnTo>
                    <a:lnTo>
                      <a:pt x="267" y="70"/>
                    </a:lnTo>
                    <a:lnTo>
                      <a:pt x="267" y="71"/>
                    </a:lnTo>
                    <a:lnTo>
                      <a:pt x="269" y="71"/>
                    </a:lnTo>
                    <a:lnTo>
                      <a:pt x="269" y="72"/>
                    </a:lnTo>
                    <a:lnTo>
                      <a:pt x="270" y="73"/>
                    </a:lnTo>
                    <a:lnTo>
                      <a:pt x="269" y="75"/>
                    </a:lnTo>
                    <a:lnTo>
                      <a:pt x="269" y="76"/>
                    </a:lnTo>
                    <a:lnTo>
                      <a:pt x="269" y="77"/>
                    </a:lnTo>
                    <a:lnTo>
                      <a:pt x="270" y="77"/>
                    </a:lnTo>
                    <a:lnTo>
                      <a:pt x="270" y="79"/>
                    </a:lnTo>
                    <a:lnTo>
                      <a:pt x="270" y="80"/>
                    </a:lnTo>
                    <a:lnTo>
                      <a:pt x="269" y="80"/>
                    </a:lnTo>
                    <a:lnTo>
                      <a:pt x="269" y="81"/>
                    </a:lnTo>
                    <a:lnTo>
                      <a:pt x="270" y="81"/>
                    </a:lnTo>
                    <a:lnTo>
                      <a:pt x="270" y="83"/>
                    </a:lnTo>
                    <a:lnTo>
                      <a:pt x="270" y="84"/>
                    </a:lnTo>
                    <a:lnTo>
                      <a:pt x="270" y="85"/>
                    </a:lnTo>
                    <a:lnTo>
                      <a:pt x="271" y="85"/>
                    </a:lnTo>
                    <a:lnTo>
                      <a:pt x="270" y="87"/>
                    </a:lnTo>
                    <a:lnTo>
                      <a:pt x="269" y="87"/>
                    </a:lnTo>
                    <a:lnTo>
                      <a:pt x="267" y="87"/>
                    </a:lnTo>
                    <a:lnTo>
                      <a:pt x="267" y="88"/>
                    </a:lnTo>
                    <a:lnTo>
                      <a:pt x="267" y="89"/>
                    </a:lnTo>
                    <a:lnTo>
                      <a:pt x="269" y="89"/>
                    </a:lnTo>
                    <a:lnTo>
                      <a:pt x="269" y="90"/>
                    </a:lnTo>
                    <a:lnTo>
                      <a:pt x="269" y="92"/>
                    </a:lnTo>
                    <a:lnTo>
                      <a:pt x="270" y="92"/>
                    </a:lnTo>
                    <a:lnTo>
                      <a:pt x="271" y="93"/>
                    </a:lnTo>
                    <a:lnTo>
                      <a:pt x="271" y="94"/>
                    </a:lnTo>
                    <a:lnTo>
                      <a:pt x="271" y="96"/>
                    </a:lnTo>
                    <a:lnTo>
                      <a:pt x="271" y="97"/>
                    </a:lnTo>
                    <a:lnTo>
                      <a:pt x="271" y="98"/>
                    </a:lnTo>
                    <a:lnTo>
                      <a:pt x="271" y="100"/>
                    </a:lnTo>
                    <a:lnTo>
                      <a:pt x="270" y="100"/>
                    </a:lnTo>
                    <a:lnTo>
                      <a:pt x="271" y="100"/>
                    </a:lnTo>
                    <a:lnTo>
                      <a:pt x="271" y="101"/>
                    </a:lnTo>
                    <a:lnTo>
                      <a:pt x="270" y="101"/>
                    </a:lnTo>
                    <a:lnTo>
                      <a:pt x="271" y="102"/>
                    </a:lnTo>
                    <a:lnTo>
                      <a:pt x="272" y="102"/>
                    </a:lnTo>
                    <a:lnTo>
                      <a:pt x="272" y="104"/>
                    </a:lnTo>
                    <a:lnTo>
                      <a:pt x="274" y="104"/>
                    </a:lnTo>
                    <a:lnTo>
                      <a:pt x="274" y="105"/>
                    </a:lnTo>
                    <a:lnTo>
                      <a:pt x="274" y="106"/>
                    </a:lnTo>
                    <a:lnTo>
                      <a:pt x="274" y="108"/>
                    </a:lnTo>
                    <a:lnTo>
                      <a:pt x="274" y="109"/>
                    </a:lnTo>
                    <a:lnTo>
                      <a:pt x="274" y="110"/>
                    </a:lnTo>
                    <a:lnTo>
                      <a:pt x="274" y="111"/>
                    </a:lnTo>
                    <a:lnTo>
                      <a:pt x="274" y="113"/>
                    </a:lnTo>
                    <a:lnTo>
                      <a:pt x="272" y="115"/>
                    </a:lnTo>
                    <a:lnTo>
                      <a:pt x="272" y="118"/>
                    </a:lnTo>
                    <a:lnTo>
                      <a:pt x="272" y="119"/>
                    </a:lnTo>
                    <a:lnTo>
                      <a:pt x="272" y="122"/>
                    </a:lnTo>
                    <a:lnTo>
                      <a:pt x="271" y="127"/>
                    </a:lnTo>
                    <a:lnTo>
                      <a:pt x="270" y="127"/>
                    </a:lnTo>
                    <a:lnTo>
                      <a:pt x="270" y="128"/>
                    </a:lnTo>
                    <a:lnTo>
                      <a:pt x="269" y="128"/>
                    </a:lnTo>
                    <a:lnTo>
                      <a:pt x="266" y="128"/>
                    </a:lnTo>
                    <a:lnTo>
                      <a:pt x="265" y="128"/>
                    </a:lnTo>
                    <a:lnTo>
                      <a:pt x="262" y="128"/>
                    </a:lnTo>
                    <a:lnTo>
                      <a:pt x="258" y="128"/>
                    </a:lnTo>
                    <a:lnTo>
                      <a:pt x="255" y="128"/>
                    </a:lnTo>
                    <a:lnTo>
                      <a:pt x="250" y="128"/>
                    </a:lnTo>
                    <a:lnTo>
                      <a:pt x="244" y="128"/>
                    </a:lnTo>
                    <a:lnTo>
                      <a:pt x="241" y="128"/>
                    </a:lnTo>
                    <a:lnTo>
                      <a:pt x="236" y="128"/>
                    </a:lnTo>
                    <a:lnTo>
                      <a:pt x="231" y="128"/>
                    </a:lnTo>
                    <a:lnTo>
                      <a:pt x="228" y="128"/>
                    </a:lnTo>
                    <a:lnTo>
                      <a:pt x="225" y="128"/>
                    </a:lnTo>
                    <a:lnTo>
                      <a:pt x="221" y="128"/>
                    </a:lnTo>
                    <a:lnTo>
                      <a:pt x="212" y="127"/>
                    </a:lnTo>
                    <a:lnTo>
                      <a:pt x="208" y="127"/>
                    </a:lnTo>
                    <a:lnTo>
                      <a:pt x="204" y="127"/>
                    </a:lnTo>
                    <a:lnTo>
                      <a:pt x="190" y="127"/>
                    </a:lnTo>
                    <a:lnTo>
                      <a:pt x="186" y="127"/>
                    </a:lnTo>
                    <a:lnTo>
                      <a:pt x="182" y="127"/>
                    </a:lnTo>
                    <a:lnTo>
                      <a:pt x="174" y="127"/>
                    </a:lnTo>
                    <a:lnTo>
                      <a:pt x="173" y="127"/>
                    </a:lnTo>
                    <a:lnTo>
                      <a:pt x="169" y="127"/>
                    </a:lnTo>
                    <a:lnTo>
                      <a:pt x="169" y="128"/>
                    </a:lnTo>
                    <a:lnTo>
                      <a:pt x="168" y="128"/>
                    </a:lnTo>
                    <a:lnTo>
                      <a:pt x="168" y="130"/>
                    </a:lnTo>
                    <a:lnTo>
                      <a:pt x="166" y="131"/>
                    </a:lnTo>
                    <a:lnTo>
                      <a:pt x="166" y="132"/>
                    </a:lnTo>
                    <a:lnTo>
                      <a:pt x="165" y="134"/>
                    </a:lnTo>
                    <a:lnTo>
                      <a:pt x="165" y="135"/>
                    </a:lnTo>
                    <a:lnTo>
                      <a:pt x="164" y="136"/>
                    </a:lnTo>
                    <a:lnTo>
                      <a:pt x="164" y="138"/>
                    </a:lnTo>
                    <a:lnTo>
                      <a:pt x="162" y="139"/>
                    </a:lnTo>
                    <a:lnTo>
                      <a:pt x="161" y="140"/>
                    </a:lnTo>
                    <a:lnTo>
                      <a:pt x="160" y="142"/>
                    </a:lnTo>
                    <a:lnTo>
                      <a:pt x="159" y="142"/>
                    </a:lnTo>
                    <a:lnTo>
                      <a:pt x="157" y="142"/>
                    </a:lnTo>
                    <a:lnTo>
                      <a:pt x="156" y="142"/>
                    </a:lnTo>
                    <a:lnTo>
                      <a:pt x="155" y="143"/>
                    </a:lnTo>
                    <a:lnTo>
                      <a:pt x="153" y="143"/>
                    </a:lnTo>
                    <a:lnTo>
                      <a:pt x="152" y="143"/>
                    </a:lnTo>
                    <a:lnTo>
                      <a:pt x="149" y="142"/>
                    </a:lnTo>
                    <a:lnTo>
                      <a:pt x="148" y="142"/>
                    </a:lnTo>
                    <a:lnTo>
                      <a:pt x="145" y="142"/>
                    </a:lnTo>
                    <a:lnTo>
                      <a:pt x="142" y="142"/>
                    </a:lnTo>
                    <a:lnTo>
                      <a:pt x="140" y="140"/>
                    </a:lnTo>
                    <a:lnTo>
                      <a:pt x="139" y="139"/>
                    </a:lnTo>
                    <a:lnTo>
                      <a:pt x="138" y="132"/>
                    </a:lnTo>
                    <a:lnTo>
                      <a:pt x="136" y="131"/>
                    </a:lnTo>
                    <a:lnTo>
                      <a:pt x="134" y="131"/>
                    </a:lnTo>
                    <a:lnTo>
                      <a:pt x="131" y="131"/>
                    </a:lnTo>
                    <a:lnTo>
                      <a:pt x="130" y="131"/>
                    </a:lnTo>
                    <a:lnTo>
                      <a:pt x="122" y="132"/>
                    </a:lnTo>
                    <a:lnTo>
                      <a:pt x="114" y="134"/>
                    </a:lnTo>
                    <a:lnTo>
                      <a:pt x="109" y="135"/>
                    </a:lnTo>
                    <a:lnTo>
                      <a:pt x="105" y="135"/>
                    </a:lnTo>
                    <a:lnTo>
                      <a:pt x="90" y="138"/>
                    </a:lnTo>
                    <a:lnTo>
                      <a:pt x="87" y="138"/>
                    </a:lnTo>
                    <a:lnTo>
                      <a:pt x="76" y="139"/>
                    </a:lnTo>
                    <a:lnTo>
                      <a:pt x="58" y="142"/>
                    </a:lnTo>
                    <a:lnTo>
                      <a:pt x="54" y="142"/>
                    </a:lnTo>
                    <a:lnTo>
                      <a:pt x="50" y="142"/>
                    </a:lnTo>
                    <a:lnTo>
                      <a:pt x="45" y="143"/>
                    </a:lnTo>
                    <a:lnTo>
                      <a:pt x="37" y="143"/>
                    </a:lnTo>
                    <a:lnTo>
                      <a:pt x="32" y="144"/>
                    </a:lnTo>
                    <a:lnTo>
                      <a:pt x="25" y="145"/>
                    </a:lnTo>
                    <a:lnTo>
                      <a:pt x="24" y="145"/>
                    </a:lnTo>
                    <a:lnTo>
                      <a:pt x="17" y="148"/>
                    </a:lnTo>
                    <a:lnTo>
                      <a:pt x="15" y="148"/>
                    </a:lnTo>
                    <a:lnTo>
                      <a:pt x="8" y="151"/>
                    </a:lnTo>
                    <a:lnTo>
                      <a:pt x="5" y="151"/>
                    </a:lnTo>
                    <a:lnTo>
                      <a:pt x="3" y="152"/>
                    </a:lnTo>
                    <a:lnTo>
                      <a:pt x="0" y="152"/>
                    </a:lnTo>
                    <a:lnTo>
                      <a:pt x="0" y="15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26" name="Freeform 53">
                <a:extLst>
                  <a:ext uri="{FF2B5EF4-FFF2-40B4-BE49-F238E27FC236}">
                    <a16:creationId xmlns:a16="http://schemas.microsoft.com/office/drawing/2014/main" id="{AA166FAA-4253-6785-B5D5-5D2F566AFFF2}"/>
                  </a:ext>
                </a:extLst>
              </p:cNvPr>
              <p:cNvSpPr>
                <a:spLocks/>
              </p:cNvSpPr>
              <p:nvPr/>
            </p:nvSpPr>
            <p:spPr bwMode="auto">
              <a:xfrm>
                <a:off x="3882" y="1784"/>
                <a:ext cx="381" cy="502"/>
              </a:xfrm>
              <a:custGeom>
                <a:avLst/>
                <a:gdLst>
                  <a:gd name="T0" fmla="*/ 179 w 381"/>
                  <a:gd name="T1" fmla="*/ 46 h 502"/>
                  <a:gd name="T2" fmla="*/ 175 w 381"/>
                  <a:gd name="T3" fmla="*/ 68 h 502"/>
                  <a:gd name="T4" fmla="*/ 161 w 381"/>
                  <a:gd name="T5" fmla="*/ 79 h 502"/>
                  <a:gd name="T6" fmla="*/ 149 w 381"/>
                  <a:gd name="T7" fmla="*/ 92 h 502"/>
                  <a:gd name="T8" fmla="*/ 162 w 381"/>
                  <a:gd name="T9" fmla="*/ 105 h 502"/>
                  <a:gd name="T10" fmla="*/ 153 w 381"/>
                  <a:gd name="T11" fmla="*/ 126 h 502"/>
                  <a:gd name="T12" fmla="*/ 157 w 381"/>
                  <a:gd name="T13" fmla="*/ 134 h 502"/>
                  <a:gd name="T14" fmla="*/ 166 w 381"/>
                  <a:gd name="T15" fmla="*/ 143 h 502"/>
                  <a:gd name="T16" fmla="*/ 162 w 381"/>
                  <a:gd name="T17" fmla="*/ 152 h 502"/>
                  <a:gd name="T18" fmla="*/ 175 w 381"/>
                  <a:gd name="T19" fmla="*/ 163 h 502"/>
                  <a:gd name="T20" fmla="*/ 187 w 381"/>
                  <a:gd name="T21" fmla="*/ 165 h 502"/>
                  <a:gd name="T22" fmla="*/ 190 w 381"/>
                  <a:gd name="T23" fmla="*/ 177 h 502"/>
                  <a:gd name="T24" fmla="*/ 190 w 381"/>
                  <a:gd name="T25" fmla="*/ 190 h 502"/>
                  <a:gd name="T26" fmla="*/ 189 w 381"/>
                  <a:gd name="T27" fmla="*/ 200 h 502"/>
                  <a:gd name="T28" fmla="*/ 192 w 381"/>
                  <a:gd name="T29" fmla="*/ 210 h 502"/>
                  <a:gd name="T30" fmla="*/ 217 w 381"/>
                  <a:gd name="T31" fmla="*/ 217 h 502"/>
                  <a:gd name="T32" fmla="*/ 220 w 381"/>
                  <a:gd name="T33" fmla="*/ 254 h 502"/>
                  <a:gd name="T34" fmla="*/ 271 w 381"/>
                  <a:gd name="T35" fmla="*/ 297 h 502"/>
                  <a:gd name="T36" fmla="*/ 314 w 381"/>
                  <a:gd name="T37" fmla="*/ 310 h 502"/>
                  <a:gd name="T38" fmla="*/ 319 w 381"/>
                  <a:gd name="T39" fmla="*/ 330 h 502"/>
                  <a:gd name="T40" fmla="*/ 331 w 381"/>
                  <a:gd name="T41" fmla="*/ 341 h 502"/>
                  <a:gd name="T42" fmla="*/ 339 w 381"/>
                  <a:gd name="T43" fmla="*/ 356 h 502"/>
                  <a:gd name="T44" fmla="*/ 380 w 381"/>
                  <a:gd name="T45" fmla="*/ 368 h 502"/>
                  <a:gd name="T46" fmla="*/ 316 w 381"/>
                  <a:gd name="T47" fmla="*/ 437 h 502"/>
                  <a:gd name="T48" fmla="*/ 310 w 381"/>
                  <a:gd name="T49" fmla="*/ 461 h 502"/>
                  <a:gd name="T50" fmla="*/ 300 w 381"/>
                  <a:gd name="T51" fmla="*/ 483 h 502"/>
                  <a:gd name="T52" fmla="*/ 283 w 381"/>
                  <a:gd name="T53" fmla="*/ 495 h 502"/>
                  <a:gd name="T54" fmla="*/ 261 w 381"/>
                  <a:gd name="T55" fmla="*/ 498 h 502"/>
                  <a:gd name="T56" fmla="*/ 213 w 381"/>
                  <a:gd name="T57" fmla="*/ 500 h 502"/>
                  <a:gd name="T58" fmla="*/ 200 w 381"/>
                  <a:gd name="T59" fmla="*/ 498 h 502"/>
                  <a:gd name="T60" fmla="*/ 192 w 381"/>
                  <a:gd name="T61" fmla="*/ 487 h 502"/>
                  <a:gd name="T62" fmla="*/ 181 w 381"/>
                  <a:gd name="T63" fmla="*/ 474 h 502"/>
                  <a:gd name="T64" fmla="*/ 179 w 381"/>
                  <a:gd name="T65" fmla="*/ 464 h 502"/>
                  <a:gd name="T66" fmla="*/ 169 w 381"/>
                  <a:gd name="T67" fmla="*/ 450 h 502"/>
                  <a:gd name="T68" fmla="*/ 162 w 381"/>
                  <a:gd name="T69" fmla="*/ 441 h 502"/>
                  <a:gd name="T70" fmla="*/ 155 w 381"/>
                  <a:gd name="T71" fmla="*/ 437 h 502"/>
                  <a:gd name="T72" fmla="*/ 144 w 381"/>
                  <a:gd name="T73" fmla="*/ 426 h 502"/>
                  <a:gd name="T74" fmla="*/ 135 w 381"/>
                  <a:gd name="T75" fmla="*/ 427 h 502"/>
                  <a:gd name="T76" fmla="*/ 120 w 381"/>
                  <a:gd name="T77" fmla="*/ 424 h 502"/>
                  <a:gd name="T78" fmla="*/ 105 w 381"/>
                  <a:gd name="T79" fmla="*/ 433 h 502"/>
                  <a:gd name="T80" fmla="*/ 89 w 381"/>
                  <a:gd name="T81" fmla="*/ 430 h 502"/>
                  <a:gd name="T82" fmla="*/ 85 w 381"/>
                  <a:gd name="T83" fmla="*/ 414 h 502"/>
                  <a:gd name="T84" fmla="*/ 77 w 381"/>
                  <a:gd name="T85" fmla="*/ 402 h 502"/>
                  <a:gd name="T86" fmla="*/ 64 w 381"/>
                  <a:gd name="T87" fmla="*/ 392 h 502"/>
                  <a:gd name="T88" fmla="*/ 48 w 381"/>
                  <a:gd name="T89" fmla="*/ 384 h 502"/>
                  <a:gd name="T90" fmla="*/ 26 w 381"/>
                  <a:gd name="T91" fmla="*/ 385 h 502"/>
                  <a:gd name="T92" fmla="*/ 13 w 381"/>
                  <a:gd name="T93" fmla="*/ 380 h 502"/>
                  <a:gd name="T94" fmla="*/ 0 w 381"/>
                  <a:gd name="T95" fmla="*/ 368 h 502"/>
                  <a:gd name="T96" fmla="*/ 11 w 381"/>
                  <a:gd name="T97" fmla="*/ 338 h 502"/>
                  <a:gd name="T98" fmla="*/ 22 w 381"/>
                  <a:gd name="T99" fmla="*/ 318 h 502"/>
                  <a:gd name="T100" fmla="*/ 26 w 381"/>
                  <a:gd name="T101" fmla="*/ 308 h 502"/>
                  <a:gd name="T102" fmla="*/ 35 w 381"/>
                  <a:gd name="T103" fmla="*/ 301 h 502"/>
                  <a:gd name="T104" fmla="*/ 42 w 381"/>
                  <a:gd name="T105" fmla="*/ 291 h 502"/>
                  <a:gd name="T106" fmla="*/ 34 w 381"/>
                  <a:gd name="T107" fmla="*/ 278 h 502"/>
                  <a:gd name="T108" fmla="*/ 33 w 381"/>
                  <a:gd name="T109" fmla="*/ 255 h 502"/>
                  <a:gd name="T110" fmla="*/ 33 w 381"/>
                  <a:gd name="T111" fmla="*/ 240 h 502"/>
                  <a:gd name="T112" fmla="*/ 30 w 381"/>
                  <a:gd name="T113" fmla="*/ 227 h 502"/>
                  <a:gd name="T114" fmla="*/ 21 w 381"/>
                  <a:gd name="T115" fmla="*/ 187 h 502"/>
                  <a:gd name="T116" fmla="*/ 28 w 381"/>
                  <a:gd name="T117" fmla="*/ 101 h 502"/>
                  <a:gd name="T118" fmla="*/ 71 w 381"/>
                  <a:gd name="T119" fmla="*/ 43 h 502"/>
                  <a:gd name="T120" fmla="*/ 85 w 381"/>
                  <a:gd name="T121" fmla="*/ 33 h 502"/>
                  <a:gd name="T122" fmla="*/ 109 w 381"/>
                  <a:gd name="T123" fmla="*/ 28 h 502"/>
                  <a:gd name="T124" fmla="*/ 151 w 381"/>
                  <a:gd name="T125" fmla="*/ 38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 h="502">
                    <a:moveTo>
                      <a:pt x="173" y="33"/>
                    </a:moveTo>
                    <a:lnTo>
                      <a:pt x="173" y="34"/>
                    </a:lnTo>
                    <a:lnTo>
                      <a:pt x="173" y="37"/>
                    </a:lnTo>
                    <a:lnTo>
                      <a:pt x="172" y="37"/>
                    </a:lnTo>
                    <a:lnTo>
                      <a:pt x="172" y="38"/>
                    </a:lnTo>
                    <a:lnTo>
                      <a:pt x="173" y="38"/>
                    </a:lnTo>
                    <a:lnTo>
                      <a:pt x="174" y="38"/>
                    </a:lnTo>
                    <a:lnTo>
                      <a:pt x="175" y="38"/>
                    </a:lnTo>
                    <a:lnTo>
                      <a:pt x="175" y="39"/>
                    </a:lnTo>
                    <a:lnTo>
                      <a:pt x="177" y="39"/>
                    </a:lnTo>
                    <a:lnTo>
                      <a:pt x="177" y="41"/>
                    </a:lnTo>
                    <a:lnTo>
                      <a:pt x="178" y="41"/>
                    </a:lnTo>
                    <a:lnTo>
                      <a:pt x="179" y="41"/>
                    </a:lnTo>
                    <a:lnTo>
                      <a:pt x="179" y="42"/>
                    </a:lnTo>
                    <a:lnTo>
                      <a:pt x="179" y="43"/>
                    </a:lnTo>
                    <a:lnTo>
                      <a:pt x="178" y="43"/>
                    </a:lnTo>
                    <a:lnTo>
                      <a:pt x="179" y="43"/>
                    </a:lnTo>
                    <a:lnTo>
                      <a:pt x="179" y="45"/>
                    </a:lnTo>
                    <a:lnTo>
                      <a:pt x="179" y="46"/>
                    </a:lnTo>
                    <a:lnTo>
                      <a:pt x="178" y="47"/>
                    </a:lnTo>
                    <a:lnTo>
                      <a:pt x="178" y="49"/>
                    </a:lnTo>
                    <a:lnTo>
                      <a:pt x="178" y="50"/>
                    </a:lnTo>
                    <a:lnTo>
                      <a:pt x="177" y="50"/>
                    </a:lnTo>
                    <a:lnTo>
                      <a:pt x="177" y="51"/>
                    </a:lnTo>
                    <a:lnTo>
                      <a:pt x="175" y="53"/>
                    </a:lnTo>
                    <a:lnTo>
                      <a:pt x="175" y="54"/>
                    </a:lnTo>
                    <a:lnTo>
                      <a:pt x="174" y="55"/>
                    </a:lnTo>
                    <a:lnTo>
                      <a:pt x="174" y="56"/>
                    </a:lnTo>
                    <a:lnTo>
                      <a:pt x="173" y="56"/>
                    </a:lnTo>
                    <a:lnTo>
                      <a:pt x="174" y="58"/>
                    </a:lnTo>
                    <a:lnTo>
                      <a:pt x="174" y="60"/>
                    </a:lnTo>
                    <a:lnTo>
                      <a:pt x="175" y="63"/>
                    </a:lnTo>
                    <a:lnTo>
                      <a:pt x="175" y="64"/>
                    </a:lnTo>
                    <a:lnTo>
                      <a:pt x="175" y="66"/>
                    </a:lnTo>
                    <a:lnTo>
                      <a:pt x="175" y="67"/>
                    </a:lnTo>
                    <a:lnTo>
                      <a:pt x="174" y="67"/>
                    </a:lnTo>
                    <a:lnTo>
                      <a:pt x="175" y="67"/>
                    </a:lnTo>
                    <a:lnTo>
                      <a:pt x="175" y="68"/>
                    </a:lnTo>
                    <a:lnTo>
                      <a:pt x="175" y="70"/>
                    </a:lnTo>
                    <a:lnTo>
                      <a:pt x="175" y="71"/>
                    </a:lnTo>
                    <a:lnTo>
                      <a:pt x="174" y="71"/>
                    </a:lnTo>
                    <a:lnTo>
                      <a:pt x="174" y="72"/>
                    </a:lnTo>
                    <a:lnTo>
                      <a:pt x="173" y="72"/>
                    </a:lnTo>
                    <a:lnTo>
                      <a:pt x="173" y="74"/>
                    </a:lnTo>
                    <a:lnTo>
                      <a:pt x="173" y="75"/>
                    </a:lnTo>
                    <a:lnTo>
                      <a:pt x="173" y="76"/>
                    </a:lnTo>
                    <a:lnTo>
                      <a:pt x="172" y="76"/>
                    </a:lnTo>
                    <a:lnTo>
                      <a:pt x="170" y="76"/>
                    </a:lnTo>
                    <a:lnTo>
                      <a:pt x="169" y="76"/>
                    </a:lnTo>
                    <a:lnTo>
                      <a:pt x="169" y="77"/>
                    </a:lnTo>
                    <a:lnTo>
                      <a:pt x="168" y="77"/>
                    </a:lnTo>
                    <a:lnTo>
                      <a:pt x="166" y="79"/>
                    </a:lnTo>
                    <a:lnTo>
                      <a:pt x="166" y="77"/>
                    </a:lnTo>
                    <a:lnTo>
                      <a:pt x="165" y="77"/>
                    </a:lnTo>
                    <a:lnTo>
                      <a:pt x="164" y="77"/>
                    </a:lnTo>
                    <a:lnTo>
                      <a:pt x="162" y="77"/>
                    </a:lnTo>
                    <a:lnTo>
                      <a:pt x="161" y="79"/>
                    </a:lnTo>
                    <a:lnTo>
                      <a:pt x="160" y="79"/>
                    </a:lnTo>
                    <a:lnTo>
                      <a:pt x="158" y="79"/>
                    </a:lnTo>
                    <a:lnTo>
                      <a:pt x="157" y="79"/>
                    </a:lnTo>
                    <a:lnTo>
                      <a:pt x="156" y="80"/>
                    </a:lnTo>
                    <a:lnTo>
                      <a:pt x="155" y="80"/>
                    </a:lnTo>
                    <a:lnTo>
                      <a:pt x="153" y="81"/>
                    </a:lnTo>
                    <a:lnTo>
                      <a:pt x="153" y="83"/>
                    </a:lnTo>
                    <a:lnTo>
                      <a:pt x="152" y="84"/>
                    </a:lnTo>
                    <a:lnTo>
                      <a:pt x="152" y="85"/>
                    </a:lnTo>
                    <a:lnTo>
                      <a:pt x="151" y="85"/>
                    </a:lnTo>
                    <a:lnTo>
                      <a:pt x="149" y="87"/>
                    </a:lnTo>
                    <a:lnTo>
                      <a:pt x="148" y="87"/>
                    </a:lnTo>
                    <a:lnTo>
                      <a:pt x="148" y="88"/>
                    </a:lnTo>
                    <a:lnTo>
                      <a:pt x="148" y="89"/>
                    </a:lnTo>
                    <a:lnTo>
                      <a:pt x="149" y="89"/>
                    </a:lnTo>
                    <a:lnTo>
                      <a:pt x="149" y="91"/>
                    </a:lnTo>
                    <a:lnTo>
                      <a:pt x="148" y="91"/>
                    </a:lnTo>
                    <a:lnTo>
                      <a:pt x="148" y="92"/>
                    </a:lnTo>
                    <a:lnTo>
                      <a:pt x="149" y="92"/>
                    </a:lnTo>
                    <a:lnTo>
                      <a:pt x="149" y="93"/>
                    </a:lnTo>
                    <a:lnTo>
                      <a:pt x="148" y="94"/>
                    </a:lnTo>
                    <a:lnTo>
                      <a:pt x="148" y="96"/>
                    </a:lnTo>
                    <a:lnTo>
                      <a:pt x="149" y="97"/>
                    </a:lnTo>
                    <a:lnTo>
                      <a:pt x="151" y="97"/>
                    </a:lnTo>
                    <a:lnTo>
                      <a:pt x="152" y="98"/>
                    </a:lnTo>
                    <a:lnTo>
                      <a:pt x="153" y="98"/>
                    </a:lnTo>
                    <a:lnTo>
                      <a:pt x="155" y="98"/>
                    </a:lnTo>
                    <a:lnTo>
                      <a:pt x="156" y="100"/>
                    </a:lnTo>
                    <a:lnTo>
                      <a:pt x="156" y="98"/>
                    </a:lnTo>
                    <a:lnTo>
                      <a:pt x="157" y="98"/>
                    </a:lnTo>
                    <a:lnTo>
                      <a:pt x="157" y="100"/>
                    </a:lnTo>
                    <a:lnTo>
                      <a:pt x="157" y="101"/>
                    </a:lnTo>
                    <a:lnTo>
                      <a:pt x="158" y="101"/>
                    </a:lnTo>
                    <a:lnTo>
                      <a:pt x="160" y="101"/>
                    </a:lnTo>
                    <a:lnTo>
                      <a:pt x="161" y="101"/>
                    </a:lnTo>
                    <a:lnTo>
                      <a:pt x="161" y="102"/>
                    </a:lnTo>
                    <a:lnTo>
                      <a:pt x="162" y="104"/>
                    </a:lnTo>
                    <a:lnTo>
                      <a:pt x="162" y="105"/>
                    </a:lnTo>
                    <a:lnTo>
                      <a:pt x="162" y="106"/>
                    </a:lnTo>
                    <a:lnTo>
                      <a:pt x="161" y="108"/>
                    </a:lnTo>
                    <a:lnTo>
                      <a:pt x="161" y="109"/>
                    </a:lnTo>
                    <a:lnTo>
                      <a:pt x="161" y="110"/>
                    </a:lnTo>
                    <a:lnTo>
                      <a:pt x="161" y="111"/>
                    </a:lnTo>
                    <a:lnTo>
                      <a:pt x="161" y="113"/>
                    </a:lnTo>
                    <a:lnTo>
                      <a:pt x="160" y="114"/>
                    </a:lnTo>
                    <a:lnTo>
                      <a:pt x="160" y="115"/>
                    </a:lnTo>
                    <a:lnTo>
                      <a:pt x="160" y="117"/>
                    </a:lnTo>
                    <a:lnTo>
                      <a:pt x="157" y="118"/>
                    </a:lnTo>
                    <a:lnTo>
                      <a:pt x="156" y="118"/>
                    </a:lnTo>
                    <a:lnTo>
                      <a:pt x="155" y="118"/>
                    </a:lnTo>
                    <a:lnTo>
                      <a:pt x="153" y="119"/>
                    </a:lnTo>
                    <a:lnTo>
                      <a:pt x="152" y="119"/>
                    </a:lnTo>
                    <a:lnTo>
                      <a:pt x="152" y="121"/>
                    </a:lnTo>
                    <a:lnTo>
                      <a:pt x="153" y="121"/>
                    </a:lnTo>
                    <a:lnTo>
                      <a:pt x="155" y="123"/>
                    </a:lnTo>
                    <a:lnTo>
                      <a:pt x="155" y="125"/>
                    </a:lnTo>
                    <a:lnTo>
                      <a:pt x="153" y="126"/>
                    </a:lnTo>
                    <a:lnTo>
                      <a:pt x="152" y="126"/>
                    </a:lnTo>
                    <a:lnTo>
                      <a:pt x="151" y="126"/>
                    </a:lnTo>
                    <a:lnTo>
                      <a:pt x="151" y="127"/>
                    </a:lnTo>
                    <a:lnTo>
                      <a:pt x="151" y="128"/>
                    </a:lnTo>
                    <a:lnTo>
                      <a:pt x="151" y="130"/>
                    </a:lnTo>
                    <a:lnTo>
                      <a:pt x="151" y="131"/>
                    </a:lnTo>
                    <a:lnTo>
                      <a:pt x="151" y="134"/>
                    </a:lnTo>
                    <a:lnTo>
                      <a:pt x="152" y="134"/>
                    </a:lnTo>
                    <a:lnTo>
                      <a:pt x="152" y="135"/>
                    </a:lnTo>
                    <a:lnTo>
                      <a:pt x="152" y="136"/>
                    </a:lnTo>
                    <a:lnTo>
                      <a:pt x="151" y="136"/>
                    </a:lnTo>
                    <a:lnTo>
                      <a:pt x="152" y="136"/>
                    </a:lnTo>
                    <a:lnTo>
                      <a:pt x="153" y="136"/>
                    </a:lnTo>
                    <a:lnTo>
                      <a:pt x="153" y="138"/>
                    </a:lnTo>
                    <a:lnTo>
                      <a:pt x="155" y="136"/>
                    </a:lnTo>
                    <a:lnTo>
                      <a:pt x="156" y="136"/>
                    </a:lnTo>
                    <a:lnTo>
                      <a:pt x="156" y="135"/>
                    </a:lnTo>
                    <a:lnTo>
                      <a:pt x="156" y="134"/>
                    </a:lnTo>
                    <a:lnTo>
                      <a:pt x="157" y="134"/>
                    </a:lnTo>
                    <a:lnTo>
                      <a:pt x="157" y="135"/>
                    </a:lnTo>
                    <a:lnTo>
                      <a:pt x="158" y="135"/>
                    </a:lnTo>
                    <a:lnTo>
                      <a:pt x="158" y="136"/>
                    </a:lnTo>
                    <a:lnTo>
                      <a:pt x="160" y="136"/>
                    </a:lnTo>
                    <a:lnTo>
                      <a:pt x="161" y="136"/>
                    </a:lnTo>
                    <a:lnTo>
                      <a:pt x="161" y="138"/>
                    </a:lnTo>
                    <a:lnTo>
                      <a:pt x="162" y="138"/>
                    </a:lnTo>
                    <a:lnTo>
                      <a:pt x="162" y="139"/>
                    </a:lnTo>
                    <a:lnTo>
                      <a:pt x="164" y="139"/>
                    </a:lnTo>
                    <a:lnTo>
                      <a:pt x="164" y="138"/>
                    </a:lnTo>
                    <a:lnTo>
                      <a:pt x="164" y="139"/>
                    </a:lnTo>
                    <a:lnTo>
                      <a:pt x="162" y="139"/>
                    </a:lnTo>
                    <a:lnTo>
                      <a:pt x="162" y="140"/>
                    </a:lnTo>
                    <a:lnTo>
                      <a:pt x="164" y="142"/>
                    </a:lnTo>
                    <a:lnTo>
                      <a:pt x="165" y="142"/>
                    </a:lnTo>
                    <a:lnTo>
                      <a:pt x="164" y="142"/>
                    </a:lnTo>
                    <a:lnTo>
                      <a:pt x="164" y="143"/>
                    </a:lnTo>
                    <a:lnTo>
                      <a:pt x="165" y="143"/>
                    </a:lnTo>
                    <a:lnTo>
                      <a:pt x="166" y="143"/>
                    </a:lnTo>
                    <a:lnTo>
                      <a:pt x="168" y="143"/>
                    </a:lnTo>
                    <a:lnTo>
                      <a:pt x="168" y="144"/>
                    </a:lnTo>
                    <a:lnTo>
                      <a:pt x="166" y="144"/>
                    </a:lnTo>
                    <a:lnTo>
                      <a:pt x="166" y="145"/>
                    </a:lnTo>
                    <a:lnTo>
                      <a:pt x="166" y="147"/>
                    </a:lnTo>
                    <a:lnTo>
                      <a:pt x="166" y="145"/>
                    </a:lnTo>
                    <a:lnTo>
                      <a:pt x="165" y="145"/>
                    </a:lnTo>
                    <a:lnTo>
                      <a:pt x="164" y="145"/>
                    </a:lnTo>
                    <a:lnTo>
                      <a:pt x="164" y="147"/>
                    </a:lnTo>
                    <a:lnTo>
                      <a:pt x="165" y="147"/>
                    </a:lnTo>
                    <a:lnTo>
                      <a:pt x="164" y="147"/>
                    </a:lnTo>
                    <a:lnTo>
                      <a:pt x="164" y="148"/>
                    </a:lnTo>
                    <a:lnTo>
                      <a:pt x="164" y="147"/>
                    </a:lnTo>
                    <a:lnTo>
                      <a:pt x="164" y="148"/>
                    </a:lnTo>
                    <a:lnTo>
                      <a:pt x="164" y="149"/>
                    </a:lnTo>
                    <a:lnTo>
                      <a:pt x="162" y="149"/>
                    </a:lnTo>
                    <a:lnTo>
                      <a:pt x="164" y="151"/>
                    </a:lnTo>
                    <a:lnTo>
                      <a:pt x="164" y="152"/>
                    </a:lnTo>
                    <a:lnTo>
                      <a:pt x="162" y="152"/>
                    </a:lnTo>
                    <a:lnTo>
                      <a:pt x="164" y="152"/>
                    </a:lnTo>
                    <a:lnTo>
                      <a:pt x="165" y="153"/>
                    </a:lnTo>
                    <a:lnTo>
                      <a:pt x="166" y="153"/>
                    </a:lnTo>
                    <a:lnTo>
                      <a:pt x="166" y="155"/>
                    </a:lnTo>
                    <a:lnTo>
                      <a:pt x="165" y="155"/>
                    </a:lnTo>
                    <a:lnTo>
                      <a:pt x="165" y="156"/>
                    </a:lnTo>
                    <a:lnTo>
                      <a:pt x="166" y="156"/>
                    </a:lnTo>
                    <a:lnTo>
                      <a:pt x="166" y="157"/>
                    </a:lnTo>
                    <a:lnTo>
                      <a:pt x="168" y="157"/>
                    </a:lnTo>
                    <a:lnTo>
                      <a:pt x="168" y="159"/>
                    </a:lnTo>
                    <a:lnTo>
                      <a:pt x="169" y="159"/>
                    </a:lnTo>
                    <a:lnTo>
                      <a:pt x="170" y="159"/>
                    </a:lnTo>
                    <a:lnTo>
                      <a:pt x="170" y="160"/>
                    </a:lnTo>
                    <a:lnTo>
                      <a:pt x="172" y="160"/>
                    </a:lnTo>
                    <a:lnTo>
                      <a:pt x="173" y="160"/>
                    </a:lnTo>
                    <a:lnTo>
                      <a:pt x="173" y="161"/>
                    </a:lnTo>
                    <a:lnTo>
                      <a:pt x="174" y="161"/>
                    </a:lnTo>
                    <a:lnTo>
                      <a:pt x="175" y="161"/>
                    </a:lnTo>
                    <a:lnTo>
                      <a:pt x="175" y="163"/>
                    </a:lnTo>
                    <a:lnTo>
                      <a:pt x="177" y="163"/>
                    </a:lnTo>
                    <a:lnTo>
                      <a:pt x="177" y="164"/>
                    </a:lnTo>
                    <a:lnTo>
                      <a:pt x="178" y="164"/>
                    </a:lnTo>
                    <a:lnTo>
                      <a:pt x="178" y="163"/>
                    </a:lnTo>
                    <a:lnTo>
                      <a:pt x="178" y="164"/>
                    </a:lnTo>
                    <a:lnTo>
                      <a:pt x="178" y="163"/>
                    </a:lnTo>
                    <a:lnTo>
                      <a:pt x="179" y="163"/>
                    </a:lnTo>
                    <a:lnTo>
                      <a:pt x="181" y="163"/>
                    </a:lnTo>
                    <a:lnTo>
                      <a:pt x="181" y="161"/>
                    </a:lnTo>
                    <a:lnTo>
                      <a:pt x="181" y="163"/>
                    </a:lnTo>
                    <a:lnTo>
                      <a:pt x="181" y="161"/>
                    </a:lnTo>
                    <a:lnTo>
                      <a:pt x="181" y="163"/>
                    </a:lnTo>
                    <a:lnTo>
                      <a:pt x="182" y="163"/>
                    </a:lnTo>
                    <a:lnTo>
                      <a:pt x="182" y="164"/>
                    </a:lnTo>
                    <a:lnTo>
                      <a:pt x="183" y="164"/>
                    </a:lnTo>
                    <a:lnTo>
                      <a:pt x="185" y="164"/>
                    </a:lnTo>
                    <a:lnTo>
                      <a:pt x="186" y="164"/>
                    </a:lnTo>
                    <a:lnTo>
                      <a:pt x="187" y="164"/>
                    </a:lnTo>
                    <a:lnTo>
                      <a:pt x="187" y="165"/>
                    </a:lnTo>
                    <a:lnTo>
                      <a:pt x="189" y="165"/>
                    </a:lnTo>
                    <a:lnTo>
                      <a:pt x="190" y="165"/>
                    </a:lnTo>
                    <a:lnTo>
                      <a:pt x="190" y="166"/>
                    </a:lnTo>
                    <a:lnTo>
                      <a:pt x="191" y="166"/>
                    </a:lnTo>
                    <a:lnTo>
                      <a:pt x="191" y="168"/>
                    </a:lnTo>
                    <a:lnTo>
                      <a:pt x="192" y="168"/>
                    </a:lnTo>
                    <a:lnTo>
                      <a:pt x="191" y="168"/>
                    </a:lnTo>
                    <a:lnTo>
                      <a:pt x="192" y="168"/>
                    </a:lnTo>
                    <a:lnTo>
                      <a:pt x="191" y="168"/>
                    </a:lnTo>
                    <a:lnTo>
                      <a:pt x="191" y="169"/>
                    </a:lnTo>
                    <a:lnTo>
                      <a:pt x="190" y="169"/>
                    </a:lnTo>
                    <a:lnTo>
                      <a:pt x="190" y="170"/>
                    </a:lnTo>
                    <a:lnTo>
                      <a:pt x="190" y="172"/>
                    </a:lnTo>
                    <a:lnTo>
                      <a:pt x="190" y="173"/>
                    </a:lnTo>
                    <a:lnTo>
                      <a:pt x="190" y="174"/>
                    </a:lnTo>
                    <a:lnTo>
                      <a:pt x="191" y="174"/>
                    </a:lnTo>
                    <a:lnTo>
                      <a:pt x="191" y="176"/>
                    </a:lnTo>
                    <a:lnTo>
                      <a:pt x="191" y="177"/>
                    </a:lnTo>
                    <a:lnTo>
                      <a:pt x="190" y="177"/>
                    </a:lnTo>
                    <a:lnTo>
                      <a:pt x="191" y="177"/>
                    </a:lnTo>
                    <a:lnTo>
                      <a:pt x="191" y="178"/>
                    </a:lnTo>
                    <a:lnTo>
                      <a:pt x="191" y="180"/>
                    </a:lnTo>
                    <a:lnTo>
                      <a:pt x="190" y="180"/>
                    </a:lnTo>
                    <a:lnTo>
                      <a:pt x="190" y="181"/>
                    </a:lnTo>
                    <a:lnTo>
                      <a:pt x="190" y="182"/>
                    </a:lnTo>
                    <a:lnTo>
                      <a:pt x="190" y="183"/>
                    </a:lnTo>
                    <a:lnTo>
                      <a:pt x="190" y="185"/>
                    </a:lnTo>
                    <a:lnTo>
                      <a:pt x="190" y="186"/>
                    </a:lnTo>
                    <a:lnTo>
                      <a:pt x="190" y="187"/>
                    </a:lnTo>
                    <a:lnTo>
                      <a:pt x="189" y="187"/>
                    </a:lnTo>
                    <a:lnTo>
                      <a:pt x="190" y="187"/>
                    </a:lnTo>
                    <a:lnTo>
                      <a:pt x="190" y="189"/>
                    </a:lnTo>
                    <a:lnTo>
                      <a:pt x="189" y="189"/>
                    </a:lnTo>
                    <a:lnTo>
                      <a:pt x="190" y="189"/>
                    </a:lnTo>
                    <a:lnTo>
                      <a:pt x="189" y="189"/>
                    </a:lnTo>
                    <a:lnTo>
                      <a:pt x="190" y="190"/>
                    </a:lnTo>
                    <a:lnTo>
                      <a:pt x="189" y="190"/>
                    </a:lnTo>
                    <a:lnTo>
                      <a:pt x="190" y="190"/>
                    </a:lnTo>
                    <a:lnTo>
                      <a:pt x="190" y="191"/>
                    </a:lnTo>
                    <a:lnTo>
                      <a:pt x="189" y="191"/>
                    </a:lnTo>
                    <a:lnTo>
                      <a:pt x="190" y="191"/>
                    </a:lnTo>
                    <a:lnTo>
                      <a:pt x="190" y="193"/>
                    </a:lnTo>
                    <a:lnTo>
                      <a:pt x="189" y="193"/>
                    </a:lnTo>
                    <a:lnTo>
                      <a:pt x="189" y="194"/>
                    </a:lnTo>
                    <a:lnTo>
                      <a:pt x="189" y="195"/>
                    </a:lnTo>
                    <a:lnTo>
                      <a:pt x="189" y="197"/>
                    </a:lnTo>
                    <a:lnTo>
                      <a:pt x="187" y="197"/>
                    </a:lnTo>
                    <a:lnTo>
                      <a:pt x="189" y="197"/>
                    </a:lnTo>
                    <a:lnTo>
                      <a:pt x="187" y="197"/>
                    </a:lnTo>
                    <a:lnTo>
                      <a:pt x="187" y="198"/>
                    </a:lnTo>
                    <a:lnTo>
                      <a:pt x="189" y="198"/>
                    </a:lnTo>
                    <a:lnTo>
                      <a:pt x="187" y="198"/>
                    </a:lnTo>
                    <a:lnTo>
                      <a:pt x="187" y="199"/>
                    </a:lnTo>
                    <a:lnTo>
                      <a:pt x="187" y="200"/>
                    </a:lnTo>
                    <a:lnTo>
                      <a:pt x="186" y="200"/>
                    </a:lnTo>
                    <a:lnTo>
                      <a:pt x="187" y="200"/>
                    </a:lnTo>
                    <a:lnTo>
                      <a:pt x="189" y="200"/>
                    </a:lnTo>
                    <a:lnTo>
                      <a:pt x="189" y="202"/>
                    </a:lnTo>
                    <a:lnTo>
                      <a:pt x="187" y="202"/>
                    </a:lnTo>
                    <a:lnTo>
                      <a:pt x="187" y="203"/>
                    </a:lnTo>
                    <a:lnTo>
                      <a:pt x="187" y="204"/>
                    </a:lnTo>
                    <a:lnTo>
                      <a:pt x="189" y="204"/>
                    </a:lnTo>
                    <a:lnTo>
                      <a:pt x="189" y="203"/>
                    </a:lnTo>
                    <a:lnTo>
                      <a:pt x="190" y="203"/>
                    </a:lnTo>
                    <a:lnTo>
                      <a:pt x="190" y="204"/>
                    </a:lnTo>
                    <a:lnTo>
                      <a:pt x="191" y="204"/>
                    </a:lnTo>
                    <a:lnTo>
                      <a:pt x="191" y="206"/>
                    </a:lnTo>
                    <a:lnTo>
                      <a:pt x="190" y="206"/>
                    </a:lnTo>
                    <a:lnTo>
                      <a:pt x="191" y="206"/>
                    </a:lnTo>
                    <a:lnTo>
                      <a:pt x="190" y="206"/>
                    </a:lnTo>
                    <a:lnTo>
                      <a:pt x="191" y="206"/>
                    </a:lnTo>
                    <a:lnTo>
                      <a:pt x="191" y="207"/>
                    </a:lnTo>
                    <a:lnTo>
                      <a:pt x="191" y="208"/>
                    </a:lnTo>
                    <a:lnTo>
                      <a:pt x="192" y="207"/>
                    </a:lnTo>
                    <a:lnTo>
                      <a:pt x="192" y="208"/>
                    </a:lnTo>
                    <a:lnTo>
                      <a:pt x="192" y="210"/>
                    </a:lnTo>
                    <a:lnTo>
                      <a:pt x="192" y="211"/>
                    </a:lnTo>
                    <a:lnTo>
                      <a:pt x="194" y="211"/>
                    </a:lnTo>
                    <a:lnTo>
                      <a:pt x="194" y="212"/>
                    </a:lnTo>
                    <a:lnTo>
                      <a:pt x="195" y="212"/>
                    </a:lnTo>
                    <a:lnTo>
                      <a:pt x="196" y="212"/>
                    </a:lnTo>
                    <a:lnTo>
                      <a:pt x="198" y="212"/>
                    </a:lnTo>
                    <a:lnTo>
                      <a:pt x="199" y="212"/>
                    </a:lnTo>
                    <a:lnTo>
                      <a:pt x="199" y="211"/>
                    </a:lnTo>
                    <a:lnTo>
                      <a:pt x="199" y="210"/>
                    </a:lnTo>
                    <a:lnTo>
                      <a:pt x="200" y="211"/>
                    </a:lnTo>
                    <a:lnTo>
                      <a:pt x="202" y="211"/>
                    </a:lnTo>
                    <a:lnTo>
                      <a:pt x="203" y="212"/>
                    </a:lnTo>
                    <a:lnTo>
                      <a:pt x="204" y="214"/>
                    </a:lnTo>
                    <a:lnTo>
                      <a:pt x="206" y="215"/>
                    </a:lnTo>
                    <a:lnTo>
                      <a:pt x="206" y="216"/>
                    </a:lnTo>
                    <a:lnTo>
                      <a:pt x="206" y="217"/>
                    </a:lnTo>
                    <a:lnTo>
                      <a:pt x="208" y="219"/>
                    </a:lnTo>
                    <a:lnTo>
                      <a:pt x="213" y="220"/>
                    </a:lnTo>
                    <a:lnTo>
                      <a:pt x="217" y="217"/>
                    </a:lnTo>
                    <a:lnTo>
                      <a:pt x="220" y="217"/>
                    </a:lnTo>
                    <a:lnTo>
                      <a:pt x="224" y="219"/>
                    </a:lnTo>
                    <a:lnTo>
                      <a:pt x="225" y="223"/>
                    </a:lnTo>
                    <a:lnTo>
                      <a:pt x="225" y="224"/>
                    </a:lnTo>
                    <a:lnTo>
                      <a:pt x="225" y="225"/>
                    </a:lnTo>
                    <a:lnTo>
                      <a:pt x="225" y="227"/>
                    </a:lnTo>
                    <a:lnTo>
                      <a:pt x="225" y="228"/>
                    </a:lnTo>
                    <a:lnTo>
                      <a:pt x="223" y="231"/>
                    </a:lnTo>
                    <a:lnTo>
                      <a:pt x="219" y="235"/>
                    </a:lnTo>
                    <a:lnTo>
                      <a:pt x="216" y="237"/>
                    </a:lnTo>
                    <a:lnTo>
                      <a:pt x="215" y="240"/>
                    </a:lnTo>
                    <a:lnTo>
                      <a:pt x="215" y="241"/>
                    </a:lnTo>
                    <a:lnTo>
                      <a:pt x="215" y="245"/>
                    </a:lnTo>
                    <a:lnTo>
                      <a:pt x="216" y="246"/>
                    </a:lnTo>
                    <a:lnTo>
                      <a:pt x="216" y="249"/>
                    </a:lnTo>
                    <a:lnTo>
                      <a:pt x="217" y="249"/>
                    </a:lnTo>
                    <a:lnTo>
                      <a:pt x="217" y="250"/>
                    </a:lnTo>
                    <a:lnTo>
                      <a:pt x="219" y="252"/>
                    </a:lnTo>
                    <a:lnTo>
                      <a:pt x="220" y="254"/>
                    </a:lnTo>
                    <a:lnTo>
                      <a:pt x="225" y="254"/>
                    </a:lnTo>
                    <a:lnTo>
                      <a:pt x="224" y="263"/>
                    </a:lnTo>
                    <a:lnTo>
                      <a:pt x="225" y="267"/>
                    </a:lnTo>
                    <a:lnTo>
                      <a:pt x="228" y="267"/>
                    </a:lnTo>
                    <a:lnTo>
                      <a:pt x="229" y="269"/>
                    </a:lnTo>
                    <a:lnTo>
                      <a:pt x="234" y="270"/>
                    </a:lnTo>
                    <a:lnTo>
                      <a:pt x="237" y="271"/>
                    </a:lnTo>
                    <a:lnTo>
                      <a:pt x="240" y="279"/>
                    </a:lnTo>
                    <a:lnTo>
                      <a:pt x="244" y="280"/>
                    </a:lnTo>
                    <a:lnTo>
                      <a:pt x="249" y="282"/>
                    </a:lnTo>
                    <a:lnTo>
                      <a:pt x="253" y="282"/>
                    </a:lnTo>
                    <a:lnTo>
                      <a:pt x="257" y="284"/>
                    </a:lnTo>
                    <a:lnTo>
                      <a:pt x="262" y="289"/>
                    </a:lnTo>
                    <a:lnTo>
                      <a:pt x="264" y="291"/>
                    </a:lnTo>
                    <a:lnTo>
                      <a:pt x="266" y="292"/>
                    </a:lnTo>
                    <a:lnTo>
                      <a:pt x="268" y="295"/>
                    </a:lnTo>
                    <a:lnTo>
                      <a:pt x="270" y="296"/>
                    </a:lnTo>
                    <a:lnTo>
                      <a:pt x="270" y="297"/>
                    </a:lnTo>
                    <a:lnTo>
                      <a:pt x="271" y="297"/>
                    </a:lnTo>
                    <a:lnTo>
                      <a:pt x="271" y="299"/>
                    </a:lnTo>
                    <a:lnTo>
                      <a:pt x="272" y="299"/>
                    </a:lnTo>
                    <a:lnTo>
                      <a:pt x="272" y="300"/>
                    </a:lnTo>
                    <a:lnTo>
                      <a:pt x="274" y="300"/>
                    </a:lnTo>
                    <a:lnTo>
                      <a:pt x="274" y="301"/>
                    </a:lnTo>
                    <a:lnTo>
                      <a:pt x="274" y="303"/>
                    </a:lnTo>
                    <a:lnTo>
                      <a:pt x="275" y="304"/>
                    </a:lnTo>
                    <a:lnTo>
                      <a:pt x="275" y="305"/>
                    </a:lnTo>
                    <a:lnTo>
                      <a:pt x="280" y="305"/>
                    </a:lnTo>
                    <a:lnTo>
                      <a:pt x="285" y="305"/>
                    </a:lnTo>
                    <a:lnTo>
                      <a:pt x="291" y="305"/>
                    </a:lnTo>
                    <a:lnTo>
                      <a:pt x="296" y="305"/>
                    </a:lnTo>
                    <a:lnTo>
                      <a:pt x="300" y="305"/>
                    </a:lnTo>
                    <a:lnTo>
                      <a:pt x="313" y="305"/>
                    </a:lnTo>
                    <a:lnTo>
                      <a:pt x="313" y="307"/>
                    </a:lnTo>
                    <a:lnTo>
                      <a:pt x="314" y="307"/>
                    </a:lnTo>
                    <a:lnTo>
                      <a:pt x="314" y="308"/>
                    </a:lnTo>
                    <a:lnTo>
                      <a:pt x="314" y="309"/>
                    </a:lnTo>
                    <a:lnTo>
                      <a:pt x="314" y="310"/>
                    </a:lnTo>
                    <a:lnTo>
                      <a:pt x="314" y="313"/>
                    </a:lnTo>
                    <a:lnTo>
                      <a:pt x="314" y="314"/>
                    </a:lnTo>
                    <a:lnTo>
                      <a:pt x="314" y="316"/>
                    </a:lnTo>
                    <a:lnTo>
                      <a:pt x="314" y="317"/>
                    </a:lnTo>
                    <a:lnTo>
                      <a:pt x="314" y="318"/>
                    </a:lnTo>
                    <a:lnTo>
                      <a:pt x="314" y="320"/>
                    </a:lnTo>
                    <a:lnTo>
                      <a:pt x="316" y="321"/>
                    </a:lnTo>
                    <a:lnTo>
                      <a:pt x="317" y="321"/>
                    </a:lnTo>
                    <a:lnTo>
                      <a:pt x="317" y="322"/>
                    </a:lnTo>
                    <a:lnTo>
                      <a:pt x="318" y="322"/>
                    </a:lnTo>
                    <a:lnTo>
                      <a:pt x="317" y="322"/>
                    </a:lnTo>
                    <a:lnTo>
                      <a:pt x="317" y="324"/>
                    </a:lnTo>
                    <a:lnTo>
                      <a:pt x="318" y="324"/>
                    </a:lnTo>
                    <a:lnTo>
                      <a:pt x="317" y="325"/>
                    </a:lnTo>
                    <a:lnTo>
                      <a:pt x="318" y="325"/>
                    </a:lnTo>
                    <a:lnTo>
                      <a:pt x="318" y="326"/>
                    </a:lnTo>
                    <a:lnTo>
                      <a:pt x="318" y="327"/>
                    </a:lnTo>
                    <a:lnTo>
                      <a:pt x="318" y="329"/>
                    </a:lnTo>
                    <a:lnTo>
                      <a:pt x="319" y="330"/>
                    </a:lnTo>
                    <a:lnTo>
                      <a:pt x="319" y="331"/>
                    </a:lnTo>
                    <a:lnTo>
                      <a:pt x="319" y="333"/>
                    </a:lnTo>
                    <a:lnTo>
                      <a:pt x="321" y="333"/>
                    </a:lnTo>
                    <a:lnTo>
                      <a:pt x="321" y="334"/>
                    </a:lnTo>
                    <a:lnTo>
                      <a:pt x="322" y="334"/>
                    </a:lnTo>
                    <a:lnTo>
                      <a:pt x="321" y="334"/>
                    </a:lnTo>
                    <a:lnTo>
                      <a:pt x="322" y="334"/>
                    </a:lnTo>
                    <a:lnTo>
                      <a:pt x="322" y="335"/>
                    </a:lnTo>
                    <a:lnTo>
                      <a:pt x="323" y="335"/>
                    </a:lnTo>
                    <a:lnTo>
                      <a:pt x="323" y="337"/>
                    </a:lnTo>
                    <a:lnTo>
                      <a:pt x="323" y="338"/>
                    </a:lnTo>
                    <a:lnTo>
                      <a:pt x="325" y="338"/>
                    </a:lnTo>
                    <a:lnTo>
                      <a:pt x="325" y="339"/>
                    </a:lnTo>
                    <a:lnTo>
                      <a:pt x="326" y="339"/>
                    </a:lnTo>
                    <a:lnTo>
                      <a:pt x="327" y="339"/>
                    </a:lnTo>
                    <a:lnTo>
                      <a:pt x="327" y="341"/>
                    </a:lnTo>
                    <a:lnTo>
                      <a:pt x="329" y="341"/>
                    </a:lnTo>
                    <a:lnTo>
                      <a:pt x="330" y="341"/>
                    </a:lnTo>
                    <a:lnTo>
                      <a:pt x="331" y="341"/>
                    </a:lnTo>
                    <a:lnTo>
                      <a:pt x="331" y="342"/>
                    </a:lnTo>
                    <a:lnTo>
                      <a:pt x="333" y="342"/>
                    </a:lnTo>
                    <a:lnTo>
                      <a:pt x="333" y="343"/>
                    </a:lnTo>
                    <a:lnTo>
                      <a:pt x="334" y="343"/>
                    </a:lnTo>
                    <a:lnTo>
                      <a:pt x="334" y="344"/>
                    </a:lnTo>
                    <a:lnTo>
                      <a:pt x="334" y="346"/>
                    </a:lnTo>
                    <a:lnTo>
                      <a:pt x="335" y="346"/>
                    </a:lnTo>
                    <a:lnTo>
                      <a:pt x="335" y="347"/>
                    </a:lnTo>
                    <a:lnTo>
                      <a:pt x="335" y="348"/>
                    </a:lnTo>
                    <a:lnTo>
                      <a:pt x="335" y="350"/>
                    </a:lnTo>
                    <a:lnTo>
                      <a:pt x="336" y="350"/>
                    </a:lnTo>
                    <a:lnTo>
                      <a:pt x="336" y="352"/>
                    </a:lnTo>
                    <a:lnTo>
                      <a:pt x="338" y="352"/>
                    </a:lnTo>
                    <a:lnTo>
                      <a:pt x="338" y="354"/>
                    </a:lnTo>
                    <a:lnTo>
                      <a:pt x="336" y="354"/>
                    </a:lnTo>
                    <a:lnTo>
                      <a:pt x="336" y="355"/>
                    </a:lnTo>
                    <a:lnTo>
                      <a:pt x="338" y="355"/>
                    </a:lnTo>
                    <a:lnTo>
                      <a:pt x="338" y="356"/>
                    </a:lnTo>
                    <a:lnTo>
                      <a:pt x="339" y="356"/>
                    </a:lnTo>
                    <a:lnTo>
                      <a:pt x="339" y="358"/>
                    </a:lnTo>
                    <a:lnTo>
                      <a:pt x="340" y="358"/>
                    </a:lnTo>
                    <a:lnTo>
                      <a:pt x="340" y="359"/>
                    </a:lnTo>
                    <a:lnTo>
                      <a:pt x="339" y="359"/>
                    </a:lnTo>
                    <a:lnTo>
                      <a:pt x="339" y="360"/>
                    </a:lnTo>
                    <a:lnTo>
                      <a:pt x="339" y="359"/>
                    </a:lnTo>
                    <a:lnTo>
                      <a:pt x="339" y="358"/>
                    </a:lnTo>
                    <a:lnTo>
                      <a:pt x="338" y="358"/>
                    </a:lnTo>
                    <a:lnTo>
                      <a:pt x="338" y="359"/>
                    </a:lnTo>
                    <a:lnTo>
                      <a:pt x="338" y="360"/>
                    </a:lnTo>
                    <a:lnTo>
                      <a:pt x="339" y="360"/>
                    </a:lnTo>
                    <a:lnTo>
                      <a:pt x="339" y="361"/>
                    </a:lnTo>
                    <a:lnTo>
                      <a:pt x="340" y="363"/>
                    </a:lnTo>
                    <a:lnTo>
                      <a:pt x="342" y="363"/>
                    </a:lnTo>
                    <a:lnTo>
                      <a:pt x="356" y="363"/>
                    </a:lnTo>
                    <a:lnTo>
                      <a:pt x="368" y="363"/>
                    </a:lnTo>
                    <a:lnTo>
                      <a:pt x="374" y="363"/>
                    </a:lnTo>
                    <a:lnTo>
                      <a:pt x="381" y="363"/>
                    </a:lnTo>
                    <a:lnTo>
                      <a:pt x="380" y="368"/>
                    </a:lnTo>
                    <a:lnTo>
                      <a:pt x="381" y="373"/>
                    </a:lnTo>
                    <a:lnTo>
                      <a:pt x="381" y="376"/>
                    </a:lnTo>
                    <a:lnTo>
                      <a:pt x="381" y="382"/>
                    </a:lnTo>
                    <a:lnTo>
                      <a:pt x="376" y="385"/>
                    </a:lnTo>
                    <a:lnTo>
                      <a:pt x="365" y="389"/>
                    </a:lnTo>
                    <a:lnTo>
                      <a:pt x="355" y="394"/>
                    </a:lnTo>
                    <a:lnTo>
                      <a:pt x="348" y="399"/>
                    </a:lnTo>
                    <a:lnTo>
                      <a:pt x="340" y="405"/>
                    </a:lnTo>
                    <a:lnTo>
                      <a:pt x="334" y="411"/>
                    </a:lnTo>
                    <a:lnTo>
                      <a:pt x="326" y="422"/>
                    </a:lnTo>
                    <a:lnTo>
                      <a:pt x="323" y="427"/>
                    </a:lnTo>
                    <a:lnTo>
                      <a:pt x="322" y="428"/>
                    </a:lnTo>
                    <a:lnTo>
                      <a:pt x="321" y="430"/>
                    </a:lnTo>
                    <a:lnTo>
                      <a:pt x="321" y="431"/>
                    </a:lnTo>
                    <a:lnTo>
                      <a:pt x="319" y="432"/>
                    </a:lnTo>
                    <a:lnTo>
                      <a:pt x="318" y="433"/>
                    </a:lnTo>
                    <a:lnTo>
                      <a:pt x="318" y="435"/>
                    </a:lnTo>
                    <a:lnTo>
                      <a:pt x="317" y="435"/>
                    </a:lnTo>
                    <a:lnTo>
                      <a:pt x="316" y="437"/>
                    </a:lnTo>
                    <a:lnTo>
                      <a:pt x="316" y="439"/>
                    </a:lnTo>
                    <a:lnTo>
                      <a:pt x="314" y="439"/>
                    </a:lnTo>
                    <a:lnTo>
                      <a:pt x="314" y="440"/>
                    </a:lnTo>
                    <a:lnTo>
                      <a:pt x="314" y="441"/>
                    </a:lnTo>
                    <a:lnTo>
                      <a:pt x="313" y="441"/>
                    </a:lnTo>
                    <a:lnTo>
                      <a:pt x="313" y="443"/>
                    </a:lnTo>
                    <a:lnTo>
                      <a:pt x="312" y="443"/>
                    </a:lnTo>
                    <a:lnTo>
                      <a:pt x="312" y="444"/>
                    </a:lnTo>
                    <a:lnTo>
                      <a:pt x="312" y="445"/>
                    </a:lnTo>
                    <a:lnTo>
                      <a:pt x="310" y="447"/>
                    </a:lnTo>
                    <a:lnTo>
                      <a:pt x="310" y="448"/>
                    </a:lnTo>
                    <a:lnTo>
                      <a:pt x="309" y="449"/>
                    </a:lnTo>
                    <a:lnTo>
                      <a:pt x="309" y="450"/>
                    </a:lnTo>
                    <a:lnTo>
                      <a:pt x="309" y="452"/>
                    </a:lnTo>
                    <a:lnTo>
                      <a:pt x="309" y="453"/>
                    </a:lnTo>
                    <a:lnTo>
                      <a:pt x="310" y="457"/>
                    </a:lnTo>
                    <a:lnTo>
                      <a:pt x="310" y="458"/>
                    </a:lnTo>
                    <a:lnTo>
                      <a:pt x="310" y="460"/>
                    </a:lnTo>
                    <a:lnTo>
                      <a:pt x="310" y="461"/>
                    </a:lnTo>
                    <a:lnTo>
                      <a:pt x="310" y="462"/>
                    </a:lnTo>
                    <a:lnTo>
                      <a:pt x="310" y="464"/>
                    </a:lnTo>
                    <a:lnTo>
                      <a:pt x="309" y="464"/>
                    </a:lnTo>
                    <a:lnTo>
                      <a:pt x="309" y="465"/>
                    </a:lnTo>
                    <a:lnTo>
                      <a:pt x="309" y="466"/>
                    </a:lnTo>
                    <a:lnTo>
                      <a:pt x="309" y="468"/>
                    </a:lnTo>
                    <a:lnTo>
                      <a:pt x="308" y="469"/>
                    </a:lnTo>
                    <a:lnTo>
                      <a:pt x="308" y="470"/>
                    </a:lnTo>
                    <a:lnTo>
                      <a:pt x="308" y="471"/>
                    </a:lnTo>
                    <a:lnTo>
                      <a:pt x="308" y="473"/>
                    </a:lnTo>
                    <a:lnTo>
                      <a:pt x="306" y="473"/>
                    </a:lnTo>
                    <a:lnTo>
                      <a:pt x="306" y="475"/>
                    </a:lnTo>
                    <a:lnTo>
                      <a:pt x="305" y="475"/>
                    </a:lnTo>
                    <a:lnTo>
                      <a:pt x="305" y="477"/>
                    </a:lnTo>
                    <a:lnTo>
                      <a:pt x="304" y="478"/>
                    </a:lnTo>
                    <a:lnTo>
                      <a:pt x="302" y="479"/>
                    </a:lnTo>
                    <a:lnTo>
                      <a:pt x="302" y="481"/>
                    </a:lnTo>
                    <a:lnTo>
                      <a:pt x="301" y="482"/>
                    </a:lnTo>
                    <a:lnTo>
                      <a:pt x="300" y="483"/>
                    </a:lnTo>
                    <a:lnTo>
                      <a:pt x="299" y="483"/>
                    </a:lnTo>
                    <a:lnTo>
                      <a:pt x="299" y="485"/>
                    </a:lnTo>
                    <a:lnTo>
                      <a:pt x="297" y="486"/>
                    </a:lnTo>
                    <a:lnTo>
                      <a:pt x="296" y="487"/>
                    </a:lnTo>
                    <a:lnTo>
                      <a:pt x="295" y="487"/>
                    </a:lnTo>
                    <a:lnTo>
                      <a:pt x="295" y="488"/>
                    </a:lnTo>
                    <a:lnTo>
                      <a:pt x="293" y="488"/>
                    </a:lnTo>
                    <a:lnTo>
                      <a:pt x="293" y="490"/>
                    </a:lnTo>
                    <a:lnTo>
                      <a:pt x="292" y="490"/>
                    </a:lnTo>
                    <a:lnTo>
                      <a:pt x="292" y="491"/>
                    </a:lnTo>
                    <a:lnTo>
                      <a:pt x="291" y="491"/>
                    </a:lnTo>
                    <a:lnTo>
                      <a:pt x="291" y="492"/>
                    </a:lnTo>
                    <a:lnTo>
                      <a:pt x="289" y="492"/>
                    </a:lnTo>
                    <a:lnTo>
                      <a:pt x="288" y="494"/>
                    </a:lnTo>
                    <a:lnTo>
                      <a:pt x="287" y="494"/>
                    </a:lnTo>
                    <a:lnTo>
                      <a:pt x="285" y="494"/>
                    </a:lnTo>
                    <a:lnTo>
                      <a:pt x="285" y="495"/>
                    </a:lnTo>
                    <a:lnTo>
                      <a:pt x="284" y="495"/>
                    </a:lnTo>
                    <a:lnTo>
                      <a:pt x="283" y="495"/>
                    </a:lnTo>
                    <a:lnTo>
                      <a:pt x="282" y="495"/>
                    </a:lnTo>
                    <a:lnTo>
                      <a:pt x="280" y="495"/>
                    </a:lnTo>
                    <a:lnTo>
                      <a:pt x="279" y="495"/>
                    </a:lnTo>
                    <a:lnTo>
                      <a:pt x="278" y="495"/>
                    </a:lnTo>
                    <a:lnTo>
                      <a:pt x="278" y="496"/>
                    </a:lnTo>
                    <a:lnTo>
                      <a:pt x="276" y="496"/>
                    </a:lnTo>
                    <a:lnTo>
                      <a:pt x="275" y="496"/>
                    </a:lnTo>
                    <a:lnTo>
                      <a:pt x="274" y="496"/>
                    </a:lnTo>
                    <a:lnTo>
                      <a:pt x="272" y="496"/>
                    </a:lnTo>
                    <a:lnTo>
                      <a:pt x="271" y="496"/>
                    </a:lnTo>
                    <a:lnTo>
                      <a:pt x="270" y="496"/>
                    </a:lnTo>
                    <a:lnTo>
                      <a:pt x="268" y="496"/>
                    </a:lnTo>
                    <a:lnTo>
                      <a:pt x="267" y="496"/>
                    </a:lnTo>
                    <a:lnTo>
                      <a:pt x="266" y="496"/>
                    </a:lnTo>
                    <a:lnTo>
                      <a:pt x="266" y="498"/>
                    </a:lnTo>
                    <a:lnTo>
                      <a:pt x="264" y="498"/>
                    </a:lnTo>
                    <a:lnTo>
                      <a:pt x="263" y="498"/>
                    </a:lnTo>
                    <a:lnTo>
                      <a:pt x="262" y="498"/>
                    </a:lnTo>
                    <a:lnTo>
                      <a:pt x="261" y="498"/>
                    </a:lnTo>
                    <a:lnTo>
                      <a:pt x="259" y="498"/>
                    </a:lnTo>
                    <a:lnTo>
                      <a:pt x="258" y="498"/>
                    </a:lnTo>
                    <a:lnTo>
                      <a:pt x="257" y="498"/>
                    </a:lnTo>
                    <a:lnTo>
                      <a:pt x="255" y="498"/>
                    </a:lnTo>
                    <a:lnTo>
                      <a:pt x="254" y="498"/>
                    </a:lnTo>
                    <a:lnTo>
                      <a:pt x="253" y="498"/>
                    </a:lnTo>
                    <a:lnTo>
                      <a:pt x="253" y="499"/>
                    </a:lnTo>
                    <a:lnTo>
                      <a:pt x="253" y="498"/>
                    </a:lnTo>
                    <a:lnTo>
                      <a:pt x="253" y="499"/>
                    </a:lnTo>
                    <a:lnTo>
                      <a:pt x="249" y="500"/>
                    </a:lnTo>
                    <a:lnTo>
                      <a:pt x="240" y="500"/>
                    </a:lnTo>
                    <a:lnTo>
                      <a:pt x="233" y="500"/>
                    </a:lnTo>
                    <a:lnTo>
                      <a:pt x="224" y="499"/>
                    </a:lnTo>
                    <a:lnTo>
                      <a:pt x="221" y="499"/>
                    </a:lnTo>
                    <a:lnTo>
                      <a:pt x="220" y="499"/>
                    </a:lnTo>
                    <a:lnTo>
                      <a:pt x="219" y="500"/>
                    </a:lnTo>
                    <a:lnTo>
                      <a:pt x="216" y="500"/>
                    </a:lnTo>
                    <a:lnTo>
                      <a:pt x="215" y="500"/>
                    </a:lnTo>
                    <a:lnTo>
                      <a:pt x="213" y="500"/>
                    </a:lnTo>
                    <a:lnTo>
                      <a:pt x="212" y="500"/>
                    </a:lnTo>
                    <a:lnTo>
                      <a:pt x="213" y="500"/>
                    </a:lnTo>
                    <a:lnTo>
                      <a:pt x="215" y="499"/>
                    </a:lnTo>
                    <a:lnTo>
                      <a:pt x="213" y="499"/>
                    </a:lnTo>
                    <a:lnTo>
                      <a:pt x="212" y="499"/>
                    </a:lnTo>
                    <a:lnTo>
                      <a:pt x="211" y="499"/>
                    </a:lnTo>
                    <a:lnTo>
                      <a:pt x="211" y="500"/>
                    </a:lnTo>
                    <a:lnTo>
                      <a:pt x="209" y="500"/>
                    </a:lnTo>
                    <a:lnTo>
                      <a:pt x="208" y="500"/>
                    </a:lnTo>
                    <a:lnTo>
                      <a:pt x="207" y="500"/>
                    </a:lnTo>
                    <a:lnTo>
                      <a:pt x="207" y="502"/>
                    </a:lnTo>
                    <a:lnTo>
                      <a:pt x="206" y="500"/>
                    </a:lnTo>
                    <a:lnTo>
                      <a:pt x="204" y="500"/>
                    </a:lnTo>
                    <a:lnTo>
                      <a:pt x="204" y="499"/>
                    </a:lnTo>
                    <a:lnTo>
                      <a:pt x="203" y="499"/>
                    </a:lnTo>
                    <a:lnTo>
                      <a:pt x="202" y="500"/>
                    </a:lnTo>
                    <a:lnTo>
                      <a:pt x="202" y="499"/>
                    </a:lnTo>
                    <a:lnTo>
                      <a:pt x="200" y="499"/>
                    </a:lnTo>
                    <a:lnTo>
                      <a:pt x="200" y="498"/>
                    </a:lnTo>
                    <a:lnTo>
                      <a:pt x="202" y="498"/>
                    </a:lnTo>
                    <a:lnTo>
                      <a:pt x="203" y="498"/>
                    </a:lnTo>
                    <a:lnTo>
                      <a:pt x="203" y="499"/>
                    </a:lnTo>
                    <a:lnTo>
                      <a:pt x="203" y="498"/>
                    </a:lnTo>
                    <a:lnTo>
                      <a:pt x="203" y="499"/>
                    </a:lnTo>
                    <a:lnTo>
                      <a:pt x="204" y="499"/>
                    </a:lnTo>
                    <a:lnTo>
                      <a:pt x="204" y="498"/>
                    </a:lnTo>
                    <a:lnTo>
                      <a:pt x="204" y="496"/>
                    </a:lnTo>
                    <a:lnTo>
                      <a:pt x="204" y="495"/>
                    </a:lnTo>
                    <a:lnTo>
                      <a:pt x="203" y="495"/>
                    </a:lnTo>
                    <a:lnTo>
                      <a:pt x="203" y="494"/>
                    </a:lnTo>
                    <a:lnTo>
                      <a:pt x="203" y="492"/>
                    </a:lnTo>
                    <a:lnTo>
                      <a:pt x="202" y="492"/>
                    </a:lnTo>
                    <a:lnTo>
                      <a:pt x="202" y="491"/>
                    </a:lnTo>
                    <a:lnTo>
                      <a:pt x="200" y="491"/>
                    </a:lnTo>
                    <a:lnTo>
                      <a:pt x="199" y="491"/>
                    </a:lnTo>
                    <a:lnTo>
                      <a:pt x="199" y="490"/>
                    </a:lnTo>
                    <a:lnTo>
                      <a:pt x="192" y="488"/>
                    </a:lnTo>
                    <a:lnTo>
                      <a:pt x="192" y="487"/>
                    </a:lnTo>
                    <a:lnTo>
                      <a:pt x="192" y="482"/>
                    </a:lnTo>
                    <a:lnTo>
                      <a:pt x="194" y="482"/>
                    </a:lnTo>
                    <a:lnTo>
                      <a:pt x="194" y="481"/>
                    </a:lnTo>
                    <a:lnTo>
                      <a:pt x="192" y="481"/>
                    </a:lnTo>
                    <a:lnTo>
                      <a:pt x="194" y="481"/>
                    </a:lnTo>
                    <a:lnTo>
                      <a:pt x="192" y="481"/>
                    </a:lnTo>
                    <a:lnTo>
                      <a:pt x="192" y="479"/>
                    </a:lnTo>
                    <a:lnTo>
                      <a:pt x="192" y="478"/>
                    </a:lnTo>
                    <a:lnTo>
                      <a:pt x="191" y="478"/>
                    </a:lnTo>
                    <a:lnTo>
                      <a:pt x="191" y="477"/>
                    </a:lnTo>
                    <a:lnTo>
                      <a:pt x="190" y="477"/>
                    </a:lnTo>
                    <a:lnTo>
                      <a:pt x="190" y="475"/>
                    </a:lnTo>
                    <a:lnTo>
                      <a:pt x="189" y="475"/>
                    </a:lnTo>
                    <a:lnTo>
                      <a:pt x="185" y="477"/>
                    </a:lnTo>
                    <a:lnTo>
                      <a:pt x="182" y="478"/>
                    </a:lnTo>
                    <a:lnTo>
                      <a:pt x="182" y="477"/>
                    </a:lnTo>
                    <a:lnTo>
                      <a:pt x="182" y="475"/>
                    </a:lnTo>
                    <a:lnTo>
                      <a:pt x="181" y="475"/>
                    </a:lnTo>
                    <a:lnTo>
                      <a:pt x="181" y="474"/>
                    </a:lnTo>
                    <a:lnTo>
                      <a:pt x="181" y="473"/>
                    </a:lnTo>
                    <a:lnTo>
                      <a:pt x="181" y="471"/>
                    </a:lnTo>
                    <a:lnTo>
                      <a:pt x="182" y="470"/>
                    </a:lnTo>
                    <a:lnTo>
                      <a:pt x="182" y="469"/>
                    </a:lnTo>
                    <a:lnTo>
                      <a:pt x="183" y="469"/>
                    </a:lnTo>
                    <a:lnTo>
                      <a:pt x="183" y="468"/>
                    </a:lnTo>
                    <a:lnTo>
                      <a:pt x="185" y="468"/>
                    </a:lnTo>
                    <a:lnTo>
                      <a:pt x="186" y="468"/>
                    </a:lnTo>
                    <a:lnTo>
                      <a:pt x="186" y="466"/>
                    </a:lnTo>
                    <a:lnTo>
                      <a:pt x="185" y="466"/>
                    </a:lnTo>
                    <a:lnTo>
                      <a:pt x="183" y="466"/>
                    </a:lnTo>
                    <a:lnTo>
                      <a:pt x="182" y="468"/>
                    </a:lnTo>
                    <a:lnTo>
                      <a:pt x="181" y="468"/>
                    </a:lnTo>
                    <a:lnTo>
                      <a:pt x="179" y="468"/>
                    </a:lnTo>
                    <a:lnTo>
                      <a:pt x="179" y="466"/>
                    </a:lnTo>
                    <a:lnTo>
                      <a:pt x="179" y="465"/>
                    </a:lnTo>
                    <a:lnTo>
                      <a:pt x="178" y="465"/>
                    </a:lnTo>
                    <a:lnTo>
                      <a:pt x="179" y="465"/>
                    </a:lnTo>
                    <a:lnTo>
                      <a:pt x="179" y="464"/>
                    </a:lnTo>
                    <a:lnTo>
                      <a:pt x="181" y="464"/>
                    </a:lnTo>
                    <a:lnTo>
                      <a:pt x="179" y="464"/>
                    </a:lnTo>
                    <a:lnTo>
                      <a:pt x="178" y="464"/>
                    </a:lnTo>
                    <a:lnTo>
                      <a:pt x="177" y="464"/>
                    </a:lnTo>
                    <a:lnTo>
                      <a:pt x="177" y="462"/>
                    </a:lnTo>
                    <a:lnTo>
                      <a:pt x="177" y="461"/>
                    </a:lnTo>
                    <a:lnTo>
                      <a:pt x="175" y="461"/>
                    </a:lnTo>
                    <a:lnTo>
                      <a:pt x="175" y="460"/>
                    </a:lnTo>
                    <a:lnTo>
                      <a:pt x="174" y="458"/>
                    </a:lnTo>
                    <a:lnTo>
                      <a:pt x="173" y="458"/>
                    </a:lnTo>
                    <a:lnTo>
                      <a:pt x="169" y="457"/>
                    </a:lnTo>
                    <a:lnTo>
                      <a:pt x="166" y="456"/>
                    </a:lnTo>
                    <a:lnTo>
                      <a:pt x="166" y="454"/>
                    </a:lnTo>
                    <a:lnTo>
                      <a:pt x="166" y="453"/>
                    </a:lnTo>
                    <a:lnTo>
                      <a:pt x="168" y="453"/>
                    </a:lnTo>
                    <a:lnTo>
                      <a:pt x="166" y="453"/>
                    </a:lnTo>
                    <a:lnTo>
                      <a:pt x="168" y="452"/>
                    </a:lnTo>
                    <a:lnTo>
                      <a:pt x="169" y="452"/>
                    </a:lnTo>
                    <a:lnTo>
                      <a:pt x="169" y="450"/>
                    </a:lnTo>
                    <a:lnTo>
                      <a:pt x="170" y="450"/>
                    </a:lnTo>
                    <a:lnTo>
                      <a:pt x="170" y="449"/>
                    </a:lnTo>
                    <a:lnTo>
                      <a:pt x="169" y="449"/>
                    </a:lnTo>
                    <a:lnTo>
                      <a:pt x="170" y="449"/>
                    </a:lnTo>
                    <a:lnTo>
                      <a:pt x="170" y="448"/>
                    </a:lnTo>
                    <a:lnTo>
                      <a:pt x="169" y="448"/>
                    </a:lnTo>
                    <a:lnTo>
                      <a:pt x="169" y="447"/>
                    </a:lnTo>
                    <a:lnTo>
                      <a:pt x="169" y="445"/>
                    </a:lnTo>
                    <a:lnTo>
                      <a:pt x="168" y="445"/>
                    </a:lnTo>
                    <a:lnTo>
                      <a:pt x="166" y="445"/>
                    </a:lnTo>
                    <a:lnTo>
                      <a:pt x="166" y="444"/>
                    </a:lnTo>
                    <a:lnTo>
                      <a:pt x="165" y="444"/>
                    </a:lnTo>
                    <a:lnTo>
                      <a:pt x="165" y="445"/>
                    </a:lnTo>
                    <a:lnTo>
                      <a:pt x="164" y="444"/>
                    </a:lnTo>
                    <a:lnTo>
                      <a:pt x="165" y="444"/>
                    </a:lnTo>
                    <a:lnTo>
                      <a:pt x="164" y="444"/>
                    </a:lnTo>
                    <a:lnTo>
                      <a:pt x="164" y="443"/>
                    </a:lnTo>
                    <a:lnTo>
                      <a:pt x="162" y="443"/>
                    </a:lnTo>
                    <a:lnTo>
                      <a:pt x="162" y="441"/>
                    </a:lnTo>
                    <a:lnTo>
                      <a:pt x="161" y="441"/>
                    </a:lnTo>
                    <a:lnTo>
                      <a:pt x="160" y="443"/>
                    </a:lnTo>
                    <a:lnTo>
                      <a:pt x="160" y="444"/>
                    </a:lnTo>
                    <a:lnTo>
                      <a:pt x="160" y="445"/>
                    </a:lnTo>
                    <a:lnTo>
                      <a:pt x="158" y="445"/>
                    </a:lnTo>
                    <a:lnTo>
                      <a:pt x="158" y="447"/>
                    </a:lnTo>
                    <a:lnTo>
                      <a:pt x="158" y="448"/>
                    </a:lnTo>
                    <a:lnTo>
                      <a:pt x="157" y="448"/>
                    </a:lnTo>
                    <a:lnTo>
                      <a:pt x="157" y="447"/>
                    </a:lnTo>
                    <a:lnTo>
                      <a:pt x="157" y="445"/>
                    </a:lnTo>
                    <a:lnTo>
                      <a:pt x="158" y="445"/>
                    </a:lnTo>
                    <a:lnTo>
                      <a:pt x="157" y="445"/>
                    </a:lnTo>
                    <a:lnTo>
                      <a:pt x="157" y="444"/>
                    </a:lnTo>
                    <a:lnTo>
                      <a:pt x="157" y="443"/>
                    </a:lnTo>
                    <a:lnTo>
                      <a:pt x="156" y="443"/>
                    </a:lnTo>
                    <a:lnTo>
                      <a:pt x="156" y="441"/>
                    </a:lnTo>
                    <a:lnTo>
                      <a:pt x="156" y="440"/>
                    </a:lnTo>
                    <a:lnTo>
                      <a:pt x="155" y="439"/>
                    </a:lnTo>
                    <a:lnTo>
                      <a:pt x="155" y="437"/>
                    </a:lnTo>
                    <a:lnTo>
                      <a:pt x="153" y="437"/>
                    </a:lnTo>
                    <a:lnTo>
                      <a:pt x="152" y="437"/>
                    </a:lnTo>
                    <a:lnTo>
                      <a:pt x="151" y="437"/>
                    </a:lnTo>
                    <a:lnTo>
                      <a:pt x="149" y="437"/>
                    </a:lnTo>
                    <a:lnTo>
                      <a:pt x="149" y="436"/>
                    </a:lnTo>
                    <a:lnTo>
                      <a:pt x="148" y="436"/>
                    </a:lnTo>
                    <a:lnTo>
                      <a:pt x="148" y="435"/>
                    </a:lnTo>
                    <a:lnTo>
                      <a:pt x="148" y="433"/>
                    </a:lnTo>
                    <a:lnTo>
                      <a:pt x="148" y="432"/>
                    </a:lnTo>
                    <a:lnTo>
                      <a:pt x="148" y="431"/>
                    </a:lnTo>
                    <a:lnTo>
                      <a:pt x="149" y="431"/>
                    </a:lnTo>
                    <a:lnTo>
                      <a:pt x="149" y="430"/>
                    </a:lnTo>
                    <a:lnTo>
                      <a:pt x="149" y="428"/>
                    </a:lnTo>
                    <a:lnTo>
                      <a:pt x="148" y="428"/>
                    </a:lnTo>
                    <a:lnTo>
                      <a:pt x="148" y="427"/>
                    </a:lnTo>
                    <a:lnTo>
                      <a:pt x="147" y="427"/>
                    </a:lnTo>
                    <a:lnTo>
                      <a:pt x="145" y="427"/>
                    </a:lnTo>
                    <a:lnTo>
                      <a:pt x="144" y="427"/>
                    </a:lnTo>
                    <a:lnTo>
                      <a:pt x="144" y="426"/>
                    </a:lnTo>
                    <a:lnTo>
                      <a:pt x="143" y="426"/>
                    </a:lnTo>
                    <a:lnTo>
                      <a:pt x="143" y="424"/>
                    </a:lnTo>
                    <a:lnTo>
                      <a:pt x="141" y="424"/>
                    </a:lnTo>
                    <a:lnTo>
                      <a:pt x="140" y="424"/>
                    </a:lnTo>
                    <a:lnTo>
                      <a:pt x="139" y="424"/>
                    </a:lnTo>
                    <a:lnTo>
                      <a:pt x="139" y="423"/>
                    </a:lnTo>
                    <a:lnTo>
                      <a:pt x="137" y="423"/>
                    </a:lnTo>
                    <a:lnTo>
                      <a:pt x="136" y="423"/>
                    </a:lnTo>
                    <a:lnTo>
                      <a:pt x="137" y="423"/>
                    </a:lnTo>
                    <a:lnTo>
                      <a:pt x="137" y="424"/>
                    </a:lnTo>
                    <a:lnTo>
                      <a:pt x="137" y="426"/>
                    </a:lnTo>
                    <a:lnTo>
                      <a:pt x="136" y="426"/>
                    </a:lnTo>
                    <a:lnTo>
                      <a:pt x="136" y="427"/>
                    </a:lnTo>
                    <a:lnTo>
                      <a:pt x="137" y="427"/>
                    </a:lnTo>
                    <a:lnTo>
                      <a:pt x="137" y="428"/>
                    </a:lnTo>
                    <a:lnTo>
                      <a:pt x="136" y="428"/>
                    </a:lnTo>
                    <a:lnTo>
                      <a:pt x="135" y="430"/>
                    </a:lnTo>
                    <a:lnTo>
                      <a:pt x="135" y="428"/>
                    </a:lnTo>
                    <a:lnTo>
                      <a:pt x="135" y="427"/>
                    </a:lnTo>
                    <a:lnTo>
                      <a:pt x="135" y="426"/>
                    </a:lnTo>
                    <a:lnTo>
                      <a:pt x="135" y="424"/>
                    </a:lnTo>
                    <a:lnTo>
                      <a:pt x="135" y="423"/>
                    </a:lnTo>
                    <a:lnTo>
                      <a:pt x="134" y="423"/>
                    </a:lnTo>
                    <a:lnTo>
                      <a:pt x="134" y="424"/>
                    </a:lnTo>
                    <a:lnTo>
                      <a:pt x="134" y="423"/>
                    </a:lnTo>
                    <a:lnTo>
                      <a:pt x="132" y="423"/>
                    </a:lnTo>
                    <a:lnTo>
                      <a:pt x="128" y="422"/>
                    </a:lnTo>
                    <a:lnTo>
                      <a:pt x="126" y="422"/>
                    </a:lnTo>
                    <a:lnTo>
                      <a:pt x="126" y="420"/>
                    </a:lnTo>
                    <a:lnTo>
                      <a:pt x="124" y="420"/>
                    </a:lnTo>
                    <a:lnTo>
                      <a:pt x="123" y="420"/>
                    </a:lnTo>
                    <a:lnTo>
                      <a:pt x="122" y="420"/>
                    </a:lnTo>
                    <a:lnTo>
                      <a:pt x="122" y="422"/>
                    </a:lnTo>
                    <a:lnTo>
                      <a:pt x="120" y="422"/>
                    </a:lnTo>
                    <a:lnTo>
                      <a:pt x="120" y="423"/>
                    </a:lnTo>
                    <a:lnTo>
                      <a:pt x="119" y="423"/>
                    </a:lnTo>
                    <a:lnTo>
                      <a:pt x="119" y="424"/>
                    </a:lnTo>
                    <a:lnTo>
                      <a:pt x="120" y="424"/>
                    </a:lnTo>
                    <a:lnTo>
                      <a:pt x="120" y="426"/>
                    </a:lnTo>
                    <a:lnTo>
                      <a:pt x="119" y="426"/>
                    </a:lnTo>
                    <a:lnTo>
                      <a:pt x="120" y="427"/>
                    </a:lnTo>
                    <a:lnTo>
                      <a:pt x="119" y="427"/>
                    </a:lnTo>
                    <a:lnTo>
                      <a:pt x="118" y="428"/>
                    </a:lnTo>
                    <a:lnTo>
                      <a:pt x="118" y="430"/>
                    </a:lnTo>
                    <a:lnTo>
                      <a:pt x="117" y="430"/>
                    </a:lnTo>
                    <a:lnTo>
                      <a:pt x="115" y="430"/>
                    </a:lnTo>
                    <a:lnTo>
                      <a:pt x="115" y="431"/>
                    </a:lnTo>
                    <a:lnTo>
                      <a:pt x="114" y="431"/>
                    </a:lnTo>
                    <a:lnTo>
                      <a:pt x="113" y="431"/>
                    </a:lnTo>
                    <a:lnTo>
                      <a:pt x="111" y="431"/>
                    </a:lnTo>
                    <a:lnTo>
                      <a:pt x="111" y="432"/>
                    </a:lnTo>
                    <a:lnTo>
                      <a:pt x="110" y="432"/>
                    </a:lnTo>
                    <a:lnTo>
                      <a:pt x="109" y="432"/>
                    </a:lnTo>
                    <a:lnTo>
                      <a:pt x="107" y="432"/>
                    </a:lnTo>
                    <a:lnTo>
                      <a:pt x="107" y="433"/>
                    </a:lnTo>
                    <a:lnTo>
                      <a:pt x="106" y="433"/>
                    </a:lnTo>
                    <a:lnTo>
                      <a:pt x="105" y="433"/>
                    </a:lnTo>
                    <a:lnTo>
                      <a:pt x="105" y="435"/>
                    </a:lnTo>
                    <a:lnTo>
                      <a:pt x="103" y="435"/>
                    </a:lnTo>
                    <a:lnTo>
                      <a:pt x="102" y="435"/>
                    </a:lnTo>
                    <a:lnTo>
                      <a:pt x="101" y="435"/>
                    </a:lnTo>
                    <a:lnTo>
                      <a:pt x="101" y="433"/>
                    </a:lnTo>
                    <a:lnTo>
                      <a:pt x="98" y="435"/>
                    </a:lnTo>
                    <a:lnTo>
                      <a:pt x="97" y="435"/>
                    </a:lnTo>
                    <a:lnTo>
                      <a:pt x="96" y="435"/>
                    </a:lnTo>
                    <a:lnTo>
                      <a:pt x="94" y="435"/>
                    </a:lnTo>
                    <a:lnTo>
                      <a:pt x="93" y="435"/>
                    </a:lnTo>
                    <a:lnTo>
                      <a:pt x="90" y="436"/>
                    </a:lnTo>
                    <a:lnTo>
                      <a:pt x="89" y="436"/>
                    </a:lnTo>
                    <a:lnTo>
                      <a:pt x="88" y="436"/>
                    </a:lnTo>
                    <a:lnTo>
                      <a:pt x="86" y="436"/>
                    </a:lnTo>
                    <a:lnTo>
                      <a:pt x="88" y="435"/>
                    </a:lnTo>
                    <a:lnTo>
                      <a:pt x="88" y="433"/>
                    </a:lnTo>
                    <a:lnTo>
                      <a:pt x="88" y="432"/>
                    </a:lnTo>
                    <a:lnTo>
                      <a:pt x="88" y="431"/>
                    </a:lnTo>
                    <a:lnTo>
                      <a:pt x="89" y="430"/>
                    </a:lnTo>
                    <a:lnTo>
                      <a:pt x="89" y="428"/>
                    </a:lnTo>
                    <a:lnTo>
                      <a:pt x="89" y="427"/>
                    </a:lnTo>
                    <a:lnTo>
                      <a:pt x="89" y="426"/>
                    </a:lnTo>
                    <a:lnTo>
                      <a:pt x="89" y="424"/>
                    </a:lnTo>
                    <a:lnTo>
                      <a:pt x="88" y="424"/>
                    </a:lnTo>
                    <a:lnTo>
                      <a:pt x="86" y="424"/>
                    </a:lnTo>
                    <a:lnTo>
                      <a:pt x="85" y="424"/>
                    </a:lnTo>
                    <a:lnTo>
                      <a:pt x="84" y="424"/>
                    </a:lnTo>
                    <a:lnTo>
                      <a:pt x="84" y="423"/>
                    </a:lnTo>
                    <a:lnTo>
                      <a:pt x="83" y="423"/>
                    </a:lnTo>
                    <a:lnTo>
                      <a:pt x="81" y="423"/>
                    </a:lnTo>
                    <a:lnTo>
                      <a:pt x="81" y="422"/>
                    </a:lnTo>
                    <a:lnTo>
                      <a:pt x="83" y="420"/>
                    </a:lnTo>
                    <a:lnTo>
                      <a:pt x="83" y="419"/>
                    </a:lnTo>
                    <a:lnTo>
                      <a:pt x="83" y="418"/>
                    </a:lnTo>
                    <a:lnTo>
                      <a:pt x="84" y="416"/>
                    </a:lnTo>
                    <a:lnTo>
                      <a:pt x="84" y="415"/>
                    </a:lnTo>
                    <a:lnTo>
                      <a:pt x="85" y="415"/>
                    </a:lnTo>
                    <a:lnTo>
                      <a:pt x="85" y="414"/>
                    </a:lnTo>
                    <a:lnTo>
                      <a:pt x="86" y="414"/>
                    </a:lnTo>
                    <a:lnTo>
                      <a:pt x="88" y="414"/>
                    </a:lnTo>
                    <a:lnTo>
                      <a:pt x="88" y="413"/>
                    </a:lnTo>
                    <a:lnTo>
                      <a:pt x="86" y="413"/>
                    </a:lnTo>
                    <a:lnTo>
                      <a:pt x="86" y="411"/>
                    </a:lnTo>
                    <a:lnTo>
                      <a:pt x="85" y="411"/>
                    </a:lnTo>
                    <a:lnTo>
                      <a:pt x="84" y="410"/>
                    </a:lnTo>
                    <a:lnTo>
                      <a:pt x="83" y="410"/>
                    </a:lnTo>
                    <a:lnTo>
                      <a:pt x="83" y="409"/>
                    </a:lnTo>
                    <a:lnTo>
                      <a:pt x="83" y="407"/>
                    </a:lnTo>
                    <a:lnTo>
                      <a:pt x="84" y="407"/>
                    </a:lnTo>
                    <a:lnTo>
                      <a:pt x="84" y="406"/>
                    </a:lnTo>
                    <a:lnTo>
                      <a:pt x="84" y="405"/>
                    </a:lnTo>
                    <a:lnTo>
                      <a:pt x="83" y="405"/>
                    </a:lnTo>
                    <a:lnTo>
                      <a:pt x="83" y="403"/>
                    </a:lnTo>
                    <a:lnTo>
                      <a:pt x="81" y="403"/>
                    </a:lnTo>
                    <a:lnTo>
                      <a:pt x="80" y="403"/>
                    </a:lnTo>
                    <a:lnTo>
                      <a:pt x="79" y="402"/>
                    </a:lnTo>
                    <a:lnTo>
                      <a:pt x="77" y="402"/>
                    </a:lnTo>
                    <a:lnTo>
                      <a:pt x="76" y="402"/>
                    </a:lnTo>
                    <a:lnTo>
                      <a:pt x="75" y="402"/>
                    </a:lnTo>
                    <a:lnTo>
                      <a:pt x="73" y="402"/>
                    </a:lnTo>
                    <a:lnTo>
                      <a:pt x="72" y="402"/>
                    </a:lnTo>
                    <a:lnTo>
                      <a:pt x="71" y="402"/>
                    </a:lnTo>
                    <a:lnTo>
                      <a:pt x="71" y="401"/>
                    </a:lnTo>
                    <a:lnTo>
                      <a:pt x="69" y="401"/>
                    </a:lnTo>
                    <a:lnTo>
                      <a:pt x="68" y="399"/>
                    </a:lnTo>
                    <a:lnTo>
                      <a:pt x="68" y="398"/>
                    </a:lnTo>
                    <a:lnTo>
                      <a:pt x="68" y="397"/>
                    </a:lnTo>
                    <a:lnTo>
                      <a:pt x="67" y="397"/>
                    </a:lnTo>
                    <a:lnTo>
                      <a:pt x="68" y="397"/>
                    </a:lnTo>
                    <a:lnTo>
                      <a:pt x="67" y="397"/>
                    </a:lnTo>
                    <a:lnTo>
                      <a:pt x="67" y="396"/>
                    </a:lnTo>
                    <a:lnTo>
                      <a:pt x="67" y="394"/>
                    </a:lnTo>
                    <a:lnTo>
                      <a:pt x="67" y="393"/>
                    </a:lnTo>
                    <a:lnTo>
                      <a:pt x="65" y="393"/>
                    </a:lnTo>
                    <a:lnTo>
                      <a:pt x="65" y="392"/>
                    </a:lnTo>
                    <a:lnTo>
                      <a:pt x="64" y="392"/>
                    </a:lnTo>
                    <a:lnTo>
                      <a:pt x="63" y="390"/>
                    </a:lnTo>
                    <a:lnTo>
                      <a:pt x="60" y="389"/>
                    </a:lnTo>
                    <a:lnTo>
                      <a:pt x="60" y="388"/>
                    </a:lnTo>
                    <a:lnTo>
                      <a:pt x="60" y="389"/>
                    </a:lnTo>
                    <a:lnTo>
                      <a:pt x="60" y="388"/>
                    </a:lnTo>
                    <a:lnTo>
                      <a:pt x="59" y="388"/>
                    </a:lnTo>
                    <a:lnTo>
                      <a:pt x="58" y="388"/>
                    </a:lnTo>
                    <a:lnTo>
                      <a:pt x="56" y="386"/>
                    </a:lnTo>
                    <a:lnTo>
                      <a:pt x="55" y="386"/>
                    </a:lnTo>
                    <a:lnTo>
                      <a:pt x="54" y="385"/>
                    </a:lnTo>
                    <a:lnTo>
                      <a:pt x="51" y="384"/>
                    </a:lnTo>
                    <a:lnTo>
                      <a:pt x="50" y="384"/>
                    </a:lnTo>
                    <a:lnTo>
                      <a:pt x="48" y="384"/>
                    </a:lnTo>
                    <a:lnTo>
                      <a:pt x="48" y="382"/>
                    </a:lnTo>
                    <a:lnTo>
                      <a:pt x="47" y="382"/>
                    </a:lnTo>
                    <a:lnTo>
                      <a:pt x="47" y="384"/>
                    </a:lnTo>
                    <a:lnTo>
                      <a:pt x="47" y="382"/>
                    </a:lnTo>
                    <a:lnTo>
                      <a:pt x="47" y="384"/>
                    </a:lnTo>
                    <a:lnTo>
                      <a:pt x="48" y="384"/>
                    </a:lnTo>
                    <a:lnTo>
                      <a:pt x="47" y="384"/>
                    </a:lnTo>
                    <a:lnTo>
                      <a:pt x="46" y="385"/>
                    </a:lnTo>
                    <a:lnTo>
                      <a:pt x="45" y="385"/>
                    </a:lnTo>
                    <a:lnTo>
                      <a:pt x="43" y="385"/>
                    </a:lnTo>
                    <a:lnTo>
                      <a:pt x="42" y="385"/>
                    </a:lnTo>
                    <a:lnTo>
                      <a:pt x="41" y="385"/>
                    </a:lnTo>
                    <a:lnTo>
                      <a:pt x="39" y="385"/>
                    </a:lnTo>
                    <a:lnTo>
                      <a:pt x="38" y="385"/>
                    </a:lnTo>
                    <a:lnTo>
                      <a:pt x="38" y="386"/>
                    </a:lnTo>
                    <a:lnTo>
                      <a:pt x="35" y="388"/>
                    </a:lnTo>
                    <a:lnTo>
                      <a:pt x="34" y="388"/>
                    </a:lnTo>
                    <a:lnTo>
                      <a:pt x="33" y="388"/>
                    </a:lnTo>
                    <a:lnTo>
                      <a:pt x="31" y="388"/>
                    </a:lnTo>
                    <a:lnTo>
                      <a:pt x="31" y="386"/>
                    </a:lnTo>
                    <a:lnTo>
                      <a:pt x="30" y="386"/>
                    </a:lnTo>
                    <a:lnTo>
                      <a:pt x="29" y="386"/>
                    </a:lnTo>
                    <a:lnTo>
                      <a:pt x="28" y="386"/>
                    </a:lnTo>
                    <a:lnTo>
                      <a:pt x="26" y="386"/>
                    </a:lnTo>
                    <a:lnTo>
                      <a:pt x="26" y="385"/>
                    </a:lnTo>
                    <a:lnTo>
                      <a:pt x="25" y="385"/>
                    </a:lnTo>
                    <a:lnTo>
                      <a:pt x="24" y="385"/>
                    </a:lnTo>
                    <a:lnTo>
                      <a:pt x="22" y="385"/>
                    </a:lnTo>
                    <a:lnTo>
                      <a:pt x="22" y="384"/>
                    </a:lnTo>
                    <a:lnTo>
                      <a:pt x="21" y="384"/>
                    </a:lnTo>
                    <a:lnTo>
                      <a:pt x="20" y="384"/>
                    </a:lnTo>
                    <a:lnTo>
                      <a:pt x="18" y="384"/>
                    </a:lnTo>
                    <a:lnTo>
                      <a:pt x="18" y="382"/>
                    </a:lnTo>
                    <a:lnTo>
                      <a:pt x="17" y="382"/>
                    </a:lnTo>
                    <a:lnTo>
                      <a:pt x="17" y="384"/>
                    </a:lnTo>
                    <a:lnTo>
                      <a:pt x="17" y="382"/>
                    </a:lnTo>
                    <a:lnTo>
                      <a:pt x="17" y="384"/>
                    </a:lnTo>
                    <a:lnTo>
                      <a:pt x="17" y="382"/>
                    </a:lnTo>
                    <a:lnTo>
                      <a:pt x="16" y="382"/>
                    </a:lnTo>
                    <a:lnTo>
                      <a:pt x="17" y="382"/>
                    </a:lnTo>
                    <a:lnTo>
                      <a:pt x="16" y="382"/>
                    </a:lnTo>
                    <a:lnTo>
                      <a:pt x="16" y="381"/>
                    </a:lnTo>
                    <a:lnTo>
                      <a:pt x="14" y="381"/>
                    </a:lnTo>
                    <a:lnTo>
                      <a:pt x="13" y="380"/>
                    </a:lnTo>
                    <a:lnTo>
                      <a:pt x="13" y="378"/>
                    </a:lnTo>
                    <a:lnTo>
                      <a:pt x="12" y="378"/>
                    </a:lnTo>
                    <a:lnTo>
                      <a:pt x="12" y="377"/>
                    </a:lnTo>
                    <a:lnTo>
                      <a:pt x="11" y="377"/>
                    </a:lnTo>
                    <a:lnTo>
                      <a:pt x="11" y="376"/>
                    </a:lnTo>
                    <a:lnTo>
                      <a:pt x="9" y="376"/>
                    </a:lnTo>
                    <a:lnTo>
                      <a:pt x="9" y="375"/>
                    </a:lnTo>
                    <a:lnTo>
                      <a:pt x="9" y="373"/>
                    </a:lnTo>
                    <a:lnTo>
                      <a:pt x="8" y="373"/>
                    </a:lnTo>
                    <a:lnTo>
                      <a:pt x="7" y="373"/>
                    </a:lnTo>
                    <a:lnTo>
                      <a:pt x="5" y="373"/>
                    </a:lnTo>
                    <a:lnTo>
                      <a:pt x="4" y="373"/>
                    </a:lnTo>
                    <a:lnTo>
                      <a:pt x="4" y="372"/>
                    </a:lnTo>
                    <a:lnTo>
                      <a:pt x="3" y="372"/>
                    </a:lnTo>
                    <a:lnTo>
                      <a:pt x="3" y="371"/>
                    </a:lnTo>
                    <a:lnTo>
                      <a:pt x="1" y="371"/>
                    </a:lnTo>
                    <a:lnTo>
                      <a:pt x="1" y="369"/>
                    </a:lnTo>
                    <a:lnTo>
                      <a:pt x="1" y="368"/>
                    </a:lnTo>
                    <a:lnTo>
                      <a:pt x="0" y="368"/>
                    </a:lnTo>
                    <a:lnTo>
                      <a:pt x="0" y="367"/>
                    </a:lnTo>
                    <a:lnTo>
                      <a:pt x="0" y="365"/>
                    </a:lnTo>
                    <a:lnTo>
                      <a:pt x="0" y="364"/>
                    </a:lnTo>
                    <a:lnTo>
                      <a:pt x="0" y="363"/>
                    </a:lnTo>
                    <a:lnTo>
                      <a:pt x="1" y="363"/>
                    </a:lnTo>
                    <a:lnTo>
                      <a:pt x="1" y="361"/>
                    </a:lnTo>
                    <a:lnTo>
                      <a:pt x="1" y="360"/>
                    </a:lnTo>
                    <a:lnTo>
                      <a:pt x="1" y="359"/>
                    </a:lnTo>
                    <a:lnTo>
                      <a:pt x="3" y="359"/>
                    </a:lnTo>
                    <a:lnTo>
                      <a:pt x="4" y="359"/>
                    </a:lnTo>
                    <a:lnTo>
                      <a:pt x="4" y="358"/>
                    </a:lnTo>
                    <a:lnTo>
                      <a:pt x="4" y="356"/>
                    </a:lnTo>
                    <a:lnTo>
                      <a:pt x="7" y="350"/>
                    </a:lnTo>
                    <a:lnTo>
                      <a:pt x="9" y="346"/>
                    </a:lnTo>
                    <a:lnTo>
                      <a:pt x="9" y="344"/>
                    </a:lnTo>
                    <a:lnTo>
                      <a:pt x="9" y="343"/>
                    </a:lnTo>
                    <a:lnTo>
                      <a:pt x="11" y="341"/>
                    </a:lnTo>
                    <a:lnTo>
                      <a:pt x="11" y="339"/>
                    </a:lnTo>
                    <a:lnTo>
                      <a:pt x="11" y="338"/>
                    </a:lnTo>
                    <a:lnTo>
                      <a:pt x="12" y="337"/>
                    </a:lnTo>
                    <a:lnTo>
                      <a:pt x="12" y="335"/>
                    </a:lnTo>
                    <a:lnTo>
                      <a:pt x="12" y="333"/>
                    </a:lnTo>
                    <a:lnTo>
                      <a:pt x="13" y="333"/>
                    </a:lnTo>
                    <a:lnTo>
                      <a:pt x="14" y="331"/>
                    </a:lnTo>
                    <a:lnTo>
                      <a:pt x="14" y="330"/>
                    </a:lnTo>
                    <a:lnTo>
                      <a:pt x="16" y="330"/>
                    </a:lnTo>
                    <a:lnTo>
                      <a:pt x="14" y="330"/>
                    </a:lnTo>
                    <a:lnTo>
                      <a:pt x="16" y="330"/>
                    </a:lnTo>
                    <a:lnTo>
                      <a:pt x="18" y="325"/>
                    </a:lnTo>
                    <a:lnTo>
                      <a:pt x="20" y="324"/>
                    </a:lnTo>
                    <a:lnTo>
                      <a:pt x="22" y="322"/>
                    </a:lnTo>
                    <a:lnTo>
                      <a:pt x="22" y="321"/>
                    </a:lnTo>
                    <a:lnTo>
                      <a:pt x="21" y="321"/>
                    </a:lnTo>
                    <a:lnTo>
                      <a:pt x="22" y="321"/>
                    </a:lnTo>
                    <a:lnTo>
                      <a:pt x="22" y="320"/>
                    </a:lnTo>
                    <a:lnTo>
                      <a:pt x="21" y="320"/>
                    </a:lnTo>
                    <a:lnTo>
                      <a:pt x="22" y="320"/>
                    </a:lnTo>
                    <a:lnTo>
                      <a:pt x="22" y="318"/>
                    </a:lnTo>
                    <a:lnTo>
                      <a:pt x="24" y="318"/>
                    </a:lnTo>
                    <a:lnTo>
                      <a:pt x="24" y="317"/>
                    </a:lnTo>
                    <a:lnTo>
                      <a:pt x="25" y="317"/>
                    </a:lnTo>
                    <a:lnTo>
                      <a:pt x="26" y="317"/>
                    </a:lnTo>
                    <a:lnTo>
                      <a:pt x="28" y="317"/>
                    </a:lnTo>
                    <a:lnTo>
                      <a:pt x="29" y="317"/>
                    </a:lnTo>
                    <a:lnTo>
                      <a:pt x="29" y="316"/>
                    </a:lnTo>
                    <a:lnTo>
                      <a:pt x="29" y="314"/>
                    </a:lnTo>
                    <a:lnTo>
                      <a:pt x="28" y="314"/>
                    </a:lnTo>
                    <a:lnTo>
                      <a:pt x="26" y="314"/>
                    </a:lnTo>
                    <a:lnTo>
                      <a:pt x="26" y="313"/>
                    </a:lnTo>
                    <a:lnTo>
                      <a:pt x="26" y="312"/>
                    </a:lnTo>
                    <a:lnTo>
                      <a:pt x="28" y="312"/>
                    </a:lnTo>
                    <a:lnTo>
                      <a:pt x="26" y="312"/>
                    </a:lnTo>
                    <a:lnTo>
                      <a:pt x="26" y="310"/>
                    </a:lnTo>
                    <a:lnTo>
                      <a:pt x="28" y="310"/>
                    </a:lnTo>
                    <a:lnTo>
                      <a:pt x="28" y="309"/>
                    </a:lnTo>
                    <a:lnTo>
                      <a:pt x="26" y="309"/>
                    </a:lnTo>
                    <a:lnTo>
                      <a:pt x="26" y="308"/>
                    </a:lnTo>
                    <a:lnTo>
                      <a:pt x="28" y="308"/>
                    </a:lnTo>
                    <a:lnTo>
                      <a:pt x="29" y="307"/>
                    </a:lnTo>
                    <a:lnTo>
                      <a:pt x="28" y="307"/>
                    </a:lnTo>
                    <a:lnTo>
                      <a:pt x="29" y="307"/>
                    </a:lnTo>
                    <a:lnTo>
                      <a:pt x="30" y="307"/>
                    </a:lnTo>
                    <a:lnTo>
                      <a:pt x="30" y="305"/>
                    </a:lnTo>
                    <a:lnTo>
                      <a:pt x="29" y="305"/>
                    </a:lnTo>
                    <a:lnTo>
                      <a:pt x="30" y="305"/>
                    </a:lnTo>
                    <a:lnTo>
                      <a:pt x="29" y="305"/>
                    </a:lnTo>
                    <a:lnTo>
                      <a:pt x="30" y="305"/>
                    </a:lnTo>
                    <a:lnTo>
                      <a:pt x="30" y="304"/>
                    </a:lnTo>
                    <a:lnTo>
                      <a:pt x="31" y="304"/>
                    </a:lnTo>
                    <a:lnTo>
                      <a:pt x="33" y="304"/>
                    </a:lnTo>
                    <a:lnTo>
                      <a:pt x="31" y="304"/>
                    </a:lnTo>
                    <a:lnTo>
                      <a:pt x="31" y="303"/>
                    </a:lnTo>
                    <a:lnTo>
                      <a:pt x="33" y="303"/>
                    </a:lnTo>
                    <a:lnTo>
                      <a:pt x="34" y="303"/>
                    </a:lnTo>
                    <a:lnTo>
                      <a:pt x="34" y="301"/>
                    </a:lnTo>
                    <a:lnTo>
                      <a:pt x="35" y="301"/>
                    </a:lnTo>
                    <a:lnTo>
                      <a:pt x="34" y="300"/>
                    </a:lnTo>
                    <a:lnTo>
                      <a:pt x="35" y="300"/>
                    </a:lnTo>
                    <a:lnTo>
                      <a:pt x="35" y="299"/>
                    </a:lnTo>
                    <a:lnTo>
                      <a:pt x="37" y="299"/>
                    </a:lnTo>
                    <a:lnTo>
                      <a:pt x="37" y="300"/>
                    </a:lnTo>
                    <a:lnTo>
                      <a:pt x="38" y="299"/>
                    </a:lnTo>
                    <a:lnTo>
                      <a:pt x="37" y="299"/>
                    </a:lnTo>
                    <a:lnTo>
                      <a:pt x="38" y="299"/>
                    </a:lnTo>
                    <a:lnTo>
                      <a:pt x="38" y="297"/>
                    </a:lnTo>
                    <a:lnTo>
                      <a:pt x="38" y="296"/>
                    </a:lnTo>
                    <a:lnTo>
                      <a:pt x="38" y="295"/>
                    </a:lnTo>
                    <a:lnTo>
                      <a:pt x="37" y="295"/>
                    </a:lnTo>
                    <a:lnTo>
                      <a:pt x="37" y="293"/>
                    </a:lnTo>
                    <a:lnTo>
                      <a:pt x="38" y="293"/>
                    </a:lnTo>
                    <a:lnTo>
                      <a:pt x="39" y="293"/>
                    </a:lnTo>
                    <a:lnTo>
                      <a:pt x="39" y="292"/>
                    </a:lnTo>
                    <a:lnTo>
                      <a:pt x="39" y="291"/>
                    </a:lnTo>
                    <a:lnTo>
                      <a:pt x="41" y="291"/>
                    </a:lnTo>
                    <a:lnTo>
                      <a:pt x="42" y="291"/>
                    </a:lnTo>
                    <a:lnTo>
                      <a:pt x="42" y="289"/>
                    </a:lnTo>
                    <a:lnTo>
                      <a:pt x="42" y="288"/>
                    </a:lnTo>
                    <a:lnTo>
                      <a:pt x="43" y="288"/>
                    </a:lnTo>
                    <a:lnTo>
                      <a:pt x="42" y="288"/>
                    </a:lnTo>
                    <a:lnTo>
                      <a:pt x="43" y="288"/>
                    </a:lnTo>
                    <a:lnTo>
                      <a:pt x="43" y="287"/>
                    </a:lnTo>
                    <a:lnTo>
                      <a:pt x="42" y="287"/>
                    </a:lnTo>
                    <a:lnTo>
                      <a:pt x="41" y="286"/>
                    </a:lnTo>
                    <a:lnTo>
                      <a:pt x="41" y="284"/>
                    </a:lnTo>
                    <a:lnTo>
                      <a:pt x="41" y="283"/>
                    </a:lnTo>
                    <a:lnTo>
                      <a:pt x="39" y="283"/>
                    </a:lnTo>
                    <a:lnTo>
                      <a:pt x="39" y="282"/>
                    </a:lnTo>
                    <a:lnTo>
                      <a:pt x="38" y="282"/>
                    </a:lnTo>
                    <a:lnTo>
                      <a:pt x="38" y="280"/>
                    </a:lnTo>
                    <a:lnTo>
                      <a:pt x="37" y="280"/>
                    </a:lnTo>
                    <a:lnTo>
                      <a:pt x="37" y="279"/>
                    </a:lnTo>
                    <a:lnTo>
                      <a:pt x="35" y="279"/>
                    </a:lnTo>
                    <a:lnTo>
                      <a:pt x="34" y="279"/>
                    </a:lnTo>
                    <a:lnTo>
                      <a:pt x="34" y="278"/>
                    </a:lnTo>
                    <a:lnTo>
                      <a:pt x="33" y="278"/>
                    </a:lnTo>
                    <a:lnTo>
                      <a:pt x="29" y="275"/>
                    </a:lnTo>
                    <a:lnTo>
                      <a:pt x="30" y="275"/>
                    </a:lnTo>
                    <a:lnTo>
                      <a:pt x="30" y="274"/>
                    </a:lnTo>
                    <a:lnTo>
                      <a:pt x="30" y="272"/>
                    </a:lnTo>
                    <a:lnTo>
                      <a:pt x="31" y="272"/>
                    </a:lnTo>
                    <a:lnTo>
                      <a:pt x="31" y="271"/>
                    </a:lnTo>
                    <a:lnTo>
                      <a:pt x="31" y="270"/>
                    </a:lnTo>
                    <a:lnTo>
                      <a:pt x="33" y="270"/>
                    </a:lnTo>
                    <a:lnTo>
                      <a:pt x="33" y="269"/>
                    </a:lnTo>
                    <a:lnTo>
                      <a:pt x="31" y="267"/>
                    </a:lnTo>
                    <a:lnTo>
                      <a:pt x="31" y="263"/>
                    </a:lnTo>
                    <a:lnTo>
                      <a:pt x="31" y="262"/>
                    </a:lnTo>
                    <a:lnTo>
                      <a:pt x="31" y="261"/>
                    </a:lnTo>
                    <a:lnTo>
                      <a:pt x="31" y="259"/>
                    </a:lnTo>
                    <a:lnTo>
                      <a:pt x="33" y="259"/>
                    </a:lnTo>
                    <a:lnTo>
                      <a:pt x="33" y="258"/>
                    </a:lnTo>
                    <a:lnTo>
                      <a:pt x="33" y="257"/>
                    </a:lnTo>
                    <a:lnTo>
                      <a:pt x="33" y="255"/>
                    </a:lnTo>
                    <a:lnTo>
                      <a:pt x="33" y="254"/>
                    </a:lnTo>
                    <a:lnTo>
                      <a:pt x="31" y="254"/>
                    </a:lnTo>
                    <a:lnTo>
                      <a:pt x="30" y="254"/>
                    </a:lnTo>
                    <a:lnTo>
                      <a:pt x="30" y="253"/>
                    </a:lnTo>
                    <a:lnTo>
                      <a:pt x="30" y="252"/>
                    </a:lnTo>
                    <a:lnTo>
                      <a:pt x="31" y="250"/>
                    </a:lnTo>
                    <a:lnTo>
                      <a:pt x="30" y="250"/>
                    </a:lnTo>
                    <a:lnTo>
                      <a:pt x="30" y="249"/>
                    </a:lnTo>
                    <a:lnTo>
                      <a:pt x="30" y="248"/>
                    </a:lnTo>
                    <a:lnTo>
                      <a:pt x="29" y="248"/>
                    </a:lnTo>
                    <a:lnTo>
                      <a:pt x="30" y="246"/>
                    </a:lnTo>
                    <a:lnTo>
                      <a:pt x="30" y="245"/>
                    </a:lnTo>
                    <a:lnTo>
                      <a:pt x="29" y="245"/>
                    </a:lnTo>
                    <a:lnTo>
                      <a:pt x="30" y="245"/>
                    </a:lnTo>
                    <a:lnTo>
                      <a:pt x="30" y="244"/>
                    </a:lnTo>
                    <a:lnTo>
                      <a:pt x="30" y="242"/>
                    </a:lnTo>
                    <a:lnTo>
                      <a:pt x="31" y="242"/>
                    </a:lnTo>
                    <a:lnTo>
                      <a:pt x="31" y="241"/>
                    </a:lnTo>
                    <a:lnTo>
                      <a:pt x="33" y="240"/>
                    </a:lnTo>
                    <a:lnTo>
                      <a:pt x="34" y="238"/>
                    </a:lnTo>
                    <a:lnTo>
                      <a:pt x="34" y="237"/>
                    </a:lnTo>
                    <a:lnTo>
                      <a:pt x="35" y="237"/>
                    </a:lnTo>
                    <a:lnTo>
                      <a:pt x="35" y="236"/>
                    </a:lnTo>
                    <a:lnTo>
                      <a:pt x="35" y="235"/>
                    </a:lnTo>
                    <a:lnTo>
                      <a:pt x="37" y="235"/>
                    </a:lnTo>
                    <a:lnTo>
                      <a:pt x="37" y="233"/>
                    </a:lnTo>
                    <a:lnTo>
                      <a:pt x="37" y="232"/>
                    </a:lnTo>
                    <a:lnTo>
                      <a:pt x="37" y="231"/>
                    </a:lnTo>
                    <a:lnTo>
                      <a:pt x="35" y="231"/>
                    </a:lnTo>
                    <a:lnTo>
                      <a:pt x="35" y="229"/>
                    </a:lnTo>
                    <a:lnTo>
                      <a:pt x="35" y="228"/>
                    </a:lnTo>
                    <a:lnTo>
                      <a:pt x="35" y="227"/>
                    </a:lnTo>
                    <a:lnTo>
                      <a:pt x="34" y="227"/>
                    </a:lnTo>
                    <a:lnTo>
                      <a:pt x="33" y="227"/>
                    </a:lnTo>
                    <a:lnTo>
                      <a:pt x="33" y="225"/>
                    </a:lnTo>
                    <a:lnTo>
                      <a:pt x="31" y="225"/>
                    </a:lnTo>
                    <a:lnTo>
                      <a:pt x="31" y="227"/>
                    </a:lnTo>
                    <a:lnTo>
                      <a:pt x="30" y="227"/>
                    </a:lnTo>
                    <a:lnTo>
                      <a:pt x="30" y="225"/>
                    </a:lnTo>
                    <a:lnTo>
                      <a:pt x="29" y="225"/>
                    </a:lnTo>
                    <a:lnTo>
                      <a:pt x="28" y="225"/>
                    </a:lnTo>
                    <a:lnTo>
                      <a:pt x="26" y="225"/>
                    </a:lnTo>
                    <a:lnTo>
                      <a:pt x="25" y="225"/>
                    </a:lnTo>
                    <a:lnTo>
                      <a:pt x="24" y="224"/>
                    </a:lnTo>
                    <a:lnTo>
                      <a:pt x="22" y="224"/>
                    </a:lnTo>
                    <a:lnTo>
                      <a:pt x="22" y="223"/>
                    </a:lnTo>
                    <a:lnTo>
                      <a:pt x="21" y="223"/>
                    </a:lnTo>
                    <a:lnTo>
                      <a:pt x="16" y="223"/>
                    </a:lnTo>
                    <a:lnTo>
                      <a:pt x="12" y="223"/>
                    </a:lnTo>
                    <a:lnTo>
                      <a:pt x="4" y="225"/>
                    </a:lnTo>
                    <a:lnTo>
                      <a:pt x="4" y="221"/>
                    </a:lnTo>
                    <a:lnTo>
                      <a:pt x="7" y="208"/>
                    </a:lnTo>
                    <a:lnTo>
                      <a:pt x="8" y="199"/>
                    </a:lnTo>
                    <a:lnTo>
                      <a:pt x="11" y="191"/>
                    </a:lnTo>
                    <a:lnTo>
                      <a:pt x="13" y="190"/>
                    </a:lnTo>
                    <a:lnTo>
                      <a:pt x="17" y="189"/>
                    </a:lnTo>
                    <a:lnTo>
                      <a:pt x="21" y="187"/>
                    </a:lnTo>
                    <a:lnTo>
                      <a:pt x="24" y="186"/>
                    </a:lnTo>
                    <a:lnTo>
                      <a:pt x="26" y="183"/>
                    </a:lnTo>
                    <a:lnTo>
                      <a:pt x="30" y="183"/>
                    </a:lnTo>
                    <a:lnTo>
                      <a:pt x="37" y="181"/>
                    </a:lnTo>
                    <a:lnTo>
                      <a:pt x="38" y="180"/>
                    </a:lnTo>
                    <a:lnTo>
                      <a:pt x="39" y="165"/>
                    </a:lnTo>
                    <a:lnTo>
                      <a:pt x="39" y="160"/>
                    </a:lnTo>
                    <a:lnTo>
                      <a:pt x="37" y="153"/>
                    </a:lnTo>
                    <a:lnTo>
                      <a:pt x="34" y="149"/>
                    </a:lnTo>
                    <a:lnTo>
                      <a:pt x="26" y="144"/>
                    </a:lnTo>
                    <a:lnTo>
                      <a:pt x="22" y="140"/>
                    </a:lnTo>
                    <a:lnTo>
                      <a:pt x="18" y="139"/>
                    </a:lnTo>
                    <a:lnTo>
                      <a:pt x="14" y="136"/>
                    </a:lnTo>
                    <a:lnTo>
                      <a:pt x="11" y="131"/>
                    </a:lnTo>
                    <a:lnTo>
                      <a:pt x="9" y="122"/>
                    </a:lnTo>
                    <a:lnTo>
                      <a:pt x="11" y="115"/>
                    </a:lnTo>
                    <a:lnTo>
                      <a:pt x="14" y="108"/>
                    </a:lnTo>
                    <a:lnTo>
                      <a:pt x="20" y="104"/>
                    </a:lnTo>
                    <a:lnTo>
                      <a:pt x="28" y="101"/>
                    </a:lnTo>
                    <a:lnTo>
                      <a:pt x="35" y="98"/>
                    </a:lnTo>
                    <a:lnTo>
                      <a:pt x="39" y="97"/>
                    </a:lnTo>
                    <a:lnTo>
                      <a:pt x="41" y="94"/>
                    </a:lnTo>
                    <a:lnTo>
                      <a:pt x="42" y="93"/>
                    </a:lnTo>
                    <a:lnTo>
                      <a:pt x="46" y="87"/>
                    </a:lnTo>
                    <a:lnTo>
                      <a:pt x="46" y="84"/>
                    </a:lnTo>
                    <a:lnTo>
                      <a:pt x="46" y="79"/>
                    </a:lnTo>
                    <a:lnTo>
                      <a:pt x="45" y="75"/>
                    </a:lnTo>
                    <a:lnTo>
                      <a:pt x="41" y="67"/>
                    </a:lnTo>
                    <a:lnTo>
                      <a:pt x="37" y="59"/>
                    </a:lnTo>
                    <a:lnTo>
                      <a:pt x="37" y="56"/>
                    </a:lnTo>
                    <a:lnTo>
                      <a:pt x="35" y="54"/>
                    </a:lnTo>
                    <a:lnTo>
                      <a:pt x="38" y="50"/>
                    </a:lnTo>
                    <a:lnTo>
                      <a:pt x="42" y="45"/>
                    </a:lnTo>
                    <a:lnTo>
                      <a:pt x="46" y="43"/>
                    </a:lnTo>
                    <a:lnTo>
                      <a:pt x="60" y="43"/>
                    </a:lnTo>
                    <a:lnTo>
                      <a:pt x="62" y="43"/>
                    </a:lnTo>
                    <a:lnTo>
                      <a:pt x="64" y="43"/>
                    </a:lnTo>
                    <a:lnTo>
                      <a:pt x="71" y="43"/>
                    </a:lnTo>
                    <a:lnTo>
                      <a:pt x="72" y="43"/>
                    </a:lnTo>
                    <a:lnTo>
                      <a:pt x="73" y="43"/>
                    </a:lnTo>
                    <a:lnTo>
                      <a:pt x="75" y="45"/>
                    </a:lnTo>
                    <a:lnTo>
                      <a:pt x="77" y="45"/>
                    </a:lnTo>
                    <a:lnTo>
                      <a:pt x="79" y="45"/>
                    </a:lnTo>
                    <a:lnTo>
                      <a:pt x="80" y="46"/>
                    </a:lnTo>
                    <a:lnTo>
                      <a:pt x="81" y="46"/>
                    </a:lnTo>
                    <a:lnTo>
                      <a:pt x="81" y="45"/>
                    </a:lnTo>
                    <a:lnTo>
                      <a:pt x="81" y="43"/>
                    </a:lnTo>
                    <a:lnTo>
                      <a:pt x="83" y="43"/>
                    </a:lnTo>
                    <a:lnTo>
                      <a:pt x="83" y="42"/>
                    </a:lnTo>
                    <a:lnTo>
                      <a:pt x="83" y="41"/>
                    </a:lnTo>
                    <a:lnTo>
                      <a:pt x="83" y="39"/>
                    </a:lnTo>
                    <a:lnTo>
                      <a:pt x="84" y="38"/>
                    </a:lnTo>
                    <a:lnTo>
                      <a:pt x="85" y="37"/>
                    </a:lnTo>
                    <a:lnTo>
                      <a:pt x="85" y="36"/>
                    </a:lnTo>
                    <a:lnTo>
                      <a:pt x="85" y="34"/>
                    </a:lnTo>
                    <a:lnTo>
                      <a:pt x="84" y="34"/>
                    </a:lnTo>
                    <a:lnTo>
                      <a:pt x="85" y="33"/>
                    </a:lnTo>
                    <a:lnTo>
                      <a:pt x="85" y="32"/>
                    </a:lnTo>
                    <a:lnTo>
                      <a:pt x="85" y="33"/>
                    </a:lnTo>
                    <a:lnTo>
                      <a:pt x="88" y="34"/>
                    </a:lnTo>
                    <a:lnTo>
                      <a:pt x="89" y="34"/>
                    </a:lnTo>
                    <a:lnTo>
                      <a:pt x="92" y="32"/>
                    </a:lnTo>
                    <a:lnTo>
                      <a:pt x="93" y="28"/>
                    </a:lnTo>
                    <a:lnTo>
                      <a:pt x="94" y="28"/>
                    </a:lnTo>
                    <a:lnTo>
                      <a:pt x="94" y="26"/>
                    </a:lnTo>
                    <a:lnTo>
                      <a:pt x="94" y="25"/>
                    </a:lnTo>
                    <a:lnTo>
                      <a:pt x="96" y="25"/>
                    </a:lnTo>
                    <a:lnTo>
                      <a:pt x="96" y="24"/>
                    </a:lnTo>
                    <a:lnTo>
                      <a:pt x="98" y="15"/>
                    </a:lnTo>
                    <a:lnTo>
                      <a:pt x="102" y="0"/>
                    </a:lnTo>
                    <a:lnTo>
                      <a:pt x="103" y="4"/>
                    </a:lnTo>
                    <a:lnTo>
                      <a:pt x="103" y="11"/>
                    </a:lnTo>
                    <a:lnTo>
                      <a:pt x="105" y="29"/>
                    </a:lnTo>
                    <a:lnTo>
                      <a:pt x="105" y="30"/>
                    </a:lnTo>
                    <a:lnTo>
                      <a:pt x="107" y="29"/>
                    </a:lnTo>
                    <a:lnTo>
                      <a:pt x="109" y="28"/>
                    </a:lnTo>
                    <a:lnTo>
                      <a:pt x="107" y="21"/>
                    </a:lnTo>
                    <a:lnTo>
                      <a:pt x="111" y="24"/>
                    </a:lnTo>
                    <a:lnTo>
                      <a:pt x="114" y="22"/>
                    </a:lnTo>
                    <a:lnTo>
                      <a:pt x="115" y="21"/>
                    </a:lnTo>
                    <a:lnTo>
                      <a:pt x="118" y="19"/>
                    </a:lnTo>
                    <a:lnTo>
                      <a:pt x="122" y="19"/>
                    </a:lnTo>
                    <a:lnTo>
                      <a:pt x="126" y="16"/>
                    </a:lnTo>
                    <a:lnTo>
                      <a:pt x="131" y="15"/>
                    </a:lnTo>
                    <a:lnTo>
                      <a:pt x="132" y="13"/>
                    </a:lnTo>
                    <a:lnTo>
                      <a:pt x="134" y="12"/>
                    </a:lnTo>
                    <a:lnTo>
                      <a:pt x="134" y="15"/>
                    </a:lnTo>
                    <a:lnTo>
                      <a:pt x="136" y="17"/>
                    </a:lnTo>
                    <a:lnTo>
                      <a:pt x="136" y="20"/>
                    </a:lnTo>
                    <a:lnTo>
                      <a:pt x="140" y="17"/>
                    </a:lnTo>
                    <a:lnTo>
                      <a:pt x="147" y="21"/>
                    </a:lnTo>
                    <a:lnTo>
                      <a:pt x="147" y="24"/>
                    </a:lnTo>
                    <a:lnTo>
                      <a:pt x="148" y="24"/>
                    </a:lnTo>
                    <a:lnTo>
                      <a:pt x="152" y="24"/>
                    </a:lnTo>
                    <a:lnTo>
                      <a:pt x="151" y="38"/>
                    </a:lnTo>
                    <a:lnTo>
                      <a:pt x="157" y="36"/>
                    </a:lnTo>
                    <a:lnTo>
                      <a:pt x="157" y="34"/>
                    </a:lnTo>
                    <a:lnTo>
                      <a:pt x="156" y="34"/>
                    </a:lnTo>
                    <a:lnTo>
                      <a:pt x="157" y="33"/>
                    </a:lnTo>
                    <a:lnTo>
                      <a:pt x="158" y="33"/>
                    </a:lnTo>
                    <a:lnTo>
                      <a:pt x="160" y="33"/>
                    </a:lnTo>
                    <a:lnTo>
                      <a:pt x="160" y="34"/>
                    </a:lnTo>
                    <a:lnTo>
                      <a:pt x="169" y="36"/>
                    </a:lnTo>
                    <a:lnTo>
                      <a:pt x="169" y="34"/>
                    </a:lnTo>
                    <a:lnTo>
                      <a:pt x="170" y="33"/>
                    </a:lnTo>
                    <a:lnTo>
                      <a:pt x="172" y="33"/>
                    </a:lnTo>
                    <a:lnTo>
                      <a:pt x="173" y="33"/>
                    </a:lnTo>
                    <a:close/>
                  </a:path>
                </a:pathLst>
              </a:custGeom>
              <a:solidFill>
                <a:srgbClr val="DBD0E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27" name="Freeform 54">
                <a:extLst>
                  <a:ext uri="{FF2B5EF4-FFF2-40B4-BE49-F238E27FC236}">
                    <a16:creationId xmlns:a16="http://schemas.microsoft.com/office/drawing/2014/main" id="{D30A2ADB-B6E7-2C07-DA3A-3D1680EFBC48}"/>
                  </a:ext>
                </a:extLst>
              </p:cNvPr>
              <p:cNvSpPr>
                <a:spLocks/>
              </p:cNvSpPr>
              <p:nvPr/>
            </p:nvSpPr>
            <p:spPr bwMode="auto">
              <a:xfrm>
                <a:off x="3882" y="1817"/>
                <a:ext cx="381" cy="469"/>
              </a:xfrm>
              <a:custGeom>
                <a:avLst/>
                <a:gdLst>
                  <a:gd name="T0" fmla="*/ 179 w 381"/>
                  <a:gd name="T1" fmla="*/ 10 h 469"/>
                  <a:gd name="T2" fmla="*/ 175 w 381"/>
                  <a:gd name="T3" fmla="*/ 33 h 469"/>
                  <a:gd name="T4" fmla="*/ 168 w 381"/>
                  <a:gd name="T5" fmla="*/ 44 h 469"/>
                  <a:gd name="T6" fmla="*/ 149 w 381"/>
                  <a:gd name="T7" fmla="*/ 54 h 469"/>
                  <a:gd name="T8" fmla="*/ 156 w 381"/>
                  <a:gd name="T9" fmla="*/ 67 h 469"/>
                  <a:gd name="T10" fmla="*/ 160 w 381"/>
                  <a:gd name="T11" fmla="*/ 81 h 469"/>
                  <a:gd name="T12" fmla="*/ 151 w 381"/>
                  <a:gd name="T13" fmla="*/ 97 h 469"/>
                  <a:gd name="T14" fmla="*/ 158 w 381"/>
                  <a:gd name="T15" fmla="*/ 103 h 469"/>
                  <a:gd name="T16" fmla="*/ 168 w 381"/>
                  <a:gd name="T17" fmla="*/ 110 h 469"/>
                  <a:gd name="T18" fmla="*/ 164 w 381"/>
                  <a:gd name="T19" fmla="*/ 119 h 469"/>
                  <a:gd name="T20" fmla="*/ 173 w 381"/>
                  <a:gd name="T21" fmla="*/ 128 h 469"/>
                  <a:gd name="T22" fmla="*/ 182 w 381"/>
                  <a:gd name="T23" fmla="*/ 131 h 469"/>
                  <a:gd name="T24" fmla="*/ 190 w 381"/>
                  <a:gd name="T25" fmla="*/ 137 h 469"/>
                  <a:gd name="T26" fmla="*/ 190 w 381"/>
                  <a:gd name="T27" fmla="*/ 154 h 469"/>
                  <a:gd name="T28" fmla="*/ 189 w 381"/>
                  <a:gd name="T29" fmla="*/ 164 h 469"/>
                  <a:gd name="T30" fmla="*/ 189 w 381"/>
                  <a:gd name="T31" fmla="*/ 170 h 469"/>
                  <a:gd name="T32" fmla="*/ 195 w 381"/>
                  <a:gd name="T33" fmla="*/ 179 h 469"/>
                  <a:gd name="T34" fmla="*/ 224 w 381"/>
                  <a:gd name="T35" fmla="*/ 186 h 469"/>
                  <a:gd name="T36" fmla="*/ 220 w 381"/>
                  <a:gd name="T37" fmla="*/ 221 h 469"/>
                  <a:gd name="T38" fmla="*/ 270 w 381"/>
                  <a:gd name="T39" fmla="*/ 263 h 469"/>
                  <a:gd name="T40" fmla="*/ 313 w 381"/>
                  <a:gd name="T41" fmla="*/ 274 h 469"/>
                  <a:gd name="T42" fmla="*/ 318 w 381"/>
                  <a:gd name="T43" fmla="*/ 291 h 469"/>
                  <a:gd name="T44" fmla="*/ 323 w 381"/>
                  <a:gd name="T45" fmla="*/ 305 h 469"/>
                  <a:gd name="T46" fmla="*/ 335 w 381"/>
                  <a:gd name="T47" fmla="*/ 315 h 469"/>
                  <a:gd name="T48" fmla="*/ 339 w 381"/>
                  <a:gd name="T49" fmla="*/ 325 h 469"/>
                  <a:gd name="T50" fmla="*/ 365 w 381"/>
                  <a:gd name="T51" fmla="*/ 356 h 469"/>
                  <a:gd name="T52" fmla="*/ 314 w 381"/>
                  <a:gd name="T53" fmla="*/ 407 h 469"/>
                  <a:gd name="T54" fmla="*/ 310 w 381"/>
                  <a:gd name="T55" fmla="*/ 429 h 469"/>
                  <a:gd name="T56" fmla="*/ 301 w 381"/>
                  <a:gd name="T57" fmla="*/ 449 h 469"/>
                  <a:gd name="T58" fmla="*/ 285 w 381"/>
                  <a:gd name="T59" fmla="*/ 461 h 469"/>
                  <a:gd name="T60" fmla="*/ 266 w 381"/>
                  <a:gd name="T61" fmla="*/ 463 h 469"/>
                  <a:gd name="T62" fmla="*/ 233 w 381"/>
                  <a:gd name="T63" fmla="*/ 467 h 469"/>
                  <a:gd name="T64" fmla="*/ 207 w 381"/>
                  <a:gd name="T65" fmla="*/ 467 h 469"/>
                  <a:gd name="T66" fmla="*/ 204 w 381"/>
                  <a:gd name="T67" fmla="*/ 463 h 469"/>
                  <a:gd name="T68" fmla="*/ 192 w 381"/>
                  <a:gd name="T69" fmla="*/ 448 h 469"/>
                  <a:gd name="T70" fmla="*/ 182 w 381"/>
                  <a:gd name="T71" fmla="*/ 436 h 469"/>
                  <a:gd name="T72" fmla="*/ 179 w 381"/>
                  <a:gd name="T73" fmla="*/ 431 h 469"/>
                  <a:gd name="T74" fmla="*/ 169 w 381"/>
                  <a:gd name="T75" fmla="*/ 417 h 469"/>
                  <a:gd name="T76" fmla="*/ 164 w 381"/>
                  <a:gd name="T77" fmla="*/ 410 h 469"/>
                  <a:gd name="T78" fmla="*/ 156 w 381"/>
                  <a:gd name="T79" fmla="*/ 410 h 469"/>
                  <a:gd name="T80" fmla="*/ 149 w 381"/>
                  <a:gd name="T81" fmla="*/ 395 h 469"/>
                  <a:gd name="T82" fmla="*/ 137 w 381"/>
                  <a:gd name="T83" fmla="*/ 393 h 469"/>
                  <a:gd name="T84" fmla="*/ 126 w 381"/>
                  <a:gd name="T85" fmla="*/ 389 h 469"/>
                  <a:gd name="T86" fmla="*/ 117 w 381"/>
                  <a:gd name="T87" fmla="*/ 397 h 469"/>
                  <a:gd name="T88" fmla="*/ 101 w 381"/>
                  <a:gd name="T89" fmla="*/ 400 h 469"/>
                  <a:gd name="T90" fmla="*/ 89 w 381"/>
                  <a:gd name="T91" fmla="*/ 393 h 469"/>
                  <a:gd name="T92" fmla="*/ 86 w 381"/>
                  <a:gd name="T93" fmla="*/ 381 h 469"/>
                  <a:gd name="T94" fmla="*/ 79 w 381"/>
                  <a:gd name="T95" fmla="*/ 369 h 469"/>
                  <a:gd name="T96" fmla="*/ 67 w 381"/>
                  <a:gd name="T97" fmla="*/ 360 h 469"/>
                  <a:gd name="T98" fmla="*/ 48 w 381"/>
                  <a:gd name="T99" fmla="*/ 349 h 469"/>
                  <a:gd name="T100" fmla="*/ 33 w 381"/>
                  <a:gd name="T101" fmla="*/ 355 h 469"/>
                  <a:gd name="T102" fmla="*/ 17 w 381"/>
                  <a:gd name="T103" fmla="*/ 351 h 469"/>
                  <a:gd name="T104" fmla="*/ 9 w 381"/>
                  <a:gd name="T105" fmla="*/ 340 h 469"/>
                  <a:gd name="T106" fmla="*/ 1 w 381"/>
                  <a:gd name="T107" fmla="*/ 328 h 469"/>
                  <a:gd name="T108" fmla="*/ 13 w 381"/>
                  <a:gd name="T109" fmla="*/ 300 h 469"/>
                  <a:gd name="T110" fmla="*/ 24 w 381"/>
                  <a:gd name="T111" fmla="*/ 284 h 469"/>
                  <a:gd name="T112" fmla="*/ 26 w 381"/>
                  <a:gd name="T113" fmla="*/ 275 h 469"/>
                  <a:gd name="T114" fmla="*/ 34 w 381"/>
                  <a:gd name="T115" fmla="*/ 270 h 469"/>
                  <a:gd name="T116" fmla="*/ 39 w 381"/>
                  <a:gd name="T117" fmla="*/ 260 h 469"/>
                  <a:gd name="T118" fmla="*/ 38 w 381"/>
                  <a:gd name="T119" fmla="*/ 24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1" h="469">
                    <a:moveTo>
                      <a:pt x="173" y="0"/>
                    </a:moveTo>
                    <a:lnTo>
                      <a:pt x="173" y="1"/>
                    </a:lnTo>
                    <a:lnTo>
                      <a:pt x="173" y="4"/>
                    </a:lnTo>
                    <a:lnTo>
                      <a:pt x="172" y="4"/>
                    </a:lnTo>
                    <a:lnTo>
                      <a:pt x="172" y="5"/>
                    </a:lnTo>
                    <a:lnTo>
                      <a:pt x="173" y="5"/>
                    </a:lnTo>
                    <a:lnTo>
                      <a:pt x="174" y="5"/>
                    </a:lnTo>
                    <a:lnTo>
                      <a:pt x="175" y="5"/>
                    </a:lnTo>
                    <a:lnTo>
                      <a:pt x="175" y="6"/>
                    </a:lnTo>
                    <a:lnTo>
                      <a:pt x="177" y="6"/>
                    </a:lnTo>
                    <a:lnTo>
                      <a:pt x="177" y="8"/>
                    </a:lnTo>
                    <a:lnTo>
                      <a:pt x="178" y="8"/>
                    </a:lnTo>
                    <a:lnTo>
                      <a:pt x="179" y="8"/>
                    </a:lnTo>
                    <a:lnTo>
                      <a:pt x="179" y="9"/>
                    </a:lnTo>
                    <a:lnTo>
                      <a:pt x="179" y="10"/>
                    </a:lnTo>
                    <a:lnTo>
                      <a:pt x="178" y="10"/>
                    </a:lnTo>
                    <a:lnTo>
                      <a:pt x="179" y="10"/>
                    </a:lnTo>
                    <a:lnTo>
                      <a:pt x="179" y="12"/>
                    </a:lnTo>
                    <a:lnTo>
                      <a:pt x="179" y="13"/>
                    </a:lnTo>
                    <a:lnTo>
                      <a:pt x="178" y="14"/>
                    </a:lnTo>
                    <a:lnTo>
                      <a:pt x="178" y="16"/>
                    </a:lnTo>
                    <a:lnTo>
                      <a:pt x="178" y="17"/>
                    </a:lnTo>
                    <a:lnTo>
                      <a:pt x="177" y="17"/>
                    </a:lnTo>
                    <a:lnTo>
                      <a:pt x="177" y="18"/>
                    </a:lnTo>
                    <a:lnTo>
                      <a:pt x="175" y="20"/>
                    </a:lnTo>
                    <a:lnTo>
                      <a:pt x="175" y="21"/>
                    </a:lnTo>
                    <a:lnTo>
                      <a:pt x="174" y="22"/>
                    </a:lnTo>
                    <a:lnTo>
                      <a:pt x="174" y="23"/>
                    </a:lnTo>
                    <a:lnTo>
                      <a:pt x="173" y="23"/>
                    </a:lnTo>
                    <a:lnTo>
                      <a:pt x="174" y="25"/>
                    </a:lnTo>
                    <a:lnTo>
                      <a:pt x="174" y="27"/>
                    </a:lnTo>
                    <a:lnTo>
                      <a:pt x="175" y="30"/>
                    </a:lnTo>
                    <a:lnTo>
                      <a:pt x="175" y="31"/>
                    </a:lnTo>
                    <a:lnTo>
                      <a:pt x="175" y="33"/>
                    </a:lnTo>
                    <a:lnTo>
                      <a:pt x="175" y="34"/>
                    </a:lnTo>
                    <a:lnTo>
                      <a:pt x="174" y="34"/>
                    </a:lnTo>
                    <a:lnTo>
                      <a:pt x="175" y="34"/>
                    </a:lnTo>
                    <a:lnTo>
                      <a:pt x="175" y="35"/>
                    </a:lnTo>
                    <a:lnTo>
                      <a:pt x="175" y="37"/>
                    </a:lnTo>
                    <a:lnTo>
                      <a:pt x="175" y="38"/>
                    </a:lnTo>
                    <a:lnTo>
                      <a:pt x="174" y="38"/>
                    </a:lnTo>
                    <a:lnTo>
                      <a:pt x="174" y="39"/>
                    </a:lnTo>
                    <a:lnTo>
                      <a:pt x="173" y="39"/>
                    </a:lnTo>
                    <a:lnTo>
                      <a:pt x="173" y="41"/>
                    </a:lnTo>
                    <a:lnTo>
                      <a:pt x="173" y="42"/>
                    </a:lnTo>
                    <a:lnTo>
                      <a:pt x="173" y="43"/>
                    </a:lnTo>
                    <a:lnTo>
                      <a:pt x="172" y="43"/>
                    </a:lnTo>
                    <a:lnTo>
                      <a:pt x="170" y="43"/>
                    </a:lnTo>
                    <a:lnTo>
                      <a:pt x="169" y="43"/>
                    </a:lnTo>
                    <a:lnTo>
                      <a:pt x="169" y="44"/>
                    </a:lnTo>
                    <a:lnTo>
                      <a:pt x="168" y="44"/>
                    </a:lnTo>
                    <a:lnTo>
                      <a:pt x="166" y="46"/>
                    </a:lnTo>
                    <a:lnTo>
                      <a:pt x="166" y="44"/>
                    </a:lnTo>
                    <a:lnTo>
                      <a:pt x="165" y="44"/>
                    </a:lnTo>
                    <a:lnTo>
                      <a:pt x="164" y="44"/>
                    </a:lnTo>
                    <a:lnTo>
                      <a:pt x="162" y="44"/>
                    </a:lnTo>
                    <a:lnTo>
                      <a:pt x="161" y="46"/>
                    </a:lnTo>
                    <a:lnTo>
                      <a:pt x="160" y="46"/>
                    </a:lnTo>
                    <a:lnTo>
                      <a:pt x="158" y="46"/>
                    </a:lnTo>
                    <a:lnTo>
                      <a:pt x="157" y="46"/>
                    </a:lnTo>
                    <a:lnTo>
                      <a:pt x="156" y="47"/>
                    </a:lnTo>
                    <a:lnTo>
                      <a:pt x="155" y="47"/>
                    </a:lnTo>
                    <a:lnTo>
                      <a:pt x="153" y="48"/>
                    </a:lnTo>
                    <a:lnTo>
                      <a:pt x="153" y="50"/>
                    </a:lnTo>
                    <a:lnTo>
                      <a:pt x="152" y="51"/>
                    </a:lnTo>
                    <a:lnTo>
                      <a:pt x="152" y="52"/>
                    </a:lnTo>
                    <a:lnTo>
                      <a:pt x="151" y="52"/>
                    </a:lnTo>
                    <a:lnTo>
                      <a:pt x="149" y="54"/>
                    </a:lnTo>
                    <a:lnTo>
                      <a:pt x="148" y="54"/>
                    </a:lnTo>
                    <a:lnTo>
                      <a:pt x="148" y="55"/>
                    </a:lnTo>
                    <a:lnTo>
                      <a:pt x="148" y="56"/>
                    </a:lnTo>
                    <a:lnTo>
                      <a:pt x="149" y="56"/>
                    </a:lnTo>
                    <a:lnTo>
                      <a:pt x="149" y="58"/>
                    </a:lnTo>
                    <a:lnTo>
                      <a:pt x="148" y="58"/>
                    </a:lnTo>
                    <a:lnTo>
                      <a:pt x="148" y="59"/>
                    </a:lnTo>
                    <a:lnTo>
                      <a:pt x="149" y="59"/>
                    </a:lnTo>
                    <a:lnTo>
                      <a:pt x="149" y="60"/>
                    </a:lnTo>
                    <a:lnTo>
                      <a:pt x="148" y="61"/>
                    </a:lnTo>
                    <a:lnTo>
                      <a:pt x="148" y="63"/>
                    </a:lnTo>
                    <a:lnTo>
                      <a:pt x="149" y="64"/>
                    </a:lnTo>
                    <a:lnTo>
                      <a:pt x="151" y="64"/>
                    </a:lnTo>
                    <a:lnTo>
                      <a:pt x="152" y="65"/>
                    </a:lnTo>
                    <a:lnTo>
                      <a:pt x="153" y="65"/>
                    </a:lnTo>
                    <a:lnTo>
                      <a:pt x="155" y="65"/>
                    </a:lnTo>
                    <a:lnTo>
                      <a:pt x="156" y="67"/>
                    </a:lnTo>
                    <a:lnTo>
                      <a:pt x="156" y="65"/>
                    </a:lnTo>
                    <a:lnTo>
                      <a:pt x="157" y="65"/>
                    </a:lnTo>
                    <a:lnTo>
                      <a:pt x="157" y="67"/>
                    </a:lnTo>
                    <a:lnTo>
                      <a:pt x="157" y="68"/>
                    </a:lnTo>
                    <a:lnTo>
                      <a:pt x="158" y="68"/>
                    </a:lnTo>
                    <a:lnTo>
                      <a:pt x="160" y="68"/>
                    </a:lnTo>
                    <a:lnTo>
                      <a:pt x="161" y="68"/>
                    </a:lnTo>
                    <a:lnTo>
                      <a:pt x="161" y="69"/>
                    </a:lnTo>
                    <a:lnTo>
                      <a:pt x="162" y="71"/>
                    </a:lnTo>
                    <a:lnTo>
                      <a:pt x="162" y="72"/>
                    </a:lnTo>
                    <a:lnTo>
                      <a:pt x="162" y="73"/>
                    </a:lnTo>
                    <a:lnTo>
                      <a:pt x="161" y="75"/>
                    </a:lnTo>
                    <a:lnTo>
                      <a:pt x="161" y="76"/>
                    </a:lnTo>
                    <a:lnTo>
                      <a:pt x="161" y="77"/>
                    </a:lnTo>
                    <a:lnTo>
                      <a:pt x="161" y="78"/>
                    </a:lnTo>
                    <a:lnTo>
                      <a:pt x="161" y="80"/>
                    </a:lnTo>
                    <a:lnTo>
                      <a:pt x="160" y="81"/>
                    </a:lnTo>
                    <a:lnTo>
                      <a:pt x="160" y="82"/>
                    </a:lnTo>
                    <a:lnTo>
                      <a:pt x="160" y="84"/>
                    </a:lnTo>
                    <a:lnTo>
                      <a:pt x="157" y="85"/>
                    </a:lnTo>
                    <a:lnTo>
                      <a:pt x="156" y="85"/>
                    </a:lnTo>
                    <a:lnTo>
                      <a:pt x="155" y="85"/>
                    </a:lnTo>
                    <a:lnTo>
                      <a:pt x="153" y="86"/>
                    </a:lnTo>
                    <a:lnTo>
                      <a:pt x="152" y="86"/>
                    </a:lnTo>
                    <a:lnTo>
                      <a:pt x="152" y="88"/>
                    </a:lnTo>
                    <a:lnTo>
                      <a:pt x="153" y="88"/>
                    </a:lnTo>
                    <a:lnTo>
                      <a:pt x="155" y="90"/>
                    </a:lnTo>
                    <a:lnTo>
                      <a:pt x="155" y="92"/>
                    </a:lnTo>
                    <a:lnTo>
                      <a:pt x="153" y="93"/>
                    </a:lnTo>
                    <a:lnTo>
                      <a:pt x="152" y="93"/>
                    </a:lnTo>
                    <a:lnTo>
                      <a:pt x="151" y="93"/>
                    </a:lnTo>
                    <a:lnTo>
                      <a:pt x="151" y="94"/>
                    </a:lnTo>
                    <a:lnTo>
                      <a:pt x="151" y="95"/>
                    </a:lnTo>
                    <a:lnTo>
                      <a:pt x="151" y="97"/>
                    </a:lnTo>
                    <a:lnTo>
                      <a:pt x="151" y="98"/>
                    </a:lnTo>
                    <a:lnTo>
                      <a:pt x="151" y="101"/>
                    </a:lnTo>
                    <a:lnTo>
                      <a:pt x="152" y="101"/>
                    </a:lnTo>
                    <a:lnTo>
                      <a:pt x="152" y="102"/>
                    </a:lnTo>
                    <a:lnTo>
                      <a:pt x="152" y="103"/>
                    </a:lnTo>
                    <a:lnTo>
                      <a:pt x="151" y="103"/>
                    </a:lnTo>
                    <a:lnTo>
                      <a:pt x="152" y="103"/>
                    </a:lnTo>
                    <a:lnTo>
                      <a:pt x="153" y="103"/>
                    </a:lnTo>
                    <a:lnTo>
                      <a:pt x="153" y="105"/>
                    </a:lnTo>
                    <a:lnTo>
                      <a:pt x="155" y="103"/>
                    </a:lnTo>
                    <a:lnTo>
                      <a:pt x="156" y="103"/>
                    </a:lnTo>
                    <a:lnTo>
                      <a:pt x="156" y="102"/>
                    </a:lnTo>
                    <a:lnTo>
                      <a:pt x="156" y="101"/>
                    </a:lnTo>
                    <a:lnTo>
                      <a:pt x="157" y="101"/>
                    </a:lnTo>
                    <a:lnTo>
                      <a:pt x="157" y="102"/>
                    </a:lnTo>
                    <a:lnTo>
                      <a:pt x="158" y="102"/>
                    </a:lnTo>
                    <a:lnTo>
                      <a:pt x="158" y="103"/>
                    </a:lnTo>
                    <a:lnTo>
                      <a:pt x="160" y="103"/>
                    </a:lnTo>
                    <a:lnTo>
                      <a:pt x="161" y="103"/>
                    </a:lnTo>
                    <a:lnTo>
                      <a:pt x="161" y="105"/>
                    </a:lnTo>
                    <a:lnTo>
                      <a:pt x="162" y="105"/>
                    </a:lnTo>
                    <a:lnTo>
                      <a:pt x="162" y="106"/>
                    </a:lnTo>
                    <a:lnTo>
                      <a:pt x="164" y="106"/>
                    </a:lnTo>
                    <a:lnTo>
                      <a:pt x="164" y="105"/>
                    </a:lnTo>
                    <a:lnTo>
                      <a:pt x="164" y="106"/>
                    </a:lnTo>
                    <a:lnTo>
                      <a:pt x="162" y="106"/>
                    </a:lnTo>
                    <a:lnTo>
                      <a:pt x="162" y="107"/>
                    </a:lnTo>
                    <a:lnTo>
                      <a:pt x="164" y="109"/>
                    </a:lnTo>
                    <a:lnTo>
                      <a:pt x="165" y="109"/>
                    </a:lnTo>
                    <a:lnTo>
                      <a:pt x="164" y="109"/>
                    </a:lnTo>
                    <a:lnTo>
                      <a:pt x="164" y="110"/>
                    </a:lnTo>
                    <a:lnTo>
                      <a:pt x="165" y="110"/>
                    </a:lnTo>
                    <a:lnTo>
                      <a:pt x="166" y="110"/>
                    </a:lnTo>
                    <a:lnTo>
                      <a:pt x="168" y="110"/>
                    </a:lnTo>
                    <a:lnTo>
                      <a:pt x="168" y="111"/>
                    </a:lnTo>
                    <a:lnTo>
                      <a:pt x="166" y="111"/>
                    </a:lnTo>
                    <a:lnTo>
                      <a:pt x="166" y="112"/>
                    </a:lnTo>
                    <a:lnTo>
                      <a:pt x="166" y="114"/>
                    </a:lnTo>
                    <a:lnTo>
                      <a:pt x="166" y="112"/>
                    </a:lnTo>
                    <a:lnTo>
                      <a:pt x="165" y="112"/>
                    </a:lnTo>
                    <a:lnTo>
                      <a:pt x="164" y="112"/>
                    </a:lnTo>
                    <a:lnTo>
                      <a:pt x="164" y="114"/>
                    </a:lnTo>
                    <a:lnTo>
                      <a:pt x="165" y="114"/>
                    </a:lnTo>
                    <a:lnTo>
                      <a:pt x="164" y="114"/>
                    </a:lnTo>
                    <a:lnTo>
                      <a:pt x="164" y="115"/>
                    </a:lnTo>
                    <a:lnTo>
                      <a:pt x="164" y="114"/>
                    </a:lnTo>
                    <a:lnTo>
                      <a:pt x="164" y="115"/>
                    </a:lnTo>
                    <a:lnTo>
                      <a:pt x="164" y="116"/>
                    </a:lnTo>
                    <a:lnTo>
                      <a:pt x="162" y="116"/>
                    </a:lnTo>
                    <a:lnTo>
                      <a:pt x="164" y="118"/>
                    </a:lnTo>
                    <a:lnTo>
                      <a:pt x="164" y="119"/>
                    </a:lnTo>
                    <a:lnTo>
                      <a:pt x="162" y="119"/>
                    </a:lnTo>
                    <a:lnTo>
                      <a:pt x="164" y="119"/>
                    </a:lnTo>
                    <a:lnTo>
                      <a:pt x="165" y="120"/>
                    </a:lnTo>
                    <a:lnTo>
                      <a:pt x="166" y="120"/>
                    </a:lnTo>
                    <a:lnTo>
                      <a:pt x="166" y="122"/>
                    </a:lnTo>
                    <a:lnTo>
                      <a:pt x="165" y="122"/>
                    </a:lnTo>
                    <a:lnTo>
                      <a:pt x="165" y="123"/>
                    </a:lnTo>
                    <a:lnTo>
                      <a:pt x="166" y="123"/>
                    </a:lnTo>
                    <a:lnTo>
                      <a:pt x="166" y="124"/>
                    </a:lnTo>
                    <a:lnTo>
                      <a:pt x="168" y="124"/>
                    </a:lnTo>
                    <a:lnTo>
                      <a:pt x="168" y="126"/>
                    </a:lnTo>
                    <a:lnTo>
                      <a:pt x="169" y="126"/>
                    </a:lnTo>
                    <a:lnTo>
                      <a:pt x="170" y="126"/>
                    </a:lnTo>
                    <a:lnTo>
                      <a:pt x="170" y="127"/>
                    </a:lnTo>
                    <a:lnTo>
                      <a:pt x="172" y="127"/>
                    </a:lnTo>
                    <a:lnTo>
                      <a:pt x="173" y="127"/>
                    </a:lnTo>
                    <a:lnTo>
                      <a:pt x="173" y="128"/>
                    </a:lnTo>
                    <a:lnTo>
                      <a:pt x="174" y="128"/>
                    </a:lnTo>
                    <a:lnTo>
                      <a:pt x="175" y="128"/>
                    </a:lnTo>
                    <a:lnTo>
                      <a:pt x="175" y="130"/>
                    </a:lnTo>
                    <a:lnTo>
                      <a:pt x="177" y="130"/>
                    </a:lnTo>
                    <a:lnTo>
                      <a:pt x="177" y="131"/>
                    </a:lnTo>
                    <a:lnTo>
                      <a:pt x="178" y="131"/>
                    </a:lnTo>
                    <a:lnTo>
                      <a:pt x="178" y="130"/>
                    </a:lnTo>
                    <a:lnTo>
                      <a:pt x="178" y="131"/>
                    </a:lnTo>
                    <a:lnTo>
                      <a:pt x="178" y="130"/>
                    </a:lnTo>
                    <a:lnTo>
                      <a:pt x="179" y="130"/>
                    </a:lnTo>
                    <a:lnTo>
                      <a:pt x="181" y="130"/>
                    </a:lnTo>
                    <a:lnTo>
                      <a:pt x="181" y="128"/>
                    </a:lnTo>
                    <a:lnTo>
                      <a:pt x="181" y="130"/>
                    </a:lnTo>
                    <a:lnTo>
                      <a:pt x="181" y="128"/>
                    </a:lnTo>
                    <a:lnTo>
                      <a:pt x="181" y="130"/>
                    </a:lnTo>
                    <a:lnTo>
                      <a:pt x="182" y="130"/>
                    </a:lnTo>
                    <a:lnTo>
                      <a:pt x="182" y="131"/>
                    </a:lnTo>
                    <a:lnTo>
                      <a:pt x="183" y="131"/>
                    </a:lnTo>
                    <a:lnTo>
                      <a:pt x="185" y="131"/>
                    </a:lnTo>
                    <a:lnTo>
                      <a:pt x="186" y="131"/>
                    </a:lnTo>
                    <a:lnTo>
                      <a:pt x="187" y="131"/>
                    </a:lnTo>
                    <a:lnTo>
                      <a:pt x="187" y="132"/>
                    </a:lnTo>
                    <a:lnTo>
                      <a:pt x="189" y="132"/>
                    </a:lnTo>
                    <a:lnTo>
                      <a:pt x="190" y="132"/>
                    </a:lnTo>
                    <a:lnTo>
                      <a:pt x="190" y="133"/>
                    </a:lnTo>
                    <a:lnTo>
                      <a:pt x="191" y="133"/>
                    </a:lnTo>
                    <a:lnTo>
                      <a:pt x="191" y="135"/>
                    </a:lnTo>
                    <a:lnTo>
                      <a:pt x="192" y="135"/>
                    </a:lnTo>
                    <a:lnTo>
                      <a:pt x="191" y="135"/>
                    </a:lnTo>
                    <a:lnTo>
                      <a:pt x="192" y="135"/>
                    </a:lnTo>
                    <a:lnTo>
                      <a:pt x="191" y="135"/>
                    </a:lnTo>
                    <a:lnTo>
                      <a:pt x="191" y="136"/>
                    </a:lnTo>
                    <a:lnTo>
                      <a:pt x="190" y="136"/>
                    </a:lnTo>
                    <a:lnTo>
                      <a:pt x="190" y="137"/>
                    </a:lnTo>
                    <a:lnTo>
                      <a:pt x="190" y="139"/>
                    </a:lnTo>
                    <a:lnTo>
                      <a:pt x="190" y="140"/>
                    </a:lnTo>
                    <a:lnTo>
                      <a:pt x="190" y="141"/>
                    </a:lnTo>
                    <a:lnTo>
                      <a:pt x="191" y="141"/>
                    </a:lnTo>
                    <a:lnTo>
                      <a:pt x="191" y="143"/>
                    </a:lnTo>
                    <a:lnTo>
                      <a:pt x="191" y="144"/>
                    </a:lnTo>
                    <a:lnTo>
                      <a:pt x="190" y="144"/>
                    </a:lnTo>
                    <a:lnTo>
                      <a:pt x="191" y="144"/>
                    </a:lnTo>
                    <a:lnTo>
                      <a:pt x="191" y="145"/>
                    </a:lnTo>
                    <a:lnTo>
                      <a:pt x="191" y="147"/>
                    </a:lnTo>
                    <a:lnTo>
                      <a:pt x="190" y="147"/>
                    </a:lnTo>
                    <a:lnTo>
                      <a:pt x="190" y="148"/>
                    </a:lnTo>
                    <a:lnTo>
                      <a:pt x="190" y="149"/>
                    </a:lnTo>
                    <a:lnTo>
                      <a:pt x="190" y="150"/>
                    </a:lnTo>
                    <a:lnTo>
                      <a:pt x="190" y="152"/>
                    </a:lnTo>
                    <a:lnTo>
                      <a:pt x="190" y="153"/>
                    </a:lnTo>
                    <a:lnTo>
                      <a:pt x="190" y="154"/>
                    </a:lnTo>
                    <a:lnTo>
                      <a:pt x="189" y="154"/>
                    </a:lnTo>
                    <a:lnTo>
                      <a:pt x="190" y="154"/>
                    </a:lnTo>
                    <a:lnTo>
                      <a:pt x="190" y="156"/>
                    </a:lnTo>
                    <a:lnTo>
                      <a:pt x="189" y="156"/>
                    </a:lnTo>
                    <a:lnTo>
                      <a:pt x="190" y="156"/>
                    </a:lnTo>
                    <a:lnTo>
                      <a:pt x="189" y="156"/>
                    </a:lnTo>
                    <a:lnTo>
                      <a:pt x="190" y="157"/>
                    </a:lnTo>
                    <a:lnTo>
                      <a:pt x="189" y="157"/>
                    </a:lnTo>
                    <a:lnTo>
                      <a:pt x="190" y="157"/>
                    </a:lnTo>
                    <a:lnTo>
                      <a:pt x="190" y="158"/>
                    </a:lnTo>
                    <a:lnTo>
                      <a:pt x="189" y="158"/>
                    </a:lnTo>
                    <a:lnTo>
                      <a:pt x="190" y="158"/>
                    </a:lnTo>
                    <a:lnTo>
                      <a:pt x="190" y="160"/>
                    </a:lnTo>
                    <a:lnTo>
                      <a:pt x="189" y="160"/>
                    </a:lnTo>
                    <a:lnTo>
                      <a:pt x="189" y="161"/>
                    </a:lnTo>
                    <a:lnTo>
                      <a:pt x="189" y="162"/>
                    </a:lnTo>
                    <a:lnTo>
                      <a:pt x="189" y="164"/>
                    </a:lnTo>
                    <a:lnTo>
                      <a:pt x="187" y="164"/>
                    </a:lnTo>
                    <a:lnTo>
                      <a:pt x="189" y="164"/>
                    </a:lnTo>
                    <a:lnTo>
                      <a:pt x="187" y="164"/>
                    </a:lnTo>
                    <a:lnTo>
                      <a:pt x="187" y="165"/>
                    </a:lnTo>
                    <a:lnTo>
                      <a:pt x="189" y="165"/>
                    </a:lnTo>
                    <a:lnTo>
                      <a:pt x="187" y="165"/>
                    </a:lnTo>
                    <a:lnTo>
                      <a:pt x="187" y="166"/>
                    </a:lnTo>
                    <a:lnTo>
                      <a:pt x="187" y="167"/>
                    </a:lnTo>
                    <a:lnTo>
                      <a:pt x="186" y="167"/>
                    </a:lnTo>
                    <a:lnTo>
                      <a:pt x="187" y="167"/>
                    </a:lnTo>
                    <a:lnTo>
                      <a:pt x="189" y="167"/>
                    </a:lnTo>
                    <a:lnTo>
                      <a:pt x="189" y="169"/>
                    </a:lnTo>
                    <a:lnTo>
                      <a:pt x="187" y="169"/>
                    </a:lnTo>
                    <a:lnTo>
                      <a:pt x="187" y="170"/>
                    </a:lnTo>
                    <a:lnTo>
                      <a:pt x="187" y="171"/>
                    </a:lnTo>
                    <a:lnTo>
                      <a:pt x="189" y="171"/>
                    </a:lnTo>
                    <a:lnTo>
                      <a:pt x="189" y="170"/>
                    </a:lnTo>
                    <a:lnTo>
                      <a:pt x="190" y="170"/>
                    </a:lnTo>
                    <a:lnTo>
                      <a:pt x="190" y="171"/>
                    </a:lnTo>
                    <a:lnTo>
                      <a:pt x="191" y="171"/>
                    </a:lnTo>
                    <a:lnTo>
                      <a:pt x="191" y="173"/>
                    </a:lnTo>
                    <a:lnTo>
                      <a:pt x="190" y="173"/>
                    </a:lnTo>
                    <a:lnTo>
                      <a:pt x="191" y="173"/>
                    </a:lnTo>
                    <a:lnTo>
                      <a:pt x="190" y="173"/>
                    </a:lnTo>
                    <a:lnTo>
                      <a:pt x="191" y="173"/>
                    </a:lnTo>
                    <a:lnTo>
                      <a:pt x="191" y="174"/>
                    </a:lnTo>
                    <a:lnTo>
                      <a:pt x="191" y="175"/>
                    </a:lnTo>
                    <a:lnTo>
                      <a:pt x="192" y="174"/>
                    </a:lnTo>
                    <a:lnTo>
                      <a:pt x="192" y="175"/>
                    </a:lnTo>
                    <a:lnTo>
                      <a:pt x="192" y="177"/>
                    </a:lnTo>
                    <a:lnTo>
                      <a:pt x="192" y="178"/>
                    </a:lnTo>
                    <a:lnTo>
                      <a:pt x="194" y="178"/>
                    </a:lnTo>
                    <a:lnTo>
                      <a:pt x="194" y="179"/>
                    </a:lnTo>
                    <a:lnTo>
                      <a:pt x="195" y="179"/>
                    </a:lnTo>
                    <a:lnTo>
                      <a:pt x="196" y="179"/>
                    </a:lnTo>
                    <a:lnTo>
                      <a:pt x="198" y="179"/>
                    </a:lnTo>
                    <a:lnTo>
                      <a:pt x="199" y="179"/>
                    </a:lnTo>
                    <a:lnTo>
                      <a:pt x="199" y="178"/>
                    </a:lnTo>
                    <a:lnTo>
                      <a:pt x="199" y="177"/>
                    </a:lnTo>
                    <a:lnTo>
                      <a:pt x="200" y="178"/>
                    </a:lnTo>
                    <a:lnTo>
                      <a:pt x="202" y="178"/>
                    </a:lnTo>
                    <a:lnTo>
                      <a:pt x="203" y="179"/>
                    </a:lnTo>
                    <a:lnTo>
                      <a:pt x="204" y="181"/>
                    </a:lnTo>
                    <a:lnTo>
                      <a:pt x="206" y="182"/>
                    </a:lnTo>
                    <a:lnTo>
                      <a:pt x="206" y="183"/>
                    </a:lnTo>
                    <a:lnTo>
                      <a:pt x="206" y="184"/>
                    </a:lnTo>
                    <a:lnTo>
                      <a:pt x="208" y="186"/>
                    </a:lnTo>
                    <a:lnTo>
                      <a:pt x="213" y="187"/>
                    </a:lnTo>
                    <a:lnTo>
                      <a:pt x="217" y="184"/>
                    </a:lnTo>
                    <a:lnTo>
                      <a:pt x="220" y="184"/>
                    </a:lnTo>
                    <a:lnTo>
                      <a:pt x="224" y="186"/>
                    </a:lnTo>
                    <a:lnTo>
                      <a:pt x="225" y="190"/>
                    </a:lnTo>
                    <a:lnTo>
                      <a:pt x="225" y="191"/>
                    </a:lnTo>
                    <a:lnTo>
                      <a:pt x="225" y="192"/>
                    </a:lnTo>
                    <a:lnTo>
                      <a:pt x="225" y="194"/>
                    </a:lnTo>
                    <a:lnTo>
                      <a:pt x="225" y="195"/>
                    </a:lnTo>
                    <a:lnTo>
                      <a:pt x="223" y="198"/>
                    </a:lnTo>
                    <a:lnTo>
                      <a:pt x="219" y="202"/>
                    </a:lnTo>
                    <a:lnTo>
                      <a:pt x="216" y="204"/>
                    </a:lnTo>
                    <a:lnTo>
                      <a:pt x="215" y="207"/>
                    </a:lnTo>
                    <a:lnTo>
                      <a:pt x="215" y="208"/>
                    </a:lnTo>
                    <a:lnTo>
                      <a:pt x="215" y="212"/>
                    </a:lnTo>
                    <a:lnTo>
                      <a:pt x="216" y="213"/>
                    </a:lnTo>
                    <a:lnTo>
                      <a:pt x="216" y="216"/>
                    </a:lnTo>
                    <a:lnTo>
                      <a:pt x="217" y="216"/>
                    </a:lnTo>
                    <a:lnTo>
                      <a:pt x="217" y="217"/>
                    </a:lnTo>
                    <a:lnTo>
                      <a:pt x="219" y="219"/>
                    </a:lnTo>
                    <a:lnTo>
                      <a:pt x="220" y="221"/>
                    </a:lnTo>
                    <a:lnTo>
                      <a:pt x="225" y="221"/>
                    </a:lnTo>
                    <a:lnTo>
                      <a:pt x="224" y="230"/>
                    </a:lnTo>
                    <a:lnTo>
                      <a:pt x="225" y="234"/>
                    </a:lnTo>
                    <a:lnTo>
                      <a:pt x="228" y="234"/>
                    </a:lnTo>
                    <a:lnTo>
                      <a:pt x="229" y="236"/>
                    </a:lnTo>
                    <a:lnTo>
                      <a:pt x="234" y="237"/>
                    </a:lnTo>
                    <a:lnTo>
                      <a:pt x="237" y="238"/>
                    </a:lnTo>
                    <a:lnTo>
                      <a:pt x="240" y="246"/>
                    </a:lnTo>
                    <a:lnTo>
                      <a:pt x="244" y="247"/>
                    </a:lnTo>
                    <a:lnTo>
                      <a:pt x="249" y="249"/>
                    </a:lnTo>
                    <a:lnTo>
                      <a:pt x="253" y="249"/>
                    </a:lnTo>
                    <a:lnTo>
                      <a:pt x="257" y="251"/>
                    </a:lnTo>
                    <a:lnTo>
                      <a:pt x="262" y="256"/>
                    </a:lnTo>
                    <a:lnTo>
                      <a:pt x="264" y="258"/>
                    </a:lnTo>
                    <a:lnTo>
                      <a:pt x="266" y="259"/>
                    </a:lnTo>
                    <a:lnTo>
                      <a:pt x="268" y="262"/>
                    </a:lnTo>
                    <a:lnTo>
                      <a:pt x="270" y="263"/>
                    </a:lnTo>
                    <a:lnTo>
                      <a:pt x="270" y="264"/>
                    </a:lnTo>
                    <a:lnTo>
                      <a:pt x="271" y="264"/>
                    </a:lnTo>
                    <a:lnTo>
                      <a:pt x="271" y="266"/>
                    </a:lnTo>
                    <a:lnTo>
                      <a:pt x="272" y="266"/>
                    </a:lnTo>
                    <a:lnTo>
                      <a:pt x="272" y="267"/>
                    </a:lnTo>
                    <a:lnTo>
                      <a:pt x="274" y="267"/>
                    </a:lnTo>
                    <a:lnTo>
                      <a:pt x="274" y="268"/>
                    </a:lnTo>
                    <a:lnTo>
                      <a:pt x="274" y="270"/>
                    </a:lnTo>
                    <a:lnTo>
                      <a:pt x="275" y="271"/>
                    </a:lnTo>
                    <a:lnTo>
                      <a:pt x="275" y="272"/>
                    </a:lnTo>
                    <a:lnTo>
                      <a:pt x="280" y="272"/>
                    </a:lnTo>
                    <a:lnTo>
                      <a:pt x="285" y="272"/>
                    </a:lnTo>
                    <a:lnTo>
                      <a:pt x="291" y="272"/>
                    </a:lnTo>
                    <a:lnTo>
                      <a:pt x="296" y="272"/>
                    </a:lnTo>
                    <a:lnTo>
                      <a:pt x="300" y="272"/>
                    </a:lnTo>
                    <a:lnTo>
                      <a:pt x="313" y="272"/>
                    </a:lnTo>
                    <a:lnTo>
                      <a:pt x="313" y="274"/>
                    </a:lnTo>
                    <a:lnTo>
                      <a:pt x="314" y="274"/>
                    </a:lnTo>
                    <a:lnTo>
                      <a:pt x="314" y="275"/>
                    </a:lnTo>
                    <a:lnTo>
                      <a:pt x="314" y="276"/>
                    </a:lnTo>
                    <a:lnTo>
                      <a:pt x="314" y="277"/>
                    </a:lnTo>
                    <a:lnTo>
                      <a:pt x="314" y="280"/>
                    </a:lnTo>
                    <a:lnTo>
                      <a:pt x="314" y="281"/>
                    </a:lnTo>
                    <a:lnTo>
                      <a:pt x="314" y="283"/>
                    </a:lnTo>
                    <a:lnTo>
                      <a:pt x="314" y="284"/>
                    </a:lnTo>
                    <a:lnTo>
                      <a:pt x="314" y="285"/>
                    </a:lnTo>
                    <a:lnTo>
                      <a:pt x="314" y="287"/>
                    </a:lnTo>
                    <a:lnTo>
                      <a:pt x="316" y="288"/>
                    </a:lnTo>
                    <a:lnTo>
                      <a:pt x="317" y="288"/>
                    </a:lnTo>
                    <a:lnTo>
                      <a:pt x="317" y="289"/>
                    </a:lnTo>
                    <a:lnTo>
                      <a:pt x="318" y="289"/>
                    </a:lnTo>
                    <a:lnTo>
                      <a:pt x="317" y="289"/>
                    </a:lnTo>
                    <a:lnTo>
                      <a:pt x="317" y="291"/>
                    </a:lnTo>
                    <a:lnTo>
                      <a:pt x="318" y="291"/>
                    </a:lnTo>
                    <a:lnTo>
                      <a:pt x="317" y="292"/>
                    </a:lnTo>
                    <a:lnTo>
                      <a:pt x="318" y="292"/>
                    </a:lnTo>
                    <a:lnTo>
                      <a:pt x="318" y="293"/>
                    </a:lnTo>
                    <a:lnTo>
                      <a:pt x="318" y="294"/>
                    </a:lnTo>
                    <a:lnTo>
                      <a:pt x="318" y="296"/>
                    </a:lnTo>
                    <a:lnTo>
                      <a:pt x="319" y="297"/>
                    </a:lnTo>
                    <a:lnTo>
                      <a:pt x="319" y="298"/>
                    </a:lnTo>
                    <a:lnTo>
                      <a:pt x="319" y="300"/>
                    </a:lnTo>
                    <a:lnTo>
                      <a:pt x="321" y="300"/>
                    </a:lnTo>
                    <a:lnTo>
                      <a:pt x="321" y="301"/>
                    </a:lnTo>
                    <a:lnTo>
                      <a:pt x="322" y="301"/>
                    </a:lnTo>
                    <a:lnTo>
                      <a:pt x="321" y="301"/>
                    </a:lnTo>
                    <a:lnTo>
                      <a:pt x="322" y="301"/>
                    </a:lnTo>
                    <a:lnTo>
                      <a:pt x="322" y="302"/>
                    </a:lnTo>
                    <a:lnTo>
                      <a:pt x="323" y="302"/>
                    </a:lnTo>
                    <a:lnTo>
                      <a:pt x="323" y="304"/>
                    </a:lnTo>
                    <a:lnTo>
                      <a:pt x="323" y="305"/>
                    </a:lnTo>
                    <a:lnTo>
                      <a:pt x="325" y="305"/>
                    </a:lnTo>
                    <a:lnTo>
                      <a:pt x="325" y="306"/>
                    </a:lnTo>
                    <a:lnTo>
                      <a:pt x="326" y="306"/>
                    </a:lnTo>
                    <a:lnTo>
                      <a:pt x="327" y="306"/>
                    </a:lnTo>
                    <a:lnTo>
                      <a:pt x="327" y="308"/>
                    </a:lnTo>
                    <a:lnTo>
                      <a:pt x="329" y="308"/>
                    </a:lnTo>
                    <a:lnTo>
                      <a:pt x="330" y="308"/>
                    </a:lnTo>
                    <a:lnTo>
                      <a:pt x="331" y="308"/>
                    </a:lnTo>
                    <a:lnTo>
                      <a:pt x="331" y="309"/>
                    </a:lnTo>
                    <a:lnTo>
                      <a:pt x="333" y="309"/>
                    </a:lnTo>
                    <a:lnTo>
                      <a:pt x="333" y="310"/>
                    </a:lnTo>
                    <a:lnTo>
                      <a:pt x="334" y="310"/>
                    </a:lnTo>
                    <a:lnTo>
                      <a:pt x="334" y="311"/>
                    </a:lnTo>
                    <a:lnTo>
                      <a:pt x="334" y="313"/>
                    </a:lnTo>
                    <a:lnTo>
                      <a:pt x="335" y="313"/>
                    </a:lnTo>
                    <a:lnTo>
                      <a:pt x="335" y="314"/>
                    </a:lnTo>
                    <a:lnTo>
                      <a:pt x="335" y="315"/>
                    </a:lnTo>
                    <a:lnTo>
                      <a:pt x="335" y="317"/>
                    </a:lnTo>
                    <a:lnTo>
                      <a:pt x="336" y="317"/>
                    </a:lnTo>
                    <a:lnTo>
                      <a:pt x="336" y="319"/>
                    </a:lnTo>
                    <a:lnTo>
                      <a:pt x="338" y="319"/>
                    </a:lnTo>
                    <a:lnTo>
                      <a:pt x="338" y="321"/>
                    </a:lnTo>
                    <a:lnTo>
                      <a:pt x="336" y="321"/>
                    </a:lnTo>
                    <a:lnTo>
                      <a:pt x="336" y="322"/>
                    </a:lnTo>
                    <a:lnTo>
                      <a:pt x="338" y="322"/>
                    </a:lnTo>
                    <a:lnTo>
                      <a:pt x="338" y="323"/>
                    </a:lnTo>
                    <a:lnTo>
                      <a:pt x="339" y="323"/>
                    </a:lnTo>
                    <a:lnTo>
                      <a:pt x="339" y="325"/>
                    </a:lnTo>
                    <a:lnTo>
                      <a:pt x="340" y="325"/>
                    </a:lnTo>
                    <a:lnTo>
                      <a:pt x="340" y="326"/>
                    </a:lnTo>
                    <a:lnTo>
                      <a:pt x="339" y="326"/>
                    </a:lnTo>
                    <a:lnTo>
                      <a:pt x="339" y="327"/>
                    </a:lnTo>
                    <a:lnTo>
                      <a:pt x="339" y="326"/>
                    </a:lnTo>
                    <a:lnTo>
                      <a:pt x="339" y="325"/>
                    </a:lnTo>
                    <a:lnTo>
                      <a:pt x="338" y="325"/>
                    </a:lnTo>
                    <a:lnTo>
                      <a:pt x="338" y="326"/>
                    </a:lnTo>
                    <a:lnTo>
                      <a:pt x="338" y="327"/>
                    </a:lnTo>
                    <a:lnTo>
                      <a:pt x="339" y="327"/>
                    </a:lnTo>
                    <a:lnTo>
                      <a:pt x="339" y="328"/>
                    </a:lnTo>
                    <a:lnTo>
                      <a:pt x="340" y="330"/>
                    </a:lnTo>
                    <a:lnTo>
                      <a:pt x="342" y="330"/>
                    </a:lnTo>
                    <a:lnTo>
                      <a:pt x="356" y="330"/>
                    </a:lnTo>
                    <a:lnTo>
                      <a:pt x="368" y="330"/>
                    </a:lnTo>
                    <a:lnTo>
                      <a:pt x="374" y="330"/>
                    </a:lnTo>
                    <a:lnTo>
                      <a:pt x="381" y="330"/>
                    </a:lnTo>
                    <a:lnTo>
                      <a:pt x="380" y="335"/>
                    </a:lnTo>
                    <a:lnTo>
                      <a:pt x="381" y="340"/>
                    </a:lnTo>
                    <a:lnTo>
                      <a:pt x="381" y="343"/>
                    </a:lnTo>
                    <a:lnTo>
                      <a:pt x="381" y="349"/>
                    </a:lnTo>
                    <a:lnTo>
                      <a:pt x="376" y="352"/>
                    </a:lnTo>
                    <a:lnTo>
                      <a:pt x="365" y="356"/>
                    </a:lnTo>
                    <a:lnTo>
                      <a:pt x="355" y="361"/>
                    </a:lnTo>
                    <a:lnTo>
                      <a:pt x="348" y="366"/>
                    </a:lnTo>
                    <a:lnTo>
                      <a:pt x="340" y="372"/>
                    </a:lnTo>
                    <a:lnTo>
                      <a:pt x="334" y="378"/>
                    </a:lnTo>
                    <a:lnTo>
                      <a:pt x="326" y="389"/>
                    </a:lnTo>
                    <a:lnTo>
                      <a:pt x="323" y="394"/>
                    </a:lnTo>
                    <a:lnTo>
                      <a:pt x="322" y="395"/>
                    </a:lnTo>
                    <a:lnTo>
                      <a:pt x="321" y="397"/>
                    </a:lnTo>
                    <a:lnTo>
                      <a:pt x="321" y="398"/>
                    </a:lnTo>
                    <a:lnTo>
                      <a:pt x="319" y="399"/>
                    </a:lnTo>
                    <a:lnTo>
                      <a:pt x="318" y="400"/>
                    </a:lnTo>
                    <a:lnTo>
                      <a:pt x="318" y="402"/>
                    </a:lnTo>
                    <a:lnTo>
                      <a:pt x="317" y="402"/>
                    </a:lnTo>
                    <a:lnTo>
                      <a:pt x="316" y="404"/>
                    </a:lnTo>
                    <a:lnTo>
                      <a:pt x="316" y="406"/>
                    </a:lnTo>
                    <a:lnTo>
                      <a:pt x="314" y="406"/>
                    </a:lnTo>
                    <a:lnTo>
                      <a:pt x="314" y="407"/>
                    </a:lnTo>
                    <a:lnTo>
                      <a:pt x="314" y="408"/>
                    </a:lnTo>
                    <a:lnTo>
                      <a:pt x="313" y="408"/>
                    </a:lnTo>
                    <a:lnTo>
                      <a:pt x="313" y="410"/>
                    </a:lnTo>
                    <a:lnTo>
                      <a:pt x="312" y="410"/>
                    </a:lnTo>
                    <a:lnTo>
                      <a:pt x="312" y="411"/>
                    </a:lnTo>
                    <a:lnTo>
                      <a:pt x="312" y="412"/>
                    </a:lnTo>
                    <a:lnTo>
                      <a:pt x="310" y="414"/>
                    </a:lnTo>
                    <a:lnTo>
                      <a:pt x="310" y="415"/>
                    </a:lnTo>
                    <a:lnTo>
                      <a:pt x="309" y="416"/>
                    </a:lnTo>
                    <a:lnTo>
                      <a:pt x="309" y="417"/>
                    </a:lnTo>
                    <a:lnTo>
                      <a:pt x="309" y="419"/>
                    </a:lnTo>
                    <a:lnTo>
                      <a:pt x="309" y="420"/>
                    </a:lnTo>
                    <a:lnTo>
                      <a:pt x="310" y="424"/>
                    </a:lnTo>
                    <a:lnTo>
                      <a:pt x="310" y="425"/>
                    </a:lnTo>
                    <a:lnTo>
                      <a:pt x="310" y="427"/>
                    </a:lnTo>
                    <a:lnTo>
                      <a:pt x="310" y="428"/>
                    </a:lnTo>
                    <a:lnTo>
                      <a:pt x="310" y="429"/>
                    </a:lnTo>
                    <a:lnTo>
                      <a:pt x="310" y="431"/>
                    </a:lnTo>
                    <a:lnTo>
                      <a:pt x="309" y="431"/>
                    </a:lnTo>
                    <a:lnTo>
                      <a:pt x="309" y="432"/>
                    </a:lnTo>
                    <a:lnTo>
                      <a:pt x="309" y="433"/>
                    </a:lnTo>
                    <a:lnTo>
                      <a:pt x="309" y="435"/>
                    </a:lnTo>
                    <a:lnTo>
                      <a:pt x="308" y="436"/>
                    </a:lnTo>
                    <a:lnTo>
                      <a:pt x="308" y="437"/>
                    </a:lnTo>
                    <a:lnTo>
                      <a:pt x="308" y="438"/>
                    </a:lnTo>
                    <a:lnTo>
                      <a:pt x="308" y="440"/>
                    </a:lnTo>
                    <a:lnTo>
                      <a:pt x="306" y="440"/>
                    </a:lnTo>
                    <a:lnTo>
                      <a:pt x="306" y="442"/>
                    </a:lnTo>
                    <a:lnTo>
                      <a:pt x="305" y="442"/>
                    </a:lnTo>
                    <a:lnTo>
                      <a:pt x="305" y="444"/>
                    </a:lnTo>
                    <a:lnTo>
                      <a:pt x="304" y="445"/>
                    </a:lnTo>
                    <a:lnTo>
                      <a:pt x="302" y="446"/>
                    </a:lnTo>
                    <a:lnTo>
                      <a:pt x="302" y="448"/>
                    </a:lnTo>
                    <a:lnTo>
                      <a:pt x="301" y="449"/>
                    </a:lnTo>
                    <a:lnTo>
                      <a:pt x="300" y="450"/>
                    </a:lnTo>
                    <a:lnTo>
                      <a:pt x="299" y="450"/>
                    </a:lnTo>
                    <a:lnTo>
                      <a:pt x="299" y="452"/>
                    </a:lnTo>
                    <a:lnTo>
                      <a:pt x="297" y="453"/>
                    </a:lnTo>
                    <a:lnTo>
                      <a:pt x="296" y="454"/>
                    </a:lnTo>
                    <a:lnTo>
                      <a:pt x="295" y="454"/>
                    </a:lnTo>
                    <a:lnTo>
                      <a:pt x="295" y="455"/>
                    </a:lnTo>
                    <a:lnTo>
                      <a:pt x="293" y="455"/>
                    </a:lnTo>
                    <a:lnTo>
                      <a:pt x="293" y="457"/>
                    </a:lnTo>
                    <a:lnTo>
                      <a:pt x="292" y="457"/>
                    </a:lnTo>
                    <a:lnTo>
                      <a:pt x="292" y="458"/>
                    </a:lnTo>
                    <a:lnTo>
                      <a:pt x="291" y="458"/>
                    </a:lnTo>
                    <a:lnTo>
                      <a:pt x="291" y="459"/>
                    </a:lnTo>
                    <a:lnTo>
                      <a:pt x="289" y="459"/>
                    </a:lnTo>
                    <a:lnTo>
                      <a:pt x="288" y="461"/>
                    </a:lnTo>
                    <a:lnTo>
                      <a:pt x="287" y="461"/>
                    </a:lnTo>
                    <a:lnTo>
                      <a:pt x="285" y="461"/>
                    </a:lnTo>
                    <a:lnTo>
                      <a:pt x="285" y="462"/>
                    </a:lnTo>
                    <a:lnTo>
                      <a:pt x="284" y="462"/>
                    </a:lnTo>
                    <a:lnTo>
                      <a:pt x="283" y="462"/>
                    </a:lnTo>
                    <a:lnTo>
                      <a:pt x="282" y="462"/>
                    </a:lnTo>
                    <a:lnTo>
                      <a:pt x="280" y="462"/>
                    </a:lnTo>
                    <a:lnTo>
                      <a:pt x="279" y="462"/>
                    </a:lnTo>
                    <a:lnTo>
                      <a:pt x="278" y="462"/>
                    </a:lnTo>
                    <a:lnTo>
                      <a:pt x="278" y="463"/>
                    </a:lnTo>
                    <a:lnTo>
                      <a:pt x="276" y="463"/>
                    </a:lnTo>
                    <a:lnTo>
                      <a:pt x="275" y="463"/>
                    </a:lnTo>
                    <a:lnTo>
                      <a:pt x="274" y="463"/>
                    </a:lnTo>
                    <a:lnTo>
                      <a:pt x="272" y="463"/>
                    </a:lnTo>
                    <a:lnTo>
                      <a:pt x="271" y="463"/>
                    </a:lnTo>
                    <a:lnTo>
                      <a:pt x="270" y="463"/>
                    </a:lnTo>
                    <a:lnTo>
                      <a:pt x="268" y="463"/>
                    </a:lnTo>
                    <a:lnTo>
                      <a:pt x="267" y="463"/>
                    </a:lnTo>
                    <a:lnTo>
                      <a:pt x="266" y="463"/>
                    </a:lnTo>
                    <a:lnTo>
                      <a:pt x="266" y="465"/>
                    </a:lnTo>
                    <a:lnTo>
                      <a:pt x="264" y="465"/>
                    </a:lnTo>
                    <a:lnTo>
                      <a:pt x="263" y="465"/>
                    </a:lnTo>
                    <a:lnTo>
                      <a:pt x="262" y="465"/>
                    </a:lnTo>
                    <a:lnTo>
                      <a:pt x="261" y="465"/>
                    </a:lnTo>
                    <a:lnTo>
                      <a:pt x="259" y="465"/>
                    </a:lnTo>
                    <a:lnTo>
                      <a:pt x="258" y="465"/>
                    </a:lnTo>
                    <a:lnTo>
                      <a:pt x="257" y="465"/>
                    </a:lnTo>
                    <a:lnTo>
                      <a:pt x="255" y="465"/>
                    </a:lnTo>
                    <a:lnTo>
                      <a:pt x="254" y="465"/>
                    </a:lnTo>
                    <a:lnTo>
                      <a:pt x="253" y="465"/>
                    </a:lnTo>
                    <a:lnTo>
                      <a:pt x="253" y="466"/>
                    </a:lnTo>
                    <a:lnTo>
                      <a:pt x="253" y="465"/>
                    </a:lnTo>
                    <a:lnTo>
                      <a:pt x="253" y="466"/>
                    </a:lnTo>
                    <a:lnTo>
                      <a:pt x="249" y="467"/>
                    </a:lnTo>
                    <a:lnTo>
                      <a:pt x="240" y="467"/>
                    </a:lnTo>
                    <a:lnTo>
                      <a:pt x="233" y="467"/>
                    </a:lnTo>
                    <a:lnTo>
                      <a:pt x="224" y="466"/>
                    </a:lnTo>
                    <a:lnTo>
                      <a:pt x="221" y="466"/>
                    </a:lnTo>
                    <a:lnTo>
                      <a:pt x="220" y="466"/>
                    </a:lnTo>
                    <a:lnTo>
                      <a:pt x="219" y="467"/>
                    </a:lnTo>
                    <a:lnTo>
                      <a:pt x="216" y="467"/>
                    </a:lnTo>
                    <a:lnTo>
                      <a:pt x="215" y="467"/>
                    </a:lnTo>
                    <a:lnTo>
                      <a:pt x="213" y="467"/>
                    </a:lnTo>
                    <a:lnTo>
                      <a:pt x="212" y="467"/>
                    </a:lnTo>
                    <a:lnTo>
                      <a:pt x="213" y="467"/>
                    </a:lnTo>
                    <a:lnTo>
                      <a:pt x="215" y="466"/>
                    </a:lnTo>
                    <a:lnTo>
                      <a:pt x="213" y="466"/>
                    </a:lnTo>
                    <a:lnTo>
                      <a:pt x="212" y="466"/>
                    </a:lnTo>
                    <a:lnTo>
                      <a:pt x="211" y="466"/>
                    </a:lnTo>
                    <a:lnTo>
                      <a:pt x="211" y="467"/>
                    </a:lnTo>
                    <a:lnTo>
                      <a:pt x="209" y="467"/>
                    </a:lnTo>
                    <a:lnTo>
                      <a:pt x="208" y="467"/>
                    </a:lnTo>
                    <a:lnTo>
                      <a:pt x="207" y="467"/>
                    </a:lnTo>
                    <a:lnTo>
                      <a:pt x="207" y="469"/>
                    </a:lnTo>
                    <a:lnTo>
                      <a:pt x="206" y="467"/>
                    </a:lnTo>
                    <a:lnTo>
                      <a:pt x="204" y="467"/>
                    </a:lnTo>
                    <a:lnTo>
                      <a:pt x="204" y="466"/>
                    </a:lnTo>
                    <a:lnTo>
                      <a:pt x="203" y="466"/>
                    </a:lnTo>
                    <a:lnTo>
                      <a:pt x="202" y="467"/>
                    </a:lnTo>
                    <a:lnTo>
                      <a:pt x="202" y="466"/>
                    </a:lnTo>
                    <a:lnTo>
                      <a:pt x="200" y="466"/>
                    </a:lnTo>
                    <a:lnTo>
                      <a:pt x="200" y="465"/>
                    </a:lnTo>
                    <a:lnTo>
                      <a:pt x="202" y="465"/>
                    </a:lnTo>
                    <a:lnTo>
                      <a:pt x="203" y="465"/>
                    </a:lnTo>
                    <a:lnTo>
                      <a:pt x="203" y="466"/>
                    </a:lnTo>
                    <a:lnTo>
                      <a:pt x="203" y="465"/>
                    </a:lnTo>
                    <a:lnTo>
                      <a:pt x="203" y="466"/>
                    </a:lnTo>
                    <a:lnTo>
                      <a:pt x="204" y="466"/>
                    </a:lnTo>
                    <a:lnTo>
                      <a:pt x="204" y="465"/>
                    </a:lnTo>
                    <a:lnTo>
                      <a:pt x="204" y="463"/>
                    </a:lnTo>
                    <a:lnTo>
                      <a:pt x="204" y="462"/>
                    </a:lnTo>
                    <a:lnTo>
                      <a:pt x="203" y="462"/>
                    </a:lnTo>
                    <a:lnTo>
                      <a:pt x="203" y="461"/>
                    </a:lnTo>
                    <a:lnTo>
                      <a:pt x="203" y="459"/>
                    </a:lnTo>
                    <a:lnTo>
                      <a:pt x="202" y="459"/>
                    </a:lnTo>
                    <a:lnTo>
                      <a:pt x="202" y="458"/>
                    </a:lnTo>
                    <a:lnTo>
                      <a:pt x="200" y="458"/>
                    </a:lnTo>
                    <a:lnTo>
                      <a:pt x="199" y="458"/>
                    </a:lnTo>
                    <a:lnTo>
                      <a:pt x="199" y="457"/>
                    </a:lnTo>
                    <a:lnTo>
                      <a:pt x="192" y="455"/>
                    </a:lnTo>
                    <a:lnTo>
                      <a:pt x="192" y="454"/>
                    </a:lnTo>
                    <a:lnTo>
                      <a:pt x="192" y="449"/>
                    </a:lnTo>
                    <a:lnTo>
                      <a:pt x="194" y="449"/>
                    </a:lnTo>
                    <a:lnTo>
                      <a:pt x="194" y="448"/>
                    </a:lnTo>
                    <a:lnTo>
                      <a:pt x="192" y="448"/>
                    </a:lnTo>
                    <a:lnTo>
                      <a:pt x="194" y="448"/>
                    </a:lnTo>
                    <a:lnTo>
                      <a:pt x="192" y="448"/>
                    </a:lnTo>
                    <a:lnTo>
                      <a:pt x="192" y="446"/>
                    </a:lnTo>
                    <a:lnTo>
                      <a:pt x="192" y="445"/>
                    </a:lnTo>
                    <a:lnTo>
                      <a:pt x="191" y="445"/>
                    </a:lnTo>
                    <a:lnTo>
                      <a:pt x="191" y="444"/>
                    </a:lnTo>
                    <a:lnTo>
                      <a:pt x="190" y="444"/>
                    </a:lnTo>
                    <a:lnTo>
                      <a:pt x="190" y="442"/>
                    </a:lnTo>
                    <a:lnTo>
                      <a:pt x="189" y="442"/>
                    </a:lnTo>
                    <a:lnTo>
                      <a:pt x="185" y="444"/>
                    </a:lnTo>
                    <a:lnTo>
                      <a:pt x="182" y="445"/>
                    </a:lnTo>
                    <a:lnTo>
                      <a:pt x="182" y="444"/>
                    </a:lnTo>
                    <a:lnTo>
                      <a:pt x="182" y="442"/>
                    </a:lnTo>
                    <a:lnTo>
                      <a:pt x="181" y="442"/>
                    </a:lnTo>
                    <a:lnTo>
                      <a:pt x="181" y="441"/>
                    </a:lnTo>
                    <a:lnTo>
                      <a:pt x="181" y="440"/>
                    </a:lnTo>
                    <a:lnTo>
                      <a:pt x="181" y="438"/>
                    </a:lnTo>
                    <a:lnTo>
                      <a:pt x="182" y="437"/>
                    </a:lnTo>
                    <a:lnTo>
                      <a:pt x="182" y="436"/>
                    </a:lnTo>
                    <a:lnTo>
                      <a:pt x="183" y="436"/>
                    </a:lnTo>
                    <a:lnTo>
                      <a:pt x="183" y="435"/>
                    </a:lnTo>
                    <a:lnTo>
                      <a:pt x="185" y="435"/>
                    </a:lnTo>
                    <a:lnTo>
                      <a:pt x="186" y="435"/>
                    </a:lnTo>
                    <a:lnTo>
                      <a:pt x="186" y="433"/>
                    </a:lnTo>
                    <a:lnTo>
                      <a:pt x="185" y="433"/>
                    </a:lnTo>
                    <a:lnTo>
                      <a:pt x="183" y="433"/>
                    </a:lnTo>
                    <a:lnTo>
                      <a:pt x="182" y="435"/>
                    </a:lnTo>
                    <a:lnTo>
                      <a:pt x="181" y="435"/>
                    </a:lnTo>
                    <a:lnTo>
                      <a:pt x="179" y="435"/>
                    </a:lnTo>
                    <a:lnTo>
                      <a:pt x="179" y="433"/>
                    </a:lnTo>
                    <a:lnTo>
                      <a:pt x="179" y="432"/>
                    </a:lnTo>
                    <a:lnTo>
                      <a:pt x="178" y="432"/>
                    </a:lnTo>
                    <a:lnTo>
                      <a:pt x="179" y="432"/>
                    </a:lnTo>
                    <a:lnTo>
                      <a:pt x="179" y="431"/>
                    </a:lnTo>
                    <a:lnTo>
                      <a:pt x="181" y="431"/>
                    </a:lnTo>
                    <a:lnTo>
                      <a:pt x="179" y="431"/>
                    </a:lnTo>
                    <a:lnTo>
                      <a:pt x="178" y="431"/>
                    </a:lnTo>
                    <a:lnTo>
                      <a:pt x="177" y="431"/>
                    </a:lnTo>
                    <a:lnTo>
                      <a:pt x="177" y="429"/>
                    </a:lnTo>
                    <a:lnTo>
                      <a:pt x="177" y="428"/>
                    </a:lnTo>
                    <a:lnTo>
                      <a:pt x="175" y="428"/>
                    </a:lnTo>
                    <a:lnTo>
                      <a:pt x="175" y="427"/>
                    </a:lnTo>
                    <a:lnTo>
                      <a:pt x="174" y="425"/>
                    </a:lnTo>
                    <a:lnTo>
                      <a:pt x="173" y="425"/>
                    </a:lnTo>
                    <a:lnTo>
                      <a:pt x="169" y="424"/>
                    </a:lnTo>
                    <a:lnTo>
                      <a:pt x="166" y="423"/>
                    </a:lnTo>
                    <a:lnTo>
                      <a:pt x="166" y="421"/>
                    </a:lnTo>
                    <a:lnTo>
                      <a:pt x="166" y="420"/>
                    </a:lnTo>
                    <a:lnTo>
                      <a:pt x="168" y="420"/>
                    </a:lnTo>
                    <a:lnTo>
                      <a:pt x="166" y="420"/>
                    </a:lnTo>
                    <a:lnTo>
                      <a:pt x="168" y="419"/>
                    </a:lnTo>
                    <a:lnTo>
                      <a:pt x="169" y="419"/>
                    </a:lnTo>
                    <a:lnTo>
                      <a:pt x="169" y="417"/>
                    </a:lnTo>
                    <a:lnTo>
                      <a:pt x="170" y="417"/>
                    </a:lnTo>
                    <a:lnTo>
                      <a:pt x="170" y="416"/>
                    </a:lnTo>
                    <a:lnTo>
                      <a:pt x="169" y="416"/>
                    </a:lnTo>
                    <a:lnTo>
                      <a:pt x="170" y="416"/>
                    </a:lnTo>
                    <a:lnTo>
                      <a:pt x="170" y="415"/>
                    </a:lnTo>
                    <a:lnTo>
                      <a:pt x="169" y="415"/>
                    </a:lnTo>
                    <a:lnTo>
                      <a:pt x="169" y="414"/>
                    </a:lnTo>
                    <a:lnTo>
                      <a:pt x="169" y="412"/>
                    </a:lnTo>
                    <a:lnTo>
                      <a:pt x="168" y="412"/>
                    </a:lnTo>
                    <a:lnTo>
                      <a:pt x="166" y="412"/>
                    </a:lnTo>
                    <a:lnTo>
                      <a:pt x="166" y="411"/>
                    </a:lnTo>
                    <a:lnTo>
                      <a:pt x="165" y="411"/>
                    </a:lnTo>
                    <a:lnTo>
                      <a:pt x="165" y="412"/>
                    </a:lnTo>
                    <a:lnTo>
                      <a:pt x="164" y="411"/>
                    </a:lnTo>
                    <a:lnTo>
                      <a:pt x="165" y="411"/>
                    </a:lnTo>
                    <a:lnTo>
                      <a:pt x="164" y="411"/>
                    </a:lnTo>
                    <a:lnTo>
                      <a:pt x="164" y="410"/>
                    </a:lnTo>
                    <a:lnTo>
                      <a:pt x="162" y="410"/>
                    </a:lnTo>
                    <a:lnTo>
                      <a:pt x="162" y="408"/>
                    </a:lnTo>
                    <a:lnTo>
                      <a:pt x="161" y="408"/>
                    </a:lnTo>
                    <a:lnTo>
                      <a:pt x="160" y="410"/>
                    </a:lnTo>
                    <a:lnTo>
                      <a:pt x="160" y="411"/>
                    </a:lnTo>
                    <a:lnTo>
                      <a:pt x="160" y="412"/>
                    </a:lnTo>
                    <a:lnTo>
                      <a:pt x="158" y="412"/>
                    </a:lnTo>
                    <a:lnTo>
                      <a:pt x="158" y="414"/>
                    </a:lnTo>
                    <a:lnTo>
                      <a:pt x="158" y="415"/>
                    </a:lnTo>
                    <a:lnTo>
                      <a:pt x="157" y="415"/>
                    </a:lnTo>
                    <a:lnTo>
                      <a:pt x="157" y="414"/>
                    </a:lnTo>
                    <a:lnTo>
                      <a:pt x="157" y="412"/>
                    </a:lnTo>
                    <a:lnTo>
                      <a:pt x="158" y="412"/>
                    </a:lnTo>
                    <a:lnTo>
                      <a:pt x="157" y="412"/>
                    </a:lnTo>
                    <a:lnTo>
                      <a:pt x="157" y="411"/>
                    </a:lnTo>
                    <a:lnTo>
                      <a:pt x="157" y="410"/>
                    </a:lnTo>
                    <a:lnTo>
                      <a:pt x="156" y="410"/>
                    </a:lnTo>
                    <a:lnTo>
                      <a:pt x="156" y="408"/>
                    </a:lnTo>
                    <a:lnTo>
                      <a:pt x="156" y="407"/>
                    </a:lnTo>
                    <a:lnTo>
                      <a:pt x="155" y="406"/>
                    </a:lnTo>
                    <a:lnTo>
                      <a:pt x="155" y="404"/>
                    </a:lnTo>
                    <a:lnTo>
                      <a:pt x="153" y="404"/>
                    </a:lnTo>
                    <a:lnTo>
                      <a:pt x="152" y="404"/>
                    </a:lnTo>
                    <a:lnTo>
                      <a:pt x="151" y="404"/>
                    </a:lnTo>
                    <a:lnTo>
                      <a:pt x="149" y="404"/>
                    </a:lnTo>
                    <a:lnTo>
                      <a:pt x="149" y="403"/>
                    </a:lnTo>
                    <a:lnTo>
                      <a:pt x="148" y="403"/>
                    </a:lnTo>
                    <a:lnTo>
                      <a:pt x="148" y="402"/>
                    </a:lnTo>
                    <a:lnTo>
                      <a:pt x="148" y="400"/>
                    </a:lnTo>
                    <a:lnTo>
                      <a:pt x="148" y="399"/>
                    </a:lnTo>
                    <a:lnTo>
                      <a:pt x="148" y="398"/>
                    </a:lnTo>
                    <a:lnTo>
                      <a:pt x="149" y="398"/>
                    </a:lnTo>
                    <a:lnTo>
                      <a:pt x="149" y="397"/>
                    </a:lnTo>
                    <a:lnTo>
                      <a:pt x="149" y="395"/>
                    </a:lnTo>
                    <a:lnTo>
                      <a:pt x="148" y="395"/>
                    </a:lnTo>
                    <a:lnTo>
                      <a:pt x="148" y="394"/>
                    </a:lnTo>
                    <a:lnTo>
                      <a:pt x="147" y="394"/>
                    </a:lnTo>
                    <a:lnTo>
                      <a:pt x="145" y="394"/>
                    </a:lnTo>
                    <a:lnTo>
                      <a:pt x="144" y="394"/>
                    </a:lnTo>
                    <a:lnTo>
                      <a:pt x="144" y="393"/>
                    </a:lnTo>
                    <a:lnTo>
                      <a:pt x="143" y="393"/>
                    </a:lnTo>
                    <a:lnTo>
                      <a:pt x="143" y="391"/>
                    </a:lnTo>
                    <a:lnTo>
                      <a:pt x="141" y="391"/>
                    </a:lnTo>
                    <a:lnTo>
                      <a:pt x="140" y="391"/>
                    </a:lnTo>
                    <a:lnTo>
                      <a:pt x="139" y="391"/>
                    </a:lnTo>
                    <a:lnTo>
                      <a:pt x="139" y="390"/>
                    </a:lnTo>
                    <a:lnTo>
                      <a:pt x="137" y="390"/>
                    </a:lnTo>
                    <a:lnTo>
                      <a:pt x="136" y="390"/>
                    </a:lnTo>
                    <a:lnTo>
                      <a:pt x="137" y="390"/>
                    </a:lnTo>
                    <a:lnTo>
                      <a:pt x="137" y="391"/>
                    </a:lnTo>
                    <a:lnTo>
                      <a:pt x="137" y="393"/>
                    </a:lnTo>
                    <a:lnTo>
                      <a:pt x="136" y="393"/>
                    </a:lnTo>
                    <a:lnTo>
                      <a:pt x="136" y="394"/>
                    </a:lnTo>
                    <a:lnTo>
                      <a:pt x="137" y="394"/>
                    </a:lnTo>
                    <a:lnTo>
                      <a:pt x="137" y="395"/>
                    </a:lnTo>
                    <a:lnTo>
                      <a:pt x="136" y="395"/>
                    </a:lnTo>
                    <a:lnTo>
                      <a:pt x="135" y="397"/>
                    </a:lnTo>
                    <a:lnTo>
                      <a:pt x="135" y="395"/>
                    </a:lnTo>
                    <a:lnTo>
                      <a:pt x="135" y="394"/>
                    </a:lnTo>
                    <a:lnTo>
                      <a:pt x="135" y="393"/>
                    </a:lnTo>
                    <a:lnTo>
                      <a:pt x="135" y="391"/>
                    </a:lnTo>
                    <a:lnTo>
                      <a:pt x="135" y="390"/>
                    </a:lnTo>
                    <a:lnTo>
                      <a:pt x="134" y="390"/>
                    </a:lnTo>
                    <a:lnTo>
                      <a:pt x="134" y="391"/>
                    </a:lnTo>
                    <a:lnTo>
                      <a:pt x="134" y="390"/>
                    </a:lnTo>
                    <a:lnTo>
                      <a:pt x="132" y="390"/>
                    </a:lnTo>
                    <a:lnTo>
                      <a:pt x="128" y="389"/>
                    </a:lnTo>
                    <a:lnTo>
                      <a:pt x="126" y="389"/>
                    </a:lnTo>
                    <a:lnTo>
                      <a:pt x="126" y="387"/>
                    </a:lnTo>
                    <a:lnTo>
                      <a:pt x="124" y="387"/>
                    </a:lnTo>
                    <a:lnTo>
                      <a:pt x="123" y="387"/>
                    </a:lnTo>
                    <a:lnTo>
                      <a:pt x="122" y="387"/>
                    </a:lnTo>
                    <a:lnTo>
                      <a:pt x="122" y="389"/>
                    </a:lnTo>
                    <a:lnTo>
                      <a:pt x="120" y="389"/>
                    </a:lnTo>
                    <a:lnTo>
                      <a:pt x="120" y="390"/>
                    </a:lnTo>
                    <a:lnTo>
                      <a:pt x="119" y="390"/>
                    </a:lnTo>
                    <a:lnTo>
                      <a:pt x="119" y="391"/>
                    </a:lnTo>
                    <a:lnTo>
                      <a:pt x="120" y="391"/>
                    </a:lnTo>
                    <a:lnTo>
                      <a:pt x="120" y="393"/>
                    </a:lnTo>
                    <a:lnTo>
                      <a:pt x="119" y="393"/>
                    </a:lnTo>
                    <a:lnTo>
                      <a:pt x="120" y="394"/>
                    </a:lnTo>
                    <a:lnTo>
                      <a:pt x="119" y="394"/>
                    </a:lnTo>
                    <a:lnTo>
                      <a:pt x="118" y="395"/>
                    </a:lnTo>
                    <a:lnTo>
                      <a:pt x="118" y="397"/>
                    </a:lnTo>
                    <a:lnTo>
                      <a:pt x="117" y="397"/>
                    </a:lnTo>
                    <a:lnTo>
                      <a:pt x="115" y="397"/>
                    </a:lnTo>
                    <a:lnTo>
                      <a:pt x="115" y="398"/>
                    </a:lnTo>
                    <a:lnTo>
                      <a:pt x="114" y="398"/>
                    </a:lnTo>
                    <a:lnTo>
                      <a:pt x="113" y="398"/>
                    </a:lnTo>
                    <a:lnTo>
                      <a:pt x="111" y="398"/>
                    </a:lnTo>
                    <a:lnTo>
                      <a:pt x="111" y="399"/>
                    </a:lnTo>
                    <a:lnTo>
                      <a:pt x="110" y="399"/>
                    </a:lnTo>
                    <a:lnTo>
                      <a:pt x="109" y="399"/>
                    </a:lnTo>
                    <a:lnTo>
                      <a:pt x="107" y="399"/>
                    </a:lnTo>
                    <a:lnTo>
                      <a:pt x="107" y="400"/>
                    </a:lnTo>
                    <a:lnTo>
                      <a:pt x="106" y="400"/>
                    </a:lnTo>
                    <a:lnTo>
                      <a:pt x="105" y="400"/>
                    </a:lnTo>
                    <a:lnTo>
                      <a:pt x="105" y="402"/>
                    </a:lnTo>
                    <a:lnTo>
                      <a:pt x="103" y="402"/>
                    </a:lnTo>
                    <a:lnTo>
                      <a:pt x="102" y="402"/>
                    </a:lnTo>
                    <a:lnTo>
                      <a:pt x="101" y="402"/>
                    </a:lnTo>
                    <a:lnTo>
                      <a:pt x="101" y="400"/>
                    </a:lnTo>
                    <a:lnTo>
                      <a:pt x="98" y="402"/>
                    </a:lnTo>
                    <a:lnTo>
                      <a:pt x="97" y="402"/>
                    </a:lnTo>
                    <a:lnTo>
                      <a:pt x="96" y="402"/>
                    </a:lnTo>
                    <a:lnTo>
                      <a:pt x="94" y="402"/>
                    </a:lnTo>
                    <a:lnTo>
                      <a:pt x="93" y="402"/>
                    </a:lnTo>
                    <a:lnTo>
                      <a:pt x="90" y="403"/>
                    </a:lnTo>
                    <a:lnTo>
                      <a:pt x="89" y="403"/>
                    </a:lnTo>
                    <a:lnTo>
                      <a:pt x="88" y="403"/>
                    </a:lnTo>
                    <a:lnTo>
                      <a:pt x="86" y="403"/>
                    </a:lnTo>
                    <a:lnTo>
                      <a:pt x="88" y="402"/>
                    </a:lnTo>
                    <a:lnTo>
                      <a:pt x="88" y="400"/>
                    </a:lnTo>
                    <a:lnTo>
                      <a:pt x="88" y="399"/>
                    </a:lnTo>
                    <a:lnTo>
                      <a:pt x="88" y="398"/>
                    </a:lnTo>
                    <a:lnTo>
                      <a:pt x="89" y="397"/>
                    </a:lnTo>
                    <a:lnTo>
                      <a:pt x="89" y="395"/>
                    </a:lnTo>
                    <a:lnTo>
                      <a:pt x="89" y="394"/>
                    </a:lnTo>
                    <a:lnTo>
                      <a:pt x="89" y="393"/>
                    </a:lnTo>
                    <a:lnTo>
                      <a:pt x="89" y="391"/>
                    </a:lnTo>
                    <a:lnTo>
                      <a:pt x="88" y="391"/>
                    </a:lnTo>
                    <a:lnTo>
                      <a:pt x="86" y="391"/>
                    </a:lnTo>
                    <a:lnTo>
                      <a:pt x="85" y="391"/>
                    </a:lnTo>
                    <a:lnTo>
                      <a:pt x="84" y="391"/>
                    </a:lnTo>
                    <a:lnTo>
                      <a:pt x="84" y="390"/>
                    </a:lnTo>
                    <a:lnTo>
                      <a:pt x="83" y="390"/>
                    </a:lnTo>
                    <a:lnTo>
                      <a:pt x="81" y="390"/>
                    </a:lnTo>
                    <a:lnTo>
                      <a:pt x="81" y="389"/>
                    </a:lnTo>
                    <a:lnTo>
                      <a:pt x="83" y="387"/>
                    </a:lnTo>
                    <a:lnTo>
                      <a:pt x="83" y="386"/>
                    </a:lnTo>
                    <a:lnTo>
                      <a:pt x="83" y="385"/>
                    </a:lnTo>
                    <a:lnTo>
                      <a:pt x="84" y="383"/>
                    </a:lnTo>
                    <a:lnTo>
                      <a:pt x="84" y="382"/>
                    </a:lnTo>
                    <a:lnTo>
                      <a:pt x="85" y="382"/>
                    </a:lnTo>
                    <a:lnTo>
                      <a:pt x="85" y="381"/>
                    </a:lnTo>
                    <a:lnTo>
                      <a:pt x="86" y="381"/>
                    </a:lnTo>
                    <a:lnTo>
                      <a:pt x="88" y="381"/>
                    </a:lnTo>
                    <a:lnTo>
                      <a:pt x="88" y="380"/>
                    </a:lnTo>
                    <a:lnTo>
                      <a:pt x="86" y="380"/>
                    </a:lnTo>
                    <a:lnTo>
                      <a:pt x="86" y="378"/>
                    </a:lnTo>
                    <a:lnTo>
                      <a:pt x="85" y="378"/>
                    </a:lnTo>
                    <a:lnTo>
                      <a:pt x="84" y="377"/>
                    </a:lnTo>
                    <a:lnTo>
                      <a:pt x="83" y="377"/>
                    </a:lnTo>
                    <a:lnTo>
                      <a:pt x="83" y="376"/>
                    </a:lnTo>
                    <a:lnTo>
                      <a:pt x="83" y="374"/>
                    </a:lnTo>
                    <a:lnTo>
                      <a:pt x="84" y="374"/>
                    </a:lnTo>
                    <a:lnTo>
                      <a:pt x="84" y="373"/>
                    </a:lnTo>
                    <a:lnTo>
                      <a:pt x="84" y="372"/>
                    </a:lnTo>
                    <a:lnTo>
                      <a:pt x="83" y="372"/>
                    </a:lnTo>
                    <a:lnTo>
                      <a:pt x="83" y="370"/>
                    </a:lnTo>
                    <a:lnTo>
                      <a:pt x="81" y="370"/>
                    </a:lnTo>
                    <a:lnTo>
                      <a:pt x="80" y="370"/>
                    </a:lnTo>
                    <a:lnTo>
                      <a:pt x="79" y="369"/>
                    </a:lnTo>
                    <a:lnTo>
                      <a:pt x="77" y="369"/>
                    </a:lnTo>
                    <a:lnTo>
                      <a:pt x="76" y="369"/>
                    </a:lnTo>
                    <a:lnTo>
                      <a:pt x="75" y="369"/>
                    </a:lnTo>
                    <a:lnTo>
                      <a:pt x="73" y="369"/>
                    </a:lnTo>
                    <a:lnTo>
                      <a:pt x="72" y="369"/>
                    </a:lnTo>
                    <a:lnTo>
                      <a:pt x="71" y="369"/>
                    </a:lnTo>
                    <a:lnTo>
                      <a:pt x="71" y="368"/>
                    </a:lnTo>
                    <a:lnTo>
                      <a:pt x="69" y="368"/>
                    </a:lnTo>
                    <a:lnTo>
                      <a:pt x="68" y="366"/>
                    </a:lnTo>
                    <a:lnTo>
                      <a:pt x="68" y="365"/>
                    </a:lnTo>
                    <a:lnTo>
                      <a:pt x="68" y="364"/>
                    </a:lnTo>
                    <a:lnTo>
                      <a:pt x="67" y="364"/>
                    </a:lnTo>
                    <a:lnTo>
                      <a:pt x="68" y="364"/>
                    </a:lnTo>
                    <a:lnTo>
                      <a:pt x="67" y="364"/>
                    </a:lnTo>
                    <a:lnTo>
                      <a:pt x="67" y="363"/>
                    </a:lnTo>
                    <a:lnTo>
                      <a:pt x="67" y="361"/>
                    </a:lnTo>
                    <a:lnTo>
                      <a:pt x="67" y="360"/>
                    </a:lnTo>
                    <a:lnTo>
                      <a:pt x="65" y="360"/>
                    </a:lnTo>
                    <a:lnTo>
                      <a:pt x="65" y="359"/>
                    </a:lnTo>
                    <a:lnTo>
                      <a:pt x="64" y="359"/>
                    </a:lnTo>
                    <a:lnTo>
                      <a:pt x="63" y="357"/>
                    </a:lnTo>
                    <a:lnTo>
                      <a:pt x="60" y="356"/>
                    </a:lnTo>
                    <a:lnTo>
                      <a:pt x="60" y="355"/>
                    </a:lnTo>
                    <a:lnTo>
                      <a:pt x="60" y="356"/>
                    </a:lnTo>
                    <a:lnTo>
                      <a:pt x="60" y="355"/>
                    </a:lnTo>
                    <a:lnTo>
                      <a:pt x="59" y="355"/>
                    </a:lnTo>
                    <a:lnTo>
                      <a:pt x="58" y="355"/>
                    </a:lnTo>
                    <a:lnTo>
                      <a:pt x="56" y="353"/>
                    </a:lnTo>
                    <a:lnTo>
                      <a:pt x="55" y="353"/>
                    </a:lnTo>
                    <a:lnTo>
                      <a:pt x="54" y="352"/>
                    </a:lnTo>
                    <a:lnTo>
                      <a:pt x="51" y="351"/>
                    </a:lnTo>
                    <a:lnTo>
                      <a:pt x="50" y="351"/>
                    </a:lnTo>
                    <a:lnTo>
                      <a:pt x="48" y="351"/>
                    </a:lnTo>
                    <a:lnTo>
                      <a:pt x="48" y="349"/>
                    </a:lnTo>
                    <a:lnTo>
                      <a:pt x="47" y="349"/>
                    </a:lnTo>
                    <a:lnTo>
                      <a:pt x="47" y="351"/>
                    </a:lnTo>
                    <a:lnTo>
                      <a:pt x="47" y="349"/>
                    </a:lnTo>
                    <a:lnTo>
                      <a:pt x="47" y="351"/>
                    </a:lnTo>
                    <a:lnTo>
                      <a:pt x="48" y="351"/>
                    </a:lnTo>
                    <a:lnTo>
                      <a:pt x="47" y="351"/>
                    </a:lnTo>
                    <a:lnTo>
                      <a:pt x="46" y="352"/>
                    </a:lnTo>
                    <a:lnTo>
                      <a:pt x="45" y="352"/>
                    </a:lnTo>
                    <a:lnTo>
                      <a:pt x="43" y="352"/>
                    </a:lnTo>
                    <a:lnTo>
                      <a:pt x="42" y="352"/>
                    </a:lnTo>
                    <a:lnTo>
                      <a:pt x="41" y="352"/>
                    </a:lnTo>
                    <a:lnTo>
                      <a:pt x="39" y="352"/>
                    </a:lnTo>
                    <a:lnTo>
                      <a:pt x="38" y="352"/>
                    </a:lnTo>
                    <a:lnTo>
                      <a:pt x="38" y="353"/>
                    </a:lnTo>
                    <a:lnTo>
                      <a:pt x="35" y="355"/>
                    </a:lnTo>
                    <a:lnTo>
                      <a:pt x="34" y="355"/>
                    </a:lnTo>
                    <a:lnTo>
                      <a:pt x="33" y="355"/>
                    </a:lnTo>
                    <a:lnTo>
                      <a:pt x="31" y="355"/>
                    </a:lnTo>
                    <a:lnTo>
                      <a:pt x="31" y="353"/>
                    </a:lnTo>
                    <a:lnTo>
                      <a:pt x="30" y="353"/>
                    </a:lnTo>
                    <a:lnTo>
                      <a:pt x="29" y="353"/>
                    </a:lnTo>
                    <a:lnTo>
                      <a:pt x="28" y="353"/>
                    </a:lnTo>
                    <a:lnTo>
                      <a:pt x="26" y="353"/>
                    </a:lnTo>
                    <a:lnTo>
                      <a:pt x="26" y="352"/>
                    </a:lnTo>
                    <a:lnTo>
                      <a:pt x="25" y="352"/>
                    </a:lnTo>
                    <a:lnTo>
                      <a:pt x="24" y="352"/>
                    </a:lnTo>
                    <a:lnTo>
                      <a:pt x="22" y="352"/>
                    </a:lnTo>
                    <a:lnTo>
                      <a:pt x="22" y="351"/>
                    </a:lnTo>
                    <a:lnTo>
                      <a:pt x="21" y="351"/>
                    </a:lnTo>
                    <a:lnTo>
                      <a:pt x="20" y="351"/>
                    </a:lnTo>
                    <a:lnTo>
                      <a:pt x="18" y="351"/>
                    </a:lnTo>
                    <a:lnTo>
                      <a:pt x="18" y="349"/>
                    </a:lnTo>
                    <a:lnTo>
                      <a:pt x="17" y="349"/>
                    </a:lnTo>
                    <a:lnTo>
                      <a:pt x="17" y="351"/>
                    </a:lnTo>
                    <a:lnTo>
                      <a:pt x="17" y="349"/>
                    </a:lnTo>
                    <a:lnTo>
                      <a:pt x="17" y="351"/>
                    </a:lnTo>
                    <a:lnTo>
                      <a:pt x="17" y="349"/>
                    </a:lnTo>
                    <a:lnTo>
                      <a:pt x="16" y="349"/>
                    </a:lnTo>
                    <a:lnTo>
                      <a:pt x="17" y="349"/>
                    </a:lnTo>
                    <a:lnTo>
                      <a:pt x="16" y="349"/>
                    </a:lnTo>
                    <a:lnTo>
                      <a:pt x="16" y="348"/>
                    </a:lnTo>
                    <a:lnTo>
                      <a:pt x="14" y="348"/>
                    </a:lnTo>
                    <a:lnTo>
                      <a:pt x="13" y="347"/>
                    </a:lnTo>
                    <a:lnTo>
                      <a:pt x="13" y="345"/>
                    </a:lnTo>
                    <a:lnTo>
                      <a:pt x="12" y="345"/>
                    </a:lnTo>
                    <a:lnTo>
                      <a:pt x="12" y="344"/>
                    </a:lnTo>
                    <a:lnTo>
                      <a:pt x="11" y="344"/>
                    </a:lnTo>
                    <a:lnTo>
                      <a:pt x="11" y="343"/>
                    </a:lnTo>
                    <a:lnTo>
                      <a:pt x="9" y="343"/>
                    </a:lnTo>
                    <a:lnTo>
                      <a:pt x="9" y="342"/>
                    </a:lnTo>
                    <a:lnTo>
                      <a:pt x="9" y="340"/>
                    </a:lnTo>
                    <a:lnTo>
                      <a:pt x="8" y="340"/>
                    </a:lnTo>
                    <a:lnTo>
                      <a:pt x="7" y="340"/>
                    </a:lnTo>
                    <a:lnTo>
                      <a:pt x="5" y="340"/>
                    </a:lnTo>
                    <a:lnTo>
                      <a:pt x="4" y="340"/>
                    </a:lnTo>
                    <a:lnTo>
                      <a:pt x="4" y="339"/>
                    </a:lnTo>
                    <a:lnTo>
                      <a:pt x="3" y="339"/>
                    </a:lnTo>
                    <a:lnTo>
                      <a:pt x="3" y="338"/>
                    </a:lnTo>
                    <a:lnTo>
                      <a:pt x="1" y="338"/>
                    </a:lnTo>
                    <a:lnTo>
                      <a:pt x="1" y="336"/>
                    </a:lnTo>
                    <a:lnTo>
                      <a:pt x="1" y="335"/>
                    </a:lnTo>
                    <a:lnTo>
                      <a:pt x="0" y="335"/>
                    </a:lnTo>
                    <a:lnTo>
                      <a:pt x="0" y="334"/>
                    </a:lnTo>
                    <a:lnTo>
                      <a:pt x="0" y="332"/>
                    </a:lnTo>
                    <a:lnTo>
                      <a:pt x="0" y="331"/>
                    </a:lnTo>
                    <a:lnTo>
                      <a:pt x="0" y="330"/>
                    </a:lnTo>
                    <a:lnTo>
                      <a:pt x="1" y="330"/>
                    </a:lnTo>
                    <a:lnTo>
                      <a:pt x="1" y="328"/>
                    </a:lnTo>
                    <a:lnTo>
                      <a:pt x="1" y="327"/>
                    </a:lnTo>
                    <a:lnTo>
                      <a:pt x="1" y="326"/>
                    </a:lnTo>
                    <a:lnTo>
                      <a:pt x="3" y="326"/>
                    </a:lnTo>
                    <a:lnTo>
                      <a:pt x="4" y="326"/>
                    </a:lnTo>
                    <a:lnTo>
                      <a:pt x="4" y="325"/>
                    </a:lnTo>
                    <a:lnTo>
                      <a:pt x="4" y="323"/>
                    </a:lnTo>
                    <a:lnTo>
                      <a:pt x="7" y="317"/>
                    </a:lnTo>
                    <a:lnTo>
                      <a:pt x="9" y="313"/>
                    </a:lnTo>
                    <a:lnTo>
                      <a:pt x="9" y="311"/>
                    </a:lnTo>
                    <a:lnTo>
                      <a:pt x="9" y="310"/>
                    </a:lnTo>
                    <a:lnTo>
                      <a:pt x="11" y="308"/>
                    </a:lnTo>
                    <a:lnTo>
                      <a:pt x="11" y="306"/>
                    </a:lnTo>
                    <a:lnTo>
                      <a:pt x="11" y="305"/>
                    </a:lnTo>
                    <a:lnTo>
                      <a:pt x="12" y="304"/>
                    </a:lnTo>
                    <a:lnTo>
                      <a:pt x="12" y="302"/>
                    </a:lnTo>
                    <a:lnTo>
                      <a:pt x="12" y="300"/>
                    </a:lnTo>
                    <a:lnTo>
                      <a:pt x="13" y="300"/>
                    </a:lnTo>
                    <a:lnTo>
                      <a:pt x="14" y="298"/>
                    </a:lnTo>
                    <a:lnTo>
                      <a:pt x="14" y="297"/>
                    </a:lnTo>
                    <a:lnTo>
                      <a:pt x="16" y="297"/>
                    </a:lnTo>
                    <a:lnTo>
                      <a:pt x="14" y="297"/>
                    </a:lnTo>
                    <a:lnTo>
                      <a:pt x="16" y="297"/>
                    </a:lnTo>
                    <a:lnTo>
                      <a:pt x="18" y="292"/>
                    </a:lnTo>
                    <a:lnTo>
                      <a:pt x="20" y="291"/>
                    </a:lnTo>
                    <a:lnTo>
                      <a:pt x="22" y="289"/>
                    </a:lnTo>
                    <a:lnTo>
                      <a:pt x="22" y="288"/>
                    </a:lnTo>
                    <a:lnTo>
                      <a:pt x="21" y="288"/>
                    </a:lnTo>
                    <a:lnTo>
                      <a:pt x="22" y="288"/>
                    </a:lnTo>
                    <a:lnTo>
                      <a:pt x="22" y="287"/>
                    </a:lnTo>
                    <a:lnTo>
                      <a:pt x="21" y="287"/>
                    </a:lnTo>
                    <a:lnTo>
                      <a:pt x="22" y="287"/>
                    </a:lnTo>
                    <a:lnTo>
                      <a:pt x="22" y="285"/>
                    </a:lnTo>
                    <a:lnTo>
                      <a:pt x="24" y="285"/>
                    </a:lnTo>
                    <a:lnTo>
                      <a:pt x="24" y="284"/>
                    </a:lnTo>
                    <a:lnTo>
                      <a:pt x="25" y="284"/>
                    </a:lnTo>
                    <a:lnTo>
                      <a:pt x="26" y="284"/>
                    </a:lnTo>
                    <a:lnTo>
                      <a:pt x="28" y="284"/>
                    </a:lnTo>
                    <a:lnTo>
                      <a:pt x="29" y="284"/>
                    </a:lnTo>
                    <a:lnTo>
                      <a:pt x="29" y="283"/>
                    </a:lnTo>
                    <a:lnTo>
                      <a:pt x="29" y="281"/>
                    </a:lnTo>
                    <a:lnTo>
                      <a:pt x="28" y="281"/>
                    </a:lnTo>
                    <a:lnTo>
                      <a:pt x="26" y="281"/>
                    </a:lnTo>
                    <a:lnTo>
                      <a:pt x="26" y="280"/>
                    </a:lnTo>
                    <a:lnTo>
                      <a:pt x="26" y="279"/>
                    </a:lnTo>
                    <a:lnTo>
                      <a:pt x="28" y="279"/>
                    </a:lnTo>
                    <a:lnTo>
                      <a:pt x="26" y="279"/>
                    </a:lnTo>
                    <a:lnTo>
                      <a:pt x="26" y="277"/>
                    </a:lnTo>
                    <a:lnTo>
                      <a:pt x="28" y="277"/>
                    </a:lnTo>
                    <a:lnTo>
                      <a:pt x="28" y="276"/>
                    </a:lnTo>
                    <a:lnTo>
                      <a:pt x="26" y="276"/>
                    </a:lnTo>
                    <a:lnTo>
                      <a:pt x="26" y="275"/>
                    </a:lnTo>
                    <a:lnTo>
                      <a:pt x="28" y="275"/>
                    </a:lnTo>
                    <a:lnTo>
                      <a:pt x="29" y="274"/>
                    </a:lnTo>
                    <a:lnTo>
                      <a:pt x="28" y="274"/>
                    </a:lnTo>
                    <a:lnTo>
                      <a:pt x="29" y="274"/>
                    </a:lnTo>
                    <a:lnTo>
                      <a:pt x="30" y="274"/>
                    </a:lnTo>
                    <a:lnTo>
                      <a:pt x="30" y="272"/>
                    </a:lnTo>
                    <a:lnTo>
                      <a:pt x="29" y="272"/>
                    </a:lnTo>
                    <a:lnTo>
                      <a:pt x="30" y="272"/>
                    </a:lnTo>
                    <a:lnTo>
                      <a:pt x="29" y="272"/>
                    </a:lnTo>
                    <a:lnTo>
                      <a:pt x="30" y="272"/>
                    </a:lnTo>
                    <a:lnTo>
                      <a:pt x="30" y="271"/>
                    </a:lnTo>
                    <a:lnTo>
                      <a:pt x="31" y="271"/>
                    </a:lnTo>
                    <a:lnTo>
                      <a:pt x="33" y="271"/>
                    </a:lnTo>
                    <a:lnTo>
                      <a:pt x="31" y="271"/>
                    </a:lnTo>
                    <a:lnTo>
                      <a:pt x="31" y="270"/>
                    </a:lnTo>
                    <a:lnTo>
                      <a:pt x="33" y="270"/>
                    </a:lnTo>
                    <a:lnTo>
                      <a:pt x="34" y="270"/>
                    </a:lnTo>
                    <a:lnTo>
                      <a:pt x="34" y="268"/>
                    </a:lnTo>
                    <a:lnTo>
                      <a:pt x="35" y="268"/>
                    </a:lnTo>
                    <a:lnTo>
                      <a:pt x="34" y="267"/>
                    </a:lnTo>
                    <a:lnTo>
                      <a:pt x="35" y="267"/>
                    </a:lnTo>
                    <a:lnTo>
                      <a:pt x="35" y="266"/>
                    </a:lnTo>
                    <a:lnTo>
                      <a:pt x="37" y="266"/>
                    </a:lnTo>
                    <a:lnTo>
                      <a:pt x="37" y="267"/>
                    </a:lnTo>
                    <a:lnTo>
                      <a:pt x="38" y="266"/>
                    </a:lnTo>
                    <a:lnTo>
                      <a:pt x="37" y="266"/>
                    </a:lnTo>
                    <a:lnTo>
                      <a:pt x="38" y="266"/>
                    </a:lnTo>
                    <a:lnTo>
                      <a:pt x="38" y="264"/>
                    </a:lnTo>
                    <a:lnTo>
                      <a:pt x="38" y="263"/>
                    </a:lnTo>
                    <a:lnTo>
                      <a:pt x="38" y="262"/>
                    </a:lnTo>
                    <a:lnTo>
                      <a:pt x="37" y="262"/>
                    </a:lnTo>
                    <a:lnTo>
                      <a:pt x="37" y="260"/>
                    </a:lnTo>
                    <a:lnTo>
                      <a:pt x="38" y="260"/>
                    </a:lnTo>
                    <a:lnTo>
                      <a:pt x="39" y="260"/>
                    </a:lnTo>
                    <a:lnTo>
                      <a:pt x="39" y="259"/>
                    </a:lnTo>
                    <a:lnTo>
                      <a:pt x="39" y="258"/>
                    </a:lnTo>
                    <a:lnTo>
                      <a:pt x="41" y="258"/>
                    </a:lnTo>
                    <a:lnTo>
                      <a:pt x="42" y="258"/>
                    </a:lnTo>
                    <a:lnTo>
                      <a:pt x="42" y="256"/>
                    </a:lnTo>
                    <a:lnTo>
                      <a:pt x="42" y="255"/>
                    </a:lnTo>
                    <a:lnTo>
                      <a:pt x="43" y="255"/>
                    </a:lnTo>
                    <a:lnTo>
                      <a:pt x="42" y="255"/>
                    </a:lnTo>
                    <a:lnTo>
                      <a:pt x="43" y="255"/>
                    </a:lnTo>
                    <a:lnTo>
                      <a:pt x="43" y="254"/>
                    </a:lnTo>
                    <a:lnTo>
                      <a:pt x="42" y="254"/>
                    </a:lnTo>
                    <a:lnTo>
                      <a:pt x="41" y="253"/>
                    </a:lnTo>
                    <a:lnTo>
                      <a:pt x="41" y="251"/>
                    </a:lnTo>
                    <a:lnTo>
                      <a:pt x="41" y="250"/>
                    </a:lnTo>
                    <a:lnTo>
                      <a:pt x="39" y="250"/>
                    </a:lnTo>
                    <a:lnTo>
                      <a:pt x="39" y="249"/>
                    </a:lnTo>
                    <a:lnTo>
                      <a:pt x="38" y="249"/>
                    </a:lnTo>
                    <a:lnTo>
                      <a:pt x="38" y="247"/>
                    </a:lnTo>
                    <a:lnTo>
                      <a:pt x="37" y="247"/>
                    </a:lnTo>
                    <a:lnTo>
                      <a:pt x="37" y="246"/>
                    </a:lnTo>
                    <a:lnTo>
                      <a:pt x="35" y="24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28" name="Freeform 56">
                <a:extLst>
                  <a:ext uri="{FF2B5EF4-FFF2-40B4-BE49-F238E27FC236}">
                    <a16:creationId xmlns:a16="http://schemas.microsoft.com/office/drawing/2014/main" id="{C2824402-9373-C1D1-76EC-A46CA0B1D4C2}"/>
                  </a:ext>
                </a:extLst>
              </p:cNvPr>
              <p:cNvSpPr>
                <a:spLocks/>
              </p:cNvSpPr>
              <p:nvPr/>
            </p:nvSpPr>
            <p:spPr bwMode="auto">
              <a:xfrm>
                <a:off x="2781" y="2153"/>
                <a:ext cx="588" cy="486"/>
              </a:xfrm>
              <a:custGeom>
                <a:avLst/>
                <a:gdLst>
                  <a:gd name="T0" fmla="*/ 475 w 588"/>
                  <a:gd name="T1" fmla="*/ 421 h 486"/>
                  <a:gd name="T2" fmla="*/ 460 w 588"/>
                  <a:gd name="T3" fmla="*/ 439 h 486"/>
                  <a:gd name="T4" fmla="*/ 437 w 588"/>
                  <a:gd name="T5" fmla="*/ 448 h 486"/>
                  <a:gd name="T6" fmla="*/ 411 w 588"/>
                  <a:gd name="T7" fmla="*/ 457 h 486"/>
                  <a:gd name="T8" fmla="*/ 392 w 588"/>
                  <a:gd name="T9" fmla="*/ 476 h 486"/>
                  <a:gd name="T10" fmla="*/ 368 w 588"/>
                  <a:gd name="T11" fmla="*/ 479 h 486"/>
                  <a:gd name="T12" fmla="*/ 351 w 588"/>
                  <a:gd name="T13" fmla="*/ 485 h 486"/>
                  <a:gd name="T14" fmla="*/ 344 w 588"/>
                  <a:gd name="T15" fmla="*/ 470 h 486"/>
                  <a:gd name="T16" fmla="*/ 322 w 588"/>
                  <a:gd name="T17" fmla="*/ 461 h 486"/>
                  <a:gd name="T18" fmla="*/ 295 w 588"/>
                  <a:gd name="T19" fmla="*/ 435 h 486"/>
                  <a:gd name="T20" fmla="*/ 263 w 588"/>
                  <a:gd name="T21" fmla="*/ 421 h 486"/>
                  <a:gd name="T22" fmla="*/ 234 w 588"/>
                  <a:gd name="T23" fmla="*/ 411 h 486"/>
                  <a:gd name="T24" fmla="*/ 190 w 588"/>
                  <a:gd name="T25" fmla="*/ 400 h 486"/>
                  <a:gd name="T26" fmla="*/ 13 w 588"/>
                  <a:gd name="T27" fmla="*/ 367 h 486"/>
                  <a:gd name="T28" fmla="*/ 17 w 588"/>
                  <a:gd name="T29" fmla="*/ 355 h 486"/>
                  <a:gd name="T30" fmla="*/ 43 w 588"/>
                  <a:gd name="T31" fmla="*/ 363 h 486"/>
                  <a:gd name="T32" fmla="*/ 62 w 588"/>
                  <a:gd name="T33" fmla="*/ 360 h 486"/>
                  <a:gd name="T34" fmla="*/ 77 w 588"/>
                  <a:gd name="T35" fmla="*/ 352 h 486"/>
                  <a:gd name="T36" fmla="*/ 98 w 588"/>
                  <a:gd name="T37" fmla="*/ 358 h 486"/>
                  <a:gd name="T38" fmla="*/ 114 w 588"/>
                  <a:gd name="T39" fmla="*/ 358 h 486"/>
                  <a:gd name="T40" fmla="*/ 131 w 588"/>
                  <a:gd name="T41" fmla="*/ 350 h 486"/>
                  <a:gd name="T42" fmla="*/ 124 w 588"/>
                  <a:gd name="T43" fmla="*/ 330 h 486"/>
                  <a:gd name="T44" fmla="*/ 121 w 588"/>
                  <a:gd name="T45" fmla="*/ 309 h 486"/>
                  <a:gd name="T46" fmla="*/ 111 w 588"/>
                  <a:gd name="T47" fmla="*/ 296 h 486"/>
                  <a:gd name="T48" fmla="*/ 117 w 588"/>
                  <a:gd name="T49" fmla="*/ 274 h 486"/>
                  <a:gd name="T50" fmla="*/ 145 w 588"/>
                  <a:gd name="T51" fmla="*/ 275 h 486"/>
                  <a:gd name="T52" fmla="*/ 172 w 588"/>
                  <a:gd name="T53" fmla="*/ 245 h 486"/>
                  <a:gd name="T54" fmla="*/ 182 w 588"/>
                  <a:gd name="T55" fmla="*/ 220 h 486"/>
                  <a:gd name="T56" fmla="*/ 186 w 588"/>
                  <a:gd name="T57" fmla="*/ 206 h 486"/>
                  <a:gd name="T58" fmla="*/ 182 w 588"/>
                  <a:gd name="T59" fmla="*/ 181 h 486"/>
                  <a:gd name="T60" fmla="*/ 185 w 588"/>
                  <a:gd name="T61" fmla="*/ 168 h 486"/>
                  <a:gd name="T62" fmla="*/ 191 w 588"/>
                  <a:gd name="T63" fmla="*/ 153 h 486"/>
                  <a:gd name="T64" fmla="*/ 177 w 588"/>
                  <a:gd name="T65" fmla="*/ 138 h 486"/>
                  <a:gd name="T66" fmla="*/ 189 w 588"/>
                  <a:gd name="T67" fmla="*/ 119 h 486"/>
                  <a:gd name="T68" fmla="*/ 211 w 588"/>
                  <a:gd name="T69" fmla="*/ 122 h 486"/>
                  <a:gd name="T70" fmla="*/ 203 w 588"/>
                  <a:gd name="T71" fmla="*/ 109 h 486"/>
                  <a:gd name="T72" fmla="*/ 210 w 588"/>
                  <a:gd name="T73" fmla="*/ 80 h 486"/>
                  <a:gd name="T74" fmla="*/ 194 w 588"/>
                  <a:gd name="T75" fmla="*/ 53 h 486"/>
                  <a:gd name="T76" fmla="*/ 210 w 588"/>
                  <a:gd name="T77" fmla="*/ 28 h 486"/>
                  <a:gd name="T78" fmla="*/ 228 w 588"/>
                  <a:gd name="T79" fmla="*/ 13 h 486"/>
                  <a:gd name="T80" fmla="*/ 253 w 588"/>
                  <a:gd name="T81" fmla="*/ 23 h 486"/>
                  <a:gd name="T82" fmla="*/ 280 w 588"/>
                  <a:gd name="T83" fmla="*/ 16 h 486"/>
                  <a:gd name="T84" fmla="*/ 304 w 588"/>
                  <a:gd name="T85" fmla="*/ 0 h 486"/>
                  <a:gd name="T86" fmla="*/ 327 w 588"/>
                  <a:gd name="T87" fmla="*/ 13 h 486"/>
                  <a:gd name="T88" fmla="*/ 374 w 588"/>
                  <a:gd name="T89" fmla="*/ 40 h 486"/>
                  <a:gd name="T90" fmla="*/ 403 w 588"/>
                  <a:gd name="T91" fmla="*/ 68 h 486"/>
                  <a:gd name="T92" fmla="*/ 428 w 588"/>
                  <a:gd name="T93" fmla="*/ 92 h 486"/>
                  <a:gd name="T94" fmla="*/ 443 w 588"/>
                  <a:gd name="T95" fmla="*/ 105 h 486"/>
                  <a:gd name="T96" fmla="*/ 440 w 588"/>
                  <a:gd name="T97" fmla="*/ 123 h 486"/>
                  <a:gd name="T98" fmla="*/ 444 w 588"/>
                  <a:gd name="T99" fmla="*/ 146 h 486"/>
                  <a:gd name="T100" fmla="*/ 444 w 588"/>
                  <a:gd name="T101" fmla="*/ 169 h 486"/>
                  <a:gd name="T102" fmla="*/ 481 w 588"/>
                  <a:gd name="T103" fmla="*/ 177 h 486"/>
                  <a:gd name="T104" fmla="*/ 501 w 588"/>
                  <a:gd name="T105" fmla="*/ 184 h 486"/>
                  <a:gd name="T106" fmla="*/ 522 w 588"/>
                  <a:gd name="T107" fmla="*/ 203 h 486"/>
                  <a:gd name="T108" fmla="*/ 515 w 588"/>
                  <a:gd name="T109" fmla="*/ 228 h 486"/>
                  <a:gd name="T110" fmla="*/ 511 w 588"/>
                  <a:gd name="T111" fmla="*/ 252 h 486"/>
                  <a:gd name="T112" fmla="*/ 533 w 588"/>
                  <a:gd name="T113" fmla="*/ 254 h 486"/>
                  <a:gd name="T114" fmla="*/ 562 w 588"/>
                  <a:gd name="T115" fmla="*/ 263 h 486"/>
                  <a:gd name="T116" fmla="*/ 579 w 588"/>
                  <a:gd name="T117" fmla="*/ 296 h 486"/>
                  <a:gd name="T118" fmla="*/ 559 w 588"/>
                  <a:gd name="T119" fmla="*/ 324 h 486"/>
                  <a:gd name="T120" fmla="*/ 545 w 588"/>
                  <a:gd name="T121" fmla="*/ 337 h 486"/>
                  <a:gd name="T122" fmla="*/ 526 w 588"/>
                  <a:gd name="T123" fmla="*/ 384 h 486"/>
                  <a:gd name="T124" fmla="*/ 507 w 588"/>
                  <a:gd name="T125" fmla="*/ 40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88" h="486">
                    <a:moveTo>
                      <a:pt x="494" y="407"/>
                    </a:moveTo>
                    <a:lnTo>
                      <a:pt x="492" y="407"/>
                    </a:lnTo>
                    <a:lnTo>
                      <a:pt x="491" y="407"/>
                    </a:lnTo>
                    <a:lnTo>
                      <a:pt x="490" y="407"/>
                    </a:lnTo>
                    <a:lnTo>
                      <a:pt x="490" y="409"/>
                    </a:lnTo>
                    <a:lnTo>
                      <a:pt x="490" y="407"/>
                    </a:lnTo>
                    <a:lnTo>
                      <a:pt x="490" y="409"/>
                    </a:lnTo>
                    <a:lnTo>
                      <a:pt x="488" y="409"/>
                    </a:lnTo>
                    <a:lnTo>
                      <a:pt x="487" y="409"/>
                    </a:lnTo>
                    <a:lnTo>
                      <a:pt x="487" y="410"/>
                    </a:lnTo>
                    <a:lnTo>
                      <a:pt x="486" y="410"/>
                    </a:lnTo>
                    <a:lnTo>
                      <a:pt x="484" y="410"/>
                    </a:lnTo>
                    <a:lnTo>
                      <a:pt x="484" y="411"/>
                    </a:lnTo>
                    <a:lnTo>
                      <a:pt x="483" y="411"/>
                    </a:lnTo>
                    <a:lnTo>
                      <a:pt x="483" y="413"/>
                    </a:lnTo>
                    <a:lnTo>
                      <a:pt x="483" y="414"/>
                    </a:lnTo>
                    <a:lnTo>
                      <a:pt x="484" y="414"/>
                    </a:lnTo>
                    <a:lnTo>
                      <a:pt x="483" y="414"/>
                    </a:lnTo>
                    <a:lnTo>
                      <a:pt x="482" y="414"/>
                    </a:lnTo>
                    <a:lnTo>
                      <a:pt x="482" y="415"/>
                    </a:lnTo>
                    <a:lnTo>
                      <a:pt x="482" y="417"/>
                    </a:lnTo>
                    <a:lnTo>
                      <a:pt x="483" y="417"/>
                    </a:lnTo>
                    <a:lnTo>
                      <a:pt x="483" y="418"/>
                    </a:lnTo>
                    <a:lnTo>
                      <a:pt x="482" y="418"/>
                    </a:lnTo>
                    <a:lnTo>
                      <a:pt x="481" y="419"/>
                    </a:lnTo>
                    <a:lnTo>
                      <a:pt x="479" y="419"/>
                    </a:lnTo>
                    <a:lnTo>
                      <a:pt x="478" y="419"/>
                    </a:lnTo>
                    <a:lnTo>
                      <a:pt x="477" y="421"/>
                    </a:lnTo>
                    <a:lnTo>
                      <a:pt x="475" y="421"/>
                    </a:lnTo>
                    <a:lnTo>
                      <a:pt x="475" y="422"/>
                    </a:lnTo>
                    <a:lnTo>
                      <a:pt x="474" y="422"/>
                    </a:lnTo>
                    <a:lnTo>
                      <a:pt x="473" y="422"/>
                    </a:lnTo>
                    <a:lnTo>
                      <a:pt x="473" y="423"/>
                    </a:lnTo>
                    <a:lnTo>
                      <a:pt x="471" y="423"/>
                    </a:lnTo>
                    <a:lnTo>
                      <a:pt x="471" y="424"/>
                    </a:lnTo>
                    <a:lnTo>
                      <a:pt x="470" y="424"/>
                    </a:lnTo>
                    <a:lnTo>
                      <a:pt x="470" y="426"/>
                    </a:lnTo>
                    <a:lnTo>
                      <a:pt x="470" y="427"/>
                    </a:lnTo>
                    <a:lnTo>
                      <a:pt x="470" y="428"/>
                    </a:lnTo>
                    <a:lnTo>
                      <a:pt x="469" y="428"/>
                    </a:lnTo>
                    <a:lnTo>
                      <a:pt x="469" y="430"/>
                    </a:lnTo>
                    <a:lnTo>
                      <a:pt x="469" y="431"/>
                    </a:lnTo>
                    <a:lnTo>
                      <a:pt x="469" y="432"/>
                    </a:lnTo>
                    <a:lnTo>
                      <a:pt x="470" y="432"/>
                    </a:lnTo>
                    <a:lnTo>
                      <a:pt x="470" y="434"/>
                    </a:lnTo>
                    <a:lnTo>
                      <a:pt x="473" y="435"/>
                    </a:lnTo>
                    <a:lnTo>
                      <a:pt x="474" y="434"/>
                    </a:lnTo>
                    <a:lnTo>
                      <a:pt x="474" y="435"/>
                    </a:lnTo>
                    <a:lnTo>
                      <a:pt x="473" y="436"/>
                    </a:lnTo>
                    <a:lnTo>
                      <a:pt x="471" y="436"/>
                    </a:lnTo>
                    <a:lnTo>
                      <a:pt x="469" y="436"/>
                    </a:lnTo>
                    <a:lnTo>
                      <a:pt x="467" y="438"/>
                    </a:lnTo>
                    <a:lnTo>
                      <a:pt x="466" y="438"/>
                    </a:lnTo>
                    <a:lnTo>
                      <a:pt x="465" y="438"/>
                    </a:lnTo>
                    <a:lnTo>
                      <a:pt x="464" y="438"/>
                    </a:lnTo>
                    <a:lnTo>
                      <a:pt x="462" y="438"/>
                    </a:lnTo>
                    <a:lnTo>
                      <a:pt x="462" y="439"/>
                    </a:lnTo>
                    <a:lnTo>
                      <a:pt x="460" y="439"/>
                    </a:lnTo>
                    <a:lnTo>
                      <a:pt x="458" y="439"/>
                    </a:lnTo>
                    <a:lnTo>
                      <a:pt x="457" y="439"/>
                    </a:lnTo>
                    <a:lnTo>
                      <a:pt x="456" y="439"/>
                    </a:lnTo>
                    <a:lnTo>
                      <a:pt x="454" y="439"/>
                    </a:lnTo>
                    <a:lnTo>
                      <a:pt x="453" y="439"/>
                    </a:lnTo>
                    <a:lnTo>
                      <a:pt x="453" y="440"/>
                    </a:lnTo>
                    <a:lnTo>
                      <a:pt x="452" y="440"/>
                    </a:lnTo>
                    <a:lnTo>
                      <a:pt x="452" y="439"/>
                    </a:lnTo>
                    <a:lnTo>
                      <a:pt x="450" y="439"/>
                    </a:lnTo>
                    <a:lnTo>
                      <a:pt x="449" y="439"/>
                    </a:lnTo>
                    <a:lnTo>
                      <a:pt x="448" y="439"/>
                    </a:lnTo>
                    <a:lnTo>
                      <a:pt x="446" y="439"/>
                    </a:lnTo>
                    <a:lnTo>
                      <a:pt x="446" y="440"/>
                    </a:lnTo>
                    <a:lnTo>
                      <a:pt x="445" y="440"/>
                    </a:lnTo>
                    <a:lnTo>
                      <a:pt x="445" y="441"/>
                    </a:lnTo>
                    <a:lnTo>
                      <a:pt x="446" y="441"/>
                    </a:lnTo>
                    <a:lnTo>
                      <a:pt x="445" y="441"/>
                    </a:lnTo>
                    <a:lnTo>
                      <a:pt x="444" y="441"/>
                    </a:lnTo>
                    <a:lnTo>
                      <a:pt x="443" y="441"/>
                    </a:lnTo>
                    <a:lnTo>
                      <a:pt x="441" y="443"/>
                    </a:lnTo>
                    <a:lnTo>
                      <a:pt x="440" y="443"/>
                    </a:lnTo>
                    <a:lnTo>
                      <a:pt x="440" y="444"/>
                    </a:lnTo>
                    <a:lnTo>
                      <a:pt x="439" y="444"/>
                    </a:lnTo>
                    <a:lnTo>
                      <a:pt x="439" y="445"/>
                    </a:lnTo>
                    <a:lnTo>
                      <a:pt x="437" y="445"/>
                    </a:lnTo>
                    <a:lnTo>
                      <a:pt x="437" y="447"/>
                    </a:lnTo>
                    <a:lnTo>
                      <a:pt x="439" y="447"/>
                    </a:lnTo>
                    <a:lnTo>
                      <a:pt x="437" y="447"/>
                    </a:lnTo>
                    <a:lnTo>
                      <a:pt x="437" y="448"/>
                    </a:lnTo>
                    <a:lnTo>
                      <a:pt x="436" y="448"/>
                    </a:lnTo>
                    <a:lnTo>
                      <a:pt x="435" y="448"/>
                    </a:lnTo>
                    <a:lnTo>
                      <a:pt x="433" y="448"/>
                    </a:lnTo>
                    <a:lnTo>
                      <a:pt x="432" y="448"/>
                    </a:lnTo>
                    <a:lnTo>
                      <a:pt x="431" y="448"/>
                    </a:lnTo>
                    <a:lnTo>
                      <a:pt x="429" y="448"/>
                    </a:lnTo>
                    <a:lnTo>
                      <a:pt x="429" y="449"/>
                    </a:lnTo>
                    <a:lnTo>
                      <a:pt x="428" y="449"/>
                    </a:lnTo>
                    <a:lnTo>
                      <a:pt x="427" y="449"/>
                    </a:lnTo>
                    <a:lnTo>
                      <a:pt x="426" y="449"/>
                    </a:lnTo>
                    <a:lnTo>
                      <a:pt x="426" y="451"/>
                    </a:lnTo>
                    <a:lnTo>
                      <a:pt x="424" y="451"/>
                    </a:lnTo>
                    <a:lnTo>
                      <a:pt x="423" y="451"/>
                    </a:lnTo>
                    <a:lnTo>
                      <a:pt x="423" y="452"/>
                    </a:lnTo>
                    <a:lnTo>
                      <a:pt x="422" y="452"/>
                    </a:lnTo>
                    <a:lnTo>
                      <a:pt x="422" y="453"/>
                    </a:lnTo>
                    <a:lnTo>
                      <a:pt x="420" y="453"/>
                    </a:lnTo>
                    <a:lnTo>
                      <a:pt x="420" y="455"/>
                    </a:lnTo>
                    <a:lnTo>
                      <a:pt x="419" y="455"/>
                    </a:lnTo>
                    <a:lnTo>
                      <a:pt x="418" y="455"/>
                    </a:lnTo>
                    <a:lnTo>
                      <a:pt x="416" y="455"/>
                    </a:lnTo>
                    <a:lnTo>
                      <a:pt x="415" y="455"/>
                    </a:lnTo>
                    <a:lnTo>
                      <a:pt x="414" y="455"/>
                    </a:lnTo>
                    <a:lnTo>
                      <a:pt x="412" y="455"/>
                    </a:lnTo>
                    <a:lnTo>
                      <a:pt x="412" y="456"/>
                    </a:lnTo>
                    <a:lnTo>
                      <a:pt x="411" y="456"/>
                    </a:lnTo>
                    <a:lnTo>
                      <a:pt x="411" y="457"/>
                    </a:lnTo>
                    <a:lnTo>
                      <a:pt x="410" y="457"/>
                    </a:lnTo>
                    <a:lnTo>
                      <a:pt x="411" y="457"/>
                    </a:lnTo>
                    <a:lnTo>
                      <a:pt x="411" y="458"/>
                    </a:lnTo>
                    <a:lnTo>
                      <a:pt x="411" y="460"/>
                    </a:lnTo>
                    <a:lnTo>
                      <a:pt x="410" y="460"/>
                    </a:lnTo>
                    <a:lnTo>
                      <a:pt x="409" y="460"/>
                    </a:lnTo>
                    <a:lnTo>
                      <a:pt x="407" y="460"/>
                    </a:lnTo>
                    <a:lnTo>
                      <a:pt x="406" y="460"/>
                    </a:lnTo>
                    <a:lnTo>
                      <a:pt x="406" y="461"/>
                    </a:lnTo>
                    <a:lnTo>
                      <a:pt x="405" y="461"/>
                    </a:lnTo>
                    <a:lnTo>
                      <a:pt x="403" y="461"/>
                    </a:lnTo>
                    <a:lnTo>
                      <a:pt x="403" y="462"/>
                    </a:lnTo>
                    <a:lnTo>
                      <a:pt x="403" y="464"/>
                    </a:lnTo>
                    <a:lnTo>
                      <a:pt x="403" y="465"/>
                    </a:lnTo>
                    <a:lnTo>
                      <a:pt x="402" y="465"/>
                    </a:lnTo>
                    <a:lnTo>
                      <a:pt x="402" y="466"/>
                    </a:lnTo>
                    <a:lnTo>
                      <a:pt x="401" y="466"/>
                    </a:lnTo>
                    <a:lnTo>
                      <a:pt x="399" y="466"/>
                    </a:lnTo>
                    <a:lnTo>
                      <a:pt x="399" y="468"/>
                    </a:lnTo>
                    <a:lnTo>
                      <a:pt x="399" y="469"/>
                    </a:lnTo>
                    <a:lnTo>
                      <a:pt x="398" y="469"/>
                    </a:lnTo>
                    <a:lnTo>
                      <a:pt x="398" y="470"/>
                    </a:lnTo>
                    <a:lnTo>
                      <a:pt x="397" y="470"/>
                    </a:lnTo>
                    <a:lnTo>
                      <a:pt x="395" y="470"/>
                    </a:lnTo>
                    <a:lnTo>
                      <a:pt x="397" y="472"/>
                    </a:lnTo>
                    <a:lnTo>
                      <a:pt x="395" y="472"/>
                    </a:lnTo>
                    <a:lnTo>
                      <a:pt x="394" y="473"/>
                    </a:lnTo>
                    <a:lnTo>
                      <a:pt x="393" y="473"/>
                    </a:lnTo>
                    <a:lnTo>
                      <a:pt x="393" y="474"/>
                    </a:lnTo>
                    <a:lnTo>
                      <a:pt x="392" y="474"/>
                    </a:lnTo>
                    <a:lnTo>
                      <a:pt x="392" y="476"/>
                    </a:lnTo>
                    <a:lnTo>
                      <a:pt x="392" y="477"/>
                    </a:lnTo>
                    <a:lnTo>
                      <a:pt x="390" y="477"/>
                    </a:lnTo>
                    <a:lnTo>
                      <a:pt x="392" y="477"/>
                    </a:lnTo>
                    <a:lnTo>
                      <a:pt x="392" y="478"/>
                    </a:lnTo>
                    <a:lnTo>
                      <a:pt x="390" y="478"/>
                    </a:lnTo>
                    <a:lnTo>
                      <a:pt x="392" y="478"/>
                    </a:lnTo>
                    <a:lnTo>
                      <a:pt x="390" y="478"/>
                    </a:lnTo>
                    <a:lnTo>
                      <a:pt x="390" y="479"/>
                    </a:lnTo>
                    <a:lnTo>
                      <a:pt x="389" y="478"/>
                    </a:lnTo>
                    <a:lnTo>
                      <a:pt x="389" y="479"/>
                    </a:lnTo>
                    <a:lnTo>
                      <a:pt x="388" y="479"/>
                    </a:lnTo>
                    <a:lnTo>
                      <a:pt x="386" y="479"/>
                    </a:lnTo>
                    <a:lnTo>
                      <a:pt x="386" y="478"/>
                    </a:lnTo>
                    <a:lnTo>
                      <a:pt x="385" y="478"/>
                    </a:lnTo>
                    <a:lnTo>
                      <a:pt x="384" y="478"/>
                    </a:lnTo>
                    <a:lnTo>
                      <a:pt x="382" y="478"/>
                    </a:lnTo>
                    <a:lnTo>
                      <a:pt x="380" y="478"/>
                    </a:lnTo>
                    <a:lnTo>
                      <a:pt x="378" y="478"/>
                    </a:lnTo>
                    <a:lnTo>
                      <a:pt x="378" y="479"/>
                    </a:lnTo>
                    <a:lnTo>
                      <a:pt x="377" y="479"/>
                    </a:lnTo>
                    <a:lnTo>
                      <a:pt x="376" y="479"/>
                    </a:lnTo>
                    <a:lnTo>
                      <a:pt x="374" y="479"/>
                    </a:lnTo>
                    <a:lnTo>
                      <a:pt x="373" y="479"/>
                    </a:lnTo>
                    <a:lnTo>
                      <a:pt x="372" y="479"/>
                    </a:lnTo>
                    <a:lnTo>
                      <a:pt x="371" y="479"/>
                    </a:lnTo>
                    <a:lnTo>
                      <a:pt x="371" y="481"/>
                    </a:lnTo>
                    <a:lnTo>
                      <a:pt x="369" y="481"/>
                    </a:lnTo>
                    <a:lnTo>
                      <a:pt x="369" y="479"/>
                    </a:lnTo>
                    <a:lnTo>
                      <a:pt x="368" y="479"/>
                    </a:lnTo>
                    <a:lnTo>
                      <a:pt x="368" y="481"/>
                    </a:lnTo>
                    <a:lnTo>
                      <a:pt x="367" y="481"/>
                    </a:lnTo>
                    <a:lnTo>
                      <a:pt x="365" y="481"/>
                    </a:lnTo>
                    <a:lnTo>
                      <a:pt x="367" y="481"/>
                    </a:lnTo>
                    <a:lnTo>
                      <a:pt x="365" y="481"/>
                    </a:lnTo>
                    <a:lnTo>
                      <a:pt x="365" y="482"/>
                    </a:lnTo>
                    <a:lnTo>
                      <a:pt x="364" y="482"/>
                    </a:lnTo>
                    <a:lnTo>
                      <a:pt x="364" y="483"/>
                    </a:lnTo>
                    <a:lnTo>
                      <a:pt x="364" y="482"/>
                    </a:lnTo>
                    <a:lnTo>
                      <a:pt x="364" y="483"/>
                    </a:lnTo>
                    <a:lnTo>
                      <a:pt x="363" y="483"/>
                    </a:lnTo>
                    <a:lnTo>
                      <a:pt x="363" y="485"/>
                    </a:lnTo>
                    <a:lnTo>
                      <a:pt x="363" y="483"/>
                    </a:lnTo>
                    <a:lnTo>
                      <a:pt x="361" y="483"/>
                    </a:lnTo>
                    <a:lnTo>
                      <a:pt x="360" y="483"/>
                    </a:lnTo>
                    <a:lnTo>
                      <a:pt x="360" y="482"/>
                    </a:lnTo>
                    <a:lnTo>
                      <a:pt x="359" y="482"/>
                    </a:lnTo>
                    <a:lnTo>
                      <a:pt x="359" y="483"/>
                    </a:lnTo>
                    <a:lnTo>
                      <a:pt x="357" y="483"/>
                    </a:lnTo>
                    <a:lnTo>
                      <a:pt x="357" y="482"/>
                    </a:lnTo>
                    <a:lnTo>
                      <a:pt x="357" y="483"/>
                    </a:lnTo>
                    <a:lnTo>
                      <a:pt x="357" y="482"/>
                    </a:lnTo>
                    <a:lnTo>
                      <a:pt x="356" y="482"/>
                    </a:lnTo>
                    <a:lnTo>
                      <a:pt x="355" y="482"/>
                    </a:lnTo>
                    <a:lnTo>
                      <a:pt x="354" y="482"/>
                    </a:lnTo>
                    <a:lnTo>
                      <a:pt x="352" y="482"/>
                    </a:lnTo>
                    <a:lnTo>
                      <a:pt x="352" y="483"/>
                    </a:lnTo>
                    <a:lnTo>
                      <a:pt x="351" y="483"/>
                    </a:lnTo>
                    <a:lnTo>
                      <a:pt x="351" y="485"/>
                    </a:lnTo>
                    <a:lnTo>
                      <a:pt x="350" y="485"/>
                    </a:lnTo>
                    <a:lnTo>
                      <a:pt x="350" y="486"/>
                    </a:lnTo>
                    <a:lnTo>
                      <a:pt x="350" y="485"/>
                    </a:lnTo>
                    <a:lnTo>
                      <a:pt x="350" y="483"/>
                    </a:lnTo>
                    <a:lnTo>
                      <a:pt x="351" y="483"/>
                    </a:lnTo>
                    <a:lnTo>
                      <a:pt x="350" y="483"/>
                    </a:lnTo>
                    <a:lnTo>
                      <a:pt x="350" y="482"/>
                    </a:lnTo>
                    <a:lnTo>
                      <a:pt x="347" y="481"/>
                    </a:lnTo>
                    <a:lnTo>
                      <a:pt x="346" y="481"/>
                    </a:lnTo>
                    <a:lnTo>
                      <a:pt x="344" y="481"/>
                    </a:lnTo>
                    <a:lnTo>
                      <a:pt x="344" y="479"/>
                    </a:lnTo>
                    <a:lnTo>
                      <a:pt x="344" y="481"/>
                    </a:lnTo>
                    <a:lnTo>
                      <a:pt x="344" y="479"/>
                    </a:lnTo>
                    <a:lnTo>
                      <a:pt x="343" y="479"/>
                    </a:lnTo>
                    <a:lnTo>
                      <a:pt x="344" y="479"/>
                    </a:lnTo>
                    <a:lnTo>
                      <a:pt x="343" y="478"/>
                    </a:lnTo>
                    <a:lnTo>
                      <a:pt x="344" y="478"/>
                    </a:lnTo>
                    <a:lnTo>
                      <a:pt x="343" y="478"/>
                    </a:lnTo>
                    <a:lnTo>
                      <a:pt x="343" y="477"/>
                    </a:lnTo>
                    <a:lnTo>
                      <a:pt x="344" y="477"/>
                    </a:lnTo>
                    <a:lnTo>
                      <a:pt x="343" y="477"/>
                    </a:lnTo>
                    <a:lnTo>
                      <a:pt x="343" y="476"/>
                    </a:lnTo>
                    <a:lnTo>
                      <a:pt x="344" y="476"/>
                    </a:lnTo>
                    <a:lnTo>
                      <a:pt x="344" y="474"/>
                    </a:lnTo>
                    <a:lnTo>
                      <a:pt x="346" y="474"/>
                    </a:lnTo>
                    <a:lnTo>
                      <a:pt x="346" y="473"/>
                    </a:lnTo>
                    <a:lnTo>
                      <a:pt x="346" y="472"/>
                    </a:lnTo>
                    <a:lnTo>
                      <a:pt x="344" y="472"/>
                    </a:lnTo>
                    <a:lnTo>
                      <a:pt x="344" y="470"/>
                    </a:lnTo>
                    <a:lnTo>
                      <a:pt x="343" y="470"/>
                    </a:lnTo>
                    <a:lnTo>
                      <a:pt x="342" y="469"/>
                    </a:lnTo>
                    <a:lnTo>
                      <a:pt x="340" y="469"/>
                    </a:lnTo>
                    <a:lnTo>
                      <a:pt x="340" y="468"/>
                    </a:lnTo>
                    <a:lnTo>
                      <a:pt x="339" y="468"/>
                    </a:lnTo>
                    <a:lnTo>
                      <a:pt x="338" y="468"/>
                    </a:lnTo>
                    <a:lnTo>
                      <a:pt x="337" y="468"/>
                    </a:lnTo>
                    <a:lnTo>
                      <a:pt x="335" y="468"/>
                    </a:lnTo>
                    <a:lnTo>
                      <a:pt x="335" y="466"/>
                    </a:lnTo>
                    <a:lnTo>
                      <a:pt x="334" y="466"/>
                    </a:lnTo>
                    <a:lnTo>
                      <a:pt x="333" y="466"/>
                    </a:lnTo>
                    <a:lnTo>
                      <a:pt x="331" y="466"/>
                    </a:lnTo>
                    <a:lnTo>
                      <a:pt x="331" y="465"/>
                    </a:lnTo>
                    <a:lnTo>
                      <a:pt x="330" y="465"/>
                    </a:lnTo>
                    <a:lnTo>
                      <a:pt x="329" y="465"/>
                    </a:lnTo>
                    <a:lnTo>
                      <a:pt x="327" y="465"/>
                    </a:lnTo>
                    <a:lnTo>
                      <a:pt x="326" y="465"/>
                    </a:lnTo>
                    <a:lnTo>
                      <a:pt x="325" y="465"/>
                    </a:lnTo>
                    <a:lnTo>
                      <a:pt x="325" y="466"/>
                    </a:lnTo>
                    <a:lnTo>
                      <a:pt x="323" y="466"/>
                    </a:lnTo>
                    <a:lnTo>
                      <a:pt x="323" y="468"/>
                    </a:lnTo>
                    <a:lnTo>
                      <a:pt x="323" y="466"/>
                    </a:lnTo>
                    <a:lnTo>
                      <a:pt x="323" y="465"/>
                    </a:lnTo>
                    <a:lnTo>
                      <a:pt x="323" y="464"/>
                    </a:lnTo>
                    <a:lnTo>
                      <a:pt x="322" y="464"/>
                    </a:lnTo>
                    <a:lnTo>
                      <a:pt x="322" y="462"/>
                    </a:lnTo>
                    <a:lnTo>
                      <a:pt x="323" y="462"/>
                    </a:lnTo>
                    <a:lnTo>
                      <a:pt x="323" y="461"/>
                    </a:lnTo>
                    <a:lnTo>
                      <a:pt x="322" y="461"/>
                    </a:lnTo>
                    <a:lnTo>
                      <a:pt x="322" y="460"/>
                    </a:lnTo>
                    <a:lnTo>
                      <a:pt x="320" y="458"/>
                    </a:lnTo>
                    <a:lnTo>
                      <a:pt x="318" y="458"/>
                    </a:lnTo>
                    <a:lnTo>
                      <a:pt x="313" y="457"/>
                    </a:lnTo>
                    <a:lnTo>
                      <a:pt x="312" y="457"/>
                    </a:lnTo>
                    <a:lnTo>
                      <a:pt x="312" y="456"/>
                    </a:lnTo>
                    <a:lnTo>
                      <a:pt x="312" y="455"/>
                    </a:lnTo>
                    <a:lnTo>
                      <a:pt x="312" y="453"/>
                    </a:lnTo>
                    <a:lnTo>
                      <a:pt x="310" y="453"/>
                    </a:lnTo>
                    <a:lnTo>
                      <a:pt x="310" y="452"/>
                    </a:lnTo>
                    <a:lnTo>
                      <a:pt x="309" y="451"/>
                    </a:lnTo>
                    <a:lnTo>
                      <a:pt x="308" y="451"/>
                    </a:lnTo>
                    <a:lnTo>
                      <a:pt x="305" y="449"/>
                    </a:lnTo>
                    <a:lnTo>
                      <a:pt x="304" y="448"/>
                    </a:lnTo>
                    <a:lnTo>
                      <a:pt x="302" y="448"/>
                    </a:lnTo>
                    <a:lnTo>
                      <a:pt x="301" y="447"/>
                    </a:lnTo>
                    <a:lnTo>
                      <a:pt x="299" y="447"/>
                    </a:lnTo>
                    <a:lnTo>
                      <a:pt x="299" y="445"/>
                    </a:lnTo>
                    <a:lnTo>
                      <a:pt x="297" y="445"/>
                    </a:lnTo>
                    <a:lnTo>
                      <a:pt x="297" y="444"/>
                    </a:lnTo>
                    <a:lnTo>
                      <a:pt x="299" y="444"/>
                    </a:lnTo>
                    <a:lnTo>
                      <a:pt x="299" y="443"/>
                    </a:lnTo>
                    <a:lnTo>
                      <a:pt x="297" y="440"/>
                    </a:lnTo>
                    <a:lnTo>
                      <a:pt x="297" y="439"/>
                    </a:lnTo>
                    <a:lnTo>
                      <a:pt x="296" y="439"/>
                    </a:lnTo>
                    <a:lnTo>
                      <a:pt x="297" y="438"/>
                    </a:lnTo>
                    <a:lnTo>
                      <a:pt x="296" y="436"/>
                    </a:lnTo>
                    <a:lnTo>
                      <a:pt x="296" y="435"/>
                    </a:lnTo>
                    <a:lnTo>
                      <a:pt x="295" y="435"/>
                    </a:lnTo>
                    <a:lnTo>
                      <a:pt x="293" y="434"/>
                    </a:lnTo>
                    <a:lnTo>
                      <a:pt x="292" y="434"/>
                    </a:lnTo>
                    <a:lnTo>
                      <a:pt x="289" y="432"/>
                    </a:lnTo>
                    <a:lnTo>
                      <a:pt x="289" y="431"/>
                    </a:lnTo>
                    <a:lnTo>
                      <a:pt x="289" y="430"/>
                    </a:lnTo>
                    <a:lnTo>
                      <a:pt x="288" y="430"/>
                    </a:lnTo>
                    <a:lnTo>
                      <a:pt x="287" y="430"/>
                    </a:lnTo>
                    <a:lnTo>
                      <a:pt x="285" y="428"/>
                    </a:lnTo>
                    <a:lnTo>
                      <a:pt x="284" y="428"/>
                    </a:lnTo>
                    <a:lnTo>
                      <a:pt x="283" y="427"/>
                    </a:lnTo>
                    <a:lnTo>
                      <a:pt x="282" y="427"/>
                    </a:lnTo>
                    <a:lnTo>
                      <a:pt x="280" y="427"/>
                    </a:lnTo>
                    <a:lnTo>
                      <a:pt x="280" y="426"/>
                    </a:lnTo>
                    <a:lnTo>
                      <a:pt x="279" y="426"/>
                    </a:lnTo>
                    <a:lnTo>
                      <a:pt x="278" y="426"/>
                    </a:lnTo>
                    <a:lnTo>
                      <a:pt x="276" y="426"/>
                    </a:lnTo>
                    <a:lnTo>
                      <a:pt x="276" y="424"/>
                    </a:lnTo>
                    <a:lnTo>
                      <a:pt x="275" y="424"/>
                    </a:lnTo>
                    <a:lnTo>
                      <a:pt x="274" y="424"/>
                    </a:lnTo>
                    <a:lnTo>
                      <a:pt x="274" y="423"/>
                    </a:lnTo>
                    <a:lnTo>
                      <a:pt x="272" y="423"/>
                    </a:lnTo>
                    <a:lnTo>
                      <a:pt x="271" y="423"/>
                    </a:lnTo>
                    <a:lnTo>
                      <a:pt x="270" y="422"/>
                    </a:lnTo>
                    <a:lnTo>
                      <a:pt x="268" y="422"/>
                    </a:lnTo>
                    <a:lnTo>
                      <a:pt x="267" y="422"/>
                    </a:lnTo>
                    <a:lnTo>
                      <a:pt x="267" y="421"/>
                    </a:lnTo>
                    <a:lnTo>
                      <a:pt x="266" y="421"/>
                    </a:lnTo>
                    <a:lnTo>
                      <a:pt x="265" y="421"/>
                    </a:lnTo>
                    <a:lnTo>
                      <a:pt x="263" y="421"/>
                    </a:lnTo>
                    <a:lnTo>
                      <a:pt x="263" y="419"/>
                    </a:lnTo>
                    <a:lnTo>
                      <a:pt x="262" y="419"/>
                    </a:lnTo>
                    <a:lnTo>
                      <a:pt x="261" y="419"/>
                    </a:lnTo>
                    <a:lnTo>
                      <a:pt x="259" y="419"/>
                    </a:lnTo>
                    <a:lnTo>
                      <a:pt x="259" y="418"/>
                    </a:lnTo>
                    <a:lnTo>
                      <a:pt x="258" y="418"/>
                    </a:lnTo>
                    <a:lnTo>
                      <a:pt x="257" y="418"/>
                    </a:lnTo>
                    <a:lnTo>
                      <a:pt x="255" y="418"/>
                    </a:lnTo>
                    <a:lnTo>
                      <a:pt x="255" y="417"/>
                    </a:lnTo>
                    <a:lnTo>
                      <a:pt x="254" y="417"/>
                    </a:lnTo>
                    <a:lnTo>
                      <a:pt x="253" y="417"/>
                    </a:lnTo>
                    <a:lnTo>
                      <a:pt x="251" y="417"/>
                    </a:lnTo>
                    <a:lnTo>
                      <a:pt x="251" y="415"/>
                    </a:lnTo>
                    <a:lnTo>
                      <a:pt x="250" y="415"/>
                    </a:lnTo>
                    <a:lnTo>
                      <a:pt x="249" y="415"/>
                    </a:lnTo>
                    <a:lnTo>
                      <a:pt x="248" y="415"/>
                    </a:lnTo>
                    <a:lnTo>
                      <a:pt x="246" y="415"/>
                    </a:lnTo>
                    <a:lnTo>
                      <a:pt x="246" y="414"/>
                    </a:lnTo>
                    <a:lnTo>
                      <a:pt x="245" y="414"/>
                    </a:lnTo>
                    <a:lnTo>
                      <a:pt x="244" y="414"/>
                    </a:lnTo>
                    <a:lnTo>
                      <a:pt x="242" y="414"/>
                    </a:lnTo>
                    <a:lnTo>
                      <a:pt x="241" y="414"/>
                    </a:lnTo>
                    <a:lnTo>
                      <a:pt x="241" y="413"/>
                    </a:lnTo>
                    <a:lnTo>
                      <a:pt x="240" y="413"/>
                    </a:lnTo>
                    <a:lnTo>
                      <a:pt x="238" y="413"/>
                    </a:lnTo>
                    <a:lnTo>
                      <a:pt x="237" y="413"/>
                    </a:lnTo>
                    <a:lnTo>
                      <a:pt x="236" y="413"/>
                    </a:lnTo>
                    <a:lnTo>
                      <a:pt x="236" y="411"/>
                    </a:lnTo>
                    <a:lnTo>
                      <a:pt x="234" y="411"/>
                    </a:lnTo>
                    <a:lnTo>
                      <a:pt x="233" y="411"/>
                    </a:lnTo>
                    <a:lnTo>
                      <a:pt x="232" y="411"/>
                    </a:lnTo>
                    <a:lnTo>
                      <a:pt x="230" y="411"/>
                    </a:lnTo>
                    <a:lnTo>
                      <a:pt x="229" y="410"/>
                    </a:lnTo>
                    <a:lnTo>
                      <a:pt x="228" y="410"/>
                    </a:lnTo>
                    <a:lnTo>
                      <a:pt x="227" y="410"/>
                    </a:lnTo>
                    <a:lnTo>
                      <a:pt x="225" y="410"/>
                    </a:lnTo>
                    <a:lnTo>
                      <a:pt x="224" y="410"/>
                    </a:lnTo>
                    <a:lnTo>
                      <a:pt x="224" y="409"/>
                    </a:lnTo>
                    <a:lnTo>
                      <a:pt x="223" y="409"/>
                    </a:lnTo>
                    <a:lnTo>
                      <a:pt x="221" y="409"/>
                    </a:lnTo>
                    <a:lnTo>
                      <a:pt x="220" y="409"/>
                    </a:lnTo>
                    <a:lnTo>
                      <a:pt x="219" y="409"/>
                    </a:lnTo>
                    <a:lnTo>
                      <a:pt x="217" y="409"/>
                    </a:lnTo>
                    <a:lnTo>
                      <a:pt x="217" y="407"/>
                    </a:lnTo>
                    <a:lnTo>
                      <a:pt x="216" y="407"/>
                    </a:lnTo>
                    <a:lnTo>
                      <a:pt x="215" y="407"/>
                    </a:lnTo>
                    <a:lnTo>
                      <a:pt x="213" y="407"/>
                    </a:lnTo>
                    <a:lnTo>
                      <a:pt x="212" y="407"/>
                    </a:lnTo>
                    <a:lnTo>
                      <a:pt x="211" y="407"/>
                    </a:lnTo>
                    <a:lnTo>
                      <a:pt x="211" y="406"/>
                    </a:lnTo>
                    <a:lnTo>
                      <a:pt x="210" y="406"/>
                    </a:lnTo>
                    <a:lnTo>
                      <a:pt x="206" y="406"/>
                    </a:lnTo>
                    <a:lnTo>
                      <a:pt x="202" y="405"/>
                    </a:lnTo>
                    <a:lnTo>
                      <a:pt x="198" y="404"/>
                    </a:lnTo>
                    <a:lnTo>
                      <a:pt x="194" y="402"/>
                    </a:lnTo>
                    <a:lnTo>
                      <a:pt x="191" y="402"/>
                    </a:lnTo>
                    <a:lnTo>
                      <a:pt x="191" y="401"/>
                    </a:lnTo>
                    <a:lnTo>
                      <a:pt x="190" y="400"/>
                    </a:lnTo>
                    <a:lnTo>
                      <a:pt x="189" y="401"/>
                    </a:lnTo>
                    <a:lnTo>
                      <a:pt x="187" y="404"/>
                    </a:lnTo>
                    <a:lnTo>
                      <a:pt x="174" y="404"/>
                    </a:lnTo>
                    <a:lnTo>
                      <a:pt x="164" y="402"/>
                    </a:lnTo>
                    <a:lnTo>
                      <a:pt x="156" y="398"/>
                    </a:lnTo>
                    <a:lnTo>
                      <a:pt x="151" y="396"/>
                    </a:lnTo>
                    <a:lnTo>
                      <a:pt x="141" y="394"/>
                    </a:lnTo>
                    <a:lnTo>
                      <a:pt x="128" y="393"/>
                    </a:lnTo>
                    <a:lnTo>
                      <a:pt x="117" y="389"/>
                    </a:lnTo>
                    <a:lnTo>
                      <a:pt x="106" y="386"/>
                    </a:lnTo>
                    <a:lnTo>
                      <a:pt x="96" y="385"/>
                    </a:lnTo>
                    <a:lnTo>
                      <a:pt x="83" y="383"/>
                    </a:lnTo>
                    <a:lnTo>
                      <a:pt x="69" y="379"/>
                    </a:lnTo>
                    <a:lnTo>
                      <a:pt x="59" y="377"/>
                    </a:lnTo>
                    <a:lnTo>
                      <a:pt x="50" y="376"/>
                    </a:lnTo>
                    <a:lnTo>
                      <a:pt x="39" y="373"/>
                    </a:lnTo>
                    <a:lnTo>
                      <a:pt x="34" y="372"/>
                    </a:lnTo>
                    <a:lnTo>
                      <a:pt x="26" y="369"/>
                    </a:lnTo>
                    <a:lnTo>
                      <a:pt x="24" y="369"/>
                    </a:lnTo>
                    <a:lnTo>
                      <a:pt x="24" y="368"/>
                    </a:lnTo>
                    <a:lnTo>
                      <a:pt x="22" y="368"/>
                    </a:lnTo>
                    <a:lnTo>
                      <a:pt x="21" y="368"/>
                    </a:lnTo>
                    <a:lnTo>
                      <a:pt x="20" y="368"/>
                    </a:lnTo>
                    <a:lnTo>
                      <a:pt x="18" y="368"/>
                    </a:lnTo>
                    <a:lnTo>
                      <a:pt x="17" y="368"/>
                    </a:lnTo>
                    <a:lnTo>
                      <a:pt x="17" y="367"/>
                    </a:lnTo>
                    <a:lnTo>
                      <a:pt x="16" y="367"/>
                    </a:lnTo>
                    <a:lnTo>
                      <a:pt x="14" y="367"/>
                    </a:lnTo>
                    <a:lnTo>
                      <a:pt x="13" y="367"/>
                    </a:lnTo>
                    <a:lnTo>
                      <a:pt x="12" y="367"/>
                    </a:lnTo>
                    <a:lnTo>
                      <a:pt x="11" y="367"/>
                    </a:lnTo>
                    <a:lnTo>
                      <a:pt x="11" y="366"/>
                    </a:lnTo>
                    <a:lnTo>
                      <a:pt x="9" y="366"/>
                    </a:lnTo>
                    <a:lnTo>
                      <a:pt x="8" y="366"/>
                    </a:lnTo>
                    <a:lnTo>
                      <a:pt x="7" y="366"/>
                    </a:lnTo>
                    <a:lnTo>
                      <a:pt x="5" y="366"/>
                    </a:lnTo>
                    <a:lnTo>
                      <a:pt x="4" y="366"/>
                    </a:lnTo>
                    <a:lnTo>
                      <a:pt x="4" y="364"/>
                    </a:lnTo>
                    <a:lnTo>
                      <a:pt x="3" y="364"/>
                    </a:lnTo>
                    <a:lnTo>
                      <a:pt x="0" y="364"/>
                    </a:lnTo>
                    <a:lnTo>
                      <a:pt x="0" y="363"/>
                    </a:lnTo>
                    <a:lnTo>
                      <a:pt x="0" y="355"/>
                    </a:lnTo>
                    <a:lnTo>
                      <a:pt x="1" y="356"/>
                    </a:lnTo>
                    <a:lnTo>
                      <a:pt x="3" y="356"/>
                    </a:lnTo>
                    <a:lnTo>
                      <a:pt x="4" y="356"/>
                    </a:lnTo>
                    <a:lnTo>
                      <a:pt x="5" y="356"/>
                    </a:lnTo>
                    <a:lnTo>
                      <a:pt x="7" y="356"/>
                    </a:lnTo>
                    <a:lnTo>
                      <a:pt x="8" y="356"/>
                    </a:lnTo>
                    <a:lnTo>
                      <a:pt x="9" y="358"/>
                    </a:lnTo>
                    <a:lnTo>
                      <a:pt x="9" y="356"/>
                    </a:lnTo>
                    <a:lnTo>
                      <a:pt x="12" y="356"/>
                    </a:lnTo>
                    <a:lnTo>
                      <a:pt x="13" y="356"/>
                    </a:lnTo>
                    <a:lnTo>
                      <a:pt x="13" y="355"/>
                    </a:lnTo>
                    <a:lnTo>
                      <a:pt x="13" y="354"/>
                    </a:lnTo>
                    <a:lnTo>
                      <a:pt x="14" y="354"/>
                    </a:lnTo>
                    <a:lnTo>
                      <a:pt x="16" y="354"/>
                    </a:lnTo>
                    <a:lnTo>
                      <a:pt x="17" y="354"/>
                    </a:lnTo>
                    <a:lnTo>
                      <a:pt x="17" y="355"/>
                    </a:lnTo>
                    <a:lnTo>
                      <a:pt x="18" y="355"/>
                    </a:lnTo>
                    <a:lnTo>
                      <a:pt x="20" y="355"/>
                    </a:lnTo>
                    <a:lnTo>
                      <a:pt x="21" y="355"/>
                    </a:lnTo>
                    <a:lnTo>
                      <a:pt x="21" y="354"/>
                    </a:lnTo>
                    <a:lnTo>
                      <a:pt x="22" y="354"/>
                    </a:lnTo>
                    <a:lnTo>
                      <a:pt x="22" y="355"/>
                    </a:lnTo>
                    <a:lnTo>
                      <a:pt x="24" y="355"/>
                    </a:lnTo>
                    <a:lnTo>
                      <a:pt x="25" y="355"/>
                    </a:lnTo>
                    <a:lnTo>
                      <a:pt x="26" y="355"/>
                    </a:lnTo>
                    <a:lnTo>
                      <a:pt x="28" y="355"/>
                    </a:lnTo>
                    <a:lnTo>
                      <a:pt x="29" y="355"/>
                    </a:lnTo>
                    <a:lnTo>
                      <a:pt x="30" y="355"/>
                    </a:lnTo>
                    <a:lnTo>
                      <a:pt x="30" y="354"/>
                    </a:lnTo>
                    <a:lnTo>
                      <a:pt x="30" y="355"/>
                    </a:lnTo>
                    <a:lnTo>
                      <a:pt x="31" y="355"/>
                    </a:lnTo>
                    <a:lnTo>
                      <a:pt x="33" y="356"/>
                    </a:lnTo>
                    <a:lnTo>
                      <a:pt x="34" y="356"/>
                    </a:lnTo>
                    <a:lnTo>
                      <a:pt x="35" y="356"/>
                    </a:lnTo>
                    <a:lnTo>
                      <a:pt x="37" y="356"/>
                    </a:lnTo>
                    <a:lnTo>
                      <a:pt x="37" y="358"/>
                    </a:lnTo>
                    <a:lnTo>
                      <a:pt x="38" y="358"/>
                    </a:lnTo>
                    <a:lnTo>
                      <a:pt x="38" y="359"/>
                    </a:lnTo>
                    <a:lnTo>
                      <a:pt x="39" y="359"/>
                    </a:lnTo>
                    <a:lnTo>
                      <a:pt x="39" y="360"/>
                    </a:lnTo>
                    <a:lnTo>
                      <a:pt x="41" y="360"/>
                    </a:lnTo>
                    <a:lnTo>
                      <a:pt x="41" y="362"/>
                    </a:lnTo>
                    <a:lnTo>
                      <a:pt x="42" y="362"/>
                    </a:lnTo>
                    <a:lnTo>
                      <a:pt x="42" y="363"/>
                    </a:lnTo>
                    <a:lnTo>
                      <a:pt x="43" y="363"/>
                    </a:lnTo>
                    <a:lnTo>
                      <a:pt x="43" y="364"/>
                    </a:lnTo>
                    <a:lnTo>
                      <a:pt x="45" y="364"/>
                    </a:lnTo>
                    <a:lnTo>
                      <a:pt x="45" y="366"/>
                    </a:lnTo>
                    <a:lnTo>
                      <a:pt x="46" y="366"/>
                    </a:lnTo>
                    <a:lnTo>
                      <a:pt x="47" y="366"/>
                    </a:lnTo>
                    <a:lnTo>
                      <a:pt x="49" y="366"/>
                    </a:lnTo>
                    <a:lnTo>
                      <a:pt x="50" y="366"/>
                    </a:lnTo>
                    <a:lnTo>
                      <a:pt x="51" y="366"/>
                    </a:lnTo>
                    <a:lnTo>
                      <a:pt x="52" y="366"/>
                    </a:lnTo>
                    <a:lnTo>
                      <a:pt x="54" y="367"/>
                    </a:lnTo>
                    <a:lnTo>
                      <a:pt x="55" y="367"/>
                    </a:lnTo>
                    <a:lnTo>
                      <a:pt x="55" y="366"/>
                    </a:lnTo>
                    <a:lnTo>
                      <a:pt x="56" y="366"/>
                    </a:lnTo>
                    <a:lnTo>
                      <a:pt x="56" y="364"/>
                    </a:lnTo>
                    <a:lnTo>
                      <a:pt x="58" y="364"/>
                    </a:lnTo>
                    <a:lnTo>
                      <a:pt x="58" y="363"/>
                    </a:lnTo>
                    <a:lnTo>
                      <a:pt x="59" y="363"/>
                    </a:lnTo>
                    <a:lnTo>
                      <a:pt x="60" y="363"/>
                    </a:lnTo>
                    <a:lnTo>
                      <a:pt x="62" y="363"/>
                    </a:lnTo>
                    <a:lnTo>
                      <a:pt x="62" y="362"/>
                    </a:lnTo>
                    <a:lnTo>
                      <a:pt x="62" y="363"/>
                    </a:lnTo>
                    <a:lnTo>
                      <a:pt x="62" y="362"/>
                    </a:lnTo>
                    <a:lnTo>
                      <a:pt x="63" y="362"/>
                    </a:lnTo>
                    <a:lnTo>
                      <a:pt x="62" y="362"/>
                    </a:lnTo>
                    <a:lnTo>
                      <a:pt x="62" y="360"/>
                    </a:lnTo>
                    <a:lnTo>
                      <a:pt x="62" y="362"/>
                    </a:lnTo>
                    <a:lnTo>
                      <a:pt x="62" y="360"/>
                    </a:lnTo>
                    <a:lnTo>
                      <a:pt x="60" y="360"/>
                    </a:lnTo>
                    <a:lnTo>
                      <a:pt x="62" y="360"/>
                    </a:lnTo>
                    <a:lnTo>
                      <a:pt x="62" y="359"/>
                    </a:lnTo>
                    <a:lnTo>
                      <a:pt x="60" y="359"/>
                    </a:lnTo>
                    <a:lnTo>
                      <a:pt x="60" y="358"/>
                    </a:lnTo>
                    <a:lnTo>
                      <a:pt x="59" y="358"/>
                    </a:lnTo>
                    <a:lnTo>
                      <a:pt x="58" y="358"/>
                    </a:lnTo>
                    <a:lnTo>
                      <a:pt x="58" y="356"/>
                    </a:lnTo>
                    <a:lnTo>
                      <a:pt x="58" y="355"/>
                    </a:lnTo>
                    <a:lnTo>
                      <a:pt x="59" y="354"/>
                    </a:lnTo>
                    <a:lnTo>
                      <a:pt x="59" y="352"/>
                    </a:lnTo>
                    <a:lnTo>
                      <a:pt x="60" y="352"/>
                    </a:lnTo>
                    <a:lnTo>
                      <a:pt x="60" y="354"/>
                    </a:lnTo>
                    <a:lnTo>
                      <a:pt x="62" y="354"/>
                    </a:lnTo>
                    <a:lnTo>
                      <a:pt x="63" y="354"/>
                    </a:lnTo>
                    <a:lnTo>
                      <a:pt x="64" y="354"/>
                    </a:lnTo>
                    <a:lnTo>
                      <a:pt x="66" y="354"/>
                    </a:lnTo>
                    <a:lnTo>
                      <a:pt x="67" y="354"/>
                    </a:lnTo>
                    <a:lnTo>
                      <a:pt x="68" y="354"/>
                    </a:lnTo>
                    <a:lnTo>
                      <a:pt x="69" y="354"/>
                    </a:lnTo>
                    <a:lnTo>
                      <a:pt x="71" y="354"/>
                    </a:lnTo>
                    <a:lnTo>
                      <a:pt x="72" y="354"/>
                    </a:lnTo>
                    <a:lnTo>
                      <a:pt x="73" y="354"/>
                    </a:lnTo>
                    <a:lnTo>
                      <a:pt x="75" y="354"/>
                    </a:lnTo>
                    <a:lnTo>
                      <a:pt x="75" y="355"/>
                    </a:lnTo>
                    <a:lnTo>
                      <a:pt x="75" y="354"/>
                    </a:lnTo>
                    <a:lnTo>
                      <a:pt x="76" y="354"/>
                    </a:lnTo>
                    <a:lnTo>
                      <a:pt x="76" y="352"/>
                    </a:lnTo>
                    <a:lnTo>
                      <a:pt x="75" y="352"/>
                    </a:lnTo>
                    <a:lnTo>
                      <a:pt x="76" y="352"/>
                    </a:lnTo>
                    <a:lnTo>
                      <a:pt x="77" y="352"/>
                    </a:lnTo>
                    <a:lnTo>
                      <a:pt x="79" y="352"/>
                    </a:lnTo>
                    <a:lnTo>
                      <a:pt x="80" y="351"/>
                    </a:lnTo>
                    <a:lnTo>
                      <a:pt x="81" y="351"/>
                    </a:lnTo>
                    <a:lnTo>
                      <a:pt x="81" y="352"/>
                    </a:lnTo>
                    <a:lnTo>
                      <a:pt x="83" y="352"/>
                    </a:lnTo>
                    <a:lnTo>
                      <a:pt x="83" y="354"/>
                    </a:lnTo>
                    <a:lnTo>
                      <a:pt x="84" y="354"/>
                    </a:lnTo>
                    <a:lnTo>
                      <a:pt x="85" y="354"/>
                    </a:lnTo>
                    <a:lnTo>
                      <a:pt x="86" y="355"/>
                    </a:lnTo>
                    <a:lnTo>
                      <a:pt x="86" y="356"/>
                    </a:lnTo>
                    <a:lnTo>
                      <a:pt x="88" y="355"/>
                    </a:lnTo>
                    <a:lnTo>
                      <a:pt x="88" y="356"/>
                    </a:lnTo>
                    <a:lnTo>
                      <a:pt x="88" y="358"/>
                    </a:lnTo>
                    <a:lnTo>
                      <a:pt x="89" y="358"/>
                    </a:lnTo>
                    <a:lnTo>
                      <a:pt x="90" y="358"/>
                    </a:lnTo>
                    <a:lnTo>
                      <a:pt x="90" y="359"/>
                    </a:lnTo>
                    <a:lnTo>
                      <a:pt x="92" y="359"/>
                    </a:lnTo>
                    <a:lnTo>
                      <a:pt x="93" y="359"/>
                    </a:lnTo>
                    <a:lnTo>
                      <a:pt x="93" y="358"/>
                    </a:lnTo>
                    <a:lnTo>
                      <a:pt x="93" y="356"/>
                    </a:lnTo>
                    <a:lnTo>
                      <a:pt x="94" y="356"/>
                    </a:lnTo>
                    <a:lnTo>
                      <a:pt x="94" y="355"/>
                    </a:lnTo>
                    <a:lnTo>
                      <a:pt x="94" y="354"/>
                    </a:lnTo>
                    <a:lnTo>
                      <a:pt x="96" y="354"/>
                    </a:lnTo>
                    <a:lnTo>
                      <a:pt x="97" y="354"/>
                    </a:lnTo>
                    <a:lnTo>
                      <a:pt x="97" y="355"/>
                    </a:lnTo>
                    <a:lnTo>
                      <a:pt x="98" y="355"/>
                    </a:lnTo>
                    <a:lnTo>
                      <a:pt x="98" y="356"/>
                    </a:lnTo>
                    <a:lnTo>
                      <a:pt x="98" y="358"/>
                    </a:lnTo>
                    <a:lnTo>
                      <a:pt x="100" y="358"/>
                    </a:lnTo>
                    <a:lnTo>
                      <a:pt x="101" y="358"/>
                    </a:lnTo>
                    <a:lnTo>
                      <a:pt x="101" y="359"/>
                    </a:lnTo>
                    <a:lnTo>
                      <a:pt x="102" y="359"/>
                    </a:lnTo>
                    <a:lnTo>
                      <a:pt x="101" y="358"/>
                    </a:lnTo>
                    <a:lnTo>
                      <a:pt x="101" y="356"/>
                    </a:lnTo>
                    <a:lnTo>
                      <a:pt x="102" y="356"/>
                    </a:lnTo>
                    <a:lnTo>
                      <a:pt x="102" y="358"/>
                    </a:lnTo>
                    <a:lnTo>
                      <a:pt x="102" y="359"/>
                    </a:lnTo>
                    <a:lnTo>
                      <a:pt x="103" y="359"/>
                    </a:lnTo>
                    <a:lnTo>
                      <a:pt x="105" y="359"/>
                    </a:lnTo>
                    <a:lnTo>
                      <a:pt x="105" y="358"/>
                    </a:lnTo>
                    <a:lnTo>
                      <a:pt x="106" y="358"/>
                    </a:lnTo>
                    <a:lnTo>
                      <a:pt x="106" y="359"/>
                    </a:lnTo>
                    <a:lnTo>
                      <a:pt x="107" y="359"/>
                    </a:lnTo>
                    <a:lnTo>
                      <a:pt x="109" y="359"/>
                    </a:lnTo>
                    <a:lnTo>
                      <a:pt x="110" y="359"/>
                    </a:lnTo>
                    <a:lnTo>
                      <a:pt x="110" y="358"/>
                    </a:lnTo>
                    <a:lnTo>
                      <a:pt x="111" y="358"/>
                    </a:lnTo>
                    <a:lnTo>
                      <a:pt x="111" y="356"/>
                    </a:lnTo>
                    <a:lnTo>
                      <a:pt x="111" y="355"/>
                    </a:lnTo>
                    <a:lnTo>
                      <a:pt x="113" y="355"/>
                    </a:lnTo>
                    <a:lnTo>
                      <a:pt x="113" y="356"/>
                    </a:lnTo>
                    <a:lnTo>
                      <a:pt x="111" y="356"/>
                    </a:lnTo>
                    <a:lnTo>
                      <a:pt x="111" y="358"/>
                    </a:lnTo>
                    <a:lnTo>
                      <a:pt x="113" y="358"/>
                    </a:lnTo>
                    <a:lnTo>
                      <a:pt x="113" y="356"/>
                    </a:lnTo>
                    <a:lnTo>
                      <a:pt x="114" y="356"/>
                    </a:lnTo>
                    <a:lnTo>
                      <a:pt x="114" y="358"/>
                    </a:lnTo>
                    <a:lnTo>
                      <a:pt x="115" y="358"/>
                    </a:lnTo>
                    <a:lnTo>
                      <a:pt x="117" y="358"/>
                    </a:lnTo>
                    <a:lnTo>
                      <a:pt x="118" y="358"/>
                    </a:lnTo>
                    <a:lnTo>
                      <a:pt x="118" y="359"/>
                    </a:lnTo>
                    <a:lnTo>
                      <a:pt x="119" y="359"/>
                    </a:lnTo>
                    <a:lnTo>
                      <a:pt x="119" y="360"/>
                    </a:lnTo>
                    <a:lnTo>
                      <a:pt x="121" y="360"/>
                    </a:lnTo>
                    <a:lnTo>
                      <a:pt x="121" y="362"/>
                    </a:lnTo>
                    <a:lnTo>
                      <a:pt x="122" y="362"/>
                    </a:lnTo>
                    <a:lnTo>
                      <a:pt x="122" y="360"/>
                    </a:lnTo>
                    <a:lnTo>
                      <a:pt x="122" y="359"/>
                    </a:lnTo>
                    <a:lnTo>
                      <a:pt x="122" y="358"/>
                    </a:lnTo>
                    <a:lnTo>
                      <a:pt x="122" y="356"/>
                    </a:lnTo>
                    <a:lnTo>
                      <a:pt x="123" y="355"/>
                    </a:lnTo>
                    <a:lnTo>
                      <a:pt x="123" y="356"/>
                    </a:lnTo>
                    <a:lnTo>
                      <a:pt x="124" y="356"/>
                    </a:lnTo>
                    <a:lnTo>
                      <a:pt x="124" y="355"/>
                    </a:lnTo>
                    <a:lnTo>
                      <a:pt x="126" y="355"/>
                    </a:lnTo>
                    <a:lnTo>
                      <a:pt x="126" y="356"/>
                    </a:lnTo>
                    <a:lnTo>
                      <a:pt x="127" y="356"/>
                    </a:lnTo>
                    <a:lnTo>
                      <a:pt x="127" y="355"/>
                    </a:lnTo>
                    <a:lnTo>
                      <a:pt x="128" y="355"/>
                    </a:lnTo>
                    <a:lnTo>
                      <a:pt x="127" y="354"/>
                    </a:lnTo>
                    <a:lnTo>
                      <a:pt x="127" y="352"/>
                    </a:lnTo>
                    <a:lnTo>
                      <a:pt x="128" y="352"/>
                    </a:lnTo>
                    <a:lnTo>
                      <a:pt x="128" y="351"/>
                    </a:lnTo>
                    <a:lnTo>
                      <a:pt x="130" y="351"/>
                    </a:lnTo>
                    <a:lnTo>
                      <a:pt x="130" y="350"/>
                    </a:lnTo>
                    <a:lnTo>
                      <a:pt x="131" y="350"/>
                    </a:lnTo>
                    <a:lnTo>
                      <a:pt x="131" y="349"/>
                    </a:lnTo>
                    <a:lnTo>
                      <a:pt x="132" y="349"/>
                    </a:lnTo>
                    <a:lnTo>
                      <a:pt x="132" y="347"/>
                    </a:lnTo>
                    <a:lnTo>
                      <a:pt x="132" y="346"/>
                    </a:lnTo>
                    <a:lnTo>
                      <a:pt x="131" y="345"/>
                    </a:lnTo>
                    <a:lnTo>
                      <a:pt x="131" y="343"/>
                    </a:lnTo>
                    <a:lnTo>
                      <a:pt x="130" y="343"/>
                    </a:lnTo>
                    <a:lnTo>
                      <a:pt x="130" y="345"/>
                    </a:lnTo>
                    <a:lnTo>
                      <a:pt x="128" y="345"/>
                    </a:lnTo>
                    <a:lnTo>
                      <a:pt x="128" y="343"/>
                    </a:lnTo>
                    <a:lnTo>
                      <a:pt x="127" y="343"/>
                    </a:lnTo>
                    <a:lnTo>
                      <a:pt x="127" y="342"/>
                    </a:lnTo>
                    <a:lnTo>
                      <a:pt x="127" y="341"/>
                    </a:lnTo>
                    <a:lnTo>
                      <a:pt x="128" y="341"/>
                    </a:lnTo>
                    <a:lnTo>
                      <a:pt x="128" y="339"/>
                    </a:lnTo>
                    <a:lnTo>
                      <a:pt x="128" y="341"/>
                    </a:lnTo>
                    <a:lnTo>
                      <a:pt x="127" y="341"/>
                    </a:lnTo>
                    <a:lnTo>
                      <a:pt x="127" y="339"/>
                    </a:lnTo>
                    <a:lnTo>
                      <a:pt x="126" y="339"/>
                    </a:lnTo>
                    <a:lnTo>
                      <a:pt x="126" y="338"/>
                    </a:lnTo>
                    <a:lnTo>
                      <a:pt x="126" y="337"/>
                    </a:lnTo>
                    <a:lnTo>
                      <a:pt x="127" y="337"/>
                    </a:lnTo>
                    <a:lnTo>
                      <a:pt x="127" y="335"/>
                    </a:lnTo>
                    <a:lnTo>
                      <a:pt x="127" y="334"/>
                    </a:lnTo>
                    <a:lnTo>
                      <a:pt x="127" y="333"/>
                    </a:lnTo>
                    <a:lnTo>
                      <a:pt x="126" y="333"/>
                    </a:lnTo>
                    <a:lnTo>
                      <a:pt x="126" y="332"/>
                    </a:lnTo>
                    <a:lnTo>
                      <a:pt x="126" y="330"/>
                    </a:lnTo>
                    <a:lnTo>
                      <a:pt x="124" y="330"/>
                    </a:lnTo>
                    <a:lnTo>
                      <a:pt x="124" y="329"/>
                    </a:lnTo>
                    <a:lnTo>
                      <a:pt x="124" y="328"/>
                    </a:lnTo>
                    <a:lnTo>
                      <a:pt x="124" y="326"/>
                    </a:lnTo>
                    <a:lnTo>
                      <a:pt x="123" y="326"/>
                    </a:lnTo>
                    <a:lnTo>
                      <a:pt x="122" y="326"/>
                    </a:lnTo>
                    <a:lnTo>
                      <a:pt x="121" y="325"/>
                    </a:lnTo>
                    <a:lnTo>
                      <a:pt x="121" y="324"/>
                    </a:lnTo>
                    <a:lnTo>
                      <a:pt x="121" y="322"/>
                    </a:lnTo>
                    <a:lnTo>
                      <a:pt x="119" y="322"/>
                    </a:lnTo>
                    <a:lnTo>
                      <a:pt x="119" y="321"/>
                    </a:lnTo>
                    <a:lnTo>
                      <a:pt x="121" y="321"/>
                    </a:lnTo>
                    <a:lnTo>
                      <a:pt x="122" y="321"/>
                    </a:lnTo>
                    <a:lnTo>
                      <a:pt x="122" y="320"/>
                    </a:lnTo>
                    <a:lnTo>
                      <a:pt x="121" y="320"/>
                    </a:lnTo>
                    <a:lnTo>
                      <a:pt x="122" y="318"/>
                    </a:lnTo>
                    <a:lnTo>
                      <a:pt x="121" y="317"/>
                    </a:lnTo>
                    <a:lnTo>
                      <a:pt x="121" y="316"/>
                    </a:lnTo>
                    <a:lnTo>
                      <a:pt x="122" y="316"/>
                    </a:lnTo>
                    <a:lnTo>
                      <a:pt x="122" y="314"/>
                    </a:lnTo>
                    <a:lnTo>
                      <a:pt x="121" y="314"/>
                    </a:lnTo>
                    <a:lnTo>
                      <a:pt x="119" y="314"/>
                    </a:lnTo>
                    <a:lnTo>
                      <a:pt x="118" y="314"/>
                    </a:lnTo>
                    <a:lnTo>
                      <a:pt x="119" y="313"/>
                    </a:lnTo>
                    <a:lnTo>
                      <a:pt x="119" y="312"/>
                    </a:lnTo>
                    <a:lnTo>
                      <a:pt x="119" y="311"/>
                    </a:lnTo>
                    <a:lnTo>
                      <a:pt x="121" y="311"/>
                    </a:lnTo>
                    <a:lnTo>
                      <a:pt x="121" y="312"/>
                    </a:lnTo>
                    <a:lnTo>
                      <a:pt x="122" y="312"/>
                    </a:lnTo>
                    <a:lnTo>
                      <a:pt x="121" y="309"/>
                    </a:lnTo>
                    <a:lnTo>
                      <a:pt x="122" y="309"/>
                    </a:lnTo>
                    <a:lnTo>
                      <a:pt x="122" y="311"/>
                    </a:lnTo>
                    <a:lnTo>
                      <a:pt x="123" y="311"/>
                    </a:lnTo>
                    <a:lnTo>
                      <a:pt x="122" y="308"/>
                    </a:lnTo>
                    <a:lnTo>
                      <a:pt x="121" y="308"/>
                    </a:lnTo>
                    <a:lnTo>
                      <a:pt x="119" y="308"/>
                    </a:lnTo>
                    <a:lnTo>
                      <a:pt x="119" y="307"/>
                    </a:lnTo>
                    <a:lnTo>
                      <a:pt x="118" y="307"/>
                    </a:lnTo>
                    <a:lnTo>
                      <a:pt x="117" y="307"/>
                    </a:lnTo>
                    <a:lnTo>
                      <a:pt x="115" y="307"/>
                    </a:lnTo>
                    <a:lnTo>
                      <a:pt x="115" y="305"/>
                    </a:lnTo>
                    <a:lnTo>
                      <a:pt x="115" y="304"/>
                    </a:lnTo>
                    <a:lnTo>
                      <a:pt x="115" y="305"/>
                    </a:lnTo>
                    <a:lnTo>
                      <a:pt x="114" y="305"/>
                    </a:lnTo>
                    <a:lnTo>
                      <a:pt x="114" y="304"/>
                    </a:lnTo>
                    <a:lnTo>
                      <a:pt x="115" y="304"/>
                    </a:lnTo>
                    <a:lnTo>
                      <a:pt x="117" y="304"/>
                    </a:lnTo>
                    <a:lnTo>
                      <a:pt x="118" y="304"/>
                    </a:lnTo>
                    <a:lnTo>
                      <a:pt x="118" y="303"/>
                    </a:lnTo>
                    <a:lnTo>
                      <a:pt x="117" y="303"/>
                    </a:lnTo>
                    <a:lnTo>
                      <a:pt x="115" y="303"/>
                    </a:lnTo>
                    <a:lnTo>
                      <a:pt x="115" y="301"/>
                    </a:lnTo>
                    <a:lnTo>
                      <a:pt x="114" y="301"/>
                    </a:lnTo>
                    <a:lnTo>
                      <a:pt x="114" y="300"/>
                    </a:lnTo>
                    <a:lnTo>
                      <a:pt x="113" y="300"/>
                    </a:lnTo>
                    <a:lnTo>
                      <a:pt x="113" y="299"/>
                    </a:lnTo>
                    <a:lnTo>
                      <a:pt x="113" y="297"/>
                    </a:lnTo>
                    <a:lnTo>
                      <a:pt x="111" y="297"/>
                    </a:lnTo>
                    <a:lnTo>
                      <a:pt x="111" y="296"/>
                    </a:lnTo>
                    <a:lnTo>
                      <a:pt x="113" y="295"/>
                    </a:lnTo>
                    <a:lnTo>
                      <a:pt x="114" y="294"/>
                    </a:lnTo>
                    <a:lnTo>
                      <a:pt x="114" y="295"/>
                    </a:lnTo>
                    <a:lnTo>
                      <a:pt x="115" y="295"/>
                    </a:lnTo>
                    <a:lnTo>
                      <a:pt x="117" y="295"/>
                    </a:lnTo>
                    <a:lnTo>
                      <a:pt x="118" y="294"/>
                    </a:lnTo>
                    <a:lnTo>
                      <a:pt x="117" y="294"/>
                    </a:lnTo>
                    <a:lnTo>
                      <a:pt x="118" y="294"/>
                    </a:lnTo>
                    <a:lnTo>
                      <a:pt x="118" y="292"/>
                    </a:lnTo>
                    <a:lnTo>
                      <a:pt x="118" y="291"/>
                    </a:lnTo>
                    <a:lnTo>
                      <a:pt x="118" y="290"/>
                    </a:lnTo>
                    <a:lnTo>
                      <a:pt x="118" y="288"/>
                    </a:lnTo>
                    <a:lnTo>
                      <a:pt x="118" y="287"/>
                    </a:lnTo>
                    <a:lnTo>
                      <a:pt x="118" y="286"/>
                    </a:lnTo>
                    <a:lnTo>
                      <a:pt x="117" y="286"/>
                    </a:lnTo>
                    <a:lnTo>
                      <a:pt x="117" y="284"/>
                    </a:lnTo>
                    <a:lnTo>
                      <a:pt x="117" y="283"/>
                    </a:lnTo>
                    <a:lnTo>
                      <a:pt x="117" y="282"/>
                    </a:lnTo>
                    <a:lnTo>
                      <a:pt x="115" y="282"/>
                    </a:lnTo>
                    <a:lnTo>
                      <a:pt x="114" y="282"/>
                    </a:lnTo>
                    <a:lnTo>
                      <a:pt x="115" y="282"/>
                    </a:lnTo>
                    <a:lnTo>
                      <a:pt x="115" y="280"/>
                    </a:lnTo>
                    <a:lnTo>
                      <a:pt x="117" y="280"/>
                    </a:lnTo>
                    <a:lnTo>
                      <a:pt x="117" y="279"/>
                    </a:lnTo>
                    <a:lnTo>
                      <a:pt x="115" y="278"/>
                    </a:lnTo>
                    <a:lnTo>
                      <a:pt x="115" y="277"/>
                    </a:lnTo>
                    <a:lnTo>
                      <a:pt x="115" y="275"/>
                    </a:lnTo>
                    <a:lnTo>
                      <a:pt x="117" y="275"/>
                    </a:lnTo>
                    <a:lnTo>
                      <a:pt x="117" y="274"/>
                    </a:lnTo>
                    <a:lnTo>
                      <a:pt x="118" y="273"/>
                    </a:lnTo>
                    <a:lnTo>
                      <a:pt x="119" y="273"/>
                    </a:lnTo>
                    <a:lnTo>
                      <a:pt x="119" y="274"/>
                    </a:lnTo>
                    <a:lnTo>
                      <a:pt x="121" y="274"/>
                    </a:lnTo>
                    <a:lnTo>
                      <a:pt x="121" y="275"/>
                    </a:lnTo>
                    <a:lnTo>
                      <a:pt x="122" y="277"/>
                    </a:lnTo>
                    <a:lnTo>
                      <a:pt x="122" y="278"/>
                    </a:lnTo>
                    <a:lnTo>
                      <a:pt x="123" y="277"/>
                    </a:lnTo>
                    <a:lnTo>
                      <a:pt x="124" y="277"/>
                    </a:lnTo>
                    <a:lnTo>
                      <a:pt x="126" y="277"/>
                    </a:lnTo>
                    <a:lnTo>
                      <a:pt x="127" y="277"/>
                    </a:lnTo>
                    <a:lnTo>
                      <a:pt x="128" y="277"/>
                    </a:lnTo>
                    <a:lnTo>
                      <a:pt x="128" y="278"/>
                    </a:lnTo>
                    <a:lnTo>
                      <a:pt x="130" y="278"/>
                    </a:lnTo>
                    <a:lnTo>
                      <a:pt x="131" y="278"/>
                    </a:lnTo>
                    <a:lnTo>
                      <a:pt x="132" y="278"/>
                    </a:lnTo>
                    <a:lnTo>
                      <a:pt x="134" y="277"/>
                    </a:lnTo>
                    <a:lnTo>
                      <a:pt x="135" y="277"/>
                    </a:lnTo>
                    <a:lnTo>
                      <a:pt x="136" y="275"/>
                    </a:lnTo>
                    <a:lnTo>
                      <a:pt x="138" y="277"/>
                    </a:lnTo>
                    <a:lnTo>
                      <a:pt x="139" y="277"/>
                    </a:lnTo>
                    <a:lnTo>
                      <a:pt x="140" y="277"/>
                    </a:lnTo>
                    <a:lnTo>
                      <a:pt x="140" y="278"/>
                    </a:lnTo>
                    <a:lnTo>
                      <a:pt x="141" y="278"/>
                    </a:lnTo>
                    <a:lnTo>
                      <a:pt x="143" y="278"/>
                    </a:lnTo>
                    <a:lnTo>
                      <a:pt x="143" y="277"/>
                    </a:lnTo>
                    <a:lnTo>
                      <a:pt x="143" y="275"/>
                    </a:lnTo>
                    <a:lnTo>
                      <a:pt x="144" y="275"/>
                    </a:lnTo>
                    <a:lnTo>
                      <a:pt x="145" y="275"/>
                    </a:lnTo>
                    <a:lnTo>
                      <a:pt x="148" y="274"/>
                    </a:lnTo>
                    <a:lnTo>
                      <a:pt x="148" y="273"/>
                    </a:lnTo>
                    <a:lnTo>
                      <a:pt x="149" y="273"/>
                    </a:lnTo>
                    <a:lnTo>
                      <a:pt x="151" y="271"/>
                    </a:lnTo>
                    <a:lnTo>
                      <a:pt x="151" y="270"/>
                    </a:lnTo>
                    <a:lnTo>
                      <a:pt x="151" y="269"/>
                    </a:lnTo>
                    <a:lnTo>
                      <a:pt x="152" y="269"/>
                    </a:lnTo>
                    <a:lnTo>
                      <a:pt x="153" y="267"/>
                    </a:lnTo>
                    <a:lnTo>
                      <a:pt x="155" y="267"/>
                    </a:lnTo>
                    <a:lnTo>
                      <a:pt x="156" y="267"/>
                    </a:lnTo>
                    <a:lnTo>
                      <a:pt x="157" y="266"/>
                    </a:lnTo>
                    <a:lnTo>
                      <a:pt x="158" y="265"/>
                    </a:lnTo>
                    <a:lnTo>
                      <a:pt x="160" y="263"/>
                    </a:lnTo>
                    <a:lnTo>
                      <a:pt x="160" y="262"/>
                    </a:lnTo>
                    <a:lnTo>
                      <a:pt x="161" y="262"/>
                    </a:lnTo>
                    <a:lnTo>
                      <a:pt x="162" y="261"/>
                    </a:lnTo>
                    <a:lnTo>
                      <a:pt x="164" y="260"/>
                    </a:lnTo>
                    <a:lnTo>
                      <a:pt x="165" y="257"/>
                    </a:lnTo>
                    <a:lnTo>
                      <a:pt x="166" y="257"/>
                    </a:lnTo>
                    <a:lnTo>
                      <a:pt x="168" y="256"/>
                    </a:lnTo>
                    <a:lnTo>
                      <a:pt x="169" y="256"/>
                    </a:lnTo>
                    <a:lnTo>
                      <a:pt x="169" y="254"/>
                    </a:lnTo>
                    <a:lnTo>
                      <a:pt x="169" y="253"/>
                    </a:lnTo>
                    <a:lnTo>
                      <a:pt x="169" y="252"/>
                    </a:lnTo>
                    <a:lnTo>
                      <a:pt x="169" y="249"/>
                    </a:lnTo>
                    <a:lnTo>
                      <a:pt x="170" y="249"/>
                    </a:lnTo>
                    <a:lnTo>
                      <a:pt x="172" y="248"/>
                    </a:lnTo>
                    <a:lnTo>
                      <a:pt x="172" y="246"/>
                    </a:lnTo>
                    <a:lnTo>
                      <a:pt x="172" y="245"/>
                    </a:lnTo>
                    <a:lnTo>
                      <a:pt x="172" y="244"/>
                    </a:lnTo>
                    <a:lnTo>
                      <a:pt x="172" y="243"/>
                    </a:lnTo>
                    <a:lnTo>
                      <a:pt x="172" y="241"/>
                    </a:lnTo>
                    <a:lnTo>
                      <a:pt x="174" y="241"/>
                    </a:lnTo>
                    <a:lnTo>
                      <a:pt x="174" y="240"/>
                    </a:lnTo>
                    <a:lnTo>
                      <a:pt x="175" y="240"/>
                    </a:lnTo>
                    <a:lnTo>
                      <a:pt x="175" y="239"/>
                    </a:lnTo>
                    <a:lnTo>
                      <a:pt x="174" y="237"/>
                    </a:lnTo>
                    <a:lnTo>
                      <a:pt x="174" y="236"/>
                    </a:lnTo>
                    <a:lnTo>
                      <a:pt x="175" y="236"/>
                    </a:lnTo>
                    <a:lnTo>
                      <a:pt x="177" y="236"/>
                    </a:lnTo>
                    <a:lnTo>
                      <a:pt x="178" y="236"/>
                    </a:lnTo>
                    <a:lnTo>
                      <a:pt x="178" y="235"/>
                    </a:lnTo>
                    <a:lnTo>
                      <a:pt x="177" y="235"/>
                    </a:lnTo>
                    <a:lnTo>
                      <a:pt x="175" y="235"/>
                    </a:lnTo>
                    <a:lnTo>
                      <a:pt x="175" y="233"/>
                    </a:lnTo>
                    <a:lnTo>
                      <a:pt x="175" y="231"/>
                    </a:lnTo>
                    <a:lnTo>
                      <a:pt x="177" y="229"/>
                    </a:lnTo>
                    <a:lnTo>
                      <a:pt x="177" y="228"/>
                    </a:lnTo>
                    <a:lnTo>
                      <a:pt x="178" y="228"/>
                    </a:lnTo>
                    <a:lnTo>
                      <a:pt x="178" y="229"/>
                    </a:lnTo>
                    <a:lnTo>
                      <a:pt x="181" y="228"/>
                    </a:lnTo>
                    <a:lnTo>
                      <a:pt x="182" y="229"/>
                    </a:lnTo>
                    <a:lnTo>
                      <a:pt x="182" y="228"/>
                    </a:lnTo>
                    <a:lnTo>
                      <a:pt x="182" y="227"/>
                    </a:lnTo>
                    <a:lnTo>
                      <a:pt x="181" y="224"/>
                    </a:lnTo>
                    <a:lnTo>
                      <a:pt x="181" y="223"/>
                    </a:lnTo>
                    <a:lnTo>
                      <a:pt x="182" y="222"/>
                    </a:lnTo>
                    <a:lnTo>
                      <a:pt x="182" y="220"/>
                    </a:lnTo>
                    <a:lnTo>
                      <a:pt x="183" y="219"/>
                    </a:lnTo>
                    <a:lnTo>
                      <a:pt x="182" y="218"/>
                    </a:lnTo>
                    <a:lnTo>
                      <a:pt x="179" y="218"/>
                    </a:lnTo>
                    <a:lnTo>
                      <a:pt x="178" y="218"/>
                    </a:lnTo>
                    <a:lnTo>
                      <a:pt x="177" y="219"/>
                    </a:lnTo>
                    <a:lnTo>
                      <a:pt x="175" y="219"/>
                    </a:lnTo>
                    <a:lnTo>
                      <a:pt x="175" y="218"/>
                    </a:lnTo>
                    <a:lnTo>
                      <a:pt x="174" y="216"/>
                    </a:lnTo>
                    <a:lnTo>
                      <a:pt x="174" y="215"/>
                    </a:lnTo>
                    <a:lnTo>
                      <a:pt x="175" y="215"/>
                    </a:lnTo>
                    <a:lnTo>
                      <a:pt x="177" y="215"/>
                    </a:lnTo>
                    <a:lnTo>
                      <a:pt x="177" y="214"/>
                    </a:lnTo>
                    <a:lnTo>
                      <a:pt x="177" y="212"/>
                    </a:lnTo>
                    <a:lnTo>
                      <a:pt x="175" y="212"/>
                    </a:lnTo>
                    <a:lnTo>
                      <a:pt x="175" y="211"/>
                    </a:lnTo>
                    <a:lnTo>
                      <a:pt x="177" y="211"/>
                    </a:lnTo>
                    <a:lnTo>
                      <a:pt x="177" y="210"/>
                    </a:lnTo>
                    <a:lnTo>
                      <a:pt x="178" y="210"/>
                    </a:lnTo>
                    <a:lnTo>
                      <a:pt x="178" y="208"/>
                    </a:lnTo>
                    <a:lnTo>
                      <a:pt x="178" y="207"/>
                    </a:lnTo>
                    <a:lnTo>
                      <a:pt x="179" y="207"/>
                    </a:lnTo>
                    <a:lnTo>
                      <a:pt x="181" y="207"/>
                    </a:lnTo>
                    <a:lnTo>
                      <a:pt x="182" y="207"/>
                    </a:lnTo>
                    <a:lnTo>
                      <a:pt x="182" y="208"/>
                    </a:lnTo>
                    <a:lnTo>
                      <a:pt x="183" y="208"/>
                    </a:lnTo>
                    <a:lnTo>
                      <a:pt x="183" y="210"/>
                    </a:lnTo>
                    <a:lnTo>
                      <a:pt x="185" y="210"/>
                    </a:lnTo>
                    <a:lnTo>
                      <a:pt x="185" y="208"/>
                    </a:lnTo>
                    <a:lnTo>
                      <a:pt x="186" y="206"/>
                    </a:lnTo>
                    <a:lnTo>
                      <a:pt x="186" y="205"/>
                    </a:lnTo>
                    <a:lnTo>
                      <a:pt x="185" y="205"/>
                    </a:lnTo>
                    <a:lnTo>
                      <a:pt x="185" y="203"/>
                    </a:lnTo>
                    <a:lnTo>
                      <a:pt x="183" y="203"/>
                    </a:lnTo>
                    <a:lnTo>
                      <a:pt x="183" y="202"/>
                    </a:lnTo>
                    <a:lnTo>
                      <a:pt x="185" y="202"/>
                    </a:lnTo>
                    <a:lnTo>
                      <a:pt x="185" y="203"/>
                    </a:lnTo>
                    <a:lnTo>
                      <a:pt x="186" y="203"/>
                    </a:lnTo>
                    <a:lnTo>
                      <a:pt x="186" y="202"/>
                    </a:lnTo>
                    <a:lnTo>
                      <a:pt x="186" y="201"/>
                    </a:lnTo>
                    <a:lnTo>
                      <a:pt x="187" y="201"/>
                    </a:lnTo>
                    <a:lnTo>
                      <a:pt x="187" y="198"/>
                    </a:lnTo>
                    <a:lnTo>
                      <a:pt x="187" y="197"/>
                    </a:lnTo>
                    <a:lnTo>
                      <a:pt x="187" y="195"/>
                    </a:lnTo>
                    <a:lnTo>
                      <a:pt x="189" y="197"/>
                    </a:lnTo>
                    <a:lnTo>
                      <a:pt x="190" y="195"/>
                    </a:lnTo>
                    <a:lnTo>
                      <a:pt x="189" y="194"/>
                    </a:lnTo>
                    <a:lnTo>
                      <a:pt x="189" y="193"/>
                    </a:lnTo>
                    <a:lnTo>
                      <a:pt x="186" y="194"/>
                    </a:lnTo>
                    <a:lnTo>
                      <a:pt x="185" y="193"/>
                    </a:lnTo>
                    <a:lnTo>
                      <a:pt x="186" y="191"/>
                    </a:lnTo>
                    <a:lnTo>
                      <a:pt x="187" y="190"/>
                    </a:lnTo>
                    <a:lnTo>
                      <a:pt x="187" y="189"/>
                    </a:lnTo>
                    <a:lnTo>
                      <a:pt x="186" y="188"/>
                    </a:lnTo>
                    <a:lnTo>
                      <a:pt x="186" y="186"/>
                    </a:lnTo>
                    <a:lnTo>
                      <a:pt x="186" y="185"/>
                    </a:lnTo>
                    <a:lnTo>
                      <a:pt x="183" y="184"/>
                    </a:lnTo>
                    <a:lnTo>
                      <a:pt x="182" y="182"/>
                    </a:lnTo>
                    <a:lnTo>
                      <a:pt x="182" y="181"/>
                    </a:lnTo>
                    <a:lnTo>
                      <a:pt x="182" y="180"/>
                    </a:lnTo>
                    <a:lnTo>
                      <a:pt x="183" y="180"/>
                    </a:lnTo>
                    <a:lnTo>
                      <a:pt x="183" y="181"/>
                    </a:lnTo>
                    <a:lnTo>
                      <a:pt x="185" y="181"/>
                    </a:lnTo>
                    <a:lnTo>
                      <a:pt x="185" y="180"/>
                    </a:lnTo>
                    <a:lnTo>
                      <a:pt x="185" y="178"/>
                    </a:lnTo>
                    <a:lnTo>
                      <a:pt x="185" y="177"/>
                    </a:lnTo>
                    <a:lnTo>
                      <a:pt x="183" y="174"/>
                    </a:lnTo>
                    <a:lnTo>
                      <a:pt x="185" y="174"/>
                    </a:lnTo>
                    <a:lnTo>
                      <a:pt x="185" y="173"/>
                    </a:lnTo>
                    <a:lnTo>
                      <a:pt x="186" y="173"/>
                    </a:lnTo>
                    <a:lnTo>
                      <a:pt x="187" y="173"/>
                    </a:lnTo>
                    <a:lnTo>
                      <a:pt x="189" y="174"/>
                    </a:lnTo>
                    <a:lnTo>
                      <a:pt x="190" y="174"/>
                    </a:lnTo>
                    <a:lnTo>
                      <a:pt x="191" y="174"/>
                    </a:lnTo>
                    <a:lnTo>
                      <a:pt x="191" y="173"/>
                    </a:lnTo>
                    <a:lnTo>
                      <a:pt x="191" y="172"/>
                    </a:lnTo>
                    <a:lnTo>
                      <a:pt x="190" y="172"/>
                    </a:lnTo>
                    <a:lnTo>
                      <a:pt x="190" y="171"/>
                    </a:lnTo>
                    <a:lnTo>
                      <a:pt x="190" y="169"/>
                    </a:lnTo>
                    <a:lnTo>
                      <a:pt x="190" y="168"/>
                    </a:lnTo>
                    <a:lnTo>
                      <a:pt x="189" y="168"/>
                    </a:lnTo>
                    <a:lnTo>
                      <a:pt x="187" y="168"/>
                    </a:lnTo>
                    <a:lnTo>
                      <a:pt x="185" y="169"/>
                    </a:lnTo>
                    <a:lnTo>
                      <a:pt x="183" y="169"/>
                    </a:lnTo>
                    <a:lnTo>
                      <a:pt x="182" y="169"/>
                    </a:lnTo>
                    <a:lnTo>
                      <a:pt x="182" y="168"/>
                    </a:lnTo>
                    <a:lnTo>
                      <a:pt x="182" y="167"/>
                    </a:lnTo>
                    <a:lnTo>
                      <a:pt x="185" y="168"/>
                    </a:lnTo>
                    <a:lnTo>
                      <a:pt x="185" y="167"/>
                    </a:lnTo>
                    <a:lnTo>
                      <a:pt x="183" y="165"/>
                    </a:lnTo>
                    <a:lnTo>
                      <a:pt x="183" y="164"/>
                    </a:lnTo>
                    <a:lnTo>
                      <a:pt x="185" y="164"/>
                    </a:lnTo>
                    <a:lnTo>
                      <a:pt x="185" y="163"/>
                    </a:lnTo>
                    <a:lnTo>
                      <a:pt x="186" y="163"/>
                    </a:lnTo>
                    <a:lnTo>
                      <a:pt x="186" y="164"/>
                    </a:lnTo>
                    <a:lnTo>
                      <a:pt x="187" y="164"/>
                    </a:lnTo>
                    <a:lnTo>
                      <a:pt x="189" y="163"/>
                    </a:lnTo>
                    <a:lnTo>
                      <a:pt x="187" y="163"/>
                    </a:lnTo>
                    <a:lnTo>
                      <a:pt x="187" y="161"/>
                    </a:lnTo>
                    <a:lnTo>
                      <a:pt x="186" y="161"/>
                    </a:lnTo>
                    <a:lnTo>
                      <a:pt x="185" y="163"/>
                    </a:lnTo>
                    <a:lnTo>
                      <a:pt x="185" y="161"/>
                    </a:lnTo>
                    <a:lnTo>
                      <a:pt x="185" y="160"/>
                    </a:lnTo>
                    <a:lnTo>
                      <a:pt x="185" y="159"/>
                    </a:lnTo>
                    <a:lnTo>
                      <a:pt x="186" y="157"/>
                    </a:lnTo>
                    <a:lnTo>
                      <a:pt x="186" y="159"/>
                    </a:lnTo>
                    <a:lnTo>
                      <a:pt x="186" y="160"/>
                    </a:lnTo>
                    <a:lnTo>
                      <a:pt x="189" y="160"/>
                    </a:lnTo>
                    <a:lnTo>
                      <a:pt x="190" y="160"/>
                    </a:lnTo>
                    <a:lnTo>
                      <a:pt x="191" y="160"/>
                    </a:lnTo>
                    <a:lnTo>
                      <a:pt x="193" y="159"/>
                    </a:lnTo>
                    <a:lnTo>
                      <a:pt x="191" y="157"/>
                    </a:lnTo>
                    <a:lnTo>
                      <a:pt x="191" y="156"/>
                    </a:lnTo>
                    <a:lnTo>
                      <a:pt x="190" y="156"/>
                    </a:lnTo>
                    <a:lnTo>
                      <a:pt x="190" y="155"/>
                    </a:lnTo>
                    <a:lnTo>
                      <a:pt x="190" y="153"/>
                    </a:lnTo>
                    <a:lnTo>
                      <a:pt x="191" y="153"/>
                    </a:lnTo>
                    <a:lnTo>
                      <a:pt x="190" y="152"/>
                    </a:lnTo>
                    <a:lnTo>
                      <a:pt x="189" y="152"/>
                    </a:lnTo>
                    <a:lnTo>
                      <a:pt x="187" y="152"/>
                    </a:lnTo>
                    <a:lnTo>
                      <a:pt x="186" y="151"/>
                    </a:lnTo>
                    <a:lnTo>
                      <a:pt x="186" y="148"/>
                    </a:lnTo>
                    <a:lnTo>
                      <a:pt x="187" y="147"/>
                    </a:lnTo>
                    <a:lnTo>
                      <a:pt x="186" y="146"/>
                    </a:lnTo>
                    <a:lnTo>
                      <a:pt x="186" y="144"/>
                    </a:lnTo>
                    <a:lnTo>
                      <a:pt x="185" y="144"/>
                    </a:lnTo>
                    <a:lnTo>
                      <a:pt x="185" y="143"/>
                    </a:lnTo>
                    <a:lnTo>
                      <a:pt x="183" y="143"/>
                    </a:lnTo>
                    <a:lnTo>
                      <a:pt x="182" y="140"/>
                    </a:lnTo>
                    <a:lnTo>
                      <a:pt x="181" y="140"/>
                    </a:lnTo>
                    <a:lnTo>
                      <a:pt x="179" y="142"/>
                    </a:lnTo>
                    <a:lnTo>
                      <a:pt x="179" y="140"/>
                    </a:lnTo>
                    <a:lnTo>
                      <a:pt x="178" y="140"/>
                    </a:lnTo>
                    <a:lnTo>
                      <a:pt x="178" y="142"/>
                    </a:lnTo>
                    <a:lnTo>
                      <a:pt x="178" y="143"/>
                    </a:lnTo>
                    <a:lnTo>
                      <a:pt x="177" y="143"/>
                    </a:lnTo>
                    <a:lnTo>
                      <a:pt x="175" y="143"/>
                    </a:lnTo>
                    <a:lnTo>
                      <a:pt x="174" y="143"/>
                    </a:lnTo>
                    <a:lnTo>
                      <a:pt x="173" y="143"/>
                    </a:lnTo>
                    <a:lnTo>
                      <a:pt x="173" y="142"/>
                    </a:lnTo>
                    <a:lnTo>
                      <a:pt x="174" y="142"/>
                    </a:lnTo>
                    <a:lnTo>
                      <a:pt x="175" y="140"/>
                    </a:lnTo>
                    <a:lnTo>
                      <a:pt x="175" y="139"/>
                    </a:lnTo>
                    <a:lnTo>
                      <a:pt x="177" y="138"/>
                    </a:lnTo>
                    <a:lnTo>
                      <a:pt x="177" y="136"/>
                    </a:lnTo>
                    <a:lnTo>
                      <a:pt x="177" y="138"/>
                    </a:lnTo>
                    <a:lnTo>
                      <a:pt x="178" y="138"/>
                    </a:lnTo>
                    <a:lnTo>
                      <a:pt x="178" y="136"/>
                    </a:lnTo>
                    <a:lnTo>
                      <a:pt x="177" y="136"/>
                    </a:lnTo>
                    <a:lnTo>
                      <a:pt x="178" y="136"/>
                    </a:lnTo>
                    <a:lnTo>
                      <a:pt x="179" y="135"/>
                    </a:lnTo>
                    <a:lnTo>
                      <a:pt x="181" y="135"/>
                    </a:lnTo>
                    <a:lnTo>
                      <a:pt x="182" y="134"/>
                    </a:lnTo>
                    <a:lnTo>
                      <a:pt x="183" y="134"/>
                    </a:lnTo>
                    <a:lnTo>
                      <a:pt x="185" y="133"/>
                    </a:lnTo>
                    <a:lnTo>
                      <a:pt x="186" y="131"/>
                    </a:lnTo>
                    <a:lnTo>
                      <a:pt x="185" y="130"/>
                    </a:lnTo>
                    <a:lnTo>
                      <a:pt x="185" y="129"/>
                    </a:lnTo>
                    <a:lnTo>
                      <a:pt x="183" y="127"/>
                    </a:lnTo>
                    <a:lnTo>
                      <a:pt x="183" y="126"/>
                    </a:lnTo>
                    <a:lnTo>
                      <a:pt x="183" y="125"/>
                    </a:lnTo>
                    <a:lnTo>
                      <a:pt x="185" y="125"/>
                    </a:lnTo>
                    <a:lnTo>
                      <a:pt x="185" y="123"/>
                    </a:lnTo>
                    <a:lnTo>
                      <a:pt x="183" y="122"/>
                    </a:lnTo>
                    <a:lnTo>
                      <a:pt x="182" y="123"/>
                    </a:lnTo>
                    <a:lnTo>
                      <a:pt x="182" y="122"/>
                    </a:lnTo>
                    <a:lnTo>
                      <a:pt x="182" y="121"/>
                    </a:lnTo>
                    <a:lnTo>
                      <a:pt x="182" y="119"/>
                    </a:lnTo>
                    <a:lnTo>
                      <a:pt x="182" y="118"/>
                    </a:lnTo>
                    <a:lnTo>
                      <a:pt x="183" y="118"/>
                    </a:lnTo>
                    <a:lnTo>
                      <a:pt x="185" y="118"/>
                    </a:lnTo>
                    <a:lnTo>
                      <a:pt x="186" y="118"/>
                    </a:lnTo>
                    <a:lnTo>
                      <a:pt x="186" y="117"/>
                    </a:lnTo>
                    <a:lnTo>
                      <a:pt x="187" y="118"/>
                    </a:lnTo>
                    <a:lnTo>
                      <a:pt x="189" y="119"/>
                    </a:lnTo>
                    <a:lnTo>
                      <a:pt x="189" y="121"/>
                    </a:lnTo>
                    <a:lnTo>
                      <a:pt x="190" y="122"/>
                    </a:lnTo>
                    <a:lnTo>
                      <a:pt x="193" y="123"/>
                    </a:lnTo>
                    <a:lnTo>
                      <a:pt x="194" y="122"/>
                    </a:lnTo>
                    <a:lnTo>
                      <a:pt x="195" y="122"/>
                    </a:lnTo>
                    <a:lnTo>
                      <a:pt x="196" y="122"/>
                    </a:lnTo>
                    <a:lnTo>
                      <a:pt x="198" y="122"/>
                    </a:lnTo>
                    <a:lnTo>
                      <a:pt x="199" y="122"/>
                    </a:lnTo>
                    <a:lnTo>
                      <a:pt x="202" y="122"/>
                    </a:lnTo>
                    <a:lnTo>
                      <a:pt x="200" y="123"/>
                    </a:lnTo>
                    <a:lnTo>
                      <a:pt x="199" y="126"/>
                    </a:lnTo>
                    <a:lnTo>
                      <a:pt x="200" y="126"/>
                    </a:lnTo>
                    <a:lnTo>
                      <a:pt x="202" y="126"/>
                    </a:lnTo>
                    <a:lnTo>
                      <a:pt x="203" y="126"/>
                    </a:lnTo>
                    <a:lnTo>
                      <a:pt x="203" y="127"/>
                    </a:lnTo>
                    <a:lnTo>
                      <a:pt x="204" y="127"/>
                    </a:lnTo>
                    <a:lnTo>
                      <a:pt x="206" y="129"/>
                    </a:lnTo>
                    <a:lnTo>
                      <a:pt x="207" y="129"/>
                    </a:lnTo>
                    <a:lnTo>
                      <a:pt x="207" y="127"/>
                    </a:lnTo>
                    <a:lnTo>
                      <a:pt x="208" y="126"/>
                    </a:lnTo>
                    <a:lnTo>
                      <a:pt x="210" y="126"/>
                    </a:lnTo>
                    <a:lnTo>
                      <a:pt x="211" y="126"/>
                    </a:lnTo>
                    <a:lnTo>
                      <a:pt x="211" y="125"/>
                    </a:lnTo>
                    <a:lnTo>
                      <a:pt x="211" y="123"/>
                    </a:lnTo>
                    <a:lnTo>
                      <a:pt x="210" y="123"/>
                    </a:lnTo>
                    <a:lnTo>
                      <a:pt x="208" y="123"/>
                    </a:lnTo>
                    <a:lnTo>
                      <a:pt x="208" y="122"/>
                    </a:lnTo>
                    <a:lnTo>
                      <a:pt x="210" y="122"/>
                    </a:lnTo>
                    <a:lnTo>
                      <a:pt x="211" y="122"/>
                    </a:lnTo>
                    <a:lnTo>
                      <a:pt x="211" y="121"/>
                    </a:lnTo>
                    <a:lnTo>
                      <a:pt x="210" y="121"/>
                    </a:lnTo>
                    <a:lnTo>
                      <a:pt x="210" y="119"/>
                    </a:lnTo>
                    <a:lnTo>
                      <a:pt x="208" y="118"/>
                    </a:lnTo>
                    <a:lnTo>
                      <a:pt x="210" y="117"/>
                    </a:lnTo>
                    <a:lnTo>
                      <a:pt x="211" y="117"/>
                    </a:lnTo>
                    <a:lnTo>
                      <a:pt x="211" y="119"/>
                    </a:lnTo>
                    <a:lnTo>
                      <a:pt x="212" y="121"/>
                    </a:lnTo>
                    <a:lnTo>
                      <a:pt x="213" y="121"/>
                    </a:lnTo>
                    <a:lnTo>
                      <a:pt x="216" y="119"/>
                    </a:lnTo>
                    <a:lnTo>
                      <a:pt x="215" y="118"/>
                    </a:lnTo>
                    <a:lnTo>
                      <a:pt x="215" y="117"/>
                    </a:lnTo>
                    <a:lnTo>
                      <a:pt x="215" y="116"/>
                    </a:lnTo>
                    <a:lnTo>
                      <a:pt x="215" y="114"/>
                    </a:lnTo>
                    <a:lnTo>
                      <a:pt x="215" y="113"/>
                    </a:lnTo>
                    <a:lnTo>
                      <a:pt x="215" y="112"/>
                    </a:lnTo>
                    <a:lnTo>
                      <a:pt x="213" y="113"/>
                    </a:lnTo>
                    <a:lnTo>
                      <a:pt x="212" y="113"/>
                    </a:lnTo>
                    <a:lnTo>
                      <a:pt x="211" y="113"/>
                    </a:lnTo>
                    <a:lnTo>
                      <a:pt x="210" y="112"/>
                    </a:lnTo>
                    <a:lnTo>
                      <a:pt x="208" y="112"/>
                    </a:lnTo>
                    <a:lnTo>
                      <a:pt x="207" y="113"/>
                    </a:lnTo>
                    <a:lnTo>
                      <a:pt x="204" y="112"/>
                    </a:lnTo>
                    <a:lnTo>
                      <a:pt x="203" y="110"/>
                    </a:lnTo>
                    <a:lnTo>
                      <a:pt x="204" y="110"/>
                    </a:lnTo>
                    <a:lnTo>
                      <a:pt x="206" y="110"/>
                    </a:lnTo>
                    <a:lnTo>
                      <a:pt x="206" y="109"/>
                    </a:lnTo>
                    <a:lnTo>
                      <a:pt x="204" y="109"/>
                    </a:lnTo>
                    <a:lnTo>
                      <a:pt x="203" y="109"/>
                    </a:lnTo>
                    <a:lnTo>
                      <a:pt x="203" y="106"/>
                    </a:lnTo>
                    <a:lnTo>
                      <a:pt x="203" y="102"/>
                    </a:lnTo>
                    <a:lnTo>
                      <a:pt x="204" y="102"/>
                    </a:lnTo>
                    <a:lnTo>
                      <a:pt x="204" y="100"/>
                    </a:lnTo>
                    <a:lnTo>
                      <a:pt x="206" y="99"/>
                    </a:lnTo>
                    <a:lnTo>
                      <a:pt x="207" y="99"/>
                    </a:lnTo>
                    <a:lnTo>
                      <a:pt x="208" y="99"/>
                    </a:lnTo>
                    <a:lnTo>
                      <a:pt x="208" y="97"/>
                    </a:lnTo>
                    <a:lnTo>
                      <a:pt x="208" y="96"/>
                    </a:lnTo>
                    <a:lnTo>
                      <a:pt x="210" y="96"/>
                    </a:lnTo>
                    <a:lnTo>
                      <a:pt x="211" y="97"/>
                    </a:lnTo>
                    <a:lnTo>
                      <a:pt x="213" y="97"/>
                    </a:lnTo>
                    <a:lnTo>
                      <a:pt x="215" y="96"/>
                    </a:lnTo>
                    <a:lnTo>
                      <a:pt x="213" y="95"/>
                    </a:lnTo>
                    <a:lnTo>
                      <a:pt x="212" y="93"/>
                    </a:lnTo>
                    <a:lnTo>
                      <a:pt x="211" y="91"/>
                    </a:lnTo>
                    <a:lnTo>
                      <a:pt x="211" y="89"/>
                    </a:lnTo>
                    <a:lnTo>
                      <a:pt x="211" y="88"/>
                    </a:lnTo>
                    <a:lnTo>
                      <a:pt x="210" y="87"/>
                    </a:lnTo>
                    <a:lnTo>
                      <a:pt x="208" y="87"/>
                    </a:lnTo>
                    <a:lnTo>
                      <a:pt x="207" y="87"/>
                    </a:lnTo>
                    <a:lnTo>
                      <a:pt x="207" y="85"/>
                    </a:lnTo>
                    <a:lnTo>
                      <a:pt x="207" y="84"/>
                    </a:lnTo>
                    <a:lnTo>
                      <a:pt x="207" y="83"/>
                    </a:lnTo>
                    <a:lnTo>
                      <a:pt x="207" y="81"/>
                    </a:lnTo>
                    <a:lnTo>
                      <a:pt x="208" y="81"/>
                    </a:lnTo>
                    <a:lnTo>
                      <a:pt x="211" y="81"/>
                    </a:lnTo>
                    <a:lnTo>
                      <a:pt x="211" y="80"/>
                    </a:lnTo>
                    <a:lnTo>
                      <a:pt x="210" y="80"/>
                    </a:lnTo>
                    <a:lnTo>
                      <a:pt x="208" y="79"/>
                    </a:lnTo>
                    <a:lnTo>
                      <a:pt x="210" y="78"/>
                    </a:lnTo>
                    <a:lnTo>
                      <a:pt x="208" y="76"/>
                    </a:lnTo>
                    <a:lnTo>
                      <a:pt x="208" y="74"/>
                    </a:lnTo>
                    <a:lnTo>
                      <a:pt x="207" y="72"/>
                    </a:lnTo>
                    <a:lnTo>
                      <a:pt x="206" y="70"/>
                    </a:lnTo>
                    <a:lnTo>
                      <a:pt x="207" y="68"/>
                    </a:lnTo>
                    <a:lnTo>
                      <a:pt x="204" y="67"/>
                    </a:lnTo>
                    <a:lnTo>
                      <a:pt x="204" y="64"/>
                    </a:lnTo>
                    <a:lnTo>
                      <a:pt x="204" y="63"/>
                    </a:lnTo>
                    <a:lnTo>
                      <a:pt x="202" y="63"/>
                    </a:lnTo>
                    <a:lnTo>
                      <a:pt x="202" y="62"/>
                    </a:lnTo>
                    <a:lnTo>
                      <a:pt x="199" y="62"/>
                    </a:lnTo>
                    <a:lnTo>
                      <a:pt x="198" y="63"/>
                    </a:lnTo>
                    <a:lnTo>
                      <a:pt x="198" y="62"/>
                    </a:lnTo>
                    <a:lnTo>
                      <a:pt x="196" y="61"/>
                    </a:lnTo>
                    <a:lnTo>
                      <a:pt x="196" y="59"/>
                    </a:lnTo>
                    <a:lnTo>
                      <a:pt x="195" y="59"/>
                    </a:lnTo>
                    <a:lnTo>
                      <a:pt x="194" y="59"/>
                    </a:lnTo>
                    <a:lnTo>
                      <a:pt x="193" y="58"/>
                    </a:lnTo>
                    <a:lnTo>
                      <a:pt x="190" y="59"/>
                    </a:lnTo>
                    <a:lnTo>
                      <a:pt x="190" y="58"/>
                    </a:lnTo>
                    <a:lnTo>
                      <a:pt x="190" y="57"/>
                    </a:lnTo>
                    <a:lnTo>
                      <a:pt x="191" y="57"/>
                    </a:lnTo>
                    <a:lnTo>
                      <a:pt x="193" y="57"/>
                    </a:lnTo>
                    <a:lnTo>
                      <a:pt x="193" y="55"/>
                    </a:lnTo>
                    <a:lnTo>
                      <a:pt x="193" y="54"/>
                    </a:lnTo>
                    <a:lnTo>
                      <a:pt x="194" y="54"/>
                    </a:lnTo>
                    <a:lnTo>
                      <a:pt x="194" y="53"/>
                    </a:lnTo>
                    <a:lnTo>
                      <a:pt x="195" y="53"/>
                    </a:lnTo>
                    <a:lnTo>
                      <a:pt x="195" y="51"/>
                    </a:lnTo>
                    <a:lnTo>
                      <a:pt x="196" y="51"/>
                    </a:lnTo>
                    <a:lnTo>
                      <a:pt x="196" y="50"/>
                    </a:lnTo>
                    <a:lnTo>
                      <a:pt x="198" y="50"/>
                    </a:lnTo>
                    <a:lnTo>
                      <a:pt x="198" y="49"/>
                    </a:lnTo>
                    <a:lnTo>
                      <a:pt x="199" y="49"/>
                    </a:lnTo>
                    <a:lnTo>
                      <a:pt x="199" y="47"/>
                    </a:lnTo>
                    <a:lnTo>
                      <a:pt x="200" y="45"/>
                    </a:lnTo>
                    <a:lnTo>
                      <a:pt x="203" y="41"/>
                    </a:lnTo>
                    <a:lnTo>
                      <a:pt x="206" y="38"/>
                    </a:lnTo>
                    <a:lnTo>
                      <a:pt x="206" y="37"/>
                    </a:lnTo>
                    <a:lnTo>
                      <a:pt x="207" y="36"/>
                    </a:lnTo>
                    <a:lnTo>
                      <a:pt x="207" y="37"/>
                    </a:lnTo>
                    <a:lnTo>
                      <a:pt x="207" y="36"/>
                    </a:lnTo>
                    <a:lnTo>
                      <a:pt x="208" y="36"/>
                    </a:lnTo>
                    <a:lnTo>
                      <a:pt x="208" y="34"/>
                    </a:lnTo>
                    <a:lnTo>
                      <a:pt x="208" y="33"/>
                    </a:lnTo>
                    <a:lnTo>
                      <a:pt x="210" y="33"/>
                    </a:lnTo>
                    <a:lnTo>
                      <a:pt x="210" y="32"/>
                    </a:lnTo>
                    <a:lnTo>
                      <a:pt x="211" y="32"/>
                    </a:lnTo>
                    <a:lnTo>
                      <a:pt x="212" y="32"/>
                    </a:lnTo>
                    <a:lnTo>
                      <a:pt x="212" y="30"/>
                    </a:lnTo>
                    <a:lnTo>
                      <a:pt x="212" y="29"/>
                    </a:lnTo>
                    <a:lnTo>
                      <a:pt x="213" y="29"/>
                    </a:lnTo>
                    <a:lnTo>
                      <a:pt x="212" y="29"/>
                    </a:lnTo>
                    <a:lnTo>
                      <a:pt x="212" y="28"/>
                    </a:lnTo>
                    <a:lnTo>
                      <a:pt x="211" y="28"/>
                    </a:lnTo>
                    <a:lnTo>
                      <a:pt x="210" y="28"/>
                    </a:lnTo>
                    <a:lnTo>
                      <a:pt x="208" y="28"/>
                    </a:lnTo>
                    <a:lnTo>
                      <a:pt x="208" y="27"/>
                    </a:lnTo>
                    <a:lnTo>
                      <a:pt x="207" y="27"/>
                    </a:lnTo>
                    <a:lnTo>
                      <a:pt x="208" y="25"/>
                    </a:lnTo>
                    <a:lnTo>
                      <a:pt x="207" y="25"/>
                    </a:lnTo>
                    <a:lnTo>
                      <a:pt x="207" y="24"/>
                    </a:lnTo>
                    <a:lnTo>
                      <a:pt x="211" y="20"/>
                    </a:lnTo>
                    <a:lnTo>
                      <a:pt x="212" y="20"/>
                    </a:lnTo>
                    <a:lnTo>
                      <a:pt x="213" y="20"/>
                    </a:lnTo>
                    <a:lnTo>
                      <a:pt x="215" y="20"/>
                    </a:lnTo>
                    <a:lnTo>
                      <a:pt x="215" y="19"/>
                    </a:lnTo>
                    <a:lnTo>
                      <a:pt x="216" y="19"/>
                    </a:lnTo>
                    <a:lnTo>
                      <a:pt x="216" y="17"/>
                    </a:lnTo>
                    <a:lnTo>
                      <a:pt x="217" y="16"/>
                    </a:lnTo>
                    <a:lnTo>
                      <a:pt x="217" y="15"/>
                    </a:lnTo>
                    <a:lnTo>
                      <a:pt x="219" y="15"/>
                    </a:lnTo>
                    <a:lnTo>
                      <a:pt x="220" y="15"/>
                    </a:lnTo>
                    <a:lnTo>
                      <a:pt x="221" y="15"/>
                    </a:lnTo>
                    <a:lnTo>
                      <a:pt x="221" y="13"/>
                    </a:lnTo>
                    <a:lnTo>
                      <a:pt x="223" y="13"/>
                    </a:lnTo>
                    <a:lnTo>
                      <a:pt x="224" y="15"/>
                    </a:lnTo>
                    <a:lnTo>
                      <a:pt x="225" y="15"/>
                    </a:lnTo>
                    <a:lnTo>
                      <a:pt x="225" y="16"/>
                    </a:lnTo>
                    <a:lnTo>
                      <a:pt x="227" y="17"/>
                    </a:lnTo>
                    <a:lnTo>
                      <a:pt x="228" y="17"/>
                    </a:lnTo>
                    <a:lnTo>
                      <a:pt x="228" y="16"/>
                    </a:lnTo>
                    <a:lnTo>
                      <a:pt x="227" y="15"/>
                    </a:lnTo>
                    <a:lnTo>
                      <a:pt x="228" y="15"/>
                    </a:lnTo>
                    <a:lnTo>
                      <a:pt x="228" y="13"/>
                    </a:lnTo>
                    <a:lnTo>
                      <a:pt x="229" y="12"/>
                    </a:lnTo>
                    <a:lnTo>
                      <a:pt x="230" y="11"/>
                    </a:lnTo>
                    <a:lnTo>
                      <a:pt x="233" y="12"/>
                    </a:lnTo>
                    <a:lnTo>
                      <a:pt x="233" y="13"/>
                    </a:lnTo>
                    <a:lnTo>
                      <a:pt x="233" y="15"/>
                    </a:lnTo>
                    <a:lnTo>
                      <a:pt x="233" y="16"/>
                    </a:lnTo>
                    <a:lnTo>
                      <a:pt x="234" y="16"/>
                    </a:lnTo>
                    <a:lnTo>
                      <a:pt x="234" y="17"/>
                    </a:lnTo>
                    <a:lnTo>
                      <a:pt x="236" y="17"/>
                    </a:lnTo>
                    <a:lnTo>
                      <a:pt x="237" y="17"/>
                    </a:lnTo>
                    <a:lnTo>
                      <a:pt x="237" y="19"/>
                    </a:lnTo>
                    <a:lnTo>
                      <a:pt x="238" y="19"/>
                    </a:lnTo>
                    <a:lnTo>
                      <a:pt x="238" y="20"/>
                    </a:lnTo>
                    <a:lnTo>
                      <a:pt x="240" y="21"/>
                    </a:lnTo>
                    <a:lnTo>
                      <a:pt x="241" y="21"/>
                    </a:lnTo>
                    <a:lnTo>
                      <a:pt x="242" y="21"/>
                    </a:lnTo>
                    <a:lnTo>
                      <a:pt x="244" y="21"/>
                    </a:lnTo>
                    <a:lnTo>
                      <a:pt x="245" y="21"/>
                    </a:lnTo>
                    <a:lnTo>
                      <a:pt x="246" y="21"/>
                    </a:lnTo>
                    <a:lnTo>
                      <a:pt x="246" y="23"/>
                    </a:lnTo>
                    <a:lnTo>
                      <a:pt x="248" y="23"/>
                    </a:lnTo>
                    <a:lnTo>
                      <a:pt x="249" y="23"/>
                    </a:lnTo>
                    <a:lnTo>
                      <a:pt x="250" y="23"/>
                    </a:lnTo>
                    <a:lnTo>
                      <a:pt x="250" y="24"/>
                    </a:lnTo>
                    <a:lnTo>
                      <a:pt x="251" y="24"/>
                    </a:lnTo>
                    <a:lnTo>
                      <a:pt x="251" y="23"/>
                    </a:lnTo>
                    <a:lnTo>
                      <a:pt x="251" y="24"/>
                    </a:lnTo>
                    <a:lnTo>
                      <a:pt x="253" y="24"/>
                    </a:lnTo>
                    <a:lnTo>
                      <a:pt x="253" y="23"/>
                    </a:lnTo>
                    <a:lnTo>
                      <a:pt x="254" y="23"/>
                    </a:lnTo>
                    <a:lnTo>
                      <a:pt x="254" y="21"/>
                    </a:lnTo>
                    <a:lnTo>
                      <a:pt x="254" y="20"/>
                    </a:lnTo>
                    <a:lnTo>
                      <a:pt x="254" y="19"/>
                    </a:lnTo>
                    <a:lnTo>
                      <a:pt x="255" y="19"/>
                    </a:lnTo>
                    <a:lnTo>
                      <a:pt x="255" y="17"/>
                    </a:lnTo>
                    <a:lnTo>
                      <a:pt x="257" y="17"/>
                    </a:lnTo>
                    <a:lnTo>
                      <a:pt x="258" y="17"/>
                    </a:lnTo>
                    <a:lnTo>
                      <a:pt x="259" y="17"/>
                    </a:lnTo>
                    <a:lnTo>
                      <a:pt x="259" y="16"/>
                    </a:lnTo>
                    <a:lnTo>
                      <a:pt x="261" y="16"/>
                    </a:lnTo>
                    <a:lnTo>
                      <a:pt x="262" y="16"/>
                    </a:lnTo>
                    <a:lnTo>
                      <a:pt x="263" y="16"/>
                    </a:lnTo>
                    <a:lnTo>
                      <a:pt x="265" y="16"/>
                    </a:lnTo>
                    <a:lnTo>
                      <a:pt x="266" y="16"/>
                    </a:lnTo>
                    <a:lnTo>
                      <a:pt x="266" y="17"/>
                    </a:lnTo>
                    <a:lnTo>
                      <a:pt x="267" y="17"/>
                    </a:lnTo>
                    <a:lnTo>
                      <a:pt x="268" y="17"/>
                    </a:lnTo>
                    <a:lnTo>
                      <a:pt x="270" y="17"/>
                    </a:lnTo>
                    <a:lnTo>
                      <a:pt x="271" y="17"/>
                    </a:lnTo>
                    <a:lnTo>
                      <a:pt x="271" y="19"/>
                    </a:lnTo>
                    <a:lnTo>
                      <a:pt x="272" y="19"/>
                    </a:lnTo>
                    <a:lnTo>
                      <a:pt x="274" y="19"/>
                    </a:lnTo>
                    <a:lnTo>
                      <a:pt x="275" y="19"/>
                    </a:lnTo>
                    <a:lnTo>
                      <a:pt x="276" y="19"/>
                    </a:lnTo>
                    <a:lnTo>
                      <a:pt x="278" y="19"/>
                    </a:lnTo>
                    <a:lnTo>
                      <a:pt x="279" y="17"/>
                    </a:lnTo>
                    <a:lnTo>
                      <a:pt x="280" y="17"/>
                    </a:lnTo>
                    <a:lnTo>
                      <a:pt x="280" y="16"/>
                    </a:lnTo>
                    <a:lnTo>
                      <a:pt x="282" y="16"/>
                    </a:lnTo>
                    <a:lnTo>
                      <a:pt x="283" y="16"/>
                    </a:lnTo>
                    <a:lnTo>
                      <a:pt x="284" y="16"/>
                    </a:lnTo>
                    <a:lnTo>
                      <a:pt x="284" y="17"/>
                    </a:lnTo>
                    <a:lnTo>
                      <a:pt x="284" y="16"/>
                    </a:lnTo>
                    <a:lnTo>
                      <a:pt x="285" y="15"/>
                    </a:lnTo>
                    <a:lnTo>
                      <a:pt x="287" y="12"/>
                    </a:lnTo>
                    <a:lnTo>
                      <a:pt x="288" y="12"/>
                    </a:lnTo>
                    <a:lnTo>
                      <a:pt x="288" y="9"/>
                    </a:lnTo>
                    <a:lnTo>
                      <a:pt x="289" y="9"/>
                    </a:lnTo>
                    <a:lnTo>
                      <a:pt x="289" y="11"/>
                    </a:lnTo>
                    <a:lnTo>
                      <a:pt x="292" y="11"/>
                    </a:lnTo>
                    <a:lnTo>
                      <a:pt x="293" y="11"/>
                    </a:lnTo>
                    <a:lnTo>
                      <a:pt x="293" y="9"/>
                    </a:lnTo>
                    <a:lnTo>
                      <a:pt x="293" y="8"/>
                    </a:lnTo>
                    <a:lnTo>
                      <a:pt x="295" y="8"/>
                    </a:lnTo>
                    <a:lnTo>
                      <a:pt x="295" y="7"/>
                    </a:lnTo>
                    <a:lnTo>
                      <a:pt x="293" y="6"/>
                    </a:lnTo>
                    <a:lnTo>
                      <a:pt x="295" y="6"/>
                    </a:lnTo>
                    <a:lnTo>
                      <a:pt x="295" y="4"/>
                    </a:lnTo>
                    <a:lnTo>
                      <a:pt x="296" y="4"/>
                    </a:lnTo>
                    <a:lnTo>
                      <a:pt x="297" y="4"/>
                    </a:lnTo>
                    <a:lnTo>
                      <a:pt x="299" y="3"/>
                    </a:lnTo>
                    <a:lnTo>
                      <a:pt x="300" y="3"/>
                    </a:lnTo>
                    <a:lnTo>
                      <a:pt x="300" y="2"/>
                    </a:lnTo>
                    <a:lnTo>
                      <a:pt x="301" y="2"/>
                    </a:lnTo>
                    <a:lnTo>
                      <a:pt x="301" y="0"/>
                    </a:lnTo>
                    <a:lnTo>
                      <a:pt x="302" y="0"/>
                    </a:lnTo>
                    <a:lnTo>
                      <a:pt x="304" y="0"/>
                    </a:lnTo>
                    <a:lnTo>
                      <a:pt x="304" y="2"/>
                    </a:lnTo>
                    <a:lnTo>
                      <a:pt x="305" y="2"/>
                    </a:lnTo>
                    <a:lnTo>
                      <a:pt x="306" y="2"/>
                    </a:lnTo>
                    <a:lnTo>
                      <a:pt x="306" y="3"/>
                    </a:lnTo>
                    <a:lnTo>
                      <a:pt x="308" y="3"/>
                    </a:lnTo>
                    <a:lnTo>
                      <a:pt x="309" y="3"/>
                    </a:lnTo>
                    <a:lnTo>
                      <a:pt x="310" y="3"/>
                    </a:lnTo>
                    <a:lnTo>
                      <a:pt x="310" y="2"/>
                    </a:lnTo>
                    <a:lnTo>
                      <a:pt x="312" y="2"/>
                    </a:lnTo>
                    <a:lnTo>
                      <a:pt x="312" y="3"/>
                    </a:lnTo>
                    <a:lnTo>
                      <a:pt x="312" y="2"/>
                    </a:lnTo>
                    <a:lnTo>
                      <a:pt x="313" y="2"/>
                    </a:lnTo>
                    <a:lnTo>
                      <a:pt x="314" y="2"/>
                    </a:lnTo>
                    <a:lnTo>
                      <a:pt x="316" y="2"/>
                    </a:lnTo>
                    <a:lnTo>
                      <a:pt x="317" y="2"/>
                    </a:lnTo>
                    <a:lnTo>
                      <a:pt x="317" y="3"/>
                    </a:lnTo>
                    <a:lnTo>
                      <a:pt x="320" y="8"/>
                    </a:lnTo>
                    <a:lnTo>
                      <a:pt x="320" y="9"/>
                    </a:lnTo>
                    <a:lnTo>
                      <a:pt x="320" y="11"/>
                    </a:lnTo>
                    <a:lnTo>
                      <a:pt x="321" y="11"/>
                    </a:lnTo>
                    <a:lnTo>
                      <a:pt x="322" y="11"/>
                    </a:lnTo>
                    <a:lnTo>
                      <a:pt x="322" y="9"/>
                    </a:lnTo>
                    <a:lnTo>
                      <a:pt x="323" y="9"/>
                    </a:lnTo>
                    <a:lnTo>
                      <a:pt x="325" y="9"/>
                    </a:lnTo>
                    <a:lnTo>
                      <a:pt x="325" y="11"/>
                    </a:lnTo>
                    <a:lnTo>
                      <a:pt x="326" y="11"/>
                    </a:lnTo>
                    <a:lnTo>
                      <a:pt x="326" y="12"/>
                    </a:lnTo>
                    <a:lnTo>
                      <a:pt x="326" y="13"/>
                    </a:lnTo>
                    <a:lnTo>
                      <a:pt x="327" y="13"/>
                    </a:lnTo>
                    <a:lnTo>
                      <a:pt x="327" y="15"/>
                    </a:lnTo>
                    <a:lnTo>
                      <a:pt x="329" y="15"/>
                    </a:lnTo>
                    <a:lnTo>
                      <a:pt x="329" y="16"/>
                    </a:lnTo>
                    <a:lnTo>
                      <a:pt x="330" y="16"/>
                    </a:lnTo>
                    <a:lnTo>
                      <a:pt x="331" y="16"/>
                    </a:lnTo>
                    <a:lnTo>
                      <a:pt x="331" y="17"/>
                    </a:lnTo>
                    <a:lnTo>
                      <a:pt x="333" y="17"/>
                    </a:lnTo>
                    <a:lnTo>
                      <a:pt x="333" y="19"/>
                    </a:lnTo>
                    <a:lnTo>
                      <a:pt x="333" y="20"/>
                    </a:lnTo>
                    <a:lnTo>
                      <a:pt x="334" y="20"/>
                    </a:lnTo>
                    <a:lnTo>
                      <a:pt x="335" y="20"/>
                    </a:lnTo>
                    <a:lnTo>
                      <a:pt x="337" y="20"/>
                    </a:lnTo>
                    <a:lnTo>
                      <a:pt x="346" y="23"/>
                    </a:lnTo>
                    <a:lnTo>
                      <a:pt x="347" y="23"/>
                    </a:lnTo>
                    <a:lnTo>
                      <a:pt x="355" y="25"/>
                    </a:lnTo>
                    <a:lnTo>
                      <a:pt x="357" y="25"/>
                    </a:lnTo>
                    <a:lnTo>
                      <a:pt x="361" y="28"/>
                    </a:lnTo>
                    <a:lnTo>
                      <a:pt x="364" y="30"/>
                    </a:lnTo>
                    <a:lnTo>
                      <a:pt x="365" y="32"/>
                    </a:lnTo>
                    <a:lnTo>
                      <a:pt x="365" y="33"/>
                    </a:lnTo>
                    <a:lnTo>
                      <a:pt x="364" y="34"/>
                    </a:lnTo>
                    <a:lnTo>
                      <a:pt x="365" y="34"/>
                    </a:lnTo>
                    <a:lnTo>
                      <a:pt x="367" y="36"/>
                    </a:lnTo>
                    <a:lnTo>
                      <a:pt x="368" y="36"/>
                    </a:lnTo>
                    <a:lnTo>
                      <a:pt x="369" y="36"/>
                    </a:lnTo>
                    <a:lnTo>
                      <a:pt x="371" y="37"/>
                    </a:lnTo>
                    <a:lnTo>
                      <a:pt x="372" y="37"/>
                    </a:lnTo>
                    <a:lnTo>
                      <a:pt x="373" y="38"/>
                    </a:lnTo>
                    <a:lnTo>
                      <a:pt x="374" y="40"/>
                    </a:lnTo>
                    <a:lnTo>
                      <a:pt x="376" y="42"/>
                    </a:lnTo>
                    <a:lnTo>
                      <a:pt x="378" y="44"/>
                    </a:lnTo>
                    <a:lnTo>
                      <a:pt x="381" y="44"/>
                    </a:lnTo>
                    <a:lnTo>
                      <a:pt x="385" y="45"/>
                    </a:lnTo>
                    <a:lnTo>
                      <a:pt x="386" y="46"/>
                    </a:lnTo>
                    <a:lnTo>
                      <a:pt x="388" y="47"/>
                    </a:lnTo>
                    <a:lnTo>
                      <a:pt x="388" y="49"/>
                    </a:lnTo>
                    <a:lnTo>
                      <a:pt x="389" y="49"/>
                    </a:lnTo>
                    <a:lnTo>
                      <a:pt x="390" y="50"/>
                    </a:lnTo>
                    <a:lnTo>
                      <a:pt x="392" y="51"/>
                    </a:lnTo>
                    <a:lnTo>
                      <a:pt x="393" y="51"/>
                    </a:lnTo>
                    <a:lnTo>
                      <a:pt x="393" y="53"/>
                    </a:lnTo>
                    <a:lnTo>
                      <a:pt x="394" y="53"/>
                    </a:lnTo>
                    <a:lnTo>
                      <a:pt x="394" y="54"/>
                    </a:lnTo>
                    <a:lnTo>
                      <a:pt x="395" y="54"/>
                    </a:lnTo>
                    <a:lnTo>
                      <a:pt x="397" y="55"/>
                    </a:lnTo>
                    <a:lnTo>
                      <a:pt x="397" y="57"/>
                    </a:lnTo>
                    <a:lnTo>
                      <a:pt x="398" y="57"/>
                    </a:lnTo>
                    <a:lnTo>
                      <a:pt x="398" y="58"/>
                    </a:lnTo>
                    <a:lnTo>
                      <a:pt x="399" y="58"/>
                    </a:lnTo>
                    <a:lnTo>
                      <a:pt x="401" y="58"/>
                    </a:lnTo>
                    <a:lnTo>
                      <a:pt x="401" y="59"/>
                    </a:lnTo>
                    <a:lnTo>
                      <a:pt x="402" y="62"/>
                    </a:lnTo>
                    <a:lnTo>
                      <a:pt x="402" y="63"/>
                    </a:lnTo>
                    <a:lnTo>
                      <a:pt x="403" y="64"/>
                    </a:lnTo>
                    <a:lnTo>
                      <a:pt x="402" y="66"/>
                    </a:lnTo>
                    <a:lnTo>
                      <a:pt x="402" y="67"/>
                    </a:lnTo>
                    <a:lnTo>
                      <a:pt x="403" y="67"/>
                    </a:lnTo>
                    <a:lnTo>
                      <a:pt x="403" y="68"/>
                    </a:lnTo>
                    <a:lnTo>
                      <a:pt x="405" y="68"/>
                    </a:lnTo>
                    <a:lnTo>
                      <a:pt x="405" y="70"/>
                    </a:lnTo>
                    <a:lnTo>
                      <a:pt x="406" y="70"/>
                    </a:lnTo>
                    <a:lnTo>
                      <a:pt x="406" y="71"/>
                    </a:lnTo>
                    <a:lnTo>
                      <a:pt x="409" y="72"/>
                    </a:lnTo>
                    <a:lnTo>
                      <a:pt x="412" y="74"/>
                    </a:lnTo>
                    <a:lnTo>
                      <a:pt x="412" y="75"/>
                    </a:lnTo>
                    <a:lnTo>
                      <a:pt x="412" y="76"/>
                    </a:lnTo>
                    <a:lnTo>
                      <a:pt x="414" y="79"/>
                    </a:lnTo>
                    <a:lnTo>
                      <a:pt x="415" y="79"/>
                    </a:lnTo>
                    <a:lnTo>
                      <a:pt x="415" y="80"/>
                    </a:lnTo>
                    <a:lnTo>
                      <a:pt x="416" y="80"/>
                    </a:lnTo>
                    <a:lnTo>
                      <a:pt x="418" y="80"/>
                    </a:lnTo>
                    <a:lnTo>
                      <a:pt x="419" y="80"/>
                    </a:lnTo>
                    <a:lnTo>
                      <a:pt x="419" y="81"/>
                    </a:lnTo>
                    <a:lnTo>
                      <a:pt x="419" y="83"/>
                    </a:lnTo>
                    <a:lnTo>
                      <a:pt x="420" y="83"/>
                    </a:lnTo>
                    <a:lnTo>
                      <a:pt x="420" y="84"/>
                    </a:lnTo>
                    <a:lnTo>
                      <a:pt x="420" y="85"/>
                    </a:lnTo>
                    <a:lnTo>
                      <a:pt x="420" y="87"/>
                    </a:lnTo>
                    <a:lnTo>
                      <a:pt x="420" y="88"/>
                    </a:lnTo>
                    <a:lnTo>
                      <a:pt x="422" y="88"/>
                    </a:lnTo>
                    <a:lnTo>
                      <a:pt x="422" y="89"/>
                    </a:lnTo>
                    <a:lnTo>
                      <a:pt x="423" y="89"/>
                    </a:lnTo>
                    <a:lnTo>
                      <a:pt x="424" y="91"/>
                    </a:lnTo>
                    <a:lnTo>
                      <a:pt x="426" y="91"/>
                    </a:lnTo>
                    <a:lnTo>
                      <a:pt x="426" y="92"/>
                    </a:lnTo>
                    <a:lnTo>
                      <a:pt x="427" y="92"/>
                    </a:lnTo>
                    <a:lnTo>
                      <a:pt x="428" y="92"/>
                    </a:lnTo>
                    <a:lnTo>
                      <a:pt x="428" y="91"/>
                    </a:lnTo>
                    <a:lnTo>
                      <a:pt x="429" y="91"/>
                    </a:lnTo>
                    <a:lnTo>
                      <a:pt x="431" y="91"/>
                    </a:lnTo>
                    <a:lnTo>
                      <a:pt x="431" y="89"/>
                    </a:lnTo>
                    <a:lnTo>
                      <a:pt x="432" y="89"/>
                    </a:lnTo>
                    <a:lnTo>
                      <a:pt x="432" y="88"/>
                    </a:lnTo>
                    <a:lnTo>
                      <a:pt x="433" y="87"/>
                    </a:lnTo>
                    <a:lnTo>
                      <a:pt x="435" y="87"/>
                    </a:lnTo>
                    <a:lnTo>
                      <a:pt x="436" y="85"/>
                    </a:lnTo>
                    <a:lnTo>
                      <a:pt x="437" y="87"/>
                    </a:lnTo>
                    <a:lnTo>
                      <a:pt x="437" y="88"/>
                    </a:lnTo>
                    <a:lnTo>
                      <a:pt x="440" y="88"/>
                    </a:lnTo>
                    <a:lnTo>
                      <a:pt x="440" y="87"/>
                    </a:lnTo>
                    <a:lnTo>
                      <a:pt x="441" y="87"/>
                    </a:lnTo>
                    <a:lnTo>
                      <a:pt x="443" y="87"/>
                    </a:lnTo>
                    <a:lnTo>
                      <a:pt x="443" y="88"/>
                    </a:lnTo>
                    <a:lnTo>
                      <a:pt x="444" y="88"/>
                    </a:lnTo>
                    <a:lnTo>
                      <a:pt x="445" y="89"/>
                    </a:lnTo>
                    <a:lnTo>
                      <a:pt x="445" y="92"/>
                    </a:lnTo>
                    <a:lnTo>
                      <a:pt x="445" y="93"/>
                    </a:lnTo>
                    <a:lnTo>
                      <a:pt x="445" y="95"/>
                    </a:lnTo>
                    <a:lnTo>
                      <a:pt x="445" y="96"/>
                    </a:lnTo>
                    <a:lnTo>
                      <a:pt x="445" y="97"/>
                    </a:lnTo>
                    <a:lnTo>
                      <a:pt x="445" y="99"/>
                    </a:lnTo>
                    <a:lnTo>
                      <a:pt x="444" y="100"/>
                    </a:lnTo>
                    <a:lnTo>
                      <a:pt x="444" y="101"/>
                    </a:lnTo>
                    <a:lnTo>
                      <a:pt x="443" y="102"/>
                    </a:lnTo>
                    <a:lnTo>
                      <a:pt x="443" y="104"/>
                    </a:lnTo>
                    <a:lnTo>
                      <a:pt x="443" y="105"/>
                    </a:lnTo>
                    <a:lnTo>
                      <a:pt x="441" y="105"/>
                    </a:lnTo>
                    <a:lnTo>
                      <a:pt x="441" y="106"/>
                    </a:lnTo>
                    <a:lnTo>
                      <a:pt x="441" y="108"/>
                    </a:lnTo>
                    <a:lnTo>
                      <a:pt x="441" y="109"/>
                    </a:lnTo>
                    <a:lnTo>
                      <a:pt x="440" y="109"/>
                    </a:lnTo>
                    <a:lnTo>
                      <a:pt x="440" y="110"/>
                    </a:lnTo>
                    <a:lnTo>
                      <a:pt x="440" y="112"/>
                    </a:lnTo>
                    <a:lnTo>
                      <a:pt x="439" y="112"/>
                    </a:lnTo>
                    <a:lnTo>
                      <a:pt x="440" y="112"/>
                    </a:lnTo>
                    <a:lnTo>
                      <a:pt x="440" y="113"/>
                    </a:lnTo>
                    <a:lnTo>
                      <a:pt x="439" y="114"/>
                    </a:lnTo>
                    <a:lnTo>
                      <a:pt x="439" y="116"/>
                    </a:lnTo>
                    <a:lnTo>
                      <a:pt x="437" y="116"/>
                    </a:lnTo>
                    <a:lnTo>
                      <a:pt x="437" y="117"/>
                    </a:lnTo>
                    <a:lnTo>
                      <a:pt x="436" y="117"/>
                    </a:lnTo>
                    <a:lnTo>
                      <a:pt x="437" y="117"/>
                    </a:lnTo>
                    <a:lnTo>
                      <a:pt x="437" y="118"/>
                    </a:lnTo>
                    <a:lnTo>
                      <a:pt x="436" y="119"/>
                    </a:lnTo>
                    <a:lnTo>
                      <a:pt x="436" y="118"/>
                    </a:lnTo>
                    <a:lnTo>
                      <a:pt x="435" y="118"/>
                    </a:lnTo>
                    <a:lnTo>
                      <a:pt x="435" y="119"/>
                    </a:lnTo>
                    <a:lnTo>
                      <a:pt x="436" y="119"/>
                    </a:lnTo>
                    <a:lnTo>
                      <a:pt x="436" y="121"/>
                    </a:lnTo>
                    <a:lnTo>
                      <a:pt x="437" y="121"/>
                    </a:lnTo>
                    <a:lnTo>
                      <a:pt x="437" y="122"/>
                    </a:lnTo>
                    <a:lnTo>
                      <a:pt x="437" y="123"/>
                    </a:lnTo>
                    <a:lnTo>
                      <a:pt x="439" y="123"/>
                    </a:lnTo>
                    <a:lnTo>
                      <a:pt x="439" y="122"/>
                    </a:lnTo>
                    <a:lnTo>
                      <a:pt x="440" y="123"/>
                    </a:lnTo>
                    <a:lnTo>
                      <a:pt x="440" y="125"/>
                    </a:lnTo>
                    <a:lnTo>
                      <a:pt x="440" y="126"/>
                    </a:lnTo>
                    <a:lnTo>
                      <a:pt x="439" y="126"/>
                    </a:lnTo>
                    <a:lnTo>
                      <a:pt x="437" y="127"/>
                    </a:lnTo>
                    <a:lnTo>
                      <a:pt x="436" y="127"/>
                    </a:lnTo>
                    <a:lnTo>
                      <a:pt x="436" y="129"/>
                    </a:lnTo>
                    <a:lnTo>
                      <a:pt x="433" y="131"/>
                    </a:lnTo>
                    <a:lnTo>
                      <a:pt x="433" y="133"/>
                    </a:lnTo>
                    <a:lnTo>
                      <a:pt x="435" y="133"/>
                    </a:lnTo>
                    <a:lnTo>
                      <a:pt x="440" y="134"/>
                    </a:lnTo>
                    <a:lnTo>
                      <a:pt x="441" y="134"/>
                    </a:lnTo>
                    <a:lnTo>
                      <a:pt x="446" y="134"/>
                    </a:lnTo>
                    <a:lnTo>
                      <a:pt x="449" y="136"/>
                    </a:lnTo>
                    <a:lnTo>
                      <a:pt x="450" y="138"/>
                    </a:lnTo>
                    <a:lnTo>
                      <a:pt x="450" y="139"/>
                    </a:lnTo>
                    <a:lnTo>
                      <a:pt x="450" y="140"/>
                    </a:lnTo>
                    <a:lnTo>
                      <a:pt x="449" y="140"/>
                    </a:lnTo>
                    <a:lnTo>
                      <a:pt x="448" y="140"/>
                    </a:lnTo>
                    <a:lnTo>
                      <a:pt x="448" y="142"/>
                    </a:lnTo>
                    <a:lnTo>
                      <a:pt x="446" y="142"/>
                    </a:lnTo>
                    <a:lnTo>
                      <a:pt x="446" y="143"/>
                    </a:lnTo>
                    <a:lnTo>
                      <a:pt x="446" y="142"/>
                    </a:lnTo>
                    <a:lnTo>
                      <a:pt x="445" y="142"/>
                    </a:lnTo>
                    <a:lnTo>
                      <a:pt x="445" y="143"/>
                    </a:lnTo>
                    <a:lnTo>
                      <a:pt x="446" y="143"/>
                    </a:lnTo>
                    <a:lnTo>
                      <a:pt x="446" y="144"/>
                    </a:lnTo>
                    <a:lnTo>
                      <a:pt x="445" y="144"/>
                    </a:lnTo>
                    <a:lnTo>
                      <a:pt x="445" y="146"/>
                    </a:lnTo>
                    <a:lnTo>
                      <a:pt x="444" y="146"/>
                    </a:lnTo>
                    <a:lnTo>
                      <a:pt x="445" y="147"/>
                    </a:lnTo>
                    <a:lnTo>
                      <a:pt x="445" y="146"/>
                    </a:lnTo>
                    <a:lnTo>
                      <a:pt x="446" y="146"/>
                    </a:lnTo>
                    <a:lnTo>
                      <a:pt x="448" y="146"/>
                    </a:lnTo>
                    <a:lnTo>
                      <a:pt x="449" y="146"/>
                    </a:lnTo>
                    <a:lnTo>
                      <a:pt x="450" y="144"/>
                    </a:lnTo>
                    <a:lnTo>
                      <a:pt x="452" y="144"/>
                    </a:lnTo>
                    <a:lnTo>
                      <a:pt x="453" y="144"/>
                    </a:lnTo>
                    <a:lnTo>
                      <a:pt x="454" y="144"/>
                    </a:lnTo>
                    <a:lnTo>
                      <a:pt x="456" y="144"/>
                    </a:lnTo>
                    <a:lnTo>
                      <a:pt x="456" y="146"/>
                    </a:lnTo>
                    <a:lnTo>
                      <a:pt x="456" y="147"/>
                    </a:lnTo>
                    <a:lnTo>
                      <a:pt x="456" y="148"/>
                    </a:lnTo>
                    <a:lnTo>
                      <a:pt x="454" y="150"/>
                    </a:lnTo>
                    <a:lnTo>
                      <a:pt x="454" y="151"/>
                    </a:lnTo>
                    <a:lnTo>
                      <a:pt x="453" y="152"/>
                    </a:lnTo>
                    <a:lnTo>
                      <a:pt x="453" y="153"/>
                    </a:lnTo>
                    <a:lnTo>
                      <a:pt x="454" y="155"/>
                    </a:lnTo>
                    <a:lnTo>
                      <a:pt x="453" y="156"/>
                    </a:lnTo>
                    <a:lnTo>
                      <a:pt x="452" y="157"/>
                    </a:lnTo>
                    <a:lnTo>
                      <a:pt x="452" y="159"/>
                    </a:lnTo>
                    <a:lnTo>
                      <a:pt x="450" y="159"/>
                    </a:lnTo>
                    <a:lnTo>
                      <a:pt x="449" y="159"/>
                    </a:lnTo>
                    <a:lnTo>
                      <a:pt x="449" y="160"/>
                    </a:lnTo>
                    <a:lnTo>
                      <a:pt x="448" y="161"/>
                    </a:lnTo>
                    <a:lnTo>
                      <a:pt x="448" y="163"/>
                    </a:lnTo>
                    <a:lnTo>
                      <a:pt x="446" y="163"/>
                    </a:lnTo>
                    <a:lnTo>
                      <a:pt x="444" y="164"/>
                    </a:lnTo>
                    <a:lnTo>
                      <a:pt x="444" y="169"/>
                    </a:lnTo>
                    <a:lnTo>
                      <a:pt x="443" y="174"/>
                    </a:lnTo>
                    <a:lnTo>
                      <a:pt x="443" y="178"/>
                    </a:lnTo>
                    <a:lnTo>
                      <a:pt x="441" y="181"/>
                    </a:lnTo>
                    <a:lnTo>
                      <a:pt x="441" y="184"/>
                    </a:lnTo>
                    <a:lnTo>
                      <a:pt x="440" y="188"/>
                    </a:lnTo>
                    <a:lnTo>
                      <a:pt x="440" y="191"/>
                    </a:lnTo>
                    <a:lnTo>
                      <a:pt x="443" y="191"/>
                    </a:lnTo>
                    <a:lnTo>
                      <a:pt x="445" y="190"/>
                    </a:lnTo>
                    <a:lnTo>
                      <a:pt x="446" y="190"/>
                    </a:lnTo>
                    <a:lnTo>
                      <a:pt x="448" y="189"/>
                    </a:lnTo>
                    <a:lnTo>
                      <a:pt x="449" y="188"/>
                    </a:lnTo>
                    <a:lnTo>
                      <a:pt x="453" y="186"/>
                    </a:lnTo>
                    <a:lnTo>
                      <a:pt x="456" y="185"/>
                    </a:lnTo>
                    <a:lnTo>
                      <a:pt x="458" y="185"/>
                    </a:lnTo>
                    <a:lnTo>
                      <a:pt x="461" y="184"/>
                    </a:lnTo>
                    <a:lnTo>
                      <a:pt x="464" y="182"/>
                    </a:lnTo>
                    <a:lnTo>
                      <a:pt x="467" y="180"/>
                    </a:lnTo>
                    <a:lnTo>
                      <a:pt x="469" y="180"/>
                    </a:lnTo>
                    <a:lnTo>
                      <a:pt x="469" y="181"/>
                    </a:lnTo>
                    <a:lnTo>
                      <a:pt x="471" y="181"/>
                    </a:lnTo>
                    <a:lnTo>
                      <a:pt x="473" y="181"/>
                    </a:lnTo>
                    <a:lnTo>
                      <a:pt x="474" y="180"/>
                    </a:lnTo>
                    <a:lnTo>
                      <a:pt x="475" y="180"/>
                    </a:lnTo>
                    <a:lnTo>
                      <a:pt x="477" y="180"/>
                    </a:lnTo>
                    <a:lnTo>
                      <a:pt x="478" y="180"/>
                    </a:lnTo>
                    <a:lnTo>
                      <a:pt x="478" y="178"/>
                    </a:lnTo>
                    <a:lnTo>
                      <a:pt x="479" y="178"/>
                    </a:lnTo>
                    <a:lnTo>
                      <a:pt x="479" y="177"/>
                    </a:lnTo>
                    <a:lnTo>
                      <a:pt x="481" y="177"/>
                    </a:lnTo>
                    <a:lnTo>
                      <a:pt x="482" y="177"/>
                    </a:lnTo>
                    <a:lnTo>
                      <a:pt x="483" y="177"/>
                    </a:lnTo>
                    <a:lnTo>
                      <a:pt x="483" y="176"/>
                    </a:lnTo>
                    <a:lnTo>
                      <a:pt x="484" y="176"/>
                    </a:lnTo>
                    <a:lnTo>
                      <a:pt x="486" y="176"/>
                    </a:lnTo>
                    <a:lnTo>
                      <a:pt x="487" y="176"/>
                    </a:lnTo>
                    <a:lnTo>
                      <a:pt x="487" y="174"/>
                    </a:lnTo>
                    <a:lnTo>
                      <a:pt x="490" y="174"/>
                    </a:lnTo>
                    <a:lnTo>
                      <a:pt x="490" y="176"/>
                    </a:lnTo>
                    <a:lnTo>
                      <a:pt x="491" y="176"/>
                    </a:lnTo>
                    <a:lnTo>
                      <a:pt x="491" y="177"/>
                    </a:lnTo>
                    <a:lnTo>
                      <a:pt x="492" y="177"/>
                    </a:lnTo>
                    <a:lnTo>
                      <a:pt x="492" y="178"/>
                    </a:lnTo>
                    <a:lnTo>
                      <a:pt x="492" y="180"/>
                    </a:lnTo>
                    <a:lnTo>
                      <a:pt x="494" y="181"/>
                    </a:lnTo>
                    <a:lnTo>
                      <a:pt x="494" y="182"/>
                    </a:lnTo>
                    <a:lnTo>
                      <a:pt x="494" y="184"/>
                    </a:lnTo>
                    <a:lnTo>
                      <a:pt x="494" y="185"/>
                    </a:lnTo>
                    <a:lnTo>
                      <a:pt x="494" y="186"/>
                    </a:lnTo>
                    <a:lnTo>
                      <a:pt x="495" y="186"/>
                    </a:lnTo>
                    <a:lnTo>
                      <a:pt x="496" y="186"/>
                    </a:lnTo>
                    <a:lnTo>
                      <a:pt x="496" y="185"/>
                    </a:lnTo>
                    <a:lnTo>
                      <a:pt x="498" y="185"/>
                    </a:lnTo>
                    <a:lnTo>
                      <a:pt x="498" y="184"/>
                    </a:lnTo>
                    <a:lnTo>
                      <a:pt x="499" y="184"/>
                    </a:lnTo>
                    <a:lnTo>
                      <a:pt x="500" y="184"/>
                    </a:lnTo>
                    <a:lnTo>
                      <a:pt x="500" y="182"/>
                    </a:lnTo>
                    <a:lnTo>
                      <a:pt x="500" y="184"/>
                    </a:lnTo>
                    <a:lnTo>
                      <a:pt x="501" y="184"/>
                    </a:lnTo>
                    <a:lnTo>
                      <a:pt x="503" y="184"/>
                    </a:lnTo>
                    <a:lnTo>
                      <a:pt x="504" y="184"/>
                    </a:lnTo>
                    <a:lnTo>
                      <a:pt x="505" y="184"/>
                    </a:lnTo>
                    <a:lnTo>
                      <a:pt x="507" y="185"/>
                    </a:lnTo>
                    <a:lnTo>
                      <a:pt x="508" y="186"/>
                    </a:lnTo>
                    <a:lnTo>
                      <a:pt x="509" y="186"/>
                    </a:lnTo>
                    <a:lnTo>
                      <a:pt x="509" y="188"/>
                    </a:lnTo>
                    <a:lnTo>
                      <a:pt x="509" y="189"/>
                    </a:lnTo>
                    <a:lnTo>
                      <a:pt x="511" y="189"/>
                    </a:lnTo>
                    <a:lnTo>
                      <a:pt x="512" y="190"/>
                    </a:lnTo>
                    <a:lnTo>
                      <a:pt x="512" y="191"/>
                    </a:lnTo>
                    <a:lnTo>
                      <a:pt x="513" y="191"/>
                    </a:lnTo>
                    <a:lnTo>
                      <a:pt x="513" y="193"/>
                    </a:lnTo>
                    <a:lnTo>
                      <a:pt x="513" y="194"/>
                    </a:lnTo>
                    <a:lnTo>
                      <a:pt x="515" y="197"/>
                    </a:lnTo>
                    <a:lnTo>
                      <a:pt x="516" y="197"/>
                    </a:lnTo>
                    <a:lnTo>
                      <a:pt x="516" y="198"/>
                    </a:lnTo>
                    <a:lnTo>
                      <a:pt x="516" y="199"/>
                    </a:lnTo>
                    <a:lnTo>
                      <a:pt x="517" y="201"/>
                    </a:lnTo>
                    <a:lnTo>
                      <a:pt x="516" y="202"/>
                    </a:lnTo>
                    <a:lnTo>
                      <a:pt x="517" y="202"/>
                    </a:lnTo>
                    <a:lnTo>
                      <a:pt x="517" y="201"/>
                    </a:lnTo>
                    <a:lnTo>
                      <a:pt x="520" y="201"/>
                    </a:lnTo>
                    <a:lnTo>
                      <a:pt x="520" y="202"/>
                    </a:lnTo>
                    <a:lnTo>
                      <a:pt x="521" y="202"/>
                    </a:lnTo>
                    <a:lnTo>
                      <a:pt x="522" y="202"/>
                    </a:lnTo>
                    <a:lnTo>
                      <a:pt x="521" y="202"/>
                    </a:lnTo>
                    <a:lnTo>
                      <a:pt x="521" y="203"/>
                    </a:lnTo>
                    <a:lnTo>
                      <a:pt x="522" y="203"/>
                    </a:lnTo>
                    <a:lnTo>
                      <a:pt x="522" y="205"/>
                    </a:lnTo>
                    <a:lnTo>
                      <a:pt x="521" y="205"/>
                    </a:lnTo>
                    <a:lnTo>
                      <a:pt x="522" y="205"/>
                    </a:lnTo>
                    <a:lnTo>
                      <a:pt x="522" y="207"/>
                    </a:lnTo>
                    <a:lnTo>
                      <a:pt x="521" y="208"/>
                    </a:lnTo>
                    <a:lnTo>
                      <a:pt x="521" y="210"/>
                    </a:lnTo>
                    <a:lnTo>
                      <a:pt x="521" y="211"/>
                    </a:lnTo>
                    <a:lnTo>
                      <a:pt x="521" y="212"/>
                    </a:lnTo>
                    <a:lnTo>
                      <a:pt x="521" y="214"/>
                    </a:lnTo>
                    <a:lnTo>
                      <a:pt x="520" y="214"/>
                    </a:lnTo>
                    <a:lnTo>
                      <a:pt x="518" y="212"/>
                    </a:lnTo>
                    <a:lnTo>
                      <a:pt x="517" y="212"/>
                    </a:lnTo>
                    <a:lnTo>
                      <a:pt x="516" y="212"/>
                    </a:lnTo>
                    <a:lnTo>
                      <a:pt x="516" y="214"/>
                    </a:lnTo>
                    <a:lnTo>
                      <a:pt x="515" y="215"/>
                    </a:lnTo>
                    <a:lnTo>
                      <a:pt x="515" y="216"/>
                    </a:lnTo>
                    <a:lnTo>
                      <a:pt x="513" y="216"/>
                    </a:lnTo>
                    <a:lnTo>
                      <a:pt x="513" y="218"/>
                    </a:lnTo>
                    <a:lnTo>
                      <a:pt x="515" y="218"/>
                    </a:lnTo>
                    <a:lnTo>
                      <a:pt x="515" y="219"/>
                    </a:lnTo>
                    <a:lnTo>
                      <a:pt x="513" y="220"/>
                    </a:lnTo>
                    <a:lnTo>
                      <a:pt x="513" y="223"/>
                    </a:lnTo>
                    <a:lnTo>
                      <a:pt x="513" y="224"/>
                    </a:lnTo>
                    <a:lnTo>
                      <a:pt x="513" y="225"/>
                    </a:lnTo>
                    <a:lnTo>
                      <a:pt x="515" y="225"/>
                    </a:lnTo>
                    <a:lnTo>
                      <a:pt x="513" y="225"/>
                    </a:lnTo>
                    <a:lnTo>
                      <a:pt x="515" y="225"/>
                    </a:lnTo>
                    <a:lnTo>
                      <a:pt x="515" y="227"/>
                    </a:lnTo>
                    <a:lnTo>
                      <a:pt x="515" y="228"/>
                    </a:lnTo>
                    <a:lnTo>
                      <a:pt x="515" y="229"/>
                    </a:lnTo>
                    <a:lnTo>
                      <a:pt x="515" y="231"/>
                    </a:lnTo>
                    <a:lnTo>
                      <a:pt x="515" y="232"/>
                    </a:lnTo>
                    <a:lnTo>
                      <a:pt x="515" y="233"/>
                    </a:lnTo>
                    <a:lnTo>
                      <a:pt x="515" y="235"/>
                    </a:lnTo>
                    <a:lnTo>
                      <a:pt x="515" y="236"/>
                    </a:lnTo>
                    <a:lnTo>
                      <a:pt x="516" y="236"/>
                    </a:lnTo>
                    <a:lnTo>
                      <a:pt x="516" y="237"/>
                    </a:lnTo>
                    <a:lnTo>
                      <a:pt x="517" y="239"/>
                    </a:lnTo>
                    <a:lnTo>
                      <a:pt x="518" y="239"/>
                    </a:lnTo>
                    <a:lnTo>
                      <a:pt x="518" y="240"/>
                    </a:lnTo>
                    <a:lnTo>
                      <a:pt x="518" y="241"/>
                    </a:lnTo>
                    <a:lnTo>
                      <a:pt x="517" y="241"/>
                    </a:lnTo>
                    <a:lnTo>
                      <a:pt x="517" y="243"/>
                    </a:lnTo>
                    <a:lnTo>
                      <a:pt x="516" y="243"/>
                    </a:lnTo>
                    <a:lnTo>
                      <a:pt x="515" y="243"/>
                    </a:lnTo>
                    <a:lnTo>
                      <a:pt x="513" y="243"/>
                    </a:lnTo>
                    <a:lnTo>
                      <a:pt x="513" y="244"/>
                    </a:lnTo>
                    <a:lnTo>
                      <a:pt x="512" y="244"/>
                    </a:lnTo>
                    <a:lnTo>
                      <a:pt x="511" y="245"/>
                    </a:lnTo>
                    <a:lnTo>
                      <a:pt x="511" y="246"/>
                    </a:lnTo>
                    <a:lnTo>
                      <a:pt x="509" y="246"/>
                    </a:lnTo>
                    <a:lnTo>
                      <a:pt x="509" y="248"/>
                    </a:lnTo>
                    <a:lnTo>
                      <a:pt x="509" y="249"/>
                    </a:lnTo>
                    <a:lnTo>
                      <a:pt x="509" y="250"/>
                    </a:lnTo>
                    <a:lnTo>
                      <a:pt x="511" y="250"/>
                    </a:lnTo>
                    <a:lnTo>
                      <a:pt x="511" y="252"/>
                    </a:lnTo>
                    <a:lnTo>
                      <a:pt x="511" y="250"/>
                    </a:lnTo>
                    <a:lnTo>
                      <a:pt x="511" y="252"/>
                    </a:lnTo>
                    <a:lnTo>
                      <a:pt x="512" y="252"/>
                    </a:lnTo>
                    <a:lnTo>
                      <a:pt x="512" y="250"/>
                    </a:lnTo>
                    <a:lnTo>
                      <a:pt x="511" y="250"/>
                    </a:lnTo>
                    <a:lnTo>
                      <a:pt x="512" y="250"/>
                    </a:lnTo>
                    <a:lnTo>
                      <a:pt x="512" y="249"/>
                    </a:lnTo>
                    <a:lnTo>
                      <a:pt x="513" y="249"/>
                    </a:lnTo>
                    <a:lnTo>
                      <a:pt x="513" y="250"/>
                    </a:lnTo>
                    <a:lnTo>
                      <a:pt x="515" y="250"/>
                    </a:lnTo>
                    <a:lnTo>
                      <a:pt x="516" y="250"/>
                    </a:lnTo>
                    <a:lnTo>
                      <a:pt x="517" y="250"/>
                    </a:lnTo>
                    <a:lnTo>
                      <a:pt x="518" y="250"/>
                    </a:lnTo>
                    <a:lnTo>
                      <a:pt x="517" y="250"/>
                    </a:lnTo>
                    <a:lnTo>
                      <a:pt x="517" y="252"/>
                    </a:lnTo>
                    <a:lnTo>
                      <a:pt x="517" y="253"/>
                    </a:lnTo>
                    <a:lnTo>
                      <a:pt x="518" y="253"/>
                    </a:lnTo>
                    <a:lnTo>
                      <a:pt x="518" y="254"/>
                    </a:lnTo>
                    <a:lnTo>
                      <a:pt x="520" y="254"/>
                    </a:lnTo>
                    <a:lnTo>
                      <a:pt x="521" y="254"/>
                    </a:lnTo>
                    <a:lnTo>
                      <a:pt x="522" y="254"/>
                    </a:lnTo>
                    <a:lnTo>
                      <a:pt x="524" y="254"/>
                    </a:lnTo>
                    <a:lnTo>
                      <a:pt x="525" y="254"/>
                    </a:lnTo>
                    <a:lnTo>
                      <a:pt x="526" y="254"/>
                    </a:lnTo>
                    <a:lnTo>
                      <a:pt x="528" y="254"/>
                    </a:lnTo>
                    <a:lnTo>
                      <a:pt x="529" y="254"/>
                    </a:lnTo>
                    <a:lnTo>
                      <a:pt x="529" y="253"/>
                    </a:lnTo>
                    <a:lnTo>
                      <a:pt x="530" y="253"/>
                    </a:lnTo>
                    <a:lnTo>
                      <a:pt x="532" y="253"/>
                    </a:lnTo>
                    <a:lnTo>
                      <a:pt x="533" y="253"/>
                    </a:lnTo>
                    <a:lnTo>
                      <a:pt x="533" y="254"/>
                    </a:lnTo>
                    <a:lnTo>
                      <a:pt x="534" y="254"/>
                    </a:lnTo>
                    <a:lnTo>
                      <a:pt x="536" y="254"/>
                    </a:lnTo>
                    <a:lnTo>
                      <a:pt x="536" y="256"/>
                    </a:lnTo>
                    <a:lnTo>
                      <a:pt x="537" y="256"/>
                    </a:lnTo>
                    <a:lnTo>
                      <a:pt x="538" y="256"/>
                    </a:lnTo>
                    <a:lnTo>
                      <a:pt x="539" y="256"/>
                    </a:lnTo>
                    <a:lnTo>
                      <a:pt x="541" y="256"/>
                    </a:lnTo>
                    <a:lnTo>
                      <a:pt x="541" y="257"/>
                    </a:lnTo>
                    <a:lnTo>
                      <a:pt x="542" y="257"/>
                    </a:lnTo>
                    <a:lnTo>
                      <a:pt x="543" y="257"/>
                    </a:lnTo>
                    <a:lnTo>
                      <a:pt x="545" y="257"/>
                    </a:lnTo>
                    <a:lnTo>
                      <a:pt x="546" y="258"/>
                    </a:lnTo>
                    <a:lnTo>
                      <a:pt x="546" y="260"/>
                    </a:lnTo>
                    <a:lnTo>
                      <a:pt x="547" y="258"/>
                    </a:lnTo>
                    <a:lnTo>
                      <a:pt x="547" y="260"/>
                    </a:lnTo>
                    <a:lnTo>
                      <a:pt x="547" y="261"/>
                    </a:lnTo>
                    <a:lnTo>
                      <a:pt x="549" y="261"/>
                    </a:lnTo>
                    <a:lnTo>
                      <a:pt x="550" y="260"/>
                    </a:lnTo>
                    <a:lnTo>
                      <a:pt x="551" y="258"/>
                    </a:lnTo>
                    <a:lnTo>
                      <a:pt x="553" y="258"/>
                    </a:lnTo>
                    <a:lnTo>
                      <a:pt x="554" y="258"/>
                    </a:lnTo>
                    <a:lnTo>
                      <a:pt x="555" y="258"/>
                    </a:lnTo>
                    <a:lnTo>
                      <a:pt x="556" y="258"/>
                    </a:lnTo>
                    <a:lnTo>
                      <a:pt x="558" y="258"/>
                    </a:lnTo>
                    <a:lnTo>
                      <a:pt x="559" y="260"/>
                    </a:lnTo>
                    <a:lnTo>
                      <a:pt x="559" y="261"/>
                    </a:lnTo>
                    <a:lnTo>
                      <a:pt x="560" y="261"/>
                    </a:lnTo>
                    <a:lnTo>
                      <a:pt x="560" y="262"/>
                    </a:lnTo>
                    <a:lnTo>
                      <a:pt x="562" y="263"/>
                    </a:lnTo>
                    <a:lnTo>
                      <a:pt x="562" y="266"/>
                    </a:lnTo>
                    <a:lnTo>
                      <a:pt x="563" y="266"/>
                    </a:lnTo>
                    <a:lnTo>
                      <a:pt x="564" y="265"/>
                    </a:lnTo>
                    <a:lnTo>
                      <a:pt x="567" y="265"/>
                    </a:lnTo>
                    <a:lnTo>
                      <a:pt x="567" y="266"/>
                    </a:lnTo>
                    <a:lnTo>
                      <a:pt x="567" y="267"/>
                    </a:lnTo>
                    <a:lnTo>
                      <a:pt x="567" y="269"/>
                    </a:lnTo>
                    <a:lnTo>
                      <a:pt x="568" y="270"/>
                    </a:lnTo>
                    <a:lnTo>
                      <a:pt x="568" y="271"/>
                    </a:lnTo>
                    <a:lnTo>
                      <a:pt x="568" y="273"/>
                    </a:lnTo>
                    <a:lnTo>
                      <a:pt x="568" y="277"/>
                    </a:lnTo>
                    <a:lnTo>
                      <a:pt x="570" y="277"/>
                    </a:lnTo>
                    <a:lnTo>
                      <a:pt x="571" y="278"/>
                    </a:lnTo>
                    <a:lnTo>
                      <a:pt x="572" y="279"/>
                    </a:lnTo>
                    <a:lnTo>
                      <a:pt x="573" y="279"/>
                    </a:lnTo>
                    <a:lnTo>
                      <a:pt x="575" y="279"/>
                    </a:lnTo>
                    <a:lnTo>
                      <a:pt x="577" y="282"/>
                    </a:lnTo>
                    <a:lnTo>
                      <a:pt x="579" y="283"/>
                    </a:lnTo>
                    <a:lnTo>
                      <a:pt x="580" y="283"/>
                    </a:lnTo>
                    <a:lnTo>
                      <a:pt x="581" y="284"/>
                    </a:lnTo>
                    <a:lnTo>
                      <a:pt x="583" y="286"/>
                    </a:lnTo>
                    <a:lnTo>
                      <a:pt x="585" y="288"/>
                    </a:lnTo>
                    <a:lnTo>
                      <a:pt x="587" y="291"/>
                    </a:lnTo>
                    <a:lnTo>
                      <a:pt x="588" y="294"/>
                    </a:lnTo>
                    <a:lnTo>
                      <a:pt x="585" y="294"/>
                    </a:lnTo>
                    <a:lnTo>
                      <a:pt x="583" y="295"/>
                    </a:lnTo>
                    <a:lnTo>
                      <a:pt x="580" y="295"/>
                    </a:lnTo>
                    <a:lnTo>
                      <a:pt x="580" y="296"/>
                    </a:lnTo>
                    <a:lnTo>
                      <a:pt x="579" y="296"/>
                    </a:lnTo>
                    <a:lnTo>
                      <a:pt x="577" y="299"/>
                    </a:lnTo>
                    <a:lnTo>
                      <a:pt x="576" y="301"/>
                    </a:lnTo>
                    <a:lnTo>
                      <a:pt x="576" y="304"/>
                    </a:lnTo>
                    <a:lnTo>
                      <a:pt x="573" y="304"/>
                    </a:lnTo>
                    <a:lnTo>
                      <a:pt x="572" y="305"/>
                    </a:lnTo>
                    <a:lnTo>
                      <a:pt x="572" y="307"/>
                    </a:lnTo>
                    <a:lnTo>
                      <a:pt x="572" y="311"/>
                    </a:lnTo>
                    <a:lnTo>
                      <a:pt x="571" y="313"/>
                    </a:lnTo>
                    <a:lnTo>
                      <a:pt x="572" y="314"/>
                    </a:lnTo>
                    <a:lnTo>
                      <a:pt x="571" y="317"/>
                    </a:lnTo>
                    <a:lnTo>
                      <a:pt x="571" y="318"/>
                    </a:lnTo>
                    <a:lnTo>
                      <a:pt x="572" y="318"/>
                    </a:lnTo>
                    <a:lnTo>
                      <a:pt x="572" y="320"/>
                    </a:lnTo>
                    <a:lnTo>
                      <a:pt x="572" y="321"/>
                    </a:lnTo>
                    <a:lnTo>
                      <a:pt x="572" y="322"/>
                    </a:lnTo>
                    <a:lnTo>
                      <a:pt x="572" y="324"/>
                    </a:lnTo>
                    <a:lnTo>
                      <a:pt x="571" y="324"/>
                    </a:lnTo>
                    <a:lnTo>
                      <a:pt x="570" y="322"/>
                    </a:lnTo>
                    <a:lnTo>
                      <a:pt x="570" y="324"/>
                    </a:lnTo>
                    <a:lnTo>
                      <a:pt x="568" y="324"/>
                    </a:lnTo>
                    <a:lnTo>
                      <a:pt x="567" y="324"/>
                    </a:lnTo>
                    <a:lnTo>
                      <a:pt x="567" y="325"/>
                    </a:lnTo>
                    <a:lnTo>
                      <a:pt x="567" y="324"/>
                    </a:lnTo>
                    <a:lnTo>
                      <a:pt x="566" y="324"/>
                    </a:lnTo>
                    <a:lnTo>
                      <a:pt x="564" y="324"/>
                    </a:lnTo>
                    <a:lnTo>
                      <a:pt x="563" y="324"/>
                    </a:lnTo>
                    <a:lnTo>
                      <a:pt x="562" y="324"/>
                    </a:lnTo>
                    <a:lnTo>
                      <a:pt x="560" y="324"/>
                    </a:lnTo>
                    <a:lnTo>
                      <a:pt x="559" y="324"/>
                    </a:lnTo>
                    <a:lnTo>
                      <a:pt x="558" y="324"/>
                    </a:lnTo>
                    <a:lnTo>
                      <a:pt x="558" y="325"/>
                    </a:lnTo>
                    <a:lnTo>
                      <a:pt x="556" y="325"/>
                    </a:lnTo>
                    <a:lnTo>
                      <a:pt x="556" y="324"/>
                    </a:lnTo>
                    <a:lnTo>
                      <a:pt x="556" y="325"/>
                    </a:lnTo>
                    <a:lnTo>
                      <a:pt x="555" y="325"/>
                    </a:lnTo>
                    <a:lnTo>
                      <a:pt x="554" y="325"/>
                    </a:lnTo>
                    <a:lnTo>
                      <a:pt x="553" y="325"/>
                    </a:lnTo>
                    <a:lnTo>
                      <a:pt x="551" y="325"/>
                    </a:lnTo>
                    <a:lnTo>
                      <a:pt x="551" y="324"/>
                    </a:lnTo>
                    <a:lnTo>
                      <a:pt x="550" y="324"/>
                    </a:lnTo>
                    <a:lnTo>
                      <a:pt x="550" y="325"/>
                    </a:lnTo>
                    <a:lnTo>
                      <a:pt x="549" y="325"/>
                    </a:lnTo>
                    <a:lnTo>
                      <a:pt x="547" y="325"/>
                    </a:lnTo>
                    <a:lnTo>
                      <a:pt x="547" y="326"/>
                    </a:lnTo>
                    <a:lnTo>
                      <a:pt x="546" y="326"/>
                    </a:lnTo>
                    <a:lnTo>
                      <a:pt x="546" y="328"/>
                    </a:lnTo>
                    <a:lnTo>
                      <a:pt x="546" y="329"/>
                    </a:lnTo>
                    <a:lnTo>
                      <a:pt x="545" y="329"/>
                    </a:lnTo>
                    <a:lnTo>
                      <a:pt x="545" y="330"/>
                    </a:lnTo>
                    <a:lnTo>
                      <a:pt x="546" y="330"/>
                    </a:lnTo>
                    <a:lnTo>
                      <a:pt x="546" y="332"/>
                    </a:lnTo>
                    <a:lnTo>
                      <a:pt x="545" y="332"/>
                    </a:lnTo>
                    <a:lnTo>
                      <a:pt x="546" y="332"/>
                    </a:lnTo>
                    <a:lnTo>
                      <a:pt x="546" y="333"/>
                    </a:lnTo>
                    <a:lnTo>
                      <a:pt x="546" y="334"/>
                    </a:lnTo>
                    <a:lnTo>
                      <a:pt x="545" y="334"/>
                    </a:lnTo>
                    <a:lnTo>
                      <a:pt x="545" y="335"/>
                    </a:lnTo>
                    <a:lnTo>
                      <a:pt x="545" y="337"/>
                    </a:lnTo>
                    <a:lnTo>
                      <a:pt x="543" y="337"/>
                    </a:lnTo>
                    <a:lnTo>
                      <a:pt x="542" y="335"/>
                    </a:lnTo>
                    <a:lnTo>
                      <a:pt x="542" y="337"/>
                    </a:lnTo>
                    <a:lnTo>
                      <a:pt x="541" y="337"/>
                    </a:lnTo>
                    <a:lnTo>
                      <a:pt x="542" y="338"/>
                    </a:lnTo>
                    <a:lnTo>
                      <a:pt x="541" y="338"/>
                    </a:lnTo>
                    <a:lnTo>
                      <a:pt x="541" y="339"/>
                    </a:lnTo>
                    <a:lnTo>
                      <a:pt x="539" y="339"/>
                    </a:lnTo>
                    <a:lnTo>
                      <a:pt x="538" y="339"/>
                    </a:lnTo>
                    <a:lnTo>
                      <a:pt x="537" y="341"/>
                    </a:lnTo>
                    <a:lnTo>
                      <a:pt x="536" y="341"/>
                    </a:lnTo>
                    <a:lnTo>
                      <a:pt x="534" y="341"/>
                    </a:lnTo>
                    <a:lnTo>
                      <a:pt x="533" y="341"/>
                    </a:lnTo>
                    <a:lnTo>
                      <a:pt x="532" y="341"/>
                    </a:lnTo>
                    <a:lnTo>
                      <a:pt x="530" y="341"/>
                    </a:lnTo>
                    <a:lnTo>
                      <a:pt x="530" y="339"/>
                    </a:lnTo>
                    <a:lnTo>
                      <a:pt x="530" y="341"/>
                    </a:lnTo>
                    <a:lnTo>
                      <a:pt x="529" y="341"/>
                    </a:lnTo>
                    <a:lnTo>
                      <a:pt x="526" y="341"/>
                    </a:lnTo>
                    <a:lnTo>
                      <a:pt x="525" y="342"/>
                    </a:lnTo>
                    <a:lnTo>
                      <a:pt x="526" y="347"/>
                    </a:lnTo>
                    <a:lnTo>
                      <a:pt x="526" y="352"/>
                    </a:lnTo>
                    <a:lnTo>
                      <a:pt x="526" y="356"/>
                    </a:lnTo>
                    <a:lnTo>
                      <a:pt x="525" y="360"/>
                    </a:lnTo>
                    <a:lnTo>
                      <a:pt x="525" y="362"/>
                    </a:lnTo>
                    <a:lnTo>
                      <a:pt x="526" y="364"/>
                    </a:lnTo>
                    <a:lnTo>
                      <a:pt x="526" y="373"/>
                    </a:lnTo>
                    <a:lnTo>
                      <a:pt x="526" y="380"/>
                    </a:lnTo>
                    <a:lnTo>
                      <a:pt x="526" y="384"/>
                    </a:lnTo>
                    <a:lnTo>
                      <a:pt x="525" y="384"/>
                    </a:lnTo>
                    <a:lnTo>
                      <a:pt x="524" y="384"/>
                    </a:lnTo>
                    <a:lnTo>
                      <a:pt x="522" y="385"/>
                    </a:lnTo>
                    <a:lnTo>
                      <a:pt x="521" y="385"/>
                    </a:lnTo>
                    <a:lnTo>
                      <a:pt x="520" y="385"/>
                    </a:lnTo>
                    <a:lnTo>
                      <a:pt x="518" y="385"/>
                    </a:lnTo>
                    <a:lnTo>
                      <a:pt x="517" y="385"/>
                    </a:lnTo>
                    <a:lnTo>
                      <a:pt x="517" y="386"/>
                    </a:lnTo>
                    <a:lnTo>
                      <a:pt x="516" y="386"/>
                    </a:lnTo>
                    <a:lnTo>
                      <a:pt x="515" y="386"/>
                    </a:lnTo>
                    <a:lnTo>
                      <a:pt x="515" y="388"/>
                    </a:lnTo>
                    <a:lnTo>
                      <a:pt x="513" y="388"/>
                    </a:lnTo>
                    <a:lnTo>
                      <a:pt x="512" y="388"/>
                    </a:lnTo>
                    <a:lnTo>
                      <a:pt x="512" y="389"/>
                    </a:lnTo>
                    <a:lnTo>
                      <a:pt x="511" y="389"/>
                    </a:lnTo>
                    <a:lnTo>
                      <a:pt x="511" y="390"/>
                    </a:lnTo>
                    <a:lnTo>
                      <a:pt x="509" y="390"/>
                    </a:lnTo>
                    <a:lnTo>
                      <a:pt x="509" y="392"/>
                    </a:lnTo>
                    <a:lnTo>
                      <a:pt x="509" y="393"/>
                    </a:lnTo>
                    <a:lnTo>
                      <a:pt x="509" y="394"/>
                    </a:lnTo>
                    <a:lnTo>
                      <a:pt x="508" y="394"/>
                    </a:lnTo>
                    <a:lnTo>
                      <a:pt x="508" y="396"/>
                    </a:lnTo>
                    <a:lnTo>
                      <a:pt x="508" y="397"/>
                    </a:lnTo>
                    <a:lnTo>
                      <a:pt x="508" y="398"/>
                    </a:lnTo>
                    <a:lnTo>
                      <a:pt x="508" y="400"/>
                    </a:lnTo>
                    <a:lnTo>
                      <a:pt x="507" y="400"/>
                    </a:lnTo>
                    <a:lnTo>
                      <a:pt x="507" y="401"/>
                    </a:lnTo>
                    <a:lnTo>
                      <a:pt x="508" y="401"/>
                    </a:lnTo>
                    <a:lnTo>
                      <a:pt x="507" y="401"/>
                    </a:lnTo>
                    <a:lnTo>
                      <a:pt x="507" y="402"/>
                    </a:lnTo>
                    <a:lnTo>
                      <a:pt x="505" y="402"/>
                    </a:lnTo>
                    <a:lnTo>
                      <a:pt x="505" y="404"/>
                    </a:lnTo>
                    <a:lnTo>
                      <a:pt x="504" y="404"/>
                    </a:lnTo>
                    <a:lnTo>
                      <a:pt x="504" y="405"/>
                    </a:lnTo>
                    <a:lnTo>
                      <a:pt x="504" y="406"/>
                    </a:lnTo>
                    <a:lnTo>
                      <a:pt x="503" y="406"/>
                    </a:lnTo>
                    <a:lnTo>
                      <a:pt x="501" y="406"/>
                    </a:lnTo>
                    <a:lnTo>
                      <a:pt x="500" y="406"/>
                    </a:lnTo>
                    <a:lnTo>
                      <a:pt x="499" y="406"/>
                    </a:lnTo>
                    <a:lnTo>
                      <a:pt x="498" y="406"/>
                    </a:lnTo>
                    <a:lnTo>
                      <a:pt x="498" y="407"/>
                    </a:lnTo>
                    <a:lnTo>
                      <a:pt x="496" y="407"/>
                    </a:lnTo>
                    <a:lnTo>
                      <a:pt x="495" y="407"/>
                    </a:lnTo>
                    <a:lnTo>
                      <a:pt x="494" y="407"/>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29" name="Freeform 59">
                <a:extLst>
                  <a:ext uri="{FF2B5EF4-FFF2-40B4-BE49-F238E27FC236}">
                    <a16:creationId xmlns:a16="http://schemas.microsoft.com/office/drawing/2014/main" id="{D50752FE-C7AA-2E9C-E578-40D4A40DA3A2}"/>
                  </a:ext>
                </a:extLst>
              </p:cNvPr>
              <p:cNvSpPr>
                <a:spLocks/>
              </p:cNvSpPr>
              <p:nvPr/>
            </p:nvSpPr>
            <p:spPr bwMode="auto">
              <a:xfrm>
                <a:off x="2729" y="1859"/>
                <a:ext cx="408" cy="572"/>
              </a:xfrm>
              <a:custGeom>
                <a:avLst/>
                <a:gdLst>
                  <a:gd name="T0" fmla="*/ 259 w 408"/>
                  <a:gd name="T1" fmla="*/ 378 h 572"/>
                  <a:gd name="T2" fmla="*/ 258 w 408"/>
                  <a:gd name="T3" fmla="*/ 403 h 572"/>
                  <a:gd name="T4" fmla="*/ 262 w 408"/>
                  <a:gd name="T5" fmla="*/ 415 h 572"/>
                  <a:gd name="T6" fmla="*/ 248 w 408"/>
                  <a:gd name="T7" fmla="*/ 416 h 572"/>
                  <a:gd name="T8" fmla="*/ 238 w 408"/>
                  <a:gd name="T9" fmla="*/ 425 h 572"/>
                  <a:gd name="T10" fmla="*/ 231 w 408"/>
                  <a:gd name="T11" fmla="*/ 436 h 572"/>
                  <a:gd name="T12" fmla="*/ 238 w 408"/>
                  <a:gd name="T13" fmla="*/ 453 h 572"/>
                  <a:gd name="T14" fmla="*/ 241 w 408"/>
                  <a:gd name="T15" fmla="*/ 462 h 572"/>
                  <a:gd name="T16" fmla="*/ 238 w 408"/>
                  <a:gd name="T17" fmla="*/ 479 h 572"/>
                  <a:gd name="T18" fmla="*/ 238 w 408"/>
                  <a:gd name="T19" fmla="*/ 499 h 572"/>
                  <a:gd name="T20" fmla="*/ 229 w 408"/>
                  <a:gd name="T21" fmla="*/ 513 h 572"/>
                  <a:gd name="T22" fmla="*/ 226 w 408"/>
                  <a:gd name="T23" fmla="*/ 530 h 572"/>
                  <a:gd name="T24" fmla="*/ 212 w 408"/>
                  <a:gd name="T25" fmla="*/ 557 h 572"/>
                  <a:gd name="T26" fmla="*/ 186 w 408"/>
                  <a:gd name="T27" fmla="*/ 571 h 572"/>
                  <a:gd name="T28" fmla="*/ 167 w 408"/>
                  <a:gd name="T29" fmla="*/ 482 h 572"/>
                  <a:gd name="T30" fmla="*/ 157 w 408"/>
                  <a:gd name="T31" fmla="*/ 478 h 572"/>
                  <a:gd name="T32" fmla="*/ 140 w 408"/>
                  <a:gd name="T33" fmla="*/ 466 h 572"/>
                  <a:gd name="T34" fmla="*/ 123 w 408"/>
                  <a:gd name="T35" fmla="*/ 474 h 572"/>
                  <a:gd name="T36" fmla="*/ 106 w 408"/>
                  <a:gd name="T37" fmla="*/ 444 h 572"/>
                  <a:gd name="T38" fmla="*/ 56 w 408"/>
                  <a:gd name="T39" fmla="*/ 301 h 572"/>
                  <a:gd name="T40" fmla="*/ 30 w 408"/>
                  <a:gd name="T41" fmla="*/ 241 h 572"/>
                  <a:gd name="T42" fmla="*/ 1 w 408"/>
                  <a:gd name="T43" fmla="*/ 129 h 572"/>
                  <a:gd name="T44" fmla="*/ 11 w 408"/>
                  <a:gd name="T45" fmla="*/ 107 h 572"/>
                  <a:gd name="T46" fmla="*/ 15 w 408"/>
                  <a:gd name="T47" fmla="*/ 88 h 572"/>
                  <a:gd name="T48" fmla="*/ 11 w 408"/>
                  <a:gd name="T49" fmla="*/ 68 h 572"/>
                  <a:gd name="T50" fmla="*/ 57 w 408"/>
                  <a:gd name="T51" fmla="*/ 8 h 572"/>
                  <a:gd name="T52" fmla="*/ 78 w 408"/>
                  <a:gd name="T53" fmla="*/ 26 h 572"/>
                  <a:gd name="T54" fmla="*/ 99 w 408"/>
                  <a:gd name="T55" fmla="*/ 23 h 572"/>
                  <a:gd name="T56" fmla="*/ 121 w 408"/>
                  <a:gd name="T57" fmla="*/ 34 h 572"/>
                  <a:gd name="T58" fmla="*/ 136 w 408"/>
                  <a:gd name="T59" fmla="*/ 52 h 572"/>
                  <a:gd name="T60" fmla="*/ 144 w 408"/>
                  <a:gd name="T61" fmla="*/ 69 h 572"/>
                  <a:gd name="T62" fmla="*/ 144 w 408"/>
                  <a:gd name="T63" fmla="*/ 84 h 572"/>
                  <a:gd name="T64" fmla="*/ 138 w 408"/>
                  <a:gd name="T65" fmla="*/ 97 h 572"/>
                  <a:gd name="T66" fmla="*/ 140 w 408"/>
                  <a:gd name="T67" fmla="*/ 111 h 572"/>
                  <a:gd name="T68" fmla="*/ 138 w 408"/>
                  <a:gd name="T69" fmla="*/ 119 h 572"/>
                  <a:gd name="T70" fmla="*/ 142 w 408"/>
                  <a:gd name="T71" fmla="*/ 125 h 572"/>
                  <a:gd name="T72" fmla="*/ 158 w 408"/>
                  <a:gd name="T73" fmla="*/ 137 h 572"/>
                  <a:gd name="T74" fmla="*/ 170 w 408"/>
                  <a:gd name="T75" fmla="*/ 145 h 572"/>
                  <a:gd name="T76" fmla="*/ 201 w 408"/>
                  <a:gd name="T77" fmla="*/ 165 h 572"/>
                  <a:gd name="T78" fmla="*/ 237 w 408"/>
                  <a:gd name="T79" fmla="*/ 179 h 572"/>
                  <a:gd name="T80" fmla="*/ 246 w 408"/>
                  <a:gd name="T81" fmla="*/ 195 h 572"/>
                  <a:gd name="T82" fmla="*/ 268 w 408"/>
                  <a:gd name="T83" fmla="*/ 207 h 572"/>
                  <a:gd name="T84" fmla="*/ 284 w 408"/>
                  <a:gd name="T85" fmla="*/ 222 h 572"/>
                  <a:gd name="T86" fmla="*/ 302 w 408"/>
                  <a:gd name="T87" fmla="*/ 226 h 572"/>
                  <a:gd name="T88" fmla="*/ 315 w 408"/>
                  <a:gd name="T89" fmla="*/ 200 h 572"/>
                  <a:gd name="T90" fmla="*/ 313 w 408"/>
                  <a:gd name="T91" fmla="*/ 180 h 572"/>
                  <a:gd name="T92" fmla="*/ 337 w 408"/>
                  <a:gd name="T93" fmla="*/ 178 h 572"/>
                  <a:gd name="T94" fmla="*/ 354 w 408"/>
                  <a:gd name="T95" fmla="*/ 191 h 572"/>
                  <a:gd name="T96" fmla="*/ 358 w 408"/>
                  <a:gd name="T97" fmla="*/ 216 h 572"/>
                  <a:gd name="T98" fmla="*/ 357 w 408"/>
                  <a:gd name="T99" fmla="*/ 233 h 572"/>
                  <a:gd name="T100" fmla="*/ 375 w 408"/>
                  <a:gd name="T101" fmla="*/ 221 h 572"/>
                  <a:gd name="T102" fmla="*/ 390 w 408"/>
                  <a:gd name="T103" fmla="*/ 235 h 572"/>
                  <a:gd name="T104" fmla="*/ 407 w 408"/>
                  <a:gd name="T105" fmla="*/ 245 h 572"/>
                  <a:gd name="T106" fmla="*/ 395 w 408"/>
                  <a:gd name="T107" fmla="*/ 262 h 572"/>
                  <a:gd name="T108" fmla="*/ 373 w 408"/>
                  <a:gd name="T109" fmla="*/ 272 h 572"/>
                  <a:gd name="T110" fmla="*/ 357 w 408"/>
                  <a:gd name="T111" fmla="*/ 296 h 572"/>
                  <a:gd name="T112" fmla="*/ 337 w 408"/>
                  <a:gd name="T113" fmla="*/ 309 h 572"/>
                  <a:gd name="T114" fmla="*/ 311 w 408"/>
                  <a:gd name="T115" fmla="*/ 310 h 572"/>
                  <a:gd name="T116" fmla="*/ 292 w 408"/>
                  <a:gd name="T117" fmla="*/ 315 h 572"/>
                  <a:gd name="T118" fmla="*/ 273 w 408"/>
                  <a:gd name="T119" fmla="*/ 309 h 572"/>
                  <a:gd name="T120" fmla="*/ 264 w 408"/>
                  <a:gd name="T121" fmla="*/ 326 h 572"/>
                  <a:gd name="T122" fmla="*/ 245 w 408"/>
                  <a:gd name="T123" fmla="*/ 349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8" h="572">
                    <a:moveTo>
                      <a:pt x="247" y="353"/>
                    </a:moveTo>
                    <a:lnTo>
                      <a:pt x="248" y="353"/>
                    </a:lnTo>
                    <a:lnTo>
                      <a:pt x="248" y="355"/>
                    </a:lnTo>
                    <a:lnTo>
                      <a:pt x="250" y="356"/>
                    </a:lnTo>
                    <a:lnTo>
                      <a:pt x="250" y="357"/>
                    </a:lnTo>
                    <a:lnTo>
                      <a:pt x="251" y="356"/>
                    </a:lnTo>
                    <a:lnTo>
                      <a:pt x="254" y="356"/>
                    </a:lnTo>
                    <a:lnTo>
                      <a:pt x="254" y="357"/>
                    </a:lnTo>
                    <a:lnTo>
                      <a:pt x="256" y="357"/>
                    </a:lnTo>
                    <a:lnTo>
                      <a:pt x="256" y="358"/>
                    </a:lnTo>
                    <a:lnTo>
                      <a:pt x="256" y="361"/>
                    </a:lnTo>
                    <a:lnTo>
                      <a:pt x="259" y="362"/>
                    </a:lnTo>
                    <a:lnTo>
                      <a:pt x="258" y="364"/>
                    </a:lnTo>
                    <a:lnTo>
                      <a:pt x="259" y="366"/>
                    </a:lnTo>
                    <a:lnTo>
                      <a:pt x="260" y="368"/>
                    </a:lnTo>
                    <a:lnTo>
                      <a:pt x="260" y="370"/>
                    </a:lnTo>
                    <a:lnTo>
                      <a:pt x="262" y="372"/>
                    </a:lnTo>
                    <a:lnTo>
                      <a:pt x="260" y="373"/>
                    </a:lnTo>
                    <a:lnTo>
                      <a:pt x="262" y="374"/>
                    </a:lnTo>
                    <a:lnTo>
                      <a:pt x="263" y="374"/>
                    </a:lnTo>
                    <a:lnTo>
                      <a:pt x="263" y="375"/>
                    </a:lnTo>
                    <a:lnTo>
                      <a:pt x="260" y="375"/>
                    </a:lnTo>
                    <a:lnTo>
                      <a:pt x="259" y="375"/>
                    </a:lnTo>
                    <a:lnTo>
                      <a:pt x="259" y="377"/>
                    </a:lnTo>
                    <a:lnTo>
                      <a:pt x="259" y="378"/>
                    </a:lnTo>
                    <a:lnTo>
                      <a:pt x="259" y="379"/>
                    </a:lnTo>
                    <a:lnTo>
                      <a:pt x="259" y="381"/>
                    </a:lnTo>
                    <a:lnTo>
                      <a:pt x="260" y="381"/>
                    </a:lnTo>
                    <a:lnTo>
                      <a:pt x="262" y="381"/>
                    </a:lnTo>
                    <a:lnTo>
                      <a:pt x="263" y="382"/>
                    </a:lnTo>
                    <a:lnTo>
                      <a:pt x="263" y="383"/>
                    </a:lnTo>
                    <a:lnTo>
                      <a:pt x="263" y="385"/>
                    </a:lnTo>
                    <a:lnTo>
                      <a:pt x="264" y="387"/>
                    </a:lnTo>
                    <a:lnTo>
                      <a:pt x="265" y="389"/>
                    </a:lnTo>
                    <a:lnTo>
                      <a:pt x="267" y="390"/>
                    </a:lnTo>
                    <a:lnTo>
                      <a:pt x="265" y="391"/>
                    </a:lnTo>
                    <a:lnTo>
                      <a:pt x="263" y="391"/>
                    </a:lnTo>
                    <a:lnTo>
                      <a:pt x="262" y="390"/>
                    </a:lnTo>
                    <a:lnTo>
                      <a:pt x="260" y="390"/>
                    </a:lnTo>
                    <a:lnTo>
                      <a:pt x="260" y="391"/>
                    </a:lnTo>
                    <a:lnTo>
                      <a:pt x="260" y="393"/>
                    </a:lnTo>
                    <a:lnTo>
                      <a:pt x="259" y="393"/>
                    </a:lnTo>
                    <a:lnTo>
                      <a:pt x="258" y="393"/>
                    </a:lnTo>
                    <a:lnTo>
                      <a:pt x="256" y="394"/>
                    </a:lnTo>
                    <a:lnTo>
                      <a:pt x="256" y="396"/>
                    </a:lnTo>
                    <a:lnTo>
                      <a:pt x="255" y="396"/>
                    </a:lnTo>
                    <a:lnTo>
                      <a:pt x="255" y="400"/>
                    </a:lnTo>
                    <a:lnTo>
                      <a:pt x="255" y="403"/>
                    </a:lnTo>
                    <a:lnTo>
                      <a:pt x="256" y="403"/>
                    </a:lnTo>
                    <a:lnTo>
                      <a:pt x="258" y="403"/>
                    </a:lnTo>
                    <a:lnTo>
                      <a:pt x="258" y="404"/>
                    </a:lnTo>
                    <a:lnTo>
                      <a:pt x="256" y="404"/>
                    </a:lnTo>
                    <a:lnTo>
                      <a:pt x="255" y="404"/>
                    </a:lnTo>
                    <a:lnTo>
                      <a:pt x="256" y="406"/>
                    </a:lnTo>
                    <a:lnTo>
                      <a:pt x="259" y="407"/>
                    </a:lnTo>
                    <a:lnTo>
                      <a:pt x="260" y="406"/>
                    </a:lnTo>
                    <a:lnTo>
                      <a:pt x="262" y="406"/>
                    </a:lnTo>
                    <a:lnTo>
                      <a:pt x="263" y="407"/>
                    </a:lnTo>
                    <a:lnTo>
                      <a:pt x="264" y="407"/>
                    </a:lnTo>
                    <a:lnTo>
                      <a:pt x="265" y="407"/>
                    </a:lnTo>
                    <a:lnTo>
                      <a:pt x="267" y="406"/>
                    </a:lnTo>
                    <a:lnTo>
                      <a:pt x="267" y="407"/>
                    </a:lnTo>
                    <a:lnTo>
                      <a:pt x="267" y="408"/>
                    </a:lnTo>
                    <a:lnTo>
                      <a:pt x="267" y="410"/>
                    </a:lnTo>
                    <a:lnTo>
                      <a:pt x="267" y="411"/>
                    </a:lnTo>
                    <a:lnTo>
                      <a:pt x="267" y="412"/>
                    </a:lnTo>
                    <a:lnTo>
                      <a:pt x="268" y="413"/>
                    </a:lnTo>
                    <a:lnTo>
                      <a:pt x="265" y="415"/>
                    </a:lnTo>
                    <a:lnTo>
                      <a:pt x="264" y="415"/>
                    </a:lnTo>
                    <a:lnTo>
                      <a:pt x="263" y="413"/>
                    </a:lnTo>
                    <a:lnTo>
                      <a:pt x="263" y="411"/>
                    </a:lnTo>
                    <a:lnTo>
                      <a:pt x="262" y="411"/>
                    </a:lnTo>
                    <a:lnTo>
                      <a:pt x="260" y="412"/>
                    </a:lnTo>
                    <a:lnTo>
                      <a:pt x="262" y="413"/>
                    </a:lnTo>
                    <a:lnTo>
                      <a:pt x="262" y="415"/>
                    </a:lnTo>
                    <a:lnTo>
                      <a:pt x="263" y="415"/>
                    </a:lnTo>
                    <a:lnTo>
                      <a:pt x="263" y="416"/>
                    </a:lnTo>
                    <a:lnTo>
                      <a:pt x="262" y="416"/>
                    </a:lnTo>
                    <a:lnTo>
                      <a:pt x="260" y="416"/>
                    </a:lnTo>
                    <a:lnTo>
                      <a:pt x="260" y="417"/>
                    </a:lnTo>
                    <a:lnTo>
                      <a:pt x="262" y="417"/>
                    </a:lnTo>
                    <a:lnTo>
                      <a:pt x="263" y="417"/>
                    </a:lnTo>
                    <a:lnTo>
                      <a:pt x="263" y="419"/>
                    </a:lnTo>
                    <a:lnTo>
                      <a:pt x="263" y="420"/>
                    </a:lnTo>
                    <a:lnTo>
                      <a:pt x="262" y="420"/>
                    </a:lnTo>
                    <a:lnTo>
                      <a:pt x="260" y="420"/>
                    </a:lnTo>
                    <a:lnTo>
                      <a:pt x="259" y="421"/>
                    </a:lnTo>
                    <a:lnTo>
                      <a:pt x="259" y="423"/>
                    </a:lnTo>
                    <a:lnTo>
                      <a:pt x="258" y="423"/>
                    </a:lnTo>
                    <a:lnTo>
                      <a:pt x="256" y="421"/>
                    </a:lnTo>
                    <a:lnTo>
                      <a:pt x="255" y="421"/>
                    </a:lnTo>
                    <a:lnTo>
                      <a:pt x="255" y="420"/>
                    </a:lnTo>
                    <a:lnTo>
                      <a:pt x="254" y="420"/>
                    </a:lnTo>
                    <a:lnTo>
                      <a:pt x="252" y="420"/>
                    </a:lnTo>
                    <a:lnTo>
                      <a:pt x="251" y="420"/>
                    </a:lnTo>
                    <a:lnTo>
                      <a:pt x="252" y="417"/>
                    </a:lnTo>
                    <a:lnTo>
                      <a:pt x="254" y="416"/>
                    </a:lnTo>
                    <a:lnTo>
                      <a:pt x="251" y="416"/>
                    </a:lnTo>
                    <a:lnTo>
                      <a:pt x="250" y="416"/>
                    </a:lnTo>
                    <a:lnTo>
                      <a:pt x="248" y="416"/>
                    </a:lnTo>
                    <a:lnTo>
                      <a:pt x="247" y="416"/>
                    </a:lnTo>
                    <a:lnTo>
                      <a:pt x="246" y="416"/>
                    </a:lnTo>
                    <a:lnTo>
                      <a:pt x="245" y="417"/>
                    </a:lnTo>
                    <a:lnTo>
                      <a:pt x="242" y="416"/>
                    </a:lnTo>
                    <a:lnTo>
                      <a:pt x="241" y="415"/>
                    </a:lnTo>
                    <a:lnTo>
                      <a:pt x="241" y="413"/>
                    </a:lnTo>
                    <a:lnTo>
                      <a:pt x="239" y="412"/>
                    </a:lnTo>
                    <a:lnTo>
                      <a:pt x="238" y="411"/>
                    </a:lnTo>
                    <a:lnTo>
                      <a:pt x="238" y="412"/>
                    </a:lnTo>
                    <a:lnTo>
                      <a:pt x="237" y="412"/>
                    </a:lnTo>
                    <a:lnTo>
                      <a:pt x="235" y="412"/>
                    </a:lnTo>
                    <a:lnTo>
                      <a:pt x="234" y="412"/>
                    </a:lnTo>
                    <a:lnTo>
                      <a:pt x="234" y="413"/>
                    </a:lnTo>
                    <a:lnTo>
                      <a:pt x="234" y="415"/>
                    </a:lnTo>
                    <a:lnTo>
                      <a:pt x="234" y="416"/>
                    </a:lnTo>
                    <a:lnTo>
                      <a:pt x="234" y="417"/>
                    </a:lnTo>
                    <a:lnTo>
                      <a:pt x="235" y="416"/>
                    </a:lnTo>
                    <a:lnTo>
                      <a:pt x="237" y="417"/>
                    </a:lnTo>
                    <a:lnTo>
                      <a:pt x="237" y="419"/>
                    </a:lnTo>
                    <a:lnTo>
                      <a:pt x="235" y="419"/>
                    </a:lnTo>
                    <a:lnTo>
                      <a:pt x="235" y="420"/>
                    </a:lnTo>
                    <a:lnTo>
                      <a:pt x="235" y="421"/>
                    </a:lnTo>
                    <a:lnTo>
                      <a:pt x="237" y="423"/>
                    </a:lnTo>
                    <a:lnTo>
                      <a:pt x="237" y="424"/>
                    </a:lnTo>
                    <a:lnTo>
                      <a:pt x="238" y="425"/>
                    </a:lnTo>
                    <a:lnTo>
                      <a:pt x="237" y="427"/>
                    </a:lnTo>
                    <a:lnTo>
                      <a:pt x="235" y="428"/>
                    </a:lnTo>
                    <a:lnTo>
                      <a:pt x="234" y="428"/>
                    </a:lnTo>
                    <a:lnTo>
                      <a:pt x="233" y="429"/>
                    </a:lnTo>
                    <a:lnTo>
                      <a:pt x="231" y="429"/>
                    </a:lnTo>
                    <a:lnTo>
                      <a:pt x="230" y="430"/>
                    </a:lnTo>
                    <a:lnTo>
                      <a:pt x="229" y="430"/>
                    </a:lnTo>
                    <a:lnTo>
                      <a:pt x="230" y="430"/>
                    </a:lnTo>
                    <a:lnTo>
                      <a:pt x="230" y="432"/>
                    </a:lnTo>
                    <a:lnTo>
                      <a:pt x="229" y="432"/>
                    </a:lnTo>
                    <a:lnTo>
                      <a:pt x="229" y="430"/>
                    </a:lnTo>
                    <a:lnTo>
                      <a:pt x="229" y="432"/>
                    </a:lnTo>
                    <a:lnTo>
                      <a:pt x="227" y="433"/>
                    </a:lnTo>
                    <a:lnTo>
                      <a:pt x="227" y="434"/>
                    </a:lnTo>
                    <a:lnTo>
                      <a:pt x="226" y="436"/>
                    </a:lnTo>
                    <a:lnTo>
                      <a:pt x="225" y="436"/>
                    </a:lnTo>
                    <a:lnTo>
                      <a:pt x="225" y="437"/>
                    </a:lnTo>
                    <a:lnTo>
                      <a:pt x="226" y="437"/>
                    </a:lnTo>
                    <a:lnTo>
                      <a:pt x="227" y="437"/>
                    </a:lnTo>
                    <a:lnTo>
                      <a:pt x="229" y="437"/>
                    </a:lnTo>
                    <a:lnTo>
                      <a:pt x="230" y="437"/>
                    </a:lnTo>
                    <a:lnTo>
                      <a:pt x="230" y="436"/>
                    </a:lnTo>
                    <a:lnTo>
                      <a:pt x="230" y="434"/>
                    </a:lnTo>
                    <a:lnTo>
                      <a:pt x="231" y="434"/>
                    </a:lnTo>
                    <a:lnTo>
                      <a:pt x="231" y="436"/>
                    </a:lnTo>
                    <a:lnTo>
                      <a:pt x="233" y="434"/>
                    </a:lnTo>
                    <a:lnTo>
                      <a:pt x="234" y="434"/>
                    </a:lnTo>
                    <a:lnTo>
                      <a:pt x="235" y="437"/>
                    </a:lnTo>
                    <a:lnTo>
                      <a:pt x="237" y="437"/>
                    </a:lnTo>
                    <a:lnTo>
                      <a:pt x="237" y="438"/>
                    </a:lnTo>
                    <a:lnTo>
                      <a:pt x="238" y="438"/>
                    </a:lnTo>
                    <a:lnTo>
                      <a:pt x="238" y="440"/>
                    </a:lnTo>
                    <a:lnTo>
                      <a:pt x="239" y="441"/>
                    </a:lnTo>
                    <a:lnTo>
                      <a:pt x="238" y="442"/>
                    </a:lnTo>
                    <a:lnTo>
                      <a:pt x="238" y="445"/>
                    </a:lnTo>
                    <a:lnTo>
                      <a:pt x="239" y="446"/>
                    </a:lnTo>
                    <a:lnTo>
                      <a:pt x="241" y="446"/>
                    </a:lnTo>
                    <a:lnTo>
                      <a:pt x="242" y="446"/>
                    </a:lnTo>
                    <a:lnTo>
                      <a:pt x="243" y="447"/>
                    </a:lnTo>
                    <a:lnTo>
                      <a:pt x="242" y="447"/>
                    </a:lnTo>
                    <a:lnTo>
                      <a:pt x="242" y="449"/>
                    </a:lnTo>
                    <a:lnTo>
                      <a:pt x="242" y="450"/>
                    </a:lnTo>
                    <a:lnTo>
                      <a:pt x="243" y="450"/>
                    </a:lnTo>
                    <a:lnTo>
                      <a:pt x="243" y="451"/>
                    </a:lnTo>
                    <a:lnTo>
                      <a:pt x="245" y="453"/>
                    </a:lnTo>
                    <a:lnTo>
                      <a:pt x="243" y="454"/>
                    </a:lnTo>
                    <a:lnTo>
                      <a:pt x="242" y="454"/>
                    </a:lnTo>
                    <a:lnTo>
                      <a:pt x="241" y="454"/>
                    </a:lnTo>
                    <a:lnTo>
                      <a:pt x="238" y="454"/>
                    </a:lnTo>
                    <a:lnTo>
                      <a:pt x="238" y="453"/>
                    </a:lnTo>
                    <a:lnTo>
                      <a:pt x="238" y="451"/>
                    </a:lnTo>
                    <a:lnTo>
                      <a:pt x="237" y="453"/>
                    </a:lnTo>
                    <a:lnTo>
                      <a:pt x="237" y="454"/>
                    </a:lnTo>
                    <a:lnTo>
                      <a:pt x="237" y="455"/>
                    </a:lnTo>
                    <a:lnTo>
                      <a:pt x="237" y="457"/>
                    </a:lnTo>
                    <a:lnTo>
                      <a:pt x="238" y="455"/>
                    </a:lnTo>
                    <a:lnTo>
                      <a:pt x="239" y="455"/>
                    </a:lnTo>
                    <a:lnTo>
                      <a:pt x="239" y="457"/>
                    </a:lnTo>
                    <a:lnTo>
                      <a:pt x="241" y="457"/>
                    </a:lnTo>
                    <a:lnTo>
                      <a:pt x="239" y="458"/>
                    </a:lnTo>
                    <a:lnTo>
                      <a:pt x="238" y="458"/>
                    </a:lnTo>
                    <a:lnTo>
                      <a:pt x="238" y="457"/>
                    </a:lnTo>
                    <a:lnTo>
                      <a:pt x="237" y="457"/>
                    </a:lnTo>
                    <a:lnTo>
                      <a:pt x="237" y="458"/>
                    </a:lnTo>
                    <a:lnTo>
                      <a:pt x="235" y="458"/>
                    </a:lnTo>
                    <a:lnTo>
                      <a:pt x="235" y="459"/>
                    </a:lnTo>
                    <a:lnTo>
                      <a:pt x="237" y="461"/>
                    </a:lnTo>
                    <a:lnTo>
                      <a:pt x="237" y="462"/>
                    </a:lnTo>
                    <a:lnTo>
                      <a:pt x="234" y="461"/>
                    </a:lnTo>
                    <a:lnTo>
                      <a:pt x="234" y="462"/>
                    </a:lnTo>
                    <a:lnTo>
                      <a:pt x="234" y="463"/>
                    </a:lnTo>
                    <a:lnTo>
                      <a:pt x="235" y="463"/>
                    </a:lnTo>
                    <a:lnTo>
                      <a:pt x="237" y="463"/>
                    </a:lnTo>
                    <a:lnTo>
                      <a:pt x="239" y="462"/>
                    </a:lnTo>
                    <a:lnTo>
                      <a:pt x="241" y="462"/>
                    </a:lnTo>
                    <a:lnTo>
                      <a:pt x="242" y="462"/>
                    </a:lnTo>
                    <a:lnTo>
                      <a:pt x="242" y="463"/>
                    </a:lnTo>
                    <a:lnTo>
                      <a:pt x="242" y="465"/>
                    </a:lnTo>
                    <a:lnTo>
                      <a:pt x="242" y="466"/>
                    </a:lnTo>
                    <a:lnTo>
                      <a:pt x="243" y="466"/>
                    </a:lnTo>
                    <a:lnTo>
                      <a:pt x="243" y="467"/>
                    </a:lnTo>
                    <a:lnTo>
                      <a:pt x="243" y="468"/>
                    </a:lnTo>
                    <a:lnTo>
                      <a:pt x="242" y="468"/>
                    </a:lnTo>
                    <a:lnTo>
                      <a:pt x="241" y="468"/>
                    </a:lnTo>
                    <a:lnTo>
                      <a:pt x="239" y="467"/>
                    </a:lnTo>
                    <a:lnTo>
                      <a:pt x="238" y="467"/>
                    </a:lnTo>
                    <a:lnTo>
                      <a:pt x="237" y="467"/>
                    </a:lnTo>
                    <a:lnTo>
                      <a:pt x="237" y="468"/>
                    </a:lnTo>
                    <a:lnTo>
                      <a:pt x="235" y="468"/>
                    </a:lnTo>
                    <a:lnTo>
                      <a:pt x="237" y="471"/>
                    </a:lnTo>
                    <a:lnTo>
                      <a:pt x="237" y="472"/>
                    </a:lnTo>
                    <a:lnTo>
                      <a:pt x="237" y="474"/>
                    </a:lnTo>
                    <a:lnTo>
                      <a:pt x="237" y="475"/>
                    </a:lnTo>
                    <a:lnTo>
                      <a:pt x="235" y="475"/>
                    </a:lnTo>
                    <a:lnTo>
                      <a:pt x="235" y="474"/>
                    </a:lnTo>
                    <a:lnTo>
                      <a:pt x="234" y="474"/>
                    </a:lnTo>
                    <a:lnTo>
                      <a:pt x="234" y="475"/>
                    </a:lnTo>
                    <a:lnTo>
                      <a:pt x="234" y="476"/>
                    </a:lnTo>
                    <a:lnTo>
                      <a:pt x="235" y="478"/>
                    </a:lnTo>
                    <a:lnTo>
                      <a:pt x="238" y="479"/>
                    </a:lnTo>
                    <a:lnTo>
                      <a:pt x="238" y="480"/>
                    </a:lnTo>
                    <a:lnTo>
                      <a:pt x="238" y="482"/>
                    </a:lnTo>
                    <a:lnTo>
                      <a:pt x="239" y="483"/>
                    </a:lnTo>
                    <a:lnTo>
                      <a:pt x="239" y="484"/>
                    </a:lnTo>
                    <a:lnTo>
                      <a:pt x="238" y="485"/>
                    </a:lnTo>
                    <a:lnTo>
                      <a:pt x="237" y="487"/>
                    </a:lnTo>
                    <a:lnTo>
                      <a:pt x="238" y="488"/>
                    </a:lnTo>
                    <a:lnTo>
                      <a:pt x="241" y="487"/>
                    </a:lnTo>
                    <a:lnTo>
                      <a:pt x="241" y="488"/>
                    </a:lnTo>
                    <a:lnTo>
                      <a:pt x="242" y="489"/>
                    </a:lnTo>
                    <a:lnTo>
                      <a:pt x="241" y="491"/>
                    </a:lnTo>
                    <a:lnTo>
                      <a:pt x="239" y="489"/>
                    </a:lnTo>
                    <a:lnTo>
                      <a:pt x="239" y="491"/>
                    </a:lnTo>
                    <a:lnTo>
                      <a:pt x="239" y="492"/>
                    </a:lnTo>
                    <a:lnTo>
                      <a:pt x="239" y="495"/>
                    </a:lnTo>
                    <a:lnTo>
                      <a:pt x="238" y="495"/>
                    </a:lnTo>
                    <a:lnTo>
                      <a:pt x="238" y="496"/>
                    </a:lnTo>
                    <a:lnTo>
                      <a:pt x="238" y="497"/>
                    </a:lnTo>
                    <a:lnTo>
                      <a:pt x="237" y="497"/>
                    </a:lnTo>
                    <a:lnTo>
                      <a:pt x="237" y="496"/>
                    </a:lnTo>
                    <a:lnTo>
                      <a:pt x="235" y="496"/>
                    </a:lnTo>
                    <a:lnTo>
                      <a:pt x="235" y="497"/>
                    </a:lnTo>
                    <a:lnTo>
                      <a:pt x="237" y="497"/>
                    </a:lnTo>
                    <a:lnTo>
                      <a:pt x="237" y="499"/>
                    </a:lnTo>
                    <a:lnTo>
                      <a:pt x="238" y="499"/>
                    </a:lnTo>
                    <a:lnTo>
                      <a:pt x="238" y="500"/>
                    </a:lnTo>
                    <a:lnTo>
                      <a:pt x="237" y="502"/>
                    </a:lnTo>
                    <a:lnTo>
                      <a:pt x="237" y="504"/>
                    </a:lnTo>
                    <a:lnTo>
                      <a:pt x="235" y="504"/>
                    </a:lnTo>
                    <a:lnTo>
                      <a:pt x="235" y="502"/>
                    </a:lnTo>
                    <a:lnTo>
                      <a:pt x="234" y="502"/>
                    </a:lnTo>
                    <a:lnTo>
                      <a:pt x="234" y="501"/>
                    </a:lnTo>
                    <a:lnTo>
                      <a:pt x="233" y="501"/>
                    </a:lnTo>
                    <a:lnTo>
                      <a:pt x="231" y="501"/>
                    </a:lnTo>
                    <a:lnTo>
                      <a:pt x="230" y="501"/>
                    </a:lnTo>
                    <a:lnTo>
                      <a:pt x="230" y="502"/>
                    </a:lnTo>
                    <a:lnTo>
                      <a:pt x="230" y="504"/>
                    </a:lnTo>
                    <a:lnTo>
                      <a:pt x="229" y="504"/>
                    </a:lnTo>
                    <a:lnTo>
                      <a:pt x="229" y="505"/>
                    </a:lnTo>
                    <a:lnTo>
                      <a:pt x="227" y="505"/>
                    </a:lnTo>
                    <a:lnTo>
                      <a:pt x="227" y="506"/>
                    </a:lnTo>
                    <a:lnTo>
                      <a:pt x="229" y="506"/>
                    </a:lnTo>
                    <a:lnTo>
                      <a:pt x="229" y="508"/>
                    </a:lnTo>
                    <a:lnTo>
                      <a:pt x="229" y="509"/>
                    </a:lnTo>
                    <a:lnTo>
                      <a:pt x="227" y="509"/>
                    </a:lnTo>
                    <a:lnTo>
                      <a:pt x="226" y="509"/>
                    </a:lnTo>
                    <a:lnTo>
                      <a:pt x="226" y="510"/>
                    </a:lnTo>
                    <a:lnTo>
                      <a:pt x="227" y="512"/>
                    </a:lnTo>
                    <a:lnTo>
                      <a:pt x="227" y="513"/>
                    </a:lnTo>
                    <a:lnTo>
                      <a:pt x="229" y="513"/>
                    </a:lnTo>
                    <a:lnTo>
                      <a:pt x="230" y="512"/>
                    </a:lnTo>
                    <a:lnTo>
                      <a:pt x="231" y="512"/>
                    </a:lnTo>
                    <a:lnTo>
                      <a:pt x="234" y="512"/>
                    </a:lnTo>
                    <a:lnTo>
                      <a:pt x="235" y="513"/>
                    </a:lnTo>
                    <a:lnTo>
                      <a:pt x="234" y="514"/>
                    </a:lnTo>
                    <a:lnTo>
                      <a:pt x="234" y="516"/>
                    </a:lnTo>
                    <a:lnTo>
                      <a:pt x="233" y="517"/>
                    </a:lnTo>
                    <a:lnTo>
                      <a:pt x="233" y="518"/>
                    </a:lnTo>
                    <a:lnTo>
                      <a:pt x="234" y="521"/>
                    </a:lnTo>
                    <a:lnTo>
                      <a:pt x="234" y="522"/>
                    </a:lnTo>
                    <a:lnTo>
                      <a:pt x="234" y="523"/>
                    </a:lnTo>
                    <a:lnTo>
                      <a:pt x="233" y="522"/>
                    </a:lnTo>
                    <a:lnTo>
                      <a:pt x="230" y="523"/>
                    </a:lnTo>
                    <a:lnTo>
                      <a:pt x="230" y="522"/>
                    </a:lnTo>
                    <a:lnTo>
                      <a:pt x="229" y="522"/>
                    </a:lnTo>
                    <a:lnTo>
                      <a:pt x="229" y="523"/>
                    </a:lnTo>
                    <a:lnTo>
                      <a:pt x="227" y="525"/>
                    </a:lnTo>
                    <a:lnTo>
                      <a:pt x="227" y="527"/>
                    </a:lnTo>
                    <a:lnTo>
                      <a:pt x="227" y="529"/>
                    </a:lnTo>
                    <a:lnTo>
                      <a:pt x="229" y="529"/>
                    </a:lnTo>
                    <a:lnTo>
                      <a:pt x="230" y="529"/>
                    </a:lnTo>
                    <a:lnTo>
                      <a:pt x="230" y="530"/>
                    </a:lnTo>
                    <a:lnTo>
                      <a:pt x="229" y="530"/>
                    </a:lnTo>
                    <a:lnTo>
                      <a:pt x="227" y="530"/>
                    </a:lnTo>
                    <a:lnTo>
                      <a:pt x="226" y="530"/>
                    </a:lnTo>
                    <a:lnTo>
                      <a:pt x="226" y="531"/>
                    </a:lnTo>
                    <a:lnTo>
                      <a:pt x="227" y="533"/>
                    </a:lnTo>
                    <a:lnTo>
                      <a:pt x="227" y="534"/>
                    </a:lnTo>
                    <a:lnTo>
                      <a:pt x="226" y="534"/>
                    </a:lnTo>
                    <a:lnTo>
                      <a:pt x="226" y="535"/>
                    </a:lnTo>
                    <a:lnTo>
                      <a:pt x="224" y="535"/>
                    </a:lnTo>
                    <a:lnTo>
                      <a:pt x="224" y="537"/>
                    </a:lnTo>
                    <a:lnTo>
                      <a:pt x="224" y="538"/>
                    </a:lnTo>
                    <a:lnTo>
                      <a:pt x="224" y="539"/>
                    </a:lnTo>
                    <a:lnTo>
                      <a:pt x="224" y="540"/>
                    </a:lnTo>
                    <a:lnTo>
                      <a:pt x="224" y="542"/>
                    </a:lnTo>
                    <a:lnTo>
                      <a:pt x="222" y="543"/>
                    </a:lnTo>
                    <a:lnTo>
                      <a:pt x="221" y="543"/>
                    </a:lnTo>
                    <a:lnTo>
                      <a:pt x="221" y="546"/>
                    </a:lnTo>
                    <a:lnTo>
                      <a:pt x="221" y="547"/>
                    </a:lnTo>
                    <a:lnTo>
                      <a:pt x="221" y="548"/>
                    </a:lnTo>
                    <a:lnTo>
                      <a:pt x="221" y="550"/>
                    </a:lnTo>
                    <a:lnTo>
                      <a:pt x="220" y="550"/>
                    </a:lnTo>
                    <a:lnTo>
                      <a:pt x="218" y="551"/>
                    </a:lnTo>
                    <a:lnTo>
                      <a:pt x="217" y="551"/>
                    </a:lnTo>
                    <a:lnTo>
                      <a:pt x="216" y="554"/>
                    </a:lnTo>
                    <a:lnTo>
                      <a:pt x="214" y="555"/>
                    </a:lnTo>
                    <a:lnTo>
                      <a:pt x="213" y="556"/>
                    </a:lnTo>
                    <a:lnTo>
                      <a:pt x="212" y="556"/>
                    </a:lnTo>
                    <a:lnTo>
                      <a:pt x="212" y="557"/>
                    </a:lnTo>
                    <a:lnTo>
                      <a:pt x="210" y="559"/>
                    </a:lnTo>
                    <a:lnTo>
                      <a:pt x="209" y="560"/>
                    </a:lnTo>
                    <a:lnTo>
                      <a:pt x="208" y="561"/>
                    </a:lnTo>
                    <a:lnTo>
                      <a:pt x="207" y="561"/>
                    </a:lnTo>
                    <a:lnTo>
                      <a:pt x="205" y="561"/>
                    </a:lnTo>
                    <a:lnTo>
                      <a:pt x="204" y="563"/>
                    </a:lnTo>
                    <a:lnTo>
                      <a:pt x="203" y="563"/>
                    </a:lnTo>
                    <a:lnTo>
                      <a:pt x="203" y="564"/>
                    </a:lnTo>
                    <a:lnTo>
                      <a:pt x="203" y="565"/>
                    </a:lnTo>
                    <a:lnTo>
                      <a:pt x="201" y="567"/>
                    </a:lnTo>
                    <a:lnTo>
                      <a:pt x="200" y="567"/>
                    </a:lnTo>
                    <a:lnTo>
                      <a:pt x="200" y="568"/>
                    </a:lnTo>
                    <a:lnTo>
                      <a:pt x="197" y="569"/>
                    </a:lnTo>
                    <a:lnTo>
                      <a:pt x="196" y="569"/>
                    </a:lnTo>
                    <a:lnTo>
                      <a:pt x="195" y="569"/>
                    </a:lnTo>
                    <a:lnTo>
                      <a:pt x="195" y="571"/>
                    </a:lnTo>
                    <a:lnTo>
                      <a:pt x="195" y="572"/>
                    </a:lnTo>
                    <a:lnTo>
                      <a:pt x="193" y="572"/>
                    </a:lnTo>
                    <a:lnTo>
                      <a:pt x="192" y="572"/>
                    </a:lnTo>
                    <a:lnTo>
                      <a:pt x="192" y="571"/>
                    </a:lnTo>
                    <a:lnTo>
                      <a:pt x="191" y="571"/>
                    </a:lnTo>
                    <a:lnTo>
                      <a:pt x="190" y="571"/>
                    </a:lnTo>
                    <a:lnTo>
                      <a:pt x="188" y="569"/>
                    </a:lnTo>
                    <a:lnTo>
                      <a:pt x="187" y="571"/>
                    </a:lnTo>
                    <a:lnTo>
                      <a:pt x="186" y="571"/>
                    </a:lnTo>
                    <a:lnTo>
                      <a:pt x="184" y="567"/>
                    </a:lnTo>
                    <a:lnTo>
                      <a:pt x="184" y="560"/>
                    </a:lnTo>
                    <a:lnTo>
                      <a:pt x="184" y="556"/>
                    </a:lnTo>
                    <a:lnTo>
                      <a:pt x="182" y="551"/>
                    </a:lnTo>
                    <a:lnTo>
                      <a:pt x="179" y="546"/>
                    </a:lnTo>
                    <a:lnTo>
                      <a:pt x="178" y="540"/>
                    </a:lnTo>
                    <a:lnTo>
                      <a:pt x="176" y="539"/>
                    </a:lnTo>
                    <a:lnTo>
                      <a:pt x="175" y="533"/>
                    </a:lnTo>
                    <a:lnTo>
                      <a:pt x="175" y="529"/>
                    </a:lnTo>
                    <a:lnTo>
                      <a:pt x="174" y="526"/>
                    </a:lnTo>
                    <a:lnTo>
                      <a:pt x="174" y="519"/>
                    </a:lnTo>
                    <a:lnTo>
                      <a:pt x="173" y="513"/>
                    </a:lnTo>
                    <a:lnTo>
                      <a:pt x="171" y="509"/>
                    </a:lnTo>
                    <a:lnTo>
                      <a:pt x="170" y="502"/>
                    </a:lnTo>
                    <a:lnTo>
                      <a:pt x="170" y="499"/>
                    </a:lnTo>
                    <a:lnTo>
                      <a:pt x="170" y="493"/>
                    </a:lnTo>
                    <a:lnTo>
                      <a:pt x="171" y="489"/>
                    </a:lnTo>
                    <a:lnTo>
                      <a:pt x="171" y="485"/>
                    </a:lnTo>
                    <a:lnTo>
                      <a:pt x="173" y="484"/>
                    </a:lnTo>
                    <a:lnTo>
                      <a:pt x="171" y="483"/>
                    </a:lnTo>
                    <a:lnTo>
                      <a:pt x="170" y="482"/>
                    </a:lnTo>
                    <a:lnTo>
                      <a:pt x="170" y="483"/>
                    </a:lnTo>
                    <a:lnTo>
                      <a:pt x="169" y="483"/>
                    </a:lnTo>
                    <a:lnTo>
                      <a:pt x="169" y="482"/>
                    </a:lnTo>
                    <a:lnTo>
                      <a:pt x="167" y="482"/>
                    </a:lnTo>
                    <a:lnTo>
                      <a:pt x="167" y="483"/>
                    </a:lnTo>
                    <a:lnTo>
                      <a:pt x="167" y="482"/>
                    </a:lnTo>
                    <a:lnTo>
                      <a:pt x="166" y="482"/>
                    </a:lnTo>
                    <a:lnTo>
                      <a:pt x="166" y="480"/>
                    </a:lnTo>
                    <a:lnTo>
                      <a:pt x="167" y="480"/>
                    </a:lnTo>
                    <a:lnTo>
                      <a:pt x="167" y="479"/>
                    </a:lnTo>
                    <a:lnTo>
                      <a:pt x="167" y="478"/>
                    </a:lnTo>
                    <a:lnTo>
                      <a:pt x="166" y="478"/>
                    </a:lnTo>
                    <a:lnTo>
                      <a:pt x="166" y="479"/>
                    </a:lnTo>
                    <a:lnTo>
                      <a:pt x="165" y="479"/>
                    </a:lnTo>
                    <a:lnTo>
                      <a:pt x="163" y="479"/>
                    </a:lnTo>
                    <a:lnTo>
                      <a:pt x="163" y="478"/>
                    </a:lnTo>
                    <a:lnTo>
                      <a:pt x="165" y="476"/>
                    </a:lnTo>
                    <a:lnTo>
                      <a:pt x="163" y="476"/>
                    </a:lnTo>
                    <a:lnTo>
                      <a:pt x="163" y="475"/>
                    </a:lnTo>
                    <a:lnTo>
                      <a:pt x="162" y="475"/>
                    </a:lnTo>
                    <a:lnTo>
                      <a:pt x="162" y="474"/>
                    </a:lnTo>
                    <a:lnTo>
                      <a:pt x="161" y="474"/>
                    </a:lnTo>
                    <a:lnTo>
                      <a:pt x="161" y="475"/>
                    </a:lnTo>
                    <a:lnTo>
                      <a:pt x="161" y="476"/>
                    </a:lnTo>
                    <a:lnTo>
                      <a:pt x="161" y="475"/>
                    </a:lnTo>
                    <a:lnTo>
                      <a:pt x="159" y="475"/>
                    </a:lnTo>
                    <a:lnTo>
                      <a:pt x="158" y="476"/>
                    </a:lnTo>
                    <a:lnTo>
                      <a:pt x="158" y="478"/>
                    </a:lnTo>
                    <a:lnTo>
                      <a:pt x="157" y="478"/>
                    </a:lnTo>
                    <a:lnTo>
                      <a:pt x="157" y="476"/>
                    </a:lnTo>
                    <a:lnTo>
                      <a:pt x="157" y="478"/>
                    </a:lnTo>
                    <a:lnTo>
                      <a:pt x="157" y="476"/>
                    </a:lnTo>
                    <a:lnTo>
                      <a:pt x="157" y="475"/>
                    </a:lnTo>
                    <a:lnTo>
                      <a:pt x="155" y="475"/>
                    </a:lnTo>
                    <a:lnTo>
                      <a:pt x="155" y="474"/>
                    </a:lnTo>
                    <a:lnTo>
                      <a:pt x="154" y="474"/>
                    </a:lnTo>
                    <a:lnTo>
                      <a:pt x="153" y="474"/>
                    </a:lnTo>
                    <a:lnTo>
                      <a:pt x="153" y="475"/>
                    </a:lnTo>
                    <a:lnTo>
                      <a:pt x="153" y="474"/>
                    </a:lnTo>
                    <a:lnTo>
                      <a:pt x="152" y="474"/>
                    </a:lnTo>
                    <a:lnTo>
                      <a:pt x="150" y="474"/>
                    </a:lnTo>
                    <a:lnTo>
                      <a:pt x="150" y="472"/>
                    </a:lnTo>
                    <a:lnTo>
                      <a:pt x="149" y="472"/>
                    </a:lnTo>
                    <a:lnTo>
                      <a:pt x="149" y="471"/>
                    </a:lnTo>
                    <a:lnTo>
                      <a:pt x="148" y="471"/>
                    </a:lnTo>
                    <a:lnTo>
                      <a:pt x="146" y="471"/>
                    </a:lnTo>
                    <a:lnTo>
                      <a:pt x="146" y="470"/>
                    </a:lnTo>
                    <a:lnTo>
                      <a:pt x="145" y="470"/>
                    </a:lnTo>
                    <a:lnTo>
                      <a:pt x="144" y="468"/>
                    </a:lnTo>
                    <a:lnTo>
                      <a:pt x="142" y="468"/>
                    </a:lnTo>
                    <a:lnTo>
                      <a:pt x="142" y="467"/>
                    </a:lnTo>
                    <a:lnTo>
                      <a:pt x="141" y="467"/>
                    </a:lnTo>
                    <a:lnTo>
                      <a:pt x="140" y="467"/>
                    </a:lnTo>
                    <a:lnTo>
                      <a:pt x="140" y="466"/>
                    </a:lnTo>
                    <a:lnTo>
                      <a:pt x="138" y="466"/>
                    </a:lnTo>
                    <a:lnTo>
                      <a:pt x="140" y="466"/>
                    </a:lnTo>
                    <a:lnTo>
                      <a:pt x="140" y="465"/>
                    </a:lnTo>
                    <a:lnTo>
                      <a:pt x="138" y="465"/>
                    </a:lnTo>
                    <a:lnTo>
                      <a:pt x="138" y="463"/>
                    </a:lnTo>
                    <a:lnTo>
                      <a:pt x="138" y="465"/>
                    </a:lnTo>
                    <a:lnTo>
                      <a:pt x="137" y="466"/>
                    </a:lnTo>
                    <a:lnTo>
                      <a:pt x="136" y="466"/>
                    </a:lnTo>
                    <a:lnTo>
                      <a:pt x="136" y="467"/>
                    </a:lnTo>
                    <a:lnTo>
                      <a:pt x="135" y="468"/>
                    </a:lnTo>
                    <a:lnTo>
                      <a:pt x="135" y="467"/>
                    </a:lnTo>
                    <a:lnTo>
                      <a:pt x="135" y="468"/>
                    </a:lnTo>
                    <a:lnTo>
                      <a:pt x="133" y="468"/>
                    </a:lnTo>
                    <a:lnTo>
                      <a:pt x="132" y="468"/>
                    </a:lnTo>
                    <a:lnTo>
                      <a:pt x="133" y="468"/>
                    </a:lnTo>
                    <a:lnTo>
                      <a:pt x="132" y="470"/>
                    </a:lnTo>
                    <a:lnTo>
                      <a:pt x="131" y="470"/>
                    </a:lnTo>
                    <a:lnTo>
                      <a:pt x="129" y="470"/>
                    </a:lnTo>
                    <a:lnTo>
                      <a:pt x="129" y="471"/>
                    </a:lnTo>
                    <a:lnTo>
                      <a:pt x="128" y="471"/>
                    </a:lnTo>
                    <a:lnTo>
                      <a:pt x="127" y="472"/>
                    </a:lnTo>
                    <a:lnTo>
                      <a:pt x="125" y="472"/>
                    </a:lnTo>
                    <a:lnTo>
                      <a:pt x="124" y="474"/>
                    </a:lnTo>
                    <a:lnTo>
                      <a:pt x="123" y="472"/>
                    </a:lnTo>
                    <a:lnTo>
                      <a:pt x="123" y="474"/>
                    </a:lnTo>
                    <a:lnTo>
                      <a:pt x="121" y="472"/>
                    </a:lnTo>
                    <a:lnTo>
                      <a:pt x="121" y="474"/>
                    </a:lnTo>
                    <a:lnTo>
                      <a:pt x="120" y="474"/>
                    </a:lnTo>
                    <a:lnTo>
                      <a:pt x="119" y="474"/>
                    </a:lnTo>
                    <a:lnTo>
                      <a:pt x="118" y="474"/>
                    </a:lnTo>
                    <a:lnTo>
                      <a:pt x="116" y="475"/>
                    </a:lnTo>
                    <a:lnTo>
                      <a:pt x="116" y="476"/>
                    </a:lnTo>
                    <a:lnTo>
                      <a:pt x="115" y="476"/>
                    </a:lnTo>
                    <a:lnTo>
                      <a:pt x="114" y="476"/>
                    </a:lnTo>
                    <a:lnTo>
                      <a:pt x="112" y="476"/>
                    </a:lnTo>
                    <a:lnTo>
                      <a:pt x="112" y="475"/>
                    </a:lnTo>
                    <a:lnTo>
                      <a:pt x="111" y="475"/>
                    </a:lnTo>
                    <a:lnTo>
                      <a:pt x="111" y="474"/>
                    </a:lnTo>
                    <a:lnTo>
                      <a:pt x="110" y="474"/>
                    </a:lnTo>
                    <a:lnTo>
                      <a:pt x="110" y="472"/>
                    </a:lnTo>
                    <a:lnTo>
                      <a:pt x="108" y="471"/>
                    </a:lnTo>
                    <a:lnTo>
                      <a:pt x="107" y="471"/>
                    </a:lnTo>
                    <a:lnTo>
                      <a:pt x="106" y="471"/>
                    </a:lnTo>
                    <a:lnTo>
                      <a:pt x="104" y="471"/>
                    </a:lnTo>
                    <a:lnTo>
                      <a:pt x="103" y="470"/>
                    </a:lnTo>
                    <a:lnTo>
                      <a:pt x="102" y="470"/>
                    </a:lnTo>
                    <a:lnTo>
                      <a:pt x="103" y="459"/>
                    </a:lnTo>
                    <a:lnTo>
                      <a:pt x="106" y="458"/>
                    </a:lnTo>
                    <a:lnTo>
                      <a:pt x="106" y="449"/>
                    </a:lnTo>
                    <a:lnTo>
                      <a:pt x="106" y="444"/>
                    </a:lnTo>
                    <a:lnTo>
                      <a:pt x="101" y="444"/>
                    </a:lnTo>
                    <a:lnTo>
                      <a:pt x="97" y="445"/>
                    </a:lnTo>
                    <a:lnTo>
                      <a:pt x="93" y="445"/>
                    </a:lnTo>
                    <a:lnTo>
                      <a:pt x="86" y="445"/>
                    </a:lnTo>
                    <a:lnTo>
                      <a:pt x="81" y="446"/>
                    </a:lnTo>
                    <a:lnTo>
                      <a:pt x="81" y="437"/>
                    </a:lnTo>
                    <a:lnTo>
                      <a:pt x="81" y="430"/>
                    </a:lnTo>
                    <a:lnTo>
                      <a:pt x="82" y="424"/>
                    </a:lnTo>
                    <a:lnTo>
                      <a:pt x="82" y="416"/>
                    </a:lnTo>
                    <a:lnTo>
                      <a:pt x="82" y="404"/>
                    </a:lnTo>
                    <a:lnTo>
                      <a:pt x="83" y="395"/>
                    </a:lnTo>
                    <a:lnTo>
                      <a:pt x="81" y="390"/>
                    </a:lnTo>
                    <a:lnTo>
                      <a:pt x="78" y="382"/>
                    </a:lnTo>
                    <a:lnTo>
                      <a:pt x="74" y="375"/>
                    </a:lnTo>
                    <a:lnTo>
                      <a:pt x="70" y="364"/>
                    </a:lnTo>
                    <a:lnTo>
                      <a:pt x="66" y="356"/>
                    </a:lnTo>
                    <a:lnTo>
                      <a:pt x="65" y="352"/>
                    </a:lnTo>
                    <a:lnTo>
                      <a:pt x="65" y="351"/>
                    </a:lnTo>
                    <a:lnTo>
                      <a:pt x="63" y="339"/>
                    </a:lnTo>
                    <a:lnTo>
                      <a:pt x="61" y="332"/>
                    </a:lnTo>
                    <a:lnTo>
                      <a:pt x="60" y="322"/>
                    </a:lnTo>
                    <a:lnTo>
                      <a:pt x="59" y="315"/>
                    </a:lnTo>
                    <a:lnTo>
                      <a:pt x="57" y="310"/>
                    </a:lnTo>
                    <a:lnTo>
                      <a:pt x="57" y="306"/>
                    </a:lnTo>
                    <a:lnTo>
                      <a:pt x="56" y="301"/>
                    </a:lnTo>
                    <a:lnTo>
                      <a:pt x="55" y="296"/>
                    </a:lnTo>
                    <a:lnTo>
                      <a:pt x="55" y="293"/>
                    </a:lnTo>
                    <a:lnTo>
                      <a:pt x="53" y="289"/>
                    </a:lnTo>
                    <a:lnTo>
                      <a:pt x="51" y="284"/>
                    </a:lnTo>
                    <a:lnTo>
                      <a:pt x="48" y="280"/>
                    </a:lnTo>
                    <a:lnTo>
                      <a:pt x="46" y="275"/>
                    </a:lnTo>
                    <a:lnTo>
                      <a:pt x="43" y="272"/>
                    </a:lnTo>
                    <a:lnTo>
                      <a:pt x="42" y="268"/>
                    </a:lnTo>
                    <a:lnTo>
                      <a:pt x="39" y="264"/>
                    </a:lnTo>
                    <a:lnTo>
                      <a:pt x="36" y="259"/>
                    </a:lnTo>
                    <a:lnTo>
                      <a:pt x="30" y="259"/>
                    </a:lnTo>
                    <a:lnTo>
                      <a:pt x="30" y="258"/>
                    </a:lnTo>
                    <a:lnTo>
                      <a:pt x="30" y="256"/>
                    </a:lnTo>
                    <a:lnTo>
                      <a:pt x="31" y="255"/>
                    </a:lnTo>
                    <a:lnTo>
                      <a:pt x="31" y="252"/>
                    </a:lnTo>
                    <a:lnTo>
                      <a:pt x="31" y="251"/>
                    </a:lnTo>
                    <a:lnTo>
                      <a:pt x="31" y="250"/>
                    </a:lnTo>
                    <a:lnTo>
                      <a:pt x="31" y="249"/>
                    </a:lnTo>
                    <a:lnTo>
                      <a:pt x="31" y="247"/>
                    </a:lnTo>
                    <a:lnTo>
                      <a:pt x="31" y="246"/>
                    </a:lnTo>
                    <a:lnTo>
                      <a:pt x="31" y="245"/>
                    </a:lnTo>
                    <a:lnTo>
                      <a:pt x="31" y="243"/>
                    </a:lnTo>
                    <a:lnTo>
                      <a:pt x="31" y="242"/>
                    </a:lnTo>
                    <a:lnTo>
                      <a:pt x="30" y="242"/>
                    </a:lnTo>
                    <a:lnTo>
                      <a:pt x="30" y="241"/>
                    </a:lnTo>
                    <a:lnTo>
                      <a:pt x="30" y="239"/>
                    </a:lnTo>
                    <a:lnTo>
                      <a:pt x="29" y="238"/>
                    </a:lnTo>
                    <a:lnTo>
                      <a:pt x="27" y="237"/>
                    </a:lnTo>
                    <a:lnTo>
                      <a:pt x="26" y="234"/>
                    </a:lnTo>
                    <a:lnTo>
                      <a:pt x="26" y="228"/>
                    </a:lnTo>
                    <a:lnTo>
                      <a:pt x="25" y="226"/>
                    </a:lnTo>
                    <a:lnTo>
                      <a:pt x="23" y="222"/>
                    </a:lnTo>
                    <a:lnTo>
                      <a:pt x="22" y="214"/>
                    </a:lnTo>
                    <a:lnTo>
                      <a:pt x="18" y="200"/>
                    </a:lnTo>
                    <a:lnTo>
                      <a:pt x="15" y="187"/>
                    </a:lnTo>
                    <a:lnTo>
                      <a:pt x="11" y="171"/>
                    </a:lnTo>
                    <a:lnTo>
                      <a:pt x="9" y="161"/>
                    </a:lnTo>
                    <a:lnTo>
                      <a:pt x="9" y="157"/>
                    </a:lnTo>
                    <a:lnTo>
                      <a:pt x="9" y="141"/>
                    </a:lnTo>
                    <a:lnTo>
                      <a:pt x="6" y="140"/>
                    </a:lnTo>
                    <a:lnTo>
                      <a:pt x="6" y="139"/>
                    </a:lnTo>
                    <a:lnTo>
                      <a:pt x="2" y="136"/>
                    </a:lnTo>
                    <a:lnTo>
                      <a:pt x="2" y="135"/>
                    </a:lnTo>
                    <a:lnTo>
                      <a:pt x="1" y="133"/>
                    </a:lnTo>
                    <a:lnTo>
                      <a:pt x="0" y="133"/>
                    </a:lnTo>
                    <a:lnTo>
                      <a:pt x="1" y="132"/>
                    </a:lnTo>
                    <a:lnTo>
                      <a:pt x="0" y="132"/>
                    </a:lnTo>
                    <a:lnTo>
                      <a:pt x="1" y="132"/>
                    </a:lnTo>
                    <a:lnTo>
                      <a:pt x="1" y="131"/>
                    </a:lnTo>
                    <a:lnTo>
                      <a:pt x="1" y="129"/>
                    </a:lnTo>
                    <a:lnTo>
                      <a:pt x="1" y="128"/>
                    </a:lnTo>
                    <a:lnTo>
                      <a:pt x="2" y="127"/>
                    </a:lnTo>
                    <a:lnTo>
                      <a:pt x="2" y="125"/>
                    </a:lnTo>
                    <a:lnTo>
                      <a:pt x="2" y="124"/>
                    </a:lnTo>
                    <a:lnTo>
                      <a:pt x="2" y="123"/>
                    </a:lnTo>
                    <a:lnTo>
                      <a:pt x="4" y="123"/>
                    </a:lnTo>
                    <a:lnTo>
                      <a:pt x="2" y="123"/>
                    </a:lnTo>
                    <a:lnTo>
                      <a:pt x="4" y="123"/>
                    </a:lnTo>
                    <a:lnTo>
                      <a:pt x="4" y="122"/>
                    </a:lnTo>
                    <a:lnTo>
                      <a:pt x="4" y="120"/>
                    </a:lnTo>
                    <a:lnTo>
                      <a:pt x="5" y="120"/>
                    </a:lnTo>
                    <a:lnTo>
                      <a:pt x="5" y="119"/>
                    </a:lnTo>
                    <a:lnTo>
                      <a:pt x="6" y="118"/>
                    </a:lnTo>
                    <a:lnTo>
                      <a:pt x="6" y="116"/>
                    </a:lnTo>
                    <a:lnTo>
                      <a:pt x="8" y="116"/>
                    </a:lnTo>
                    <a:lnTo>
                      <a:pt x="9" y="116"/>
                    </a:lnTo>
                    <a:lnTo>
                      <a:pt x="9" y="115"/>
                    </a:lnTo>
                    <a:lnTo>
                      <a:pt x="9" y="114"/>
                    </a:lnTo>
                    <a:lnTo>
                      <a:pt x="9" y="112"/>
                    </a:lnTo>
                    <a:lnTo>
                      <a:pt x="10" y="112"/>
                    </a:lnTo>
                    <a:lnTo>
                      <a:pt x="10" y="111"/>
                    </a:lnTo>
                    <a:lnTo>
                      <a:pt x="10" y="110"/>
                    </a:lnTo>
                    <a:lnTo>
                      <a:pt x="11" y="110"/>
                    </a:lnTo>
                    <a:lnTo>
                      <a:pt x="11" y="108"/>
                    </a:lnTo>
                    <a:lnTo>
                      <a:pt x="11" y="107"/>
                    </a:lnTo>
                    <a:lnTo>
                      <a:pt x="10" y="107"/>
                    </a:lnTo>
                    <a:lnTo>
                      <a:pt x="10" y="106"/>
                    </a:lnTo>
                    <a:lnTo>
                      <a:pt x="11" y="106"/>
                    </a:lnTo>
                    <a:lnTo>
                      <a:pt x="10" y="105"/>
                    </a:lnTo>
                    <a:lnTo>
                      <a:pt x="10" y="106"/>
                    </a:lnTo>
                    <a:lnTo>
                      <a:pt x="10" y="105"/>
                    </a:lnTo>
                    <a:lnTo>
                      <a:pt x="11" y="105"/>
                    </a:lnTo>
                    <a:lnTo>
                      <a:pt x="11" y="103"/>
                    </a:lnTo>
                    <a:lnTo>
                      <a:pt x="13" y="103"/>
                    </a:lnTo>
                    <a:lnTo>
                      <a:pt x="14" y="103"/>
                    </a:lnTo>
                    <a:lnTo>
                      <a:pt x="14" y="102"/>
                    </a:lnTo>
                    <a:lnTo>
                      <a:pt x="15" y="101"/>
                    </a:lnTo>
                    <a:lnTo>
                      <a:pt x="15" y="99"/>
                    </a:lnTo>
                    <a:lnTo>
                      <a:pt x="15" y="98"/>
                    </a:lnTo>
                    <a:lnTo>
                      <a:pt x="17" y="98"/>
                    </a:lnTo>
                    <a:lnTo>
                      <a:pt x="17" y="97"/>
                    </a:lnTo>
                    <a:lnTo>
                      <a:pt x="18" y="95"/>
                    </a:lnTo>
                    <a:lnTo>
                      <a:pt x="18" y="94"/>
                    </a:lnTo>
                    <a:lnTo>
                      <a:pt x="18" y="93"/>
                    </a:lnTo>
                    <a:lnTo>
                      <a:pt x="17" y="93"/>
                    </a:lnTo>
                    <a:lnTo>
                      <a:pt x="17" y="91"/>
                    </a:lnTo>
                    <a:lnTo>
                      <a:pt x="17" y="90"/>
                    </a:lnTo>
                    <a:lnTo>
                      <a:pt x="15" y="90"/>
                    </a:lnTo>
                    <a:lnTo>
                      <a:pt x="15" y="89"/>
                    </a:lnTo>
                    <a:lnTo>
                      <a:pt x="15" y="88"/>
                    </a:lnTo>
                    <a:lnTo>
                      <a:pt x="17" y="88"/>
                    </a:lnTo>
                    <a:lnTo>
                      <a:pt x="17" y="86"/>
                    </a:lnTo>
                    <a:lnTo>
                      <a:pt x="17" y="85"/>
                    </a:lnTo>
                    <a:lnTo>
                      <a:pt x="15" y="85"/>
                    </a:lnTo>
                    <a:lnTo>
                      <a:pt x="15" y="84"/>
                    </a:lnTo>
                    <a:lnTo>
                      <a:pt x="15" y="85"/>
                    </a:lnTo>
                    <a:lnTo>
                      <a:pt x="15" y="84"/>
                    </a:lnTo>
                    <a:lnTo>
                      <a:pt x="15" y="85"/>
                    </a:lnTo>
                    <a:lnTo>
                      <a:pt x="15" y="84"/>
                    </a:lnTo>
                    <a:lnTo>
                      <a:pt x="14" y="84"/>
                    </a:lnTo>
                    <a:lnTo>
                      <a:pt x="13" y="84"/>
                    </a:lnTo>
                    <a:lnTo>
                      <a:pt x="13" y="82"/>
                    </a:lnTo>
                    <a:lnTo>
                      <a:pt x="11" y="82"/>
                    </a:lnTo>
                    <a:lnTo>
                      <a:pt x="11" y="81"/>
                    </a:lnTo>
                    <a:lnTo>
                      <a:pt x="11" y="80"/>
                    </a:lnTo>
                    <a:lnTo>
                      <a:pt x="10" y="78"/>
                    </a:lnTo>
                    <a:lnTo>
                      <a:pt x="10" y="77"/>
                    </a:lnTo>
                    <a:lnTo>
                      <a:pt x="10" y="76"/>
                    </a:lnTo>
                    <a:lnTo>
                      <a:pt x="10" y="74"/>
                    </a:lnTo>
                    <a:lnTo>
                      <a:pt x="10" y="73"/>
                    </a:lnTo>
                    <a:lnTo>
                      <a:pt x="10" y="72"/>
                    </a:lnTo>
                    <a:lnTo>
                      <a:pt x="10" y="70"/>
                    </a:lnTo>
                    <a:lnTo>
                      <a:pt x="10" y="69"/>
                    </a:lnTo>
                    <a:lnTo>
                      <a:pt x="10" y="68"/>
                    </a:lnTo>
                    <a:lnTo>
                      <a:pt x="11" y="68"/>
                    </a:lnTo>
                    <a:lnTo>
                      <a:pt x="10" y="67"/>
                    </a:lnTo>
                    <a:lnTo>
                      <a:pt x="10" y="65"/>
                    </a:lnTo>
                    <a:lnTo>
                      <a:pt x="10" y="64"/>
                    </a:lnTo>
                    <a:lnTo>
                      <a:pt x="10" y="63"/>
                    </a:lnTo>
                    <a:lnTo>
                      <a:pt x="11" y="63"/>
                    </a:lnTo>
                    <a:lnTo>
                      <a:pt x="13" y="63"/>
                    </a:lnTo>
                    <a:lnTo>
                      <a:pt x="36" y="22"/>
                    </a:lnTo>
                    <a:lnTo>
                      <a:pt x="40" y="17"/>
                    </a:lnTo>
                    <a:lnTo>
                      <a:pt x="40" y="16"/>
                    </a:lnTo>
                    <a:lnTo>
                      <a:pt x="42" y="14"/>
                    </a:lnTo>
                    <a:lnTo>
                      <a:pt x="44" y="10"/>
                    </a:lnTo>
                    <a:lnTo>
                      <a:pt x="46" y="8"/>
                    </a:lnTo>
                    <a:lnTo>
                      <a:pt x="49" y="0"/>
                    </a:lnTo>
                    <a:lnTo>
                      <a:pt x="51" y="0"/>
                    </a:lnTo>
                    <a:lnTo>
                      <a:pt x="51" y="1"/>
                    </a:lnTo>
                    <a:lnTo>
                      <a:pt x="52" y="1"/>
                    </a:lnTo>
                    <a:lnTo>
                      <a:pt x="52" y="2"/>
                    </a:lnTo>
                    <a:lnTo>
                      <a:pt x="53" y="2"/>
                    </a:lnTo>
                    <a:lnTo>
                      <a:pt x="55" y="2"/>
                    </a:lnTo>
                    <a:lnTo>
                      <a:pt x="55" y="4"/>
                    </a:lnTo>
                    <a:lnTo>
                      <a:pt x="56" y="4"/>
                    </a:lnTo>
                    <a:lnTo>
                      <a:pt x="56" y="5"/>
                    </a:lnTo>
                    <a:lnTo>
                      <a:pt x="57" y="5"/>
                    </a:lnTo>
                    <a:lnTo>
                      <a:pt x="57" y="6"/>
                    </a:lnTo>
                    <a:lnTo>
                      <a:pt x="57" y="8"/>
                    </a:lnTo>
                    <a:lnTo>
                      <a:pt x="57" y="9"/>
                    </a:lnTo>
                    <a:lnTo>
                      <a:pt x="59" y="9"/>
                    </a:lnTo>
                    <a:lnTo>
                      <a:pt x="60" y="9"/>
                    </a:lnTo>
                    <a:lnTo>
                      <a:pt x="60" y="10"/>
                    </a:lnTo>
                    <a:lnTo>
                      <a:pt x="61" y="10"/>
                    </a:lnTo>
                    <a:lnTo>
                      <a:pt x="63" y="10"/>
                    </a:lnTo>
                    <a:lnTo>
                      <a:pt x="63" y="12"/>
                    </a:lnTo>
                    <a:lnTo>
                      <a:pt x="64" y="12"/>
                    </a:lnTo>
                    <a:lnTo>
                      <a:pt x="64" y="13"/>
                    </a:lnTo>
                    <a:lnTo>
                      <a:pt x="65" y="14"/>
                    </a:lnTo>
                    <a:lnTo>
                      <a:pt x="65" y="16"/>
                    </a:lnTo>
                    <a:lnTo>
                      <a:pt x="65" y="17"/>
                    </a:lnTo>
                    <a:lnTo>
                      <a:pt x="65" y="18"/>
                    </a:lnTo>
                    <a:lnTo>
                      <a:pt x="65" y="19"/>
                    </a:lnTo>
                    <a:lnTo>
                      <a:pt x="65" y="21"/>
                    </a:lnTo>
                    <a:lnTo>
                      <a:pt x="65" y="22"/>
                    </a:lnTo>
                    <a:lnTo>
                      <a:pt x="68" y="23"/>
                    </a:lnTo>
                    <a:lnTo>
                      <a:pt x="69" y="23"/>
                    </a:lnTo>
                    <a:lnTo>
                      <a:pt x="70" y="23"/>
                    </a:lnTo>
                    <a:lnTo>
                      <a:pt x="72" y="23"/>
                    </a:lnTo>
                    <a:lnTo>
                      <a:pt x="73" y="23"/>
                    </a:lnTo>
                    <a:lnTo>
                      <a:pt x="74" y="23"/>
                    </a:lnTo>
                    <a:lnTo>
                      <a:pt x="76" y="25"/>
                    </a:lnTo>
                    <a:lnTo>
                      <a:pt x="77" y="26"/>
                    </a:lnTo>
                    <a:lnTo>
                      <a:pt x="78" y="26"/>
                    </a:lnTo>
                    <a:lnTo>
                      <a:pt x="78" y="27"/>
                    </a:lnTo>
                    <a:lnTo>
                      <a:pt x="80" y="27"/>
                    </a:lnTo>
                    <a:lnTo>
                      <a:pt x="81" y="27"/>
                    </a:lnTo>
                    <a:lnTo>
                      <a:pt x="80" y="27"/>
                    </a:lnTo>
                    <a:lnTo>
                      <a:pt x="81" y="27"/>
                    </a:lnTo>
                    <a:lnTo>
                      <a:pt x="82" y="26"/>
                    </a:lnTo>
                    <a:lnTo>
                      <a:pt x="83" y="26"/>
                    </a:lnTo>
                    <a:lnTo>
                      <a:pt x="85" y="26"/>
                    </a:lnTo>
                    <a:lnTo>
                      <a:pt x="85" y="25"/>
                    </a:lnTo>
                    <a:lnTo>
                      <a:pt x="85" y="23"/>
                    </a:lnTo>
                    <a:lnTo>
                      <a:pt x="86" y="23"/>
                    </a:lnTo>
                    <a:lnTo>
                      <a:pt x="87" y="23"/>
                    </a:lnTo>
                    <a:lnTo>
                      <a:pt x="89" y="23"/>
                    </a:lnTo>
                    <a:lnTo>
                      <a:pt x="89" y="22"/>
                    </a:lnTo>
                    <a:lnTo>
                      <a:pt x="90" y="22"/>
                    </a:lnTo>
                    <a:lnTo>
                      <a:pt x="91" y="22"/>
                    </a:lnTo>
                    <a:lnTo>
                      <a:pt x="93" y="22"/>
                    </a:lnTo>
                    <a:lnTo>
                      <a:pt x="93" y="21"/>
                    </a:lnTo>
                    <a:lnTo>
                      <a:pt x="94" y="21"/>
                    </a:lnTo>
                    <a:lnTo>
                      <a:pt x="95" y="21"/>
                    </a:lnTo>
                    <a:lnTo>
                      <a:pt x="97" y="21"/>
                    </a:lnTo>
                    <a:lnTo>
                      <a:pt x="97" y="22"/>
                    </a:lnTo>
                    <a:lnTo>
                      <a:pt x="98" y="22"/>
                    </a:lnTo>
                    <a:lnTo>
                      <a:pt x="99" y="22"/>
                    </a:lnTo>
                    <a:lnTo>
                      <a:pt x="99" y="23"/>
                    </a:lnTo>
                    <a:lnTo>
                      <a:pt x="101" y="23"/>
                    </a:lnTo>
                    <a:lnTo>
                      <a:pt x="102" y="23"/>
                    </a:lnTo>
                    <a:lnTo>
                      <a:pt x="103" y="23"/>
                    </a:lnTo>
                    <a:lnTo>
                      <a:pt x="104" y="23"/>
                    </a:lnTo>
                    <a:lnTo>
                      <a:pt x="106" y="23"/>
                    </a:lnTo>
                    <a:lnTo>
                      <a:pt x="106" y="22"/>
                    </a:lnTo>
                    <a:lnTo>
                      <a:pt x="107" y="22"/>
                    </a:lnTo>
                    <a:lnTo>
                      <a:pt x="108" y="22"/>
                    </a:lnTo>
                    <a:lnTo>
                      <a:pt x="110" y="22"/>
                    </a:lnTo>
                    <a:lnTo>
                      <a:pt x="111" y="22"/>
                    </a:lnTo>
                    <a:lnTo>
                      <a:pt x="112" y="23"/>
                    </a:lnTo>
                    <a:lnTo>
                      <a:pt x="114" y="25"/>
                    </a:lnTo>
                    <a:lnTo>
                      <a:pt x="114" y="26"/>
                    </a:lnTo>
                    <a:lnTo>
                      <a:pt x="115" y="26"/>
                    </a:lnTo>
                    <a:lnTo>
                      <a:pt x="115" y="27"/>
                    </a:lnTo>
                    <a:lnTo>
                      <a:pt x="116" y="27"/>
                    </a:lnTo>
                    <a:lnTo>
                      <a:pt x="118" y="27"/>
                    </a:lnTo>
                    <a:lnTo>
                      <a:pt x="118" y="29"/>
                    </a:lnTo>
                    <a:lnTo>
                      <a:pt x="118" y="30"/>
                    </a:lnTo>
                    <a:lnTo>
                      <a:pt x="119" y="30"/>
                    </a:lnTo>
                    <a:lnTo>
                      <a:pt x="119" y="31"/>
                    </a:lnTo>
                    <a:lnTo>
                      <a:pt x="120" y="31"/>
                    </a:lnTo>
                    <a:lnTo>
                      <a:pt x="120" y="33"/>
                    </a:lnTo>
                    <a:lnTo>
                      <a:pt x="121" y="33"/>
                    </a:lnTo>
                    <a:lnTo>
                      <a:pt x="121" y="34"/>
                    </a:lnTo>
                    <a:lnTo>
                      <a:pt x="123" y="34"/>
                    </a:lnTo>
                    <a:lnTo>
                      <a:pt x="123" y="35"/>
                    </a:lnTo>
                    <a:lnTo>
                      <a:pt x="123" y="36"/>
                    </a:lnTo>
                    <a:lnTo>
                      <a:pt x="124" y="36"/>
                    </a:lnTo>
                    <a:lnTo>
                      <a:pt x="124" y="38"/>
                    </a:lnTo>
                    <a:lnTo>
                      <a:pt x="125" y="38"/>
                    </a:lnTo>
                    <a:lnTo>
                      <a:pt x="125" y="39"/>
                    </a:lnTo>
                    <a:lnTo>
                      <a:pt x="125" y="40"/>
                    </a:lnTo>
                    <a:lnTo>
                      <a:pt x="127" y="40"/>
                    </a:lnTo>
                    <a:lnTo>
                      <a:pt x="127" y="42"/>
                    </a:lnTo>
                    <a:lnTo>
                      <a:pt x="127" y="43"/>
                    </a:lnTo>
                    <a:lnTo>
                      <a:pt x="128" y="43"/>
                    </a:lnTo>
                    <a:lnTo>
                      <a:pt x="129" y="43"/>
                    </a:lnTo>
                    <a:lnTo>
                      <a:pt x="129" y="44"/>
                    </a:lnTo>
                    <a:lnTo>
                      <a:pt x="129" y="46"/>
                    </a:lnTo>
                    <a:lnTo>
                      <a:pt x="131" y="46"/>
                    </a:lnTo>
                    <a:lnTo>
                      <a:pt x="131" y="47"/>
                    </a:lnTo>
                    <a:lnTo>
                      <a:pt x="132" y="47"/>
                    </a:lnTo>
                    <a:lnTo>
                      <a:pt x="132" y="48"/>
                    </a:lnTo>
                    <a:lnTo>
                      <a:pt x="133" y="50"/>
                    </a:lnTo>
                    <a:lnTo>
                      <a:pt x="133" y="51"/>
                    </a:lnTo>
                    <a:lnTo>
                      <a:pt x="133" y="52"/>
                    </a:lnTo>
                    <a:lnTo>
                      <a:pt x="135" y="52"/>
                    </a:lnTo>
                    <a:lnTo>
                      <a:pt x="136" y="53"/>
                    </a:lnTo>
                    <a:lnTo>
                      <a:pt x="136" y="52"/>
                    </a:lnTo>
                    <a:lnTo>
                      <a:pt x="136" y="53"/>
                    </a:lnTo>
                    <a:lnTo>
                      <a:pt x="137" y="53"/>
                    </a:lnTo>
                    <a:lnTo>
                      <a:pt x="137" y="55"/>
                    </a:lnTo>
                    <a:lnTo>
                      <a:pt x="137" y="56"/>
                    </a:lnTo>
                    <a:lnTo>
                      <a:pt x="138" y="56"/>
                    </a:lnTo>
                    <a:lnTo>
                      <a:pt x="138" y="57"/>
                    </a:lnTo>
                    <a:lnTo>
                      <a:pt x="140" y="57"/>
                    </a:lnTo>
                    <a:lnTo>
                      <a:pt x="138" y="57"/>
                    </a:lnTo>
                    <a:lnTo>
                      <a:pt x="140" y="57"/>
                    </a:lnTo>
                    <a:lnTo>
                      <a:pt x="140" y="59"/>
                    </a:lnTo>
                    <a:lnTo>
                      <a:pt x="140" y="60"/>
                    </a:lnTo>
                    <a:lnTo>
                      <a:pt x="140" y="61"/>
                    </a:lnTo>
                    <a:lnTo>
                      <a:pt x="138" y="61"/>
                    </a:lnTo>
                    <a:lnTo>
                      <a:pt x="138" y="63"/>
                    </a:lnTo>
                    <a:lnTo>
                      <a:pt x="138" y="64"/>
                    </a:lnTo>
                    <a:lnTo>
                      <a:pt x="140" y="64"/>
                    </a:lnTo>
                    <a:lnTo>
                      <a:pt x="140" y="65"/>
                    </a:lnTo>
                    <a:lnTo>
                      <a:pt x="141" y="65"/>
                    </a:lnTo>
                    <a:lnTo>
                      <a:pt x="141" y="64"/>
                    </a:lnTo>
                    <a:lnTo>
                      <a:pt x="141" y="65"/>
                    </a:lnTo>
                    <a:lnTo>
                      <a:pt x="142" y="65"/>
                    </a:lnTo>
                    <a:lnTo>
                      <a:pt x="142" y="67"/>
                    </a:lnTo>
                    <a:lnTo>
                      <a:pt x="142" y="68"/>
                    </a:lnTo>
                    <a:lnTo>
                      <a:pt x="144" y="68"/>
                    </a:lnTo>
                    <a:lnTo>
                      <a:pt x="144" y="69"/>
                    </a:lnTo>
                    <a:lnTo>
                      <a:pt x="142" y="69"/>
                    </a:lnTo>
                    <a:lnTo>
                      <a:pt x="142" y="70"/>
                    </a:lnTo>
                    <a:lnTo>
                      <a:pt x="142" y="72"/>
                    </a:lnTo>
                    <a:lnTo>
                      <a:pt x="144" y="72"/>
                    </a:lnTo>
                    <a:lnTo>
                      <a:pt x="145" y="72"/>
                    </a:lnTo>
                    <a:lnTo>
                      <a:pt x="145" y="73"/>
                    </a:lnTo>
                    <a:lnTo>
                      <a:pt x="145" y="74"/>
                    </a:lnTo>
                    <a:lnTo>
                      <a:pt x="146" y="74"/>
                    </a:lnTo>
                    <a:lnTo>
                      <a:pt x="146" y="76"/>
                    </a:lnTo>
                    <a:lnTo>
                      <a:pt x="145" y="76"/>
                    </a:lnTo>
                    <a:lnTo>
                      <a:pt x="144" y="77"/>
                    </a:lnTo>
                    <a:lnTo>
                      <a:pt x="144" y="78"/>
                    </a:lnTo>
                    <a:lnTo>
                      <a:pt x="144" y="80"/>
                    </a:lnTo>
                    <a:lnTo>
                      <a:pt x="142" y="80"/>
                    </a:lnTo>
                    <a:lnTo>
                      <a:pt x="141" y="80"/>
                    </a:lnTo>
                    <a:lnTo>
                      <a:pt x="141" y="81"/>
                    </a:lnTo>
                    <a:lnTo>
                      <a:pt x="142" y="81"/>
                    </a:lnTo>
                    <a:lnTo>
                      <a:pt x="141" y="81"/>
                    </a:lnTo>
                    <a:lnTo>
                      <a:pt x="142" y="81"/>
                    </a:lnTo>
                    <a:lnTo>
                      <a:pt x="142" y="82"/>
                    </a:lnTo>
                    <a:lnTo>
                      <a:pt x="144" y="82"/>
                    </a:lnTo>
                    <a:lnTo>
                      <a:pt x="144" y="84"/>
                    </a:lnTo>
                    <a:lnTo>
                      <a:pt x="144" y="82"/>
                    </a:lnTo>
                    <a:lnTo>
                      <a:pt x="142" y="84"/>
                    </a:lnTo>
                    <a:lnTo>
                      <a:pt x="144" y="84"/>
                    </a:lnTo>
                    <a:lnTo>
                      <a:pt x="144" y="85"/>
                    </a:lnTo>
                    <a:lnTo>
                      <a:pt x="145" y="85"/>
                    </a:lnTo>
                    <a:lnTo>
                      <a:pt x="144" y="85"/>
                    </a:lnTo>
                    <a:lnTo>
                      <a:pt x="145" y="85"/>
                    </a:lnTo>
                    <a:lnTo>
                      <a:pt x="145" y="86"/>
                    </a:lnTo>
                    <a:lnTo>
                      <a:pt x="145" y="88"/>
                    </a:lnTo>
                    <a:lnTo>
                      <a:pt x="144" y="88"/>
                    </a:lnTo>
                    <a:lnTo>
                      <a:pt x="144" y="89"/>
                    </a:lnTo>
                    <a:lnTo>
                      <a:pt x="142" y="89"/>
                    </a:lnTo>
                    <a:lnTo>
                      <a:pt x="144" y="90"/>
                    </a:lnTo>
                    <a:lnTo>
                      <a:pt x="142" y="90"/>
                    </a:lnTo>
                    <a:lnTo>
                      <a:pt x="144" y="90"/>
                    </a:lnTo>
                    <a:lnTo>
                      <a:pt x="144" y="91"/>
                    </a:lnTo>
                    <a:lnTo>
                      <a:pt x="142" y="91"/>
                    </a:lnTo>
                    <a:lnTo>
                      <a:pt x="141" y="91"/>
                    </a:lnTo>
                    <a:lnTo>
                      <a:pt x="141" y="93"/>
                    </a:lnTo>
                    <a:lnTo>
                      <a:pt x="140" y="93"/>
                    </a:lnTo>
                    <a:lnTo>
                      <a:pt x="140" y="94"/>
                    </a:lnTo>
                    <a:lnTo>
                      <a:pt x="140" y="93"/>
                    </a:lnTo>
                    <a:lnTo>
                      <a:pt x="140" y="94"/>
                    </a:lnTo>
                    <a:lnTo>
                      <a:pt x="138" y="94"/>
                    </a:lnTo>
                    <a:lnTo>
                      <a:pt x="140" y="94"/>
                    </a:lnTo>
                    <a:lnTo>
                      <a:pt x="138" y="94"/>
                    </a:lnTo>
                    <a:lnTo>
                      <a:pt x="138" y="95"/>
                    </a:lnTo>
                    <a:lnTo>
                      <a:pt x="138" y="97"/>
                    </a:lnTo>
                    <a:lnTo>
                      <a:pt x="137" y="97"/>
                    </a:lnTo>
                    <a:lnTo>
                      <a:pt x="137" y="98"/>
                    </a:lnTo>
                    <a:lnTo>
                      <a:pt x="136" y="98"/>
                    </a:lnTo>
                    <a:lnTo>
                      <a:pt x="136" y="99"/>
                    </a:lnTo>
                    <a:lnTo>
                      <a:pt x="136" y="101"/>
                    </a:lnTo>
                    <a:lnTo>
                      <a:pt x="137" y="101"/>
                    </a:lnTo>
                    <a:lnTo>
                      <a:pt x="136" y="101"/>
                    </a:lnTo>
                    <a:lnTo>
                      <a:pt x="137" y="101"/>
                    </a:lnTo>
                    <a:lnTo>
                      <a:pt x="138" y="101"/>
                    </a:lnTo>
                    <a:lnTo>
                      <a:pt x="138" y="102"/>
                    </a:lnTo>
                    <a:lnTo>
                      <a:pt x="137" y="102"/>
                    </a:lnTo>
                    <a:lnTo>
                      <a:pt x="138" y="102"/>
                    </a:lnTo>
                    <a:lnTo>
                      <a:pt x="137" y="102"/>
                    </a:lnTo>
                    <a:lnTo>
                      <a:pt x="137" y="103"/>
                    </a:lnTo>
                    <a:lnTo>
                      <a:pt x="137" y="105"/>
                    </a:lnTo>
                    <a:lnTo>
                      <a:pt x="138" y="105"/>
                    </a:lnTo>
                    <a:lnTo>
                      <a:pt x="138" y="106"/>
                    </a:lnTo>
                    <a:lnTo>
                      <a:pt x="137" y="106"/>
                    </a:lnTo>
                    <a:lnTo>
                      <a:pt x="137" y="107"/>
                    </a:lnTo>
                    <a:lnTo>
                      <a:pt x="137" y="108"/>
                    </a:lnTo>
                    <a:lnTo>
                      <a:pt x="138" y="108"/>
                    </a:lnTo>
                    <a:lnTo>
                      <a:pt x="138" y="110"/>
                    </a:lnTo>
                    <a:lnTo>
                      <a:pt x="138" y="108"/>
                    </a:lnTo>
                    <a:lnTo>
                      <a:pt x="138" y="110"/>
                    </a:lnTo>
                    <a:lnTo>
                      <a:pt x="140" y="111"/>
                    </a:lnTo>
                    <a:lnTo>
                      <a:pt x="140" y="110"/>
                    </a:lnTo>
                    <a:lnTo>
                      <a:pt x="140" y="111"/>
                    </a:lnTo>
                    <a:lnTo>
                      <a:pt x="140" y="112"/>
                    </a:lnTo>
                    <a:lnTo>
                      <a:pt x="140" y="111"/>
                    </a:lnTo>
                    <a:lnTo>
                      <a:pt x="140" y="112"/>
                    </a:lnTo>
                    <a:lnTo>
                      <a:pt x="141" y="112"/>
                    </a:lnTo>
                    <a:lnTo>
                      <a:pt x="142" y="112"/>
                    </a:lnTo>
                    <a:lnTo>
                      <a:pt x="142" y="114"/>
                    </a:lnTo>
                    <a:lnTo>
                      <a:pt x="141" y="114"/>
                    </a:lnTo>
                    <a:lnTo>
                      <a:pt x="141" y="112"/>
                    </a:lnTo>
                    <a:lnTo>
                      <a:pt x="141" y="114"/>
                    </a:lnTo>
                    <a:lnTo>
                      <a:pt x="142" y="114"/>
                    </a:lnTo>
                    <a:lnTo>
                      <a:pt x="141" y="114"/>
                    </a:lnTo>
                    <a:lnTo>
                      <a:pt x="142" y="114"/>
                    </a:lnTo>
                    <a:lnTo>
                      <a:pt x="141" y="114"/>
                    </a:lnTo>
                    <a:lnTo>
                      <a:pt x="142" y="114"/>
                    </a:lnTo>
                    <a:lnTo>
                      <a:pt x="142" y="115"/>
                    </a:lnTo>
                    <a:lnTo>
                      <a:pt x="142" y="116"/>
                    </a:lnTo>
                    <a:lnTo>
                      <a:pt x="141" y="116"/>
                    </a:lnTo>
                    <a:lnTo>
                      <a:pt x="141" y="118"/>
                    </a:lnTo>
                    <a:lnTo>
                      <a:pt x="141" y="116"/>
                    </a:lnTo>
                    <a:lnTo>
                      <a:pt x="141" y="118"/>
                    </a:lnTo>
                    <a:lnTo>
                      <a:pt x="140" y="118"/>
                    </a:lnTo>
                    <a:lnTo>
                      <a:pt x="140" y="119"/>
                    </a:lnTo>
                    <a:lnTo>
                      <a:pt x="138" y="119"/>
                    </a:lnTo>
                    <a:lnTo>
                      <a:pt x="137" y="119"/>
                    </a:lnTo>
                    <a:lnTo>
                      <a:pt x="136" y="119"/>
                    </a:lnTo>
                    <a:lnTo>
                      <a:pt x="135" y="119"/>
                    </a:lnTo>
                    <a:lnTo>
                      <a:pt x="135" y="120"/>
                    </a:lnTo>
                    <a:lnTo>
                      <a:pt x="133" y="120"/>
                    </a:lnTo>
                    <a:lnTo>
                      <a:pt x="132" y="122"/>
                    </a:lnTo>
                    <a:lnTo>
                      <a:pt x="133" y="122"/>
                    </a:lnTo>
                    <a:lnTo>
                      <a:pt x="135" y="122"/>
                    </a:lnTo>
                    <a:lnTo>
                      <a:pt x="133" y="122"/>
                    </a:lnTo>
                    <a:lnTo>
                      <a:pt x="135" y="122"/>
                    </a:lnTo>
                    <a:lnTo>
                      <a:pt x="136" y="122"/>
                    </a:lnTo>
                    <a:lnTo>
                      <a:pt x="136" y="123"/>
                    </a:lnTo>
                    <a:lnTo>
                      <a:pt x="135" y="123"/>
                    </a:lnTo>
                    <a:lnTo>
                      <a:pt x="135" y="124"/>
                    </a:lnTo>
                    <a:lnTo>
                      <a:pt x="135" y="125"/>
                    </a:lnTo>
                    <a:lnTo>
                      <a:pt x="135" y="127"/>
                    </a:lnTo>
                    <a:lnTo>
                      <a:pt x="136" y="127"/>
                    </a:lnTo>
                    <a:lnTo>
                      <a:pt x="136" y="125"/>
                    </a:lnTo>
                    <a:lnTo>
                      <a:pt x="137" y="125"/>
                    </a:lnTo>
                    <a:lnTo>
                      <a:pt x="138" y="125"/>
                    </a:lnTo>
                    <a:lnTo>
                      <a:pt x="140" y="125"/>
                    </a:lnTo>
                    <a:lnTo>
                      <a:pt x="141" y="125"/>
                    </a:lnTo>
                    <a:lnTo>
                      <a:pt x="141" y="124"/>
                    </a:lnTo>
                    <a:lnTo>
                      <a:pt x="141" y="125"/>
                    </a:lnTo>
                    <a:lnTo>
                      <a:pt x="142" y="125"/>
                    </a:lnTo>
                    <a:lnTo>
                      <a:pt x="142" y="127"/>
                    </a:lnTo>
                    <a:lnTo>
                      <a:pt x="144" y="127"/>
                    </a:lnTo>
                    <a:lnTo>
                      <a:pt x="145" y="127"/>
                    </a:lnTo>
                    <a:lnTo>
                      <a:pt x="145" y="128"/>
                    </a:lnTo>
                    <a:lnTo>
                      <a:pt x="146" y="128"/>
                    </a:lnTo>
                    <a:lnTo>
                      <a:pt x="148" y="128"/>
                    </a:lnTo>
                    <a:lnTo>
                      <a:pt x="148" y="129"/>
                    </a:lnTo>
                    <a:lnTo>
                      <a:pt x="148" y="131"/>
                    </a:lnTo>
                    <a:lnTo>
                      <a:pt x="149" y="131"/>
                    </a:lnTo>
                    <a:lnTo>
                      <a:pt x="150" y="131"/>
                    </a:lnTo>
                    <a:lnTo>
                      <a:pt x="150" y="132"/>
                    </a:lnTo>
                    <a:lnTo>
                      <a:pt x="152" y="132"/>
                    </a:lnTo>
                    <a:lnTo>
                      <a:pt x="152" y="133"/>
                    </a:lnTo>
                    <a:lnTo>
                      <a:pt x="153" y="133"/>
                    </a:lnTo>
                    <a:lnTo>
                      <a:pt x="154" y="133"/>
                    </a:lnTo>
                    <a:lnTo>
                      <a:pt x="155" y="133"/>
                    </a:lnTo>
                    <a:lnTo>
                      <a:pt x="155" y="135"/>
                    </a:lnTo>
                    <a:lnTo>
                      <a:pt x="155" y="133"/>
                    </a:lnTo>
                    <a:lnTo>
                      <a:pt x="155" y="135"/>
                    </a:lnTo>
                    <a:lnTo>
                      <a:pt x="157" y="135"/>
                    </a:lnTo>
                    <a:lnTo>
                      <a:pt x="157" y="133"/>
                    </a:lnTo>
                    <a:lnTo>
                      <a:pt x="157" y="135"/>
                    </a:lnTo>
                    <a:lnTo>
                      <a:pt x="158" y="135"/>
                    </a:lnTo>
                    <a:lnTo>
                      <a:pt x="158" y="136"/>
                    </a:lnTo>
                    <a:lnTo>
                      <a:pt x="158" y="137"/>
                    </a:lnTo>
                    <a:lnTo>
                      <a:pt x="159" y="137"/>
                    </a:lnTo>
                    <a:lnTo>
                      <a:pt x="159" y="139"/>
                    </a:lnTo>
                    <a:lnTo>
                      <a:pt x="161" y="139"/>
                    </a:lnTo>
                    <a:lnTo>
                      <a:pt x="162" y="139"/>
                    </a:lnTo>
                    <a:lnTo>
                      <a:pt x="162" y="140"/>
                    </a:lnTo>
                    <a:lnTo>
                      <a:pt x="163" y="140"/>
                    </a:lnTo>
                    <a:lnTo>
                      <a:pt x="163" y="141"/>
                    </a:lnTo>
                    <a:lnTo>
                      <a:pt x="165" y="141"/>
                    </a:lnTo>
                    <a:lnTo>
                      <a:pt x="163" y="141"/>
                    </a:lnTo>
                    <a:lnTo>
                      <a:pt x="163" y="142"/>
                    </a:lnTo>
                    <a:lnTo>
                      <a:pt x="165" y="142"/>
                    </a:lnTo>
                    <a:lnTo>
                      <a:pt x="165" y="144"/>
                    </a:lnTo>
                    <a:lnTo>
                      <a:pt x="165" y="145"/>
                    </a:lnTo>
                    <a:lnTo>
                      <a:pt x="165" y="144"/>
                    </a:lnTo>
                    <a:lnTo>
                      <a:pt x="165" y="145"/>
                    </a:lnTo>
                    <a:lnTo>
                      <a:pt x="166" y="145"/>
                    </a:lnTo>
                    <a:lnTo>
                      <a:pt x="166" y="146"/>
                    </a:lnTo>
                    <a:lnTo>
                      <a:pt x="165" y="146"/>
                    </a:lnTo>
                    <a:lnTo>
                      <a:pt x="165" y="148"/>
                    </a:lnTo>
                    <a:lnTo>
                      <a:pt x="166" y="148"/>
                    </a:lnTo>
                    <a:lnTo>
                      <a:pt x="167" y="148"/>
                    </a:lnTo>
                    <a:lnTo>
                      <a:pt x="169" y="148"/>
                    </a:lnTo>
                    <a:lnTo>
                      <a:pt x="169" y="146"/>
                    </a:lnTo>
                    <a:lnTo>
                      <a:pt x="170" y="146"/>
                    </a:lnTo>
                    <a:lnTo>
                      <a:pt x="170" y="145"/>
                    </a:lnTo>
                    <a:lnTo>
                      <a:pt x="171" y="145"/>
                    </a:lnTo>
                    <a:lnTo>
                      <a:pt x="173" y="145"/>
                    </a:lnTo>
                    <a:lnTo>
                      <a:pt x="174" y="145"/>
                    </a:lnTo>
                    <a:lnTo>
                      <a:pt x="175" y="145"/>
                    </a:lnTo>
                    <a:lnTo>
                      <a:pt x="176" y="146"/>
                    </a:lnTo>
                    <a:lnTo>
                      <a:pt x="179" y="145"/>
                    </a:lnTo>
                    <a:lnTo>
                      <a:pt x="180" y="145"/>
                    </a:lnTo>
                    <a:lnTo>
                      <a:pt x="182" y="144"/>
                    </a:lnTo>
                    <a:lnTo>
                      <a:pt x="184" y="144"/>
                    </a:lnTo>
                    <a:lnTo>
                      <a:pt x="187" y="144"/>
                    </a:lnTo>
                    <a:lnTo>
                      <a:pt x="188" y="144"/>
                    </a:lnTo>
                    <a:lnTo>
                      <a:pt x="191" y="144"/>
                    </a:lnTo>
                    <a:lnTo>
                      <a:pt x="192" y="145"/>
                    </a:lnTo>
                    <a:lnTo>
                      <a:pt x="193" y="145"/>
                    </a:lnTo>
                    <a:lnTo>
                      <a:pt x="195" y="146"/>
                    </a:lnTo>
                    <a:lnTo>
                      <a:pt x="195" y="148"/>
                    </a:lnTo>
                    <a:lnTo>
                      <a:pt x="196" y="148"/>
                    </a:lnTo>
                    <a:lnTo>
                      <a:pt x="197" y="149"/>
                    </a:lnTo>
                    <a:lnTo>
                      <a:pt x="200" y="149"/>
                    </a:lnTo>
                    <a:lnTo>
                      <a:pt x="200" y="150"/>
                    </a:lnTo>
                    <a:lnTo>
                      <a:pt x="200" y="152"/>
                    </a:lnTo>
                    <a:lnTo>
                      <a:pt x="200" y="158"/>
                    </a:lnTo>
                    <a:lnTo>
                      <a:pt x="201" y="160"/>
                    </a:lnTo>
                    <a:lnTo>
                      <a:pt x="201" y="163"/>
                    </a:lnTo>
                    <a:lnTo>
                      <a:pt x="201" y="165"/>
                    </a:lnTo>
                    <a:lnTo>
                      <a:pt x="201" y="166"/>
                    </a:lnTo>
                    <a:lnTo>
                      <a:pt x="201" y="167"/>
                    </a:lnTo>
                    <a:lnTo>
                      <a:pt x="201" y="169"/>
                    </a:lnTo>
                    <a:lnTo>
                      <a:pt x="203" y="169"/>
                    </a:lnTo>
                    <a:lnTo>
                      <a:pt x="203" y="170"/>
                    </a:lnTo>
                    <a:lnTo>
                      <a:pt x="204" y="170"/>
                    </a:lnTo>
                    <a:lnTo>
                      <a:pt x="204" y="167"/>
                    </a:lnTo>
                    <a:lnTo>
                      <a:pt x="205" y="167"/>
                    </a:lnTo>
                    <a:lnTo>
                      <a:pt x="205" y="165"/>
                    </a:lnTo>
                    <a:lnTo>
                      <a:pt x="208" y="163"/>
                    </a:lnTo>
                    <a:lnTo>
                      <a:pt x="210" y="165"/>
                    </a:lnTo>
                    <a:lnTo>
                      <a:pt x="212" y="163"/>
                    </a:lnTo>
                    <a:lnTo>
                      <a:pt x="214" y="165"/>
                    </a:lnTo>
                    <a:lnTo>
                      <a:pt x="216" y="163"/>
                    </a:lnTo>
                    <a:lnTo>
                      <a:pt x="221" y="165"/>
                    </a:lnTo>
                    <a:lnTo>
                      <a:pt x="222" y="166"/>
                    </a:lnTo>
                    <a:lnTo>
                      <a:pt x="225" y="167"/>
                    </a:lnTo>
                    <a:lnTo>
                      <a:pt x="227" y="170"/>
                    </a:lnTo>
                    <a:lnTo>
                      <a:pt x="229" y="171"/>
                    </a:lnTo>
                    <a:lnTo>
                      <a:pt x="230" y="173"/>
                    </a:lnTo>
                    <a:lnTo>
                      <a:pt x="231" y="177"/>
                    </a:lnTo>
                    <a:lnTo>
                      <a:pt x="233" y="178"/>
                    </a:lnTo>
                    <a:lnTo>
                      <a:pt x="234" y="178"/>
                    </a:lnTo>
                    <a:lnTo>
                      <a:pt x="235" y="178"/>
                    </a:lnTo>
                    <a:lnTo>
                      <a:pt x="237" y="179"/>
                    </a:lnTo>
                    <a:lnTo>
                      <a:pt x="238" y="179"/>
                    </a:lnTo>
                    <a:lnTo>
                      <a:pt x="238" y="180"/>
                    </a:lnTo>
                    <a:lnTo>
                      <a:pt x="239" y="180"/>
                    </a:lnTo>
                    <a:lnTo>
                      <a:pt x="241" y="180"/>
                    </a:lnTo>
                    <a:lnTo>
                      <a:pt x="241" y="182"/>
                    </a:lnTo>
                    <a:lnTo>
                      <a:pt x="242" y="182"/>
                    </a:lnTo>
                    <a:lnTo>
                      <a:pt x="243" y="182"/>
                    </a:lnTo>
                    <a:lnTo>
                      <a:pt x="243" y="183"/>
                    </a:lnTo>
                    <a:lnTo>
                      <a:pt x="245" y="184"/>
                    </a:lnTo>
                    <a:lnTo>
                      <a:pt x="246" y="186"/>
                    </a:lnTo>
                    <a:lnTo>
                      <a:pt x="247" y="187"/>
                    </a:lnTo>
                    <a:lnTo>
                      <a:pt x="248" y="187"/>
                    </a:lnTo>
                    <a:lnTo>
                      <a:pt x="250" y="187"/>
                    </a:lnTo>
                    <a:lnTo>
                      <a:pt x="251" y="188"/>
                    </a:lnTo>
                    <a:lnTo>
                      <a:pt x="252" y="187"/>
                    </a:lnTo>
                    <a:lnTo>
                      <a:pt x="252" y="188"/>
                    </a:lnTo>
                    <a:lnTo>
                      <a:pt x="252" y="190"/>
                    </a:lnTo>
                    <a:lnTo>
                      <a:pt x="251" y="191"/>
                    </a:lnTo>
                    <a:lnTo>
                      <a:pt x="250" y="191"/>
                    </a:lnTo>
                    <a:lnTo>
                      <a:pt x="248" y="191"/>
                    </a:lnTo>
                    <a:lnTo>
                      <a:pt x="248" y="192"/>
                    </a:lnTo>
                    <a:lnTo>
                      <a:pt x="247" y="192"/>
                    </a:lnTo>
                    <a:lnTo>
                      <a:pt x="247" y="194"/>
                    </a:lnTo>
                    <a:lnTo>
                      <a:pt x="246" y="194"/>
                    </a:lnTo>
                    <a:lnTo>
                      <a:pt x="246" y="195"/>
                    </a:lnTo>
                    <a:lnTo>
                      <a:pt x="245" y="195"/>
                    </a:lnTo>
                    <a:lnTo>
                      <a:pt x="243" y="197"/>
                    </a:lnTo>
                    <a:lnTo>
                      <a:pt x="242" y="197"/>
                    </a:lnTo>
                    <a:lnTo>
                      <a:pt x="242" y="199"/>
                    </a:lnTo>
                    <a:lnTo>
                      <a:pt x="242" y="201"/>
                    </a:lnTo>
                    <a:lnTo>
                      <a:pt x="243" y="201"/>
                    </a:lnTo>
                    <a:lnTo>
                      <a:pt x="245" y="203"/>
                    </a:lnTo>
                    <a:lnTo>
                      <a:pt x="245" y="204"/>
                    </a:lnTo>
                    <a:lnTo>
                      <a:pt x="246" y="205"/>
                    </a:lnTo>
                    <a:lnTo>
                      <a:pt x="246" y="207"/>
                    </a:lnTo>
                    <a:lnTo>
                      <a:pt x="246" y="208"/>
                    </a:lnTo>
                    <a:lnTo>
                      <a:pt x="251" y="207"/>
                    </a:lnTo>
                    <a:lnTo>
                      <a:pt x="254" y="205"/>
                    </a:lnTo>
                    <a:lnTo>
                      <a:pt x="256" y="204"/>
                    </a:lnTo>
                    <a:lnTo>
                      <a:pt x="258" y="204"/>
                    </a:lnTo>
                    <a:lnTo>
                      <a:pt x="259" y="203"/>
                    </a:lnTo>
                    <a:lnTo>
                      <a:pt x="260" y="203"/>
                    </a:lnTo>
                    <a:lnTo>
                      <a:pt x="262" y="204"/>
                    </a:lnTo>
                    <a:lnTo>
                      <a:pt x="263" y="204"/>
                    </a:lnTo>
                    <a:lnTo>
                      <a:pt x="263" y="205"/>
                    </a:lnTo>
                    <a:lnTo>
                      <a:pt x="264" y="205"/>
                    </a:lnTo>
                    <a:lnTo>
                      <a:pt x="265" y="205"/>
                    </a:lnTo>
                    <a:lnTo>
                      <a:pt x="267" y="205"/>
                    </a:lnTo>
                    <a:lnTo>
                      <a:pt x="267" y="207"/>
                    </a:lnTo>
                    <a:lnTo>
                      <a:pt x="268" y="207"/>
                    </a:lnTo>
                    <a:lnTo>
                      <a:pt x="269" y="207"/>
                    </a:lnTo>
                    <a:lnTo>
                      <a:pt x="269" y="208"/>
                    </a:lnTo>
                    <a:lnTo>
                      <a:pt x="271" y="208"/>
                    </a:lnTo>
                    <a:lnTo>
                      <a:pt x="271" y="209"/>
                    </a:lnTo>
                    <a:lnTo>
                      <a:pt x="272" y="209"/>
                    </a:lnTo>
                    <a:lnTo>
                      <a:pt x="272" y="211"/>
                    </a:lnTo>
                    <a:lnTo>
                      <a:pt x="272" y="212"/>
                    </a:lnTo>
                    <a:lnTo>
                      <a:pt x="272" y="213"/>
                    </a:lnTo>
                    <a:lnTo>
                      <a:pt x="272" y="214"/>
                    </a:lnTo>
                    <a:lnTo>
                      <a:pt x="273" y="214"/>
                    </a:lnTo>
                    <a:lnTo>
                      <a:pt x="272" y="214"/>
                    </a:lnTo>
                    <a:lnTo>
                      <a:pt x="273" y="216"/>
                    </a:lnTo>
                    <a:lnTo>
                      <a:pt x="275" y="216"/>
                    </a:lnTo>
                    <a:lnTo>
                      <a:pt x="276" y="216"/>
                    </a:lnTo>
                    <a:lnTo>
                      <a:pt x="277" y="216"/>
                    </a:lnTo>
                    <a:lnTo>
                      <a:pt x="277" y="217"/>
                    </a:lnTo>
                    <a:lnTo>
                      <a:pt x="279" y="217"/>
                    </a:lnTo>
                    <a:lnTo>
                      <a:pt x="279" y="218"/>
                    </a:lnTo>
                    <a:lnTo>
                      <a:pt x="280" y="218"/>
                    </a:lnTo>
                    <a:lnTo>
                      <a:pt x="280" y="220"/>
                    </a:lnTo>
                    <a:lnTo>
                      <a:pt x="281" y="220"/>
                    </a:lnTo>
                    <a:lnTo>
                      <a:pt x="281" y="221"/>
                    </a:lnTo>
                    <a:lnTo>
                      <a:pt x="282" y="221"/>
                    </a:lnTo>
                    <a:lnTo>
                      <a:pt x="282" y="222"/>
                    </a:lnTo>
                    <a:lnTo>
                      <a:pt x="284" y="222"/>
                    </a:lnTo>
                    <a:lnTo>
                      <a:pt x="284" y="224"/>
                    </a:lnTo>
                    <a:lnTo>
                      <a:pt x="285" y="224"/>
                    </a:lnTo>
                    <a:lnTo>
                      <a:pt x="286" y="224"/>
                    </a:lnTo>
                    <a:lnTo>
                      <a:pt x="286" y="225"/>
                    </a:lnTo>
                    <a:lnTo>
                      <a:pt x="286" y="226"/>
                    </a:lnTo>
                    <a:lnTo>
                      <a:pt x="288" y="226"/>
                    </a:lnTo>
                    <a:lnTo>
                      <a:pt x="289" y="226"/>
                    </a:lnTo>
                    <a:lnTo>
                      <a:pt x="290" y="226"/>
                    </a:lnTo>
                    <a:lnTo>
                      <a:pt x="292" y="226"/>
                    </a:lnTo>
                    <a:lnTo>
                      <a:pt x="293" y="226"/>
                    </a:lnTo>
                    <a:lnTo>
                      <a:pt x="293" y="225"/>
                    </a:lnTo>
                    <a:lnTo>
                      <a:pt x="296" y="225"/>
                    </a:lnTo>
                    <a:lnTo>
                      <a:pt x="297" y="225"/>
                    </a:lnTo>
                    <a:lnTo>
                      <a:pt x="297" y="229"/>
                    </a:lnTo>
                    <a:lnTo>
                      <a:pt x="298" y="229"/>
                    </a:lnTo>
                    <a:lnTo>
                      <a:pt x="298" y="230"/>
                    </a:lnTo>
                    <a:lnTo>
                      <a:pt x="300" y="232"/>
                    </a:lnTo>
                    <a:lnTo>
                      <a:pt x="300" y="230"/>
                    </a:lnTo>
                    <a:lnTo>
                      <a:pt x="300" y="229"/>
                    </a:lnTo>
                    <a:lnTo>
                      <a:pt x="300" y="228"/>
                    </a:lnTo>
                    <a:lnTo>
                      <a:pt x="300" y="226"/>
                    </a:lnTo>
                    <a:lnTo>
                      <a:pt x="301" y="226"/>
                    </a:lnTo>
                    <a:lnTo>
                      <a:pt x="301" y="225"/>
                    </a:lnTo>
                    <a:lnTo>
                      <a:pt x="302" y="225"/>
                    </a:lnTo>
                    <a:lnTo>
                      <a:pt x="302" y="226"/>
                    </a:lnTo>
                    <a:lnTo>
                      <a:pt x="303" y="226"/>
                    </a:lnTo>
                    <a:lnTo>
                      <a:pt x="303" y="225"/>
                    </a:lnTo>
                    <a:lnTo>
                      <a:pt x="303" y="224"/>
                    </a:lnTo>
                    <a:lnTo>
                      <a:pt x="305" y="224"/>
                    </a:lnTo>
                    <a:lnTo>
                      <a:pt x="305" y="222"/>
                    </a:lnTo>
                    <a:lnTo>
                      <a:pt x="306" y="222"/>
                    </a:lnTo>
                    <a:lnTo>
                      <a:pt x="306" y="221"/>
                    </a:lnTo>
                    <a:lnTo>
                      <a:pt x="306" y="220"/>
                    </a:lnTo>
                    <a:lnTo>
                      <a:pt x="307" y="220"/>
                    </a:lnTo>
                    <a:lnTo>
                      <a:pt x="307" y="218"/>
                    </a:lnTo>
                    <a:lnTo>
                      <a:pt x="307" y="217"/>
                    </a:lnTo>
                    <a:lnTo>
                      <a:pt x="309" y="216"/>
                    </a:lnTo>
                    <a:lnTo>
                      <a:pt x="309" y="214"/>
                    </a:lnTo>
                    <a:lnTo>
                      <a:pt x="309" y="213"/>
                    </a:lnTo>
                    <a:lnTo>
                      <a:pt x="310" y="213"/>
                    </a:lnTo>
                    <a:lnTo>
                      <a:pt x="311" y="213"/>
                    </a:lnTo>
                    <a:lnTo>
                      <a:pt x="311" y="212"/>
                    </a:lnTo>
                    <a:lnTo>
                      <a:pt x="311" y="211"/>
                    </a:lnTo>
                    <a:lnTo>
                      <a:pt x="313" y="211"/>
                    </a:lnTo>
                    <a:lnTo>
                      <a:pt x="314" y="208"/>
                    </a:lnTo>
                    <a:lnTo>
                      <a:pt x="314" y="205"/>
                    </a:lnTo>
                    <a:lnTo>
                      <a:pt x="314" y="204"/>
                    </a:lnTo>
                    <a:lnTo>
                      <a:pt x="314" y="203"/>
                    </a:lnTo>
                    <a:lnTo>
                      <a:pt x="315" y="201"/>
                    </a:lnTo>
                    <a:lnTo>
                      <a:pt x="315" y="200"/>
                    </a:lnTo>
                    <a:lnTo>
                      <a:pt x="315" y="199"/>
                    </a:lnTo>
                    <a:lnTo>
                      <a:pt x="315" y="197"/>
                    </a:lnTo>
                    <a:lnTo>
                      <a:pt x="315" y="196"/>
                    </a:lnTo>
                    <a:lnTo>
                      <a:pt x="314" y="196"/>
                    </a:lnTo>
                    <a:lnTo>
                      <a:pt x="314" y="195"/>
                    </a:lnTo>
                    <a:lnTo>
                      <a:pt x="314" y="194"/>
                    </a:lnTo>
                    <a:lnTo>
                      <a:pt x="314" y="195"/>
                    </a:lnTo>
                    <a:lnTo>
                      <a:pt x="313" y="195"/>
                    </a:lnTo>
                    <a:lnTo>
                      <a:pt x="313" y="194"/>
                    </a:lnTo>
                    <a:lnTo>
                      <a:pt x="313" y="192"/>
                    </a:lnTo>
                    <a:lnTo>
                      <a:pt x="311" y="192"/>
                    </a:lnTo>
                    <a:lnTo>
                      <a:pt x="311" y="191"/>
                    </a:lnTo>
                    <a:lnTo>
                      <a:pt x="313" y="191"/>
                    </a:lnTo>
                    <a:lnTo>
                      <a:pt x="313" y="190"/>
                    </a:lnTo>
                    <a:lnTo>
                      <a:pt x="314" y="190"/>
                    </a:lnTo>
                    <a:lnTo>
                      <a:pt x="314" y="187"/>
                    </a:lnTo>
                    <a:lnTo>
                      <a:pt x="313" y="187"/>
                    </a:lnTo>
                    <a:lnTo>
                      <a:pt x="313" y="186"/>
                    </a:lnTo>
                    <a:lnTo>
                      <a:pt x="313" y="184"/>
                    </a:lnTo>
                    <a:lnTo>
                      <a:pt x="311" y="184"/>
                    </a:lnTo>
                    <a:lnTo>
                      <a:pt x="310" y="184"/>
                    </a:lnTo>
                    <a:lnTo>
                      <a:pt x="310" y="183"/>
                    </a:lnTo>
                    <a:lnTo>
                      <a:pt x="310" y="182"/>
                    </a:lnTo>
                    <a:lnTo>
                      <a:pt x="311" y="180"/>
                    </a:lnTo>
                    <a:lnTo>
                      <a:pt x="313" y="180"/>
                    </a:lnTo>
                    <a:lnTo>
                      <a:pt x="313" y="179"/>
                    </a:lnTo>
                    <a:lnTo>
                      <a:pt x="314" y="179"/>
                    </a:lnTo>
                    <a:lnTo>
                      <a:pt x="314" y="180"/>
                    </a:lnTo>
                    <a:lnTo>
                      <a:pt x="315" y="180"/>
                    </a:lnTo>
                    <a:lnTo>
                      <a:pt x="315" y="179"/>
                    </a:lnTo>
                    <a:lnTo>
                      <a:pt x="317" y="179"/>
                    </a:lnTo>
                    <a:lnTo>
                      <a:pt x="317" y="178"/>
                    </a:lnTo>
                    <a:lnTo>
                      <a:pt x="318" y="178"/>
                    </a:lnTo>
                    <a:lnTo>
                      <a:pt x="318" y="177"/>
                    </a:lnTo>
                    <a:lnTo>
                      <a:pt x="322" y="178"/>
                    </a:lnTo>
                    <a:lnTo>
                      <a:pt x="323" y="177"/>
                    </a:lnTo>
                    <a:lnTo>
                      <a:pt x="324" y="178"/>
                    </a:lnTo>
                    <a:lnTo>
                      <a:pt x="326" y="178"/>
                    </a:lnTo>
                    <a:lnTo>
                      <a:pt x="327" y="178"/>
                    </a:lnTo>
                    <a:lnTo>
                      <a:pt x="328" y="179"/>
                    </a:lnTo>
                    <a:lnTo>
                      <a:pt x="330" y="179"/>
                    </a:lnTo>
                    <a:lnTo>
                      <a:pt x="331" y="179"/>
                    </a:lnTo>
                    <a:lnTo>
                      <a:pt x="331" y="178"/>
                    </a:lnTo>
                    <a:lnTo>
                      <a:pt x="332" y="178"/>
                    </a:lnTo>
                    <a:lnTo>
                      <a:pt x="332" y="177"/>
                    </a:lnTo>
                    <a:lnTo>
                      <a:pt x="334" y="177"/>
                    </a:lnTo>
                    <a:lnTo>
                      <a:pt x="335" y="177"/>
                    </a:lnTo>
                    <a:lnTo>
                      <a:pt x="335" y="178"/>
                    </a:lnTo>
                    <a:lnTo>
                      <a:pt x="336" y="178"/>
                    </a:lnTo>
                    <a:lnTo>
                      <a:pt x="337" y="178"/>
                    </a:lnTo>
                    <a:lnTo>
                      <a:pt x="339" y="178"/>
                    </a:lnTo>
                    <a:lnTo>
                      <a:pt x="340" y="178"/>
                    </a:lnTo>
                    <a:lnTo>
                      <a:pt x="341" y="178"/>
                    </a:lnTo>
                    <a:lnTo>
                      <a:pt x="343" y="178"/>
                    </a:lnTo>
                    <a:lnTo>
                      <a:pt x="343" y="177"/>
                    </a:lnTo>
                    <a:lnTo>
                      <a:pt x="344" y="177"/>
                    </a:lnTo>
                    <a:lnTo>
                      <a:pt x="344" y="178"/>
                    </a:lnTo>
                    <a:lnTo>
                      <a:pt x="345" y="178"/>
                    </a:lnTo>
                    <a:lnTo>
                      <a:pt x="345" y="179"/>
                    </a:lnTo>
                    <a:lnTo>
                      <a:pt x="347" y="179"/>
                    </a:lnTo>
                    <a:lnTo>
                      <a:pt x="347" y="180"/>
                    </a:lnTo>
                    <a:lnTo>
                      <a:pt x="348" y="180"/>
                    </a:lnTo>
                    <a:lnTo>
                      <a:pt x="348" y="182"/>
                    </a:lnTo>
                    <a:lnTo>
                      <a:pt x="349" y="182"/>
                    </a:lnTo>
                    <a:lnTo>
                      <a:pt x="349" y="183"/>
                    </a:lnTo>
                    <a:lnTo>
                      <a:pt x="351" y="183"/>
                    </a:lnTo>
                    <a:lnTo>
                      <a:pt x="352" y="183"/>
                    </a:lnTo>
                    <a:lnTo>
                      <a:pt x="351" y="184"/>
                    </a:lnTo>
                    <a:lnTo>
                      <a:pt x="352" y="184"/>
                    </a:lnTo>
                    <a:lnTo>
                      <a:pt x="352" y="186"/>
                    </a:lnTo>
                    <a:lnTo>
                      <a:pt x="352" y="187"/>
                    </a:lnTo>
                    <a:lnTo>
                      <a:pt x="353" y="187"/>
                    </a:lnTo>
                    <a:lnTo>
                      <a:pt x="353" y="188"/>
                    </a:lnTo>
                    <a:lnTo>
                      <a:pt x="353" y="190"/>
                    </a:lnTo>
                    <a:lnTo>
                      <a:pt x="354" y="191"/>
                    </a:lnTo>
                    <a:lnTo>
                      <a:pt x="354" y="192"/>
                    </a:lnTo>
                    <a:lnTo>
                      <a:pt x="354" y="194"/>
                    </a:lnTo>
                    <a:lnTo>
                      <a:pt x="354" y="195"/>
                    </a:lnTo>
                    <a:lnTo>
                      <a:pt x="354" y="196"/>
                    </a:lnTo>
                    <a:lnTo>
                      <a:pt x="356" y="196"/>
                    </a:lnTo>
                    <a:lnTo>
                      <a:pt x="354" y="197"/>
                    </a:lnTo>
                    <a:lnTo>
                      <a:pt x="354" y="199"/>
                    </a:lnTo>
                    <a:lnTo>
                      <a:pt x="354" y="200"/>
                    </a:lnTo>
                    <a:lnTo>
                      <a:pt x="354" y="201"/>
                    </a:lnTo>
                    <a:lnTo>
                      <a:pt x="356" y="201"/>
                    </a:lnTo>
                    <a:lnTo>
                      <a:pt x="356" y="203"/>
                    </a:lnTo>
                    <a:lnTo>
                      <a:pt x="356" y="204"/>
                    </a:lnTo>
                    <a:lnTo>
                      <a:pt x="356" y="205"/>
                    </a:lnTo>
                    <a:lnTo>
                      <a:pt x="356" y="207"/>
                    </a:lnTo>
                    <a:lnTo>
                      <a:pt x="357" y="207"/>
                    </a:lnTo>
                    <a:lnTo>
                      <a:pt x="357" y="208"/>
                    </a:lnTo>
                    <a:lnTo>
                      <a:pt x="357" y="209"/>
                    </a:lnTo>
                    <a:lnTo>
                      <a:pt x="357" y="211"/>
                    </a:lnTo>
                    <a:lnTo>
                      <a:pt x="357" y="212"/>
                    </a:lnTo>
                    <a:lnTo>
                      <a:pt x="357" y="213"/>
                    </a:lnTo>
                    <a:lnTo>
                      <a:pt x="357" y="214"/>
                    </a:lnTo>
                    <a:lnTo>
                      <a:pt x="358" y="214"/>
                    </a:lnTo>
                    <a:lnTo>
                      <a:pt x="357" y="214"/>
                    </a:lnTo>
                    <a:lnTo>
                      <a:pt x="358" y="214"/>
                    </a:lnTo>
                    <a:lnTo>
                      <a:pt x="358" y="216"/>
                    </a:lnTo>
                    <a:lnTo>
                      <a:pt x="358" y="217"/>
                    </a:lnTo>
                    <a:lnTo>
                      <a:pt x="360" y="217"/>
                    </a:lnTo>
                    <a:lnTo>
                      <a:pt x="360" y="218"/>
                    </a:lnTo>
                    <a:lnTo>
                      <a:pt x="360" y="220"/>
                    </a:lnTo>
                    <a:lnTo>
                      <a:pt x="360" y="221"/>
                    </a:lnTo>
                    <a:lnTo>
                      <a:pt x="360" y="222"/>
                    </a:lnTo>
                    <a:lnTo>
                      <a:pt x="360" y="224"/>
                    </a:lnTo>
                    <a:lnTo>
                      <a:pt x="358" y="225"/>
                    </a:lnTo>
                    <a:lnTo>
                      <a:pt x="358" y="226"/>
                    </a:lnTo>
                    <a:lnTo>
                      <a:pt x="360" y="226"/>
                    </a:lnTo>
                    <a:lnTo>
                      <a:pt x="360" y="228"/>
                    </a:lnTo>
                    <a:lnTo>
                      <a:pt x="358" y="228"/>
                    </a:lnTo>
                    <a:lnTo>
                      <a:pt x="358" y="229"/>
                    </a:lnTo>
                    <a:lnTo>
                      <a:pt x="357" y="229"/>
                    </a:lnTo>
                    <a:lnTo>
                      <a:pt x="357" y="230"/>
                    </a:lnTo>
                    <a:lnTo>
                      <a:pt x="357" y="232"/>
                    </a:lnTo>
                    <a:lnTo>
                      <a:pt x="356" y="232"/>
                    </a:lnTo>
                    <a:lnTo>
                      <a:pt x="356" y="233"/>
                    </a:lnTo>
                    <a:lnTo>
                      <a:pt x="356" y="234"/>
                    </a:lnTo>
                    <a:lnTo>
                      <a:pt x="357" y="234"/>
                    </a:lnTo>
                    <a:lnTo>
                      <a:pt x="356" y="234"/>
                    </a:lnTo>
                    <a:lnTo>
                      <a:pt x="356" y="235"/>
                    </a:lnTo>
                    <a:lnTo>
                      <a:pt x="357" y="235"/>
                    </a:lnTo>
                    <a:lnTo>
                      <a:pt x="357" y="234"/>
                    </a:lnTo>
                    <a:lnTo>
                      <a:pt x="357" y="233"/>
                    </a:lnTo>
                    <a:lnTo>
                      <a:pt x="358" y="233"/>
                    </a:lnTo>
                    <a:lnTo>
                      <a:pt x="358" y="232"/>
                    </a:lnTo>
                    <a:lnTo>
                      <a:pt x="360" y="232"/>
                    </a:lnTo>
                    <a:lnTo>
                      <a:pt x="360" y="230"/>
                    </a:lnTo>
                    <a:lnTo>
                      <a:pt x="361" y="230"/>
                    </a:lnTo>
                    <a:lnTo>
                      <a:pt x="361" y="229"/>
                    </a:lnTo>
                    <a:lnTo>
                      <a:pt x="362" y="229"/>
                    </a:lnTo>
                    <a:lnTo>
                      <a:pt x="361" y="229"/>
                    </a:lnTo>
                    <a:lnTo>
                      <a:pt x="362" y="229"/>
                    </a:lnTo>
                    <a:lnTo>
                      <a:pt x="362" y="228"/>
                    </a:lnTo>
                    <a:lnTo>
                      <a:pt x="364" y="228"/>
                    </a:lnTo>
                    <a:lnTo>
                      <a:pt x="364" y="226"/>
                    </a:lnTo>
                    <a:lnTo>
                      <a:pt x="364" y="225"/>
                    </a:lnTo>
                    <a:lnTo>
                      <a:pt x="365" y="225"/>
                    </a:lnTo>
                    <a:lnTo>
                      <a:pt x="365" y="224"/>
                    </a:lnTo>
                    <a:lnTo>
                      <a:pt x="366" y="224"/>
                    </a:lnTo>
                    <a:lnTo>
                      <a:pt x="368" y="224"/>
                    </a:lnTo>
                    <a:lnTo>
                      <a:pt x="368" y="222"/>
                    </a:lnTo>
                    <a:lnTo>
                      <a:pt x="369" y="222"/>
                    </a:lnTo>
                    <a:lnTo>
                      <a:pt x="370" y="222"/>
                    </a:lnTo>
                    <a:lnTo>
                      <a:pt x="372" y="222"/>
                    </a:lnTo>
                    <a:lnTo>
                      <a:pt x="372" y="221"/>
                    </a:lnTo>
                    <a:lnTo>
                      <a:pt x="373" y="221"/>
                    </a:lnTo>
                    <a:lnTo>
                      <a:pt x="374" y="221"/>
                    </a:lnTo>
                    <a:lnTo>
                      <a:pt x="375" y="221"/>
                    </a:lnTo>
                    <a:lnTo>
                      <a:pt x="377" y="221"/>
                    </a:lnTo>
                    <a:lnTo>
                      <a:pt x="377" y="222"/>
                    </a:lnTo>
                    <a:lnTo>
                      <a:pt x="378" y="222"/>
                    </a:lnTo>
                    <a:lnTo>
                      <a:pt x="378" y="224"/>
                    </a:lnTo>
                    <a:lnTo>
                      <a:pt x="379" y="224"/>
                    </a:lnTo>
                    <a:lnTo>
                      <a:pt x="381" y="224"/>
                    </a:lnTo>
                    <a:lnTo>
                      <a:pt x="382" y="224"/>
                    </a:lnTo>
                    <a:lnTo>
                      <a:pt x="382" y="225"/>
                    </a:lnTo>
                    <a:lnTo>
                      <a:pt x="382" y="226"/>
                    </a:lnTo>
                    <a:lnTo>
                      <a:pt x="383" y="226"/>
                    </a:lnTo>
                    <a:lnTo>
                      <a:pt x="385" y="226"/>
                    </a:lnTo>
                    <a:lnTo>
                      <a:pt x="386" y="226"/>
                    </a:lnTo>
                    <a:lnTo>
                      <a:pt x="387" y="226"/>
                    </a:lnTo>
                    <a:lnTo>
                      <a:pt x="387" y="228"/>
                    </a:lnTo>
                    <a:lnTo>
                      <a:pt x="389" y="228"/>
                    </a:lnTo>
                    <a:lnTo>
                      <a:pt x="390" y="228"/>
                    </a:lnTo>
                    <a:lnTo>
                      <a:pt x="390" y="229"/>
                    </a:lnTo>
                    <a:lnTo>
                      <a:pt x="391" y="230"/>
                    </a:lnTo>
                    <a:lnTo>
                      <a:pt x="391" y="232"/>
                    </a:lnTo>
                    <a:lnTo>
                      <a:pt x="391" y="233"/>
                    </a:lnTo>
                    <a:lnTo>
                      <a:pt x="392" y="233"/>
                    </a:lnTo>
                    <a:lnTo>
                      <a:pt x="391" y="233"/>
                    </a:lnTo>
                    <a:lnTo>
                      <a:pt x="391" y="234"/>
                    </a:lnTo>
                    <a:lnTo>
                      <a:pt x="391" y="235"/>
                    </a:lnTo>
                    <a:lnTo>
                      <a:pt x="390" y="235"/>
                    </a:lnTo>
                    <a:lnTo>
                      <a:pt x="390" y="237"/>
                    </a:lnTo>
                    <a:lnTo>
                      <a:pt x="390" y="238"/>
                    </a:lnTo>
                    <a:lnTo>
                      <a:pt x="391" y="238"/>
                    </a:lnTo>
                    <a:lnTo>
                      <a:pt x="391" y="239"/>
                    </a:lnTo>
                    <a:lnTo>
                      <a:pt x="391" y="241"/>
                    </a:lnTo>
                    <a:lnTo>
                      <a:pt x="391" y="242"/>
                    </a:lnTo>
                    <a:lnTo>
                      <a:pt x="391" y="241"/>
                    </a:lnTo>
                    <a:lnTo>
                      <a:pt x="392" y="241"/>
                    </a:lnTo>
                    <a:lnTo>
                      <a:pt x="392" y="239"/>
                    </a:lnTo>
                    <a:lnTo>
                      <a:pt x="394" y="239"/>
                    </a:lnTo>
                    <a:lnTo>
                      <a:pt x="395" y="241"/>
                    </a:lnTo>
                    <a:lnTo>
                      <a:pt x="395" y="239"/>
                    </a:lnTo>
                    <a:lnTo>
                      <a:pt x="396" y="239"/>
                    </a:lnTo>
                    <a:lnTo>
                      <a:pt x="398" y="239"/>
                    </a:lnTo>
                    <a:lnTo>
                      <a:pt x="399" y="239"/>
                    </a:lnTo>
                    <a:lnTo>
                      <a:pt x="400" y="239"/>
                    </a:lnTo>
                    <a:lnTo>
                      <a:pt x="402" y="239"/>
                    </a:lnTo>
                    <a:lnTo>
                      <a:pt x="402" y="241"/>
                    </a:lnTo>
                    <a:lnTo>
                      <a:pt x="403" y="241"/>
                    </a:lnTo>
                    <a:lnTo>
                      <a:pt x="403" y="242"/>
                    </a:lnTo>
                    <a:lnTo>
                      <a:pt x="404" y="242"/>
                    </a:lnTo>
                    <a:lnTo>
                      <a:pt x="404" y="243"/>
                    </a:lnTo>
                    <a:lnTo>
                      <a:pt x="406" y="243"/>
                    </a:lnTo>
                    <a:lnTo>
                      <a:pt x="407" y="243"/>
                    </a:lnTo>
                    <a:lnTo>
                      <a:pt x="407" y="245"/>
                    </a:lnTo>
                    <a:lnTo>
                      <a:pt x="408" y="245"/>
                    </a:lnTo>
                    <a:lnTo>
                      <a:pt x="408" y="246"/>
                    </a:lnTo>
                    <a:lnTo>
                      <a:pt x="407" y="246"/>
                    </a:lnTo>
                    <a:lnTo>
                      <a:pt x="407" y="247"/>
                    </a:lnTo>
                    <a:lnTo>
                      <a:pt x="407" y="249"/>
                    </a:lnTo>
                    <a:lnTo>
                      <a:pt x="407" y="250"/>
                    </a:lnTo>
                    <a:lnTo>
                      <a:pt x="407" y="251"/>
                    </a:lnTo>
                    <a:lnTo>
                      <a:pt x="406" y="251"/>
                    </a:lnTo>
                    <a:lnTo>
                      <a:pt x="406" y="252"/>
                    </a:lnTo>
                    <a:lnTo>
                      <a:pt x="404" y="254"/>
                    </a:lnTo>
                    <a:lnTo>
                      <a:pt x="404" y="255"/>
                    </a:lnTo>
                    <a:lnTo>
                      <a:pt x="404" y="256"/>
                    </a:lnTo>
                    <a:lnTo>
                      <a:pt x="403" y="256"/>
                    </a:lnTo>
                    <a:lnTo>
                      <a:pt x="403" y="258"/>
                    </a:lnTo>
                    <a:lnTo>
                      <a:pt x="403" y="259"/>
                    </a:lnTo>
                    <a:lnTo>
                      <a:pt x="402" y="259"/>
                    </a:lnTo>
                    <a:lnTo>
                      <a:pt x="402" y="260"/>
                    </a:lnTo>
                    <a:lnTo>
                      <a:pt x="400" y="260"/>
                    </a:lnTo>
                    <a:lnTo>
                      <a:pt x="400" y="262"/>
                    </a:lnTo>
                    <a:lnTo>
                      <a:pt x="400" y="263"/>
                    </a:lnTo>
                    <a:lnTo>
                      <a:pt x="399" y="263"/>
                    </a:lnTo>
                    <a:lnTo>
                      <a:pt x="398" y="263"/>
                    </a:lnTo>
                    <a:lnTo>
                      <a:pt x="398" y="262"/>
                    </a:lnTo>
                    <a:lnTo>
                      <a:pt x="396" y="262"/>
                    </a:lnTo>
                    <a:lnTo>
                      <a:pt x="395" y="262"/>
                    </a:lnTo>
                    <a:lnTo>
                      <a:pt x="395" y="260"/>
                    </a:lnTo>
                    <a:lnTo>
                      <a:pt x="394" y="260"/>
                    </a:lnTo>
                    <a:lnTo>
                      <a:pt x="392" y="260"/>
                    </a:lnTo>
                    <a:lnTo>
                      <a:pt x="391" y="260"/>
                    </a:lnTo>
                    <a:lnTo>
                      <a:pt x="390" y="260"/>
                    </a:lnTo>
                    <a:lnTo>
                      <a:pt x="390" y="259"/>
                    </a:lnTo>
                    <a:lnTo>
                      <a:pt x="389" y="259"/>
                    </a:lnTo>
                    <a:lnTo>
                      <a:pt x="389" y="258"/>
                    </a:lnTo>
                    <a:lnTo>
                      <a:pt x="389" y="256"/>
                    </a:lnTo>
                    <a:lnTo>
                      <a:pt x="389" y="258"/>
                    </a:lnTo>
                    <a:lnTo>
                      <a:pt x="387" y="258"/>
                    </a:lnTo>
                    <a:lnTo>
                      <a:pt x="386" y="259"/>
                    </a:lnTo>
                    <a:lnTo>
                      <a:pt x="386" y="260"/>
                    </a:lnTo>
                    <a:lnTo>
                      <a:pt x="385" y="260"/>
                    </a:lnTo>
                    <a:lnTo>
                      <a:pt x="385" y="262"/>
                    </a:lnTo>
                    <a:lnTo>
                      <a:pt x="383" y="262"/>
                    </a:lnTo>
                    <a:lnTo>
                      <a:pt x="383" y="263"/>
                    </a:lnTo>
                    <a:lnTo>
                      <a:pt x="383" y="264"/>
                    </a:lnTo>
                    <a:lnTo>
                      <a:pt x="382" y="264"/>
                    </a:lnTo>
                    <a:lnTo>
                      <a:pt x="381" y="264"/>
                    </a:lnTo>
                    <a:lnTo>
                      <a:pt x="381" y="266"/>
                    </a:lnTo>
                    <a:lnTo>
                      <a:pt x="378" y="267"/>
                    </a:lnTo>
                    <a:lnTo>
                      <a:pt x="375" y="269"/>
                    </a:lnTo>
                    <a:lnTo>
                      <a:pt x="375" y="271"/>
                    </a:lnTo>
                    <a:lnTo>
                      <a:pt x="373" y="272"/>
                    </a:lnTo>
                    <a:lnTo>
                      <a:pt x="368" y="276"/>
                    </a:lnTo>
                    <a:lnTo>
                      <a:pt x="366" y="276"/>
                    </a:lnTo>
                    <a:lnTo>
                      <a:pt x="366" y="277"/>
                    </a:lnTo>
                    <a:lnTo>
                      <a:pt x="365" y="277"/>
                    </a:lnTo>
                    <a:lnTo>
                      <a:pt x="364" y="277"/>
                    </a:lnTo>
                    <a:lnTo>
                      <a:pt x="362" y="277"/>
                    </a:lnTo>
                    <a:lnTo>
                      <a:pt x="365" y="283"/>
                    </a:lnTo>
                    <a:lnTo>
                      <a:pt x="365" y="284"/>
                    </a:lnTo>
                    <a:lnTo>
                      <a:pt x="366" y="286"/>
                    </a:lnTo>
                    <a:lnTo>
                      <a:pt x="368" y="289"/>
                    </a:lnTo>
                    <a:lnTo>
                      <a:pt x="368" y="292"/>
                    </a:lnTo>
                    <a:lnTo>
                      <a:pt x="369" y="296"/>
                    </a:lnTo>
                    <a:lnTo>
                      <a:pt x="368" y="296"/>
                    </a:lnTo>
                    <a:lnTo>
                      <a:pt x="366" y="296"/>
                    </a:lnTo>
                    <a:lnTo>
                      <a:pt x="365" y="296"/>
                    </a:lnTo>
                    <a:lnTo>
                      <a:pt x="364" y="296"/>
                    </a:lnTo>
                    <a:lnTo>
                      <a:pt x="364" y="297"/>
                    </a:lnTo>
                    <a:lnTo>
                      <a:pt x="364" y="296"/>
                    </a:lnTo>
                    <a:lnTo>
                      <a:pt x="362" y="296"/>
                    </a:lnTo>
                    <a:lnTo>
                      <a:pt x="362" y="297"/>
                    </a:lnTo>
                    <a:lnTo>
                      <a:pt x="361" y="297"/>
                    </a:lnTo>
                    <a:lnTo>
                      <a:pt x="360" y="297"/>
                    </a:lnTo>
                    <a:lnTo>
                      <a:pt x="358" y="297"/>
                    </a:lnTo>
                    <a:lnTo>
                      <a:pt x="358" y="296"/>
                    </a:lnTo>
                    <a:lnTo>
                      <a:pt x="357" y="296"/>
                    </a:lnTo>
                    <a:lnTo>
                      <a:pt x="356" y="296"/>
                    </a:lnTo>
                    <a:lnTo>
                      <a:pt x="356" y="294"/>
                    </a:lnTo>
                    <a:lnTo>
                      <a:pt x="354" y="294"/>
                    </a:lnTo>
                    <a:lnTo>
                      <a:pt x="353" y="294"/>
                    </a:lnTo>
                    <a:lnTo>
                      <a:pt x="353" y="296"/>
                    </a:lnTo>
                    <a:lnTo>
                      <a:pt x="352" y="296"/>
                    </a:lnTo>
                    <a:lnTo>
                      <a:pt x="352" y="297"/>
                    </a:lnTo>
                    <a:lnTo>
                      <a:pt x="351" y="297"/>
                    </a:lnTo>
                    <a:lnTo>
                      <a:pt x="349" y="298"/>
                    </a:lnTo>
                    <a:lnTo>
                      <a:pt x="348" y="298"/>
                    </a:lnTo>
                    <a:lnTo>
                      <a:pt x="347" y="298"/>
                    </a:lnTo>
                    <a:lnTo>
                      <a:pt x="347" y="300"/>
                    </a:lnTo>
                    <a:lnTo>
                      <a:pt x="345" y="300"/>
                    </a:lnTo>
                    <a:lnTo>
                      <a:pt x="347" y="301"/>
                    </a:lnTo>
                    <a:lnTo>
                      <a:pt x="347" y="302"/>
                    </a:lnTo>
                    <a:lnTo>
                      <a:pt x="345" y="302"/>
                    </a:lnTo>
                    <a:lnTo>
                      <a:pt x="345" y="303"/>
                    </a:lnTo>
                    <a:lnTo>
                      <a:pt x="345" y="305"/>
                    </a:lnTo>
                    <a:lnTo>
                      <a:pt x="344" y="305"/>
                    </a:lnTo>
                    <a:lnTo>
                      <a:pt x="341" y="305"/>
                    </a:lnTo>
                    <a:lnTo>
                      <a:pt x="341" y="303"/>
                    </a:lnTo>
                    <a:lnTo>
                      <a:pt x="340" y="303"/>
                    </a:lnTo>
                    <a:lnTo>
                      <a:pt x="340" y="306"/>
                    </a:lnTo>
                    <a:lnTo>
                      <a:pt x="339" y="306"/>
                    </a:lnTo>
                    <a:lnTo>
                      <a:pt x="337" y="309"/>
                    </a:lnTo>
                    <a:lnTo>
                      <a:pt x="336" y="310"/>
                    </a:lnTo>
                    <a:lnTo>
                      <a:pt x="336" y="311"/>
                    </a:lnTo>
                    <a:lnTo>
                      <a:pt x="336" y="310"/>
                    </a:lnTo>
                    <a:lnTo>
                      <a:pt x="335" y="310"/>
                    </a:lnTo>
                    <a:lnTo>
                      <a:pt x="334" y="310"/>
                    </a:lnTo>
                    <a:lnTo>
                      <a:pt x="332" y="310"/>
                    </a:lnTo>
                    <a:lnTo>
                      <a:pt x="332" y="311"/>
                    </a:lnTo>
                    <a:lnTo>
                      <a:pt x="331" y="311"/>
                    </a:lnTo>
                    <a:lnTo>
                      <a:pt x="330" y="313"/>
                    </a:lnTo>
                    <a:lnTo>
                      <a:pt x="328" y="313"/>
                    </a:lnTo>
                    <a:lnTo>
                      <a:pt x="327" y="313"/>
                    </a:lnTo>
                    <a:lnTo>
                      <a:pt x="326" y="313"/>
                    </a:lnTo>
                    <a:lnTo>
                      <a:pt x="324" y="313"/>
                    </a:lnTo>
                    <a:lnTo>
                      <a:pt x="323" y="313"/>
                    </a:lnTo>
                    <a:lnTo>
                      <a:pt x="323" y="311"/>
                    </a:lnTo>
                    <a:lnTo>
                      <a:pt x="322" y="311"/>
                    </a:lnTo>
                    <a:lnTo>
                      <a:pt x="320" y="311"/>
                    </a:lnTo>
                    <a:lnTo>
                      <a:pt x="319" y="311"/>
                    </a:lnTo>
                    <a:lnTo>
                      <a:pt x="318" y="311"/>
                    </a:lnTo>
                    <a:lnTo>
                      <a:pt x="318" y="310"/>
                    </a:lnTo>
                    <a:lnTo>
                      <a:pt x="317" y="310"/>
                    </a:lnTo>
                    <a:lnTo>
                      <a:pt x="315" y="310"/>
                    </a:lnTo>
                    <a:lnTo>
                      <a:pt x="314" y="310"/>
                    </a:lnTo>
                    <a:lnTo>
                      <a:pt x="313" y="310"/>
                    </a:lnTo>
                    <a:lnTo>
                      <a:pt x="311" y="310"/>
                    </a:lnTo>
                    <a:lnTo>
                      <a:pt x="311" y="311"/>
                    </a:lnTo>
                    <a:lnTo>
                      <a:pt x="310" y="311"/>
                    </a:lnTo>
                    <a:lnTo>
                      <a:pt x="309" y="311"/>
                    </a:lnTo>
                    <a:lnTo>
                      <a:pt x="307" y="311"/>
                    </a:lnTo>
                    <a:lnTo>
                      <a:pt x="307" y="313"/>
                    </a:lnTo>
                    <a:lnTo>
                      <a:pt x="306" y="313"/>
                    </a:lnTo>
                    <a:lnTo>
                      <a:pt x="306" y="314"/>
                    </a:lnTo>
                    <a:lnTo>
                      <a:pt x="306" y="315"/>
                    </a:lnTo>
                    <a:lnTo>
                      <a:pt x="306" y="317"/>
                    </a:lnTo>
                    <a:lnTo>
                      <a:pt x="305" y="317"/>
                    </a:lnTo>
                    <a:lnTo>
                      <a:pt x="305" y="318"/>
                    </a:lnTo>
                    <a:lnTo>
                      <a:pt x="303" y="318"/>
                    </a:lnTo>
                    <a:lnTo>
                      <a:pt x="303" y="317"/>
                    </a:lnTo>
                    <a:lnTo>
                      <a:pt x="303" y="318"/>
                    </a:lnTo>
                    <a:lnTo>
                      <a:pt x="302" y="318"/>
                    </a:lnTo>
                    <a:lnTo>
                      <a:pt x="302" y="317"/>
                    </a:lnTo>
                    <a:lnTo>
                      <a:pt x="301" y="317"/>
                    </a:lnTo>
                    <a:lnTo>
                      <a:pt x="300" y="317"/>
                    </a:lnTo>
                    <a:lnTo>
                      <a:pt x="298" y="317"/>
                    </a:lnTo>
                    <a:lnTo>
                      <a:pt x="298" y="315"/>
                    </a:lnTo>
                    <a:lnTo>
                      <a:pt x="297" y="315"/>
                    </a:lnTo>
                    <a:lnTo>
                      <a:pt x="296" y="315"/>
                    </a:lnTo>
                    <a:lnTo>
                      <a:pt x="294" y="315"/>
                    </a:lnTo>
                    <a:lnTo>
                      <a:pt x="293" y="315"/>
                    </a:lnTo>
                    <a:lnTo>
                      <a:pt x="292" y="315"/>
                    </a:lnTo>
                    <a:lnTo>
                      <a:pt x="290" y="314"/>
                    </a:lnTo>
                    <a:lnTo>
                      <a:pt x="290" y="313"/>
                    </a:lnTo>
                    <a:lnTo>
                      <a:pt x="289" y="313"/>
                    </a:lnTo>
                    <a:lnTo>
                      <a:pt x="289" y="311"/>
                    </a:lnTo>
                    <a:lnTo>
                      <a:pt x="288" y="311"/>
                    </a:lnTo>
                    <a:lnTo>
                      <a:pt x="286" y="311"/>
                    </a:lnTo>
                    <a:lnTo>
                      <a:pt x="286" y="310"/>
                    </a:lnTo>
                    <a:lnTo>
                      <a:pt x="285" y="310"/>
                    </a:lnTo>
                    <a:lnTo>
                      <a:pt x="285" y="309"/>
                    </a:lnTo>
                    <a:lnTo>
                      <a:pt x="285" y="307"/>
                    </a:lnTo>
                    <a:lnTo>
                      <a:pt x="285" y="306"/>
                    </a:lnTo>
                    <a:lnTo>
                      <a:pt x="282" y="305"/>
                    </a:lnTo>
                    <a:lnTo>
                      <a:pt x="281" y="306"/>
                    </a:lnTo>
                    <a:lnTo>
                      <a:pt x="280" y="307"/>
                    </a:lnTo>
                    <a:lnTo>
                      <a:pt x="280" y="309"/>
                    </a:lnTo>
                    <a:lnTo>
                      <a:pt x="279" y="309"/>
                    </a:lnTo>
                    <a:lnTo>
                      <a:pt x="280" y="310"/>
                    </a:lnTo>
                    <a:lnTo>
                      <a:pt x="280" y="311"/>
                    </a:lnTo>
                    <a:lnTo>
                      <a:pt x="279" y="311"/>
                    </a:lnTo>
                    <a:lnTo>
                      <a:pt x="277" y="310"/>
                    </a:lnTo>
                    <a:lnTo>
                      <a:pt x="277" y="309"/>
                    </a:lnTo>
                    <a:lnTo>
                      <a:pt x="276" y="309"/>
                    </a:lnTo>
                    <a:lnTo>
                      <a:pt x="275" y="307"/>
                    </a:lnTo>
                    <a:lnTo>
                      <a:pt x="273" y="307"/>
                    </a:lnTo>
                    <a:lnTo>
                      <a:pt x="273" y="309"/>
                    </a:lnTo>
                    <a:lnTo>
                      <a:pt x="272" y="309"/>
                    </a:lnTo>
                    <a:lnTo>
                      <a:pt x="271" y="309"/>
                    </a:lnTo>
                    <a:lnTo>
                      <a:pt x="269" y="309"/>
                    </a:lnTo>
                    <a:lnTo>
                      <a:pt x="269" y="310"/>
                    </a:lnTo>
                    <a:lnTo>
                      <a:pt x="268" y="311"/>
                    </a:lnTo>
                    <a:lnTo>
                      <a:pt x="268" y="313"/>
                    </a:lnTo>
                    <a:lnTo>
                      <a:pt x="267" y="313"/>
                    </a:lnTo>
                    <a:lnTo>
                      <a:pt x="267" y="314"/>
                    </a:lnTo>
                    <a:lnTo>
                      <a:pt x="265" y="314"/>
                    </a:lnTo>
                    <a:lnTo>
                      <a:pt x="264" y="314"/>
                    </a:lnTo>
                    <a:lnTo>
                      <a:pt x="263" y="314"/>
                    </a:lnTo>
                    <a:lnTo>
                      <a:pt x="259" y="318"/>
                    </a:lnTo>
                    <a:lnTo>
                      <a:pt x="259" y="319"/>
                    </a:lnTo>
                    <a:lnTo>
                      <a:pt x="260" y="319"/>
                    </a:lnTo>
                    <a:lnTo>
                      <a:pt x="259" y="321"/>
                    </a:lnTo>
                    <a:lnTo>
                      <a:pt x="260" y="321"/>
                    </a:lnTo>
                    <a:lnTo>
                      <a:pt x="260" y="322"/>
                    </a:lnTo>
                    <a:lnTo>
                      <a:pt x="262" y="322"/>
                    </a:lnTo>
                    <a:lnTo>
                      <a:pt x="263" y="322"/>
                    </a:lnTo>
                    <a:lnTo>
                      <a:pt x="264" y="322"/>
                    </a:lnTo>
                    <a:lnTo>
                      <a:pt x="264" y="323"/>
                    </a:lnTo>
                    <a:lnTo>
                      <a:pt x="265" y="323"/>
                    </a:lnTo>
                    <a:lnTo>
                      <a:pt x="264" y="323"/>
                    </a:lnTo>
                    <a:lnTo>
                      <a:pt x="264" y="324"/>
                    </a:lnTo>
                    <a:lnTo>
                      <a:pt x="264" y="326"/>
                    </a:lnTo>
                    <a:lnTo>
                      <a:pt x="263" y="326"/>
                    </a:lnTo>
                    <a:lnTo>
                      <a:pt x="262" y="326"/>
                    </a:lnTo>
                    <a:lnTo>
                      <a:pt x="262" y="327"/>
                    </a:lnTo>
                    <a:lnTo>
                      <a:pt x="260" y="327"/>
                    </a:lnTo>
                    <a:lnTo>
                      <a:pt x="260" y="328"/>
                    </a:lnTo>
                    <a:lnTo>
                      <a:pt x="260" y="330"/>
                    </a:lnTo>
                    <a:lnTo>
                      <a:pt x="259" y="330"/>
                    </a:lnTo>
                    <a:lnTo>
                      <a:pt x="259" y="331"/>
                    </a:lnTo>
                    <a:lnTo>
                      <a:pt x="259" y="330"/>
                    </a:lnTo>
                    <a:lnTo>
                      <a:pt x="258" y="331"/>
                    </a:lnTo>
                    <a:lnTo>
                      <a:pt x="258" y="332"/>
                    </a:lnTo>
                    <a:lnTo>
                      <a:pt x="255" y="335"/>
                    </a:lnTo>
                    <a:lnTo>
                      <a:pt x="252" y="339"/>
                    </a:lnTo>
                    <a:lnTo>
                      <a:pt x="251" y="341"/>
                    </a:lnTo>
                    <a:lnTo>
                      <a:pt x="251" y="343"/>
                    </a:lnTo>
                    <a:lnTo>
                      <a:pt x="250" y="343"/>
                    </a:lnTo>
                    <a:lnTo>
                      <a:pt x="250" y="344"/>
                    </a:lnTo>
                    <a:lnTo>
                      <a:pt x="248" y="344"/>
                    </a:lnTo>
                    <a:lnTo>
                      <a:pt x="248" y="345"/>
                    </a:lnTo>
                    <a:lnTo>
                      <a:pt x="247" y="345"/>
                    </a:lnTo>
                    <a:lnTo>
                      <a:pt x="247" y="347"/>
                    </a:lnTo>
                    <a:lnTo>
                      <a:pt x="246" y="347"/>
                    </a:lnTo>
                    <a:lnTo>
                      <a:pt x="246" y="348"/>
                    </a:lnTo>
                    <a:lnTo>
                      <a:pt x="245" y="348"/>
                    </a:lnTo>
                    <a:lnTo>
                      <a:pt x="245" y="349"/>
                    </a:lnTo>
                    <a:lnTo>
                      <a:pt x="245" y="351"/>
                    </a:lnTo>
                    <a:lnTo>
                      <a:pt x="243" y="351"/>
                    </a:lnTo>
                    <a:lnTo>
                      <a:pt x="242" y="351"/>
                    </a:lnTo>
                    <a:lnTo>
                      <a:pt x="242" y="352"/>
                    </a:lnTo>
                    <a:lnTo>
                      <a:pt x="242" y="353"/>
                    </a:lnTo>
                    <a:lnTo>
                      <a:pt x="245" y="352"/>
                    </a:lnTo>
                    <a:lnTo>
                      <a:pt x="246" y="353"/>
                    </a:lnTo>
                    <a:lnTo>
                      <a:pt x="247" y="353"/>
                    </a:lnTo>
                    <a:close/>
                  </a:path>
                </a:pathLst>
              </a:custGeom>
              <a:solidFill>
                <a:srgbClr val="DBD0E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sp>
          <p:nvSpPr>
            <p:cNvPr id="6" name="TextBox 5">
              <a:extLst>
                <a:ext uri="{FF2B5EF4-FFF2-40B4-BE49-F238E27FC236}">
                  <a16:creationId xmlns:a16="http://schemas.microsoft.com/office/drawing/2014/main" id="{CECF31D6-2282-1F58-9D88-E3D2DCAAD995}"/>
                </a:ext>
              </a:extLst>
            </p:cNvPr>
            <p:cNvSpPr txBox="1"/>
            <p:nvPr/>
          </p:nvSpPr>
          <p:spPr>
            <a:xfrm>
              <a:off x="2977561" y="6054673"/>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Western</a:t>
              </a:r>
            </a:p>
            <a:p>
              <a:pPr algn="ctr"/>
              <a:r>
                <a:rPr lang="en-US" dirty="0">
                  <a:latin typeface="Source Sans Pro" panose="020B0503030403020204" pitchFamily="34" charset="0"/>
                  <a:ea typeface="Source Sans Pro" panose="020B0503030403020204" pitchFamily="34" charset="0"/>
                </a:rPr>
                <a:t>10%</a:t>
              </a:r>
            </a:p>
          </p:txBody>
        </p:sp>
        <p:sp>
          <p:nvSpPr>
            <p:cNvPr id="7" name="TextBox 6">
              <a:extLst>
                <a:ext uri="{FF2B5EF4-FFF2-40B4-BE49-F238E27FC236}">
                  <a16:creationId xmlns:a16="http://schemas.microsoft.com/office/drawing/2014/main" id="{E1CAFBAF-519E-1A77-2081-F2902DDD86A7}"/>
                </a:ext>
              </a:extLst>
            </p:cNvPr>
            <p:cNvSpPr txBox="1"/>
            <p:nvPr/>
          </p:nvSpPr>
          <p:spPr>
            <a:xfrm>
              <a:off x="6018462" y="1058215"/>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Upper East</a:t>
              </a:r>
            </a:p>
            <a:p>
              <a:pPr algn="ctr"/>
              <a:r>
                <a:rPr lang="en-US" dirty="0">
                  <a:latin typeface="Source Sans Pro" panose="020B0503030403020204" pitchFamily="34" charset="0"/>
                  <a:ea typeface="Source Sans Pro" panose="020B0503030403020204" pitchFamily="34" charset="0"/>
                </a:rPr>
                <a:t>12%</a:t>
              </a:r>
            </a:p>
          </p:txBody>
        </p:sp>
        <p:sp>
          <p:nvSpPr>
            <p:cNvPr id="8" name="TextBox 7">
              <a:extLst>
                <a:ext uri="{FF2B5EF4-FFF2-40B4-BE49-F238E27FC236}">
                  <a16:creationId xmlns:a16="http://schemas.microsoft.com/office/drawing/2014/main" id="{6870FA2D-B577-E169-78C7-68F9FA5A472F}"/>
                </a:ext>
              </a:extLst>
            </p:cNvPr>
            <p:cNvSpPr txBox="1"/>
            <p:nvPr/>
          </p:nvSpPr>
          <p:spPr>
            <a:xfrm>
              <a:off x="1567776" y="4379961"/>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Ahafo</a:t>
              </a:r>
            </a:p>
            <a:p>
              <a:pPr algn="ctr"/>
              <a:r>
                <a:rPr lang="en-US" dirty="0">
                  <a:latin typeface="Source Sans Pro" panose="020B0503030403020204" pitchFamily="34" charset="0"/>
                  <a:ea typeface="Source Sans Pro" panose="020B0503030403020204" pitchFamily="34" charset="0"/>
                </a:rPr>
                <a:t>12%</a:t>
              </a:r>
            </a:p>
          </p:txBody>
        </p:sp>
        <p:sp>
          <p:nvSpPr>
            <p:cNvPr id="9" name="TextBox 8">
              <a:extLst>
                <a:ext uri="{FF2B5EF4-FFF2-40B4-BE49-F238E27FC236}">
                  <a16:creationId xmlns:a16="http://schemas.microsoft.com/office/drawing/2014/main" id="{28A980E2-73D7-0F4C-C5B9-E8FA765BB0DB}"/>
                </a:ext>
              </a:extLst>
            </p:cNvPr>
            <p:cNvSpPr txBox="1"/>
            <p:nvPr/>
          </p:nvSpPr>
          <p:spPr>
            <a:xfrm>
              <a:off x="5500883" y="6184535"/>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Greater Accra</a:t>
              </a:r>
            </a:p>
            <a:p>
              <a:pPr algn="ctr"/>
              <a:r>
                <a:rPr lang="en-US" dirty="0">
                  <a:latin typeface="Source Sans Pro" panose="020B0503030403020204" pitchFamily="34" charset="0"/>
                  <a:ea typeface="Source Sans Pro" panose="020B0503030403020204" pitchFamily="34" charset="0"/>
                </a:rPr>
                <a:t>2%</a:t>
              </a:r>
            </a:p>
          </p:txBody>
        </p:sp>
        <p:sp>
          <p:nvSpPr>
            <p:cNvPr id="10" name="TextBox 9">
              <a:extLst>
                <a:ext uri="{FF2B5EF4-FFF2-40B4-BE49-F238E27FC236}">
                  <a16:creationId xmlns:a16="http://schemas.microsoft.com/office/drawing/2014/main" id="{B1BCEB43-0E4A-C48B-D86A-ACBEAC4A4233}"/>
                </a:ext>
              </a:extLst>
            </p:cNvPr>
            <p:cNvSpPr txBox="1"/>
            <p:nvPr/>
          </p:nvSpPr>
          <p:spPr>
            <a:xfrm>
              <a:off x="1226420" y="5452418"/>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Western North</a:t>
              </a:r>
            </a:p>
            <a:p>
              <a:pPr algn="ctr"/>
              <a:r>
                <a:rPr lang="en-US" dirty="0">
                  <a:latin typeface="Source Sans Pro" panose="020B0503030403020204" pitchFamily="34" charset="0"/>
                  <a:ea typeface="Source Sans Pro" panose="020B0503030403020204" pitchFamily="34" charset="0"/>
                </a:rPr>
                <a:t>4%</a:t>
              </a:r>
            </a:p>
            <a:p>
              <a:pPr algn="ctr"/>
              <a:endParaRPr lang="en-US" dirty="0">
                <a:latin typeface="Source Sans Pro" panose="020B0503030403020204" pitchFamily="34" charset="0"/>
                <a:ea typeface="Source Sans Pro" panose="020B0503030403020204" pitchFamily="34" charset="0"/>
              </a:endParaRPr>
            </a:p>
          </p:txBody>
        </p:sp>
        <p:cxnSp>
          <p:nvCxnSpPr>
            <p:cNvPr id="11" name="Straight Connector 10">
              <a:extLst>
                <a:ext uri="{FF2B5EF4-FFF2-40B4-BE49-F238E27FC236}">
                  <a16:creationId xmlns:a16="http://schemas.microsoft.com/office/drawing/2014/main" id="{1A006B5E-FA2D-D9E2-AB0E-130E89EC4C84}"/>
                </a:ext>
              </a:extLst>
            </p:cNvPr>
            <p:cNvCxnSpPr>
              <a:cxnSpLocks/>
            </p:cNvCxnSpPr>
            <p:nvPr/>
          </p:nvCxnSpPr>
          <p:spPr>
            <a:xfrm>
              <a:off x="5596603" y="1233012"/>
              <a:ext cx="672625" cy="34130"/>
            </a:xfrm>
            <a:prstGeom prst="line">
              <a:avLst/>
            </a:prstGeom>
          </p:spPr>
          <p:style>
            <a:lnRef idx="1">
              <a:schemeClr val="dk1"/>
            </a:lnRef>
            <a:fillRef idx="0">
              <a:schemeClr val="dk1"/>
            </a:fillRef>
            <a:effectRef idx="0">
              <a:schemeClr val="dk1"/>
            </a:effectRef>
            <a:fontRef idx="minor">
              <a:schemeClr val="tx1"/>
            </a:fontRef>
          </p:style>
        </p:cxnSp>
        <p:grpSp>
          <p:nvGrpSpPr>
            <p:cNvPr id="12" name="Group 11">
              <a:extLst>
                <a:ext uri="{FF2B5EF4-FFF2-40B4-BE49-F238E27FC236}">
                  <a16:creationId xmlns:a16="http://schemas.microsoft.com/office/drawing/2014/main" id="{D8F37C0B-E55C-62B4-CD09-29C172ED62A7}"/>
                </a:ext>
              </a:extLst>
            </p:cNvPr>
            <p:cNvGrpSpPr/>
            <p:nvPr/>
          </p:nvGrpSpPr>
          <p:grpSpPr>
            <a:xfrm>
              <a:off x="2580360" y="1454359"/>
              <a:ext cx="5278727" cy="4913708"/>
              <a:chOff x="2580360" y="1454359"/>
              <a:chExt cx="5278727" cy="4913708"/>
            </a:xfrm>
          </p:grpSpPr>
          <p:sp>
            <p:nvSpPr>
              <p:cNvPr id="13" name="TextBox 12">
                <a:extLst>
                  <a:ext uri="{FF2B5EF4-FFF2-40B4-BE49-F238E27FC236}">
                    <a16:creationId xmlns:a16="http://schemas.microsoft.com/office/drawing/2014/main" id="{E0F5FE3C-4BD6-653E-7440-DC3F4B6B184B}"/>
                  </a:ext>
                </a:extLst>
              </p:cNvPr>
              <p:cNvSpPr txBox="1"/>
              <p:nvPr/>
            </p:nvSpPr>
            <p:spPr>
              <a:xfrm>
                <a:off x="6034198" y="1774270"/>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North East</a:t>
                </a:r>
              </a:p>
              <a:p>
                <a:pPr algn="ctr"/>
                <a:r>
                  <a:rPr lang="en-US" dirty="0">
                    <a:latin typeface="Source Sans Pro" panose="020B0503030403020204" pitchFamily="34" charset="0"/>
                    <a:ea typeface="Source Sans Pro" panose="020B0503030403020204" pitchFamily="34" charset="0"/>
                  </a:rPr>
                  <a:t>10%</a:t>
                </a:r>
              </a:p>
            </p:txBody>
          </p:sp>
          <p:sp>
            <p:nvSpPr>
              <p:cNvPr id="14" name="TextBox 13">
                <a:extLst>
                  <a:ext uri="{FF2B5EF4-FFF2-40B4-BE49-F238E27FC236}">
                    <a16:creationId xmlns:a16="http://schemas.microsoft.com/office/drawing/2014/main" id="{8E391366-459A-D2F0-DACC-5AD8955F4F4C}"/>
                  </a:ext>
                </a:extLst>
              </p:cNvPr>
              <p:cNvSpPr txBox="1"/>
              <p:nvPr/>
            </p:nvSpPr>
            <p:spPr>
              <a:xfrm>
                <a:off x="2638826" y="3867206"/>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Bono</a:t>
                </a:r>
              </a:p>
              <a:p>
                <a:pPr algn="ctr"/>
                <a:r>
                  <a:rPr lang="en-US" dirty="0">
                    <a:latin typeface="Source Sans Pro" panose="020B0503030403020204" pitchFamily="34" charset="0"/>
                    <a:ea typeface="Source Sans Pro" panose="020B0503030403020204" pitchFamily="34" charset="0"/>
                  </a:rPr>
                  <a:t>10%</a:t>
                </a:r>
              </a:p>
            </p:txBody>
          </p:sp>
          <p:sp>
            <p:nvSpPr>
              <p:cNvPr id="15" name="TextBox 14">
                <a:extLst>
                  <a:ext uri="{FF2B5EF4-FFF2-40B4-BE49-F238E27FC236}">
                    <a16:creationId xmlns:a16="http://schemas.microsoft.com/office/drawing/2014/main" id="{6FBE0B40-29F6-1F9D-127F-0CA5F9050125}"/>
                  </a:ext>
                </a:extLst>
              </p:cNvPr>
              <p:cNvSpPr txBox="1"/>
              <p:nvPr/>
            </p:nvSpPr>
            <p:spPr>
              <a:xfrm>
                <a:off x="2889591" y="1454359"/>
                <a:ext cx="1759649" cy="487826"/>
              </a:xfrm>
              <a:prstGeom prst="rect">
                <a:avLst/>
              </a:prstGeom>
            </p:spPr>
            <p:txBody>
              <a:bodyPr vert="horz" wrap="square" lIns="91440" tIns="45720" rIns="91440" bIns="45720" rtlCol="0" anchor="ctr">
                <a:noAutofit/>
              </a:bodyPr>
              <a:lstStyle/>
              <a:p>
                <a:pPr algn="ctr"/>
                <a:r>
                  <a:rPr lang="en-US" dirty="0">
                    <a:solidFill>
                      <a:schemeClr val="bg1"/>
                    </a:solidFill>
                    <a:latin typeface="Source Sans Pro" panose="020B0503030403020204" pitchFamily="34" charset="0"/>
                    <a:ea typeface="Source Sans Pro" panose="020B0503030403020204" pitchFamily="34" charset="0"/>
                  </a:rPr>
                  <a:t>Upper West</a:t>
                </a:r>
              </a:p>
              <a:p>
                <a:pPr algn="ctr"/>
                <a:r>
                  <a:rPr lang="en-US" dirty="0">
                    <a:solidFill>
                      <a:schemeClr val="bg1"/>
                    </a:solidFill>
                    <a:latin typeface="Source Sans Pro" panose="020B0503030403020204" pitchFamily="34" charset="0"/>
                    <a:ea typeface="Source Sans Pro" panose="020B0503030403020204" pitchFamily="34" charset="0"/>
                  </a:rPr>
                  <a:t>13%</a:t>
                </a:r>
              </a:p>
            </p:txBody>
          </p:sp>
          <p:cxnSp>
            <p:nvCxnSpPr>
              <p:cNvPr id="16" name="Straight Connector 15">
                <a:extLst>
                  <a:ext uri="{FF2B5EF4-FFF2-40B4-BE49-F238E27FC236}">
                    <a16:creationId xmlns:a16="http://schemas.microsoft.com/office/drawing/2014/main" id="{C9247872-5409-AAAF-7343-ED23D13FF9E6}"/>
                  </a:ext>
                </a:extLst>
              </p:cNvPr>
              <p:cNvCxnSpPr>
                <a:cxnSpLocks/>
                <a:stCxn id="29" idx="20"/>
              </p:cNvCxnSpPr>
              <p:nvPr/>
            </p:nvCxnSpPr>
            <p:spPr>
              <a:xfrm flipH="1" flipV="1">
                <a:off x="2753258" y="4623874"/>
                <a:ext cx="567605" cy="293694"/>
              </a:xfrm>
              <a:prstGeom prst="line">
                <a:avLst/>
              </a:prstGeom>
            </p:spPr>
            <p:style>
              <a:lnRef idx="1">
                <a:schemeClr val="dk1"/>
              </a:lnRef>
              <a:fillRef idx="0">
                <a:schemeClr val="dk1"/>
              </a:fillRef>
              <a:effectRef idx="0">
                <a:schemeClr val="dk1"/>
              </a:effectRef>
              <a:fontRef idx="minor">
                <a:schemeClr val="tx1"/>
              </a:fontRef>
            </p:style>
          </p:cxnSp>
          <p:sp>
            <p:nvSpPr>
              <p:cNvPr id="17" name="TextBox 16">
                <a:extLst>
                  <a:ext uri="{FF2B5EF4-FFF2-40B4-BE49-F238E27FC236}">
                    <a16:creationId xmlns:a16="http://schemas.microsoft.com/office/drawing/2014/main" id="{757AE55D-97E5-55E8-82D1-453826259C9D}"/>
                  </a:ext>
                </a:extLst>
              </p:cNvPr>
              <p:cNvSpPr txBox="1"/>
              <p:nvPr/>
            </p:nvSpPr>
            <p:spPr>
              <a:xfrm>
                <a:off x="3524240" y="4773320"/>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Ashanti</a:t>
                </a:r>
              </a:p>
              <a:p>
                <a:pPr algn="ctr"/>
                <a:r>
                  <a:rPr lang="en-US" dirty="0">
                    <a:latin typeface="Source Sans Pro" panose="020B0503030403020204" pitchFamily="34" charset="0"/>
                    <a:ea typeface="Source Sans Pro" panose="020B0503030403020204" pitchFamily="34" charset="0"/>
                  </a:rPr>
                  <a:t>8%</a:t>
                </a:r>
              </a:p>
            </p:txBody>
          </p:sp>
          <p:sp>
            <p:nvSpPr>
              <p:cNvPr id="18" name="TextBox 17">
                <a:extLst>
                  <a:ext uri="{FF2B5EF4-FFF2-40B4-BE49-F238E27FC236}">
                    <a16:creationId xmlns:a16="http://schemas.microsoft.com/office/drawing/2014/main" id="{E79486F3-6D10-BF69-AAD6-DE0AEF24FB67}"/>
                  </a:ext>
                </a:extLst>
              </p:cNvPr>
              <p:cNvSpPr txBox="1"/>
              <p:nvPr/>
            </p:nvSpPr>
            <p:spPr>
              <a:xfrm>
                <a:off x="4582911" y="2144549"/>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Northern</a:t>
                </a:r>
              </a:p>
              <a:p>
                <a:pPr algn="ctr"/>
                <a:r>
                  <a:rPr lang="en-US" dirty="0">
                    <a:latin typeface="Source Sans Pro" panose="020B0503030403020204" pitchFamily="34" charset="0"/>
                    <a:ea typeface="Source Sans Pro" panose="020B0503030403020204" pitchFamily="34" charset="0"/>
                  </a:rPr>
                  <a:t>11%</a:t>
                </a:r>
              </a:p>
            </p:txBody>
          </p:sp>
          <p:sp>
            <p:nvSpPr>
              <p:cNvPr id="19" name="TextBox 18">
                <a:extLst>
                  <a:ext uri="{FF2B5EF4-FFF2-40B4-BE49-F238E27FC236}">
                    <a16:creationId xmlns:a16="http://schemas.microsoft.com/office/drawing/2014/main" id="{E6A1F870-8798-3F4F-2752-0C2BB044A85F}"/>
                  </a:ext>
                </a:extLst>
              </p:cNvPr>
              <p:cNvSpPr txBox="1"/>
              <p:nvPr/>
            </p:nvSpPr>
            <p:spPr>
              <a:xfrm>
                <a:off x="3209337" y="2625178"/>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Savannah</a:t>
                </a:r>
              </a:p>
              <a:p>
                <a:pPr algn="ctr"/>
                <a:r>
                  <a:rPr lang="en-US" dirty="0">
                    <a:latin typeface="Source Sans Pro" panose="020B0503030403020204" pitchFamily="34" charset="0"/>
                    <a:ea typeface="Source Sans Pro" panose="020B0503030403020204" pitchFamily="34" charset="0"/>
                  </a:rPr>
                  <a:t>12%</a:t>
                </a:r>
              </a:p>
            </p:txBody>
          </p:sp>
          <p:sp>
            <p:nvSpPr>
              <p:cNvPr id="20" name="TextBox 19">
                <a:extLst>
                  <a:ext uri="{FF2B5EF4-FFF2-40B4-BE49-F238E27FC236}">
                    <a16:creationId xmlns:a16="http://schemas.microsoft.com/office/drawing/2014/main" id="{18714E83-3688-AE18-9B9C-84B5C7D15B0D}"/>
                  </a:ext>
                </a:extLst>
              </p:cNvPr>
              <p:cNvSpPr txBox="1"/>
              <p:nvPr/>
            </p:nvSpPr>
            <p:spPr>
              <a:xfrm>
                <a:off x="3944894" y="3764073"/>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Bono East</a:t>
                </a:r>
              </a:p>
              <a:p>
                <a:pPr algn="ctr"/>
                <a:r>
                  <a:rPr lang="en-US" dirty="0">
                    <a:latin typeface="Source Sans Pro" panose="020B0503030403020204" pitchFamily="34" charset="0"/>
                    <a:ea typeface="Source Sans Pro" panose="020B0503030403020204" pitchFamily="34" charset="0"/>
                  </a:rPr>
                  <a:t>12%</a:t>
                </a:r>
              </a:p>
            </p:txBody>
          </p:sp>
          <p:sp>
            <p:nvSpPr>
              <p:cNvPr id="21" name="TextBox 20">
                <a:extLst>
                  <a:ext uri="{FF2B5EF4-FFF2-40B4-BE49-F238E27FC236}">
                    <a16:creationId xmlns:a16="http://schemas.microsoft.com/office/drawing/2014/main" id="{1BDDC9CC-C1C3-CDD6-9F30-8B317B7CE294}"/>
                  </a:ext>
                </a:extLst>
              </p:cNvPr>
              <p:cNvSpPr txBox="1"/>
              <p:nvPr/>
            </p:nvSpPr>
            <p:spPr>
              <a:xfrm>
                <a:off x="5146475" y="3675260"/>
                <a:ext cx="1759649" cy="487826"/>
              </a:xfrm>
              <a:prstGeom prst="rect">
                <a:avLst/>
              </a:prstGeom>
            </p:spPr>
            <p:txBody>
              <a:bodyPr vert="horz" wrap="square" lIns="91440" tIns="45720" rIns="91440" bIns="45720" rtlCol="0" anchor="ctr">
                <a:noAutofit/>
              </a:bodyPr>
              <a:lstStyle/>
              <a:p>
                <a:pPr algn="ctr"/>
                <a:r>
                  <a:rPr lang="en-US" dirty="0">
                    <a:solidFill>
                      <a:schemeClr val="bg1"/>
                    </a:solidFill>
                    <a:latin typeface="Source Sans Pro" panose="020B0503030403020204" pitchFamily="34" charset="0"/>
                    <a:ea typeface="Source Sans Pro" panose="020B0503030403020204" pitchFamily="34" charset="0"/>
                  </a:rPr>
                  <a:t>Oti</a:t>
                </a:r>
              </a:p>
              <a:p>
                <a:pPr algn="ctr"/>
                <a:r>
                  <a:rPr lang="en-US" dirty="0">
                    <a:solidFill>
                      <a:schemeClr val="bg1"/>
                    </a:solidFill>
                    <a:latin typeface="Source Sans Pro" panose="020B0503030403020204" pitchFamily="34" charset="0"/>
                    <a:ea typeface="Source Sans Pro" panose="020B0503030403020204" pitchFamily="34" charset="0"/>
                  </a:rPr>
                  <a:t>15%</a:t>
                </a:r>
              </a:p>
            </p:txBody>
          </p:sp>
          <p:sp>
            <p:nvSpPr>
              <p:cNvPr id="22" name="TextBox 21">
                <a:extLst>
                  <a:ext uri="{FF2B5EF4-FFF2-40B4-BE49-F238E27FC236}">
                    <a16:creationId xmlns:a16="http://schemas.microsoft.com/office/drawing/2014/main" id="{5931536E-F363-92CF-6EB5-49D7B743C325}"/>
                  </a:ext>
                </a:extLst>
              </p:cNvPr>
              <p:cNvSpPr txBox="1"/>
              <p:nvPr/>
            </p:nvSpPr>
            <p:spPr>
              <a:xfrm>
                <a:off x="4483530" y="5001885"/>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Eastern</a:t>
                </a:r>
              </a:p>
              <a:p>
                <a:pPr algn="ctr"/>
                <a:r>
                  <a:rPr lang="en-US" dirty="0">
                    <a:latin typeface="Source Sans Pro" panose="020B0503030403020204" pitchFamily="34" charset="0"/>
                    <a:ea typeface="Source Sans Pro" panose="020B0503030403020204" pitchFamily="34" charset="0"/>
                  </a:rPr>
                  <a:t>7%</a:t>
                </a:r>
              </a:p>
            </p:txBody>
          </p:sp>
          <p:sp>
            <p:nvSpPr>
              <p:cNvPr id="23" name="TextBox 22">
                <a:extLst>
                  <a:ext uri="{FF2B5EF4-FFF2-40B4-BE49-F238E27FC236}">
                    <a16:creationId xmlns:a16="http://schemas.microsoft.com/office/drawing/2014/main" id="{66792404-15E6-F0A5-8FD9-B6C4ABD7C4A0}"/>
                  </a:ext>
                </a:extLst>
              </p:cNvPr>
              <p:cNvSpPr txBox="1"/>
              <p:nvPr/>
            </p:nvSpPr>
            <p:spPr>
              <a:xfrm>
                <a:off x="6099438" y="4765387"/>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Volta</a:t>
                </a:r>
              </a:p>
              <a:p>
                <a:pPr algn="ctr"/>
                <a:r>
                  <a:rPr lang="en-US" dirty="0">
                    <a:latin typeface="Source Sans Pro" panose="020B0503030403020204" pitchFamily="34" charset="0"/>
                    <a:ea typeface="Source Sans Pro" panose="020B0503030403020204" pitchFamily="34" charset="0"/>
                  </a:rPr>
                  <a:t>6%</a:t>
                </a:r>
              </a:p>
            </p:txBody>
          </p:sp>
          <p:cxnSp>
            <p:nvCxnSpPr>
              <p:cNvPr id="24" name="Straight Connector 23">
                <a:extLst>
                  <a:ext uri="{FF2B5EF4-FFF2-40B4-BE49-F238E27FC236}">
                    <a16:creationId xmlns:a16="http://schemas.microsoft.com/office/drawing/2014/main" id="{E38A1C21-65AE-7B3F-DFF0-4049052D58B2}"/>
                  </a:ext>
                </a:extLst>
              </p:cNvPr>
              <p:cNvCxnSpPr>
                <a:cxnSpLocks/>
                <a:endCxn id="41" idx="54"/>
              </p:cNvCxnSpPr>
              <p:nvPr/>
            </p:nvCxnSpPr>
            <p:spPr>
              <a:xfrm flipH="1" flipV="1">
                <a:off x="5885244" y="5882512"/>
                <a:ext cx="30881" cy="263826"/>
              </a:xfrm>
              <a:prstGeom prst="line">
                <a:avLst/>
              </a:prstGeom>
            </p:spPr>
            <p:style>
              <a:lnRef idx="1">
                <a:schemeClr val="dk1"/>
              </a:lnRef>
              <a:fillRef idx="0">
                <a:schemeClr val="dk1"/>
              </a:fillRef>
              <a:effectRef idx="0">
                <a:schemeClr val="dk1"/>
              </a:effectRef>
              <a:fontRef idx="minor">
                <a:schemeClr val="tx1"/>
              </a:fontRef>
            </p:style>
          </p:cxnSp>
          <p:sp>
            <p:nvSpPr>
              <p:cNvPr id="25" name="TextBox 24">
                <a:extLst>
                  <a:ext uri="{FF2B5EF4-FFF2-40B4-BE49-F238E27FC236}">
                    <a16:creationId xmlns:a16="http://schemas.microsoft.com/office/drawing/2014/main" id="{A9189248-2881-FFA7-BA7C-45947263BE56}"/>
                  </a:ext>
                </a:extLst>
              </p:cNvPr>
              <p:cNvSpPr txBox="1"/>
              <p:nvPr/>
            </p:nvSpPr>
            <p:spPr>
              <a:xfrm>
                <a:off x="3876136" y="5880241"/>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Central</a:t>
                </a:r>
              </a:p>
              <a:p>
                <a:pPr algn="ctr"/>
                <a:r>
                  <a:rPr lang="en-US" dirty="0">
                    <a:latin typeface="Source Sans Pro" panose="020B0503030403020204" pitchFamily="34" charset="0"/>
                    <a:ea typeface="Source Sans Pro" panose="020B0503030403020204" pitchFamily="34" charset="0"/>
                  </a:rPr>
                  <a:t>10%</a:t>
                </a:r>
              </a:p>
            </p:txBody>
          </p:sp>
          <p:cxnSp>
            <p:nvCxnSpPr>
              <p:cNvPr id="26" name="Straight Connector 25">
                <a:extLst>
                  <a:ext uri="{FF2B5EF4-FFF2-40B4-BE49-F238E27FC236}">
                    <a16:creationId xmlns:a16="http://schemas.microsoft.com/office/drawing/2014/main" id="{D7E6A68D-1EF4-EB5D-E913-AFA6EC91617B}"/>
                  </a:ext>
                </a:extLst>
              </p:cNvPr>
              <p:cNvCxnSpPr>
                <a:cxnSpLocks/>
              </p:cNvCxnSpPr>
              <p:nvPr/>
            </p:nvCxnSpPr>
            <p:spPr>
              <a:xfrm>
                <a:off x="5832844" y="1697770"/>
                <a:ext cx="436384" cy="211045"/>
              </a:xfrm>
              <a:prstGeom prst="line">
                <a:avLst/>
              </a:prstGeom>
            </p:spPr>
            <p:style>
              <a:lnRef idx="1">
                <a:schemeClr val="dk1"/>
              </a:lnRef>
              <a:fillRef idx="0">
                <a:schemeClr val="dk1"/>
              </a:fillRef>
              <a:effectRef idx="0">
                <a:schemeClr val="dk1"/>
              </a:effectRef>
              <a:fontRef idx="minor">
                <a:schemeClr val="tx1"/>
              </a:fontRef>
            </p:style>
          </p:cxnSp>
          <p:cxnSp>
            <p:nvCxnSpPr>
              <p:cNvPr id="27" name="Straight Connector 26">
                <a:extLst>
                  <a:ext uri="{FF2B5EF4-FFF2-40B4-BE49-F238E27FC236}">
                    <a16:creationId xmlns:a16="http://schemas.microsoft.com/office/drawing/2014/main" id="{42B79153-3475-607F-56A8-D8D39A72DBF6}"/>
                  </a:ext>
                </a:extLst>
              </p:cNvPr>
              <p:cNvCxnSpPr>
                <a:cxnSpLocks/>
                <a:endCxn id="1029" idx="19"/>
              </p:cNvCxnSpPr>
              <p:nvPr/>
            </p:nvCxnSpPr>
            <p:spPr>
              <a:xfrm flipV="1">
                <a:off x="2580360" y="5524650"/>
                <a:ext cx="381907" cy="149095"/>
              </a:xfrm>
              <a:prstGeom prst="line">
                <a:avLst/>
              </a:prstGeom>
            </p:spPr>
            <p:style>
              <a:lnRef idx="1">
                <a:schemeClr val="dk1"/>
              </a:lnRef>
              <a:fillRef idx="0">
                <a:schemeClr val="dk1"/>
              </a:fillRef>
              <a:effectRef idx="0">
                <a:schemeClr val="dk1"/>
              </a:effectRef>
              <a:fontRef idx="minor">
                <a:schemeClr val="tx1"/>
              </a:fontRef>
            </p:style>
          </p:cxnSp>
        </p:grpSp>
      </p:grpSp>
      <p:cxnSp>
        <p:nvCxnSpPr>
          <p:cNvPr id="1030" name="Straight Connector 1029">
            <a:extLst>
              <a:ext uri="{FF2B5EF4-FFF2-40B4-BE49-F238E27FC236}">
                <a16:creationId xmlns:a16="http://schemas.microsoft.com/office/drawing/2014/main" id="{71DA0534-BD2E-E9BD-0F9F-D5F289EF2DA3}"/>
              </a:ext>
            </a:extLst>
          </p:cNvPr>
          <p:cNvCxnSpPr>
            <a:cxnSpLocks/>
          </p:cNvCxnSpPr>
          <p:nvPr/>
        </p:nvCxnSpPr>
        <p:spPr>
          <a:xfrm flipV="1">
            <a:off x="6035549" y="5085914"/>
            <a:ext cx="175257" cy="267712"/>
          </a:xfrm>
          <a:prstGeom prst="line">
            <a:avLst/>
          </a:prstGeom>
        </p:spPr>
        <p:style>
          <a:lnRef idx="1">
            <a:schemeClr val="dk1"/>
          </a:lnRef>
          <a:fillRef idx="0">
            <a:schemeClr val="dk1"/>
          </a:fillRef>
          <a:effectRef idx="0">
            <a:schemeClr val="dk1"/>
          </a:effectRef>
          <a:fontRef idx="minor">
            <a:schemeClr val="tx1"/>
          </a:fontRef>
        </p:style>
      </p:cxnSp>
      <p:sp>
        <p:nvSpPr>
          <p:cNvPr id="1031" name="TextBox 1030">
            <a:extLst>
              <a:ext uri="{FF2B5EF4-FFF2-40B4-BE49-F238E27FC236}">
                <a16:creationId xmlns:a16="http://schemas.microsoft.com/office/drawing/2014/main" id="{81937B4A-F88A-40BE-E420-C5EC4C2A7C85}"/>
              </a:ext>
            </a:extLst>
          </p:cNvPr>
          <p:cNvSpPr txBox="1"/>
          <p:nvPr/>
        </p:nvSpPr>
        <p:spPr>
          <a:xfrm>
            <a:off x="656132" y="2322078"/>
            <a:ext cx="1750452" cy="1251872"/>
          </a:xfrm>
          <a:prstGeom prst="rect">
            <a:avLst/>
          </a:prstGeom>
        </p:spPr>
        <p:txBody>
          <a:bodyPr vert="horz" wrap="square" lIns="91440" tIns="45720" rIns="91440" bIns="45720" rtlCol="0" anchor="ctr">
            <a:normAutofit/>
          </a:bodyPr>
          <a:lstStyle/>
          <a:p>
            <a:pPr algn="ctr"/>
            <a:r>
              <a:rPr lang="en-US" sz="2400" b="1" dirty="0">
                <a:latin typeface="Source Sans Pro" panose="020B0503030403020204" pitchFamily="34" charset="0"/>
                <a:ea typeface="Source Sans Pro" panose="020B0503030403020204" pitchFamily="34" charset="0"/>
              </a:rPr>
              <a:t>Ghana</a:t>
            </a:r>
          </a:p>
          <a:p>
            <a:pPr algn="ctr"/>
            <a:r>
              <a:rPr lang="en-US" sz="2400" b="1" dirty="0">
                <a:latin typeface="Source Sans Pro" panose="020B0503030403020204" pitchFamily="34" charset="0"/>
                <a:ea typeface="Source Sans Pro" panose="020B0503030403020204" pitchFamily="34" charset="0"/>
              </a:rPr>
              <a:t>9%</a:t>
            </a:r>
          </a:p>
        </p:txBody>
      </p:sp>
    </p:spTree>
    <p:extLst>
      <p:ext uri="{BB962C8B-B14F-4D97-AF65-F5344CB8AC3E}">
        <p14:creationId xmlns:p14="http://schemas.microsoft.com/office/powerpoint/2010/main" val="2188457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264772062"/>
              </p:ext>
            </p:extLst>
          </p:nvPr>
        </p:nvGraphicFramePr>
        <p:xfrm>
          <a:off x="628648" y="1445619"/>
          <a:ext cx="7886700" cy="4639495"/>
        </p:xfrm>
        <a:graphic>
          <a:graphicData uri="http://schemas.openxmlformats.org/drawingml/2006/chart">
            <c:chart xmlns:c="http://schemas.openxmlformats.org/drawingml/2006/chart" xmlns:r="http://schemas.openxmlformats.org/officeDocument/2006/relationships" r:id="rId3"/>
          </a:graphicData>
        </a:graphic>
      </p:graphicFrame>
      <p:sp>
        <p:nvSpPr>
          <p:cNvPr id="19" name="Content Placeholder 2">
            <a:extLst>
              <a:ext uri="{FF2B5EF4-FFF2-40B4-BE49-F238E27FC236}">
                <a16:creationId xmlns:a16="http://schemas.microsoft.com/office/drawing/2014/main" id="{239E272A-0788-496C-5E40-C0D6B831EBC4}"/>
              </a:ext>
            </a:extLst>
          </p:cNvPr>
          <p:cNvSpPr txBox="1">
            <a:spLocks/>
          </p:cNvSpPr>
          <p:nvPr/>
        </p:nvSpPr>
        <p:spPr>
          <a:xfrm>
            <a:off x="628648" y="6183086"/>
            <a:ext cx="7886700" cy="64724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latin typeface="+mn-lt"/>
                <a:cs typeface="Arial" panose="020B0604020202020204" pitchFamily="34" charset="0"/>
              </a:rPr>
              <a:t>Note: In surveys conducted prior to 2015 the definition of an ITN included nets that had been soaked with insecticides within the past 12 months.</a:t>
            </a:r>
          </a:p>
        </p:txBody>
      </p:sp>
      <p:sp>
        <p:nvSpPr>
          <p:cNvPr id="3" name="Title 1">
            <a:extLst>
              <a:ext uri="{FF2B5EF4-FFF2-40B4-BE49-F238E27FC236}">
                <a16:creationId xmlns:a16="http://schemas.microsoft.com/office/drawing/2014/main" id="{C28A6C4C-E90D-FBD4-2E63-770BBA80F72A}"/>
              </a:ext>
            </a:extLst>
          </p:cNvPr>
          <p:cNvSpPr txBox="1">
            <a:spLocks/>
          </p:cNvSpPr>
          <p:nvPr/>
        </p:nvSpPr>
        <p:spPr>
          <a:xfrm>
            <a:off x="530518" y="244772"/>
            <a:ext cx="8082959" cy="82756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r>
              <a:rPr lang="en-US" sz="3200" dirty="0"/>
              <a:t>Trends in ITN Ownership</a:t>
            </a:r>
          </a:p>
        </p:txBody>
      </p:sp>
      <p:sp>
        <p:nvSpPr>
          <p:cNvPr id="4" name="Content Placeholder 2">
            <a:extLst>
              <a:ext uri="{FF2B5EF4-FFF2-40B4-BE49-F238E27FC236}">
                <a16:creationId xmlns:a16="http://schemas.microsoft.com/office/drawing/2014/main" id="{7351F412-F95C-1E5B-BB6F-33A41C01B5E2}"/>
              </a:ext>
            </a:extLst>
          </p:cNvPr>
          <p:cNvSpPr txBox="1">
            <a:spLocks/>
          </p:cNvSpPr>
          <p:nvPr/>
        </p:nvSpPr>
        <p:spPr>
          <a:xfrm>
            <a:off x="530518" y="1175658"/>
            <a:ext cx="7886700" cy="45720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Percent of households with at least 1 insecticide-treated net (ITN)</a:t>
            </a:r>
          </a:p>
        </p:txBody>
      </p:sp>
    </p:spTree>
    <p:extLst>
      <p:ext uri="{BB962C8B-B14F-4D97-AF65-F5344CB8AC3E}">
        <p14:creationId xmlns:p14="http://schemas.microsoft.com/office/powerpoint/2010/main" val="142878892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a:xfrm>
            <a:off x="530518" y="395859"/>
            <a:ext cx="7984832" cy="529427"/>
          </a:xfrm>
        </p:spPr>
        <p:txBody>
          <a:bodyPr>
            <a:noAutofit/>
          </a:bodyPr>
          <a:lstStyle/>
          <a:p>
            <a:r>
              <a:rPr lang="en-US" sz="3200" dirty="0"/>
              <a:t>Key Findings</a:t>
            </a:r>
          </a:p>
        </p:txBody>
      </p:sp>
      <p:sp>
        <p:nvSpPr>
          <p:cNvPr id="6" name="Content Placeholder 2">
            <a:extLst>
              <a:ext uri="{FF2B5EF4-FFF2-40B4-BE49-F238E27FC236}">
                <a16:creationId xmlns:a16="http://schemas.microsoft.com/office/drawing/2014/main" id="{3178E49A-AB46-36D7-BE04-40013DE24A2A}"/>
              </a:ext>
            </a:extLst>
          </p:cNvPr>
          <p:cNvSpPr>
            <a:spLocks noGrp="1"/>
          </p:cNvSpPr>
          <p:nvPr>
            <p:ph idx="1"/>
          </p:nvPr>
        </p:nvSpPr>
        <p:spPr>
          <a:xfrm>
            <a:off x="628651" y="1153887"/>
            <a:ext cx="7886699" cy="5166300"/>
          </a:xfrm>
        </p:spPr>
        <p:txBody>
          <a:bodyPr>
            <a:noAutofit/>
          </a:bodyPr>
          <a:lstStyle/>
          <a:p>
            <a:pPr marL="285750" indent="-285750">
              <a:lnSpc>
                <a:spcPct val="100000"/>
              </a:lnSpc>
              <a:buFont typeface="Arial" panose="020B0604020202020204" pitchFamily="34" charset="0"/>
              <a:buChar char="•"/>
            </a:pPr>
            <a:r>
              <a:rPr lang="en-GB" sz="2400" b="1" i="0" dirty="0">
                <a:solidFill>
                  <a:srgbClr val="048C45"/>
                </a:solidFill>
              </a:rPr>
              <a:t>67% </a:t>
            </a:r>
            <a:r>
              <a:rPr lang="en-GB" sz="2400" i="0" dirty="0"/>
              <a:t>of households own at least </a:t>
            </a:r>
            <a:r>
              <a:rPr lang="en-GB" sz="2400" b="1" i="0" dirty="0">
                <a:solidFill>
                  <a:srgbClr val="048C45"/>
                </a:solidFill>
              </a:rPr>
              <a:t>1 ITN. </a:t>
            </a:r>
          </a:p>
          <a:p>
            <a:pPr marL="285750" indent="-285750">
              <a:lnSpc>
                <a:spcPct val="100000"/>
              </a:lnSpc>
              <a:buFont typeface="Arial" panose="020B0604020202020204" pitchFamily="34" charset="0"/>
              <a:buChar char="•"/>
            </a:pPr>
            <a:r>
              <a:rPr lang="en-GB" sz="2400" b="1" i="0" dirty="0">
                <a:solidFill>
                  <a:srgbClr val="048C45"/>
                </a:solidFill>
              </a:rPr>
              <a:t>61% </a:t>
            </a:r>
            <a:r>
              <a:rPr lang="en-GB" sz="2400" i="0" dirty="0"/>
              <a:t>of the household population has </a:t>
            </a:r>
            <a:r>
              <a:rPr lang="en-GB" sz="2400" b="1" i="0" dirty="0">
                <a:solidFill>
                  <a:srgbClr val="048C45"/>
                </a:solidFill>
              </a:rPr>
              <a:t>access to an ITN.</a:t>
            </a:r>
          </a:p>
          <a:p>
            <a:pPr marL="285750" indent="-285750">
              <a:lnSpc>
                <a:spcPct val="100000"/>
              </a:lnSpc>
              <a:buFont typeface="Arial" panose="020B0604020202020204" pitchFamily="34" charset="0"/>
              <a:buChar char="•"/>
            </a:pPr>
            <a:r>
              <a:rPr lang="en-GB" sz="2400" b="1" i="0" dirty="0">
                <a:solidFill>
                  <a:srgbClr val="048C45"/>
                </a:solidFill>
              </a:rPr>
              <a:t>40% </a:t>
            </a:r>
            <a:r>
              <a:rPr lang="en-GB" sz="2400" i="0" dirty="0"/>
              <a:t>of </a:t>
            </a:r>
            <a:r>
              <a:rPr lang="en-GB" sz="2400" b="1" i="0" dirty="0">
                <a:solidFill>
                  <a:srgbClr val="048C45"/>
                </a:solidFill>
              </a:rPr>
              <a:t>household members</a:t>
            </a:r>
            <a:r>
              <a:rPr lang="en-GB" sz="2400" i="0" dirty="0"/>
              <a:t>, </a:t>
            </a:r>
            <a:r>
              <a:rPr lang="en-GB" sz="2400" b="1" i="0" dirty="0">
                <a:solidFill>
                  <a:srgbClr val="048C45"/>
                </a:solidFill>
              </a:rPr>
              <a:t>49%</a:t>
            </a:r>
            <a:r>
              <a:rPr lang="en-GB" sz="2400" b="1" i="0" dirty="0">
                <a:solidFill>
                  <a:schemeClr val="accent5"/>
                </a:solidFill>
              </a:rPr>
              <a:t> </a:t>
            </a:r>
            <a:r>
              <a:rPr lang="en-GB" sz="2400" i="0" dirty="0"/>
              <a:t>of</a:t>
            </a:r>
            <a:r>
              <a:rPr lang="en-GB" sz="2400" b="1" i="0" dirty="0">
                <a:solidFill>
                  <a:schemeClr val="accent5"/>
                </a:solidFill>
              </a:rPr>
              <a:t> </a:t>
            </a:r>
            <a:r>
              <a:rPr lang="en-GB" sz="2400" b="1" i="0" dirty="0">
                <a:solidFill>
                  <a:srgbClr val="048C45"/>
                </a:solidFill>
              </a:rPr>
              <a:t>children under age 5</a:t>
            </a:r>
            <a:r>
              <a:rPr lang="en-GB" sz="2400" i="0" dirty="0"/>
              <a:t>, and</a:t>
            </a:r>
            <a:r>
              <a:rPr lang="en-GB" sz="2400" b="1" i="0" dirty="0">
                <a:solidFill>
                  <a:schemeClr val="accent5"/>
                </a:solidFill>
              </a:rPr>
              <a:t> </a:t>
            </a:r>
            <a:r>
              <a:rPr lang="en-GB" sz="2400" b="1" i="0" dirty="0">
                <a:solidFill>
                  <a:srgbClr val="048C45"/>
                </a:solidFill>
              </a:rPr>
              <a:t> 48% </a:t>
            </a:r>
            <a:r>
              <a:rPr lang="en-GB" sz="2400" i="0" dirty="0"/>
              <a:t>of</a:t>
            </a:r>
            <a:r>
              <a:rPr lang="en-GB" sz="2400" b="1" i="0" dirty="0">
                <a:solidFill>
                  <a:schemeClr val="accent5"/>
                </a:solidFill>
              </a:rPr>
              <a:t> </a:t>
            </a:r>
            <a:r>
              <a:rPr lang="en-GB" sz="2400" b="1" i="0" dirty="0">
                <a:solidFill>
                  <a:srgbClr val="048C45"/>
                </a:solidFill>
              </a:rPr>
              <a:t>pregnant women slept under an ITN </a:t>
            </a:r>
            <a:r>
              <a:rPr lang="en-GB" sz="2400" i="0" dirty="0"/>
              <a:t>the night before the survey.</a:t>
            </a:r>
          </a:p>
          <a:p>
            <a:pPr marL="285750" indent="-285750">
              <a:lnSpc>
                <a:spcPct val="100000"/>
              </a:lnSpc>
              <a:buFont typeface="Arial" panose="020B0604020202020204" pitchFamily="34" charset="0"/>
              <a:buChar char="•"/>
            </a:pPr>
            <a:r>
              <a:rPr lang="en-GB" sz="2400" b="1" i="0" dirty="0">
                <a:solidFill>
                  <a:srgbClr val="048C45"/>
                </a:solidFill>
              </a:rPr>
              <a:t>Advice or treatment </a:t>
            </a:r>
            <a:r>
              <a:rPr lang="en-GB" sz="2400" i="0" dirty="0"/>
              <a:t>was sought for </a:t>
            </a:r>
            <a:r>
              <a:rPr lang="en-GB" sz="2400" b="1" i="0" dirty="0">
                <a:solidFill>
                  <a:srgbClr val="048C45"/>
                </a:solidFill>
              </a:rPr>
              <a:t>57% </a:t>
            </a:r>
            <a:r>
              <a:rPr lang="en-GB" sz="2400" i="0" dirty="0"/>
              <a:t>of children under age 5 with fever in the 2 weeks before the survey. </a:t>
            </a:r>
          </a:p>
          <a:p>
            <a:pPr marL="285750" indent="-285750">
              <a:lnSpc>
                <a:spcPct val="100000"/>
              </a:lnSpc>
              <a:buFont typeface="Arial" panose="020B0604020202020204" pitchFamily="34" charset="0"/>
              <a:buChar char="•"/>
            </a:pPr>
            <a:r>
              <a:rPr lang="en-GB" sz="2400" b="1" i="0" dirty="0">
                <a:solidFill>
                  <a:srgbClr val="048C45"/>
                </a:solidFill>
              </a:rPr>
              <a:t>2% </a:t>
            </a:r>
            <a:r>
              <a:rPr lang="en-GB" sz="2400" i="0" dirty="0"/>
              <a:t>of children age 6-59 months have </a:t>
            </a:r>
            <a:r>
              <a:rPr lang="en-GB" sz="2400" b="1" i="0" dirty="0">
                <a:solidFill>
                  <a:srgbClr val="048C45"/>
                </a:solidFill>
              </a:rPr>
              <a:t>low haemoglobin.</a:t>
            </a:r>
            <a:endParaRPr lang="en-GB" sz="2400" i="0" dirty="0">
              <a:solidFill>
                <a:srgbClr val="048C45"/>
              </a:solidFill>
            </a:endParaRPr>
          </a:p>
          <a:p>
            <a:pPr marL="285750" indent="-285750">
              <a:lnSpc>
                <a:spcPct val="100000"/>
              </a:lnSpc>
              <a:buFont typeface="Arial" panose="020B0604020202020204" pitchFamily="34" charset="0"/>
              <a:buChar char="•"/>
            </a:pPr>
            <a:r>
              <a:rPr lang="en-GB" sz="2400" b="1" i="0" dirty="0">
                <a:solidFill>
                  <a:srgbClr val="048C45"/>
                </a:solidFill>
              </a:rPr>
              <a:t>9% </a:t>
            </a:r>
            <a:r>
              <a:rPr lang="en-GB" sz="2400" i="0" dirty="0"/>
              <a:t>of children age 6-59 months </a:t>
            </a:r>
            <a:r>
              <a:rPr lang="en-GB" sz="2400" b="1" i="0" dirty="0">
                <a:solidFill>
                  <a:srgbClr val="048C45"/>
                </a:solidFill>
              </a:rPr>
              <a:t>tested positive for malaria</a:t>
            </a:r>
            <a:r>
              <a:rPr lang="en-GB" sz="2400" b="1" i="0" dirty="0">
                <a:solidFill>
                  <a:schemeClr val="accent5"/>
                </a:solidFill>
              </a:rPr>
              <a:t> </a:t>
            </a:r>
            <a:r>
              <a:rPr lang="en-GB" sz="2400" i="0" dirty="0"/>
              <a:t>by microscopy.</a:t>
            </a:r>
          </a:p>
          <a:p>
            <a:pPr marL="285750" indent="-285750">
              <a:lnSpc>
                <a:spcPct val="100000"/>
              </a:lnSpc>
              <a:buFont typeface="Arial" panose="020B0604020202020204" pitchFamily="34" charset="0"/>
              <a:buChar char="•"/>
            </a:pPr>
            <a:endParaRPr lang="en-GB" sz="2400" i="0" dirty="0"/>
          </a:p>
        </p:txBody>
      </p:sp>
    </p:spTree>
    <p:extLst>
      <p:ext uri="{BB962C8B-B14F-4D97-AF65-F5344CB8AC3E}">
        <p14:creationId xmlns:p14="http://schemas.microsoft.com/office/powerpoint/2010/main" val="34756391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530518" y="244772"/>
            <a:ext cx="8082959" cy="827566"/>
          </a:xfrm>
        </p:spPr>
        <p:txBody>
          <a:bodyPr>
            <a:noAutofit/>
          </a:bodyPr>
          <a:lstStyle/>
          <a:p>
            <a:r>
              <a:rPr lang="en-US" sz="3200" dirty="0"/>
              <a:t>Ownership of Mosquito Nets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530518" y="1175658"/>
            <a:ext cx="7886700" cy="457200"/>
          </a:xfrm>
        </p:spPr>
        <p:txBody>
          <a:bodyPr>
            <a:normAutofit/>
          </a:bodyPr>
          <a:lstStyle/>
          <a:p>
            <a:r>
              <a:rPr lang="en-US" dirty="0"/>
              <a:t>Percent of households with at least:</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093976296"/>
              </p:ext>
            </p:extLst>
          </p:nvPr>
        </p:nvGraphicFramePr>
        <p:xfrm>
          <a:off x="628649" y="1477819"/>
          <a:ext cx="7886699" cy="501505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11987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725566389"/>
              </p:ext>
            </p:extLst>
          </p:nvPr>
        </p:nvGraphicFramePr>
        <p:xfrm>
          <a:off x="628648" y="1965825"/>
          <a:ext cx="7886699" cy="4084366"/>
        </p:xfrm>
        <a:graphic>
          <a:graphicData uri="http://schemas.openxmlformats.org/drawingml/2006/chart">
            <c:chart xmlns:c="http://schemas.openxmlformats.org/drawingml/2006/chart" xmlns:r="http://schemas.openxmlformats.org/officeDocument/2006/relationships" r:id="rId3"/>
          </a:graphicData>
        </a:graphic>
      </p:graphicFrame>
      <p:grpSp>
        <p:nvGrpSpPr>
          <p:cNvPr id="20" name="Group 19">
            <a:extLst>
              <a:ext uri="{FF2B5EF4-FFF2-40B4-BE49-F238E27FC236}">
                <a16:creationId xmlns:a16="http://schemas.microsoft.com/office/drawing/2014/main" id="{F73FAC92-A2E5-4D63-44D5-929E6AFEB2E8}"/>
              </a:ext>
            </a:extLst>
          </p:cNvPr>
          <p:cNvGrpSpPr/>
          <p:nvPr/>
        </p:nvGrpSpPr>
        <p:grpSpPr>
          <a:xfrm>
            <a:off x="341842" y="6147396"/>
            <a:ext cx="8460310" cy="558457"/>
            <a:chOff x="315990" y="6092826"/>
            <a:chExt cx="8460310" cy="558457"/>
          </a:xfrm>
        </p:grpSpPr>
        <p:sp>
          <p:nvSpPr>
            <p:cNvPr id="21" name="Arrow: Right 20">
              <a:extLst>
                <a:ext uri="{FF2B5EF4-FFF2-40B4-BE49-F238E27FC236}">
                  <a16:creationId xmlns:a16="http://schemas.microsoft.com/office/drawing/2014/main" id="{7C6BCE7F-F9D2-7183-4393-4BBF88AACDFF}"/>
                </a:ext>
              </a:extLst>
            </p:cNvPr>
            <p:cNvSpPr/>
            <p:nvPr/>
          </p:nvSpPr>
          <p:spPr>
            <a:xfrm>
              <a:off x="1834241" y="6198960"/>
              <a:ext cx="5423808" cy="359229"/>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88F10D0D-C493-936C-FB87-D8A8ABAF5469}"/>
                </a:ext>
              </a:extLst>
            </p:cNvPr>
            <p:cNvSpPr txBox="1"/>
            <p:nvPr/>
          </p:nvSpPr>
          <p:spPr>
            <a:xfrm>
              <a:off x="315990" y="6092826"/>
              <a:ext cx="1956855" cy="558457"/>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900">
                  <a:solidFill>
                    <a:prstClr val="black"/>
                  </a:solidFill>
                  <a:latin typeface="Source Sans Pro" panose="020B0503030403020204" pitchFamily="34" charset="0"/>
                  <a:ea typeface="Source Sans Pro" panose="020B0503030403020204" pitchFamily="34" charset="0"/>
                </a:rPr>
                <a:t>Poorest households</a:t>
              </a:r>
              <a:endParaRPr kumimoji="0" lang="en-US" sz="1900" b="0" i="0" u="none" strike="noStrike" kern="1200" cap="none" spc="0" normalizeH="0" baseline="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23" name="TextBox 22">
              <a:extLst>
                <a:ext uri="{FF2B5EF4-FFF2-40B4-BE49-F238E27FC236}">
                  <a16:creationId xmlns:a16="http://schemas.microsoft.com/office/drawing/2014/main" id="{1A8A73DB-544A-F1D4-E8EF-B4883973CC12}"/>
                </a:ext>
              </a:extLst>
            </p:cNvPr>
            <p:cNvSpPr txBox="1"/>
            <p:nvPr/>
          </p:nvSpPr>
          <p:spPr>
            <a:xfrm>
              <a:off x="7258049" y="6092826"/>
              <a:ext cx="1518251" cy="558457"/>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a:ln>
                    <a:noFill/>
                  </a:ln>
                  <a:solidFill>
                    <a:prstClr val="black"/>
                  </a:solidFill>
                  <a:effectLst/>
                  <a:uLnTx/>
                  <a:uFillTx/>
                  <a:latin typeface="Source Sans Pro" panose="020B0503030403020204" pitchFamily="34" charset="0"/>
                  <a:ea typeface="Source Sans Pro" panose="020B0503030403020204" pitchFamily="34" charset="0"/>
                  <a:cs typeface="+mn-cs"/>
                </a:rPr>
                <a:t>Wealthiest households</a:t>
              </a:r>
              <a:endParaRPr kumimoji="0" lang="en-US" sz="1800" b="0" i="0" u="none" strike="noStrike" kern="1200" cap="none" spc="0" normalizeH="0" baseline="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sp>
        <p:nvSpPr>
          <p:cNvPr id="2" name="Title 1">
            <a:extLst>
              <a:ext uri="{FF2B5EF4-FFF2-40B4-BE49-F238E27FC236}">
                <a16:creationId xmlns:a16="http://schemas.microsoft.com/office/drawing/2014/main" id="{738E44F4-EF7E-3581-C34F-CB726D220578}"/>
              </a:ext>
            </a:extLst>
          </p:cNvPr>
          <p:cNvSpPr txBox="1">
            <a:spLocks/>
          </p:cNvSpPr>
          <p:nvPr/>
        </p:nvSpPr>
        <p:spPr>
          <a:xfrm>
            <a:off x="530518" y="244772"/>
            <a:ext cx="8082959" cy="82756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r>
              <a:rPr lang="en-US" sz="3200" dirty="0"/>
              <a:t>ITN Ownership by Wealth</a:t>
            </a:r>
          </a:p>
        </p:txBody>
      </p:sp>
      <p:sp>
        <p:nvSpPr>
          <p:cNvPr id="3" name="Content Placeholder 2">
            <a:extLst>
              <a:ext uri="{FF2B5EF4-FFF2-40B4-BE49-F238E27FC236}">
                <a16:creationId xmlns:a16="http://schemas.microsoft.com/office/drawing/2014/main" id="{ED627CBE-DEC8-B43A-2710-F835B85F09E4}"/>
              </a:ext>
            </a:extLst>
          </p:cNvPr>
          <p:cNvSpPr txBox="1">
            <a:spLocks/>
          </p:cNvSpPr>
          <p:nvPr/>
        </p:nvSpPr>
        <p:spPr>
          <a:xfrm>
            <a:off x="530518" y="1175658"/>
            <a:ext cx="7886700" cy="45720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Percent of households with at least 1 ITN</a:t>
            </a:r>
          </a:p>
        </p:txBody>
      </p:sp>
    </p:spTree>
    <p:extLst>
      <p:ext uri="{BB962C8B-B14F-4D97-AF65-F5344CB8AC3E}">
        <p14:creationId xmlns:p14="http://schemas.microsoft.com/office/powerpoint/2010/main" val="35022584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0EBE42-06A1-04BD-5D5F-7FBE52EC59DB}"/>
              </a:ext>
            </a:extLst>
          </p:cNvPr>
          <p:cNvSpPr txBox="1">
            <a:spLocks/>
          </p:cNvSpPr>
          <p:nvPr/>
        </p:nvSpPr>
        <p:spPr>
          <a:xfrm>
            <a:off x="530518" y="244772"/>
            <a:ext cx="8082959" cy="82756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r>
              <a:rPr lang="en-US" sz="3200" dirty="0"/>
              <a:t>ITN Ownership by Region</a:t>
            </a:r>
          </a:p>
        </p:txBody>
      </p:sp>
      <p:sp>
        <p:nvSpPr>
          <p:cNvPr id="3" name="Content Placeholder 2">
            <a:extLst>
              <a:ext uri="{FF2B5EF4-FFF2-40B4-BE49-F238E27FC236}">
                <a16:creationId xmlns:a16="http://schemas.microsoft.com/office/drawing/2014/main" id="{33A682CE-6FCD-4A69-3173-ED59117EED23}"/>
              </a:ext>
            </a:extLst>
          </p:cNvPr>
          <p:cNvSpPr txBox="1">
            <a:spLocks/>
          </p:cNvSpPr>
          <p:nvPr/>
        </p:nvSpPr>
        <p:spPr>
          <a:xfrm>
            <a:off x="533684" y="993584"/>
            <a:ext cx="7886700" cy="45720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Percent of households with at least 1 ITN</a:t>
            </a:r>
          </a:p>
        </p:txBody>
      </p:sp>
      <p:grpSp>
        <p:nvGrpSpPr>
          <p:cNvPr id="4" name="Group 3">
            <a:extLst>
              <a:ext uri="{FF2B5EF4-FFF2-40B4-BE49-F238E27FC236}">
                <a16:creationId xmlns:a16="http://schemas.microsoft.com/office/drawing/2014/main" id="{12652D3E-4331-D23E-B272-F8544FFA6FE5}"/>
              </a:ext>
            </a:extLst>
          </p:cNvPr>
          <p:cNvGrpSpPr/>
          <p:nvPr/>
        </p:nvGrpSpPr>
        <p:grpSpPr>
          <a:xfrm>
            <a:off x="1531358" y="1285709"/>
            <a:ext cx="5947834" cy="5497515"/>
            <a:chOff x="1226420" y="992599"/>
            <a:chExt cx="6632667" cy="5783265"/>
          </a:xfrm>
        </p:grpSpPr>
        <p:grpSp>
          <p:nvGrpSpPr>
            <p:cNvPr id="5" name="Group 4">
              <a:extLst>
                <a:ext uri="{FF2B5EF4-FFF2-40B4-BE49-F238E27FC236}">
                  <a16:creationId xmlns:a16="http://schemas.microsoft.com/office/drawing/2014/main" id="{EEC849EA-131B-E974-BAF9-1DB9701197B4}"/>
                </a:ext>
              </a:extLst>
            </p:cNvPr>
            <p:cNvGrpSpPr>
              <a:grpSpLocks noChangeAspect="1"/>
            </p:cNvGrpSpPr>
            <p:nvPr/>
          </p:nvGrpSpPr>
          <p:grpSpPr bwMode="auto">
            <a:xfrm>
              <a:off x="2815986" y="992599"/>
              <a:ext cx="4007012" cy="5783265"/>
              <a:chOff x="2729" y="425"/>
              <a:chExt cx="1534" cy="2214"/>
            </a:xfrm>
          </p:grpSpPr>
          <p:sp>
            <p:nvSpPr>
              <p:cNvPr id="28" name="Freeform 14">
                <a:extLst>
                  <a:ext uri="{FF2B5EF4-FFF2-40B4-BE49-F238E27FC236}">
                    <a16:creationId xmlns:a16="http://schemas.microsoft.com/office/drawing/2014/main" id="{2C32FDA1-1F41-5060-13A3-DDC014003A0E}"/>
                  </a:ext>
                </a:extLst>
              </p:cNvPr>
              <p:cNvSpPr>
                <a:spLocks/>
              </p:cNvSpPr>
              <p:nvPr/>
            </p:nvSpPr>
            <p:spPr bwMode="auto">
              <a:xfrm>
                <a:off x="2778" y="1246"/>
                <a:ext cx="418" cy="666"/>
              </a:xfrm>
              <a:custGeom>
                <a:avLst/>
                <a:gdLst>
                  <a:gd name="T0" fmla="*/ 78 w 418"/>
                  <a:gd name="T1" fmla="*/ 655 h 666"/>
                  <a:gd name="T2" fmla="*/ 69 w 418"/>
                  <a:gd name="T3" fmla="*/ 642 h 666"/>
                  <a:gd name="T4" fmla="*/ 52 w 418"/>
                  <a:gd name="T5" fmla="*/ 636 h 666"/>
                  <a:gd name="T6" fmla="*/ 36 w 418"/>
                  <a:gd name="T7" fmla="*/ 638 h 666"/>
                  <a:gd name="T8" fmla="*/ 19 w 418"/>
                  <a:gd name="T9" fmla="*/ 636 h 666"/>
                  <a:gd name="T10" fmla="*/ 8 w 418"/>
                  <a:gd name="T11" fmla="*/ 621 h 666"/>
                  <a:gd name="T12" fmla="*/ 15 w 418"/>
                  <a:gd name="T13" fmla="*/ 593 h 666"/>
                  <a:gd name="T14" fmla="*/ 52 w 418"/>
                  <a:gd name="T15" fmla="*/ 500 h 666"/>
                  <a:gd name="T16" fmla="*/ 65 w 418"/>
                  <a:gd name="T17" fmla="*/ 436 h 666"/>
                  <a:gd name="T18" fmla="*/ 100 w 418"/>
                  <a:gd name="T19" fmla="*/ 331 h 666"/>
                  <a:gd name="T20" fmla="*/ 106 w 418"/>
                  <a:gd name="T21" fmla="*/ 283 h 666"/>
                  <a:gd name="T22" fmla="*/ 167 w 418"/>
                  <a:gd name="T23" fmla="*/ 253 h 666"/>
                  <a:gd name="T24" fmla="*/ 171 w 418"/>
                  <a:gd name="T25" fmla="*/ 227 h 666"/>
                  <a:gd name="T26" fmla="*/ 185 w 418"/>
                  <a:gd name="T27" fmla="*/ 220 h 666"/>
                  <a:gd name="T28" fmla="*/ 214 w 418"/>
                  <a:gd name="T29" fmla="*/ 202 h 666"/>
                  <a:gd name="T30" fmla="*/ 198 w 418"/>
                  <a:gd name="T31" fmla="*/ 94 h 666"/>
                  <a:gd name="T32" fmla="*/ 181 w 418"/>
                  <a:gd name="T33" fmla="*/ 2 h 666"/>
                  <a:gd name="T34" fmla="*/ 196 w 418"/>
                  <a:gd name="T35" fmla="*/ 9 h 666"/>
                  <a:gd name="T36" fmla="*/ 209 w 418"/>
                  <a:gd name="T37" fmla="*/ 20 h 666"/>
                  <a:gd name="T38" fmla="*/ 216 w 418"/>
                  <a:gd name="T39" fmla="*/ 34 h 666"/>
                  <a:gd name="T40" fmla="*/ 227 w 418"/>
                  <a:gd name="T41" fmla="*/ 49 h 666"/>
                  <a:gd name="T42" fmla="*/ 240 w 418"/>
                  <a:gd name="T43" fmla="*/ 60 h 666"/>
                  <a:gd name="T44" fmla="*/ 244 w 418"/>
                  <a:gd name="T45" fmla="*/ 77 h 666"/>
                  <a:gd name="T46" fmla="*/ 258 w 418"/>
                  <a:gd name="T47" fmla="*/ 85 h 666"/>
                  <a:gd name="T48" fmla="*/ 257 w 418"/>
                  <a:gd name="T49" fmla="*/ 100 h 666"/>
                  <a:gd name="T50" fmla="*/ 268 w 418"/>
                  <a:gd name="T51" fmla="*/ 114 h 666"/>
                  <a:gd name="T52" fmla="*/ 274 w 418"/>
                  <a:gd name="T53" fmla="*/ 130 h 666"/>
                  <a:gd name="T54" fmla="*/ 281 w 418"/>
                  <a:gd name="T55" fmla="*/ 144 h 666"/>
                  <a:gd name="T56" fmla="*/ 283 w 418"/>
                  <a:gd name="T57" fmla="*/ 160 h 666"/>
                  <a:gd name="T58" fmla="*/ 292 w 418"/>
                  <a:gd name="T59" fmla="*/ 173 h 666"/>
                  <a:gd name="T60" fmla="*/ 305 w 418"/>
                  <a:gd name="T61" fmla="*/ 180 h 666"/>
                  <a:gd name="T62" fmla="*/ 313 w 418"/>
                  <a:gd name="T63" fmla="*/ 190 h 666"/>
                  <a:gd name="T64" fmla="*/ 326 w 418"/>
                  <a:gd name="T65" fmla="*/ 199 h 666"/>
                  <a:gd name="T66" fmla="*/ 333 w 418"/>
                  <a:gd name="T67" fmla="*/ 212 h 666"/>
                  <a:gd name="T68" fmla="*/ 345 w 418"/>
                  <a:gd name="T69" fmla="*/ 224 h 666"/>
                  <a:gd name="T70" fmla="*/ 355 w 418"/>
                  <a:gd name="T71" fmla="*/ 233 h 666"/>
                  <a:gd name="T72" fmla="*/ 364 w 418"/>
                  <a:gd name="T73" fmla="*/ 246 h 666"/>
                  <a:gd name="T74" fmla="*/ 375 w 418"/>
                  <a:gd name="T75" fmla="*/ 263 h 666"/>
                  <a:gd name="T76" fmla="*/ 372 w 418"/>
                  <a:gd name="T77" fmla="*/ 276 h 666"/>
                  <a:gd name="T78" fmla="*/ 379 w 418"/>
                  <a:gd name="T79" fmla="*/ 287 h 666"/>
                  <a:gd name="T80" fmla="*/ 396 w 418"/>
                  <a:gd name="T81" fmla="*/ 291 h 666"/>
                  <a:gd name="T82" fmla="*/ 417 w 418"/>
                  <a:gd name="T83" fmla="*/ 333 h 666"/>
                  <a:gd name="T84" fmla="*/ 396 w 418"/>
                  <a:gd name="T85" fmla="*/ 338 h 666"/>
                  <a:gd name="T86" fmla="*/ 370 w 418"/>
                  <a:gd name="T87" fmla="*/ 348 h 666"/>
                  <a:gd name="T88" fmla="*/ 357 w 418"/>
                  <a:gd name="T89" fmla="*/ 355 h 666"/>
                  <a:gd name="T90" fmla="*/ 359 w 418"/>
                  <a:gd name="T91" fmla="*/ 371 h 666"/>
                  <a:gd name="T92" fmla="*/ 366 w 418"/>
                  <a:gd name="T93" fmla="*/ 386 h 666"/>
                  <a:gd name="T94" fmla="*/ 354 w 418"/>
                  <a:gd name="T95" fmla="*/ 399 h 666"/>
                  <a:gd name="T96" fmla="*/ 346 w 418"/>
                  <a:gd name="T97" fmla="*/ 420 h 666"/>
                  <a:gd name="T98" fmla="*/ 337 w 418"/>
                  <a:gd name="T99" fmla="*/ 435 h 666"/>
                  <a:gd name="T100" fmla="*/ 346 w 418"/>
                  <a:gd name="T101" fmla="*/ 448 h 666"/>
                  <a:gd name="T102" fmla="*/ 345 w 418"/>
                  <a:gd name="T103" fmla="*/ 464 h 666"/>
                  <a:gd name="T104" fmla="*/ 337 w 418"/>
                  <a:gd name="T105" fmla="*/ 478 h 666"/>
                  <a:gd name="T106" fmla="*/ 334 w 418"/>
                  <a:gd name="T107" fmla="*/ 491 h 666"/>
                  <a:gd name="T108" fmla="*/ 329 w 418"/>
                  <a:gd name="T109" fmla="*/ 502 h 666"/>
                  <a:gd name="T110" fmla="*/ 319 w 418"/>
                  <a:gd name="T111" fmla="*/ 505 h 666"/>
                  <a:gd name="T112" fmla="*/ 311 w 418"/>
                  <a:gd name="T113" fmla="*/ 507 h 666"/>
                  <a:gd name="T114" fmla="*/ 302 w 418"/>
                  <a:gd name="T115" fmla="*/ 515 h 666"/>
                  <a:gd name="T116" fmla="*/ 292 w 418"/>
                  <a:gd name="T117" fmla="*/ 522 h 666"/>
                  <a:gd name="T118" fmla="*/ 294 w 418"/>
                  <a:gd name="T119" fmla="*/ 530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8" h="666">
                    <a:moveTo>
                      <a:pt x="87" y="666"/>
                    </a:moveTo>
                    <a:lnTo>
                      <a:pt x="87" y="665"/>
                    </a:lnTo>
                    <a:lnTo>
                      <a:pt x="87" y="666"/>
                    </a:lnTo>
                    <a:lnTo>
                      <a:pt x="86" y="665"/>
                    </a:lnTo>
                    <a:lnTo>
                      <a:pt x="84" y="665"/>
                    </a:lnTo>
                    <a:lnTo>
                      <a:pt x="84" y="664"/>
                    </a:lnTo>
                    <a:lnTo>
                      <a:pt x="84" y="663"/>
                    </a:lnTo>
                    <a:lnTo>
                      <a:pt x="83" y="661"/>
                    </a:lnTo>
                    <a:lnTo>
                      <a:pt x="83" y="660"/>
                    </a:lnTo>
                    <a:lnTo>
                      <a:pt x="82" y="660"/>
                    </a:lnTo>
                    <a:lnTo>
                      <a:pt x="82" y="659"/>
                    </a:lnTo>
                    <a:lnTo>
                      <a:pt x="80" y="659"/>
                    </a:lnTo>
                    <a:lnTo>
                      <a:pt x="80" y="657"/>
                    </a:lnTo>
                    <a:lnTo>
                      <a:pt x="80" y="656"/>
                    </a:lnTo>
                    <a:lnTo>
                      <a:pt x="79" y="656"/>
                    </a:lnTo>
                    <a:lnTo>
                      <a:pt x="78" y="656"/>
                    </a:lnTo>
                    <a:lnTo>
                      <a:pt x="78" y="655"/>
                    </a:lnTo>
                    <a:lnTo>
                      <a:pt x="78" y="653"/>
                    </a:lnTo>
                    <a:lnTo>
                      <a:pt x="76" y="653"/>
                    </a:lnTo>
                    <a:lnTo>
                      <a:pt x="76" y="652"/>
                    </a:lnTo>
                    <a:lnTo>
                      <a:pt x="76" y="651"/>
                    </a:lnTo>
                    <a:lnTo>
                      <a:pt x="75" y="651"/>
                    </a:lnTo>
                    <a:lnTo>
                      <a:pt x="75" y="649"/>
                    </a:lnTo>
                    <a:lnTo>
                      <a:pt x="74" y="649"/>
                    </a:lnTo>
                    <a:lnTo>
                      <a:pt x="74" y="648"/>
                    </a:lnTo>
                    <a:lnTo>
                      <a:pt x="74" y="647"/>
                    </a:lnTo>
                    <a:lnTo>
                      <a:pt x="72" y="647"/>
                    </a:lnTo>
                    <a:lnTo>
                      <a:pt x="72" y="646"/>
                    </a:lnTo>
                    <a:lnTo>
                      <a:pt x="71" y="646"/>
                    </a:lnTo>
                    <a:lnTo>
                      <a:pt x="71" y="644"/>
                    </a:lnTo>
                    <a:lnTo>
                      <a:pt x="70" y="644"/>
                    </a:lnTo>
                    <a:lnTo>
                      <a:pt x="70" y="643"/>
                    </a:lnTo>
                    <a:lnTo>
                      <a:pt x="69" y="643"/>
                    </a:lnTo>
                    <a:lnTo>
                      <a:pt x="69" y="642"/>
                    </a:lnTo>
                    <a:lnTo>
                      <a:pt x="69" y="640"/>
                    </a:lnTo>
                    <a:lnTo>
                      <a:pt x="67" y="640"/>
                    </a:lnTo>
                    <a:lnTo>
                      <a:pt x="66" y="640"/>
                    </a:lnTo>
                    <a:lnTo>
                      <a:pt x="66" y="639"/>
                    </a:lnTo>
                    <a:lnTo>
                      <a:pt x="65" y="639"/>
                    </a:lnTo>
                    <a:lnTo>
                      <a:pt x="65" y="638"/>
                    </a:lnTo>
                    <a:lnTo>
                      <a:pt x="63" y="636"/>
                    </a:lnTo>
                    <a:lnTo>
                      <a:pt x="62" y="635"/>
                    </a:lnTo>
                    <a:lnTo>
                      <a:pt x="61" y="635"/>
                    </a:lnTo>
                    <a:lnTo>
                      <a:pt x="59" y="635"/>
                    </a:lnTo>
                    <a:lnTo>
                      <a:pt x="58" y="635"/>
                    </a:lnTo>
                    <a:lnTo>
                      <a:pt x="57" y="635"/>
                    </a:lnTo>
                    <a:lnTo>
                      <a:pt x="57" y="636"/>
                    </a:lnTo>
                    <a:lnTo>
                      <a:pt x="55" y="636"/>
                    </a:lnTo>
                    <a:lnTo>
                      <a:pt x="54" y="636"/>
                    </a:lnTo>
                    <a:lnTo>
                      <a:pt x="53" y="636"/>
                    </a:lnTo>
                    <a:lnTo>
                      <a:pt x="52" y="636"/>
                    </a:lnTo>
                    <a:lnTo>
                      <a:pt x="50" y="636"/>
                    </a:lnTo>
                    <a:lnTo>
                      <a:pt x="50" y="635"/>
                    </a:lnTo>
                    <a:lnTo>
                      <a:pt x="49" y="635"/>
                    </a:lnTo>
                    <a:lnTo>
                      <a:pt x="48" y="635"/>
                    </a:lnTo>
                    <a:lnTo>
                      <a:pt x="48" y="634"/>
                    </a:lnTo>
                    <a:lnTo>
                      <a:pt x="46" y="634"/>
                    </a:lnTo>
                    <a:lnTo>
                      <a:pt x="45" y="634"/>
                    </a:lnTo>
                    <a:lnTo>
                      <a:pt x="44" y="634"/>
                    </a:lnTo>
                    <a:lnTo>
                      <a:pt x="44" y="635"/>
                    </a:lnTo>
                    <a:lnTo>
                      <a:pt x="42" y="635"/>
                    </a:lnTo>
                    <a:lnTo>
                      <a:pt x="41" y="635"/>
                    </a:lnTo>
                    <a:lnTo>
                      <a:pt x="40" y="635"/>
                    </a:lnTo>
                    <a:lnTo>
                      <a:pt x="40" y="636"/>
                    </a:lnTo>
                    <a:lnTo>
                      <a:pt x="38" y="636"/>
                    </a:lnTo>
                    <a:lnTo>
                      <a:pt x="37" y="636"/>
                    </a:lnTo>
                    <a:lnTo>
                      <a:pt x="36" y="636"/>
                    </a:lnTo>
                    <a:lnTo>
                      <a:pt x="36" y="638"/>
                    </a:lnTo>
                    <a:lnTo>
                      <a:pt x="36" y="639"/>
                    </a:lnTo>
                    <a:lnTo>
                      <a:pt x="34" y="639"/>
                    </a:lnTo>
                    <a:lnTo>
                      <a:pt x="33" y="639"/>
                    </a:lnTo>
                    <a:lnTo>
                      <a:pt x="32" y="640"/>
                    </a:lnTo>
                    <a:lnTo>
                      <a:pt x="31" y="640"/>
                    </a:lnTo>
                    <a:lnTo>
                      <a:pt x="32" y="640"/>
                    </a:lnTo>
                    <a:lnTo>
                      <a:pt x="31" y="640"/>
                    </a:lnTo>
                    <a:lnTo>
                      <a:pt x="29" y="640"/>
                    </a:lnTo>
                    <a:lnTo>
                      <a:pt x="29" y="639"/>
                    </a:lnTo>
                    <a:lnTo>
                      <a:pt x="28" y="639"/>
                    </a:lnTo>
                    <a:lnTo>
                      <a:pt x="27" y="638"/>
                    </a:lnTo>
                    <a:lnTo>
                      <a:pt x="25" y="636"/>
                    </a:lnTo>
                    <a:lnTo>
                      <a:pt x="24" y="636"/>
                    </a:lnTo>
                    <a:lnTo>
                      <a:pt x="23" y="636"/>
                    </a:lnTo>
                    <a:lnTo>
                      <a:pt x="21" y="636"/>
                    </a:lnTo>
                    <a:lnTo>
                      <a:pt x="20" y="636"/>
                    </a:lnTo>
                    <a:lnTo>
                      <a:pt x="19" y="636"/>
                    </a:lnTo>
                    <a:lnTo>
                      <a:pt x="16" y="635"/>
                    </a:lnTo>
                    <a:lnTo>
                      <a:pt x="16" y="634"/>
                    </a:lnTo>
                    <a:lnTo>
                      <a:pt x="16" y="632"/>
                    </a:lnTo>
                    <a:lnTo>
                      <a:pt x="16" y="631"/>
                    </a:lnTo>
                    <a:lnTo>
                      <a:pt x="16" y="630"/>
                    </a:lnTo>
                    <a:lnTo>
                      <a:pt x="16" y="629"/>
                    </a:lnTo>
                    <a:lnTo>
                      <a:pt x="16" y="627"/>
                    </a:lnTo>
                    <a:lnTo>
                      <a:pt x="15" y="626"/>
                    </a:lnTo>
                    <a:lnTo>
                      <a:pt x="15" y="625"/>
                    </a:lnTo>
                    <a:lnTo>
                      <a:pt x="14" y="625"/>
                    </a:lnTo>
                    <a:lnTo>
                      <a:pt x="14" y="623"/>
                    </a:lnTo>
                    <a:lnTo>
                      <a:pt x="12" y="623"/>
                    </a:lnTo>
                    <a:lnTo>
                      <a:pt x="11" y="623"/>
                    </a:lnTo>
                    <a:lnTo>
                      <a:pt x="11" y="622"/>
                    </a:lnTo>
                    <a:lnTo>
                      <a:pt x="10" y="622"/>
                    </a:lnTo>
                    <a:lnTo>
                      <a:pt x="8" y="622"/>
                    </a:lnTo>
                    <a:lnTo>
                      <a:pt x="8" y="621"/>
                    </a:lnTo>
                    <a:lnTo>
                      <a:pt x="8" y="619"/>
                    </a:lnTo>
                    <a:lnTo>
                      <a:pt x="8" y="618"/>
                    </a:lnTo>
                    <a:lnTo>
                      <a:pt x="7" y="618"/>
                    </a:lnTo>
                    <a:lnTo>
                      <a:pt x="7" y="617"/>
                    </a:lnTo>
                    <a:lnTo>
                      <a:pt x="6" y="617"/>
                    </a:lnTo>
                    <a:lnTo>
                      <a:pt x="6" y="615"/>
                    </a:lnTo>
                    <a:lnTo>
                      <a:pt x="4" y="615"/>
                    </a:lnTo>
                    <a:lnTo>
                      <a:pt x="3" y="615"/>
                    </a:lnTo>
                    <a:lnTo>
                      <a:pt x="3" y="614"/>
                    </a:lnTo>
                    <a:lnTo>
                      <a:pt x="2" y="614"/>
                    </a:lnTo>
                    <a:lnTo>
                      <a:pt x="2" y="613"/>
                    </a:lnTo>
                    <a:lnTo>
                      <a:pt x="0" y="613"/>
                    </a:lnTo>
                    <a:lnTo>
                      <a:pt x="3" y="610"/>
                    </a:lnTo>
                    <a:lnTo>
                      <a:pt x="4" y="610"/>
                    </a:lnTo>
                    <a:lnTo>
                      <a:pt x="4" y="609"/>
                    </a:lnTo>
                    <a:lnTo>
                      <a:pt x="12" y="596"/>
                    </a:lnTo>
                    <a:lnTo>
                      <a:pt x="15" y="593"/>
                    </a:lnTo>
                    <a:lnTo>
                      <a:pt x="21" y="592"/>
                    </a:lnTo>
                    <a:lnTo>
                      <a:pt x="24" y="592"/>
                    </a:lnTo>
                    <a:lnTo>
                      <a:pt x="31" y="591"/>
                    </a:lnTo>
                    <a:lnTo>
                      <a:pt x="31" y="581"/>
                    </a:lnTo>
                    <a:lnTo>
                      <a:pt x="32" y="577"/>
                    </a:lnTo>
                    <a:lnTo>
                      <a:pt x="32" y="576"/>
                    </a:lnTo>
                    <a:lnTo>
                      <a:pt x="33" y="568"/>
                    </a:lnTo>
                    <a:lnTo>
                      <a:pt x="33" y="567"/>
                    </a:lnTo>
                    <a:lnTo>
                      <a:pt x="33" y="566"/>
                    </a:lnTo>
                    <a:lnTo>
                      <a:pt x="41" y="557"/>
                    </a:lnTo>
                    <a:lnTo>
                      <a:pt x="46" y="549"/>
                    </a:lnTo>
                    <a:lnTo>
                      <a:pt x="55" y="537"/>
                    </a:lnTo>
                    <a:lnTo>
                      <a:pt x="57" y="533"/>
                    </a:lnTo>
                    <a:lnTo>
                      <a:pt x="57" y="532"/>
                    </a:lnTo>
                    <a:lnTo>
                      <a:pt x="55" y="529"/>
                    </a:lnTo>
                    <a:lnTo>
                      <a:pt x="49" y="521"/>
                    </a:lnTo>
                    <a:lnTo>
                      <a:pt x="52" y="500"/>
                    </a:lnTo>
                    <a:lnTo>
                      <a:pt x="52" y="498"/>
                    </a:lnTo>
                    <a:lnTo>
                      <a:pt x="53" y="495"/>
                    </a:lnTo>
                    <a:lnTo>
                      <a:pt x="53" y="492"/>
                    </a:lnTo>
                    <a:lnTo>
                      <a:pt x="54" y="491"/>
                    </a:lnTo>
                    <a:lnTo>
                      <a:pt x="54" y="486"/>
                    </a:lnTo>
                    <a:lnTo>
                      <a:pt x="58" y="468"/>
                    </a:lnTo>
                    <a:lnTo>
                      <a:pt x="59" y="465"/>
                    </a:lnTo>
                    <a:lnTo>
                      <a:pt x="59" y="464"/>
                    </a:lnTo>
                    <a:lnTo>
                      <a:pt x="59" y="461"/>
                    </a:lnTo>
                    <a:lnTo>
                      <a:pt x="59" y="460"/>
                    </a:lnTo>
                    <a:lnTo>
                      <a:pt x="59" y="458"/>
                    </a:lnTo>
                    <a:lnTo>
                      <a:pt x="61" y="454"/>
                    </a:lnTo>
                    <a:lnTo>
                      <a:pt x="61" y="453"/>
                    </a:lnTo>
                    <a:lnTo>
                      <a:pt x="62" y="450"/>
                    </a:lnTo>
                    <a:lnTo>
                      <a:pt x="63" y="448"/>
                    </a:lnTo>
                    <a:lnTo>
                      <a:pt x="63" y="445"/>
                    </a:lnTo>
                    <a:lnTo>
                      <a:pt x="65" y="436"/>
                    </a:lnTo>
                    <a:lnTo>
                      <a:pt x="66" y="424"/>
                    </a:lnTo>
                    <a:lnTo>
                      <a:pt x="67" y="406"/>
                    </a:lnTo>
                    <a:lnTo>
                      <a:pt x="75" y="389"/>
                    </a:lnTo>
                    <a:lnTo>
                      <a:pt x="78" y="382"/>
                    </a:lnTo>
                    <a:lnTo>
                      <a:pt x="79" y="380"/>
                    </a:lnTo>
                    <a:lnTo>
                      <a:pt x="80" y="378"/>
                    </a:lnTo>
                    <a:lnTo>
                      <a:pt x="82" y="375"/>
                    </a:lnTo>
                    <a:lnTo>
                      <a:pt x="84" y="368"/>
                    </a:lnTo>
                    <a:lnTo>
                      <a:pt x="86" y="363"/>
                    </a:lnTo>
                    <a:lnTo>
                      <a:pt x="92" y="354"/>
                    </a:lnTo>
                    <a:lnTo>
                      <a:pt x="93" y="347"/>
                    </a:lnTo>
                    <a:lnTo>
                      <a:pt x="97" y="342"/>
                    </a:lnTo>
                    <a:lnTo>
                      <a:pt x="101" y="338"/>
                    </a:lnTo>
                    <a:lnTo>
                      <a:pt x="99" y="333"/>
                    </a:lnTo>
                    <a:lnTo>
                      <a:pt x="100" y="333"/>
                    </a:lnTo>
                    <a:lnTo>
                      <a:pt x="101" y="331"/>
                    </a:lnTo>
                    <a:lnTo>
                      <a:pt x="100" y="331"/>
                    </a:lnTo>
                    <a:lnTo>
                      <a:pt x="100" y="330"/>
                    </a:lnTo>
                    <a:lnTo>
                      <a:pt x="100" y="329"/>
                    </a:lnTo>
                    <a:lnTo>
                      <a:pt x="100" y="326"/>
                    </a:lnTo>
                    <a:lnTo>
                      <a:pt x="100" y="325"/>
                    </a:lnTo>
                    <a:lnTo>
                      <a:pt x="99" y="325"/>
                    </a:lnTo>
                    <a:lnTo>
                      <a:pt x="99" y="324"/>
                    </a:lnTo>
                    <a:lnTo>
                      <a:pt x="101" y="317"/>
                    </a:lnTo>
                    <a:lnTo>
                      <a:pt x="101" y="312"/>
                    </a:lnTo>
                    <a:lnTo>
                      <a:pt x="103" y="308"/>
                    </a:lnTo>
                    <a:lnTo>
                      <a:pt x="103" y="304"/>
                    </a:lnTo>
                    <a:lnTo>
                      <a:pt x="103" y="301"/>
                    </a:lnTo>
                    <a:lnTo>
                      <a:pt x="104" y="300"/>
                    </a:lnTo>
                    <a:lnTo>
                      <a:pt x="104" y="299"/>
                    </a:lnTo>
                    <a:lnTo>
                      <a:pt x="106" y="292"/>
                    </a:lnTo>
                    <a:lnTo>
                      <a:pt x="106" y="289"/>
                    </a:lnTo>
                    <a:lnTo>
                      <a:pt x="106" y="286"/>
                    </a:lnTo>
                    <a:lnTo>
                      <a:pt x="106" y="283"/>
                    </a:lnTo>
                    <a:lnTo>
                      <a:pt x="108" y="280"/>
                    </a:lnTo>
                    <a:lnTo>
                      <a:pt x="112" y="276"/>
                    </a:lnTo>
                    <a:lnTo>
                      <a:pt x="112" y="278"/>
                    </a:lnTo>
                    <a:lnTo>
                      <a:pt x="116" y="274"/>
                    </a:lnTo>
                    <a:lnTo>
                      <a:pt x="120" y="272"/>
                    </a:lnTo>
                    <a:lnTo>
                      <a:pt x="125" y="271"/>
                    </a:lnTo>
                    <a:lnTo>
                      <a:pt x="126" y="271"/>
                    </a:lnTo>
                    <a:lnTo>
                      <a:pt x="131" y="269"/>
                    </a:lnTo>
                    <a:lnTo>
                      <a:pt x="139" y="266"/>
                    </a:lnTo>
                    <a:lnTo>
                      <a:pt x="146" y="261"/>
                    </a:lnTo>
                    <a:lnTo>
                      <a:pt x="147" y="261"/>
                    </a:lnTo>
                    <a:lnTo>
                      <a:pt x="158" y="257"/>
                    </a:lnTo>
                    <a:lnTo>
                      <a:pt x="160" y="257"/>
                    </a:lnTo>
                    <a:lnTo>
                      <a:pt x="165" y="253"/>
                    </a:lnTo>
                    <a:lnTo>
                      <a:pt x="167" y="253"/>
                    </a:lnTo>
                    <a:lnTo>
                      <a:pt x="168" y="253"/>
                    </a:lnTo>
                    <a:lnTo>
                      <a:pt x="167" y="253"/>
                    </a:lnTo>
                    <a:lnTo>
                      <a:pt x="167" y="252"/>
                    </a:lnTo>
                    <a:lnTo>
                      <a:pt x="167" y="250"/>
                    </a:lnTo>
                    <a:lnTo>
                      <a:pt x="167" y="249"/>
                    </a:lnTo>
                    <a:lnTo>
                      <a:pt x="165" y="249"/>
                    </a:lnTo>
                    <a:lnTo>
                      <a:pt x="165" y="248"/>
                    </a:lnTo>
                    <a:lnTo>
                      <a:pt x="167" y="248"/>
                    </a:lnTo>
                    <a:lnTo>
                      <a:pt x="167" y="244"/>
                    </a:lnTo>
                    <a:lnTo>
                      <a:pt x="167" y="240"/>
                    </a:lnTo>
                    <a:lnTo>
                      <a:pt x="167" y="237"/>
                    </a:lnTo>
                    <a:lnTo>
                      <a:pt x="168" y="233"/>
                    </a:lnTo>
                    <a:lnTo>
                      <a:pt x="168" y="232"/>
                    </a:lnTo>
                    <a:lnTo>
                      <a:pt x="168" y="231"/>
                    </a:lnTo>
                    <a:lnTo>
                      <a:pt x="169" y="231"/>
                    </a:lnTo>
                    <a:lnTo>
                      <a:pt x="169" y="229"/>
                    </a:lnTo>
                    <a:lnTo>
                      <a:pt x="169" y="228"/>
                    </a:lnTo>
                    <a:lnTo>
                      <a:pt x="171" y="228"/>
                    </a:lnTo>
                    <a:lnTo>
                      <a:pt x="171" y="227"/>
                    </a:lnTo>
                    <a:lnTo>
                      <a:pt x="172" y="227"/>
                    </a:lnTo>
                    <a:lnTo>
                      <a:pt x="172" y="225"/>
                    </a:lnTo>
                    <a:lnTo>
                      <a:pt x="173" y="225"/>
                    </a:lnTo>
                    <a:lnTo>
                      <a:pt x="173" y="224"/>
                    </a:lnTo>
                    <a:lnTo>
                      <a:pt x="175" y="223"/>
                    </a:lnTo>
                    <a:lnTo>
                      <a:pt x="175" y="221"/>
                    </a:lnTo>
                    <a:lnTo>
                      <a:pt x="175" y="220"/>
                    </a:lnTo>
                    <a:lnTo>
                      <a:pt x="176" y="220"/>
                    </a:lnTo>
                    <a:lnTo>
                      <a:pt x="176" y="219"/>
                    </a:lnTo>
                    <a:lnTo>
                      <a:pt x="177" y="219"/>
                    </a:lnTo>
                    <a:lnTo>
                      <a:pt x="178" y="219"/>
                    </a:lnTo>
                    <a:lnTo>
                      <a:pt x="180" y="219"/>
                    </a:lnTo>
                    <a:lnTo>
                      <a:pt x="181" y="219"/>
                    </a:lnTo>
                    <a:lnTo>
                      <a:pt x="182" y="219"/>
                    </a:lnTo>
                    <a:lnTo>
                      <a:pt x="182" y="220"/>
                    </a:lnTo>
                    <a:lnTo>
                      <a:pt x="184" y="220"/>
                    </a:lnTo>
                    <a:lnTo>
                      <a:pt x="185" y="220"/>
                    </a:lnTo>
                    <a:lnTo>
                      <a:pt x="185" y="221"/>
                    </a:lnTo>
                    <a:lnTo>
                      <a:pt x="186" y="221"/>
                    </a:lnTo>
                    <a:lnTo>
                      <a:pt x="188" y="221"/>
                    </a:lnTo>
                    <a:lnTo>
                      <a:pt x="189" y="221"/>
                    </a:lnTo>
                    <a:lnTo>
                      <a:pt x="190" y="220"/>
                    </a:lnTo>
                    <a:lnTo>
                      <a:pt x="192" y="220"/>
                    </a:lnTo>
                    <a:lnTo>
                      <a:pt x="192" y="221"/>
                    </a:lnTo>
                    <a:lnTo>
                      <a:pt x="193" y="223"/>
                    </a:lnTo>
                    <a:lnTo>
                      <a:pt x="193" y="221"/>
                    </a:lnTo>
                    <a:lnTo>
                      <a:pt x="194" y="221"/>
                    </a:lnTo>
                    <a:lnTo>
                      <a:pt x="197" y="211"/>
                    </a:lnTo>
                    <a:lnTo>
                      <a:pt x="203" y="207"/>
                    </a:lnTo>
                    <a:lnTo>
                      <a:pt x="206" y="207"/>
                    </a:lnTo>
                    <a:lnTo>
                      <a:pt x="207" y="206"/>
                    </a:lnTo>
                    <a:lnTo>
                      <a:pt x="210" y="204"/>
                    </a:lnTo>
                    <a:lnTo>
                      <a:pt x="211" y="203"/>
                    </a:lnTo>
                    <a:lnTo>
                      <a:pt x="214" y="202"/>
                    </a:lnTo>
                    <a:lnTo>
                      <a:pt x="215" y="200"/>
                    </a:lnTo>
                    <a:lnTo>
                      <a:pt x="214" y="198"/>
                    </a:lnTo>
                    <a:lnTo>
                      <a:pt x="214" y="194"/>
                    </a:lnTo>
                    <a:lnTo>
                      <a:pt x="214" y="187"/>
                    </a:lnTo>
                    <a:lnTo>
                      <a:pt x="213" y="183"/>
                    </a:lnTo>
                    <a:lnTo>
                      <a:pt x="213" y="178"/>
                    </a:lnTo>
                    <a:lnTo>
                      <a:pt x="213" y="172"/>
                    </a:lnTo>
                    <a:lnTo>
                      <a:pt x="213" y="165"/>
                    </a:lnTo>
                    <a:lnTo>
                      <a:pt x="211" y="156"/>
                    </a:lnTo>
                    <a:lnTo>
                      <a:pt x="209" y="144"/>
                    </a:lnTo>
                    <a:lnTo>
                      <a:pt x="207" y="140"/>
                    </a:lnTo>
                    <a:lnTo>
                      <a:pt x="207" y="136"/>
                    </a:lnTo>
                    <a:lnTo>
                      <a:pt x="207" y="134"/>
                    </a:lnTo>
                    <a:lnTo>
                      <a:pt x="205" y="119"/>
                    </a:lnTo>
                    <a:lnTo>
                      <a:pt x="202" y="106"/>
                    </a:lnTo>
                    <a:lnTo>
                      <a:pt x="199" y="100"/>
                    </a:lnTo>
                    <a:lnTo>
                      <a:pt x="198" y="94"/>
                    </a:lnTo>
                    <a:lnTo>
                      <a:pt x="197" y="89"/>
                    </a:lnTo>
                    <a:lnTo>
                      <a:pt x="196" y="85"/>
                    </a:lnTo>
                    <a:lnTo>
                      <a:pt x="192" y="60"/>
                    </a:lnTo>
                    <a:lnTo>
                      <a:pt x="192" y="58"/>
                    </a:lnTo>
                    <a:lnTo>
                      <a:pt x="192" y="55"/>
                    </a:lnTo>
                    <a:lnTo>
                      <a:pt x="190" y="51"/>
                    </a:lnTo>
                    <a:lnTo>
                      <a:pt x="190" y="45"/>
                    </a:lnTo>
                    <a:lnTo>
                      <a:pt x="188" y="34"/>
                    </a:lnTo>
                    <a:lnTo>
                      <a:pt x="188" y="30"/>
                    </a:lnTo>
                    <a:lnTo>
                      <a:pt x="186" y="28"/>
                    </a:lnTo>
                    <a:lnTo>
                      <a:pt x="186" y="24"/>
                    </a:lnTo>
                    <a:lnTo>
                      <a:pt x="185" y="17"/>
                    </a:lnTo>
                    <a:lnTo>
                      <a:pt x="185" y="16"/>
                    </a:lnTo>
                    <a:lnTo>
                      <a:pt x="184" y="7"/>
                    </a:lnTo>
                    <a:lnTo>
                      <a:pt x="182" y="4"/>
                    </a:lnTo>
                    <a:lnTo>
                      <a:pt x="182" y="3"/>
                    </a:lnTo>
                    <a:lnTo>
                      <a:pt x="181" y="2"/>
                    </a:lnTo>
                    <a:lnTo>
                      <a:pt x="182" y="0"/>
                    </a:lnTo>
                    <a:lnTo>
                      <a:pt x="182" y="2"/>
                    </a:lnTo>
                    <a:lnTo>
                      <a:pt x="184" y="2"/>
                    </a:lnTo>
                    <a:lnTo>
                      <a:pt x="185" y="3"/>
                    </a:lnTo>
                    <a:lnTo>
                      <a:pt x="186" y="3"/>
                    </a:lnTo>
                    <a:lnTo>
                      <a:pt x="186" y="4"/>
                    </a:lnTo>
                    <a:lnTo>
                      <a:pt x="188" y="4"/>
                    </a:lnTo>
                    <a:lnTo>
                      <a:pt x="188" y="5"/>
                    </a:lnTo>
                    <a:lnTo>
                      <a:pt x="189" y="5"/>
                    </a:lnTo>
                    <a:lnTo>
                      <a:pt x="189" y="7"/>
                    </a:lnTo>
                    <a:lnTo>
                      <a:pt x="190" y="7"/>
                    </a:lnTo>
                    <a:lnTo>
                      <a:pt x="192" y="7"/>
                    </a:lnTo>
                    <a:lnTo>
                      <a:pt x="192" y="8"/>
                    </a:lnTo>
                    <a:lnTo>
                      <a:pt x="193" y="8"/>
                    </a:lnTo>
                    <a:lnTo>
                      <a:pt x="194" y="8"/>
                    </a:lnTo>
                    <a:lnTo>
                      <a:pt x="194" y="9"/>
                    </a:lnTo>
                    <a:lnTo>
                      <a:pt x="196" y="9"/>
                    </a:lnTo>
                    <a:lnTo>
                      <a:pt x="197" y="9"/>
                    </a:lnTo>
                    <a:lnTo>
                      <a:pt x="198" y="9"/>
                    </a:lnTo>
                    <a:lnTo>
                      <a:pt x="198" y="11"/>
                    </a:lnTo>
                    <a:lnTo>
                      <a:pt x="199" y="11"/>
                    </a:lnTo>
                    <a:lnTo>
                      <a:pt x="199" y="12"/>
                    </a:lnTo>
                    <a:lnTo>
                      <a:pt x="199" y="13"/>
                    </a:lnTo>
                    <a:lnTo>
                      <a:pt x="199" y="15"/>
                    </a:lnTo>
                    <a:lnTo>
                      <a:pt x="201" y="15"/>
                    </a:lnTo>
                    <a:lnTo>
                      <a:pt x="201" y="16"/>
                    </a:lnTo>
                    <a:lnTo>
                      <a:pt x="201" y="17"/>
                    </a:lnTo>
                    <a:lnTo>
                      <a:pt x="202" y="19"/>
                    </a:lnTo>
                    <a:lnTo>
                      <a:pt x="203" y="19"/>
                    </a:lnTo>
                    <a:lnTo>
                      <a:pt x="203" y="20"/>
                    </a:lnTo>
                    <a:lnTo>
                      <a:pt x="205" y="20"/>
                    </a:lnTo>
                    <a:lnTo>
                      <a:pt x="206" y="20"/>
                    </a:lnTo>
                    <a:lnTo>
                      <a:pt x="207" y="20"/>
                    </a:lnTo>
                    <a:lnTo>
                      <a:pt x="209" y="20"/>
                    </a:lnTo>
                    <a:lnTo>
                      <a:pt x="209" y="21"/>
                    </a:lnTo>
                    <a:lnTo>
                      <a:pt x="210" y="21"/>
                    </a:lnTo>
                    <a:lnTo>
                      <a:pt x="210" y="22"/>
                    </a:lnTo>
                    <a:lnTo>
                      <a:pt x="211" y="22"/>
                    </a:lnTo>
                    <a:lnTo>
                      <a:pt x="211" y="24"/>
                    </a:lnTo>
                    <a:lnTo>
                      <a:pt x="213" y="24"/>
                    </a:lnTo>
                    <a:lnTo>
                      <a:pt x="213" y="25"/>
                    </a:lnTo>
                    <a:lnTo>
                      <a:pt x="214" y="25"/>
                    </a:lnTo>
                    <a:lnTo>
                      <a:pt x="214" y="26"/>
                    </a:lnTo>
                    <a:lnTo>
                      <a:pt x="214" y="28"/>
                    </a:lnTo>
                    <a:lnTo>
                      <a:pt x="215" y="28"/>
                    </a:lnTo>
                    <a:lnTo>
                      <a:pt x="215" y="29"/>
                    </a:lnTo>
                    <a:lnTo>
                      <a:pt x="215" y="30"/>
                    </a:lnTo>
                    <a:lnTo>
                      <a:pt x="216" y="30"/>
                    </a:lnTo>
                    <a:lnTo>
                      <a:pt x="216" y="32"/>
                    </a:lnTo>
                    <a:lnTo>
                      <a:pt x="216" y="33"/>
                    </a:lnTo>
                    <a:lnTo>
                      <a:pt x="216" y="34"/>
                    </a:lnTo>
                    <a:lnTo>
                      <a:pt x="216" y="36"/>
                    </a:lnTo>
                    <a:lnTo>
                      <a:pt x="218" y="36"/>
                    </a:lnTo>
                    <a:lnTo>
                      <a:pt x="218" y="37"/>
                    </a:lnTo>
                    <a:lnTo>
                      <a:pt x="218" y="38"/>
                    </a:lnTo>
                    <a:lnTo>
                      <a:pt x="219" y="38"/>
                    </a:lnTo>
                    <a:lnTo>
                      <a:pt x="220" y="39"/>
                    </a:lnTo>
                    <a:lnTo>
                      <a:pt x="220" y="41"/>
                    </a:lnTo>
                    <a:lnTo>
                      <a:pt x="222" y="42"/>
                    </a:lnTo>
                    <a:lnTo>
                      <a:pt x="222" y="43"/>
                    </a:lnTo>
                    <a:lnTo>
                      <a:pt x="223" y="43"/>
                    </a:lnTo>
                    <a:lnTo>
                      <a:pt x="223" y="45"/>
                    </a:lnTo>
                    <a:lnTo>
                      <a:pt x="224" y="45"/>
                    </a:lnTo>
                    <a:lnTo>
                      <a:pt x="224" y="46"/>
                    </a:lnTo>
                    <a:lnTo>
                      <a:pt x="224" y="47"/>
                    </a:lnTo>
                    <a:lnTo>
                      <a:pt x="226" y="47"/>
                    </a:lnTo>
                    <a:lnTo>
                      <a:pt x="227" y="47"/>
                    </a:lnTo>
                    <a:lnTo>
                      <a:pt x="227" y="49"/>
                    </a:lnTo>
                    <a:lnTo>
                      <a:pt x="228" y="49"/>
                    </a:lnTo>
                    <a:lnTo>
                      <a:pt x="230" y="50"/>
                    </a:lnTo>
                    <a:lnTo>
                      <a:pt x="231" y="51"/>
                    </a:lnTo>
                    <a:lnTo>
                      <a:pt x="231" y="53"/>
                    </a:lnTo>
                    <a:lnTo>
                      <a:pt x="232" y="53"/>
                    </a:lnTo>
                    <a:lnTo>
                      <a:pt x="232" y="54"/>
                    </a:lnTo>
                    <a:lnTo>
                      <a:pt x="232" y="55"/>
                    </a:lnTo>
                    <a:lnTo>
                      <a:pt x="233" y="55"/>
                    </a:lnTo>
                    <a:lnTo>
                      <a:pt x="235" y="55"/>
                    </a:lnTo>
                    <a:lnTo>
                      <a:pt x="235" y="56"/>
                    </a:lnTo>
                    <a:lnTo>
                      <a:pt x="236" y="56"/>
                    </a:lnTo>
                    <a:lnTo>
                      <a:pt x="236" y="58"/>
                    </a:lnTo>
                    <a:lnTo>
                      <a:pt x="237" y="58"/>
                    </a:lnTo>
                    <a:lnTo>
                      <a:pt x="237" y="59"/>
                    </a:lnTo>
                    <a:lnTo>
                      <a:pt x="239" y="59"/>
                    </a:lnTo>
                    <a:lnTo>
                      <a:pt x="240" y="59"/>
                    </a:lnTo>
                    <a:lnTo>
                      <a:pt x="240" y="60"/>
                    </a:lnTo>
                    <a:lnTo>
                      <a:pt x="241" y="60"/>
                    </a:lnTo>
                    <a:lnTo>
                      <a:pt x="241" y="62"/>
                    </a:lnTo>
                    <a:lnTo>
                      <a:pt x="241" y="63"/>
                    </a:lnTo>
                    <a:lnTo>
                      <a:pt x="241" y="64"/>
                    </a:lnTo>
                    <a:lnTo>
                      <a:pt x="241" y="66"/>
                    </a:lnTo>
                    <a:lnTo>
                      <a:pt x="240" y="66"/>
                    </a:lnTo>
                    <a:lnTo>
                      <a:pt x="240" y="67"/>
                    </a:lnTo>
                    <a:lnTo>
                      <a:pt x="240" y="68"/>
                    </a:lnTo>
                    <a:lnTo>
                      <a:pt x="241" y="68"/>
                    </a:lnTo>
                    <a:lnTo>
                      <a:pt x="241" y="70"/>
                    </a:lnTo>
                    <a:lnTo>
                      <a:pt x="241" y="71"/>
                    </a:lnTo>
                    <a:lnTo>
                      <a:pt x="241" y="72"/>
                    </a:lnTo>
                    <a:lnTo>
                      <a:pt x="243" y="74"/>
                    </a:lnTo>
                    <a:lnTo>
                      <a:pt x="243" y="75"/>
                    </a:lnTo>
                    <a:lnTo>
                      <a:pt x="244" y="75"/>
                    </a:lnTo>
                    <a:lnTo>
                      <a:pt x="244" y="76"/>
                    </a:lnTo>
                    <a:lnTo>
                      <a:pt x="244" y="77"/>
                    </a:lnTo>
                    <a:lnTo>
                      <a:pt x="245" y="77"/>
                    </a:lnTo>
                    <a:lnTo>
                      <a:pt x="247" y="77"/>
                    </a:lnTo>
                    <a:lnTo>
                      <a:pt x="247" y="79"/>
                    </a:lnTo>
                    <a:lnTo>
                      <a:pt x="248" y="79"/>
                    </a:lnTo>
                    <a:lnTo>
                      <a:pt x="248" y="80"/>
                    </a:lnTo>
                    <a:lnTo>
                      <a:pt x="249" y="80"/>
                    </a:lnTo>
                    <a:lnTo>
                      <a:pt x="251" y="80"/>
                    </a:lnTo>
                    <a:lnTo>
                      <a:pt x="252" y="80"/>
                    </a:lnTo>
                    <a:lnTo>
                      <a:pt x="253" y="81"/>
                    </a:lnTo>
                    <a:lnTo>
                      <a:pt x="254" y="81"/>
                    </a:lnTo>
                    <a:lnTo>
                      <a:pt x="254" y="83"/>
                    </a:lnTo>
                    <a:lnTo>
                      <a:pt x="256" y="83"/>
                    </a:lnTo>
                    <a:lnTo>
                      <a:pt x="256" y="84"/>
                    </a:lnTo>
                    <a:lnTo>
                      <a:pt x="256" y="85"/>
                    </a:lnTo>
                    <a:lnTo>
                      <a:pt x="257" y="85"/>
                    </a:lnTo>
                    <a:lnTo>
                      <a:pt x="257" y="87"/>
                    </a:lnTo>
                    <a:lnTo>
                      <a:pt x="258" y="85"/>
                    </a:lnTo>
                    <a:lnTo>
                      <a:pt x="258" y="87"/>
                    </a:lnTo>
                    <a:lnTo>
                      <a:pt x="260" y="87"/>
                    </a:lnTo>
                    <a:lnTo>
                      <a:pt x="260" y="88"/>
                    </a:lnTo>
                    <a:lnTo>
                      <a:pt x="260" y="89"/>
                    </a:lnTo>
                    <a:lnTo>
                      <a:pt x="261" y="91"/>
                    </a:lnTo>
                    <a:lnTo>
                      <a:pt x="261" y="92"/>
                    </a:lnTo>
                    <a:lnTo>
                      <a:pt x="262" y="92"/>
                    </a:lnTo>
                    <a:lnTo>
                      <a:pt x="262" y="93"/>
                    </a:lnTo>
                    <a:lnTo>
                      <a:pt x="261" y="93"/>
                    </a:lnTo>
                    <a:lnTo>
                      <a:pt x="261" y="94"/>
                    </a:lnTo>
                    <a:lnTo>
                      <a:pt x="260" y="94"/>
                    </a:lnTo>
                    <a:lnTo>
                      <a:pt x="260" y="96"/>
                    </a:lnTo>
                    <a:lnTo>
                      <a:pt x="260" y="97"/>
                    </a:lnTo>
                    <a:lnTo>
                      <a:pt x="258" y="97"/>
                    </a:lnTo>
                    <a:lnTo>
                      <a:pt x="258" y="98"/>
                    </a:lnTo>
                    <a:lnTo>
                      <a:pt x="258" y="100"/>
                    </a:lnTo>
                    <a:lnTo>
                      <a:pt x="257" y="100"/>
                    </a:lnTo>
                    <a:lnTo>
                      <a:pt x="257" y="101"/>
                    </a:lnTo>
                    <a:lnTo>
                      <a:pt x="257" y="102"/>
                    </a:lnTo>
                    <a:lnTo>
                      <a:pt x="257" y="104"/>
                    </a:lnTo>
                    <a:lnTo>
                      <a:pt x="258" y="104"/>
                    </a:lnTo>
                    <a:lnTo>
                      <a:pt x="258" y="105"/>
                    </a:lnTo>
                    <a:lnTo>
                      <a:pt x="258" y="106"/>
                    </a:lnTo>
                    <a:lnTo>
                      <a:pt x="258" y="108"/>
                    </a:lnTo>
                    <a:lnTo>
                      <a:pt x="260" y="109"/>
                    </a:lnTo>
                    <a:lnTo>
                      <a:pt x="261" y="109"/>
                    </a:lnTo>
                    <a:lnTo>
                      <a:pt x="262" y="110"/>
                    </a:lnTo>
                    <a:lnTo>
                      <a:pt x="262" y="111"/>
                    </a:lnTo>
                    <a:lnTo>
                      <a:pt x="264" y="111"/>
                    </a:lnTo>
                    <a:lnTo>
                      <a:pt x="264" y="113"/>
                    </a:lnTo>
                    <a:lnTo>
                      <a:pt x="265" y="113"/>
                    </a:lnTo>
                    <a:lnTo>
                      <a:pt x="265" y="114"/>
                    </a:lnTo>
                    <a:lnTo>
                      <a:pt x="266" y="114"/>
                    </a:lnTo>
                    <a:lnTo>
                      <a:pt x="268" y="114"/>
                    </a:lnTo>
                    <a:lnTo>
                      <a:pt x="268" y="115"/>
                    </a:lnTo>
                    <a:lnTo>
                      <a:pt x="269" y="115"/>
                    </a:lnTo>
                    <a:lnTo>
                      <a:pt x="269" y="117"/>
                    </a:lnTo>
                    <a:lnTo>
                      <a:pt x="270" y="117"/>
                    </a:lnTo>
                    <a:lnTo>
                      <a:pt x="270" y="118"/>
                    </a:lnTo>
                    <a:lnTo>
                      <a:pt x="270" y="119"/>
                    </a:lnTo>
                    <a:lnTo>
                      <a:pt x="270" y="121"/>
                    </a:lnTo>
                    <a:lnTo>
                      <a:pt x="271" y="121"/>
                    </a:lnTo>
                    <a:lnTo>
                      <a:pt x="271" y="122"/>
                    </a:lnTo>
                    <a:lnTo>
                      <a:pt x="271" y="123"/>
                    </a:lnTo>
                    <a:lnTo>
                      <a:pt x="271" y="125"/>
                    </a:lnTo>
                    <a:lnTo>
                      <a:pt x="273" y="125"/>
                    </a:lnTo>
                    <a:lnTo>
                      <a:pt x="273" y="126"/>
                    </a:lnTo>
                    <a:lnTo>
                      <a:pt x="273" y="127"/>
                    </a:lnTo>
                    <a:lnTo>
                      <a:pt x="273" y="128"/>
                    </a:lnTo>
                    <a:lnTo>
                      <a:pt x="274" y="128"/>
                    </a:lnTo>
                    <a:lnTo>
                      <a:pt x="274" y="130"/>
                    </a:lnTo>
                    <a:lnTo>
                      <a:pt x="275" y="130"/>
                    </a:lnTo>
                    <a:lnTo>
                      <a:pt x="275" y="131"/>
                    </a:lnTo>
                    <a:lnTo>
                      <a:pt x="277" y="131"/>
                    </a:lnTo>
                    <a:lnTo>
                      <a:pt x="277" y="132"/>
                    </a:lnTo>
                    <a:lnTo>
                      <a:pt x="278" y="134"/>
                    </a:lnTo>
                    <a:lnTo>
                      <a:pt x="278" y="135"/>
                    </a:lnTo>
                    <a:lnTo>
                      <a:pt x="278" y="136"/>
                    </a:lnTo>
                    <a:lnTo>
                      <a:pt x="279" y="136"/>
                    </a:lnTo>
                    <a:lnTo>
                      <a:pt x="279" y="138"/>
                    </a:lnTo>
                    <a:lnTo>
                      <a:pt x="281" y="138"/>
                    </a:lnTo>
                    <a:lnTo>
                      <a:pt x="281" y="139"/>
                    </a:lnTo>
                    <a:lnTo>
                      <a:pt x="282" y="139"/>
                    </a:lnTo>
                    <a:lnTo>
                      <a:pt x="282" y="140"/>
                    </a:lnTo>
                    <a:lnTo>
                      <a:pt x="282" y="142"/>
                    </a:lnTo>
                    <a:lnTo>
                      <a:pt x="282" y="143"/>
                    </a:lnTo>
                    <a:lnTo>
                      <a:pt x="281" y="143"/>
                    </a:lnTo>
                    <a:lnTo>
                      <a:pt x="281" y="144"/>
                    </a:lnTo>
                    <a:lnTo>
                      <a:pt x="281" y="145"/>
                    </a:lnTo>
                    <a:lnTo>
                      <a:pt x="282" y="145"/>
                    </a:lnTo>
                    <a:lnTo>
                      <a:pt x="282" y="147"/>
                    </a:lnTo>
                    <a:lnTo>
                      <a:pt x="281" y="147"/>
                    </a:lnTo>
                    <a:lnTo>
                      <a:pt x="281" y="148"/>
                    </a:lnTo>
                    <a:lnTo>
                      <a:pt x="279" y="149"/>
                    </a:lnTo>
                    <a:lnTo>
                      <a:pt x="281" y="149"/>
                    </a:lnTo>
                    <a:lnTo>
                      <a:pt x="281" y="151"/>
                    </a:lnTo>
                    <a:lnTo>
                      <a:pt x="281" y="152"/>
                    </a:lnTo>
                    <a:lnTo>
                      <a:pt x="282" y="152"/>
                    </a:lnTo>
                    <a:lnTo>
                      <a:pt x="282" y="153"/>
                    </a:lnTo>
                    <a:lnTo>
                      <a:pt x="283" y="153"/>
                    </a:lnTo>
                    <a:lnTo>
                      <a:pt x="283" y="155"/>
                    </a:lnTo>
                    <a:lnTo>
                      <a:pt x="283" y="156"/>
                    </a:lnTo>
                    <a:lnTo>
                      <a:pt x="283" y="157"/>
                    </a:lnTo>
                    <a:lnTo>
                      <a:pt x="283" y="159"/>
                    </a:lnTo>
                    <a:lnTo>
                      <a:pt x="283" y="160"/>
                    </a:lnTo>
                    <a:lnTo>
                      <a:pt x="285" y="160"/>
                    </a:lnTo>
                    <a:lnTo>
                      <a:pt x="285" y="161"/>
                    </a:lnTo>
                    <a:lnTo>
                      <a:pt x="286" y="161"/>
                    </a:lnTo>
                    <a:lnTo>
                      <a:pt x="287" y="161"/>
                    </a:lnTo>
                    <a:lnTo>
                      <a:pt x="286" y="163"/>
                    </a:lnTo>
                    <a:lnTo>
                      <a:pt x="286" y="164"/>
                    </a:lnTo>
                    <a:lnTo>
                      <a:pt x="286" y="165"/>
                    </a:lnTo>
                    <a:lnTo>
                      <a:pt x="286" y="166"/>
                    </a:lnTo>
                    <a:lnTo>
                      <a:pt x="286" y="168"/>
                    </a:lnTo>
                    <a:lnTo>
                      <a:pt x="286" y="169"/>
                    </a:lnTo>
                    <a:lnTo>
                      <a:pt x="287" y="170"/>
                    </a:lnTo>
                    <a:lnTo>
                      <a:pt x="288" y="170"/>
                    </a:lnTo>
                    <a:lnTo>
                      <a:pt x="290" y="170"/>
                    </a:lnTo>
                    <a:lnTo>
                      <a:pt x="291" y="170"/>
                    </a:lnTo>
                    <a:lnTo>
                      <a:pt x="291" y="172"/>
                    </a:lnTo>
                    <a:lnTo>
                      <a:pt x="292" y="172"/>
                    </a:lnTo>
                    <a:lnTo>
                      <a:pt x="292" y="173"/>
                    </a:lnTo>
                    <a:lnTo>
                      <a:pt x="294" y="173"/>
                    </a:lnTo>
                    <a:lnTo>
                      <a:pt x="295" y="173"/>
                    </a:lnTo>
                    <a:lnTo>
                      <a:pt x="295" y="174"/>
                    </a:lnTo>
                    <a:lnTo>
                      <a:pt x="296" y="174"/>
                    </a:lnTo>
                    <a:lnTo>
                      <a:pt x="296" y="176"/>
                    </a:lnTo>
                    <a:lnTo>
                      <a:pt x="298" y="176"/>
                    </a:lnTo>
                    <a:lnTo>
                      <a:pt x="299" y="176"/>
                    </a:lnTo>
                    <a:lnTo>
                      <a:pt x="300" y="176"/>
                    </a:lnTo>
                    <a:lnTo>
                      <a:pt x="300" y="174"/>
                    </a:lnTo>
                    <a:lnTo>
                      <a:pt x="302" y="174"/>
                    </a:lnTo>
                    <a:lnTo>
                      <a:pt x="303" y="174"/>
                    </a:lnTo>
                    <a:lnTo>
                      <a:pt x="303" y="176"/>
                    </a:lnTo>
                    <a:lnTo>
                      <a:pt x="304" y="176"/>
                    </a:lnTo>
                    <a:lnTo>
                      <a:pt x="304" y="177"/>
                    </a:lnTo>
                    <a:lnTo>
                      <a:pt x="304" y="178"/>
                    </a:lnTo>
                    <a:lnTo>
                      <a:pt x="305" y="178"/>
                    </a:lnTo>
                    <a:lnTo>
                      <a:pt x="305" y="180"/>
                    </a:lnTo>
                    <a:lnTo>
                      <a:pt x="305" y="181"/>
                    </a:lnTo>
                    <a:lnTo>
                      <a:pt x="307" y="181"/>
                    </a:lnTo>
                    <a:lnTo>
                      <a:pt x="307" y="182"/>
                    </a:lnTo>
                    <a:lnTo>
                      <a:pt x="308" y="181"/>
                    </a:lnTo>
                    <a:lnTo>
                      <a:pt x="308" y="182"/>
                    </a:lnTo>
                    <a:lnTo>
                      <a:pt x="309" y="181"/>
                    </a:lnTo>
                    <a:lnTo>
                      <a:pt x="309" y="182"/>
                    </a:lnTo>
                    <a:lnTo>
                      <a:pt x="311" y="182"/>
                    </a:lnTo>
                    <a:lnTo>
                      <a:pt x="311" y="183"/>
                    </a:lnTo>
                    <a:lnTo>
                      <a:pt x="312" y="183"/>
                    </a:lnTo>
                    <a:lnTo>
                      <a:pt x="312" y="185"/>
                    </a:lnTo>
                    <a:lnTo>
                      <a:pt x="313" y="186"/>
                    </a:lnTo>
                    <a:lnTo>
                      <a:pt x="313" y="187"/>
                    </a:lnTo>
                    <a:lnTo>
                      <a:pt x="312" y="187"/>
                    </a:lnTo>
                    <a:lnTo>
                      <a:pt x="312" y="189"/>
                    </a:lnTo>
                    <a:lnTo>
                      <a:pt x="312" y="190"/>
                    </a:lnTo>
                    <a:lnTo>
                      <a:pt x="313" y="190"/>
                    </a:lnTo>
                    <a:lnTo>
                      <a:pt x="313" y="191"/>
                    </a:lnTo>
                    <a:lnTo>
                      <a:pt x="315" y="191"/>
                    </a:lnTo>
                    <a:lnTo>
                      <a:pt x="315" y="193"/>
                    </a:lnTo>
                    <a:lnTo>
                      <a:pt x="316" y="193"/>
                    </a:lnTo>
                    <a:lnTo>
                      <a:pt x="317" y="193"/>
                    </a:lnTo>
                    <a:lnTo>
                      <a:pt x="317" y="194"/>
                    </a:lnTo>
                    <a:lnTo>
                      <a:pt x="319" y="194"/>
                    </a:lnTo>
                    <a:lnTo>
                      <a:pt x="319" y="195"/>
                    </a:lnTo>
                    <a:lnTo>
                      <a:pt x="320" y="195"/>
                    </a:lnTo>
                    <a:lnTo>
                      <a:pt x="321" y="195"/>
                    </a:lnTo>
                    <a:lnTo>
                      <a:pt x="323" y="195"/>
                    </a:lnTo>
                    <a:lnTo>
                      <a:pt x="323" y="197"/>
                    </a:lnTo>
                    <a:lnTo>
                      <a:pt x="324" y="197"/>
                    </a:lnTo>
                    <a:lnTo>
                      <a:pt x="325" y="197"/>
                    </a:lnTo>
                    <a:lnTo>
                      <a:pt x="325" y="198"/>
                    </a:lnTo>
                    <a:lnTo>
                      <a:pt x="326" y="198"/>
                    </a:lnTo>
                    <a:lnTo>
                      <a:pt x="326" y="199"/>
                    </a:lnTo>
                    <a:lnTo>
                      <a:pt x="328" y="199"/>
                    </a:lnTo>
                    <a:lnTo>
                      <a:pt x="326" y="199"/>
                    </a:lnTo>
                    <a:lnTo>
                      <a:pt x="326" y="200"/>
                    </a:lnTo>
                    <a:lnTo>
                      <a:pt x="328" y="200"/>
                    </a:lnTo>
                    <a:lnTo>
                      <a:pt x="328" y="202"/>
                    </a:lnTo>
                    <a:lnTo>
                      <a:pt x="328" y="203"/>
                    </a:lnTo>
                    <a:lnTo>
                      <a:pt x="328" y="204"/>
                    </a:lnTo>
                    <a:lnTo>
                      <a:pt x="328" y="206"/>
                    </a:lnTo>
                    <a:lnTo>
                      <a:pt x="328" y="207"/>
                    </a:lnTo>
                    <a:lnTo>
                      <a:pt x="328" y="208"/>
                    </a:lnTo>
                    <a:lnTo>
                      <a:pt x="328" y="210"/>
                    </a:lnTo>
                    <a:lnTo>
                      <a:pt x="329" y="210"/>
                    </a:lnTo>
                    <a:lnTo>
                      <a:pt x="329" y="211"/>
                    </a:lnTo>
                    <a:lnTo>
                      <a:pt x="329" y="212"/>
                    </a:lnTo>
                    <a:lnTo>
                      <a:pt x="330" y="212"/>
                    </a:lnTo>
                    <a:lnTo>
                      <a:pt x="332" y="212"/>
                    </a:lnTo>
                    <a:lnTo>
                      <a:pt x="333" y="212"/>
                    </a:lnTo>
                    <a:lnTo>
                      <a:pt x="333" y="214"/>
                    </a:lnTo>
                    <a:lnTo>
                      <a:pt x="333" y="215"/>
                    </a:lnTo>
                    <a:lnTo>
                      <a:pt x="334" y="215"/>
                    </a:lnTo>
                    <a:lnTo>
                      <a:pt x="334" y="216"/>
                    </a:lnTo>
                    <a:lnTo>
                      <a:pt x="336" y="216"/>
                    </a:lnTo>
                    <a:lnTo>
                      <a:pt x="337" y="216"/>
                    </a:lnTo>
                    <a:lnTo>
                      <a:pt x="337" y="217"/>
                    </a:lnTo>
                    <a:lnTo>
                      <a:pt x="337" y="219"/>
                    </a:lnTo>
                    <a:lnTo>
                      <a:pt x="338" y="219"/>
                    </a:lnTo>
                    <a:lnTo>
                      <a:pt x="340" y="220"/>
                    </a:lnTo>
                    <a:lnTo>
                      <a:pt x="341" y="220"/>
                    </a:lnTo>
                    <a:lnTo>
                      <a:pt x="342" y="220"/>
                    </a:lnTo>
                    <a:lnTo>
                      <a:pt x="343" y="220"/>
                    </a:lnTo>
                    <a:lnTo>
                      <a:pt x="343" y="221"/>
                    </a:lnTo>
                    <a:lnTo>
                      <a:pt x="343" y="223"/>
                    </a:lnTo>
                    <a:lnTo>
                      <a:pt x="343" y="224"/>
                    </a:lnTo>
                    <a:lnTo>
                      <a:pt x="345" y="224"/>
                    </a:lnTo>
                    <a:lnTo>
                      <a:pt x="345" y="225"/>
                    </a:lnTo>
                    <a:lnTo>
                      <a:pt x="346" y="225"/>
                    </a:lnTo>
                    <a:lnTo>
                      <a:pt x="347" y="224"/>
                    </a:lnTo>
                    <a:lnTo>
                      <a:pt x="349" y="224"/>
                    </a:lnTo>
                    <a:lnTo>
                      <a:pt x="350" y="224"/>
                    </a:lnTo>
                    <a:lnTo>
                      <a:pt x="350" y="225"/>
                    </a:lnTo>
                    <a:lnTo>
                      <a:pt x="350" y="227"/>
                    </a:lnTo>
                    <a:lnTo>
                      <a:pt x="351" y="227"/>
                    </a:lnTo>
                    <a:lnTo>
                      <a:pt x="351" y="228"/>
                    </a:lnTo>
                    <a:lnTo>
                      <a:pt x="351" y="229"/>
                    </a:lnTo>
                    <a:lnTo>
                      <a:pt x="353" y="229"/>
                    </a:lnTo>
                    <a:lnTo>
                      <a:pt x="354" y="229"/>
                    </a:lnTo>
                    <a:lnTo>
                      <a:pt x="354" y="231"/>
                    </a:lnTo>
                    <a:lnTo>
                      <a:pt x="354" y="232"/>
                    </a:lnTo>
                    <a:lnTo>
                      <a:pt x="355" y="233"/>
                    </a:lnTo>
                    <a:lnTo>
                      <a:pt x="355" y="235"/>
                    </a:lnTo>
                    <a:lnTo>
                      <a:pt x="355" y="233"/>
                    </a:lnTo>
                    <a:lnTo>
                      <a:pt x="355" y="235"/>
                    </a:lnTo>
                    <a:lnTo>
                      <a:pt x="357" y="235"/>
                    </a:lnTo>
                    <a:lnTo>
                      <a:pt x="357" y="236"/>
                    </a:lnTo>
                    <a:lnTo>
                      <a:pt x="357" y="237"/>
                    </a:lnTo>
                    <a:lnTo>
                      <a:pt x="358" y="237"/>
                    </a:lnTo>
                    <a:lnTo>
                      <a:pt x="358" y="238"/>
                    </a:lnTo>
                    <a:lnTo>
                      <a:pt x="359" y="238"/>
                    </a:lnTo>
                    <a:lnTo>
                      <a:pt x="360" y="238"/>
                    </a:lnTo>
                    <a:lnTo>
                      <a:pt x="360" y="240"/>
                    </a:lnTo>
                    <a:lnTo>
                      <a:pt x="362" y="240"/>
                    </a:lnTo>
                    <a:lnTo>
                      <a:pt x="362" y="241"/>
                    </a:lnTo>
                    <a:lnTo>
                      <a:pt x="363" y="241"/>
                    </a:lnTo>
                    <a:lnTo>
                      <a:pt x="363" y="242"/>
                    </a:lnTo>
                    <a:lnTo>
                      <a:pt x="363" y="244"/>
                    </a:lnTo>
                    <a:lnTo>
                      <a:pt x="364" y="244"/>
                    </a:lnTo>
                    <a:lnTo>
                      <a:pt x="364" y="245"/>
                    </a:lnTo>
                    <a:lnTo>
                      <a:pt x="364" y="246"/>
                    </a:lnTo>
                    <a:lnTo>
                      <a:pt x="364" y="248"/>
                    </a:lnTo>
                    <a:lnTo>
                      <a:pt x="364" y="249"/>
                    </a:lnTo>
                    <a:lnTo>
                      <a:pt x="366" y="249"/>
                    </a:lnTo>
                    <a:lnTo>
                      <a:pt x="366" y="250"/>
                    </a:lnTo>
                    <a:lnTo>
                      <a:pt x="366" y="252"/>
                    </a:lnTo>
                    <a:lnTo>
                      <a:pt x="366" y="253"/>
                    </a:lnTo>
                    <a:lnTo>
                      <a:pt x="364" y="253"/>
                    </a:lnTo>
                    <a:lnTo>
                      <a:pt x="367" y="255"/>
                    </a:lnTo>
                    <a:lnTo>
                      <a:pt x="368" y="257"/>
                    </a:lnTo>
                    <a:lnTo>
                      <a:pt x="368" y="258"/>
                    </a:lnTo>
                    <a:lnTo>
                      <a:pt x="371" y="259"/>
                    </a:lnTo>
                    <a:lnTo>
                      <a:pt x="371" y="261"/>
                    </a:lnTo>
                    <a:lnTo>
                      <a:pt x="372" y="261"/>
                    </a:lnTo>
                    <a:lnTo>
                      <a:pt x="372" y="262"/>
                    </a:lnTo>
                    <a:lnTo>
                      <a:pt x="374" y="262"/>
                    </a:lnTo>
                    <a:lnTo>
                      <a:pt x="375" y="262"/>
                    </a:lnTo>
                    <a:lnTo>
                      <a:pt x="375" y="263"/>
                    </a:lnTo>
                    <a:lnTo>
                      <a:pt x="376" y="263"/>
                    </a:lnTo>
                    <a:lnTo>
                      <a:pt x="376" y="265"/>
                    </a:lnTo>
                    <a:lnTo>
                      <a:pt x="375" y="266"/>
                    </a:lnTo>
                    <a:lnTo>
                      <a:pt x="376" y="266"/>
                    </a:lnTo>
                    <a:lnTo>
                      <a:pt x="376" y="267"/>
                    </a:lnTo>
                    <a:lnTo>
                      <a:pt x="375" y="267"/>
                    </a:lnTo>
                    <a:lnTo>
                      <a:pt x="376" y="269"/>
                    </a:lnTo>
                    <a:lnTo>
                      <a:pt x="376" y="270"/>
                    </a:lnTo>
                    <a:lnTo>
                      <a:pt x="376" y="271"/>
                    </a:lnTo>
                    <a:lnTo>
                      <a:pt x="375" y="271"/>
                    </a:lnTo>
                    <a:lnTo>
                      <a:pt x="376" y="271"/>
                    </a:lnTo>
                    <a:lnTo>
                      <a:pt x="376" y="272"/>
                    </a:lnTo>
                    <a:lnTo>
                      <a:pt x="375" y="274"/>
                    </a:lnTo>
                    <a:lnTo>
                      <a:pt x="374" y="274"/>
                    </a:lnTo>
                    <a:lnTo>
                      <a:pt x="374" y="275"/>
                    </a:lnTo>
                    <a:lnTo>
                      <a:pt x="374" y="276"/>
                    </a:lnTo>
                    <a:lnTo>
                      <a:pt x="372" y="276"/>
                    </a:lnTo>
                    <a:lnTo>
                      <a:pt x="372" y="278"/>
                    </a:lnTo>
                    <a:lnTo>
                      <a:pt x="371" y="279"/>
                    </a:lnTo>
                    <a:lnTo>
                      <a:pt x="371" y="280"/>
                    </a:lnTo>
                    <a:lnTo>
                      <a:pt x="370" y="280"/>
                    </a:lnTo>
                    <a:lnTo>
                      <a:pt x="370" y="282"/>
                    </a:lnTo>
                    <a:lnTo>
                      <a:pt x="370" y="283"/>
                    </a:lnTo>
                    <a:lnTo>
                      <a:pt x="371" y="283"/>
                    </a:lnTo>
                    <a:lnTo>
                      <a:pt x="371" y="284"/>
                    </a:lnTo>
                    <a:lnTo>
                      <a:pt x="372" y="284"/>
                    </a:lnTo>
                    <a:lnTo>
                      <a:pt x="372" y="286"/>
                    </a:lnTo>
                    <a:lnTo>
                      <a:pt x="374" y="286"/>
                    </a:lnTo>
                    <a:lnTo>
                      <a:pt x="374" y="287"/>
                    </a:lnTo>
                    <a:lnTo>
                      <a:pt x="374" y="286"/>
                    </a:lnTo>
                    <a:lnTo>
                      <a:pt x="375" y="286"/>
                    </a:lnTo>
                    <a:lnTo>
                      <a:pt x="376" y="287"/>
                    </a:lnTo>
                    <a:lnTo>
                      <a:pt x="377" y="287"/>
                    </a:lnTo>
                    <a:lnTo>
                      <a:pt x="379" y="287"/>
                    </a:lnTo>
                    <a:lnTo>
                      <a:pt x="379" y="286"/>
                    </a:lnTo>
                    <a:lnTo>
                      <a:pt x="380" y="286"/>
                    </a:lnTo>
                    <a:lnTo>
                      <a:pt x="381" y="284"/>
                    </a:lnTo>
                    <a:lnTo>
                      <a:pt x="383" y="284"/>
                    </a:lnTo>
                    <a:lnTo>
                      <a:pt x="384" y="284"/>
                    </a:lnTo>
                    <a:lnTo>
                      <a:pt x="385" y="284"/>
                    </a:lnTo>
                    <a:lnTo>
                      <a:pt x="385" y="283"/>
                    </a:lnTo>
                    <a:lnTo>
                      <a:pt x="387" y="283"/>
                    </a:lnTo>
                    <a:lnTo>
                      <a:pt x="388" y="283"/>
                    </a:lnTo>
                    <a:lnTo>
                      <a:pt x="389" y="283"/>
                    </a:lnTo>
                    <a:lnTo>
                      <a:pt x="391" y="284"/>
                    </a:lnTo>
                    <a:lnTo>
                      <a:pt x="391" y="286"/>
                    </a:lnTo>
                    <a:lnTo>
                      <a:pt x="392" y="286"/>
                    </a:lnTo>
                    <a:lnTo>
                      <a:pt x="392" y="287"/>
                    </a:lnTo>
                    <a:lnTo>
                      <a:pt x="393" y="288"/>
                    </a:lnTo>
                    <a:lnTo>
                      <a:pt x="393" y="289"/>
                    </a:lnTo>
                    <a:lnTo>
                      <a:pt x="396" y="291"/>
                    </a:lnTo>
                    <a:lnTo>
                      <a:pt x="397" y="293"/>
                    </a:lnTo>
                    <a:lnTo>
                      <a:pt x="398" y="296"/>
                    </a:lnTo>
                    <a:lnTo>
                      <a:pt x="400" y="296"/>
                    </a:lnTo>
                    <a:lnTo>
                      <a:pt x="402" y="299"/>
                    </a:lnTo>
                    <a:lnTo>
                      <a:pt x="405" y="303"/>
                    </a:lnTo>
                    <a:lnTo>
                      <a:pt x="406" y="305"/>
                    </a:lnTo>
                    <a:lnTo>
                      <a:pt x="408" y="305"/>
                    </a:lnTo>
                    <a:lnTo>
                      <a:pt x="410" y="309"/>
                    </a:lnTo>
                    <a:lnTo>
                      <a:pt x="412" y="310"/>
                    </a:lnTo>
                    <a:lnTo>
                      <a:pt x="413" y="312"/>
                    </a:lnTo>
                    <a:lnTo>
                      <a:pt x="414" y="313"/>
                    </a:lnTo>
                    <a:lnTo>
                      <a:pt x="415" y="317"/>
                    </a:lnTo>
                    <a:lnTo>
                      <a:pt x="415" y="318"/>
                    </a:lnTo>
                    <a:lnTo>
                      <a:pt x="418" y="329"/>
                    </a:lnTo>
                    <a:lnTo>
                      <a:pt x="418" y="330"/>
                    </a:lnTo>
                    <a:lnTo>
                      <a:pt x="417" y="331"/>
                    </a:lnTo>
                    <a:lnTo>
                      <a:pt x="417" y="333"/>
                    </a:lnTo>
                    <a:lnTo>
                      <a:pt x="415" y="334"/>
                    </a:lnTo>
                    <a:lnTo>
                      <a:pt x="414" y="335"/>
                    </a:lnTo>
                    <a:lnTo>
                      <a:pt x="413" y="337"/>
                    </a:lnTo>
                    <a:lnTo>
                      <a:pt x="412" y="338"/>
                    </a:lnTo>
                    <a:lnTo>
                      <a:pt x="410" y="337"/>
                    </a:lnTo>
                    <a:lnTo>
                      <a:pt x="409" y="337"/>
                    </a:lnTo>
                    <a:lnTo>
                      <a:pt x="408" y="338"/>
                    </a:lnTo>
                    <a:lnTo>
                      <a:pt x="406" y="339"/>
                    </a:lnTo>
                    <a:lnTo>
                      <a:pt x="405" y="339"/>
                    </a:lnTo>
                    <a:lnTo>
                      <a:pt x="404" y="341"/>
                    </a:lnTo>
                    <a:lnTo>
                      <a:pt x="402" y="341"/>
                    </a:lnTo>
                    <a:lnTo>
                      <a:pt x="401" y="341"/>
                    </a:lnTo>
                    <a:lnTo>
                      <a:pt x="400" y="339"/>
                    </a:lnTo>
                    <a:lnTo>
                      <a:pt x="398" y="339"/>
                    </a:lnTo>
                    <a:lnTo>
                      <a:pt x="398" y="338"/>
                    </a:lnTo>
                    <a:lnTo>
                      <a:pt x="397" y="338"/>
                    </a:lnTo>
                    <a:lnTo>
                      <a:pt x="396" y="338"/>
                    </a:lnTo>
                    <a:lnTo>
                      <a:pt x="395" y="338"/>
                    </a:lnTo>
                    <a:lnTo>
                      <a:pt x="393" y="338"/>
                    </a:lnTo>
                    <a:lnTo>
                      <a:pt x="393" y="339"/>
                    </a:lnTo>
                    <a:lnTo>
                      <a:pt x="392" y="339"/>
                    </a:lnTo>
                    <a:lnTo>
                      <a:pt x="391" y="339"/>
                    </a:lnTo>
                    <a:lnTo>
                      <a:pt x="389" y="339"/>
                    </a:lnTo>
                    <a:lnTo>
                      <a:pt x="388" y="341"/>
                    </a:lnTo>
                    <a:lnTo>
                      <a:pt x="385" y="342"/>
                    </a:lnTo>
                    <a:lnTo>
                      <a:pt x="383" y="343"/>
                    </a:lnTo>
                    <a:lnTo>
                      <a:pt x="380" y="344"/>
                    </a:lnTo>
                    <a:lnTo>
                      <a:pt x="379" y="346"/>
                    </a:lnTo>
                    <a:lnTo>
                      <a:pt x="377" y="347"/>
                    </a:lnTo>
                    <a:lnTo>
                      <a:pt x="376" y="347"/>
                    </a:lnTo>
                    <a:lnTo>
                      <a:pt x="374" y="347"/>
                    </a:lnTo>
                    <a:lnTo>
                      <a:pt x="372" y="347"/>
                    </a:lnTo>
                    <a:lnTo>
                      <a:pt x="371" y="347"/>
                    </a:lnTo>
                    <a:lnTo>
                      <a:pt x="370" y="348"/>
                    </a:lnTo>
                    <a:lnTo>
                      <a:pt x="370" y="347"/>
                    </a:lnTo>
                    <a:lnTo>
                      <a:pt x="368" y="347"/>
                    </a:lnTo>
                    <a:lnTo>
                      <a:pt x="367" y="347"/>
                    </a:lnTo>
                    <a:lnTo>
                      <a:pt x="366" y="347"/>
                    </a:lnTo>
                    <a:lnTo>
                      <a:pt x="364" y="347"/>
                    </a:lnTo>
                    <a:lnTo>
                      <a:pt x="363" y="347"/>
                    </a:lnTo>
                    <a:lnTo>
                      <a:pt x="362" y="347"/>
                    </a:lnTo>
                    <a:lnTo>
                      <a:pt x="360" y="347"/>
                    </a:lnTo>
                    <a:lnTo>
                      <a:pt x="359" y="347"/>
                    </a:lnTo>
                    <a:lnTo>
                      <a:pt x="358" y="347"/>
                    </a:lnTo>
                    <a:lnTo>
                      <a:pt x="358" y="348"/>
                    </a:lnTo>
                    <a:lnTo>
                      <a:pt x="358" y="350"/>
                    </a:lnTo>
                    <a:lnTo>
                      <a:pt x="358" y="351"/>
                    </a:lnTo>
                    <a:lnTo>
                      <a:pt x="357" y="351"/>
                    </a:lnTo>
                    <a:lnTo>
                      <a:pt x="357" y="352"/>
                    </a:lnTo>
                    <a:lnTo>
                      <a:pt x="357" y="354"/>
                    </a:lnTo>
                    <a:lnTo>
                      <a:pt x="357" y="355"/>
                    </a:lnTo>
                    <a:lnTo>
                      <a:pt x="358" y="355"/>
                    </a:lnTo>
                    <a:lnTo>
                      <a:pt x="359" y="355"/>
                    </a:lnTo>
                    <a:lnTo>
                      <a:pt x="359" y="356"/>
                    </a:lnTo>
                    <a:lnTo>
                      <a:pt x="360" y="358"/>
                    </a:lnTo>
                    <a:lnTo>
                      <a:pt x="359" y="359"/>
                    </a:lnTo>
                    <a:lnTo>
                      <a:pt x="359" y="360"/>
                    </a:lnTo>
                    <a:lnTo>
                      <a:pt x="360" y="361"/>
                    </a:lnTo>
                    <a:lnTo>
                      <a:pt x="359" y="361"/>
                    </a:lnTo>
                    <a:lnTo>
                      <a:pt x="360" y="361"/>
                    </a:lnTo>
                    <a:lnTo>
                      <a:pt x="360" y="363"/>
                    </a:lnTo>
                    <a:lnTo>
                      <a:pt x="360" y="364"/>
                    </a:lnTo>
                    <a:lnTo>
                      <a:pt x="360" y="365"/>
                    </a:lnTo>
                    <a:lnTo>
                      <a:pt x="360" y="367"/>
                    </a:lnTo>
                    <a:lnTo>
                      <a:pt x="360" y="368"/>
                    </a:lnTo>
                    <a:lnTo>
                      <a:pt x="359" y="368"/>
                    </a:lnTo>
                    <a:lnTo>
                      <a:pt x="359" y="369"/>
                    </a:lnTo>
                    <a:lnTo>
                      <a:pt x="359" y="371"/>
                    </a:lnTo>
                    <a:lnTo>
                      <a:pt x="360" y="371"/>
                    </a:lnTo>
                    <a:lnTo>
                      <a:pt x="362" y="372"/>
                    </a:lnTo>
                    <a:lnTo>
                      <a:pt x="363" y="373"/>
                    </a:lnTo>
                    <a:lnTo>
                      <a:pt x="363" y="375"/>
                    </a:lnTo>
                    <a:lnTo>
                      <a:pt x="364" y="376"/>
                    </a:lnTo>
                    <a:lnTo>
                      <a:pt x="364" y="377"/>
                    </a:lnTo>
                    <a:lnTo>
                      <a:pt x="364" y="378"/>
                    </a:lnTo>
                    <a:lnTo>
                      <a:pt x="366" y="378"/>
                    </a:lnTo>
                    <a:lnTo>
                      <a:pt x="366" y="380"/>
                    </a:lnTo>
                    <a:lnTo>
                      <a:pt x="367" y="380"/>
                    </a:lnTo>
                    <a:lnTo>
                      <a:pt x="368" y="381"/>
                    </a:lnTo>
                    <a:lnTo>
                      <a:pt x="368" y="382"/>
                    </a:lnTo>
                    <a:lnTo>
                      <a:pt x="368" y="384"/>
                    </a:lnTo>
                    <a:lnTo>
                      <a:pt x="368" y="385"/>
                    </a:lnTo>
                    <a:lnTo>
                      <a:pt x="367" y="385"/>
                    </a:lnTo>
                    <a:lnTo>
                      <a:pt x="367" y="386"/>
                    </a:lnTo>
                    <a:lnTo>
                      <a:pt x="366" y="386"/>
                    </a:lnTo>
                    <a:lnTo>
                      <a:pt x="364" y="386"/>
                    </a:lnTo>
                    <a:lnTo>
                      <a:pt x="363" y="386"/>
                    </a:lnTo>
                    <a:lnTo>
                      <a:pt x="363" y="388"/>
                    </a:lnTo>
                    <a:lnTo>
                      <a:pt x="362" y="388"/>
                    </a:lnTo>
                    <a:lnTo>
                      <a:pt x="362" y="389"/>
                    </a:lnTo>
                    <a:lnTo>
                      <a:pt x="360" y="389"/>
                    </a:lnTo>
                    <a:lnTo>
                      <a:pt x="360" y="390"/>
                    </a:lnTo>
                    <a:lnTo>
                      <a:pt x="360" y="392"/>
                    </a:lnTo>
                    <a:lnTo>
                      <a:pt x="359" y="392"/>
                    </a:lnTo>
                    <a:lnTo>
                      <a:pt x="359" y="393"/>
                    </a:lnTo>
                    <a:lnTo>
                      <a:pt x="358" y="393"/>
                    </a:lnTo>
                    <a:lnTo>
                      <a:pt x="358" y="394"/>
                    </a:lnTo>
                    <a:lnTo>
                      <a:pt x="357" y="396"/>
                    </a:lnTo>
                    <a:lnTo>
                      <a:pt x="355" y="396"/>
                    </a:lnTo>
                    <a:lnTo>
                      <a:pt x="355" y="397"/>
                    </a:lnTo>
                    <a:lnTo>
                      <a:pt x="354" y="398"/>
                    </a:lnTo>
                    <a:lnTo>
                      <a:pt x="354" y="399"/>
                    </a:lnTo>
                    <a:lnTo>
                      <a:pt x="354" y="401"/>
                    </a:lnTo>
                    <a:lnTo>
                      <a:pt x="354" y="402"/>
                    </a:lnTo>
                    <a:lnTo>
                      <a:pt x="354" y="403"/>
                    </a:lnTo>
                    <a:lnTo>
                      <a:pt x="354" y="405"/>
                    </a:lnTo>
                    <a:lnTo>
                      <a:pt x="354" y="406"/>
                    </a:lnTo>
                    <a:lnTo>
                      <a:pt x="353" y="407"/>
                    </a:lnTo>
                    <a:lnTo>
                      <a:pt x="353" y="409"/>
                    </a:lnTo>
                    <a:lnTo>
                      <a:pt x="353" y="410"/>
                    </a:lnTo>
                    <a:lnTo>
                      <a:pt x="351" y="410"/>
                    </a:lnTo>
                    <a:lnTo>
                      <a:pt x="350" y="411"/>
                    </a:lnTo>
                    <a:lnTo>
                      <a:pt x="349" y="413"/>
                    </a:lnTo>
                    <a:lnTo>
                      <a:pt x="349" y="414"/>
                    </a:lnTo>
                    <a:lnTo>
                      <a:pt x="349" y="415"/>
                    </a:lnTo>
                    <a:lnTo>
                      <a:pt x="347" y="415"/>
                    </a:lnTo>
                    <a:lnTo>
                      <a:pt x="347" y="416"/>
                    </a:lnTo>
                    <a:lnTo>
                      <a:pt x="346" y="418"/>
                    </a:lnTo>
                    <a:lnTo>
                      <a:pt x="346" y="420"/>
                    </a:lnTo>
                    <a:lnTo>
                      <a:pt x="347" y="423"/>
                    </a:lnTo>
                    <a:lnTo>
                      <a:pt x="347" y="424"/>
                    </a:lnTo>
                    <a:lnTo>
                      <a:pt x="347" y="426"/>
                    </a:lnTo>
                    <a:lnTo>
                      <a:pt x="346" y="426"/>
                    </a:lnTo>
                    <a:lnTo>
                      <a:pt x="346" y="427"/>
                    </a:lnTo>
                    <a:lnTo>
                      <a:pt x="345" y="427"/>
                    </a:lnTo>
                    <a:lnTo>
                      <a:pt x="345" y="428"/>
                    </a:lnTo>
                    <a:lnTo>
                      <a:pt x="343" y="428"/>
                    </a:lnTo>
                    <a:lnTo>
                      <a:pt x="343" y="430"/>
                    </a:lnTo>
                    <a:lnTo>
                      <a:pt x="342" y="430"/>
                    </a:lnTo>
                    <a:lnTo>
                      <a:pt x="342" y="431"/>
                    </a:lnTo>
                    <a:lnTo>
                      <a:pt x="341" y="431"/>
                    </a:lnTo>
                    <a:lnTo>
                      <a:pt x="341" y="432"/>
                    </a:lnTo>
                    <a:lnTo>
                      <a:pt x="340" y="432"/>
                    </a:lnTo>
                    <a:lnTo>
                      <a:pt x="338" y="432"/>
                    </a:lnTo>
                    <a:lnTo>
                      <a:pt x="338" y="433"/>
                    </a:lnTo>
                    <a:lnTo>
                      <a:pt x="337" y="435"/>
                    </a:lnTo>
                    <a:lnTo>
                      <a:pt x="338" y="435"/>
                    </a:lnTo>
                    <a:lnTo>
                      <a:pt x="338" y="436"/>
                    </a:lnTo>
                    <a:lnTo>
                      <a:pt x="338" y="437"/>
                    </a:lnTo>
                    <a:lnTo>
                      <a:pt x="340" y="437"/>
                    </a:lnTo>
                    <a:lnTo>
                      <a:pt x="341" y="437"/>
                    </a:lnTo>
                    <a:lnTo>
                      <a:pt x="343" y="439"/>
                    </a:lnTo>
                    <a:lnTo>
                      <a:pt x="343" y="440"/>
                    </a:lnTo>
                    <a:lnTo>
                      <a:pt x="343" y="441"/>
                    </a:lnTo>
                    <a:lnTo>
                      <a:pt x="343" y="443"/>
                    </a:lnTo>
                    <a:lnTo>
                      <a:pt x="345" y="443"/>
                    </a:lnTo>
                    <a:lnTo>
                      <a:pt x="346" y="443"/>
                    </a:lnTo>
                    <a:lnTo>
                      <a:pt x="346" y="444"/>
                    </a:lnTo>
                    <a:lnTo>
                      <a:pt x="347" y="445"/>
                    </a:lnTo>
                    <a:lnTo>
                      <a:pt x="346" y="445"/>
                    </a:lnTo>
                    <a:lnTo>
                      <a:pt x="346" y="447"/>
                    </a:lnTo>
                    <a:lnTo>
                      <a:pt x="345" y="447"/>
                    </a:lnTo>
                    <a:lnTo>
                      <a:pt x="346" y="448"/>
                    </a:lnTo>
                    <a:lnTo>
                      <a:pt x="345" y="448"/>
                    </a:lnTo>
                    <a:lnTo>
                      <a:pt x="345" y="449"/>
                    </a:lnTo>
                    <a:lnTo>
                      <a:pt x="346" y="449"/>
                    </a:lnTo>
                    <a:lnTo>
                      <a:pt x="346" y="450"/>
                    </a:lnTo>
                    <a:lnTo>
                      <a:pt x="346" y="452"/>
                    </a:lnTo>
                    <a:lnTo>
                      <a:pt x="346" y="453"/>
                    </a:lnTo>
                    <a:lnTo>
                      <a:pt x="346" y="454"/>
                    </a:lnTo>
                    <a:lnTo>
                      <a:pt x="347" y="454"/>
                    </a:lnTo>
                    <a:lnTo>
                      <a:pt x="347" y="456"/>
                    </a:lnTo>
                    <a:lnTo>
                      <a:pt x="346" y="456"/>
                    </a:lnTo>
                    <a:lnTo>
                      <a:pt x="346" y="457"/>
                    </a:lnTo>
                    <a:lnTo>
                      <a:pt x="346" y="458"/>
                    </a:lnTo>
                    <a:lnTo>
                      <a:pt x="346" y="460"/>
                    </a:lnTo>
                    <a:lnTo>
                      <a:pt x="346" y="461"/>
                    </a:lnTo>
                    <a:lnTo>
                      <a:pt x="346" y="462"/>
                    </a:lnTo>
                    <a:lnTo>
                      <a:pt x="346" y="464"/>
                    </a:lnTo>
                    <a:lnTo>
                      <a:pt x="345" y="464"/>
                    </a:lnTo>
                    <a:lnTo>
                      <a:pt x="343" y="464"/>
                    </a:lnTo>
                    <a:lnTo>
                      <a:pt x="343" y="465"/>
                    </a:lnTo>
                    <a:lnTo>
                      <a:pt x="343" y="466"/>
                    </a:lnTo>
                    <a:lnTo>
                      <a:pt x="342" y="466"/>
                    </a:lnTo>
                    <a:lnTo>
                      <a:pt x="341" y="466"/>
                    </a:lnTo>
                    <a:lnTo>
                      <a:pt x="341" y="468"/>
                    </a:lnTo>
                    <a:lnTo>
                      <a:pt x="342" y="469"/>
                    </a:lnTo>
                    <a:lnTo>
                      <a:pt x="341" y="469"/>
                    </a:lnTo>
                    <a:lnTo>
                      <a:pt x="341" y="470"/>
                    </a:lnTo>
                    <a:lnTo>
                      <a:pt x="341" y="471"/>
                    </a:lnTo>
                    <a:lnTo>
                      <a:pt x="340" y="471"/>
                    </a:lnTo>
                    <a:lnTo>
                      <a:pt x="340" y="473"/>
                    </a:lnTo>
                    <a:lnTo>
                      <a:pt x="338" y="473"/>
                    </a:lnTo>
                    <a:lnTo>
                      <a:pt x="337" y="474"/>
                    </a:lnTo>
                    <a:lnTo>
                      <a:pt x="337" y="475"/>
                    </a:lnTo>
                    <a:lnTo>
                      <a:pt x="337" y="477"/>
                    </a:lnTo>
                    <a:lnTo>
                      <a:pt x="337" y="478"/>
                    </a:lnTo>
                    <a:lnTo>
                      <a:pt x="338" y="478"/>
                    </a:lnTo>
                    <a:lnTo>
                      <a:pt x="338" y="479"/>
                    </a:lnTo>
                    <a:lnTo>
                      <a:pt x="337" y="479"/>
                    </a:lnTo>
                    <a:lnTo>
                      <a:pt x="338" y="481"/>
                    </a:lnTo>
                    <a:lnTo>
                      <a:pt x="337" y="481"/>
                    </a:lnTo>
                    <a:lnTo>
                      <a:pt x="337" y="482"/>
                    </a:lnTo>
                    <a:lnTo>
                      <a:pt x="337" y="483"/>
                    </a:lnTo>
                    <a:lnTo>
                      <a:pt x="337" y="485"/>
                    </a:lnTo>
                    <a:lnTo>
                      <a:pt x="338" y="485"/>
                    </a:lnTo>
                    <a:lnTo>
                      <a:pt x="338" y="486"/>
                    </a:lnTo>
                    <a:lnTo>
                      <a:pt x="338" y="487"/>
                    </a:lnTo>
                    <a:lnTo>
                      <a:pt x="337" y="487"/>
                    </a:lnTo>
                    <a:lnTo>
                      <a:pt x="337" y="488"/>
                    </a:lnTo>
                    <a:lnTo>
                      <a:pt x="336" y="488"/>
                    </a:lnTo>
                    <a:lnTo>
                      <a:pt x="334" y="488"/>
                    </a:lnTo>
                    <a:lnTo>
                      <a:pt x="334" y="490"/>
                    </a:lnTo>
                    <a:lnTo>
                      <a:pt x="334" y="491"/>
                    </a:lnTo>
                    <a:lnTo>
                      <a:pt x="333" y="491"/>
                    </a:lnTo>
                    <a:lnTo>
                      <a:pt x="333" y="492"/>
                    </a:lnTo>
                    <a:lnTo>
                      <a:pt x="333" y="494"/>
                    </a:lnTo>
                    <a:lnTo>
                      <a:pt x="333" y="495"/>
                    </a:lnTo>
                    <a:lnTo>
                      <a:pt x="332" y="496"/>
                    </a:lnTo>
                    <a:lnTo>
                      <a:pt x="333" y="496"/>
                    </a:lnTo>
                    <a:lnTo>
                      <a:pt x="333" y="498"/>
                    </a:lnTo>
                    <a:lnTo>
                      <a:pt x="332" y="498"/>
                    </a:lnTo>
                    <a:lnTo>
                      <a:pt x="333" y="498"/>
                    </a:lnTo>
                    <a:lnTo>
                      <a:pt x="332" y="498"/>
                    </a:lnTo>
                    <a:lnTo>
                      <a:pt x="332" y="499"/>
                    </a:lnTo>
                    <a:lnTo>
                      <a:pt x="330" y="499"/>
                    </a:lnTo>
                    <a:lnTo>
                      <a:pt x="332" y="499"/>
                    </a:lnTo>
                    <a:lnTo>
                      <a:pt x="330" y="499"/>
                    </a:lnTo>
                    <a:lnTo>
                      <a:pt x="330" y="500"/>
                    </a:lnTo>
                    <a:lnTo>
                      <a:pt x="330" y="502"/>
                    </a:lnTo>
                    <a:lnTo>
                      <a:pt x="329" y="502"/>
                    </a:lnTo>
                    <a:lnTo>
                      <a:pt x="329" y="503"/>
                    </a:lnTo>
                    <a:lnTo>
                      <a:pt x="329" y="502"/>
                    </a:lnTo>
                    <a:lnTo>
                      <a:pt x="329" y="503"/>
                    </a:lnTo>
                    <a:lnTo>
                      <a:pt x="328" y="503"/>
                    </a:lnTo>
                    <a:lnTo>
                      <a:pt x="326" y="503"/>
                    </a:lnTo>
                    <a:lnTo>
                      <a:pt x="326" y="504"/>
                    </a:lnTo>
                    <a:lnTo>
                      <a:pt x="325" y="504"/>
                    </a:lnTo>
                    <a:lnTo>
                      <a:pt x="326" y="504"/>
                    </a:lnTo>
                    <a:lnTo>
                      <a:pt x="325" y="504"/>
                    </a:lnTo>
                    <a:lnTo>
                      <a:pt x="324" y="504"/>
                    </a:lnTo>
                    <a:lnTo>
                      <a:pt x="323" y="504"/>
                    </a:lnTo>
                    <a:lnTo>
                      <a:pt x="323" y="505"/>
                    </a:lnTo>
                    <a:lnTo>
                      <a:pt x="321" y="505"/>
                    </a:lnTo>
                    <a:lnTo>
                      <a:pt x="321" y="504"/>
                    </a:lnTo>
                    <a:lnTo>
                      <a:pt x="320" y="504"/>
                    </a:lnTo>
                    <a:lnTo>
                      <a:pt x="319" y="504"/>
                    </a:lnTo>
                    <a:lnTo>
                      <a:pt x="319" y="505"/>
                    </a:lnTo>
                    <a:lnTo>
                      <a:pt x="319" y="504"/>
                    </a:lnTo>
                    <a:lnTo>
                      <a:pt x="319" y="505"/>
                    </a:lnTo>
                    <a:lnTo>
                      <a:pt x="317" y="505"/>
                    </a:lnTo>
                    <a:lnTo>
                      <a:pt x="317" y="507"/>
                    </a:lnTo>
                    <a:lnTo>
                      <a:pt x="317" y="505"/>
                    </a:lnTo>
                    <a:lnTo>
                      <a:pt x="316" y="505"/>
                    </a:lnTo>
                    <a:lnTo>
                      <a:pt x="316" y="507"/>
                    </a:lnTo>
                    <a:lnTo>
                      <a:pt x="316" y="505"/>
                    </a:lnTo>
                    <a:lnTo>
                      <a:pt x="316" y="507"/>
                    </a:lnTo>
                    <a:lnTo>
                      <a:pt x="315" y="507"/>
                    </a:lnTo>
                    <a:lnTo>
                      <a:pt x="313" y="507"/>
                    </a:lnTo>
                    <a:lnTo>
                      <a:pt x="312" y="507"/>
                    </a:lnTo>
                    <a:lnTo>
                      <a:pt x="312" y="508"/>
                    </a:lnTo>
                    <a:lnTo>
                      <a:pt x="312" y="507"/>
                    </a:lnTo>
                    <a:lnTo>
                      <a:pt x="311" y="507"/>
                    </a:lnTo>
                    <a:lnTo>
                      <a:pt x="311" y="508"/>
                    </a:lnTo>
                    <a:lnTo>
                      <a:pt x="311" y="507"/>
                    </a:lnTo>
                    <a:lnTo>
                      <a:pt x="311" y="508"/>
                    </a:lnTo>
                    <a:lnTo>
                      <a:pt x="309" y="508"/>
                    </a:lnTo>
                    <a:lnTo>
                      <a:pt x="309" y="509"/>
                    </a:lnTo>
                    <a:lnTo>
                      <a:pt x="309" y="511"/>
                    </a:lnTo>
                    <a:lnTo>
                      <a:pt x="311" y="511"/>
                    </a:lnTo>
                    <a:lnTo>
                      <a:pt x="309" y="511"/>
                    </a:lnTo>
                    <a:lnTo>
                      <a:pt x="309" y="512"/>
                    </a:lnTo>
                    <a:lnTo>
                      <a:pt x="309" y="511"/>
                    </a:lnTo>
                    <a:lnTo>
                      <a:pt x="308" y="511"/>
                    </a:lnTo>
                    <a:lnTo>
                      <a:pt x="308" y="512"/>
                    </a:lnTo>
                    <a:lnTo>
                      <a:pt x="307" y="512"/>
                    </a:lnTo>
                    <a:lnTo>
                      <a:pt x="307" y="513"/>
                    </a:lnTo>
                    <a:lnTo>
                      <a:pt x="305" y="513"/>
                    </a:lnTo>
                    <a:lnTo>
                      <a:pt x="304" y="513"/>
                    </a:lnTo>
                    <a:lnTo>
                      <a:pt x="303" y="513"/>
                    </a:lnTo>
                    <a:lnTo>
                      <a:pt x="303" y="515"/>
                    </a:lnTo>
                    <a:lnTo>
                      <a:pt x="302" y="515"/>
                    </a:lnTo>
                    <a:lnTo>
                      <a:pt x="302" y="516"/>
                    </a:lnTo>
                    <a:lnTo>
                      <a:pt x="300" y="516"/>
                    </a:lnTo>
                    <a:lnTo>
                      <a:pt x="300" y="517"/>
                    </a:lnTo>
                    <a:lnTo>
                      <a:pt x="302" y="517"/>
                    </a:lnTo>
                    <a:lnTo>
                      <a:pt x="300" y="517"/>
                    </a:lnTo>
                    <a:lnTo>
                      <a:pt x="300" y="519"/>
                    </a:lnTo>
                    <a:lnTo>
                      <a:pt x="299" y="519"/>
                    </a:lnTo>
                    <a:lnTo>
                      <a:pt x="298" y="519"/>
                    </a:lnTo>
                    <a:lnTo>
                      <a:pt x="296" y="519"/>
                    </a:lnTo>
                    <a:lnTo>
                      <a:pt x="296" y="520"/>
                    </a:lnTo>
                    <a:lnTo>
                      <a:pt x="295" y="520"/>
                    </a:lnTo>
                    <a:lnTo>
                      <a:pt x="294" y="520"/>
                    </a:lnTo>
                    <a:lnTo>
                      <a:pt x="294" y="521"/>
                    </a:lnTo>
                    <a:lnTo>
                      <a:pt x="294" y="520"/>
                    </a:lnTo>
                    <a:lnTo>
                      <a:pt x="294" y="521"/>
                    </a:lnTo>
                    <a:lnTo>
                      <a:pt x="292" y="521"/>
                    </a:lnTo>
                    <a:lnTo>
                      <a:pt x="292" y="522"/>
                    </a:lnTo>
                    <a:lnTo>
                      <a:pt x="294" y="522"/>
                    </a:lnTo>
                    <a:lnTo>
                      <a:pt x="294" y="524"/>
                    </a:lnTo>
                    <a:lnTo>
                      <a:pt x="292" y="524"/>
                    </a:lnTo>
                    <a:lnTo>
                      <a:pt x="292" y="525"/>
                    </a:lnTo>
                    <a:lnTo>
                      <a:pt x="292" y="524"/>
                    </a:lnTo>
                    <a:lnTo>
                      <a:pt x="294" y="524"/>
                    </a:lnTo>
                    <a:lnTo>
                      <a:pt x="294" y="525"/>
                    </a:lnTo>
                    <a:lnTo>
                      <a:pt x="294" y="526"/>
                    </a:lnTo>
                    <a:lnTo>
                      <a:pt x="292" y="526"/>
                    </a:lnTo>
                    <a:lnTo>
                      <a:pt x="292" y="528"/>
                    </a:lnTo>
                    <a:lnTo>
                      <a:pt x="291" y="528"/>
                    </a:lnTo>
                    <a:lnTo>
                      <a:pt x="292" y="528"/>
                    </a:lnTo>
                    <a:lnTo>
                      <a:pt x="291" y="528"/>
                    </a:lnTo>
                    <a:lnTo>
                      <a:pt x="292" y="528"/>
                    </a:lnTo>
                    <a:lnTo>
                      <a:pt x="292" y="529"/>
                    </a:lnTo>
                    <a:lnTo>
                      <a:pt x="292" y="530"/>
                    </a:lnTo>
                    <a:lnTo>
                      <a:pt x="294" y="530"/>
                    </a:lnTo>
                    <a:lnTo>
                      <a:pt x="294" y="532"/>
                    </a:lnTo>
                    <a:lnTo>
                      <a:pt x="292" y="532"/>
                    </a:lnTo>
                    <a:lnTo>
                      <a:pt x="292" y="530"/>
                    </a:lnTo>
                    <a:lnTo>
                      <a:pt x="291" y="53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9" name="Freeform 5">
                <a:extLst>
                  <a:ext uri="{FF2B5EF4-FFF2-40B4-BE49-F238E27FC236}">
                    <a16:creationId xmlns:a16="http://schemas.microsoft.com/office/drawing/2014/main" id="{F48E3ECC-4FF7-3F16-F363-919E1F42FBFE}"/>
                  </a:ext>
                </a:extLst>
              </p:cNvPr>
              <p:cNvSpPr>
                <a:spLocks/>
              </p:cNvSpPr>
              <p:nvPr/>
            </p:nvSpPr>
            <p:spPr bwMode="auto">
              <a:xfrm>
                <a:off x="2861" y="1725"/>
                <a:ext cx="361" cy="358"/>
              </a:xfrm>
              <a:custGeom>
                <a:avLst/>
                <a:gdLst>
                  <a:gd name="T0" fmla="*/ 164 w 361"/>
                  <a:gd name="T1" fmla="*/ 261 h 358"/>
                  <a:gd name="T2" fmla="*/ 170 w 361"/>
                  <a:gd name="T3" fmla="*/ 274 h 358"/>
                  <a:gd name="T4" fmla="*/ 170 w 361"/>
                  <a:gd name="T5" fmla="*/ 288 h 358"/>
                  <a:gd name="T6" fmla="*/ 166 w 361"/>
                  <a:gd name="T7" fmla="*/ 307 h 358"/>
                  <a:gd name="T8" fmla="*/ 156 w 361"/>
                  <a:gd name="T9" fmla="*/ 313 h 358"/>
                  <a:gd name="T10" fmla="*/ 153 w 361"/>
                  <a:gd name="T11" fmla="*/ 320 h 358"/>
                  <a:gd name="T12" fmla="*/ 149 w 361"/>
                  <a:gd name="T13" fmla="*/ 333 h 358"/>
                  <a:gd name="T14" fmla="*/ 156 w 361"/>
                  <a:gd name="T15" fmla="*/ 351 h 358"/>
                  <a:gd name="T16" fmla="*/ 140 w 361"/>
                  <a:gd name="T17" fmla="*/ 348 h 358"/>
                  <a:gd name="T18" fmla="*/ 113 w 361"/>
                  <a:gd name="T19" fmla="*/ 337 h 358"/>
                  <a:gd name="T20" fmla="*/ 109 w 361"/>
                  <a:gd name="T21" fmla="*/ 316 h 358"/>
                  <a:gd name="T22" fmla="*/ 69 w 361"/>
                  <a:gd name="T23" fmla="*/ 303 h 358"/>
                  <a:gd name="T24" fmla="*/ 39 w 361"/>
                  <a:gd name="T25" fmla="*/ 279 h 358"/>
                  <a:gd name="T26" fmla="*/ 26 w 361"/>
                  <a:gd name="T27" fmla="*/ 270 h 358"/>
                  <a:gd name="T28" fmla="*/ 9 w 361"/>
                  <a:gd name="T29" fmla="*/ 259 h 358"/>
                  <a:gd name="T30" fmla="*/ 9 w 361"/>
                  <a:gd name="T31" fmla="*/ 252 h 358"/>
                  <a:gd name="T32" fmla="*/ 5 w 361"/>
                  <a:gd name="T33" fmla="*/ 240 h 358"/>
                  <a:gd name="T34" fmla="*/ 9 w 361"/>
                  <a:gd name="T35" fmla="*/ 227 h 358"/>
                  <a:gd name="T36" fmla="*/ 10 w 361"/>
                  <a:gd name="T37" fmla="*/ 214 h 358"/>
                  <a:gd name="T38" fmla="*/ 8 w 361"/>
                  <a:gd name="T39" fmla="*/ 195 h 358"/>
                  <a:gd name="T40" fmla="*/ 9 w 361"/>
                  <a:gd name="T41" fmla="*/ 173 h 358"/>
                  <a:gd name="T42" fmla="*/ 14 w 361"/>
                  <a:gd name="T43" fmla="*/ 151 h 358"/>
                  <a:gd name="T44" fmla="*/ 27 w 361"/>
                  <a:gd name="T45" fmla="*/ 136 h 358"/>
                  <a:gd name="T46" fmla="*/ 39 w 361"/>
                  <a:gd name="T47" fmla="*/ 122 h 358"/>
                  <a:gd name="T48" fmla="*/ 56 w 361"/>
                  <a:gd name="T49" fmla="*/ 101 h 358"/>
                  <a:gd name="T50" fmla="*/ 72 w 361"/>
                  <a:gd name="T51" fmla="*/ 88 h 358"/>
                  <a:gd name="T52" fmla="*/ 93 w 361"/>
                  <a:gd name="T53" fmla="*/ 74 h 358"/>
                  <a:gd name="T54" fmla="*/ 110 w 361"/>
                  <a:gd name="T55" fmla="*/ 57 h 358"/>
                  <a:gd name="T56" fmla="*/ 136 w 361"/>
                  <a:gd name="T57" fmla="*/ 91 h 358"/>
                  <a:gd name="T58" fmla="*/ 158 w 361"/>
                  <a:gd name="T59" fmla="*/ 105 h 358"/>
                  <a:gd name="T60" fmla="*/ 187 w 361"/>
                  <a:gd name="T61" fmla="*/ 93 h 358"/>
                  <a:gd name="T62" fmla="*/ 200 w 361"/>
                  <a:gd name="T63" fmla="*/ 101 h 358"/>
                  <a:gd name="T64" fmla="*/ 198 w 361"/>
                  <a:gd name="T65" fmla="*/ 85 h 358"/>
                  <a:gd name="T66" fmla="*/ 186 w 361"/>
                  <a:gd name="T67" fmla="*/ 61 h 358"/>
                  <a:gd name="T68" fmla="*/ 203 w 361"/>
                  <a:gd name="T69" fmla="*/ 58 h 358"/>
                  <a:gd name="T70" fmla="*/ 209 w 361"/>
                  <a:gd name="T71" fmla="*/ 50 h 358"/>
                  <a:gd name="T72" fmla="*/ 217 w 361"/>
                  <a:gd name="T73" fmla="*/ 38 h 358"/>
                  <a:gd name="T74" fmla="*/ 229 w 361"/>
                  <a:gd name="T75" fmla="*/ 28 h 358"/>
                  <a:gd name="T76" fmla="*/ 246 w 361"/>
                  <a:gd name="T77" fmla="*/ 23 h 358"/>
                  <a:gd name="T78" fmla="*/ 255 w 361"/>
                  <a:gd name="T79" fmla="*/ 6 h 358"/>
                  <a:gd name="T80" fmla="*/ 281 w 361"/>
                  <a:gd name="T81" fmla="*/ 28 h 358"/>
                  <a:gd name="T82" fmla="*/ 308 w 361"/>
                  <a:gd name="T83" fmla="*/ 33 h 358"/>
                  <a:gd name="T84" fmla="*/ 335 w 361"/>
                  <a:gd name="T85" fmla="*/ 47 h 358"/>
                  <a:gd name="T86" fmla="*/ 359 w 361"/>
                  <a:gd name="T87" fmla="*/ 47 h 358"/>
                  <a:gd name="T88" fmla="*/ 331 w 361"/>
                  <a:gd name="T89" fmla="*/ 74 h 358"/>
                  <a:gd name="T90" fmla="*/ 301 w 361"/>
                  <a:gd name="T91" fmla="*/ 110 h 358"/>
                  <a:gd name="T92" fmla="*/ 284 w 361"/>
                  <a:gd name="T93" fmla="*/ 122 h 358"/>
                  <a:gd name="T94" fmla="*/ 268 w 361"/>
                  <a:gd name="T95" fmla="*/ 131 h 358"/>
                  <a:gd name="T96" fmla="*/ 250 w 361"/>
                  <a:gd name="T97" fmla="*/ 122 h 358"/>
                  <a:gd name="T98" fmla="*/ 234 w 361"/>
                  <a:gd name="T99" fmla="*/ 126 h 358"/>
                  <a:gd name="T100" fmla="*/ 219 w 361"/>
                  <a:gd name="T101" fmla="*/ 138 h 358"/>
                  <a:gd name="T102" fmla="*/ 205 w 361"/>
                  <a:gd name="T103" fmla="*/ 151 h 358"/>
                  <a:gd name="T104" fmla="*/ 187 w 361"/>
                  <a:gd name="T105" fmla="*/ 164 h 358"/>
                  <a:gd name="T106" fmla="*/ 177 w 361"/>
                  <a:gd name="T107" fmla="*/ 173 h 358"/>
                  <a:gd name="T108" fmla="*/ 168 w 361"/>
                  <a:gd name="T109" fmla="*/ 185 h 358"/>
                  <a:gd name="T110" fmla="*/ 160 w 361"/>
                  <a:gd name="T111" fmla="*/ 194 h 358"/>
                  <a:gd name="T112" fmla="*/ 177 w 361"/>
                  <a:gd name="T113" fmla="*/ 190 h 358"/>
                  <a:gd name="T114" fmla="*/ 188 w 361"/>
                  <a:gd name="T115" fmla="*/ 204 h 358"/>
                  <a:gd name="T116" fmla="*/ 212 w 361"/>
                  <a:gd name="T117" fmla="*/ 208 h 358"/>
                  <a:gd name="T118" fmla="*/ 202 w 361"/>
                  <a:gd name="T119" fmla="*/ 235 h 358"/>
                  <a:gd name="T120" fmla="*/ 191 w 361"/>
                  <a:gd name="T121" fmla="*/ 241 h 358"/>
                  <a:gd name="T122" fmla="*/ 179 w 361"/>
                  <a:gd name="T123" fmla="*/ 242 h 358"/>
                  <a:gd name="T124" fmla="*/ 171 w 361"/>
                  <a:gd name="T125" fmla="*/ 249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1" h="358">
                    <a:moveTo>
                      <a:pt x="158" y="253"/>
                    </a:moveTo>
                    <a:lnTo>
                      <a:pt x="158" y="254"/>
                    </a:lnTo>
                    <a:lnTo>
                      <a:pt x="160" y="254"/>
                    </a:lnTo>
                    <a:lnTo>
                      <a:pt x="160" y="256"/>
                    </a:lnTo>
                    <a:lnTo>
                      <a:pt x="158" y="256"/>
                    </a:lnTo>
                    <a:lnTo>
                      <a:pt x="160" y="256"/>
                    </a:lnTo>
                    <a:lnTo>
                      <a:pt x="160" y="257"/>
                    </a:lnTo>
                    <a:lnTo>
                      <a:pt x="161" y="257"/>
                    </a:lnTo>
                    <a:lnTo>
                      <a:pt x="161" y="256"/>
                    </a:lnTo>
                    <a:lnTo>
                      <a:pt x="162" y="256"/>
                    </a:lnTo>
                    <a:lnTo>
                      <a:pt x="162" y="257"/>
                    </a:lnTo>
                    <a:lnTo>
                      <a:pt x="164" y="257"/>
                    </a:lnTo>
                    <a:lnTo>
                      <a:pt x="164" y="256"/>
                    </a:lnTo>
                    <a:lnTo>
                      <a:pt x="165" y="256"/>
                    </a:lnTo>
                    <a:lnTo>
                      <a:pt x="165" y="257"/>
                    </a:lnTo>
                    <a:lnTo>
                      <a:pt x="166" y="257"/>
                    </a:lnTo>
                    <a:lnTo>
                      <a:pt x="166" y="258"/>
                    </a:lnTo>
                    <a:lnTo>
                      <a:pt x="165" y="258"/>
                    </a:lnTo>
                    <a:lnTo>
                      <a:pt x="166" y="258"/>
                    </a:lnTo>
                    <a:lnTo>
                      <a:pt x="165" y="258"/>
                    </a:lnTo>
                    <a:lnTo>
                      <a:pt x="166" y="258"/>
                    </a:lnTo>
                    <a:lnTo>
                      <a:pt x="166" y="259"/>
                    </a:lnTo>
                    <a:lnTo>
                      <a:pt x="165" y="259"/>
                    </a:lnTo>
                    <a:lnTo>
                      <a:pt x="166" y="259"/>
                    </a:lnTo>
                    <a:lnTo>
                      <a:pt x="166" y="261"/>
                    </a:lnTo>
                    <a:lnTo>
                      <a:pt x="165" y="261"/>
                    </a:lnTo>
                    <a:lnTo>
                      <a:pt x="164" y="261"/>
                    </a:lnTo>
                    <a:lnTo>
                      <a:pt x="165" y="261"/>
                    </a:lnTo>
                    <a:lnTo>
                      <a:pt x="165" y="259"/>
                    </a:lnTo>
                    <a:lnTo>
                      <a:pt x="164" y="259"/>
                    </a:lnTo>
                    <a:lnTo>
                      <a:pt x="164" y="261"/>
                    </a:lnTo>
                    <a:lnTo>
                      <a:pt x="164" y="262"/>
                    </a:lnTo>
                    <a:lnTo>
                      <a:pt x="164" y="263"/>
                    </a:lnTo>
                    <a:lnTo>
                      <a:pt x="165" y="263"/>
                    </a:lnTo>
                    <a:lnTo>
                      <a:pt x="165" y="265"/>
                    </a:lnTo>
                    <a:lnTo>
                      <a:pt x="166" y="265"/>
                    </a:lnTo>
                    <a:lnTo>
                      <a:pt x="168" y="265"/>
                    </a:lnTo>
                    <a:lnTo>
                      <a:pt x="168" y="266"/>
                    </a:lnTo>
                    <a:lnTo>
                      <a:pt x="166" y="266"/>
                    </a:lnTo>
                    <a:lnTo>
                      <a:pt x="166" y="267"/>
                    </a:lnTo>
                    <a:lnTo>
                      <a:pt x="166" y="269"/>
                    </a:lnTo>
                    <a:lnTo>
                      <a:pt x="168" y="269"/>
                    </a:lnTo>
                    <a:lnTo>
                      <a:pt x="166" y="269"/>
                    </a:lnTo>
                    <a:lnTo>
                      <a:pt x="166" y="270"/>
                    </a:lnTo>
                    <a:lnTo>
                      <a:pt x="168" y="270"/>
                    </a:lnTo>
                    <a:lnTo>
                      <a:pt x="169" y="270"/>
                    </a:lnTo>
                    <a:lnTo>
                      <a:pt x="170" y="270"/>
                    </a:lnTo>
                    <a:lnTo>
                      <a:pt x="170" y="271"/>
                    </a:lnTo>
                    <a:lnTo>
                      <a:pt x="169" y="271"/>
                    </a:lnTo>
                    <a:lnTo>
                      <a:pt x="170" y="271"/>
                    </a:lnTo>
                    <a:lnTo>
                      <a:pt x="170" y="273"/>
                    </a:lnTo>
                    <a:lnTo>
                      <a:pt x="169" y="273"/>
                    </a:lnTo>
                    <a:lnTo>
                      <a:pt x="170" y="273"/>
                    </a:lnTo>
                    <a:lnTo>
                      <a:pt x="170" y="274"/>
                    </a:lnTo>
                    <a:lnTo>
                      <a:pt x="170" y="275"/>
                    </a:lnTo>
                    <a:lnTo>
                      <a:pt x="170" y="274"/>
                    </a:lnTo>
                    <a:lnTo>
                      <a:pt x="171" y="274"/>
                    </a:lnTo>
                    <a:lnTo>
                      <a:pt x="171" y="275"/>
                    </a:lnTo>
                    <a:lnTo>
                      <a:pt x="171" y="274"/>
                    </a:lnTo>
                    <a:lnTo>
                      <a:pt x="173" y="274"/>
                    </a:lnTo>
                    <a:lnTo>
                      <a:pt x="171" y="274"/>
                    </a:lnTo>
                    <a:lnTo>
                      <a:pt x="171" y="275"/>
                    </a:lnTo>
                    <a:lnTo>
                      <a:pt x="173" y="275"/>
                    </a:lnTo>
                    <a:lnTo>
                      <a:pt x="174" y="275"/>
                    </a:lnTo>
                    <a:lnTo>
                      <a:pt x="174" y="276"/>
                    </a:lnTo>
                    <a:lnTo>
                      <a:pt x="174" y="278"/>
                    </a:lnTo>
                    <a:lnTo>
                      <a:pt x="173" y="278"/>
                    </a:lnTo>
                    <a:lnTo>
                      <a:pt x="171" y="278"/>
                    </a:lnTo>
                    <a:lnTo>
                      <a:pt x="171" y="279"/>
                    </a:lnTo>
                    <a:lnTo>
                      <a:pt x="170" y="279"/>
                    </a:lnTo>
                    <a:lnTo>
                      <a:pt x="170" y="280"/>
                    </a:lnTo>
                    <a:lnTo>
                      <a:pt x="171" y="280"/>
                    </a:lnTo>
                    <a:lnTo>
                      <a:pt x="171" y="282"/>
                    </a:lnTo>
                    <a:lnTo>
                      <a:pt x="171" y="283"/>
                    </a:lnTo>
                    <a:lnTo>
                      <a:pt x="170" y="283"/>
                    </a:lnTo>
                    <a:lnTo>
                      <a:pt x="170" y="284"/>
                    </a:lnTo>
                    <a:lnTo>
                      <a:pt x="169" y="284"/>
                    </a:lnTo>
                    <a:lnTo>
                      <a:pt x="169" y="286"/>
                    </a:lnTo>
                    <a:lnTo>
                      <a:pt x="169" y="287"/>
                    </a:lnTo>
                    <a:lnTo>
                      <a:pt x="169" y="288"/>
                    </a:lnTo>
                    <a:lnTo>
                      <a:pt x="170" y="288"/>
                    </a:lnTo>
                    <a:lnTo>
                      <a:pt x="170" y="290"/>
                    </a:lnTo>
                    <a:lnTo>
                      <a:pt x="170" y="291"/>
                    </a:lnTo>
                    <a:lnTo>
                      <a:pt x="171" y="291"/>
                    </a:lnTo>
                    <a:lnTo>
                      <a:pt x="173" y="291"/>
                    </a:lnTo>
                    <a:lnTo>
                      <a:pt x="173" y="292"/>
                    </a:lnTo>
                    <a:lnTo>
                      <a:pt x="171" y="292"/>
                    </a:lnTo>
                    <a:lnTo>
                      <a:pt x="171" y="294"/>
                    </a:lnTo>
                    <a:lnTo>
                      <a:pt x="173" y="294"/>
                    </a:lnTo>
                    <a:lnTo>
                      <a:pt x="173" y="295"/>
                    </a:lnTo>
                    <a:lnTo>
                      <a:pt x="171" y="295"/>
                    </a:lnTo>
                    <a:lnTo>
                      <a:pt x="170" y="295"/>
                    </a:lnTo>
                    <a:lnTo>
                      <a:pt x="170" y="296"/>
                    </a:lnTo>
                    <a:lnTo>
                      <a:pt x="170" y="297"/>
                    </a:lnTo>
                    <a:lnTo>
                      <a:pt x="170" y="299"/>
                    </a:lnTo>
                    <a:lnTo>
                      <a:pt x="170" y="300"/>
                    </a:lnTo>
                    <a:lnTo>
                      <a:pt x="170" y="299"/>
                    </a:lnTo>
                    <a:lnTo>
                      <a:pt x="169" y="299"/>
                    </a:lnTo>
                    <a:lnTo>
                      <a:pt x="169" y="300"/>
                    </a:lnTo>
                    <a:lnTo>
                      <a:pt x="168" y="300"/>
                    </a:lnTo>
                    <a:lnTo>
                      <a:pt x="166" y="300"/>
                    </a:lnTo>
                    <a:lnTo>
                      <a:pt x="165" y="300"/>
                    </a:lnTo>
                    <a:lnTo>
                      <a:pt x="165" y="301"/>
                    </a:lnTo>
                    <a:lnTo>
                      <a:pt x="165" y="303"/>
                    </a:lnTo>
                    <a:lnTo>
                      <a:pt x="165" y="304"/>
                    </a:lnTo>
                    <a:lnTo>
                      <a:pt x="165" y="305"/>
                    </a:lnTo>
                    <a:lnTo>
                      <a:pt x="165" y="307"/>
                    </a:lnTo>
                    <a:lnTo>
                      <a:pt x="166" y="307"/>
                    </a:lnTo>
                    <a:lnTo>
                      <a:pt x="165" y="307"/>
                    </a:lnTo>
                    <a:lnTo>
                      <a:pt x="164" y="307"/>
                    </a:lnTo>
                    <a:lnTo>
                      <a:pt x="164" y="305"/>
                    </a:lnTo>
                    <a:lnTo>
                      <a:pt x="162" y="305"/>
                    </a:lnTo>
                    <a:lnTo>
                      <a:pt x="162" y="307"/>
                    </a:lnTo>
                    <a:lnTo>
                      <a:pt x="164" y="307"/>
                    </a:lnTo>
                    <a:lnTo>
                      <a:pt x="162" y="307"/>
                    </a:lnTo>
                    <a:lnTo>
                      <a:pt x="161" y="307"/>
                    </a:lnTo>
                    <a:lnTo>
                      <a:pt x="161" y="308"/>
                    </a:lnTo>
                    <a:lnTo>
                      <a:pt x="160" y="308"/>
                    </a:lnTo>
                    <a:lnTo>
                      <a:pt x="160" y="309"/>
                    </a:lnTo>
                    <a:lnTo>
                      <a:pt x="161" y="309"/>
                    </a:lnTo>
                    <a:lnTo>
                      <a:pt x="160" y="309"/>
                    </a:lnTo>
                    <a:lnTo>
                      <a:pt x="158" y="309"/>
                    </a:lnTo>
                    <a:lnTo>
                      <a:pt x="158" y="311"/>
                    </a:lnTo>
                    <a:lnTo>
                      <a:pt x="160" y="311"/>
                    </a:lnTo>
                    <a:lnTo>
                      <a:pt x="160" y="312"/>
                    </a:lnTo>
                    <a:lnTo>
                      <a:pt x="160" y="311"/>
                    </a:lnTo>
                    <a:lnTo>
                      <a:pt x="158" y="311"/>
                    </a:lnTo>
                    <a:lnTo>
                      <a:pt x="158" y="312"/>
                    </a:lnTo>
                    <a:lnTo>
                      <a:pt x="157" y="312"/>
                    </a:lnTo>
                    <a:lnTo>
                      <a:pt x="158" y="312"/>
                    </a:lnTo>
                    <a:lnTo>
                      <a:pt x="157" y="312"/>
                    </a:lnTo>
                    <a:lnTo>
                      <a:pt x="157" y="311"/>
                    </a:lnTo>
                    <a:lnTo>
                      <a:pt x="156" y="311"/>
                    </a:lnTo>
                    <a:lnTo>
                      <a:pt x="156" y="312"/>
                    </a:lnTo>
                    <a:lnTo>
                      <a:pt x="156" y="313"/>
                    </a:lnTo>
                    <a:lnTo>
                      <a:pt x="154" y="313"/>
                    </a:lnTo>
                    <a:lnTo>
                      <a:pt x="156" y="313"/>
                    </a:lnTo>
                    <a:lnTo>
                      <a:pt x="156" y="314"/>
                    </a:lnTo>
                    <a:lnTo>
                      <a:pt x="156" y="316"/>
                    </a:lnTo>
                    <a:lnTo>
                      <a:pt x="156" y="314"/>
                    </a:lnTo>
                    <a:lnTo>
                      <a:pt x="156" y="316"/>
                    </a:lnTo>
                    <a:lnTo>
                      <a:pt x="157" y="316"/>
                    </a:lnTo>
                    <a:lnTo>
                      <a:pt x="156" y="316"/>
                    </a:lnTo>
                    <a:lnTo>
                      <a:pt x="157" y="316"/>
                    </a:lnTo>
                    <a:lnTo>
                      <a:pt x="157" y="314"/>
                    </a:lnTo>
                    <a:lnTo>
                      <a:pt x="157" y="316"/>
                    </a:lnTo>
                    <a:lnTo>
                      <a:pt x="157" y="317"/>
                    </a:lnTo>
                    <a:lnTo>
                      <a:pt x="157" y="316"/>
                    </a:lnTo>
                    <a:lnTo>
                      <a:pt x="156" y="316"/>
                    </a:lnTo>
                    <a:lnTo>
                      <a:pt x="156" y="317"/>
                    </a:lnTo>
                    <a:lnTo>
                      <a:pt x="157" y="317"/>
                    </a:lnTo>
                    <a:lnTo>
                      <a:pt x="156" y="317"/>
                    </a:lnTo>
                    <a:lnTo>
                      <a:pt x="154" y="317"/>
                    </a:lnTo>
                    <a:lnTo>
                      <a:pt x="153" y="317"/>
                    </a:lnTo>
                    <a:lnTo>
                      <a:pt x="154" y="317"/>
                    </a:lnTo>
                    <a:lnTo>
                      <a:pt x="154" y="318"/>
                    </a:lnTo>
                    <a:lnTo>
                      <a:pt x="153" y="318"/>
                    </a:lnTo>
                    <a:lnTo>
                      <a:pt x="153" y="317"/>
                    </a:lnTo>
                    <a:lnTo>
                      <a:pt x="153" y="318"/>
                    </a:lnTo>
                    <a:lnTo>
                      <a:pt x="153" y="320"/>
                    </a:lnTo>
                    <a:lnTo>
                      <a:pt x="153" y="321"/>
                    </a:lnTo>
                    <a:lnTo>
                      <a:pt x="153" y="320"/>
                    </a:lnTo>
                    <a:lnTo>
                      <a:pt x="152" y="321"/>
                    </a:lnTo>
                    <a:lnTo>
                      <a:pt x="152" y="320"/>
                    </a:lnTo>
                    <a:lnTo>
                      <a:pt x="153" y="320"/>
                    </a:lnTo>
                    <a:lnTo>
                      <a:pt x="152" y="320"/>
                    </a:lnTo>
                    <a:lnTo>
                      <a:pt x="152" y="321"/>
                    </a:lnTo>
                    <a:lnTo>
                      <a:pt x="152" y="322"/>
                    </a:lnTo>
                    <a:lnTo>
                      <a:pt x="150" y="322"/>
                    </a:lnTo>
                    <a:lnTo>
                      <a:pt x="149" y="322"/>
                    </a:lnTo>
                    <a:lnTo>
                      <a:pt x="149" y="324"/>
                    </a:lnTo>
                    <a:lnTo>
                      <a:pt x="149" y="325"/>
                    </a:lnTo>
                    <a:lnTo>
                      <a:pt x="149" y="326"/>
                    </a:lnTo>
                    <a:lnTo>
                      <a:pt x="149" y="328"/>
                    </a:lnTo>
                    <a:lnTo>
                      <a:pt x="148" y="328"/>
                    </a:lnTo>
                    <a:lnTo>
                      <a:pt x="149" y="328"/>
                    </a:lnTo>
                    <a:lnTo>
                      <a:pt x="150" y="328"/>
                    </a:lnTo>
                    <a:lnTo>
                      <a:pt x="152" y="328"/>
                    </a:lnTo>
                    <a:lnTo>
                      <a:pt x="150" y="328"/>
                    </a:lnTo>
                    <a:lnTo>
                      <a:pt x="150" y="329"/>
                    </a:lnTo>
                    <a:lnTo>
                      <a:pt x="149" y="329"/>
                    </a:lnTo>
                    <a:lnTo>
                      <a:pt x="149" y="330"/>
                    </a:lnTo>
                    <a:lnTo>
                      <a:pt x="148" y="330"/>
                    </a:lnTo>
                    <a:lnTo>
                      <a:pt x="148" y="331"/>
                    </a:lnTo>
                    <a:lnTo>
                      <a:pt x="147" y="331"/>
                    </a:lnTo>
                    <a:lnTo>
                      <a:pt x="148" y="331"/>
                    </a:lnTo>
                    <a:lnTo>
                      <a:pt x="148" y="333"/>
                    </a:lnTo>
                    <a:lnTo>
                      <a:pt x="149" y="331"/>
                    </a:lnTo>
                    <a:lnTo>
                      <a:pt x="149" y="333"/>
                    </a:lnTo>
                    <a:lnTo>
                      <a:pt x="150" y="333"/>
                    </a:lnTo>
                    <a:lnTo>
                      <a:pt x="150" y="334"/>
                    </a:lnTo>
                    <a:lnTo>
                      <a:pt x="150" y="335"/>
                    </a:lnTo>
                    <a:lnTo>
                      <a:pt x="150" y="337"/>
                    </a:lnTo>
                    <a:lnTo>
                      <a:pt x="152" y="337"/>
                    </a:lnTo>
                    <a:lnTo>
                      <a:pt x="152" y="335"/>
                    </a:lnTo>
                    <a:lnTo>
                      <a:pt x="150" y="335"/>
                    </a:lnTo>
                    <a:lnTo>
                      <a:pt x="152" y="335"/>
                    </a:lnTo>
                    <a:lnTo>
                      <a:pt x="152" y="337"/>
                    </a:lnTo>
                    <a:lnTo>
                      <a:pt x="153" y="337"/>
                    </a:lnTo>
                    <a:lnTo>
                      <a:pt x="154" y="337"/>
                    </a:lnTo>
                    <a:lnTo>
                      <a:pt x="154" y="338"/>
                    </a:lnTo>
                    <a:lnTo>
                      <a:pt x="156" y="338"/>
                    </a:lnTo>
                    <a:lnTo>
                      <a:pt x="156" y="339"/>
                    </a:lnTo>
                    <a:lnTo>
                      <a:pt x="156" y="338"/>
                    </a:lnTo>
                    <a:lnTo>
                      <a:pt x="156" y="339"/>
                    </a:lnTo>
                    <a:lnTo>
                      <a:pt x="157" y="339"/>
                    </a:lnTo>
                    <a:lnTo>
                      <a:pt x="157" y="341"/>
                    </a:lnTo>
                    <a:lnTo>
                      <a:pt x="156" y="341"/>
                    </a:lnTo>
                    <a:lnTo>
                      <a:pt x="156" y="342"/>
                    </a:lnTo>
                    <a:lnTo>
                      <a:pt x="156" y="343"/>
                    </a:lnTo>
                    <a:lnTo>
                      <a:pt x="156" y="345"/>
                    </a:lnTo>
                    <a:lnTo>
                      <a:pt x="156" y="346"/>
                    </a:lnTo>
                    <a:lnTo>
                      <a:pt x="156" y="347"/>
                    </a:lnTo>
                    <a:lnTo>
                      <a:pt x="156" y="348"/>
                    </a:lnTo>
                    <a:lnTo>
                      <a:pt x="156" y="350"/>
                    </a:lnTo>
                    <a:lnTo>
                      <a:pt x="156" y="351"/>
                    </a:lnTo>
                    <a:lnTo>
                      <a:pt x="154" y="351"/>
                    </a:lnTo>
                    <a:lnTo>
                      <a:pt x="154" y="352"/>
                    </a:lnTo>
                    <a:lnTo>
                      <a:pt x="154" y="354"/>
                    </a:lnTo>
                    <a:lnTo>
                      <a:pt x="154" y="355"/>
                    </a:lnTo>
                    <a:lnTo>
                      <a:pt x="156" y="355"/>
                    </a:lnTo>
                    <a:lnTo>
                      <a:pt x="154" y="355"/>
                    </a:lnTo>
                    <a:lnTo>
                      <a:pt x="154" y="356"/>
                    </a:lnTo>
                    <a:lnTo>
                      <a:pt x="154" y="358"/>
                    </a:lnTo>
                    <a:lnTo>
                      <a:pt x="153" y="358"/>
                    </a:lnTo>
                    <a:lnTo>
                      <a:pt x="152" y="358"/>
                    </a:lnTo>
                    <a:lnTo>
                      <a:pt x="152" y="356"/>
                    </a:lnTo>
                    <a:lnTo>
                      <a:pt x="150" y="356"/>
                    </a:lnTo>
                    <a:lnTo>
                      <a:pt x="150" y="355"/>
                    </a:lnTo>
                    <a:lnTo>
                      <a:pt x="149" y="355"/>
                    </a:lnTo>
                    <a:lnTo>
                      <a:pt x="149" y="354"/>
                    </a:lnTo>
                    <a:lnTo>
                      <a:pt x="148" y="354"/>
                    </a:lnTo>
                    <a:lnTo>
                      <a:pt x="148" y="352"/>
                    </a:lnTo>
                    <a:lnTo>
                      <a:pt x="147" y="352"/>
                    </a:lnTo>
                    <a:lnTo>
                      <a:pt x="147" y="351"/>
                    </a:lnTo>
                    <a:lnTo>
                      <a:pt x="145" y="351"/>
                    </a:lnTo>
                    <a:lnTo>
                      <a:pt x="145" y="350"/>
                    </a:lnTo>
                    <a:lnTo>
                      <a:pt x="144" y="350"/>
                    </a:lnTo>
                    <a:lnTo>
                      <a:pt x="143" y="350"/>
                    </a:lnTo>
                    <a:lnTo>
                      <a:pt x="141" y="350"/>
                    </a:lnTo>
                    <a:lnTo>
                      <a:pt x="140" y="348"/>
                    </a:lnTo>
                    <a:lnTo>
                      <a:pt x="141" y="348"/>
                    </a:lnTo>
                    <a:lnTo>
                      <a:pt x="140" y="348"/>
                    </a:lnTo>
                    <a:lnTo>
                      <a:pt x="140" y="347"/>
                    </a:lnTo>
                    <a:lnTo>
                      <a:pt x="140" y="346"/>
                    </a:lnTo>
                    <a:lnTo>
                      <a:pt x="140" y="345"/>
                    </a:lnTo>
                    <a:lnTo>
                      <a:pt x="140" y="343"/>
                    </a:lnTo>
                    <a:lnTo>
                      <a:pt x="139" y="343"/>
                    </a:lnTo>
                    <a:lnTo>
                      <a:pt x="139" y="342"/>
                    </a:lnTo>
                    <a:lnTo>
                      <a:pt x="137" y="342"/>
                    </a:lnTo>
                    <a:lnTo>
                      <a:pt x="137" y="341"/>
                    </a:lnTo>
                    <a:lnTo>
                      <a:pt x="136" y="341"/>
                    </a:lnTo>
                    <a:lnTo>
                      <a:pt x="135" y="341"/>
                    </a:lnTo>
                    <a:lnTo>
                      <a:pt x="135" y="339"/>
                    </a:lnTo>
                    <a:lnTo>
                      <a:pt x="133" y="339"/>
                    </a:lnTo>
                    <a:lnTo>
                      <a:pt x="132" y="339"/>
                    </a:lnTo>
                    <a:lnTo>
                      <a:pt x="131" y="339"/>
                    </a:lnTo>
                    <a:lnTo>
                      <a:pt x="131" y="338"/>
                    </a:lnTo>
                    <a:lnTo>
                      <a:pt x="130" y="338"/>
                    </a:lnTo>
                    <a:lnTo>
                      <a:pt x="128" y="337"/>
                    </a:lnTo>
                    <a:lnTo>
                      <a:pt x="127" y="337"/>
                    </a:lnTo>
                    <a:lnTo>
                      <a:pt x="126" y="338"/>
                    </a:lnTo>
                    <a:lnTo>
                      <a:pt x="124" y="338"/>
                    </a:lnTo>
                    <a:lnTo>
                      <a:pt x="122" y="339"/>
                    </a:lnTo>
                    <a:lnTo>
                      <a:pt x="119" y="341"/>
                    </a:lnTo>
                    <a:lnTo>
                      <a:pt x="114" y="342"/>
                    </a:lnTo>
                    <a:lnTo>
                      <a:pt x="114" y="341"/>
                    </a:lnTo>
                    <a:lnTo>
                      <a:pt x="114" y="339"/>
                    </a:lnTo>
                    <a:lnTo>
                      <a:pt x="113" y="338"/>
                    </a:lnTo>
                    <a:lnTo>
                      <a:pt x="113" y="337"/>
                    </a:lnTo>
                    <a:lnTo>
                      <a:pt x="111" y="335"/>
                    </a:lnTo>
                    <a:lnTo>
                      <a:pt x="110" y="335"/>
                    </a:lnTo>
                    <a:lnTo>
                      <a:pt x="110" y="333"/>
                    </a:lnTo>
                    <a:lnTo>
                      <a:pt x="110" y="331"/>
                    </a:lnTo>
                    <a:lnTo>
                      <a:pt x="111" y="331"/>
                    </a:lnTo>
                    <a:lnTo>
                      <a:pt x="113" y="329"/>
                    </a:lnTo>
                    <a:lnTo>
                      <a:pt x="114" y="329"/>
                    </a:lnTo>
                    <a:lnTo>
                      <a:pt x="114" y="328"/>
                    </a:lnTo>
                    <a:lnTo>
                      <a:pt x="115" y="328"/>
                    </a:lnTo>
                    <a:lnTo>
                      <a:pt x="115" y="326"/>
                    </a:lnTo>
                    <a:lnTo>
                      <a:pt x="116" y="326"/>
                    </a:lnTo>
                    <a:lnTo>
                      <a:pt x="116" y="325"/>
                    </a:lnTo>
                    <a:lnTo>
                      <a:pt x="118" y="325"/>
                    </a:lnTo>
                    <a:lnTo>
                      <a:pt x="119" y="325"/>
                    </a:lnTo>
                    <a:lnTo>
                      <a:pt x="120" y="324"/>
                    </a:lnTo>
                    <a:lnTo>
                      <a:pt x="120" y="322"/>
                    </a:lnTo>
                    <a:lnTo>
                      <a:pt x="120" y="321"/>
                    </a:lnTo>
                    <a:lnTo>
                      <a:pt x="119" y="322"/>
                    </a:lnTo>
                    <a:lnTo>
                      <a:pt x="118" y="321"/>
                    </a:lnTo>
                    <a:lnTo>
                      <a:pt x="116" y="321"/>
                    </a:lnTo>
                    <a:lnTo>
                      <a:pt x="115" y="321"/>
                    </a:lnTo>
                    <a:lnTo>
                      <a:pt x="114" y="320"/>
                    </a:lnTo>
                    <a:lnTo>
                      <a:pt x="113" y="318"/>
                    </a:lnTo>
                    <a:lnTo>
                      <a:pt x="111" y="317"/>
                    </a:lnTo>
                    <a:lnTo>
                      <a:pt x="111" y="316"/>
                    </a:lnTo>
                    <a:lnTo>
                      <a:pt x="110" y="316"/>
                    </a:lnTo>
                    <a:lnTo>
                      <a:pt x="109" y="316"/>
                    </a:lnTo>
                    <a:lnTo>
                      <a:pt x="109" y="314"/>
                    </a:lnTo>
                    <a:lnTo>
                      <a:pt x="107" y="314"/>
                    </a:lnTo>
                    <a:lnTo>
                      <a:pt x="106" y="314"/>
                    </a:lnTo>
                    <a:lnTo>
                      <a:pt x="106" y="313"/>
                    </a:lnTo>
                    <a:lnTo>
                      <a:pt x="105" y="313"/>
                    </a:lnTo>
                    <a:lnTo>
                      <a:pt x="103" y="312"/>
                    </a:lnTo>
                    <a:lnTo>
                      <a:pt x="102" y="312"/>
                    </a:lnTo>
                    <a:lnTo>
                      <a:pt x="101" y="312"/>
                    </a:lnTo>
                    <a:lnTo>
                      <a:pt x="99" y="311"/>
                    </a:lnTo>
                    <a:lnTo>
                      <a:pt x="98" y="307"/>
                    </a:lnTo>
                    <a:lnTo>
                      <a:pt x="97" y="305"/>
                    </a:lnTo>
                    <a:lnTo>
                      <a:pt x="95" y="304"/>
                    </a:lnTo>
                    <a:lnTo>
                      <a:pt x="93" y="301"/>
                    </a:lnTo>
                    <a:lnTo>
                      <a:pt x="90" y="300"/>
                    </a:lnTo>
                    <a:lnTo>
                      <a:pt x="89" y="299"/>
                    </a:lnTo>
                    <a:lnTo>
                      <a:pt x="84" y="297"/>
                    </a:lnTo>
                    <a:lnTo>
                      <a:pt x="82" y="299"/>
                    </a:lnTo>
                    <a:lnTo>
                      <a:pt x="80" y="297"/>
                    </a:lnTo>
                    <a:lnTo>
                      <a:pt x="78" y="299"/>
                    </a:lnTo>
                    <a:lnTo>
                      <a:pt x="76" y="297"/>
                    </a:lnTo>
                    <a:lnTo>
                      <a:pt x="73" y="299"/>
                    </a:lnTo>
                    <a:lnTo>
                      <a:pt x="73" y="301"/>
                    </a:lnTo>
                    <a:lnTo>
                      <a:pt x="72" y="301"/>
                    </a:lnTo>
                    <a:lnTo>
                      <a:pt x="72" y="304"/>
                    </a:lnTo>
                    <a:lnTo>
                      <a:pt x="71" y="304"/>
                    </a:lnTo>
                    <a:lnTo>
                      <a:pt x="71" y="303"/>
                    </a:lnTo>
                    <a:lnTo>
                      <a:pt x="69" y="303"/>
                    </a:lnTo>
                    <a:lnTo>
                      <a:pt x="69" y="301"/>
                    </a:lnTo>
                    <a:lnTo>
                      <a:pt x="69" y="300"/>
                    </a:lnTo>
                    <a:lnTo>
                      <a:pt x="69" y="299"/>
                    </a:lnTo>
                    <a:lnTo>
                      <a:pt x="69" y="297"/>
                    </a:lnTo>
                    <a:lnTo>
                      <a:pt x="69" y="294"/>
                    </a:lnTo>
                    <a:lnTo>
                      <a:pt x="68" y="292"/>
                    </a:lnTo>
                    <a:lnTo>
                      <a:pt x="68" y="286"/>
                    </a:lnTo>
                    <a:lnTo>
                      <a:pt x="68" y="284"/>
                    </a:lnTo>
                    <a:lnTo>
                      <a:pt x="68" y="283"/>
                    </a:lnTo>
                    <a:lnTo>
                      <a:pt x="65" y="283"/>
                    </a:lnTo>
                    <a:lnTo>
                      <a:pt x="64" y="282"/>
                    </a:lnTo>
                    <a:lnTo>
                      <a:pt x="63" y="282"/>
                    </a:lnTo>
                    <a:lnTo>
                      <a:pt x="63" y="280"/>
                    </a:lnTo>
                    <a:lnTo>
                      <a:pt x="61" y="279"/>
                    </a:lnTo>
                    <a:lnTo>
                      <a:pt x="60" y="279"/>
                    </a:lnTo>
                    <a:lnTo>
                      <a:pt x="59" y="278"/>
                    </a:lnTo>
                    <a:lnTo>
                      <a:pt x="56" y="278"/>
                    </a:lnTo>
                    <a:lnTo>
                      <a:pt x="55" y="278"/>
                    </a:lnTo>
                    <a:lnTo>
                      <a:pt x="52" y="278"/>
                    </a:lnTo>
                    <a:lnTo>
                      <a:pt x="50" y="278"/>
                    </a:lnTo>
                    <a:lnTo>
                      <a:pt x="48" y="279"/>
                    </a:lnTo>
                    <a:lnTo>
                      <a:pt x="47" y="279"/>
                    </a:lnTo>
                    <a:lnTo>
                      <a:pt x="44" y="280"/>
                    </a:lnTo>
                    <a:lnTo>
                      <a:pt x="43" y="279"/>
                    </a:lnTo>
                    <a:lnTo>
                      <a:pt x="42" y="279"/>
                    </a:lnTo>
                    <a:lnTo>
                      <a:pt x="41" y="279"/>
                    </a:lnTo>
                    <a:lnTo>
                      <a:pt x="39" y="279"/>
                    </a:lnTo>
                    <a:lnTo>
                      <a:pt x="38" y="279"/>
                    </a:lnTo>
                    <a:lnTo>
                      <a:pt x="38" y="280"/>
                    </a:lnTo>
                    <a:lnTo>
                      <a:pt x="37" y="280"/>
                    </a:lnTo>
                    <a:lnTo>
                      <a:pt x="37" y="282"/>
                    </a:lnTo>
                    <a:lnTo>
                      <a:pt x="35" y="282"/>
                    </a:lnTo>
                    <a:lnTo>
                      <a:pt x="34" y="282"/>
                    </a:lnTo>
                    <a:lnTo>
                      <a:pt x="33" y="282"/>
                    </a:lnTo>
                    <a:lnTo>
                      <a:pt x="33" y="280"/>
                    </a:lnTo>
                    <a:lnTo>
                      <a:pt x="34" y="280"/>
                    </a:lnTo>
                    <a:lnTo>
                      <a:pt x="34" y="279"/>
                    </a:lnTo>
                    <a:lnTo>
                      <a:pt x="33" y="279"/>
                    </a:lnTo>
                    <a:lnTo>
                      <a:pt x="33" y="278"/>
                    </a:lnTo>
                    <a:lnTo>
                      <a:pt x="33" y="279"/>
                    </a:lnTo>
                    <a:lnTo>
                      <a:pt x="33" y="278"/>
                    </a:lnTo>
                    <a:lnTo>
                      <a:pt x="33" y="276"/>
                    </a:lnTo>
                    <a:lnTo>
                      <a:pt x="31" y="276"/>
                    </a:lnTo>
                    <a:lnTo>
                      <a:pt x="31" y="275"/>
                    </a:lnTo>
                    <a:lnTo>
                      <a:pt x="33" y="275"/>
                    </a:lnTo>
                    <a:lnTo>
                      <a:pt x="31" y="275"/>
                    </a:lnTo>
                    <a:lnTo>
                      <a:pt x="31" y="274"/>
                    </a:lnTo>
                    <a:lnTo>
                      <a:pt x="30" y="274"/>
                    </a:lnTo>
                    <a:lnTo>
                      <a:pt x="30" y="273"/>
                    </a:lnTo>
                    <a:lnTo>
                      <a:pt x="29" y="273"/>
                    </a:lnTo>
                    <a:lnTo>
                      <a:pt x="27" y="273"/>
                    </a:lnTo>
                    <a:lnTo>
                      <a:pt x="27" y="271"/>
                    </a:lnTo>
                    <a:lnTo>
                      <a:pt x="26" y="271"/>
                    </a:lnTo>
                    <a:lnTo>
                      <a:pt x="26" y="270"/>
                    </a:lnTo>
                    <a:lnTo>
                      <a:pt x="26" y="269"/>
                    </a:lnTo>
                    <a:lnTo>
                      <a:pt x="25" y="269"/>
                    </a:lnTo>
                    <a:lnTo>
                      <a:pt x="25" y="267"/>
                    </a:lnTo>
                    <a:lnTo>
                      <a:pt x="25" y="269"/>
                    </a:lnTo>
                    <a:lnTo>
                      <a:pt x="23" y="269"/>
                    </a:lnTo>
                    <a:lnTo>
                      <a:pt x="23" y="267"/>
                    </a:lnTo>
                    <a:lnTo>
                      <a:pt x="23" y="269"/>
                    </a:lnTo>
                    <a:lnTo>
                      <a:pt x="23" y="267"/>
                    </a:lnTo>
                    <a:lnTo>
                      <a:pt x="22" y="267"/>
                    </a:lnTo>
                    <a:lnTo>
                      <a:pt x="21" y="267"/>
                    </a:lnTo>
                    <a:lnTo>
                      <a:pt x="20" y="267"/>
                    </a:lnTo>
                    <a:lnTo>
                      <a:pt x="20" y="266"/>
                    </a:lnTo>
                    <a:lnTo>
                      <a:pt x="18" y="266"/>
                    </a:lnTo>
                    <a:lnTo>
                      <a:pt x="18" y="265"/>
                    </a:lnTo>
                    <a:lnTo>
                      <a:pt x="17" y="265"/>
                    </a:lnTo>
                    <a:lnTo>
                      <a:pt x="16" y="265"/>
                    </a:lnTo>
                    <a:lnTo>
                      <a:pt x="16" y="263"/>
                    </a:lnTo>
                    <a:lnTo>
                      <a:pt x="16" y="262"/>
                    </a:lnTo>
                    <a:lnTo>
                      <a:pt x="14" y="262"/>
                    </a:lnTo>
                    <a:lnTo>
                      <a:pt x="13" y="262"/>
                    </a:lnTo>
                    <a:lnTo>
                      <a:pt x="13" y="261"/>
                    </a:lnTo>
                    <a:lnTo>
                      <a:pt x="12" y="261"/>
                    </a:lnTo>
                    <a:lnTo>
                      <a:pt x="10" y="261"/>
                    </a:lnTo>
                    <a:lnTo>
                      <a:pt x="10" y="259"/>
                    </a:lnTo>
                    <a:lnTo>
                      <a:pt x="9" y="259"/>
                    </a:lnTo>
                    <a:lnTo>
                      <a:pt x="9" y="258"/>
                    </a:lnTo>
                    <a:lnTo>
                      <a:pt x="9" y="259"/>
                    </a:lnTo>
                    <a:lnTo>
                      <a:pt x="8" y="259"/>
                    </a:lnTo>
                    <a:lnTo>
                      <a:pt x="6" y="259"/>
                    </a:lnTo>
                    <a:lnTo>
                      <a:pt x="5" y="259"/>
                    </a:lnTo>
                    <a:lnTo>
                      <a:pt x="4" y="259"/>
                    </a:lnTo>
                    <a:lnTo>
                      <a:pt x="4" y="261"/>
                    </a:lnTo>
                    <a:lnTo>
                      <a:pt x="3" y="261"/>
                    </a:lnTo>
                    <a:lnTo>
                      <a:pt x="3" y="259"/>
                    </a:lnTo>
                    <a:lnTo>
                      <a:pt x="3" y="258"/>
                    </a:lnTo>
                    <a:lnTo>
                      <a:pt x="3" y="257"/>
                    </a:lnTo>
                    <a:lnTo>
                      <a:pt x="4" y="257"/>
                    </a:lnTo>
                    <a:lnTo>
                      <a:pt x="4" y="256"/>
                    </a:lnTo>
                    <a:lnTo>
                      <a:pt x="3" y="256"/>
                    </a:lnTo>
                    <a:lnTo>
                      <a:pt x="1" y="256"/>
                    </a:lnTo>
                    <a:lnTo>
                      <a:pt x="3" y="256"/>
                    </a:lnTo>
                    <a:lnTo>
                      <a:pt x="1" y="256"/>
                    </a:lnTo>
                    <a:lnTo>
                      <a:pt x="0" y="256"/>
                    </a:lnTo>
                    <a:lnTo>
                      <a:pt x="1" y="254"/>
                    </a:lnTo>
                    <a:lnTo>
                      <a:pt x="3" y="254"/>
                    </a:lnTo>
                    <a:lnTo>
                      <a:pt x="3" y="253"/>
                    </a:lnTo>
                    <a:lnTo>
                      <a:pt x="4" y="253"/>
                    </a:lnTo>
                    <a:lnTo>
                      <a:pt x="5" y="253"/>
                    </a:lnTo>
                    <a:lnTo>
                      <a:pt x="6" y="253"/>
                    </a:lnTo>
                    <a:lnTo>
                      <a:pt x="8" y="253"/>
                    </a:lnTo>
                    <a:lnTo>
                      <a:pt x="8" y="252"/>
                    </a:lnTo>
                    <a:lnTo>
                      <a:pt x="9" y="252"/>
                    </a:lnTo>
                    <a:lnTo>
                      <a:pt x="9" y="250"/>
                    </a:lnTo>
                    <a:lnTo>
                      <a:pt x="9" y="252"/>
                    </a:lnTo>
                    <a:lnTo>
                      <a:pt x="9" y="250"/>
                    </a:lnTo>
                    <a:lnTo>
                      <a:pt x="10" y="250"/>
                    </a:lnTo>
                    <a:lnTo>
                      <a:pt x="10" y="249"/>
                    </a:lnTo>
                    <a:lnTo>
                      <a:pt x="10" y="248"/>
                    </a:lnTo>
                    <a:lnTo>
                      <a:pt x="9" y="248"/>
                    </a:lnTo>
                    <a:lnTo>
                      <a:pt x="10" y="248"/>
                    </a:lnTo>
                    <a:lnTo>
                      <a:pt x="9" y="248"/>
                    </a:lnTo>
                    <a:lnTo>
                      <a:pt x="10" y="248"/>
                    </a:lnTo>
                    <a:lnTo>
                      <a:pt x="9" y="248"/>
                    </a:lnTo>
                    <a:lnTo>
                      <a:pt x="9" y="246"/>
                    </a:lnTo>
                    <a:lnTo>
                      <a:pt x="9" y="248"/>
                    </a:lnTo>
                    <a:lnTo>
                      <a:pt x="10" y="248"/>
                    </a:lnTo>
                    <a:lnTo>
                      <a:pt x="10" y="246"/>
                    </a:lnTo>
                    <a:lnTo>
                      <a:pt x="9" y="246"/>
                    </a:lnTo>
                    <a:lnTo>
                      <a:pt x="8" y="246"/>
                    </a:lnTo>
                    <a:lnTo>
                      <a:pt x="8" y="245"/>
                    </a:lnTo>
                    <a:lnTo>
                      <a:pt x="8" y="246"/>
                    </a:lnTo>
                    <a:lnTo>
                      <a:pt x="8" y="245"/>
                    </a:lnTo>
                    <a:lnTo>
                      <a:pt x="8" y="244"/>
                    </a:lnTo>
                    <a:lnTo>
                      <a:pt x="8" y="245"/>
                    </a:lnTo>
                    <a:lnTo>
                      <a:pt x="6" y="244"/>
                    </a:lnTo>
                    <a:lnTo>
                      <a:pt x="6" y="242"/>
                    </a:lnTo>
                    <a:lnTo>
                      <a:pt x="6" y="244"/>
                    </a:lnTo>
                    <a:lnTo>
                      <a:pt x="6" y="242"/>
                    </a:lnTo>
                    <a:lnTo>
                      <a:pt x="5" y="242"/>
                    </a:lnTo>
                    <a:lnTo>
                      <a:pt x="5" y="241"/>
                    </a:lnTo>
                    <a:lnTo>
                      <a:pt x="5" y="240"/>
                    </a:lnTo>
                    <a:lnTo>
                      <a:pt x="6" y="240"/>
                    </a:lnTo>
                    <a:lnTo>
                      <a:pt x="6" y="239"/>
                    </a:lnTo>
                    <a:lnTo>
                      <a:pt x="5" y="239"/>
                    </a:lnTo>
                    <a:lnTo>
                      <a:pt x="5" y="237"/>
                    </a:lnTo>
                    <a:lnTo>
                      <a:pt x="5" y="236"/>
                    </a:lnTo>
                    <a:lnTo>
                      <a:pt x="6" y="236"/>
                    </a:lnTo>
                    <a:lnTo>
                      <a:pt x="5" y="236"/>
                    </a:lnTo>
                    <a:lnTo>
                      <a:pt x="6" y="236"/>
                    </a:lnTo>
                    <a:lnTo>
                      <a:pt x="6" y="235"/>
                    </a:lnTo>
                    <a:lnTo>
                      <a:pt x="5" y="235"/>
                    </a:lnTo>
                    <a:lnTo>
                      <a:pt x="4" y="235"/>
                    </a:lnTo>
                    <a:lnTo>
                      <a:pt x="5" y="235"/>
                    </a:lnTo>
                    <a:lnTo>
                      <a:pt x="4" y="235"/>
                    </a:lnTo>
                    <a:lnTo>
                      <a:pt x="4" y="233"/>
                    </a:lnTo>
                    <a:lnTo>
                      <a:pt x="4" y="232"/>
                    </a:lnTo>
                    <a:lnTo>
                      <a:pt x="5" y="232"/>
                    </a:lnTo>
                    <a:lnTo>
                      <a:pt x="5" y="231"/>
                    </a:lnTo>
                    <a:lnTo>
                      <a:pt x="6" y="231"/>
                    </a:lnTo>
                    <a:lnTo>
                      <a:pt x="6" y="229"/>
                    </a:lnTo>
                    <a:lnTo>
                      <a:pt x="6" y="228"/>
                    </a:lnTo>
                    <a:lnTo>
                      <a:pt x="8" y="228"/>
                    </a:lnTo>
                    <a:lnTo>
                      <a:pt x="6" y="228"/>
                    </a:lnTo>
                    <a:lnTo>
                      <a:pt x="8" y="228"/>
                    </a:lnTo>
                    <a:lnTo>
                      <a:pt x="8" y="227"/>
                    </a:lnTo>
                    <a:lnTo>
                      <a:pt x="8" y="228"/>
                    </a:lnTo>
                    <a:lnTo>
                      <a:pt x="8" y="227"/>
                    </a:lnTo>
                    <a:lnTo>
                      <a:pt x="9" y="227"/>
                    </a:lnTo>
                    <a:lnTo>
                      <a:pt x="9" y="225"/>
                    </a:lnTo>
                    <a:lnTo>
                      <a:pt x="10" y="225"/>
                    </a:lnTo>
                    <a:lnTo>
                      <a:pt x="12" y="225"/>
                    </a:lnTo>
                    <a:lnTo>
                      <a:pt x="12" y="224"/>
                    </a:lnTo>
                    <a:lnTo>
                      <a:pt x="10" y="224"/>
                    </a:lnTo>
                    <a:lnTo>
                      <a:pt x="12" y="224"/>
                    </a:lnTo>
                    <a:lnTo>
                      <a:pt x="10" y="223"/>
                    </a:lnTo>
                    <a:lnTo>
                      <a:pt x="12" y="223"/>
                    </a:lnTo>
                    <a:lnTo>
                      <a:pt x="12" y="222"/>
                    </a:lnTo>
                    <a:lnTo>
                      <a:pt x="13" y="222"/>
                    </a:lnTo>
                    <a:lnTo>
                      <a:pt x="13" y="220"/>
                    </a:lnTo>
                    <a:lnTo>
                      <a:pt x="13" y="219"/>
                    </a:lnTo>
                    <a:lnTo>
                      <a:pt x="12" y="219"/>
                    </a:lnTo>
                    <a:lnTo>
                      <a:pt x="13" y="219"/>
                    </a:lnTo>
                    <a:lnTo>
                      <a:pt x="12" y="219"/>
                    </a:lnTo>
                    <a:lnTo>
                      <a:pt x="12" y="218"/>
                    </a:lnTo>
                    <a:lnTo>
                      <a:pt x="10" y="218"/>
                    </a:lnTo>
                    <a:lnTo>
                      <a:pt x="12" y="216"/>
                    </a:lnTo>
                    <a:lnTo>
                      <a:pt x="12" y="218"/>
                    </a:lnTo>
                    <a:lnTo>
                      <a:pt x="12" y="216"/>
                    </a:lnTo>
                    <a:lnTo>
                      <a:pt x="10" y="216"/>
                    </a:lnTo>
                    <a:lnTo>
                      <a:pt x="10" y="215"/>
                    </a:lnTo>
                    <a:lnTo>
                      <a:pt x="9" y="215"/>
                    </a:lnTo>
                    <a:lnTo>
                      <a:pt x="10" y="215"/>
                    </a:lnTo>
                    <a:lnTo>
                      <a:pt x="9" y="215"/>
                    </a:lnTo>
                    <a:lnTo>
                      <a:pt x="9" y="214"/>
                    </a:lnTo>
                    <a:lnTo>
                      <a:pt x="10" y="214"/>
                    </a:lnTo>
                    <a:lnTo>
                      <a:pt x="12" y="214"/>
                    </a:lnTo>
                    <a:lnTo>
                      <a:pt x="12" y="212"/>
                    </a:lnTo>
                    <a:lnTo>
                      <a:pt x="12" y="211"/>
                    </a:lnTo>
                    <a:lnTo>
                      <a:pt x="13" y="210"/>
                    </a:lnTo>
                    <a:lnTo>
                      <a:pt x="14" y="210"/>
                    </a:lnTo>
                    <a:lnTo>
                      <a:pt x="14" y="208"/>
                    </a:lnTo>
                    <a:lnTo>
                      <a:pt x="13" y="208"/>
                    </a:lnTo>
                    <a:lnTo>
                      <a:pt x="13" y="207"/>
                    </a:lnTo>
                    <a:lnTo>
                      <a:pt x="13" y="206"/>
                    </a:lnTo>
                    <a:lnTo>
                      <a:pt x="12" y="206"/>
                    </a:lnTo>
                    <a:lnTo>
                      <a:pt x="10" y="206"/>
                    </a:lnTo>
                    <a:lnTo>
                      <a:pt x="10" y="204"/>
                    </a:lnTo>
                    <a:lnTo>
                      <a:pt x="10" y="203"/>
                    </a:lnTo>
                    <a:lnTo>
                      <a:pt x="12" y="203"/>
                    </a:lnTo>
                    <a:lnTo>
                      <a:pt x="12" y="202"/>
                    </a:lnTo>
                    <a:lnTo>
                      <a:pt x="10" y="202"/>
                    </a:lnTo>
                    <a:lnTo>
                      <a:pt x="10" y="201"/>
                    </a:lnTo>
                    <a:lnTo>
                      <a:pt x="10" y="199"/>
                    </a:lnTo>
                    <a:lnTo>
                      <a:pt x="9" y="199"/>
                    </a:lnTo>
                    <a:lnTo>
                      <a:pt x="9" y="198"/>
                    </a:lnTo>
                    <a:lnTo>
                      <a:pt x="9" y="199"/>
                    </a:lnTo>
                    <a:lnTo>
                      <a:pt x="8" y="199"/>
                    </a:lnTo>
                    <a:lnTo>
                      <a:pt x="8" y="198"/>
                    </a:lnTo>
                    <a:lnTo>
                      <a:pt x="6" y="198"/>
                    </a:lnTo>
                    <a:lnTo>
                      <a:pt x="6" y="197"/>
                    </a:lnTo>
                    <a:lnTo>
                      <a:pt x="6" y="195"/>
                    </a:lnTo>
                    <a:lnTo>
                      <a:pt x="8" y="195"/>
                    </a:lnTo>
                    <a:lnTo>
                      <a:pt x="8" y="194"/>
                    </a:lnTo>
                    <a:lnTo>
                      <a:pt x="8" y="193"/>
                    </a:lnTo>
                    <a:lnTo>
                      <a:pt x="8" y="191"/>
                    </a:lnTo>
                    <a:lnTo>
                      <a:pt x="6" y="191"/>
                    </a:lnTo>
                    <a:lnTo>
                      <a:pt x="8" y="191"/>
                    </a:lnTo>
                    <a:lnTo>
                      <a:pt x="6" y="191"/>
                    </a:lnTo>
                    <a:lnTo>
                      <a:pt x="6" y="190"/>
                    </a:lnTo>
                    <a:lnTo>
                      <a:pt x="5" y="190"/>
                    </a:lnTo>
                    <a:lnTo>
                      <a:pt x="5" y="189"/>
                    </a:lnTo>
                    <a:lnTo>
                      <a:pt x="5" y="187"/>
                    </a:lnTo>
                    <a:lnTo>
                      <a:pt x="4" y="187"/>
                    </a:lnTo>
                    <a:lnTo>
                      <a:pt x="5" y="187"/>
                    </a:lnTo>
                    <a:lnTo>
                      <a:pt x="5" y="186"/>
                    </a:lnTo>
                    <a:lnTo>
                      <a:pt x="6" y="186"/>
                    </a:lnTo>
                    <a:lnTo>
                      <a:pt x="6" y="185"/>
                    </a:lnTo>
                    <a:lnTo>
                      <a:pt x="6" y="184"/>
                    </a:lnTo>
                    <a:lnTo>
                      <a:pt x="6" y="182"/>
                    </a:lnTo>
                    <a:lnTo>
                      <a:pt x="6" y="181"/>
                    </a:lnTo>
                    <a:lnTo>
                      <a:pt x="8" y="181"/>
                    </a:lnTo>
                    <a:lnTo>
                      <a:pt x="8" y="180"/>
                    </a:lnTo>
                    <a:lnTo>
                      <a:pt x="9" y="180"/>
                    </a:lnTo>
                    <a:lnTo>
                      <a:pt x="9" y="178"/>
                    </a:lnTo>
                    <a:lnTo>
                      <a:pt x="9" y="177"/>
                    </a:lnTo>
                    <a:lnTo>
                      <a:pt x="9" y="176"/>
                    </a:lnTo>
                    <a:lnTo>
                      <a:pt x="10" y="174"/>
                    </a:lnTo>
                    <a:lnTo>
                      <a:pt x="9" y="174"/>
                    </a:lnTo>
                    <a:lnTo>
                      <a:pt x="9" y="173"/>
                    </a:lnTo>
                    <a:lnTo>
                      <a:pt x="9" y="172"/>
                    </a:lnTo>
                    <a:lnTo>
                      <a:pt x="8" y="170"/>
                    </a:lnTo>
                    <a:lnTo>
                      <a:pt x="8" y="169"/>
                    </a:lnTo>
                    <a:lnTo>
                      <a:pt x="8" y="168"/>
                    </a:lnTo>
                    <a:lnTo>
                      <a:pt x="8" y="167"/>
                    </a:lnTo>
                    <a:lnTo>
                      <a:pt x="8" y="165"/>
                    </a:lnTo>
                    <a:lnTo>
                      <a:pt x="9" y="165"/>
                    </a:lnTo>
                    <a:lnTo>
                      <a:pt x="8" y="164"/>
                    </a:lnTo>
                    <a:lnTo>
                      <a:pt x="9" y="164"/>
                    </a:lnTo>
                    <a:lnTo>
                      <a:pt x="9" y="163"/>
                    </a:lnTo>
                    <a:lnTo>
                      <a:pt x="9" y="161"/>
                    </a:lnTo>
                    <a:lnTo>
                      <a:pt x="9" y="160"/>
                    </a:lnTo>
                    <a:lnTo>
                      <a:pt x="9" y="159"/>
                    </a:lnTo>
                    <a:lnTo>
                      <a:pt x="9" y="157"/>
                    </a:lnTo>
                    <a:lnTo>
                      <a:pt x="9" y="156"/>
                    </a:lnTo>
                    <a:lnTo>
                      <a:pt x="9" y="155"/>
                    </a:lnTo>
                    <a:lnTo>
                      <a:pt x="9" y="156"/>
                    </a:lnTo>
                    <a:lnTo>
                      <a:pt x="9" y="155"/>
                    </a:lnTo>
                    <a:lnTo>
                      <a:pt x="9" y="153"/>
                    </a:lnTo>
                    <a:lnTo>
                      <a:pt x="10" y="153"/>
                    </a:lnTo>
                    <a:lnTo>
                      <a:pt x="10" y="152"/>
                    </a:lnTo>
                    <a:lnTo>
                      <a:pt x="12" y="152"/>
                    </a:lnTo>
                    <a:lnTo>
                      <a:pt x="12" y="151"/>
                    </a:lnTo>
                    <a:lnTo>
                      <a:pt x="13" y="151"/>
                    </a:lnTo>
                    <a:lnTo>
                      <a:pt x="13" y="150"/>
                    </a:lnTo>
                    <a:lnTo>
                      <a:pt x="14" y="150"/>
                    </a:lnTo>
                    <a:lnTo>
                      <a:pt x="14" y="151"/>
                    </a:lnTo>
                    <a:lnTo>
                      <a:pt x="16" y="151"/>
                    </a:lnTo>
                    <a:lnTo>
                      <a:pt x="16" y="150"/>
                    </a:lnTo>
                    <a:lnTo>
                      <a:pt x="16" y="148"/>
                    </a:lnTo>
                    <a:lnTo>
                      <a:pt x="17" y="148"/>
                    </a:lnTo>
                    <a:lnTo>
                      <a:pt x="18" y="148"/>
                    </a:lnTo>
                    <a:lnTo>
                      <a:pt x="20" y="148"/>
                    </a:lnTo>
                    <a:lnTo>
                      <a:pt x="20" y="147"/>
                    </a:lnTo>
                    <a:lnTo>
                      <a:pt x="21" y="147"/>
                    </a:lnTo>
                    <a:lnTo>
                      <a:pt x="20" y="147"/>
                    </a:lnTo>
                    <a:lnTo>
                      <a:pt x="21" y="147"/>
                    </a:lnTo>
                    <a:lnTo>
                      <a:pt x="21" y="146"/>
                    </a:lnTo>
                    <a:lnTo>
                      <a:pt x="22" y="146"/>
                    </a:lnTo>
                    <a:lnTo>
                      <a:pt x="22" y="144"/>
                    </a:lnTo>
                    <a:lnTo>
                      <a:pt x="23" y="144"/>
                    </a:lnTo>
                    <a:lnTo>
                      <a:pt x="22" y="144"/>
                    </a:lnTo>
                    <a:lnTo>
                      <a:pt x="23" y="144"/>
                    </a:lnTo>
                    <a:lnTo>
                      <a:pt x="23" y="143"/>
                    </a:lnTo>
                    <a:lnTo>
                      <a:pt x="25" y="143"/>
                    </a:lnTo>
                    <a:lnTo>
                      <a:pt x="25" y="142"/>
                    </a:lnTo>
                    <a:lnTo>
                      <a:pt x="25" y="140"/>
                    </a:lnTo>
                    <a:lnTo>
                      <a:pt x="26" y="140"/>
                    </a:lnTo>
                    <a:lnTo>
                      <a:pt x="26" y="139"/>
                    </a:lnTo>
                    <a:lnTo>
                      <a:pt x="26" y="138"/>
                    </a:lnTo>
                    <a:lnTo>
                      <a:pt x="27" y="138"/>
                    </a:lnTo>
                    <a:lnTo>
                      <a:pt x="27" y="136"/>
                    </a:lnTo>
                    <a:lnTo>
                      <a:pt x="29" y="136"/>
                    </a:lnTo>
                    <a:lnTo>
                      <a:pt x="27" y="136"/>
                    </a:lnTo>
                    <a:lnTo>
                      <a:pt x="27" y="135"/>
                    </a:lnTo>
                    <a:lnTo>
                      <a:pt x="29" y="135"/>
                    </a:lnTo>
                    <a:lnTo>
                      <a:pt x="27" y="135"/>
                    </a:lnTo>
                    <a:lnTo>
                      <a:pt x="29" y="135"/>
                    </a:lnTo>
                    <a:lnTo>
                      <a:pt x="29" y="134"/>
                    </a:lnTo>
                    <a:lnTo>
                      <a:pt x="30" y="134"/>
                    </a:lnTo>
                    <a:lnTo>
                      <a:pt x="29" y="133"/>
                    </a:lnTo>
                    <a:lnTo>
                      <a:pt x="30" y="133"/>
                    </a:lnTo>
                    <a:lnTo>
                      <a:pt x="30" y="131"/>
                    </a:lnTo>
                    <a:lnTo>
                      <a:pt x="30" y="133"/>
                    </a:lnTo>
                    <a:lnTo>
                      <a:pt x="30" y="131"/>
                    </a:lnTo>
                    <a:lnTo>
                      <a:pt x="31" y="131"/>
                    </a:lnTo>
                    <a:lnTo>
                      <a:pt x="33" y="131"/>
                    </a:lnTo>
                    <a:lnTo>
                      <a:pt x="33" y="130"/>
                    </a:lnTo>
                    <a:lnTo>
                      <a:pt x="34" y="130"/>
                    </a:lnTo>
                    <a:lnTo>
                      <a:pt x="34" y="129"/>
                    </a:lnTo>
                    <a:lnTo>
                      <a:pt x="35" y="129"/>
                    </a:lnTo>
                    <a:lnTo>
                      <a:pt x="37" y="129"/>
                    </a:lnTo>
                    <a:lnTo>
                      <a:pt x="37" y="127"/>
                    </a:lnTo>
                    <a:lnTo>
                      <a:pt x="38" y="127"/>
                    </a:lnTo>
                    <a:lnTo>
                      <a:pt x="38" y="126"/>
                    </a:lnTo>
                    <a:lnTo>
                      <a:pt x="38" y="125"/>
                    </a:lnTo>
                    <a:lnTo>
                      <a:pt x="39" y="125"/>
                    </a:lnTo>
                    <a:lnTo>
                      <a:pt x="41" y="125"/>
                    </a:lnTo>
                    <a:lnTo>
                      <a:pt x="41" y="123"/>
                    </a:lnTo>
                    <a:lnTo>
                      <a:pt x="39" y="123"/>
                    </a:lnTo>
                    <a:lnTo>
                      <a:pt x="39" y="122"/>
                    </a:lnTo>
                    <a:lnTo>
                      <a:pt x="39" y="121"/>
                    </a:lnTo>
                    <a:lnTo>
                      <a:pt x="39" y="119"/>
                    </a:lnTo>
                    <a:lnTo>
                      <a:pt x="41" y="119"/>
                    </a:lnTo>
                    <a:lnTo>
                      <a:pt x="41" y="118"/>
                    </a:lnTo>
                    <a:lnTo>
                      <a:pt x="41" y="117"/>
                    </a:lnTo>
                    <a:lnTo>
                      <a:pt x="41" y="115"/>
                    </a:lnTo>
                    <a:lnTo>
                      <a:pt x="41" y="114"/>
                    </a:lnTo>
                    <a:lnTo>
                      <a:pt x="41" y="113"/>
                    </a:lnTo>
                    <a:lnTo>
                      <a:pt x="42" y="113"/>
                    </a:lnTo>
                    <a:lnTo>
                      <a:pt x="42" y="112"/>
                    </a:lnTo>
                    <a:lnTo>
                      <a:pt x="42" y="110"/>
                    </a:lnTo>
                    <a:lnTo>
                      <a:pt x="43" y="109"/>
                    </a:lnTo>
                    <a:lnTo>
                      <a:pt x="44" y="109"/>
                    </a:lnTo>
                    <a:lnTo>
                      <a:pt x="44" y="108"/>
                    </a:lnTo>
                    <a:lnTo>
                      <a:pt x="46" y="108"/>
                    </a:lnTo>
                    <a:lnTo>
                      <a:pt x="47" y="108"/>
                    </a:lnTo>
                    <a:lnTo>
                      <a:pt x="47" y="106"/>
                    </a:lnTo>
                    <a:lnTo>
                      <a:pt x="48" y="105"/>
                    </a:lnTo>
                    <a:lnTo>
                      <a:pt x="50" y="105"/>
                    </a:lnTo>
                    <a:lnTo>
                      <a:pt x="50" y="104"/>
                    </a:lnTo>
                    <a:lnTo>
                      <a:pt x="51" y="104"/>
                    </a:lnTo>
                    <a:lnTo>
                      <a:pt x="51" y="102"/>
                    </a:lnTo>
                    <a:lnTo>
                      <a:pt x="52" y="102"/>
                    </a:lnTo>
                    <a:lnTo>
                      <a:pt x="54" y="102"/>
                    </a:lnTo>
                    <a:lnTo>
                      <a:pt x="54" y="101"/>
                    </a:lnTo>
                    <a:lnTo>
                      <a:pt x="55" y="101"/>
                    </a:lnTo>
                    <a:lnTo>
                      <a:pt x="56" y="101"/>
                    </a:lnTo>
                    <a:lnTo>
                      <a:pt x="58" y="101"/>
                    </a:lnTo>
                    <a:lnTo>
                      <a:pt x="58" y="102"/>
                    </a:lnTo>
                    <a:lnTo>
                      <a:pt x="58" y="101"/>
                    </a:lnTo>
                    <a:lnTo>
                      <a:pt x="59" y="101"/>
                    </a:lnTo>
                    <a:lnTo>
                      <a:pt x="60" y="101"/>
                    </a:lnTo>
                    <a:lnTo>
                      <a:pt x="60" y="100"/>
                    </a:lnTo>
                    <a:lnTo>
                      <a:pt x="61" y="100"/>
                    </a:lnTo>
                    <a:lnTo>
                      <a:pt x="61" y="98"/>
                    </a:lnTo>
                    <a:lnTo>
                      <a:pt x="63" y="98"/>
                    </a:lnTo>
                    <a:lnTo>
                      <a:pt x="61" y="98"/>
                    </a:lnTo>
                    <a:lnTo>
                      <a:pt x="63" y="98"/>
                    </a:lnTo>
                    <a:lnTo>
                      <a:pt x="63" y="97"/>
                    </a:lnTo>
                    <a:lnTo>
                      <a:pt x="64" y="97"/>
                    </a:lnTo>
                    <a:lnTo>
                      <a:pt x="64" y="96"/>
                    </a:lnTo>
                    <a:lnTo>
                      <a:pt x="64" y="95"/>
                    </a:lnTo>
                    <a:lnTo>
                      <a:pt x="64" y="93"/>
                    </a:lnTo>
                    <a:lnTo>
                      <a:pt x="64" y="92"/>
                    </a:lnTo>
                    <a:lnTo>
                      <a:pt x="64" y="91"/>
                    </a:lnTo>
                    <a:lnTo>
                      <a:pt x="65" y="89"/>
                    </a:lnTo>
                    <a:lnTo>
                      <a:pt x="67" y="89"/>
                    </a:lnTo>
                    <a:lnTo>
                      <a:pt x="67" y="88"/>
                    </a:lnTo>
                    <a:lnTo>
                      <a:pt x="68" y="88"/>
                    </a:lnTo>
                    <a:lnTo>
                      <a:pt x="69" y="88"/>
                    </a:lnTo>
                    <a:lnTo>
                      <a:pt x="69" y="89"/>
                    </a:lnTo>
                    <a:lnTo>
                      <a:pt x="71" y="89"/>
                    </a:lnTo>
                    <a:lnTo>
                      <a:pt x="71" y="88"/>
                    </a:lnTo>
                    <a:lnTo>
                      <a:pt x="72" y="88"/>
                    </a:lnTo>
                    <a:lnTo>
                      <a:pt x="73" y="88"/>
                    </a:lnTo>
                    <a:lnTo>
                      <a:pt x="75" y="88"/>
                    </a:lnTo>
                    <a:lnTo>
                      <a:pt x="76" y="88"/>
                    </a:lnTo>
                    <a:lnTo>
                      <a:pt x="77" y="88"/>
                    </a:lnTo>
                    <a:lnTo>
                      <a:pt x="77" y="87"/>
                    </a:lnTo>
                    <a:lnTo>
                      <a:pt x="77" y="88"/>
                    </a:lnTo>
                    <a:lnTo>
                      <a:pt x="78" y="88"/>
                    </a:lnTo>
                    <a:lnTo>
                      <a:pt x="78" y="87"/>
                    </a:lnTo>
                    <a:lnTo>
                      <a:pt x="80" y="85"/>
                    </a:lnTo>
                    <a:lnTo>
                      <a:pt x="81" y="85"/>
                    </a:lnTo>
                    <a:lnTo>
                      <a:pt x="81" y="84"/>
                    </a:lnTo>
                    <a:lnTo>
                      <a:pt x="82" y="84"/>
                    </a:lnTo>
                    <a:lnTo>
                      <a:pt x="84" y="84"/>
                    </a:lnTo>
                    <a:lnTo>
                      <a:pt x="84" y="83"/>
                    </a:lnTo>
                    <a:lnTo>
                      <a:pt x="85" y="83"/>
                    </a:lnTo>
                    <a:lnTo>
                      <a:pt x="86" y="83"/>
                    </a:lnTo>
                    <a:lnTo>
                      <a:pt x="86" y="81"/>
                    </a:lnTo>
                    <a:lnTo>
                      <a:pt x="86" y="80"/>
                    </a:lnTo>
                    <a:lnTo>
                      <a:pt x="88" y="80"/>
                    </a:lnTo>
                    <a:lnTo>
                      <a:pt x="89" y="80"/>
                    </a:lnTo>
                    <a:lnTo>
                      <a:pt x="89" y="79"/>
                    </a:lnTo>
                    <a:lnTo>
                      <a:pt x="89" y="78"/>
                    </a:lnTo>
                    <a:lnTo>
                      <a:pt x="90" y="78"/>
                    </a:lnTo>
                    <a:lnTo>
                      <a:pt x="90" y="76"/>
                    </a:lnTo>
                    <a:lnTo>
                      <a:pt x="92" y="75"/>
                    </a:lnTo>
                    <a:lnTo>
                      <a:pt x="93" y="75"/>
                    </a:lnTo>
                    <a:lnTo>
                      <a:pt x="93" y="74"/>
                    </a:lnTo>
                    <a:lnTo>
                      <a:pt x="94" y="74"/>
                    </a:lnTo>
                    <a:lnTo>
                      <a:pt x="95" y="74"/>
                    </a:lnTo>
                    <a:lnTo>
                      <a:pt x="95" y="75"/>
                    </a:lnTo>
                    <a:lnTo>
                      <a:pt x="97" y="74"/>
                    </a:lnTo>
                    <a:lnTo>
                      <a:pt x="98" y="74"/>
                    </a:lnTo>
                    <a:lnTo>
                      <a:pt x="99" y="74"/>
                    </a:lnTo>
                    <a:lnTo>
                      <a:pt x="99" y="75"/>
                    </a:lnTo>
                    <a:lnTo>
                      <a:pt x="101" y="75"/>
                    </a:lnTo>
                    <a:lnTo>
                      <a:pt x="102" y="75"/>
                    </a:lnTo>
                    <a:lnTo>
                      <a:pt x="102" y="74"/>
                    </a:lnTo>
                    <a:lnTo>
                      <a:pt x="102" y="72"/>
                    </a:lnTo>
                    <a:lnTo>
                      <a:pt x="102" y="71"/>
                    </a:lnTo>
                    <a:lnTo>
                      <a:pt x="102" y="70"/>
                    </a:lnTo>
                    <a:lnTo>
                      <a:pt x="102" y="68"/>
                    </a:lnTo>
                    <a:lnTo>
                      <a:pt x="102" y="67"/>
                    </a:lnTo>
                    <a:lnTo>
                      <a:pt x="102" y="66"/>
                    </a:lnTo>
                    <a:lnTo>
                      <a:pt x="102" y="64"/>
                    </a:lnTo>
                    <a:lnTo>
                      <a:pt x="102" y="63"/>
                    </a:lnTo>
                    <a:lnTo>
                      <a:pt x="103" y="63"/>
                    </a:lnTo>
                    <a:lnTo>
                      <a:pt x="105" y="62"/>
                    </a:lnTo>
                    <a:lnTo>
                      <a:pt x="106" y="62"/>
                    </a:lnTo>
                    <a:lnTo>
                      <a:pt x="107" y="61"/>
                    </a:lnTo>
                    <a:lnTo>
                      <a:pt x="107" y="59"/>
                    </a:lnTo>
                    <a:lnTo>
                      <a:pt x="109" y="59"/>
                    </a:lnTo>
                    <a:lnTo>
                      <a:pt x="110" y="59"/>
                    </a:lnTo>
                    <a:lnTo>
                      <a:pt x="110" y="58"/>
                    </a:lnTo>
                    <a:lnTo>
                      <a:pt x="110" y="57"/>
                    </a:lnTo>
                    <a:lnTo>
                      <a:pt x="111" y="57"/>
                    </a:lnTo>
                    <a:lnTo>
                      <a:pt x="115" y="57"/>
                    </a:lnTo>
                    <a:lnTo>
                      <a:pt x="116" y="57"/>
                    </a:lnTo>
                    <a:lnTo>
                      <a:pt x="119" y="57"/>
                    </a:lnTo>
                    <a:lnTo>
                      <a:pt x="122" y="57"/>
                    </a:lnTo>
                    <a:lnTo>
                      <a:pt x="124" y="57"/>
                    </a:lnTo>
                    <a:lnTo>
                      <a:pt x="126" y="58"/>
                    </a:lnTo>
                    <a:lnTo>
                      <a:pt x="128" y="58"/>
                    </a:lnTo>
                    <a:lnTo>
                      <a:pt x="130" y="58"/>
                    </a:lnTo>
                    <a:lnTo>
                      <a:pt x="131" y="58"/>
                    </a:lnTo>
                    <a:lnTo>
                      <a:pt x="132" y="58"/>
                    </a:lnTo>
                    <a:lnTo>
                      <a:pt x="132" y="61"/>
                    </a:lnTo>
                    <a:lnTo>
                      <a:pt x="133" y="62"/>
                    </a:lnTo>
                    <a:lnTo>
                      <a:pt x="132" y="62"/>
                    </a:lnTo>
                    <a:lnTo>
                      <a:pt x="132" y="67"/>
                    </a:lnTo>
                    <a:lnTo>
                      <a:pt x="132" y="71"/>
                    </a:lnTo>
                    <a:lnTo>
                      <a:pt x="132" y="75"/>
                    </a:lnTo>
                    <a:lnTo>
                      <a:pt x="132" y="79"/>
                    </a:lnTo>
                    <a:lnTo>
                      <a:pt x="132" y="80"/>
                    </a:lnTo>
                    <a:lnTo>
                      <a:pt x="132" y="81"/>
                    </a:lnTo>
                    <a:lnTo>
                      <a:pt x="132" y="83"/>
                    </a:lnTo>
                    <a:lnTo>
                      <a:pt x="132" y="88"/>
                    </a:lnTo>
                    <a:lnTo>
                      <a:pt x="132" y="89"/>
                    </a:lnTo>
                    <a:lnTo>
                      <a:pt x="132" y="91"/>
                    </a:lnTo>
                    <a:lnTo>
                      <a:pt x="133" y="91"/>
                    </a:lnTo>
                    <a:lnTo>
                      <a:pt x="135" y="91"/>
                    </a:lnTo>
                    <a:lnTo>
                      <a:pt x="136" y="91"/>
                    </a:lnTo>
                    <a:lnTo>
                      <a:pt x="137" y="91"/>
                    </a:lnTo>
                    <a:lnTo>
                      <a:pt x="137" y="89"/>
                    </a:lnTo>
                    <a:lnTo>
                      <a:pt x="139" y="89"/>
                    </a:lnTo>
                    <a:lnTo>
                      <a:pt x="140" y="89"/>
                    </a:lnTo>
                    <a:lnTo>
                      <a:pt x="141" y="89"/>
                    </a:lnTo>
                    <a:lnTo>
                      <a:pt x="143" y="89"/>
                    </a:lnTo>
                    <a:lnTo>
                      <a:pt x="144" y="91"/>
                    </a:lnTo>
                    <a:lnTo>
                      <a:pt x="144" y="89"/>
                    </a:lnTo>
                    <a:lnTo>
                      <a:pt x="145" y="89"/>
                    </a:lnTo>
                    <a:lnTo>
                      <a:pt x="147" y="88"/>
                    </a:lnTo>
                    <a:lnTo>
                      <a:pt x="148" y="88"/>
                    </a:lnTo>
                    <a:lnTo>
                      <a:pt x="150" y="89"/>
                    </a:lnTo>
                    <a:lnTo>
                      <a:pt x="153" y="91"/>
                    </a:lnTo>
                    <a:lnTo>
                      <a:pt x="154" y="92"/>
                    </a:lnTo>
                    <a:lnTo>
                      <a:pt x="157" y="93"/>
                    </a:lnTo>
                    <a:lnTo>
                      <a:pt x="158" y="93"/>
                    </a:lnTo>
                    <a:lnTo>
                      <a:pt x="158" y="95"/>
                    </a:lnTo>
                    <a:lnTo>
                      <a:pt x="160" y="95"/>
                    </a:lnTo>
                    <a:lnTo>
                      <a:pt x="161" y="96"/>
                    </a:lnTo>
                    <a:lnTo>
                      <a:pt x="162" y="96"/>
                    </a:lnTo>
                    <a:lnTo>
                      <a:pt x="162" y="97"/>
                    </a:lnTo>
                    <a:lnTo>
                      <a:pt x="164" y="97"/>
                    </a:lnTo>
                    <a:lnTo>
                      <a:pt x="160" y="100"/>
                    </a:lnTo>
                    <a:lnTo>
                      <a:pt x="158" y="101"/>
                    </a:lnTo>
                    <a:lnTo>
                      <a:pt x="153" y="104"/>
                    </a:lnTo>
                    <a:lnTo>
                      <a:pt x="150" y="105"/>
                    </a:lnTo>
                    <a:lnTo>
                      <a:pt x="158" y="105"/>
                    </a:lnTo>
                    <a:lnTo>
                      <a:pt x="162" y="104"/>
                    </a:lnTo>
                    <a:lnTo>
                      <a:pt x="164" y="104"/>
                    </a:lnTo>
                    <a:lnTo>
                      <a:pt x="165" y="104"/>
                    </a:lnTo>
                    <a:lnTo>
                      <a:pt x="166" y="102"/>
                    </a:lnTo>
                    <a:lnTo>
                      <a:pt x="169" y="102"/>
                    </a:lnTo>
                    <a:lnTo>
                      <a:pt x="171" y="102"/>
                    </a:lnTo>
                    <a:lnTo>
                      <a:pt x="173" y="101"/>
                    </a:lnTo>
                    <a:lnTo>
                      <a:pt x="174" y="101"/>
                    </a:lnTo>
                    <a:lnTo>
                      <a:pt x="175" y="100"/>
                    </a:lnTo>
                    <a:lnTo>
                      <a:pt x="177" y="100"/>
                    </a:lnTo>
                    <a:lnTo>
                      <a:pt x="177" y="98"/>
                    </a:lnTo>
                    <a:lnTo>
                      <a:pt x="177" y="97"/>
                    </a:lnTo>
                    <a:lnTo>
                      <a:pt x="175" y="97"/>
                    </a:lnTo>
                    <a:lnTo>
                      <a:pt x="177" y="96"/>
                    </a:lnTo>
                    <a:lnTo>
                      <a:pt x="178" y="95"/>
                    </a:lnTo>
                    <a:lnTo>
                      <a:pt x="181" y="93"/>
                    </a:lnTo>
                    <a:lnTo>
                      <a:pt x="181" y="92"/>
                    </a:lnTo>
                    <a:lnTo>
                      <a:pt x="182" y="92"/>
                    </a:lnTo>
                    <a:lnTo>
                      <a:pt x="182" y="93"/>
                    </a:lnTo>
                    <a:lnTo>
                      <a:pt x="182" y="92"/>
                    </a:lnTo>
                    <a:lnTo>
                      <a:pt x="183" y="92"/>
                    </a:lnTo>
                    <a:lnTo>
                      <a:pt x="183" y="93"/>
                    </a:lnTo>
                    <a:lnTo>
                      <a:pt x="185" y="93"/>
                    </a:lnTo>
                    <a:lnTo>
                      <a:pt x="186" y="93"/>
                    </a:lnTo>
                    <a:lnTo>
                      <a:pt x="186" y="95"/>
                    </a:lnTo>
                    <a:lnTo>
                      <a:pt x="187" y="95"/>
                    </a:lnTo>
                    <a:lnTo>
                      <a:pt x="187" y="93"/>
                    </a:lnTo>
                    <a:lnTo>
                      <a:pt x="188" y="93"/>
                    </a:lnTo>
                    <a:lnTo>
                      <a:pt x="190" y="93"/>
                    </a:lnTo>
                    <a:lnTo>
                      <a:pt x="190" y="95"/>
                    </a:lnTo>
                    <a:lnTo>
                      <a:pt x="191" y="95"/>
                    </a:lnTo>
                    <a:lnTo>
                      <a:pt x="190" y="96"/>
                    </a:lnTo>
                    <a:lnTo>
                      <a:pt x="188" y="96"/>
                    </a:lnTo>
                    <a:lnTo>
                      <a:pt x="188" y="97"/>
                    </a:lnTo>
                    <a:lnTo>
                      <a:pt x="188" y="96"/>
                    </a:lnTo>
                    <a:lnTo>
                      <a:pt x="188" y="97"/>
                    </a:lnTo>
                    <a:lnTo>
                      <a:pt x="187" y="98"/>
                    </a:lnTo>
                    <a:lnTo>
                      <a:pt x="188" y="98"/>
                    </a:lnTo>
                    <a:lnTo>
                      <a:pt x="188" y="100"/>
                    </a:lnTo>
                    <a:lnTo>
                      <a:pt x="190" y="100"/>
                    </a:lnTo>
                    <a:lnTo>
                      <a:pt x="191" y="100"/>
                    </a:lnTo>
                    <a:lnTo>
                      <a:pt x="191" y="101"/>
                    </a:lnTo>
                    <a:lnTo>
                      <a:pt x="192" y="101"/>
                    </a:lnTo>
                    <a:lnTo>
                      <a:pt x="192" y="100"/>
                    </a:lnTo>
                    <a:lnTo>
                      <a:pt x="194" y="100"/>
                    </a:lnTo>
                    <a:lnTo>
                      <a:pt x="195" y="101"/>
                    </a:lnTo>
                    <a:lnTo>
                      <a:pt x="195" y="102"/>
                    </a:lnTo>
                    <a:lnTo>
                      <a:pt x="196" y="102"/>
                    </a:lnTo>
                    <a:lnTo>
                      <a:pt x="196" y="101"/>
                    </a:lnTo>
                    <a:lnTo>
                      <a:pt x="198" y="101"/>
                    </a:lnTo>
                    <a:lnTo>
                      <a:pt x="198" y="102"/>
                    </a:lnTo>
                    <a:lnTo>
                      <a:pt x="199" y="102"/>
                    </a:lnTo>
                    <a:lnTo>
                      <a:pt x="199" y="101"/>
                    </a:lnTo>
                    <a:lnTo>
                      <a:pt x="200" y="101"/>
                    </a:lnTo>
                    <a:lnTo>
                      <a:pt x="200" y="100"/>
                    </a:lnTo>
                    <a:lnTo>
                      <a:pt x="200" y="98"/>
                    </a:lnTo>
                    <a:lnTo>
                      <a:pt x="200" y="97"/>
                    </a:lnTo>
                    <a:lnTo>
                      <a:pt x="199" y="97"/>
                    </a:lnTo>
                    <a:lnTo>
                      <a:pt x="199" y="96"/>
                    </a:lnTo>
                    <a:lnTo>
                      <a:pt x="198" y="96"/>
                    </a:lnTo>
                    <a:lnTo>
                      <a:pt x="198" y="95"/>
                    </a:lnTo>
                    <a:lnTo>
                      <a:pt x="199" y="95"/>
                    </a:lnTo>
                    <a:lnTo>
                      <a:pt x="199" y="93"/>
                    </a:lnTo>
                    <a:lnTo>
                      <a:pt x="198" y="93"/>
                    </a:lnTo>
                    <a:lnTo>
                      <a:pt x="199" y="93"/>
                    </a:lnTo>
                    <a:lnTo>
                      <a:pt x="199" y="92"/>
                    </a:lnTo>
                    <a:lnTo>
                      <a:pt x="200" y="93"/>
                    </a:lnTo>
                    <a:lnTo>
                      <a:pt x="200" y="92"/>
                    </a:lnTo>
                    <a:lnTo>
                      <a:pt x="200" y="91"/>
                    </a:lnTo>
                    <a:lnTo>
                      <a:pt x="202" y="91"/>
                    </a:lnTo>
                    <a:lnTo>
                      <a:pt x="202" y="89"/>
                    </a:lnTo>
                    <a:lnTo>
                      <a:pt x="200" y="89"/>
                    </a:lnTo>
                    <a:lnTo>
                      <a:pt x="202" y="89"/>
                    </a:lnTo>
                    <a:lnTo>
                      <a:pt x="202" y="88"/>
                    </a:lnTo>
                    <a:lnTo>
                      <a:pt x="203" y="88"/>
                    </a:lnTo>
                    <a:lnTo>
                      <a:pt x="202" y="88"/>
                    </a:lnTo>
                    <a:lnTo>
                      <a:pt x="202" y="87"/>
                    </a:lnTo>
                    <a:lnTo>
                      <a:pt x="200" y="87"/>
                    </a:lnTo>
                    <a:lnTo>
                      <a:pt x="199" y="87"/>
                    </a:lnTo>
                    <a:lnTo>
                      <a:pt x="199" y="85"/>
                    </a:lnTo>
                    <a:lnTo>
                      <a:pt x="198" y="85"/>
                    </a:lnTo>
                    <a:lnTo>
                      <a:pt x="196" y="85"/>
                    </a:lnTo>
                    <a:lnTo>
                      <a:pt x="198" y="85"/>
                    </a:lnTo>
                    <a:lnTo>
                      <a:pt x="198" y="84"/>
                    </a:lnTo>
                    <a:lnTo>
                      <a:pt x="196" y="84"/>
                    </a:lnTo>
                    <a:lnTo>
                      <a:pt x="196" y="83"/>
                    </a:lnTo>
                    <a:lnTo>
                      <a:pt x="195" y="83"/>
                    </a:lnTo>
                    <a:lnTo>
                      <a:pt x="195" y="81"/>
                    </a:lnTo>
                    <a:lnTo>
                      <a:pt x="194" y="80"/>
                    </a:lnTo>
                    <a:lnTo>
                      <a:pt x="192" y="79"/>
                    </a:lnTo>
                    <a:lnTo>
                      <a:pt x="191" y="79"/>
                    </a:lnTo>
                    <a:lnTo>
                      <a:pt x="190" y="78"/>
                    </a:lnTo>
                    <a:lnTo>
                      <a:pt x="188" y="78"/>
                    </a:lnTo>
                    <a:lnTo>
                      <a:pt x="188" y="76"/>
                    </a:lnTo>
                    <a:lnTo>
                      <a:pt x="185" y="75"/>
                    </a:lnTo>
                    <a:lnTo>
                      <a:pt x="185" y="74"/>
                    </a:lnTo>
                    <a:lnTo>
                      <a:pt x="183" y="74"/>
                    </a:lnTo>
                    <a:lnTo>
                      <a:pt x="182" y="72"/>
                    </a:lnTo>
                    <a:lnTo>
                      <a:pt x="182" y="70"/>
                    </a:lnTo>
                    <a:lnTo>
                      <a:pt x="183" y="68"/>
                    </a:lnTo>
                    <a:lnTo>
                      <a:pt x="183" y="67"/>
                    </a:lnTo>
                    <a:lnTo>
                      <a:pt x="183" y="66"/>
                    </a:lnTo>
                    <a:lnTo>
                      <a:pt x="183" y="64"/>
                    </a:lnTo>
                    <a:lnTo>
                      <a:pt x="185" y="64"/>
                    </a:lnTo>
                    <a:lnTo>
                      <a:pt x="185" y="63"/>
                    </a:lnTo>
                    <a:lnTo>
                      <a:pt x="185" y="62"/>
                    </a:lnTo>
                    <a:lnTo>
                      <a:pt x="185" y="61"/>
                    </a:lnTo>
                    <a:lnTo>
                      <a:pt x="186" y="61"/>
                    </a:lnTo>
                    <a:lnTo>
                      <a:pt x="186" y="59"/>
                    </a:lnTo>
                    <a:lnTo>
                      <a:pt x="186" y="58"/>
                    </a:lnTo>
                    <a:lnTo>
                      <a:pt x="187" y="58"/>
                    </a:lnTo>
                    <a:lnTo>
                      <a:pt x="187" y="57"/>
                    </a:lnTo>
                    <a:lnTo>
                      <a:pt x="188" y="57"/>
                    </a:lnTo>
                    <a:lnTo>
                      <a:pt x="190" y="55"/>
                    </a:lnTo>
                    <a:lnTo>
                      <a:pt x="190" y="54"/>
                    </a:lnTo>
                    <a:lnTo>
                      <a:pt x="190" y="55"/>
                    </a:lnTo>
                    <a:lnTo>
                      <a:pt x="191" y="55"/>
                    </a:lnTo>
                    <a:lnTo>
                      <a:pt x="192" y="55"/>
                    </a:lnTo>
                    <a:lnTo>
                      <a:pt x="192" y="57"/>
                    </a:lnTo>
                    <a:lnTo>
                      <a:pt x="194" y="57"/>
                    </a:lnTo>
                    <a:lnTo>
                      <a:pt x="194" y="55"/>
                    </a:lnTo>
                    <a:lnTo>
                      <a:pt x="195" y="55"/>
                    </a:lnTo>
                    <a:lnTo>
                      <a:pt x="195" y="57"/>
                    </a:lnTo>
                    <a:lnTo>
                      <a:pt x="196" y="57"/>
                    </a:lnTo>
                    <a:lnTo>
                      <a:pt x="198" y="57"/>
                    </a:lnTo>
                    <a:lnTo>
                      <a:pt x="199" y="57"/>
                    </a:lnTo>
                    <a:lnTo>
                      <a:pt x="200" y="55"/>
                    </a:lnTo>
                    <a:lnTo>
                      <a:pt x="200" y="57"/>
                    </a:lnTo>
                    <a:lnTo>
                      <a:pt x="202" y="57"/>
                    </a:lnTo>
                    <a:lnTo>
                      <a:pt x="202" y="58"/>
                    </a:lnTo>
                    <a:lnTo>
                      <a:pt x="202" y="59"/>
                    </a:lnTo>
                    <a:lnTo>
                      <a:pt x="203" y="59"/>
                    </a:lnTo>
                    <a:lnTo>
                      <a:pt x="203" y="58"/>
                    </a:lnTo>
                    <a:lnTo>
                      <a:pt x="204" y="58"/>
                    </a:lnTo>
                    <a:lnTo>
                      <a:pt x="203" y="58"/>
                    </a:lnTo>
                    <a:lnTo>
                      <a:pt x="204" y="58"/>
                    </a:lnTo>
                    <a:lnTo>
                      <a:pt x="204" y="57"/>
                    </a:lnTo>
                    <a:lnTo>
                      <a:pt x="205" y="57"/>
                    </a:lnTo>
                    <a:lnTo>
                      <a:pt x="205" y="55"/>
                    </a:lnTo>
                    <a:lnTo>
                      <a:pt x="205" y="54"/>
                    </a:lnTo>
                    <a:lnTo>
                      <a:pt x="205" y="53"/>
                    </a:lnTo>
                    <a:lnTo>
                      <a:pt x="204" y="53"/>
                    </a:lnTo>
                    <a:lnTo>
                      <a:pt x="204" y="51"/>
                    </a:lnTo>
                    <a:lnTo>
                      <a:pt x="205" y="51"/>
                    </a:lnTo>
                    <a:lnTo>
                      <a:pt x="204" y="51"/>
                    </a:lnTo>
                    <a:lnTo>
                      <a:pt x="205" y="51"/>
                    </a:lnTo>
                    <a:lnTo>
                      <a:pt x="205" y="53"/>
                    </a:lnTo>
                    <a:lnTo>
                      <a:pt x="207" y="53"/>
                    </a:lnTo>
                    <a:lnTo>
                      <a:pt x="205" y="53"/>
                    </a:lnTo>
                    <a:lnTo>
                      <a:pt x="207" y="53"/>
                    </a:lnTo>
                    <a:lnTo>
                      <a:pt x="207" y="54"/>
                    </a:lnTo>
                    <a:lnTo>
                      <a:pt x="208" y="54"/>
                    </a:lnTo>
                    <a:lnTo>
                      <a:pt x="209" y="54"/>
                    </a:lnTo>
                    <a:lnTo>
                      <a:pt x="208" y="54"/>
                    </a:lnTo>
                    <a:lnTo>
                      <a:pt x="208" y="53"/>
                    </a:lnTo>
                    <a:lnTo>
                      <a:pt x="208" y="51"/>
                    </a:lnTo>
                    <a:lnTo>
                      <a:pt x="209" y="51"/>
                    </a:lnTo>
                    <a:lnTo>
                      <a:pt x="209" y="53"/>
                    </a:lnTo>
                    <a:lnTo>
                      <a:pt x="211" y="53"/>
                    </a:lnTo>
                    <a:lnTo>
                      <a:pt x="211" y="51"/>
                    </a:lnTo>
                    <a:lnTo>
                      <a:pt x="209" y="51"/>
                    </a:lnTo>
                    <a:lnTo>
                      <a:pt x="209" y="50"/>
                    </a:lnTo>
                    <a:lnTo>
                      <a:pt x="209" y="49"/>
                    </a:lnTo>
                    <a:lnTo>
                      <a:pt x="208" y="49"/>
                    </a:lnTo>
                    <a:lnTo>
                      <a:pt x="209" y="49"/>
                    </a:lnTo>
                    <a:lnTo>
                      <a:pt x="208" y="49"/>
                    </a:lnTo>
                    <a:lnTo>
                      <a:pt x="209" y="49"/>
                    </a:lnTo>
                    <a:lnTo>
                      <a:pt x="209" y="47"/>
                    </a:lnTo>
                    <a:lnTo>
                      <a:pt x="211" y="47"/>
                    </a:lnTo>
                    <a:lnTo>
                      <a:pt x="211" y="46"/>
                    </a:lnTo>
                    <a:lnTo>
                      <a:pt x="211" y="45"/>
                    </a:lnTo>
                    <a:lnTo>
                      <a:pt x="209" y="45"/>
                    </a:lnTo>
                    <a:lnTo>
                      <a:pt x="209" y="46"/>
                    </a:lnTo>
                    <a:lnTo>
                      <a:pt x="209" y="45"/>
                    </a:lnTo>
                    <a:lnTo>
                      <a:pt x="211" y="45"/>
                    </a:lnTo>
                    <a:lnTo>
                      <a:pt x="211" y="43"/>
                    </a:lnTo>
                    <a:lnTo>
                      <a:pt x="209" y="43"/>
                    </a:lnTo>
                    <a:lnTo>
                      <a:pt x="209" y="42"/>
                    </a:lnTo>
                    <a:lnTo>
                      <a:pt x="211" y="42"/>
                    </a:lnTo>
                    <a:lnTo>
                      <a:pt x="211" y="41"/>
                    </a:lnTo>
                    <a:lnTo>
                      <a:pt x="211" y="42"/>
                    </a:lnTo>
                    <a:lnTo>
                      <a:pt x="211" y="41"/>
                    </a:lnTo>
                    <a:lnTo>
                      <a:pt x="212" y="41"/>
                    </a:lnTo>
                    <a:lnTo>
                      <a:pt x="213" y="41"/>
                    </a:lnTo>
                    <a:lnTo>
                      <a:pt x="213" y="40"/>
                    </a:lnTo>
                    <a:lnTo>
                      <a:pt x="215" y="40"/>
                    </a:lnTo>
                    <a:lnTo>
                      <a:pt x="216" y="40"/>
                    </a:lnTo>
                    <a:lnTo>
                      <a:pt x="217" y="40"/>
                    </a:lnTo>
                    <a:lnTo>
                      <a:pt x="217" y="38"/>
                    </a:lnTo>
                    <a:lnTo>
                      <a:pt x="219" y="38"/>
                    </a:lnTo>
                    <a:lnTo>
                      <a:pt x="217" y="38"/>
                    </a:lnTo>
                    <a:lnTo>
                      <a:pt x="217" y="37"/>
                    </a:lnTo>
                    <a:lnTo>
                      <a:pt x="219" y="37"/>
                    </a:lnTo>
                    <a:lnTo>
                      <a:pt x="219" y="36"/>
                    </a:lnTo>
                    <a:lnTo>
                      <a:pt x="220" y="36"/>
                    </a:lnTo>
                    <a:lnTo>
                      <a:pt x="220" y="34"/>
                    </a:lnTo>
                    <a:lnTo>
                      <a:pt x="221" y="34"/>
                    </a:lnTo>
                    <a:lnTo>
                      <a:pt x="222" y="34"/>
                    </a:lnTo>
                    <a:lnTo>
                      <a:pt x="224" y="34"/>
                    </a:lnTo>
                    <a:lnTo>
                      <a:pt x="224" y="33"/>
                    </a:lnTo>
                    <a:lnTo>
                      <a:pt x="225" y="33"/>
                    </a:lnTo>
                    <a:lnTo>
                      <a:pt x="225" y="32"/>
                    </a:lnTo>
                    <a:lnTo>
                      <a:pt x="226" y="32"/>
                    </a:lnTo>
                    <a:lnTo>
                      <a:pt x="226" y="33"/>
                    </a:lnTo>
                    <a:lnTo>
                      <a:pt x="226" y="32"/>
                    </a:lnTo>
                    <a:lnTo>
                      <a:pt x="228" y="32"/>
                    </a:lnTo>
                    <a:lnTo>
                      <a:pt x="226" y="32"/>
                    </a:lnTo>
                    <a:lnTo>
                      <a:pt x="226" y="30"/>
                    </a:lnTo>
                    <a:lnTo>
                      <a:pt x="226" y="29"/>
                    </a:lnTo>
                    <a:lnTo>
                      <a:pt x="228" y="29"/>
                    </a:lnTo>
                    <a:lnTo>
                      <a:pt x="228" y="28"/>
                    </a:lnTo>
                    <a:lnTo>
                      <a:pt x="228" y="29"/>
                    </a:lnTo>
                    <a:lnTo>
                      <a:pt x="228" y="28"/>
                    </a:lnTo>
                    <a:lnTo>
                      <a:pt x="229" y="28"/>
                    </a:lnTo>
                    <a:lnTo>
                      <a:pt x="229" y="29"/>
                    </a:lnTo>
                    <a:lnTo>
                      <a:pt x="229" y="28"/>
                    </a:lnTo>
                    <a:lnTo>
                      <a:pt x="230" y="28"/>
                    </a:lnTo>
                    <a:lnTo>
                      <a:pt x="232" y="28"/>
                    </a:lnTo>
                    <a:lnTo>
                      <a:pt x="233" y="28"/>
                    </a:lnTo>
                    <a:lnTo>
                      <a:pt x="233" y="26"/>
                    </a:lnTo>
                    <a:lnTo>
                      <a:pt x="233" y="28"/>
                    </a:lnTo>
                    <a:lnTo>
                      <a:pt x="233" y="26"/>
                    </a:lnTo>
                    <a:lnTo>
                      <a:pt x="234" y="26"/>
                    </a:lnTo>
                    <a:lnTo>
                      <a:pt x="234" y="28"/>
                    </a:lnTo>
                    <a:lnTo>
                      <a:pt x="234" y="26"/>
                    </a:lnTo>
                    <a:lnTo>
                      <a:pt x="236" y="26"/>
                    </a:lnTo>
                    <a:lnTo>
                      <a:pt x="236" y="25"/>
                    </a:lnTo>
                    <a:lnTo>
                      <a:pt x="236" y="26"/>
                    </a:lnTo>
                    <a:lnTo>
                      <a:pt x="236" y="25"/>
                    </a:lnTo>
                    <a:lnTo>
                      <a:pt x="237" y="25"/>
                    </a:lnTo>
                    <a:lnTo>
                      <a:pt x="238" y="25"/>
                    </a:lnTo>
                    <a:lnTo>
                      <a:pt x="238" y="26"/>
                    </a:lnTo>
                    <a:lnTo>
                      <a:pt x="240" y="26"/>
                    </a:lnTo>
                    <a:lnTo>
                      <a:pt x="240" y="25"/>
                    </a:lnTo>
                    <a:lnTo>
                      <a:pt x="241" y="25"/>
                    </a:lnTo>
                    <a:lnTo>
                      <a:pt x="242" y="25"/>
                    </a:lnTo>
                    <a:lnTo>
                      <a:pt x="243" y="25"/>
                    </a:lnTo>
                    <a:lnTo>
                      <a:pt x="242" y="25"/>
                    </a:lnTo>
                    <a:lnTo>
                      <a:pt x="243" y="25"/>
                    </a:lnTo>
                    <a:lnTo>
                      <a:pt x="243" y="24"/>
                    </a:lnTo>
                    <a:lnTo>
                      <a:pt x="245" y="24"/>
                    </a:lnTo>
                    <a:lnTo>
                      <a:pt x="246" y="24"/>
                    </a:lnTo>
                    <a:lnTo>
                      <a:pt x="246" y="23"/>
                    </a:lnTo>
                    <a:lnTo>
                      <a:pt x="246" y="24"/>
                    </a:lnTo>
                    <a:lnTo>
                      <a:pt x="246" y="23"/>
                    </a:lnTo>
                    <a:lnTo>
                      <a:pt x="247" y="23"/>
                    </a:lnTo>
                    <a:lnTo>
                      <a:pt x="247" y="21"/>
                    </a:lnTo>
                    <a:lnTo>
                      <a:pt x="247" y="20"/>
                    </a:lnTo>
                    <a:lnTo>
                      <a:pt x="249" y="20"/>
                    </a:lnTo>
                    <a:lnTo>
                      <a:pt x="247" y="20"/>
                    </a:lnTo>
                    <a:lnTo>
                      <a:pt x="249" y="20"/>
                    </a:lnTo>
                    <a:lnTo>
                      <a:pt x="249" y="19"/>
                    </a:lnTo>
                    <a:lnTo>
                      <a:pt x="250" y="19"/>
                    </a:lnTo>
                    <a:lnTo>
                      <a:pt x="249" y="19"/>
                    </a:lnTo>
                    <a:lnTo>
                      <a:pt x="250" y="19"/>
                    </a:lnTo>
                    <a:lnTo>
                      <a:pt x="250" y="17"/>
                    </a:lnTo>
                    <a:lnTo>
                      <a:pt x="249" y="17"/>
                    </a:lnTo>
                    <a:lnTo>
                      <a:pt x="250" y="16"/>
                    </a:lnTo>
                    <a:lnTo>
                      <a:pt x="250" y="15"/>
                    </a:lnTo>
                    <a:lnTo>
                      <a:pt x="250" y="13"/>
                    </a:lnTo>
                    <a:lnTo>
                      <a:pt x="250" y="12"/>
                    </a:lnTo>
                    <a:lnTo>
                      <a:pt x="251" y="12"/>
                    </a:lnTo>
                    <a:lnTo>
                      <a:pt x="251" y="11"/>
                    </a:lnTo>
                    <a:lnTo>
                      <a:pt x="251" y="9"/>
                    </a:lnTo>
                    <a:lnTo>
                      <a:pt x="253" y="9"/>
                    </a:lnTo>
                    <a:lnTo>
                      <a:pt x="254" y="9"/>
                    </a:lnTo>
                    <a:lnTo>
                      <a:pt x="254" y="8"/>
                    </a:lnTo>
                    <a:lnTo>
                      <a:pt x="255" y="8"/>
                    </a:lnTo>
                    <a:lnTo>
                      <a:pt x="255" y="7"/>
                    </a:lnTo>
                    <a:lnTo>
                      <a:pt x="255" y="6"/>
                    </a:lnTo>
                    <a:lnTo>
                      <a:pt x="254" y="6"/>
                    </a:lnTo>
                    <a:lnTo>
                      <a:pt x="254" y="4"/>
                    </a:lnTo>
                    <a:lnTo>
                      <a:pt x="254" y="3"/>
                    </a:lnTo>
                    <a:lnTo>
                      <a:pt x="254" y="2"/>
                    </a:lnTo>
                    <a:lnTo>
                      <a:pt x="255" y="2"/>
                    </a:lnTo>
                    <a:lnTo>
                      <a:pt x="254" y="0"/>
                    </a:lnTo>
                    <a:lnTo>
                      <a:pt x="255" y="0"/>
                    </a:lnTo>
                    <a:lnTo>
                      <a:pt x="255" y="2"/>
                    </a:lnTo>
                    <a:lnTo>
                      <a:pt x="258" y="4"/>
                    </a:lnTo>
                    <a:lnTo>
                      <a:pt x="260" y="7"/>
                    </a:lnTo>
                    <a:lnTo>
                      <a:pt x="262" y="8"/>
                    </a:lnTo>
                    <a:lnTo>
                      <a:pt x="263" y="9"/>
                    </a:lnTo>
                    <a:lnTo>
                      <a:pt x="264" y="11"/>
                    </a:lnTo>
                    <a:lnTo>
                      <a:pt x="267" y="13"/>
                    </a:lnTo>
                    <a:lnTo>
                      <a:pt x="268" y="16"/>
                    </a:lnTo>
                    <a:lnTo>
                      <a:pt x="268" y="17"/>
                    </a:lnTo>
                    <a:lnTo>
                      <a:pt x="270" y="19"/>
                    </a:lnTo>
                    <a:lnTo>
                      <a:pt x="271" y="19"/>
                    </a:lnTo>
                    <a:lnTo>
                      <a:pt x="272" y="21"/>
                    </a:lnTo>
                    <a:lnTo>
                      <a:pt x="275" y="24"/>
                    </a:lnTo>
                    <a:lnTo>
                      <a:pt x="275" y="25"/>
                    </a:lnTo>
                    <a:lnTo>
                      <a:pt x="276" y="25"/>
                    </a:lnTo>
                    <a:lnTo>
                      <a:pt x="277" y="26"/>
                    </a:lnTo>
                    <a:lnTo>
                      <a:pt x="279" y="26"/>
                    </a:lnTo>
                    <a:lnTo>
                      <a:pt x="280" y="26"/>
                    </a:lnTo>
                    <a:lnTo>
                      <a:pt x="281" y="26"/>
                    </a:lnTo>
                    <a:lnTo>
                      <a:pt x="281" y="28"/>
                    </a:lnTo>
                    <a:lnTo>
                      <a:pt x="281" y="29"/>
                    </a:lnTo>
                    <a:lnTo>
                      <a:pt x="283" y="29"/>
                    </a:lnTo>
                    <a:lnTo>
                      <a:pt x="283" y="30"/>
                    </a:lnTo>
                    <a:lnTo>
                      <a:pt x="284" y="30"/>
                    </a:lnTo>
                    <a:lnTo>
                      <a:pt x="285" y="30"/>
                    </a:lnTo>
                    <a:lnTo>
                      <a:pt x="285" y="32"/>
                    </a:lnTo>
                    <a:lnTo>
                      <a:pt x="287" y="30"/>
                    </a:lnTo>
                    <a:lnTo>
                      <a:pt x="288" y="30"/>
                    </a:lnTo>
                    <a:lnTo>
                      <a:pt x="289" y="30"/>
                    </a:lnTo>
                    <a:lnTo>
                      <a:pt x="289" y="29"/>
                    </a:lnTo>
                    <a:lnTo>
                      <a:pt x="291" y="29"/>
                    </a:lnTo>
                    <a:lnTo>
                      <a:pt x="292" y="29"/>
                    </a:lnTo>
                    <a:lnTo>
                      <a:pt x="293" y="29"/>
                    </a:lnTo>
                    <a:lnTo>
                      <a:pt x="293" y="28"/>
                    </a:lnTo>
                    <a:lnTo>
                      <a:pt x="294" y="28"/>
                    </a:lnTo>
                    <a:lnTo>
                      <a:pt x="294" y="29"/>
                    </a:lnTo>
                    <a:lnTo>
                      <a:pt x="294" y="28"/>
                    </a:lnTo>
                    <a:lnTo>
                      <a:pt x="296" y="28"/>
                    </a:lnTo>
                    <a:lnTo>
                      <a:pt x="297" y="28"/>
                    </a:lnTo>
                    <a:lnTo>
                      <a:pt x="298" y="26"/>
                    </a:lnTo>
                    <a:lnTo>
                      <a:pt x="300" y="26"/>
                    </a:lnTo>
                    <a:lnTo>
                      <a:pt x="301" y="26"/>
                    </a:lnTo>
                    <a:lnTo>
                      <a:pt x="301" y="28"/>
                    </a:lnTo>
                    <a:lnTo>
                      <a:pt x="302" y="28"/>
                    </a:lnTo>
                    <a:lnTo>
                      <a:pt x="304" y="28"/>
                    </a:lnTo>
                    <a:lnTo>
                      <a:pt x="306" y="33"/>
                    </a:lnTo>
                    <a:lnTo>
                      <a:pt x="308" y="33"/>
                    </a:lnTo>
                    <a:lnTo>
                      <a:pt x="308" y="34"/>
                    </a:lnTo>
                    <a:lnTo>
                      <a:pt x="309" y="34"/>
                    </a:lnTo>
                    <a:lnTo>
                      <a:pt x="310" y="34"/>
                    </a:lnTo>
                    <a:lnTo>
                      <a:pt x="312" y="34"/>
                    </a:lnTo>
                    <a:lnTo>
                      <a:pt x="313" y="34"/>
                    </a:lnTo>
                    <a:lnTo>
                      <a:pt x="314" y="34"/>
                    </a:lnTo>
                    <a:lnTo>
                      <a:pt x="314" y="36"/>
                    </a:lnTo>
                    <a:lnTo>
                      <a:pt x="315" y="37"/>
                    </a:lnTo>
                    <a:lnTo>
                      <a:pt x="315" y="38"/>
                    </a:lnTo>
                    <a:lnTo>
                      <a:pt x="315" y="40"/>
                    </a:lnTo>
                    <a:lnTo>
                      <a:pt x="317" y="42"/>
                    </a:lnTo>
                    <a:lnTo>
                      <a:pt x="317" y="45"/>
                    </a:lnTo>
                    <a:lnTo>
                      <a:pt x="319" y="46"/>
                    </a:lnTo>
                    <a:lnTo>
                      <a:pt x="321" y="45"/>
                    </a:lnTo>
                    <a:lnTo>
                      <a:pt x="322" y="45"/>
                    </a:lnTo>
                    <a:lnTo>
                      <a:pt x="323" y="45"/>
                    </a:lnTo>
                    <a:lnTo>
                      <a:pt x="325" y="45"/>
                    </a:lnTo>
                    <a:lnTo>
                      <a:pt x="326" y="45"/>
                    </a:lnTo>
                    <a:lnTo>
                      <a:pt x="327" y="45"/>
                    </a:lnTo>
                    <a:lnTo>
                      <a:pt x="327" y="46"/>
                    </a:lnTo>
                    <a:lnTo>
                      <a:pt x="329" y="46"/>
                    </a:lnTo>
                    <a:lnTo>
                      <a:pt x="330" y="47"/>
                    </a:lnTo>
                    <a:lnTo>
                      <a:pt x="331" y="49"/>
                    </a:lnTo>
                    <a:lnTo>
                      <a:pt x="332" y="49"/>
                    </a:lnTo>
                    <a:lnTo>
                      <a:pt x="334" y="49"/>
                    </a:lnTo>
                    <a:lnTo>
                      <a:pt x="334" y="47"/>
                    </a:lnTo>
                    <a:lnTo>
                      <a:pt x="335" y="47"/>
                    </a:lnTo>
                    <a:lnTo>
                      <a:pt x="336" y="47"/>
                    </a:lnTo>
                    <a:lnTo>
                      <a:pt x="336" y="46"/>
                    </a:lnTo>
                    <a:lnTo>
                      <a:pt x="338" y="46"/>
                    </a:lnTo>
                    <a:lnTo>
                      <a:pt x="339" y="45"/>
                    </a:lnTo>
                    <a:lnTo>
                      <a:pt x="340" y="45"/>
                    </a:lnTo>
                    <a:lnTo>
                      <a:pt x="342" y="45"/>
                    </a:lnTo>
                    <a:lnTo>
                      <a:pt x="343" y="45"/>
                    </a:lnTo>
                    <a:lnTo>
                      <a:pt x="343" y="43"/>
                    </a:lnTo>
                    <a:lnTo>
                      <a:pt x="344" y="43"/>
                    </a:lnTo>
                    <a:lnTo>
                      <a:pt x="346" y="43"/>
                    </a:lnTo>
                    <a:lnTo>
                      <a:pt x="346" y="42"/>
                    </a:lnTo>
                    <a:lnTo>
                      <a:pt x="347" y="42"/>
                    </a:lnTo>
                    <a:lnTo>
                      <a:pt x="347" y="41"/>
                    </a:lnTo>
                    <a:lnTo>
                      <a:pt x="348" y="41"/>
                    </a:lnTo>
                    <a:lnTo>
                      <a:pt x="349" y="41"/>
                    </a:lnTo>
                    <a:lnTo>
                      <a:pt x="351" y="41"/>
                    </a:lnTo>
                    <a:lnTo>
                      <a:pt x="352" y="41"/>
                    </a:lnTo>
                    <a:lnTo>
                      <a:pt x="353" y="41"/>
                    </a:lnTo>
                    <a:lnTo>
                      <a:pt x="355" y="41"/>
                    </a:lnTo>
                    <a:lnTo>
                      <a:pt x="355" y="42"/>
                    </a:lnTo>
                    <a:lnTo>
                      <a:pt x="356" y="42"/>
                    </a:lnTo>
                    <a:lnTo>
                      <a:pt x="356" y="43"/>
                    </a:lnTo>
                    <a:lnTo>
                      <a:pt x="357" y="43"/>
                    </a:lnTo>
                    <a:lnTo>
                      <a:pt x="357" y="45"/>
                    </a:lnTo>
                    <a:lnTo>
                      <a:pt x="357" y="46"/>
                    </a:lnTo>
                    <a:lnTo>
                      <a:pt x="359" y="46"/>
                    </a:lnTo>
                    <a:lnTo>
                      <a:pt x="359" y="47"/>
                    </a:lnTo>
                    <a:lnTo>
                      <a:pt x="360" y="47"/>
                    </a:lnTo>
                    <a:lnTo>
                      <a:pt x="361" y="47"/>
                    </a:lnTo>
                    <a:lnTo>
                      <a:pt x="361" y="49"/>
                    </a:lnTo>
                    <a:lnTo>
                      <a:pt x="361" y="50"/>
                    </a:lnTo>
                    <a:lnTo>
                      <a:pt x="360" y="50"/>
                    </a:lnTo>
                    <a:lnTo>
                      <a:pt x="360" y="51"/>
                    </a:lnTo>
                    <a:lnTo>
                      <a:pt x="359" y="51"/>
                    </a:lnTo>
                    <a:lnTo>
                      <a:pt x="359" y="53"/>
                    </a:lnTo>
                    <a:lnTo>
                      <a:pt x="357" y="53"/>
                    </a:lnTo>
                    <a:lnTo>
                      <a:pt x="357" y="54"/>
                    </a:lnTo>
                    <a:lnTo>
                      <a:pt x="356" y="55"/>
                    </a:lnTo>
                    <a:lnTo>
                      <a:pt x="356" y="54"/>
                    </a:lnTo>
                    <a:lnTo>
                      <a:pt x="356" y="55"/>
                    </a:lnTo>
                    <a:lnTo>
                      <a:pt x="355" y="55"/>
                    </a:lnTo>
                    <a:lnTo>
                      <a:pt x="353" y="55"/>
                    </a:lnTo>
                    <a:lnTo>
                      <a:pt x="353" y="57"/>
                    </a:lnTo>
                    <a:lnTo>
                      <a:pt x="352" y="57"/>
                    </a:lnTo>
                    <a:lnTo>
                      <a:pt x="352" y="58"/>
                    </a:lnTo>
                    <a:lnTo>
                      <a:pt x="351" y="58"/>
                    </a:lnTo>
                    <a:lnTo>
                      <a:pt x="351" y="59"/>
                    </a:lnTo>
                    <a:lnTo>
                      <a:pt x="351" y="61"/>
                    </a:lnTo>
                    <a:lnTo>
                      <a:pt x="349" y="61"/>
                    </a:lnTo>
                    <a:lnTo>
                      <a:pt x="349" y="62"/>
                    </a:lnTo>
                    <a:lnTo>
                      <a:pt x="348" y="62"/>
                    </a:lnTo>
                    <a:lnTo>
                      <a:pt x="348" y="63"/>
                    </a:lnTo>
                    <a:lnTo>
                      <a:pt x="347" y="66"/>
                    </a:lnTo>
                    <a:lnTo>
                      <a:pt x="331" y="74"/>
                    </a:lnTo>
                    <a:lnTo>
                      <a:pt x="325" y="75"/>
                    </a:lnTo>
                    <a:lnTo>
                      <a:pt x="325" y="78"/>
                    </a:lnTo>
                    <a:lnTo>
                      <a:pt x="325" y="84"/>
                    </a:lnTo>
                    <a:lnTo>
                      <a:pt x="325" y="88"/>
                    </a:lnTo>
                    <a:lnTo>
                      <a:pt x="325" y="92"/>
                    </a:lnTo>
                    <a:lnTo>
                      <a:pt x="323" y="93"/>
                    </a:lnTo>
                    <a:lnTo>
                      <a:pt x="323" y="95"/>
                    </a:lnTo>
                    <a:lnTo>
                      <a:pt x="321" y="100"/>
                    </a:lnTo>
                    <a:lnTo>
                      <a:pt x="319" y="104"/>
                    </a:lnTo>
                    <a:lnTo>
                      <a:pt x="318" y="106"/>
                    </a:lnTo>
                    <a:lnTo>
                      <a:pt x="317" y="106"/>
                    </a:lnTo>
                    <a:lnTo>
                      <a:pt x="315" y="106"/>
                    </a:lnTo>
                    <a:lnTo>
                      <a:pt x="314" y="106"/>
                    </a:lnTo>
                    <a:lnTo>
                      <a:pt x="314" y="105"/>
                    </a:lnTo>
                    <a:lnTo>
                      <a:pt x="313" y="105"/>
                    </a:lnTo>
                    <a:lnTo>
                      <a:pt x="313" y="106"/>
                    </a:lnTo>
                    <a:lnTo>
                      <a:pt x="312" y="106"/>
                    </a:lnTo>
                    <a:lnTo>
                      <a:pt x="310" y="106"/>
                    </a:lnTo>
                    <a:lnTo>
                      <a:pt x="309" y="108"/>
                    </a:lnTo>
                    <a:lnTo>
                      <a:pt x="308" y="108"/>
                    </a:lnTo>
                    <a:lnTo>
                      <a:pt x="306" y="108"/>
                    </a:lnTo>
                    <a:lnTo>
                      <a:pt x="306" y="109"/>
                    </a:lnTo>
                    <a:lnTo>
                      <a:pt x="305" y="109"/>
                    </a:lnTo>
                    <a:lnTo>
                      <a:pt x="304" y="109"/>
                    </a:lnTo>
                    <a:lnTo>
                      <a:pt x="302" y="109"/>
                    </a:lnTo>
                    <a:lnTo>
                      <a:pt x="302" y="110"/>
                    </a:lnTo>
                    <a:lnTo>
                      <a:pt x="301" y="110"/>
                    </a:lnTo>
                    <a:lnTo>
                      <a:pt x="300" y="110"/>
                    </a:lnTo>
                    <a:lnTo>
                      <a:pt x="300" y="112"/>
                    </a:lnTo>
                    <a:lnTo>
                      <a:pt x="298" y="112"/>
                    </a:lnTo>
                    <a:lnTo>
                      <a:pt x="298" y="113"/>
                    </a:lnTo>
                    <a:lnTo>
                      <a:pt x="297" y="113"/>
                    </a:lnTo>
                    <a:lnTo>
                      <a:pt x="297" y="114"/>
                    </a:lnTo>
                    <a:lnTo>
                      <a:pt x="296" y="114"/>
                    </a:lnTo>
                    <a:lnTo>
                      <a:pt x="296" y="115"/>
                    </a:lnTo>
                    <a:lnTo>
                      <a:pt x="294" y="115"/>
                    </a:lnTo>
                    <a:lnTo>
                      <a:pt x="294" y="117"/>
                    </a:lnTo>
                    <a:lnTo>
                      <a:pt x="294" y="118"/>
                    </a:lnTo>
                    <a:lnTo>
                      <a:pt x="293" y="118"/>
                    </a:lnTo>
                    <a:lnTo>
                      <a:pt x="293" y="119"/>
                    </a:lnTo>
                    <a:lnTo>
                      <a:pt x="292" y="119"/>
                    </a:lnTo>
                    <a:lnTo>
                      <a:pt x="291" y="119"/>
                    </a:lnTo>
                    <a:lnTo>
                      <a:pt x="291" y="121"/>
                    </a:lnTo>
                    <a:lnTo>
                      <a:pt x="289" y="121"/>
                    </a:lnTo>
                    <a:lnTo>
                      <a:pt x="289" y="122"/>
                    </a:lnTo>
                    <a:lnTo>
                      <a:pt x="288" y="122"/>
                    </a:lnTo>
                    <a:lnTo>
                      <a:pt x="287" y="122"/>
                    </a:lnTo>
                    <a:lnTo>
                      <a:pt x="287" y="123"/>
                    </a:lnTo>
                    <a:lnTo>
                      <a:pt x="287" y="122"/>
                    </a:lnTo>
                    <a:lnTo>
                      <a:pt x="285" y="123"/>
                    </a:lnTo>
                    <a:lnTo>
                      <a:pt x="284" y="123"/>
                    </a:lnTo>
                    <a:lnTo>
                      <a:pt x="285" y="123"/>
                    </a:lnTo>
                    <a:lnTo>
                      <a:pt x="284" y="123"/>
                    </a:lnTo>
                    <a:lnTo>
                      <a:pt x="284" y="122"/>
                    </a:lnTo>
                    <a:lnTo>
                      <a:pt x="283" y="122"/>
                    </a:lnTo>
                    <a:lnTo>
                      <a:pt x="281" y="122"/>
                    </a:lnTo>
                    <a:lnTo>
                      <a:pt x="281" y="123"/>
                    </a:lnTo>
                    <a:lnTo>
                      <a:pt x="281" y="122"/>
                    </a:lnTo>
                    <a:lnTo>
                      <a:pt x="281" y="123"/>
                    </a:lnTo>
                    <a:lnTo>
                      <a:pt x="281" y="122"/>
                    </a:lnTo>
                    <a:lnTo>
                      <a:pt x="281" y="123"/>
                    </a:lnTo>
                    <a:lnTo>
                      <a:pt x="280" y="123"/>
                    </a:lnTo>
                    <a:lnTo>
                      <a:pt x="280" y="122"/>
                    </a:lnTo>
                    <a:lnTo>
                      <a:pt x="280" y="123"/>
                    </a:lnTo>
                    <a:lnTo>
                      <a:pt x="279" y="123"/>
                    </a:lnTo>
                    <a:lnTo>
                      <a:pt x="279" y="125"/>
                    </a:lnTo>
                    <a:lnTo>
                      <a:pt x="277" y="125"/>
                    </a:lnTo>
                    <a:lnTo>
                      <a:pt x="276" y="125"/>
                    </a:lnTo>
                    <a:lnTo>
                      <a:pt x="276" y="126"/>
                    </a:lnTo>
                    <a:lnTo>
                      <a:pt x="275" y="126"/>
                    </a:lnTo>
                    <a:lnTo>
                      <a:pt x="275" y="127"/>
                    </a:lnTo>
                    <a:lnTo>
                      <a:pt x="274" y="126"/>
                    </a:lnTo>
                    <a:lnTo>
                      <a:pt x="274" y="127"/>
                    </a:lnTo>
                    <a:lnTo>
                      <a:pt x="274" y="126"/>
                    </a:lnTo>
                    <a:lnTo>
                      <a:pt x="274" y="127"/>
                    </a:lnTo>
                    <a:lnTo>
                      <a:pt x="272" y="127"/>
                    </a:lnTo>
                    <a:lnTo>
                      <a:pt x="271" y="129"/>
                    </a:lnTo>
                    <a:lnTo>
                      <a:pt x="270" y="129"/>
                    </a:lnTo>
                    <a:lnTo>
                      <a:pt x="270" y="130"/>
                    </a:lnTo>
                    <a:lnTo>
                      <a:pt x="270" y="131"/>
                    </a:lnTo>
                    <a:lnTo>
                      <a:pt x="268" y="131"/>
                    </a:lnTo>
                    <a:lnTo>
                      <a:pt x="268" y="133"/>
                    </a:lnTo>
                    <a:lnTo>
                      <a:pt x="268" y="134"/>
                    </a:lnTo>
                    <a:lnTo>
                      <a:pt x="267" y="134"/>
                    </a:lnTo>
                    <a:lnTo>
                      <a:pt x="266" y="134"/>
                    </a:lnTo>
                    <a:lnTo>
                      <a:pt x="266" y="135"/>
                    </a:lnTo>
                    <a:lnTo>
                      <a:pt x="264" y="134"/>
                    </a:lnTo>
                    <a:lnTo>
                      <a:pt x="264" y="135"/>
                    </a:lnTo>
                    <a:lnTo>
                      <a:pt x="263" y="135"/>
                    </a:lnTo>
                    <a:lnTo>
                      <a:pt x="262" y="135"/>
                    </a:lnTo>
                    <a:lnTo>
                      <a:pt x="260" y="135"/>
                    </a:lnTo>
                    <a:lnTo>
                      <a:pt x="259" y="135"/>
                    </a:lnTo>
                    <a:lnTo>
                      <a:pt x="259" y="134"/>
                    </a:lnTo>
                    <a:lnTo>
                      <a:pt x="259" y="133"/>
                    </a:lnTo>
                    <a:lnTo>
                      <a:pt x="258" y="131"/>
                    </a:lnTo>
                    <a:lnTo>
                      <a:pt x="257" y="130"/>
                    </a:lnTo>
                    <a:lnTo>
                      <a:pt x="257" y="129"/>
                    </a:lnTo>
                    <a:lnTo>
                      <a:pt x="255" y="129"/>
                    </a:lnTo>
                    <a:lnTo>
                      <a:pt x="254" y="129"/>
                    </a:lnTo>
                    <a:lnTo>
                      <a:pt x="255" y="129"/>
                    </a:lnTo>
                    <a:lnTo>
                      <a:pt x="255" y="127"/>
                    </a:lnTo>
                    <a:lnTo>
                      <a:pt x="255" y="126"/>
                    </a:lnTo>
                    <a:lnTo>
                      <a:pt x="254" y="125"/>
                    </a:lnTo>
                    <a:lnTo>
                      <a:pt x="254" y="123"/>
                    </a:lnTo>
                    <a:lnTo>
                      <a:pt x="254" y="122"/>
                    </a:lnTo>
                    <a:lnTo>
                      <a:pt x="253" y="122"/>
                    </a:lnTo>
                    <a:lnTo>
                      <a:pt x="251" y="122"/>
                    </a:lnTo>
                    <a:lnTo>
                      <a:pt x="250" y="122"/>
                    </a:lnTo>
                    <a:lnTo>
                      <a:pt x="250" y="123"/>
                    </a:lnTo>
                    <a:lnTo>
                      <a:pt x="249" y="123"/>
                    </a:lnTo>
                    <a:lnTo>
                      <a:pt x="247" y="123"/>
                    </a:lnTo>
                    <a:lnTo>
                      <a:pt x="247" y="125"/>
                    </a:lnTo>
                    <a:lnTo>
                      <a:pt x="246" y="125"/>
                    </a:lnTo>
                    <a:lnTo>
                      <a:pt x="245" y="125"/>
                    </a:lnTo>
                    <a:lnTo>
                      <a:pt x="245" y="126"/>
                    </a:lnTo>
                    <a:lnTo>
                      <a:pt x="243" y="126"/>
                    </a:lnTo>
                    <a:lnTo>
                      <a:pt x="243" y="127"/>
                    </a:lnTo>
                    <a:lnTo>
                      <a:pt x="242" y="129"/>
                    </a:lnTo>
                    <a:lnTo>
                      <a:pt x="241" y="130"/>
                    </a:lnTo>
                    <a:lnTo>
                      <a:pt x="240" y="130"/>
                    </a:lnTo>
                    <a:lnTo>
                      <a:pt x="238" y="130"/>
                    </a:lnTo>
                    <a:lnTo>
                      <a:pt x="238" y="129"/>
                    </a:lnTo>
                    <a:lnTo>
                      <a:pt x="238" y="127"/>
                    </a:lnTo>
                    <a:lnTo>
                      <a:pt x="238" y="126"/>
                    </a:lnTo>
                    <a:lnTo>
                      <a:pt x="240" y="126"/>
                    </a:lnTo>
                    <a:lnTo>
                      <a:pt x="240" y="125"/>
                    </a:lnTo>
                    <a:lnTo>
                      <a:pt x="241" y="125"/>
                    </a:lnTo>
                    <a:lnTo>
                      <a:pt x="240" y="125"/>
                    </a:lnTo>
                    <a:lnTo>
                      <a:pt x="238" y="125"/>
                    </a:lnTo>
                    <a:lnTo>
                      <a:pt x="238" y="123"/>
                    </a:lnTo>
                    <a:lnTo>
                      <a:pt x="238" y="125"/>
                    </a:lnTo>
                    <a:lnTo>
                      <a:pt x="237" y="123"/>
                    </a:lnTo>
                    <a:lnTo>
                      <a:pt x="237" y="125"/>
                    </a:lnTo>
                    <a:lnTo>
                      <a:pt x="236" y="126"/>
                    </a:lnTo>
                    <a:lnTo>
                      <a:pt x="234" y="126"/>
                    </a:lnTo>
                    <a:lnTo>
                      <a:pt x="233" y="126"/>
                    </a:lnTo>
                    <a:lnTo>
                      <a:pt x="233" y="127"/>
                    </a:lnTo>
                    <a:lnTo>
                      <a:pt x="232" y="127"/>
                    </a:lnTo>
                    <a:lnTo>
                      <a:pt x="233" y="127"/>
                    </a:lnTo>
                    <a:lnTo>
                      <a:pt x="232" y="127"/>
                    </a:lnTo>
                    <a:lnTo>
                      <a:pt x="230" y="127"/>
                    </a:lnTo>
                    <a:lnTo>
                      <a:pt x="230" y="129"/>
                    </a:lnTo>
                    <a:lnTo>
                      <a:pt x="230" y="127"/>
                    </a:lnTo>
                    <a:lnTo>
                      <a:pt x="230" y="129"/>
                    </a:lnTo>
                    <a:lnTo>
                      <a:pt x="229" y="129"/>
                    </a:lnTo>
                    <a:lnTo>
                      <a:pt x="228" y="129"/>
                    </a:lnTo>
                    <a:lnTo>
                      <a:pt x="228" y="130"/>
                    </a:lnTo>
                    <a:lnTo>
                      <a:pt x="228" y="131"/>
                    </a:lnTo>
                    <a:lnTo>
                      <a:pt x="228" y="133"/>
                    </a:lnTo>
                    <a:lnTo>
                      <a:pt x="226" y="133"/>
                    </a:lnTo>
                    <a:lnTo>
                      <a:pt x="225" y="133"/>
                    </a:lnTo>
                    <a:lnTo>
                      <a:pt x="225" y="134"/>
                    </a:lnTo>
                    <a:lnTo>
                      <a:pt x="224" y="134"/>
                    </a:lnTo>
                    <a:lnTo>
                      <a:pt x="222" y="134"/>
                    </a:lnTo>
                    <a:lnTo>
                      <a:pt x="222" y="135"/>
                    </a:lnTo>
                    <a:lnTo>
                      <a:pt x="221" y="135"/>
                    </a:lnTo>
                    <a:lnTo>
                      <a:pt x="220" y="135"/>
                    </a:lnTo>
                    <a:lnTo>
                      <a:pt x="220" y="136"/>
                    </a:lnTo>
                    <a:lnTo>
                      <a:pt x="219" y="136"/>
                    </a:lnTo>
                    <a:lnTo>
                      <a:pt x="219" y="138"/>
                    </a:lnTo>
                    <a:lnTo>
                      <a:pt x="219" y="136"/>
                    </a:lnTo>
                    <a:lnTo>
                      <a:pt x="219" y="138"/>
                    </a:lnTo>
                    <a:lnTo>
                      <a:pt x="217" y="138"/>
                    </a:lnTo>
                    <a:lnTo>
                      <a:pt x="219" y="138"/>
                    </a:lnTo>
                    <a:lnTo>
                      <a:pt x="217" y="138"/>
                    </a:lnTo>
                    <a:lnTo>
                      <a:pt x="217" y="139"/>
                    </a:lnTo>
                    <a:lnTo>
                      <a:pt x="217" y="138"/>
                    </a:lnTo>
                    <a:lnTo>
                      <a:pt x="217" y="139"/>
                    </a:lnTo>
                    <a:lnTo>
                      <a:pt x="217" y="140"/>
                    </a:lnTo>
                    <a:lnTo>
                      <a:pt x="216" y="140"/>
                    </a:lnTo>
                    <a:lnTo>
                      <a:pt x="217" y="140"/>
                    </a:lnTo>
                    <a:lnTo>
                      <a:pt x="217" y="142"/>
                    </a:lnTo>
                    <a:lnTo>
                      <a:pt x="216" y="142"/>
                    </a:lnTo>
                    <a:lnTo>
                      <a:pt x="216" y="143"/>
                    </a:lnTo>
                    <a:lnTo>
                      <a:pt x="215" y="144"/>
                    </a:lnTo>
                    <a:lnTo>
                      <a:pt x="213" y="144"/>
                    </a:lnTo>
                    <a:lnTo>
                      <a:pt x="213" y="146"/>
                    </a:lnTo>
                    <a:lnTo>
                      <a:pt x="212" y="146"/>
                    </a:lnTo>
                    <a:lnTo>
                      <a:pt x="212" y="147"/>
                    </a:lnTo>
                    <a:lnTo>
                      <a:pt x="211" y="147"/>
                    </a:lnTo>
                    <a:lnTo>
                      <a:pt x="212" y="147"/>
                    </a:lnTo>
                    <a:lnTo>
                      <a:pt x="211" y="147"/>
                    </a:lnTo>
                    <a:lnTo>
                      <a:pt x="211" y="148"/>
                    </a:lnTo>
                    <a:lnTo>
                      <a:pt x="209" y="148"/>
                    </a:lnTo>
                    <a:lnTo>
                      <a:pt x="209" y="150"/>
                    </a:lnTo>
                    <a:lnTo>
                      <a:pt x="208" y="150"/>
                    </a:lnTo>
                    <a:lnTo>
                      <a:pt x="207" y="150"/>
                    </a:lnTo>
                    <a:lnTo>
                      <a:pt x="207" y="151"/>
                    </a:lnTo>
                    <a:lnTo>
                      <a:pt x="205" y="151"/>
                    </a:lnTo>
                    <a:lnTo>
                      <a:pt x="205" y="152"/>
                    </a:lnTo>
                    <a:lnTo>
                      <a:pt x="204" y="152"/>
                    </a:lnTo>
                    <a:lnTo>
                      <a:pt x="204" y="153"/>
                    </a:lnTo>
                    <a:lnTo>
                      <a:pt x="203" y="153"/>
                    </a:lnTo>
                    <a:lnTo>
                      <a:pt x="203" y="155"/>
                    </a:lnTo>
                    <a:lnTo>
                      <a:pt x="202" y="155"/>
                    </a:lnTo>
                    <a:lnTo>
                      <a:pt x="202" y="156"/>
                    </a:lnTo>
                    <a:lnTo>
                      <a:pt x="200" y="156"/>
                    </a:lnTo>
                    <a:lnTo>
                      <a:pt x="199" y="156"/>
                    </a:lnTo>
                    <a:lnTo>
                      <a:pt x="198" y="156"/>
                    </a:lnTo>
                    <a:lnTo>
                      <a:pt x="196" y="156"/>
                    </a:lnTo>
                    <a:lnTo>
                      <a:pt x="195" y="156"/>
                    </a:lnTo>
                    <a:lnTo>
                      <a:pt x="194" y="157"/>
                    </a:lnTo>
                    <a:lnTo>
                      <a:pt x="192" y="157"/>
                    </a:lnTo>
                    <a:lnTo>
                      <a:pt x="192" y="159"/>
                    </a:lnTo>
                    <a:lnTo>
                      <a:pt x="192" y="157"/>
                    </a:lnTo>
                    <a:lnTo>
                      <a:pt x="192" y="159"/>
                    </a:lnTo>
                    <a:lnTo>
                      <a:pt x="191" y="159"/>
                    </a:lnTo>
                    <a:lnTo>
                      <a:pt x="190" y="159"/>
                    </a:lnTo>
                    <a:lnTo>
                      <a:pt x="190" y="160"/>
                    </a:lnTo>
                    <a:lnTo>
                      <a:pt x="188" y="160"/>
                    </a:lnTo>
                    <a:lnTo>
                      <a:pt x="187" y="160"/>
                    </a:lnTo>
                    <a:lnTo>
                      <a:pt x="187" y="161"/>
                    </a:lnTo>
                    <a:lnTo>
                      <a:pt x="187" y="163"/>
                    </a:lnTo>
                    <a:lnTo>
                      <a:pt x="187" y="161"/>
                    </a:lnTo>
                    <a:lnTo>
                      <a:pt x="187" y="163"/>
                    </a:lnTo>
                    <a:lnTo>
                      <a:pt x="187" y="164"/>
                    </a:lnTo>
                    <a:lnTo>
                      <a:pt x="187" y="163"/>
                    </a:lnTo>
                    <a:lnTo>
                      <a:pt x="187" y="164"/>
                    </a:lnTo>
                    <a:lnTo>
                      <a:pt x="186" y="164"/>
                    </a:lnTo>
                    <a:lnTo>
                      <a:pt x="186" y="165"/>
                    </a:lnTo>
                    <a:lnTo>
                      <a:pt x="187" y="165"/>
                    </a:lnTo>
                    <a:lnTo>
                      <a:pt x="186" y="165"/>
                    </a:lnTo>
                    <a:lnTo>
                      <a:pt x="186" y="167"/>
                    </a:lnTo>
                    <a:lnTo>
                      <a:pt x="186" y="168"/>
                    </a:lnTo>
                    <a:lnTo>
                      <a:pt x="185" y="168"/>
                    </a:lnTo>
                    <a:lnTo>
                      <a:pt x="183" y="168"/>
                    </a:lnTo>
                    <a:lnTo>
                      <a:pt x="183" y="167"/>
                    </a:lnTo>
                    <a:lnTo>
                      <a:pt x="183" y="168"/>
                    </a:lnTo>
                    <a:lnTo>
                      <a:pt x="183" y="167"/>
                    </a:lnTo>
                    <a:lnTo>
                      <a:pt x="182" y="168"/>
                    </a:lnTo>
                    <a:lnTo>
                      <a:pt x="182" y="169"/>
                    </a:lnTo>
                    <a:lnTo>
                      <a:pt x="182" y="170"/>
                    </a:lnTo>
                    <a:lnTo>
                      <a:pt x="182" y="169"/>
                    </a:lnTo>
                    <a:lnTo>
                      <a:pt x="182" y="170"/>
                    </a:lnTo>
                    <a:lnTo>
                      <a:pt x="181" y="170"/>
                    </a:lnTo>
                    <a:lnTo>
                      <a:pt x="182" y="170"/>
                    </a:lnTo>
                    <a:lnTo>
                      <a:pt x="181" y="172"/>
                    </a:lnTo>
                    <a:lnTo>
                      <a:pt x="181" y="170"/>
                    </a:lnTo>
                    <a:lnTo>
                      <a:pt x="181" y="172"/>
                    </a:lnTo>
                    <a:lnTo>
                      <a:pt x="179" y="172"/>
                    </a:lnTo>
                    <a:lnTo>
                      <a:pt x="178" y="172"/>
                    </a:lnTo>
                    <a:lnTo>
                      <a:pt x="178" y="173"/>
                    </a:lnTo>
                    <a:lnTo>
                      <a:pt x="177" y="173"/>
                    </a:lnTo>
                    <a:lnTo>
                      <a:pt x="177" y="174"/>
                    </a:lnTo>
                    <a:lnTo>
                      <a:pt x="175" y="174"/>
                    </a:lnTo>
                    <a:lnTo>
                      <a:pt x="174" y="174"/>
                    </a:lnTo>
                    <a:lnTo>
                      <a:pt x="173" y="174"/>
                    </a:lnTo>
                    <a:lnTo>
                      <a:pt x="173" y="176"/>
                    </a:lnTo>
                    <a:lnTo>
                      <a:pt x="171" y="176"/>
                    </a:lnTo>
                    <a:lnTo>
                      <a:pt x="171" y="177"/>
                    </a:lnTo>
                    <a:lnTo>
                      <a:pt x="171" y="176"/>
                    </a:lnTo>
                    <a:lnTo>
                      <a:pt x="171" y="177"/>
                    </a:lnTo>
                    <a:lnTo>
                      <a:pt x="173" y="177"/>
                    </a:lnTo>
                    <a:lnTo>
                      <a:pt x="173" y="178"/>
                    </a:lnTo>
                    <a:lnTo>
                      <a:pt x="171" y="178"/>
                    </a:lnTo>
                    <a:lnTo>
                      <a:pt x="170" y="178"/>
                    </a:lnTo>
                    <a:lnTo>
                      <a:pt x="170" y="180"/>
                    </a:lnTo>
                    <a:lnTo>
                      <a:pt x="170" y="178"/>
                    </a:lnTo>
                    <a:lnTo>
                      <a:pt x="170" y="180"/>
                    </a:lnTo>
                    <a:lnTo>
                      <a:pt x="169" y="181"/>
                    </a:lnTo>
                    <a:lnTo>
                      <a:pt x="169" y="182"/>
                    </a:lnTo>
                    <a:lnTo>
                      <a:pt x="169" y="181"/>
                    </a:lnTo>
                    <a:lnTo>
                      <a:pt x="168" y="181"/>
                    </a:lnTo>
                    <a:lnTo>
                      <a:pt x="168" y="182"/>
                    </a:lnTo>
                    <a:lnTo>
                      <a:pt x="169" y="182"/>
                    </a:lnTo>
                    <a:lnTo>
                      <a:pt x="169" y="184"/>
                    </a:lnTo>
                    <a:lnTo>
                      <a:pt x="169" y="185"/>
                    </a:lnTo>
                    <a:lnTo>
                      <a:pt x="169" y="186"/>
                    </a:lnTo>
                    <a:lnTo>
                      <a:pt x="169" y="185"/>
                    </a:lnTo>
                    <a:lnTo>
                      <a:pt x="168" y="185"/>
                    </a:lnTo>
                    <a:lnTo>
                      <a:pt x="168" y="186"/>
                    </a:lnTo>
                    <a:lnTo>
                      <a:pt x="168" y="185"/>
                    </a:lnTo>
                    <a:lnTo>
                      <a:pt x="166" y="185"/>
                    </a:lnTo>
                    <a:lnTo>
                      <a:pt x="168" y="185"/>
                    </a:lnTo>
                    <a:lnTo>
                      <a:pt x="166" y="185"/>
                    </a:lnTo>
                    <a:lnTo>
                      <a:pt x="165" y="185"/>
                    </a:lnTo>
                    <a:lnTo>
                      <a:pt x="166" y="186"/>
                    </a:lnTo>
                    <a:lnTo>
                      <a:pt x="165" y="186"/>
                    </a:lnTo>
                    <a:lnTo>
                      <a:pt x="165" y="187"/>
                    </a:lnTo>
                    <a:lnTo>
                      <a:pt x="165" y="189"/>
                    </a:lnTo>
                    <a:lnTo>
                      <a:pt x="165" y="190"/>
                    </a:lnTo>
                    <a:lnTo>
                      <a:pt x="165" y="189"/>
                    </a:lnTo>
                    <a:lnTo>
                      <a:pt x="165" y="190"/>
                    </a:lnTo>
                    <a:lnTo>
                      <a:pt x="165" y="191"/>
                    </a:lnTo>
                    <a:lnTo>
                      <a:pt x="164" y="191"/>
                    </a:lnTo>
                    <a:lnTo>
                      <a:pt x="164" y="190"/>
                    </a:lnTo>
                    <a:lnTo>
                      <a:pt x="162" y="190"/>
                    </a:lnTo>
                    <a:lnTo>
                      <a:pt x="162" y="191"/>
                    </a:lnTo>
                    <a:lnTo>
                      <a:pt x="161" y="191"/>
                    </a:lnTo>
                    <a:lnTo>
                      <a:pt x="161" y="190"/>
                    </a:lnTo>
                    <a:lnTo>
                      <a:pt x="161" y="191"/>
                    </a:lnTo>
                    <a:lnTo>
                      <a:pt x="162" y="191"/>
                    </a:lnTo>
                    <a:lnTo>
                      <a:pt x="162" y="193"/>
                    </a:lnTo>
                    <a:lnTo>
                      <a:pt x="161" y="193"/>
                    </a:lnTo>
                    <a:lnTo>
                      <a:pt x="161" y="191"/>
                    </a:lnTo>
                    <a:lnTo>
                      <a:pt x="160" y="193"/>
                    </a:lnTo>
                    <a:lnTo>
                      <a:pt x="160" y="194"/>
                    </a:lnTo>
                    <a:lnTo>
                      <a:pt x="158" y="194"/>
                    </a:lnTo>
                    <a:lnTo>
                      <a:pt x="160" y="194"/>
                    </a:lnTo>
                    <a:lnTo>
                      <a:pt x="160" y="195"/>
                    </a:lnTo>
                    <a:lnTo>
                      <a:pt x="158" y="195"/>
                    </a:lnTo>
                    <a:lnTo>
                      <a:pt x="160" y="195"/>
                    </a:lnTo>
                    <a:lnTo>
                      <a:pt x="160" y="197"/>
                    </a:lnTo>
                    <a:lnTo>
                      <a:pt x="158" y="197"/>
                    </a:lnTo>
                    <a:lnTo>
                      <a:pt x="160" y="197"/>
                    </a:lnTo>
                    <a:lnTo>
                      <a:pt x="161" y="197"/>
                    </a:lnTo>
                    <a:lnTo>
                      <a:pt x="161" y="198"/>
                    </a:lnTo>
                    <a:lnTo>
                      <a:pt x="162" y="198"/>
                    </a:lnTo>
                    <a:lnTo>
                      <a:pt x="164" y="198"/>
                    </a:lnTo>
                    <a:lnTo>
                      <a:pt x="165" y="198"/>
                    </a:lnTo>
                    <a:lnTo>
                      <a:pt x="166" y="197"/>
                    </a:lnTo>
                    <a:lnTo>
                      <a:pt x="168" y="197"/>
                    </a:lnTo>
                    <a:lnTo>
                      <a:pt x="168" y="195"/>
                    </a:lnTo>
                    <a:lnTo>
                      <a:pt x="169" y="195"/>
                    </a:lnTo>
                    <a:lnTo>
                      <a:pt x="169" y="194"/>
                    </a:lnTo>
                    <a:lnTo>
                      <a:pt x="170" y="194"/>
                    </a:lnTo>
                    <a:lnTo>
                      <a:pt x="171" y="194"/>
                    </a:lnTo>
                    <a:lnTo>
                      <a:pt x="171" y="193"/>
                    </a:lnTo>
                    <a:lnTo>
                      <a:pt x="171" y="191"/>
                    </a:lnTo>
                    <a:lnTo>
                      <a:pt x="173" y="191"/>
                    </a:lnTo>
                    <a:lnTo>
                      <a:pt x="174" y="191"/>
                    </a:lnTo>
                    <a:lnTo>
                      <a:pt x="175" y="191"/>
                    </a:lnTo>
                    <a:lnTo>
                      <a:pt x="175" y="190"/>
                    </a:lnTo>
                    <a:lnTo>
                      <a:pt x="177" y="190"/>
                    </a:lnTo>
                    <a:lnTo>
                      <a:pt x="178" y="190"/>
                    </a:lnTo>
                    <a:lnTo>
                      <a:pt x="179" y="190"/>
                    </a:lnTo>
                    <a:lnTo>
                      <a:pt x="181" y="191"/>
                    </a:lnTo>
                    <a:lnTo>
                      <a:pt x="182" y="191"/>
                    </a:lnTo>
                    <a:lnTo>
                      <a:pt x="182" y="190"/>
                    </a:lnTo>
                    <a:lnTo>
                      <a:pt x="183" y="190"/>
                    </a:lnTo>
                    <a:lnTo>
                      <a:pt x="183" y="191"/>
                    </a:lnTo>
                    <a:lnTo>
                      <a:pt x="185" y="191"/>
                    </a:lnTo>
                    <a:lnTo>
                      <a:pt x="185" y="193"/>
                    </a:lnTo>
                    <a:lnTo>
                      <a:pt x="186" y="193"/>
                    </a:lnTo>
                    <a:lnTo>
                      <a:pt x="186" y="194"/>
                    </a:lnTo>
                    <a:lnTo>
                      <a:pt x="187" y="194"/>
                    </a:lnTo>
                    <a:lnTo>
                      <a:pt x="187" y="195"/>
                    </a:lnTo>
                    <a:lnTo>
                      <a:pt x="186" y="195"/>
                    </a:lnTo>
                    <a:lnTo>
                      <a:pt x="186" y="197"/>
                    </a:lnTo>
                    <a:lnTo>
                      <a:pt x="186" y="198"/>
                    </a:lnTo>
                    <a:lnTo>
                      <a:pt x="185" y="198"/>
                    </a:lnTo>
                    <a:lnTo>
                      <a:pt x="185" y="199"/>
                    </a:lnTo>
                    <a:lnTo>
                      <a:pt x="183" y="199"/>
                    </a:lnTo>
                    <a:lnTo>
                      <a:pt x="185" y="199"/>
                    </a:lnTo>
                    <a:lnTo>
                      <a:pt x="185" y="201"/>
                    </a:lnTo>
                    <a:lnTo>
                      <a:pt x="185" y="202"/>
                    </a:lnTo>
                    <a:lnTo>
                      <a:pt x="186" y="202"/>
                    </a:lnTo>
                    <a:lnTo>
                      <a:pt x="186" y="203"/>
                    </a:lnTo>
                    <a:lnTo>
                      <a:pt x="187" y="203"/>
                    </a:lnTo>
                    <a:lnTo>
                      <a:pt x="187" y="204"/>
                    </a:lnTo>
                    <a:lnTo>
                      <a:pt x="188" y="204"/>
                    </a:lnTo>
                    <a:lnTo>
                      <a:pt x="190" y="204"/>
                    </a:lnTo>
                    <a:lnTo>
                      <a:pt x="192" y="204"/>
                    </a:lnTo>
                    <a:lnTo>
                      <a:pt x="192" y="203"/>
                    </a:lnTo>
                    <a:lnTo>
                      <a:pt x="194" y="203"/>
                    </a:lnTo>
                    <a:lnTo>
                      <a:pt x="195" y="202"/>
                    </a:lnTo>
                    <a:lnTo>
                      <a:pt x="196" y="202"/>
                    </a:lnTo>
                    <a:lnTo>
                      <a:pt x="196" y="201"/>
                    </a:lnTo>
                    <a:lnTo>
                      <a:pt x="198" y="204"/>
                    </a:lnTo>
                    <a:lnTo>
                      <a:pt x="199" y="204"/>
                    </a:lnTo>
                    <a:lnTo>
                      <a:pt x="200" y="206"/>
                    </a:lnTo>
                    <a:lnTo>
                      <a:pt x="199" y="206"/>
                    </a:lnTo>
                    <a:lnTo>
                      <a:pt x="200" y="206"/>
                    </a:lnTo>
                    <a:lnTo>
                      <a:pt x="202" y="206"/>
                    </a:lnTo>
                    <a:lnTo>
                      <a:pt x="203" y="204"/>
                    </a:lnTo>
                    <a:lnTo>
                      <a:pt x="204" y="204"/>
                    </a:lnTo>
                    <a:lnTo>
                      <a:pt x="204" y="206"/>
                    </a:lnTo>
                    <a:lnTo>
                      <a:pt x="205" y="204"/>
                    </a:lnTo>
                    <a:lnTo>
                      <a:pt x="207" y="204"/>
                    </a:lnTo>
                    <a:lnTo>
                      <a:pt x="207" y="206"/>
                    </a:lnTo>
                    <a:lnTo>
                      <a:pt x="208" y="206"/>
                    </a:lnTo>
                    <a:lnTo>
                      <a:pt x="209" y="206"/>
                    </a:lnTo>
                    <a:lnTo>
                      <a:pt x="211" y="206"/>
                    </a:lnTo>
                    <a:lnTo>
                      <a:pt x="212" y="206"/>
                    </a:lnTo>
                    <a:lnTo>
                      <a:pt x="212" y="207"/>
                    </a:lnTo>
                    <a:lnTo>
                      <a:pt x="213" y="207"/>
                    </a:lnTo>
                    <a:lnTo>
                      <a:pt x="213" y="208"/>
                    </a:lnTo>
                    <a:lnTo>
                      <a:pt x="212" y="208"/>
                    </a:lnTo>
                    <a:lnTo>
                      <a:pt x="212" y="210"/>
                    </a:lnTo>
                    <a:lnTo>
                      <a:pt x="212" y="211"/>
                    </a:lnTo>
                    <a:lnTo>
                      <a:pt x="211" y="212"/>
                    </a:lnTo>
                    <a:lnTo>
                      <a:pt x="209" y="212"/>
                    </a:lnTo>
                    <a:lnTo>
                      <a:pt x="209" y="214"/>
                    </a:lnTo>
                    <a:lnTo>
                      <a:pt x="209" y="215"/>
                    </a:lnTo>
                    <a:lnTo>
                      <a:pt x="209" y="216"/>
                    </a:lnTo>
                    <a:lnTo>
                      <a:pt x="209" y="218"/>
                    </a:lnTo>
                    <a:lnTo>
                      <a:pt x="208" y="218"/>
                    </a:lnTo>
                    <a:lnTo>
                      <a:pt x="208" y="219"/>
                    </a:lnTo>
                    <a:lnTo>
                      <a:pt x="208" y="220"/>
                    </a:lnTo>
                    <a:lnTo>
                      <a:pt x="208" y="222"/>
                    </a:lnTo>
                    <a:lnTo>
                      <a:pt x="207" y="222"/>
                    </a:lnTo>
                    <a:lnTo>
                      <a:pt x="207" y="223"/>
                    </a:lnTo>
                    <a:lnTo>
                      <a:pt x="207" y="224"/>
                    </a:lnTo>
                    <a:lnTo>
                      <a:pt x="207" y="225"/>
                    </a:lnTo>
                    <a:lnTo>
                      <a:pt x="207" y="227"/>
                    </a:lnTo>
                    <a:lnTo>
                      <a:pt x="207" y="228"/>
                    </a:lnTo>
                    <a:lnTo>
                      <a:pt x="207" y="229"/>
                    </a:lnTo>
                    <a:lnTo>
                      <a:pt x="205" y="229"/>
                    </a:lnTo>
                    <a:lnTo>
                      <a:pt x="205" y="231"/>
                    </a:lnTo>
                    <a:lnTo>
                      <a:pt x="204" y="231"/>
                    </a:lnTo>
                    <a:lnTo>
                      <a:pt x="204" y="232"/>
                    </a:lnTo>
                    <a:lnTo>
                      <a:pt x="204" y="233"/>
                    </a:lnTo>
                    <a:lnTo>
                      <a:pt x="203" y="233"/>
                    </a:lnTo>
                    <a:lnTo>
                      <a:pt x="203" y="235"/>
                    </a:lnTo>
                    <a:lnTo>
                      <a:pt x="202" y="235"/>
                    </a:lnTo>
                    <a:lnTo>
                      <a:pt x="202" y="236"/>
                    </a:lnTo>
                    <a:lnTo>
                      <a:pt x="203" y="236"/>
                    </a:lnTo>
                    <a:lnTo>
                      <a:pt x="203" y="235"/>
                    </a:lnTo>
                    <a:lnTo>
                      <a:pt x="203" y="236"/>
                    </a:lnTo>
                    <a:lnTo>
                      <a:pt x="204" y="237"/>
                    </a:lnTo>
                    <a:lnTo>
                      <a:pt x="203" y="237"/>
                    </a:lnTo>
                    <a:lnTo>
                      <a:pt x="202" y="237"/>
                    </a:lnTo>
                    <a:lnTo>
                      <a:pt x="200" y="237"/>
                    </a:lnTo>
                    <a:lnTo>
                      <a:pt x="200" y="239"/>
                    </a:lnTo>
                    <a:lnTo>
                      <a:pt x="199" y="239"/>
                    </a:lnTo>
                    <a:lnTo>
                      <a:pt x="199" y="240"/>
                    </a:lnTo>
                    <a:lnTo>
                      <a:pt x="198" y="240"/>
                    </a:lnTo>
                    <a:lnTo>
                      <a:pt x="198" y="241"/>
                    </a:lnTo>
                    <a:lnTo>
                      <a:pt x="199" y="241"/>
                    </a:lnTo>
                    <a:lnTo>
                      <a:pt x="199" y="242"/>
                    </a:lnTo>
                    <a:lnTo>
                      <a:pt x="198" y="242"/>
                    </a:lnTo>
                    <a:lnTo>
                      <a:pt x="198" y="244"/>
                    </a:lnTo>
                    <a:lnTo>
                      <a:pt x="196" y="244"/>
                    </a:lnTo>
                    <a:lnTo>
                      <a:pt x="196" y="242"/>
                    </a:lnTo>
                    <a:lnTo>
                      <a:pt x="196" y="244"/>
                    </a:lnTo>
                    <a:lnTo>
                      <a:pt x="196" y="242"/>
                    </a:lnTo>
                    <a:lnTo>
                      <a:pt x="195" y="242"/>
                    </a:lnTo>
                    <a:lnTo>
                      <a:pt x="196" y="242"/>
                    </a:lnTo>
                    <a:lnTo>
                      <a:pt x="195" y="242"/>
                    </a:lnTo>
                    <a:lnTo>
                      <a:pt x="194" y="242"/>
                    </a:lnTo>
                    <a:lnTo>
                      <a:pt x="192" y="241"/>
                    </a:lnTo>
                    <a:lnTo>
                      <a:pt x="191" y="241"/>
                    </a:lnTo>
                    <a:lnTo>
                      <a:pt x="191" y="242"/>
                    </a:lnTo>
                    <a:lnTo>
                      <a:pt x="191" y="241"/>
                    </a:lnTo>
                    <a:lnTo>
                      <a:pt x="191" y="242"/>
                    </a:lnTo>
                    <a:lnTo>
                      <a:pt x="191" y="241"/>
                    </a:lnTo>
                    <a:lnTo>
                      <a:pt x="190" y="242"/>
                    </a:lnTo>
                    <a:lnTo>
                      <a:pt x="190" y="241"/>
                    </a:lnTo>
                    <a:lnTo>
                      <a:pt x="190" y="242"/>
                    </a:lnTo>
                    <a:lnTo>
                      <a:pt x="190" y="241"/>
                    </a:lnTo>
                    <a:lnTo>
                      <a:pt x="188" y="241"/>
                    </a:lnTo>
                    <a:lnTo>
                      <a:pt x="188" y="240"/>
                    </a:lnTo>
                    <a:lnTo>
                      <a:pt x="187" y="240"/>
                    </a:lnTo>
                    <a:lnTo>
                      <a:pt x="187" y="241"/>
                    </a:lnTo>
                    <a:lnTo>
                      <a:pt x="187" y="240"/>
                    </a:lnTo>
                    <a:lnTo>
                      <a:pt x="186" y="240"/>
                    </a:lnTo>
                    <a:lnTo>
                      <a:pt x="186" y="241"/>
                    </a:lnTo>
                    <a:lnTo>
                      <a:pt x="186" y="240"/>
                    </a:lnTo>
                    <a:lnTo>
                      <a:pt x="186" y="241"/>
                    </a:lnTo>
                    <a:lnTo>
                      <a:pt x="186" y="240"/>
                    </a:lnTo>
                    <a:lnTo>
                      <a:pt x="185" y="240"/>
                    </a:lnTo>
                    <a:lnTo>
                      <a:pt x="186" y="240"/>
                    </a:lnTo>
                    <a:lnTo>
                      <a:pt x="185" y="240"/>
                    </a:lnTo>
                    <a:lnTo>
                      <a:pt x="183" y="240"/>
                    </a:lnTo>
                    <a:lnTo>
                      <a:pt x="182" y="240"/>
                    </a:lnTo>
                    <a:lnTo>
                      <a:pt x="181" y="240"/>
                    </a:lnTo>
                    <a:lnTo>
                      <a:pt x="181" y="241"/>
                    </a:lnTo>
                    <a:lnTo>
                      <a:pt x="179" y="241"/>
                    </a:lnTo>
                    <a:lnTo>
                      <a:pt x="179" y="242"/>
                    </a:lnTo>
                    <a:lnTo>
                      <a:pt x="178" y="242"/>
                    </a:lnTo>
                    <a:lnTo>
                      <a:pt x="179" y="242"/>
                    </a:lnTo>
                    <a:lnTo>
                      <a:pt x="178" y="242"/>
                    </a:lnTo>
                    <a:lnTo>
                      <a:pt x="178" y="244"/>
                    </a:lnTo>
                    <a:lnTo>
                      <a:pt x="177" y="244"/>
                    </a:lnTo>
                    <a:lnTo>
                      <a:pt x="177" y="242"/>
                    </a:lnTo>
                    <a:lnTo>
                      <a:pt x="177" y="244"/>
                    </a:lnTo>
                    <a:lnTo>
                      <a:pt x="177" y="242"/>
                    </a:lnTo>
                    <a:lnTo>
                      <a:pt x="177" y="244"/>
                    </a:lnTo>
                    <a:lnTo>
                      <a:pt x="175" y="244"/>
                    </a:lnTo>
                    <a:lnTo>
                      <a:pt x="175" y="245"/>
                    </a:lnTo>
                    <a:lnTo>
                      <a:pt x="177" y="245"/>
                    </a:lnTo>
                    <a:lnTo>
                      <a:pt x="175" y="245"/>
                    </a:lnTo>
                    <a:lnTo>
                      <a:pt x="175" y="246"/>
                    </a:lnTo>
                    <a:lnTo>
                      <a:pt x="177" y="246"/>
                    </a:lnTo>
                    <a:lnTo>
                      <a:pt x="175" y="246"/>
                    </a:lnTo>
                    <a:lnTo>
                      <a:pt x="175" y="248"/>
                    </a:lnTo>
                    <a:lnTo>
                      <a:pt x="174" y="248"/>
                    </a:lnTo>
                    <a:lnTo>
                      <a:pt x="174" y="249"/>
                    </a:lnTo>
                    <a:lnTo>
                      <a:pt x="173" y="249"/>
                    </a:lnTo>
                    <a:lnTo>
                      <a:pt x="171" y="249"/>
                    </a:lnTo>
                    <a:lnTo>
                      <a:pt x="171" y="248"/>
                    </a:lnTo>
                    <a:lnTo>
                      <a:pt x="171" y="249"/>
                    </a:lnTo>
                    <a:lnTo>
                      <a:pt x="170" y="249"/>
                    </a:lnTo>
                    <a:lnTo>
                      <a:pt x="171" y="249"/>
                    </a:lnTo>
                    <a:lnTo>
                      <a:pt x="170" y="249"/>
                    </a:lnTo>
                    <a:lnTo>
                      <a:pt x="171" y="249"/>
                    </a:lnTo>
                    <a:lnTo>
                      <a:pt x="170" y="249"/>
                    </a:lnTo>
                    <a:lnTo>
                      <a:pt x="169" y="249"/>
                    </a:lnTo>
                    <a:lnTo>
                      <a:pt x="169" y="250"/>
                    </a:lnTo>
                    <a:lnTo>
                      <a:pt x="168" y="250"/>
                    </a:lnTo>
                    <a:lnTo>
                      <a:pt x="169" y="250"/>
                    </a:lnTo>
                    <a:lnTo>
                      <a:pt x="168" y="250"/>
                    </a:lnTo>
                    <a:lnTo>
                      <a:pt x="166" y="250"/>
                    </a:lnTo>
                    <a:lnTo>
                      <a:pt x="165" y="250"/>
                    </a:lnTo>
                    <a:lnTo>
                      <a:pt x="165" y="252"/>
                    </a:lnTo>
                    <a:lnTo>
                      <a:pt x="164" y="252"/>
                    </a:lnTo>
                    <a:lnTo>
                      <a:pt x="164" y="250"/>
                    </a:lnTo>
                    <a:lnTo>
                      <a:pt x="164" y="252"/>
                    </a:lnTo>
                    <a:lnTo>
                      <a:pt x="162" y="252"/>
                    </a:lnTo>
                    <a:lnTo>
                      <a:pt x="164" y="252"/>
                    </a:lnTo>
                    <a:lnTo>
                      <a:pt x="162" y="252"/>
                    </a:lnTo>
                    <a:lnTo>
                      <a:pt x="164" y="252"/>
                    </a:lnTo>
                    <a:lnTo>
                      <a:pt x="162" y="252"/>
                    </a:lnTo>
                    <a:lnTo>
                      <a:pt x="162" y="253"/>
                    </a:lnTo>
                    <a:lnTo>
                      <a:pt x="162" y="252"/>
                    </a:lnTo>
                    <a:lnTo>
                      <a:pt x="161" y="252"/>
                    </a:lnTo>
                    <a:lnTo>
                      <a:pt x="161" y="253"/>
                    </a:lnTo>
                    <a:lnTo>
                      <a:pt x="160" y="253"/>
                    </a:lnTo>
                    <a:lnTo>
                      <a:pt x="160" y="254"/>
                    </a:lnTo>
                    <a:lnTo>
                      <a:pt x="160" y="253"/>
                    </a:lnTo>
                    <a:lnTo>
                      <a:pt x="158" y="253"/>
                    </a:lnTo>
                    <a:close/>
                  </a:path>
                </a:pathLst>
              </a:custGeom>
              <a:solidFill>
                <a:srgbClr val="DBD0E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0" name="Freeform 6">
                <a:extLst>
                  <a:ext uri="{FF2B5EF4-FFF2-40B4-BE49-F238E27FC236}">
                    <a16:creationId xmlns:a16="http://schemas.microsoft.com/office/drawing/2014/main" id="{6D43E3CF-A040-3679-8EE1-5F1FF56DB811}"/>
                  </a:ext>
                </a:extLst>
              </p:cNvPr>
              <p:cNvSpPr>
                <a:spLocks/>
              </p:cNvSpPr>
              <p:nvPr/>
            </p:nvSpPr>
            <p:spPr bwMode="auto">
              <a:xfrm>
                <a:off x="2861" y="1753"/>
                <a:ext cx="229" cy="330"/>
              </a:xfrm>
              <a:custGeom>
                <a:avLst/>
                <a:gdLst>
                  <a:gd name="T0" fmla="*/ 166 w 229"/>
                  <a:gd name="T1" fmla="*/ 230 h 330"/>
                  <a:gd name="T2" fmla="*/ 165 w 229"/>
                  <a:gd name="T3" fmla="*/ 235 h 330"/>
                  <a:gd name="T4" fmla="*/ 170 w 229"/>
                  <a:gd name="T5" fmla="*/ 245 h 330"/>
                  <a:gd name="T6" fmla="*/ 171 w 229"/>
                  <a:gd name="T7" fmla="*/ 250 h 330"/>
                  <a:gd name="T8" fmla="*/ 173 w 229"/>
                  <a:gd name="T9" fmla="*/ 263 h 330"/>
                  <a:gd name="T10" fmla="*/ 165 w 229"/>
                  <a:gd name="T11" fmla="*/ 272 h 330"/>
                  <a:gd name="T12" fmla="*/ 160 w 229"/>
                  <a:gd name="T13" fmla="*/ 281 h 330"/>
                  <a:gd name="T14" fmla="*/ 154 w 229"/>
                  <a:gd name="T15" fmla="*/ 285 h 330"/>
                  <a:gd name="T16" fmla="*/ 154 w 229"/>
                  <a:gd name="T17" fmla="*/ 289 h 330"/>
                  <a:gd name="T18" fmla="*/ 149 w 229"/>
                  <a:gd name="T19" fmla="*/ 294 h 330"/>
                  <a:gd name="T20" fmla="*/ 148 w 229"/>
                  <a:gd name="T21" fmla="*/ 305 h 330"/>
                  <a:gd name="T22" fmla="*/ 156 w 229"/>
                  <a:gd name="T23" fmla="*/ 310 h 330"/>
                  <a:gd name="T24" fmla="*/ 156 w 229"/>
                  <a:gd name="T25" fmla="*/ 327 h 330"/>
                  <a:gd name="T26" fmla="*/ 144 w 229"/>
                  <a:gd name="T27" fmla="*/ 322 h 330"/>
                  <a:gd name="T28" fmla="*/ 133 w 229"/>
                  <a:gd name="T29" fmla="*/ 311 h 330"/>
                  <a:gd name="T30" fmla="*/ 110 w 229"/>
                  <a:gd name="T31" fmla="*/ 307 h 330"/>
                  <a:gd name="T32" fmla="*/ 118 w 229"/>
                  <a:gd name="T33" fmla="*/ 293 h 330"/>
                  <a:gd name="T34" fmla="*/ 99 w 229"/>
                  <a:gd name="T35" fmla="*/ 283 h 330"/>
                  <a:gd name="T36" fmla="*/ 71 w 229"/>
                  <a:gd name="T37" fmla="*/ 275 h 330"/>
                  <a:gd name="T38" fmla="*/ 59 w 229"/>
                  <a:gd name="T39" fmla="*/ 250 h 330"/>
                  <a:gd name="T40" fmla="*/ 34 w 229"/>
                  <a:gd name="T41" fmla="*/ 254 h 330"/>
                  <a:gd name="T42" fmla="*/ 29 w 229"/>
                  <a:gd name="T43" fmla="*/ 245 h 330"/>
                  <a:gd name="T44" fmla="*/ 18 w 229"/>
                  <a:gd name="T45" fmla="*/ 238 h 330"/>
                  <a:gd name="T46" fmla="*/ 5 w 229"/>
                  <a:gd name="T47" fmla="*/ 231 h 330"/>
                  <a:gd name="T48" fmla="*/ 4 w 229"/>
                  <a:gd name="T49" fmla="*/ 225 h 330"/>
                  <a:gd name="T50" fmla="*/ 9 w 229"/>
                  <a:gd name="T51" fmla="*/ 218 h 330"/>
                  <a:gd name="T52" fmla="*/ 5 w 229"/>
                  <a:gd name="T53" fmla="*/ 212 h 330"/>
                  <a:gd name="T54" fmla="*/ 5 w 229"/>
                  <a:gd name="T55" fmla="*/ 203 h 330"/>
                  <a:gd name="T56" fmla="*/ 10 w 229"/>
                  <a:gd name="T57" fmla="*/ 195 h 330"/>
                  <a:gd name="T58" fmla="*/ 10 w 229"/>
                  <a:gd name="T59" fmla="*/ 187 h 330"/>
                  <a:gd name="T60" fmla="*/ 12 w 229"/>
                  <a:gd name="T61" fmla="*/ 175 h 330"/>
                  <a:gd name="T62" fmla="*/ 6 w 229"/>
                  <a:gd name="T63" fmla="*/ 163 h 330"/>
                  <a:gd name="T64" fmla="*/ 9 w 229"/>
                  <a:gd name="T65" fmla="*/ 152 h 330"/>
                  <a:gd name="T66" fmla="*/ 9 w 229"/>
                  <a:gd name="T67" fmla="*/ 133 h 330"/>
                  <a:gd name="T68" fmla="*/ 16 w 229"/>
                  <a:gd name="T69" fmla="*/ 123 h 330"/>
                  <a:gd name="T70" fmla="*/ 25 w 229"/>
                  <a:gd name="T71" fmla="*/ 115 h 330"/>
                  <a:gd name="T72" fmla="*/ 30 w 229"/>
                  <a:gd name="T73" fmla="*/ 105 h 330"/>
                  <a:gd name="T74" fmla="*/ 41 w 229"/>
                  <a:gd name="T75" fmla="*/ 95 h 330"/>
                  <a:gd name="T76" fmla="*/ 46 w 229"/>
                  <a:gd name="T77" fmla="*/ 80 h 330"/>
                  <a:gd name="T78" fmla="*/ 60 w 229"/>
                  <a:gd name="T79" fmla="*/ 73 h 330"/>
                  <a:gd name="T80" fmla="*/ 68 w 229"/>
                  <a:gd name="T81" fmla="*/ 60 h 330"/>
                  <a:gd name="T82" fmla="*/ 82 w 229"/>
                  <a:gd name="T83" fmla="*/ 56 h 330"/>
                  <a:gd name="T84" fmla="*/ 95 w 229"/>
                  <a:gd name="T85" fmla="*/ 46 h 330"/>
                  <a:gd name="T86" fmla="*/ 103 w 229"/>
                  <a:gd name="T87" fmla="*/ 35 h 330"/>
                  <a:gd name="T88" fmla="*/ 130 w 229"/>
                  <a:gd name="T89" fmla="*/ 30 h 330"/>
                  <a:gd name="T90" fmla="*/ 135 w 229"/>
                  <a:gd name="T91" fmla="*/ 63 h 330"/>
                  <a:gd name="T92" fmla="*/ 158 w 229"/>
                  <a:gd name="T93" fmla="*/ 65 h 330"/>
                  <a:gd name="T94" fmla="*/ 171 w 229"/>
                  <a:gd name="T95" fmla="*/ 74 h 330"/>
                  <a:gd name="T96" fmla="*/ 185 w 229"/>
                  <a:gd name="T97" fmla="*/ 65 h 330"/>
                  <a:gd name="T98" fmla="*/ 190 w 229"/>
                  <a:gd name="T99" fmla="*/ 72 h 330"/>
                  <a:gd name="T100" fmla="*/ 200 w 229"/>
                  <a:gd name="T101" fmla="*/ 69 h 330"/>
                  <a:gd name="T102" fmla="*/ 202 w 229"/>
                  <a:gd name="T103" fmla="*/ 60 h 330"/>
                  <a:gd name="T104" fmla="*/ 191 w 229"/>
                  <a:gd name="T105" fmla="*/ 51 h 330"/>
                  <a:gd name="T106" fmla="*/ 186 w 229"/>
                  <a:gd name="T107" fmla="*/ 33 h 330"/>
                  <a:gd name="T108" fmla="*/ 198 w 229"/>
                  <a:gd name="T109" fmla="*/ 29 h 330"/>
                  <a:gd name="T110" fmla="*/ 204 w 229"/>
                  <a:gd name="T111" fmla="*/ 25 h 330"/>
                  <a:gd name="T112" fmla="*/ 211 w 229"/>
                  <a:gd name="T113" fmla="*/ 25 h 330"/>
                  <a:gd name="T114" fmla="*/ 211 w 229"/>
                  <a:gd name="T115" fmla="*/ 15 h 330"/>
                  <a:gd name="T116" fmla="*/ 219 w 229"/>
                  <a:gd name="T117" fmla="*/ 9 h 330"/>
                  <a:gd name="T118" fmla="*/ 228 w 229"/>
                  <a:gd name="T119" fmla="*/ 1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9" h="330">
                    <a:moveTo>
                      <a:pt x="158" y="225"/>
                    </a:moveTo>
                    <a:lnTo>
                      <a:pt x="158" y="226"/>
                    </a:lnTo>
                    <a:lnTo>
                      <a:pt x="160" y="226"/>
                    </a:lnTo>
                    <a:lnTo>
                      <a:pt x="160" y="228"/>
                    </a:lnTo>
                    <a:lnTo>
                      <a:pt x="158" y="228"/>
                    </a:lnTo>
                    <a:lnTo>
                      <a:pt x="160" y="228"/>
                    </a:lnTo>
                    <a:lnTo>
                      <a:pt x="160" y="229"/>
                    </a:lnTo>
                    <a:lnTo>
                      <a:pt x="161" y="229"/>
                    </a:lnTo>
                    <a:lnTo>
                      <a:pt x="161" y="228"/>
                    </a:lnTo>
                    <a:lnTo>
                      <a:pt x="162" y="228"/>
                    </a:lnTo>
                    <a:lnTo>
                      <a:pt x="162" y="229"/>
                    </a:lnTo>
                    <a:lnTo>
                      <a:pt x="164" y="229"/>
                    </a:lnTo>
                    <a:lnTo>
                      <a:pt x="164" y="228"/>
                    </a:lnTo>
                    <a:lnTo>
                      <a:pt x="165" y="228"/>
                    </a:lnTo>
                    <a:lnTo>
                      <a:pt x="165" y="229"/>
                    </a:lnTo>
                    <a:lnTo>
                      <a:pt x="166" y="229"/>
                    </a:lnTo>
                    <a:lnTo>
                      <a:pt x="166" y="230"/>
                    </a:lnTo>
                    <a:lnTo>
                      <a:pt x="165" y="230"/>
                    </a:lnTo>
                    <a:lnTo>
                      <a:pt x="166" y="230"/>
                    </a:lnTo>
                    <a:lnTo>
                      <a:pt x="165" y="230"/>
                    </a:lnTo>
                    <a:lnTo>
                      <a:pt x="166" y="230"/>
                    </a:lnTo>
                    <a:lnTo>
                      <a:pt x="166" y="231"/>
                    </a:lnTo>
                    <a:lnTo>
                      <a:pt x="165" y="231"/>
                    </a:lnTo>
                    <a:lnTo>
                      <a:pt x="166" y="231"/>
                    </a:lnTo>
                    <a:lnTo>
                      <a:pt x="166" y="233"/>
                    </a:lnTo>
                    <a:lnTo>
                      <a:pt x="165" y="233"/>
                    </a:lnTo>
                    <a:lnTo>
                      <a:pt x="164" y="233"/>
                    </a:lnTo>
                    <a:lnTo>
                      <a:pt x="165" y="233"/>
                    </a:lnTo>
                    <a:lnTo>
                      <a:pt x="165" y="231"/>
                    </a:lnTo>
                    <a:lnTo>
                      <a:pt x="164" y="231"/>
                    </a:lnTo>
                    <a:lnTo>
                      <a:pt x="164" y="233"/>
                    </a:lnTo>
                    <a:lnTo>
                      <a:pt x="164" y="234"/>
                    </a:lnTo>
                    <a:lnTo>
                      <a:pt x="164" y="235"/>
                    </a:lnTo>
                    <a:lnTo>
                      <a:pt x="165" y="235"/>
                    </a:lnTo>
                    <a:lnTo>
                      <a:pt x="165" y="237"/>
                    </a:lnTo>
                    <a:lnTo>
                      <a:pt x="166" y="237"/>
                    </a:lnTo>
                    <a:lnTo>
                      <a:pt x="168" y="237"/>
                    </a:lnTo>
                    <a:lnTo>
                      <a:pt x="168" y="238"/>
                    </a:lnTo>
                    <a:lnTo>
                      <a:pt x="166" y="238"/>
                    </a:lnTo>
                    <a:lnTo>
                      <a:pt x="166" y="239"/>
                    </a:lnTo>
                    <a:lnTo>
                      <a:pt x="166" y="241"/>
                    </a:lnTo>
                    <a:lnTo>
                      <a:pt x="168" y="241"/>
                    </a:lnTo>
                    <a:lnTo>
                      <a:pt x="166" y="241"/>
                    </a:lnTo>
                    <a:lnTo>
                      <a:pt x="166" y="242"/>
                    </a:lnTo>
                    <a:lnTo>
                      <a:pt x="168" y="242"/>
                    </a:lnTo>
                    <a:lnTo>
                      <a:pt x="169" y="242"/>
                    </a:lnTo>
                    <a:lnTo>
                      <a:pt x="170" y="242"/>
                    </a:lnTo>
                    <a:lnTo>
                      <a:pt x="170" y="243"/>
                    </a:lnTo>
                    <a:lnTo>
                      <a:pt x="169" y="243"/>
                    </a:lnTo>
                    <a:lnTo>
                      <a:pt x="170" y="243"/>
                    </a:lnTo>
                    <a:lnTo>
                      <a:pt x="170" y="245"/>
                    </a:lnTo>
                    <a:lnTo>
                      <a:pt x="169" y="245"/>
                    </a:lnTo>
                    <a:lnTo>
                      <a:pt x="170" y="245"/>
                    </a:lnTo>
                    <a:lnTo>
                      <a:pt x="170" y="246"/>
                    </a:lnTo>
                    <a:lnTo>
                      <a:pt x="170" y="247"/>
                    </a:lnTo>
                    <a:lnTo>
                      <a:pt x="170" y="246"/>
                    </a:lnTo>
                    <a:lnTo>
                      <a:pt x="171" y="246"/>
                    </a:lnTo>
                    <a:lnTo>
                      <a:pt x="171" y="247"/>
                    </a:lnTo>
                    <a:lnTo>
                      <a:pt x="171" y="246"/>
                    </a:lnTo>
                    <a:lnTo>
                      <a:pt x="173" y="246"/>
                    </a:lnTo>
                    <a:lnTo>
                      <a:pt x="171" y="246"/>
                    </a:lnTo>
                    <a:lnTo>
                      <a:pt x="171" y="247"/>
                    </a:lnTo>
                    <a:lnTo>
                      <a:pt x="173" y="247"/>
                    </a:lnTo>
                    <a:lnTo>
                      <a:pt x="174" y="247"/>
                    </a:lnTo>
                    <a:lnTo>
                      <a:pt x="174" y="248"/>
                    </a:lnTo>
                    <a:lnTo>
                      <a:pt x="174" y="250"/>
                    </a:lnTo>
                    <a:lnTo>
                      <a:pt x="173" y="250"/>
                    </a:lnTo>
                    <a:lnTo>
                      <a:pt x="171" y="250"/>
                    </a:lnTo>
                    <a:lnTo>
                      <a:pt x="171" y="251"/>
                    </a:lnTo>
                    <a:lnTo>
                      <a:pt x="170" y="251"/>
                    </a:lnTo>
                    <a:lnTo>
                      <a:pt x="170" y="252"/>
                    </a:lnTo>
                    <a:lnTo>
                      <a:pt x="171" y="252"/>
                    </a:lnTo>
                    <a:lnTo>
                      <a:pt x="171" y="254"/>
                    </a:lnTo>
                    <a:lnTo>
                      <a:pt x="171" y="255"/>
                    </a:lnTo>
                    <a:lnTo>
                      <a:pt x="170" y="255"/>
                    </a:lnTo>
                    <a:lnTo>
                      <a:pt x="170" y="256"/>
                    </a:lnTo>
                    <a:lnTo>
                      <a:pt x="169" y="256"/>
                    </a:lnTo>
                    <a:lnTo>
                      <a:pt x="169" y="258"/>
                    </a:lnTo>
                    <a:lnTo>
                      <a:pt x="169" y="259"/>
                    </a:lnTo>
                    <a:lnTo>
                      <a:pt x="169" y="260"/>
                    </a:lnTo>
                    <a:lnTo>
                      <a:pt x="170" y="260"/>
                    </a:lnTo>
                    <a:lnTo>
                      <a:pt x="170" y="262"/>
                    </a:lnTo>
                    <a:lnTo>
                      <a:pt x="170" y="263"/>
                    </a:lnTo>
                    <a:lnTo>
                      <a:pt x="171" y="263"/>
                    </a:lnTo>
                    <a:lnTo>
                      <a:pt x="173" y="263"/>
                    </a:lnTo>
                    <a:lnTo>
                      <a:pt x="173" y="264"/>
                    </a:lnTo>
                    <a:lnTo>
                      <a:pt x="171" y="264"/>
                    </a:lnTo>
                    <a:lnTo>
                      <a:pt x="171" y="266"/>
                    </a:lnTo>
                    <a:lnTo>
                      <a:pt x="173" y="266"/>
                    </a:lnTo>
                    <a:lnTo>
                      <a:pt x="173" y="267"/>
                    </a:lnTo>
                    <a:lnTo>
                      <a:pt x="171" y="267"/>
                    </a:lnTo>
                    <a:lnTo>
                      <a:pt x="170" y="267"/>
                    </a:lnTo>
                    <a:lnTo>
                      <a:pt x="170" y="268"/>
                    </a:lnTo>
                    <a:lnTo>
                      <a:pt x="170" y="269"/>
                    </a:lnTo>
                    <a:lnTo>
                      <a:pt x="170" y="271"/>
                    </a:lnTo>
                    <a:lnTo>
                      <a:pt x="170" y="272"/>
                    </a:lnTo>
                    <a:lnTo>
                      <a:pt x="170" y="271"/>
                    </a:lnTo>
                    <a:lnTo>
                      <a:pt x="169" y="271"/>
                    </a:lnTo>
                    <a:lnTo>
                      <a:pt x="169" y="272"/>
                    </a:lnTo>
                    <a:lnTo>
                      <a:pt x="168" y="272"/>
                    </a:lnTo>
                    <a:lnTo>
                      <a:pt x="166" y="272"/>
                    </a:lnTo>
                    <a:lnTo>
                      <a:pt x="165" y="272"/>
                    </a:lnTo>
                    <a:lnTo>
                      <a:pt x="165" y="273"/>
                    </a:lnTo>
                    <a:lnTo>
                      <a:pt x="165" y="275"/>
                    </a:lnTo>
                    <a:lnTo>
                      <a:pt x="165" y="276"/>
                    </a:lnTo>
                    <a:lnTo>
                      <a:pt x="165" y="277"/>
                    </a:lnTo>
                    <a:lnTo>
                      <a:pt x="165" y="279"/>
                    </a:lnTo>
                    <a:lnTo>
                      <a:pt x="166" y="279"/>
                    </a:lnTo>
                    <a:lnTo>
                      <a:pt x="165" y="279"/>
                    </a:lnTo>
                    <a:lnTo>
                      <a:pt x="164" y="279"/>
                    </a:lnTo>
                    <a:lnTo>
                      <a:pt x="164" y="277"/>
                    </a:lnTo>
                    <a:lnTo>
                      <a:pt x="162" y="277"/>
                    </a:lnTo>
                    <a:lnTo>
                      <a:pt x="162" y="279"/>
                    </a:lnTo>
                    <a:lnTo>
                      <a:pt x="164" y="279"/>
                    </a:lnTo>
                    <a:lnTo>
                      <a:pt x="162" y="279"/>
                    </a:lnTo>
                    <a:lnTo>
                      <a:pt x="161" y="279"/>
                    </a:lnTo>
                    <a:lnTo>
                      <a:pt x="161" y="280"/>
                    </a:lnTo>
                    <a:lnTo>
                      <a:pt x="160" y="280"/>
                    </a:lnTo>
                    <a:lnTo>
                      <a:pt x="160" y="281"/>
                    </a:lnTo>
                    <a:lnTo>
                      <a:pt x="161" y="281"/>
                    </a:lnTo>
                    <a:lnTo>
                      <a:pt x="160" y="281"/>
                    </a:lnTo>
                    <a:lnTo>
                      <a:pt x="158" y="281"/>
                    </a:lnTo>
                    <a:lnTo>
                      <a:pt x="158" y="283"/>
                    </a:lnTo>
                    <a:lnTo>
                      <a:pt x="160" y="283"/>
                    </a:lnTo>
                    <a:lnTo>
                      <a:pt x="160" y="284"/>
                    </a:lnTo>
                    <a:lnTo>
                      <a:pt x="160" y="283"/>
                    </a:lnTo>
                    <a:lnTo>
                      <a:pt x="158" y="283"/>
                    </a:lnTo>
                    <a:lnTo>
                      <a:pt x="158" y="284"/>
                    </a:lnTo>
                    <a:lnTo>
                      <a:pt x="157" y="284"/>
                    </a:lnTo>
                    <a:lnTo>
                      <a:pt x="158" y="284"/>
                    </a:lnTo>
                    <a:lnTo>
                      <a:pt x="157" y="284"/>
                    </a:lnTo>
                    <a:lnTo>
                      <a:pt x="157" y="283"/>
                    </a:lnTo>
                    <a:lnTo>
                      <a:pt x="156" y="283"/>
                    </a:lnTo>
                    <a:lnTo>
                      <a:pt x="156" y="284"/>
                    </a:lnTo>
                    <a:lnTo>
                      <a:pt x="156" y="285"/>
                    </a:lnTo>
                    <a:lnTo>
                      <a:pt x="154" y="285"/>
                    </a:lnTo>
                    <a:lnTo>
                      <a:pt x="156" y="285"/>
                    </a:lnTo>
                    <a:lnTo>
                      <a:pt x="156" y="286"/>
                    </a:lnTo>
                    <a:lnTo>
                      <a:pt x="156" y="288"/>
                    </a:lnTo>
                    <a:lnTo>
                      <a:pt x="156" y="286"/>
                    </a:lnTo>
                    <a:lnTo>
                      <a:pt x="156" y="288"/>
                    </a:lnTo>
                    <a:lnTo>
                      <a:pt x="157" y="288"/>
                    </a:lnTo>
                    <a:lnTo>
                      <a:pt x="156" y="288"/>
                    </a:lnTo>
                    <a:lnTo>
                      <a:pt x="157" y="288"/>
                    </a:lnTo>
                    <a:lnTo>
                      <a:pt x="157" y="286"/>
                    </a:lnTo>
                    <a:lnTo>
                      <a:pt x="157" y="288"/>
                    </a:lnTo>
                    <a:lnTo>
                      <a:pt x="157" y="289"/>
                    </a:lnTo>
                    <a:lnTo>
                      <a:pt x="157" y="288"/>
                    </a:lnTo>
                    <a:lnTo>
                      <a:pt x="156" y="288"/>
                    </a:lnTo>
                    <a:lnTo>
                      <a:pt x="156" y="289"/>
                    </a:lnTo>
                    <a:lnTo>
                      <a:pt x="157" y="289"/>
                    </a:lnTo>
                    <a:lnTo>
                      <a:pt x="156" y="289"/>
                    </a:lnTo>
                    <a:lnTo>
                      <a:pt x="154" y="289"/>
                    </a:lnTo>
                    <a:lnTo>
                      <a:pt x="153" y="289"/>
                    </a:lnTo>
                    <a:lnTo>
                      <a:pt x="154" y="289"/>
                    </a:lnTo>
                    <a:lnTo>
                      <a:pt x="154" y="290"/>
                    </a:lnTo>
                    <a:lnTo>
                      <a:pt x="153" y="290"/>
                    </a:lnTo>
                    <a:lnTo>
                      <a:pt x="153" y="289"/>
                    </a:lnTo>
                    <a:lnTo>
                      <a:pt x="153" y="290"/>
                    </a:lnTo>
                    <a:lnTo>
                      <a:pt x="153" y="292"/>
                    </a:lnTo>
                    <a:lnTo>
                      <a:pt x="153" y="293"/>
                    </a:lnTo>
                    <a:lnTo>
                      <a:pt x="153" y="292"/>
                    </a:lnTo>
                    <a:lnTo>
                      <a:pt x="152" y="293"/>
                    </a:lnTo>
                    <a:lnTo>
                      <a:pt x="152" y="292"/>
                    </a:lnTo>
                    <a:lnTo>
                      <a:pt x="153" y="292"/>
                    </a:lnTo>
                    <a:lnTo>
                      <a:pt x="152" y="292"/>
                    </a:lnTo>
                    <a:lnTo>
                      <a:pt x="152" y="293"/>
                    </a:lnTo>
                    <a:lnTo>
                      <a:pt x="152" y="294"/>
                    </a:lnTo>
                    <a:lnTo>
                      <a:pt x="150" y="294"/>
                    </a:lnTo>
                    <a:lnTo>
                      <a:pt x="149" y="294"/>
                    </a:lnTo>
                    <a:lnTo>
                      <a:pt x="149" y="296"/>
                    </a:lnTo>
                    <a:lnTo>
                      <a:pt x="149" y="297"/>
                    </a:lnTo>
                    <a:lnTo>
                      <a:pt x="149" y="298"/>
                    </a:lnTo>
                    <a:lnTo>
                      <a:pt x="149" y="300"/>
                    </a:lnTo>
                    <a:lnTo>
                      <a:pt x="148" y="300"/>
                    </a:lnTo>
                    <a:lnTo>
                      <a:pt x="149" y="300"/>
                    </a:lnTo>
                    <a:lnTo>
                      <a:pt x="150" y="300"/>
                    </a:lnTo>
                    <a:lnTo>
                      <a:pt x="152" y="300"/>
                    </a:lnTo>
                    <a:lnTo>
                      <a:pt x="150" y="300"/>
                    </a:lnTo>
                    <a:lnTo>
                      <a:pt x="150" y="301"/>
                    </a:lnTo>
                    <a:lnTo>
                      <a:pt x="149" y="301"/>
                    </a:lnTo>
                    <a:lnTo>
                      <a:pt x="149" y="302"/>
                    </a:lnTo>
                    <a:lnTo>
                      <a:pt x="148" y="302"/>
                    </a:lnTo>
                    <a:lnTo>
                      <a:pt x="148" y="303"/>
                    </a:lnTo>
                    <a:lnTo>
                      <a:pt x="147" y="303"/>
                    </a:lnTo>
                    <a:lnTo>
                      <a:pt x="148" y="303"/>
                    </a:lnTo>
                    <a:lnTo>
                      <a:pt x="148" y="305"/>
                    </a:lnTo>
                    <a:lnTo>
                      <a:pt x="149" y="303"/>
                    </a:lnTo>
                    <a:lnTo>
                      <a:pt x="149" y="305"/>
                    </a:lnTo>
                    <a:lnTo>
                      <a:pt x="150" y="305"/>
                    </a:lnTo>
                    <a:lnTo>
                      <a:pt x="150" y="306"/>
                    </a:lnTo>
                    <a:lnTo>
                      <a:pt x="150" y="307"/>
                    </a:lnTo>
                    <a:lnTo>
                      <a:pt x="150" y="309"/>
                    </a:lnTo>
                    <a:lnTo>
                      <a:pt x="152" y="309"/>
                    </a:lnTo>
                    <a:lnTo>
                      <a:pt x="152" y="307"/>
                    </a:lnTo>
                    <a:lnTo>
                      <a:pt x="150" y="307"/>
                    </a:lnTo>
                    <a:lnTo>
                      <a:pt x="152" y="307"/>
                    </a:lnTo>
                    <a:lnTo>
                      <a:pt x="152" y="309"/>
                    </a:lnTo>
                    <a:lnTo>
                      <a:pt x="153" y="309"/>
                    </a:lnTo>
                    <a:lnTo>
                      <a:pt x="154" y="309"/>
                    </a:lnTo>
                    <a:lnTo>
                      <a:pt x="154" y="310"/>
                    </a:lnTo>
                    <a:lnTo>
                      <a:pt x="156" y="310"/>
                    </a:lnTo>
                    <a:lnTo>
                      <a:pt x="156" y="311"/>
                    </a:lnTo>
                    <a:lnTo>
                      <a:pt x="156" y="310"/>
                    </a:lnTo>
                    <a:lnTo>
                      <a:pt x="156" y="311"/>
                    </a:lnTo>
                    <a:lnTo>
                      <a:pt x="157" y="311"/>
                    </a:lnTo>
                    <a:lnTo>
                      <a:pt x="157" y="313"/>
                    </a:lnTo>
                    <a:lnTo>
                      <a:pt x="156" y="313"/>
                    </a:lnTo>
                    <a:lnTo>
                      <a:pt x="156" y="314"/>
                    </a:lnTo>
                    <a:lnTo>
                      <a:pt x="156" y="315"/>
                    </a:lnTo>
                    <a:lnTo>
                      <a:pt x="156" y="317"/>
                    </a:lnTo>
                    <a:lnTo>
                      <a:pt x="156" y="318"/>
                    </a:lnTo>
                    <a:lnTo>
                      <a:pt x="156" y="319"/>
                    </a:lnTo>
                    <a:lnTo>
                      <a:pt x="156" y="320"/>
                    </a:lnTo>
                    <a:lnTo>
                      <a:pt x="156" y="322"/>
                    </a:lnTo>
                    <a:lnTo>
                      <a:pt x="156" y="323"/>
                    </a:lnTo>
                    <a:lnTo>
                      <a:pt x="154" y="323"/>
                    </a:lnTo>
                    <a:lnTo>
                      <a:pt x="154" y="324"/>
                    </a:lnTo>
                    <a:lnTo>
                      <a:pt x="154" y="326"/>
                    </a:lnTo>
                    <a:lnTo>
                      <a:pt x="154" y="327"/>
                    </a:lnTo>
                    <a:lnTo>
                      <a:pt x="156" y="327"/>
                    </a:lnTo>
                    <a:lnTo>
                      <a:pt x="154" y="327"/>
                    </a:lnTo>
                    <a:lnTo>
                      <a:pt x="154" y="328"/>
                    </a:lnTo>
                    <a:lnTo>
                      <a:pt x="154" y="330"/>
                    </a:lnTo>
                    <a:lnTo>
                      <a:pt x="153" y="330"/>
                    </a:lnTo>
                    <a:lnTo>
                      <a:pt x="152" y="330"/>
                    </a:lnTo>
                    <a:lnTo>
                      <a:pt x="152" y="328"/>
                    </a:lnTo>
                    <a:lnTo>
                      <a:pt x="150" y="328"/>
                    </a:lnTo>
                    <a:lnTo>
                      <a:pt x="150" y="327"/>
                    </a:lnTo>
                    <a:lnTo>
                      <a:pt x="149" y="327"/>
                    </a:lnTo>
                    <a:lnTo>
                      <a:pt x="149" y="326"/>
                    </a:lnTo>
                    <a:lnTo>
                      <a:pt x="148" y="326"/>
                    </a:lnTo>
                    <a:lnTo>
                      <a:pt x="148" y="324"/>
                    </a:lnTo>
                    <a:lnTo>
                      <a:pt x="147" y="324"/>
                    </a:lnTo>
                    <a:lnTo>
                      <a:pt x="147" y="323"/>
                    </a:lnTo>
                    <a:lnTo>
                      <a:pt x="145" y="323"/>
                    </a:lnTo>
                    <a:lnTo>
                      <a:pt x="145" y="322"/>
                    </a:lnTo>
                    <a:lnTo>
                      <a:pt x="144" y="322"/>
                    </a:lnTo>
                    <a:lnTo>
                      <a:pt x="143" y="322"/>
                    </a:lnTo>
                    <a:lnTo>
                      <a:pt x="141" y="322"/>
                    </a:lnTo>
                    <a:lnTo>
                      <a:pt x="140" y="320"/>
                    </a:lnTo>
                    <a:lnTo>
                      <a:pt x="141" y="320"/>
                    </a:lnTo>
                    <a:lnTo>
                      <a:pt x="140" y="320"/>
                    </a:lnTo>
                    <a:lnTo>
                      <a:pt x="140" y="319"/>
                    </a:lnTo>
                    <a:lnTo>
                      <a:pt x="140" y="318"/>
                    </a:lnTo>
                    <a:lnTo>
                      <a:pt x="140" y="317"/>
                    </a:lnTo>
                    <a:lnTo>
                      <a:pt x="140" y="315"/>
                    </a:lnTo>
                    <a:lnTo>
                      <a:pt x="139" y="315"/>
                    </a:lnTo>
                    <a:lnTo>
                      <a:pt x="139" y="314"/>
                    </a:lnTo>
                    <a:lnTo>
                      <a:pt x="137" y="314"/>
                    </a:lnTo>
                    <a:lnTo>
                      <a:pt x="137" y="313"/>
                    </a:lnTo>
                    <a:lnTo>
                      <a:pt x="136" y="313"/>
                    </a:lnTo>
                    <a:lnTo>
                      <a:pt x="135" y="313"/>
                    </a:lnTo>
                    <a:lnTo>
                      <a:pt x="135" y="311"/>
                    </a:lnTo>
                    <a:lnTo>
                      <a:pt x="133" y="311"/>
                    </a:lnTo>
                    <a:lnTo>
                      <a:pt x="132" y="311"/>
                    </a:lnTo>
                    <a:lnTo>
                      <a:pt x="131" y="311"/>
                    </a:lnTo>
                    <a:lnTo>
                      <a:pt x="131" y="310"/>
                    </a:lnTo>
                    <a:lnTo>
                      <a:pt x="130" y="310"/>
                    </a:lnTo>
                    <a:lnTo>
                      <a:pt x="128" y="309"/>
                    </a:lnTo>
                    <a:lnTo>
                      <a:pt x="127" y="309"/>
                    </a:lnTo>
                    <a:lnTo>
                      <a:pt x="126" y="310"/>
                    </a:lnTo>
                    <a:lnTo>
                      <a:pt x="124" y="310"/>
                    </a:lnTo>
                    <a:lnTo>
                      <a:pt x="122" y="311"/>
                    </a:lnTo>
                    <a:lnTo>
                      <a:pt x="119" y="313"/>
                    </a:lnTo>
                    <a:lnTo>
                      <a:pt x="114" y="314"/>
                    </a:lnTo>
                    <a:lnTo>
                      <a:pt x="114" y="313"/>
                    </a:lnTo>
                    <a:lnTo>
                      <a:pt x="114" y="311"/>
                    </a:lnTo>
                    <a:lnTo>
                      <a:pt x="113" y="310"/>
                    </a:lnTo>
                    <a:lnTo>
                      <a:pt x="113" y="309"/>
                    </a:lnTo>
                    <a:lnTo>
                      <a:pt x="111" y="307"/>
                    </a:lnTo>
                    <a:lnTo>
                      <a:pt x="110" y="307"/>
                    </a:lnTo>
                    <a:lnTo>
                      <a:pt x="110" y="305"/>
                    </a:lnTo>
                    <a:lnTo>
                      <a:pt x="110" y="303"/>
                    </a:lnTo>
                    <a:lnTo>
                      <a:pt x="111" y="303"/>
                    </a:lnTo>
                    <a:lnTo>
                      <a:pt x="113" y="301"/>
                    </a:lnTo>
                    <a:lnTo>
                      <a:pt x="114" y="301"/>
                    </a:lnTo>
                    <a:lnTo>
                      <a:pt x="114" y="300"/>
                    </a:lnTo>
                    <a:lnTo>
                      <a:pt x="115" y="300"/>
                    </a:lnTo>
                    <a:lnTo>
                      <a:pt x="115" y="298"/>
                    </a:lnTo>
                    <a:lnTo>
                      <a:pt x="116" y="298"/>
                    </a:lnTo>
                    <a:lnTo>
                      <a:pt x="116" y="297"/>
                    </a:lnTo>
                    <a:lnTo>
                      <a:pt x="118" y="297"/>
                    </a:lnTo>
                    <a:lnTo>
                      <a:pt x="119" y="297"/>
                    </a:lnTo>
                    <a:lnTo>
                      <a:pt x="120" y="296"/>
                    </a:lnTo>
                    <a:lnTo>
                      <a:pt x="120" y="294"/>
                    </a:lnTo>
                    <a:lnTo>
                      <a:pt x="120" y="293"/>
                    </a:lnTo>
                    <a:lnTo>
                      <a:pt x="119" y="294"/>
                    </a:lnTo>
                    <a:lnTo>
                      <a:pt x="118" y="293"/>
                    </a:lnTo>
                    <a:lnTo>
                      <a:pt x="116" y="293"/>
                    </a:lnTo>
                    <a:lnTo>
                      <a:pt x="115" y="293"/>
                    </a:lnTo>
                    <a:lnTo>
                      <a:pt x="114" y="292"/>
                    </a:lnTo>
                    <a:lnTo>
                      <a:pt x="113" y="290"/>
                    </a:lnTo>
                    <a:lnTo>
                      <a:pt x="111" y="289"/>
                    </a:lnTo>
                    <a:lnTo>
                      <a:pt x="111" y="288"/>
                    </a:lnTo>
                    <a:lnTo>
                      <a:pt x="110" y="288"/>
                    </a:lnTo>
                    <a:lnTo>
                      <a:pt x="109" y="288"/>
                    </a:lnTo>
                    <a:lnTo>
                      <a:pt x="109" y="286"/>
                    </a:lnTo>
                    <a:lnTo>
                      <a:pt x="107" y="286"/>
                    </a:lnTo>
                    <a:lnTo>
                      <a:pt x="106" y="286"/>
                    </a:lnTo>
                    <a:lnTo>
                      <a:pt x="106" y="285"/>
                    </a:lnTo>
                    <a:lnTo>
                      <a:pt x="105" y="285"/>
                    </a:lnTo>
                    <a:lnTo>
                      <a:pt x="103" y="284"/>
                    </a:lnTo>
                    <a:lnTo>
                      <a:pt x="102" y="284"/>
                    </a:lnTo>
                    <a:lnTo>
                      <a:pt x="101" y="284"/>
                    </a:lnTo>
                    <a:lnTo>
                      <a:pt x="99" y="283"/>
                    </a:lnTo>
                    <a:lnTo>
                      <a:pt x="98" y="279"/>
                    </a:lnTo>
                    <a:lnTo>
                      <a:pt x="97" y="277"/>
                    </a:lnTo>
                    <a:lnTo>
                      <a:pt x="95" y="276"/>
                    </a:lnTo>
                    <a:lnTo>
                      <a:pt x="93" y="273"/>
                    </a:lnTo>
                    <a:lnTo>
                      <a:pt x="90" y="272"/>
                    </a:lnTo>
                    <a:lnTo>
                      <a:pt x="89" y="271"/>
                    </a:lnTo>
                    <a:lnTo>
                      <a:pt x="84" y="269"/>
                    </a:lnTo>
                    <a:lnTo>
                      <a:pt x="82" y="271"/>
                    </a:lnTo>
                    <a:lnTo>
                      <a:pt x="80" y="269"/>
                    </a:lnTo>
                    <a:lnTo>
                      <a:pt x="78" y="271"/>
                    </a:lnTo>
                    <a:lnTo>
                      <a:pt x="76" y="269"/>
                    </a:lnTo>
                    <a:lnTo>
                      <a:pt x="73" y="271"/>
                    </a:lnTo>
                    <a:lnTo>
                      <a:pt x="73" y="273"/>
                    </a:lnTo>
                    <a:lnTo>
                      <a:pt x="72" y="273"/>
                    </a:lnTo>
                    <a:lnTo>
                      <a:pt x="72" y="276"/>
                    </a:lnTo>
                    <a:lnTo>
                      <a:pt x="71" y="276"/>
                    </a:lnTo>
                    <a:lnTo>
                      <a:pt x="71" y="275"/>
                    </a:lnTo>
                    <a:lnTo>
                      <a:pt x="69" y="275"/>
                    </a:lnTo>
                    <a:lnTo>
                      <a:pt x="69" y="273"/>
                    </a:lnTo>
                    <a:lnTo>
                      <a:pt x="69" y="272"/>
                    </a:lnTo>
                    <a:lnTo>
                      <a:pt x="69" y="271"/>
                    </a:lnTo>
                    <a:lnTo>
                      <a:pt x="69" y="269"/>
                    </a:lnTo>
                    <a:lnTo>
                      <a:pt x="69" y="266"/>
                    </a:lnTo>
                    <a:lnTo>
                      <a:pt x="68" y="264"/>
                    </a:lnTo>
                    <a:lnTo>
                      <a:pt x="68" y="258"/>
                    </a:lnTo>
                    <a:lnTo>
                      <a:pt x="68" y="256"/>
                    </a:lnTo>
                    <a:lnTo>
                      <a:pt x="68" y="255"/>
                    </a:lnTo>
                    <a:lnTo>
                      <a:pt x="65" y="255"/>
                    </a:lnTo>
                    <a:lnTo>
                      <a:pt x="64" y="254"/>
                    </a:lnTo>
                    <a:lnTo>
                      <a:pt x="63" y="254"/>
                    </a:lnTo>
                    <a:lnTo>
                      <a:pt x="63" y="252"/>
                    </a:lnTo>
                    <a:lnTo>
                      <a:pt x="61" y="251"/>
                    </a:lnTo>
                    <a:lnTo>
                      <a:pt x="60" y="251"/>
                    </a:lnTo>
                    <a:lnTo>
                      <a:pt x="59" y="250"/>
                    </a:lnTo>
                    <a:lnTo>
                      <a:pt x="56" y="250"/>
                    </a:lnTo>
                    <a:lnTo>
                      <a:pt x="55" y="250"/>
                    </a:lnTo>
                    <a:lnTo>
                      <a:pt x="52" y="250"/>
                    </a:lnTo>
                    <a:lnTo>
                      <a:pt x="50" y="250"/>
                    </a:lnTo>
                    <a:lnTo>
                      <a:pt x="48" y="251"/>
                    </a:lnTo>
                    <a:lnTo>
                      <a:pt x="47" y="251"/>
                    </a:lnTo>
                    <a:lnTo>
                      <a:pt x="44" y="252"/>
                    </a:lnTo>
                    <a:lnTo>
                      <a:pt x="43" y="251"/>
                    </a:lnTo>
                    <a:lnTo>
                      <a:pt x="42" y="251"/>
                    </a:lnTo>
                    <a:lnTo>
                      <a:pt x="41" y="251"/>
                    </a:lnTo>
                    <a:lnTo>
                      <a:pt x="39" y="251"/>
                    </a:lnTo>
                    <a:lnTo>
                      <a:pt x="38" y="251"/>
                    </a:lnTo>
                    <a:lnTo>
                      <a:pt x="38" y="252"/>
                    </a:lnTo>
                    <a:lnTo>
                      <a:pt x="37" y="252"/>
                    </a:lnTo>
                    <a:lnTo>
                      <a:pt x="37" y="254"/>
                    </a:lnTo>
                    <a:lnTo>
                      <a:pt x="35" y="254"/>
                    </a:lnTo>
                    <a:lnTo>
                      <a:pt x="34" y="254"/>
                    </a:lnTo>
                    <a:lnTo>
                      <a:pt x="33" y="254"/>
                    </a:lnTo>
                    <a:lnTo>
                      <a:pt x="33" y="252"/>
                    </a:lnTo>
                    <a:lnTo>
                      <a:pt x="34" y="252"/>
                    </a:lnTo>
                    <a:lnTo>
                      <a:pt x="34" y="251"/>
                    </a:lnTo>
                    <a:lnTo>
                      <a:pt x="33" y="251"/>
                    </a:lnTo>
                    <a:lnTo>
                      <a:pt x="33" y="250"/>
                    </a:lnTo>
                    <a:lnTo>
                      <a:pt x="33" y="251"/>
                    </a:lnTo>
                    <a:lnTo>
                      <a:pt x="33" y="250"/>
                    </a:lnTo>
                    <a:lnTo>
                      <a:pt x="33" y="248"/>
                    </a:lnTo>
                    <a:lnTo>
                      <a:pt x="31" y="248"/>
                    </a:lnTo>
                    <a:lnTo>
                      <a:pt x="31" y="247"/>
                    </a:lnTo>
                    <a:lnTo>
                      <a:pt x="33" y="247"/>
                    </a:lnTo>
                    <a:lnTo>
                      <a:pt x="31" y="247"/>
                    </a:lnTo>
                    <a:lnTo>
                      <a:pt x="31" y="246"/>
                    </a:lnTo>
                    <a:lnTo>
                      <a:pt x="30" y="246"/>
                    </a:lnTo>
                    <a:lnTo>
                      <a:pt x="30" y="245"/>
                    </a:lnTo>
                    <a:lnTo>
                      <a:pt x="29" y="245"/>
                    </a:lnTo>
                    <a:lnTo>
                      <a:pt x="27" y="245"/>
                    </a:lnTo>
                    <a:lnTo>
                      <a:pt x="27" y="243"/>
                    </a:lnTo>
                    <a:lnTo>
                      <a:pt x="26" y="243"/>
                    </a:lnTo>
                    <a:lnTo>
                      <a:pt x="26" y="242"/>
                    </a:lnTo>
                    <a:lnTo>
                      <a:pt x="26" y="241"/>
                    </a:lnTo>
                    <a:lnTo>
                      <a:pt x="25" y="241"/>
                    </a:lnTo>
                    <a:lnTo>
                      <a:pt x="25" y="239"/>
                    </a:lnTo>
                    <a:lnTo>
                      <a:pt x="25" y="241"/>
                    </a:lnTo>
                    <a:lnTo>
                      <a:pt x="23" y="241"/>
                    </a:lnTo>
                    <a:lnTo>
                      <a:pt x="23" y="239"/>
                    </a:lnTo>
                    <a:lnTo>
                      <a:pt x="23" y="241"/>
                    </a:lnTo>
                    <a:lnTo>
                      <a:pt x="23" y="239"/>
                    </a:lnTo>
                    <a:lnTo>
                      <a:pt x="22" y="239"/>
                    </a:lnTo>
                    <a:lnTo>
                      <a:pt x="21" y="239"/>
                    </a:lnTo>
                    <a:lnTo>
                      <a:pt x="20" y="239"/>
                    </a:lnTo>
                    <a:lnTo>
                      <a:pt x="20" y="238"/>
                    </a:lnTo>
                    <a:lnTo>
                      <a:pt x="18" y="238"/>
                    </a:lnTo>
                    <a:lnTo>
                      <a:pt x="18" y="237"/>
                    </a:lnTo>
                    <a:lnTo>
                      <a:pt x="17" y="237"/>
                    </a:lnTo>
                    <a:lnTo>
                      <a:pt x="16" y="237"/>
                    </a:lnTo>
                    <a:lnTo>
                      <a:pt x="16" y="235"/>
                    </a:lnTo>
                    <a:lnTo>
                      <a:pt x="16" y="234"/>
                    </a:lnTo>
                    <a:lnTo>
                      <a:pt x="14" y="234"/>
                    </a:lnTo>
                    <a:lnTo>
                      <a:pt x="13" y="234"/>
                    </a:lnTo>
                    <a:lnTo>
                      <a:pt x="13" y="233"/>
                    </a:lnTo>
                    <a:lnTo>
                      <a:pt x="12" y="233"/>
                    </a:lnTo>
                    <a:lnTo>
                      <a:pt x="10" y="233"/>
                    </a:lnTo>
                    <a:lnTo>
                      <a:pt x="10" y="231"/>
                    </a:lnTo>
                    <a:lnTo>
                      <a:pt x="9" y="231"/>
                    </a:lnTo>
                    <a:lnTo>
                      <a:pt x="9" y="230"/>
                    </a:lnTo>
                    <a:lnTo>
                      <a:pt x="9" y="231"/>
                    </a:lnTo>
                    <a:lnTo>
                      <a:pt x="8" y="231"/>
                    </a:lnTo>
                    <a:lnTo>
                      <a:pt x="6" y="231"/>
                    </a:lnTo>
                    <a:lnTo>
                      <a:pt x="5" y="231"/>
                    </a:lnTo>
                    <a:lnTo>
                      <a:pt x="4" y="231"/>
                    </a:lnTo>
                    <a:lnTo>
                      <a:pt x="4" y="233"/>
                    </a:lnTo>
                    <a:lnTo>
                      <a:pt x="3" y="233"/>
                    </a:lnTo>
                    <a:lnTo>
                      <a:pt x="3" y="231"/>
                    </a:lnTo>
                    <a:lnTo>
                      <a:pt x="3" y="230"/>
                    </a:lnTo>
                    <a:lnTo>
                      <a:pt x="3" y="229"/>
                    </a:lnTo>
                    <a:lnTo>
                      <a:pt x="4" y="229"/>
                    </a:lnTo>
                    <a:lnTo>
                      <a:pt x="4" y="228"/>
                    </a:lnTo>
                    <a:lnTo>
                      <a:pt x="3" y="228"/>
                    </a:lnTo>
                    <a:lnTo>
                      <a:pt x="1" y="228"/>
                    </a:lnTo>
                    <a:lnTo>
                      <a:pt x="3" y="228"/>
                    </a:lnTo>
                    <a:lnTo>
                      <a:pt x="1" y="228"/>
                    </a:lnTo>
                    <a:lnTo>
                      <a:pt x="0" y="228"/>
                    </a:lnTo>
                    <a:lnTo>
                      <a:pt x="1" y="226"/>
                    </a:lnTo>
                    <a:lnTo>
                      <a:pt x="3" y="226"/>
                    </a:lnTo>
                    <a:lnTo>
                      <a:pt x="3" y="225"/>
                    </a:lnTo>
                    <a:lnTo>
                      <a:pt x="4" y="225"/>
                    </a:lnTo>
                    <a:lnTo>
                      <a:pt x="5" y="225"/>
                    </a:lnTo>
                    <a:lnTo>
                      <a:pt x="6" y="225"/>
                    </a:lnTo>
                    <a:lnTo>
                      <a:pt x="8" y="225"/>
                    </a:lnTo>
                    <a:lnTo>
                      <a:pt x="8" y="224"/>
                    </a:lnTo>
                    <a:lnTo>
                      <a:pt x="9" y="224"/>
                    </a:lnTo>
                    <a:lnTo>
                      <a:pt x="9" y="222"/>
                    </a:lnTo>
                    <a:lnTo>
                      <a:pt x="9" y="224"/>
                    </a:lnTo>
                    <a:lnTo>
                      <a:pt x="9" y="222"/>
                    </a:lnTo>
                    <a:lnTo>
                      <a:pt x="10" y="222"/>
                    </a:lnTo>
                    <a:lnTo>
                      <a:pt x="10" y="221"/>
                    </a:lnTo>
                    <a:lnTo>
                      <a:pt x="10" y="220"/>
                    </a:lnTo>
                    <a:lnTo>
                      <a:pt x="9" y="220"/>
                    </a:lnTo>
                    <a:lnTo>
                      <a:pt x="10" y="220"/>
                    </a:lnTo>
                    <a:lnTo>
                      <a:pt x="9" y="220"/>
                    </a:lnTo>
                    <a:lnTo>
                      <a:pt x="10" y="220"/>
                    </a:lnTo>
                    <a:lnTo>
                      <a:pt x="9" y="220"/>
                    </a:lnTo>
                    <a:lnTo>
                      <a:pt x="9" y="218"/>
                    </a:lnTo>
                    <a:lnTo>
                      <a:pt x="9" y="220"/>
                    </a:lnTo>
                    <a:lnTo>
                      <a:pt x="10" y="220"/>
                    </a:lnTo>
                    <a:lnTo>
                      <a:pt x="10" y="218"/>
                    </a:lnTo>
                    <a:lnTo>
                      <a:pt x="9" y="218"/>
                    </a:lnTo>
                    <a:lnTo>
                      <a:pt x="8" y="218"/>
                    </a:lnTo>
                    <a:lnTo>
                      <a:pt x="8" y="217"/>
                    </a:lnTo>
                    <a:lnTo>
                      <a:pt x="8" y="218"/>
                    </a:lnTo>
                    <a:lnTo>
                      <a:pt x="8" y="217"/>
                    </a:lnTo>
                    <a:lnTo>
                      <a:pt x="8" y="216"/>
                    </a:lnTo>
                    <a:lnTo>
                      <a:pt x="8" y="217"/>
                    </a:lnTo>
                    <a:lnTo>
                      <a:pt x="6" y="216"/>
                    </a:lnTo>
                    <a:lnTo>
                      <a:pt x="6" y="214"/>
                    </a:lnTo>
                    <a:lnTo>
                      <a:pt x="6" y="216"/>
                    </a:lnTo>
                    <a:lnTo>
                      <a:pt x="6" y="214"/>
                    </a:lnTo>
                    <a:lnTo>
                      <a:pt x="5" y="214"/>
                    </a:lnTo>
                    <a:lnTo>
                      <a:pt x="5" y="213"/>
                    </a:lnTo>
                    <a:lnTo>
                      <a:pt x="5" y="212"/>
                    </a:lnTo>
                    <a:lnTo>
                      <a:pt x="6" y="212"/>
                    </a:lnTo>
                    <a:lnTo>
                      <a:pt x="6" y="211"/>
                    </a:lnTo>
                    <a:lnTo>
                      <a:pt x="5" y="211"/>
                    </a:lnTo>
                    <a:lnTo>
                      <a:pt x="5" y="209"/>
                    </a:lnTo>
                    <a:lnTo>
                      <a:pt x="5" y="208"/>
                    </a:lnTo>
                    <a:lnTo>
                      <a:pt x="6" y="208"/>
                    </a:lnTo>
                    <a:lnTo>
                      <a:pt x="5" y="208"/>
                    </a:lnTo>
                    <a:lnTo>
                      <a:pt x="6" y="208"/>
                    </a:lnTo>
                    <a:lnTo>
                      <a:pt x="6" y="207"/>
                    </a:lnTo>
                    <a:lnTo>
                      <a:pt x="5" y="207"/>
                    </a:lnTo>
                    <a:lnTo>
                      <a:pt x="4" y="207"/>
                    </a:lnTo>
                    <a:lnTo>
                      <a:pt x="5" y="207"/>
                    </a:lnTo>
                    <a:lnTo>
                      <a:pt x="4" y="207"/>
                    </a:lnTo>
                    <a:lnTo>
                      <a:pt x="4" y="205"/>
                    </a:lnTo>
                    <a:lnTo>
                      <a:pt x="4" y="204"/>
                    </a:lnTo>
                    <a:lnTo>
                      <a:pt x="5" y="204"/>
                    </a:lnTo>
                    <a:lnTo>
                      <a:pt x="5" y="203"/>
                    </a:lnTo>
                    <a:lnTo>
                      <a:pt x="6" y="203"/>
                    </a:lnTo>
                    <a:lnTo>
                      <a:pt x="6" y="201"/>
                    </a:lnTo>
                    <a:lnTo>
                      <a:pt x="6" y="200"/>
                    </a:lnTo>
                    <a:lnTo>
                      <a:pt x="8" y="200"/>
                    </a:lnTo>
                    <a:lnTo>
                      <a:pt x="6" y="200"/>
                    </a:lnTo>
                    <a:lnTo>
                      <a:pt x="8" y="200"/>
                    </a:lnTo>
                    <a:lnTo>
                      <a:pt x="8" y="199"/>
                    </a:lnTo>
                    <a:lnTo>
                      <a:pt x="8" y="200"/>
                    </a:lnTo>
                    <a:lnTo>
                      <a:pt x="8" y="199"/>
                    </a:lnTo>
                    <a:lnTo>
                      <a:pt x="9" y="199"/>
                    </a:lnTo>
                    <a:lnTo>
                      <a:pt x="9" y="197"/>
                    </a:lnTo>
                    <a:lnTo>
                      <a:pt x="10" y="197"/>
                    </a:lnTo>
                    <a:lnTo>
                      <a:pt x="12" y="197"/>
                    </a:lnTo>
                    <a:lnTo>
                      <a:pt x="12" y="196"/>
                    </a:lnTo>
                    <a:lnTo>
                      <a:pt x="10" y="196"/>
                    </a:lnTo>
                    <a:lnTo>
                      <a:pt x="12" y="196"/>
                    </a:lnTo>
                    <a:lnTo>
                      <a:pt x="10" y="195"/>
                    </a:lnTo>
                    <a:lnTo>
                      <a:pt x="12" y="195"/>
                    </a:lnTo>
                    <a:lnTo>
                      <a:pt x="12" y="194"/>
                    </a:lnTo>
                    <a:lnTo>
                      <a:pt x="13" y="194"/>
                    </a:lnTo>
                    <a:lnTo>
                      <a:pt x="13" y="192"/>
                    </a:lnTo>
                    <a:lnTo>
                      <a:pt x="13" y="191"/>
                    </a:lnTo>
                    <a:lnTo>
                      <a:pt x="12" y="191"/>
                    </a:lnTo>
                    <a:lnTo>
                      <a:pt x="13" y="191"/>
                    </a:lnTo>
                    <a:lnTo>
                      <a:pt x="12" y="191"/>
                    </a:lnTo>
                    <a:lnTo>
                      <a:pt x="12" y="190"/>
                    </a:lnTo>
                    <a:lnTo>
                      <a:pt x="10" y="190"/>
                    </a:lnTo>
                    <a:lnTo>
                      <a:pt x="12" y="188"/>
                    </a:lnTo>
                    <a:lnTo>
                      <a:pt x="12" y="190"/>
                    </a:lnTo>
                    <a:lnTo>
                      <a:pt x="12" y="188"/>
                    </a:lnTo>
                    <a:lnTo>
                      <a:pt x="10" y="188"/>
                    </a:lnTo>
                    <a:lnTo>
                      <a:pt x="10" y="187"/>
                    </a:lnTo>
                    <a:lnTo>
                      <a:pt x="9" y="187"/>
                    </a:lnTo>
                    <a:lnTo>
                      <a:pt x="10" y="187"/>
                    </a:lnTo>
                    <a:lnTo>
                      <a:pt x="9" y="187"/>
                    </a:lnTo>
                    <a:lnTo>
                      <a:pt x="9" y="186"/>
                    </a:lnTo>
                    <a:lnTo>
                      <a:pt x="10" y="186"/>
                    </a:lnTo>
                    <a:lnTo>
                      <a:pt x="12" y="186"/>
                    </a:lnTo>
                    <a:lnTo>
                      <a:pt x="12" y="184"/>
                    </a:lnTo>
                    <a:lnTo>
                      <a:pt x="12" y="183"/>
                    </a:lnTo>
                    <a:lnTo>
                      <a:pt x="13" y="182"/>
                    </a:lnTo>
                    <a:lnTo>
                      <a:pt x="14" y="182"/>
                    </a:lnTo>
                    <a:lnTo>
                      <a:pt x="14" y="180"/>
                    </a:lnTo>
                    <a:lnTo>
                      <a:pt x="13" y="180"/>
                    </a:lnTo>
                    <a:lnTo>
                      <a:pt x="13" y="179"/>
                    </a:lnTo>
                    <a:lnTo>
                      <a:pt x="13" y="178"/>
                    </a:lnTo>
                    <a:lnTo>
                      <a:pt x="12" y="178"/>
                    </a:lnTo>
                    <a:lnTo>
                      <a:pt x="10" y="178"/>
                    </a:lnTo>
                    <a:lnTo>
                      <a:pt x="10" y="176"/>
                    </a:lnTo>
                    <a:lnTo>
                      <a:pt x="10" y="175"/>
                    </a:lnTo>
                    <a:lnTo>
                      <a:pt x="12" y="175"/>
                    </a:lnTo>
                    <a:lnTo>
                      <a:pt x="12" y="174"/>
                    </a:lnTo>
                    <a:lnTo>
                      <a:pt x="10" y="174"/>
                    </a:lnTo>
                    <a:lnTo>
                      <a:pt x="10" y="173"/>
                    </a:lnTo>
                    <a:lnTo>
                      <a:pt x="10" y="171"/>
                    </a:lnTo>
                    <a:lnTo>
                      <a:pt x="9" y="171"/>
                    </a:lnTo>
                    <a:lnTo>
                      <a:pt x="9" y="170"/>
                    </a:lnTo>
                    <a:lnTo>
                      <a:pt x="9" y="171"/>
                    </a:lnTo>
                    <a:lnTo>
                      <a:pt x="8" y="171"/>
                    </a:lnTo>
                    <a:lnTo>
                      <a:pt x="8" y="170"/>
                    </a:lnTo>
                    <a:lnTo>
                      <a:pt x="6" y="170"/>
                    </a:lnTo>
                    <a:lnTo>
                      <a:pt x="6" y="169"/>
                    </a:lnTo>
                    <a:lnTo>
                      <a:pt x="6" y="167"/>
                    </a:lnTo>
                    <a:lnTo>
                      <a:pt x="8" y="167"/>
                    </a:lnTo>
                    <a:lnTo>
                      <a:pt x="8" y="166"/>
                    </a:lnTo>
                    <a:lnTo>
                      <a:pt x="8" y="165"/>
                    </a:lnTo>
                    <a:lnTo>
                      <a:pt x="8" y="163"/>
                    </a:lnTo>
                    <a:lnTo>
                      <a:pt x="6" y="163"/>
                    </a:lnTo>
                    <a:lnTo>
                      <a:pt x="8" y="163"/>
                    </a:lnTo>
                    <a:lnTo>
                      <a:pt x="6" y="163"/>
                    </a:lnTo>
                    <a:lnTo>
                      <a:pt x="6" y="162"/>
                    </a:lnTo>
                    <a:lnTo>
                      <a:pt x="5" y="162"/>
                    </a:lnTo>
                    <a:lnTo>
                      <a:pt x="5" y="161"/>
                    </a:lnTo>
                    <a:lnTo>
                      <a:pt x="5" y="159"/>
                    </a:lnTo>
                    <a:lnTo>
                      <a:pt x="4" y="159"/>
                    </a:lnTo>
                    <a:lnTo>
                      <a:pt x="5" y="159"/>
                    </a:lnTo>
                    <a:lnTo>
                      <a:pt x="5" y="158"/>
                    </a:lnTo>
                    <a:lnTo>
                      <a:pt x="6" y="158"/>
                    </a:lnTo>
                    <a:lnTo>
                      <a:pt x="6" y="157"/>
                    </a:lnTo>
                    <a:lnTo>
                      <a:pt x="6" y="156"/>
                    </a:lnTo>
                    <a:lnTo>
                      <a:pt x="6" y="154"/>
                    </a:lnTo>
                    <a:lnTo>
                      <a:pt x="6" y="153"/>
                    </a:lnTo>
                    <a:lnTo>
                      <a:pt x="8" y="153"/>
                    </a:lnTo>
                    <a:lnTo>
                      <a:pt x="8" y="152"/>
                    </a:lnTo>
                    <a:lnTo>
                      <a:pt x="9" y="152"/>
                    </a:lnTo>
                    <a:lnTo>
                      <a:pt x="9" y="150"/>
                    </a:lnTo>
                    <a:lnTo>
                      <a:pt x="9" y="149"/>
                    </a:lnTo>
                    <a:lnTo>
                      <a:pt x="9" y="148"/>
                    </a:lnTo>
                    <a:lnTo>
                      <a:pt x="10" y="146"/>
                    </a:lnTo>
                    <a:lnTo>
                      <a:pt x="9" y="146"/>
                    </a:lnTo>
                    <a:lnTo>
                      <a:pt x="9" y="145"/>
                    </a:lnTo>
                    <a:lnTo>
                      <a:pt x="9" y="144"/>
                    </a:lnTo>
                    <a:lnTo>
                      <a:pt x="8" y="142"/>
                    </a:lnTo>
                    <a:lnTo>
                      <a:pt x="8" y="141"/>
                    </a:lnTo>
                    <a:lnTo>
                      <a:pt x="8" y="140"/>
                    </a:lnTo>
                    <a:lnTo>
                      <a:pt x="8" y="139"/>
                    </a:lnTo>
                    <a:lnTo>
                      <a:pt x="8" y="137"/>
                    </a:lnTo>
                    <a:lnTo>
                      <a:pt x="9" y="137"/>
                    </a:lnTo>
                    <a:lnTo>
                      <a:pt x="8" y="136"/>
                    </a:lnTo>
                    <a:lnTo>
                      <a:pt x="9" y="136"/>
                    </a:lnTo>
                    <a:lnTo>
                      <a:pt x="9" y="135"/>
                    </a:lnTo>
                    <a:lnTo>
                      <a:pt x="9" y="133"/>
                    </a:lnTo>
                    <a:lnTo>
                      <a:pt x="9" y="132"/>
                    </a:lnTo>
                    <a:lnTo>
                      <a:pt x="9" y="131"/>
                    </a:lnTo>
                    <a:lnTo>
                      <a:pt x="9" y="129"/>
                    </a:lnTo>
                    <a:lnTo>
                      <a:pt x="9" y="128"/>
                    </a:lnTo>
                    <a:lnTo>
                      <a:pt x="9" y="127"/>
                    </a:lnTo>
                    <a:lnTo>
                      <a:pt x="9" y="128"/>
                    </a:lnTo>
                    <a:lnTo>
                      <a:pt x="9" y="127"/>
                    </a:lnTo>
                    <a:lnTo>
                      <a:pt x="9" y="125"/>
                    </a:lnTo>
                    <a:lnTo>
                      <a:pt x="10" y="125"/>
                    </a:lnTo>
                    <a:lnTo>
                      <a:pt x="10" y="124"/>
                    </a:lnTo>
                    <a:lnTo>
                      <a:pt x="12" y="124"/>
                    </a:lnTo>
                    <a:lnTo>
                      <a:pt x="12" y="123"/>
                    </a:lnTo>
                    <a:lnTo>
                      <a:pt x="13" y="123"/>
                    </a:lnTo>
                    <a:lnTo>
                      <a:pt x="13" y="122"/>
                    </a:lnTo>
                    <a:lnTo>
                      <a:pt x="14" y="122"/>
                    </a:lnTo>
                    <a:lnTo>
                      <a:pt x="14" y="123"/>
                    </a:lnTo>
                    <a:lnTo>
                      <a:pt x="16" y="123"/>
                    </a:lnTo>
                    <a:lnTo>
                      <a:pt x="16" y="122"/>
                    </a:lnTo>
                    <a:lnTo>
                      <a:pt x="16" y="120"/>
                    </a:lnTo>
                    <a:lnTo>
                      <a:pt x="17" y="120"/>
                    </a:lnTo>
                    <a:lnTo>
                      <a:pt x="18" y="120"/>
                    </a:lnTo>
                    <a:lnTo>
                      <a:pt x="20" y="120"/>
                    </a:lnTo>
                    <a:lnTo>
                      <a:pt x="20" y="119"/>
                    </a:lnTo>
                    <a:lnTo>
                      <a:pt x="21" y="119"/>
                    </a:lnTo>
                    <a:lnTo>
                      <a:pt x="20" y="119"/>
                    </a:lnTo>
                    <a:lnTo>
                      <a:pt x="21" y="119"/>
                    </a:lnTo>
                    <a:lnTo>
                      <a:pt x="21" y="118"/>
                    </a:lnTo>
                    <a:lnTo>
                      <a:pt x="22" y="118"/>
                    </a:lnTo>
                    <a:lnTo>
                      <a:pt x="22" y="116"/>
                    </a:lnTo>
                    <a:lnTo>
                      <a:pt x="23" y="116"/>
                    </a:lnTo>
                    <a:lnTo>
                      <a:pt x="22" y="116"/>
                    </a:lnTo>
                    <a:lnTo>
                      <a:pt x="23" y="116"/>
                    </a:lnTo>
                    <a:lnTo>
                      <a:pt x="23" y="115"/>
                    </a:lnTo>
                    <a:lnTo>
                      <a:pt x="25" y="115"/>
                    </a:lnTo>
                    <a:lnTo>
                      <a:pt x="25" y="114"/>
                    </a:lnTo>
                    <a:lnTo>
                      <a:pt x="25" y="112"/>
                    </a:lnTo>
                    <a:lnTo>
                      <a:pt x="26" y="112"/>
                    </a:lnTo>
                    <a:lnTo>
                      <a:pt x="26" y="111"/>
                    </a:lnTo>
                    <a:lnTo>
                      <a:pt x="26" y="110"/>
                    </a:lnTo>
                    <a:lnTo>
                      <a:pt x="27" y="110"/>
                    </a:lnTo>
                    <a:lnTo>
                      <a:pt x="27" y="108"/>
                    </a:lnTo>
                    <a:lnTo>
                      <a:pt x="29" y="108"/>
                    </a:lnTo>
                    <a:lnTo>
                      <a:pt x="27" y="108"/>
                    </a:lnTo>
                    <a:lnTo>
                      <a:pt x="27" y="107"/>
                    </a:lnTo>
                    <a:lnTo>
                      <a:pt x="29" y="107"/>
                    </a:lnTo>
                    <a:lnTo>
                      <a:pt x="27" y="107"/>
                    </a:lnTo>
                    <a:lnTo>
                      <a:pt x="29" y="107"/>
                    </a:lnTo>
                    <a:lnTo>
                      <a:pt x="29" y="106"/>
                    </a:lnTo>
                    <a:lnTo>
                      <a:pt x="30" y="106"/>
                    </a:lnTo>
                    <a:lnTo>
                      <a:pt x="29" y="105"/>
                    </a:lnTo>
                    <a:lnTo>
                      <a:pt x="30" y="105"/>
                    </a:lnTo>
                    <a:lnTo>
                      <a:pt x="30" y="103"/>
                    </a:lnTo>
                    <a:lnTo>
                      <a:pt x="30" y="105"/>
                    </a:lnTo>
                    <a:lnTo>
                      <a:pt x="30" y="103"/>
                    </a:lnTo>
                    <a:lnTo>
                      <a:pt x="31" y="103"/>
                    </a:lnTo>
                    <a:lnTo>
                      <a:pt x="33" y="103"/>
                    </a:lnTo>
                    <a:lnTo>
                      <a:pt x="33" y="102"/>
                    </a:lnTo>
                    <a:lnTo>
                      <a:pt x="34" y="102"/>
                    </a:lnTo>
                    <a:lnTo>
                      <a:pt x="34" y="101"/>
                    </a:lnTo>
                    <a:lnTo>
                      <a:pt x="35" y="101"/>
                    </a:lnTo>
                    <a:lnTo>
                      <a:pt x="37" y="101"/>
                    </a:lnTo>
                    <a:lnTo>
                      <a:pt x="37" y="99"/>
                    </a:lnTo>
                    <a:lnTo>
                      <a:pt x="38" y="99"/>
                    </a:lnTo>
                    <a:lnTo>
                      <a:pt x="38" y="98"/>
                    </a:lnTo>
                    <a:lnTo>
                      <a:pt x="38" y="97"/>
                    </a:lnTo>
                    <a:lnTo>
                      <a:pt x="39" y="97"/>
                    </a:lnTo>
                    <a:lnTo>
                      <a:pt x="41" y="97"/>
                    </a:lnTo>
                    <a:lnTo>
                      <a:pt x="41" y="95"/>
                    </a:lnTo>
                    <a:lnTo>
                      <a:pt x="39" y="95"/>
                    </a:lnTo>
                    <a:lnTo>
                      <a:pt x="39" y="94"/>
                    </a:lnTo>
                    <a:lnTo>
                      <a:pt x="39" y="93"/>
                    </a:lnTo>
                    <a:lnTo>
                      <a:pt x="39" y="91"/>
                    </a:lnTo>
                    <a:lnTo>
                      <a:pt x="41" y="91"/>
                    </a:lnTo>
                    <a:lnTo>
                      <a:pt x="41" y="90"/>
                    </a:lnTo>
                    <a:lnTo>
                      <a:pt x="41" y="89"/>
                    </a:lnTo>
                    <a:lnTo>
                      <a:pt x="41" y="87"/>
                    </a:lnTo>
                    <a:lnTo>
                      <a:pt x="41" y="86"/>
                    </a:lnTo>
                    <a:lnTo>
                      <a:pt x="41" y="85"/>
                    </a:lnTo>
                    <a:lnTo>
                      <a:pt x="42" y="85"/>
                    </a:lnTo>
                    <a:lnTo>
                      <a:pt x="42" y="84"/>
                    </a:lnTo>
                    <a:lnTo>
                      <a:pt x="42" y="82"/>
                    </a:lnTo>
                    <a:lnTo>
                      <a:pt x="43" y="81"/>
                    </a:lnTo>
                    <a:lnTo>
                      <a:pt x="44" y="81"/>
                    </a:lnTo>
                    <a:lnTo>
                      <a:pt x="44" y="80"/>
                    </a:lnTo>
                    <a:lnTo>
                      <a:pt x="46" y="80"/>
                    </a:lnTo>
                    <a:lnTo>
                      <a:pt x="47" y="80"/>
                    </a:lnTo>
                    <a:lnTo>
                      <a:pt x="47" y="78"/>
                    </a:lnTo>
                    <a:lnTo>
                      <a:pt x="48" y="77"/>
                    </a:lnTo>
                    <a:lnTo>
                      <a:pt x="50" y="77"/>
                    </a:lnTo>
                    <a:lnTo>
                      <a:pt x="50" y="76"/>
                    </a:lnTo>
                    <a:lnTo>
                      <a:pt x="51" y="76"/>
                    </a:lnTo>
                    <a:lnTo>
                      <a:pt x="51" y="74"/>
                    </a:lnTo>
                    <a:lnTo>
                      <a:pt x="52" y="74"/>
                    </a:lnTo>
                    <a:lnTo>
                      <a:pt x="54" y="74"/>
                    </a:lnTo>
                    <a:lnTo>
                      <a:pt x="54" y="73"/>
                    </a:lnTo>
                    <a:lnTo>
                      <a:pt x="55" y="73"/>
                    </a:lnTo>
                    <a:lnTo>
                      <a:pt x="56" y="73"/>
                    </a:lnTo>
                    <a:lnTo>
                      <a:pt x="58" y="73"/>
                    </a:lnTo>
                    <a:lnTo>
                      <a:pt x="58" y="74"/>
                    </a:lnTo>
                    <a:lnTo>
                      <a:pt x="58" y="73"/>
                    </a:lnTo>
                    <a:lnTo>
                      <a:pt x="59" y="73"/>
                    </a:lnTo>
                    <a:lnTo>
                      <a:pt x="60" y="73"/>
                    </a:lnTo>
                    <a:lnTo>
                      <a:pt x="60" y="72"/>
                    </a:lnTo>
                    <a:lnTo>
                      <a:pt x="61" y="72"/>
                    </a:lnTo>
                    <a:lnTo>
                      <a:pt x="61" y="70"/>
                    </a:lnTo>
                    <a:lnTo>
                      <a:pt x="63" y="70"/>
                    </a:lnTo>
                    <a:lnTo>
                      <a:pt x="61" y="70"/>
                    </a:lnTo>
                    <a:lnTo>
                      <a:pt x="63" y="70"/>
                    </a:lnTo>
                    <a:lnTo>
                      <a:pt x="63" y="69"/>
                    </a:lnTo>
                    <a:lnTo>
                      <a:pt x="64" y="69"/>
                    </a:lnTo>
                    <a:lnTo>
                      <a:pt x="64" y="68"/>
                    </a:lnTo>
                    <a:lnTo>
                      <a:pt x="64" y="67"/>
                    </a:lnTo>
                    <a:lnTo>
                      <a:pt x="64" y="65"/>
                    </a:lnTo>
                    <a:lnTo>
                      <a:pt x="64" y="64"/>
                    </a:lnTo>
                    <a:lnTo>
                      <a:pt x="64" y="63"/>
                    </a:lnTo>
                    <a:lnTo>
                      <a:pt x="65" y="61"/>
                    </a:lnTo>
                    <a:lnTo>
                      <a:pt x="67" y="61"/>
                    </a:lnTo>
                    <a:lnTo>
                      <a:pt x="67" y="60"/>
                    </a:lnTo>
                    <a:lnTo>
                      <a:pt x="68" y="60"/>
                    </a:lnTo>
                    <a:lnTo>
                      <a:pt x="69" y="60"/>
                    </a:lnTo>
                    <a:lnTo>
                      <a:pt x="69" y="61"/>
                    </a:lnTo>
                    <a:lnTo>
                      <a:pt x="71" y="61"/>
                    </a:lnTo>
                    <a:lnTo>
                      <a:pt x="71" y="60"/>
                    </a:lnTo>
                    <a:lnTo>
                      <a:pt x="72" y="60"/>
                    </a:lnTo>
                    <a:lnTo>
                      <a:pt x="73" y="60"/>
                    </a:lnTo>
                    <a:lnTo>
                      <a:pt x="75" y="60"/>
                    </a:lnTo>
                    <a:lnTo>
                      <a:pt x="76" y="60"/>
                    </a:lnTo>
                    <a:lnTo>
                      <a:pt x="77" y="60"/>
                    </a:lnTo>
                    <a:lnTo>
                      <a:pt x="77" y="59"/>
                    </a:lnTo>
                    <a:lnTo>
                      <a:pt x="77" y="60"/>
                    </a:lnTo>
                    <a:lnTo>
                      <a:pt x="78" y="60"/>
                    </a:lnTo>
                    <a:lnTo>
                      <a:pt x="78" y="59"/>
                    </a:lnTo>
                    <a:lnTo>
                      <a:pt x="80" y="57"/>
                    </a:lnTo>
                    <a:lnTo>
                      <a:pt x="81" y="57"/>
                    </a:lnTo>
                    <a:lnTo>
                      <a:pt x="81" y="56"/>
                    </a:lnTo>
                    <a:lnTo>
                      <a:pt x="82" y="56"/>
                    </a:lnTo>
                    <a:lnTo>
                      <a:pt x="84" y="56"/>
                    </a:lnTo>
                    <a:lnTo>
                      <a:pt x="84" y="55"/>
                    </a:lnTo>
                    <a:lnTo>
                      <a:pt x="85" y="55"/>
                    </a:lnTo>
                    <a:lnTo>
                      <a:pt x="86" y="55"/>
                    </a:lnTo>
                    <a:lnTo>
                      <a:pt x="86" y="53"/>
                    </a:lnTo>
                    <a:lnTo>
                      <a:pt x="86" y="52"/>
                    </a:lnTo>
                    <a:lnTo>
                      <a:pt x="88" y="52"/>
                    </a:lnTo>
                    <a:lnTo>
                      <a:pt x="89" y="52"/>
                    </a:lnTo>
                    <a:lnTo>
                      <a:pt x="89" y="51"/>
                    </a:lnTo>
                    <a:lnTo>
                      <a:pt x="89" y="50"/>
                    </a:lnTo>
                    <a:lnTo>
                      <a:pt x="90" y="50"/>
                    </a:lnTo>
                    <a:lnTo>
                      <a:pt x="90" y="48"/>
                    </a:lnTo>
                    <a:lnTo>
                      <a:pt x="92" y="47"/>
                    </a:lnTo>
                    <a:lnTo>
                      <a:pt x="93" y="47"/>
                    </a:lnTo>
                    <a:lnTo>
                      <a:pt x="93" y="46"/>
                    </a:lnTo>
                    <a:lnTo>
                      <a:pt x="94" y="46"/>
                    </a:lnTo>
                    <a:lnTo>
                      <a:pt x="95" y="46"/>
                    </a:lnTo>
                    <a:lnTo>
                      <a:pt x="95" y="47"/>
                    </a:lnTo>
                    <a:lnTo>
                      <a:pt x="97" y="46"/>
                    </a:lnTo>
                    <a:lnTo>
                      <a:pt x="98" y="46"/>
                    </a:lnTo>
                    <a:lnTo>
                      <a:pt x="99" y="46"/>
                    </a:lnTo>
                    <a:lnTo>
                      <a:pt x="99" y="47"/>
                    </a:lnTo>
                    <a:lnTo>
                      <a:pt x="101" y="47"/>
                    </a:lnTo>
                    <a:lnTo>
                      <a:pt x="102" y="47"/>
                    </a:lnTo>
                    <a:lnTo>
                      <a:pt x="102" y="46"/>
                    </a:lnTo>
                    <a:lnTo>
                      <a:pt x="102" y="44"/>
                    </a:lnTo>
                    <a:lnTo>
                      <a:pt x="102" y="43"/>
                    </a:lnTo>
                    <a:lnTo>
                      <a:pt x="102" y="42"/>
                    </a:lnTo>
                    <a:lnTo>
                      <a:pt x="102" y="40"/>
                    </a:lnTo>
                    <a:lnTo>
                      <a:pt x="102" y="39"/>
                    </a:lnTo>
                    <a:lnTo>
                      <a:pt x="102" y="38"/>
                    </a:lnTo>
                    <a:lnTo>
                      <a:pt x="102" y="36"/>
                    </a:lnTo>
                    <a:lnTo>
                      <a:pt x="102" y="35"/>
                    </a:lnTo>
                    <a:lnTo>
                      <a:pt x="103" y="35"/>
                    </a:lnTo>
                    <a:lnTo>
                      <a:pt x="105" y="34"/>
                    </a:lnTo>
                    <a:lnTo>
                      <a:pt x="106" y="34"/>
                    </a:lnTo>
                    <a:lnTo>
                      <a:pt x="107" y="33"/>
                    </a:lnTo>
                    <a:lnTo>
                      <a:pt x="107" y="31"/>
                    </a:lnTo>
                    <a:lnTo>
                      <a:pt x="109" y="31"/>
                    </a:lnTo>
                    <a:lnTo>
                      <a:pt x="110" y="31"/>
                    </a:lnTo>
                    <a:lnTo>
                      <a:pt x="110" y="30"/>
                    </a:lnTo>
                    <a:lnTo>
                      <a:pt x="110" y="29"/>
                    </a:lnTo>
                    <a:lnTo>
                      <a:pt x="111" y="29"/>
                    </a:lnTo>
                    <a:lnTo>
                      <a:pt x="115" y="29"/>
                    </a:lnTo>
                    <a:lnTo>
                      <a:pt x="116" y="29"/>
                    </a:lnTo>
                    <a:lnTo>
                      <a:pt x="119" y="29"/>
                    </a:lnTo>
                    <a:lnTo>
                      <a:pt x="122" y="29"/>
                    </a:lnTo>
                    <a:lnTo>
                      <a:pt x="124" y="29"/>
                    </a:lnTo>
                    <a:lnTo>
                      <a:pt x="126" y="30"/>
                    </a:lnTo>
                    <a:lnTo>
                      <a:pt x="128" y="30"/>
                    </a:lnTo>
                    <a:lnTo>
                      <a:pt x="130" y="30"/>
                    </a:lnTo>
                    <a:lnTo>
                      <a:pt x="131" y="30"/>
                    </a:lnTo>
                    <a:lnTo>
                      <a:pt x="132" y="30"/>
                    </a:lnTo>
                    <a:lnTo>
                      <a:pt x="132" y="33"/>
                    </a:lnTo>
                    <a:lnTo>
                      <a:pt x="133" y="34"/>
                    </a:lnTo>
                    <a:lnTo>
                      <a:pt x="132" y="34"/>
                    </a:lnTo>
                    <a:lnTo>
                      <a:pt x="132" y="39"/>
                    </a:lnTo>
                    <a:lnTo>
                      <a:pt x="132" y="43"/>
                    </a:lnTo>
                    <a:lnTo>
                      <a:pt x="132" y="47"/>
                    </a:lnTo>
                    <a:lnTo>
                      <a:pt x="132" y="51"/>
                    </a:lnTo>
                    <a:lnTo>
                      <a:pt x="132" y="52"/>
                    </a:lnTo>
                    <a:lnTo>
                      <a:pt x="132" y="53"/>
                    </a:lnTo>
                    <a:lnTo>
                      <a:pt x="132" y="55"/>
                    </a:lnTo>
                    <a:lnTo>
                      <a:pt x="132" y="60"/>
                    </a:lnTo>
                    <a:lnTo>
                      <a:pt x="132" y="61"/>
                    </a:lnTo>
                    <a:lnTo>
                      <a:pt x="132" y="63"/>
                    </a:lnTo>
                    <a:lnTo>
                      <a:pt x="133" y="63"/>
                    </a:lnTo>
                    <a:lnTo>
                      <a:pt x="135" y="63"/>
                    </a:lnTo>
                    <a:lnTo>
                      <a:pt x="136" y="63"/>
                    </a:lnTo>
                    <a:lnTo>
                      <a:pt x="137" y="63"/>
                    </a:lnTo>
                    <a:lnTo>
                      <a:pt x="137" y="61"/>
                    </a:lnTo>
                    <a:lnTo>
                      <a:pt x="139" y="61"/>
                    </a:lnTo>
                    <a:lnTo>
                      <a:pt x="140" y="61"/>
                    </a:lnTo>
                    <a:lnTo>
                      <a:pt x="141" y="61"/>
                    </a:lnTo>
                    <a:lnTo>
                      <a:pt x="143" y="61"/>
                    </a:lnTo>
                    <a:lnTo>
                      <a:pt x="144" y="63"/>
                    </a:lnTo>
                    <a:lnTo>
                      <a:pt x="144" y="61"/>
                    </a:lnTo>
                    <a:lnTo>
                      <a:pt x="145" y="61"/>
                    </a:lnTo>
                    <a:lnTo>
                      <a:pt x="147" y="60"/>
                    </a:lnTo>
                    <a:lnTo>
                      <a:pt x="148" y="60"/>
                    </a:lnTo>
                    <a:lnTo>
                      <a:pt x="150" y="61"/>
                    </a:lnTo>
                    <a:lnTo>
                      <a:pt x="153" y="63"/>
                    </a:lnTo>
                    <a:lnTo>
                      <a:pt x="154" y="64"/>
                    </a:lnTo>
                    <a:lnTo>
                      <a:pt x="157" y="65"/>
                    </a:lnTo>
                    <a:lnTo>
                      <a:pt x="158" y="65"/>
                    </a:lnTo>
                    <a:lnTo>
                      <a:pt x="158" y="67"/>
                    </a:lnTo>
                    <a:lnTo>
                      <a:pt x="160" y="67"/>
                    </a:lnTo>
                    <a:lnTo>
                      <a:pt x="161" y="68"/>
                    </a:lnTo>
                    <a:lnTo>
                      <a:pt x="162" y="68"/>
                    </a:lnTo>
                    <a:lnTo>
                      <a:pt x="162" y="69"/>
                    </a:lnTo>
                    <a:lnTo>
                      <a:pt x="164" y="69"/>
                    </a:lnTo>
                    <a:lnTo>
                      <a:pt x="160" y="72"/>
                    </a:lnTo>
                    <a:lnTo>
                      <a:pt x="158" y="73"/>
                    </a:lnTo>
                    <a:lnTo>
                      <a:pt x="153" y="76"/>
                    </a:lnTo>
                    <a:lnTo>
                      <a:pt x="150" y="77"/>
                    </a:lnTo>
                    <a:lnTo>
                      <a:pt x="158" y="77"/>
                    </a:lnTo>
                    <a:lnTo>
                      <a:pt x="162" y="76"/>
                    </a:lnTo>
                    <a:lnTo>
                      <a:pt x="164" y="76"/>
                    </a:lnTo>
                    <a:lnTo>
                      <a:pt x="165" y="76"/>
                    </a:lnTo>
                    <a:lnTo>
                      <a:pt x="166" y="74"/>
                    </a:lnTo>
                    <a:lnTo>
                      <a:pt x="169" y="74"/>
                    </a:lnTo>
                    <a:lnTo>
                      <a:pt x="171" y="74"/>
                    </a:lnTo>
                    <a:lnTo>
                      <a:pt x="173" y="73"/>
                    </a:lnTo>
                    <a:lnTo>
                      <a:pt x="174" y="73"/>
                    </a:lnTo>
                    <a:lnTo>
                      <a:pt x="175" y="72"/>
                    </a:lnTo>
                    <a:lnTo>
                      <a:pt x="177" y="72"/>
                    </a:lnTo>
                    <a:lnTo>
                      <a:pt x="177" y="70"/>
                    </a:lnTo>
                    <a:lnTo>
                      <a:pt x="177" y="69"/>
                    </a:lnTo>
                    <a:lnTo>
                      <a:pt x="175" y="69"/>
                    </a:lnTo>
                    <a:lnTo>
                      <a:pt x="177" y="68"/>
                    </a:lnTo>
                    <a:lnTo>
                      <a:pt x="178" y="67"/>
                    </a:lnTo>
                    <a:lnTo>
                      <a:pt x="181" y="65"/>
                    </a:lnTo>
                    <a:lnTo>
                      <a:pt x="181" y="64"/>
                    </a:lnTo>
                    <a:lnTo>
                      <a:pt x="182" y="64"/>
                    </a:lnTo>
                    <a:lnTo>
                      <a:pt x="182" y="65"/>
                    </a:lnTo>
                    <a:lnTo>
                      <a:pt x="182" y="64"/>
                    </a:lnTo>
                    <a:lnTo>
                      <a:pt x="183" y="64"/>
                    </a:lnTo>
                    <a:lnTo>
                      <a:pt x="183" y="65"/>
                    </a:lnTo>
                    <a:lnTo>
                      <a:pt x="185" y="65"/>
                    </a:lnTo>
                    <a:lnTo>
                      <a:pt x="186" y="65"/>
                    </a:lnTo>
                    <a:lnTo>
                      <a:pt x="186" y="67"/>
                    </a:lnTo>
                    <a:lnTo>
                      <a:pt x="187" y="67"/>
                    </a:lnTo>
                    <a:lnTo>
                      <a:pt x="187" y="65"/>
                    </a:lnTo>
                    <a:lnTo>
                      <a:pt x="188" y="65"/>
                    </a:lnTo>
                    <a:lnTo>
                      <a:pt x="190" y="65"/>
                    </a:lnTo>
                    <a:lnTo>
                      <a:pt x="190" y="67"/>
                    </a:lnTo>
                    <a:lnTo>
                      <a:pt x="191" y="67"/>
                    </a:lnTo>
                    <a:lnTo>
                      <a:pt x="190" y="68"/>
                    </a:lnTo>
                    <a:lnTo>
                      <a:pt x="188" y="68"/>
                    </a:lnTo>
                    <a:lnTo>
                      <a:pt x="188" y="69"/>
                    </a:lnTo>
                    <a:lnTo>
                      <a:pt x="188" y="68"/>
                    </a:lnTo>
                    <a:lnTo>
                      <a:pt x="188" y="69"/>
                    </a:lnTo>
                    <a:lnTo>
                      <a:pt x="187" y="70"/>
                    </a:lnTo>
                    <a:lnTo>
                      <a:pt x="188" y="70"/>
                    </a:lnTo>
                    <a:lnTo>
                      <a:pt x="188" y="72"/>
                    </a:lnTo>
                    <a:lnTo>
                      <a:pt x="190" y="72"/>
                    </a:lnTo>
                    <a:lnTo>
                      <a:pt x="191" y="72"/>
                    </a:lnTo>
                    <a:lnTo>
                      <a:pt x="191" y="73"/>
                    </a:lnTo>
                    <a:lnTo>
                      <a:pt x="192" y="73"/>
                    </a:lnTo>
                    <a:lnTo>
                      <a:pt x="192" y="72"/>
                    </a:lnTo>
                    <a:lnTo>
                      <a:pt x="194" y="72"/>
                    </a:lnTo>
                    <a:lnTo>
                      <a:pt x="195" y="73"/>
                    </a:lnTo>
                    <a:lnTo>
                      <a:pt x="195" y="74"/>
                    </a:lnTo>
                    <a:lnTo>
                      <a:pt x="196" y="74"/>
                    </a:lnTo>
                    <a:lnTo>
                      <a:pt x="196" y="73"/>
                    </a:lnTo>
                    <a:lnTo>
                      <a:pt x="198" y="73"/>
                    </a:lnTo>
                    <a:lnTo>
                      <a:pt x="198" y="74"/>
                    </a:lnTo>
                    <a:lnTo>
                      <a:pt x="199" y="74"/>
                    </a:lnTo>
                    <a:lnTo>
                      <a:pt x="199" y="73"/>
                    </a:lnTo>
                    <a:lnTo>
                      <a:pt x="200" y="73"/>
                    </a:lnTo>
                    <a:lnTo>
                      <a:pt x="200" y="72"/>
                    </a:lnTo>
                    <a:lnTo>
                      <a:pt x="200" y="70"/>
                    </a:lnTo>
                    <a:lnTo>
                      <a:pt x="200" y="69"/>
                    </a:lnTo>
                    <a:lnTo>
                      <a:pt x="199" y="69"/>
                    </a:lnTo>
                    <a:lnTo>
                      <a:pt x="199" y="68"/>
                    </a:lnTo>
                    <a:lnTo>
                      <a:pt x="198" y="68"/>
                    </a:lnTo>
                    <a:lnTo>
                      <a:pt x="198" y="67"/>
                    </a:lnTo>
                    <a:lnTo>
                      <a:pt x="199" y="67"/>
                    </a:lnTo>
                    <a:lnTo>
                      <a:pt x="199" y="65"/>
                    </a:lnTo>
                    <a:lnTo>
                      <a:pt x="198" y="65"/>
                    </a:lnTo>
                    <a:lnTo>
                      <a:pt x="199" y="65"/>
                    </a:lnTo>
                    <a:lnTo>
                      <a:pt x="199" y="64"/>
                    </a:lnTo>
                    <a:lnTo>
                      <a:pt x="200" y="65"/>
                    </a:lnTo>
                    <a:lnTo>
                      <a:pt x="200" y="64"/>
                    </a:lnTo>
                    <a:lnTo>
                      <a:pt x="200" y="63"/>
                    </a:lnTo>
                    <a:lnTo>
                      <a:pt x="202" y="63"/>
                    </a:lnTo>
                    <a:lnTo>
                      <a:pt x="202" y="61"/>
                    </a:lnTo>
                    <a:lnTo>
                      <a:pt x="200" y="61"/>
                    </a:lnTo>
                    <a:lnTo>
                      <a:pt x="202" y="61"/>
                    </a:lnTo>
                    <a:lnTo>
                      <a:pt x="202" y="60"/>
                    </a:lnTo>
                    <a:lnTo>
                      <a:pt x="203" y="60"/>
                    </a:lnTo>
                    <a:lnTo>
                      <a:pt x="202" y="60"/>
                    </a:lnTo>
                    <a:lnTo>
                      <a:pt x="202" y="59"/>
                    </a:lnTo>
                    <a:lnTo>
                      <a:pt x="200" y="59"/>
                    </a:lnTo>
                    <a:lnTo>
                      <a:pt x="199" y="59"/>
                    </a:lnTo>
                    <a:lnTo>
                      <a:pt x="199" y="57"/>
                    </a:lnTo>
                    <a:lnTo>
                      <a:pt x="198" y="57"/>
                    </a:lnTo>
                    <a:lnTo>
                      <a:pt x="196" y="57"/>
                    </a:lnTo>
                    <a:lnTo>
                      <a:pt x="198" y="57"/>
                    </a:lnTo>
                    <a:lnTo>
                      <a:pt x="198" y="56"/>
                    </a:lnTo>
                    <a:lnTo>
                      <a:pt x="196" y="56"/>
                    </a:lnTo>
                    <a:lnTo>
                      <a:pt x="196" y="55"/>
                    </a:lnTo>
                    <a:lnTo>
                      <a:pt x="195" y="55"/>
                    </a:lnTo>
                    <a:lnTo>
                      <a:pt x="195" y="53"/>
                    </a:lnTo>
                    <a:lnTo>
                      <a:pt x="194" y="52"/>
                    </a:lnTo>
                    <a:lnTo>
                      <a:pt x="192" y="51"/>
                    </a:lnTo>
                    <a:lnTo>
                      <a:pt x="191" y="51"/>
                    </a:lnTo>
                    <a:lnTo>
                      <a:pt x="190" y="50"/>
                    </a:lnTo>
                    <a:lnTo>
                      <a:pt x="188" y="50"/>
                    </a:lnTo>
                    <a:lnTo>
                      <a:pt x="188" y="48"/>
                    </a:lnTo>
                    <a:lnTo>
                      <a:pt x="185" y="47"/>
                    </a:lnTo>
                    <a:lnTo>
                      <a:pt x="185" y="46"/>
                    </a:lnTo>
                    <a:lnTo>
                      <a:pt x="183" y="46"/>
                    </a:lnTo>
                    <a:lnTo>
                      <a:pt x="182" y="44"/>
                    </a:lnTo>
                    <a:lnTo>
                      <a:pt x="182" y="42"/>
                    </a:lnTo>
                    <a:lnTo>
                      <a:pt x="183" y="40"/>
                    </a:lnTo>
                    <a:lnTo>
                      <a:pt x="183" y="39"/>
                    </a:lnTo>
                    <a:lnTo>
                      <a:pt x="183" y="38"/>
                    </a:lnTo>
                    <a:lnTo>
                      <a:pt x="183" y="36"/>
                    </a:lnTo>
                    <a:lnTo>
                      <a:pt x="185" y="36"/>
                    </a:lnTo>
                    <a:lnTo>
                      <a:pt x="185" y="35"/>
                    </a:lnTo>
                    <a:lnTo>
                      <a:pt x="185" y="34"/>
                    </a:lnTo>
                    <a:lnTo>
                      <a:pt x="185" y="33"/>
                    </a:lnTo>
                    <a:lnTo>
                      <a:pt x="186" y="33"/>
                    </a:lnTo>
                    <a:lnTo>
                      <a:pt x="186" y="31"/>
                    </a:lnTo>
                    <a:lnTo>
                      <a:pt x="186" y="30"/>
                    </a:lnTo>
                    <a:lnTo>
                      <a:pt x="187" y="30"/>
                    </a:lnTo>
                    <a:lnTo>
                      <a:pt x="187" y="29"/>
                    </a:lnTo>
                    <a:lnTo>
                      <a:pt x="188" y="29"/>
                    </a:lnTo>
                    <a:lnTo>
                      <a:pt x="190" y="27"/>
                    </a:lnTo>
                    <a:lnTo>
                      <a:pt x="190" y="26"/>
                    </a:lnTo>
                    <a:lnTo>
                      <a:pt x="190" y="27"/>
                    </a:lnTo>
                    <a:lnTo>
                      <a:pt x="191" y="27"/>
                    </a:lnTo>
                    <a:lnTo>
                      <a:pt x="192" y="27"/>
                    </a:lnTo>
                    <a:lnTo>
                      <a:pt x="192" y="29"/>
                    </a:lnTo>
                    <a:lnTo>
                      <a:pt x="194" y="29"/>
                    </a:lnTo>
                    <a:lnTo>
                      <a:pt x="194" y="27"/>
                    </a:lnTo>
                    <a:lnTo>
                      <a:pt x="195" y="27"/>
                    </a:lnTo>
                    <a:lnTo>
                      <a:pt x="195" y="29"/>
                    </a:lnTo>
                    <a:lnTo>
                      <a:pt x="196" y="29"/>
                    </a:lnTo>
                    <a:lnTo>
                      <a:pt x="198" y="29"/>
                    </a:lnTo>
                    <a:lnTo>
                      <a:pt x="199" y="29"/>
                    </a:lnTo>
                    <a:lnTo>
                      <a:pt x="200" y="27"/>
                    </a:lnTo>
                    <a:lnTo>
                      <a:pt x="200" y="29"/>
                    </a:lnTo>
                    <a:lnTo>
                      <a:pt x="202" y="29"/>
                    </a:lnTo>
                    <a:lnTo>
                      <a:pt x="202" y="30"/>
                    </a:lnTo>
                    <a:lnTo>
                      <a:pt x="202" y="31"/>
                    </a:lnTo>
                    <a:lnTo>
                      <a:pt x="203" y="31"/>
                    </a:lnTo>
                    <a:lnTo>
                      <a:pt x="203" y="30"/>
                    </a:lnTo>
                    <a:lnTo>
                      <a:pt x="204" y="30"/>
                    </a:lnTo>
                    <a:lnTo>
                      <a:pt x="203" y="30"/>
                    </a:lnTo>
                    <a:lnTo>
                      <a:pt x="204" y="30"/>
                    </a:lnTo>
                    <a:lnTo>
                      <a:pt x="204" y="29"/>
                    </a:lnTo>
                    <a:lnTo>
                      <a:pt x="205" y="29"/>
                    </a:lnTo>
                    <a:lnTo>
                      <a:pt x="205" y="27"/>
                    </a:lnTo>
                    <a:lnTo>
                      <a:pt x="205" y="26"/>
                    </a:lnTo>
                    <a:lnTo>
                      <a:pt x="205" y="25"/>
                    </a:lnTo>
                    <a:lnTo>
                      <a:pt x="204" y="25"/>
                    </a:lnTo>
                    <a:lnTo>
                      <a:pt x="204" y="23"/>
                    </a:lnTo>
                    <a:lnTo>
                      <a:pt x="205" y="23"/>
                    </a:lnTo>
                    <a:lnTo>
                      <a:pt x="204" y="23"/>
                    </a:lnTo>
                    <a:lnTo>
                      <a:pt x="205" y="23"/>
                    </a:lnTo>
                    <a:lnTo>
                      <a:pt x="205" y="25"/>
                    </a:lnTo>
                    <a:lnTo>
                      <a:pt x="207" y="25"/>
                    </a:lnTo>
                    <a:lnTo>
                      <a:pt x="205" y="25"/>
                    </a:lnTo>
                    <a:lnTo>
                      <a:pt x="207" y="25"/>
                    </a:lnTo>
                    <a:lnTo>
                      <a:pt x="207" y="26"/>
                    </a:lnTo>
                    <a:lnTo>
                      <a:pt x="208" y="26"/>
                    </a:lnTo>
                    <a:lnTo>
                      <a:pt x="209" y="26"/>
                    </a:lnTo>
                    <a:lnTo>
                      <a:pt x="208" y="26"/>
                    </a:lnTo>
                    <a:lnTo>
                      <a:pt x="208" y="25"/>
                    </a:lnTo>
                    <a:lnTo>
                      <a:pt x="208" y="23"/>
                    </a:lnTo>
                    <a:lnTo>
                      <a:pt x="209" y="23"/>
                    </a:lnTo>
                    <a:lnTo>
                      <a:pt x="209" y="25"/>
                    </a:lnTo>
                    <a:lnTo>
                      <a:pt x="211" y="25"/>
                    </a:lnTo>
                    <a:lnTo>
                      <a:pt x="211" y="23"/>
                    </a:lnTo>
                    <a:lnTo>
                      <a:pt x="209" y="23"/>
                    </a:lnTo>
                    <a:lnTo>
                      <a:pt x="209" y="22"/>
                    </a:lnTo>
                    <a:lnTo>
                      <a:pt x="209" y="21"/>
                    </a:lnTo>
                    <a:lnTo>
                      <a:pt x="208" y="21"/>
                    </a:lnTo>
                    <a:lnTo>
                      <a:pt x="209" y="21"/>
                    </a:lnTo>
                    <a:lnTo>
                      <a:pt x="208" y="21"/>
                    </a:lnTo>
                    <a:lnTo>
                      <a:pt x="209" y="21"/>
                    </a:lnTo>
                    <a:lnTo>
                      <a:pt x="209" y="19"/>
                    </a:lnTo>
                    <a:lnTo>
                      <a:pt x="211" y="19"/>
                    </a:lnTo>
                    <a:lnTo>
                      <a:pt x="211" y="18"/>
                    </a:lnTo>
                    <a:lnTo>
                      <a:pt x="211" y="17"/>
                    </a:lnTo>
                    <a:lnTo>
                      <a:pt x="209" y="17"/>
                    </a:lnTo>
                    <a:lnTo>
                      <a:pt x="209" y="18"/>
                    </a:lnTo>
                    <a:lnTo>
                      <a:pt x="209" y="17"/>
                    </a:lnTo>
                    <a:lnTo>
                      <a:pt x="211" y="17"/>
                    </a:lnTo>
                    <a:lnTo>
                      <a:pt x="211" y="15"/>
                    </a:lnTo>
                    <a:lnTo>
                      <a:pt x="209" y="15"/>
                    </a:lnTo>
                    <a:lnTo>
                      <a:pt x="209" y="14"/>
                    </a:lnTo>
                    <a:lnTo>
                      <a:pt x="211" y="14"/>
                    </a:lnTo>
                    <a:lnTo>
                      <a:pt x="211" y="13"/>
                    </a:lnTo>
                    <a:lnTo>
                      <a:pt x="211" y="14"/>
                    </a:lnTo>
                    <a:lnTo>
                      <a:pt x="211" y="13"/>
                    </a:lnTo>
                    <a:lnTo>
                      <a:pt x="212" y="13"/>
                    </a:lnTo>
                    <a:lnTo>
                      <a:pt x="213" y="13"/>
                    </a:lnTo>
                    <a:lnTo>
                      <a:pt x="213" y="12"/>
                    </a:lnTo>
                    <a:lnTo>
                      <a:pt x="215" y="12"/>
                    </a:lnTo>
                    <a:lnTo>
                      <a:pt x="216" y="12"/>
                    </a:lnTo>
                    <a:lnTo>
                      <a:pt x="217" y="12"/>
                    </a:lnTo>
                    <a:lnTo>
                      <a:pt x="217" y="10"/>
                    </a:lnTo>
                    <a:lnTo>
                      <a:pt x="219" y="10"/>
                    </a:lnTo>
                    <a:lnTo>
                      <a:pt x="217" y="10"/>
                    </a:lnTo>
                    <a:lnTo>
                      <a:pt x="217" y="9"/>
                    </a:lnTo>
                    <a:lnTo>
                      <a:pt x="219" y="9"/>
                    </a:lnTo>
                    <a:lnTo>
                      <a:pt x="219" y="8"/>
                    </a:lnTo>
                    <a:lnTo>
                      <a:pt x="220" y="8"/>
                    </a:lnTo>
                    <a:lnTo>
                      <a:pt x="220" y="6"/>
                    </a:lnTo>
                    <a:lnTo>
                      <a:pt x="221" y="6"/>
                    </a:lnTo>
                    <a:lnTo>
                      <a:pt x="222" y="6"/>
                    </a:lnTo>
                    <a:lnTo>
                      <a:pt x="224" y="6"/>
                    </a:lnTo>
                    <a:lnTo>
                      <a:pt x="224" y="5"/>
                    </a:lnTo>
                    <a:lnTo>
                      <a:pt x="225" y="5"/>
                    </a:lnTo>
                    <a:lnTo>
                      <a:pt x="225" y="4"/>
                    </a:lnTo>
                    <a:lnTo>
                      <a:pt x="226" y="4"/>
                    </a:lnTo>
                    <a:lnTo>
                      <a:pt x="226" y="5"/>
                    </a:lnTo>
                    <a:lnTo>
                      <a:pt x="226" y="4"/>
                    </a:lnTo>
                    <a:lnTo>
                      <a:pt x="228" y="4"/>
                    </a:lnTo>
                    <a:lnTo>
                      <a:pt x="226" y="4"/>
                    </a:lnTo>
                    <a:lnTo>
                      <a:pt x="226" y="2"/>
                    </a:lnTo>
                    <a:lnTo>
                      <a:pt x="226" y="1"/>
                    </a:lnTo>
                    <a:lnTo>
                      <a:pt x="228" y="1"/>
                    </a:lnTo>
                    <a:lnTo>
                      <a:pt x="228" y="0"/>
                    </a:lnTo>
                    <a:lnTo>
                      <a:pt x="228" y="1"/>
                    </a:lnTo>
                    <a:lnTo>
                      <a:pt x="228" y="0"/>
                    </a:lnTo>
                    <a:lnTo>
                      <a:pt x="229" y="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1" name="Freeform 7">
                <a:extLst>
                  <a:ext uri="{FF2B5EF4-FFF2-40B4-BE49-F238E27FC236}">
                    <a16:creationId xmlns:a16="http://schemas.microsoft.com/office/drawing/2014/main" id="{B77B95EF-44AE-382C-1F06-EABAF334B96C}"/>
                  </a:ext>
                </a:extLst>
              </p:cNvPr>
              <p:cNvSpPr>
                <a:spLocks/>
              </p:cNvSpPr>
              <p:nvPr/>
            </p:nvSpPr>
            <p:spPr bwMode="auto">
              <a:xfrm>
                <a:off x="3019" y="1725"/>
                <a:ext cx="203" cy="254"/>
              </a:xfrm>
              <a:custGeom>
                <a:avLst/>
                <a:gdLst>
                  <a:gd name="T0" fmla="*/ 76 w 203"/>
                  <a:gd name="T1" fmla="*/ 28 h 254"/>
                  <a:gd name="T2" fmla="*/ 83 w 203"/>
                  <a:gd name="T3" fmla="*/ 25 h 254"/>
                  <a:gd name="T4" fmla="*/ 89 w 203"/>
                  <a:gd name="T5" fmla="*/ 23 h 254"/>
                  <a:gd name="T6" fmla="*/ 91 w 203"/>
                  <a:gd name="T7" fmla="*/ 17 h 254"/>
                  <a:gd name="T8" fmla="*/ 97 w 203"/>
                  <a:gd name="T9" fmla="*/ 8 h 254"/>
                  <a:gd name="T10" fmla="*/ 100 w 203"/>
                  <a:gd name="T11" fmla="*/ 4 h 254"/>
                  <a:gd name="T12" fmla="*/ 117 w 203"/>
                  <a:gd name="T13" fmla="*/ 24 h 254"/>
                  <a:gd name="T14" fmla="*/ 126 w 203"/>
                  <a:gd name="T15" fmla="*/ 30 h 254"/>
                  <a:gd name="T16" fmla="*/ 136 w 203"/>
                  <a:gd name="T17" fmla="*/ 28 h 254"/>
                  <a:gd name="T18" fmla="*/ 148 w 203"/>
                  <a:gd name="T19" fmla="*/ 33 h 254"/>
                  <a:gd name="T20" fmla="*/ 157 w 203"/>
                  <a:gd name="T21" fmla="*/ 40 h 254"/>
                  <a:gd name="T22" fmla="*/ 171 w 203"/>
                  <a:gd name="T23" fmla="*/ 46 h 254"/>
                  <a:gd name="T24" fmla="*/ 182 w 203"/>
                  <a:gd name="T25" fmla="*/ 45 h 254"/>
                  <a:gd name="T26" fmla="*/ 193 w 203"/>
                  <a:gd name="T27" fmla="*/ 41 h 254"/>
                  <a:gd name="T28" fmla="*/ 201 w 203"/>
                  <a:gd name="T29" fmla="*/ 47 h 254"/>
                  <a:gd name="T30" fmla="*/ 198 w 203"/>
                  <a:gd name="T31" fmla="*/ 55 h 254"/>
                  <a:gd name="T32" fmla="*/ 191 w 203"/>
                  <a:gd name="T33" fmla="*/ 61 h 254"/>
                  <a:gd name="T34" fmla="*/ 165 w 203"/>
                  <a:gd name="T35" fmla="*/ 93 h 254"/>
                  <a:gd name="T36" fmla="*/ 154 w 203"/>
                  <a:gd name="T37" fmla="*/ 106 h 254"/>
                  <a:gd name="T38" fmla="*/ 142 w 203"/>
                  <a:gd name="T39" fmla="*/ 110 h 254"/>
                  <a:gd name="T40" fmla="*/ 135 w 203"/>
                  <a:gd name="T41" fmla="*/ 118 h 254"/>
                  <a:gd name="T42" fmla="*/ 127 w 203"/>
                  <a:gd name="T43" fmla="*/ 123 h 254"/>
                  <a:gd name="T44" fmla="*/ 123 w 203"/>
                  <a:gd name="T45" fmla="*/ 123 h 254"/>
                  <a:gd name="T46" fmla="*/ 116 w 203"/>
                  <a:gd name="T47" fmla="*/ 126 h 254"/>
                  <a:gd name="T48" fmla="*/ 110 w 203"/>
                  <a:gd name="T49" fmla="*/ 134 h 254"/>
                  <a:gd name="T50" fmla="*/ 101 w 203"/>
                  <a:gd name="T51" fmla="*/ 133 h 254"/>
                  <a:gd name="T52" fmla="*/ 96 w 203"/>
                  <a:gd name="T53" fmla="*/ 122 h 254"/>
                  <a:gd name="T54" fmla="*/ 85 w 203"/>
                  <a:gd name="T55" fmla="*/ 126 h 254"/>
                  <a:gd name="T56" fmla="*/ 83 w 203"/>
                  <a:gd name="T57" fmla="*/ 125 h 254"/>
                  <a:gd name="T58" fmla="*/ 74 w 203"/>
                  <a:gd name="T59" fmla="*/ 127 h 254"/>
                  <a:gd name="T60" fmla="*/ 70 w 203"/>
                  <a:gd name="T61" fmla="*/ 133 h 254"/>
                  <a:gd name="T62" fmla="*/ 61 w 203"/>
                  <a:gd name="T63" fmla="*/ 138 h 254"/>
                  <a:gd name="T64" fmla="*/ 59 w 203"/>
                  <a:gd name="T65" fmla="*/ 140 h 254"/>
                  <a:gd name="T66" fmla="*/ 53 w 203"/>
                  <a:gd name="T67" fmla="*/ 147 h 254"/>
                  <a:gd name="T68" fmla="*/ 45 w 203"/>
                  <a:gd name="T69" fmla="*/ 153 h 254"/>
                  <a:gd name="T70" fmla="*/ 34 w 203"/>
                  <a:gd name="T71" fmla="*/ 159 h 254"/>
                  <a:gd name="T72" fmla="*/ 29 w 203"/>
                  <a:gd name="T73" fmla="*/ 163 h 254"/>
                  <a:gd name="T74" fmla="*/ 25 w 203"/>
                  <a:gd name="T75" fmla="*/ 168 h 254"/>
                  <a:gd name="T76" fmla="*/ 23 w 203"/>
                  <a:gd name="T77" fmla="*/ 172 h 254"/>
                  <a:gd name="T78" fmla="*/ 15 w 203"/>
                  <a:gd name="T79" fmla="*/ 176 h 254"/>
                  <a:gd name="T80" fmla="*/ 12 w 203"/>
                  <a:gd name="T81" fmla="*/ 180 h 254"/>
                  <a:gd name="T82" fmla="*/ 10 w 203"/>
                  <a:gd name="T83" fmla="*/ 185 h 254"/>
                  <a:gd name="T84" fmla="*/ 7 w 203"/>
                  <a:gd name="T85" fmla="*/ 190 h 254"/>
                  <a:gd name="T86" fmla="*/ 4 w 203"/>
                  <a:gd name="T87" fmla="*/ 191 h 254"/>
                  <a:gd name="T88" fmla="*/ 2 w 203"/>
                  <a:gd name="T89" fmla="*/ 197 h 254"/>
                  <a:gd name="T90" fmla="*/ 11 w 203"/>
                  <a:gd name="T91" fmla="*/ 195 h 254"/>
                  <a:gd name="T92" fmla="*/ 20 w 203"/>
                  <a:gd name="T93" fmla="*/ 190 h 254"/>
                  <a:gd name="T94" fmla="*/ 29 w 203"/>
                  <a:gd name="T95" fmla="*/ 194 h 254"/>
                  <a:gd name="T96" fmla="*/ 28 w 203"/>
                  <a:gd name="T97" fmla="*/ 202 h 254"/>
                  <a:gd name="T98" fmla="*/ 38 w 203"/>
                  <a:gd name="T99" fmla="*/ 201 h 254"/>
                  <a:gd name="T100" fmla="*/ 49 w 203"/>
                  <a:gd name="T101" fmla="*/ 204 h 254"/>
                  <a:gd name="T102" fmla="*/ 54 w 203"/>
                  <a:gd name="T103" fmla="*/ 211 h 254"/>
                  <a:gd name="T104" fmla="*/ 49 w 203"/>
                  <a:gd name="T105" fmla="*/ 222 h 254"/>
                  <a:gd name="T106" fmla="*/ 46 w 203"/>
                  <a:gd name="T107" fmla="*/ 233 h 254"/>
                  <a:gd name="T108" fmla="*/ 42 w 203"/>
                  <a:gd name="T109" fmla="*/ 237 h 254"/>
                  <a:gd name="T110" fmla="*/ 38 w 203"/>
                  <a:gd name="T111" fmla="*/ 242 h 254"/>
                  <a:gd name="T112" fmla="*/ 33 w 203"/>
                  <a:gd name="T113" fmla="*/ 242 h 254"/>
                  <a:gd name="T114" fmla="*/ 28 w 203"/>
                  <a:gd name="T115" fmla="*/ 240 h 254"/>
                  <a:gd name="T116" fmla="*/ 23 w 203"/>
                  <a:gd name="T117" fmla="*/ 241 h 254"/>
                  <a:gd name="T118" fmla="*/ 19 w 203"/>
                  <a:gd name="T119" fmla="*/ 244 h 254"/>
                  <a:gd name="T120" fmla="*/ 15 w 203"/>
                  <a:gd name="T121" fmla="*/ 249 h 254"/>
                  <a:gd name="T122" fmla="*/ 10 w 203"/>
                  <a:gd name="T123" fmla="*/ 250 h 254"/>
                  <a:gd name="T124" fmla="*/ 4 w 203"/>
                  <a:gd name="T125" fmla="*/ 252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 h="254">
                    <a:moveTo>
                      <a:pt x="71" y="28"/>
                    </a:moveTo>
                    <a:lnTo>
                      <a:pt x="71" y="29"/>
                    </a:lnTo>
                    <a:lnTo>
                      <a:pt x="71" y="28"/>
                    </a:lnTo>
                    <a:lnTo>
                      <a:pt x="72" y="28"/>
                    </a:lnTo>
                    <a:lnTo>
                      <a:pt x="74" y="28"/>
                    </a:lnTo>
                    <a:lnTo>
                      <a:pt x="75" y="28"/>
                    </a:lnTo>
                    <a:lnTo>
                      <a:pt x="75" y="26"/>
                    </a:lnTo>
                    <a:lnTo>
                      <a:pt x="75" y="28"/>
                    </a:lnTo>
                    <a:lnTo>
                      <a:pt x="75" y="26"/>
                    </a:lnTo>
                    <a:lnTo>
                      <a:pt x="76" y="26"/>
                    </a:lnTo>
                    <a:lnTo>
                      <a:pt x="76" y="28"/>
                    </a:lnTo>
                    <a:lnTo>
                      <a:pt x="76" y="26"/>
                    </a:lnTo>
                    <a:lnTo>
                      <a:pt x="78" y="26"/>
                    </a:lnTo>
                    <a:lnTo>
                      <a:pt x="78" y="25"/>
                    </a:lnTo>
                    <a:lnTo>
                      <a:pt x="78" y="26"/>
                    </a:lnTo>
                    <a:lnTo>
                      <a:pt x="78" y="25"/>
                    </a:lnTo>
                    <a:lnTo>
                      <a:pt x="79" y="25"/>
                    </a:lnTo>
                    <a:lnTo>
                      <a:pt x="80" y="25"/>
                    </a:lnTo>
                    <a:lnTo>
                      <a:pt x="80" y="26"/>
                    </a:lnTo>
                    <a:lnTo>
                      <a:pt x="82" y="26"/>
                    </a:lnTo>
                    <a:lnTo>
                      <a:pt x="82" y="25"/>
                    </a:lnTo>
                    <a:lnTo>
                      <a:pt x="83" y="25"/>
                    </a:lnTo>
                    <a:lnTo>
                      <a:pt x="84" y="25"/>
                    </a:lnTo>
                    <a:lnTo>
                      <a:pt x="85" y="25"/>
                    </a:lnTo>
                    <a:lnTo>
                      <a:pt x="84" y="25"/>
                    </a:lnTo>
                    <a:lnTo>
                      <a:pt x="85" y="25"/>
                    </a:lnTo>
                    <a:lnTo>
                      <a:pt x="85" y="24"/>
                    </a:lnTo>
                    <a:lnTo>
                      <a:pt x="87" y="24"/>
                    </a:lnTo>
                    <a:lnTo>
                      <a:pt x="88" y="24"/>
                    </a:lnTo>
                    <a:lnTo>
                      <a:pt x="88" y="23"/>
                    </a:lnTo>
                    <a:lnTo>
                      <a:pt x="88" y="24"/>
                    </a:lnTo>
                    <a:lnTo>
                      <a:pt x="88" y="23"/>
                    </a:lnTo>
                    <a:lnTo>
                      <a:pt x="89" y="23"/>
                    </a:lnTo>
                    <a:lnTo>
                      <a:pt x="89" y="21"/>
                    </a:lnTo>
                    <a:lnTo>
                      <a:pt x="89" y="20"/>
                    </a:lnTo>
                    <a:lnTo>
                      <a:pt x="91" y="20"/>
                    </a:lnTo>
                    <a:lnTo>
                      <a:pt x="89" y="20"/>
                    </a:lnTo>
                    <a:lnTo>
                      <a:pt x="91" y="20"/>
                    </a:lnTo>
                    <a:lnTo>
                      <a:pt x="91" y="19"/>
                    </a:lnTo>
                    <a:lnTo>
                      <a:pt x="92" y="19"/>
                    </a:lnTo>
                    <a:lnTo>
                      <a:pt x="91" y="19"/>
                    </a:lnTo>
                    <a:lnTo>
                      <a:pt x="92" y="19"/>
                    </a:lnTo>
                    <a:lnTo>
                      <a:pt x="92" y="17"/>
                    </a:lnTo>
                    <a:lnTo>
                      <a:pt x="91" y="17"/>
                    </a:lnTo>
                    <a:lnTo>
                      <a:pt x="92" y="16"/>
                    </a:lnTo>
                    <a:lnTo>
                      <a:pt x="92" y="15"/>
                    </a:lnTo>
                    <a:lnTo>
                      <a:pt x="92" y="13"/>
                    </a:lnTo>
                    <a:lnTo>
                      <a:pt x="92" y="12"/>
                    </a:lnTo>
                    <a:lnTo>
                      <a:pt x="93" y="12"/>
                    </a:lnTo>
                    <a:lnTo>
                      <a:pt x="93" y="11"/>
                    </a:lnTo>
                    <a:lnTo>
                      <a:pt x="93" y="9"/>
                    </a:lnTo>
                    <a:lnTo>
                      <a:pt x="95" y="9"/>
                    </a:lnTo>
                    <a:lnTo>
                      <a:pt x="96" y="9"/>
                    </a:lnTo>
                    <a:lnTo>
                      <a:pt x="96" y="8"/>
                    </a:lnTo>
                    <a:lnTo>
                      <a:pt x="97" y="8"/>
                    </a:lnTo>
                    <a:lnTo>
                      <a:pt x="97" y="7"/>
                    </a:lnTo>
                    <a:lnTo>
                      <a:pt x="97" y="6"/>
                    </a:lnTo>
                    <a:lnTo>
                      <a:pt x="96" y="6"/>
                    </a:lnTo>
                    <a:lnTo>
                      <a:pt x="96" y="4"/>
                    </a:lnTo>
                    <a:lnTo>
                      <a:pt x="96" y="3"/>
                    </a:lnTo>
                    <a:lnTo>
                      <a:pt x="96" y="2"/>
                    </a:lnTo>
                    <a:lnTo>
                      <a:pt x="97" y="2"/>
                    </a:lnTo>
                    <a:lnTo>
                      <a:pt x="96" y="0"/>
                    </a:lnTo>
                    <a:lnTo>
                      <a:pt x="97" y="0"/>
                    </a:lnTo>
                    <a:lnTo>
                      <a:pt x="97" y="2"/>
                    </a:lnTo>
                    <a:lnTo>
                      <a:pt x="100" y="4"/>
                    </a:lnTo>
                    <a:lnTo>
                      <a:pt x="102" y="7"/>
                    </a:lnTo>
                    <a:lnTo>
                      <a:pt x="104" y="8"/>
                    </a:lnTo>
                    <a:lnTo>
                      <a:pt x="105" y="9"/>
                    </a:lnTo>
                    <a:lnTo>
                      <a:pt x="106" y="11"/>
                    </a:lnTo>
                    <a:lnTo>
                      <a:pt x="109" y="13"/>
                    </a:lnTo>
                    <a:lnTo>
                      <a:pt x="110" y="16"/>
                    </a:lnTo>
                    <a:lnTo>
                      <a:pt x="110" y="17"/>
                    </a:lnTo>
                    <a:lnTo>
                      <a:pt x="112" y="19"/>
                    </a:lnTo>
                    <a:lnTo>
                      <a:pt x="113" y="19"/>
                    </a:lnTo>
                    <a:lnTo>
                      <a:pt x="114" y="21"/>
                    </a:lnTo>
                    <a:lnTo>
                      <a:pt x="117" y="24"/>
                    </a:lnTo>
                    <a:lnTo>
                      <a:pt x="117" y="25"/>
                    </a:lnTo>
                    <a:lnTo>
                      <a:pt x="118" y="25"/>
                    </a:lnTo>
                    <a:lnTo>
                      <a:pt x="119" y="26"/>
                    </a:lnTo>
                    <a:lnTo>
                      <a:pt x="121" y="26"/>
                    </a:lnTo>
                    <a:lnTo>
                      <a:pt x="122" y="26"/>
                    </a:lnTo>
                    <a:lnTo>
                      <a:pt x="123" y="26"/>
                    </a:lnTo>
                    <a:lnTo>
                      <a:pt x="123" y="28"/>
                    </a:lnTo>
                    <a:lnTo>
                      <a:pt x="123" y="29"/>
                    </a:lnTo>
                    <a:lnTo>
                      <a:pt x="125" y="29"/>
                    </a:lnTo>
                    <a:lnTo>
                      <a:pt x="125" y="30"/>
                    </a:lnTo>
                    <a:lnTo>
                      <a:pt x="126" y="30"/>
                    </a:lnTo>
                    <a:lnTo>
                      <a:pt x="127" y="30"/>
                    </a:lnTo>
                    <a:lnTo>
                      <a:pt x="127" y="32"/>
                    </a:lnTo>
                    <a:lnTo>
                      <a:pt x="129" y="30"/>
                    </a:lnTo>
                    <a:lnTo>
                      <a:pt x="130" y="30"/>
                    </a:lnTo>
                    <a:lnTo>
                      <a:pt x="131" y="30"/>
                    </a:lnTo>
                    <a:lnTo>
                      <a:pt x="131" y="29"/>
                    </a:lnTo>
                    <a:lnTo>
                      <a:pt x="133" y="29"/>
                    </a:lnTo>
                    <a:lnTo>
                      <a:pt x="134" y="29"/>
                    </a:lnTo>
                    <a:lnTo>
                      <a:pt x="135" y="29"/>
                    </a:lnTo>
                    <a:lnTo>
                      <a:pt x="135" y="28"/>
                    </a:lnTo>
                    <a:lnTo>
                      <a:pt x="136" y="28"/>
                    </a:lnTo>
                    <a:lnTo>
                      <a:pt x="136" y="29"/>
                    </a:lnTo>
                    <a:lnTo>
                      <a:pt x="136" y="28"/>
                    </a:lnTo>
                    <a:lnTo>
                      <a:pt x="138" y="28"/>
                    </a:lnTo>
                    <a:lnTo>
                      <a:pt x="139" y="28"/>
                    </a:lnTo>
                    <a:lnTo>
                      <a:pt x="140" y="26"/>
                    </a:lnTo>
                    <a:lnTo>
                      <a:pt x="142" y="26"/>
                    </a:lnTo>
                    <a:lnTo>
                      <a:pt x="143" y="26"/>
                    </a:lnTo>
                    <a:lnTo>
                      <a:pt x="143" y="28"/>
                    </a:lnTo>
                    <a:lnTo>
                      <a:pt x="144" y="28"/>
                    </a:lnTo>
                    <a:lnTo>
                      <a:pt x="146" y="28"/>
                    </a:lnTo>
                    <a:lnTo>
                      <a:pt x="148" y="33"/>
                    </a:lnTo>
                    <a:lnTo>
                      <a:pt x="150" y="33"/>
                    </a:lnTo>
                    <a:lnTo>
                      <a:pt x="150" y="34"/>
                    </a:lnTo>
                    <a:lnTo>
                      <a:pt x="151" y="34"/>
                    </a:lnTo>
                    <a:lnTo>
                      <a:pt x="152" y="34"/>
                    </a:lnTo>
                    <a:lnTo>
                      <a:pt x="154" y="34"/>
                    </a:lnTo>
                    <a:lnTo>
                      <a:pt x="155" y="34"/>
                    </a:lnTo>
                    <a:lnTo>
                      <a:pt x="156" y="34"/>
                    </a:lnTo>
                    <a:lnTo>
                      <a:pt x="156" y="36"/>
                    </a:lnTo>
                    <a:lnTo>
                      <a:pt x="157" y="37"/>
                    </a:lnTo>
                    <a:lnTo>
                      <a:pt x="157" y="38"/>
                    </a:lnTo>
                    <a:lnTo>
                      <a:pt x="157" y="40"/>
                    </a:lnTo>
                    <a:lnTo>
                      <a:pt x="159" y="42"/>
                    </a:lnTo>
                    <a:lnTo>
                      <a:pt x="159" y="45"/>
                    </a:lnTo>
                    <a:lnTo>
                      <a:pt x="161" y="46"/>
                    </a:lnTo>
                    <a:lnTo>
                      <a:pt x="163" y="45"/>
                    </a:lnTo>
                    <a:lnTo>
                      <a:pt x="164" y="45"/>
                    </a:lnTo>
                    <a:lnTo>
                      <a:pt x="165" y="45"/>
                    </a:lnTo>
                    <a:lnTo>
                      <a:pt x="167" y="45"/>
                    </a:lnTo>
                    <a:lnTo>
                      <a:pt x="168" y="45"/>
                    </a:lnTo>
                    <a:lnTo>
                      <a:pt x="169" y="45"/>
                    </a:lnTo>
                    <a:lnTo>
                      <a:pt x="169" y="46"/>
                    </a:lnTo>
                    <a:lnTo>
                      <a:pt x="171" y="46"/>
                    </a:lnTo>
                    <a:lnTo>
                      <a:pt x="172" y="47"/>
                    </a:lnTo>
                    <a:lnTo>
                      <a:pt x="173" y="49"/>
                    </a:lnTo>
                    <a:lnTo>
                      <a:pt x="174" y="49"/>
                    </a:lnTo>
                    <a:lnTo>
                      <a:pt x="176" y="49"/>
                    </a:lnTo>
                    <a:lnTo>
                      <a:pt x="176" y="47"/>
                    </a:lnTo>
                    <a:lnTo>
                      <a:pt x="177" y="47"/>
                    </a:lnTo>
                    <a:lnTo>
                      <a:pt x="178" y="47"/>
                    </a:lnTo>
                    <a:lnTo>
                      <a:pt x="178" y="46"/>
                    </a:lnTo>
                    <a:lnTo>
                      <a:pt x="180" y="46"/>
                    </a:lnTo>
                    <a:lnTo>
                      <a:pt x="181" y="45"/>
                    </a:lnTo>
                    <a:lnTo>
                      <a:pt x="182" y="45"/>
                    </a:lnTo>
                    <a:lnTo>
                      <a:pt x="184" y="45"/>
                    </a:lnTo>
                    <a:lnTo>
                      <a:pt x="185" y="45"/>
                    </a:lnTo>
                    <a:lnTo>
                      <a:pt x="185" y="43"/>
                    </a:lnTo>
                    <a:lnTo>
                      <a:pt x="186" y="43"/>
                    </a:lnTo>
                    <a:lnTo>
                      <a:pt x="188" y="43"/>
                    </a:lnTo>
                    <a:lnTo>
                      <a:pt x="188" y="42"/>
                    </a:lnTo>
                    <a:lnTo>
                      <a:pt x="189" y="42"/>
                    </a:lnTo>
                    <a:lnTo>
                      <a:pt x="189" y="41"/>
                    </a:lnTo>
                    <a:lnTo>
                      <a:pt x="190" y="41"/>
                    </a:lnTo>
                    <a:lnTo>
                      <a:pt x="191" y="41"/>
                    </a:lnTo>
                    <a:lnTo>
                      <a:pt x="193" y="41"/>
                    </a:lnTo>
                    <a:lnTo>
                      <a:pt x="194" y="41"/>
                    </a:lnTo>
                    <a:lnTo>
                      <a:pt x="195" y="41"/>
                    </a:lnTo>
                    <a:lnTo>
                      <a:pt x="197" y="41"/>
                    </a:lnTo>
                    <a:lnTo>
                      <a:pt x="197" y="42"/>
                    </a:lnTo>
                    <a:lnTo>
                      <a:pt x="198" y="42"/>
                    </a:lnTo>
                    <a:lnTo>
                      <a:pt x="198" y="43"/>
                    </a:lnTo>
                    <a:lnTo>
                      <a:pt x="199" y="43"/>
                    </a:lnTo>
                    <a:lnTo>
                      <a:pt x="199" y="45"/>
                    </a:lnTo>
                    <a:lnTo>
                      <a:pt x="199" y="46"/>
                    </a:lnTo>
                    <a:lnTo>
                      <a:pt x="201" y="46"/>
                    </a:lnTo>
                    <a:lnTo>
                      <a:pt x="201" y="47"/>
                    </a:lnTo>
                    <a:lnTo>
                      <a:pt x="202" y="47"/>
                    </a:lnTo>
                    <a:lnTo>
                      <a:pt x="203" y="47"/>
                    </a:lnTo>
                    <a:lnTo>
                      <a:pt x="203" y="49"/>
                    </a:lnTo>
                    <a:lnTo>
                      <a:pt x="203" y="50"/>
                    </a:lnTo>
                    <a:lnTo>
                      <a:pt x="202" y="50"/>
                    </a:lnTo>
                    <a:lnTo>
                      <a:pt x="202" y="51"/>
                    </a:lnTo>
                    <a:lnTo>
                      <a:pt x="201" y="51"/>
                    </a:lnTo>
                    <a:lnTo>
                      <a:pt x="201" y="53"/>
                    </a:lnTo>
                    <a:lnTo>
                      <a:pt x="199" y="53"/>
                    </a:lnTo>
                    <a:lnTo>
                      <a:pt x="199" y="54"/>
                    </a:lnTo>
                    <a:lnTo>
                      <a:pt x="198" y="55"/>
                    </a:lnTo>
                    <a:lnTo>
                      <a:pt x="198" y="54"/>
                    </a:lnTo>
                    <a:lnTo>
                      <a:pt x="198" y="55"/>
                    </a:lnTo>
                    <a:lnTo>
                      <a:pt x="197" y="55"/>
                    </a:lnTo>
                    <a:lnTo>
                      <a:pt x="195" y="55"/>
                    </a:lnTo>
                    <a:lnTo>
                      <a:pt x="195" y="57"/>
                    </a:lnTo>
                    <a:lnTo>
                      <a:pt x="194" y="57"/>
                    </a:lnTo>
                    <a:lnTo>
                      <a:pt x="194" y="58"/>
                    </a:lnTo>
                    <a:lnTo>
                      <a:pt x="193" y="58"/>
                    </a:lnTo>
                    <a:lnTo>
                      <a:pt x="193" y="59"/>
                    </a:lnTo>
                    <a:lnTo>
                      <a:pt x="193" y="61"/>
                    </a:lnTo>
                    <a:lnTo>
                      <a:pt x="191" y="61"/>
                    </a:lnTo>
                    <a:lnTo>
                      <a:pt x="191" y="62"/>
                    </a:lnTo>
                    <a:lnTo>
                      <a:pt x="190" y="62"/>
                    </a:lnTo>
                    <a:lnTo>
                      <a:pt x="190" y="63"/>
                    </a:lnTo>
                    <a:lnTo>
                      <a:pt x="189" y="66"/>
                    </a:lnTo>
                    <a:lnTo>
                      <a:pt x="173" y="74"/>
                    </a:lnTo>
                    <a:lnTo>
                      <a:pt x="167" y="75"/>
                    </a:lnTo>
                    <a:lnTo>
                      <a:pt x="167" y="78"/>
                    </a:lnTo>
                    <a:lnTo>
                      <a:pt x="167" y="84"/>
                    </a:lnTo>
                    <a:lnTo>
                      <a:pt x="167" y="88"/>
                    </a:lnTo>
                    <a:lnTo>
                      <a:pt x="167" y="92"/>
                    </a:lnTo>
                    <a:lnTo>
                      <a:pt x="165" y="93"/>
                    </a:lnTo>
                    <a:lnTo>
                      <a:pt x="165" y="95"/>
                    </a:lnTo>
                    <a:lnTo>
                      <a:pt x="163" y="100"/>
                    </a:lnTo>
                    <a:lnTo>
                      <a:pt x="161" y="104"/>
                    </a:lnTo>
                    <a:lnTo>
                      <a:pt x="160" y="106"/>
                    </a:lnTo>
                    <a:lnTo>
                      <a:pt x="159" y="106"/>
                    </a:lnTo>
                    <a:lnTo>
                      <a:pt x="157" y="106"/>
                    </a:lnTo>
                    <a:lnTo>
                      <a:pt x="156" y="106"/>
                    </a:lnTo>
                    <a:lnTo>
                      <a:pt x="156" y="105"/>
                    </a:lnTo>
                    <a:lnTo>
                      <a:pt x="155" y="105"/>
                    </a:lnTo>
                    <a:lnTo>
                      <a:pt x="155" y="106"/>
                    </a:lnTo>
                    <a:lnTo>
                      <a:pt x="154" y="106"/>
                    </a:lnTo>
                    <a:lnTo>
                      <a:pt x="152" y="106"/>
                    </a:lnTo>
                    <a:lnTo>
                      <a:pt x="151" y="108"/>
                    </a:lnTo>
                    <a:lnTo>
                      <a:pt x="150" y="108"/>
                    </a:lnTo>
                    <a:lnTo>
                      <a:pt x="148" y="108"/>
                    </a:lnTo>
                    <a:lnTo>
                      <a:pt x="148" y="109"/>
                    </a:lnTo>
                    <a:lnTo>
                      <a:pt x="147" y="109"/>
                    </a:lnTo>
                    <a:lnTo>
                      <a:pt x="146" y="109"/>
                    </a:lnTo>
                    <a:lnTo>
                      <a:pt x="144" y="109"/>
                    </a:lnTo>
                    <a:lnTo>
                      <a:pt x="144" y="110"/>
                    </a:lnTo>
                    <a:lnTo>
                      <a:pt x="143" y="110"/>
                    </a:lnTo>
                    <a:lnTo>
                      <a:pt x="142" y="110"/>
                    </a:lnTo>
                    <a:lnTo>
                      <a:pt x="142" y="112"/>
                    </a:lnTo>
                    <a:lnTo>
                      <a:pt x="140" y="112"/>
                    </a:lnTo>
                    <a:lnTo>
                      <a:pt x="140" y="113"/>
                    </a:lnTo>
                    <a:lnTo>
                      <a:pt x="139" y="113"/>
                    </a:lnTo>
                    <a:lnTo>
                      <a:pt x="139" y="114"/>
                    </a:lnTo>
                    <a:lnTo>
                      <a:pt x="138" y="114"/>
                    </a:lnTo>
                    <a:lnTo>
                      <a:pt x="138" y="115"/>
                    </a:lnTo>
                    <a:lnTo>
                      <a:pt x="136" y="115"/>
                    </a:lnTo>
                    <a:lnTo>
                      <a:pt x="136" y="117"/>
                    </a:lnTo>
                    <a:lnTo>
                      <a:pt x="136" y="118"/>
                    </a:lnTo>
                    <a:lnTo>
                      <a:pt x="135" y="118"/>
                    </a:lnTo>
                    <a:lnTo>
                      <a:pt x="135" y="119"/>
                    </a:lnTo>
                    <a:lnTo>
                      <a:pt x="134" y="119"/>
                    </a:lnTo>
                    <a:lnTo>
                      <a:pt x="133" y="119"/>
                    </a:lnTo>
                    <a:lnTo>
                      <a:pt x="133" y="121"/>
                    </a:lnTo>
                    <a:lnTo>
                      <a:pt x="131" y="121"/>
                    </a:lnTo>
                    <a:lnTo>
                      <a:pt x="131" y="122"/>
                    </a:lnTo>
                    <a:lnTo>
                      <a:pt x="130" y="122"/>
                    </a:lnTo>
                    <a:lnTo>
                      <a:pt x="129" y="122"/>
                    </a:lnTo>
                    <a:lnTo>
                      <a:pt x="129" y="123"/>
                    </a:lnTo>
                    <a:lnTo>
                      <a:pt x="129" y="122"/>
                    </a:lnTo>
                    <a:lnTo>
                      <a:pt x="127" y="123"/>
                    </a:lnTo>
                    <a:lnTo>
                      <a:pt x="126" y="123"/>
                    </a:lnTo>
                    <a:lnTo>
                      <a:pt x="127" y="123"/>
                    </a:lnTo>
                    <a:lnTo>
                      <a:pt x="126" y="123"/>
                    </a:lnTo>
                    <a:lnTo>
                      <a:pt x="126" y="122"/>
                    </a:lnTo>
                    <a:lnTo>
                      <a:pt x="125" y="122"/>
                    </a:lnTo>
                    <a:lnTo>
                      <a:pt x="123" y="122"/>
                    </a:lnTo>
                    <a:lnTo>
                      <a:pt x="123" y="123"/>
                    </a:lnTo>
                    <a:lnTo>
                      <a:pt x="123" y="122"/>
                    </a:lnTo>
                    <a:lnTo>
                      <a:pt x="123" y="123"/>
                    </a:lnTo>
                    <a:lnTo>
                      <a:pt x="123" y="122"/>
                    </a:lnTo>
                    <a:lnTo>
                      <a:pt x="123" y="123"/>
                    </a:lnTo>
                    <a:lnTo>
                      <a:pt x="122" y="123"/>
                    </a:lnTo>
                    <a:lnTo>
                      <a:pt x="122" y="122"/>
                    </a:lnTo>
                    <a:lnTo>
                      <a:pt x="122" y="123"/>
                    </a:lnTo>
                    <a:lnTo>
                      <a:pt x="121" y="123"/>
                    </a:lnTo>
                    <a:lnTo>
                      <a:pt x="121" y="125"/>
                    </a:lnTo>
                    <a:lnTo>
                      <a:pt x="119" y="125"/>
                    </a:lnTo>
                    <a:lnTo>
                      <a:pt x="118" y="125"/>
                    </a:lnTo>
                    <a:lnTo>
                      <a:pt x="118" y="126"/>
                    </a:lnTo>
                    <a:lnTo>
                      <a:pt x="117" y="126"/>
                    </a:lnTo>
                    <a:lnTo>
                      <a:pt x="117" y="127"/>
                    </a:lnTo>
                    <a:lnTo>
                      <a:pt x="116" y="126"/>
                    </a:lnTo>
                    <a:lnTo>
                      <a:pt x="116" y="127"/>
                    </a:lnTo>
                    <a:lnTo>
                      <a:pt x="116" y="126"/>
                    </a:lnTo>
                    <a:lnTo>
                      <a:pt x="116" y="127"/>
                    </a:lnTo>
                    <a:lnTo>
                      <a:pt x="114" y="127"/>
                    </a:lnTo>
                    <a:lnTo>
                      <a:pt x="113" y="129"/>
                    </a:lnTo>
                    <a:lnTo>
                      <a:pt x="112" y="129"/>
                    </a:lnTo>
                    <a:lnTo>
                      <a:pt x="112" y="130"/>
                    </a:lnTo>
                    <a:lnTo>
                      <a:pt x="112" y="131"/>
                    </a:lnTo>
                    <a:lnTo>
                      <a:pt x="110" y="131"/>
                    </a:lnTo>
                    <a:lnTo>
                      <a:pt x="110" y="133"/>
                    </a:lnTo>
                    <a:lnTo>
                      <a:pt x="110" y="134"/>
                    </a:lnTo>
                    <a:lnTo>
                      <a:pt x="109" y="134"/>
                    </a:lnTo>
                    <a:lnTo>
                      <a:pt x="108" y="134"/>
                    </a:lnTo>
                    <a:lnTo>
                      <a:pt x="108" y="135"/>
                    </a:lnTo>
                    <a:lnTo>
                      <a:pt x="106" y="134"/>
                    </a:lnTo>
                    <a:lnTo>
                      <a:pt x="106" y="135"/>
                    </a:lnTo>
                    <a:lnTo>
                      <a:pt x="105" y="135"/>
                    </a:lnTo>
                    <a:lnTo>
                      <a:pt x="104" y="135"/>
                    </a:lnTo>
                    <a:lnTo>
                      <a:pt x="102" y="135"/>
                    </a:lnTo>
                    <a:lnTo>
                      <a:pt x="101" y="135"/>
                    </a:lnTo>
                    <a:lnTo>
                      <a:pt x="101" y="134"/>
                    </a:lnTo>
                    <a:lnTo>
                      <a:pt x="101" y="133"/>
                    </a:lnTo>
                    <a:lnTo>
                      <a:pt x="100" y="131"/>
                    </a:lnTo>
                    <a:lnTo>
                      <a:pt x="99" y="130"/>
                    </a:lnTo>
                    <a:lnTo>
                      <a:pt x="99" y="129"/>
                    </a:lnTo>
                    <a:lnTo>
                      <a:pt x="97" y="129"/>
                    </a:lnTo>
                    <a:lnTo>
                      <a:pt x="96" y="129"/>
                    </a:lnTo>
                    <a:lnTo>
                      <a:pt x="97" y="129"/>
                    </a:lnTo>
                    <a:lnTo>
                      <a:pt x="97" y="127"/>
                    </a:lnTo>
                    <a:lnTo>
                      <a:pt x="97" y="126"/>
                    </a:lnTo>
                    <a:lnTo>
                      <a:pt x="96" y="125"/>
                    </a:lnTo>
                    <a:lnTo>
                      <a:pt x="96" y="123"/>
                    </a:lnTo>
                    <a:lnTo>
                      <a:pt x="96" y="122"/>
                    </a:lnTo>
                    <a:lnTo>
                      <a:pt x="95" y="122"/>
                    </a:lnTo>
                    <a:lnTo>
                      <a:pt x="93" y="122"/>
                    </a:lnTo>
                    <a:lnTo>
                      <a:pt x="92" y="122"/>
                    </a:lnTo>
                    <a:lnTo>
                      <a:pt x="92" y="123"/>
                    </a:lnTo>
                    <a:lnTo>
                      <a:pt x="91" y="123"/>
                    </a:lnTo>
                    <a:lnTo>
                      <a:pt x="89" y="123"/>
                    </a:lnTo>
                    <a:lnTo>
                      <a:pt x="89" y="125"/>
                    </a:lnTo>
                    <a:lnTo>
                      <a:pt x="88" y="125"/>
                    </a:lnTo>
                    <a:lnTo>
                      <a:pt x="87" y="125"/>
                    </a:lnTo>
                    <a:lnTo>
                      <a:pt x="87" y="126"/>
                    </a:lnTo>
                    <a:lnTo>
                      <a:pt x="85" y="126"/>
                    </a:lnTo>
                    <a:lnTo>
                      <a:pt x="85" y="127"/>
                    </a:lnTo>
                    <a:lnTo>
                      <a:pt x="84" y="129"/>
                    </a:lnTo>
                    <a:lnTo>
                      <a:pt x="83" y="130"/>
                    </a:lnTo>
                    <a:lnTo>
                      <a:pt x="82" y="130"/>
                    </a:lnTo>
                    <a:lnTo>
                      <a:pt x="80" y="130"/>
                    </a:lnTo>
                    <a:lnTo>
                      <a:pt x="80" y="129"/>
                    </a:lnTo>
                    <a:lnTo>
                      <a:pt x="80" y="127"/>
                    </a:lnTo>
                    <a:lnTo>
                      <a:pt x="80" y="126"/>
                    </a:lnTo>
                    <a:lnTo>
                      <a:pt x="82" y="126"/>
                    </a:lnTo>
                    <a:lnTo>
                      <a:pt x="82" y="125"/>
                    </a:lnTo>
                    <a:lnTo>
                      <a:pt x="83" y="125"/>
                    </a:lnTo>
                    <a:lnTo>
                      <a:pt x="82" y="125"/>
                    </a:lnTo>
                    <a:lnTo>
                      <a:pt x="80" y="125"/>
                    </a:lnTo>
                    <a:lnTo>
                      <a:pt x="80" y="123"/>
                    </a:lnTo>
                    <a:lnTo>
                      <a:pt x="80" y="125"/>
                    </a:lnTo>
                    <a:lnTo>
                      <a:pt x="79" y="123"/>
                    </a:lnTo>
                    <a:lnTo>
                      <a:pt x="79" y="125"/>
                    </a:lnTo>
                    <a:lnTo>
                      <a:pt x="78" y="126"/>
                    </a:lnTo>
                    <a:lnTo>
                      <a:pt x="76" y="126"/>
                    </a:lnTo>
                    <a:lnTo>
                      <a:pt x="75" y="126"/>
                    </a:lnTo>
                    <a:lnTo>
                      <a:pt x="75" y="127"/>
                    </a:lnTo>
                    <a:lnTo>
                      <a:pt x="74" y="127"/>
                    </a:lnTo>
                    <a:lnTo>
                      <a:pt x="75" y="127"/>
                    </a:lnTo>
                    <a:lnTo>
                      <a:pt x="74" y="127"/>
                    </a:lnTo>
                    <a:lnTo>
                      <a:pt x="72" y="127"/>
                    </a:lnTo>
                    <a:lnTo>
                      <a:pt x="72" y="129"/>
                    </a:lnTo>
                    <a:lnTo>
                      <a:pt x="72" y="127"/>
                    </a:lnTo>
                    <a:lnTo>
                      <a:pt x="72" y="129"/>
                    </a:lnTo>
                    <a:lnTo>
                      <a:pt x="71" y="129"/>
                    </a:lnTo>
                    <a:lnTo>
                      <a:pt x="70" y="129"/>
                    </a:lnTo>
                    <a:lnTo>
                      <a:pt x="70" y="130"/>
                    </a:lnTo>
                    <a:lnTo>
                      <a:pt x="70" y="131"/>
                    </a:lnTo>
                    <a:lnTo>
                      <a:pt x="70" y="133"/>
                    </a:lnTo>
                    <a:lnTo>
                      <a:pt x="68" y="133"/>
                    </a:lnTo>
                    <a:lnTo>
                      <a:pt x="67" y="133"/>
                    </a:lnTo>
                    <a:lnTo>
                      <a:pt x="67" y="134"/>
                    </a:lnTo>
                    <a:lnTo>
                      <a:pt x="66" y="134"/>
                    </a:lnTo>
                    <a:lnTo>
                      <a:pt x="64" y="134"/>
                    </a:lnTo>
                    <a:lnTo>
                      <a:pt x="64" y="135"/>
                    </a:lnTo>
                    <a:lnTo>
                      <a:pt x="63" y="135"/>
                    </a:lnTo>
                    <a:lnTo>
                      <a:pt x="62" y="135"/>
                    </a:lnTo>
                    <a:lnTo>
                      <a:pt x="62" y="136"/>
                    </a:lnTo>
                    <a:lnTo>
                      <a:pt x="61" y="136"/>
                    </a:lnTo>
                    <a:lnTo>
                      <a:pt x="61" y="138"/>
                    </a:lnTo>
                    <a:lnTo>
                      <a:pt x="61" y="136"/>
                    </a:lnTo>
                    <a:lnTo>
                      <a:pt x="61" y="138"/>
                    </a:lnTo>
                    <a:lnTo>
                      <a:pt x="59" y="138"/>
                    </a:lnTo>
                    <a:lnTo>
                      <a:pt x="61" y="138"/>
                    </a:lnTo>
                    <a:lnTo>
                      <a:pt x="59" y="138"/>
                    </a:lnTo>
                    <a:lnTo>
                      <a:pt x="59" y="139"/>
                    </a:lnTo>
                    <a:lnTo>
                      <a:pt x="59" y="138"/>
                    </a:lnTo>
                    <a:lnTo>
                      <a:pt x="59" y="139"/>
                    </a:lnTo>
                    <a:lnTo>
                      <a:pt x="59" y="140"/>
                    </a:lnTo>
                    <a:lnTo>
                      <a:pt x="58" y="140"/>
                    </a:lnTo>
                    <a:lnTo>
                      <a:pt x="59" y="140"/>
                    </a:lnTo>
                    <a:lnTo>
                      <a:pt x="59" y="142"/>
                    </a:lnTo>
                    <a:lnTo>
                      <a:pt x="58" y="142"/>
                    </a:lnTo>
                    <a:lnTo>
                      <a:pt x="58" y="143"/>
                    </a:lnTo>
                    <a:lnTo>
                      <a:pt x="57" y="144"/>
                    </a:lnTo>
                    <a:lnTo>
                      <a:pt x="55" y="144"/>
                    </a:lnTo>
                    <a:lnTo>
                      <a:pt x="55" y="146"/>
                    </a:lnTo>
                    <a:lnTo>
                      <a:pt x="54" y="146"/>
                    </a:lnTo>
                    <a:lnTo>
                      <a:pt x="54" y="147"/>
                    </a:lnTo>
                    <a:lnTo>
                      <a:pt x="53" y="147"/>
                    </a:lnTo>
                    <a:lnTo>
                      <a:pt x="54" y="147"/>
                    </a:lnTo>
                    <a:lnTo>
                      <a:pt x="53" y="147"/>
                    </a:lnTo>
                    <a:lnTo>
                      <a:pt x="53" y="148"/>
                    </a:lnTo>
                    <a:lnTo>
                      <a:pt x="51" y="148"/>
                    </a:lnTo>
                    <a:lnTo>
                      <a:pt x="51" y="150"/>
                    </a:lnTo>
                    <a:lnTo>
                      <a:pt x="50" y="150"/>
                    </a:lnTo>
                    <a:lnTo>
                      <a:pt x="49" y="150"/>
                    </a:lnTo>
                    <a:lnTo>
                      <a:pt x="49" y="151"/>
                    </a:lnTo>
                    <a:lnTo>
                      <a:pt x="47" y="151"/>
                    </a:lnTo>
                    <a:lnTo>
                      <a:pt x="47" y="152"/>
                    </a:lnTo>
                    <a:lnTo>
                      <a:pt x="46" y="152"/>
                    </a:lnTo>
                    <a:lnTo>
                      <a:pt x="46" y="153"/>
                    </a:lnTo>
                    <a:lnTo>
                      <a:pt x="45" y="153"/>
                    </a:lnTo>
                    <a:lnTo>
                      <a:pt x="45" y="155"/>
                    </a:lnTo>
                    <a:lnTo>
                      <a:pt x="44" y="155"/>
                    </a:lnTo>
                    <a:lnTo>
                      <a:pt x="44" y="156"/>
                    </a:lnTo>
                    <a:lnTo>
                      <a:pt x="42" y="156"/>
                    </a:lnTo>
                    <a:lnTo>
                      <a:pt x="41" y="156"/>
                    </a:lnTo>
                    <a:lnTo>
                      <a:pt x="40" y="156"/>
                    </a:lnTo>
                    <a:lnTo>
                      <a:pt x="38" y="156"/>
                    </a:lnTo>
                    <a:lnTo>
                      <a:pt x="37" y="156"/>
                    </a:lnTo>
                    <a:lnTo>
                      <a:pt x="36" y="157"/>
                    </a:lnTo>
                    <a:lnTo>
                      <a:pt x="34" y="157"/>
                    </a:lnTo>
                    <a:lnTo>
                      <a:pt x="34" y="159"/>
                    </a:lnTo>
                    <a:lnTo>
                      <a:pt x="34" y="157"/>
                    </a:lnTo>
                    <a:lnTo>
                      <a:pt x="34" y="159"/>
                    </a:lnTo>
                    <a:lnTo>
                      <a:pt x="33" y="159"/>
                    </a:lnTo>
                    <a:lnTo>
                      <a:pt x="32" y="159"/>
                    </a:lnTo>
                    <a:lnTo>
                      <a:pt x="32" y="160"/>
                    </a:lnTo>
                    <a:lnTo>
                      <a:pt x="30" y="160"/>
                    </a:lnTo>
                    <a:lnTo>
                      <a:pt x="29" y="160"/>
                    </a:lnTo>
                    <a:lnTo>
                      <a:pt x="29" y="161"/>
                    </a:lnTo>
                    <a:lnTo>
                      <a:pt x="29" y="163"/>
                    </a:lnTo>
                    <a:lnTo>
                      <a:pt x="29" y="161"/>
                    </a:lnTo>
                    <a:lnTo>
                      <a:pt x="29" y="163"/>
                    </a:lnTo>
                    <a:lnTo>
                      <a:pt x="29" y="164"/>
                    </a:lnTo>
                    <a:lnTo>
                      <a:pt x="29" y="163"/>
                    </a:lnTo>
                    <a:lnTo>
                      <a:pt x="29" y="164"/>
                    </a:lnTo>
                    <a:lnTo>
                      <a:pt x="28" y="164"/>
                    </a:lnTo>
                    <a:lnTo>
                      <a:pt x="28" y="165"/>
                    </a:lnTo>
                    <a:lnTo>
                      <a:pt x="29" y="165"/>
                    </a:lnTo>
                    <a:lnTo>
                      <a:pt x="28" y="165"/>
                    </a:lnTo>
                    <a:lnTo>
                      <a:pt x="28" y="167"/>
                    </a:lnTo>
                    <a:lnTo>
                      <a:pt x="28" y="168"/>
                    </a:lnTo>
                    <a:lnTo>
                      <a:pt x="27" y="168"/>
                    </a:lnTo>
                    <a:lnTo>
                      <a:pt x="25" y="168"/>
                    </a:lnTo>
                    <a:lnTo>
                      <a:pt x="25" y="167"/>
                    </a:lnTo>
                    <a:lnTo>
                      <a:pt x="25" y="168"/>
                    </a:lnTo>
                    <a:lnTo>
                      <a:pt x="25" y="167"/>
                    </a:lnTo>
                    <a:lnTo>
                      <a:pt x="24" y="168"/>
                    </a:lnTo>
                    <a:lnTo>
                      <a:pt x="24" y="169"/>
                    </a:lnTo>
                    <a:lnTo>
                      <a:pt x="24" y="170"/>
                    </a:lnTo>
                    <a:lnTo>
                      <a:pt x="24" y="169"/>
                    </a:lnTo>
                    <a:lnTo>
                      <a:pt x="24" y="170"/>
                    </a:lnTo>
                    <a:lnTo>
                      <a:pt x="23" y="170"/>
                    </a:lnTo>
                    <a:lnTo>
                      <a:pt x="24" y="170"/>
                    </a:lnTo>
                    <a:lnTo>
                      <a:pt x="23" y="172"/>
                    </a:lnTo>
                    <a:lnTo>
                      <a:pt x="23" y="170"/>
                    </a:lnTo>
                    <a:lnTo>
                      <a:pt x="23" y="172"/>
                    </a:lnTo>
                    <a:lnTo>
                      <a:pt x="21" y="172"/>
                    </a:lnTo>
                    <a:lnTo>
                      <a:pt x="20" y="172"/>
                    </a:lnTo>
                    <a:lnTo>
                      <a:pt x="20" y="173"/>
                    </a:lnTo>
                    <a:lnTo>
                      <a:pt x="19" y="173"/>
                    </a:lnTo>
                    <a:lnTo>
                      <a:pt x="19" y="174"/>
                    </a:lnTo>
                    <a:lnTo>
                      <a:pt x="17" y="174"/>
                    </a:lnTo>
                    <a:lnTo>
                      <a:pt x="16" y="174"/>
                    </a:lnTo>
                    <a:lnTo>
                      <a:pt x="15" y="174"/>
                    </a:lnTo>
                    <a:lnTo>
                      <a:pt x="15" y="176"/>
                    </a:lnTo>
                    <a:lnTo>
                      <a:pt x="13" y="176"/>
                    </a:lnTo>
                    <a:lnTo>
                      <a:pt x="13" y="177"/>
                    </a:lnTo>
                    <a:lnTo>
                      <a:pt x="13" y="176"/>
                    </a:lnTo>
                    <a:lnTo>
                      <a:pt x="13" y="177"/>
                    </a:lnTo>
                    <a:lnTo>
                      <a:pt x="15" y="177"/>
                    </a:lnTo>
                    <a:lnTo>
                      <a:pt x="15" y="178"/>
                    </a:lnTo>
                    <a:lnTo>
                      <a:pt x="13" y="178"/>
                    </a:lnTo>
                    <a:lnTo>
                      <a:pt x="12" y="178"/>
                    </a:lnTo>
                    <a:lnTo>
                      <a:pt x="12" y="180"/>
                    </a:lnTo>
                    <a:lnTo>
                      <a:pt x="12" y="178"/>
                    </a:lnTo>
                    <a:lnTo>
                      <a:pt x="12" y="180"/>
                    </a:lnTo>
                    <a:lnTo>
                      <a:pt x="11" y="181"/>
                    </a:lnTo>
                    <a:lnTo>
                      <a:pt x="11" y="182"/>
                    </a:lnTo>
                    <a:lnTo>
                      <a:pt x="11" y="181"/>
                    </a:lnTo>
                    <a:lnTo>
                      <a:pt x="10" y="181"/>
                    </a:lnTo>
                    <a:lnTo>
                      <a:pt x="10" y="182"/>
                    </a:lnTo>
                    <a:lnTo>
                      <a:pt x="11" y="182"/>
                    </a:lnTo>
                    <a:lnTo>
                      <a:pt x="11" y="184"/>
                    </a:lnTo>
                    <a:lnTo>
                      <a:pt x="11" y="185"/>
                    </a:lnTo>
                    <a:lnTo>
                      <a:pt x="11" y="186"/>
                    </a:lnTo>
                    <a:lnTo>
                      <a:pt x="11" y="185"/>
                    </a:lnTo>
                    <a:lnTo>
                      <a:pt x="10" y="185"/>
                    </a:lnTo>
                    <a:lnTo>
                      <a:pt x="10" y="186"/>
                    </a:lnTo>
                    <a:lnTo>
                      <a:pt x="10" y="185"/>
                    </a:lnTo>
                    <a:lnTo>
                      <a:pt x="8" y="185"/>
                    </a:lnTo>
                    <a:lnTo>
                      <a:pt x="10" y="185"/>
                    </a:lnTo>
                    <a:lnTo>
                      <a:pt x="8" y="185"/>
                    </a:lnTo>
                    <a:lnTo>
                      <a:pt x="7" y="185"/>
                    </a:lnTo>
                    <a:lnTo>
                      <a:pt x="8" y="186"/>
                    </a:lnTo>
                    <a:lnTo>
                      <a:pt x="7" y="186"/>
                    </a:lnTo>
                    <a:lnTo>
                      <a:pt x="7" y="187"/>
                    </a:lnTo>
                    <a:lnTo>
                      <a:pt x="7" y="189"/>
                    </a:lnTo>
                    <a:lnTo>
                      <a:pt x="7" y="190"/>
                    </a:lnTo>
                    <a:lnTo>
                      <a:pt x="7" y="189"/>
                    </a:lnTo>
                    <a:lnTo>
                      <a:pt x="7" y="190"/>
                    </a:lnTo>
                    <a:lnTo>
                      <a:pt x="7" y="191"/>
                    </a:lnTo>
                    <a:lnTo>
                      <a:pt x="6" y="191"/>
                    </a:lnTo>
                    <a:lnTo>
                      <a:pt x="6" y="190"/>
                    </a:lnTo>
                    <a:lnTo>
                      <a:pt x="4" y="190"/>
                    </a:lnTo>
                    <a:lnTo>
                      <a:pt x="4" y="191"/>
                    </a:lnTo>
                    <a:lnTo>
                      <a:pt x="3" y="191"/>
                    </a:lnTo>
                    <a:lnTo>
                      <a:pt x="3" y="190"/>
                    </a:lnTo>
                    <a:lnTo>
                      <a:pt x="3" y="191"/>
                    </a:lnTo>
                    <a:lnTo>
                      <a:pt x="4" y="191"/>
                    </a:lnTo>
                    <a:lnTo>
                      <a:pt x="4" y="193"/>
                    </a:lnTo>
                    <a:lnTo>
                      <a:pt x="3" y="193"/>
                    </a:lnTo>
                    <a:lnTo>
                      <a:pt x="3" y="191"/>
                    </a:lnTo>
                    <a:lnTo>
                      <a:pt x="2" y="193"/>
                    </a:lnTo>
                    <a:lnTo>
                      <a:pt x="2" y="194"/>
                    </a:lnTo>
                    <a:lnTo>
                      <a:pt x="0" y="194"/>
                    </a:lnTo>
                    <a:lnTo>
                      <a:pt x="2" y="194"/>
                    </a:lnTo>
                    <a:lnTo>
                      <a:pt x="2" y="195"/>
                    </a:lnTo>
                    <a:lnTo>
                      <a:pt x="0" y="195"/>
                    </a:lnTo>
                    <a:lnTo>
                      <a:pt x="2" y="195"/>
                    </a:lnTo>
                    <a:lnTo>
                      <a:pt x="2" y="197"/>
                    </a:lnTo>
                    <a:lnTo>
                      <a:pt x="0" y="197"/>
                    </a:lnTo>
                    <a:lnTo>
                      <a:pt x="2" y="197"/>
                    </a:lnTo>
                    <a:lnTo>
                      <a:pt x="3" y="197"/>
                    </a:lnTo>
                    <a:lnTo>
                      <a:pt x="3" y="198"/>
                    </a:lnTo>
                    <a:lnTo>
                      <a:pt x="4" y="198"/>
                    </a:lnTo>
                    <a:lnTo>
                      <a:pt x="6" y="198"/>
                    </a:lnTo>
                    <a:lnTo>
                      <a:pt x="7" y="198"/>
                    </a:lnTo>
                    <a:lnTo>
                      <a:pt x="8" y="197"/>
                    </a:lnTo>
                    <a:lnTo>
                      <a:pt x="10" y="197"/>
                    </a:lnTo>
                    <a:lnTo>
                      <a:pt x="10" y="195"/>
                    </a:lnTo>
                    <a:lnTo>
                      <a:pt x="11" y="195"/>
                    </a:lnTo>
                    <a:lnTo>
                      <a:pt x="11" y="194"/>
                    </a:lnTo>
                    <a:lnTo>
                      <a:pt x="12" y="194"/>
                    </a:lnTo>
                    <a:lnTo>
                      <a:pt x="13" y="194"/>
                    </a:lnTo>
                    <a:lnTo>
                      <a:pt x="13" y="193"/>
                    </a:lnTo>
                    <a:lnTo>
                      <a:pt x="13" y="191"/>
                    </a:lnTo>
                    <a:lnTo>
                      <a:pt x="15" y="191"/>
                    </a:lnTo>
                    <a:lnTo>
                      <a:pt x="16" y="191"/>
                    </a:lnTo>
                    <a:lnTo>
                      <a:pt x="17" y="191"/>
                    </a:lnTo>
                    <a:lnTo>
                      <a:pt x="17" y="190"/>
                    </a:lnTo>
                    <a:lnTo>
                      <a:pt x="19" y="190"/>
                    </a:lnTo>
                    <a:lnTo>
                      <a:pt x="20" y="190"/>
                    </a:lnTo>
                    <a:lnTo>
                      <a:pt x="21" y="190"/>
                    </a:lnTo>
                    <a:lnTo>
                      <a:pt x="23" y="191"/>
                    </a:lnTo>
                    <a:lnTo>
                      <a:pt x="24" y="191"/>
                    </a:lnTo>
                    <a:lnTo>
                      <a:pt x="24" y="190"/>
                    </a:lnTo>
                    <a:lnTo>
                      <a:pt x="25" y="190"/>
                    </a:lnTo>
                    <a:lnTo>
                      <a:pt x="25" y="191"/>
                    </a:lnTo>
                    <a:lnTo>
                      <a:pt x="27" y="191"/>
                    </a:lnTo>
                    <a:lnTo>
                      <a:pt x="27" y="193"/>
                    </a:lnTo>
                    <a:lnTo>
                      <a:pt x="28" y="193"/>
                    </a:lnTo>
                    <a:lnTo>
                      <a:pt x="28" y="194"/>
                    </a:lnTo>
                    <a:lnTo>
                      <a:pt x="29" y="194"/>
                    </a:lnTo>
                    <a:lnTo>
                      <a:pt x="29" y="195"/>
                    </a:lnTo>
                    <a:lnTo>
                      <a:pt x="28" y="195"/>
                    </a:lnTo>
                    <a:lnTo>
                      <a:pt x="28" y="197"/>
                    </a:lnTo>
                    <a:lnTo>
                      <a:pt x="28" y="198"/>
                    </a:lnTo>
                    <a:lnTo>
                      <a:pt x="27" y="198"/>
                    </a:lnTo>
                    <a:lnTo>
                      <a:pt x="27" y="199"/>
                    </a:lnTo>
                    <a:lnTo>
                      <a:pt x="25" y="199"/>
                    </a:lnTo>
                    <a:lnTo>
                      <a:pt x="27" y="199"/>
                    </a:lnTo>
                    <a:lnTo>
                      <a:pt x="27" y="201"/>
                    </a:lnTo>
                    <a:lnTo>
                      <a:pt x="27" y="202"/>
                    </a:lnTo>
                    <a:lnTo>
                      <a:pt x="28" y="202"/>
                    </a:lnTo>
                    <a:lnTo>
                      <a:pt x="28" y="203"/>
                    </a:lnTo>
                    <a:lnTo>
                      <a:pt x="29" y="203"/>
                    </a:lnTo>
                    <a:lnTo>
                      <a:pt x="29" y="204"/>
                    </a:lnTo>
                    <a:lnTo>
                      <a:pt x="30" y="204"/>
                    </a:lnTo>
                    <a:lnTo>
                      <a:pt x="32" y="204"/>
                    </a:lnTo>
                    <a:lnTo>
                      <a:pt x="34" y="204"/>
                    </a:lnTo>
                    <a:lnTo>
                      <a:pt x="34" y="203"/>
                    </a:lnTo>
                    <a:lnTo>
                      <a:pt x="36" y="203"/>
                    </a:lnTo>
                    <a:lnTo>
                      <a:pt x="37" y="202"/>
                    </a:lnTo>
                    <a:lnTo>
                      <a:pt x="38" y="202"/>
                    </a:lnTo>
                    <a:lnTo>
                      <a:pt x="38" y="201"/>
                    </a:lnTo>
                    <a:lnTo>
                      <a:pt x="40" y="204"/>
                    </a:lnTo>
                    <a:lnTo>
                      <a:pt x="41" y="204"/>
                    </a:lnTo>
                    <a:lnTo>
                      <a:pt x="42" y="206"/>
                    </a:lnTo>
                    <a:lnTo>
                      <a:pt x="41" y="206"/>
                    </a:lnTo>
                    <a:lnTo>
                      <a:pt x="42" y="206"/>
                    </a:lnTo>
                    <a:lnTo>
                      <a:pt x="44" y="206"/>
                    </a:lnTo>
                    <a:lnTo>
                      <a:pt x="45" y="204"/>
                    </a:lnTo>
                    <a:lnTo>
                      <a:pt x="46" y="204"/>
                    </a:lnTo>
                    <a:lnTo>
                      <a:pt x="46" y="206"/>
                    </a:lnTo>
                    <a:lnTo>
                      <a:pt x="47" y="204"/>
                    </a:lnTo>
                    <a:lnTo>
                      <a:pt x="49" y="204"/>
                    </a:lnTo>
                    <a:lnTo>
                      <a:pt x="49" y="206"/>
                    </a:lnTo>
                    <a:lnTo>
                      <a:pt x="50" y="206"/>
                    </a:lnTo>
                    <a:lnTo>
                      <a:pt x="51" y="206"/>
                    </a:lnTo>
                    <a:lnTo>
                      <a:pt x="53" y="206"/>
                    </a:lnTo>
                    <a:lnTo>
                      <a:pt x="54" y="206"/>
                    </a:lnTo>
                    <a:lnTo>
                      <a:pt x="54" y="207"/>
                    </a:lnTo>
                    <a:lnTo>
                      <a:pt x="55" y="207"/>
                    </a:lnTo>
                    <a:lnTo>
                      <a:pt x="55" y="208"/>
                    </a:lnTo>
                    <a:lnTo>
                      <a:pt x="54" y="208"/>
                    </a:lnTo>
                    <a:lnTo>
                      <a:pt x="54" y="210"/>
                    </a:lnTo>
                    <a:lnTo>
                      <a:pt x="54" y="211"/>
                    </a:lnTo>
                    <a:lnTo>
                      <a:pt x="53" y="212"/>
                    </a:lnTo>
                    <a:lnTo>
                      <a:pt x="51" y="212"/>
                    </a:lnTo>
                    <a:lnTo>
                      <a:pt x="51" y="214"/>
                    </a:lnTo>
                    <a:lnTo>
                      <a:pt x="51" y="215"/>
                    </a:lnTo>
                    <a:lnTo>
                      <a:pt x="51" y="216"/>
                    </a:lnTo>
                    <a:lnTo>
                      <a:pt x="51" y="218"/>
                    </a:lnTo>
                    <a:lnTo>
                      <a:pt x="50" y="218"/>
                    </a:lnTo>
                    <a:lnTo>
                      <a:pt x="50" y="219"/>
                    </a:lnTo>
                    <a:lnTo>
                      <a:pt x="50" y="220"/>
                    </a:lnTo>
                    <a:lnTo>
                      <a:pt x="50" y="222"/>
                    </a:lnTo>
                    <a:lnTo>
                      <a:pt x="49" y="222"/>
                    </a:lnTo>
                    <a:lnTo>
                      <a:pt x="49" y="223"/>
                    </a:lnTo>
                    <a:lnTo>
                      <a:pt x="49" y="224"/>
                    </a:lnTo>
                    <a:lnTo>
                      <a:pt x="49" y="225"/>
                    </a:lnTo>
                    <a:lnTo>
                      <a:pt x="49" y="227"/>
                    </a:lnTo>
                    <a:lnTo>
                      <a:pt x="49" y="228"/>
                    </a:lnTo>
                    <a:lnTo>
                      <a:pt x="49" y="229"/>
                    </a:lnTo>
                    <a:lnTo>
                      <a:pt x="47" y="229"/>
                    </a:lnTo>
                    <a:lnTo>
                      <a:pt x="47" y="231"/>
                    </a:lnTo>
                    <a:lnTo>
                      <a:pt x="46" y="231"/>
                    </a:lnTo>
                    <a:lnTo>
                      <a:pt x="46" y="232"/>
                    </a:lnTo>
                    <a:lnTo>
                      <a:pt x="46" y="233"/>
                    </a:lnTo>
                    <a:lnTo>
                      <a:pt x="45" y="233"/>
                    </a:lnTo>
                    <a:lnTo>
                      <a:pt x="45" y="235"/>
                    </a:lnTo>
                    <a:lnTo>
                      <a:pt x="44" y="235"/>
                    </a:lnTo>
                    <a:lnTo>
                      <a:pt x="44" y="236"/>
                    </a:lnTo>
                    <a:lnTo>
                      <a:pt x="45" y="236"/>
                    </a:lnTo>
                    <a:lnTo>
                      <a:pt x="45" y="235"/>
                    </a:lnTo>
                    <a:lnTo>
                      <a:pt x="45" y="236"/>
                    </a:lnTo>
                    <a:lnTo>
                      <a:pt x="46" y="237"/>
                    </a:lnTo>
                    <a:lnTo>
                      <a:pt x="45" y="237"/>
                    </a:lnTo>
                    <a:lnTo>
                      <a:pt x="44" y="237"/>
                    </a:lnTo>
                    <a:lnTo>
                      <a:pt x="42" y="237"/>
                    </a:lnTo>
                    <a:lnTo>
                      <a:pt x="42" y="239"/>
                    </a:lnTo>
                    <a:lnTo>
                      <a:pt x="41" y="239"/>
                    </a:lnTo>
                    <a:lnTo>
                      <a:pt x="41" y="240"/>
                    </a:lnTo>
                    <a:lnTo>
                      <a:pt x="40" y="240"/>
                    </a:lnTo>
                    <a:lnTo>
                      <a:pt x="40" y="241"/>
                    </a:lnTo>
                    <a:lnTo>
                      <a:pt x="41" y="241"/>
                    </a:lnTo>
                    <a:lnTo>
                      <a:pt x="41" y="242"/>
                    </a:lnTo>
                    <a:lnTo>
                      <a:pt x="40" y="242"/>
                    </a:lnTo>
                    <a:lnTo>
                      <a:pt x="40" y="244"/>
                    </a:lnTo>
                    <a:lnTo>
                      <a:pt x="38" y="244"/>
                    </a:lnTo>
                    <a:lnTo>
                      <a:pt x="38" y="242"/>
                    </a:lnTo>
                    <a:lnTo>
                      <a:pt x="38" y="244"/>
                    </a:lnTo>
                    <a:lnTo>
                      <a:pt x="38" y="242"/>
                    </a:lnTo>
                    <a:lnTo>
                      <a:pt x="37" y="242"/>
                    </a:lnTo>
                    <a:lnTo>
                      <a:pt x="38" y="242"/>
                    </a:lnTo>
                    <a:lnTo>
                      <a:pt x="37" y="242"/>
                    </a:lnTo>
                    <a:lnTo>
                      <a:pt x="36" y="242"/>
                    </a:lnTo>
                    <a:lnTo>
                      <a:pt x="34" y="241"/>
                    </a:lnTo>
                    <a:lnTo>
                      <a:pt x="33" y="241"/>
                    </a:lnTo>
                    <a:lnTo>
                      <a:pt x="33" y="242"/>
                    </a:lnTo>
                    <a:lnTo>
                      <a:pt x="33" y="241"/>
                    </a:lnTo>
                    <a:lnTo>
                      <a:pt x="33" y="242"/>
                    </a:lnTo>
                    <a:lnTo>
                      <a:pt x="33" y="241"/>
                    </a:lnTo>
                    <a:lnTo>
                      <a:pt x="32" y="242"/>
                    </a:lnTo>
                    <a:lnTo>
                      <a:pt x="32" y="241"/>
                    </a:lnTo>
                    <a:lnTo>
                      <a:pt x="32" y="242"/>
                    </a:lnTo>
                    <a:lnTo>
                      <a:pt x="32" y="241"/>
                    </a:lnTo>
                    <a:lnTo>
                      <a:pt x="30" y="241"/>
                    </a:lnTo>
                    <a:lnTo>
                      <a:pt x="30" y="240"/>
                    </a:lnTo>
                    <a:lnTo>
                      <a:pt x="29" y="240"/>
                    </a:lnTo>
                    <a:lnTo>
                      <a:pt x="29" y="241"/>
                    </a:lnTo>
                    <a:lnTo>
                      <a:pt x="29" y="240"/>
                    </a:lnTo>
                    <a:lnTo>
                      <a:pt x="28" y="240"/>
                    </a:lnTo>
                    <a:lnTo>
                      <a:pt x="28" y="241"/>
                    </a:lnTo>
                    <a:lnTo>
                      <a:pt x="28" y="240"/>
                    </a:lnTo>
                    <a:lnTo>
                      <a:pt x="28" y="241"/>
                    </a:lnTo>
                    <a:lnTo>
                      <a:pt x="28" y="240"/>
                    </a:lnTo>
                    <a:lnTo>
                      <a:pt x="27" y="240"/>
                    </a:lnTo>
                    <a:lnTo>
                      <a:pt x="28" y="240"/>
                    </a:lnTo>
                    <a:lnTo>
                      <a:pt x="27" y="240"/>
                    </a:lnTo>
                    <a:lnTo>
                      <a:pt x="25" y="240"/>
                    </a:lnTo>
                    <a:lnTo>
                      <a:pt x="24" y="240"/>
                    </a:lnTo>
                    <a:lnTo>
                      <a:pt x="23" y="240"/>
                    </a:lnTo>
                    <a:lnTo>
                      <a:pt x="23" y="241"/>
                    </a:lnTo>
                    <a:lnTo>
                      <a:pt x="21" y="241"/>
                    </a:lnTo>
                    <a:lnTo>
                      <a:pt x="21" y="242"/>
                    </a:lnTo>
                    <a:lnTo>
                      <a:pt x="20" y="242"/>
                    </a:lnTo>
                    <a:lnTo>
                      <a:pt x="21" y="242"/>
                    </a:lnTo>
                    <a:lnTo>
                      <a:pt x="20" y="242"/>
                    </a:lnTo>
                    <a:lnTo>
                      <a:pt x="20" y="244"/>
                    </a:lnTo>
                    <a:lnTo>
                      <a:pt x="19" y="244"/>
                    </a:lnTo>
                    <a:lnTo>
                      <a:pt x="19" y="242"/>
                    </a:lnTo>
                    <a:lnTo>
                      <a:pt x="19" y="244"/>
                    </a:lnTo>
                    <a:lnTo>
                      <a:pt x="19" y="242"/>
                    </a:lnTo>
                    <a:lnTo>
                      <a:pt x="19" y="244"/>
                    </a:lnTo>
                    <a:lnTo>
                      <a:pt x="17" y="244"/>
                    </a:lnTo>
                    <a:lnTo>
                      <a:pt x="17" y="245"/>
                    </a:lnTo>
                    <a:lnTo>
                      <a:pt x="19" y="245"/>
                    </a:lnTo>
                    <a:lnTo>
                      <a:pt x="17" y="245"/>
                    </a:lnTo>
                    <a:lnTo>
                      <a:pt x="17" y="246"/>
                    </a:lnTo>
                    <a:lnTo>
                      <a:pt x="19" y="246"/>
                    </a:lnTo>
                    <a:lnTo>
                      <a:pt x="17" y="246"/>
                    </a:lnTo>
                    <a:lnTo>
                      <a:pt x="17" y="248"/>
                    </a:lnTo>
                    <a:lnTo>
                      <a:pt x="16" y="248"/>
                    </a:lnTo>
                    <a:lnTo>
                      <a:pt x="16" y="249"/>
                    </a:lnTo>
                    <a:lnTo>
                      <a:pt x="15" y="249"/>
                    </a:lnTo>
                    <a:lnTo>
                      <a:pt x="13" y="249"/>
                    </a:lnTo>
                    <a:lnTo>
                      <a:pt x="13" y="248"/>
                    </a:lnTo>
                    <a:lnTo>
                      <a:pt x="13" y="249"/>
                    </a:lnTo>
                    <a:lnTo>
                      <a:pt x="12" y="249"/>
                    </a:lnTo>
                    <a:lnTo>
                      <a:pt x="13" y="249"/>
                    </a:lnTo>
                    <a:lnTo>
                      <a:pt x="12" y="249"/>
                    </a:lnTo>
                    <a:lnTo>
                      <a:pt x="13" y="249"/>
                    </a:lnTo>
                    <a:lnTo>
                      <a:pt x="12" y="249"/>
                    </a:lnTo>
                    <a:lnTo>
                      <a:pt x="11" y="249"/>
                    </a:lnTo>
                    <a:lnTo>
                      <a:pt x="11" y="250"/>
                    </a:lnTo>
                    <a:lnTo>
                      <a:pt x="10" y="250"/>
                    </a:lnTo>
                    <a:lnTo>
                      <a:pt x="11" y="250"/>
                    </a:lnTo>
                    <a:lnTo>
                      <a:pt x="10" y="250"/>
                    </a:lnTo>
                    <a:lnTo>
                      <a:pt x="8" y="250"/>
                    </a:lnTo>
                    <a:lnTo>
                      <a:pt x="7" y="250"/>
                    </a:lnTo>
                    <a:lnTo>
                      <a:pt x="7" y="252"/>
                    </a:lnTo>
                    <a:lnTo>
                      <a:pt x="6" y="252"/>
                    </a:lnTo>
                    <a:lnTo>
                      <a:pt x="6" y="250"/>
                    </a:lnTo>
                    <a:lnTo>
                      <a:pt x="6" y="252"/>
                    </a:lnTo>
                    <a:lnTo>
                      <a:pt x="4" y="252"/>
                    </a:lnTo>
                    <a:lnTo>
                      <a:pt x="6" y="252"/>
                    </a:lnTo>
                    <a:lnTo>
                      <a:pt x="4" y="252"/>
                    </a:lnTo>
                    <a:lnTo>
                      <a:pt x="6" y="252"/>
                    </a:lnTo>
                    <a:lnTo>
                      <a:pt x="4" y="252"/>
                    </a:lnTo>
                    <a:lnTo>
                      <a:pt x="4" y="253"/>
                    </a:lnTo>
                    <a:lnTo>
                      <a:pt x="4" y="252"/>
                    </a:lnTo>
                    <a:lnTo>
                      <a:pt x="3" y="252"/>
                    </a:lnTo>
                    <a:lnTo>
                      <a:pt x="3" y="253"/>
                    </a:lnTo>
                    <a:lnTo>
                      <a:pt x="2" y="253"/>
                    </a:lnTo>
                    <a:lnTo>
                      <a:pt x="2" y="254"/>
                    </a:lnTo>
                    <a:lnTo>
                      <a:pt x="2" y="253"/>
                    </a:lnTo>
                    <a:lnTo>
                      <a:pt x="0" y="25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2" name="Freeform 8">
                <a:extLst>
                  <a:ext uri="{FF2B5EF4-FFF2-40B4-BE49-F238E27FC236}">
                    <a16:creationId xmlns:a16="http://schemas.microsoft.com/office/drawing/2014/main" id="{6CBB7126-3AD9-9E47-AE40-7B49A22B2F48}"/>
                  </a:ext>
                </a:extLst>
              </p:cNvPr>
              <p:cNvSpPr>
                <a:spLocks/>
              </p:cNvSpPr>
              <p:nvPr/>
            </p:nvSpPr>
            <p:spPr bwMode="auto">
              <a:xfrm>
                <a:off x="3008" y="1647"/>
                <a:ext cx="760" cy="607"/>
              </a:xfrm>
              <a:custGeom>
                <a:avLst/>
                <a:gdLst>
                  <a:gd name="T0" fmla="*/ 548 w 760"/>
                  <a:gd name="T1" fmla="*/ 290 h 607"/>
                  <a:gd name="T2" fmla="*/ 504 w 760"/>
                  <a:gd name="T3" fmla="*/ 302 h 607"/>
                  <a:gd name="T4" fmla="*/ 509 w 760"/>
                  <a:gd name="T5" fmla="*/ 347 h 607"/>
                  <a:gd name="T6" fmla="*/ 519 w 760"/>
                  <a:gd name="T7" fmla="*/ 361 h 607"/>
                  <a:gd name="T8" fmla="*/ 494 w 760"/>
                  <a:gd name="T9" fmla="*/ 396 h 607"/>
                  <a:gd name="T10" fmla="*/ 475 w 760"/>
                  <a:gd name="T11" fmla="*/ 425 h 607"/>
                  <a:gd name="T12" fmla="*/ 453 w 760"/>
                  <a:gd name="T13" fmla="*/ 455 h 607"/>
                  <a:gd name="T14" fmla="*/ 455 w 760"/>
                  <a:gd name="T15" fmla="*/ 487 h 607"/>
                  <a:gd name="T16" fmla="*/ 435 w 760"/>
                  <a:gd name="T17" fmla="*/ 501 h 607"/>
                  <a:gd name="T18" fmla="*/ 430 w 760"/>
                  <a:gd name="T19" fmla="*/ 526 h 607"/>
                  <a:gd name="T20" fmla="*/ 413 w 760"/>
                  <a:gd name="T21" fmla="*/ 561 h 607"/>
                  <a:gd name="T22" fmla="*/ 409 w 760"/>
                  <a:gd name="T23" fmla="*/ 593 h 607"/>
                  <a:gd name="T24" fmla="*/ 381 w 760"/>
                  <a:gd name="T25" fmla="*/ 584 h 607"/>
                  <a:gd name="T26" fmla="*/ 343 w 760"/>
                  <a:gd name="T27" fmla="*/ 590 h 607"/>
                  <a:gd name="T28" fmla="*/ 320 w 760"/>
                  <a:gd name="T29" fmla="*/ 595 h 607"/>
                  <a:gd name="T30" fmla="*/ 302 w 760"/>
                  <a:gd name="T31" fmla="*/ 581 h 607"/>
                  <a:gd name="T32" fmla="*/ 263 w 760"/>
                  <a:gd name="T33" fmla="*/ 582 h 607"/>
                  <a:gd name="T34" fmla="*/ 234 w 760"/>
                  <a:gd name="T35" fmla="*/ 569 h 607"/>
                  <a:gd name="T36" fmla="*/ 205 w 760"/>
                  <a:gd name="T37" fmla="*/ 553 h 607"/>
                  <a:gd name="T38" fmla="*/ 172 w 760"/>
                  <a:gd name="T39" fmla="*/ 538 h 607"/>
                  <a:gd name="T40" fmla="*/ 151 w 760"/>
                  <a:gd name="T41" fmla="*/ 519 h 607"/>
                  <a:gd name="T42" fmla="*/ 147 w 760"/>
                  <a:gd name="T43" fmla="*/ 474 h 607"/>
                  <a:gd name="T44" fmla="*/ 113 w 760"/>
                  <a:gd name="T45" fmla="*/ 451 h 607"/>
                  <a:gd name="T46" fmla="*/ 79 w 760"/>
                  <a:gd name="T47" fmla="*/ 445 h 607"/>
                  <a:gd name="T48" fmla="*/ 72 w 760"/>
                  <a:gd name="T49" fmla="*/ 396 h 607"/>
                  <a:gd name="T50" fmla="*/ 34 w 760"/>
                  <a:gd name="T51" fmla="*/ 404 h 607"/>
                  <a:gd name="T52" fmla="*/ 6 w 760"/>
                  <a:gd name="T53" fmla="*/ 436 h 607"/>
                  <a:gd name="T54" fmla="*/ 5 w 760"/>
                  <a:gd name="T55" fmla="*/ 399 h 607"/>
                  <a:gd name="T56" fmla="*/ 18 w 760"/>
                  <a:gd name="T57" fmla="*/ 385 h 607"/>
                  <a:gd name="T58" fmla="*/ 23 w 760"/>
                  <a:gd name="T59" fmla="*/ 351 h 607"/>
                  <a:gd name="T60" fmla="*/ 15 w 760"/>
                  <a:gd name="T61" fmla="*/ 330 h 607"/>
                  <a:gd name="T62" fmla="*/ 40 w 760"/>
                  <a:gd name="T63" fmla="*/ 318 h 607"/>
                  <a:gd name="T64" fmla="*/ 61 w 760"/>
                  <a:gd name="T65" fmla="*/ 296 h 607"/>
                  <a:gd name="T66" fmla="*/ 35 w 760"/>
                  <a:gd name="T67" fmla="*/ 268 h 607"/>
                  <a:gd name="T68" fmla="*/ 21 w 760"/>
                  <a:gd name="T69" fmla="*/ 264 h 607"/>
                  <a:gd name="T70" fmla="*/ 40 w 760"/>
                  <a:gd name="T71" fmla="*/ 241 h 607"/>
                  <a:gd name="T72" fmla="*/ 75 w 760"/>
                  <a:gd name="T73" fmla="*/ 213 h 607"/>
                  <a:gd name="T74" fmla="*/ 110 w 760"/>
                  <a:gd name="T75" fmla="*/ 207 h 607"/>
                  <a:gd name="T76" fmla="*/ 146 w 760"/>
                  <a:gd name="T77" fmla="*/ 196 h 607"/>
                  <a:gd name="T78" fmla="*/ 212 w 760"/>
                  <a:gd name="T79" fmla="*/ 131 h 607"/>
                  <a:gd name="T80" fmla="*/ 165 w 760"/>
                  <a:gd name="T81" fmla="*/ 112 h 607"/>
                  <a:gd name="T82" fmla="*/ 110 w 760"/>
                  <a:gd name="T83" fmla="*/ 72 h 607"/>
                  <a:gd name="T84" fmla="*/ 151 w 760"/>
                  <a:gd name="T85" fmla="*/ 69 h 607"/>
                  <a:gd name="T86" fmla="*/ 199 w 760"/>
                  <a:gd name="T87" fmla="*/ 55 h 607"/>
                  <a:gd name="T88" fmla="*/ 248 w 760"/>
                  <a:gd name="T89" fmla="*/ 107 h 607"/>
                  <a:gd name="T90" fmla="*/ 291 w 760"/>
                  <a:gd name="T91" fmla="*/ 89 h 607"/>
                  <a:gd name="T92" fmla="*/ 323 w 760"/>
                  <a:gd name="T93" fmla="*/ 63 h 607"/>
                  <a:gd name="T94" fmla="*/ 373 w 760"/>
                  <a:gd name="T95" fmla="*/ 6 h 607"/>
                  <a:gd name="T96" fmla="*/ 405 w 760"/>
                  <a:gd name="T97" fmla="*/ 34 h 607"/>
                  <a:gd name="T98" fmla="*/ 455 w 760"/>
                  <a:gd name="T99" fmla="*/ 51 h 607"/>
                  <a:gd name="T100" fmla="*/ 493 w 760"/>
                  <a:gd name="T101" fmla="*/ 31 h 607"/>
                  <a:gd name="T102" fmla="*/ 531 w 760"/>
                  <a:gd name="T103" fmla="*/ 39 h 607"/>
                  <a:gd name="T104" fmla="*/ 565 w 760"/>
                  <a:gd name="T105" fmla="*/ 40 h 607"/>
                  <a:gd name="T106" fmla="*/ 608 w 760"/>
                  <a:gd name="T107" fmla="*/ 32 h 607"/>
                  <a:gd name="T108" fmla="*/ 621 w 760"/>
                  <a:gd name="T109" fmla="*/ 72 h 607"/>
                  <a:gd name="T110" fmla="*/ 665 w 760"/>
                  <a:gd name="T111" fmla="*/ 95 h 607"/>
                  <a:gd name="T112" fmla="*/ 712 w 760"/>
                  <a:gd name="T113" fmla="*/ 107 h 607"/>
                  <a:gd name="T114" fmla="*/ 752 w 760"/>
                  <a:gd name="T115" fmla="*/ 123 h 607"/>
                  <a:gd name="T116" fmla="*/ 738 w 760"/>
                  <a:gd name="T117" fmla="*/ 156 h 607"/>
                  <a:gd name="T118" fmla="*/ 688 w 760"/>
                  <a:gd name="T119" fmla="*/ 171 h 607"/>
                  <a:gd name="T120" fmla="*/ 634 w 760"/>
                  <a:gd name="T121" fmla="*/ 162 h 607"/>
                  <a:gd name="T122" fmla="*/ 641 w 760"/>
                  <a:gd name="T123" fmla="*/ 200 h 607"/>
                  <a:gd name="T124" fmla="*/ 582 w 760"/>
                  <a:gd name="T125" fmla="*/ 242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60" h="607">
                    <a:moveTo>
                      <a:pt x="582" y="245"/>
                    </a:moveTo>
                    <a:lnTo>
                      <a:pt x="582" y="246"/>
                    </a:lnTo>
                    <a:lnTo>
                      <a:pt x="582" y="247"/>
                    </a:lnTo>
                    <a:lnTo>
                      <a:pt x="582" y="248"/>
                    </a:lnTo>
                    <a:lnTo>
                      <a:pt x="582" y="252"/>
                    </a:lnTo>
                    <a:lnTo>
                      <a:pt x="582" y="255"/>
                    </a:lnTo>
                    <a:lnTo>
                      <a:pt x="582" y="260"/>
                    </a:lnTo>
                    <a:lnTo>
                      <a:pt x="582" y="262"/>
                    </a:lnTo>
                    <a:lnTo>
                      <a:pt x="582" y="263"/>
                    </a:lnTo>
                    <a:lnTo>
                      <a:pt x="582" y="264"/>
                    </a:lnTo>
                    <a:lnTo>
                      <a:pt x="582" y="265"/>
                    </a:lnTo>
                    <a:lnTo>
                      <a:pt x="582" y="267"/>
                    </a:lnTo>
                    <a:lnTo>
                      <a:pt x="582" y="268"/>
                    </a:lnTo>
                    <a:lnTo>
                      <a:pt x="581" y="268"/>
                    </a:lnTo>
                    <a:lnTo>
                      <a:pt x="581" y="269"/>
                    </a:lnTo>
                    <a:lnTo>
                      <a:pt x="579" y="269"/>
                    </a:lnTo>
                    <a:lnTo>
                      <a:pt x="579" y="271"/>
                    </a:lnTo>
                    <a:lnTo>
                      <a:pt x="578" y="271"/>
                    </a:lnTo>
                    <a:lnTo>
                      <a:pt x="578" y="272"/>
                    </a:lnTo>
                    <a:lnTo>
                      <a:pt x="578" y="273"/>
                    </a:lnTo>
                    <a:lnTo>
                      <a:pt x="577" y="273"/>
                    </a:lnTo>
                    <a:lnTo>
                      <a:pt x="577" y="275"/>
                    </a:lnTo>
                    <a:lnTo>
                      <a:pt x="577" y="276"/>
                    </a:lnTo>
                    <a:lnTo>
                      <a:pt x="576" y="276"/>
                    </a:lnTo>
                    <a:lnTo>
                      <a:pt x="576" y="277"/>
                    </a:lnTo>
                    <a:lnTo>
                      <a:pt x="574" y="277"/>
                    </a:lnTo>
                    <a:lnTo>
                      <a:pt x="574" y="279"/>
                    </a:lnTo>
                    <a:lnTo>
                      <a:pt x="574" y="280"/>
                    </a:lnTo>
                    <a:lnTo>
                      <a:pt x="573" y="280"/>
                    </a:lnTo>
                    <a:lnTo>
                      <a:pt x="573" y="281"/>
                    </a:lnTo>
                    <a:lnTo>
                      <a:pt x="573" y="282"/>
                    </a:lnTo>
                    <a:lnTo>
                      <a:pt x="572" y="282"/>
                    </a:lnTo>
                    <a:lnTo>
                      <a:pt x="572" y="284"/>
                    </a:lnTo>
                    <a:lnTo>
                      <a:pt x="572" y="285"/>
                    </a:lnTo>
                    <a:lnTo>
                      <a:pt x="570" y="285"/>
                    </a:lnTo>
                    <a:lnTo>
                      <a:pt x="570" y="286"/>
                    </a:lnTo>
                    <a:lnTo>
                      <a:pt x="569" y="286"/>
                    </a:lnTo>
                    <a:lnTo>
                      <a:pt x="568" y="286"/>
                    </a:lnTo>
                    <a:lnTo>
                      <a:pt x="566" y="286"/>
                    </a:lnTo>
                    <a:lnTo>
                      <a:pt x="565" y="286"/>
                    </a:lnTo>
                    <a:lnTo>
                      <a:pt x="564" y="286"/>
                    </a:lnTo>
                    <a:lnTo>
                      <a:pt x="562" y="286"/>
                    </a:lnTo>
                    <a:lnTo>
                      <a:pt x="561" y="286"/>
                    </a:lnTo>
                    <a:lnTo>
                      <a:pt x="560" y="286"/>
                    </a:lnTo>
                    <a:lnTo>
                      <a:pt x="559" y="286"/>
                    </a:lnTo>
                    <a:lnTo>
                      <a:pt x="557" y="286"/>
                    </a:lnTo>
                    <a:lnTo>
                      <a:pt x="557" y="285"/>
                    </a:lnTo>
                    <a:lnTo>
                      <a:pt x="556" y="285"/>
                    </a:lnTo>
                    <a:lnTo>
                      <a:pt x="556" y="286"/>
                    </a:lnTo>
                    <a:lnTo>
                      <a:pt x="555" y="286"/>
                    </a:lnTo>
                    <a:lnTo>
                      <a:pt x="555" y="288"/>
                    </a:lnTo>
                    <a:lnTo>
                      <a:pt x="553" y="288"/>
                    </a:lnTo>
                    <a:lnTo>
                      <a:pt x="553" y="289"/>
                    </a:lnTo>
                    <a:lnTo>
                      <a:pt x="552" y="289"/>
                    </a:lnTo>
                    <a:lnTo>
                      <a:pt x="552" y="290"/>
                    </a:lnTo>
                    <a:lnTo>
                      <a:pt x="551" y="290"/>
                    </a:lnTo>
                    <a:lnTo>
                      <a:pt x="549" y="290"/>
                    </a:lnTo>
                    <a:lnTo>
                      <a:pt x="548" y="290"/>
                    </a:lnTo>
                    <a:lnTo>
                      <a:pt x="548" y="289"/>
                    </a:lnTo>
                    <a:lnTo>
                      <a:pt x="548" y="290"/>
                    </a:lnTo>
                    <a:lnTo>
                      <a:pt x="547" y="290"/>
                    </a:lnTo>
                    <a:lnTo>
                      <a:pt x="547" y="289"/>
                    </a:lnTo>
                    <a:lnTo>
                      <a:pt x="545" y="289"/>
                    </a:lnTo>
                    <a:lnTo>
                      <a:pt x="544" y="289"/>
                    </a:lnTo>
                    <a:lnTo>
                      <a:pt x="543" y="289"/>
                    </a:lnTo>
                    <a:lnTo>
                      <a:pt x="542" y="289"/>
                    </a:lnTo>
                    <a:lnTo>
                      <a:pt x="540" y="289"/>
                    </a:lnTo>
                    <a:lnTo>
                      <a:pt x="540" y="290"/>
                    </a:lnTo>
                    <a:lnTo>
                      <a:pt x="539" y="290"/>
                    </a:lnTo>
                    <a:lnTo>
                      <a:pt x="538" y="290"/>
                    </a:lnTo>
                    <a:lnTo>
                      <a:pt x="538" y="289"/>
                    </a:lnTo>
                    <a:lnTo>
                      <a:pt x="536" y="289"/>
                    </a:lnTo>
                    <a:lnTo>
                      <a:pt x="535" y="289"/>
                    </a:lnTo>
                    <a:lnTo>
                      <a:pt x="534" y="288"/>
                    </a:lnTo>
                    <a:lnTo>
                      <a:pt x="534" y="286"/>
                    </a:lnTo>
                    <a:lnTo>
                      <a:pt x="532" y="286"/>
                    </a:lnTo>
                    <a:lnTo>
                      <a:pt x="532" y="288"/>
                    </a:lnTo>
                    <a:lnTo>
                      <a:pt x="531" y="288"/>
                    </a:lnTo>
                    <a:lnTo>
                      <a:pt x="531" y="289"/>
                    </a:lnTo>
                    <a:lnTo>
                      <a:pt x="531" y="290"/>
                    </a:lnTo>
                    <a:lnTo>
                      <a:pt x="530" y="290"/>
                    </a:lnTo>
                    <a:lnTo>
                      <a:pt x="528" y="290"/>
                    </a:lnTo>
                    <a:lnTo>
                      <a:pt x="527" y="290"/>
                    </a:lnTo>
                    <a:lnTo>
                      <a:pt x="527" y="292"/>
                    </a:lnTo>
                    <a:lnTo>
                      <a:pt x="527" y="293"/>
                    </a:lnTo>
                    <a:lnTo>
                      <a:pt x="528" y="293"/>
                    </a:lnTo>
                    <a:lnTo>
                      <a:pt x="527" y="294"/>
                    </a:lnTo>
                    <a:lnTo>
                      <a:pt x="526" y="294"/>
                    </a:lnTo>
                    <a:lnTo>
                      <a:pt x="525" y="294"/>
                    </a:lnTo>
                    <a:lnTo>
                      <a:pt x="525" y="296"/>
                    </a:lnTo>
                    <a:lnTo>
                      <a:pt x="523" y="296"/>
                    </a:lnTo>
                    <a:lnTo>
                      <a:pt x="523" y="297"/>
                    </a:lnTo>
                    <a:lnTo>
                      <a:pt x="522" y="297"/>
                    </a:lnTo>
                    <a:lnTo>
                      <a:pt x="522" y="298"/>
                    </a:lnTo>
                    <a:lnTo>
                      <a:pt x="521" y="298"/>
                    </a:lnTo>
                    <a:lnTo>
                      <a:pt x="521" y="297"/>
                    </a:lnTo>
                    <a:lnTo>
                      <a:pt x="519" y="297"/>
                    </a:lnTo>
                    <a:lnTo>
                      <a:pt x="519" y="298"/>
                    </a:lnTo>
                    <a:lnTo>
                      <a:pt x="518" y="298"/>
                    </a:lnTo>
                    <a:lnTo>
                      <a:pt x="518" y="297"/>
                    </a:lnTo>
                    <a:lnTo>
                      <a:pt x="518" y="298"/>
                    </a:lnTo>
                    <a:lnTo>
                      <a:pt x="517" y="298"/>
                    </a:lnTo>
                    <a:lnTo>
                      <a:pt x="515" y="298"/>
                    </a:lnTo>
                    <a:lnTo>
                      <a:pt x="514" y="298"/>
                    </a:lnTo>
                    <a:lnTo>
                      <a:pt x="513" y="298"/>
                    </a:lnTo>
                    <a:lnTo>
                      <a:pt x="513" y="300"/>
                    </a:lnTo>
                    <a:lnTo>
                      <a:pt x="513" y="301"/>
                    </a:lnTo>
                    <a:lnTo>
                      <a:pt x="511" y="301"/>
                    </a:lnTo>
                    <a:lnTo>
                      <a:pt x="510" y="301"/>
                    </a:lnTo>
                    <a:lnTo>
                      <a:pt x="509" y="301"/>
                    </a:lnTo>
                    <a:lnTo>
                      <a:pt x="509" y="300"/>
                    </a:lnTo>
                    <a:lnTo>
                      <a:pt x="507" y="300"/>
                    </a:lnTo>
                    <a:lnTo>
                      <a:pt x="506" y="301"/>
                    </a:lnTo>
                    <a:lnTo>
                      <a:pt x="505" y="301"/>
                    </a:lnTo>
                    <a:lnTo>
                      <a:pt x="504" y="301"/>
                    </a:lnTo>
                    <a:lnTo>
                      <a:pt x="504" y="302"/>
                    </a:lnTo>
                    <a:lnTo>
                      <a:pt x="505" y="303"/>
                    </a:lnTo>
                    <a:lnTo>
                      <a:pt x="506" y="303"/>
                    </a:lnTo>
                    <a:lnTo>
                      <a:pt x="507" y="305"/>
                    </a:lnTo>
                    <a:lnTo>
                      <a:pt x="509" y="305"/>
                    </a:lnTo>
                    <a:lnTo>
                      <a:pt x="509" y="303"/>
                    </a:lnTo>
                    <a:lnTo>
                      <a:pt x="510" y="303"/>
                    </a:lnTo>
                    <a:lnTo>
                      <a:pt x="511" y="303"/>
                    </a:lnTo>
                    <a:lnTo>
                      <a:pt x="513" y="303"/>
                    </a:lnTo>
                    <a:lnTo>
                      <a:pt x="514" y="303"/>
                    </a:lnTo>
                    <a:lnTo>
                      <a:pt x="514" y="305"/>
                    </a:lnTo>
                    <a:lnTo>
                      <a:pt x="515" y="305"/>
                    </a:lnTo>
                    <a:lnTo>
                      <a:pt x="515" y="306"/>
                    </a:lnTo>
                    <a:lnTo>
                      <a:pt x="515" y="307"/>
                    </a:lnTo>
                    <a:lnTo>
                      <a:pt x="517" y="307"/>
                    </a:lnTo>
                    <a:lnTo>
                      <a:pt x="517" y="309"/>
                    </a:lnTo>
                    <a:lnTo>
                      <a:pt x="517" y="310"/>
                    </a:lnTo>
                    <a:lnTo>
                      <a:pt x="517" y="311"/>
                    </a:lnTo>
                    <a:lnTo>
                      <a:pt x="517" y="313"/>
                    </a:lnTo>
                    <a:lnTo>
                      <a:pt x="515" y="313"/>
                    </a:lnTo>
                    <a:lnTo>
                      <a:pt x="515" y="314"/>
                    </a:lnTo>
                    <a:lnTo>
                      <a:pt x="515" y="315"/>
                    </a:lnTo>
                    <a:lnTo>
                      <a:pt x="514" y="315"/>
                    </a:lnTo>
                    <a:lnTo>
                      <a:pt x="514" y="317"/>
                    </a:lnTo>
                    <a:lnTo>
                      <a:pt x="513" y="318"/>
                    </a:lnTo>
                    <a:lnTo>
                      <a:pt x="513" y="319"/>
                    </a:lnTo>
                    <a:lnTo>
                      <a:pt x="513" y="320"/>
                    </a:lnTo>
                    <a:lnTo>
                      <a:pt x="511" y="320"/>
                    </a:lnTo>
                    <a:lnTo>
                      <a:pt x="511" y="322"/>
                    </a:lnTo>
                    <a:lnTo>
                      <a:pt x="510" y="322"/>
                    </a:lnTo>
                    <a:lnTo>
                      <a:pt x="509" y="322"/>
                    </a:lnTo>
                    <a:lnTo>
                      <a:pt x="509" y="323"/>
                    </a:lnTo>
                    <a:lnTo>
                      <a:pt x="507" y="323"/>
                    </a:lnTo>
                    <a:lnTo>
                      <a:pt x="507" y="324"/>
                    </a:lnTo>
                    <a:lnTo>
                      <a:pt x="507" y="326"/>
                    </a:lnTo>
                    <a:lnTo>
                      <a:pt x="506" y="327"/>
                    </a:lnTo>
                    <a:lnTo>
                      <a:pt x="506" y="328"/>
                    </a:lnTo>
                    <a:lnTo>
                      <a:pt x="507" y="328"/>
                    </a:lnTo>
                    <a:lnTo>
                      <a:pt x="507" y="330"/>
                    </a:lnTo>
                    <a:lnTo>
                      <a:pt x="507" y="331"/>
                    </a:lnTo>
                    <a:lnTo>
                      <a:pt x="506" y="331"/>
                    </a:lnTo>
                    <a:lnTo>
                      <a:pt x="506" y="332"/>
                    </a:lnTo>
                    <a:lnTo>
                      <a:pt x="506" y="334"/>
                    </a:lnTo>
                    <a:lnTo>
                      <a:pt x="507" y="334"/>
                    </a:lnTo>
                    <a:lnTo>
                      <a:pt x="507" y="335"/>
                    </a:lnTo>
                    <a:lnTo>
                      <a:pt x="507" y="336"/>
                    </a:lnTo>
                    <a:lnTo>
                      <a:pt x="507" y="337"/>
                    </a:lnTo>
                    <a:lnTo>
                      <a:pt x="506" y="337"/>
                    </a:lnTo>
                    <a:lnTo>
                      <a:pt x="506" y="339"/>
                    </a:lnTo>
                    <a:lnTo>
                      <a:pt x="506" y="340"/>
                    </a:lnTo>
                    <a:lnTo>
                      <a:pt x="506" y="341"/>
                    </a:lnTo>
                    <a:lnTo>
                      <a:pt x="506" y="343"/>
                    </a:lnTo>
                    <a:lnTo>
                      <a:pt x="506" y="344"/>
                    </a:lnTo>
                    <a:lnTo>
                      <a:pt x="506" y="345"/>
                    </a:lnTo>
                    <a:lnTo>
                      <a:pt x="506" y="347"/>
                    </a:lnTo>
                    <a:lnTo>
                      <a:pt x="507" y="347"/>
                    </a:lnTo>
                    <a:lnTo>
                      <a:pt x="507" y="348"/>
                    </a:lnTo>
                    <a:lnTo>
                      <a:pt x="509" y="348"/>
                    </a:lnTo>
                    <a:lnTo>
                      <a:pt x="509" y="347"/>
                    </a:lnTo>
                    <a:lnTo>
                      <a:pt x="510" y="347"/>
                    </a:lnTo>
                    <a:lnTo>
                      <a:pt x="511" y="347"/>
                    </a:lnTo>
                    <a:lnTo>
                      <a:pt x="511" y="345"/>
                    </a:lnTo>
                    <a:lnTo>
                      <a:pt x="513" y="345"/>
                    </a:lnTo>
                    <a:lnTo>
                      <a:pt x="514" y="345"/>
                    </a:lnTo>
                    <a:lnTo>
                      <a:pt x="514" y="344"/>
                    </a:lnTo>
                    <a:lnTo>
                      <a:pt x="517" y="343"/>
                    </a:lnTo>
                    <a:lnTo>
                      <a:pt x="518" y="343"/>
                    </a:lnTo>
                    <a:lnTo>
                      <a:pt x="517" y="341"/>
                    </a:lnTo>
                    <a:lnTo>
                      <a:pt x="517" y="340"/>
                    </a:lnTo>
                    <a:lnTo>
                      <a:pt x="517" y="339"/>
                    </a:lnTo>
                    <a:lnTo>
                      <a:pt x="518" y="339"/>
                    </a:lnTo>
                    <a:lnTo>
                      <a:pt x="518" y="337"/>
                    </a:lnTo>
                    <a:lnTo>
                      <a:pt x="519" y="337"/>
                    </a:lnTo>
                    <a:lnTo>
                      <a:pt x="521" y="337"/>
                    </a:lnTo>
                    <a:lnTo>
                      <a:pt x="521" y="339"/>
                    </a:lnTo>
                    <a:lnTo>
                      <a:pt x="522" y="339"/>
                    </a:lnTo>
                    <a:lnTo>
                      <a:pt x="522" y="337"/>
                    </a:lnTo>
                    <a:lnTo>
                      <a:pt x="523" y="337"/>
                    </a:lnTo>
                    <a:lnTo>
                      <a:pt x="525" y="337"/>
                    </a:lnTo>
                    <a:lnTo>
                      <a:pt x="526" y="339"/>
                    </a:lnTo>
                    <a:lnTo>
                      <a:pt x="525" y="339"/>
                    </a:lnTo>
                    <a:lnTo>
                      <a:pt x="526" y="339"/>
                    </a:lnTo>
                    <a:lnTo>
                      <a:pt x="526" y="340"/>
                    </a:lnTo>
                    <a:lnTo>
                      <a:pt x="526" y="341"/>
                    </a:lnTo>
                    <a:lnTo>
                      <a:pt x="526" y="343"/>
                    </a:lnTo>
                    <a:lnTo>
                      <a:pt x="526" y="344"/>
                    </a:lnTo>
                    <a:lnTo>
                      <a:pt x="527" y="344"/>
                    </a:lnTo>
                    <a:lnTo>
                      <a:pt x="527" y="345"/>
                    </a:lnTo>
                    <a:lnTo>
                      <a:pt x="528" y="345"/>
                    </a:lnTo>
                    <a:lnTo>
                      <a:pt x="528" y="347"/>
                    </a:lnTo>
                    <a:lnTo>
                      <a:pt x="528" y="348"/>
                    </a:lnTo>
                    <a:lnTo>
                      <a:pt x="530" y="348"/>
                    </a:lnTo>
                    <a:lnTo>
                      <a:pt x="530" y="349"/>
                    </a:lnTo>
                    <a:lnTo>
                      <a:pt x="528" y="349"/>
                    </a:lnTo>
                    <a:lnTo>
                      <a:pt x="528" y="351"/>
                    </a:lnTo>
                    <a:lnTo>
                      <a:pt x="527" y="352"/>
                    </a:lnTo>
                    <a:lnTo>
                      <a:pt x="527" y="351"/>
                    </a:lnTo>
                    <a:lnTo>
                      <a:pt x="527" y="352"/>
                    </a:lnTo>
                    <a:lnTo>
                      <a:pt x="528" y="352"/>
                    </a:lnTo>
                    <a:lnTo>
                      <a:pt x="528" y="353"/>
                    </a:lnTo>
                    <a:lnTo>
                      <a:pt x="528" y="354"/>
                    </a:lnTo>
                    <a:lnTo>
                      <a:pt x="527" y="354"/>
                    </a:lnTo>
                    <a:lnTo>
                      <a:pt x="527" y="353"/>
                    </a:lnTo>
                    <a:lnTo>
                      <a:pt x="527" y="354"/>
                    </a:lnTo>
                    <a:lnTo>
                      <a:pt x="527" y="356"/>
                    </a:lnTo>
                    <a:lnTo>
                      <a:pt x="526" y="356"/>
                    </a:lnTo>
                    <a:lnTo>
                      <a:pt x="525" y="356"/>
                    </a:lnTo>
                    <a:lnTo>
                      <a:pt x="523" y="356"/>
                    </a:lnTo>
                    <a:lnTo>
                      <a:pt x="523" y="357"/>
                    </a:lnTo>
                    <a:lnTo>
                      <a:pt x="522" y="357"/>
                    </a:lnTo>
                    <a:lnTo>
                      <a:pt x="522" y="358"/>
                    </a:lnTo>
                    <a:lnTo>
                      <a:pt x="522" y="360"/>
                    </a:lnTo>
                    <a:lnTo>
                      <a:pt x="521" y="360"/>
                    </a:lnTo>
                    <a:lnTo>
                      <a:pt x="521" y="361"/>
                    </a:lnTo>
                    <a:lnTo>
                      <a:pt x="519" y="361"/>
                    </a:lnTo>
                    <a:lnTo>
                      <a:pt x="519" y="362"/>
                    </a:lnTo>
                    <a:lnTo>
                      <a:pt x="519" y="361"/>
                    </a:lnTo>
                    <a:lnTo>
                      <a:pt x="518" y="361"/>
                    </a:lnTo>
                    <a:lnTo>
                      <a:pt x="518" y="362"/>
                    </a:lnTo>
                    <a:lnTo>
                      <a:pt x="518" y="364"/>
                    </a:lnTo>
                    <a:lnTo>
                      <a:pt x="517" y="364"/>
                    </a:lnTo>
                    <a:lnTo>
                      <a:pt x="515" y="364"/>
                    </a:lnTo>
                    <a:lnTo>
                      <a:pt x="515" y="365"/>
                    </a:lnTo>
                    <a:lnTo>
                      <a:pt x="514" y="365"/>
                    </a:lnTo>
                    <a:lnTo>
                      <a:pt x="514" y="366"/>
                    </a:lnTo>
                    <a:lnTo>
                      <a:pt x="513" y="366"/>
                    </a:lnTo>
                    <a:lnTo>
                      <a:pt x="513" y="368"/>
                    </a:lnTo>
                    <a:lnTo>
                      <a:pt x="511" y="368"/>
                    </a:lnTo>
                    <a:lnTo>
                      <a:pt x="511" y="369"/>
                    </a:lnTo>
                    <a:lnTo>
                      <a:pt x="511" y="370"/>
                    </a:lnTo>
                    <a:lnTo>
                      <a:pt x="510" y="370"/>
                    </a:lnTo>
                    <a:lnTo>
                      <a:pt x="510" y="372"/>
                    </a:lnTo>
                    <a:lnTo>
                      <a:pt x="510" y="373"/>
                    </a:lnTo>
                    <a:lnTo>
                      <a:pt x="509" y="373"/>
                    </a:lnTo>
                    <a:lnTo>
                      <a:pt x="510" y="374"/>
                    </a:lnTo>
                    <a:lnTo>
                      <a:pt x="509" y="374"/>
                    </a:lnTo>
                    <a:lnTo>
                      <a:pt x="507" y="374"/>
                    </a:lnTo>
                    <a:lnTo>
                      <a:pt x="507" y="375"/>
                    </a:lnTo>
                    <a:lnTo>
                      <a:pt x="509" y="375"/>
                    </a:lnTo>
                    <a:lnTo>
                      <a:pt x="507" y="375"/>
                    </a:lnTo>
                    <a:lnTo>
                      <a:pt x="507" y="377"/>
                    </a:lnTo>
                    <a:lnTo>
                      <a:pt x="509" y="377"/>
                    </a:lnTo>
                    <a:lnTo>
                      <a:pt x="507" y="377"/>
                    </a:lnTo>
                    <a:lnTo>
                      <a:pt x="507" y="378"/>
                    </a:lnTo>
                    <a:lnTo>
                      <a:pt x="507" y="377"/>
                    </a:lnTo>
                    <a:lnTo>
                      <a:pt x="507" y="378"/>
                    </a:lnTo>
                    <a:lnTo>
                      <a:pt x="507" y="377"/>
                    </a:lnTo>
                    <a:lnTo>
                      <a:pt x="507" y="378"/>
                    </a:lnTo>
                    <a:lnTo>
                      <a:pt x="506" y="378"/>
                    </a:lnTo>
                    <a:lnTo>
                      <a:pt x="506" y="379"/>
                    </a:lnTo>
                    <a:lnTo>
                      <a:pt x="505" y="379"/>
                    </a:lnTo>
                    <a:lnTo>
                      <a:pt x="504" y="379"/>
                    </a:lnTo>
                    <a:lnTo>
                      <a:pt x="504" y="381"/>
                    </a:lnTo>
                    <a:lnTo>
                      <a:pt x="502" y="381"/>
                    </a:lnTo>
                    <a:lnTo>
                      <a:pt x="502" y="382"/>
                    </a:lnTo>
                    <a:lnTo>
                      <a:pt x="501" y="382"/>
                    </a:lnTo>
                    <a:lnTo>
                      <a:pt x="501" y="383"/>
                    </a:lnTo>
                    <a:lnTo>
                      <a:pt x="501" y="385"/>
                    </a:lnTo>
                    <a:lnTo>
                      <a:pt x="500" y="385"/>
                    </a:lnTo>
                    <a:lnTo>
                      <a:pt x="500" y="386"/>
                    </a:lnTo>
                    <a:lnTo>
                      <a:pt x="498" y="386"/>
                    </a:lnTo>
                    <a:lnTo>
                      <a:pt x="498" y="387"/>
                    </a:lnTo>
                    <a:lnTo>
                      <a:pt x="498" y="389"/>
                    </a:lnTo>
                    <a:lnTo>
                      <a:pt x="497" y="389"/>
                    </a:lnTo>
                    <a:lnTo>
                      <a:pt x="497" y="390"/>
                    </a:lnTo>
                    <a:lnTo>
                      <a:pt x="497" y="391"/>
                    </a:lnTo>
                    <a:lnTo>
                      <a:pt x="497" y="392"/>
                    </a:lnTo>
                    <a:lnTo>
                      <a:pt x="496" y="394"/>
                    </a:lnTo>
                    <a:lnTo>
                      <a:pt x="497" y="394"/>
                    </a:lnTo>
                    <a:lnTo>
                      <a:pt x="496" y="394"/>
                    </a:lnTo>
                    <a:lnTo>
                      <a:pt x="496" y="395"/>
                    </a:lnTo>
                    <a:lnTo>
                      <a:pt x="497" y="395"/>
                    </a:lnTo>
                    <a:lnTo>
                      <a:pt x="497" y="396"/>
                    </a:lnTo>
                    <a:lnTo>
                      <a:pt x="496" y="396"/>
                    </a:lnTo>
                    <a:lnTo>
                      <a:pt x="494" y="396"/>
                    </a:lnTo>
                    <a:lnTo>
                      <a:pt x="494" y="398"/>
                    </a:lnTo>
                    <a:lnTo>
                      <a:pt x="496" y="398"/>
                    </a:lnTo>
                    <a:lnTo>
                      <a:pt x="494" y="398"/>
                    </a:lnTo>
                    <a:lnTo>
                      <a:pt x="496" y="399"/>
                    </a:lnTo>
                    <a:lnTo>
                      <a:pt x="494" y="399"/>
                    </a:lnTo>
                    <a:lnTo>
                      <a:pt x="496" y="399"/>
                    </a:lnTo>
                    <a:lnTo>
                      <a:pt x="496" y="400"/>
                    </a:lnTo>
                    <a:lnTo>
                      <a:pt x="496" y="402"/>
                    </a:lnTo>
                    <a:lnTo>
                      <a:pt x="497" y="402"/>
                    </a:lnTo>
                    <a:lnTo>
                      <a:pt x="497" y="403"/>
                    </a:lnTo>
                    <a:lnTo>
                      <a:pt x="496" y="403"/>
                    </a:lnTo>
                    <a:lnTo>
                      <a:pt x="496" y="404"/>
                    </a:lnTo>
                    <a:lnTo>
                      <a:pt x="496" y="406"/>
                    </a:lnTo>
                    <a:lnTo>
                      <a:pt x="497" y="406"/>
                    </a:lnTo>
                    <a:lnTo>
                      <a:pt x="496" y="406"/>
                    </a:lnTo>
                    <a:lnTo>
                      <a:pt x="496" y="407"/>
                    </a:lnTo>
                    <a:lnTo>
                      <a:pt x="494" y="407"/>
                    </a:lnTo>
                    <a:lnTo>
                      <a:pt x="493" y="407"/>
                    </a:lnTo>
                    <a:lnTo>
                      <a:pt x="493" y="408"/>
                    </a:lnTo>
                    <a:lnTo>
                      <a:pt x="492" y="408"/>
                    </a:lnTo>
                    <a:lnTo>
                      <a:pt x="493" y="408"/>
                    </a:lnTo>
                    <a:lnTo>
                      <a:pt x="493" y="409"/>
                    </a:lnTo>
                    <a:lnTo>
                      <a:pt x="493" y="411"/>
                    </a:lnTo>
                    <a:lnTo>
                      <a:pt x="494" y="411"/>
                    </a:lnTo>
                    <a:lnTo>
                      <a:pt x="494" y="412"/>
                    </a:lnTo>
                    <a:lnTo>
                      <a:pt x="493" y="412"/>
                    </a:lnTo>
                    <a:lnTo>
                      <a:pt x="493" y="413"/>
                    </a:lnTo>
                    <a:lnTo>
                      <a:pt x="494" y="413"/>
                    </a:lnTo>
                    <a:lnTo>
                      <a:pt x="494" y="415"/>
                    </a:lnTo>
                    <a:lnTo>
                      <a:pt x="494" y="416"/>
                    </a:lnTo>
                    <a:lnTo>
                      <a:pt x="494" y="415"/>
                    </a:lnTo>
                    <a:lnTo>
                      <a:pt x="493" y="415"/>
                    </a:lnTo>
                    <a:lnTo>
                      <a:pt x="493" y="416"/>
                    </a:lnTo>
                    <a:lnTo>
                      <a:pt x="492" y="416"/>
                    </a:lnTo>
                    <a:lnTo>
                      <a:pt x="492" y="417"/>
                    </a:lnTo>
                    <a:lnTo>
                      <a:pt x="490" y="417"/>
                    </a:lnTo>
                    <a:lnTo>
                      <a:pt x="489" y="417"/>
                    </a:lnTo>
                    <a:lnTo>
                      <a:pt x="488" y="417"/>
                    </a:lnTo>
                    <a:lnTo>
                      <a:pt x="487" y="416"/>
                    </a:lnTo>
                    <a:lnTo>
                      <a:pt x="487" y="417"/>
                    </a:lnTo>
                    <a:lnTo>
                      <a:pt x="485" y="416"/>
                    </a:lnTo>
                    <a:lnTo>
                      <a:pt x="485" y="417"/>
                    </a:lnTo>
                    <a:lnTo>
                      <a:pt x="484" y="417"/>
                    </a:lnTo>
                    <a:lnTo>
                      <a:pt x="485" y="417"/>
                    </a:lnTo>
                    <a:lnTo>
                      <a:pt x="485" y="419"/>
                    </a:lnTo>
                    <a:lnTo>
                      <a:pt x="484" y="420"/>
                    </a:lnTo>
                    <a:lnTo>
                      <a:pt x="483" y="420"/>
                    </a:lnTo>
                    <a:lnTo>
                      <a:pt x="483" y="421"/>
                    </a:lnTo>
                    <a:lnTo>
                      <a:pt x="481" y="421"/>
                    </a:lnTo>
                    <a:lnTo>
                      <a:pt x="481" y="420"/>
                    </a:lnTo>
                    <a:lnTo>
                      <a:pt x="481" y="421"/>
                    </a:lnTo>
                    <a:lnTo>
                      <a:pt x="480" y="421"/>
                    </a:lnTo>
                    <a:lnTo>
                      <a:pt x="479" y="421"/>
                    </a:lnTo>
                    <a:lnTo>
                      <a:pt x="479" y="423"/>
                    </a:lnTo>
                    <a:lnTo>
                      <a:pt x="477" y="423"/>
                    </a:lnTo>
                    <a:lnTo>
                      <a:pt x="476" y="424"/>
                    </a:lnTo>
                    <a:lnTo>
                      <a:pt x="475" y="424"/>
                    </a:lnTo>
                    <a:lnTo>
                      <a:pt x="475" y="425"/>
                    </a:lnTo>
                    <a:lnTo>
                      <a:pt x="475" y="426"/>
                    </a:lnTo>
                    <a:lnTo>
                      <a:pt x="473" y="426"/>
                    </a:lnTo>
                    <a:lnTo>
                      <a:pt x="473" y="428"/>
                    </a:lnTo>
                    <a:lnTo>
                      <a:pt x="472" y="426"/>
                    </a:lnTo>
                    <a:lnTo>
                      <a:pt x="472" y="428"/>
                    </a:lnTo>
                    <a:lnTo>
                      <a:pt x="471" y="428"/>
                    </a:lnTo>
                    <a:lnTo>
                      <a:pt x="470" y="428"/>
                    </a:lnTo>
                    <a:lnTo>
                      <a:pt x="470" y="429"/>
                    </a:lnTo>
                    <a:lnTo>
                      <a:pt x="468" y="429"/>
                    </a:lnTo>
                    <a:lnTo>
                      <a:pt x="468" y="430"/>
                    </a:lnTo>
                    <a:lnTo>
                      <a:pt x="467" y="430"/>
                    </a:lnTo>
                    <a:lnTo>
                      <a:pt x="466" y="430"/>
                    </a:lnTo>
                    <a:lnTo>
                      <a:pt x="466" y="432"/>
                    </a:lnTo>
                    <a:lnTo>
                      <a:pt x="464" y="432"/>
                    </a:lnTo>
                    <a:lnTo>
                      <a:pt x="464" y="433"/>
                    </a:lnTo>
                    <a:lnTo>
                      <a:pt x="463" y="433"/>
                    </a:lnTo>
                    <a:lnTo>
                      <a:pt x="462" y="433"/>
                    </a:lnTo>
                    <a:lnTo>
                      <a:pt x="462" y="434"/>
                    </a:lnTo>
                    <a:lnTo>
                      <a:pt x="463" y="434"/>
                    </a:lnTo>
                    <a:lnTo>
                      <a:pt x="462" y="436"/>
                    </a:lnTo>
                    <a:lnTo>
                      <a:pt x="460" y="436"/>
                    </a:lnTo>
                    <a:lnTo>
                      <a:pt x="459" y="436"/>
                    </a:lnTo>
                    <a:lnTo>
                      <a:pt x="459" y="437"/>
                    </a:lnTo>
                    <a:lnTo>
                      <a:pt x="460" y="437"/>
                    </a:lnTo>
                    <a:lnTo>
                      <a:pt x="459" y="437"/>
                    </a:lnTo>
                    <a:lnTo>
                      <a:pt x="459" y="438"/>
                    </a:lnTo>
                    <a:lnTo>
                      <a:pt x="460" y="438"/>
                    </a:lnTo>
                    <a:lnTo>
                      <a:pt x="460" y="440"/>
                    </a:lnTo>
                    <a:lnTo>
                      <a:pt x="460" y="441"/>
                    </a:lnTo>
                    <a:lnTo>
                      <a:pt x="459" y="441"/>
                    </a:lnTo>
                    <a:lnTo>
                      <a:pt x="460" y="441"/>
                    </a:lnTo>
                    <a:lnTo>
                      <a:pt x="460" y="442"/>
                    </a:lnTo>
                    <a:lnTo>
                      <a:pt x="459" y="442"/>
                    </a:lnTo>
                    <a:lnTo>
                      <a:pt x="459" y="444"/>
                    </a:lnTo>
                    <a:lnTo>
                      <a:pt x="458" y="444"/>
                    </a:lnTo>
                    <a:lnTo>
                      <a:pt x="458" y="445"/>
                    </a:lnTo>
                    <a:lnTo>
                      <a:pt x="458" y="446"/>
                    </a:lnTo>
                    <a:lnTo>
                      <a:pt x="459" y="446"/>
                    </a:lnTo>
                    <a:lnTo>
                      <a:pt x="460" y="446"/>
                    </a:lnTo>
                    <a:lnTo>
                      <a:pt x="460" y="447"/>
                    </a:lnTo>
                    <a:lnTo>
                      <a:pt x="459" y="447"/>
                    </a:lnTo>
                    <a:lnTo>
                      <a:pt x="458" y="447"/>
                    </a:lnTo>
                    <a:lnTo>
                      <a:pt x="456" y="447"/>
                    </a:lnTo>
                    <a:lnTo>
                      <a:pt x="455" y="447"/>
                    </a:lnTo>
                    <a:lnTo>
                      <a:pt x="455" y="449"/>
                    </a:lnTo>
                    <a:lnTo>
                      <a:pt x="454" y="449"/>
                    </a:lnTo>
                    <a:lnTo>
                      <a:pt x="454" y="450"/>
                    </a:lnTo>
                    <a:lnTo>
                      <a:pt x="453" y="450"/>
                    </a:lnTo>
                    <a:lnTo>
                      <a:pt x="454" y="450"/>
                    </a:lnTo>
                    <a:lnTo>
                      <a:pt x="454" y="451"/>
                    </a:lnTo>
                    <a:lnTo>
                      <a:pt x="454" y="453"/>
                    </a:lnTo>
                    <a:lnTo>
                      <a:pt x="454" y="454"/>
                    </a:lnTo>
                    <a:lnTo>
                      <a:pt x="455" y="454"/>
                    </a:lnTo>
                    <a:lnTo>
                      <a:pt x="454" y="454"/>
                    </a:lnTo>
                    <a:lnTo>
                      <a:pt x="454" y="455"/>
                    </a:lnTo>
                    <a:lnTo>
                      <a:pt x="453" y="455"/>
                    </a:lnTo>
                    <a:lnTo>
                      <a:pt x="454" y="455"/>
                    </a:lnTo>
                    <a:lnTo>
                      <a:pt x="453" y="455"/>
                    </a:lnTo>
                    <a:lnTo>
                      <a:pt x="451" y="455"/>
                    </a:lnTo>
                    <a:lnTo>
                      <a:pt x="451" y="457"/>
                    </a:lnTo>
                    <a:lnTo>
                      <a:pt x="453" y="457"/>
                    </a:lnTo>
                    <a:lnTo>
                      <a:pt x="453" y="458"/>
                    </a:lnTo>
                    <a:lnTo>
                      <a:pt x="454" y="458"/>
                    </a:lnTo>
                    <a:lnTo>
                      <a:pt x="453" y="458"/>
                    </a:lnTo>
                    <a:lnTo>
                      <a:pt x="454" y="458"/>
                    </a:lnTo>
                    <a:lnTo>
                      <a:pt x="454" y="459"/>
                    </a:lnTo>
                    <a:lnTo>
                      <a:pt x="455" y="459"/>
                    </a:lnTo>
                    <a:lnTo>
                      <a:pt x="454" y="459"/>
                    </a:lnTo>
                    <a:lnTo>
                      <a:pt x="454" y="461"/>
                    </a:lnTo>
                    <a:lnTo>
                      <a:pt x="454" y="462"/>
                    </a:lnTo>
                    <a:lnTo>
                      <a:pt x="454" y="463"/>
                    </a:lnTo>
                    <a:lnTo>
                      <a:pt x="455" y="463"/>
                    </a:lnTo>
                    <a:lnTo>
                      <a:pt x="454" y="464"/>
                    </a:lnTo>
                    <a:lnTo>
                      <a:pt x="455" y="464"/>
                    </a:lnTo>
                    <a:lnTo>
                      <a:pt x="454" y="464"/>
                    </a:lnTo>
                    <a:lnTo>
                      <a:pt x="455" y="464"/>
                    </a:lnTo>
                    <a:lnTo>
                      <a:pt x="455" y="466"/>
                    </a:lnTo>
                    <a:lnTo>
                      <a:pt x="455" y="464"/>
                    </a:lnTo>
                    <a:lnTo>
                      <a:pt x="456" y="464"/>
                    </a:lnTo>
                    <a:lnTo>
                      <a:pt x="458" y="464"/>
                    </a:lnTo>
                    <a:lnTo>
                      <a:pt x="458" y="466"/>
                    </a:lnTo>
                    <a:lnTo>
                      <a:pt x="458" y="464"/>
                    </a:lnTo>
                    <a:lnTo>
                      <a:pt x="459" y="466"/>
                    </a:lnTo>
                    <a:lnTo>
                      <a:pt x="458" y="466"/>
                    </a:lnTo>
                    <a:lnTo>
                      <a:pt x="458" y="467"/>
                    </a:lnTo>
                    <a:lnTo>
                      <a:pt x="458" y="468"/>
                    </a:lnTo>
                    <a:lnTo>
                      <a:pt x="456" y="468"/>
                    </a:lnTo>
                    <a:lnTo>
                      <a:pt x="458" y="470"/>
                    </a:lnTo>
                    <a:lnTo>
                      <a:pt x="456" y="470"/>
                    </a:lnTo>
                    <a:lnTo>
                      <a:pt x="456" y="471"/>
                    </a:lnTo>
                    <a:lnTo>
                      <a:pt x="456" y="472"/>
                    </a:lnTo>
                    <a:lnTo>
                      <a:pt x="455" y="472"/>
                    </a:lnTo>
                    <a:lnTo>
                      <a:pt x="456" y="474"/>
                    </a:lnTo>
                    <a:lnTo>
                      <a:pt x="455" y="474"/>
                    </a:lnTo>
                    <a:lnTo>
                      <a:pt x="456" y="474"/>
                    </a:lnTo>
                    <a:lnTo>
                      <a:pt x="455" y="474"/>
                    </a:lnTo>
                    <a:lnTo>
                      <a:pt x="455" y="475"/>
                    </a:lnTo>
                    <a:lnTo>
                      <a:pt x="456" y="475"/>
                    </a:lnTo>
                    <a:lnTo>
                      <a:pt x="456" y="476"/>
                    </a:lnTo>
                    <a:lnTo>
                      <a:pt x="456" y="478"/>
                    </a:lnTo>
                    <a:lnTo>
                      <a:pt x="455" y="478"/>
                    </a:lnTo>
                    <a:lnTo>
                      <a:pt x="456" y="478"/>
                    </a:lnTo>
                    <a:lnTo>
                      <a:pt x="456" y="479"/>
                    </a:lnTo>
                    <a:lnTo>
                      <a:pt x="455" y="479"/>
                    </a:lnTo>
                    <a:lnTo>
                      <a:pt x="456" y="479"/>
                    </a:lnTo>
                    <a:lnTo>
                      <a:pt x="456" y="480"/>
                    </a:lnTo>
                    <a:lnTo>
                      <a:pt x="456" y="479"/>
                    </a:lnTo>
                    <a:lnTo>
                      <a:pt x="456" y="480"/>
                    </a:lnTo>
                    <a:lnTo>
                      <a:pt x="456" y="481"/>
                    </a:lnTo>
                    <a:lnTo>
                      <a:pt x="456" y="483"/>
                    </a:lnTo>
                    <a:lnTo>
                      <a:pt x="456" y="484"/>
                    </a:lnTo>
                    <a:lnTo>
                      <a:pt x="456" y="485"/>
                    </a:lnTo>
                    <a:lnTo>
                      <a:pt x="458" y="485"/>
                    </a:lnTo>
                    <a:lnTo>
                      <a:pt x="456" y="485"/>
                    </a:lnTo>
                    <a:lnTo>
                      <a:pt x="456" y="487"/>
                    </a:lnTo>
                    <a:lnTo>
                      <a:pt x="455" y="487"/>
                    </a:lnTo>
                    <a:lnTo>
                      <a:pt x="455" y="488"/>
                    </a:lnTo>
                    <a:lnTo>
                      <a:pt x="454" y="488"/>
                    </a:lnTo>
                    <a:lnTo>
                      <a:pt x="454" y="489"/>
                    </a:lnTo>
                    <a:lnTo>
                      <a:pt x="454" y="488"/>
                    </a:lnTo>
                    <a:lnTo>
                      <a:pt x="454" y="489"/>
                    </a:lnTo>
                    <a:lnTo>
                      <a:pt x="453" y="489"/>
                    </a:lnTo>
                    <a:lnTo>
                      <a:pt x="451" y="489"/>
                    </a:lnTo>
                    <a:lnTo>
                      <a:pt x="450" y="489"/>
                    </a:lnTo>
                    <a:lnTo>
                      <a:pt x="449" y="489"/>
                    </a:lnTo>
                    <a:lnTo>
                      <a:pt x="447" y="489"/>
                    </a:lnTo>
                    <a:lnTo>
                      <a:pt x="447" y="488"/>
                    </a:lnTo>
                    <a:lnTo>
                      <a:pt x="447" y="489"/>
                    </a:lnTo>
                    <a:lnTo>
                      <a:pt x="446" y="489"/>
                    </a:lnTo>
                    <a:lnTo>
                      <a:pt x="445" y="489"/>
                    </a:lnTo>
                    <a:lnTo>
                      <a:pt x="445" y="488"/>
                    </a:lnTo>
                    <a:lnTo>
                      <a:pt x="443" y="488"/>
                    </a:lnTo>
                    <a:lnTo>
                      <a:pt x="443" y="489"/>
                    </a:lnTo>
                    <a:lnTo>
                      <a:pt x="443" y="488"/>
                    </a:lnTo>
                    <a:lnTo>
                      <a:pt x="442" y="488"/>
                    </a:lnTo>
                    <a:lnTo>
                      <a:pt x="442" y="487"/>
                    </a:lnTo>
                    <a:lnTo>
                      <a:pt x="441" y="487"/>
                    </a:lnTo>
                    <a:lnTo>
                      <a:pt x="441" y="488"/>
                    </a:lnTo>
                    <a:lnTo>
                      <a:pt x="439" y="488"/>
                    </a:lnTo>
                    <a:lnTo>
                      <a:pt x="438" y="488"/>
                    </a:lnTo>
                    <a:lnTo>
                      <a:pt x="437" y="488"/>
                    </a:lnTo>
                    <a:lnTo>
                      <a:pt x="437" y="489"/>
                    </a:lnTo>
                    <a:lnTo>
                      <a:pt x="437" y="488"/>
                    </a:lnTo>
                    <a:lnTo>
                      <a:pt x="435" y="488"/>
                    </a:lnTo>
                    <a:lnTo>
                      <a:pt x="437" y="488"/>
                    </a:lnTo>
                    <a:lnTo>
                      <a:pt x="435" y="487"/>
                    </a:lnTo>
                    <a:lnTo>
                      <a:pt x="435" y="488"/>
                    </a:lnTo>
                    <a:lnTo>
                      <a:pt x="434" y="488"/>
                    </a:lnTo>
                    <a:lnTo>
                      <a:pt x="435" y="488"/>
                    </a:lnTo>
                    <a:lnTo>
                      <a:pt x="434" y="488"/>
                    </a:lnTo>
                    <a:lnTo>
                      <a:pt x="433" y="488"/>
                    </a:lnTo>
                    <a:lnTo>
                      <a:pt x="433" y="489"/>
                    </a:lnTo>
                    <a:lnTo>
                      <a:pt x="433" y="491"/>
                    </a:lnTo>
                    <a:lnTo>
                      <a:pt x="432" y="491"/>
                    </a:lnTo>
                    <a:lnTo>
                      <a:pt x="433" y="491"/>
                    </a:lnTo>
                    <a:lnTo>
                      <a:pt x="434" y="491"/>
                    </a:lnTo>
                    <a:lnTo>
                      <a:pt x="434" y="492"/>
                    </a:lnTo>
                    <a:lnTo>
                      <a:pt x="433" y="492"/>
                    </a:lnTo>
                    <a:lnTo>
                      <a:pt x="434" y="492"/>
                    </a:lnTo>
                    <a:lnTo>
                      <a:pt x="434" y="493"/>
                    </a:lnTo>
                    <a:lnTo>
                      <a:pt x="433" y="493"/>
                    </a:lnTo>
                    <a:lnTo>
                      <a:pt x="434" y="495"/>
                    </a:lnTo>
                    <a:lnTo>
                      <a:pt x="435" y="495"/>
                    </a:lnTo>
                    <a:lnTo>
                      <a:pt x="435" y="496"/>
                    </a:lnTo>
                    <a:lnTo>
                      <a:pt x="437" y="496"/>
                    </a:lnTo>
                    <a:lnTo>
                      <a:pt x="437" y="497"/>
                    </a:lnTo>
                    <a:lnTo>
                      <a:pt x="437" y="498"/>
                    </a:lnTo>
                    <a:lnTo>
                      <a:pt x="435" y="498"/>
                    </a:lnTo>
                    <a:lnTo>
                      <a:pt x="435" y="500"/>
                    </a:lnTo>
                    <a:lnTo>
                      <a:pt x="437" y="500"/>
                    </a:lnTo>
                    <a:lnTo>
                      <a:pt x="435" y="500"/>
                    </a:lnTo>
                    <a:lnTo>
                      <a:pt x="437" y="500"/>
                    </a:lnTo>
                    <a:lnTo>
                      <a:pt x="437" y="501"/>
                    </a:lnTo>
                    <a:lnTo>
                      <a:pt x="435" y="501"/>
                    </a:lnTo>
                    <a:lnTo>
                      <a:pt x="435" y="500"/>
                    </a:lnTo>
                    <a:lnTo>
                      <a:pt x="434" y="500"/>
                    </a:lnTo>
                    <a:lnTo>
                      <a:pt x="434" y="501"/>
                    </a:lnTo>
                    <a:lnTo>
                      <a:pt x="435" y="501"/>
                    </a:lnTo>
                    <a:lnTo>
                      <a:pt x="435" y="502"/>
                    </a:lnTo>
                    <a:lnTo>
                      <a:pt x="435" y="501"/>
                    </a:lnTo>
                    <a:lnTo>
                      <a:pt x="435" y="502"/>
                    </a:lnTo>
                    <a:lnTo>
                      <a:pt x="437" y="504"/>
                    </a:lnTo>
                    <a:lnTo>
                      <a:pt x="435" y="504"/>
                    </a:lnTo>
                    <a:lnTo>
                      <a:pt x="437" y="504"/>
                    </a:lnTo>
                    <a:lnTo>
                      <a:pt x="437" y="505"/>
                    </a:lnTo>
                    <a:lnTo>
                      <a:pt x="435" y="505"/>
                    </a:lnTo>
                    <a:lnTo>
                      <a:pt x="437" y="505"/>
                    </a:lnTo>
                    <a:lnTo>
                      <a:pt x="437" y="506"/>
                    </a:lnTo>
                    <a:lnTo>
                      <a:pt x="435" y="506"/>
                    </a:lnTo>
                    <a:lnTo>
                      <a:pt x="437" y="506"/>
                    </a:lnTo>
                    <a:lnTo>
                      <a:pt x="437" y="508"/>
                    </a:lnTo>
                    <a:lnTo>
                      <a:pt x="435" y="506"/>
                    </a:lnTo>
                    <a:lnTo>
                      <a:pt x="435" y="508"/>
                    </a:lnTo>
                    <a:lnTo>
                      <a:pt x="435" y="509"/>
                    </a:lnTo>
                    <a:lnTo>
                      <a:pt x="434" y="509"/>
                    </a:lnTo>
                    <a:lnTo>
                      <a:pt x="435" y="509"/>
                    </a:lnTo>
                    <a:lnTo>
                      <a:pt x="435" y="508"/>
                    </a:lnTo>
                    <a:lnTo>
                      <a:pt x="434" y="508"/>
                    </a:lnTo>
                    <a:lnTo>
                      <a:pt x="433" y="509"/>
                    </a:lnTo>
                    <a:lnTo>
                      <a:pt x="433" y="510"/>
                    </a:lnTo>
                    <a:lnTo>
                      <a:pt x="432" y="510"/>
                    </a:lnTo>
                    <a:lnTo>
                      <a:pt x="432" y="512"/>
                    </a:lnTo>
                    <a:lnTo>
                      <a:pt x="430" y="512"/>
                    </a:lnTo>
                    <a:lnTo>
                      <a:pt x="430" y="513"/>
                    </a:lnTo>
                    <a:lnTo>
                      <a:pt x="429" y="512"/>
                    </a:lnTo>
                    <a:lnTo>
                      <a:pt x="429" y="513"/>
                    </a:lnTo>
                    <a:lnTo>
                      <a:pt x="430" y="513"/>
                    </a:lnTo>
                    <a:lnTo>
                      <a:pt x="430" y="514"/>
                    </a:lnTo>
                    <a:lnTo>
                      <a:pt x="432" y="515"/>
                    </a:lnTo>
                    <a:lnTo>
                      <a:pt x="433" y="515"/>
                    </a:lnTo>
                    <a:lnTo>
                      <a:pt x="432" y="515"/>
                    </a:lnTo>
                    <a:lnTo>
                      <a:pt x="430" y="515"/>
                    </a:lnTo>
                    <a:lnTo>
                      <a:pt x="430" y="517"/>
                    </a:lnTo>
                    <a:lnTo>
                      <a:pt x="429" y="517"/>
                    </a:lnTo>
                    <a:lnTo>
                      <a:pt x="429" y="518"/>
                    </a:lnTo>
                    <a:lnTo>
                      <a:pt x="428" y="518"/>
                    </a:lnTo>
                    <a:lnTo>
                      <a:pt x="428" y="519"/>
                    </a:lnTo>
                    <a:lnTo>
                      <a:pt x="429" y="519"/>
                    </a:lnTo>
                    <a:lnTo>
                      <a:pt x="429" y="521"/>
                    </a:lnTo>
                    <a:lnTo>
                      <a:pt x="429" y="519"/>
                    </a:lnTo>
                    <a:lnTo>
                      <a:pt x="430" y="519"/>
                    </a:lnTo>
                    <a:lnTo>
                      <a:pt x="432" y="518"/>
                    </a:lnTo>
                    <a:lnTo>
                      <a:pt x="432" y="519"/>
                    </a:lnTo>
                    <a:lnTo>
                      <a:pt x="433" y="519"/>
                    </a:lnTo>
                    <a:lnTo>
                      <a:pt x="433" y="521"/>
                    </a:lnTo>
                    <a:lnTo>
                      <a:pt x="433" y="522"/>
                    </a:lnTo>
                    <a:lnTo>
                      <a:pt x="433" y="523"/>
                    </a:lnTo>
                    <a:lnTo>
                      <a:pt x="434" y="523"/>
                    </a:lnTo>
                    <a:lnTo>
                      <a:pt x="434" y="525"/>
                    </a:lnTo>
                    <a:lnTo>
                      <a:pt x="433" y="526"/>
                    </a:lnTo>
                    <a:lnTo>
                      <a:pt x="432" y="526"/>
                    </a:lnTo>
                    <a:lnTo>
                      <a:pt x="430" y="526"/>
                    </a:lnTo>
                    <a:lnTo>
                      <a:pt x="429" y="526"/>
                    </a:lnTo>
                    <a:lnTo>
                      <a:pt x="428" y="526"/>
                    </a:lnTo>
                    <a:lnTo>
                      <a:pt x="428" y="527"/>
                    </a:lnTo>
                    <a:lnTo>
                      <a:pt x="429" y="527"/>
                    </a:lnTo>
                    <a:lnTo>
                      <a:pt x="429" y="529"/>
                    </a:lnTo>
                    <a:lnTo>
                      <a:pt x="430" y="529"/>
                    </a:lnTo>
                    <a:lnTo>
                      <a:pt x="430" y="530"/>
                    </a:lnTo>
                    <a:lnTo>
                      <a:pt x="429" y="530"/>
                    </a:lnTo>
                    <a:lnTo>
                      <a:pt x="428" y="530"/>
                    </a:lnTo>
                    <a:lnTo>
                      <a:pt x="428" y="531"/>
                    </a:lnTo>
                    <a:lnTo>
                      <a:pt x="428" y="533"/>
                    </a:lnTo>
                    <a:lnTo>
                      <a:pt x="426" y="533"/>
                    </a:lnTo>
                    <a:lnTo>
                      <a:pt x="428" y="533"/>
                    </a:lnTo>
                    <a:lnTo>
                      <a:pt x="428" y="534"/>
                    </a:lnTo>
                    <a:lnTo>
                      <a:pt x="426" y="534"/>
                    </a:lnTo>
                    <a:lnTo>
                      <a:pt x="425" y="534"/>
                    </a:lnTo>
                    <a:lnTo>
                      <a:pt x="425" y="535"/>
                    </a:lnTo>
                    <a:lnTo>
                      <a:pt x="426" y="535"/>
                    </a:lnTo>
                    <a:lnTo>
                      <a:pt x="426" y="536"/>
                    </a:lnTo>
                    <a:lnTo>
                      <a:pt x="426" y="538"/>
                    </a:lnTo>
                    <a:lnTo>
                      <a:pt x="425" y="538"/>
                    </a:lnTo>
                    <a:lnTo>
                      <a:pt x="426" y="538"/>
                    </a:lnTo>
                    <a:lnTo>
                      <a:pt x="428" y="539"/>
                    </a:lnTo>
                    <a:lnTo>
                      <a:pt x="426" y="539"/>
                    </a:lnTo>
                    <a:lnTo>
                      <a:pt x="426" y="540"/>
                    </a:lnTo>
                    <a:lnTo>
                      <a:pt x="425" y="540"/>
                    </a:lnTo>
                    <a:lnTo>
                      <a:pt x="424" y="540"/>
                    </a:lnTo>
                    <a:lnTo>
                      <a:pt x="424" y="542"/>
                    </a:lnTo>
                    <a:lnTo>
                      <a:pt x="422" y="543"/>
                    </a:lnTo>
                    <a:lnTo>
                      <a:pt x="421" y="543"/>
                    </a:lnTo>
                    <a:lnTo>
                      <a:pt x="421" y="544"/>
                    </a:lnTo>
                    <a:lnTo>
                      <a:pt x="420" y="544"/>
                    </a:lnTo>
                    <a:lnTo>
                      <a:pt x="418" y="544"/>
                    </a:lnTo>
                    <a:lnTo>
                      <a:pt x="420" y="544"/>
                    </a:lnTo>
                    <a:lnTo>
                      <a:pt x="420" y="546"/>
                    </a:lnTo>
                    <a:lnTo>
                      <a:pt x="420" y="547"/>
                    </a:lnTo>
                    <a:lnTo>
                      <a:pt x="418" y="547"/>
                    </a:lnTo>
                    <a:lnTo>
                      <a:pt x="418" y="548"/>
                    </a:lnTo>
                    <a:lnTo>
                      <a:pt x="420" y="548"/>
                    </a:lnTo>
                    <a:lnTo>
                      <a:pt x="420" y="550"/>
                    </a:lnTo>
                    <a:lnTo>
                      <a:pt x="420" y="551"/>
                    </a:lnTo>
                    <a:lnTo>
                      <a:pt x="420" y="552"/>
                    </a:lnTo>
                    <a:lnTo>
                      <a:pt x="418" y="552"/>
                    </a:lnTo>
                    <a:lnTo>
                      <a:pt x="420" y="552"/>
                    </a:lnTo>
                    <a:lnTo>
                      <a:pt x="420" y="553"/>
                    </a:lnTo>
                    <a:lnTo>
                      <a:pt x="418" y="553"/>
                    </a:lnTo>
                    <a:lnTo>
                      <a:pt x="417" y="553"/>
                    </a:lnTo>
                    <a:lnTo>
                      <a:pt x="416" y="553"/>
                    </a:lnTo>
                    <a:lnTo>
                      <a:pt x="416" y="555"/>
                    </a:lnTo>
                    <a:lnTo>
                      <a:pt x="416" y="556"/>
                    </a:lnTo>
                    <a:lnTo>
                      <a:pt x="415" y="556"/>
                    </a:lnTo>
                    <a:lnTo>
                      <a:pt x="415" y="557"/>
                    </a:lnTo>
                    <a:lnTo>
                      <a:pt x="416" y="557"/>
                    </a:lnTo>
                    <a:lnTo>
                      <a:pt x="416" y="559"/>
                    </a:lnTo>
                    <a:lnTo>
                      <a:pt x="416" y="560"/>
                    </a:lnTo>
                    <a:lnTo>
                      <a:pt x="415" y="560"/>
                    </a:lnTo>
                    <a:lnTo>
                      <a:pt x="415" y="561"/>
                    </a:lnTo>
                    <a:lnTo>
                      <a:pt x="413" y="561"/>
                    </a:lnTo>
                    <a:lnTo>
                      <a:pt x="415" y="561"/>
                    </a:lnTo>
                    <a:lnTo>
                      <a:pt x="415" y="563"/>
                    </a:lnTo>
                    <a:lnTo>
                      <a:pt x="416" y="563"/>
                    </a:lnTo>
                    <a:lnTo>
                      <a:pt x="416" y="564"/>
                    </a:lnTo>
                    <a:lnTo>
                      <a:pt x="417" y="564"/>
                    </a:lnTo>
                    <a:lnTo>
                      <a:pt x="417" y="565"/>
                    </a:lnTo>
                    <a:lnTo>
                      <a:pt x="417" y="564"/>
                    </a:lnTo>
                    <a:lnTo>
                      <a:pt x="418" y="564"/>
                    </a:lnTo>
                    <a:lnTo>
                      <a:pt x="418" y="565"/>
                    </a:lnTo>
                    <a:lnTo>
                      <a:pt x="418" y="564"/>
                    </a:lnTo>
                    <a:lnTo>
                      <a:pt x="420" y="564"/>
                    </a:lnTo>
                    <a:lnTo>
                      <a:pt x="421" y="564"/>
                    </a:lnTo>
                    <a:lnTo>
                      <a:pt x="421" y="565"/>
                    </a:lnTo>
                    <a:lnTo>
                      <a:pt x="422" y="565"/>
                    </a:lnTo>
                    <a:lnTo>
                      <a:pt x="422" y="567"/>
                    </a:lnTo>
                    <a:lnTo>
                      <a:pt x="422" y="568"/>
                    </a:lnTo>
                    <a:lnTo>
                      <a:pt x="422" y="569"/>
                    </a:lnTo>
                    <a:lnTo>
                      <a:pt x="424" y="569"/>
                    </a:lnTo>
                    <a:lnTo>
                      <a:pt x="424" y="570"/>
                    </a:lnTo>
                    <a:lnTo>
                      <a:pt x="422" y="570"/>
                    </a:lnTo>
                    <a:lnTo>
                      <a:pt x="422" y="572"/>
                    </a:lnTo>
                    <a:lnTo>
                      <a:pt x="421" y="572"/>
                    </a:lnTo>
                    <a:lnTo>
                      <a:pt x="421" y="573"/>
                    </a:lnTo>
                    <a:lnTo>
                      <a:pt x="422" y="573"/>
                    </a:lnTo>
                    <a:lnTo>
                      <a:pt x="422" y="574"/>
                    </a:lnTo>
                    <a:lnTo>
                      <a:pt x="422" y="576"/>
                    </a:lnTo>
                    <a:lnTo>
                      <a:pt x="421" y="576"/>
                    </a:lnTo>
                    <a:lnTo>
                      <a:pt x="421" y="577"/>
                    </a:lnTo>
                    <a:lnTo>
                      <a:pt x="422" y="577"/>
                    </a:lnTo>
                    <a:lnTo>
                      <a:pt x="424" y="577"/>
                    </a:lnTo>
                    <a:lnTo>
                      <a:pt x="424" y="578"/>
                    </a:lnTo>
                    <a:lnTo>
                      <a:pt x="422" y="578"/>
                    </a:lnTo>
                    <a:lnTo>
                      <a:pt x="422" y="580"/>
                    </a:lnTo>
                    <a:lnTo>
                      <a:pt x="421" y="580"/>
                    </a:lnTo>
                    <a:lnTo>
                      <a:pt x="421" y="581"/>
                    </a:lnTo>
                    <a:lnTo>
                      <a:pt x="420" y="581"/>
                    </a:lnTo>
                    <a:lnTo>
                      <a:pt x="418" y="581"/>
                    </a:lnTo>
                    <a:lnTo>
                      <a:pt x="417" y="581"/>
                    </a:lnTo>
                    <a:lnTo>
                      <a:pt x="416" y="581"/>
                    </a:lnTo>
                    <a:lnTo>
                      <a:pt x="415" y="581"/>
                    </a:lnTo>
                    <a:lnTo>
                      <a:pt x="415" y="582"/>
                    </a:lnTo>
                    <a:lnTo>
                      <a:pt x="415" y="584"/>
                    </a:lnTo>
                    <a:lnTo>
                      <a:pt x="415" y="585"/>
                    </a:lnTo>
                    <a:lnTo>
                      <a:pt x="415" y="586"/>
                    </a:lnTo>
                    <a:lnTo>
                      <a:pt x="415" y="587"/>
                    </a:lnTo>
                    <a:lnTo>
                      <a:pt x="413" y="587"/>
                    </a:lnTo>
                    <a:lnTo>
                      <a:pt x="412" y="587"/>
                    </a:lnTo>
                    <a:lnTo>
                      <a:pt x="411" y="587"/>
                    </a:lnTo>
                    <a:lnTo>
                      <a:pt x="411" y="589"/>
                    </a:lnTo>
                    <a:lnTo>
                      <a:pt x="411" y="587"/>
                    </a:lnTo>
                    <a:lnTo>
                      <a:pt x="411" y="586"/>
                    </a:lnTo>
                    <a:lnTo>
                      <a:pt x="409" y="586"/>
                    </a:lnTo>
                    <a:lnTo>
                      <a:pt x="409" y="587"/>
                    </a:lnTo>
                    <a:lnTo>
                      <a:pt x="408" y="587"/>
                    </a:lnTo>
                    <a:lnTo>
                      <a:pt x="408" y="589"/>
                    </a:lnTo>
                    <a:lnTo>
                      <a:pt x="408" y="590"/>
                    </a:lnTo>
                    <a:lnTo>
                      <a:pt x="409" y="591"/>
                    </a:lnTo>
                    <a:lnTo>
                      <a:pt x="409" y="593"/>
                    </a:lnTo>
                    <a:lnTo>
                      <a:pt x="409" y="594"/>
                    </a:lnTo>
                    <a:lnTo>
                      <a:pt x="408" y="594"/>
                    </a:lnTo>
                    <a:lnTo>
                      <a:pt x="408" y="595"/>
                    </a:lnTo>
                    <a:lnTo>
                      <a:pt x="407" y="595"/>
                    </a:lnTo>
                    <a:lnTo>
                      <a:pt x="407" y="594"/>
                    </a:lnTo>
                    <a:lnTo>
                      <a:pt x="405" y="594"/>
                    </a:lnTo>
                    <a:lnTo>
                      <a:pt x="405" y="593"/>
                    </a:lnTo>
                    <a:lnTo>
                      <a:pt x="405" y="591"/>
                    </a:lnTo>
                    <a:lnTo>
                      <a:pt x="404" y="591"/>
                    </a:lnTo>
                    <a:lnTo>
                      <a:pt x="403" y="591"/>
                    </a:lnTo>
                    <a:lnTo>
                      <a:pt x="401" y="591"/>
                    </a:lnTo>
                    <a:lnTo>
                      <a:pt x="401" y="593"/>
                    </a:lnTo>
                    <a:lnTo>
                      <a:pt x="400" y="593"/>
                    </a:lnTo>
                    <a:lnTo>
                      <a:pt x="400" y="594"/>
                    </a:lnTo>
                    <a:lnTo>
                      <a:pt x="399" y="594"/>
                    </a:lnTo>
                    <a:lnTo>
                      <a:pt x="399" y="595"/>
                    </a:lnTo>
                    <a:lnTo>
                      <a:pt x="399" y="597"/>
                    </a:lnTo>
                    <a:lnTo>
                      <a:pt x="398" y="597"/>
                    </a:lnTo>
                    <a:lnTo>
                      <a:pt x="396" y="597"/>
                    </a:lnTo>
                    <a:lnTo>
                      <a:pt x="395" y="597"/>
                    </a:lnTo>
                    <a:lnTo>
                      <a:pt x="394" y="597"/>
                    </a:lnTo>
                    <a:lnTo>
                      <a:pt x="392" y="595"/>
                    </a:lnTo>
                    <a:lnTo>
                      <a:pt x="394" y="595"/>
                    </a:lnTo>
                    <a:lnTo>
                      <a:pt x="394" y="594"/>
                    </a:lnTo>
                    <a:lnTo>
                      <a:pt x="394" y="593"/>
                    </a:lnTo>
                    <a:lnTo>
                      <a:pt x="394" y="591"/>
                    </a:lnTo>
                    <a:lnTo>
                      <a:pt x="392" y="591"/>
                    </a:lnTo>
                    <a:lnTo>
                      <a:pt x="392" y="590"/>
                    </a:lnTo>
                    <a:lnTo>
                      <a:pt x="391" y="590"/>
                    </a:lnTo>
                    <a:lnTo>
                      <a:pt x="391" y="589"/>
                    </a:lnTo>
                    <a:lnTo>
                      <a:pt x="391" y="587"/>
                    </a:lnTo>
                    <a:lnTo>
                      <a:pt x="391" y="586"/>
                    </a:lnTo>
                    <a:lnTo>
                      <a:pt x="392" y="586"/>
                    </a:lnTo>
                    <a:lnTo>
                      <a:pt x="392" y="585"/>
                    </a:lnTo>
                    <a:lnTo>
                      <a:pt x="394" y="585"/>
                    </a:lnTo>
                    <a:lnTo>
                      <a:pt x="394" y="584"/>
                    </a:lnTo>
                    <a:lnTo>
                      <a:pt x="392" y="584"/>
                    </a:lnTo>
                    <a:lnTo>
                      <a:pt x="391" y="584"/>
                    </a:lnTo>
                    <a:lnTo>
                      <a:pt x="390" y="584"/>
                    </a:lnTo>
                    <a:lnTo>
                      <a:pt x="390" y="585"/>
                    </a:lnTo>
                    <a:lnTo>
                      <a:pt x="390" y="586"/>
                    </a:lnTo>
                    <a:lnTo>
                      <a:pt x="388" y="586"/>
                    </a:lnTo>
                    <a:lnTo>
                      <a:pt x="388" y="587"/>
                    </a:lnTo>
                    <a:lnTo>
                      <a:pt x="387" y="587"/>
                    </a:lnTo>
                    <a:lnTo>
                      <a:pt x="386" y="587"/>
                    </a:lnTo>
                    <a:lnTo>
                      <a:pt x="384" y="586"/>
                    </a:lnTo>
                    <a:lnTo>
                      <a:pt x="383" y="586"/>
                    </a:lnTo>
                    <a:lnTo>
                      <a:pt x="382" y="587"/>
                    </a:lnTo>
                    <a:lnTo>
                      <a:pt x="381" y="589"/>
                    </a:lnTo>
                    <a:lnTo>
                      <a:pt x="381" y="587"/>
                    </a:lnTo>
                    <a:lnTo>
                      <a:pt x="382" y="587"/>
                    </a:lnTo>
                    <a:lnTo>
                      <a:pt x="382" y="586"/>
                    </a:lnTo>
                    <a:lnTo>
                      <a:pt x="382" y="585"/>
                    </a:lnTo>
                    <a:lnTo>
                      <a:pt x="383" y="585"/>
                    </a:lnTo>
                    <a:lnTo>
                      <a:pt x="383" y="584"/>
                    </a:lnTo>
                    <a:lnTo>
                      <a:pt x="383" y="582"/>
                    </a:lnTo>
                    <a:lnTo>
                      <a:pt x="382" y="584"/>
                    </a:lnTo>
                    <a:lnTo>
                      <a:pt x="381" y="584"/>
                    </a:lnTo>
                    <a:lnTo>
                      <a:pt x="381" y="585"/>
                    </a:lnTo>
                    <a:lnTo>
                      <a:pt x="379" y="585"/>
                    </a:lnTo>
                    <a:lnTo>
                      <a:pt x="379" y="586"/>
                    </a:lnTo>
                    <a:lnTo>
                      <a:pt x="379" y="585"/>
                    </a:lnTo>
                    <a:lnTo>
                      <a:pt x="379" y="584"/>
                    </a:lnTo>
                    <a:lnTo>
                      <a:pt x="379" y="582"/>
                    </a:lnTo>
                    <a:lnTo>
                      <a:pt x="379" y="581"/>
                    </a:lnTo>
                    <a:lnTo>
                      <a:pt x="378" y="581"/>
                    </a:lnTo>
                    <a:lnTo>
                      <a:pt x="377" y="581"/>
                    </a:lnTo>
                    <a:lnTo>
                      <a:pt x="375" y="581"/>
                    </a:lnTo>
                    <a:lnTo>
                      <a:pt x="374" y="581"/>
                    </a:lnTo>
                    <a:lnTo>
                      <a:pt x="373" y="581"/>
                    </a:lnTo>
                    <a:lnTo>
                      <a:pt x="371" y="581"/>
                    </a:lnTo>
                    <a:lnTo>
                      <a:pt x="370" y="581"/>
                    </a:lnTo>
                    <a:lnTo>
                      <a:pt x="369" y="581"/>
                    </a:lnTo>
                    <a:lnTo>
                      <a:pt x="369" y="580"/>
                    </a:lnTo>
                    <a:lnTo>
                      <a:pt x="369" y="581"/>
                    </a:lnTo>
                    <a:lnTo>
                      <a:pt x="369" y="582"/>
                    </a:lnTo>
                    <a:lnTo>
                      <a:pt x="370" y="582"/>
                    </a:lnTo>
                    <a:lnTo>
                      <a:pt x="370" y="584"/>
                    </a:lnTo>
                    <a:lnTo>
                      <a:pt x="370" y="585"/>
                    </a:lnTo>
                    <a:lnTo>
                      <a:pt x="369" y="585"/>
                    </a:lnTo>
                    <a:lnTo>
                      <a:pt x="369" y="586"/>
                    </a:lnTo>
                    <a:lnTo>
                      <a:pt x="367" y="586"/>
                    </a:lnTo>
                    <a:lnTo>
                      <a:pt x="366" y="586"/>
                    </a:lnTo>
                    <a:lnTo>
                      <a:pt x="365" y="586"/>
                    </a:lnTo>
                    <a:lnTo>
                      <a:pt x="363" y="586"/>
                    </a:lnTo>
                    <a:lnTo>
                      <a:pt x="363" y="585"/>
                    </a:lnTo>
                    <a:lnTo>
                      <a:pt x="362" y="585"/>
                    </a:lnTo>
                    <a:lnTo>
                      <a:pt x="362" y="586"/>
                    </a:lnTo>
                    <a:lnTo>
                      <a:pt x="361" y="586"/>
                    </a:lnTo>
                    <a:lnTo>
                      <a:pt x="361" y="585"/>
                    </a:lnTo>
                    <a:lnTo>
                      <a:pt x="360" y="585"/>
                    </a:lnTo>
                    <a:lnTo>
                      <a:pt x="358" y="585"/>
                    </a:lnTo>
                    <a:lnTo>
                      <a:pt x="357" y="585"/>
                    </a:lnTo>
                    <a:lnTo>
                      <a:pt x="356" y="585"/>
                    </a:lnTo>
                    <a:lnTo>
                      <a:pt x="354" y="585"/>
                    </a:lnTo>
                    <a:lnTo>
                      <a:pt x="354" y="586"/>
                    </a:lnTo>
                    <a:lnTo>
                      <a:pt x="356" y="586"/>
                    </a:lnTo>
                    <a:lnTo>
                      <a:pt x="356" y="587"/>
                    </a:lnTo>
                    <a:lnTo>
                      <a:pt x="354" y="587"/>
                    </a:lnTo>
                    <a:lnTo>
                      <a:pt x="354" y="589"/>
                    </a:lnTo>
                    <a:lnTo>
                      <a:pt x="354" y="590"/>
                    </a:lnTo>
                    <a:lnTo>
                      <a:pt x="354" y="591"/>
                    </a:lnTo>
                    <a:lnTo>
                      <a:pt x="353" y="591"/>
                    </a:lnTo>
                    <a:lnTo>
                      <a:pt x="353" y="590"/>
                    </a:lnTo>
                    <a:lnTo>
                      <a:pt x="352" y="590"/>
                    </a:lnTo>
                    <a:lnTo>
                      <a:pt x="352" y="589"/>
                    </a:lnTo>
                    <a:lnTo>
                      <a:pt x="350" y="589"/>
                    </a:lnTo>
                    <a:lnTo>
                      <a:pt x="350" y="590"/>
                    </a:lnTo>
                    <a:lnTo>
                      <a:pt x="349" y="590"/>
                    </a:lnTo>
                    <a:lnTo>
                      <a:pt x="349" y="591"/>
                    </a:lnTo>
                    <a:lnTo>
                      <a:pt x="348" y="591"/>
                    </a:lnTo>
                    <a:lnTo>
                      <a:pt x="346" y="591"/>
                    </a:lnTo>
                    <a:lnTo>
                      <a:pt x="345" y="591"/>
                    </a:lnTo>
                    <a:lnTo>
                      <a:pt x="345" y="590"/>
                    </a:lnTo>
                    <a:lnTo>
                      <a:pt x="344" y="590"/>
                    </a:lnTo>
                    <a:lnTo>
                      <a:pt x="343" y="590"/>
                    </a:lnTo>
                    <a:lnTo>
                      <a:pt x="343" y="591"/>
                    </a:lnTo>
                    <a:lnTo>
                      <a:pt x="343" y="593"/>
                    </a:lnTo>
                    <a:lnTo>
                      <a:pt x="343" y="594"/>
                    </a:lnTo>
                    <a:lnTo>
                      <a:pt x="341" y="594"/>
                    </a:lnTo>
                    <a:lnTo>
                      <a:pt x="340" y="594"/>
                    </a:lnTo>
                    <a:lnTo>
                      <a:pt x="340" y="593"/>
                    </a:lnTo>
                    <a:lnTo>
                      <a:pt x="340" y="591"/>
                    </a:lnTo>
                    <a:lnTo>
                      <a:pt x="340" y="590"/>
                    </a:lnTo>
                    <a:lnTo>
                      <a:pt x="339" y="590"/>
                    </a:lnTo>
                    <a:lnTo>
                      <a:pt x="337" y="591"/>
                    </a:lnTo>
                    <a:lnTo>
                      <a:pt x="339" y="591"/>
                    </a:lnTo>
                    <a:lnTo>
                      <a:pt x="339" y="593"/>
                    </a:lnTo>
                    <a:lnTo>
                      <a:pt x="339" y="594"/>
                    </a:lnTo>
                    <a:lnTo>
                      <a:pt x="339" y="595"/>
                    </a:lnTo>
                    <a:lnTo>
                      <a:pt x="340" y="595"/>
                    </a:lnTo>
                    <a:lnTo>
                      <a:pt x="340" y="597"/>
                    </a:lnTo>
                    <a:lnTo>
                      <a:pt x="341" y="597"/>
                    </a:lnTo>
                    <a:lnTo>
                      <a:pt x="341" y="598"/>
                    </a:lnTo>
                    <a:lnTo>
                      <a:pt x="340" y="598"/>
                    </a:lnTo>
                    <a:lnTo>
                      <a:pt x="340" y="599"/>
                    </a:lnTo>
                    <a:lnTo>
                      <a:pt x="340" y="601"/>
                    </a:lnTo>
                    <a:lnTo>
                      <a:pt x="340" y="602"/>
                    </a:lnTo>
                    <a:lnTo>
                      <a:pt x="340" y="603"/>
                    </a:lnTo>
                    <a:lnTo>
                      <a:pt x="340" y="605"/>
                    </a:lnTo>
                    <a:lnTo>
                      <a:pt x="340" y="606"/>
                    </a:lnTo>
                    <a:lnTo>
                      <a:pt x="339" y="606"/>
                    </a:lnTo>
                    <a:lnTo>
                      <a:pt x="339" y="605"/>
                    </a:lnTo>
                    <a:lnTo>
                      <a:pt x="337" y="605"/>
                    </a:lnTo>
                    <a:lnTo>
                      <a:pt x="337" y="606"/>
                    </a:lnTo>
                    <a:lnTo>
                      <a:pt x="336" y="606"/>
                    </a:lnTo>
                    <a:lnTo>
                      <a:pt x="336" y="607"/>
                    </a:lnTo>
                    <a:lnTo>
                      <a:pt x="335" y="607"/>
                    </a:lnTo>
                    <a:lnTo>
                      <a:pt x="335" y="606"/>
                    </a:lnTo>
                    <a:lnTo>
                      <a:pt x="335" y="605"/>
                    </a:lnTo>
                    <a:lnTo>
                      <a:pt x="333" y="605"/>
                    </a:lnTo>
                    <a:lnTo>
                      <a:pt x="332" y="603"/>
                    </a:lnTo>
                    <a:lnTo>
                      <a:pt x="331" y="603"/>
                    </a:lnTo>
                    <a:lnTo>
                      <a:pt x="331" y="605"/>
                    </a:lnTo>
                    <a:lnTo>
                      <a:pt x="329" y="605"/>
                    </a:lnTo>
                    <a:lnTo>
                      <a:pt x="328" y="603"/>
                    </a:lnTo>
                    <a:lnTo>
                      <a:pt x="327" y="603"/>
                    </a:lnTo>
                    <a:lnTo>
                      <a:pt x="326" y="603"/>
                    </a:lnTo>
                    <a:lnTo>
                      <a:pt x="327" y="603"/>
                    </a:lnTo>
                    <a:lnTo>
                      <a:pt x="327" y="602"/>
                    </a:lnTo>
                    <a:lnTo>
                      <a:pt x="327" y="601"/>
                    </a:lnTo>
                    <a:lnTo>
                      <a:pt x="326" y="601"/>
                    </a:lnTo>
                    <a:lnTo>
                      <a:pt x="324" y="601"/>
                    </a:lnTo>
                    <a:lnTo>
                      <a:pt x="323" y="601"/>
                    </a:lnTo>
                    <a:lnTo>
                      <a:pt x="322" y="601"/>
                    </a:lnTo>
                    <a:lnTo>
                      <a:pt x="322" y="602"/>
                    </a:lnTo>
                    <a:lnTo>
                      <a:pt x="320" y="602"/>
                    </a:lnTo>
                    <a:lnTo>
                      <a:pt x="320" y="601"/>
                    </a:lnTo>
                    <a:lnTo>
                      <a:pt x="319" y="601"/>
                    </a:lnTo>
                    <a:lnTo>
                      <a:pt x="320" y="601"/>
                    </a:lnTo>
                    <a:lnTo>
                      <a:pt x="320" y="599"/>
                    </a:lnTo>
                    <a:lnTo>
                      <a:pt x="320" y="598"/>
                    </a:lnTo>
                    <a:lnTo>
                      <a:pt x="320" y="597"/>
                    </a:lnTo>
                    <a:lnTo>
                      <a:pt x="320" y="595"/>
                    </a:lnTo>
                    <a:lnTo>
                      <a:pt x="322" y="595"/>
                    </a:lnTo>
                    <a:lnTo>
                      <a:pt x="323" y="595"/>
                    </a:lnTo>
                    <a:lnTo>
                      <a:pt x="324" y="595"/>
                    </a:lnTo>
                    <a:lnTo>
                      <a:pt x="324" y="597"/>
                    </a:lnTo>
                    <a:lnTo>
                      <a:pt x="326" y="597"/>
                    </a:lnTo>
                    <a:lnTo>
                      <a:pt x="327" y="597"/>
                    </a:lnTo>
                    <a:lnTo>
                      <a:pt x="327" y="595"/>
                    </a:lnTo>
                    <a:lnTo>
                      <a:pt x="327" y="594"/>
                    </a:lnTo>
                    <a:lnTo>
                      <a:pt x="326" y="594"/>
                    </a:lnTo>
                    <a:lnTo>
                      <a:pt x="324" y="594"/>
                    </a:lnTo>
                    <a:lnTo>
                      <a:pt x="326" y="593"/>
                    </a:lnTo>
                    <a:lnTo>
                      <a:pt x="326" y="591"/>
                    </a:lnTo>
                    <a:lnTo>
                      <a:pt x="327" y="591"/>
                    </a:lnTo>
                    <a:lnTo>
                      <a:pt x="327" y="590"/>
                    </a:lnTo>
                    <a:lnTo>
                      <a:pt x="326" y="590"/>
                    </a:lnTo>
                    <a:lnTo>
                      <a:pt x="326" y="589"/>
                    </a:lnTo>
                    <a:lnTo>
                      <a:pt x="324" y="589"/>
                    </a:lnTo>
                    <a:lnTo>
                      <a:pt x="323" y="589"/>
                    </a:lnTo>
                    <a:lnTo>
                      <a:pt x="323" y="587"/>
                    </a:lnTo>
                    <a:lnTo>
                      <a:pt x="322" y="587"/>
                    </a:lnTo>
                    <a:lnTo>
                      <a:pt x="320" y="587"/>
                    </a:lnTo>
                    <a:lnTo>
                      <a:pt x="320" y="586"/>
                    </a:lnTo>
                    <a:lnTo>
                      <a:pt x="320" y="585"/>
                    </a:lnTo>
                    <a:lnTo>
                      <a:pt x="320" y="584"/>
                    </a:lnTo>
                    <a:lnTo>
                      <a:pt x="319" y="582"/>
                    </a:lnTo>
                    <a:lnTo>
                      <a:pt x="318" y="582"/>
                    </a:lnTo>
                    <a:lnTo>
                      <a:pt x="318" y="584"/>
                    </a:lnTo>
                    <a:lnTo>
                      <a:pt x="318" y="585"/>
                    </a:lnTo>
                    <a:lnTo>
                      <a:pt x="316" y="585"/>
                    </a:lnTo>
                    <a:lnTo>
                      <a:pt x="316" y="584"/>
                    </a:lnTo>
                    <a:lnTo>
                      <a:pt x="316" y="582"/>
                    </a:lnTo>
                    <a:lnTo>
                      <a:pt x="316" y="581"/>
                    </a:lnTo>
                    <a:lnTo>
                      <a:pt x="318" y="581"/>
                    </a:lnTo>
                    <a:lnTo>
                      <a:pt x="318" y="580"/>
                    </a:lnTo>
                    <a:lnTo>
                      <a:pt x="316" y="580"/>
                    </a:lnTo>
                    <a:lnTo>
                      <a:pt x="316" y="578"/>
                    </a:lnTo>
                    <a:lnTo>
                      <a:pt x="315" y="578"/>
                    </a:lnTo>
                    <a:lnTo>
                      <a:pt x="315" y="580"/>
                    </a:lnTo>
                    <a:lnTo>
                      <a:pt x="314" y="578"/>
                    </a:lnTo>
                    <a:lnTo>
                      <a:pt x="312" y="578"/>
                    </a:lnTo>
                    <a:lnTo>
                      <a:pt x="311" y="578"/>
                    </a:lnTo>
                    <a:lnTo>
                      <a:pt x="311" y="580"/>
                    </a:lnTo>
                    <a:lnTo>
                      <a:pt x="311" y="581"/>
                    </a:lnTo>
                    <a:lnTo>
                      <a:pt x="312" y="581"/>
                    </a:lnTo>
                    <a:lnTo>
                      <a:pt x="312" y="582"/>
                    </a:lnTo>
                    <a:lnTo>
                      <a:pt x="311" y="582"/>
                    </a:lnTo>
                    <a:lnTo>
                      <a:pt x="311" y="584"/>
                    </a:lnTo>
                    <a:lnTo>
                      <a:pt x="310" y="582"/>
                    </a:lnTo>
                    <a:lnTo>
                      <a:pt x="309" y="582"/>
                    </a:lnTo>
                    <a:lnTo>
                      <a:pt x="307" y="582"/>
                    </a:lnTo>
                    <a:lnTo>
                      <a:pt x="307" y="584"/>
                    </a:lnTo>
                    <a:lnTo>
                      <a:pt x="306" y="584"/>
                    </a:lnTo>
                    <a:lnTo>
                      <a:pt x="305" y="582"/>
                    </a:lnTo>
                    <a:lnTo>
                      <a:pt x="305" y="584"/>
                    </a:lnTo>
                    <a:lnTo>
                      <a:pt x="303" y="584"/>
                    </a:lnTo>
                    <a:lnTo>
                      <a:pt x="303" y="582"/>
                    </a:lnTo>
                    <a:lnTo>
                      <a:pt x="303" y="581"/>
                    </a:lnTo>
                    <a:lnTo>
                      <a:pt x="302" y="581"/>
                    </a:lnTo>
                    <a:lnTo>
                      <a:pt x="301" y="581"/>
                    </a:lnTo>
                    <a:lnTo>
                      <a:pt x="301" y="582"/>
                    </a:lnTo>
                    <a:lnTo>
                      <a:pt x="302" y="582"/>
                    </a:lnTo>
                    <a:lnTo>
                      <a:pt x="302" y="584"/>
                    </a:lnTo>
                    <a:lnTo>
                      <a:pt x="301" y="584"/>
                    </a:lnTo>
                    <a:lnTo>
                      <a:pt x="299" y="585"/>
                    </a:lnTo>
                    <a:lnTo>
                      <a:pt x="299" y="586"/>
                    </a:lnTo>
                    <a:lnTo>
                      <a:pt x="298" y="586"/>
                    </a:lnTo>
                    <a:lnTo>
                      <a:pt x="298" y="585"/>
                    </a:lnTo>
                    <a:lnTo>
                      <a:pt x="298" y="584"/>
                    </a:lnTo>
                    <a:lnTo>
                      <a:pt x="298" y="582"/>
                    </a:lnTo>
                    <a:lnTo>
                      <a:pt x="297" y="581"/>
                    </a:lnTo>
                    <a:lnTo>
                      <a:pt x="295" y="580"/>
                    </a:lnTo>
                    <a:lnTo>
                      <a:pt x="295" y="581"/>
                    </a:lnTo>
                    <a:lnTo>
                      <a:pt x="295" y="582"/>
                    </a:lnTo>
                    <a:lnTo>
                      <a:pt x="295" y="584"/>
                    </a:lnTo>
                    <a:lnTo>
                      <a:pt x="294" y="584"/>
                    </a:lnTo>
                    <a:lnTo>
                      <a:pt x="293" y="584"/>
                    </a:lnTo>
                    <a:lnTo>
                      <a:pt x="293" y="582"/>
                    </a:lnTo>
                    <a:lnTo>
                      <a:pt x="291" y="582"/>
                    </a:lnTo>
                    <a:lnTo>
                      <a:pt x="290" y="582"/>
                    </a:lnTo>
                    <a:lnTo>
                      <a:pt x="289" y="584"/>
                    </a:lnTo>
                    <a:lnTo>
                      <a:pt x="288" y="582"/>
                    </a:lnTo>
                    <a:lnTo>
                      <a:pt x="286" y="582"/>
                    </a:lnTo>
                    <a:lnTo>
                      <a:pt x="285" y="584"/>
                    </a:lnTo>
                    <a:lnTo>
                      <a:pt x="285" y="582"/>
                    </a:lnTo>
                    <a:lnTo>
                      <a:pt x="286" y="581"/>
                    </a:lnTo>
                    <a:lnTo>
                      <a:pt x="285" y="581"/>
                    </a:lnTo>
                    <a:lnTo>
                      <a:pt x="285" y="582"/>
                    </a:lnTo>
                    <a:lnTo>
                      <a:pt x="284" y="582"/>
                    </a:lnTo>
                    <a:lnTo>
                      <a:pt x="284" y="584"/>
                    </a:lnTo>
                    <a:lnTo>
                      <a:pt x="282" y="582"/>
                    </a:lnTo>
                    <a:lnTo>
                      <a:pt x="281" y="582"/>
                    </a:lnTo>
                    <a:lnTo>
                      <a:pt x="280" y="582"/>
                    </a:lnTo>
                    <a:lnTo>
                      <a:pt x="280" y="581"/>
                    </a:lnTo>
                    <a:lnTo>
                      <a:pt x="278" y="581"/>
                    </a:lnTo>
                    <a:lnTo>
                      <a:pt x="277" y="581"/>
                    </a:lnTo>
                    <a:lnTo>
                      <a:pt x="277" y="582"/>
                    </a:lnTo>
                    <a:lnTo>
                      <a:pt x="276" y="584"/>
                    </a:lnTo>
                    <a:lnTo>
                      <a:pt x="274" y="584"/>
                    </a:lnTo>
                    <a:lnTo>
                      <a:pt x="273" y="585"/>
                    </a:lnTo>
                    <a:lnTo>
                      <a:pt x="272" y="585"/>
                    </a:lnTo>
                    <a:lnTo>
                      <a:pt x="272" y="584"/>
                    </a:lnTo>
                    <a:lnTo>
                      <a:pt x="271" y="584"/>
                    </a:lnTo>
                    <a:lnTo>
                      <a:pt x="271" y="585"/>
                    </a:lnTo>
                    <a:lnTo>
                      <a:pt x="271" y="586"/>
                    </a:lnTo>
                    <a:lnTo>
                      <a:pt x="269" y="586"/>
                    </a:lnTo>
                    <a:lnTo>
                      <a:pt x="269" y="585"/>
                    </a:lnTo>
                    <a:lnTo>
                      <a:pt x="269" y="586"/>
                    </a:lnTo>
                    <a:lnTo>
                      <a:pt x="268" y="586"/>
                    </a:lnTo>
                    <a:lnTo>
                      <a:pt x="268" y="587"/>
                    </a:lnTo>
                    <a:lnTo>
                      <a:pt x="267" y="586"/>
                    </a:lnTo>
                    <a:lnTo>
                      <a:pt x="267" y="585"/>
                    </a:lnTo>
                    <a:lnTo>
                      <a:pt x="267" y="584"/>
                    </a:lnTo>
                    <a:lnTo>
                      <a:pt x="265" y="584"/>
                    </a:lnTo>
                    <a:lnTo>
                      <a:pt x="264" y="584"/>
                    </a:lnTo>
                    <a:lnTo>
                      <a:pt x="264" y="582"/>
                    </a:lnTo>
                    <a:lnTo>
                      <a:pt x="263" y="582"/>
                    </a:lnTo>
                    <a:lnTo>
                      <a:pt x="263" y="581"/>
                    </a:lnTo>
                    <a:lnTo>
                      <a:pt x="261" y="581"/>
                    </a:lnTo>
                    <a:lnTo>
                      <a:pt x="260" y="581"/>
                    </a:lnTo>
                    <a:lnTo>
                      <a:pt x="260" y="580"/>
                    </a:lnTo>
                    <a:lnTo>
                      <a:pt x="261" y="580"/>
                    </a:lnTo>
                    <a:lnTo>
                      <a:pt x="261" y="578"/>
                    </a:lnTo>
                    <a:lnTo>
                      <a:pt x="260" y="577"/>
                    </a:lnTo>
                    <a:lnTo>
                      <a:pt x="260" y="578"/>
                    </a:lnTo>
                    <a:lnTo>
                      <a:pt x="259" y="578"/>
                    </a:lnTo>
                    <a:lnTo>
                      <a:pt x="259" y="580"/>
                    </a:lnTo>
                    <a:lnTo>
                      <a:pt x="259" y="581"/>
                    </a:lnTo>
                    <a:lnTo>
                      <a:pt x="257" y="581"/>
                    </a:lnTo>
                    <a:lnTo>
                      <a:pt x="257" y="582"/>
                    </a:lnTo>
                    <a:lnTo>
                      <a:pt x="256" y="582"/>
                    </a:lnTo>
                    <a:lnTo>
                      <a:pt x="255" y="582"/>
                    </a:lnTo>
                    <a:lnTo>
                      <a:pt x="255" y="581"/>
                    </a:lnTo>
                    <a:lnTo>
                      <a:pt x="254" y="580"/>
                    </a:lnTo>
                    <a:lnTo>
                      <a:pt x="254" y="578"/>
                    </a:lnTo>
                    <a:lnTo>
                      <a:pt x="254" y="577"/>
                    </a:lnTo>
                    <a:lnTo>
                      <a:pt x="252" y="577"/>
                    </a:lnTo>
                    <a:lnTo>
                      <a:pt x="254" y="577"/>
                    </a:lnTo>
                    <a:lnTo>
                      <a:pt x="254" y="576"/>
                    </a:lnTo>
                    <a:lnTo>
                      <a:pt x="255" y="576"/>
                    </a:lnTo>
                    <a:lnTo>
                      <a:pt x="254" y="574"/>
                    </a:lnTo>
                    <a:lnTo>
                      <a:pt x="255" y="574"/>
                    </a:lnTo>
                    <a:lnTo>
                      <a:pt x="255" y="573"/>
                    </a:lnTo>
                    <a:lnTo>
                      <a:pt x="254" y="573"/>
                    </a:lnTo>
                    <a:lnTo>
                      <a:pt x="254" y="572"/>
                    </a:lnTo>
                    <a:lnTo>
                      <a:pt x="252" y="572"/>
                    </a:lnTo>
                    <a:lnTo>
                      <a:pt x="252" y="573"/>
                    </a:lnTo>
                    <a:lnTo>
                      <a:pt x="251" y="573"/>
                    </a:lnTo>
                    <a:lnTo>
                      <a:pt x="250" y="574"/>
                    </a:lnTo>
                    <a:lnTo>
                      <a:pt x="248" y="573"/>
                    </a:lnTo>
                    <a:lnTo>
                      <a:pt x="248" y="572"/>
                    </a:lnTo>
                    <a:lnTo>
                      <a:pt x="248" y="570"/>
                    </a:lnTo>
                    <a:lnTo>
                      <a:pt x="247" y="570"/>
                    </a:lnTo>
                    <a:lnTo>
                      <a:pt x="247" y="569"/>
                    </a:lnTo>
                    <a:lnTo>
                      <a:pt x="246" y="568"/>
                    </a:lnTo>
                    <a:lnTo>
                      <a:pt x="244" y="568"/>
                    </a:lnTo>
                    <a:lnTo>
                      <a:pt x="243" y="569"/>
                    </a:lnTo>
                    <a:lnTo>
                      <a:pt x="242" y="569"/>
                    </a:lnTo>
                    <a:lnTo>
                      <a:pt x="240" y="569"/>
                    </a:lnTo>
                    <a:lnTo>
                      <a:pt x="242" y="568"/>
                    </a:lnTo>
                    <a:lnTo>
                      <a:pt x="240" y="568"/>
                    </a:lnTo>
                    <a:lnTo>
                      <a:pt x="240" y="569"/>
                    </a:lnTo>
                    <a:lnTo>
                      <a:pt x="240" y="570"/>
                    </a:lnTo>
                    <a:lnTo>
                      <a:pt x="242" y="570"/>
                    </a:lnTo>
                    <a:lnTo>
                      <a:pt x="242" y="572"/>
                    </a:lnTo>
                    <a:lnTo>
                      <a:pt x="240" y="572"/>
                    </a:lnTo>
                    <a:lnTo>
                      <a:pt x="240" y="570"/>
                    </a:lnTo>
                    <a:lnTo>
                      <a:pt x="239" y="570"/>
                    </a:lnTo>
                    <a:lnTo>
                      <a:pt x="238" y="570"/>
                    </a:lnTo>
                    <a:lnTo>
                      <a:pt x="238" y="569"/>
                    </a:lnTo>
                    <a:lnTo>
                      <a:pt x="237" y="569"/>
                    </a:lnTo>
                    <a:lnTo>
                      <a:pt x="237" y="568"/>
                    </a:lnTo>
                    <a:lnTo>
                      <a:pt x="235" y="568"/>
                    </a:lnTo>
                    <a:lnTo>
                      <a:pt x="235" y="569"/>
                    </a:lnTo>
                    <a:lnTo>
                      <a:pt x="234" y="569"/>
                    </a:lnTo>
                    <a:lnTo>
                      <a:pt x="234" y="570"/>
                    </a:lnTo>
                    <a:lnTo>
                      <a:pt x="234" y="572"/>
                    </a:lnTo>
                    <a:lnTo>
                      <a:pt x="233" y="570"/>
                    </a:lnTo>
                    <a:lnTo>
                      <a:pt x="233" y="569"/>
                    </a:lnTo>
                    <a:lnTo>
                      <a:pt x="231" y="569"/>
                    </a:lnTo>
                    <a:lnTo>
                      <a:pt x="231" y="568"/>
                    </a:lnTo>
                    <a:lnTo>
                      <a:pt x="231" y="567"/>
                    </a:lnTo>
                    <a:lnTo>
                      <a:pt x="231" y="565"/>
                    </a:lnTo>
                    <a:lnTo>
                      <a:pt x="233" y="565"/>
                    </a:lnTo>
                    <a:lnTo>
                      <a:pt x="231" y="564"/>
                    </a:lnTo>
                    <a:lnTo>
                      <a:pt x="230" y="563"/>
                    </a:lnTo>
                    <a:lnTo>
                      <a:pt x="229" y="563"/>
                    </a:lnTo>
                    <a:lnTo>
                      <a:pt x="227" y="563"/>
                    </a:lnTo>
                    <a:lnTo>
                      <a:pt x="226" y="561"/>
                    </a:lnTo>
                    <a:lnTo>
                      <a:pt x="225" y="560"/>
                    </a:lnTo>
                    <a:lnTo>
                      <a:pt x="223" y="559"/>
                    </a:lnTo>
                    <a:lnTo>
                      <a:pt x="225" y="559"/>
                    </a:lnTo>
                    <a:lnTo>
                      <a:pt x="225" y="557"/>
                    </a:lnTo>
                    <a:lnTo>
                      <a:pt x="223" y="559"/>
                    </a:lnTo>
                    <a:lnTo>
                      <a:pt x="222" y="560"/>
                    </a:lnTo>
                    <a:lnTo>
                      <a:pt x="222" y="559"/>
                    </a:lnTo>
                    <a:lnTo>
                      <a:pt x="222" y="557"/>
                    </a:lnTo>
                    <a:lnTo>
                      <a:pt x="221" y="557"/>
                    </a:lnTo>
                    <a:lnTo>
                      <a:pt x="219" y="556"/>
                    </a:lnTo>
                    <a:lnTo>
                      <a:pt x="219" y="555"/>
                    </a:lnTo>
                    <a:lnTo>
                      <a:pt x="219" y="553"/>
                    </a:lnTo>
                    <a:lnTo>
                      <a:pt x="219" y="552"/>
                    </a:lnTo>
                    <a:lnTo>
                      <a:pt x="221" y="552"/>
                    </a:lnTo>
                    <a:lnTo>
                      <a:pt x="221" y="551"/>
                    </a:lnTo>
                    <a:lnTo>
                      <a:pt x="222" y="550"/>
                    </a:lnTo>
                    <a:lnTo>
                      <a:pt x="223" y="548"/>
                    </a:lnTo>
                    <a:lnTo>
                      <a:pt x="222" y="548"/>
                    </a:lnTo>
                    <a:lnTo>
                      <a:pt x="222" y="547"/>
                    </a:lnTo>
                    <a:lnTo>
                      <a:pt x="221" y="547"/>
                    </a:lnTo>
                    <a:lnTo>
                      <a:pt x="219" y="547"/>
                    </a:lnTo>
                    <a:lnTo>
                      <a:pt x="218" y="547"/>
                    </a:lnTo>
                    <a:lnTo>
                      <a:pt x="218" y="548"/>
                    </a:lnTo>
                    <a:lnTo>
                      <a:pt x="217" y="548"/>
                    </a:lnTo>
                    <a:lnTo>
                      <a:pt x="216" y="547"/>
                    </a:lnTo>
                    <a:lnTo>
                      <a:pt x="216" y="546"/>
                    </a:lnTo>
                    <a:lnTo>
                      <a:pt x="216" y="544"/>
                    </a:lnTo>
                    <a:lnTo>
                      <a:pt x="217" y="544"/>
                    </a:lnTo>
                    <a:lnTo>
                      <a:pt x="216" y="544"/>
                    </a:lnTo>
                    <a:lnTo>
                      <a:pt x="214" y="546"/>
                    </a:lnTo>
                    <a:lnTo>
                      <a:pt x="213" y="546"/>
                    </a:lnTo>
                    <a:lnTo>
                      <a:pt x="212" y="546"/>
                    </a:lnTo>
                    <a:lnTo>
                      <a:pt x="210" y="546"/>
                    </a:lnTo>
                    <a:lnTo>
                      <a:pt x="210" y="547"/>
                    </a:lnTo>
                    <a:lnTo>
                      <a:pt x="209" y="547"/>
                    </a:lnTo>
                    <a:lnTo>
                      <a:pt x="208" y="547"/>
                    </a:lnTo>
                    <a:lnTo>
                      <a:pt x="208" y="548"/>
                    </a:lnTo>
                    <a:lnTo>
                      <a:pt x="206" y="548"/>
                    </a:lnTo>
                    <a:lnTo>
                      <a:pt x="206" y="550"/>
                    </a:lnTo>
                    <a:lnTo>
                      <a:pt x="206" y="551"/>
                    </a:lnTo>
                    <a:lnTo>
                      <a:pt x="205" y="551"/>
                    </a:lnTo>
                    <a:lnTo>
                      <a:pt x="206" y="552"/>
                    </a:lnTo>
                    <a:lnTo>
                      <a:pt x="206" y="553"/>
                    </a:lnTo>
                    <a:lnTo>
                      <a:pt x="205" y="553"/>
                    </a:lnTo>
                    <a:lnTo>
                      <a:pt x="205" y="552"/>
                    </a:lnTo>
                    <a:lnTo>
                      <a:pt x="205" y="553"/>
                    </a:lnTo>
                    <a:lnTo>
                      <a:pt x="204" y="553"/>
                    </a:lnTo>
                    <a:lnTo>
                      <a:pt x="202" y="553"/>
                    </a:lnTo>
                    <a:lnTo>
                      <a:pt x="202" y="552"/>
                    </a:lnTo>
                    <a:lnTo>
                      <a:pt x="202" y="553"/>
                    </a:lnTo>
                    <a:lnTo>
                      <a:pt x="202" y="555"/>
                    </a:lnTo>
                    <a:lnTo>
                      <a:pt x="202" y="553"/>
                    </a:lnTo>
                    <a:lnTo>
                      <a:pt x="201" y="553"/>
                    </a:lnTo>
                    <a:lnTo>
                      <a:pt x="201" y="555"/>
                    </a:lnTo>
                    <a:lnTo>
                      <a:pt x="200" y="555"/>
                    </a:lnTo>
                    <a:lnTo>
                      <a:pt x="200" y="553"/>
                    </a:lnTo>
                    <a:lnTo>
                      <a:pt x="200" y="552"/>
                    </a:lnTo>
                    <a:lnTo>
                      <a:pt x="199" y="552"/>
                    </a:lnTo>
                    <a:lnTo>
                      <a:pt x="199" y="551"/>
                    </a:lnTo>
                    <a:lnTo>
                      <a:pt x="199" y="550"/>
                    </a:lnTo>
                    <a:lnTo>
                      <a:pt x="197" y="550"/>
                    </a:lnTo>
                    <a:lnTo>
                      <a:pt x="197" y="548"/>
                    </a:lnTo>
                    <a:lnTo>
                      <a:pt x="196" y="548"/>
                    </a:lnTo>
                    <a:lnTo>
                      <a:pt x="196" y="547"/>
                    </a:lnTo>
                    <a:lnTo>
                      <a:pt x="195" y="546"/>
                    </a:lnTo>
                    <a:lnTo>
                      <a:pt x="195" y="547"/>
                    </a:lnTo>
                    <a:lnTo>
                      <a:pt x="195" y="548"/>
                    </a:lnTo>
                    <a:lnTo>
                      <a:pt x="193" y="548"/>
                    </a:lnTo>
                    <a:lnTo>
                      <a:pt x="192" y="548"/>
                    </a:lnTo>
                    <a:lnTo>
                      <a:pt x="193" y="548"/>
                    </a:lnTo>
                    <a:lnTo>
                      <a:pt x="193" y="550"/>
                    </a:lnTo>
                    <a:lnTo>
                      <a:pt x="192" y="550"/>
                    </a:lnTo>
                    <a:lnTo>
                      <a:pt x="192" y="551"/>
                    </a:lnTo>
                    <a:lnTo>
                      <a:pt x="192" y="552"/>
                    </a:lnTo>
                    <a:lnTo>
                      <a:pt x="191" y="552"/>
                    </a:lnTo>
                    <a:lnTo>
                      <a:pt x="189" y="552"/>
                    </a:lnTo>
                    <a:lnTo>
                      <a:pt x="189" y="553"/>
                    </a:lnTo>
                    <a:lnTo>
                      <a:pt x="188" y="553"/>
                    </a:lnTo>
                    <a:lnTo>
                      <a:pt x="187" y="552"/>
                    </a:lnTo>
                    <a:lnTo>
                      <a:pt x="187" y="553"/>
                    </a:lnTo>
                    <a:lnTo>
                      <a:pt x="185" y="553"/>
                    </a:lnTo>
                    <a:lnTo>
                      <a:pt x="184" y="553"/>
                    </a:lnTo>
                    <a:lnTo>
                      <a:pt x="183" y="553"/>
                    </a:lnTo>
                    <a:lnTo>
                      <a:pt x="183" y="552"/>
                    </a:lnTo>
                    <a:lnTo>
                      <a:pt x="182" y="552"/>
                    </a:lnTo>
                    <a:lnTo>
                      <a:pt x="182" y="551"/>
                    </a:lnTo>
                    <a:lnTo>
                      <a:pt x="182" y="550"/>
                    </a:lnTo>
                    <a:lnTo>
                      <a:pt x="180" y="550"/>
                    </a:lnTo>
                    <a:lnTo>
                      <a:pt x="180" y="548"/>
                    </a:lnTo>
                    <a:lnTo>
                      <a:pt x="180" y="547"/>
                    </a:lnTo>
                    <a:lnTo>
                      <a:pt x="180" y="546"/>
                    </a:lnTo>
                    <a:lnTo>
                      <a:pt x="179" y="546"/>
                    </a:lnTo>
                    <a:lnTo>
                      <a:pt x="178" y="546"/>
                    </a:lnTo>
                    <a:lnTo>
                      <a:pt x="178" y="544"/>
                    </a:lnTo>
                    <a:lnTo>
                      <a:pt x="176" y="544"/>
                    </a:lnTo>
                    <a:lnTo>
                      <a:pt x="175" y="543"/>
                    </a:lnTo>
                    <a:lnTo>
                      <a:pt x="175" y="542"/>
                    </a:lnTo>
                    <a:lnTo>
                      <a:pt x="174" y="542"/>
                    </a:lnTo>
                    <a:lnTo>
                      <a:pt x="172" y="542"/>
                    </a:lnTo>
                    <a:lnTo>
                      <a:pt x="172" y="540"/>
                    </a:lnTo>
                    <a:lnTo>
                      <a:pt x="172" y="539"/>
                    </a:lnTo>
                    <a:lnTo>
                      <a:pt x="172" y="538"/>
                    </a:lnTo>
                    <a:lnTo>
                      <a:pt x="171" y="538"/>
                    </a:lnTo>
                    <a:lnTo>
                      <a:pt x="171" y="539"/>
                    </a:lnTo>
                    <a:lnTo>
                      <a:pt x="171" y="540"/>
                    </a:lnTo>
                    <a:lnTo>
                      <a:pt x="170" y="540"/>
                    </a:lnTo>
                    <a:lnTo>
                      <a:pt x="170" y="539"/>
                    </a:lnTo>
                    <a:lnTo>
                      <a:pt x="168" y="539"/>
                    </a:lnTo>
                    <a:lnTo>
                      <a:pt x="168" y="538"/>
                    </a:lnTo>
                    <a:lnTo>
                      <a:pt x="167" y="538"/>
                    </a:lnTo>
                    <a:lnTo>
                      <a:pt x="167" y="539"/>
                    </a:lnTo>
                    <a:lnTo>
                      <a:pt x="167" y="540"/>
                    </a:lnTo>
                    <a:lnTo>
                      <a:pt x="166" y="540"/>
                    </a:lnTo>
                    <a:lnTo>
                      <a:pt x="166" y="539"/>
                    </a:lnTo>
                    <a:lnTo>
                      <a:pt x="166" y="538"/>
                    </a:lnTo>
                    <a:lnTo>
                      <a:pt x="165" y="538"/>
                    </a:lnTo>
                    <a:lnTo>
                      <a:pt x="165" y="536"/>
                    </a:lnTo>
                    <a:lnTo>
                      <a:pt x="165" y="535"/>
                    </a:lnTo>
                    <a:lnTo>
                      <a:pt x="163" y="535"/>
                    </a:lnTo>
                    <a:lnTo>
                      <a:pt x="163" y="534"/>
                    </a:lnTo>
                    <a:lnTo>
                      <a:pt x="163" y="535"/>
                    </a:lnTo>
                    <a:lnTo>
                      <a:pt x="165" y="535"/>
                    </a:lnTo>
                    <a:lnTo>
                      <a:pt x="165" y="534"/>
                    </a:lnTo>
                    <a:lnTo>
                      <a:pt x="165" y="533"/>
                    </a:lnTo>
                    <a:lnTo>
                      <a:pt x="163" y="533"/>
                    </a:lnTo>
                    <a:lnTo>
                      <a:pt x="163" y="531"/>
                    </a:lnTo>
                    <a:lnTo>
                      <a:pt x="163" y="530"/>
                    </a:lnTo>
                    <a:lnTo>
                      <a:pt x="163" y="529"/>
                    </a:lnTo>
                    <a:lnTo>
                      <a:pt x="162" y="529"/>
                    </a:lnTo>
                    <a:lnTo>
                      <a:pt x="163" y="527"/>
                    </a:lnTo>
                    <a:lnTo>
                      <a:pt x="162" y="527"/>
                    </a:lnTo>
                    <a:lnTo>
                      <a:pt x="163" y="527"/>
                    </a:lnTo>
                    <a:lnTo>
                      <a:pt x="163" y="526"/>
                    </a:lnTo>
                    <a:lnTo>
                      <a:pt x="162" y="526"/>
                    </a:lnTo>
                    <a:lnTo>
                      <a:pt x="163" y="526"/>
                    </a:lnTo>
                    <a:lnTo>
                      <a:pt x="162" y="526"/>
                    </a:lnTo>
                    <a:lnTo>
                      <a:pt x="162" y="525"/>
                    </a:lnTo>
                    <a:lnTo>
                      <a:pt x="161" y="525"/>
                    </a:lnTo>
                    <a:lnTo>
                      <a:pt x="159" y="523"/>
                    </a:lnTo>
                    <a:lnTo>
                      <a:pt x="159" y="522"/>
                    </a:lnTo>
                    <a:lnTo>
                      <a:pt x="159" y="521"/>
                    </a:lnTo>
                    <a:lnTo>
                      <a:pt x="159" y="519"/>
                    </a:lnTo>
                    <a:lnTo>
                      <a:pt x="159" y="518"/>
                    </a:lnTo>
                    <a:lnTo>
                      <a:pt x="161" y="518"/>
                    </a:lnTo>
                    <a:lnTo>
                      <a:pt x="162" y="519"/>
                    </a:lnTo>
                    <a:lnTo>
                      <a:pt x="162" y="518"/>
                    </a:lnTo>
                    <a:lnTo>
                      <a:pt x="162" y="517"/>
                    </a:lnTo>
                    <a:lnTo>
                      <a:pt x="161" y="517"/>
                    </a:lnTo>
                    <a:lnTo>
                      <a:pt x="159" y="517"/>
                    </a:lnTo>
                    <a:lnTo>
                      <a:pt x="159" y="515"/>
                    </a:lnTo>
                    <a:lnTo>
                      <a:pt x="158" y="515"/>
                    </a:lnTo>
                    <a:lnTo>
                      <a:pt x="157" y="515"/>
                    </a:lnTo>
                    <a:lnTo>
                      <a:pt x="157" y="517"/>
                    </a:lnTo>
                    <a:lnTo>
                      <a:pt x="157" y="518"/>
                    </a:lnTo>
                    <a:lnTo>
                      <a:pt x="155" y="518"/>
                    </a:lnTo>
                    <a:lnTo>
                      <a:pt x="154" y="518"/>
                    </a:lnTo>
                    <a:lnTo>
                      <a:pt x="153" y="517"/>
                    </a:lnTo>
                    <a:lnTo>
                      <a:pt x="153" y="518"/>
                    </a:lnTo>
                    <a:lnTo>
                      <a:pt x="153" y="519"/>
                    </a:lnTo>
                    <a:lnTo>
                      <a:pt x="151" y="519"/>
                    </a:lnTo>
                    <a:lnTo>
                      <a:pt x="150" y="519"/>
                    </a:lnTo>
                    <a:lnTo>
                      <a:pt x="150" y="518"/>
                    </a:lnTo>
                    <a:lnTo>
                      <a:pt x="150" y="517"/>
                    </a:lnTo>
                    <a:lnTo>
                      <a:pt x="149" y="517"/>
                    </a:lnTo>
                    <a:lnTo>
                      <a:pt x="149" y="515"/>
                    </a:lnTo>
                    <a:lnTo>
                      <a:pt x="150" y="515"/>
                    </a:lnTo>
                    <a:lnTo>
                      <a:pt x="150" y="514"/>
                    </a:lnTo>
                    <a:lnTo>
                      <a:pt x="149" y="514"/>
                    </a:lnTo>
                    <a:lnTo>
                      <a:pt x="149" y="513"/>
                    </a:lnTo>
                    <a:lnTo>
                      <a:pt x="147" y="513"/>
                    </a:lnTo>
                    <a:lnTo>
                      <a:pt x="146" y="513"/>
                    </a:lnTo>
                    <a:lnTo>
                      <a:pt x="146" y="512"/>
                    </a:lnTo>
                    <a:lnTo>
                      <a:pt x="146" y="510"/>
                    </a:lnTo>
                    <a:lnTo>
                      <a:pt x="146" y="509"/>
                    </a:lnTo>
                    <a:lnTo>
                      <a:pt x="146" y="508"/>
                    </a:lnTo>
                    <a:lnTo>
                      <a:pt x="146" y="506"/>
                    </a:lnTo>
                    <a:lnTo>
                      <a:pt x="147" y="506"/>
                    </a:lnTo>
                    <a:lnTo>
                      <a:pt x="147" y="505"/>
                    </a:lnTo>
                    <a:lnTo>
                      <a:pt x="146" y="505"/>
                    </a:lnTo>
                    <a:lnTo>
                      <a:pt x="146" y="504"/>
                    </a:lnTo>
                    <a:lnTo>
                      <a:pt x="146" y="502"/>
                    </a:lnTo>
                    <a:lnTo>
                      <a:pt x="146" y="501"/>
                    </a:lnTo>
                    <a:lnTo>
                      <a:pt x="147" y="501"/>
                    </a:lnTo>
                    <a:lnTo>
                      <a:pt x="146" y="501"/>
                    </a:lnTo>
                    <a:lnTo>
                      <a:pt x="146" y="500"/>
                    </a:lnTo>
                    <a:lnTo>
                      <a:pt x="147" y="500"/>
                    </a:lnTo>
                    <a:lnTo>
                      <a:pt x="147" y="498"/>
                    </a:lnTo>
                    <a:lnTo>
                      <a:pt x="146" y="498"/>
                    </a:lnTo>
                    <a:lnTo>
                      <a:pt x="146" y="497"/>
                    </a:lnTo>
                    <a:lnTo>
                      <a:pt x="145" y="497"/>
                    </a:lnTo>
                    <a:lnTo>
                      <a:pt x="146" y="497"/>
                    </a:lnTo>
                    <a:lnTo>
                      <a:pt x="145" y="497"/>
                    </a:lnTo>
                    <a:lnTo>
                      <a:pt x="145" y="496"/>
                    </a:lnTo>
                    <a:lnTo>
                      <a:pt x="144" y="495"/>
                    </a:lnTo>
                    <a:lnTo>
                      <a:pt x="145" y="495"/>
                    </a:lnTo>
                    <a:lnTo>
                      <a:pt x="144" y="495"/>
                    </a:lnTo>
                    <a:lnTo>
                      <a:pt x="144" y="493"/>
                    </a:lnTo>
                    <a:lnTo>
                      <a:pt x="142" y="493"/>
                    </a:lnTo>
                    <a:lnTo>
                      <a:pt x="142" y="492"/>
                    </a:lnTo>
                    <a:lnTo>
                      <a:pt x="141" y="491"/>
                    </a:lnTo>
                    <a:lnTo>
                      <a:pt x="141" y="489"/>
                    </a:lnTo>
                    <a:lnTo>
                      <a:pt x="141" y="488"/>
                    </a:lnTo>
                    <a:lnTo>
                      <a:pt x="141" y="487"/>
                    </a:lnTo>
                    <a:lnTo>
                      <a:pt x="142" y="487"/>
                    </a:lnTo>
                    <a:lnTo>
                      <a:pt x="142" y="485"/>
                    </a:lnTo>
                    <a:lnTo>
                      <a:pt x="144" y="485"/>
                    </a:lnTo>
                    <a:lnTo>
                      <a:pt x="145" y="485"/>
                    </a:lnTo>
                    <a:lnTo>
                      <a:pt x="145" y="484"/>
                    </a:lnTo>
                    <a:lnTo>
                      <a:pt x="145" y="483"/>
                    </a:lnTo>
                    <a:lnTo>
                      <a:pt x="146" y="483"/>
                    </a:lnTo>
                    <a:lnTo>
                      <a:pt x="146" y="481"/>
                    </a:lnTo>
                    <a:lnTo>
                      <a:pt x="147" y="481"/>
                    </a:lnTo>
                    <a:lnTo>
                      <a:pt x="147" y="480"/>
                    </a:lnTo>
                    <a:lnTo>
                      <a:pt x="147" y="479"/>
                    </a:lnTo>
                    <a:lnTo>
                      <a:pt x="147" y="478"/>
                    </a:lnTo>
                    <a:lnTo>
                      <a:pt x="147" y="476"/>
                    </a:lnTo>
                    <a:lnTo>
                      <a:pt x="147" y="475"/>
                    </a:lnTo>
                    <a:lnTo>
                      <a:pt x="147" y="474"/>
                    </a:lnTo>
                    <a:lnTo>
                      <a:pt x="147" y="472"/>
                    </a:lnTo>
                    <a:lnTo>
                      <a:pt x="146" y="472"/>
                    </a:lnTo>
                    <a:lnTo>
                      <a:pt x="147" y="472"/>
                    </a:lnTo>
                    <a:lnTo>
                      <a:pt x="147" y="471"/>
                    </a:lnTo>
                    <a:lnTo>
                      <a:pt x="146" y="471"/>
                    </a:lnTo>
                    <a:lnTo>
                      <a:pt x="146" y="470"/>
                    </a:lnTo>
                    <a:lnTo>
                      <a:pt x="147" y="470"/>
                    </a:lnTo>
                    <a:lnTo>
                      <a:pt x="147" y="468"/>
                    </a:lnTo>
                    <a:lnTo>
                      <a:pt x="147" y="467"/>
                    </a:lnTo>
                    <a:lnTo>
                      <a:pt x="149" y="467"/>
                    </a:lnTo>
                    <a:lnTo>
                      <a:pt x="149" y="466"/>
                    </a:lnTo>
                    <a:lnTo>
                      <a:pt x="150" y="466"/>
                    </a:lnTo>
                    <a:lnTo>
                      <a:pt x="150" y="464"/>
                    </a:lnTo>
                    <a:lnTo>
                      <a:pt x="150" y="463"/>
                    </a:lnTo>
                    <a:lnTo>
                      <a:pt x="150" y="462"/>
                    </a:lnTo>
                    <a:lnTo>
                      <a:pt x="151" y="462"/>
                    </a:lnTo>
                    <a:lnTo>
                      <a:pt x="151" y="461"/>
                    </a:lnTo>
                    <a:lnTo>
                      <a:pt x="151" y="459"/>
                    </a:lnTo>
                    <a:lnTo>
                      <a:pt x="151" y="458"/>
                    </a:lnTo>
                    <a:lnTo>
                      <a:pt x="150" y="458"/>
                    </a:lnTo>
                    <a:lnTo>
                      <a:pt x="149" y="458"/>
                    </a:lnTo>
                    <a:lnTo>
                      <a:pt x="147" y="458"/>
                    </a:lnTo>
                    <a:lnTo>
                      <a:pt x="146" y="458"/>
                    </a:lnTo>
                    <a:lnTo>
                      <a:pt x="145" y="459"/>
                    </a:lnTo>
                    <a:lnTo>
                      <a:pt x="144" y="459"/>
                    </a:lnTo>
                    <a:lnTo>
                      <a:pt x="142" y="459"/>
                    </a:lnTo>
                    <a:lnTo>
                      <a:pt x="141" y="459"/>
                    </a:lnTo>
                    <a:lnTo>
                      <a:pt x="140" y="459"/>
                    </a:lnTo>
                    <a:lnTo>
                      <a:pt x="140" y="461"/>
                    </a:lnTo>
                    <a:lnTo>
                      <a:pt x="138" y="461"/>
                    </a:lnTo>
                    <a:lnTo>
                      <a:pt x="138" y="459"/>
                    </a:lnTo>
                    <a:lnTo>
                      <a:pt x="137" y="459"/>
                    </a:lnTo>
                    <a:lnTo>
                      <a:pt x="137" y="458"/>
                    </a:lnTo>
                    <a:lnTo>
                      <a:pt x="137" y="459"/>
                    </a:lnTo>
                    <a:lnTo>
                      <a:pt x="136" y="458"/>
                    </a:lnTo>
                    <a:lnTo>
                      <a:pt x="134" y="458"/>
                    </a:lnTo>
                    <a:lnTo>
                      <a:pt x="133" y="458"/>
                    </a:lnTo>
                    <a:lnTo>
                      <a:pt x="133" y="457"/>
                    </a:lnTo>
                    <a:lnTo>
                      <a:pt x="132" y="457"/>
                    </a:lnTo>
                    <a:lnTo>
                      <a:pt x="130" y="457"/>
                    </a:lnTo>
                    <a:lnTo>
                      <a:pt x="129" y="457"/>
                    </a:lnTo>
                    <a:lnTo>
                      <a:pt x="128" y="457"/>
                    </a:lnTo>
                    <a:lnTo>
                      <a:pt x="128" y="455"/>
                    </a:lnTo>
                    <a:lnTo>
                      <a:pt x="127" y="455"/>
                    </a:lnTo>
                    <a:lnTo>
                      <a:pt x="125" y="455"/>
                    </a:lnTo>
                    <a:lnTo>
                      <a:pt x="125" y="454"/>
                    </a:lnTo>
                    <a:lnTo>
                      <a:pt x="124" y="454"/>
                    </a:lnTo>
                    <a:lnTo>
                      <a:pt x="124" y="453"/>
                    </a:lnTo>
                    <a:lnTo>
                      <a:pt x="123" y="453"/>
                    </a:lnTo>
                    <a:lnTo>
                      <a:pt x="123" y="451"/>
                    </a:lnTo>
                    <a:lnTo>
                      <a:pt x="121" y="451"/>
                    </a:lnTo>
                    <a:lnTo>
                      <a:pt x="120" y="451"/>
                    </a:lnTo>
                    <a:lnTo>
                      <a:pt x="119" y="451"/>
                    </a:lnTo>
                    <a:lnTo>
                      <a:pt x="117" y="451"/>
                    </a:lnTo>
                    <a:lnTo>
                      <a:pt x="116" y="451"/>
                    </a:lnTo>
                    <a:lnTo>
                      <a:pt x="116" y="453"/>
                    </a:lnTo>
                    <a:lnTo>
                      <a:pt x="115" y="451"/>
                    </a:lnTo>
                    <a:lnTo>
                      <a:pt x="113" y="451"/>
                    </a:lnTo>
                    <a:lnTo>
                      <a:pt x="113" y="453"/>
                    </a:lnTo>
                    <a:lnTo>
                      <a:pt x="112" y="453"/>
                    </a:lnTo>
                    <a:lnTo>
                      <a:pt x="112" y="454"/>
                    </a:lnTo>
                    <a:lnTo>
                      <a:pt x="112" y="453"/>
                    </a:lnTo>
                    <a:lnTo>
                      <a:pt x="112" y="451"/>
                    </a:lnTo>
                    <a:lnTo>
                      <a:pt x="112" y="450"/>
                    </a:lnTo>
                    <a:lnTo>
                      <a:pt x="111" y="450"/>
                    </a:lnTo>
                    <a:lnTo>
                      <a:pt x="111" y="449"/>
                    </a:lnTo>
                    <a:lnTo>
                      <a:pt x="111" y="447"/>
                    </a:lnTo>
                    <a:lnTo>
                      <a:pt x="112" y="447"/>
                    </a:lnTo>
                    <a:lnTo>
                      <a:pt x="112" y="446"/>
                    </a:lnTo>
                    <a:lnTo>
                      <a:pt x="112" y="445"/>
                    </a:lnTo>
                    <a:lnTo>
                      <a:pt x="113" y="445"/>
                    </a:lnTo>
                    <a:lnTo>
                      <a:pt x="112" y="445"/>
                    </a:lnTo>
                    <a:lnTo>
                      <a:pt x="112" y="444"/>
                    </a:lnTo>
                    <a:lnTo>
                      <a:pt x="112" y="442"/>
                    </a:lnTo>
                    <a:lnTo>
                      <a:pt x="111" y="441"/>
                    </a:lnTo>
                    <a:lnTo>
                      <a:pt x="111" y="440"/>
                    </a:lnTo>
                    <a:lnTo>
                      <a:pt x="110" y="440"/>
                    </a:lnTo>
                    <a:lnTo>
                      <a:pt x="108" y="440"/>
                    </a:lnTo>
                    <a:lnTo>
                      <a:pt x="108" y="438"/>
                    </a:lnTo>
                    <a:lnTo>
                      <a:pt x="107" y="438"/>
                    </a:lnTo>
                    <a:lnTo>
                      <a:pt x="106" y="438"/>
                    </a:lnTo>
                    <a:lnTo>
                      <a:pt x="104" y="438"/>
                    </a:lnTo>
                    <a:lnTo>
                      <a:pt x="103" y="438"/>
                    </a:lnTo>
                    <a:lnTo>
                      <a:pt x="103" y="437"/>
                    </a:lnTo>
                    <a:lnTo>
                      <a:pt x="103" y="436"/>
                    </a:lnTo>
                    <a:lnTo>
                      <a:pt x="102" y="436"/>
                    </a:lnTo>
                    <a:lnTo>
                      <a:pt x="100" y="436"/>
                    </a:lnTo>
                    <a:lnTo>
                      <a:pt x="99" y="436"/>
                    </a:lnTo>
                    <a:lnTo>
                      <a:pt x="99" y="434"/>
                    </a:lnTo>
                    <a:lnTo>
                      <a:pt x="98" y="434"/>
                    </a:lnTo>
                    <a:lnTo>
                      <a:pt x="98" y="433"/>
                    </a:lnTo>
                    <a:lnTo>
                      <a:pt x="96" y="433"/>
                    </a:lnTo>
                    <a:lnTo>
                      <a:pt x="95" y="433"/>
                    </a:lnTo>
                    <a:lnTo>
                      <a:pt x="94" y="433"/>
                    </a:lnTo>
                    <a:lnTo>
                      <a:pt x="93" y="433"/>
                    </a:lnTo>
                    <a:lnTo>
                      <a:pt x="93" y="434"/>
                    </a:lnTo>
                    <a:lnTo>
                      <a:pt x="91" y="434"/>
                    </a:lnTo>
                    <a:lnTo>
                      <a:pt x="90" y="434"/>
                    </a:lnTo>
                    <a:lnTo>
                      <a:pt x="89" y="434"/>
                    </a:lnTo>
                    <a:lnTo>
                      <a:pt x="89" y="436"/>
                    </a:lnTo>
                    <a:lnTo>
                      <a:pt x="87" y="436"/>
                    </a:lnTo>
                    <a:lnTo>
                      <a:pt x="86" y="436"/>
                    </a:lnTo>
                    <a:lnTo>
                      <a:pt x="86" y="437"/>
                    </a:lnTo>
                    <a:lnTo>
                      <a:pt x="85" y="437"/>
                    </a:lnTo>
                    <a:lnTo>
                      <a:pt x="85" y="438"/>
                    </a:lnTo>
                    <a:lnTo>
                      <a:pt x="85" y="440"/>
                    </a:lnTo>
                    <a:lnTo>
                      <a:pt x="83" y="440"/>
                    </a:lnTo>
                    <a:lnTo>
                      <a:pt x="83" y="441"/>
                    </a:lnTo>
                    <a:lnTo>
                      <a:pt x="82" y="441"/>
                    </a:lnTo>
                    <a:lnTo>
                      <a:pt x="83" y="441"/>
                    </a:lnTo>
                    <a:lnTo>
                      <a:pt x="82" y="441"/>
                    </a:lnTo>
                    <a:lnTo>
                      <a:pt x="82" y="442"/>
                    </a:lnTo>
                    <a:lnTo>
                      <a:pt x="81" y="442"/>
                    </a:lnTo>
                    <a:lnTo>
                      <a:pt x="81" y="444"/>
                    </a:lnTo>
                    <a:lnTo>
                      <a:pt x="79" y="444"/>
                    </a:lnTo>
                    <a:lnTo>
                      <a:pt x="79" y="445"/>
                    </a:lnTo>
                    <a:lnTo>
                      <a:pt x="78" y="445"/>
                    </a:lnTo>
                    <a:lnTo>
                      <a:pt x="78" y="446"/>
                    </a:lnTo>
                    <a:lnTo>
                      <a:pt x="78" y="447"/>
                    </a:lnTo>
                    <a:lnTo>
                      <a:pt x="77" y="447"/>
                    </a:lnTo>
                    <a:lnTo>
                      <a:pt x="77" y="446"/>
                    </a:lnTo>
                    <a:lnTo>
                      <a:pt x="78" y="446"/>
                    </a:lnTo>
                    <a:lnTo>
                      <a:pt x="77" y="446"/>
                    </a:lnTo>
                    <a:lnTo>
                      <a:pt x="77" y="445"/>
                    </a:lnTo>
                    <a:lnTo>
                      <a:pt x="77" y="444"/>
                    </a:lnTo>
                    <a:lnTo>
                      <a:pt x="78" y="444"/>
                    </a:lnTo>
                    <a:lnTo>
                      <a:pt x="78" y="442"/>
                    </a:lnTo>
                    <a:lnTo>
                      <a:pt x="78" y="441"/>
                    </a:lnTo>
                    <a:lnTo>
                      <a:pt x="79" y="441"/>
                    </a:lnTo>
                    <a:lnTo>
                      <a:pt x="79" y="440"/>
                    </a:lnTo>
                    <a:lnTo>
                      <a:pt x="81" y="440"/>
                    </a:lnTo>
                    <a:lnTo>
                      <a:pt x="81" y="438"/>
                    </a:lnTo>
                    <a:lnTo>
                      <a:pt x="79" y="438"/>
                    </a:lnTo>
                    <a:lnTo>
                      <a:pt x="79" y="437"/>
                    </a:lnTo>
                    <a:lnTo>
                      <a:pt x="81" y="436"/>
                    </a:lnTo>
                    <a:lnTo>
                      <a:pt x="81" y="434"/>
                    </a:lnTo>
                    <a:lnTo>
                      <a:pt x="81" y="433"/>
                    </a:lnTo>
                    <a:lnTo>
                      <a:pt x="81" y="432"/>
                    </a:lnTo>
                    <a:lnTo>
                      <a:pt x="81" y="430"/>
                    </a:lnTo>
                    <a:lnTo>
                      <a:pt x="81" y="429"/>
                    </a:lnTo>
                    <a:lnTo>
                      <a:pt x="79" y="429"/>
                    </a:lnTo>
                    <a:lnTo>
                      <a:pt x="79" y="428"/>
                    </a:lnTo>
                    <a:lnTo>
                      <a:pt x="79" y="426"/>
                    </a:lnTo>
                    <a:lnTo>
                      <a:pt x="78" y="426"/>
                    </a:lnTo>
                    <a:lnTo>
                      <a:pt x="79" y="426"/>
                    </a:lnTo>
                    <a:lnTo>
                      <a:pt x="78" y="426"/>
                    </a:lnTo>
                    <a:lnTo>
                      <a:pt x="78" y="425"/>
                    </a:lnTo>
                    <a:lnTo>
                      <a:pt x="78" y="424"/>
                    </a:lnTo>
                    <a:lnTo>
                      <a:pt x="78" y="423"/>
                    </a:lnTo>
                    <a:lnTo>
                      <a:pt x="78" y="421"/>
                    </a:lnTo>
                    <a:lnTo>
                      <a:pt x="78" y="420"/>
                    </a:lnTo>
                    <a:lnTo>
                      <a:pt x="78" y="419"/>
                    </a:lnTo>
                    <a:lnTo>
                      <a:pt x="77" y="419"/>
                    </a:lnTo>
                    <a:lnTo>
                      <a:pt x="77" y="417"/>
                    </a:lnTo>
                    <a:lnTo>
                      <a:pt x="77" y="416"/>
                    </a:lnTo>
                    <a:lnTo>
                      <a:pt x="77" y="415"/>
                    </a:lnTo>
                    <a:lnTo>
                      <a:pt x="77" y="413"/>
                    </a:lnTo>
                    <a:lnTo>
                      <a:pt x="75" y="413"/>
                    </a:lnTo>
                    <a:lnTo>
                      <a:pt x="75" y="412"/>
                    </a:lnTo>
                    <a:lnTo>
                      <a:pt x="75" y="411"/>
                    </a:lnTo>
                    <a:lnTo>
                      <a:pt x="75" y="409"/>
                    </a:lnTo>
                    <a:lnTo>
                      <a:pt x="77" y="408"/>
                    </a:lnTo>
                    <a:lnTo>
                      <a:pt x="75" y="408"/>
                    </a:lnTo>
                    <a:lnTo>
                      <a:pt x="75" y="407"/>
                    </a:lnTo>
                    <a:lnTo>
                      <a:pt x="75" y="406"/>
                    </a:lnTo>
                    <a:lnTo>
                      <a:pt x="75" y="404"/>
                    </a:lnTo>
                    <a:lnTo>
                      <a:pt x="75" y="403"/>
                    </a:lnTo>
                    <a:lnTo>
                      <a:pt x="74" y="402"/>
                    </a:lnTo>
                    <a:lnTo>
                      <a:pt x="74" y="400"/>
                    </a:lnTo>
                    <a:lnTo>
                      <a:pt x="74" y="399"/>
                    </a:lnTo>
                    <a:lnTo>
                      <a:pt x="73" y="399"/>
                    </a:lnTo>
                    <a:lnTo>
                      <a:pt x="73" y="398"/>
                    </a:lnTo>
                    <a:lnTo>
                      <a:pt x="73" y="396"/>
                    </a:lnTo>
                    <a:lnTo>
                      <a:pt x="72" y="396"/>
                    </a:lnTo>
                    <a:lnTo>
                      <a:pt x="73" y="395"/>
                    </a:lnTo>
                    <a:lnTo>
                      <a:pt x="72" y="395"/>
                    </a:lnTo>
                    <a:lnTo>
                      <a:pt x="70" y="395"/>
                    </a:lnTo>
                    <a:lnTo>
                      <a:pt x="70" y="394"/>
                    </a:lnTo>
                    <a:lnTo>
                      <a:pt x="69" y="394"/>
                    </a:lnTo>
                    <a:lnTo>
                      <a:pt x="69" y="392"/>
                    </a:lnTo>
                    <a:lnTo>
                      <a:pt x="68" y="392"/>
                    </a:lnTo>
                    <a:lnTo>
                      <a:pt x="68" y="391"/>
                    </a:lnTo>
                    <a:lnTo>
                      <a:pt x="66" y="391"/>
                    </a:lnTo>
                    <a:lnTo>
                      <a:pt x="66" y="390"/>
                    </a:lnTo>
                    <a:lnTo>
                      <a:pt x="65" y="390"/>
                    </a:lnTo>
                    <a:lnTo>
                      <a:pt x="65" y="389"/>
                    </a:lnTo>
                    <a:lnTo>
                      <a:pt x="64" y="389"/>
                    </a:lnTo>
                    <a:lnTo>
                      <a:pt x="64" y="390"/>
                    </a:lnTo>
                    <a:lnTo>
                      <a:pt x="62" y="390"/>
                    </a:lnTo>
                    <a:lnTo>
                      <a:pt x="61" y="390"/>
                    </a:lnTo>
                    <a:lnTo>
                      <a:pt x="60" y="390"/>
                    </a:lnTo>
                    <a:lnTo>
                      <a:pt x="58" y="390"/>
                    </a:lnTo>
                    <a:lnTo>
                      <a:pt x="57" y="390"/>
                    </a:lnTo>
                    <a:lnTo>
                      <a:pt x="56" y="390"/>
                    </a:lnTo>
                    <a:lnTo>
                      <a:pt x="56" y="389"/>
                    </a:lnTo>
                    <a:lnTo>
                      <a:pt x="55" y="389"/>
                    </a:lnTo>
                    <a:lnTo>
                      <a:pt x="53" y="389"/>
                    </a:lnTo>
                    <a:lnTo>
                      <a:pt x="53" y="390"/>
                    </a:lnTo>
                    <a:lnTo>
                      <a:pt x="52" y="390"/>
                    </a:lnTo>
                    <a:lnTo>
                      <a:pt x="52" y="391"/>
                    </a:lnTo>
                    <a:lnTo>
                      <a:pt x="51" y="391"/>
                    </a:lnTo>
                    <a:lnTo>
                      <a:pt x="49" y="391"/>
                    </a:lnTo>
                    <a:lnTo>
                      <a:pt x="48" y="390"/>
                    </a:lnTo>
                    <a:lnTo>
                      <a:pt x="47" y="390"/>
                    </a:lnTo>
                    <a:lnTo>
                      <a:pt x="45" y="390"/>
                    </a:lnTo>
                    <a:lnTo>
                      <a:pt x="44" y="389"/>
                    </a:lnTo>
                    <a:lnTo>
                      <a:pt x="43" y="390"/>
                    </a:lnTo>
                    <a:lnTo>
                      <a:pt x="39" y="389"/>
                    </a:lnTo>
                    <a:lnTo>
                      <a:pt x="39" y="390"/>
                    </a:lnTo>
                    <a:lnTo>
                      <a:pt x="38" y="390"/>
                    </a:lnTo>
                    <a:lnTo>
                      <a:pt x="38" y="391"/>
                    </a:lnTo>
                    <a:lnTo>
                      <a:pt x="36" y="391"/>
                    </a:lnTo>
                    <a:lnTo>
                      <a:pt x="36" y="392"/>
                    </a:lnTo>
                    <a:lnTo>
                      <a:pt x="35" y="392"/>
                    </a:lnTo>
                    <a:lnTo>
                      <a:pt x="35" y="391"/>
                    </a:lnTo>
                    <a:lnTo>
                      <a:pt x="34" y="391"/>
                    </a:lnTo>
                    <a:lnTo>
                      <a:pt x="34" y="392"/>
                    </a:lnTo>
                    <a:lnTo>
                      <a:pt x="32" y="392"/>
                    </a:lnTo>
                    <a:lnTo>
                      <a:pt x="31" y="394"/>
                    </a:lnTo>
                    <a:lnTo>
                      <a:pt x="31" y="395"/>
                    </a:lnTo>
                    <a:lnTo>
                      <a:pt x="31" y="396"/>
                    </a:lnTo>
                    <a:lnTo>
                      <a:pt x="32" y="396"/>
                    </a:lnTo>
                    <a:lnTo>
                      <a:pt x="34" y="396"/>
                    </a:lnTo>
                    <a:lnTo>
                      <a:pt x="34" y="398"/>
                    </a:lnTo>
                    <a:lnTo>
                      <a:pt x="34" y="399"/>
                    </a:lnTo>
                    <a:lnTo>
                      <a:pt x="35" y="399"/>
                    </a:lnTo>
                    <a:lnTo>
                      <a:pt x="35" y="402"/>
                    </a:lnTo>
                    <a:lnTo>
                      <a:pt x="34" y="402"/>
                    </a:lnTo>
                    <a:lnTo>
                      <a:pt x="34" y="403"/>
                    </a:lnTo>
                    <a:lnTo>
                      <a:pt x="32" y="403"/>
                    </a:lnTo>
                    <a:lnTo>
                      <a:pt x="32" y="404"/>
                    </a:lnTo>
                    <a:lnTo>
                      <a:pt x="34" y="404"/>
                    </a:lnTo>
                    <a:lnTo>
                      <a:pt x="34" y="406"/>
                    </a:lnTo>
                    <a:lnTo>
                      <a:pt x="34" y="407"/>
                    </a:lnTo>
                    <a:lnTo>
                      <a:pt x="35" y="407"/>
                    </a:lnTo>
                    <a:lnTo>
                      <a:pt x="35" y="406"/>
                    </a:lnTo>
                    <a:lnTo>
                      <a:pt x="35" y="407"/>
                    </a:lnTo>
                    <a:lnTo>
                      <a:pt x="35" y="408"/>
                    </a:lnTo>
                    <a:lnTo>
                      <a:pt x="36" y="408"/>
                    </a:lnTo>
                    <a:lnTo>
                      <a:pt x="36" y="409"/>
                    </a:lnTo>
                    <a:lnTo>
                      <a:pt x="36" y="411"/>
                    </a:lnTo>
                    <a:lnTo>
                      <a:pt x="36" y="412"/>
                    </a:lnTo>
                    <a:lnTo>
                      <a:pt x="36" y="413"/>
                    </a:lnTo>
                    <a:lnTo>
                      <a:pt x="35" y="415"/>
                    </a:lnTo>
                    <a:lnTo>
                      <a:pt x="35" y="416"/>
                    </a:lnTo>
                    <a:lnTo>
                      <a:pt x="35" y="417"/>
                    </a:lnTo>
                    <a:lnTo>
                      <a:pt x="35" y="420"/>
                    </a:lnTo>
                    <a:lnTo>
                      <a:pt x="34" y="423"/>
                    </a:lnTo>
                    <a:lnTo>
                      <a:pt x="32" y="423"/>
                    </a:lnTo>
                    <a:lnTo>
                      <a:pt x="32" y="424"/>
                    </a:lnTo>
                    <a:lnTo>
                      <a:pt x="32" y="425"/>
                    </a:lnTo>
                    <a:lnTo>
                      <a:pt x="31" y="425"/>
                    </a:lnTo>
                    <a:lnTo>
                      <a:pt x="30" y="425"/>
                    </a:lnTo>
                    <a:lnTo>
                      <a:pt x="30" y="426"/>
                    </a:lnTo>
                    <a:lnTo>
                      <a:pt x="30" y="428"/>
                    </a:lnTo>
                    <a:lnTo>
                      <a:pt x="28" y="429"/>
                    </a:lnTo>
                    <a:lnTo>
                      <a:pt x="28" y="430"/>
                    </a:lnTo>
                    <a:lnTo>
                      <a:pt x="28" y="432"/>
                    </a:lnTo>
                    <a:lnTo>
                      <a:pt x="27" y="432"/>
                    </a:lnTo>
                    <a:lnTo>
                      <a:pt x="27" y="433"/>
                    </a:lnTo>
                    <a:lnTo>
                      <a:pt x="27" y="434"/>
                    </a:lnTo>
                    <a:lnTo>
                      <a:pt x="26" y="434"/>
                    </a:lnTo>
                    <a:lnTo>
                      <a:pt x="26" y="436"/>
                    </a:lnTo>
                    <a:lnTo>
                      <a:pt x="24" y="436"/>
                    </a:lnTo>
                    <a:lnTo>
                      <a:pt x="24" y="437"/>
                    </a:lnTo>
                    <a:lnTo>
                      <a:pt x="24" y="438"/>
                    </a:lnTo>
                    <a:lnTo>
                      <a:pt x="23" y="438"/>
                    </a:lnTo>
                    <a:lnTo>
                      <a:pt x="23" y="437"/>
                    </a:lnTo>
                    <a:lnTo>
                      <a:pt x="22" y="437"/>
                    </a:lnTo>
                    <a:lnTo>
                      <a:pt x="22" y="438"/>
                    </a:lnTo>
                    <a:lnTo>
                      <a:pt x="21" y="438"/>
                    </a:lnTo>
                    <a:lnTo>
                      <a:pt x="21" y="440"/>
                    </a:lnTo>
                    <a:lnTo>
                      <a:pt x="21" y="441"/>
                    </a:lnTo>
                    <a:lnTo>
                      <a:pt x="21" y="442"/>
                    </a:lnTo>
                    <a:lnTo>
                      <a:pt x="21" y="444"/>
                    </a:lnTo>
                    <a:lnTo>
                      <a:pt x="19" y="442"/>
                    </a:lnTo>
                    <a:lnTo>
                      <a:pt x="19" y="441"/>
                    </a:lnTo>
                    <a:lnTo>
                      <a:pt x="18" y="441"/>
                    </a:lnTo>
                    <a:lnTo>
                      <a:pt x="18" y="437"/>
                    </a:lnTo>
                    <a:lnTo>
                      <a:pt x="17" y="437"/>
                    </a:lnTo>
                    <a:lnTo>
                      <a:pt x="14" y="437"/>
                    </a:lnTo>
                    <a:lnTo>
                      <a:pt x="14" y="438"/>
                    </a:lnTo>
                    <a:lnTo>
                      <a:pt x="13" y="438"/>
                    </a:lnTo>
                    <a:lnTo>
                      <a:pt x="11" y="438"/>
                    </a:lnTo>
                    <a:lnTo>
                      <a:pt x="10" y="438"/>
                    </a:lnTo>
                    <a:lnTo>
                      <a:pt x="9" y="438"/>
                    </a:lnTo>
                    <a:lnTo>
                      <a:pt x="7" y="438"/>
                    </a:lnTo>
                    <a:lnTo>
                      <a:pt x="7" y="437"/>
                    </a:lnTo>
                    <a:lnTo>
                      <a:pt x="7" y="436"/>
                    </a:lnTo>
                    <a:lnTo>
                      <a:pt x="6" y="436"/>
                    </a:lnTo>
                    <a:lnTo>
                      <a:pt x="7" y="436"/>
                    </a:lnTo>
                    <a:lnTo>
                      <a:pt x="7" y="434"/>
                    </a:lnTo>
                    <a:lnTo>
                      <a:pt x="7" y="433"/>
                    </a:lnTo>
                    <a:lnTo>
                      <a:pt x="9" y="433"/>
                    </a:lnTo>
                    <a:lnTo>
                      <a:pt x="7" y="433"/>
                    </a:lnTo>
                    <a:lnTo>
                      <a:pt x="7" y="432"/>
                    </a:lnTo>
                    <a:lnTo>
                      <a:pt x="7" y="430"/>
                    </a:lnTo>
                    <a:lnTo>
                      <a:pt x="7" y="429"/>
                    </a:lnTo>
                    <a:lnTo>
                      <a:pt x="9" y="429"/>
                    </a:lnTo>
                    <a:lnTo>
                      <a:pt x="9" y="428"/>
                    </a:lnTo>
                    <a:lnTo>
                      <a:pt x="9" y="426"/>
                    </a:lnTo>
                    <a:lnTo>
                      <a:pt x="9" y="425"/>
                    </a:lnTo>
                    <a:lnTo>
                      <a:pt x="9" y="424"/>
                    </a:lnTo>
                    <a:lnTo>
                      <a:pt x="9" y="423"/>
                    </a:lnTo>
                    <a:lnTo>
                      <a:pt x="9" y="421"/>
                    </a:lnTo>
                    <a:lnTo>
                      <a:pt x="9" y="420"/>
                    </a:lnTo>
                    <a:lnTo>
                      <a:pt x="9" y="419"/>
                    </a:lnTo>
                    <a:lnTo>
                      <a:pt x="10" y="419"/>
                    </a:lnTo>
                    <a:lnTo>
                      <a:pt x="10" y="417"/>
                    </a:lnTo>
                    <a:lnTo>
                      <a:pt x="9" y="417"/>
                    </a:lnTo>
                    <a:lnTo>
                      <a:pt x="9" y="416"/>
                    </a:lnTo>
                    <a:lnTo>
                      <a:pt x="9" y="417"/>
                    </a:lnTo>
                    <a:lnTo>
                      <a:pt x="9" y="416"/>
                    </a:lnTo>
                    <a:lnTo>
                      <a:pt x="7" y="416"/>
                    </a:lnTo>
                    <a:lnTo>
                      <a:pt x="7" y="415"/>
                    </a:lnTo>
                    <a:lnTo>
                      <a:pt x="6" y="415"/>
                    </a:lnTo>
                    <a:lnTo>
                      <a:pt x="5" y="415"/>
                    </a:lnTo>
                    <a:lnTo>
                      <a:pt x="5" y="413"/>
                    </a:lnTo>
                    <a:lnTo>
                      <a:pt x="3" y="413"/>
                    </a:lnTo>
                    <a:lnTo>
                      <a:pt x="5" y="413"/>
                    </a:lnTo>
                    <a:lnTo>
                      <a:pt x="5" y="415"/>
                    </a:lnTo>
                    <a:lnTo>
                      <a:pt x="3" y="415"/>
                    </a:lnTo>
                    <a:lnTo>
                      <a:pt x="3" y="413"/>
                    </a:lnTo>
                    <a:lnTo>
                      <a:pt x="3" y="412"/>
                    </a:lnTo>
                    <a:lnTo>
                      <a:pt x="3" y="411"/>
                    </a:lnTo>
                    <a:lnTo>
                      <a:pt x="2" y="411"/>
                    </a:lnTo>
                    <a:lnTo>
                      <a:pt x="2" y="409"/>
                    </a:lnTo>
                    <a:lnTo>
                      <a:pt x="1" y="411"/>
                    </a:lnTo>
                    <a:lnTo>
                      <a:pt x="1" y="409"/>
                    </a:lnTo>
                    <a:lnTo>
                      <a:pt x="0" y="409"/>
                    </a:lnTo>
                    <a:lnTo>
                      <a:pt x="1" y="409"/>
                    </a:lnTo>
                    <a:lnTo>
                      <a:pt x="1" y="408"/>
                    </a:lnTo>
                    <a:lnTo>
                      <a:pt x="2" y="408"/>
                    </a:lnTo>
                    <a:lnTo>
                      <a:pt x="2" y="407"/>
                    </a:lnTo>
                    <a:lnTo>
                      <a:pt x="3" y="407"/>
                    </a:lnTo>
                    <a:lnTo>
                      <a:pt x="3" y="406"/>
                    </a:lnTo>
                    <a:lnTo>
                      <a:pt x="5" y="406"/>
                    </a:lnTo>
                    <a:lnTo>
                      <a:pt x="3" y="406"/>
                    </a:lnTo>
                    <a:lnTo>
                      <a:pt x="2" y="406"/>
                    </a:lnTo>
                    <a:lnTo>
                      <a:pt x="1" y="406"/>
                    </a:lnTo>
                    <a:lnTo>
                      <a:pt x="2" y="406"/>
                    </a:lnTo>
                    <a:lnTo>
                      <a:pt x="2" y="404"/>
                    </a:lnTo>
                    <a:lnTo>
                      <a:pt x="2" y="403"/>
                    </a:lnTo>
                    <a:lnTo>
                      <a:pt x="2" y="402"/>
                    </a:lnTo>
                    <a:lnTo>
                      <a:pt x="2" y="400"/>
                    </a:lnTo>
                    <a:lnTo>
                      <a:pt x="3" y="400"/>
                    </a:lnTo>
                    <a:lnTo>
                      <a:pt x="5" y="400"/>
                    </a:lnTo>
                    <a:lnTo>
                      <a:pt x="5" y="399"/>
                    </a:lnTo>
                    <a:lnTo>
                      <a:pt x="5" y="398"/>
                    </a:lnTo>
                    <a:lnTo>
                      <a:pt x="6" y="398"/>
                    </a:lnTo>
                    <a:lnTo>
                      <a:pt x="5" y="398"/>
                    </a:lnTo>
                    <a:lnTo>
                      <a:pt x="5" y="399"/>
                    </a:lnTo>
                    <a:lnTo>
                      <a:pt x="6" y="398"/>
                    </a:lnTo>
                    <a:lnTo>
                      <a:pt x="6" y="399"/>
                    </a:lnTo>
                    <a:lnTo>
                      <a:pt x="6" y="398"/>
                    </a:lnTo>
                    <a:lnTo>
                      <a:pt x="6" y="396"/>
                    </a:lnTo>
                    <a:lnTo>
                      <a:pt x="6" y="395"/>
                    </a:lnTo>
                    <a:lnTo>
                      <a:pt x="6" y="396"/>
                    </a:lnTo>
                    <a:lnTo>
                      <a:pt x="7" y="396"/>
                    </a:lnTo>
                    <a:lnTo>
                      <a:pt x="7" y="395"/>
                    </a:lnTo>
                    <a:lnTo>
                      <a:pt x="6" y="395"/>
                    </a:lnTo>
                    <a:lnTo>
                      <a:pt x="7" y="395"/>
                    </a:lnTo>
                    <a:lnTo>
                      <a:pt x="9" y="395"/>
                    </a:lnTo>
                    <a:lnTo>
                      <a:pt x="10" y="395"/>
                    </a:lnTo>
                    <a:lnTo>
                      <a:pt x="9" y="395"/>
                    </a:lnTo>
                    <a:lnTo>
                      <a:pt x="9" y="394"/>
                    </a:lnTo>
                    <a:lnTo>
                      <a:pt x="10" y="394"/>
                    </a:lnTo>
                    <a:lnTo>
                      <a:pt x="10" y="395"/>
                    </a:lnTo>
                    <a:lnTo>
                      <a:pt x="10" y="394"/>
                    </a:lnTo>
                    <a:lnTo>
                      <a:pt x="10" y="392"/>
                    </a:lnTo>
                    <a:lnTo>
                      <a:pt x="10" y="394"/>
                    </a:lnTo>
                    <a:lnTo>
                      <a:pt x="9" y="394"/>
                    </a:lnTo>
                    <a:lnTo>
                      <a:pt x="10" y="394"/>
                    </a:lnTo>
                    <a:lnTo>
                      <a:pt x="9" y="394"/>
                    </a:lnTo>
                    <a:lnTo>
                      <a:pt x="9" y="392"/>
                    </a:lnTo>
                    <a:lnTo>
                      <a:pt x="9" y="394"/>
                    </a:lnTo>
                    <a:lnTo>
                      <a:pt x="9" y="392"/>
                    </a:lnTo>
                    <a:lnTo>
                      <a:pt x="9" y="391"/>
                    </a:lnTo>
                    <a:lnTo>
                      <a:pt x="7" y="391"/>
                    </a:lnTo>
                    <a:lnTo>
                      <a:pt x="9" y="391"/>
                    </a:lnTo>
                    <a:lnTo>
                      <a:pt x="9" y="390"/>
                    </a:lnTo>
                    <a:lnTo>
                      <a:pt x="9" y="389"/>
                    </a:lnTo>
                    <a:lnTo>
                      <a:pt x="10" y="389"/>
                    </a:lnTo>
                    <a:lnTo>
                      <a:pt x="10" y="390"/>
                    </a:lnTo>
                    <a:lnTo>
                      <a:pt x="11" y="390"/>
                    </a:lnTo>
                    <a:lnTo>
                      <a:pt x="10" y="390"/>
                    </a:lnTo>
                    <a:lnTo>
                      <a:pt x="11" y="390"/>
                    </a:lnTo>
                    <a:lnTo>
                      <a:pt x="11" y="389"/>
                    </a:lnTo>
                    <a:lnTo>
                      <a:pt x="13" y="389"/>
                    </a:lnTo>
                    <a:lnTo>
                      <a:pt x="13" y="390"/>
                    </a:lnTo>
                    <a:lnTo>
                      <a:pt x="13" y="389"/>
                    </a:lnTo>
                    <a:lnTo>
                      <a:pt x="11" y="389"/>
                    </a:lnTo>
                    <a:lnTo>
                      <a:pt x="11" y="387"/>
                    </a:lnTo>
                    <a:lnTo>
                      <a:pt x="13" y="387"/>
                    </a:lnTo>
                    <a:lnTo>
                      <a:pt x="14" y="387"/>
                    </a:lnTo>
                    <a:lnTo>
                      <a:pt x="13" y="387"/>
                    </a:lnTo>
                    <a:lnTo>
                      <a:pt x="13" y="386"/>
                    </a:lnTo>
                    <a:lnTo>
                      <a:pt x="14" y="386"/>
                    </a:lnTo>
                    <a:lnTo>
                      <a:pt x="14" y="385"/>
                    </a:lnTo>
                    <a:lnTo>
                      <a:pt x="15" y="385"/>
                    </a:lnTo>
                    <a:lnTo>
                      <a:pt x="17" y="385"/>
                    </a:lnTo>
                    <a:lnTo>
                      <a:pt x="15" y="385"/>
                    </a:lnTo>
                    <a:lnTo>
                      <a:pt x="15" y="383"/>
                    </a:lnTo>
                    <a:lnTo>
                      <a:pt x="17" y="383"/>
                    </a:lnTo>
                    <a:lnTo>
                      <a:pt x="17" y="385"/>
                    </a:lnTo>
                    <a:lnTo>
                      <a:pt x="18" y="385"/>
                    </a:lnTo>
                    <a:lnTo>
                      <a:pt x="19" y="385"/>
                    </a:lnTo>
                    <a:lnTo>
                      <a:pt x="18" y="385"/>
                    </a:lnTo>
                    <a:lnTo>
                      <a:pt x="18" y="383"/>
                    </a:lnTo>
                    <a:lnTo>
                      <a:pt x="18" y="382"/>
                    </a:lnTo>
                    <a:lnTo>
                      <a:pt x="18" y="381"/>
                    </a:lnTo>
                    <a:lnTo>
                      <a:pt x="18" y="379"/>
                    </a:lnTo>
                    <a:lnTo>
                      <a:pt x="18" y="378"/>
                    </a:lnTo>
                    <a:lnTo>
                      <a:pt x="19" y="378"/>
                    </a:lnTo>
                    <a:lnTo>
                      <a:pt x="21" y="378"/>
                    </a:lnTo>
                    <a:lnTo>
                      <a:pt x="22" y="378"/>
                    </a:lnTo>
                    <a:lnTo>
                      <a:pt x="22" y="377"/>
                    </a:lnTo>
                    <a:lnTo>
                      <a:pt x="23" y="377"/>
                    </a:lnTo>
                    <a:lnTo>
                      <a:pt x="23" y="378"/>
                    </a:lnTo>
                    <a:lnTo>
                      <a:pt x="23" y="377"/>
                    </a:lnTo>
                    <a:lnTo>
                      <a:pt x="23" y="375"/>
                    </a:lnTo>
                    <a:lnTo>
                      <a:pt x="23" y="374"/>
                    </a:lnTo>
                    <a:lnTo>
                      <a:pt x="23" y="373"/>
                    </a:lnTo>
                    <a:lnTo>
                      <a:pt x="24" y="373"/>
                    </a:lnTo>
                    <a:lnTo>
                      <a:pt x="26" y="373"/>
                    </a:lnTo>
                    <a:lnTo>
                      <a:pt x="26" y="372"/>
                    </a:lnTo>
                    <a:lnTo>
                      <a:pt x="24" y="372"/>
                    </a:lnTo>
                    <a:lnTo>
                      <a:pt x="24" y="370"/>
                    </a:lnTo>
                    <a:lnTo>
                      <a:pt x="26" y="370"/>
                    </a:lnTo>
                    <a:lnTo>
                      <a:pt x="26" y="369"/>
                    </a:lnTo>
                    <a:lnTo>
                      <a:pt x="24" y="369"/>
                    </a:lnTo>
                    <a:lnTo>
                      <a:pt x="23" y="369"/>
                    </a:lnTo>
                    <a:lnTo>
                      <a:pt x="23" y="368"/>
                    </a:lnTo>
                    <a:lnTo>
                      <a:pt x="23" y="366"/>
                    </a:lnTo>
                    <a:lnTo>
                      <a:pt x="22" y="366"/>
                    </a:lnTo>
                    <a:lnTo>
                      <a:pt x="22" y="365"/>
                    </a:lnTo>
                    <a:lnTo>
                      <a:pt x="22" y="364"/>
                    </a:lnTo>
                    <a:lnTo>
                      <a:pt x="22" y="362"/>
                    </a:lnTo>
                    <a:lnTo>
                      <a:pt x="23" y="362"/>
                    </a:lnTo>
                    <a:lnTo>
                      <a:pt x="23" y="361"/>
                    </a:lnTo>
                    <a:lnTo>
                      <a:pt x="24" y="361"/>
                    </a:lnTo>
                    <a:lnTo>
                      <a:pt x="24" y="360"/>
                    </a:lnTo>
                    <a:lnTo>
                      <a:pt x="24" y="358"/>
                    </a:lnTo>
                    <a:lnTo>
                      <a:pt x="23" y="358"/>
                    </a:lnTo>
                    <a:lnTo>
                      <a:pt x="23" y="357"/>
                    </a:lnTo>
                    <a:lnTo>
                      <a:pt x="24" y="357"/>
                    </a:lnTo>
                    <a:lnTo>
                      <a:pt x="24" y="356"/>
                    </a:lnTo>
                    <a:lnTo>
                      <a:pt x="26" y="356"/>
                    </a:lnTo>
                    <a:lnTo>
                      <a:pt x="27" y="356"/>
                    </a:lnTo>
                    <a:lnTo>
                      <a:pt x="27" y="354"/>
                    </a:lnTo>
                    <a:lnTo>
                      <a:pt x="27" y="353"/>
                    </a:lnTo>
                    <a:lnTo>
                      <a:pt x="26" y="353"/>
                    </a:lnTo>
                    <a:lnTo>
                      <a:pt x="24" y="353"/>
                    </a:lnTo>
                    <a:lnTo>
                      <a:pt x="24" y="352"/>
                    </a:lnTo>
                    <a:lnTo>
                      <a:pt x="26" y="352"/>
                    </a:lnTo>
                    <a:lnTo>
                      <a:pt x="24" y="352"/>
                    </a:lnTo>
                    <a:lnTo>
                      <a:pt x="24" y="353"/>
                    </a:lnTo>
                    <a:lnTo>
                      <a:pt x="24" y="352"/>
                    </a:lnTo>
                    <a:lnTo>
                      <a:pt x="23" y="352"/>
                    </a:lnTo>
                    <a:lnTo>
                      <a:pt x="23" y="353"/>
                    </a:lnTo>
                    <a:lnTo>
                      <a:pt x="23" y="352"/>
                    </a:lnTo>
                    <a:lnTo>
                      <a:pt x="23" y="351"/>
                    </a:lnTo>
                    <a:lnTo>
                      <a:pt x="22" y="351"/>
                    </a:lnTo>
                    <a:lnTo>
                      <a:pt x="23" y="351"/>
                    </a:lnTo>
                    <a:lnTo>
                      <a:pt x="23" y="349"/>
                    </a:lnTo>
                    <a:lnTo>
                      <a:pt x="22" y="349"/>
                    </a:lnTo>
                    <a:lnTo>
                      <a:pt x="23" y="349"/>
                    </a:lnTo>
                    <a:lnTo>
                      <a:pt x="23" y="348"/>
                    </a:lnTo>
                    <a:lnTo>
                      <a:pt x="22" y="348"/>
                    </a:lnTo>
                    <a:lnTo>
                      <a:pt x="21" y="348"/>
                    </a:lnTo>
                    <a:lnTo>
                      <a:pt x="19" y="348"/>
                    </a:lnTo>
                    <a:lnTo>
                      <a:pt x="19" y="347"/>
                    </a:lnTo>
                    <a:lnTo>
                      <a:pt x="21" y="347"/>
                    </a:lnTo>
                    <a:lnTo>
                      <a:pt x="19" y="347"/>
                    </a:lnTo>
                    <a:lnTo>
                      <a:pt x="19" y="345"/>
                    </a:lnTo>
                    <a:lnTo>
                      <a:pt x="19" y="344"/>
                    </a:lnTo>
                    <a:lnTo>
                      <a:pt x="21" y="344"/>
                    </a:lnTo>
                    <a:lnTo>
                      <a:pt x="21" y="343"/>
                    </a:lnTo>
                    <a:lnTo>
                      <a:pt x="19" y="343"/>
                    </a:lnTo>
                    <a:lnTo>
                      <a:pt x="18" y="343"/>
                    </a:lnTo>
                    <a:lnTo>
                      <a:pt x="18" y="341"/>
                    </a:lnTo>
                    <a:lnTo>
                      <a:pt x="17" y="341"/>
                    </a:lnTo>
                    <a:lnTo>
                      <a:pt x="17" y="340"/>
                    </a:lnTo>
                    <a:lnTo>
                      <a:pt x="17" y="339"/>
                    </a:lnTo>
                    <a:lnTo>
                      <a:pt x="17" y="337"/>
                    </a:lnTo>
                    <a:lnTo>
                      <a:pt x="18" y="337"/>
                    </a:lnTo>
                    <a:lnTo>
                      <a:pt x="18" y="339"/>
                    </a:lnTo>
                    <a:lnTo>
                      <a:pt x="17" y="339"/>
                    </a:lnTo>
                    <a:lnTo>
                      <a:pt x="18" y="339"/>
                    </a:lnTo>
                    <a:lnTo>
                      <a:pt x="19" y="339"/>
                    </a:lnTo>
                    <a:lnTo>
                      <a:pt x="19" y="337"/>
                    </a:lnTo>
                    <a:lnTo>
                      <a:pt x="18" y="337"/>
                    </a:lnTo>
                    <a:lnTo>
                      <a:pt x="19" y="337"/>
                    </a:lnTo>
                    <a:lnTo>
                      <a:pt x="19" y="336"/>
                    </a:lnTo>
                    <a:lnTo>
                      <a:pt x="18" y="336"/>
                    </a:lnTo>
                    <a:lnTo>
                      <a:pt x="19" y="336"/>
                    </a:lnTo>
                    <a:lnTo>
                      <a:pt x="18" y="336"/>
                    </a:lnTo>
                    <a:lnTo>
                      <a:pt x="19" y="336"/>
                    </a:lnTo>
                    <a:lnTo>
                      <a:pt x="19" y="335"/>
                    </a:lnTo>
                    <a:lnTo>
                      <a:pt x="18" y="335"/>
                    </a:lnTo>
                    <a:lnTo>
                      <a:pt x="18" y="334"/>
                    </a:lnTo>
                    <a:lnTo>
                      <a:pt x="17" y="334"/>
                    </a:lnTo>
                    <a:lnTo>
                      <a:pt x="17" y="335"/>
                    </a:lnTo>
                    <a:lnTo>
                      <a:pt x="15" y="335"/>
                    </a:lnTo>
                    <a:lnTo>
                      <a:pt x="15" y="334"/>
                    </a:lnTo>
                    <a:lnTo>
                      <a:pt x="14" y="334"/>
                    </a:lnTo>
                    <a:lnTo>
                      <a:pt x="14" y="335"/>
                    </a:lnTo>
                    <a:lnTo>
                      <a:pt x="13" y="335"/>
                    </a:lnTo>
                    <a:lnTo>
                      <a:pt x="13" y="334"/>
                    </a:lnTo>
                    <a:lnTo>
                      <a:pt x="11" y="334"/>
                    </a:lnTo>
                    <a:lnTo>
                      <a:pt x="13" y="334"/>
                    </a:lnTo>
                    <a:lnTo>
                      <a:pt x="13" y="332"/>
                    </a:lnTo>
                    <a:lnTo>
                      <a:pt x="11" y="332"/>
                    </a:lnTo>
                    <a:lnTo>
                      <a:pt x="11" y="331"/>
                    </a:lnTo>
                    <a:lnTo>
                      <a:pt x="13" y="331"/>
                    </a:lnTo>
                    <a:lnTo>
                      <a:pt x="13" y="332"/>
                    </a:lnTo>
                    <a:lnTo>
                      <a:pt x="13" y="331"/>
                    </a:lnTo>
                    <a:lnTo>
                      <a:pt x="14" y="331"/>
                    </a:lnTo>
                    <a:lnTo>
                      <a:pt x="14" y="330"/>
                    </a:lnTo>
                    <a:lnTo>
                      <a:pt x="15" y="330"/>
                    </a:lnTo>
                    <a:lnTo>
                      <a:pt x="15" y="331"/>
                    </a:lnTo>
                    <a:lnTo>
                      <a:pt x="15" y="330"/>
                    </a:lnTo>
                    <a:lnTo>
                      <a:pt x="17" y="330"/>
                    </a:lnTo>
                    <a:lnTo>
                      <a:pt x="15" y="330"/>
                    </a:lnTo>
                    <a:lnTo>
                      <a:pt x="17" y="330"/>
                    </a:lnTo>
                    <a:lnTo>
                      <a:pt x="15" y="330"/>
                    </a:lnTo>
                    <a:lnTo>
                      <a:pt x="17" y="330"/>
                    </a:lnTo>
                    <a:lnTo>
                      <a:pt x="17" y="328"/>
                    </a:lnTo>
                    <a:lnTo>
                      <a:pt x="17" y="330"/>
                    </a:lnTo>
                    <a:lnTo>
                      <a:pt x="18" y="330"/>
                    </a:lnTo>
                    <a:lnTo>
                      <a:pt x="18" y="328"/>
                    </a:lnTo>
                    <a:lnTo>
                      <a:pt x="19" y="328"/>
                    </a:lnTo>
                    <a:lnTo>
                      <a:pt x="21" y="328"/>
                    </a:lnTo>
                    <a:lnTo>
                      <a:pt x="22" y="328"/>
                    </a:lnTo>
                    <a:lnTo>
                      <a:pt x="21" y="328"/>
                    </a:lnTo>
                    <a:lnTo>
                      <a:pt x="22" y="328"/>
                    </a:lnTo>
                    <a:lnTo>
                      <a:pt x="22" y="327"/>
                    </a:lnTo>
                    <a:lnTo>
                      <a:pt x="23" y="327"/>
                    </a:lnTo>
                    <a:lnTo>
                      <a:pt x="24" y="327"/>
                    </a:lnTo>
                    <a:lnTo>
                      <a:pt x="23" y="327"/>
                    </a:lnTo>
                    <a:lnTo>
                      <a:pt x="24" y="327"/>
                    </a:lnTo>
                    <a:lnTo>
                      <a:pt x="23" y="327"/>
                    </a:lnTo>
                    <a:lnTo>
                      <a:pt x="24" y="327"/>
                    </a:lnTo>
                    <a:lnTo>
                      <a:pt x="24" y="326"/>
                    </a:lnTo>
                    <a:lnTo>
                      <a:pt x="24" y="327"/>
                    </a:lnTo>
                    <a:lnTo>
                      <a:pt x="26" y="327"/>
                    </a:lnTo>
                    <a:lnTo>
                      <a:pt x="27" y="327"/>
                    </a:lnTo>
                    <a:lnTo>
                      <a:pt x="27" y="326"/>
                    </a:lnTo>
                    <a:lnTo>
                      <a:pt x="28" y="326"/>
                    </a:lnTo>
                    <a:lnTo>
                      <a:pt x="28" y="324"/>
                    </a:lnTo>
                    <a:lnTo>
                      <a:pt x="30" y="324"/>
                    </a:lnTo>
                    <a:lnTo>
                      <a:pt x="28" y="324"/>
                    </a:lnTo>
                    <a:lnTo>
                      <a:pt x="28" y="323"/>
                    </a:lnTo>
                    <a:lnTo>
                      <a:pt x="30" y="323"/>
                    </a:lnTo>
                    <a:lnTo>
                      <a:pt x="28" y="323"/>
                    </a:lnTo>
                    <a:lnTo>
                      <a:pt x="28" y="322"/>
                    </a:lnTo>
                    <a:lnTo>
                      <a:pt x="30" y="322"/>
                    </a:lnTo>
                    <a:lnTo>
                      <a:pt x="30" y="320"/>
                    </a:lnTo>
                    <a:lnTo>
                      <a:pt x="30" y="322"/>
                    </a:lnTo>
                    <a:lnTo>
                      <a:pt x="30" y="320"/>
                    </a:lnTo>
                    <a:lnTo>
                      <a:pt x="30" y="322"/>
                    </a:lnTo>
                    <a:lnTo>
                      <a:pt x="31" y="322"/>
                    </a:lnTo>
                    <a:lnTo>
                      <a:pt x="31" y="320"/>
                    </a:lnTo>
                    <a:lnTo>
                      <a:pt x="32" y="320"/>
                    </a:lnTo>
                    <a:lnTo>
                      <a:pt x="31" y="320"/>
                    </a:lnTo>
                    <a:lnTo>
                      <a:pt x="32" y="320"/>
                    </a:lnTo>
                    <a:lnTo>
                      <a:pt x="32" y="319"/>
                    </a:lnTo>
                    <a:lnTo>
                      <a:pt x="34" y="319"/>
                    </a:lnTo>
                    <a:lnTo>
                      <a:pt x="34" y="318"/>
                    </a:lnTo>
                    <a:lnTo>
                      <a:pt x="35" y="318"/>
                    </a:lnTo>
                    <a:lnTo>
                      <a:pt x="36" y="318"/>
                    </a:lnTo>
                    <a:lnTo>
                      <a:pt x="38" y="318"/>
                    </a:lnTo>
                    <a:lnTo>
                      <a:pt x="39" y="318"/>
                    </a:lnTo>
                    <a:lnTo>
                      <a:pt x="38" y="318"/>
                    </a:lnTo>
                    <a:lnTo>
                      <a:pt x="39" y="318"/>
                    </a:lnTo>
                    <a:lnTo>
                      <a:pt x="39" y="319"/>
                    </a:lnTo>
                    <a:lnTo>
                      <a:pt x="39" y="318"/>
                    </a:lnTo>
                    <a:lnTo>
                      <a:pt x="39" y="319"/>
                    </a:lnTo>
                    <a:lnTo>
                      <a:pt x="39" y="318"/>
                    </a:lnTo>
                    <a:lnTo>
                      <a:pt x="40" y="318"/>
                    </a:lnTo>
                    <a:lnTo>
                      <a:pt x="40" y="319"/>
                    </a:lnTo>
                    <a:lnTo>
                      <a:pt x="40" y="318"/>
                    </a:lnTo>
                    <a:lnTo>
                      <a:pt x="41" y="318"/>
                    </a:lnTo>
                    <a:lnTo>
                      <a:pt x="41" y="319"/>
                    </a:lnTo>
                    <a:lnTo>
                      <a:pt x="43" y="319"/>
                    </a:lnTo>
                    <a:lnTo>
                      <a:pt x="43" y="320"/>
                    </a:lnTo>
                    <a:lnTo>
                      <a:pt x="43" y="319"/>
                    </a:lnTo>
                    <a:lnTo>
                      <a:pt x="43" y="320"/>
                    </a:lnTo>
                    <a:lnTo>
                      <a:pt x="44" y="319"/>
                    </a:lnTo>
                    <a:lnTo>
                      <a:pt x="44" y="320"/>
                    </a:lnTo>
                    <a:lnTo>
                      <a:pt x="44" y="319"/>
                    </a:lnTo>
                    <a:lnTo>
                      <a:pt x="44" y="320"/>
                    </a:lnTo>
                    <a:lnTo>
                      <a:pt x="44" y="319"/>
                    </a:lnTo>
                    <a:lnTo>
                      <a:pt x="45" y="319"/>
                    </a:lnTo>
                    <a:lnTo>
                      <a:pt x="47" y="320"/>
                    </a:lnTo>
                    <a:lnTo>
                      <a:pt x="48" y="320"/>
                    </a:lnTo>
                    <a:lnTo>
                      <a:pt x="49" y="320"/>
                    </a:lnTo>
                    <a:lnTo>
                      <a:pt x="48" y="320"/>
                    </a:lnTo>
                    <a:lnTo>
                      <a:pt x="49" y="320"/>
                    </a:lnTo>
                    <a:lnTo>
                      <a:pt x="49" y="322"/>
                    </a:lnTo>
                    <a:lnTo>
                      <a:pt x="49" y="320"/>
                    </a:lnTo>
                    <a:lnTo>
                      <a:pt x="49" y="322"/>
                    </a:lnTo>
                    <a:lnTo>
                      <a:pt x="51" y="322"/>
                    </a:lnTo>
                    <a:lnTo>
                      <a:pt x="51" y="320"/>
                    </a:lnTo>
                    <a:lnTo>
                      <a:pt x="52" y="320"/>
                    </a:lnTo>
                    <a:lnTo>
                      <a:pt x="52" y="319"/>
                    </a:lnTo>
                    <a:lnTo>
                      <a:pt x="51" y="319"/>
                    </a:lnTo>
                    <a:lnTo>
                      <a:pt x="51" y="318"/>
                    </a:lnTo>
                    <a:lnTo>
                      <a:pt x="52" y="318"/>
                    </a:lnTo>
                    <a:lnTo>
                      <a:pt x="52" y="317"/>
                    </a:lnTo>
                    <a:lnTo>
                      <a:pt x="53" y="317"/>
                    </a:lnTo>
                    <a:lnTo>
                      <a:pt x="53" y="315"/>
                    </a:lnTo>
                    <a:lnTo>
                      <a:pt x="55" y="315"/>
                    </a:lnTo>
                    <a:lnTo>
                      <a:pt x="56" y="315"/>
                    </a:lnTo>
                    <a:lnTo>
                      <a:pt x="57" y="315"/>
                    </a:lnTo>
                    <a:lnTo>
                      <a:pt x="56" y="314"/>
                    </a:lnTo>
                    <a:lnTo>
                      <a:pt x="56" y="313"/>
                    </a:lnTo>
                    <a:lnTo>
                      <a:pt x="56" y="314"/>
                    </a:lnTo>
                    <a:lnTo>
                      <a:pt x="55" y="314"/>
                    </a:lnTo>
                    <a:lnTo>
                      <a:pt x="55" y="313"/>
                    </a:lnTo>
                    <a:lnTo>
                      <a:pt x="56" y="313"/>
                    </a:lnTo>
                    <a:lnTo>
                      <a:pt x="56" y="311"/>
                    </a:lnTo>
                    <a:lnTo>
                      <a:pt x="57" y="311"/>
                    </a:lnTo>
                    <a:lnTo>
                      <a:pt x="57" y="310"/>
                    </a:lnTo>
                    <a:lnTo>
                      <a:pt x="57" y="309"/>
                    </a:lnTo>
                    <a:lnTo>
                      <a:pt x="58" y="309"/>
                    </a:lnTo>
                    <a:lnTo>
                      <a:pt x="58" y="307"/>
                    </a:lnTo>
                    <a:lnTo>
                      <a:pt x="60" y="307"/>
                    </a:lnTo>
                    <a:lnTo>
                      <a:pt x="60" y="306"/>
                    </a:lnTo>
                    <a:lnTo>
                      <a:pt x="60" y="305"/>
                    </a:lnTo>
                    <a:lnTo>
                      <a:pt x="60" y="303"/>
                    </a:lnTo>
                    <a:lnTo>
                      <a:pt x="60" y="302"/>
                    </a:lnTo>
                    <a:lnTo>
                      <a:pt x="60" y="301"/>
                    </a:lnTo>
                    <a:lnTo>
                      <a:pt x="60" y="300"/>
                    </a:lnTo>
                    <a:lnTo>
                      <a:pt x="61" y="300"/>
                    </a:lnTo>
                    <a:lnTo>
                      <a:pt x="61" y="298"/>
                    </a:lnTo>
                    <a:lnTo>
                      <a:pt x="61" y="297"/>
                    </a:lnTo>
                    <a:lnTo>
                      <a:pt x="61" y="296"/>
                    </a:lnTo>
                    <a:lnTo>
                      <a:pt x="62" y="296"/>
                    </a:lnTo>
                    <a:lnTo>
                      <a:pt x="62" y="294"/>
                    </a:lnTo>
                    <a:lnTo>
                      <a:pt x="62" y="293"/>
                    </a:lnTo>
                    <a:lnTo>
                      <a:pt x="62" y="292"/>
                    </a:lnTo>
                    <a:lnTo>
                      <a:pt x="62" y="290"/>
                    </a:lnTo>
                    <a:lnTo>
                      <a:pt x="64" y="290"/>
                    </a:lnTo>
                    <a:lnTo>
                      <a:pt x="65" y="289"/>
                    </a:lnTo>
                    <a:lnTo>
                      <a:pt x="65" y="288"/>
                    </a:lnTo>
                    <a:lnTo>
                      <a:pt x="65" y="286"/>
                    </a:lnTo>
                    <a:lnTo>
                      <a:pt x="66" y="286"/>
                    </a:lnTo>
                    <a:lnTo>
                      <a:pt x="66" y="285"/>
                    </a:lnTo>
                    <a:lnTo>
                      <a:pt x="65" y="285"/>
                    </a:lnTo>
                    <a:lnTo>
                      <a:pt x="65" y="284"/>
                    </a:lnTo>
                    <a:lnTo>
                      <a:pt x="64" y="284"/>
                    </a:lnTo>
                    <a:lnTo>
                      <a:pt x="62" y="284"/>
                    </a:lnTo>
                    <a:lnTo>
                      <a:pt x="61" y="284"/>
                    </a:lnTo>
                    <a:lnTo>
                      <a:pt x="60" y="284"/>
                    </a:lnTo>
                    <a:lnTo>
                      <a:pt x="60" y="282"/>
                    </a:lnTo>
                    <a:lnTo>
                      <a:pt x="58" y="282"/>
                    </a:lnTo>
                    <a:lnTo>
                      <a:pt x="57" y="284"/>
                    </a:lnTo>
                    <a:lnTo>
                      <a:pt x="57" y="282"/>
                    </a:lnTo>
                    <a:lnTo>
                      <a:pt x="56" y="282"/>
                    </a:lnTo>
                    <a:lnTo>
                      <a:pt x="55" y="284"/>
                    </a:lnTo>
                    <a:lnTo>
                      <a:pt x="53" y="284"/>
                    </a:lnTo>
                    <a:lnTo>
                      <a:pt x="52" y="284"/>
                    </a:lnTo>
                    <a:lnTo>
                      <a:pt x="53" y="284"/>
                    </a:lnTo>
                    <a:lnTo>
                      <a:pt x="52" y="282"/>
                    </a:lnTo>
                    <a:lnTo>
                      <a:pt x="51" y="282"/>
                    </a:lnTo>
                    <a:lnTo>
                      <a:pt x="49" y="279"/>
                    </a:lnTo>
                    <a:lnTo>
                      <a:pt x="49" y="280"/>
                    </a:lnTo>
                    <a:lnTo>
                      <a:pt x="48" y="280"/>
                    </a:lnTo>
                    <a:lnTo>
                      <a:pt x="47" y="281"/>
                    </a:lnTo>
                    <a:lnTo>
                      <a:pt x="45" y="281"/>
                    </a:lnTo>
                    <a:lnTo>
                      <a:pt x="45" y="282"/>
                    </a:lnTo>
                    <a:lnTo>
                      <a:pt x="43" y="282"/>
                    </a:lnTo>
                    <a:lnTo>
                      <a:pt x="41" y="282"/>
                    </a:lnTo>
                    <a:lnTo>
                      <a:pt x="40" y="282"/>
                    </a:lnTo>
                    <a:lnTo>
                      <a:pt x="40" y="281"/>
                    </a:lnTo>
                    <a:lnTo>
                      <a:pt x="39" y="281"/>
                    </a:lnTo>
                    <a:lnTo>
                      <a:pt x="39" y="280"/>
                    </a:lnTo>
                    <a:lnTo>
                      <a:pt x="38" y="280"/>
                    </a:lnTo>
                    <a:lnTo>
                      <a:pt x="38" y="279"/>
                    </a:lnTo>
                    <a:lnTo>
                      <a:pt x="38" y="277"/>
                    </a:lnTo>
                    <a:lnTo>
                      <a:pt x="36" y="277"/>
                    </a:lnTo>
                    <a:lnTo>
                      <a:pt x="38" y="277"/>
                    </a:lnTo>
                    <a:lnTo>
                      <a:pt x="38" y="276"/>
                    </a:lnTo>
                    <a:lnTo>
                      <a:pt x="39" y="276"/>
                    </a:lnTo>
                    <a:lnTo>
                      <a:pt x="39" y="275"/>
                    </a:lnTo>
                    <a:lnTo>
                      <a:pt x="39" y="273"/>
                    </a:lnTo>
                    <a:lnTo>
                      <a:pt x="40" y="273"/>
                    </a:lnTo>
                    <a:lnTo>
                      <a:pt x="40" y="272"/>
                    </a:lnTo>
                    <a:lnTo>
                      <a:pt x="39" y="272"/>
                    </a:lnTo>
                    <a:lnTo>
                      <a:pt x="39" y="271"/>
                    </a:lnTo>
                    <a:lnTo>
                      <a:pt x="38" y="271"/>
                    </a:lnTo>
                    <a:lnTo>
                      <a:pt x="38" y="269"/>
                    </a:lnTo>
                    <a:lnTo>
                      <a:pt x="36" y="269"/>
                    </a:lnTo>
                    <a:lnTo>
                      <a:pt x="36" y="268"/>
                    </a:lnTo>
                    <a:lnTo>
                      <a:pt x="35" y="268"/>
                    </a:lnTo>
                    <a:lnTo>
                      <a:pt x="35" y="269"/>
                    </a:lnTo>
                    <a:lnTo>
                      <a:pt x="34" y="269"/>
                    </a:lnTo>
                    <a:lnTo>
                      <a:pt x="32" y="268"/>
                    </a:lnTo>
                    <a:lnTo>
                      <a:pt x="31" y="268"/>
                    </a:lnTo>
                    <a:lnTo>
                      <a:pt x="30" y="268"/>
                    </a:lnTo>
                    <a:lnTo>
                      <a:pt x="28" y="268"/>
                    </a:lnTo>
                    <a:lnTo>
                      <a:pt x="28" y="269"/>
                    </a:lnTo>
                    <a:lnTo>
                      <a:pt x="27" y="269"/>
                    </a:lnTo>
                    <a:lnTo>
                      <a:pt x="26" y="269"/>
                    </a:lnTo>
                    <a:lnTo>
                      <a:pt x="24" y="269"/>
                    </a:lnTo>
                    <a:lnTo>
                      <a:pt x="24" y="271"/>
                    </a:lnTo>
                    <a:lnTo>
                      <a:pt x="24" y="272"/>
                    </a:lnTo>
                    <a:lnTo>
                      <a:pt x="23" y="272"/>
                    </a:lnTo>
                    <a:lnTo>
                      <a:pt x="22" y="272"/>
                    </a:lnTo>
                    <a:lnTo>
                      <a:pt x="22" y="273"/>
                    </a:lnTo>
                    <a:lnTo>
                      <a:pt x="21" y="273"/>
                    </a:lnTo>
                    <a:lnTo>
                      <a:pt x="21" y="275"/>
                    </a:lnTo>
                    <a:lnTo>
                      <a:pt x="19" y="275"/>
                    </a:lnTo>
                    <a:lnTo>
                      <a:pt x="18" y="276"/>
                    </a:lnTo>
                    <a:lnTo>
                      <a:pt x="17" y="276"/>
                    </a:lnTo>
                    <a:lnTo>
                      <a:pt x="15" y="276"/>
                    </a:lnTo>
                    <a:lnTo>
                      <a:pt x="14" y="276"/>
                    </a:lnTo>
                    <a:lnTo>
                      <a:pt x="14" y="275"/>
                    </a:lnTo>
                    <a:lnTo>
                      <a:pt x="13" y="275"/>
                    </a:lnTo>
                    <a:lnTo>
                      <a:pt x="11" y="275"/>
                    </a:lnTo>
                    <a:lnTo>
                      <a:pt x="13" y="275"/>
                    </a:lnTo>
                    <a:lnTo>
                      <a:pt x="13" y="273"/>
                    </a:lnTo>
                    <a:lnTo>
                      <a:pt x="11" y="273"/>
                    </a:lnTo>
                    <a:lnTo>
                      <a:pt x="13" y="273"/>
                    </a:lnTo>
                    <a:lnTo>
                      <a:pt x="13" y="272"/>
                    </a:lnTo>
                    <a:lnTo>
                      <a:pt x="11" y="272"/>
                    </a:lnTo>
                    <a:lnTo>
                      <a:pt x="13" y="272"/>
                    </a:lnTo>
                    <a:lnTo>
                      <a:pt x="13" y="271"/>
                    </a:lnTo>
                    <a:lnTo>
                      <a:pt x="14" y="269"/>
                    </a:lnTo>
                    <a:lnTo>
                      <a:pt x="14" y="271"/>
                    </a:lnTo>
                    <a:lnTo>
                      <a:pt x="15" y="271"/>
                    </a:lnTo>
                    <a:lnTo>
                      <a:pt x="15" y="269"/>
                    </a:lnTo>
                    <a:lnTo>
                      <a:pt x="14" y="269"/>
                    </a:lnTo>
                    <a:lnTo>
                      <a:pt x="14" y="268"/>
                    </a:lnTo>
                    <a:lnTo>
                      <a:pt x="14" y="269"/>
                    </a:lnTo>
                    <a:lnTo>
                      <a:pt x="15" y="269"/>
                    </a:lnTo>
                    <a:lnTo>
                      <a:pt x="15" y="268"/>
                    </a:lnTo>
                    <a:lnTo>
                      <a:pt x="17" y="268"/>
                    </a:lnTo>
                    <a:lnTo>
                      <a:pt x="17" y="269"/>
                    </a:lnTo>
                    <a:lnTo>
                      <a:pt x="18" y="269"/>
                    </a:lnTo>
                    <a:lnTo>
                      <a:pt x="18" y="268"/>
                    </a:lnTo>
                    <a:lnTo>
                      <a:pt x="18" y="267"/>
                    </a:lnTo>
                    <a:lnTo>
                      <a:pt x="18" y="268"/>
                    </a:lnTo>
                    <a:lnTo>
                      <a:pt x="18" y="267"/>
                    </a:lnTo>
                    <a:lnTo>
                      <a:pt x="18" y="265"/>
                    </a:lnTo>
                    <a:lnTo>
                      <a:pt x="18" y="264"/>
                    </a:lnTo>
                    <a:lnTo>
                      <a:pt x="19" y="264"/>
                    </a:lnTo>
                    <a:lnTo>
                      <a:pt x="18" y="263"/>
                    </a:lnTo>
                    <a:lnTo>
                      <a:pt x="19" y="263"/>
                    </a:lnTo>
                    <a:lnTo>
                      <a:pt x="21" y="263"/>
                    </a:lnTo>
                    <a:lnTo>
                      <a:pt x="19" y="263"/>
                    </a:lnTo>
                    <a:lnTo>
                      <a:pt x="21" y="263"/>
                    </a:lnTo>
                    <a:lnTo>
                      <a:pt x="21" y="264"/>
                    </a:lnTo>
                    <a:lnTo>
                      <a:pt x="21" y="263"/>
                    </a:lnTo>
                    <a:lnTo>
                      <a:pt x="22" y="263"/>
                    </a:lnTo>
                    <a:lnTo>
                      <a:pt x="22" y="264"/>
                    </a:lnTo>
                    <a:lnTo>
                      <a:pt x="22" y="263"/>
                    </a:lnTo>
                    <a:lnTo>
                      <a:pt x="22" y="262"/>
                    </a:lnTo>
                    <a:lnTo>
                      <a:pt x="22" y="260"/>
                    </a:lnTo>
                    <a:lnTo>
                      <a:pt x="21" y="260"/>
                    </a:lnTo>
                    <a:lnTo>
                      <a:pt x="21" y="259"/>
                    </a:lnTo>
                    <a:lnTo>
                      <a:pt x="22" y="259"/>
                    </a:lnTo>
                    <a:lnTo>
                      <a:pt x="22" y="260"/>
                    </a:lnTo>
                    <a:lnTo>
                      <a:pt x="22" y="259"/>
                    </a:lnTo>
                    <a:lnTo>
                      <a:pt x="23" y="258"/>
                    </a:lnTo>
                    <a:lnTo>
                      <a:pt x="23" y="256"/>
                    </a:lnTo>
                    <a:lnTo>
                      <a:pt x="23" y="258"/>
                    </a:lnTo>
                    <a:lnTo>
                      <a:pt x="23" y="256"/>
                    </a:lnTo>
                    <a:lnTo>
                      <a:pt x="24" y="256"/>
                    </a:lnTo>
                    <a:lnTo>
                      <a:pt x="26" y="256"/>
                    </a:lnTo>
                    <a:lnTo>
                      <a:pt x="26" y="255"/>
                    </a:lnTo>
                    <a:lnTo>
                      <a:pt x="24" y="255"/>
                    </a:lnTo>
                    <a:lnTo>
                      <a:pt x="24" y="254"/>
                    </a:lnTo>
                    <a:lnTo>
                      <a:pt x="24" y="255"/>
                    </a:lnTo>
                    <a:lnTo>
                      <a:pt x="24" y="254"/>
                    </a:lnTo>
                    <a:lnTo>
                      <a:pt x="26" y="254"/>
                    </a:lnTo>
                    <a:lnTo>
                      <a:pt x="26" y="252"/>
                    </a:lnTo>
                    <a:lnTo>
                      <a:pt x="27" y="252"/>
                    </a:lnTo>
                    <a:lnTo>
                      <a:pt x="28" y="252"/>
                    </a:lnTo>
                    <a:lnTo>
                      <a:pt x="30" y="252"/>
                    </a:lnTo>
                    <a:lnTo>
                      <a:pt x="30" y="251"/>
                    </a:lnTo>
                    <a:lnTo>
                      <a:pt x="31" y="251"/>
                    </a:lnTo>
                    <a:lnTo>
                      <a:pt x="31" y="250"/>
                    </a:lnTo>
                    <a:lnTo>
                      <a:pt x="32" y="250"/>
                    </a:lnTo>
                    <a:lnTo>
                      <a:pt x="34" y="250"/>
                    </a:lnTo>
                    <a:lnTo>
                      <a:pt x="34" y="248"/>
                    </a:lnTo>
                    <a:lnTo>
                      <a:pt x="34" y="250"/>
                    </a:lnTo>
                    <a:lnTo>
                      <a:pt x="35" y="248"/>
                    </a:lnTo>
                    <a:lnTo>
                      <a:pt x="34" y="248"/>
                    </a:lnTo>
                    <a:lnTo>
                      <a:pt x="35" y="248"/>
                    </a:lnTo>
                    <a:lnTo>
                      <a:pt x="35" y="247"/>
                    </a:lnTo>
                    <a:lnTo>
                      <a:pt x="35" y="248"/>
                    </a:lnTo>
                    <a:lnTo>
                      <a:pt x="35" y="247"/>
                    </a:lnTo>
                    <a:lnTo>
                      <a:pt x="35" y="246"/>
                    </a:lnTo>
                    <a:lnTo>
                      <a:pt x="36" y="245"/>
                    </a:lnTo>
                    <a:lnTo>
                      <a:pt x="36" y="246"/>
                    </a:lnTo>
                    <a:lnTo>
                      <a:pt x="36" y="245"/>
                    </a:lnTo>
                    <a:lnTo>
                      <a:pt x="36" y="246"/>
                    </a:lnTo>
                    <a:lnTo>
                      <a:pt x="38" y="246"/>
                    </a:lnTo>
                    <a:lnTo>
                      <a:pt x="39" y="246"/>
                    </a:lnTo>
                    <a:lnTo>
                      <a:pt x="39" y="245"/>
                    </a:lnTo>
                    <a:lnTo>
                      <a:pt x="39" y="243"/>
                    </a:lnTo>
                    <a:lnTo>
                      <a:pt x="40" y="243"/>
                    </a:lnTo>
                    <a:lnTo>
                      <a:pt x="39" y="243"/>
                    </a:lnTo>
                    <a:lnTo>
                      <a:pt x="39" y="242"/>
                    </a:lnTo>
                    <a:lnTo>
                      <a:pt x="40" y="242"/>
                    </a:lnTo>
                    <a:lnTo>
                      <a:pt x="40" y="241"/>
                    </a:lnTo>
                    <a:lnTo>
                      <a:pt x="40" y="242"/>
                    </a:lnTo>
                    <a:lnTo>
                      <a:pt x="40" y="241"/>
                    </a:lnTo>
                    <a:lnTo>
                      <a:pt x="40" y="239"/>
                    </a:lnTo>
                    <a:lnTo>
                      <a:pt x="40" y="241"/>
                    </a:lnTo>
                    <a:lnTo>
                      <a:pt x="40" y="239"/>
                    </a:lnTo>
                    <a:lnTo>
                      <a:pt x="40" y="238"/>
                    </a:lnTo>
                    <a:lnTo>
                      <a:pt x="41" y="238"/>
                    </a:lnTo>
                    <a:lnTo>
                      <a:pt x="43" y="238"/>
                    </a:lnTo>
                    <a:lnTo>
                      <a:pt x="43" y="237"/>
                    </a:lnTo>
                    <a:lnTo>
                      <a:pt x="44" y="237"/>
                    </a:lnTo>
                    <a:lnTo>
                      <a:pt x="45" y="237"/>
                    </a:lnTo>
                    <a:lnTo>
                      <a:pt x="45" y="235"/>
                    </a:lnTo>
                    <a:lnTo>
                      <a:pt x="45" y="237"/>
                    </a:lnTo>
                    <a:lnTo>
                      <a:pt x="45" y="235"/>
                    </a:lnTo>
                    <a:lnTo>
                      <a:pt x="47" y="235"/>
                    </a:lnTo>
                    <a:lnTo>
                      <a:pt x="48" y="234"/>
                    </a:lnTo>
                    <a:lnTo>
                      <a:pt x="49" y="234"/>
                    </a:lnTo>
                    <a:lnTo>
                      <a:pt x="51" y="234"/>
                    </a:lnTo>
                    <a:lnTo>
                      <a:pt x="52" y="234"/>
                    </a:lnTo>
                    <a:lnTo>
                      <a:pt x="53" y="234"/>
                    </a:lnTo>
                    <a:lnTo>
                      <a:pt x="55" y="234"/>
                    </a:lnTo>
                    <a:lnTo>
                      <a:pt x="55" y="233"/>
                    </a:lnTo>
                    <a:lnTo>
                      <a:pt x="56" y="233"/>
                    </a:lnTo>
                    <a:lnTo>
                      <a:pt x="56" y="231"/>
                    </a:lnTo>
                    <a:lnTo>
                      <a:pt x="57" y="231"/>
                    </a:lnTo>
                    <a:lnTo>
                      <a:pt x="57" y="230"/>
                    </a:lnTo>
                    <a:lnTo>
                      <a:pt x="58" y="230"/>
                    </a:lnTo>
                    <a:lnTo>
                      <a:pt x="58" y="229"/>
                    </a:lnTo>
                    <a:lnTo>
                      <a:pt x="60" y="229"/>
                    </a:lnTo>
                    <a:lnTo>
                      <a:pt x="60" y="228"/>
                    </a:lnTo>
                    <a:lnTo>
                      <a:pt x="61" y="228"/>
                    </a:lnTo>
                    <a:lnTo>
                      <a:pt x="62" y="228"/>
                    </a:lnTo>
                    <a:lnTo>
                      <a:pt x="62" y="226"/>
                    </a:lnTo>
                    <a:lnTo>
                      <a:pt x="64" y="226"/>
                    </a:lnTo>
                    <a:lnTo>
                      <a:pt x="64" y="225"/>
                    </a:lnTo>
                    <a:lnTo>
                      <a:pt x="65" y="225"/>
                    </a:lnTo>
                    <a:lnTo>
                      <a:pt x="64" y="225"/>
                    </a:lnTo>
                    <a:lnTo>
                      <a:pt x="65" y="225"/>
                    </a:lnTo>
                    <a:lnTo>
                      <a:pt x="65" y="224"/>
                    </a:lnTo>
                    <a:lnTo>
                      <a:pt x="66" y="224"/>
                    </a:lnTo>
                    <a:lnTo>
                      <a:pt x="66" y="222"/>
                    </a:lnTo>
                    <a:lnTo>
                      <a:pt x="68" y="222"/>
                    </a:lnTo>
                    <a:lnTo>
                      <a:pt x="69" y="221"/>
                    </a:lnTo>
                    <a:lnTo>
                      <a:pt x="69" y="220"/>
                    </a:lnTo>
                    <a:lnTo>
                      <a:pt x="70" y="220"/>
                    </a:lnTo>
                    <a:lnTo>
                      <a:pt x="70" y="218"/>
                    </a:lnTo>
                    <a:lnTo>
                      <a:pt x="69" y="218"/>
                    </a:lnTo>
                    <a:lnTo>
                      <a:pt x="70" y="218"/>
                    </a:lnTo>
                    <a:lnTo>
                      <a:pt x="70" y="217"/>
                    </a:lnTo>
                    <a:lnTo>
                      <a:pt x="70" y="216"/>
                    </a:lnTo>
                    <a:lnTo>
                      <a:pt x="70" y="217"/>
                    </a:lnTo>
                    <a:lnTo>
                      <a:pt x="70" y="216"/>
                    </a:lnTo>
                    <a:lnTo>
                      <a:pt x="72" y="216"/>
                    </a:lnTo>
                    <a:lnTo>
                      <a:pt x="70" y="216"/>
                    </a:lnTo>
                    <a:lnTo>
                      <a:pt x="72" y="216"/>
                    </a:lnTo>
                    <a:lnTo>
                      <a:pt x="72" y="214"/>
                    </a:lnTo>
                    <a:lnTo>
                      <a:pt x="72" y="216"/>
                    </a:lnTo>
                    <a:lnTo>
                      <a:pt x="72" y="214"/>
                    </a:lnTo>
                    <a:lnTo>
                      <a:pt x="73" y="214"/>
                    </a:lnTo>
                    <a:lnTo>
                      <a:pt x="73" y="213"/>
                    </a:lnTo>
                    <a:lnTo>
                      <a:pt x="74" y="213"/>
                    </a:lnTo>
                    <a:lnTo>
                      <a:pt x="75" y="213"/>
                    </a:lnTo>
                    <a:lnTo>
                      <a:pt x="75" y="212"/>
                    </a:lnTo>
                    <a:lnTo>
                      <a:pt x="77" y="212"/>
                    </a:lnTo>
                    <a:lnTo>
                      <a:pt x="78" y="212"/>
                    </a:lnTo>
                    <a:lnTo>
                      <a:pt x="78" y="211"/>
                    </a:lnTo>
                    <a:lnTo>
                      <a:pt x="79" y="211"/>
                    </a:lnTo>
                    <a:lnTo>
                      <a:pt x="81" y="211"/>
                    </a:lnTo>
                    <a:lnTo>
                      <a:pt x="81" y="209"/>
                    </a:lnTo>
                    <a:lnTo>
                      <a:pt x="81" y="208"/>
                    </a:lnTo>
                    <a:lnTo>
                      <a:pt x="81" y="207"/>
                    </a:lnTo>
                    <a:lnTo>
                      <a:pt x="82" y="207"/>
                    </a:lnTo>
                    <a:lnTo>
                      <a:pt x="83" y="207"/>
                    </a:lnTo>
                    <a:lnTo>
                      <a:pt x="83" y="205"/>
                    </a:lnTo>
                    <a:lnTo>
                      <a:pt x="83" y="207"/>
                    </a:lnTo>
                    <a:lnTo>
                      <a:pt x="83" y="205"/>
                    </a:lnTo>
                    <a:lnTo>
                      <a:pt x="85" y="205"/>
                    </a:lnTo>
                    <a:lnTo>
                      <a:pt x="86" y="205"/>
                    </a:lnTo>
                    <a:lnTo>
                      <a:pt x="85" y="205"/>
                    </a:lnTo>
                    <a:lnTo>
                      <a:pt x="86" y="205"/>
                    </a:lnTo>
                    <a:lnTo>
                      <a:pt x="86" y="204"/>
                    </a:lnTo>
                    <a:lnTo>
                      <a:pt x="87" y="204"/>
                    </a:lnTo>
                    <a:lnTo>
                      <a:pt x="89" y="204"/>
                    </a:lnTo>
                    <a:lnTo>
                      <a:pt x="90" y="203"/>
                    </a:lnTo>
                    <a:lnTo>
                      <a:pt x="90" y="201"/>
                    </a:lnTo>
                    <a:lnTo>
                      <a:pt x="91" y="203"/>
                    </a:lnTo>
                    <a:lnTo>
                      <a:pt x="91" y="201"/>
                    </a:lnTo>
                    <a:lnTo>
                      <a:pt x="91" y="203"/>
                    </a:lnTo>
                    <a:lnTo>
                      <a:pt x="93" y="203"/>
                    </a:lnTo>
                    <a:lnTo>
                      <a:pt x="94" y="203"/>
                    </a:lnTo>
                    <a:lnTo>
                      <a:pt x="93" y="203"/>
                    </a:lnTo>
                    <a:lnTo>
                      <a:pt x="93" y="204"/>
                    </a:lnTo>
                    <a:lnTo>
                      <a:pt x="91" y="204"/>
                    </a:lnTo>
                    <a:lnTo>
                      <a:pt x="91" y="205"/>
                    </a:lnTo>
                    <a:lnTo>
                      <a:pt x="91" y="207"/>
                    </a:lnTo>
                    <a:lnTo>
                      <a:pt x="91" y="208"/>
                    </a:lnTo>
                    <a:lnTo>
                      <a:pt x="93" y="208"/>
                    </a:lnTo>
                    <a:lnTo>
                      <a:pt x="94" y="208"/>
                    </a:lnTo>
                    <a:lnTo>
                      <a:pt x="95" y="207"/>
                    </a:lnTo>
                    <a:lnTo>
                      <a:pt x="96" y="205"/>
                    </a:lnTo>
                    <a:lnTo>
                      <a:pt x="96" y="204"/>
                    </a:lnTo>
                    <a:lnTo>
                      <a:pt x="98" y="204"/>
                    </a:lnTo>
                    <a:lnTo>
                      <a:pt x="98" y="203"/>
                    </a:lnTo>
                    <a:lnTo>
                      <a:pt x="99" y="203"/>
                    </a:lnTo>
                    <a:lnTo>
                      <a:pt x="100" y="203"/>
                    </a:lnTo>
                    <a:lnTo>
                      <a:pt x="100" y="201"/>
                    </a:lnTo>
                    <a:lnTo>
                      <a:pt x="102" y="201"/>
                    </a:lnTo>
                    <a:lnTo>
                      <a:pt x="103" y="201"/>
                    </a:lnTo>
                    <a:lnTo>
                      <a:pt x="103" y="200"/>
                    </a:lnTo>
                    <a:lnTo>
                      <a:pt x="104" y="200"/>
                    </a:lnTo>
                    <a:lnTo>
                      <a:pt x="106" y="200"/>
                    </a:lnTo>
                    <a:lnTo>
                      <a:pt x="107" y="200"/>
                    </a:lnTo>
                    <a:lnTo>
                      <a:pt x="107" y="201"/>
                    </a:lnTo>
                    <a:lnTo>
                      <a:pt x="107" y="203"/>
                    </a:lnTo>
                    <a:lnTo>
                      <a:pt x="108" y="204"/>
                    </a:lnTo>
                    <a:lnTo>
                      <a:pt x="108" y="205"/>
                    </a:lnTo>
                    <a:lnTo>
                      <a:pt x="108" y="207"/>
                    </a:lnTo>
                    <a:lnTo>
                      <a:pt x="107" y="207"/>
                    </a:lnTo>
                    <a:lnTo>
                      <a:pt x="108" y="207"/>
                    </a:lnTo>
                    <a:lnTo>
                      <a:pt x="110" y="207"/>
                    </a:lnTo>
                    <a:lnTo>
                      <a:pt x="110" y="208"/>
                    </a:lnTo>
                    <a:lnTo>
                      <a:pt x="111" y="209"/>
                    </a:lnTo>
                    <a:lnTo>
                      <a:pt x="112" y="211"/>
                    </a:lnTo>
                    <a:lnTo>
                      <a:pt x="112" y="212"/>
                    </a:lnTo>
                    <a:lnTo>
                      <a:pt x="112" y="213"/>
                    </a:lnTo>
                    <a:lnTo>
                      <a:pt x="113" y="213"/>
                    </a:lnTo>
                    <a:lnTo>
                      <a:pt x="115" y="213"/>
                    </a:lnTo>
                    <a:lnTo>
                      <a:pt x="116" y="213"/>
                    </a:lnTo>
                    <a:lnTo>
                      <a:pt x="117" y="213"/>
                    </a:lnTo>
                    <a:lnTo>
                      <a:pt x="117" y="212"/>
                    </a:lnTo>
                    <a:lnTo>
                      <a:pt x="119" y="213"/>
                    </a:lnTo>
                    <a:lnTo>
                      <a:pt x="119" y="212"/>
                    </a:lnTo>
                    <a:lnTo>
                      <a:pt x="120" y="212"/>
                    </a:lnTo>
                    <a:lnTo>
                      <a:pt x="121" y="212"/>
                    </a:lnTo>
                    <a:lnTo>
                      <a:pt x="121" y="211"/>
                    </a:lnTo>
                    <a:lnTo>
                      <a:pt x="121" y="209"/>
                    </a:lnTo>
                    <a:lnTo>
                      <a:pt x="123" y="209"/>
                    </a:lnTo>
                    <a:lnTo>
                      <a:pt x="123" y="208"/>
                    </a:lnTo>
                    <a:lnTo>
                      <a:pt x="123" y="207"/>
                    </a:lnTo>
                    <a:lnTo>
                      <a:pt x="124" y="207"/>
                    </a:lnTo>
                    <a:lnTo>
                      <a:pt x="125" y="205"/>
                    </a:lnTo>
                    <a:lnTo>
                      <a:pt x="127" y="205"/>
                    </a:lnTo>
                    <a:lnTo>
                      <a:pt x="127" y="204"/>
                    </a:lnTo>
                    <a:lnTo>
                      <a:pt x="127" y="205"/>
                    </a:lnTo>
                    <a:lnTo>
                      <a:pt x="127" y="204"/>
                    </a:lnTo>
                    <a:lnTo>
                      <a:pt x="128" y="205"/>
                    </a:lnTo>
                    <a:lnTo>
                      <a:pt x="128" y="204"/>
                    </a:lnTo>
                    <a:lnTo>
                      <a:pt x="129" y="204"/>
                    </a:lnTo>
                    <a:lnTo>
                      <a:pt x="129" y="203"/>
                    </a:lnTo>
                    <a:lnTo>
                      <a:pt x="130" y="203"/>
                    </a:lnTo>
                    <a:lnTo>
                      <a:pt x="132" y="203"/>
                    </a:lnTo>
                    <a:lnTo>
                      <a:pt x="132" y="201"/>
                    </a:lnTo>
                    <a:lnTo>
                      <a:pt x="133" y="201"/>
                    </a:lnTo>
                    <a:lnTo>
                      <a:pt x="133" y="200"/>
                    </a:lnTo>
                    <a:lnTo>
                      <a:pt x="133" y="201"/>
                    </a:lnTo>
                    <a:lnTo>
                      <a:pt x="134" y="201"/>
                    </a:lnTo>
                    <a:lnTo>
                      <a:pt x="134" y="200"/>
                    </a:lnTo>
                    <a:lnTo>
                      <a:pt x="134" y="201"/>
                    </a:lnTo>
                    <a:lnTo>
                      <a:pt x="134" y="200"/>
                    </a:lnTo>
                    <a:lnTo>
                      <a:pt x="134" y="201"/>
                    </a:lnTo>
                    <a:lnTo>
                      <a:pt x="134" y="200"/>
                    </a:lnTo>
                    <a:lnTo>
                      <a:pt x="136" y="200"/>
                    </a:lnTo>
                    <a:lnTo>
                      <a:pt x="137" y="200"/>
                    </a:lnTo>
                    <a:lnTo>
                      <a:pt x="137" y="201"/>
                    </a:lnTo>
                    <a:lnTo>
                      <a:pt x="138" y="201"/>
                    </a:lnTo>
                    <a:lnTo>
                      <a:pt x="137" y="201"/>
                    </a:lnTo>
                    <a:lnTo>
                      <a:pt x="138" y="201"/>
                    </a:lnTo>
                    <a:lnTo>
                      <a:pt x="140" y="200"/>
                    </a:lnTo>
                    <a:lnTo>
                      <a:pt x="140" y="201"/>
                    </a:lnTo>
                    <a:lnTo>
                      <a:pt x="140" y="200"/>
                    </a:lnTo>
                    <a:lnTo>
                      <a:pt x="141" y="200"/>
                    </a:lnTo>
                    <a:lnTo>
                      <a:pt x="142" y="200"/>
                    </a:lnTo>
                    <a:lnTo>
                      <a:pt x="142" y="199"/>
                    </a:lnTo>
                    <a:lnTo>
                      <a:pt x="144" y="199"/>
                    </a:lnTo>
                    <a:lnTo>
                      <a:pt x="144" y="197"/>
                    </a:lnTo>
                    <a:lnTo>
                      <a:pt x="145" y="197"/>
                    </a:lnTo>
                    <a:lnTo>
                      <a:pt x="146" y="197"/>
                    </a:lnTo>
                    <a:lnTo>
                      <a:pt x="146" y="196"/>
                    </a:lnTo>
                    <a:lnTo>
                      <a:pt x="147" y="196"/>
                    </a:lnTo>
                    <a:lnTo>
                      <a:pt x="147" y="195"/>
                    </a:lnTo>
                    <a:lnTo>
                      <a:pt x="147" y="193"/>
                    </a:lnTo>
                    <a:lnTo>
                      <a:pt x="149" y="193"/>
                    </a:lnTo>
                    <a:lnTo>
                      <a:pt x="149" y="192"/>
                    </a:lnTo>
                    <a:lnTo>
                      <a:pt x="150" y="192"/>
                    </a:lnTo>
                    <a:lnTo>
                      <a:pt x="150" y="191"/>
                    </a:lnTo>
                    <a:lnTo>
                      <a:pt x="151" y="191"/>
                    </a:lnTo>
                    <a:lnTo>
                      <a:pt x="151" y="190"/>
                    </a:lnTo>
                    <a:lnTo>
                      <a:pt x="153" y="190"/>
                    </a:lnTo>
                    <a:lnTo>
                      <a:pt x="153" y="188"/>
                    </a:lnTo>
                    <a:lnTo>
                      <a:pt x="154" y="188"/>
                    </a:lnTo>
                    <a:lnTo>
                      <a:pt x="155" y="188"/>
                    </a:lnTo>
                    <a:lnTo>
                      <a:pt x="155" y="187"/>
                    </a:lnTo>
                    <a:lnTo>
                      <a:pt x="157" y="187"/>
                    </a:lnTo>
                    <a:lnTo>
                      <a:pt x="158" y="187"/>
                    </a:lnTo>
                    <a:lnTo>
                      <a:pt x="159" y="187"/>
                    </a:lnTo>
                    <a:lnTo>
                      <a:pt x="159" y="186"/>
                    </a:lnTo>
                    <a:lnTo>
                      <a:pt x="161" y="186"/>
                    </a:lnTo>
                    <a:lnTo>
                      <a:pt x="162" y="186"/>
                    </a:lnTo>
                    <a:lnTo>
                      <a:pt x="163" y="184"/>
                    </a:lnTo>
                    <a:lnTo>
                      <a:pt x="165" y="184"/>
                    </a:lnTo>
                    <a:lnTo>
                      <a:pt x="166" y="184"/>
                    </a:lnTo>
                    <a:lnTo>
                      <a:pt x="166" y="183"/>
                    </a:lnTo>
                    <a:lnTo>
                      <a:pt x="167" y="183"/>
                    </a:lnTo>
                    <a:lnTo>
                      <a:pt x="167" y="184"/>
                    </a:lnTo>
                    <a:lnTo>
                      <a:pt x="168" y="184"/>
                    </a:lnTo>
                    <a:lnTo>
                      <a:pt x="170" y="184"/>
                    </a:lnTo>
                    <a:lnTo>
                      <a:pt x="171" y="184"/>
                    </a:lnTo>
                    <a:lnTo>
                      <a:pt x="172" y="182"/>
                    </a:lnTo>
                    <a:lnTo>
                      <a:pt x="174" y="178"/>
                    </a:lnTo>
                    <a:lnTo>
                      <a:pt x="176" y="173"/>
                    </a:lnTo>
                    <a:lnTo>
                      <a:pt x="176" y="171"/>
                    </a:lnTo>
                    <a:lnTo>
                      <a:pt x="178" y="170"/>
                    </a:lnTo>
                    <a:lnTo>
                      <a:pt x="178" y="166"/>
                    </a:lnTo>
                    <a:lnTo>
                      <a:pt x="178" y="162"/>
                    </a:lnTo>
                    <a:lnTo>
                      <a:pt x="178" y="156"/>
                    </a:lnTo>
                    <a:lnTo>
                      <a:pt x="178" y="153"/>
                    </a:lnTo>
                    <a:lnTo>
                      <a:pt x="184" y="152"/>
                    </a:lnTo>
                    <a:lnTo>
                      <a:pt x="200" y="144"/>
                    </a:lnTo>
                    <a:lnTo>
                      <a:pt x="201" y="141"/>
                    </a:lnTo>
                    <a:lnTo>
                      <a:pt x="201" y="140"/>
                    </a:lnTo>
                    <a:lnTo>
                      <a:pt x="202" y="140"/>
                    </a:lnTo>
                    <a:lnTo>
                      <a:pt x="202" y="139"/>
                    </a:lnTo>
                    <a:lnTo>
                      <a:pt x="204" y="139"/>
                    </a:lnTo>
                    <a:lnTo>
                      <a:pt x="204" y="137"/>
                    </a:lnTo>
                    <a:lnTo>
                      <a:pt x="204" y="136"/>
                    </a:lnTo>
                    <a:lnTo>
                      <a:pt x="205" y="136"/>
                    </a:lnTo>
                    <a:lnTo>
                      <a:pt x="205" y="135"/>
                    </a:lnTo>
                    <a:lnTo>
                      <a:pt x="206" y="135"/>
                    </a:lnTo>
                    <a:lnTo>
                      <a:pt x="206" y="133"/>
                    </a:lnTo>
                    <a:lnTo>
                      <a:pt x="208" y="133"/>
                    </a:lnTo>
                    <a:lnTo>
                      <a:pt x="209" y="133"/>
                    </a:lnTo>
                    <a:lnTo>
                      <a:pt x="209" y="132"/>
                    </a:lnTo>
                    <a:lnTo>
                      <a:pt x="209" y="133"/>
                    </a:lnTo>
                    <a:lnTo>
                      <a:pt x="210" y="132"/>
                    </a:lnTo>
                    <a:lnTo>
                      <a:pt x="210" y="131"/>
                    </a:lnTo>
                    <a:lnTo>
                      <a:pt x="212" y="131"/>
                    </a:lnTo>
                    <a:lnTo>
                      <a:pt x="212" y="129"/>
                    </a:lnTo>
                    <a:lnTo>
                      <a:pt x="213" y="129"/>
                    </a:lnTo>
                    <a:lnTo>
                      <a:pt x="213" y="128"/>
                    </a:lnTo>
                    <a:lnTo>
                      <a:pt x="214" y="128"/>
                    </a:lnTo>
                    <a:lnTo>
                      <a:pt x="214" y="127"/>
                    </a:lnTo>
                    <a:lnTo>
                      <a:pt x="214" y="125"/>
                    </a:lnTo>
                    <a:lnTo>
                      <a:pt x="213" y="125"/>
                    </a:lnTo>
                    <a:lnTo>
                      <a:pt x="212" y="125"/>
                    </a:lnTo>
                    <a:lnTo>
                      <a:pt x="212" y="124"/>
                    </a:lnTo>
                    <a:lnTo>
                      <a:pt x="210" y="124"/>
                    </a:lnTo>
                    <a:lnTo>
                      <a:pt x="210" y="123"/>
                    </a:lnTo>
                    <a:lnTo>
                      <a:pt x="210" y="121"/>
                    </a:lnTo>
                    <a:lnTo>
                      <a:pt x="209" y="121"/>
                    </a:lnTo>
                    <a:lnTo>
                      <a:pt x="209" y="120"/>
                    </a:lnTo>
                    <a:lnTo>
                      <a:pt x="208" y="120"/>
                    </a:lnTo>
                    <a:lnTo>
                      <a:pt x="208" y="119"/>
                    </a:lnTo>
                    <a:lnTo>
                      <a:pt x="206" y="119"/>
                    </a:lnTo>
                    <a:lnTo>
                      <a:pt x="205" y="119"/>
                    </a:lnTo>
                    <a:lnTo>
                      <a:pt x="204" y="119"/>
                    </a:lnTo>
                    <a:lnTo>
                      <a:pt x="202" y="119"/>
                    </a:lnTo>
                    <a:lnTo>
                      <a:pt x="201" y="119"/>
                    </a:lnTo>
                    <a:lnTo>
                      <a:pt x="200" y="119"/>
                    </a:lnTo>
                    <a:lnTo>
                      <a:pt x="200" y="120"/>
                    </a:lnTo>
                    <a:lnTo>
                      <a:pt x="199" y="120"/>
                    </a:lnTo>
                    <a:lnTo>
                      <a:pt x="199" y="121"/>
                    </a:lnTo>
                    <a:lnTo>
                      <a:pt x="197" y="121"/>
                    </a:lnTo>
                    <a:lnTo>
                      <a:pt x="196" y="121"/>
                    </a:lnTo>
                    <a:lnTo>
                      <a:pt x="196" y="123"/>
                    </a:lnTo>
                    <a:lnTo>
                      <a:pt x="195" y="123"/>
                    </a:lnTo>
                    <a:lnTo>
                      <a:pt x="193" y="123"/>
                    </a:lnTo>
                    <a:lnTo>
                      <a:pt x="192" y="123"/>
                    </a:lnTo>
                    <a:lnTo>
                      <a:pt x="191" y="124"/>
                    </a:lnTo>
                    <a:lnTo>
                      <a:pt x="189" y="124"/>
                    </a:lnTo>
                    <a:lnTo>
                      <a:pt x="189" y="125"/>
                    </a:lnTo>
                    <a:lnTo>
                      <a:pt x="188" y="125"/>
                    </a:lnTo>
                    <a:lnTo>
                      <a:pt x="187" y="125"/>
                    </a:lnTo>
                    <a:lnTo>
                      <a:pt x="187" y="127"/>
                    </a:lnTo>
                    <a:lnTo>
                      <a:pt x="185" y="127"/>
                    </a:lnTo>
                    <a:lnTo>
                      <a:pt x="184" y="127"/>
                    </a:lnTo>
                    <a:lnTo>
                      <a:pt x="183" y="125"/>
                    </a:lnTo>
                    <a:lnTo>
                      <a:pt x="182" y="124"/>
                    </a:lnTo>
                    <a:lnTo>
                      <a:pt x="180" y="124"/>
                    </a:lnTo>
                    <a:lnTo>
                      <a:pt x="180" y="123"/>
                    </a:lnTo>
                    <a:lnTo>
                      <a:pt x="179" y="123"/>
                    </a:lnTo>
                    <a:lnTo>
                      <a:pt x="178" y="123"/>
                    </a:lnTo>
                    <a:lnTo>
                      <a:pt x="176" y="123"/>
                    </a:lnTo>
                    <a:lnTo>
                      <a:pt x="175" y="123"/>
                    </a:lnTo>
                    <a:lnTo>
                      <a:pt x="174" y="123"/>
                    </a:lnTo>
                    <a:lnTo>
                      <a:pt x="172" y="124"/>
                    </a:lnTo>
                    <a:lnTo>
                      <a:pt x="170" y="123"/>
                    </a:lnTo>
                    <a:lnTo>
                      <a:pt x="170" y="120"/>
                    </a:lnTo>
                    <a:lnTo>
                      <a:pt x="168" y="118"/>
                    </a:lnTo>
                    <a:lnTo>
                      <a:pt x="168" y="116"/>
                    </a:lnTo>
                    <a:lnTo>
                      <a:pt x="168" y="115"/>
                    </a:lnTo>
                    <a:lnTo>
                      <a:pt x="167" y="114"/>
                    </a:lnTo>
                    <a:lnTo>
                      <a:pt x="167" y="112"/>
                    </a:lnTo>
                    <a:lnTo>
                      <a:pt x="166" y="112"/>
                    </a:lnTo>
                    <a:lnTo>
                      <a:pt x="165" y="112"/>
                    </a:lnTo>
                    <a:lnTo>
                      <a:pt x="163" y="112"/>
                    </a:lnTo>
                    <a:lnTo>
                      <a:pt x="162" y="112"/>
                    </a:lnTo>
                    <a:lnTo>
                      <a:pt x="161" y="112"/>
                    </a:lnTo>
                    <a:lnTo>
                      <a:pt x="161" y="111"/>
                    </a:lnTo>
                    <a:lnTo>
                      <a:pt x="159" y="111"/>
                    </a:lnTo>
                    <a:lnTo>
                      <a:pt x="157" y="106"/>
                    </a:lnTo>
                    <a:lnTo>
                      <a:pt x="155" y="106"/>
                    </a:lnTo>
                    <a:lnTo>
                      <a:pt x="154" y="106"/>
                    </a:lnTo>
                    <a:lnTo>
                      <a:pt x="154" y="104"/>
                    </a:lnTo>
                    <a:lnTo>
                      <a:pt x="153" y="104"/>
                    </a:lnTo>
                    <a:lnTo>
                      <a:pt x="151" y="104"/>
                    </a:lnTo>
                    <a:lnTo>
                      <a:pt x="150" y="106"/>
                    </a:lnTo>
                    <a:lnTo>
                      <a:pt x="149" y="106"/>
                    </a:lnTo>
                    <a:lnTo>
                      <a:pt x="147" y="106"/>
                    </a:lnTo>
                    <a:lnTo>
                      <a:pt x="147" y="107"/>
                    </a:lnTo>
                    <a:lnTo>
                      <a:pt x="147" y="106"/>
                    </a:lnTo>
                    <a:lnTo>
                      <a:pt x="146" y="106"/>
                    </a:lnTo>
                    <a:lnTo>
                      <a:pt x="146" y="107"/>
                    </a:lnTo>
                    <a:lnTo>
                      <a:pt x="145" y="107"/>
                    </a:lnTo>
                    <a:lnTo>
                      <a:pt x="144" y="107"/>
                    </a:lnTo>
                    <a:lnTo>
                      <a:pt x="142" y="107"/>
                    </a:lnTo>
                    <a:lnTo>
                      <a:pt x="142" y="108"/>
                    </a:lnTo>
                    <a:lnTo>
                      <a:pt x="141" y="108"/>
                    </a:lnTo>
                    <a:lnTo>
                      <a:pt x="140" y="108"/>
                    </a:lnTo>
                    <a:lnTo>
                      <a:pt x="138" y="110"/>
                    </a:lnTo>
                    <a:lnTo>
                      <a:pt x="138" y="108"/>
                    </a:lnTo>
                    <a:lnTo>
                      <a:pt x="137" y="108"/>
                    </a:lnTo>
                    <a:lnTo>
                      <a:pt x="136" y="108"/>
                    </a:lnTo>
                    <a:lnTo>
                      <a:pt x="136" y="107"/>
                    </a:lnTo>
                    <a:lnTo>
                      <a:pt x="134" y="107"/>
                    </a:lnTo>
                    <a:lnTo>
                      <a:pt x="134" y="106"/>
                    </a:lnTo>
                    <a:lnTo>
                      <a:pt x="134" y="104"/>
                    </a:lnTo>
                    <a:lnTo>
                      <a:pt x="133" y="104"/>
                    </a:lnTo>
                    <a:lnTo>
                      <a:pt x="132" y="104"/>
                    </a:lnTo>
                    <a:lnTo>
                      <a:pt x="130" y="104"/>
                    </a:lnTo>
                    <a:lnTo>
                      <a:pt x="129" y="103"/>
                    </a:lnTo>
                    <a:lnTo>
                      <a:pt x="128" y="103"/>
                    </a:lnTo>
                    <a:lnTo>
                      <a:pt x="128" y="102"/>
                    </a:lnTo>
                    <a:lnTo>
                      <a:pt x="125" y="99"/>
                    </a:lnTo>
                    <a:lnTo>
                      <a:pt x="124" y="97"/>
                    </a:lnTo>
                    <a:lnTo>
                      <a:pt x="123" y="97"/>
                    </a:lnTo>
                    <a:lnTo>
                      <a:pt x="121" y="95"/>
                    </a:lnTo>
                    <a:lnTo>
                      <a:pt x="121" y="94"/>
                    </a:lnTo>
                    <a:lnTo>
                      <a:pt x="120" y="91"/>
                    </a:lnTo>
                    <a:lnTo>
                      <a:pt x="117" y="89"/>
                    </a:lnTo>
                    <a:lnTo>
                      <a:pt x="116" y="87"/>
                    </a:lnTo>
                    <a:lnTo>
                      <a:pt x="115" y="86"/>
                    </a:lnTo>
                    <a:lnTo>
                      <a:pt x="113" y="85"/>
                    </a:lnTo>
                    <a:lnTo>
                      <a:pt x="111" y="82"/>
                    </a:lnTo>
                    <a:lnTo>
                      <a:pt x="108" y="80"/>
                    </a:lnTo>
                    <a:lnTo>
                      <a:pt x="108" y="78"/>
                    </a:lnTo>
                    <a:lnTo>
                      <a:pt x="108" y="77"/>
                    </a:lnTo>
                    <a:lnTo>
                      <a:pt x="107" y="77"/>
                    </a:lnTo>
                    <a:lnTo>
                      <a:pt x="107" y="76"/>
                    </a:lnTo>
                    <a:lnTo>
                      <a:pt x="107" y="74"/>
                    </a:lnTo>
                    <a:lnTo>
                      <a:pt x="107" y="73"/>
                    </a:lnTo>
                    <a:lnTo>
                      <a:pt x="108" y="72"/>
                    </a:lnTo>
                    <a:lnTo>
                      <a:pt x="110" y="72"/>
                    </a:lnTo>
                    <a:lnTo>
                      <a:pt x="110" y="70"/>
                    </a:lnTo>
                    <a:lnTo>
                      <a:pt x="111" y="70"/>
                    </a:lnTo>
                    <a:lnTo>
                      <a:pt x="111" y="69"/>
                    </a:lnTo>
                    <a:lnTo>
                      <a:pt x="111" y="68"/>
                    </a:lnTo>
                    <a:lnTo>
                      <a:pt x="112" y="68"/>
                    </a:lnTo>
                    <a:lnTo>
                      <a:pt x="111" y="67"/>
                    </a:lnTo>
                    <a:lnTo>
                      <a:pt x="111" y="65"/>
                    </a:lnTo>
                    <a:lnTo>
                      <a:pt x="112" y="65"/>
                    </a:lnTo>
                    <a:lnTo>
                      <a:pt x="113" y="65"/>
                    </a:lnTo>
                    <a:lnTo>
                      <a:pt x="113" y="64"/>
                    </a:lnTo>
                    <a:lnTo>
                      <a:pt x="113" y="63"/>
                    </a:lnTo>
                    <a:lnTo>
                      <a:pt x="115" y="63"/>
                    </a:lnTo>
                    <a:lnTo>
                      <a:pt x="116" y="63"/>
                    </a:lnTo>
                    <a:lnTo>
                      <a:pt x="116" y="61"/>
                    </a:lnTo>
                    <a:lnTo>
                      <a:pt x="116" y="60"/>
                    </a:lnTo>
                    <a:lnTo>
                      <a:pt x="116" y="59"/>
                    </a:lnTo>
                    <a:lnTo>
                      <a:pt x="116" y="57"/>
                    </a:lnTo>
                    <a:lnTo>
                      <a:pt x="116" y="56"/>
                    </a:lnTo>
                    <a:lnTo>
                      <a:pt x="116" y="55"/>
                    </a:lnTo>
                    <a:lnTo>
                      <a:pt x="117" y="55"/>
                    </a:lnTo>
                    <a:lnTo>
                      <a:pt x="119" y="55"/>
                    </a:lnTo>
                    <a:lnTo>
                      <a:pt x="120" y="55"/>
                    </a:lnTo>
                    <a:lnTo>
                      <a:pt x="120" y="56"/>
                    </a:lnTo>
                    <a:lnTo>
                      <a:pt x="121" y="56"/>
                    </a:lnTo>
                    <a:lnTo>
                      <a:pt x="123" y="56"/>
                    </a:lnTo>
                    <a:lnTo>
                      <a:pt x="124" y="56"/>
                    </a:lnTo>
                    <a:lnTo>
                      <a:pt x="125" y="56"/>
                    </a:lnTo>
                    <a:lnTo>
                      <a:pt x="125" y="57"/>
                    </a:lnTo>
                    <a:lnTo>
                      <a:pt x="127" y="57"/>
                    </a:lnTo>
                    <a:lnTo>
                      <a:pt x="128" y="57"/>
                    </a:lnTo>
                    <a:lnTo>
                      <a:pt x="129" y="57"/>
                    </a:lnTo>
                    <a:lnTo>
                      <a:pt x="130" y="57"/>
                    </a:lnTo>
                    <a:lnTo>
                      <a:pt x="132" y="57"/>
                    </a:lnTo>
                    <a:lnTo>
                      <a:pt x="133" y="57"/>
                    </a:lnTo>
                    <a:lnTo>
                      <a:pt x="134" y="57"/>
                    </a:lnTo>
                    <a:lnTo>
                      <a:pt x="134" y="59"/>
                    </a:lnTo>
                    <a:lnTo>
                      <a:pt x="134" y="57"/>
                    </a:lnTo>
                    <a:lnTo>
                      <a:pt x="136" y="57"/>
                    </a:lnTo>
                    <a:lnTo>
                      <a:pt x="137" y="57"/>
                    </a:lnTo>
                    <a:lnTo>
                      <a:pt x="138" y="57"/>
                    </a:lnTo>
                    <a:lnTo>
                      <a:pt x="140" y="57"/>
                    </a:lnTo>
                    <a:lnTo>
                      <a:pt x="141" y="57"/>
                    </a:lnTo>
                    <a:lnTo>
                      <a:pt x="142" y="57"/>
                    </a:lnTo>
                    <a:lnTo>
                      <a:pt x="142" y="59"/>
                    </a:lnTo>
                    <a:lnTo>
                      <a:pt x="144" y="59"/>
                    </a:lnTo>
                    <a:lnTo>
                      <a:pt x="144" y="60"/>
                    </a:lnTo>
                    <a:lnTo>
                      <a:pt x="145" y="60"/>
                    </a:lnTo>
                    <a:lnTo>
                      <a:pt x="145" y="61"/>
                    </a:lnTo>
                    <a:lnTo>
                      <a:pt x="146" y="63"/>
                    </a:lnTo>
                    <a:lnTo>
                      <a:pt x="146" y="64"/>
                    </a:lnTo>
                    <a:lnTo>
                      <a:pt x="146" y="65"/>
                    </a:lnTo>
                    <a:lnTo>
                      <a:pt x="147" y="65"/>
                    </a:lnTo>
                    <a:lnTo>
                      <a:pt x="147" y="67"/>
                    </a:lnTo>
                    <a:lnTo>
                      <a:pt x="147" y="68"/>
                    </a:lnTo>
                    <a:lnTo>
                      <a:pt x="149" y="68"/>
                    </a:lnTo>
                    <a:lnTo>
                      <a:pt x="149" y="69"/>
                    </a:lnTo>
                    <a:lnTo>
                      <a:pt x="150" y="69"/>
                    </a:lnTo>
                    <a:lnTo>
                      <a:pt x="151" y="69"/>
                    </a:lnTo>
                    <a:lnTo>
                      <a:pt x="153" y="69"/>
                    </a:lnTo>
                    <a:lnTo>
                      <a:pt x="154" y="69"/>
                    </a:lnTo>
                    <a:lnTo>
                      <a:pt x="155" y="69"/>
                    </a:lnTo>
                    <a:lnTo>
                      <a:pt x="155" y="70"/>
                    </a:lnTo>
                    <a:lnTo>
                      <a:pt x="157" y="70"/>
                    </a:lnTo>
                    <a:lnTo>
                      <a:pt x="158" y="70"/>
                    </a:lnTo>
                    <a:lnTo>
                      <a:pt x="159" y="70"/>
                    </a:lnTo>
                    <a:lnTo>
                      <a:pt x="161" y="70"/>
                    </a:lnTo>
                    <a:lnTo>
                      <a:pt x="161" y="72"/>
                    </a:lnTo>
                    <a:lnTo>
                      <a:pt x="162" y="72"/>
                    </a:lnTo>
                    <a:lnTo>
                      <a:pt x="162" y="73"/>
                    </a:lnTo>
                    <a:lnTo>
                      <a:pt x="163" y="73"/>
                    </a:lnTo>
                    <a:lnTo>
                      <a:pt x="165" y="73"/>
                    </a:lnTo>
                    <a:lnTo>
                      <a:pt x="165" y="72"/>
                    </a:lnTo>
                    <a:lnTo>
                      <a:pt x="166" y="72"/>
                    </a:lnTo>
                    <a:lnTo>
                      <a:pt x="166" y="73"/>
                    </a:lnTo>
                    <a:lnTo>
                      <a:pt x="167" y="73"/>
                    </a:lnTo>
                    <a:lnTo>
                      <a:pt x="166" y="73"/>
                    </a:lnTo>
                    <a:lnTo>
                      <a:pt x="167" y="73"/>
                    </a:lnTo>
                    <a:lnTo>
                      <a:pt x="167" y="74"/>
                    </a:lnTo>
                    <a:lnTo>
                      <a:pt x="167" y="73"/>
                    </a:lnTo>
                    <a:lnTo>
                      <a:pt x="168" y="72"/>
                    </a:lnTo>
                    <a:lnTo>
                      <a:pt x="170" y="72"/>
                    </a:lnTo>
                    <a:lnTo>
                      <a:pt x="170" y="70"/>
                    </a:lnTo>
                    <a:lnTo>
                      <a:pt x="171" y="70"/>
                    </a:lnTo>
                    <a:lnTo>
                      <a:pt x="172" y="70"/>
                    </a:lnTo>
                    <a:lnTo>
                      <a:pt x="172" y="69"/>
                    </a:lnTo>
                    <a:lnTo>
                      <a:pt x="172" y="68"/>
                    </a:lnTo>
                    <a:lnTo>
                      <a:pt x="174" y="68"/>
                    </a:lnTo>
                    <a:lnTo>
                      <a:pt x="174" y="67"/>
                    </a:lnTo>
                    <a:lnTo>
                      <a:pt x="175" y="65"/>
                    </a:lnTo>
                    <a:lnTo>
                      <a:pt x="176" y="65"/>
                    </a:lnTo>
                    <a:lnTo>
                      <a:pt x="178" y="65"/>
                    </a:lnTo>
                    <a:lnTo>
                      <a:pt x="178" y="64"/>
                    </a:lnTo>
                    <a:lnTo>
                      <a:pt x="179" y="64"/>
                    </a:lnTo>
                    <a:lnTo>
                      <a:pt x="179" y="63"/>
                    </a:lnTo>
                    <a:lnTo>
                      <a:pt x="180" y="63"/>
                    </a:lnTo>
                    <a:lnTo>
                      <a:pt x="180" y="61"/>
                    </a:lnTo>
                    <a:lnTo>
                      <a:pt x="180" y="63"/>
                    </a:lnTo>
                    <a:lnTo>
                      <a:pt x="182" y="63"/>
                    </a:lnTo>
                    <a:lnTo>
                      <a:pt x="183" y="63"/>
                    </a:lnTo>
                    <a:lnTo>
                      <a:pt x="183" y="64"/>
                    </a:lnTo>
                    <a:lnTo>
                      <a:pt x="184" y="64"/>
                    </a:lnTo>
                    <a:lnTo>
                      <a:pt x="185" y="64"/>
                    </a:lnTo>
                    <a:lnTo>
                      <a:pt x="187" y="64"/>
                    </a:lnTo>
                    <a:lnTo>
                      <a:pt x="187" y="65"/>
                    </a:lnTo>
                    <a:lnTo>
                      <a:pt x="188" y="65"/>
                    </a:lnTo>
                    <a:lnTo>
                      <a:pt x="189" y="67"/>
                    </a:lnTo>
                    <a:lnTo>
                      <a:pt x="191" y="65"/>
                    </a:lnTo>
                    <a:lnTo>
                      <a:pt x="192" y="64"/>
                    </a:lnTo>
                    <a:lnTo>
                      <a:pt x="192" y="63"/>
                    </a:lnTo>
                    <a:lnTo>
                      <a:pt x="193" y="63"/>
                    </a:lnTo>
                    <a:lnTo>
                      <a:pt x="195" y="61"/>
                    </a:lnTo>
                    <a:lnTo>
                      <a:pt x="196" y="60"/>
                    </a:lnTo>
                    <a:lnTo>
                      <a:pt x="196" y="59"/>
                    </a:lnTo>
                    <a:lnTo>
                      <a:pt x="197" y="57"/>
                    </a:lnTo>
                    <a:lnTo>
                      <a:pt x="199" y="56"/>
                    </a:lnTo>
                    <a:lnTo>
                      <a:pt x="199" y="55"/>
                    </a:lnTo>
                    <a:lnTo>
                      <a:pt x="200" y="55"/>
                    </a:lnTo>
                    <a:lnTo>
                      <a:pt x="200" y="53"/>
                    </a:lnTo>
                    <a:lnTo>
                      <a:pt x="200" y="52"/>
                    </a:lnTo>
                    <a:lnTo>
                      <a:pt x="200" y="51"/>
                    </a:lnTo>
                    <a:lnTo>
                      <a:pt x="201" y="51"/>
                    </a:lnTo>
                    <a:lnTo>
                      <a:pt x="200" y="49"/>
                    </a:lnTo>
                    <a:lnTo>
                      <a:pt x="201" y="49"/>
                    </a:lnTo>
                    <a:lnTo>
                      <a:pt x="201" y="51"/>
                    </a:lnTo>
                    <a:lnTo>
                      <a:pt x="201" y="52"/>
                    </a:lnTo>
                    <a:lnTo>
                      <a:pt x="201" y="53"/>
                    </a:lnTo>
                    <a:lnTo>
                      <a:pt x="204" y="56"/>
                    </a:lnTo>
                    <a:lnTo>
                      <a:pt x="206" y="55"/>
                    </a:lnTo>
                    <a:lnTo>
                      <a:pt x="208" y="53"/>
                    </a:lnTo>
                    <a:lnTo>
                      <a:pt x="209" y="52"/>
                    </a:lnTo>
                    <a:lnTo>
                      <a:pt x="210" y="52"/>
                    </a:lnTo>
                    <a:lnTo>
                      <a:pt x="212" y="52"/>
                    </a:lnTo>
                    <a:lnTo>
                      <a:pt x="210" y="57"/>
                    </a:lnTo>
                    <a:lnTo>
                      <a:pt x="210" y="68"/>
                    </a:lnTo>
                    <a:lnTo>
                      <a:pt x="213" y="78"/>
                    </a:lnTo>
                    <a:lnTo>
                      <a:pt x="214" y="80"/>
                    </a:lnTo>
                    <a:lnTo>
                      <a:pt x="214" y="81"/>
                    </a:lnTo>
                    <a:lnTo>
                      <a:pt x="217" y="86"/>
                    </a:lnTo>
                    <a:lnTo>
                      <a:pt x="219" y="90"/>
                    </a:lnTo>
                    <a:lnTo>
                      <a:pt x="219" y="91"/>
                    </a:lnTo>
                    <a:lnTo>
                      <a:pt x="221" y="91"/>
                    </a:lnTo>
                    <a:lnTo>
                      <a:pt x="221" y="93"/>
                    </a:lnTo>
                    <a:lnTo>
                      <a:pt x="221" y="94"/>
                    </a:lnTo>
                    <a:lnTo>
                      <a:pt x="226" y="94"/>
                    </a:lnTo>
                    <a:lnTo>
                      <a:pt x="226" y="95"/>
                    </a:lnTo>
                    <a:lnTo>
                      <a:pt x="226" y="94"/>
                    </a:lnTo>
                    <a:lnTo>
                      <a:pt x="227" y="94"/>
                    </a:lnTo>
                    <a:lnTo>
                      <a:pt x="229" y="94"/>
                    </a:lnTo>
                    <a:lnTo>
                      <a:pt x="230" y="94"/>
                    </a:lnTo>
                    <a:lnTo>
                      <a:pt x="231" y="94"/>
                    </a:lnTo>
                    <a:lnTo>
                      <a:pt x="233" y="94"/>
                    </a:lnTo>
                    <a:lnTo>
                      <a:pt x="233" y="95"/>
                    </a:lnTo>
                    <a:lnTo>
                      <a:pt x="234" y="97"/>
                    </a:lnTo>
                    <a:lnTo>
                      <a:pt x="234" y="98"/>
                    </a:lnTo>
                    <a:lnTo>
                      <a:pt x="234" y="99"/>
                    </a:lnTo>
                    <a:lnTo>
                      <a:pt x="235" y="99"/>
                    </a:lnTo>
                    <a:lnTo>
                      <a:pt x="235" y="101"/>
                    </a:lnTo>
                    <a:lnTo>
                      <a:pt x="235" y="102"/>
                    </a:lnTo>
                    <a:lnTo>
                      <a:pt x="237" y="102"/>
                    </a:lnTo>
                    <a:lnTo>
                      <a:pt x="237" y="103"/>
                    </a:lnTo>
                    <a:lnTo>
                      <a:pt x="238" y="103"/>
                    </a:lnTo>
                    <a:lnTo>
                      <a:pt x="239" y="103"/>
                    </a:lnTo>
                    <a:lnTo>
                      <a:pt x="240" y="103"/>
                    </a:lnTo>
                    <a:lnTo>
                      <a:pt x="240" y="104"/>
                    </a:lnTo>
                    <a:lnTo>
                      <a:pt x="242" y="104"/>
                    </a:lnTo>
                    <a:lnTo>
                      <a:pt x="243" y="104"/>
                    </a:lnTo>
                    <a:lnTo>
                      <a:pt x="243" y="103"/>
                    </a:lnTo>
                    <a:lnTo>
                      <a:pt x="243" y="104"/>
                    </a:lnTo>
                    <a:lnTo>
                      <a:pt x="244" y="104"/>
                    </a:lnTo>
                    <a:lnTo>
                      <a:pt x="246" y="104"/>
                    </a:lnTo>
                    <a:lnTo>
                      <a:pt x="246" y="106"/>
                    </a:lnTo>
                    <a:lnTo>
                      <a:pt x="247" y="106"/>
                    </a:lnTo>
                    <a:lnTo>
                      <a:pt x="247" y="107"/>
                    </a:lnTo>
                    <a:lnTo>
                      <a:pt x="248" y="107"/>
                    </a:lnTo>
                    <a:lnTo>
                      <a:pt x="248" y="106"/>
                    </a:lnTo>
                    <a:lnTo>
                      <a:pt x="248" y="104"/>
                    </a:lnTo>
                    <a:lnTo>
                      <a:pt x="250" y="104"/>
                    </a:lnTo>
                    <a:lnTo>
                      <a:pt x="250" y="106"/>
                    </a:lnTo>
                    <a:lnTo>
                      <a:pt x="251" y="106"/>
                    </a:lnTo>
                    <a:lnTo>
                      <a:pt x="252" y="106"/>
                    </a:lnTo>
                    <a:lnTo>
                      <a:pt x="252" y="104"/>
                    </a:lnTo>
                    <a:lnTo>
                      <a:pt x="254" y="104"/>
                    </a:lnTo>
                    <a:lnTo>
                      <a:pt x="254" y="103"/>
                    </a:lnTo>
                    <a:lnTo>
                      <a:pt x="255" y="103"/>
                    </a:lnTo>
                    <a:lnTo>
                      <a:pt x="256" y="103"/>
                    </a:lnTo>
                    <a:lnTo>
                      <a:pt x="257" y="103"/>
                    </a:lnTo>
                    <a:lnTo>
                      <a:pt x="259" y="103"/>
                    </a:lnTo>
                    <a:lnTo>
                      <a:pt x="260" y="103"/>
                    </a:lnTo>
                    <a:lnTo>
                      <a:pt x="261" y="103"/>
                    </a:lnTo>
                    <a:lnTo>
                      <a:pt x="263" y="103"/>
                    </a:lnTo>
                    <a:lnTo>
                      <a:pt x="264" y="103"/>
                    </a:lnTo>
                    <a:lnTo>
                      <a:pt x="264" y="102"/>
                    </a:lnTo>
                    <a:lnTo>
                      <a:pt x="264" y="103"/>
                    </a:lnTo>
                    <a:lnTo>
                      <a:pt x="265" y="103"/>
                    </a:lnTo>
                    <a:lnTo>
                      <a:pt x="265" y="102"/>
                    </a:lnTo>
                    <a:lnTo>
                      <a:pt x="265" y="103"/>
                    </a:lnTo>
                    <a:lnTo>
                      <a:pt x="265" y="104"/>
                    </a:lnTo>
                    <a:lnTo>
                      <a:pt x="267" y="104"/>
                    </a:lnTo>
                    <a:lnTo>
                      <a:pt x="268" y="104"/>
                    </a:lnTo>
                    <a:lnTo>
                      <a:pt x="269" y="104"/>
                    </a:lnTo>
                    <a:lnTo>
                      <a:pt x="271" y="104"/>
                    </a:lnTo>
                    <a:lnTo>
                      <a:pt x="272" y="104"/>
                    </a:lnTo>
                    <a:lnTo>
                      <a:pt x="273" y="104"/>
                    </a:lnTo>
                    <a:lnTo>
                      <a:pt x="273" y="106"/>
                    </a:lnTo>
                    <a:lnTo>
                      <a:pt x="274" y="106"/>
                    </a:lnTo>
                    <a:lnTo>
                      <a:pt x="274" y="104"/>
                    </a:lnTo>
                    <a:lnTo>
                      <a:pt x="276" y="104"/>
                    </a:lnTo>
                    <a:lnTo>
                      <a:pt x="276" y="103"/>
                    </a:lnTo>
                    <a:lnTo>
                      <a:pt x="277" y="103"/>
                    </a:lnTo>
                    <a:lnTo>
                      <a:pt x="278" y="102"/>
                    </a:lnTo>
                    <a:lnTo>
                      <a:pt x="277" y="102"/>
                    </a:lnTo>
                    <a:lnTo>
                      <a:pt x="277" y="101"/>
                    </a:lnTo>
                    <a:lnTo>
                      <a:pt x="278" y="101"/>
                    </a:lnTo>
                    <a:lnTo>
                      <a:pt x="278" y="99"/>
                    </a:lnTo>
                    <a:lnTo>
                      <a:pt x="278" y="98"/>
                    </a:lnTo>
                    <a:lnTo>
                      <a:pt x="280" y="98"/>
                    </a:lnTo>
                    <a:lnTo>
                      <a:pt x="281" y="98"/>
                    </a:lnTo>
                    <a:lnTo>
                      <a:pt x="282" y="98"/>
                    </a:lnTo>
                    <a:lnTo>
                      <a:pt x="284" y="98"/>
                    </a:lnTo>
                    <a:lnTo>
                      <a:pt x="284" y="97"/>
                    </a:lnTo>
                    <a:lnTo>
                      <a:pt x="284" y="95"/>
                    </a:lnTo>
                    <a:lnTo>
                      <a:pt x="285" y="95"/>
                    </a:lnTo>
                    <a:lnTo>
                      <a:pt x="285" y="94"/>
                    </a:lnTo>
                    <a:lnTo>
                      <a:pt x="286" y="94"/>
                    </a:lnTo>
                    <a:lnTo>
                      <a:pt x="286" y="93"/>
                    </a:lnTo>
                    <a:lnTo>
                      <a:pt x="288" y="93"/>
                    </a:lnTo>
                    <a:lnTo>
                      <a:pt x="288" y="91"/>
                    </a:lnTo>
                    <a:lnTo>
                      <a:pt x="289" y="91"/>
                    </a:lnTo>
                    <a:lnTo>
                      <a:pt x="289" y="90"/>
                    </a:lnTo>
                    <a:lnTo>
                      <a:pt x="290" y="90"/>
                    </a:lnTo>
                    <a:lnTo>
                      <a:pt x="290" y="89"/>
                    </a:lnTo>
                    <a:lnTo>
                      <a:pt x="291" y="89"/>
                    </a:lnTo>
                    <a:lnTo>
                      <a:pt x="291" y="87"/>
                    </a:lnTo>
                    <a:lnTo>
                      <a:pt x="291" y="86"/>
                    </a:lnTo>
                    <a:lnTo>
                      <a:pt x="293" y="86"/>
                    </a:lnTo>
                    <a:lnTo>
                      <a:pt x="293" y="85"/>
                    </a:lnTo>
                    <a:lnTo>
                      <a:pt x="294" y="85"/>
                    </a:lnTo>
                    <a:lnTo>
                      <a:pt x="294" y="84"/>
                    </a:lnTo>
                    <a:lnTo>
                      <a:pt x="295" y="82"/>
                    </a:lnTo>
                    <a:lnTo>
                      <a:pt x="294" y="82"/>
                    </a:lnTo>
                    <a:lnTo>
                      <a:pt x="295" y="82"/>
                    </a:lnTo>
                    <a:lnTo>
                      <a:pt x="295" y="81"/>
                    </a:lnTo>
                    <a:lnTo>
                      <a:pt x="297" y="81"/>
                    </a:lnTo>
                    <a:lnTo>
                      <a:pt x="297" y="80"/>
                    </a:lnTo>
                    <a:lnTo>
                      <a:pt x="298" y="80"/>
                    </a:lnTo>
                    <a:lnTo>
                      <a:pt x="298" y="78"/>
                    </a:lnTo>
                    <a:lnTo>
                      <a:pt x="298" y="77"/>
                    </a:lnTo>
                    <a:lnTo>
                      <a:pt x="299" y="77"/>
                    </a:lnTo>
                    <a:lnTo>
                      <a:pt x="299" y="76"/>
                    </a:lnTo>
                    <a:lnTo>
                      <a:pt x="301" y="76"/>
                    </a:lnTo>
                    <a:lnTo>
                      <a:pt x="302" y="76"/>
                    </a:lnTo>
                    <a:lnTo>
                      <a:pt x="303" y="74"/>
                    </a:lnTo>
                    <a:lnTo>
                      <a:pt x="305" y="76"/>
                    </a:lnTo>
                    <a:lnTo>
                      <a:pt x="305" y="74"/>
                    </a:lnTo>
                    <a:lnTo>
                      <a:pt x="305" y="76"/>
                    </a:lnTo>
                    <a:lnTo>
                      <a:pt x="306" y="76"/>
                    </a:lnTo>
                    <a:lnTo>
                      <a:pt x="307" y="76"/>
                    </a:lnTo>
                    <a:lnTo>
                      <a:pt x="309" y="76"/>
                    </a:lnTo>
                    <a:lnTo>
                      <a:pt x="309" y="77"/>
                    </a:lnTo>
                    <a:lnTo>
                      <a:pt x="310" y="77"/>
                    </a:lnTo>
                    <a:lnTo>
                      <a:pt x="311" y="77"/>
                    </a:lnTo>
                    <a:lnTo>
                      <a:pt x="311" y="78"/>
                    </a:lnTo>
                    <a:lnTo>
                      <a:pt x="312" y="78"/>
                    </a:lnTo>
                    <a:lnTo>
                      <a:pt x="314" y="78"/>
                    </a:lnTo>
                    <a:lnTo>
                      <a:pt x="314" y="77"/>
                    </a:lnTo>
                    <a:lnTo>
                      <a:pt x="315" y="77"/>
                    </a:lnTo>
                    <a:lnTo>
                      <a:pt x="316" y="77"/>
                    </a:lnTo>
                    <a:lnTo>
                      <a:pt x="318" y="77"/>
                    </a:lnTo>
                    <a:lnTo>
                      <a:pt x="319" y="77"/>
                    </a:lnTo>
                    <a:lnTo>
                      <a:pt x="319" y="78"/>
                    </a:lnTo>
                    <a:lnTo>
                      <a:pt x="319" y="80"/>
                    </a:lnTo>
                    <a:lnTo>
                      <a:pt x="320" y="80"/>
                    </a:lnTo>
                    <a:lnTo>
                      <a:pt x="322" y="80"/>
                    </a:lnTo>
                    <a:lnTo>
                      <a:pt x="320" y="80"/>
                    </a:lnTo>
                    <a:lnTo>
                      <a:pt x="322" y="78"/>
                    </a:lnTo>
                    <a:lnTo>
                      <a:pt x="320" y="78"/>
                    </a:lnTo>
                    <a:lnTo>
                      <a:pt x="320" y="77"/>
                    </a:lnTo>
                    <a:lnTo>
                      <a:pt x="322" y="77"/>
                    </a:lnTo>
                    <a:lnTo>
                      <a:pt x="322" y="76"/>
                    </a:lnTo>
                    <a:lnTo>
                      <a:pt x="322" y="74"/>
                    </a:lnTo>
                    <a:lnTo>
                      <a:pt x="322" y="73"/>
                    </a:lnTo>
                    <a:lnTo>
                      <a:pt x="322" y="72"/>
                    </a:lnTo>
                    <a:lnTo>
                      <a:pt x="323" y="72"/>
                    </a:lnTo>
                    <a:lnTo>
                      <a:pt x="323" y="70"/>
                    </a:lnTo>
                    <a:lnTo>
                      <a:pt x="323" y="69"/>
                    </a:lnTo>
                    <a:lnTo>
                      <a:pt x="323" y="68"/>
                    </a:lnTo>
                    <a:lnTo>
                      <a:pt x="323" y="67"/>
                    </a:lnTo>
                    <a:lnTo>
                      <a:pt x="323" y="65"/>
                    </a:lnTo>
                    <a:lnTo>
                      <a:pt x="323" y="64"/>
                    </a:lnTo>
                    <a:lnTo>
                      <a:pt x="323" y="63"/>
                    </a:lnTo>
                    <a:lnTo>
                      <a:pt x="322" y="63"/>
                    </a:lnTo>
                    <a:lnTo>
                      <a:pt x="322" y="61"/>
                    </a:lnTo>
                    <a:lnTo>
                      <a:pt x="320" y="60"/>
                    </a:lnTo>
                    <a:lnTo>
                      <a:pt x="322" y="57"/>
                    </a:lnTo>
                    <a:lnTo>
                      <a:pt x="323" y="56"/>
                    </a:lnTo>
                    <a:lnTo>
                      <a:pt x="323" y="55"/>
                    </a:lnTo>
                    <a:lnTo>
                      <a:pt x="324" y="55"/>
                    </a:lnTo>
                    <a:lnTo>
                      <a:pt x="324" y="53"/>
                    </a:lnTo>
                    <a:lnTo>
                      <a:pt x="326" y="53"/>
                    </a:lnTo>
                    <a:lnTo>
                      <a:pt x="326" y="52"/>
                    </a:lnTo>
                    <a:lnTo>
                      <a:pt x="327" y="51"/>
                    </a:lnTo>
                    <a:lnTo>
                      <a:pt x="328" y="49"/>
                    </a:lnTo>
                    <a:lnTo>
                      <a:pt x="328" y="48"/>
                    </a:lnTo>
                    <a:lnTo>
                      <a:pt x="329" y="48"/>
                    </a:lnTo>
                    <a:lnTo>
                      <a:pt x="331" y="47"/>
                    </a:lnTo>
                    <a:lnTo>
                      <a:pt x="332" y="46"/>
                    </a:lnTo>
                    <a:lnTo>
                      <a:pt x="333" y="46"/>
                    </a:lnTo>
                    <a:lnTo>
                      <a:pt x="335" y="44"/>
                    </a:lnTo>
                    <a:lnTo>
                      <a:pt x="336" y="43"/>
                    </a:lnTo>
                    <a:lnTo>
                      <a:pt x="336" y="42"/>
                    </a:lnTo>
                    <a:lnTo>
                      <a:pt x="337" y="40"/>
                    </a:lnTo>
                    <a:lnTo>
                      <a:pt x="339" y="38"/>
                    </a:lnTo>
                    <a:lnTo>
                      <a:pt x="340" y="36"/>
                    </a:lnTo>
                    <a:lnTo>
                      <a:pt x="340" y="35"/>
                    </a:lnTo>
                    <a:lnTo>
                      <a:pt x="340" y="34"/>
                    </a:lnTo>
                    <a:lnTo>
                      <a:pt x="340" y="32"/>
                    </a:lnTo>
                    <a:lnTo>
                      <a:pt x="341" y="31"/>
                    </a:lnTo>
                    <a:lnTo>
                      <a:pt x="343" y="29"/>
                    </a:lnTo>
                    <a:lnTo>
                      <a:pt x="344" y="27"/>
                    </a:lnTo>
                    <a:lnTo>
                      <a:pt x="345" y="27"/>
                    </a:lnTo>
                    <a:lnTo>
                      <a:pt x="345" y="26"/>
                    </a:lnTo>
                    <a:lnTo>
                      <a:pt x="346" y="26"/>
                    </a:lnTo>
                    <a:lnTo>
                      <a:pt x="346" y="25"/>
                    </a:lnTo>
                    <a:lnTo>
                      <a:pt x="348" y="23"/>
                    </a:lnTo>
                    <a:lnTo>
                      <a:pt x="349" y="22"/>
                    </a:lnTo>
                    <a:lnTo>
                      <a:pt x="349" y="21"/>
                    </a:lnTo>
                    <a:lnTo>
                      <a:pt x="349" y="18"/>
                    </a:lnTo>
                    <a:lnTo>
                      <a:pt x="349" y="17"/>
                    </a:lnTo>
                    <a:lnTo>
                      <a:pt x="350" y="17"/>
                    </a:lnTo>
                    <a:lnTo>
                      <a:pt x="352" y="15"/>
                    </a:lnTo>
                    <a:lnTo>
                      <a:pt x="353" y="14"/>
                    </a:lnTo>
                    <a:lnTo>
                      <a:pt x="354" y="14"/>
                    </a:lnTo>
                    <a:lnTo>
                      <a:pt x="356" y="14"/>
                    </a:lnTo>
                    <a:lnTo>
                      <a:pt x="356" y="13"/>
                    </a:lnTo>
                    <a:lnTo>
                      <a:pt x="357" y="13"/>
                    </a:lnTo>
                    <a:lnTo>
                      <a:pt x="358" y="13"/>
                    </a:lnTo>
                    <a:lnTo>
                      <a:pt x="358" y="12"/>
                    </a:lnTo>
                    <a:lnTo>
                      <a:pt x="360" y="12"/>
                    </a:lnTo>
                    <a:lnTo>
                      <a:pt x="360" y="10"/>
                    </a:lnTo>
                    <a:lnTo>
                      <a:pt x="361" y="9"/>
                    </a:lnTo>
                    <a:lnTo>
                      <a:pt x="362" y="8"/>
                    </a:lnTo>
                    <a:lnTo>
                      <a:pt x="363" y="8"/>
                    </a:lnTo>
                    <a:lnTo>
                      <a:pt x="365" y="8"/>
                    </a:lnTo>
                    <a:lnTo>
                      <a:pt x="365" y="6"/>
                    </a:lnTo>
                    <a:lnTo>
                      <a:pt x="366" y="6"/>
                    </a:lnTo>
                    <a:lnTo>
                      <a:pt x="367" y="6"/>
                    </a:lnTo>
                    <a:lnTo>
                      <a:pt x="371" y="6"/>
                    </a:lnTo>
                    <a:lnTo>
                      <a:pt x="373" y="6"/>
                    </a:lnTo>
                    <a:lnTo>
                      <a:pt x="373" y="5"/>
                    </a:lnTo>
                    <a:lnTo>
                      <a:pt x="374" y="5"/>
                    </a:lnTo>
                    <a:lnTo>
                      <a:pt x="375" y="5"/>
                    </a:lnTo>
                    <a:lnTo>
                      <a:pt x="377" y="5"/>
                    </a:lnTo>
                    <a:lnTo>
                      <a:pt x="378" y="4"/>
                    </a:lnTo>
                    <a:lnTo>
                      <a:pt x="377" y="4"/>
                    </a:lnTo>
                    <a:lnTo>
                      <a:pt x="378" y="4"/>
                    </a:lnTo>
                    <a:lnTo>
                      <a:pt x="378" y="2"/>
                    </a:lnTo>
                    <a:lnTo>
                      <a:pt x="379" y="2"/>
                    </a:lnTo>
                    <a:lnTo>
                      <a:pt x="381" y="1"/>
                    </a:lnTo>
                    <a:lnTo>
                      <a:pt x="382" y="1"/>
                    </a:lnTo>
                    <a:lnTo>
                      <a:pt x="383" y="1"/>
                    </a:lnTo>
                    <a:lnTo>
                      <a:pt x="383" y="0"/>
                    </a:lnTo>
                    <a:lnTo>
                      <a:pt x="384" y="0"/>
                    </a:lnTo>
                    <a:lnTo>
                      <a:pt x="386" y="0"/>
                    </a:lnTo>
                    <a:lnTo>
                      <a:pt x="387" y="0"/>
                    </a:lnTo>
                    <a:lnTo>
                      <a:pt x="388" y="0"/>
                    </a:lnTo>
                    <a:lnTo>
                      <a:pt x="390" y="0"/>
                    </a:lnTo>
                    <a:lnTo>
                      <a:pt x="391" y="0"/>
                    </a:lnTo>
                    <a:lnTo>
                      <a:pt x="392" y="0"/>
                    </a:lnTo>
                    <a:lnTo>
                      <a:pt x="392" y="1"/>
                    </a:lnTo>
                    <a:lnTo>
                      <a:pt x="392" y="2"/>
                    </a:lnTo>
                    <a:lnTo>
                      <a:pt x="391" y="2"/>
                    </a:lnTo>
                    <a:lnTo>
                      <a:pt x="391" y="4"/>
                    </a:lnTo>
                    <a:lnTo>
                      <a:pt x="390" y="4"/>
                    </a:lnTo>
                    <a:lnTo>
                      <a:pt x="390" y="5"/>
                    </a:lnTo>
                    <a:lnTo>
                      <a:pt x="391" y="6"/>
                    </a:lnTo>
                    <a:lnTo>
                      <a:pt x="391" y="8"/>
                    </a:lnTo>
                    <a:lnTo>
                      <a:pt x="391" y="9"/>
                    </a:lnTo>
                    <a:lnTo>
                      <a:pt x="391" y="10"/>
                    </a:lnTo>
                    <a:lnTo>
                      <a:pt x="391" y="12"/>
                    </a:lnTo>
                    <a:lnTo>
                      <a:pt x="391" y="13"/>
                    </a:lnTo>
                    <a:lnTo>
                      <a:pt x="391" y="14"/>
                    </a:lnTo>
                    <a:lnTo>
                      <a:pt x="391" y="15"/>
                    </a:lnTo>
                    <a:lnTo>
                      <a:pt x="392" y="15"/>
                    </a:lnTo>
                    <a:lnTo>
                      <a:pt x="392" y="17"/>
                    </a:lnTo>
                    <a:lnTo>
                      <a:pt x="394" y="17"/>
                    </a:lnTo>
                    <a:lnTo>
                      <a:pt x="395" y="17"/>
                    </a:lnTo>
                    <a:lnTo>
                      <a:pt x="395" y="18"/>
                    </a:lnTo>
                    <a:lnTo>
                      <a:pt x="396" y="18"/>
                    </a:lnTo>
                    <a:lnTo>
                      <a:pt x="396" y="19"/>
                    </a:lnTo>
                    <a:lnTo>
                      <a:pt x="396" y="21"/>
                    </a:lnTo>
                    <a:lnTo>
                      <a:pt x="398" y="21"/>
                    </a:lnTo>
                    <a:lnTo>
                      <a:pt x="398" y="22"/>
                    </a:lnTo>
                    <a:lnTo>
                      <a:pt x="398" y="23"/>
                    </a:lnTo>
                    <a:lnTo>
                      <a:pt x="398" y="25"/>
                    </a:lnTo>
                    <a:lnTo>
                      <a:pt x="398" y="26"/>
                    </a:lnTo>
                    <a:lnTo>
                      <a:pt x="398" y="27"/>
                    </a:lnTo>
                    <a:lnTo>
                      <a:pt x="398" y="29"/>
                    </a:lnTo>
                    <a:lnTo>
                      <a:pt x="399" y="30"/>
                    </a:lnTo>
                    <a:lnTo>
                      <a:pt x="400" y="30"/>
                    </a:lnTo>
                    <a:lnTo>
                      <a:pt x="400" y="31"/>
                    </a:lnTo>
                    <a:lnTo>
                      <a:pt x="401" y="31"/>
                    </a:lnTo>
                    <a:lnTo>
                      <a:pt x="401" y="32"/>
                    </a:lnTo>
                    <a:lnTo>
                      <a:pt x="403" y="32"/>
                    </a:lnTo>
                    <a:lnTo>
                      <a:pt x="404" y="32"/>
                    </a:lnTo>
                    <a:lnTo>
                      <a:pt x="404" y="34"/>
                    </a:lnTo>
                    <a:lnTo>
                      <a:pt x="405" y="34"/>
                    </a:lnTo>
                    <a:lnTo>
                      <a:pt x="407" y="35"/>
                    </a:lnTo>
                    <a:lnTo>
                      <a:pt x="408" y="35"/>
                    </a:lnTo>
                    <a:lnTo>
                      <a:pt x="408" y="36"/>
                    </a:lnTo>
                    <a:lnTo>
                      <a:pt x="408" y="38"/>
                    </a:lnTo>
                    <a:lnTo>
                      <a:pt x="409" y="38"/>
                    </a:lnTo>
                    <a:lnTo>
                      <a:pt x="409" y="39"/>
                    </a:lnTo>
                    <a:lnTo>
                      <a:pt x="411" y="39"/>
                    </a:lnTo>
                    <a:lnTo>
                      <a:pt x="411" y="40"/>
                    </a:lnTo>
                    <a:lnTo>
                      <a:pt x="412" y="42"/>
                    </a:lnTo>
                    <a:lnTo>
                      <a:pt x="412" y="43"/>
                    </a:lnTo>
                    <a:lnTo>
                      <a:pt x="413" y="44"/>
                    </a:lnTo>
                    <a:lnTo>
                      <a:pt x="415" y="44"/>
                    </a:lnTo>
                    <a:lnTo>
                      <a:pt x="415" y="46"/>
                    </a:lnTo>
                    <a:lnTo>
                      <a:pt x="416" y="46"/>
                    </a:lnTo>
                    <a:lnTo>
                      <a:pt x="417" y="46"/>
                    </a:lnTo>
                    <a:lnTo>
                      <a:pt x="418" y="46"/>
                    </a:lnTo>
                    <a:lnTo>
                      <a:pt x="418" y="44"/>
                    </a:lnTo>
                    <a:lnTo>
                      <a:pt x="420" y="44"/>
                    </a:lnTo>
                    <a:lnTo>
                      <a:pt x="421" y="44"/>
                    </a:lnTo>
                    <a:lnTo>
                      <a:pt x="422" y="44"/>
                    </a:lnTo>
                    <a:lnTo>
                      <a:pt x="424" y="44"/>
                    </a:lnTo>
                    <a:lnTo>
                      <a:pt x="425" y="44"/>
                    </a:lnTo>
                    <a:lnTo>
                      <a:pt x="426" y="44"/>
                    </a:lnTo>
                    <a:lnTo>
                      <a:pt x="428" y="44"/>
                    </a:lnTo>
                    <a:lnTo>
                      <a:pt x="429" y="44"/>
                    </a:lnTo>
                    <a:lnTo>
                      <a:pt x="430" y="44"/>
                    </a:lnTo>
                    <a:lnTo>
                      <a:pt x="430" y="46"/>
                    </a:lnTo>
                    <a:lnTo>
                      <a:pt x="432" y="46"/>
                    </a:lnTo>
                    <a:lnTo>
                      <a:pt x="432" y="47"/>
                    </a:lnTo>
                    <a:lnTo>
                      <a:pt x="433" y="47"/>
                    </a:lnTo>
                    <a:lnTo>
                      <a:pt x="434" y="47"/>
                    </a:lnTo>
                    <a:lnTo>
                      <a:pt x="435" y="47"/>
                    </a:lnTo>
                    <a:lnTo>
                      <a:pt x="435" y="48"/>
                    </a:lnTo>
                    <a:lnTo>
                      <a:pt x="437" y="48"/>
                    </a:lnTo>
                    <a:lnTo>
                      <a:pt x="438" y="48"/>
                    </a:lnTo>
                    <a:lnTo>
                      <a:pt x="439" y="49"/>
                    </a:lnTo>
                    <a:lnTo>
                      <a:pt x="439" y="48"/>
                    </a:lnTo>
                    <a:lnTo>
                      <a:pt x="439" y="49"/>
                    </a:lnTo>
                    <a:lnTo>
                      <a:pt x="441" y="48"/>
                    </a:lnTo>
                    <a:lnTo>
                      <a:pt x="441" y="49"/>
                    </a:lnTo>
                    <a:lnTo>
                      <a:pt x="442" y="49"/>
                    </a:lnTo>
                    <a:lnTo>
                      <a:pt x="443" y="49"/>
                    </a:lnTo>
                    <a:lnTo>
                      <a:pt x="443" y="48"/>
                    </a:lnTo>
                    <a:lnTo>
                      <a:pt x="443" y="49"/>
                    </a:lnTo>
                    <a:lnTo>
                      <a:pt x="445" y="49"/>
                    </a:lnTo>
                    <a:lnTo>
                      <a:pt x="445" y="51"/>
                    </a:lnTo>
                    <a:lnTo>
                      <a:pt x="445" y="52"/>
                    </a:lnTo>
                    <a:lnTo>
                      <a:pt x="445" y="53"/>
                    </a:lnTo>
                    <a:lnTo>
                      <a:pt x="446" y="53"/>
                    </a:lnTo>
                    <a:lnTo>
                      <a:pt x="447" y="53"/>
                    </a:lnTo>
                    <a:lnTo>
                      <a:pt x="449" y="53"/>
                    </a:lnTo>
                    <a:lnTo>
                      <a:pt x="449" y="52"/>
                    </a:lnTo>
                    <a:lnTo>
                      <a:pt x="450" y="52"/>
                    </a:lnTo>
                    <a:lnTo>
                      <a:pt x="451" y="52"/>
                    </a:lnTo>
                    <a:lnTo>
                      <a:pt x="453" y="52"/>
                    </a:lnTo>
                    <a:lnTo>
                      <a:pt x="454" y="52"/>
                    </a:lnTo>
                    <a:lnTo>
                      <a:pt x="454" y="51"/>
                    </a:lnTo>
                    <a:lnTo>
                      <a:pt x="455" y="51"/>
                    </a:lnTo>
                    <a:lnTo>
                      <a:pt x="455" y="49"/>
                    </a:lnTo>
                    <a:lnTo>
                      <a:pt x="455" y="51"/>
                    </a:lnTo>
                    <a:lnTo>
                      <a:pt x="456" y="51"/>
                    </a:lnTo>
                    <a:lnTo>
                      <a:pt x="456" y="52"/>
                    </a:lnTo>
                    <a:lnTo>
                      <a:pt x="458" y="52"/>
                    </a:lnTo>
                    <a:lnTo>
                      <a:pt x="459" y="52"/>
                    </a:lnTo>
                    <a:lnTo>
                      <a:pt x="459" y="51"/>
                    </a:lnTo>
                    <a:lnTo>
                      <a:pt x="460" y="52"/>
                    </a:lnTo>
                    <a:lnTo>
                      <a:pt x="460" y="53"/>
                    </a:lnTo>
                    <a:lnTo>
                      <a:pt x="462" y="53"/>
                    </a:lnTo>
                    <a:lnTo>
                      <a:pt x="462" y="55"/>
                    </a:lnTo>
                    <a:lnTo>
                      <a:pt x="463" y="55"/>
                    </a:lnTo>
                    <a:lnTo>
                      <a:pt x="463" y="53"/>
                    </a:lnTo>
                    <a:lnTo>
                      <a:pt x="464" y="53"/>
                    </a:lnTo>
                    <a:lnTo>
                      <a:pt x="464" y="52"/>
                    </a:lnTo>
                    <a:lnTo>
                      <a:pt x="466" y="52"/>
                    </a:lnTo>
                    <a:lnTo>
                      <a:pt x="466" y="51"/>
                    </a:lnTo>
                    <a:lnTo>
                      <a:pt x="467" y="51"/>
                    </a:lnTo>
                    <a:lnTo>
                      <a:pt x="467" y="49"/>
                    </a:lnTo>
                    <a:lnTo>
                      <a:pt x="468" y="49"/>
                    </a:lnTo>
                    <a:lnTo>
                      <a:pt x="468" y="48"/>
                    </a:lnTo>
                    <a:lnTo>
                      <a:pt x="470" y="48"/>
                    </a:lnTo>
                    <a:lnTo>
                      <a:pt x="470" y="47"/>
                    </a:lnTo>
                    <a:lnTo>
                      <a:pt x="471" y="46"/>
                    </a:lnTo>
                    <a:lnTo>
                      <a:pt x="472" y="46"/>
                    </a:lnTo>
                    <a:lnTo>
                      <a:pt x="472" y="47"/>
                    </a:lnTo>
                    <a:lnTo>
                      <a:pt x="473" y="47"/>
                    </a:lnTo>
                    <a:lnTo>
                      <a:pt x="473" y="46"/>
                    </a:lnTo>
                    <a:lnTo>
                      <a:pt x="473" y="47"/>
                    </a:lnTo>
                    <a:lnTo>
                      <a:pt x="473" y="46"/>
                    </a:lnTo>
                    <a:lnTo>
                      <a:pt x="475" y="46"/>
                    </a:lnTo>
                    <a:lnTo>
                      <a:pt x="475" y="44"/>
                    </a:lnTo>
                    <a:lnTo>
                      <a:pt x="475" y="43"/>
                    </a:lnTo>
                    <a:lnTo>
                      <a:pt x="475" y="42"/>
                    </a:lnTo>
                    <a:lnTo>
                      <a:pt x="476" y="42"/>
                    </a:lnTo>
                    <a:lnTo>
                      <a:pt x="476" y="40"/>
                    </a:lnTo>
                    <a:lnTo>
                      <a:pt x="477" y="40"/>
                    </a:lnTo>
                    <a:lnTo>
                      <a:pt x="479" y="40"/>
                    </a:lnTo>
                    <a:lnTo>
                      <a:pt x="480" y="40"/>
                    </a:lnTo>
                    <a:lnTo>
                      <a:pt x="480" y="39"/>
                    </a:lnTo>
                    <a:lnTo>
                      <a:pt x="481" y="39"/>
                    </a:lnTo>
                    <a:lnTo>
                      <a:pt x="481" y="38"/>
                    </a:lnTo>
                    <a:lnTo>
                      <a:pt x="483" y="38"/>
                    </a:lnTo>
                    <a:lnTo>
                      <a:pt x="483" y="36"/>
                    </a:lnTo>
                    <a:lnTo>
                      <a:pt x="483" y="35"/>
                    </a:lnTo>
                    <a:lnTo>
                      <a:pt x="484" y="35"/>
                    </a:lnTo>
                    <a:lnTo>
                      <a:pt x="483" y="35"/>
                    </a:lnTo>
                    <a:lnTo>
                      <a:pt x="483" y="34"/>
                    </a:lnTo>
                    <a:lnTo>
                      <a:pt x="484" y="34"/>
                    </a:lnTo>
                    <a:lnTo>
                      <a:pt x="484" y="32"/>
                    </a:lnTo>
                    <a:lnTo>
                      <a:pt x="485" y="32"/>
                    </a:lnTo>
                    <a:lnTo>
                      <a:pt x="487" y="32"/>
                    </a:lnTo>
                    <a:lnTo>
                      <a:pt x="488" y="32"/>
                    </a:lnTo>
                    <a:lnTo>
                      <a:pt x="488" y="31"/>
                    </a:lnTo>
                    <a:lnTo>
                      <a:pt x="489" y="31"/>
                    </a:lnTo>
                    <a:lnTo>
                      <a:pt x="490" y="31"/>
                    </a:lnTo>
                    <a:lnTo>
                      <a:pt x="492" y="31"/>
                    </a:lnTo>
                    <a:lnTo>
                      <a:pt x="493" y="31"/>
                    </a:lnTo>
                    <a:lnTo>
                      <a:pt x="493" y="30"/>
                    </a:lnTo>
                    <a:lnTo>
                      <a:pt x="494" y="30"/>
                    </a:lnTo>
                    <a:lnTo>
                      <a:pt x="494" y="31"/>
                    </a:lnTo>
                    <a:lnTo>
                      <a:pt x="496" y="31"/>
                    </a:lnTo>
                    <a:lnTo>
                      <a:pt x="496" y="32"/>
                    </a:lnTo>
                    <a:lnTo>
                      <a:pt x="497" y="32"/>
                    </a:lnTo>
                    <a:lnTo>
                      <a:pt x="498" y="32"/>
                    </a:lnTo>
                    <a:lnTo>
                      <a:pt x="500" y="32"/>
                    </a:lnTo>
                    <a:lnTo>
                      <a:pt x="501" y="32"/>
                    </a:lnTo>
                    <a:lnTo>
                      <a:pt x="501" y="31"/>
                    </a:lnTo>
                    <a:lnTo>
                      <a:pt x="502" y="31"/>
                    </a:lnTo>
                    <a:lnTo>
                      <a:pt x="504" y="31"/>
                    </a:lnTo>
                    <a:lnTo>
                      <a:pt x="504" y="30"/>
                    </a:lnTo>
                    <a:lnTo>
                      <a:pt x="505" y="30"/>
                    </a:lnTo>
                    <a:lnTo>
                      <a:pt x="505" y="31"/>
                    </a:lnTo>
                    <a:lnTo>
                      <a:pt x="506" y="31"/>
                    </a:lnTo>
                    <a:lnTo>
                      <a:pt x="505" y="31"/>
                    </a:lnTo>
                    <a:lnTo>
                      <a:pt x="505" y="32"/>
                    </a:lnTo>
                    <a:lnTo>
                      <a:pt x="506" y="32"/>
                    </a:lnTo>
                    <a:lnTo>
                      <a:pt x="506" y="34"/>
                    </a:lnTo>
                    <a:lnTo>
                      <a:pt x="507" y="34"/>
                    </a:lnTo>
                    <a:lnTo>
                      <a:pt x="507" y="35"/>
                    </a:lnTo>
                    <a:lnTo>
                      <a:pt x="507" y="34"/>
                    </a:lnTo>
                    <a:lnTo>
                      <a:pt x="507" y="35"/>
                    </a:lnTo>
                    <a:lnTo>
                      <a:pt x="509" y="35"/>
                    </a:lnTo>
                    <a:lnTo>
                      <a:pt x="510" y="35"/>
                    </a:lnTo>
                    <a:lnTo>
                      <a:pt x="511" y="35"/>
                    </a:lnTo>
                    <a:lnTo>
                      <a:pt x="510" y="35"/>
                    </a:lnTo>
                    <a:lnTo>
                      <a:pt x="511" y="35"/>
                    </a:lnTo>
                    <a:lnTo>
                      <a:pt x="513" y="35"/>
                    </a:lnTo>
                    <a:lnTo>
                      <a:pt x="513" y="34"/>
                    </a:lnTo>
                    <a:lnTo>
                      <a:pt x="514" y="34"/>
                    </a:lnTo>
                    <a:lnTo>
                      <a:pt x="515" y="34"/>
                    </a:lnTo>
                    <a:lnTo>
                      <a:pt x="515" y="35"/>
                    </a:lnTo>
                    <a:lnTo>
                      <a:pt x="517" y="35"/>
                    </a:lnTo>
                    <a:lnTo>
                      <a:pt x="517" y="36"/>
                    </a:lnTo>
                    <a:lnTo>
                      <a:pt x="517" y="35"/>
                    </a:lnTo>
                    <a:lnTo>
                      <a:pt x="517" y="36"/>
                    </a:lnTo>
                    <a:lnTo>
                      <a:pt x="518" y="36"/>
                    </a:lnTo>
                    <a:lnTo>
                      <a:pt x="519" y="36"/>
                    </a:lnTo>
                    <a:lnTo>
                      <a:pt x="521" y="38"/>
                    </a:lnTo>
                    <a:lnTo>
                      <a:pt x="521" y="39"/>
                    </a:lnTo>
                    <a:lnTo>
                      <a:pt x="521" y="40"/>
                    </a:lnTo>
                    <a:lnTo>
                      <a:pt x="522" y="40"/>
                    </a:lnTo>
                    <a:lnTo>
                      <a:pt x="522" y="39"/>
                    </a:lnTo>
                    <a:lnTo>
                      <a:pt x="522" y="40"/>
                    </a:lnTo>
                    <a:lnTo>
                      <a:pt x="523" y="40"/>
                    </a:lnTo>
                    <a:lnTo>
                      <a:pt x="522" y="40"/>
                    </a:lnTo>
                    <a:lnTo>
                      <a:pt x="523" y="40"/>
                    </a:lnTo>
                    <a:lnTo>
                      <a:pt x="525" y="40"/>
                    </a:lnTo>
                    <a:lnTo>
                      <a:pt x="525" y="42"/>
                    </a:lnTo>
                    <a:lnTo>
                      <a:pt x="525" y="40"/>
                    </a:lnTo>
                    <a:lnTo>
                      <a:pt x="526" y="40"/>
                    </a:lnTo>
                    <a:lnTo>
                      <a:pt x="527" y="40"/>
                    </a:lnTo>
                    <a:lnTo>
                      <a:pt x="528" y="40"/>
                    </a:lnTo>
                    <a:lnTo>
                      <a:pt x="530" y="40"/>
                    </a:lnTo>
                    <a:lnTo>
                      <a:pt x="531" y="40"/>
                    </a:lnTo>
                    <a:lnTo>
                      <a:pt x="531" y="39"/>
                    </a:lnTo>
                    <a:lnTo>
                      <a:pt x="532" y="39"/>
                    </a:lnTo>
                    <a:lnTo>
                      <a:pt x="532" y="40"/>
                    </a:lnTo>
                    <a:lnTo>
                      <a:pt x="534" y="40"/>
                    </a:lnTo>
                    <a:lnTo>
                      <a:pt x="535" y="40"/>
                    </a:lnTo>
                    <a:lnTo>
                      <a:pt x="535" y="39"/>
                    </a:lnTo>
                    <a:lnTo>
                      <a:pt x="536" y="39"/>
                    </a:lnTo>
                    <a:lnTo>
                      <a:pt x="535" y="38"/>
                    </a:lnTo>
                    <a:lnTo>
                      <a:pt x="536" y="38"/>
                    </a:lnTo>
                    <a:lnTo>
                      <a:pt x="536" y="36"/>
                    </a:lnTo>
                    <a:lnTo>
                      <a:pt x="538" y="36"/>
                    </a:lnTo>
                    <a:lnTo>
                      <a:pt x="538" y="38"/>
                    </a:lnTo>
                    <a:lnTo>
                      <a:pt x="539" y="38"/>
                    </a:lnTo>
                    <a:lnTo>
                      <a:pt x="540" y="38"/>
                    </a:lnTo>
                    <a:lnTo>
                      <a:pt x="540" y="36"/>
                    </a:lnTo>
                    <a:lnTo>
                      <a:pt x="540" y="38"/>
                    </a:lnTo>
                    <a:lnTo>
                      <a:pt x="542" y="38"/>
                    </a:lnTo>
                    <a:lnTo>
                      <a:pt x="542" y="36"/>
                    </a:lnTo>
                    <a:lnTo>
                      <a:pt x="543" y="36"/>
                    </a:lnTo>
                    <a:lnTo>
                      <a:pt x="543" y="35"/>
                    </a:lnTo>
                    <a:lnTo>
                      <a:pt x="544" y="35"/>
                    </a:lnTo>
                    <a:lnTo>
                      <a:pt x="545" y="35"/>
                    </a:lnTo>
                    <a:lnTo>
                      <a:pt x="545" y="36"/>
                    </a:lnTo>
                    <a:lnTo>
                      <a:pt x="545" y="38"/>
                    </a:lnTo>
                    <a:lnTo>
                      <a:pt x="545" y="36"/>
                    </a:lnTo>
                    <a:lnTo>
                      <a:pt x="547" y="36"/>
                    </a:lnTo>
                    <a:lnTo>
                      <a:pt x="548" y="36"/>
                    </a:lnTo>
                    <a:lnTo>
                      <a:pt x="549" y="36"/>
                    </a:lnTo>
                    <a:lnTo>
                      <a:pt x="551" y="36"/>
                    </a:lnTo>
                    <a:lnTo>
                      <a:pt x="549" y="36"/>
                    </a:lnTo>
                    <a:lnTo>
                      <a:pt x="551" y="36"/>
                    </a:lnTo>
                    <a:lnTo>
                      <a:pt x="552" y="36"/>
                    </a:lnTo>
                    <a:lnTo>
                      <a:pt x="552" y="38"/>
                    </a:lnTo>
                    <a:lnTo>
                      <a:pt x="552" y="39"/>
                    </a:lnTo>
                    <a:lnTo>
                      <a:pt x="553" y="39"/>
                    </a:lnTo>
                    <a:lnTo>
                      <a:pt x="555" y="39"/>
                    </a:lnTo>
                    <a:lnTo>
                      <a:pt x="556" y="39"/>
                    </a:lnTo>
                    <a:lnTo>
                      <a:pt x="556" y="38"/>
                    </a:lnTo>
                    <a:lnTo>
                      <a:pt x="557" y="38"/>
                    </a:lnTo>
                    <a:lnTo>
                      <a:pt x="557" y="39"/>
                    </a:lnTo>
                    <a:lnTo>
                      <a:pt x="559" y="39"/>
                    </a:lnTo>
                    <a:lnTo>
                      <a:pt x="560" y="39"/>
                    </a:lnTo>
                    <a:lnTo>
                      <a:pt x="560" y="40"/>
                    </a:lnTo>
                    <a:lnTo>
                      <a:pt x="560" y="42"/>
                    </a:lnTo>
                    <a:lnTo>
                      <a:pt x="560" y="43"/>
                    </a:lnTo>
                    <a:lnTo>
                      <a:pt x="560" y="42"/>
                    </a:lnTo>
                    <a:lnTo>
                      <a:pt x="561" y="42"/>
                    </a:lnTo>
                    <a:lnTo>
                      <a:pt x="562" y="42"/>
                    </a:lnTo>
                    <a:lnTo>
                      <a:pt x="561" y="42"/>
                    </a:lnTo>
                    <a:lnTo>
                      <a:pt x="561" y="40"/>
                    </a:lnTo>
                    <a:lnTo>
                      <a:pt x="562" y="40"/>
                    </a:lnTo>
                    <a:lnTo>
                      <a:pt x="561" y="40"/>
                    </a:lnTo>
                    <a:lnTo>
                      <a:pt x="562" y="40"/>
                    </a:lnTo>
                    <a:lnTo>
                      <a:pt x="561" y="40"/>
                    </a:lnTo>
                    <a:lnTo>
                      <a:pt x="562" y="40"/>
                    </a:lnTo>
                    <a:lnTo>
                      <a:pt x="562" y="39"/>
                    </a:lnTo>
                    <a:lnTo>
                      <a:pt x="564" y="39"/>
                    </a:lnTo>
                    <a:lnTo>
                      <a:pt x="565" y="39"/>
                    </a:lnTo>
                    <a:lnTo>
                      <a:pt x="565" y="40"/>
                    </a:lnTo>
                    <a:lnTo>
                      <a:pt x="565" y="42"/>
                    </a:lnTo>
                    <a:lnTo>
                      <a:pt x="565" y="40"/>
                    </a:lnTo>
                    <a:lnTo>
                      <a:pt x="566" y="40"/>
                    </a:lnTo>
                    <a:lnTo>
                      <a:pt x="566" y="42"/>
                    </a:lnTo>
                    <a:lnTo>
                      <a:pt x="568" y="42"/>
                    </a:lnTo>
                    <a:lnTo>
                      <a:pt x="569" y="42"/>
                    </a:lnTo>
                    <a:lnTo>
                      <a:pt x="569" y="43"/>
                    </a:lnTo>
                    <a:lnTo>
                      <a:pt x="569" y="42"/>
                    </a:lnTo>
                    <a:lnTo>
                      <a:pt x="570" y="42"/>
                    </a:lnTo>
                    <a:lnTo>
                      <a:pt x="572" y="43"/>
                    </a:lnTo>
                    <a:lnTo>
                      <a:pt x="573" y="43"/>
                    </a:lnTo>
                    <a:lnTo>
                      <a:pt x="573" y="42"/>
                    </a:lnTo>
                    <a:lnTo>
                      <a:pt x="574" y="40"/>
                    </a:lnTo>
                    <a:lnTo>
                      <a:pt x="576" y="40"/>
                    </a:lnTo>
                    <a:lnTo>
                      <a:pt x="577" y="40"/>
                    </a:lnTo>
                    <a:lnTo>
                      <a:pt x="578" y="40"/>
                    </a:lnTo>
                    <a:lnTo>
                      <a:pt x="578" y="39"/>
                    </a:lnTo>
                    <a:lnTo>
                      <a:pt x="579" y="39"/>
                    </a:lnTo>
                    <a:lnTo>
                      <a:pt x="579" y="40"/>
                    </a:lnTo>
                    <a:lnTo>
                      <a:pt x="581" y="40"/>
                    </a:lnTo>
                    <a:lnTo>
                      <a:pt x="581" y="39"/>
                    </a:lnTo>
                    <a:lnTo>
                      <a:pt x="582" y="39"/>
                    </a:lnTo>
                    <a:lnTo>
                      <a:pt x="583" y="39"/>
                    </a:lnTo>
                    <a:lnTo>
                      <a:pt x="585" y="39"/>
                    </a:lnTo>
                    <a:lnTo>
                      <a:pt x="586" y="39"/>
                    </a:lnTo>
                    <a:lnTo>
                      <a:pt x="586" y="38"/>
                    </a:lnTo>
                    <a:lnTo>
                      <a:pt x="586" y="36"/>
                    </a:lnTo>
                    <a:lnTo>
                      <a:pt x="587" y="35"/>
                    </a:lnTo>
                    <a:lnTo>
                      <a:pt x="589" y="35"/>
                    </a:lnTo>
                    <a:lnTo>
                      <a:pt x="590" y="35"/>
                    </a:lnTo>
                    <a:lnTo>
                      <a:pt x="591" y="35"/>
                    </a:lnTo>
                    <a:lnTo>
                      <a:pt x="591" y="34"/>
                    </a:lnTo>
                    <a:lnTo>
                      <a:pt x="591" y="35"/>
                    </a:lnTo>
                    <a:lnTo>
                      <a:pt x="593" y="35"/>
                    </a:lnTo>
                    <a:lnTo>
                      <a:pt x="593" y="34"/>
                    </a:lnTo>
                    <a:lnTo>
                      <a:pt x="593" y="35"/>
                    </a:lnTo>
                    <a:lnTo>
                      <a:pt x="594" y="35"/>
                    </a:lnTo>
                    <a:lnTo>
                      <a:pt x="595" y="35"/>
                    </a:lnTo>
                    <a:lnTo>
                      <a:pt x="597" y="35"/>
                    </a:lnTo>
                    <a:lnTo>
                      <a:pt x="597" y="34"/>
                    </a:lnTo>
                    <a:lnTo>
                      <a:pt x="598" y="32"/>
                    </a:lnTo>
                    <a:lnTo>
                      <a:pt x="599" y="32"/>
                    </a:lnTo>
                    <a:lnTo>
                      <a:pt x="600" y="32"/>
                    </a:lnTo>
                    <a:lnTo>
                      <a:pt x="602" y="31"/>
                    </a:lnTo>
                    <a:lnTo>
                      <a:pt x="602" y="32"/>
                    </a:lnTo>
                    <a:lnTo>
                      <a:pt x="602" y="31"/>
                    </a:lnTo>
                    <a:lnTo>
                      <a:pt x="603" y="31"/>
                    </a:lnTo>
                    <a:lnTo>
                      <a:pt x="603" y="30"/>
                    </a:lnTo>
                    <a:lnTo>
                      <a:pt x="604" y="30"/>
                    </a:lnTo>
                    <a:lnTo>
                      <a:pt x="604" y="29"/>
                    </a:lnTo>
                    <a:lnTo>
                      <a:pt x="606" y="29"/>
                    </a:lnTo>
                    <a:lnTo>
                      <a:pt x="606" y="30"/>
                    </a:lnTo>
                    <a:lnTo>
                      <a:pt x="606" y="31"/>
                    </a:lnTo>
                    <a:lnTo>
                      <a:pt x="607" y="31"/>
                    </a:lnTo>
                    <a:lnTo>
                      <a:pt x="607" y="32"/>
                    </a:lnTo>
                    <a:lnTo>
                      <a:pt x="607" y="34"/>
                    </a:lnTo>
                    <a:lnTo>
                      <a:pt x="608" y="34"/>
                    </a:lnTo>
                    <a:lnTo>
                      <a:pt x="608" y="32"/>
                    </a:lnTo>
                    <a:lnTo>
                      <a:pt x="610" y="32"/>
                    </a:lnTo>
                    <a:lnTo>
                      <a:pt x="610" y="34"/>
                    </a:lnTo>
                    <a:lnTo>
                      <a:pt x="611" y="34"/>
                    </a:lnTo>
                    <a:lnTo>
                      <a:pt x="612" y="34"/>
                    </a:lnTo>
                    <a:lnTo>
                      <a:pt x="612" y="35"/>
                    </a:lnTo>
                    <a:lnTo>
                      <a:pt x="612" y="36"/>
                    </a:lnTo>
                    <a:lnTo>
                      <a:pt x="614" y="36"/>
                    </a:lnTo>
                    <a:lnTo>
                      <a:pt x="615" y="38"/>
                    </a:lnTo>
                    <a:lnTo>
                      <a:pt x="615" y="39"/>
                    </a:lnTo>
                    <a:lnTo>
                      <a:pt x="616" y="39"/>
                    </a:lnTo>
                    <a:lnTo>
                      <a:pt x="616" y="40"/>
                    </a:lnTo>
                    <a:lnTo>
                      <a:pt x="617" y="40"/>
                    </a:lnTo>
                    <a:lnTo>
                      <a:pt x="619" y="40"/>
                    </a:lnTo>
                    <a:lnTo>
                      <a:pt x="619" y="42"/>
                    </a:lnTo>
                    <a:lnTo>
                      <a:pt x="619" y="43"/>
                    </a:lnTo>
                    <a:lnTo>
                      <a:pt x="619" y="44"/>
                    </a:lnTo>
                    <a:lnTo>
                      <a:pt x="620" y="44"/>
                    </a:lnTo>
                    <a:lnTo>
                      <a:pt x="619" y="46"/>
                    </a:lnTo>
                    <a:lnTo>
                      <a:pt x="620" y="46"/>
                    </a:lnTo>
                    <a:lnTo>
                      <a:pt x="619" y="46"/>
                    </a:lnTo>
                    <a:lnTo>
                      <a:pt x="619" y="47"/>
                    </a:lnTo>
                    <a:lnTo>
                      <a:pt x="619" y="48"/>
                    </a:lnTo>
                    <a:lnTo>
                      <a:pt x="619" y="49"/>
                    </a:lnTo>
                    <a:lnTo>
                      <a:pt x="620" y="49"/>
                    </a:lnTo>
                    <a:lnTo>
                      <a:pt x="620" y="51"/>
                    </a:lnTo>
                    <a:lnTo>
                      <a:pt x="619" y="51"/>
                    </a:lnTo>
                    <a:lnTo>
                      <a:pt x="619" y="52"/>
                    </a:lnTo>
                    <a:lnTo>
                      <a:pt x="617" y="52"/>
                    </a:lnTo>
                    <a:lnTo>
                      <a:pt x="617" y="53"/>
                    </a:lnTo>
                    <a:lnTo>
                      <a:pt x="619" y="53"/>
                    </a:lnTo>
                    <a:lnTo>
                      <a:pt x="619" y="55"/>
                    </a:lnTo>
                    <a:lnTo>
                      <a:pt x="620" y="55"/>
                    </a:lnTo>
                    <a:lnTo>
                      <a:pt x="620" y="56"/>
                    </a:lnTo>
                    <a:lnTo>
                      <a:pt x="619" y="56"/>
                    </a:lnTo>
                    <a:lnTo>
                      <a:pt x="619" y="57"/>
                    </a:lnTo>
                    <a:lnTo>
                      <a:pt x="619" y="59"/>
                    </a:lnTo>
                    <a:lnTo>
                      <a:pt x="619" y="60"/>
                    </a:lnTo>
                    <a:lnTo>
                      <a:pt x="617" y="60"/>
                    </a:lnTo>
                    <a:lnTo>
                      <a:pt x="617" y="61"/>
                    </a:lnTo>
                    <a:lnTo>
                      <a:pt x="619" y="61"/>
                    </a:lnTo>
                    <a:lnTo>
                      <a:pt x="619" y="63"/>
                    </a:lnTo>
                    <a:lnTo>
                      <a:pt x="617" y="63"/>
                    </a:lnTo>
                    <a:lnTo>
                      <a:pt x="619" y="63"/>
                    </a:lnTo>
                    <a:lnTo>
                      <a:pt x="617" y="63"/>
                    </a:lnTo>
                    <a:lnTo>
                      <a:pt x="617" y="64"/>
                    </a:lnTo>
                    <a:lnTo>
                      <a:pt x="617" y="65"/>
                    </a:lnTo>
                    <a:lnTo>
                      <a:pt x="617" y="67"/>
                    </a:lnTo>
                    <a:lnTo>
                      <a:pt x="619" y="67"/>
                    </a:lnTo>
                    <a:lnTo>
                      <a:pt x="619" y="68"/>
                    </a:lnTo>
                    <a:lnTo>
                      <a:pt x="620" y="68"/>
                    </a:lnTo>
                    <a:lnTo>
                      <a:pt x="620" y="69"/>
                    </a:lnTo>
                    <a:lnTo>
                      <a:pt x="620" y="68"/>
                    </a:lnTo>
                    <a:lnTo>
                      <a:pt x="620" y="69"/>
                    </a:lnTo>
                    <a:lnTo>
                      <a:pt x="621" y="69"/>
                    </a:lnTo>
                    <a:lnTo>
                      <a:pt x="621" y="70"/>
                    </a:lnTo>
                    <a:lnTo>
                      <a:pt x="621" y="72"/>
                    </a:lnTo>
                    <a:lnTo>
                      <a:pt x="623" y="72"/>
                    </a:lnTo>
                    <a:lnTo>
                      <a:pt x="621" y="72"/>
                    </a:lnTo>
                    <a:lnTo>
                      <a:pt x="623" y="73"/>
                    </a:lnTo>
                    <a:lnTo>
                      <a:pt x="623" y="74"/>
                    </a:lnTo>
                    <a:lnTo>
                      <a:pt x="623" y="76"/>
                    </a:lnTo>
                    <a:lnTo>
                      <a:pt x="623" y="77"/>
                    </a:lnTo>
                    <a:lnTo>
                      <a:pt x="624" y="77"/>
                    </a:lnTo>
                    <a:lnTo>
                      <a:pt x="624" y="78"/>
                    </a:lnTo>
                    <a:lnTo>
                      <a:pt x="625" y="78"/>
                    </a:lnTo>
                    <a:lnTo>
                      <a:pt x="625" y="80"/>
                    </a:lnTo>
                    <a:lnTo>
                      <a:pt x="625" y="81"/>
                    </a:lnTo>
                    <a:lnTo>
                      <a:pt x="627" y="81"/>
                    </a:lnTo>
                    <a:lnTo>
                      <a:pt x="627" y="82"/>
                    </a:lnTo>
                    <a:lnTo>
                      <a:pt x="628" y="82"/>
                    </a:lnTo>
                    <a:lnTo>
                      <a:pt x="629" y="82"/>
                    </a:lnTo>
                    <a:lnTo>
                      <a:pt x="629" y="84"/>
                    </a:lnTo>
                    <a:lnTo>
                      <a:pt x="631" y="84"/>
                    </a:lnTo>
                    <a:lnTo>
                      <a:pt x="631" y="85"/>
                    </a:lnTo>
                    <a:lnTo>
                      <a:pt x="631" y="84"/>
                    </a:lnTo>
                    <a:lnTo>
                      <a:pt x="631" y="85"/>
                    </a:lnTo>
                    <a:lnTo>
                      <a:pt x="632" y="86"/>
                    </a:lnTo>
                    <a:lnTo>
                      <a:pt x="632" y="87"/>
                    </a:lnTo>
                    <a:lnTo>
                      <a:pt x="633" y="87"/>
                    </a:lnTo>
                    <a:lnTo>
                      <a:pt x="632" y="87"/>
                    </a:lnTo>
                    <a:lnTo>
                      <a:pt x="633" y="87"/>
                    </a:lnTo>
                    <a:lnTo>
                      <a:pt x="633" y="89"/>
                    </a:lnTo>
                    <a:lnTo>
                      <a:pt x="633" y="90"/>
                    </a:lnTo>
                    <a:lnTo>
                      <a:pt x="634" y="90"/>
                    </a:lnTo>
                    <a:lnTo>
                      <a:pt x="634" y="91"/>
                    </a:lnTo>
                    <a:lnTo>
                      <a:pt x="636" y="91"/>
                    </a:lnTo>
                    <a:lnTo>
                      <a:pt x="636" y="93"/>
                    </a:lnTo>
                    <a:lnTo>
                      <a:pt x="636" y="94"/>
                    </a:lnTo>
                    <a:lnTo>
                      <a:pt x="637" y="94"/>
                    </a:lnTo>
                    <a:lnTo>
                      <a:pt x="637" y="95"/>
                    </a:lnTo>
                    <a:lnTo>
                      <a:pt x="638" y="95"/>
                    </a:lnTo>
                    <a:lnTo>
                      <a:pt x="638" y="94"/>
                    </a:lnTo>
                    <a:lnTo>
                      <a:pt x="640" y="94"/>
                    </a:lnTo>
                    <a:lnTo>
                      <a:pt x="641" y="94"/>
                    </a:lnTo>
                    <a:lnTo>
                      <a:pt x="642" y="94"/>
                    </a:lnTo>
                    <a:lnTo>
                      <a:pt x="644" y="94"/>
                    </a:lnTo>
                    <a:lnTo>
                      <a:pt x="644" y="93"/>
                    </a:lnTo>
                    <a:lnTo>
                      <a:pt x="645" y="93"/>
                    </a:lnTo>
                    <a:lnTo>
                      <a:pt x="646" y="93"/>
                    </a:lnTo>
                    <a:lnTo>
                      <a:pt x="648" y="93"/>
                    </a:lnTo>
                    <a:lnTo>
                      <a:pt x="649" y="93"/>
                    </a:lnTo>
                    <a:lnTo>
                      <a:pt x="650" y="93"/>
                    </a:lnTo>
                    <a:lnTo>
                      <a:pt x="651" y="93"/>
                    </a:lnTo>
                    <a:lnTo>
                      <a:pt x="653" y="93"/>
                    </a:lnTo>
                    <a:lnTo>
                      <a:pt x="654" y="93"/>
                    </a:lnTo>
                    <a:lnTo>
                      <a:pt x="655" y="93"/>
                    </a:lnTo>
                    <a:lnTo>
                      <a:pt x="657" y="93"/>
                    </a:lnTo>
                    <a:lnTo>
                      <a:pt x="658" y="94"/>
                    </a:lnTo>
                    <a:lnTo>
                      <a:pt x="659" y="94"/>
                    </a:lnTo>
                    <a:lnTo>
                      <a:pt x="661" y="94"/>
                    </a:lnTo>
                    <a:lnTo>
                      <a:pt x="661" y="95"/>
                    </a:lnTo>
                    <a:lnTo>
                      <a:pt x="661" y="94"/>
                    </a:lnTo>
                    <a:lnTo>
                      <a:pt x="661" y="95"/>
                    </a:lnTo>
                    <a:lnTo>
                      <a:pt x="662" y="95"/>
                    </a:lnTo>
                    <a:lnTo>
                      <a:pt x="663" y="95"/>
                    </a:lnTo>
                    <a:lnTo>
                      <a:pt x="665" y="95"/>
                    </a:lnTo>
                    <a:lnTo>
                      <a:pt x="666" y="95"/>
                    </a:lnTo>
                    <a:lnTo>
                      <a:pt x="666" y="97"/>
                    </a:lnTo>
                    <a:lnTo>
                      <a:pt x="667" y="97"/>
                    </a:lnTo>
                    <a:lnTo>
                      <a:pt x="669" y="97"/>
                    </a:lnTo>
                    <a:lnTo>
                      <a:pt x="670" y="97"/>
                    </a:lnTo>
                    <a:lnTo>
                      <a:pt x="671" y="97"/>
                    </a:lnTo>
                    <a:lnTo>
                      <a:pt x="671" y="98"/>
                    </a:lnTo>
                    <a:lnTo>
                      <a:pt x="672" y="98"/>
                    </a:lnTo>
                    <a:lnTo>
                      <a:pt x="672" y="97"/>
                    </a:lnTo>
                    <a:lnTo>
                      <a:pt x="672" y="95"/>
                    </a:lnTo>
                    <a:lnTo>
                      <a:pt x="672" y="97"/>
                    </a:lnTo>
                    <a:lnTo>
                      <a:pt x="674" y="97"/>
                    </a:lnTo>
                    <a:lnTo>
                      <a:pt x="674" y="98"/>
                    </a:lnTo>
                    <a:lnTo>
                      <a:pt x="675" y="98"/>
                    </a:lnTo>
                    <a:lnTo>
                      <a:pt x="676" y="98"/>
                    </a:lnTo>
                    <a:lnTo>
                      <a:pt x="678" y="98"/>
                    </a:lnTo>
                    <a:lnTo>
                      <a:pt x="678" y="99"/>
                    </a:lnTo>
                    <a:lnTo>
                      <a:pt x="679" y="99"/>
                    </a:lnTo>
                    <a:lnTo>
                      <a:pt x="679" y="98"/>
                    </a:lnTo>
                    <a:lnTo>
                      <a:pt x="680" y="98"/>
                    </a:lnTo>
                    <a:lnTo>
                      <a:pt x="680" y="99"/>
                    </a:lnTo>
                    <a:lnTo>
                      <a:pt x="682" y="99"/>
                    </a:lnTo>
                    <a:lnTo>
                      <a:pt x="683" y="99"/>
                    </a:lnTo>
                    <a:lnTo>
                      <a:pt x="683" y="101"/>
                    </a:lnTo>
                    <a:lnTo>
                      <a:pt x="684" y="101"/>
                    </a:lnTo>
                    <a:lnTo>
                      <a:pt x="684" y="99"/>
                    </a:lnTo>
                    <a:lnTo>
                      <a:pt x="686" y="99"/>
                    </a:lnTo>
                    <a:lnTo>
                      <a:pt x="687" y="101"/>
                    </a:lnTo>
                    <a:lnTo>
                      <a:pt x="687" y="99"/>
                    </a:lnTo>
                    <a:lnTo>
                      <a:pt x="688" y="99"/>
                    </a:lnTo>
                    <a:lnTo>
                      <a:pt x="688" y="101"/>
                    </a:lnTo>
                    <a:lnTo>
                      <a:pt x="689" y="101"/>
                    </a:lnTo>
                    <a:lnTo>
                      <a:pt x="691" y="101"/>
                    </a:lnTo>
                    <a:lnTo>
                      <a:pt x="691" y="102"/>
                    </a:lnTo>
                    <a:lnTo>
                      <a:pt x="692" y="102"/>
                    </a:lnTo>
                    <a:lnTo>
                      <a:pt x="693" y="102"/>
                    </a:lnTo>
                    <a:lnTo>
                      <a:pt x="693" y="103"/>
                    </a:lnTo>
                    <a:lnTo>
                      <a:pt x="695" y="103"/>
                    </a:lnTo>
                    <a:lnTo>
                      <a:pt x="695" y="102"/>
                    </a:lnTo>
                    <a:lnTo>
                      <a:pt x="696" y="102"/>
                    </a:lnTo>
                    <a:lnTo>
                      <a:pt x="696" y="103"/>
                    </a:lnTo>
                    <a:lnTo>
                      <a:pt x="697" y="103"/>
                    </a:lnTo>
                    <a:lnTo>
                      <a:pt x="697" y="104"/>
                    </a:lnTo>
                    <a:lnTo>
                      <a:pt x="697" y="103"/>
                    </a:lnTo>
                    <a:lnTo>
                      <a:pt x="699" y="103"/>
                    </a:lnTo>
                    <a:lnTo>
                      <a:pt x="699" y="104"/>
                    </a:lnTo>
                    <a:lnTo>
                      <a:pt x="700" y="104"/>
                    </a:lnTo>
                    <a:lnTo>
                      <a:pt x="701" y="104"/>
                    </a:lnTo>
                    <a:lnTo>
                      <a:pt x="703" y="104"/>
                    </a:lnTo>
                    <a:lnTo>
                      <a:pt x="703" y="106"/>
                    </a:lnTo>
                    <a:lnTo>
                      <a:pt x="704" y="106"/>
                    </a:lnTo>
                    <a:lnTo>
                      <a:pt x="704" y="107"/>
                    </a:lnTo>
                    <a:lnTo>
                      <a:pt x="705" y="107"/>
                    </a:lnTo>
                    <a:lnTo>
                      <a:pt x="706" y="107"/>
                    </a:lnTo>
                    <a:lnTo>
                      <a:pt x="708" y="107"/>
                    </a:lnTo>
                    <a:lnTo>
                      <a:pt x="709" y="107"/>
                    </a:lnTo>
                    <a:lnTo>
                      <a:pt x="710" y="107"/>
                    </a:lnTo>
                    <a:lnTo>
                      <a:pt x="712" y="107"/>
                    </a:lnTo>
                    <a:lnTo>
                      <a:pt x="712" y="108"/>
                    </a:lnTo>
                    <a:lnTo>
                      <a:pt x="713" y="108"/>
                    </a:lnTo>
                    <a:lnTo>
                      <a:pt x="713" y="107"/>
                    </a:lnTo>
                    <a:lnTo>
                      <a:pt x="714" y="107"/>
                    </a:lnTo>
                    <a:lnTo>
                      <a:pt x="716" y="107"/>
                    </a:lnTo>
                    <a:lnTo>
                      <a:pt x="717" y="107"/>
                    </a:lnTo>
                    <a:lnTo>
                      <a:pt x="718" y="107"/>
                    </a:lnTo>
                    <a:lnTo>
                      <a:pt x="720" y="107"/>
                    </a:lnTo>
                    <a:lnTo>
                      <a:pt x="720" y="108"/>
                    </a:lnTo>
                    <a:lnTo>
                      <a:pt x="721" y="108"/>
                    </a:lnTo>
                    <a:lnTo>
                      <a:pt x="720" y="108"/>
                    </a:lnTo>
                    <a:lnTo>
                      <a:pt x="720" y="110"/>
                    </a:lnTo>
                    <a:lnTo>
                      <a:pt x="720" y="111"/>
                    </a:lnTo>
                    <a:lnTo>
                      <a:pt x="721" y="111"/>
                    </a:lnTo>
                    <a:lnTo>
                      <a:pt x="721" y="112"/>
                    </a:lnTo>
                    <a:lnTo>
                      <a:pt x="722" y="112"/>
                    </a:lnTo>
                    <a:lnTo>
                      <a:pt x="722" y="114"/>
                    </a:lnTo>
                    <a:lnTo>
                      <a:pt x="723" y="114"/>
                    </a:lnTo>
                    <a:lnTo>
                      <a:pt x="725" y="114"/>
                    </a:lnTo>
                    <a:lnTo>
                      <a:pt x="726" y="114"/>
                    </a:lnTo>
                    <a:lnTo>
                      <a:pt x="727" y="114"/>
                    </a:lnTo>
                    <a:lnTo>
                      <a:pt x="729" y="114"/>
                    </a:lnTo>
                    <a:lnTo>
                      <a:pt x="729" y="115"/>
                    </a:lnTo>
                    <a:lnTo>
                      <a:pt x="729" y="116"/>
                    </a:lnTo>
                    <a:lnTo>
                      <a:pt x="730" y="116"/>
                    </a:lnTo>
                    <a:lnTo>
                      <a:pt x="730" y="118"/>
                    </a:lnTo>
                    <a:lnTo>
                      <a:pt x="731" y="118"/>
                    </a:lnTo>
                    <a:lnTo>
                      <a:pt x="731" y="116"/>
                    </a:lnTo>
                    <a:lnTo>
                      <a:pt x="733" y="116"/>
                    </a:lnTo>
                    <a:lnTo>
                      <a:pt x="734" y="116"/>
                    </a:lnTo>
                    <a:lnTo>
                      <a:pt x="735" y="116"/>
                    </a:lnTo>
                    <a:lnTo>
                      <a:pt x="735" y="118"/>
                    </a:lnTo>
                    <a:lnTo>
                      <a:pt x="737" y="118"/>
                    </a:lnTo>
                    <a:lnTo>
                      <a:pt x="737" y="119"/>
                    </a:lnTo>
                    <a:lnTo>
                      <a:pt x="738" y="119"/>
                    </a:lnTo>
                    <a:lnTo>
                      <a:pt x="739" y="119"/>
                    </a:lnTo>
                    <a:lnTo>
                      <a:pt x="739" y="118"/>
                    </a:lnTo>
                    <a:lnTo>
                      <a:pt x="741" y="116"/>
                    </a:lnTo>
                    <a:lnTo>
                      <a:pt x="741" y="118"/>
                    </a:lnTo>
                    <a:lnTo>
                      <a:pt x="741" y="116"/>
                    </a:lnTo>
                    <a:lnTo>
                      <a:pt x="742" y="116"/>
                    </a:lnTo>
                    <a:lnTo>
                      <a:pt x="743" y="116"/>
                    </a:lnTo>
                    <a:lnTo>
                      <a:pt x="743" y="118"/>
                    </a:lnTo>
                    <a:lnTo>
                      <a:pt x="744" y="118"/>
                    </a:lnTo>
                    <a:lnTo>
                      <a:pt x="744" y="119"/>
                    </a:lnTo>
                    <a:lnTo>
                      <a:pt x="746" y="119"/>
                    </a:lnTo>
                    <a:lnTo>
                      <a:pt x="747" y="119"/>
                    </a:lnTo>
                    <a:lnTo>
                      <a:pt x="747" y="120"/>
                    </a:lnTo>
                    <a:lnTo>
                      <a:pt x="748" y="120"/>
                    </a:lnTo>
                    <a:lnTo>
                      <a:pt x="747" y="120"/>
                    </a:lnTo>
                    <a:lnTo>
                      <a:pt x="748" y="120"/>
                    </a:lnTo>
                    <a:lnTo>
                      <a:pt x="748" y="121"/>
                    </a:lnTo>
                    <a:lnTo>
                      <a:pt x="750" y="121"/>
                    </a:lnTo>
                    <a:lnTo>
                      <a:pt x="750" y="123"/>
                    </a:lnTo>
                    <a:lnTo>
                      <a:pt x="750" y="121"/>
                    </a:lnTo>
                    <a:lnTo>
                      <a:pt x="751" y="121"/>
                    </a:lnTo>
                    <a:lnTo>
                      <a:pt x="751" y="123"/>
                    </a:lnTo>
                    <a:lnTo>
                      <a:pt x="752" y="123"/>
                    </a:lnTo>
                    <a:lnTo>
                      <a:pt x="752" y="124"/>
                    </a:lnTo>
                    <a:lnTo>
                      <a:pt x="752" y="125"/>
                    </a:lnTo>
                    <a:lnTo>
                      <a:pt x="754" y="127"/>
                    </a:lnTo>
                    <a:lnTo>
                      <a:pt x="752" y="128"/>
                    </a:lnTo>
                    <a:lnTo>
                      <a:pt x="754" y="129"/>
                    </a:lnTo>
                    <a:lnTo>
                      <a:pt x="754" y="131"/>
                    </a:lnTo>
                    <a:lnTo>
                      <a:pt x="754" y="132"/>
                    </a:lnTo>
                    <a:lnTo>
                      <a:pt x="754" y="133"/>
                    </a:lnTo>
                    <a:lnTo>
                      <a:pt x="755" y="133"/>
                    </a:lnTo>
                    <a:lnTo>
                      <a:pt x="755" y="135"/>
                    </a:lnTo>
                    <a:lnTo>
                      <a:pt x="754" y="136"/>
                    </a:lnTo>
                    <a:lnTo>
                      <a:pt x="755" y="136"/>
                    </a:lnTo>
                    <a:lnTo>
                      <a:pt x="755" y="137"/>
                    </a:lnTo>
                    <a:lnTo>
                      <a:pt x="756" y="137"/>
                    </a:lnTo>
                    <a:lnTo>
                      <a:pt x="758" y="137"/>
                    </a:lnTo>
                    <a:lnTo>
                      <a:pt x="759" y="137"/>
                    </a:lnTo>
                    <a:lnTo>
                      <a:pt x="759" y="139"/>
                    </a:lnTo>
                    <a:lnTo>
                      <a:pt x="759" y="140"/>
                    </a:lnTo>
                    <a:lnTo>
                      <a:pt x="759" y="141"/>
                    </a:lnTo>
                    <a:lnTo>
                      <a:pt x="759" y="142"/>
                    </a:lnTo>
                    <a:lnTo>
                      <a:pt x="760" y="144"/>
                    </a:lnTo>
                    <a:lnTo>
                      <a:pt x="760" y="145"/>
                    </a:lnTo>
                    <a:lnTo>
                      <a:pt x="759" y="145"/>
                    </a:lnTo>
                    <a:lnTo>
                      <a:pt x="758" y="145"/>
                    </a:lnTo>
                    <a:lnTo>
                      <a:pt x="758" y="146"/>
                    </a:lnTo>
                    <a:lnTo>
                      <a:pt x="756" y="146"/>
                    </a:lnTo>
                    <a:lnTo>
                      <a:pt x="756" y="148"/>
                    </a:lnTo>
                    <a:lnTo>
                      <a:pt x="755" y="148"/>
                    </a:lnTo>
                    <a:lnTo>
                      <a:pt x="755" y="146"/>
                    </a:lnTo>
                    <a:lnTo>
                      <a:pt x="754" y="146"/>
                    </a:lnTo>
                    <a:lnTo>
                      <a:pt x="754" y="148"/>
                    </a:lnTo>
                    <a:lnTo>
                      <a:pt x="754" y="149"/>
                    </a:lnTo>
                    <a:lnTo>
                      <a:pt x="752" y="149"/>
                    </a:lnTo>
                    <a:lnTo>
                      <a:pt x="751" y="148"/>
                    </a:lnTo>
                    <a:lnTo>
                      <a:pt x="750" y="148"/>
                    </a:lnTo>
                    <a:lnTo>
                      <a:pt x="748" y="148"/>
                    </a:lnTo>
                    <a:lnTo>
                      <a:pt x="747" y="148"/>
                    </a:lnTo>
                    <a:lnTo>
                      <a:pt x="747" y="149"/>
                    </a:lnTo>
                    <a:lnTo>
                      <a:pt x="746" y="149"/>
                    </a:lnTo>
                    <a:lnTo>
                      <a:pt x="746" y="148"/>
                    </a:lnTo>
                    <a:lnTo>
                      <a:pt x="744" y="148"/>
                    </a:lnTo>
                    <a:lnTo>
                      <a:pt x="743" y="148"/>
                    </a:lnTo>
                    <a:lnTo>
                      <a:pt x="743" y="149"/>
                    </a:lnTo>
                    <a:lnTo>
                      <a:pt x="744" y="149"/>
                    </a:lnTo>
                    <a:lnTo>
                      <a:pt x="744" y="150"/>
                    </a:lnTo>
                    <a:lnTo>
                      <a:pt x="743" y="150"/>
                    </a:lnTo>
                    <a:lnTo>
                      <a:pt x="743" y="152"/>
                    </a:lnTo>
                    <a:lnTo>
                      <a:pt x="742" y="152"/>
                    </a:lnTo>
                    <a:lnTo>
                      <a:pt x="741" y="152"/>
                    </a:lnTo>
                    <a:lnTo>
                      <a:pt x="739" y="152"/>
                    </a:lnTo>
                    <a:lnTo>
                      <a:pt x="739" y="153"/>
                    </a:lnTo>
                    <a:lnTo>
                      <a:pt x="738" y="153"/>
                    </a:lnTo>
                    <a:lnTo>
                      <a:pt x="737" y="153"/>
                    </a:lnTo>
                    <a:lnTo>
                      <a:pt x="737" y="154"/>
                    </a:lnTo>
                    <a:lnTo>
                      <a:pt x="738" y="154"/>
                    </a:lnTo>
                    <a:lnTo>
                      <a:pt x="739" y="154"/>
                    </a:lnTo>
                    <a:lnTo>
                      <a:pt x="739" y="156"/>
                    </a:lnTo>
                    <a:lnTo>
                      <a:pt x="738" y="156"/>
                    </a:lnTo>
                    <a:lnTo>
                      <a:pt x="738" y="157"/>
                    </a:lnTo>
                    <a:lnTo>
                      <a:pt x="737" y="157"/>
                    </a:lnTo>
                    <a:lnTo>
                      <a:pt x="737" y="158"/>
                    </a:lnTo>
                    <a:lnTo>
                      <a:pt x="735" y="158"/>
                    </a:lnTo>
                    <a:lnTo>
                      <a:pt x="737" y="158"/>
                    </a:lnTo>
                    <a:lnTo>
                      <a:pt x="737" y="159"/>
                    </a:lnTo>
                    <a:lnTo>
                      <a:pt x="735" y="159"/>
                    </a:lnTo>
                    <a:lnTo>
                      <a:pt x="734" y="161"/>
                    </a:lnTo>
                    <a:lnTo>
                      <a:pt x="734" y="162"/>
                    </a:lnTo>
                    <a:lnTo>
                      <a:pt x="734" y="163"/>
                    </a:lnTo>
                    <a:lnTo>
                      <a:pt x="733" y="163"/>
                    </a:lnTo>
                    <a:lnTo>
                      <a:pt x="733" y="165"/>
                    </a:lnTo>
                    <a:lnTo>
                      <a:pt x="731" y="165"/>
                    </a:lnTo>
                    <a:lnTo>
                      <a:pt x="730" y="165"/>
                    </a:lnTo>
                    <a:lnTo>
                      <a:pt x="729" y="165"/>
                    </a:lnTo>
                    <a:lnTo>
                      <a:pt x="727" y="166"/>
                    </a:lnTo>
                    <a:lnTo>
                      <a:pt x="727" y="167"/>
                    </a:lnTo>
                    <a:lnTo>
                      <a:pt x="726" y="167"/>
                    </a:lnTo>
                    <a:lnTo>
                      <a:pt x="725" y="167"/>
                    </a:lnTo>
                    <a:lnTo>
                      <a:pt x="723" y="167"/>
                    </a:lnTo>
                    <a:lnTo>
                      <a:pt x="723" y="169"/>
                    </a:lnTo>
                    <a:lnTo>
                      <a:pt x="722" y="169"/>
                    </a:lnTo>
                    <a:lnTo>
                      <a:pt x="721" y="167"/>
                    </a:lnTo>
                    <a:lnTo>
                      <a:pt x="721" y="169"/>
                    </a:lnTo>
                    <a:lnTo>
                      <a:pt x="720" y="169"/>
                    </a:lnTo>
                    <a:lnTo>
                      <a:pt x="720" y="170"/>
                    </a:lnTo>
                    <a:lnTo>
                      <a:pt x="718" y="170"/>
                    </a:lnTo>
                    <a:lnTo>
                      <a:pt x="717" y="170"/>
                    </a:lnTo>
                    <a:lnTo>
                      <a:pt x="716" y="170"/>
                    </a:lnTo>
                    <a:lnTo>
                      <a:pt x="716" y="171"/>
                    </a:lnTo>
                    <a:lnTo>
                      <a:pt x="714" y="171"/>
                    </a:lnTo>
                    <a:lnTo>
                      <a:pt x="713" y="171"/>
                    </a:lnTo>
                    <a:lnTo>
                      <a:pt x="713" y="173"/>
                    </a:lnTo>
                    <a:lnTo>
                      <a:pt x="712" y="173"/>
                    </a:lnTo>
                    <a:lnTo>
                      <a:pt x="710" y="173"/>
                    </a:lnTo>
                    <a:lnTo>
                      <a:pt x="709" y="174"/>
                    </a:lnTo>
                    <a:lnTo>
                      <a:pt x="708" y="174"/>
                    </a:lnTo>
                    <a:lnTo>
                      <a:pt x="706" y="174"/>
                    </a:lnTo>
                    <a:lnTo>
                      <a:pt x="705" y="174"/>
                    </a:lnTo>
                    <a:lnTo>
                      <a:pt x="705" y="173"/>
                    </a:lnTo>
                    <a:lnTo>
                      <a:pt x="704" y="173"/>
                    </a:lnTo>
                    <a:lnTo>
                      <a:pt x="703" y="173"/>
                    </a:lnTo>
                    <a:lnTo>
                      <a:pt x="701" y="173"/>
                    </a:lnTo>
                    <a:lnTo>
                      <a:pt x="701" y="174"/>
                    </a:lnTo>
                    <a:lnTo>
                      <a:pt x="700" y="174"/>
                    </a:lnTo>
                    <a:lnTo>
                      <a:pt x="700" y="173"/>
                    </a:lnTo>
                    <a:lnTo>
                      <a:pt x="699" y="173"/>
                    </a:lnTo>
                    <a:lnTo>
                      <a:pt x="697" y="173"/>
                    </a:lnTo>
                    <a:lnTo>
                      <a:pt x="697" y="171"/>
                    </a:lnTo>
                    <a:lnTo>
                      <a:pt x="696" y="171"/>
                    </a:lnTo>
                    <a:lnTo>
                      <a:pt x="695" y="171"/>
                    </a:lnTo>
                    <a:lnTo>
                      <a:pt x="693" y="171"/>
                    </a:lnTo>
                    <a:lnTo>
                      <a:pt x="693" y="173"/>
                    </a:lnTo>
                    <a:lnTo>
                      <a:pt x="693" y="171"/>
                    </a:lnTo>
                    <a:lnTo>
                      <a:pt x="692" y="171"/>
                    </a:lnTo>
                    <a:lnTo>
                      <a:pt x="691" y="173"/>
                    </a:lnTo>
                    <a:lnTo>
                      <a:pt x="689" y="171"/>
                    </a:lnTo>
                    <a:lnTo>
                      <a:pt x="688" y="171"/>
                    </a:lnTo>
                    <a:lnTo>
                      <a:pt x="687" y="171"/>
                    </a:lnTo>
                    <a:lnTo>
                      <a:pt x="686" y="170"/>
                    </a:lnTo>
                    <a:lnTo>
                      <a:pt x="684" y="170"/>
                    </a:lnTo>
                    <a:lnTo>
                      <a:pt x="683" y="170"/>
                    </a:lnTo>
                    <a:lnTo>
                      <a:pt x="683" y="171"/>
                    </a:lnTo>
                    <a:lnTo>
                      <a:pt x="682" y="171"/>
                    </a:lnTo>
                    <a:lnTo>
                      <a:pt x="682" y="170"/>
                    </a:lnTo>
                    <a:lnTo>
                      <a:pt x="680" y="170"/>
                    </a:lnTo>
                    <a:lnTo>
                      <a:pt x="680" y="171"/>
                    </a:lnTo>
                    <a:lnTo>
                      <a:pt x="680" y="170"/>
                    </a:lnTo>
                    <a:lnTo>
                      <a:pt x="679" y="170"/>
                    </a:lnTo>
                    <a:lnTo>
                      <a:pt x="679" y="171"/>
                    </a:lnTo>
                    <a:lnTo>
                      <a:pt x="678" y="171"/>
                    </a:lnTo>
                    <a:lnTo>
                      <a:pt x="678" y="170"/>
                    </a:lnTo>
                    <a:lnTo>
                      <a:pt x="676" y="171"/>
                    </a:lnTo>
                    <a:lnTo>
                      <a:pt x="675" y="171"/>
                    </a:lnTo>
                    <a:lnTo>
                      <a:pt x="675" y="170"/>
                    </a:lnTo>
                    <a:lnTo>
                      <a:pt x="675" y="171"/>
                    </a:lnTo>
                    <a:lnTo>
                      <a:pt x="674" y="171"/>
                    </a:lnTo>
                    <a:lnTo>
                      <a:pt x="672" y="171"/>
                    </a:lnTo>
                    <a:lnTo>
                      <a:pt x="671" y="171"/>
                    </a:lnTo>
                    <a:lnTo>
                      <a:pt x="670" y="170"/>
                    </a:lnTo>
                    <a:lnTo>
                      <a:pt x="669" y="171"/>
                    </a:lnTo>
                    <a:lnTo>
                      <a:pt x="669" y="170"/>
                    </a:lnTo>
                    <a:lnTo>
                      <a:pt x="667" y="170"/>
                    </a:lnTo>
                    <a:lnTo>
                      <a:pt x="666" y="169"/>
                    </a:lnTo>
                    <a:lnTo>
                      <a:pt x="665" y="169"/>
                    </a:lnTo>
                    <a:lnTo>
                      <a:pt x="663" y="169"/>
                    </a:lnTo>
                    <a:lnTo>
                      <a:pt x="662" y="167"/>
                    </a:lnTo>
                    <a:lnTo>
                      <a:pt x="661" y="167"/>
                    </a:lnTo>
                    <a:lnTo>
                      <a:pt x="659" y="167"/>
                    </a:lnTo>
                    <a:lnTo>
                      <a:pt x="658" y="167"/>
                    </a:lnTo>
                    <a:lnTo>
                      <a:pt x="657" y="167"/>
                    </a:lnTo>
                    <a:lnTo>
                      <a:pt x="655" y="166"/>
                    </a:lnTo>
                    <a:lnTo>
                      <a:pt x="654" y="166"/>
                    </a:lnTo>
                    <a:lnTo>
                      <a:pt x="653" y="166"/>
                    </a:lnTo>
                    <a:lnTo>
                      <a:pt x="651" y="167"/>
                    </a:lnTo>
                    <a:lnTo>
                      <a:pt x="651" y="166"/>
                    </a:lnTo>
                    <a:lnTo>
                      <a:pt x="651" y="167"/>
                    </a:lnTo>
                    <a:lnTo>
                      <a:pt x="650" y="167"/>
                    </a:lnTo>
                    <a:lnTo>
                      <a:pt x="649" y="167"/>
                    </a:lnTo>
                    <a:lnTo>
                      <a:pt x="648" y="166"/>
                    </a:lnTo>
                    <a:lnTo>
                      <a:pt x="646" y="165"/>
                    </a:lnTo>
                    <a:lnTo>
                      <a:pt x="645" y="165"/>
                    </a:lnTo>
                    <a:lnTo>
                      <a:pt x="645" y="163"/>
                    </a:lnTo>
                    <a:lnTo>
                      <a:pt x="644" y="163"/>
                    </a:lnTo>
                    <a:lnTo>
                      <a:pt x="642" y="163"/>
                    </a:lnTo>
                    <a:lnTo>
                      <a:pt x="642" y="162"/>
                    </a:lnTo>
                    <a:lnTo>
                      <a:pt x="641" y="162"/>
                    </a:lnTo>
                    <a:lnTo>
                      <a:pt x="641" y="163"/>
                    </a:lnTo>
                    <a:lnTo>
                      <a:pt x="640" y="163"/>
                    </a:lnTo>
                    <a:lnTo>
                      <a:pt x="640" y="162"/>
                    </a:lnTo>
                    <a:lnTo>
                      <a:pt x="638" y="162"/>
                    </a:lnTo>
                    <a:lnTo>
                      <a:pt x="638" y="163"/>
                    </a:lnTo>
                    <a:lnTo>
                      <a:pt x="638" y="162"/>
                    </a:lnTo>
                    <a:lnTo>
                      <a:pt x="637" y="162"/>
                    </a:lnTo>
                    <a:lnTo>
                      <a:pt x="636" y="162"/>
                    </a:lnTo>
                    <a:lnTo>
                      <a:pt x="634" y="162"/>
                    </a:lnTo>
                    <a:lnTo>
                      <a:pt x="633" y="162"/>
                    </a:lnTo>
                    <a:lnTo>
                      <a:pt x="633" y="161"/>
                    </a:lnTo>
                    <a:lnTo>
                      <a:pt x="632" y="161"/>
                    </a:lnTo>
                    <a:lnTo>
                      <a:pt x="632" y="159"/>
                    </a:lnTo>
                    <a:lnTo>
                      <a:pt x="631" y="159"/>
                    </a:lnTo>
                    <a:lnTo>
                      <a:pt x="631" y="158"/>
                    </a:lnTo>
                    <a:lnTo>
                      <a:pt x="631" y="157"/>
                    </a:lnTo>
                    <a:lnTo>
                      <a:pt x="629" y="157"/>
                    </a:lnTo>
                    <a:lnTo>
                      <a:pt x="628" y="157"/>
                    </a:lnTo>
                    <a:lnTo>
                      <a:pt x="628" y="156"/>
                    </a:lnTo>
                    <a:lnTo>
                      <a:pt x="627" y="156"/>
                    </a:lnTo>
                    <a:lnTo>
                      <a:pt x="627" y="154"/>
                    </a:lnTo>
                    <a:lnTo>
                      <a:pt x="625" y="154"/>
                    </a:lnTo>
                    <a:lnTo>
                      <a:pt x="624" y="154"/>
                    </a:lnTo>
                    <a:lnTo>
                      <a:pt x="624" y="156"/>
                    </a:lnTo>
                    <a:lnTo>
                      <a:pt x="624" y="157"/>
                    </a:lnTo>
                    <a:lnTo>
                      <a:pt x="624" y="158"/>
                    </a:lnTo>
                    <a:lnTo>
                      <a:pt x="625" y="159"/>
                    </a:lnTo>
                    <a:lnTo>
                      <a:pt x="625" y="161"/>
                    </a:lnTo>
                    <a:lnTo>
                      <a:pt x="627" y="161"/>
                    </a:lnTo>
                    <a:lnTo>
                      <a:pt x="627" y="162"/>
                    </a:lnTo>
                    <a:lnTo>
                      <a:pt x="627" y="163"/>
                    </a:lnTo>
                    <a:lnTo>
                      <a:pt x="627" y="165"/>
                    </a:lnTo>
                    <a:lnTo>
                      <a:pt x="627" y="166"/>
                    </a:lnTo>
                    <a:lnTo>
                      <a:pt x="628" y="166"/>
                    </a:lnTo>
                    <a:lnTo>
                      <a:pt x="628" y="167"/>
                    </a:lnTo>
                    <a:lnTo>
                      <a:pt x="629" y="167"/>
                    </a:lnTo>
                    <a:lnTo>
                      <a:pt x="629" y="169"/>
                    </a:lnTo>
                    <a:lnTo>
                      <a:pt x="629" y="170"/>
                    </a:lnTo>
                    <a:lnTo>
                      <a:pt x="629" y="171"/>
                    </a:lnTo>
                    <a:lnTo>
                      <a:pt x="631" y="173"/>
                    </a:lnTo>
                    <a:lnTo>
                      <a:pt x="631" y="174"/>
                    </a:lnTo>
                    <a:lnTo>
                      <a:pt x="631" y="175"/>
                    </a:lnTo>
                    <a:lnTo>
                      <a:pt x="632" y="175"/>
                    </a:lnTo>
                    <a:lnTo>
                      <a:pt x="632" y="176"/>
                    </a:lnTo>
                    <a:lnTo>
                      <a:pt x="632" y="178"/>
                    </a:lnTo>
                    <a:lnTo>
                      <a:pt x="632" y="179"/>
                    </a:lnTo>
                    <a:lnTo>
                      <a:pt x="632" y="180"/>
                    </a:lnTo>
                    <a:lnTo>
                      <a:pt x="633" y="180"/>
                    </a:lnTo>
                    <a:lnTo>
                      <a:pt x="633" y="182"/>
                    </a:lnTo>
                    <a:lnTo>
                      <a:pt x="633" y="183"/>
                    </a:lnTo>
                    <a:lnTo>
                      <a:pt x="633" y="184"/>
                    </a:lnTo>
                    <a:lnTo>
                      <a:pt x="634" y="184"/>
                    </a:lnTo>
                    <a:lnTo>
                      <a:pt x="634" y="186"/>
                    </a:lnTo>
                    <a:lnTo>
                      <a:pt x="634" y="187"/>
                    </a:lnTo>
                    <a:lnTo>
                      <a:pt x="636" y="188"/>
                    </a:lnTo>
                    <a:lnTo>
                      <a:pt x="636" y="190"/>
                    </a:lnTo>
                    <a:lnTo>
                      <a:pt x="636" y="191"/>
                    </a:lnTo>
                    <a:lnTo>
                      <a:pt x="637" y="191"/>
                    </a:lnTo>
                    <a:lnTo>
                      <a:pt x="637" y="193"/>
                    </a:lnTo>
                    <a:lnTo>
                      <a:pt x="637" y="195"/>
                    </a:lnTo>
                    <a:lnTo>
                      <a:pt x="637" y="196"/>
                    </a:lnTo>
                    <a:lnTo>
                      <a:pt x="638" y="196"/>
                    </a:lnTo>
                    <a:lnTo>
                      <a:pt x="638" y="197"/>
                    </a:lnTo>
                    <a:lnTo>
                      <a:pt x="638" y="199"/>
                    </a:lnTo>
                    <a:lnTo>
                      <a:pt x="640" y="199"/>
                    </a:lnTo>
                    <a:lnTo>
                      <a:pt x="640" y="200"/>
                    </a:lnTo>
                    <a:lnTo>
                      <a:pt x="641" y="200"/>
                    </a:lnTo>
                    <a:lnTo>
                      <a:pt x="642" y="200"/>
                    </a:lnTo>
                    <a:lnTo>
                      <a:pt x="642" y="201"/>
                    </a:lnTo>
                    <a:lnTo>
                      <a:pt x="644" y="201"/>
                    </a:lnTo>
                    <a:lnTo>
                      <a:pt x="644" y="203"/>
                    </a:lnTo>
                    <a:lnTo>
                      <a:pt x="644" y="204"/>
                    </a:lnTo>
                    <a:lnTo>
                      <a:pt x="645" y="204"/>
                    </a:lnTo>
                    <a:lnTo>
                      <a:pt x="645" y="205"/>
                    </a:lnTo>
                    <a:lnTo>
                      <a:pt x="646" y="205"/>
                    </a:lnTo>
                    <a:lnTo>
                      <a:pt x="648" y="207"/>
                    </a:lnTo>
                    <a:lnTo>
                      <a:pt x="648" y="208"/>
                    </a:lnTo>
                    <a:lnTo>
                      <a:pt x="648" y="209"/>
                    </a:lnTo>
                    <a:lnTo>
                      <a:pt x="649" y="209"/>
                    </a:lnTo>
                    <a:lnTo>
                      <a:pt x="649" y="211"/>
                    </a:lnTo>
                    <a:lnTo>
                      <a:pt x="648" y="211"/>
                    </a:lnTo>
                    <a:lnTo>
                      <a:pt x="648" y="212"/>
                    </a:lnTo>
                    <a:lnTo>
                      <a:pt x="648" y="213"/>
                    </a:lnTo>
                    <a:lnTo>
                      <a:pt x="648" y="214"/>
                    </a:lnTo>
                    <a:lnTo>
                      <a:pt x="648" y="216"/>
                    </a:lnTo>
                    <a:lnTo>
                      <a:pt x="646" y="216"/>
                    </a:lnTo>
                    <a:lnTo>
                      <a:pt x="646" y="217"/>
                    </a:lnTo>
                    <a:lnTo>
                      <a:pt x="646" y="218"/>
                    </a:lnTo>
                    <a:lnTo>
                      <a:pt x="645" y="218"/>
                    </a:lnTo>
                    <a:lnTo>
                      <a:pt x="645" y="221"/>
                    </a:lnTo>
                    <a:lnTo>
                      <a:pt x="645" y="224"/>
                    </a:lnTo>
                    <a:lnTo>
                      <a:pt x="645" y="225"/>
                    </a:lnTo>
                    <a:lnTo>
                      <a:pt x="645" y="226"/>
                    </a:lnTo>
                    <a:lnTo>
                      <a:pt x="645" y="228"/>
                    </a:lnTo>
                    <a:lnTo>
                      <a:pt x="644" y="228"/>
                    </a:lnTo>
                    <a:lnTo>
                      <a:pt x="644" y="229"/>
                    </a:lnTo>
                    <a:lnTo>
                      <a:pt x="642" y="229"/>
                    </a:lnTo>
                    <a:lnTo>
                      <a:pt x="642" y="230"/>
                    </a:lnTo>
                    <a:lnTo>
                      <a:pt x="641" y="231"/>
                    </a:lnTo>
                    <a:lnTo>
                      <a:pt x="636" y="231"/>
                    </a:lnTo>
                    <a:lnTo>
                      <a:pt x="631" y="230"/>
                    </a:lnTo>
                    <a:lnTo>
                      <a:pt x="623" y="230"/>
                    </a:lnTo>
                    <a:lnTo>
                      <a:pt x="616" y="233"/>
                    </a:lnTo>
                    <a:lnTo>
                      <a:pt x="616" y="234"/>
                    </a:lnTo>
                    <a:lnTo>
                      <a:pt x="616" y="235"/>
                    </a:lnTo>
                    <a:lnTo>
                      <a:pt x="616" y="237"/>
                    </a:lnTo>
                    <a:lnTo>
                      <a:pt x="617" y="237"/>
                    </a:lnTo>
                    <a:lnTo>
                      <a:pt x="617" y="238"/>
                    </a:lnTo>
                    <a:lnTo>
                      <a:pt x="604" y="235"/>
                    </a:lnTo>
                    <a:lnTo>
                      <a:pt x="602" y="234"/>
                    </a:lnTo>
                    <a:lnTo>
                      <a:pt x="600" y="233"/>
                    </a:lnTo>
                    <a:lnTo>
                      <a:pt x="599" y="233"/>
                    </a:lnTo>
                    <a:lnTo>
                      <a:pt x="598" y="233"/>
                    </a:lnTo>
                    <a:lnTo>
                      <a:pt x="597" y="233"/>
                    </a:lnTo>
                    <a:lnTo>
                      <a:pt x="595" y="231"/>
                    </a:lnTo>
                    <a:lnTo>
                      <a:pt x="594" y="230"/>
                    </a:lnTo>
                    <a:lnTo>
                      <a:pt x="590" y="231"/>
                    </a:lnTo>
                    <a:lnTo>
                      <a:pt x="589" y="231"/>
                    </a:lnTo>
                    <a:lnTo>
                      <a:pt x="587" y="231"/>
                    </a:lnTo>
                    <a:lnTo>
                      <a:pt x="586" y="233"/>
                    </a:lnTo>
                    <a:lnTo>
                      <a:pt x="583" y="235"/>
                    </a:lnTo>
                    <a:lnTo>
                      <a:pt x="582" y="238"/>
                    </a:lnTo>
                    <a:lnTo>
                      <a:pt x="582" y="239"/>
                    </a:lnTo>
                    <a:lnTo>
                      <a:pt x="582" y="241"/>
                    </a:lnTo>
                    <a:lnTo>
                      <a:pt x="582" y="242"/>
                    </a:lnTo>
                    <a:lnTo>
                      <a:pt x="582" y="243"/>
                    </a:lnTo>
                    <a:lnTo>
                      <a:pt x="582" y="245"/>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3" name="Freeform 9">
                <a:extLst>
                  <a:ext uri="{FF2B5EF4-FFF2-40B4-BE49-F238E27FC236}">
                    <a16:creationId xmlns:a16="http://schemas.microsoft.com/office/drawing/2014/main" id="{B00FF115-986B-5175-CFA6-A0375586FA78}"/>
                  </a:ext>
                </a:extLst>
              </p:cNvPr>
              <p:cNvSpPr>
                <a:spLocks/>
              </p:cNvSpPr>
              <p:nvPr/>
            </p:nvSpPr>
            <p:spPr bwMode="auto">
              <a:xfrm>
                <a:off x="3254" y="1892"/>
                <a:ext cx="336" cy="362"/>
              </a:xfrm>
              <a:custGeom>
                <a:avLst/>
                <a:gdLst>
                  <a:gd name="T0" fmla="*/ 333 w 336"/>
                  <a:gd name="T1" fmla="*/ 26 h 362"/>
                  <a:gd name="T2" fmla="*/ 326 w 336"/>
                  <a:gd name="T3" fmla="*/ 40 h 362"/>
                  <a:gd name="T4" fmla="*/ 309 w 336"/>
                  <a:gd name="T5" fmla="*/ 43 h 362"/>
                  <a:gd name="T6" fmla="*/ 294 w 336"/>
                  <a:gd name="T7" fmla="*/ 45 h 362"/>
                  <a:gd name="T8" fmla="*/ 281 w 336"/>
                  <a:gd name="T9" fmla="*/ 48 h 362"/>
                  <a:gd name="T10" fmla="*/ 271 w 336"/>
                  <a:gd name="T11" fmla="*/ 53 h 362"/>
                  <a:gd name="T12" fmla="*/ 261 w 336"/>
                  <a:gd name="T13" fmla="*/ 60 h 362"/>
                  <a:gd name="T14" fmla="*/ 269 w 336"/>
                  <a:gd name="T15" fmla="*/ 69 h 362"/>
                  <a:gd name="T16" fmla="*/ 261 w 336"/>
                  <a:gd name="T17" fmla="*/ 83 h 362"/>
                  <a:gd name="T18" fmla="*/ 260 w 336"/>
                  <a:gd name="T19" fmla="*/ 102 h 362"/>
                  <a:gd name="T20" fmla="*/ 272 w 336"/>
                  <a:gd name="T21" fmla="*/ 92 h 362"/>
                  <a:gd name="T22" fmla="*/ 282 w 336"/>
                  <a:gd name="T23" fmla="*/ 100 h 362"/>
                  <a:gd name="T24" fmla="*/ 280 w 336"/>
                  <a:gd name="T25" fmla="*/ 111 h 362"/>
                  <a:gd name="T26" fmla="*/ 269 w 336"/>
                  <a:gd name="T27" fmla="*/ 120 h 362"/>
                  <a:gd name="T28" fmla="*/ 261 w 336"/>
                  <a:gd name="T29" fmla="*/ 130 h 362"/>
                  <a:gd name="T30" fmla="*/ 255 w 336"/>
                  <a:gd name="T31" fmla="*/ 138 h 362"/>
                  <a:gd name="T32" fmla="*/ 250 w 336"/>
                  <a:gd name="T33" fmla="*/ 151 h 362"/>
                  <a:gd name="T34" fmla="*/ 250 w 336"/>
                  <a:gd name="T35" fmla="*/ 162 h 362"/>
                  <a:gd name="T36" fmla="*/ 247 w 336"/>
                  <a:gd name="T37" fmla="*/ 171 h 362"/>
                  <a:gd name="T38" fmla="*/ 235 w 336"/>
                  <a:gd name="T39" fmla="*/ 175 h 362"/>
                  <a:gd name="T40" fmla="*/ 222 w 336"/>
                  <a:gd name="T41" fmla="*/ 184 h 362"/>
                  <a:gd name="T42" fmla="*/ 213 w 336"/>
                  <a:gd name="T43" fmla="*/ 193 h 362"/>
                  <a:gd name="T44" fmla="*/ 210 w 336"/>
                  <a:gd name="T45" fmla="*/ 202 h 362"/>
                  <a:gd name="T46" fmla="*/ 205 w 336"/>
                  <a:gd name="T47" fmla="*/ 212 h 362"/>
                  <a:gd name="T48" fmla="*/ 209 w 336"/>
                  <a:gd name="T49" fmla="*/ 221 h 362"/>
                  <a:gd name="T50" fmla="*/ 209 w 336"/>
                  <a:gd name="T51" fmla="*/ 229 h 362"/>
                  <a:gd name="T52" fmla="*/ 210 w 336"/>
                  <a:gd name="T53" fmla="*/ 239 h 362"/>
                  <a:gd name="T54" fmla="*/ 201 w 336"/>
                  <a:gd name="T55" fmla="*/ 244 h 362"/>
                  <a:gd name="T56" fmla="*/ 191 w 336"/>
                  <a:gd name="T57" fmla="*/ 243 h 362"/>
                  <a:gd name="T58" fmla="*/ 188 w 336"/>
                  <a:gd name="T59" fmla="*/ 250 h 362"/>
                  <a:gd name="T60" fmla="*/ 189 w 336"/>
                  <a:gd name="T61" fmla="*/ 257 h 362"/>
                  <a:gd name="T62" fmla="*/ 189 w 336"/>
                  <a:gd name="T63" fmla="*/ 264 h 362"/>
                  <a:gd name="T64" fmla="*/ 184 w 336"/>
                  <a:gd name="T65" fmla="*/ 272 h 362"/>
                  <a:gd name="T66" fmla="*/ 187 w 336"/>
                  <a:gd name="T67" fmla="*/ 281 h 362"/>
                  <a:gd name="T68" fmla="*/ 180 w 336"/>
                  <a:gd name="T69" fmla="*/ 289 h 362"/>
                  <a:gd name="T70" fmla="*/ 174 w 336"/>
                  <a:gd name="T71" fmla="*/ 299 h 362"/>
                  <a:gd name="T72" fmla="*/ 170 w 336"/>
                  <a:gd name="T73" fmla="*/ 310 h 362"/>
                  <a:gd name="T74" fmla="*/ 172 w 336"/>
                  <a:gd name="T75" fmla="*/ 319 h 362"/>
                  <a:gd name="T76" fmla="*/ 176 w 336"/>
                  <a:gd name="T77" fmla="*/ 329 h 362"/>
                  <a:gd name="T78" fmla="*/ 169 w 336"/>
                  <a:gd name="T79" fmla="*/ 339 h 362"/>
                  <a:gd name="T80" fmla="*/ 163 w 336"/>
                  <a:gd name="T81" fmla="*/ 349 h 362"/>
                  <a:gd name="T82" fmla="*/ 152 w 336"/>
                  <a:gd name="T83" fmla="*/ 352 h 362"/>
                  <a:gd name="T84" fmla="*/ 148 w 336"/>
                  <a:gd name="T85" fmla="*/ 340 h 362"/>
                  <a:gd name="T86" fmla="*/ 136 w 336"/>
                  <a:gd name="T87" fmla="*/ 341 h 362"/>
                  <a:gd name="T88" fmla="*/ 128 w 336"/>
                  <a:gd name="T89" fmla="*/ 336 h 362"/>
                  <a:gd name="T90" fmla="*/ 117 w 336"/>
                  <a:gd name="T91" fmla="*/ 340 h 362"/>
                  <a:gd name="T92" fmla="*/ 107 w 336"/>
                  <a:gd name="T93" fmla="*/ 346 h 362"/>
                  <a:gd name="T94" fmla="*/ 95 w 336"/>
                  <a:gd name="T95" fmla="*/ 349 h 362"/>
                  <a:gd name="T96" fmla="*/ 94 w 336"/>
                  <a:gd name="T97" fmla="*/ 356 h 362"/>
                  <a:gd name="T98" fmla="*/ 85 w 336"/>
                  <a:gd name="T99" fmla="*/ 360 h 362"/>
                  <a:gd name="T100" fmla="*/ 74 w 336"/>
                  <a:gd name="T101" fmla="*/ 354 h 362"/>
                  <a:gd name="T102" fmla="*/ 81 w 336"/>
                  <a:gd name="T103" fmla="*/ 345 h 362"/>
                  <a:gd name="T104" fmla="*/ 70 w 336"/>
                  <a:gd name="T105" fmla="*/ 337 h 362"/>
                  <a:gd name="T106" fmla="*/ 64 w 336"/>
                  <a:gd name="T107" fmla="*/ 337 h 362"/>
                  <a:gd name="T108" fmla="*/ 53 w 336"/>
                  <a:gd name="T109" fmla="*/ 341 h 362"/>
                  <a:gd name="T110" fmla="*/ 40 w 336"/>
                  <a:gd name="T111" fmla="*/ 337 h 362"/>
                  <a:gd name="T112" fmla="*/ 27 w 336"/>
                  <a:gd name="T113" fmla="*/ 340 h 362"/>
                  <a:gd name="T114" fmla="*/ 17 w 336"/>
                  <a:gd name="T115" fmla="*/ 337 h 362"/>
                  <a:gd name="T116" fmla="*/ 8 w 336"/>
                  <a:gd name="T117" fmla="*/ 335 h 362"/>
                  <a:gd name="T118" fmla="*/ 2 w 336"/>
                  <a:gd name="T119" fmla="*/ 327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6" h="362">
                    <a:moveTo>
                      <a:pt x="336" y="0"/>
                    </a:moveTo>
                    <a:lnTo>
                      <a:pt x="336" y="1"/>
                    </a:lnTo>
                    <a:lnTo>
                      <a:pt x="336" y="2"/>
                    </a:lnTo>
                    <a:lnTo>
                      <a:pt x="336" y="3"/>
                    </a:lnTo>
                    <a:lnTo>
                      <a:pt x="336" y="7"/>
                    </a:lnTo>
                    <a:lnTo>
                      <a:pt x="336" y="10"/>
                    </a:lnTo>
                    <a:lnTo>
                      <a:pt x="336" y="15"/>
                    </a:lnTo>
                    <a:lnTo>
                      <a:pt x="336" y="17"/>
                    </a:lnTo>
                    <a:lnTo>
                      <a:pt x="336" y="18"/>
                    </a:lnTo>
                    <a:lnTo>
                      <a:pt x="336" y="19"/>
                    </a:lnTo>
                    <a:lnTo>
                      <a:pt x="336" y="20"/>
                    </a:lnTo>
                    <a:lnTo>
                      <a:pt x="336" y="22"/>
                    </a:lnTo>
                    <a:lnTo>
                      <a:pt x="336" y="23"/>
                    </a:lnTo>
                    <a:lnTo>
                      <a:pt x="335" y="23"/>
                    </a:lnTo>
                    <a:lnTo>
                      <a:pt x="335" y="24"/>
                    </a:lnTo>
                    <a:lnTo>
                      <a:pt x="333" y="24"/>
                    </a:lnTo>
                    <a:lnTo>
                      <a:pt x="333" y="26"/>
                    </a:lnTo>
                    <a:lnTo>
                      <a:pt x="332" y="26"/>
                    </a:lnTo>
                    <a:lnTo>
                      <a:pt x="332" y="27"/>
                    </a:lnTo>
                    <a:lnTo>
                      <a:pt x="332" y="28"/>
                    </a:lnTo>
                    <a:lnTo>
                      <a:pt x="331" y="28"/>
                    </a:lnTo>
                    <a:lnTo>
                      <a:pt x="331" y="30"/>
                    </a:lnTo>
                    <a:lnTo>
                      <a:pt x="331" y="31"/>
                    </a:lnTo>
                    <a:lnTo>
                      <a:pt x="330" y="31"/>
                    </a:lnTo>
                    <a:lnTo>
                      <a:pt x="330" y="32"/>
                    </a:lnTo>
                    <a:lnTo>
                      <a:pt x="328" y="32"/>
                    </a:lnTo>
                    <a:lnTo>
                      <a:pt x="328" y="34"/>
                    </a:lnTo>
                    <a:lnTo>
                      <a:pt x="328" y="35"/>
                    </a:lnTo>
                    <a:lnTo>
                      <a:pt x="327" y="35"/>
                    </a:lnTo>
                    <a:lnTo>
                      <a:pt x="327" y="36"/>
                    </a:lnTo>
                    <a:lnTo>
                      <a:pt x="327" y="37"/>
                    </a:lnTo>
                    <a:lnTo>
                      <a:pt x="326" y="37"/>
                    </a:lnTo>
                    <a:lnTo>
                      <a:pt x="326" y="39"/>
                    </a:lnTo>
                    <a:lnTo>
                      <a:pt x="326" y="40"/>
                    </a:lnTo>
                    <a:lnTo>
                      <a:pt x="324" y="40"/>
                    </a:lnTo>
                    <a:lnTo>
                      <a:pt x="324" y="41"/>
                    </a:lnTo>
                    <a:lnTo>
                      <a:pt x="323" y="41"/>
                    </a:lnTo>
                    <a:lnTo>
                      <a:pt x="322" y="41"/>
                    </a:lnTo>
                    <a:lnTo>
                      <a:pt x="320" y="41"/>
                    </a:lnTo>
                    <a:lnTo>
                      <a:pt x="319" y="41"/>
                    </a:lnTo>
                    <a:lnTo>
                      <a:pt x="318" y="41"/>
                    </a:lnTo>
                    <a:lnTo>
                      <a:pt x="316" y="41"/>
                    </a:lnTo>
                    <a:lnTo>
                      <a:pt x="315" y="41"/>
                    </a:lnTo>
                    <a:lnTo>
                      <a:pt x="314" y="41"/>
                    </a:lnTo>
                    <a:lnTo>
                      <a:pt x="313" y="41"/>
                    </a:lnTo>
                    <a:lnTo>
                      <a:pt x="311" y="41"/>
                    </a:lnTo>
                    <a:lnTo>
                      <a:pt x="311" y="40"/>
                    </a:lnTo>
                    <a:lnTo>
                      <a:pt x="310" y="40"/>
                    </a:lnTo>
                    <a:lnTo>
                      <a:pt x="310" y="41"/>
                    </a:lnTo>
                    <a:lnTo>
                      <a:pt x="309" y="41"/>
                    </a:lnTo>
                    <a:lnTo>
                      <a:pt x="309" y="43"/>
                    </a:lnTo>
                    <a:lnTo>
                      <a:pt x="307" y="43"/>
                    </a:lnTo>
                    <a:lnTo>
                      <a:pt x="307" y="44"/>
                    </a:lnTo>
                    <a:lnTo>
                      <a:pt x="306" y="44"/>
                    </a:lnTo>
                    <a:lnTo>
                      <a:pt x="306" y="45"/>
                    </a:lnTo>
                    <a:lnTo>
                      <a:pt x="305" y="45"/>
                    </a:lnTo>
                    <a:lnTo>
                      <a:pt x="303" y="45"/>
                    </a:lnTo>
                    <a:lnTo>
                      <a:pt x="302" y="45"/>
                    </a:lnTo>
                    <a:lnTo>
                      <a:pt x="302" y="44"/>
                    </a:lnTo>
                    <a:lnTo>
                      <a:pt x="302" y="45"/>
                    </a:lnTo>
                    <a:lnTo>
                      <a:pt x="301" y="45"/>
                    </a:lnTo>
                    <a:lnTo>
                      <a:pt x="301" y="44"/>
                    </a:lnTo>
                    <a:lnTo>
                      <a:pt x="299" y="44"/>
                    </a:lnTo>
                    <a:lnTo>
                      <a:pt x="298" y="44"/>
                    </a:lnTo>
                    <a:lnTo>
                      <a:pt x="297" y="44"/>
                    </a:lnTo>
                    <a:lnTo>
                      <a:pt x="296" y="44"/>
                    </a:lnTo>
                    <a:lnTo>
                      <a:pt x="294" y="44"/>
                    </a:lnTo>
                    <a:lnTo>
                      <a:pt x="294" y="45"/>
                    </a:lnTo>
                    <a:lnTo>
                      <a:pt x="293" y="45"/>
                    </a:lnTo>
                    <a:lnTo>
                      <a:pt x="292" y="45"/>
                    </a:lnTo>
                    <a:lnTo>
                      <a:pt x="292" y="44"/>
                    </a:lnTo>
                    <a:lnTo>
                      <a:pt x="290" y="44"/>
                    </a:lnTo>
                    <a:lnTo>
                      <a:pt x="289" y="44"/>
                    </a:lnTo>
                    <a:lnTo>
                      <a:pt x="288" y="43"/>
                    </a:lnTo>
                    <a:lnTo>
                      <a:pt x="288" y="41"/>
                    </a:lnTo>
                    <a:lnTo>
                      <a:pt x="286" y="41"/>
                    </a:lnTo>
                    <a:lnTo>
                      <a:pt x="286" y="43"/>
                    </a:lnTo>
                    <a:lnTo>
                      <a:pt x="285" y="43"/>
                    </a:lnTo>
                    <a:lnTo>
                      <a:pt x="285" y="44"/>
                    </a:lnTo>
                    <a:lnTo>
                      <a:pt x="285" y="45"/>
                    </a:lnTo>
                    <a:lnTo>
                      <a:pt x="284" y="45"/>
                    </a:lnTo>
                    <a:lnTo>
                      <a:pt x="282" y="45"/>
                    </a:lnTo>
                    <a:lnTo>
                      <a:pt x="281" y="45"/>
                    </a:lnTo>
                    <a:lnTo>
                      <a:pt x="281" y="47"/>
                    </a:lnTo>
                    <a:lnTo>
                      <a:pt x="281" y="48"/>
                    </a:lnTo>
                    <a:lnTo>
                      <a:pt x="282" y="48"/>
                    </a:lnTo>
                    <a:lnTo>
                      <a:pt x="281" y="49"/>
                    </a:lnTo>
                    <a:lnTo>
                      <a:pt x="280" y="49"/>
                    </a:lnTo>
                    <a:lnTo>
                      <a:pt x="279" y="49"/>
                    </a:lnTo>
                    <a:lnTo>
                      <a:pt x="279" y="51"/>
                    </a:lnTo>
                    <a:lnTo>
                      <a:pt x="277" y="51"/>
                    </a:lnTo>
                    <a:lnTo>
                      <a:pt x="277" y="52"/>
                    </a:lnTo>
                    <a:lnTo>
                      <a:pt x="276" y="52"/>
                    </a:lnTo>
                    <a:lnTo>
                      <a:pt x="276" y="53"/>
                    </a:lnTo>
                    <a:lnTo>
                      <a:pt x="275" y="53"/>
                    </a:lnTo>
                    <a:lnTo>
                      <a:pt x="275" y="52"/>
                    </a:lnTo>
                    <a:lnTo>
                      <a:pt x="273" y="52"/>
                    </a:lnTo>
                    <a:lnTo>
                      <a:pt x="273" y="53"/>
                    </a:lnTo>
                    <a:lnTo>
                      <a:pt x="272" y="53"/>
                    </a:lnTo>
                    <a:lnTo>
                      <a:pt x="272" y="52"/>
                    </a:lnTo>
                    <a:lnTo>
                      <a:pt x="272" y="53"/>
                    </a:lnTo>
                    <a:lnTo>
                      <a:pt x="271" y="53"/>
                    </a:lnTo>
                    <a:lnTo>
                      <a:pt x="269" y="53"/>
                    </a:lnTo>
                    <a:lnTo>
                      <a:pt x="268" y="53"/>
                    </a:lnTo>
                    <a:lnTo>
                      <a:pt x="267" y="53"/>
                    </a:lnTo>
                    <a:lnTo>
                      <a:pt x="267" y="55"/>
                    </a:lnTo>
                    <a:lnTo>
                      <a:pt x="267" y="56"/>
                    </a:lnTo>
                    <a:lnTo>
                      <a:pt x="265" y="56"/>
                    </a:lnTo>
                    <a:lnTo>
                      <a:pt x="264" y="56"/>
                    </a:lnTo>
                    <a:lnTo>
                      <a:pt x="263" y="56"/>
                    </a:lnTo>
                    <a:lnTo>
                      <a:pt x="263" y="55"/>
                    </a:lnTo>
                    <a:lnTo>
                      <a:pt x="261" y="55"/>
                    </a:lnTo>
                    <a:lnTo>
                      <a:pt x="260" y="56"/>
                    </a:lnTo>
                    <a:lnTo>
                      <a:pt x="259" y="56"/>
                    </a:lnTo>
                    <a:lnTo>
                      <a:pt x="258" y="56"/>
                    </a:lnTo>
                    <a:lnTo>
                      <a:pt x="258" y="57"/>
                    </a:lnTo>
                    <a:lnTo>
                      <a:pt x="259" y="58"/>
                    </a:lnTo>
                    <a:lnTo>
                      <a:pt x="260" y="58"/>
                    </a:lnTo>
                    <a:lnTo>
                      <a:pt x="261" y="60"/>
                    </a:lnTo>
                    <a:lnTo>
                      <a:pt x="263" y="60"/>
                    </a:lnTo>
                    <a:lnTo>
                      <a:pt x="263" y="58"/>
                    </a:lnTo>
                    <a:lnTo>
                      <a:pt x="264" y="58"/>
                    </a:lnTo>
                    <a:lnTo>
                      <a:pt x="265" y="58"/>
                    </a:lnTo>
                    <a:lnTo>
                      <a:pt x="267" y="58"/>
                    </a:lnTo>
                    <a:lnTo>
                      <a:pt x="268" y="58"/>
                    </a:lnTo>
                    <a:lnTo>
                      <a:pt x="268" y="60"/>
                    </a:lnTo>
                    <a:lnTo>
                      <a:pt x="269" y="60"/>
                    </a:lnTo>
                    <a:lnTo>
                      <a:pt x="269" y="61"/>
                    </a:lnTo>
                    <a:lnTo>
                      <a:pt x="269" y="62"/>
                    </a:lnTo>
                    <a:lnTo>
                      <a:pt x="271" y="62"/>
                    </a:lnTo>
                    <a:lnTo>
                      <a:pt x="271" y="64"/>
                    </a:lnTo>
                    <a:lnTo>
                      <a:pt x="271" y="65"/>
                    </a:lnTo>
                    <a:lnTo>
                      <a:pt x="271" y="66"/>
                    </a:lnTo>
                    <a:lnTo>
                      <a:pt x="271" y="68"/>
                    </a:lnTo>
                    <a:lnTo>
                      <a:pt x="269" y="68"/>
                    </a:lnTo>
                    <a:lnTo>
                      <a:pt x="269" y="69"/>
                    </a:lnTo>
                    <a:lnTo>
                      <a:pt x="269" y="70"/>
                    </a:lnTo>
                    <a:lnTo>
                      <a:pt x="268" y="70"/>
                    </a:lnTo>
                    <a:lnTo>
                      <a:pt x="268" y="72"/>
                    </a:lnTo>
                    <a:lnTo>
                      <a:pt x="267" y="73"/>
                    </a:lnTo>
                    <a:lnTo>
                      <a:pt x="267" y="74"/>
                    </a:lnTo>
                    <a:lnTo>
                      <a:pt x="267" y="75"/>
                    </a:lnTo>
                    <a:lnTo>
                      <a:pt x="265" y="75"/>
                    </a:lnTo>
                    <a:lnTo>
                      <a:pt x="265" y="77"/>
                    </a:lnTo>
                    <a:lnTo>
                      <a:pt x="264" y="77"/>
                    </a:lnTo>
                    <a:lnTo>
                      <a:pt x="263" y="77"/>
                    </a:lnTo>
                    <a:lnTo>
                      <a:pt x="263" y="78"/>
                    </a:lnTo>
                    <a:lnTo>
                      <a:pt x="261" y="78"/>
                    </a:lnTo>
                    <a:lnTo>
                      <a:pt x="261" y="79"/>
                    </a:lnTo>
                    <a:lnTo>
                      <a:pt x="261" y="81"/>
                    </a:lnTo>
                    <a:lnTo>
                      <a:pt x="260" y="82"/>
                    </a:lnTo>
                    <a:lnTo>
                      <a:pt x="260" y="83"/>
                    </a:lnTo>
                    <a:lnTo>
                      <a:pt x="261" y="83"/>
                    </a:lnTo>
                    <a:lnTo>
                      <a:pt x="261" y="85"/>
                    </a:lnTo>
                    <a:lnTo>
                      <a:pt x="261" y="86"/>
                    </a:lnTo>
                    <a:lnTo>
                      <a:pt x="260" y="86"/>
                    </a:lnTo>
                    <a:lnTo>
                      <a:pt x="260" y="87"/>
                    </a:lnTo>
                    <a:lnTo>
                      <a:pt x="260" y="89"/>
                    </a:lnTo>
                    <a:lnTo>
                      <a:pt x="261" y="89"/>
                    </a:lnTo>
                    <a:lnTo>
                      <a:pt x="261" y="90"/>
                    </a:lnTo>
                    <a:lnTo>
                      <a:pt x="261" y="91"/>
                    </a:lnTo>
                    <a:lnTo>
                      <a:pt x="261" y="92"/>
                    </a:lnTo>
                    <a:lnTo>
                      <a:pt x="260" y="92"/>
                    </a:lnTo>
                    <a:lnTo>
                      <a:pt x="260" y="94"/>
                    </a:lnTo>
                    <a:lnTo>
                      <a:pt x="260" y="95"/>
                    </a:lnTo>
                    <a:lnTo>
                      <a:pt x="260" y="96"/>
                    </a:lnTo>
                    <a:lnTo>
                      <a:pt x="260" y="98"/>
                    </a:lnTo>
                    <a:lnTo>
                      <a:pt x="260" y="99"/>
                    </a:lnTo>
                    <a:lnTo>
                      <a:pt x="260" y="100"/>
                    </a:lnTo>
                    <a:lnTo>
                      <a:pt x="260" y="102"/>
                    </a:lnTo>
                    <a:lnTo>
                      <a:pt x="261" y="102"/>
                    </a:lnTo>
                    <a:lnTo>
                      <a:pt x="261" y="103"/>
                    </a:lnTo>
                    <a:lnTo>
                      <a:pt x="263" y="103"/>
                    </a:lnTo>
                    <a:lnTo>
                      <a:pt x="263" y="102"/>
                    </a:lnTo>
                    <a:lnTo>
                      <a:pt x="264" y="102"/>
                    </a:lnTo>
                    <a:lnTo>
                      <a:pt x="265" y="102"/>
                    </a:lnTo>
                    <a:lnTo>
                      <a:pt x="265" y="100"/>
                    </a:lnTo>
                    <a:lnTo>
                      <a:pt x="267" y="100"/>
                    </a:lnTo>
                    <a:lnTo>
                      <a:pt x="268" y="100"/>
                    </a:lnTo>
                    <a:lnTo>
                      <a:pt x="268" y="99"/>
                    </a:lnTo>
                    <a:lnTo>
                      <a:pt x="271" y="98"/>
                    </a:lnTo>
                    <a:lnTo>
                      <a:pt x="272" y="98"/>
                    </a:lnTo>
                    <a:lnTo>
                      <a:pt x="271" y="96"/>
                    </a:lnTo>
                    <a:lnTo>
                      <a:pt x="271" y="95"/>
                    </a:lnTo>
                    <a:lnTo>
                      <a:pt x="271" y="94"/>
                    </a:lnTo>
                    <a:lnTo>
                      <a:pt x="272" y="94"/>
                    </a:lnTo>
                    <a:lnTo>
                      <a:pt x="272" y="92"/>
                    </a:lnTo>
                    <a:lnTo>
                      <a:pt x="273" y="92"/>
                    </a:lnTo>
                    <a:lnTo>
                      <a:pt x="275" y="92"/>
                    </a:lnTo>
                    <a:lnTo>
                      <a:pt x="275" y="94"/>
                    </a:lnTo>
                    <a:lnTo>
                      <a:pt x="276" y="94"/>
                    </a:lnTo>
                    <a:lnTo>
                      <a:pt x="276" y="92"/>
                    </a:lnTo>
                    <a:lnTo>
                      <a:pt x="277" y="92"/>
                    </a:lnTo>
                    <a:lnTo>
                      <a:pt x="279" y="92"/>
                    </a:lnTo>
                    <a:lnTo>
                      <a:pt x="280" y="94"/>
                    </a:lnTo>
                    <a:lnTo>
                      <a:pt x="279" y="94"/>
                    </a:lnTo>
                    <a:lnTo>
                      <a:pt x="280" y="94"/>
                    </a:lnTo>
                    <a:lnTo>
                      <a:pt x="280" y="95"/>
                    </a:lnTo>
                    <a:lnTo>
                      <a:pt x="280" y="96"/>
                    </a:lnTo>
                    <a:lnTo>
                      <a:pt x="280" y="98"/>
                    </a:lnTo>
                    <a:lnTo>
                      <a:pt x="280" y="99"/>
                    </a:lnTo>
                    <a:lnTo>
                      <a:pt x="281" y="99"/>
                    </a:lnTo>
                    <a:lnTo>
                      <a:pt x="281" y="100"/>
                    </a:lnTo>
                    <a:lnTo>
                      <a:pt x="282" y="100"/>
                    </a:lnTo>
                    <a:lnTo>
                      <a:pt x="282" y="102"/>
                    </a:lnTo>
                    <a:lnTo>
                      <a:pt x="282" y="103"/>
                    </a:lnTo>
                    <a:lnTo>
                      <a:pt x="284" y="103"/>
                    </a:lnTo>
                    <a:lnTo>
                      <a:pt x="284" y="104"/>
                    </a:lnTo>
                    <a:lnTo>
                      <a:pt x="282" y="104"/>
                    </a:lnTo>
                    <a:lnTo>
                      <a:pt x="282" y="106"/>
                    </a:lnTo>
                    <a:lnTo>
                      <a:pt x="281" y="107"/>
                    </a:lnTo>
                    <a:lnTo>
                      <a:pt x="281" y="106"/>
                    </a:lnTo>
                    <a:lnTo>
                      <a:pt x="281" y="107"/>
                    </a:lnTo>
                    <a:lnTo>
                      <a:pt x="282" y="107"/>
                    </a:lnTo>
                    <a:lnTo>
                      <a:pt x="282" y="108"/>
                    </a:lnTo>
                    <a:lnTo>
                      <a:pt x="282" y="109"/>
                    </a:lnTo>
                    <a:lnTo>
                      <a:pt x="281" y="109"/>
                    </a:lnTo>
                    <a:lnTo>
                      <a:pt x="281" y="108"/>
                    </a:lnTo>
                    <a:lnTo>
                      <a:pt x="281" y="109"/>
                    </a:lnTo>
                    <a:lnTo>
                      <a:pt x="281" y="111"/>
                    </a:lnTo>
                    <a:lnTo>
                      <a:pt x="280" y="111"/>
                    </a:lnTo>
                    <a:lnTo>
                      <a:pt x="279" y="111"/>
                    </a:lnTo>
                    <a:lnTo>
                      <a:pt x="277" y="111"/>
                    </a:lnTo>
                    <a:lnTo>
                      <a:pt x="277" y="112"/>
                    </a:lnTo>
                    <a:lnTo>
                      <a:pt x="276" y="112"/>
                    </a:lnTo>
                    <a:lnTo>
                      <a:pt x="276" y="113"/>
                    </a:lnTo>
                    <a:lnTo>
                      <a:pt x="276" y="115"/>
                    </a:lnTo>
                    <a:lnTo>
                      <a:pt x="275" y="115"/>
                    </a:lnTo>
                    <a:lnTo>
                      <a:pt x="275" y="116"/>
                    </a:lnTo>
                    <a:lnTo>
                      <a:pt x="273" y="116"/>
                    </a:lnTo>
                    <a:lnTo>
                      <a:pt x="273" y="117"/>
                    </a:lnTo>
                    <a:lnTo>
                      <a:pt x="273" y="116"/>
                    </a:lnTo>
                    <a:lnTo>
                      <a:pt x="272" y="116"/>
                    </a:lnTo>
                    <a:lnTo>
                      <a:pt x="272" y="117"/>
                    </a:lnTo>
                    <a:lnTo>
                      <a:pt x="272" y="119"/>
                    </a:lnTo>
                    <a:lnTo>
                      <a:pt x="271" y="119"/>
                    </a:lnTo>
                    <a:lnTo>
                      <a:pt x="269" y="119"/>
                    </a:lnTo>
                    <a:lnTo>
                      <a:pt x="269" y="120"/>
                    </a:lnTo>
                    <a:lnTo>
                      <a:pt x="268" y="120"/>
                    </a:lnTo>
                    <a:lnTo>
                      <a:pt x="268" y="121"/>
                    </a:lnTo>
                    <a:lnTo>
                      <a:pt x="267" y="121"/>
                    </a:lnTo>
                    <a:lnTo>
                      <a:pt x="267" y="123"/>
                    </a:lnTo>
                    <a:lnTo>
                      <a:pt x="265" y="123"/>
                    </a:lnTo>
                    <a:lnTo>
                      <a:pt x="265" y="124"/>
                    </a:lnTo>
                    <a:lnTo>
                      <a:pt x="265" y="125"/>
                    </a:lnTo>
                    <a:lnTo>
                      <a:pt x="264" y="125"/>
                    </a:lnTo>
                    <a:lnTo>
                      <a:pt x="264" y="127"/>
                    </a:lnTo>
                    <a:lnTo>
                      <a:pt x="264" y="128"/>
                    </a:lnTo>
                    <a:lnTo>
                      <a:pt x="263" y="128"/>
                    </a:lnTo>
                    <a:lnTo>
                      <a:pt x="264" y="129"/>
                    </a:lnTo>
                    <a:lnTo>
                      <a:pt x="263" y="129"/>
                    </a:lnTo>
                    <a:lnTo>
                      <a:pt x="261" y="129"/>
                    </a:lnTo>
                    <a:lnTo>
                      <a:pt x="261" y="130"/>
                    </a:lnTo>
                    <a:lnTo>
                      <a:pt x="263" y="130"/>
                    </a:lnTo>
                    <a:lnTo>
                      <a:pt x="261" y="130"/>
                    </a:lnTo>
                    <a:lnTo>
                      <a:pt x="261" y="132"/>
                    </a:lnTo>
                    <a:lnTo>
                      <a:pt x="263" y="132"/>
                    </a:lnTo>
                    <a:lnTo>
                      <a:pt x="261" y="132"/>
                    </a:lnTo>
                    <a:lnTo>
                      <a:pt x="261" y="133"/>
                    </a:lnTo>
                    <a:lnTo>
                      <a:pt x="261" y="132"/>
                    </a:lnTo>
                    <a:lnTo>
                      <a:pt x="261" y="133"/>
                    </a:lnTo>
                    <a:lnTo>
                      <a:pt x="261" y="132"/>
                    </a:lnTo>
                    <a:lnTo>
                      <a:pt x="261" y="133"/>
                    </a:lnTo>
                    <a:lnTo>
                      <a:pt x="260" y="133"/>
                    </a:lnTo>
                    <a:lnTo>
                      <a:pt x="260" y="134"/>
                    </a:lnTo>
                    <a:lnTo>
                      <a:pt x="259" y="134"/>
                    </a:lnTo>
                    <a:lnTo>
                      <a:pt x="258" y="134"/>
                    </a:lnTo>
                    <a:lnTo>
                      <a:pt x="258" y="136"/>
                    </a:lnTo>
                    <a:lnTo>
                      <a:pt x="256" y="136"/>
                    </a:lnTo>
                    <a:lnTo>
                      <a:pt x="256" y="137"/>
                    </a:lnTo>
                    <a:lnTo>
                      <a:pt x="255" y="137"/>
                    </a:lnTo>
                    <a:lnTo>
                      <a:pt x="255" y="138"/>
                    </a:lnTo>
                    <a:lnTo>
                      <a:pt x="255" y="140"/>
                    </a:lnTo>
                    <a:lnTo>
                      <a:pt x="254" y="140"/>
                    </a:lnTo>
                    <a:lnTo>
                      <a:pt x="254" y="141"/>
                    </a:lnTo>
                    <a:lnTo>
                      <a:pt x="252" y="141"/>
                    </a:lnTo>
                    <a:lnTo>
                      <a:pt x="252" y="142"/>
                    </a:lnTo>
                    <a:lnTo>
                      <a:pt x="252" y="144"/>
                    </a:lnTo>
                    <a:lnTo>
                      <a:pt x="251" y="144"/>
                    </a:lnTo>
                    <a:lnTo>
                      <a:pt x="251" y="145"/>
                    </a:lnTo>
                    <a:lnTo>
                      <a:pt x="251" y="146"/>
                    </a:lnTo>
                    <a:lnTo>
                      <a:pt x="251" y="147"/>
                    </a:lnTo>
                    <a:lnTo>
                      <a:pt x="250" y="149"/>
                    </a:lnTo>
                    <a:lnTo>
                      <a:pt x="251" y="149"/>
                    </a:lnTo>
                    <a:lnTo>
                      <a:pt x="250" y="149"/>
                    </a:lnTo>
                    <a:lnTo>
                      <a:pt x="250" y="150"/>
                    </a:lnTo>
                    <a:lnTo>
                      <a:pt x="251" y="150"/>
                    </a:lnTo>
                    <a:lnTo>
                      <a:pt x="251" y="151"/>
                    </a:lnTo>
                    <a:lnTo>
                      <a:pt x="250" y="151"/>
                    </a:lnTo>
                    <a:lnTo>
                      <a:pt x="248" y="151"/>
                    </a:lnTo>
                    <a:lnTo>
                      <a:pt x="248" y="153"/>
                    </a:lnTo>
                    <a:lnTo>
                      <a:pt x="250" y="153"/>
                    </a:lnTo>
                    <a:lnTo>
                      <a:pt x="248" y="153"/>
                    </a:lnTo>
                    <a:lnTo>
                      <a:pt x="250" y="154"/>
                    </a:lnTo>
                    <a:lnTo>
                      <a:pt x="248" y="154"/>
                    </a:lnTo>
                    <a:lnTo>
                      <a:pt x="250" y="154"/>
                    </a:lnTo>
                    <a:lnTo>
                      <a:pt x="250" y="155"/>
                    </a:lnTo>
                    <a:lnTo>
                      <a:pt x="250" y="157"/>
                    </a:lnTo>
                    <a:lnTo>
                      <a:pt x="251" y="157"/>
                    </a:lnTo>
                    <a:lnTo>
                      <a:pt x="251" y="158"/>
                    </a:lnTo>
                    <a:lnTo>
                      <a:pt x="250" y="158"/>
                    </a:lnTo>
                    <a:lnTo>
                      <a:pt x="250" y="159"/>
                    </a:lnTo>
                    <a:lnTo>
                      <a:pt x="250" y="161"/>
                    </a:lnTo>
                    <a:lnTo>
                      <a:pt x="251" y="161"/>
                    </a:lnTo>
                    <a:lnTo>
                      <a:pt x="250" y="161"/>
                    </a:lnTo>
                    <a:lnTo>
                      <a:pt x="250" y="162"/>
                    </a:lnTo>
                    <a:lnTo>
                      <a:pt x="248" y="162"/>
                    </a:lnTo>
                    <a:lnTo>
                      <a:pt x="247" y="162"/>
                    </a:lnTo>
                    <a:lnTo>
                      <a:pt x="247" y="163"/>
                    </a:lnTo>
                    <a:lnTo>
                      <a:pt x="246" y="163"/>
                    </a:lnTo>
                    <a:lnTo>
                      <a:pt x="247" y="163"/>
                    </a:lnTo>
                    <a:lnTo>
                      <a:pt x="247" y="164"/>
                    </a:lnTo>
                    <a:lnTo>
                      <a:pt x="247" y="166"/>
                    </a:lnTo>
                    <a:lnTo>
                      <a:pt x="248" y="166"/>
                    </a:lnTo>
                    <a:lnTo>
                      <a:pt x="248" y="167"/>
                    </a:lnTo>
                    <a:lnTo>
                      <a:pt x="247" y="167"/>
                    </a:lnTo>
                    <a:lnTo>
                      <a:pt x="247" y="168"/>
                    </a:lnTo>
                    <a:lnTo>
                      <a:pt x="248" y="168"/>
                    </a:lnTo>
                    <a:lnTo>
                      <a:pt x="248" y="170"/>
                    </a:lnTo>
                    <a:lnTo>
                      <a:pt x="248" y="171"/>
                    </a:lnTo>
                    <a:lnTo>
                      <a:pt x="248" y="170"/>
                    </a:lnTo>
                    <a:lnTo>
                      <a:pt x="247" y="170"/>
                    </a:lnTo>
                    <a:lnTo>
                      <a:pt x="247" y="171"/>
                    </a:lnTo>
                    <a:lnTo>
                      <a:pt x="246" y="171"/>
                    </a:lnTo>
                    <a:lnTo>
                      <a:pt x="246" y="172"/>
                    </a:lnTo>
                    <a:lnTo>
                      <a:pt x="244" y="172"/>
                    </a:lnTo>
                    <a:lnTo>
                      <a:pt x="243" y="172"/>
                    </a:lnTo>
                    <a:lnTo>
                      <a:pt x="242" y="172"/>
                    </a:lnTo>
                    <a:lnTo>
                      <a:pt x="241" y="171"/>
                    </a:lnTo>
                    <a:lnTo>
                      <a:pt x="241" y="172"/>
                    </a:lnTo>
                    <a:lnTo>
                      <a:pt x="239" y="171"/>
                    </a:lnTo>
                    <a:lnTo>
                      <a:pt x="239" y="172"/>
                    </a:lnTo>
                    <a:lnTo>
                      <a:pt x="238" y="172"/>
                    </a:lnTo>
                    <a:lnTo>
                      <a:pt x="239" y="172"/>
                    </a:lnTo>
                    <a:lnTo>
                      <a:pt x="239" y="174"/>
                    </a:lnTo>
                    <a:lnTo>
                      <a:pt x="238" y="175"/>
                    </a:lnTo>
                    <a:lnTo>
                      <a:pt x="237" y="175"/>
                    </a:lnTo>
                    <a:lnTo>
                      <a:pt x="237" y="176"/>
                    </a:lnTo>
                    <a:lnTo>
                      <a:pt x="235" y="176"/>
                    </a:lnTo>
                    <a:lnTo>
                      <a:pt x="235" y="175"/>
                    </a:lnTo>
                    <a:lnTo>
                      <a:pt x="235" y="176"/>
                    </a:lnTo>
                    <a:lnTo>
                      <a:pt x="234" y="176"/>
                    </a:lnTo>
                    <a:lnTo>
                      <a:pt x="233" y="176"/>
                    </a:lnTo>
                    <a:lnTo>
                      <a:pt x="233" y="178"/>
                    </a:lnTo>
                    <a:lnTo>
                      <a:pt x="231" y="178"/>
                    </a:lnTo>
                    <a:lnTo>
                      <a:pt x="230" y="179"/>
                    </a:lnTo>
                    <a:lnTo>
                      <a:pt x="229" y="179"/>
                    </a:lnTo>
                    <a:lnTo>
                      <a:pt x="229" y="180"/>
                    </a:lnTo>
                    <a:lnTo>
                      <a:pt x="229" y="181"/>
                    </a:lnTo>
                    <a:lnTo>
                      <a:pt x="227" y="181"/>
                    </a:lnTo>
                    <a:lnTo>
                      <a:pt x="227" y="183"/>
                    </a:lnTo>
                    <a:lnTo>
                      <a:pt x="226" y="181"/>
                    </a:lnTo>
                    <a:lnTo>
                      <a:pt x="226" y="183"/>
                    </a:lnTo>
                    <a:lnTo>
                      <a:pt x="225" y="183"/>
                    </a:lnTo>
                    <a:lnTo>
                      <a:pt x="224" y="183"/>
                    </a:lnTo>
                    <a:lnTo>
                      <a:pt x="224" y="184"/>
                    </a:lnTo>
                    <a:lnTo>
                      <a:pt x="222" y="184"/>
                    </a:lnTo>
                    <a:lnTo>
                      <a:pt x="222" y="185"/>
                    </a:lnTo>
                    <a:lnTo>
                      <a:pt x="221" y="185"/>
                    </a:lnTo>
                    <a:lnTo>
                      <a:pt x="220" y="185"/>
                    </a:lnTo>
                    <a:lnTo>
                      <a:pt x="220" y="187"/>
                    </a:lnTo>
                    <a:lnTo>
                      <a:pt x="218" y="187"/>
                    </a:lnTo>
                    <a:lnTo>
                      <a:pt x="218" y="188"/>
                    </a:lnTo>
                    <a:lnTo>
                      <a:pt x="217" y="188"/>
                    </a:lnTo>
                    <a:lnTo>
                      <a:pt x="216" y="188"/>
                    </a:lnTo>
                    <a:lnTo>
                      <a:pt x="216" y="189"/>
                    </a:lnTo>
                    <a:lnTo>
                      <a:pt x="217" y="189"/>
                    </a:lnTo>
                    <a:lnTo>
                      <a:pt x="216" y="191"/>
                    </a:lnTo>
                    <a:lnTo>
                      <a:pt x="214" y="191"/>
                    </a:lnTo>
                    <a:lnTo>
                      <a:pt x="213" y="191"/>
                    </a:lnTo>
                    <a:lnTo>
                      <a:pt x="213" y="192"/>
                    </a:lnTo>
                    <a:lnTo>
                      <a:pt x="214" y="192"/>
                    </a:lnTo>
                    <a:lnTo>
                      <a:pt x="213" y="192"/>
                    </a:lnTo>
                    <a:lnTo>
                      <a:pt x="213" y="193"/>
                    </a:lnTo>
                    <a:lnTo>
                      <a:pt x="214" y="193"/>
                    </a:lnTo>
                    <a:lnTo>
                      <a:pt x="214" y="195"/>
                    </a:lnTo>
                    <a:lnTo>
                      <a:pt x="214" y="196"/>
                    </a:lnTo>
                    <a:lnTo>
                      <a:pt x="213" y="196"/>
                    </a:lnTo>
                    <a:lnTo>
                      <a:pt x="214" y="196"/>
                    </a:lnTo>
                    <a:lnTo>
                      <a:pt x="214" y="197"/>
                    </a:lnTo>
                    <a:lnTo>
                      <a:pt x="213" y="197"/>
                    </a:lnTo>
                    <a:lnTo>
                      <a:pt x="213" y="199"/>
                    </a:lnTo>
                    <a:lnTo>
                      <a:pt x="212" y="199"/>
                    </a:lnTo>
                    <a:lnTo>
                      <a:pt x="212" y="200"/>
                    </a:lnTo>
                    <a:lnTo>
                      <a:pt x="212" y="201"/>
                    </a:lnTo>
                    <a:lnTo>
                      <a:pt x="213" y="201"/>
                    </a:lnTo>
                    <a:lnTo>
                      <a:pt x="214" y="201"/>
                    </a:lnTo>
                    <a:lnTo>
                      <a:pt x="214" y="202"/>
                    </a:lnTo>
                    <a:lnTo>
                      <a:pt x="213" y="202"/>
                    </a:lnTo>
                    <a:lnTo>
                      <a:pt x="212" y="202"/>
                    </a:lnTo>
                    <a:lnTo>
                      <a:pt x="210" y="202"/>
                    </a:lnTo>
                    <a:lnTo>
                      <a:pt x="209" y="202"/>
                    </a:lnTo>
                    <a:lnTo>
                      <a:pt x="209" y="204"/>
                    </a:lnTo>
                    <a:lnTo>
                      <a:pt x="208" y="204"/>
                    </a:lnTo>
                    <a:lnTo>
                      <a:pt x="208" y="205"/>
                    </a:lnTo>
                    <a:lnTo>
                      <a:pt x="207" y="205"/>
                    </a:lnTo>
                    <a:lnTo>
                      <a:pt x="208" y="205"/>
                    </a:lnTo>
                    <a:lnTo>
                      <a:pt x="208" y="206"/>
                    </a:lnTo>
                    <a:lnTo>
                      <a:pt x="208" y="208"/>
                    </a:lnTo>
                    <a:lnTo>
                      <a:pt x="208" y="209"/>
                    </a:lnTo>
                    <a:lnTo>
                      <a:pt x="209" y="209"/>
                    </a:lnTo>
                    <a:lnTo>
                      <a:pt x="208" y="209"/>
                    </a:lnTo>
                    <a:lnTo>
                      <a:pt x="208" y="210"/>
                    </a:lnTo>
                    <a:lnTo>
                      <a:pt x="207" y="210"/>
                    </a:lnTo>
                    <a:lnTo>
                      <a:pt x="208" y="210"/>
                    </a:lnTo>
                    <a:lnTo>
                      <a:pt x="207" y="210"/>
                    </a:lnTo>
                    <a:lnTo>
                      <a:pt x="205" y="210"/>
                    </a:lnTo>
                    <a:lnTo>
                      <a:pt x="205" y="212"/>
                    </a:lnTo>
                    <a:lnTo>
                      <a:pt x="207" y="212"/>
                    </a:lnTo>
                    <a:lnTo>
                      <a:pt x="207" y="213"/>
                    </a:lnTo>
                    <a:lnTo>
                      <a:pt x="208" y="213"/>
                    </a:lnTo>
                    <a:lnTo>
                      <a:pt x="207" y="213"/>
                    </a:lnTo>
                    <a:lnTo>
                      <a:pt x="208" y="213"/>
                    </a:lnTo>
                    <a:lnTo>
                      <a:pt x="208" y="214"/>
                    </a:lnTo>
                    <a:lnTo>
                      <a:pt x="209" y="214"/>
                    </a:lnTo>
                    <a:lnTo>
                      <a:pt x="208" y="214"/>
                    </a:lnTo>
                    <a:lnTo>
                      <a:pt x="208" y="216"/>
                    </a:lnTo>
                    <a:lnTo>
                      <a:pt x="208" y="217"/>
                    </a:lnTo>
                    <a:lnTo>
                      <a:pt x="208" y="218"/>
                    </a:lnTo>
                    <a:lnTo>
                      <a:pt x="209" y="218"/>
                    </a:lnTo>
                    <a:lnTo>
                      <a:pt x="208" y="219"/>
                    </a:lnTo>
                    <a:lnTo>
                      <a:pt x="209" y="219"/>
                    </a:lnTo>
                    <a:lnTo>
                      <a:pt x="208" y="219"/>
                    </a:lnTo>
                    <a:lnTo>
                      <a:pt x="209" y="219"/>
                    </a:lnTo>
                    <a:lnTo>
                      <a:pt x="209" y="221"/>
                    </a:lnTo>
                    <a:lnTo>
                      <a:pt x="209" y="219"/>
                    </a:lnTo>
                    <a:lnTo>
                      <a:pt x="210" y="219"/>
                    </a:lnTo>
                    <a:lnTo>
                      <a:pt x="212" y="219"/>
                    </a:lnTo>
                    <a:lnTo>
                      <a:pt x="212" y="221"/>
                    </a:lnTo>
                    <a:lnTo>
                      <a:pt x="212" y="219"/>
                    </a:lnTo>
                    <a:lnTo>
                      <a:pt x="213" y="221"/>
                    </a:lnTo>
                    <a:lnTo>
                      <a:pt x="212" y="221"/>
                    </a:lnTo>
                    <a:lnTo>
                      <a:pt x="212" y="222"/>
                    </a:lnTo>
                    <a:lnTo>
                      <a:pt x="212" y="223"/>
                    </a:lnTo>
                    <a:lnTo>
                      <a:pt x="210" y="223"/>
                    </a:lnTo>
                    <a:lnTo>
                      <a:pt x="212" y="225"/>
                    </a:lnTo>
                    <a:lnTo>
                      <a:pt x="210" y="225"/>
                    </a:lnTo>
                    <a:lnTo>
                      <a:pt x="210" y="226"/>
                    </a:lnTo>
                    <a:lnTo>
                      <a:pt x="210" y="227"/>
                    </a:lnTo>
                    <a:lnTo>
                      <a:pt x="209" y="227"/>
                    </a:lnTo>
                    <a:lnTo>
                      <a:pt x="210" y="229"/>
                    </a:lnTo>
                    <a:lnTo>
                      <a:pt x="209" y="229"/>
                    </a:lnTo>
                    <a:lnTo>
                      <a:pt x="210" y="229"/>
                    </a:lnTo>
                    <a:lnTo>
                      <a:pt x="209" y="229"/>
                    </a:lnTo>
                    <a:lnTo>
                      <a:pt x="209" y="230"/>
                    </a:lnTo>
                    <a:lnTo>
                      <a:pt x="210" y="230"/>
                    </a:lnTo>
                    <a:lnTo>
                      <a:pt x="210" y="231"/>
                    </a:lnTo>
                    <a:lnTo>
                      <a:pt x="210" y="233"/>
                    </a:lnTo>
                    <a:lnTo>
                      <a:pt x="209" y="233"/>
                    </a:lnTo>
                    <a:lnTo>
                      <a:pt x="210" y="233"/>
                    </a:lnTo>
                    <a:lnTo>
                      <a:pt x="210" y="234"/>
                    </a:lnTo>
                    <a:lnTo>
                      <a:pt x="209" y="234"/>
                    </a:lnTo>
                    <a:lnTo>
                      <a:pt x="210" y="234"/>
                    </a:lnTo>
                    <a:lnTo>
                      <a:pt x="210" y="235"/>
                    </a:lnTo>
                    <a:lnTo>
                      <a:pt x="210" y="234"/>
                    </a:lnTo>
                    <a:lnTo>
                      <a:pt x="210" y="235"/>
                    </a:lnTo>
                    <a:lnTo>
                      <a:pt x="210" y="236"/>
                    </a:lnTo>
                    <a:lnTo>
                      <a:pt x="210" y="238"/>
                    </a:lnTo>
                    <a:lnTo>
                      <a:pt x="210" y="239"/>
                    </a:lnTo>
                    <a:lnTo>
                      <a:pt x="210" y="240"/>
                    </a:lnTo>
                    <a:lnTo>
                      <a:pt x="212" y="240"/>
                    </a:lnTo>
                    <a:lnTo>
                      <a:pt x="210" y="240"/>
                    </a:lnTo>
                    <a:lnTo>
                      <a:pt x="210" y="242"/>
                    </a:lnTo>
                    <a:lnTo>
                      <a:pt x="209" y="242"/>
                    </a:lnTo>
                    <a:lnTo>
                      <a:pt x="209" y="243"/>
                    </a:lnTo>
                    <a:lnTo>
                      <a:pt x="208" y="243"/>
                    </a:lnTo>
                    <a:lnTo>
                      <a:pt x="208" y="244"/>
                    </a:lnTo>
                    <a:lnTo>
                      <a:pt x="208" y="243"/>
                    </a:lnTo>
                    <a:lnTo>
                      <a:pt x="208" y="244"/>
                    </a:lnTo>
                    <a:lnTo>
                      <a:pt x="207" y="244"/>
                    </a:lnTo>
                    <a:lnTo>
                      <a:pt x="205" y="244"/>
                    </a:lnTo>
                    <a:lnTo>
                      <a:pt x="204" y="244"/>
                    </a:lnTo>
                    <a:lnTo>
                      <a:pt x="203" y="244"/>
                    </a:lnTo>
                    <a:lnTo>
                      <a:pt x="201" y="244"/>
                    </a:lnTo>
                    <a:lnTo>
                      <a:pt x="201" y="243"/>
                    </a:lnTo>
                    <a:lnTo>
                      <a:pt x="201" y="244"/>
                    </a:lnTo>
                    <a:lnTo>
                      <a:pt x="200" y="244"/>
                    </a:lnTo>
                    <a:lnTo>
                      <a:pt x="199" y="244"/>
                    </a:lnTo>
                    <a:lnTo>
                      <a:pt x="199" y="243"/>
                    </a:lnTo>
                    <a:lnTo>
                      <a:pt x="197" y="243"/>
                    </a:lnTo>
                    <a:lnTo>
                      <a:pt x="197" y="244"/>
                    </a:lnTo>
                    <a:lnTo>
                      <a:pt x="197" y="243"/>
                    </a:lnTo>
                    <a:lnTo>
                      <a:pt x="196" y="243"/>
                    </a:lnTo>
                    <a:lnTo>
                      <a:pt x="196" y="242"/>
                    </a:lnTo>
                    <a:lnTo>
                      <a:pt x="195" y="242"/>
                    </a:lnTo>
                    <a:lnTo>
                      <a:pt x="195" y="243"/>
                    </a:lnTo>
                    <a:lnTo>
                      <a:pt x="193" y="243"/>
                    </a:lnTo>
                    <a:lnTo>
                      <a:pt x="192" y="243"/>
                    </a:lnTo>
                    <a:lnTo>
                      <a:pt x="191" y="243"/>
                    </a:lnTo>
                    <a:lnTo>
                      <a:pt x="191" y="244"/>
                    </a:lnTo>
                    <a:lnTo>
                      <a:pt x="191" y="243"/>
                    </a:lnTo>
                    <a:lnTo>
                      <a:pt x="189" y="243"/>
                    </a:lnTo>
                    <a:lnTo>
                      <a:pt x="191" y="243"/>
                    </a:lnTo>
                    <a:lnTo>
                      <a:pt x="189" y="242"/>
                    </a:lnTo>
                    <a:lnTo>
                      <a:pt x="189" y="243"/>
                    </a:lnTo>
                    <a:lnTo>
                      <a:pt x="188" y="243"/>
                    </a:lnTo>
                    <a:lnTo>
                      <a:pt x="189" y="243"/>
                    </a:lnTo>
                    <a:lnTo>
                      <a:pt x="188" y="243"/>
                    </a:lnTo>
                    <a:lnTo>
                      <a:pt x="187" y="243"/>
                    </a:lnTo>
                    <a:lnTo>
                      <a:pt x="187" y="244"/>
                    </a:lnTo>
                    <a:lnTo>
                      <a:pt x="187" y="246"/>
                    </a:lnTo>
                    <a:lnTo>
                      <a:pt x="186" y="246"/>
                    </a:lnTo>
                    <a:lnTo>
                      <a:pt x="187" y="246"/>
                    </a:lnTo>
                    <a:lnTo>
                      <a:pt x="188" y="246"/>
                    </a:lnTo>
                    <a:lnTo>
                      <a:pt x="188" y="247"/>
                    </a:lnTo>
                    <a:lnTo>
                      <a:pt x="187" y="247"/>
                    </a:lnTo>
                    <a:lnTo>
                      <a:pt x="188" y="247"/>
                    </a:lnTo>
                    <a:lnTo>
                      <a:pt x="188" y="248"/>
                    </a:lnTo>
                    <a:lnTo>
                      <a:pt x="187" y="248"/>
                    </a:lnTo>
                    <a:lnTo>
                      <a:pt x="188" y="250"/>
                    </a:lnTo>
                    <a:lnTo>
                      <a:pt x="189" y="250"/>
                    </a:lnTo>
                    <a:lnTo>
                      <a:pt x="189" y="251"/>
                    </a:lnTo>
                    <a:lnTo>
                      <a:pt x="191" y="251"/>
                    </a:lnTo>
                    <a:lnTo>
                      <a:pt x="191" y="252"/>
                    </a:lnTo>
                    <a:lnTo>
                      <a:pt x="191" y="253"/>
                    </a:lnTo>
                    <a:lnTo>
                      <a:pt x="189" y="253"/>
                    </a:lnTo>
                    <a:lnTo>
                      <a:pt x="189" y="255"/>
                    </a:lnTo>
                    <a:lnTo>
                      <a:pt x="191" y="255"/>
                    </a:lnTo>
                    <a:lnTo>
                      <a:pt x="189" y="255"/>
                    </a:lnTo>
                    <a:lnTo>
                      <a:pt x="191" y="255"/>
                    </a:lnTo>
                    <a:lnTo>
                      <a:pt x="191" y="256"/>
                    </a:lnTo>
                    <a:lnTo>
                      <a:pt x="189" y="256"/>
                    </a:lnTo>
                    <a:lnTo>
                      <a:pt x="189" y="255"/>
                    </a:lnTo>
                    <a:lnTo>
                      <a:pt x="188" y="255"/>
                    </a:lnTo>
                    <a:lnTo>
                      <a:pt x="188" y="256"/>
                    </a:lnTo>
                    <a:lnTo>
                      <a:pt x="189" y="256"/>
                    </a:lnTo>
                    <a:lnTo>
                      <a:pt x="189" y="257"/>
                    </a:lnTo>
                    <a:lnTo>
                      <a:pt x="189" y="256"/>
                    </a:lnTo>
                    <a:lnTo>
                      <a:pt x="189" y="257"/>
                    </a:lnTo>
                    <a:lnTo>
                      <a:pt x="191" y="259"/>
                    </a:lnTo>
                    <a:lnTo>
                      <a:pt x="189" y="259"/>
                    </a:lnTo>
                    <a:lnTo>
                      <a:pt x="191" y="259"/>
                    </a:lnTo>
                    <a:lnTo>
                      <a:pt x="191" y="260"/>
                    </a:lnTo>
                    <a:lnTo>
                      <a:pt x="189" y="260"/>
                    </a:lnTo>
                    <a:lnTo>
                      <a:pt x="191" y="260"/>
                    </a:lnTo>
                    <a:lnTo>
                      <a:pt x="191" y="261"/>
                    </a:lnTo>
                    <a:lnTo>
                      <a:pt x="189" y="261"/>
                    </a:lnTo>
                    <a:lnTo>
                      <a:pt x="191" y="261"/>
                    </a:lnTo>
                    <a:lnTo>
                      <a:pt x="191" y="263"/>
                    </a:lnTo>
                    <a:lnTo>
                      <a:pt x="189" y="261"/>
                    </a:lnTo>
                    <a:lnTo>
                      <a:pt x="189" y="263"/>
                    </a:lnTo>
                    <a:lnTo>
                      <a:pt x="189" y="264"/>
                    </a:lnTo>
                    <a:lnTo>
                      <a:pt x="188" y="264"/>
                    </a:lnTo>
                    <a:lnTo>
                      <a:pt x="189" y="264"/>
                    </a:lnTo>
                    <a:lnTo>
                      <a:pt x="189" y="263"/>
                    </a:lnTo>
                    <a:lnTo>
                      <a:pt x="188" y="263"/>
                    </a:lnTo>
                    <a:lnTo>
                      <a:pt x="187" y="264"/>
                    </a:lnTo>
                    <a:lnTo>
                      <a:pt x="187" y="265"/>
                    </a:lnTo>
                    <a:lnTo>
                      <a:pt x="186" y="265"/>
                    </a:lnTo>
                    <a:lnTo>
                      <a:pt x="186" y="267"/>
                    </a:lnTo>
                    <a:lnTo>
                      <a:pt x="184" y="267"/>
                    </a:lnTo>
                    <a:lnTo>
                      <a:pt x="184" y="268"/>
                    </a:lnTo>
                    <a:lnTo>
                      <a:pt x="183" y="267"/>
                    </a:lnTo>
                    <a:lnTo>
                      <a:pt x="183" y="268"/>
                    </a:lnTo>
                    <a:lnTo>
                      <a:pt x="184" y="268"/>
                    </a:lnTo>
                    <a:lnTo>
                      <a:pt x="184" y="269"/>
                    </a:lnTo>
                    <a:lnTo>
                      <a:pt x="186" y="270"/>
                    </a:lnTo>
                    <a:lnTo>
                      <a:pt x="187" y="270"/>
                    </a:lnTo>
                    <a:lnTo>
                      <a:pt x="186" y="270"/>
                    </a:lnTo>
                    <a:lnTo>
                      <a:pt x="184" y="270"/>
                    </a:lnTo>
                    <a:lnTo>
                      <a:pt x="184" y="272"/>
                    </a:lnTo>
                    <a:lnTo>
                      <a:pt x="183" y="272"/>
                    </a:lnTo>
                    <a:lnTo>
                      <a:pt x="183" y="273"/>
                    </a:lnTo>
                    <a:lnTo>
                      <a:pt x="182" y="273"/>
                    </a:lnTo>
                    <a:lnTo>
                      <a:pt x="182" y="274"/>
                    </a:lnTo>
                    <a:lnTo>
                      <a:pt x="183" y="274"/>
                    </a:lnTo>
                    <a:lnTo>
                      <a:pt x="183" y="276"/>
                    </a:lnTo>
                    <a:lnTo>
                      <a:pt x="183" y="274"/>
                    </a:lnTo>
                    <a:lnTo>
                      <a:pt x="184" y="274"/>
                    </a:lnTo>
                    <a:lnTo>
                      <a:pt x="186" y="273"/>
                    </a:lnTo>
                    <a:lnTo>
                      <a:pt x="186" y="274"/>
                    </a:lnTo>
                    <a:lnTo>
                      <a:pt x="187" y="274"/>
                    </a:lnTo>
                    <a:lnTo>
                      <a:pt x="187" y="276"/>
                    </a:lnTo>
                    <a:lnTo>
                      <a:pt x="187" y="277"/>
                    </a:lnTo>
                    <a:lnTo>
                      <a:pt x="187" y="278"/>
                    </a:lnTo>
                    <a:lnTo>
                      <a:pt x="188" y="278"/>
                    </a:lnTo>
                    <a:lnTo>
                      <a:pt x="188" y="280"/>
                    </a:lnTo>
                    <a:lnTo>
                      <a:pt x="187" y="281"/>
                    </a:lnTo>
                    <a:lnTo>
                      <a:pt x="186" y="281"/>
                    </a:lnTo>
                    <a:lnTo>
                      <a:pt x="184" y="281"/>
                    </a:lnTo>
                    <a:lnTo>
                      <a:pt x="183" y="281"/>
                    </a:lnTo>
                    <a:lnTo>
                      <a:pt x="182" y="281"/>
                    </a:lnTo>
                    <a:lnTo>
                      <a:pt x="182" y="282"/>
                    </a:lnTo>
                    <a:lnTo>
                      <a:pt x="183" y="282"/>
                    </a:lnTo>
                    <a:lnTo>
                      <a:pt x="183" y="284"/>
                    </a:lnTo>
                    <a:lnTo>
                      <a:pt x="184" y="284"/>
                    </a:lnTo>
                    <a:lnTo>
                      <a:pt x="184" y="285"/>
                    </a:lnTo>
                    <a:lnTo>
                      <a:pt x="183" y="285"/>
                    </a:lnTo>
                    <a:lnTo>
                      <a:pt x="182" y="285"/>
                    </a:lnTo>
                    <a:lnTo>
                      <a:pt x="182" y="286"/>
                    </a:lnTo>
                    <a:lnTo>
                      <a:pt x="182" y="288"/>
                    </a:lnTo>
                    <a:lnTo>
                      <a:pt x="180" y="288"/>
                    </a:lnTo>
                    <a:lnTo>
                      <a:pt x="182" y="288"/>
                    </a:lnTo>
                    <a:lnTo>
                      <a:pt x="182" y="289"/>
                    </a:lnTo>
                    <a:lnTo>
                      <a:pt x="180" y="289"/>
                    </a:lnTo>
                    <a:lnTo>
                      <a:pt x="179" y="289"/>
                    </a:lnTo>
                    <a:lnTo>
                      <a:pt x="179" y="290"/>
                    </a:lnTo>
                    <a:lnTo>
                      <a:pt x="180" y="290"/>
                    </a:lnTo>
                    <a:lnTo>
                      <a:pt x="180" y="291"/>
                    </a:lnTo>
                    <a:lnTo>
                      <a:pt x="180" y="293"/>
                    </a:lnTo>
                    <a:lnTo>
                      <a:pt x="179" y="293"/>
                    </a:lnTo>
                    <a:lnTo>
                      <a:pt x="180" y="293"/>
                    </a:lnTo>
                    <a:lnTo>
                      <a:pt x="182" y="294"/>
                    </a:lnTo>
                    <a:lnTo>
                      <a:pt x="180" y="294"/>
                    </a:lnTo>
                    <a:lnTo>
                      <a:pt x="180" y="295"/>
                    </a:lnTo>
                    <a:lnTo>
                      <a:pt x="179" y="295"/>
                    </a:lnTo>
                    <a:lnTo>
                      <a:pt x="178" y="295"/>
                    </a:lnTo>
                    <a:lnTo>
                      <a:pt x="178" y="297"/>
                    </a:lnTo>
                    <a:lnTo>
                      <a:pt x="176" y="298"/>
                    </a:lnTo>
                    <a:lnTo>
                      <a:pt x="175" y="298"/>
                    </a:lnTo>
                    <a:lnTo>
                      <a:pt x="175" y="299"/>
                    </a:lnTo>
                    <a:lnTo>
                      <a:pt x="174" y="299"/>
                    </a:lnTo>
                    <a:lnTo>
                      <a:pt x="172" y="299"/>
                    </a:lnTo>
                    <a:lnTo>
                      <a:pt x="174" y="299"/>
                    </a:lnTo>
                    <a:lnTo>
                      <a:pt x="174" y="301"/>
                    </a:lnTo>
                    <a:lnTo>
                      <a:pt x="174" y="302"/>
                    </a:lnTo>
                    <a:lnTo>
                      <a:pt x="172" y="302"/>
                    </a:lnTo>
                    <a:lnTo>
                      <a:pt x="172" y="303"/>
                    </a:lnTo>
                    <a:lnTo>
                      <a:pt x="174" y="303"/>
                    </a:lnTo>
                    <a:lnTo>
                      <a:pt x="174" y="305"/>
                    </a:lnTo>
                    <a:lnTo>
                      <a:pt x="174" y="306"/>
                    </a:lnTo>
                    <a:lnTo>
                      <a:pt x="174" y="307"/>
                    </a:lnTo>
                    <a:lnTo>
                      <a:pt x="172" y="307"/>
                    </a:lnTo>
                    <a:lnTo>
                      <a:pt x="174" y="307"/>
                    </a:lnTo>
                    <a:lnTo>
                      <a:pt x="174" y="308"/>
                    </a:lnTo>
                    <a:lnTo>
                      <a:pt x="172" y="308"/>
                    </a:lnTo>
                    <a:lnTo>
                      <a:pt x="171" y="308"/>
                    </a:lnTo>
                    <a:lnTo>
                      <a:pt x="170" y="308"/>
                    </a:lnTo>
                    <a:lnTo>
                      <a:pt x="170" y="310"/>
                    </a:lnTo>
                    <a:lnTo>
                      <a:pt x="170" y="311"/>
                    </a:lnTo>
                    <a:lnTo>
                      <a:pt x="169" y="311"/>
                    </a:lnTo>
                    <a:lnTo>
                      <a:pt x="169" y="312"/>
                    </a:lnTo>
                    <a:lnTo>
                      <a:pt x="170" y="312"/>
                    </a:lnTo>
                    <a:lnTo>
                      <a:pt x="170" y="314"/>
                    </a:lnTo>
                    <a:lnTo>
                      <a:pt x="170" y="315"/>
                    </a:lnTo>
                    <a:lnTo>
                      <a:pt x="169" y="315"/>
                    </a:lnTo>
                    <a:lnTo>
                      <a:pt x="169" y="316"/>
                    </a:lnTo>
                    <a:lnTo>
                      <a:pt x="167" y="316"/>
                    </a:lnTo>
                    <a:lnTo>
                      <a:pt x="169" y="316"/>
                    </a:lnTo>
                    <a:lnTo>
                      <a:pt x="169" y="318"/>
                    </a:lnTo>
                    <a:lnTo>
                      <a:pt x="170" y="318"/>
                    </a:lnTo>
                    <a:lnTo>
                      <a:pt x="170" y="319"/>
                    </a:lnTo>
                    <a:lnTo>
                      <a:pt x="171" y="319"/>
                    </a:lnTo>
                    <a:lnTo>
                      <a:pt x="171" y="320"/>
                    </a:lnTo>
                    <a:lnTo>
                      <a:pt x="171" y="319"/>
                    </a:lnTo>
                    <a:lnTo>
                      <a:pt x="172" y="319"/>
                    </a:lnTo>
                    <a:lnTo>
                      <a:pt x="172" y="320"/>
                    </a:lnTo>
                    <a:lnTo>
                      <a:pt x="172" y="319"/>
                    </a:lnTo>
                    <a:lnTo>
                      <a:pt x="174" y="319"/>
                    </a:lnTo>
                    <a:lnTo>
                      <a:pt x="175" y="319"/>
                    </a:lnTo>
                    <a:lnTo>
                      <a:pt x="175" y="320"/>
                    </a:lnTo>
                    <a:lnTo>
                      <a:pt x="176" y="320"/>
                    </a:lnTo>
                    <a:lnTo>
                      <a:pt x="176" y="322"/>
                    </a:lnTo>
                    <a:lnTo>
                      <a:pt x="176" y="323"/>
                    </a:lnTo>
                    <a:lnTo>
                      <a:pt x="176" y="324"/>
                    </a:lnTo>
                    <a:lnTo>
                      <a:pt x="178" y="324"/>
                    </a:lnTo>
                    <a:lnTo>
                      <a:pt x="178" y="325"/>
                    </a:lnTo>
                    <a:lnTo>
                      <a:pt x="176" y="325"/>
                    </a:lnTo>
                    <a:lnTo>
                      <a:pt x="176" y="327"/>
                    </a:lnTo>
                    <a:lnTo>
                      <a:pt x="175" y="327"/>
                    </a:lnTo>
                    <a:lnTo>
                      <a:pt x="175" y="328"/>
                    </a:lnTo>
                    <a:lnTo>
                      <a:pt x="176" y="328"/>
                    </a:lnTo>
                    <a:lnTo>
                      <a:pt x="176" y="329"/>
                    </a:lnTo>
                    <a:lnTo>
                      <a:pt x="176" y="331"/>
                    </a:lnTo>
                    <a:lnTo>
                      <a:pt x="175" y="331"/>
                    </a:lnTo>
                    <a:lnTo>
                      <a:pt x="175" y="332"/>
                    </a:lnTo>
                    <a:lnTo>
                      <a:pt x="176" y="332"/>
                    </a:lnTo>
                    <a:lnTo>
                      <a:pt x="178" y="332"/>
                    </a:lnTo>
                    <a:lnTo>
                      <a:pt x="178" y="333"/>
                    </a:lnTo>
                    <a:lnTo>
                      <a:pt x="176" y="333"/>
                    </a:lnTo>
                    <a:lnTo>
                      <a:pt x="176" y="335"/>
                    </a:lnTo>
                    <a:lnTo>
                      <a:pt x="175" y="335"/>
                    </a:lnTo>
                    <a:lnTo>
                      <a:pt x="175" y="336"/>
                    </a:lnTo>
                    <a:lnTo>
                      <a:pt x="174" y="336"/>
                    </a:lnTo>
                    <a:lnTo>
                      <a:pt x="172" y="336"/>
                    </a:lnTo>
                    <a:lnTo>
                      <a:pt x="171" y="336"/>
                    </a:lnTo>
                    <a:lnTo>
                      <a:pt x="170" y="336"/>
                    </a:lnTo>
                    <a:lnTo>
                      <a:pt x="169" y="336"/>
                    </a:lnTo>
                    <a:lnTo>
                      <a:pt x="169" y="337"/>
                    </a:lnTo>
                    <a:lnTo>
                      <a:pt x="169" y="339"/>
                    </a:lnTo>
                    <a:lnTo>
                      <a:pt x="169" y="340"/>
                    </a:lnTo>
                    <a:lnTo>
                      <a:pt x="169" y="341"/>
                    </a:lnTo>
                    <a:lnTo>
                      <a:pt x="169" y="342"/>
                    </a:lnTo>
                    <a:lnTo>
                      <a:pt x="167" y="342"/>
                    </a:lnTo>
                    <a:lnTo>
                      <a:pt x="166" y="342"/>
                    </a:lnTo>
                    <a:lnTo>
                      <a:pt x="165" y="342"/>
                    </a:lnTo>
                    <a:lnTo>
                      <a:pt x="165" y="344"/>
                    </a:lnTo>
                    <a:lnTo>
                      <a:pt x="165" y="342"/>
                    </a:lnTo>
                    <a:lnTo>
                      <a:pt x="165" y="341"/>
                    </a:lnTo>
                    <a:lnTo>
                      <a:pt x="163" y="341"/>
                    </a:lnTo>
                    <a:lnTo>
                      <a:pt x="163" y="342"/>
                    </a:lnTo>
                    <a:lnTo>
                      <a:pt x="162" y="342"/>
                    </a:lnTo>
                    <a:lnTo>
                      <a:pt x="162" y="344"/>
                    </a:lnTo>
                    <a:lnTo>
                      <a:pt x="162" y="345"/>
                    </a:lnTo>
                    <a:lnTo>
                      <a:pt x="163" y="346"/>
                    </a:lnTo>
                    <a:lnTo>
                      <a:pt x="163" y="348"/>
                    </a:lnTo>
                    <a:lnTo>
                      <a:pt x="163" y="349"/>
                    </a:lnTo>
                    <a:lnTo>
                      <a:pt x="162" y="349"/>
                    </a:lnTo>
                    <a:lnTo>
                      <a:pt x="162" y="350"/>
                    </a:lnTo>
                    <a:lnTo>
                      <a:pt x="161" y="350"/>
                    </a:lnTo>
                    <a:lnTo>
                      <a:pt x="161" y="349"/>
                    </a:lnTo>
                    <a:lnTo>
                      <a:pt x="159" y="349"/>
                    </a:lnTo>
                    <a:lnTo>
                      <a:pt x="159" y="348"/>
                    </a:lnTo>
                    <a:lnTo>
                      <a:pt x="159" y="346"/>
                    </a:lnTo>
                    <a:lnTo>
                      <a:pt x="158" y="346"/>
                    </a:lnTo>
                    <a:lnTo>
                      <a:pt x="157" y="346"/>
                    </a:lnTo>
                    <a:lnTo>
                      <a:pt x="155" y="346"/>
                    </a:lnTo>
                    <a:lnTo>
                      <a:pt x="155" y="348"/>
                    </a:lnTo>
                    <a:lnTo>
                      <a:pt x="154" y="348"/>
                    </a:lnTo>
                    <a:lnTo>
                      <a:pt x="154" y="349"/>
                    </a:lnTo>
                    <a:lnTo>
                      <a:pt x="153" y="349"/>
                    </a:lnTo>
                    <a:lnTo>
                      <a:pt x="153" y="350"/>
                    </a:lnTo>
                    <a:lnTo>
                      <a:pt x="153" y="352"/>
                    </a:lnTo>
                    <a:lnTo>
                      <a:pt x="152" y="352"/>
                    </a:lnTo>
                    <a:lnTo>
                      <a:pt x="150" y="352"/>
                    </a:lnTo>
                    <a:lnTo>
                      <a:pt x="149" y="352"/>
                    </a:lnTo>
                    <a:lnTo>
                      <a:pt x="148" y="352"/>
                    </a:lnTo>
                    <a:lnTo>
                      <a:pt x="146" y="350"/>
                    </a:lnTo>
                    <a:lnTo>
                      <a:pt x="148" y="350"/>
                    </a:lnTo>
                    <a:lnTo>
                      <a:pt x="148" y="349"/>
                    </a:lnTo>
                    <a:lnTo>
                      <a:pt x="148" y="348"/>
                    </a:lnTo>
                    <a:lnTo>
                      <a:pt x="148" y="346"/>
                    </a:lnTo>
                    <a:lnTo>
                      <a:pt x="146" y="346"/>
                    </a:lnTo>
                    <a:lnTo>
                      <a:pt x="146" y="345"/>
                    </a:lnTo>
                    <a:lnTo>
                      <a:pt x="145" y="345"/>
                    </a:lnTo>
                    <a:lnTo>
                      <a:pt x="145" y="344"/>
                    </a:lnTo>
                    <a:lnTo>
                      <a:pt x="145" y="342"/>
                    </a:lnTo>
                    <a:lnTo>
                      <a:pt x="145" y="341"/>
                    </a:lnTo>
                    <a:lnTo>
                      <a:pt x="146" y="341"/>
                    </a:lnTo>
                    <a:lnTo>
                      <a:pt x="146" y="340"/>
                    </a:lnTo>
                    <a:lnTo>
                      <a:pt x="148" y="340"/>
                    </a:lnTo>
                    <a:lnTo>
                      <a:pt x="148" y="339"/>
                    </a:lnTo>
                    <a:lnTo>
                      <a:pt x="146" y="339"/>
                    </a:lnTo>
                    <a:lnTo>
                      <a:pt x="145" y="339"/>
                    </a:lnTo>
                    <a:lnTo>
                      <a:pt x="144" y="339"/>
                    </a:lnTo>
                    <a:lnTo>
                      <a:pt x="144" y="340"/>
                    </a:lnTo>
                    <a:lnTo>
                      <a:pt x="144" y="341"/>
                    </a:lnTo>
                    <a:lnTo>
                      <a:pt x="142" y="341"/>
                    </a:lnTo>
                    <a:lnTo>
                      <a:pt x="142" y="342"/>
                    </a:lnTo>
                    <a:lnTo>
                      <a:pt x="141" y="342"/>
                    </a:lnTo>
                    <a:lnTo>
                      <a:pt x="140" y="342"/>
                    </a:lnTo>
                    <a:lnTo>
                      <a:pt x="138" y="341"/>
                    </a:lnTo>
                    <a:lnTo>
                      <a:pt x="137" y="341"/>
                    </a:lnTo>
                    <a:lnTo>
                      <a:pt x="136" y="342"/>
                    </a:lnTo>
                    <a:lnTo>
                      <a:pt x="135" y="344"/>
                    </a:lnTo>
                    <a:lnTo>
                      <a:pt x="135" y="342"/>
                    </a:lnTo>
                    <a:lnTo>
                      <a:pt x="136" y="342"/>
                    </a:lnTo>
                    <a:lnTo>
                      <a:pt x="136" y="341"/>
                    </a:lnTo>
                    <a:lnTo>
                      <a:pt x="136" y="340"/>
                    </a:lnTo>
                    <a:lnTo>
                      <a:pt x="137" y="340"/>
                    </a:lnTo>
                    <a:lnTo>
                      <a:pt x="137" y="339"/>
                    </a:lnTo>
                    <a:lnTo>
                      <a:pt x="137" y="337"/>
                    </a:lnTo>
                    <a:lnTo>
                      <a:pt x="136" y="339"/>
                    </a:lnTo>
                    <a:lnTo>
                      <a:pt x="135" y="339"/>
                    </a:lnTo>
                    <a:lnTo>
                      <a:pt x="135" y="340"/>
                    </a:lnTo>
                    <a:lnTo>
                      <a:pt x="133" y="340"/>
                    </a:lnTo>
                    <a:lnTo>
                      <a:pt x="133" y="341"/>
                    </a:lnTo>
                    <a:lnTo>
                      <a:pt x="133" y="340"/>
                    </a:lnTo>
                    <a:lnTo>
                      <a:pt x="133" y="339"/>
                    </a:lnTo>
                    <a:lnTo>
                      <a:pt x="133" y="337"/>
                    </a:lnTo>
                    <a:lnTo>
                      <a:pt x="133" y="336"/>
                    </a:lnTo>
                    <a:lnTo>
                      <a:pt x="132" y="336"/>
                    </a:lnTo>
                    <a:lnTo>
                      <a:pt x="131" y="336"/>
                    </a:lnTo>
                    <a:lnTo>
                      <a:pt x="129" y="336"/>
                    </a:lnTo>
                    <a:lnTo>
                      <a:pt x="128" y="336"/>
                    </a:lnTo>
                    <a:lnTo>
                      <a:pt x="127" y="336"/>
                    </a:lnTo>
                    <a:lnTo>
                      <a:pt x="125" y="336"/>
                    </a:lnTo>
                    <a:lnTo>
                      <a:pt x="124" y="336"/>
                    </a:lnTo>
                    <a:lnTo>
                      <a:pt x="123" y="336"/>
                    </a:lnTo>
                    <a:lnTo>
                      <a:pt x="123" y="335"/>
                    </a:lnTo>
                    <a:lnTo>
                      <a:pt x="123" y="336"/>
                    </a:lnTo>
                    <a:lnTo>
                      <a:pt x="123" y="337"/>
                    </a:lnTo>
                    <a:lnTo>
                      <a:pt x="124" y="337"/>
                    </a:lnTo>
                    <a:lnTo>
                      <a:pt x="124" y="339"/>
                    </a:lnTo>
                    <a:lnTo>
                      <a:pt x="124" y="340"/>
                    </a:lnTo>
                    <a:lnTo>
                      <a:pt x="123" y="340"/>
                    </a:lnTo>
                    <a:lnTo>
                      <a:pt x="123" y="341"/>
                    </a:lnTo>
                    <a:lnTo>
                      <a:pt x="121" y="341"/>
                    </a:lnTo>
                    <a:lnTo>
                      <a:pt x="120" y="341"/>
                    </a:lnTo>
                    <a:lnTo>
                      <a:pt x="119" y="341"/>
                    </a:lnTo>
                    <a:lnTo>
                      <a:pt x="117" y="341"/>
                    </a:lnTo>
                    <a:lnTo>
                      <a:pt x="117" y="340"/>
                    </a:lnTo>
                    <a:lnTo>
                      <a:pt x="116" y="340"/>
                    </a:lnTo>
                    <a:lnTo>
                      <a:pt x="116" y="341"/>
                    </a:lnTo>
                    <a:lnTo>
                      <a:pt x="115" y="341"/>
                    </a:lnTo>
                    <a:lnTo>
                      <a:pt x="115" y="340"/>
                    </a:lnTo>
                    <a:lnTo>
                      <a:pt x="114" y="340"/>
                    </a:lnTo>
                    <a:lnTo>
                      <a:pt x="112" y="340"/>
                    </a:lnTo>
                    <a:lnTo>
                      <a:pt x="111" y="340"/>
                    </a:lnTo>
                    <a:lnTo>
                      <a:pt x="110" y="340"/>
                    </a:lnTo>
                    <a:lnTo>
                      <a:pt x="108" y="340"/>
                    </a:lnTo>
                    <a:lnTo>
                      <a:pt x="108" y="341"/>
                    </a:lnTo>
                    <a:lnTo>
                      <a:pt x="110" y="341"/>
                    </a:lnTo>
                    <a:lnTo>
                      <a:pt x="110" y="342"/>
                    </a:lnTo>
                    <a:lnTo>
                      <a:pt x="108" y="342"/>
                    </a:lnTo>
                    <a:lnTo>
                      <a:pt x="108" y="344"/>
                    </a:lnTo>
                    <a:lnTo>
                      <a:pt x="108" y="345"/>
                    </a:lnTo>
                    <a:lnTo>
                      <a:pt x="108" y="346"/>
                    </a:lnTo>
                    <a:lnTo>
                      <a:pt x="107" y="346"/>
                    </a:lnTo>
                    <a:lnTo>
                      <a:pt x="107" y="345"/>
                    </a:lnTo>
                    <a:lnTo>
                      <a:pt x="106" y="345"/>
                    </a:lnTo>
                    <a:lnTo>
                      <a:pt x="106" y="344"/>
                    </a:lnTo>
                    <a:lnTo>
                      <a:pt x="104" y="344"/>
                    </a:lnTo>
                    <a:lnTo>
                      <a:pt x="104" y="345"/>
                    </a:lnTo>
                    <a:lnTo>
                      <a:pt x="103" y="345"/>
                    </a:lnTo>
                    <a:lnTo>
                      <a:pt x="103" y="346"/>
                    </a:lnTo>
                    <a:lnTo>
                      <a:pt x="102" y="346"/>
                    </a:lnTo>
                    <a:lnTo>
                      <a:pt x="100" y="346"/>
                    </a:lnTo>
                    <a:lnTo>
                      <a:pt x="99" y="346"/>
                    </a:lnTo>
                    <a:lnTo>
                      <a:pt x="99" y="345"/>
                    </a:lnTo>
                    <a:lnTo>
                      <a:pt x="98" y="345"/>
                    </a:lnTo>
                    <a:lnTo>
                      <a:pt x="97" y="345"/>
                    </a:lnTo>
                    <a:lnTo>
                      <a:pt x="97" y="346"/>
                    </a:lnTo>
                    <a:lnTo>
                      <a:pt x="97" y="348"/>
                    </a:lnTo>
                    <a:lnTo>
                      <a:pt x="97" y="349"/>
                    </a:lnTo>
                    <a:lnTo>
                      <a:pt x="95" y="349"/>
                    </a:lnTo>
                    <a:lnTo>
                      <a:pt x="94" y="349"/>
                    </a:lnTo>
                    <a:lnTo>
                      <a:pt x="94" y="348"/>
                    </a:lnTo>
                    <a:lnTo>
                      <a:pt x="94" y="346"/>
                    </a:lnTo>
                    <a:lnTo>
                      <a:pt x="94" y="345"/>
                    </a:lnTo>
                    <a:lnTo>
                      <a:pt x="93" y="345"/>
                    </a:lnTo>
                    <a:lnTo>
                      <a:pt x="91" y="346"/>
                    </a:lnTo>
                    <a:lnTo>
                      <a:pt x="93" y="346"/>
                    </a:lnTo>
                    <a:lnTo>
                      <a:pt x="93" y="348"/>
                    </a:lnTo>
                    <a:lnTo>
                      <a:pt x="93" y="349"/>
                    </a:lnTo>
                    <a:lnTo>
                      <a:pt x="93" y="350"/>
                    </a:lnTo>
                    <a:lnTo>
                      <a:pt x="94" y="350"/>
                    </a:lnTo>
                    <a:lnTo>
                      <a:pt x="94" y="352"/>
                    </a:lnTo>
                    <a:lnTo>
                      <a:pt x="95" y="352"/>
                    </a:lnTo>
                    <a:lnTo>
                      <a:pt x="95" y="353"/>
                    </a:lnTo>
                    <a:lnTo>
                      <a:pt x="94" y="353"/>
                    </a:lnTo>
                    <a:lnTo>
                      <a:pt x="94" y="354"/>
                    </a:lnTo>
                    <a:lnTo>
                      <a:pt x="94" y="356"/>
                    </a:lnTo>
                    <a:lnTo>
                      <a:pt x="94" y="357"/>
                    </a:lnTo>
                    <a:lnTo>
                      <a:pt x="94" y="358"/>
                    </a:lnTo>
                    <a:lnTo>
                      <a:pt x="94" y="360"/>
                    </a:lnTo>
                    <a:lnTo>
                      <a:pt x="94" y="361"/>
                    </a:lnTo>
                    <a:lnTo>
                      <a:pt x="93" y="361"/>
                    </a:lnTo>
                    <a:lnTo>
                      <a:pt x="93" y="360"/>
                    </a:lnTo>
                    <a:lnTo>
                      <a:pt x="91" y="360"/>
                    </a:lnTo>
                    <a:lnTo>
                      <a:pt x="91" y="361"/>
                    </a:lnTo>
                    <a:lnTo>
                      <a:pt x="90" y="361"/>
                    </a:lnTo>
                    <a:lnTo>
                      <a:pt x="90" y="362"/>
                    </a:lnTo>
                    <a:lnTo>
                      <a:pt x="89" y="362"/>
                    </a:lnTo>
                    <a:lnTo>
                      <a:pt x="89" y="361"/>
                    </a:lnTo>
                    <a:lnTo>
                      <a:pt x="89" y="360"/>
                    </a:lnTo>
                    <a:lnTo>
                      <a:pt x="87" y="360"/>
                    </a:lnTo>
                    <a:lnTo>
                      <a:pt x="86" y="358"/>
                    </a:lnTo>
                    <a:lnTo>
                      <a:pt x="85" y="358"/>
                    </a:lnTo>
                    <a:lnTo>
                      <a:pt x="85" y="360"/>
                    </a:lnTo>
                    <a:lnTo>
                      <a:pt x="83" y="360"/>
                    </a:lnTo>
                    <a:lnTo>
                      <a:pt x="82" y="358"/>
                    </a:lnTo>
                    <a:lnTo>
                      <a:pt x="81" y="358"/>
                    </a:lnTo>
                    <a:lnTo>
                      <a:pt x="80" y="358"/>
                    </a:lnTo>
                    <a:lnTo>
                      <a:pt x="81" y="358"/>
                    </a:lnTo>
                    <a:lnTo>
                      <a:pt x="81" y="357"/>
                    </a:lnTo>
                    <a:lnTo>
                      <a:pt x="81" y="356"/>
                    </a:lnTo>
                    <a:lnTo>
                      <a:pt x="80" y="356"/>
                    </a:lnTo>
                    <a:lnTo>
                      <a:pt x="78" y="356"/>
                    </a:lnTo>
                    <a:lnTo>
                      <a:pt x="77" y="356"/>
                    </a:lnTo>
                    <a:lnTo>
                      <a:pt x="76" y="356"/>
                    </a:lnTo>
                    <a:lnTo>
                      <a:pt x="76" y="357"/>
                    </a:lnTo>
                    <a:lnTo>
                      <a:pt x="74" y="357"/>
                    </a:lnTo>
                    <a:lnTo>
                      <a:pt x="74" y="356"/>
                    </a:lnTo>
                    <a:lnTo>
                      <a:pt x="73" y="356"/>
                    </a:lnTo>
                    <a:lnTo>
                      <a:pt x="74" y="356"/>
                    </a:lnTo>
                    <a:lnTo>
                      <a:pt x="74" y="354"/>
                    </a:lnTo>
                    <a:lnTo>
                      <a:pt x="74" y="353"/>
                    </a:lnTo>
                    <a:lnTo>
                      <a:pt x="74" y="352"/>
                    </a:lnTo>
                    <a:lnTo>
                      <a:pt x="74" y="350"/>
                    </a:lnTo>
                    <a:lnTo>
                      <a:pt x="76" y="350"/>
                    </a:lnTo>
                    <a:lnTo>
                      <a:pt x="77" y="350"/>
                    </a:lnTo>
                    <a:lnTo>
                      <a:pt x="78" y="350"/>
                    </a:lnTo>
                    <a:lnTo>
                      <a:pt x="78" y="352"/>
                    </a:lnTo>
                    <a:lnTo>
                      <a:pt x="80" y="352"/>
                    </a:lnTo>
                    <a:lnTo>
                      <a:pt x="81" y="352"/>
                    </a:lnTo>
                    <a:lnTo>
                      <a:pt x="81" y="350"/>
                    </a:lnTo>
                    <a:lnTo>
                      <a:pt x="81" y="349"/>
                    </a:lnTo>
                    <a:lnTo>
                      <a:pt x="80" y="349"/>
                    </a:lnTo>
                    <a:lnTo>
                      <a:pt x="78" y="349"/>
                    </a:lnTo>
                    <a:lnTo>
                      <a:pt x="80" y="348"/>
                    </a:lnTo>
                    <a:lnTo>
                      <a:pt x="80" y="346"/>
                    </a:lnTo>
                    <a:lnTo>
                      <a:pt x="81" y="346"/>
                    </a:lnTo>
                    <a:lnTo>
                      <a:pt x="81" y="345"/>
                    </a:lnTo>
                    <a:lnTo>
                      <a:pt x="80" y="345"/>
                    </a:lnTo>
                    <a:lnTo>
                      <a:pt x="80" y="344"/>
                    </a:lnTo>
                    <a:lnTo>
                      <a:pt x="78" y="344"/>
                    </a:lnTo>
                    <a:lnTo>
                      <a:pt x="77" y="344"/>
                    </a:lnTo>
                    <a:lnTo>
                      <a:pt x="77" y="342"/>
                    </a:lnTo>
                    <a:lnTo>
                      <a:pt x="76" y="342"/>
                    </a:lnTo>
                    <a:lnTo>
                      <a:pt x="74" y="342"/>
                    </a:lnTo>
                    <a:lnTo>
                      <a:pt x="74" y="341"/>
                    </a:lnTo>
                    <a:lnTo>
                      <a:pt x="74" y="340"/>
                    </a:lnTo>
                    <a:lnTo>
                      <a:pt x="74" y="339"/>
                    </a:lnTo>
                    <a:lnTo>
                      <a:pt x="73" y="337"/>
                    </a:lnTo>
                    <a:lnTo>
                      <a:pt x="72" y="337"/>
                    </a:lnTo>
                    <a:lnTo>
                      <a:pt x="72" y="339"/>
                    </a:lnTo>
                    <a:lnTo>
                      <a:pt x="72" y="340"/>
                    </a:lnTo>
                    <a:lnTo>
                      <a:pt x="70" y="340"/>
                    </a:lnTo>
                    <a:lnTo>
                      <a:pt x="70" y="339"/>
                    </a:lnTo>
                    <a:lnTo>
                      <a:pt x="70" y="337"/>
                    </a:lnTo>
                    <a:lnTo>
                      <a:pt x="70" y="336"/>
                    </a:lnTo>
                    <a:lnTo>
                      <a:pt x="72" y="336"/>
                    </a:lnTo>
                    <a:lnTo>
                      <a:pt x="72" y="335"/>
                    </a:lnTo>
                    <a:lnTo>
                      <a:pt x="70" y="335"/>
                    </a:lnTo>
                    <a:lnTo>
                      <a:pt x="70" y="333"/>
                    </a:lnTo>
                    <a:lnTo>
                      <a:pt x="69" y="333"/>
                    </a:lnTo>
                    <a:lnTo>
                      <a:pt x="69" y="335"/>
                    </a:lnTo>
                    <a:lnTo>
                      <a:pt x="68" y="333"/>
                    </a:lnTo>
                    <a:lnTo>
                      <a:pt x="66" y="333"/>
                    </a:lnTo>
                    <a:lnTo>
                      <a:pt x="65" y="333"/>
                    </a:lnTo>
                    <a:lnTo>
                      <a:pt x="65" y="335"/>
                    </a:lnTo>
                    <a:lnTo>
                      <a:pt x="65" y="336"/>
                    </a:lnTo>
                    <a:lnTo>
                      <a:pt x="66" y="336"/>
                    </a:lnTo>
                    <a:lnTo>
                      <a:pt x="66" y="337"/>
                    </a:lnTo>
                    <a:lnTo>
                      <a:pt x="65" y="337"/>
                    </a:lnTo>
                    <a:lnTo>
                      <a:pt x="65" y="339"/>
                    </a:lnTo>
                    <a:lnTo>
                      <a:pt x="64" y="337"/>
                    </a:lnTo>
                    <a:lnTo>
                      <a:pt x="63" y="337"/>
                    </a:lnTo>
                    <a:lnTo>
                      <a:pt x="61" y="337"/>
                    </a:lnTo>
                    <a:lnTo>
                      <a:pt x="61" y="339"/>
                    </a:lnTo>
                    <a:lnTo>
                      <a:pt x="60" y="339"/>
                    </a:lnTo>
                    <a:lnTo>
                      <a:pt x="59" y="337"/>
                    </a:lnTo>
                    <a:lnTo>
                      <a:pt x="59" y="339"/>
                    </a:lnTo>
                    <a:lnTo>
                      <a:pt x="57" y="339"/>
                    </a:lnTo>
                    <a:lnTo>
                      <a:pt x="57" y="337"/>
                    </a:lnTo>
                    <a:lnTo>
                      <a:pt x="57" y="336"/>
                    </a:lnTo>
                    <a:lnTo>
                      <a:pt x="56" y="336"/>
                    </a:lnTo>
                    <a:lnTo>
                      <a:pt x="55" y="336"/>
                    </a:lnTo>
                    <a:lnTo>
                      <a:pt x="55" y="337"/>
                    </a:lnTo>
                    <a:lnTo>
                      <a:pt x="56" y="337"/>
                    </a:lnTo>
                    <a:lnTo>
                      <a:pt x="56" y="339"/>
                    </a:lnTo>
                    <a:lnTo>
                      <a:pt x="55" y="339"/>
                    </a:lnTo>
                    <a:lnTo>
                      <a:pt x="53" y="340"/>
                    </a:lnTo>
                    <a:lnTo>
                      <a:pt x="53" y="341"/>
                    </a:lnTo>
                    <a:lnTo>
                      <a:pt x="52" y="341"/>
                    </a:lnTo>
                    <a:lnTo>
                      <a:pt x="52" y="340"/>
                    </a:lnTo>
                    <a:lnTo>
                      <a:pt x="52" y="339"/>
                    </a:lnTo>
                    <a:lnTo>
                      <a:pt x="52" y="337"/>
                    </a:lnTo>
                    <a:lnTo>
                      <a:pt x="51" y="336"/>
                    </a:lnTo>
                    <a:lnTo>
                      <a:pt x="49" y="335"/>
                    </a:lnTo>
                    <a:lnTo>
                      <a:pt x="49" y="336"/>
                    </a:lnTo>
                    <a:lnTo>
                      <a:pt x="49" y="337"/>
                    </a:lnTo>
                    <a:lnTo>
                      <a:pt x="49" y="339"/>
                    </a:lnTo>
                    <a:lnTo>
                      <a:pt x="48" y="339"/>
                    </a:lnTo>
                    <a:lnTo>
                      <a:pt x="47" y="339"/>
                    </a:lnTo>
                    <a:lnTo>
                      <a:pt x="47" y="337"/>
                    </a:lnTo>
                    <a:lnTo>
                      <a:pt x="45" y="337"/>
                    </a:lnTo>
                    <a:lnTo>
                      <a:pt x="44" y="337"/>
                    </a:lnTo>
                    <a:lnTo>
                      <a:pt x="43" y="339"/>
                    </a:lnTo>
                    <a:lnTo>
                      <a:pt x="42" y="337"/>
                    </a:lnTo>
                    <a:lnTo>
                      <a:pt x="40" y="337"/>
                    </a:lnTo>
                    <a:lnTo>
                      <a:pt x="39" y="339"/>
                    </a:lnTo>
                    <a:lnTo>
                      <a:pt x="39" y="337"/>
                    </a:lnTo>
                    <a:lnTo>
                      <a:pt x="40" y="336"/>
                    </a:lnTo>
                    <a:lnTo>
                      <a:pt x="39" y="336"/>
                    </a:lnTo>
                    <a:lnTo>
                      <a:pt x="39" y="337"/>
                    </a:lnTo>
                    <a:lnTo>
                      <a:pt x="38" y="337"/>
                    </a:lnTo>
                    <a:lnTo>
                      <a:pt x="38" y="339"/>
                    </a:lnTo>
                    <a:lnTo>
                      <a:pt x="36" y="337"/>
                    </a:lnTo>
                    <a:lnTo>
                      <a:pt x="35" y="337"/>
                    </a:lnTo>
                    <a:lnTo>
                      <a:pt x="34" y="337"/>
                    </a:lnTo>
                    <a:lnTo>
                      <a:pt x="34" y="336"/>
                    </a:lnTo>
                    <a:lnTo>
                      <a:pt x="32" y="336"/>
                    </a:lnTo>
                    <a:lnTo>
                      <a:pt x="31" y="336"/>
                    </a:lnTo>
                    <a:lnTo>
                      <a:pt x="31" y="337"/>
                    </a:lnTo>
                    <a:lnTo>
                      <a:pt x="30" y="339"/>
                    </a:lnTo>
                    <a:lnTo>
                      <a:pt x="28" y="339"/>
                    </a:lnTo>
                    <a:lnTo>
                      <a:pt x="27" y="340"/>
                    </a:lnTo>
                    <a:lnTo>
                      <a:pt x="26" y="340"/>
                    </a:lnTo>
                    <a:lnTo>
                      <a:pt x="26" y="339"/>
                    </a:lnTo>
                    <a:lnTo>
                      <a:pt x="25" y="339"/>
                    </a:lnTo>
                    <a:lnTo>
                      <a:pt x="25" y="340"/>
                    </a:lnTo>
                    <a:lnTo>
                      <a:pt x="25" y="341"/>
                    </a:lnTo>
                    <a:lnTo>
                      <a:pt x="23" y="341"/>
                    </a:lnTo>
                    <a:lnTo>
                      <a:pt x="23" y="340"/>
                    </a:lnTo>
                    <a:lnTo>
                      <a:pt x="23" y="341"/>
                    </a:lnTo>
                    <a:lnTo>
                      <a:pt x="22" y="341"/>
                    </a:lnTo>
                    <a:lnTo>
                      <a:pt x="22" y="342"/>
                    </a:lnTo>
                    <a:lnTo>
                      <a:pt x="21" y="341"/>
                    </a:lnTo>
                    <a:lnTo>
                      <a:pt x="21" y="340"/>
                    </a:lnTo>
                    <a:lnTo>
                      <a:pt x="21" y="339"/>
                    </a:lnTo>
                    <a:lnTo>
                      <a:pt x="19" y="339"/>
                    </a:lnTo>
                    <a:lnTo>
                      <a:pt x="18" y="339"/>
                    </a:lnTo>
                    <a:lnTo>
                      <a:pt x="18" y="337"/>
                    </a:lnTo>
                    <a:lnTo>
                      <a:pt x="17" y="337"/>
                    </a:lnTo>
                    <a:lnTo>
                      <a:pt x="17" y="336"/>
                    </a:lnTo>
                    <a:lnTo>
                      <a:pt x="15" y="336"/>
                    </a:lnTo>
                    <a:lnTo>
                      <a:pt x="14" y="336"/>
                    </a:lnTo>
                    <a:lnTo>
                      <a:pt x="14" y="335"/>
                    </a:lnTo>
                    <a:lnTo>
                      <a:pt x="15" y="335"/>
                    </a:lnTo>
                    <a:lnTo>
                      <a:pt x="15" y="333"/>
                    </a:lnTo>
                    <a:lnTo>
                      <a:pt x="14" y="332"/>
                    </a:lnTo>
                    <a:lnTo>
                      <a:pt x="14" y="333"/>
                    </a:lnTo>
                    <a:lnTo>
                      <a:pt x="13" y="333"/>
                    </a:lnTo>
                    <a:lnTo>
                      <a:pt x="13" y="335"/>
                    </a:lnTo>
                    <a:lnTo>
                      <a:pt x="13" y="336"/>
                    </a:lnTo>
                    <a:lnTo>
                      <a:pt x="11" y="336"/>
                    </a:lnTo>
                    <a:lnTo>
                      <a:pt x="11" y="337"/>
                    </a:lnTo>
                    <a:lnTo>
                      <a:pt x="10" y="337"/>
                    </a:lnTo>
                    <a:lnTo>
                      <a:pt x="9" y="337"/>
                    </a:lnTo>
                    <a:lnTo>
                      <a:pt x="9" y="336"/>
                    </a:lnTo>
                    <a:lnTo>
                      <a:pt x="8" y="335"/>
                    </a:lnTo>
                    <a:lnTo>
                      <a:pt x="8" y="333"/>
                    </a:lnTo>
                    <a:lnTo>
                      <a:pt x="8" y="332"/>
                    </a:lnTo>
                    <a:lnTo>
                      <a:pt x="6" y="332"/>
                    </a:lnTo>
                    <a:lnTo>
                      <a:pt x="8" y="332"/>
                    </a:lnTo>
                    <a:lnTo>
                      <a:pt x="8" y="331"/>
                    </a:lnTo>
                    <a:lnTo>
                      <a:pt x="9" y="331"/>
                    </a:lnTo>
                    <a:lnTo>
                      <a:pt x="8" y="329"/>
                    </a:lnTo>
                    <a:lnTo>
                      <a:pt x="9" y="329"/>
                    </a:lnTo>
                    <a:lnTo>
                      <a:pt x="9" y="328"/>
                    </a:lnTo>
                    <a:lnTo>
                      <a:pt x="8" y="328"/>
                    </a:lnTo>
                    <a:lnTo>
                      <a:pt x="8" y="327"/>
                    </a:lnTo>
                    <a:lnTo>
                      <a:pt x="6" y="327"/>
                    </a:lnTo>
                    <a:lnTo>
                      <a:pt x="6" y="328"/>
                    </a:lnTo>
                    <a:lnTo>
                      <a:pt x="5" y="328"/>
                    </a:lnTo>
                    <a:lnTo>
                      <a:pt x="4" y="329"/>
                    </a:lnTo>
                    <a:lnTo>
                      <a:pt x="2" y="328"/>
                    </a:lnTo>
                    <a:lnTo>
                      <a:pt x="2" y="327"/>
                    </a:lnTo>
                    <a:lnTo>
                      <a:pt x="2" y="325"/>
                    </a:lnTo>
                    <a:lnTo>
                      <a:pt x="1" y="325"/>
                    </a:lnTo>
                    <a:lnTo>
                      <a:pt x="1" y="324"/>
                    </a:lnTo>
                    <a:lnTo>
                      <a:pt x="0" y="32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4" name="Freeform 10">
                <a:extLst>
                  <a:ext uri="{FF2B5EF4-FFF2-40B4-BE49-F238E27FC236}">
                    <a16:creationId xmlns:a16="http://schemas.microsoft.com/office/drawing/2014/main" id="{2280497D-0528-A771-1D71-88DCFDB4457A}"/>
                  </a:ext>
                </a:extLst>
              </p:cNvPr>
              <p:cNvSpPr>
                <a:spLocks/>
              </p:cNvSpPr>
              <p:nvPr/>
            </p:nvSpPr>
            <p:spPr bwMode="auto">
              <a:xfrm>
                <a:off x="3008" y="1903"/>
                <a:ext cx="246" cy="316"/>
              </a:xfrm>
              <a:custGeom>
                <a:avLst/>
                <a:gdLst>
                  <a:gd name="T0" fmla="*/ 237 w 246"/>
                  <a:gd name="T1" fmla="*/ 313 h 316"/>
                  <a:gd name="T2" fmla="*/ 227 w 246"/>
                  <a:gd name="T3" fmla="*/ 307 h 316"/>
                  <a:gd name="T4" fmla="*/ 222 w 246"/>
                  <a:gd name="T5" fmla="*/ 294 h 316"/>
                  <a:gd name="T6" fmla="*/ 210 w 246"/>
                  <a:gd name="T7" fmla="*/ 290 h 316"/>
                  <a:gd name="T8" fmla="*/ 202 w 246"/>
                  <a:gd name="T9" fmla="*/ 297 h 316"/>
                  <a:gd name="T10" fmla="*/ 195 w 246"/>
                  <a:gd name="T11" fmla="*/ 292 h 316"/>
                  <a:gd name="T12" fmla="*/ 183 w 246"/>
                  <a:gd name="T13" fmla="*/ 296 h 316"/>
                  <a:gd name="T14" fmla="*/ 172 w 246"/>
                  <a:gd name="T15" fmla="*/ 283 h 316"/>
                  <a:gd name="T16" fmla="*/ 165 w 246"/>
                  <a:gd name="T17" fmla="*/ 279 h 316"/>
                  <a:gd name="T18" fmla="*/ 163 w 246"/>
                  <a:gd name="T19" fmla="*/ 270 h 316"/>
                  <a:gd name="T20" fmla="*/ 157 w 246"/>
                  <a:gd name="T21" fmla="*/ 259 h 316"/>
                  <a:gd name="T22" fmla="*/ 149 w 246"/>
                  <a:gd name="T23" fmla="*/ 257 h 316"/>
                  <a:gd name="T24" fmla="*/ 147 w 246"/>
                  <a:gd name="T25" fmla="*/ 244 h 316"/>
                  <a:gd name="T26" fmla="*/ 141 w 246"/>
                  <a:gd name="T27" fmla="*/ 231 h 316"/>
                  <a:gd name="T28" fmla="*/ 146 w 246"/>
                  <a:gd name="T29" fmla="*/ 216 h 316"/>
                  <a:gd name="T30" fmla="*/ 151 w 246"/>
                  <a:gd name="T31" fmla="*/ 202 h 316"/>
                  <a:gd name="T32" fmla="*/ 134 w 246"/>
                  <a:gd name="T33" fmla="*/ 202 h 316"/>
                  <a:gd name="T34" fmla="*/ 119 w 246"/>
                  <a:gd name="T35" fmla="*/ 195 h 316"/>
                  <a:gd name="T36" fmla="*/ 112 w 246"/>
                  <a:gd name="T37" fmla="*/ 189 h 316"/>
                  <a:gd name="T38" fmla="*/ 100 w 246"/>
                  <a:gd name="T39" fmla="*/ 180 h 316"/>
                  <a:gd name="T40" fmla="*/ 85 w 246"/>
                  <a:gd name="T41" fmla="*/ 181 h 316"/>
                  <a:gd name="T42" fmla="*/ 77 w 246"/>
                  <a:gd name="T43" fmla="*/ 190 h 316"/>
                  <a:gd name="T44" fmla="*/ 81 w 246"/>
                  <a:gd name="T45" fmla="*/ 176 h 316"/>
                  <a:gd name="T46" fmla="*/ 77 w 246"/>
                  <a:gd name="T47" fmla="*/ 160 h 316"/>
                  <a:gd name="T48" fmla="*/ 73 w 246"/>
                  <a:gd name="T49" fmla="*/ 142 h 316"/>
                  <a:gd name="T50" fmla="*/ 62 w 246"/>
                  <a:gd name="T51" fmla="*/ 134 h 316"/>
                  <a:gd name="T52" fmla="*/ 44 w 246"/>
                  <a:gd name="T53" fmla="*/ 133 h 316"/>
                  <a:gd name="T54" fmla="*/ 34 w 246"/>
                  <a:gd name="T55" fmla="*/ 140 h 316"/>
                  <a:gd name="T56" fmla="*/ 36 w 246"/>
                  <a:gd name="T57" fmla="*/ 153 h 316"/>
                  <a:gd name="T58" fmla="*/ 28 w 246"/>
                  <a:gd name="T59" fmla="*/ 174 h 316"/>
                  <a:gd name="T60" fmla="*/ 21 w 246"/>
                  <a:gd name="T61" fmla="*/ 186 h 316"/>
                  <a:gd name="T62" fmla="*/ 7 w 246"/>
                  <a:gd name="T63" fmla="*/ 180 h 316"/>
                  <a:gd name="T64" fmla="*/ 10 w 246"/>
                  <a:gd name="T65" fmla="*/ 163 h 316"/>
                  <a:gd name="T66" fmla="*/ 3 w 246"/>
                  <a:gd name="T67" fmla="*/ 155 h 316"/>
                  <a:gd name="T68" fmla="*/ 2 w 246"/>
                  <a:gd name="T69" fmla="*/ 148 h 316"/>
                  <a:gd name="T70" fmla="*/ 7 w 246"/>
                  <a:gd name="T71" fmla="*/ 140 h 316"/>
                  <a:gd name="T72" fmla="*/ 9 w 246"/>
                  <a:gd name="T73" fmla="*/ 138 h 316"/>
                  <a:gd name="T74" fmla="*/ 11 w 246"/>
                  <a:gd name="T75" fmla="*/ 131 h 316"/>
                  <a:gd name="T76" fmla="*/ 18 w 246"/>
                  <a:gd name="T77" fmla="*/ 126 h 316"/>
                  <a:gd name="T78" fmla="*/ 24 w 246"/>
                  <a:gd name="T79" fmla="*/ 116 h 316"/>
                  <a:gd name="T80" fmla="*/ 23 w 246"/>
                  <a:gd name="T81" fmla="*/ 102 h 316"/>
                  <a:gd name="T82" fmla="*/ 23 w 246"/>
                  <a:gd name="T83" fmla="*/ 96 h 316"/>
                  <a:gd name="T84" fmla="*/ 21 w 246"/>
                  <a:gd name="T85" fmla="*/ 87 h 316"/>
                  <a:gd name="T86" fmla="*/ 18 w 246"/>
                  <a:gd name="T87" fmla="*/ 80 h 316"/>
                  <a:gd name="T88" fmla="*/ 13 w 246"/>
                  <a:gd name="T89" fmla="*/ 76 h 316"/>
                  <a:gd name="T90" fmla="*/ 17 w 246"/>
                  <a:gd name="T91" fmla="*/ 74 h 316"/>
                  <a:gd name="T92" fmla="*/ 26 w 246"/>
                  <a:gd name="T93" fmla="*/ 71 h 316"/>
                  <a:gd name="T94" fmla="*/ 31 w 246"/>
                  <a:gd name="T95" fmla="*/ 64 h 316"/>
                  <a:gd name="T96" fmla="*/ 40 w 246"/>
                  <a:gd name="T97" fmla="*/ 62 h 316"/>
                  <a:gd name="T98" fmla="*/ 49 w 246"/>
                  <a:gd name="T99" fmla="*/ 64 h 316"/>
                  <a:gd name="T100" fmla="*/ 56 w 246"/>
                  <a:gd name="T101" fmla="*/ 59 h 316"/>
                  <a:gd name="T102" fmla="*/ 60 w 246"/>
                  <a:gd name="T103" fmla="*/ 47 h 316"/>
                  <a:gd name="T104" fmla="*/ 66 w 246"/>
                  <a:gd name="T105" fmla="*/ 30 h 316"/>
                  <a:gd name="T106" fmla="*/ 52 w 246"/>
                  <a:gd name="T107" fmla="*/ 26 h 316"/>
                  <a:gd name="T108" fmla="*/ 36 w 246"/>
                  <a:gd name="T109" fmla="*/ 21 h 316"/>
                  <a:gd name="T110" fmla="*/ 32 w 246"/>
                  <a:gd name="T111" fmla="*/ 12 h 316"/>
                  <a:gd name="T112" fmla="*/ 17 w 246"/>
                  <a:gd name="T113" fmla="*/ 20 h 316"/>
                  <a:gd name="T114" fmla="*/ 15 w 246"/>
                  <a:gd name="T115" fmla="*/ 13 h 316"/>
                  <a:gd name="T116" fmla="*/ 19 w 246"/>
                  <a:gd name="T117" fmla="*/ 7 h 316"/>
                  <a:gd name="T118" fmla="*/ 23 w 246"/>
                  <a:gd name="T119" fmla="*/ 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6" h="316">
                    <a:moveTo>
                      <a:pt x="246" y="312"/>
                    </a:moveTo>
                    <a:lnTo>
                      <a:pt x="244" y="312"/>
                    </a:lnTo>
                    <a:lnTo>
                      <a:pt x="243" y="313"/>
                    </a:lnTo>
                    <a:lnTo>
                      <a:pt x="242" y="313"/>
                    </a:lnTo>
                    <a:lnTo>
                      <a:pt x="240" y="313"/>
                    </a:lnTo>
                    <a:lnTo>
                      <a:pt x="242" y="312"/>
                    </a:lnTo>
                    <a:lnTo>
                      <a:pt x="240" y="312"/>
                    </a:lnTo>
                    <a:lnTo>
                      <a:pt x="240" y="313"/>
                    </a:lnTo>
                    <a:lnTo>
                      <a:pt x="240" y="314"/>
                    </a:lnTo>
                    <a:lnTo>
                      <a:pt x="242" y="314"/>
                    </a:lnTo>
                    <a:lnTo>
                      <a:pt x="242" y="316"/>
                    </a:lnTo>
                    <a:lnTo>
                      <a:pt x="240" y="316"/>
                    </a:lnTo>
                    <a:lnTo>
                      <a:pt x="240" y="314"/>
                    </a:lnTo>
                    <a:lnTo>
                      <a:pt x="239" y="314"/>
                    </a:lnTo>
                    <a:lnTo>
                      <a:pt x="238" y="314"/>
                    </a:lnTo>
                    <a:lnTo>
                      <a:pt x="238" y="313"/>
                    </a:lnTo>
                    <a:lnTo>
                      <a:pt x="237" y="313"/>
                    </a:lnTo>
                    <a:lnTo>
                      <a:pt x="237" y="312"/>
                    </a:lnTo>
                    <a:lnTo>
                      <a:pt x="235" y="312"/>
                    </a:lnTo>
                    <a:lnTo>
                      <a:pt x="235" y="313"/>
                    </a:lnTo>
                    <a:lnTo>
                      <a:pt x="234" y="313"/>
                    </a:lnTo>
                    <a:lnTo>
                      <a:pt x="234" y="314"/>
                    </a:lnTo>
                    <a:lnTo>
                      <a:pt x="234" y="316"/>
                    </a:lnTo>
                    <a:lnTo>
                      <a:pt x="233" y="314"/>
                    </a:lnTo>
                    <a:lnTo>
                      <a:pt x="233" y="313"/>
                    </a:lnTo>
                    <a:lnTo>
                      <a:pt x="231" y="313"/>
                    </a:lnTo>
                    <a:lnTo>
                      <a:pt x="231" y="312"/>
                    </a:lnTo>
                    <a:lnTo>
                      <a:pt x="231" y="311"/>
                    </a:lnTo>
                    <a:lnTo>
                      <a:pt x="231" y="309"/>
                    </a:lnTo>
                    <a:lnTo>
                      <a:pt x="233" y="309"/>
                    </a:lnTo>
                    <a:lnTo>
                      <a:pt x="231" y="308"/>
                    </a:lnTo>
                    <a:lnTo>
                      <a:pt x="230" y="307"/>
                    </a:lnTo>
                    <a:lnTo>
                      <a:pt x="229" y="307"/>
                    </a:lnTo>
                    <a:lnTo>
                      <a:pt x="227" y="307"/>
                    </a:lnTo>
                    <a:lnTo>
                      <a:pt x="226" y="305"/>
                    </a:lnTo>
                    <a:lnTo>
                      <a:pt x="225" y="304"/>
                    </a:lnTo>
                    <a:lnTo>
                      <a:pt x="223" y="303"/>
                    </a:lnTo>
                    <a:lnTo>
                      <a:pt x="225" y="303"/>
                    </a:lnTo>
                    <a:lnTo>
                      <a:pt x="225" y="301"/>
                    </a:lnTo>
                    <a:lnTo>
                      <a:pt x="223" y="303"/>
                    </a:lnTo>
                    <a:lnTo>
                      <a:pt x="222" y="304"/>
                    </a:lnTo>
                    <a:lnTo>
                      <a:pt x="222" y="303"/>
                    </a:lnTo>
                    <a:lnTo>
                      <a:pt x="222" y="301"/>
                    </a:lnTo>
                    <a:lnTo>
                      <a:pt x="221" y="301"/>
                    </a:lnTo>
                    <a:lnTo>
                      <a:pt x="219" y="300"/>
                    </a:lnTo>
                    <a:lnTo>
                      <a:pt x="219" y="299"/>
                    </a:lnTo>
                    <a:lnTo>
                      <a:pt x="219" y="297"/>
                    </a:lnTo>
                    <a:lnTo>
                      <a:pt x="219" y="296"/>
                    </a:lnTo>
                    <a:lnTo>
                      <a:pt x="221" y="296"/>
                    </a:lnTo>
                    <a:lnTo>
                      <a:pt x="221" y="295"/>
                    </a:lnTo>
                    <a:lnTo>
                      <a:pt x="222" y="294"/>
                    </a:lnTo>
                    <a:lnTo>
                      <a:pt x="223" y="292"/>
                    </a:lnTo>
                    <a:lnTo>
                      <a:pt x="222" y="292"/>
                    </a:lnTo>
                    <a:lnTo>
                      <a:pt x="222" y="291"/>
                    </a:lnTo>
                    <a:lnTo>
                      <a:pt x="221" y="291"/>
                    </a:lnTo>
                    <a:lnTo>
                      <a:pt x="219" y="291"/>
                    </a:lnTo>
                    <a:lnTo>
                      <a:pt x="218" y="291"/>
                    </a:lnTo>
                    <a:lnTo>
                      <a:pt x="218" y="292"/>
                    </a:lnTo>
                    <a:lnTo>
                      <a:pt x="217" y="292"/>
                    </a:lnTo>
                    <a:lnTo>
                      <a:pt x="216" y="291"/>
                    </a:lnTo>
                    <a:lnTo>
                      <a:pt x="216" y="290"/>
                    </a:lnTo>
                    <a:lnTo>
                      <a:pt x="216" y="288"/>
                    </a:lnTo>
                    <a:lnTo>
                      <a:pt x="217" y="288"/>
                    </a:lnTo>
                    <a:lnTo>
                      <a:pt x="216" y="288"/>
                    </a:lnTo>
                    <a:lnTo>
                      <a:pt x="214" y="290"/>
                    </a:lnTo>
                    <a:lnTo>
                      <a:pt x="213" y="290"/>
                    </a:lnTo>
                    <a:lnTo>
                      <a:pt x="212" y="290"/>
                    </a:lnTo>
                    <a:lnTo>
                      <a:pt x="210" y="290"/>
                    </a:lnTo>
                    <a:lnTo>
                      <a:pt x="210" y="291"/>
                    </a:lnTo>
                    <a:lnTo>
                      <a:pt x="209" y="291"/>
                    </a:lnTo>
                    <a:lnTo>
                      <a:pt x="208" y="291"/>
                    </a:lnTo>
                    <a:lnTo>
                      <a:pt x="208" y="292"/>
                    </a:lnTo>
                    <a:lnTo>
                      <a:pt x="206" y="292"/>
                    </a:lnTo>
                    <a:lnTo>
                      <a:pt x="206" y="294"/>
                    </a:lnTo>
                    <a:lnTo>
                      <a:pt x="206" y="295"/>
                    </a:lnTo>
                    <a:lnTo>
                      <a:pt x="205" y="295"/>
                    </a:lnTo>
                    <a:lnTo>
                      <a:pt x="206" y="296"/>
                    </a:lnTo>
                    <a:lnTo>
                      <a:pt x="206" y="297"/>
                    </a:lnTo>
                    <a:lnTo>
                      <a:pt x="205" y="297"/>
                    </a:lnTo>
                    <a:lnTo>
                      <a:pt x="205" y="296"/>
                    </a:lnTo>
                    <a:lnTo>
                      <a:pt x="205" y="297"/>
                    </a:lnTo>
                    <a:lnTo>
                      <a:pt x="204" y="297"/>
                    </a:lnTo>
                    <a:lnTo>
                      <a:pt x="202" y="297"/>
                    </a:lnTo>
                    <a:lnTo>
                      <a:pt x="202" y="296"/>
                    </a:lnTo>
                    <a:lnTo>
                      <a:pt x="202" y="297"/>
                    </a:lnTo>
                    <a:lnTo>
                      <a:pt x="202" y="299"/>
                    </a:lnTo>
                    <a:lnTo>
                      <a:pt x="202" y="297"/>
                    </a:lnTo>
                    <a:lnTo>
                      <a:pt x="201" y="297"/>
                    </a:lnTo>
                    <a:lnTo>
                      <a:pt x="201" y="299"/>
                    </a:lnTo>
                    <a:lnTo>
                      <a:pt x="200" y="299"/>
                    </a:lnTo>
                    <a:lnTo>
                      <a:pt x="200" y="297"/>
                    </a:lnTo>
                    <a:lnTo>
                      <a:pt x="200" y="296"/>
                    </a:lnTo>
                    <a:lnTo>
                      <a:pt x="199" y="296"/>
                    </a:lnTo>
                    <a:lnTo>
                      <a:pt x="199" y="295"/>
                    </a:lnTo>
                    <a:lnTo>
                      <a:pt x="199" y="294"/>
                    </a:lnTo>
                    <a:lnTo>
                      <a:pt x="197" y="294"/>
                    </a:lnTo>
                    <a:lnTo>
                      <a:pt x="197" y="292"/>
                    </a:lnTo>
                    <a:lnTo>
                      <a:pt x="196" y="292"/>
                    </a:lnTo>
                    <a:lnTo>
                      <a:pt x="196" y="291"/>
                    </a:lnTo>
                    <a:lnTo>
                      <a:pt x="195" y="290"/>
                    </a:lnTo>
                    <a:lnTo>
                      <a:pt x="195" y="291"/>
                    </a:lnTo>
                    <a:lnTo>
                      <a:pt x="195" y="292"/>
                    </a:lnTo>
                    <a:lnTo>
                      <a:pt x="193" y="292"/>
                    </a:lnTo>
                    <a:lnTo>
                      <a:pt x="192" y="292"/>
                    </a:lnTo>
                    <a:lnTo>
                      <a:pt x="193" y="292"/>
                    </a:lnTo>
                    <a:lnTo>
                      <a:pt x="193" y="294"/>
                    </a:lnTo>
                    <a:lnTo>
                      <a:pt x="192" y="294"/>
                    </a:lnTo>
                    <a:lnTo>
                      <a:pt x="192" y="295"/>
                    </a:lnTo>
                    <a:lnTo>
                      <a:pt x="192" y="296"/>
                    </a:lnTo>
                    <a:lnTo>
                      <a:pt x="191" y="296"/>
                    </a:lnTo>
                    <a:lnTo>
                      <a:pt x="189" y="296"/>
                    </a:lnTo>
                    <a:lnTo>
                      <a:pt x="189" y="297"/>
                    </a:lnTo>
                    <a:lnTo>
                      <a:pt x="188" y="297"/>
                    </a:lnTo>
                    <a:lnTo>
                      <a:pt x="187" y="296"/>
                    </a:lnTo>
                    <a:lnTo>
                      <a:pt x="187" y="297"/>
                    </a:lnTo>
                    <a:lnTo>
                      <a:pt x="185" y="297"/>
                    </a:lnTo>
                    <a:lnTo>
                      <a:pt x="184" y="297"/>
                    </a:lnTo>
                    <a:lnTo>
                      <a:pt x="183" y="297"/>
                    </a:lnTo>
                    <a:lnTo>
                      <a:pt x="183" y="296"/>
                    </a:lnTo>
                    <a:lnTo>
                      <a:pt x="182" y="296"/>
                    </a:lnTo>
                    <a:lnTo>
                      <a:pt x="182" y="295"/>
                    </a:lnTo>
                    <a:lnTo>
                      <a:pt x="182" y="294"/>
                    </a:lnTo>
                    <a:lnTo>
                      <a:pt x="180" y="294"/>
                    </a:lnTo>
                    <a:lnTo>
                      <a:pt x="180" y="292"/>
                    </a:lnTo>
                    <a:lnTo>
                      <a:pt x="180" y="291"/>
                    </a:lnTo>
                    <a:lnTo>
                      <a:pt x="180" y="290"/>
                    </a:lnTo>
                    <a:lnTo>
                      <a:pt x="179" y="290"/>
                    </a:lnTo>
                    <a:lnTo>
                      <a:pt x="178" y="290"/>
                    </a:lnTo>
                    <a:lnTo>
                      <a:pt x="178" y="288"/>
                    </a:lnTo>
                    <a:lnTo>
                      <a:pt x="176" y="288"/>
                    </a:lnTo>
                    <a:lnTo>
                      <a:pt x="175" y="287"/>
                    </a:lnTo>
                    <a:lnTo>
                      <a:pt x="175" y="286"/>
                    </a:lnTo>
                    <a:lnTo>
                      <a:pt x="174" y="286"/>
                    </a:lnTo>
                    <a:lnTo>
                      <a:pt x="172" y="286"/>
                    </a:lnTo>
                    <a:lnTo>
                      <a:pt x="172" y="284"/>
                    </a:lnTo>
                    <a:lnTo>
                      <a:pt x="172" y="283"/>
                    </a:lnTo>
                    <a:lnTo>
                      <a:pt x="172" y="282"/>
                    </a:lnTo>
                    <a:lnTo>
                      <a:pt x="171" y="282"/>
                    </a:lnTo>
                    <a:lnTo>
                      <a:pt x="171" y="283"/>
                    </a:lnTo>
                    <a:lnTo>
                      <a:pt x="171" y="284"/>
                    </a:lnTo>
                    <a:lnTo>
                      <a:pt x="170" y="284"/>
                    </a:lnTo>
                    <a:lnTo>
                      <a:pt x="170" y="283"/>
                    </a:lnTo>
                    <a:lnTo>
                      <a:pt x="168" y="283"/>
                    </a:lnTo>
                    <a:lnTo>
                      <a:pt x="168" y="282"/>
                    </a:lnTo>
                    <a:lnTo>
                      <a:pt x="167" y="282"/>
                    </a:lnTo>
                    <a:lnTo>
                      <a:pt x="167" y="283"/>
                    </a:lnTo>
                    <a:lnTo>
                      <a:pt x="167" y="284"/>
                    </a:lnTo>
                    <a:lnTo>
                      <a:pt x="166" y="284"/>
                    </a:lnTo>
                    <a:lnTo>
                      <a:pt x="166" y="283"/>
                    </a:lnTo>
                    <a:lnTo>
                      <a:pt x="166" y="282"/>
                    </a:lnTo>
                    <a:lnTo>
                      <a:pt x="165" y="282"/>
                    </a:lnTo>
                    <a:lnTo>
                      <a:pt x="165" y="280"/>
                    </a:lnTo>
                    <a:lnTo>
                      <a:pt x="165" y="279"/>
                    </a:lnTo>
                    <a:lnTo>
                      <a:pt x="163" y="279"/>
                    </a:lnTo>
                    <a:lnTo>
                      <a:pt x="163" y="278"/>
                    </a:lnTo>
                    <a:lnTo>
                      <a:pt x="163" y="279"/>
                    </a:lnTo>
                    <a:lnTo>
                      <a:pt x="165" y="279"/>
                    </a:lnTo>
                    <a:lnTo>
                      <a:pt x="165" y="278"/>
                    </a:lnTo>
                    <a:lnTo>
                      <a:pt x="165" y="277"/>
                    </a:lnTo>
                    <a:lnTo>
                      <a:pt x="163" y="277"/>
                    </a:lnTo>
                    <a:lnTo>
                      <a:pt x="163" y="275"/>
                    </a:lnTo>
                    <a:lnTo>
                      <a:pt x="163" y="274"/>
                    </a:lnTo>
                    <a:lnTo>
                      <a:pt x="163" y="273"/>
                    </a:lnTo>
                    <a:lnTo>
                      <a:pt x="162" y="273"/>
                    </a:lnTo>
                    <a:lnTo>
                      <a:pt x="163" y="271"/>
                    </a:lnTo>
                    <a:lnTo>
                      <a:pt x="162" y="271"/>
                    </a:lnTo>
                    <a:lnTo>
                      <a:pt x="163" y="271"/>
                    </a:lnTo>
                    <a:lnTo>
                      <a:pt x="163" y="270"/>
                    </a:lnTo>
                    <a:lnTo>
                      <a:pt x="162" y="270"/>
                    </a:lnTo>
                    <a:lnTo>
                      <a:pt x="163" y="270"/>
                    </a:lnTo>
                    <a:lnTo>
                      <a:pt x="162" y="270"/>
                    </a:lnTo>
                    <a:lnTo>
                      <a:pt x="162" y="269"/>
                    </a:lnTo>
                    <a:lnTo>
                      <a:pt x="161" y="269"/>
                    </a:lnTo>
                    <a:lnTo>
                      <a:pt x="159" y="267"/>
                    </a:lnTo>
                    <a:lnTo>
                      <a:pt x="159" y="266"/>
                    </a:lnTo>
                    <a:lnTo>
                      <a:pt x="159" y="265"/>
                    </a:lnTo>
                    <a:lnTo>
                      <a:pt x="159" y="263"/>
                    </a:lnTo>
                    <a:lnTo>
                      <a:pt x="159" y="262"/>
                    </a:lnTo>
                    <a:lnTo>
                      <a:pt x="161" y="262"/>
                    </a:lnTo>
                    <a:lnTo>
                      <a:pt x="162" y="263"/>
                    </a:lnTo>
                    <a:lnTo>
                      <a:pt x="162" y="262"/>
                    </a:lnTo>
                    <a:lnTo>
                      <a:pt x="162" y="261"/>
                    </a:lnTo>
                    <a:lnTo>
                      <a:pt x="161" y="261"/>
                    </a:lnTo>
                    <a:lnTo>
                      <a:pt x="159" y="261"/>
                    </a:lnTo>
                    <a:lnTo>
                      <a:pt x="159" y="259"/>
                    </a:lnTo>
                    <a:lnTo>
                      <a:pt x="158" y="259"/>
                    </a:lnTo>
                    <a:lnTo>
                      <a:pt x="157" y="259"/>
                    </a:lnTo>
                    <a:lnTo>
                      <a:pt x="157" y="261"/>
                    </a:lnTo>
                    <a:lnTo>
                      <a:pt x="157" y="262"/>
                    </a:lnTo>
                    <a:lnTo>
                      <a:pt x="155" y="262"/>
                    </a:lnTo>
                    <a:lnTo>
                      <a:pt x="154" y="262"/>
                    </a:lnTo>
                    <a:lnTo>
                      <a:pt x="153" y="261"/>
                    </a:lnTo>
                    <a:lnTo>
                      <a:pt x="153" y="262"/>
                    </a:lnTo>
                    <a:lnTo>
                      <a:pt x="153" y="263"/>
                    </a:lnTo>
                    <a:lnTo>
                      <a:pt x="151" y="263"/>
                    </a:lnTo>
                    <a:lnTo>
                      <a:pt x="150" y="263"/>
                    </a:lnTo>
                    <a:lnTo>
                      <a:pt x="150" y="262"/>
                    </a:lnTo>
                    <a:lnTo>
                      <a:pt x="150" y="261"/>
                    </a:lnTo>
                    <a:lnTo>
                      <a:pt x="149" y="261"/>
                    </a:lnTo>
                    <a:lnTo>
                      <a:pt x="149" y="259"/>
                    </a:lnTo>
                    <a:lnTo>
                      <a:pt x="150" y="259"/>
                    </a:lnTo>
                    <a:lnTo>
                      <a:pt x="150" y="258"/>
                    </a:lnTo>
                    <a:lnTo>
                      <a:pt x="149" y="258"/>
                    </a:lnTo>
                    <a:lnTo>
                      <a:pt x="149" y="257"/>
                    </a:lnTo>
                    <a:lnTo>
                      <a:pt x="147" y="257"/>
                    </a:lnTo>
                    <a:lnTo>
                      <a:pt x="146" y="257"/>
                    </a:lnTo>
                    <a:lnTo>
                      <a:pt x="146" y="256"/>
                    </a:lnTo>
                    <a:lnTo>
                      <a:pt x="146" y="254"/>
                    </a:lnTo>
                    <a:lnTo>
                      <a:pt x="146" y="253"/>
                    </a:lnTo>
                    <a:lnTo>
                      <a:pt x="146" y="252"/>
                    </a:lnTo>
                    <a:lnTo>
                      <a:pt x="146" y="250"/>
                    </a:lnTo>
                    <a:lnTo>
                      <a:pt x="147" y="250"/>
                    </a:lnTo>
                    <a:lnTo>
                      <a:pt x="147" y="249"/>
                    </a:lnTo>
                    <a:lnTo>
                      <a:pt x="146" y="249"/>
                    </a:lnTo>
                    <a:lnTo>
                      <a:pt x="146" y="248"/>
                    </a:lnTo>
                    <a:lnTo>
                      <a:pt x="146" y="246"/>
                    </a:lnTo>
                    <a:lnTo>
                      <a:pt x="146" y="245"/>
                    </a:lnTo>
                    <a:lnTo>
                      <a:pt x="147" y="245"/>
                    </a:lnTo>
                    <a:lnTo>
                      <a:pt x="146" y="245"/>
                    </a:lnTo>
                    <a:lnTo>
                      <a:pt x="146" y="244"/>
                    </a:lnTo>
                    <a:lnTo>
                      <a:pt x="147" y="244"/>
                    </a:lnTo>
                    <a:lnTo>
                      <a:pt x="147" y="242"/>
                    </a:lnTo>
                    <a:lnTo>
                      <a:pt x="146" y="242"/>
                    </a:lnTo>
                    <a:lnTo>
                      <a:pt x="146" y="241"/>
                    </a:lnTo>
                    <a:lnTo>
                      <a:pt x="145" y="241"/>
                    </a:lnTo>
                    <a:lnTo>
                      <a:pt x="146" y="241"/>
                    </a:lnTo>
                    <a:lnTo>
                      <a:pt x="145" y="241"/>
                    </a:lnTo>
                    <a:lnTo>
                      <a:pt x="145" y="240"/>
                    </a:lnTo>
                    <a:lnTo>
                      <a:pt x="144" y="239"/>
                    </a:lnTo>
                    <a:lnTo>
                      <a:pt x="145" y="239"/>
                    </a:lnTo>
                    <a:lnTo>
                      <a:pt x="144" y="239"/>
                    </a:lnTo>
                    <a:lnTo>
                      <a:pt x="144" y="237"/>
                    </a:lnTo>
                    <a:lnTo>
                      <a:pt x="142" y="237"/>
                    </a:lnTo>
                    <a:lnTo>
                      <a:pt x="142" y="236"/>
                    </a:lnTo>
                    <a:lnTo>
                      <a:pt x="141" y="235"/>
                    </a:lnTo>
                    <a:lnTo>
                      <a:pt x="141" y="233"/>
                    </a:lnTo>
                    <a:lnTo>
                      <a:pt x="141" y="232"/>
                    </a:lnTo>
                    <a:lnTo>
                      <a:pt x="141" y="231"/>
                    </a:lnTo>
                    <a:lnTo>
                      <a:pt x="142" y="231"/>
                    </a:lnTo>
                    <a:lnTo>
                      <a:pt x="142" y="229"/>
                    </a:lnTo>
                    <a:lnTo>
                      <a:pt x="144" y="229"/>
                    </a:lnTo>
                    <a:lnTo>
                      <a:pt x="145" y="229"/>
                    </a:lnTo>
                    <a:lnTo>
                      <a:pt x="145" y="228"/>
                    </a:lnTo>
                    <a:lnTo>
                      <a:pt x="145" y="227"/>
                    </a:lnTo>
                    <a:lnTo>
                      <a:pt x="146" y="227"/>
                    </a:lnTo>
                    <a:lnTo>
                      <a:pt x="146" y="225"/>
                    </a:lnTo>
                    <a:lnTo>
                      <a:pt x="147" y="225"/>
                    </a:lnTo>
                    <a:lnTo>
                      <a:pt x="147" y="224"/>
                    </a:lnTo>
                    <a:lnTo>
                      <a:pt x="147" y="223"/>
                    </a:lnTo>
                    <a:lnTo>
                      <a:pt x="147" y="222"/>
                    </a:lnTo>
                    <a:lnTo>
                      <a:pt x="147" y="220"/>
                    </a:lnTo>
                    <a:lnTo>
                      <a:pt x="147" y="219"/>
                    </a:lnTo>
                    <a:lnTo>
                      <a:pt x="147" y="218"/>
                    </a:lnTo>
                    <a:lnTo>
                      <a:pt x="147" y="216"/>
                    </a:lnTo>
                    <a:lnTo>
                      <a:pt x="146" y="216"/>
                    </a:lnTo>
                    <a:lnTo>
                      <a:pt x="147" y="216"/>
                    </a:lnTo>
                    <a:lnTo>
                      <a:pt x="147" y="215"/>
                    </a:lnTo>
                    <a:lnTo>
                      <a:pt x="146" y="215"/>
                    </a:lnTo>
                    <a:lnTo>
                      <a:pt x="146" y="214"/>
                    </a:lnTo>
                    <a:lnTo>
                      <a:pt x="147" y="214"/>
                    </a:lnTo>
                    <a:lnTo>
                      <a:pt x="147" y="212"/>
                    </a:lnTo>
                    <a:lnTo>
                      <a:pt x="147" y="211"/>
                    </a:lnTo>
                    <a:lnTo>
                      <a:pt x="149" y="211"/>
                    </a:lnTo>
                    <a:lnTo>
                      <a:pt x="149" y="210"/>
                    </a:lnTo>
                    <a:lnTo>
                      <a:pt x="150" y="210"/>
                    </a:lnTo>
                    <a:lnTo>
                      <a:pt x="150" y="208"/>
                    </a:lnTo>
                    <a:lnTo>
                      <a:pt x="150" y="207"/>
                    </a:lnTo>
                    <a:lnTo>
                      <a:pt x="150" y="206"/>
                    </a:lnTo>
                    <a:lnTo>
                      <a:pt x="151" y="206"/>
                    </a:lnTo>
                    <a:lnTo>
                      <a:pt x="151" y="205"/>
                    </a:lnTo>
                    <a:lnTo>
                      <a:pt x="151" y="203"/>
                    </a:lnTo>
                    <a:lnTo>
                      <a:pt x="151" y="202"/>
                    </a:lnTo>
                    <a:lnTo>
                      <a:pt x="150" y="202"/>
                    </a:lnTo>
                    <a:lnTo>
                      <a:pt x="149" y="202"/>
                    </a:lnTo>
                    <a:lnTo>
                      <a:pt x="147" y="202"/>
                    </a:lnTo>
                    <a:lnTo>
                      <a:pt x="146" y="202"/>
                    </a:lnTo>
                    <a:lnTo>
                      <a:pt x="145" y="203"/>
                    </a:lnTo>
                    <a:lnTo>
                      <a:pt x="144" y="203"/>
                    </a:lnTo>
                    <a:lnTo>
                      <a:pt x="142" y="203"/>
                    </a:lnTo>
                    <a:lnTo>
                      <a:pt x="141" y="203"/>
                    </a:lnTo>
                    <a:lnTo>
                      <a:pt x="140" y="203"/>
                    </a:lnTo>
                    <a:lnTo>
                      <a:pt x="140" y="205"/>
                    </a:lnTo>
                    <a:lnTo>
                      <a:pt x="138" y="205"/>
                    </a:lnTo>
                    <a:lnTo>
                      <a:pt x="138" y="203"/>
                    </a:lnTo>
                    <a:lnTo>
                      <a:pt x="137" y="203"/>
                    </a:lnTo>
                    <a:lnTo>
                      <a:pt x="137" y="202"/>
                    </a:lnTo>
                    <a:lnTo>
                      <a:pt x="137" y="203"/>
                    </a:lnTo>
                    <a:lnTo>
                      <a:pt x="136" y="202"/>
                    </a:lnTo>
                    <a:lnTo>
                      <a:pt x="134" y="202"/>
                    </a:lnTo>
                    <a:lnTo>
                      <a:pt x="133" y="202"/>
                    </a:lnTo>
                    <a:lnTo>
                      <a:pt x="133" y="201"/>
                    </a:lnTo>
                    <a:lnTo>
                      <a:pt x="132" y="201"/>
                    </a:lnTo>
                    <a:lnTo>
                      <a:pt x="130" y="201"/>
                    </a:lnTo>
                    <a:lnTo>
                      <a:pt x="129" y="201"/>
                    </a:lnTo>
                    <a:lnTo>
                      <a:pt x="128" y="201"/>
                    </a:lnTo>
                    <a:lnTo>
                      <a:pt x="128" y="199"/>
                    </a:lnTo>
                    <a:lnTo>
                      <a:pt x="127" y="199"/>
                    </a:lnTo>
                    <a:lnTo>
                      <a:pt x="125" y="199"/>
                    </a:lnTo>
                    <a:lnTo>
                      <a:pt x="125" y="198"/>
                    </a:lnTo>
                    <a:lnTo>
                      <a:pt x="124" y="198"/>
                    </a:lnTo>
                    <a:lnTo>
                      <a:pt x="124" y="197"/>
                    </a:lnTo>
                    <a:lnTo>
                      <a:pt x="123" y="197"/>
                    </a:lnTo>
                    <a:lnTo>
                      <a:pt x="123" y="195"/>
                    </a:lnTo>
                    <a:lnTo>
                      <a:pt x="121" y="195"/>
                    </a:lnTo>
                    <a:lnTo>
                      <a:pt x="120" y="195"/>
                    </a:lnTo>
                    <a:lnTo>
                      <a:pt x="119" y="195"/>
                    </a:lnTo>
                    <a:lnTo>
                      <a:pt x="117" y="195"/>
                    </a:lnTo>
                    <a:lnTo>
                      <a:pt x="116" y="195"/>
                    </a:lnTo>
                    <a:lnTo>
                      <a:pt x="116" y="197"/>
                    </a:lnTo>
                    <a:lnTo>
                      <a:pt x="115" y="195"/>
                    </a:lnTo>
                    <a:lnTo>
                      <a:pt x="113" y="195"/>
                    </a:lnTo>
                    <a:lnTo>
                      <a:pt x="113" y="197"/>
                    </a:lnTo>
                    <a:lnTo>
                      <a:pt x="112" y="197"/>
                    </a:lnTo>
                    <a:lnTo>
                      <a:pt x="112" y="198"/>
                    </a:lnTo>
                    <a:lnTo>
                      <a:pt x="112" y="197"/>
                    </a:lnTo>
                    <a:lnTo>
                      <a:pt x="112" y="195"/>
                    </a:lnTo>
                    <a:lnTo>
                      <a:pt x="112" y="194"/>
                    </a:lnTo>
                    <a:lnTo>
                      <a:pt x="111" y="194"/>
                    </a:lnTo>
                    <a:lnTo>
                      <a:pt x="111" y="193"/>
                    </a:lnTo>
                    <a:lnTo>
                      <a:pt x="111" y="191"/>
                    </a:lnTo>
                    <a:lnTo>
                      <a:pt x="112" y="191"/>
                    </a:lnTo>
                    <a:lnTo>
                      <a:pt x="112" y="190"/>
                    </a:lnTo>
                    <a:lnTo>
                      <a:pt x="112" y="189"/>
                    </a:lnTo>
                    <a:lnTo>
                      <a:pt x="113" y="189"/>
                    </a:lnTo>
                    <a:lnTo>
                      <a:pt x="112" y="189"/>
                    </a:lnTo>
                    <a:lnTo>
                      <a:pt x="112" y="188"/>
                    </a:lnTo>
                    <a:lnTo>
                      <a:pt x="112" y="186"/>
                    </a:lnTo>
                    <a:lnTo>
                      <a:pt x="111" y="185"/>
                    </a:lnTo>
                    <a:lnTo>
                      <a:pt x="111" y="184"/>
                    </a:lnTo>
                    <a:lnTo>
                      <a:pt x="110" y="184"/>
                    </a:lnTo>
                    <a:lnTo>
                      <a:pt x="108" y="184"/>
                    </a:lnTo>
                    <a:lnTo>
                      <a:pt x="108" y="182"/>
                    </a:lnTo>
                    <a:lnTo>
                      <a:pt x="107" y="182"/>
                    </a:lnTo>
                    <a:lnTo>
                      <a:pt x="106" y="182"/>
                    </a:lnTo>
                    <a:lnTo>
                      <a:pt x="104" y="182"/>
                    </a:lnTo>
                    <a:lnTo>
                      <a:pt x="103" y="182"/>
                    </a:lnTo>
                    <a:lnTo>
                      <a:pt x="103" y="181"/>
                    </a:lnTo>
                    <a:lnTo>
                      <a:pt x="103" y="180"/>
                    </a:lnTo>
                    <a:lnTo>
                      <a:pt x="102" y="180"/>
                    </a:lnTo>
                    <a:lnTo>
                      <a:pt x="100" y="180"/>
                    </a:lnTo>
                    <a:lnTo>
                      <a:pt x="99" y="180"/>
                    </a:lnTo>
                    <a:lnTo>
                      <a:pt x="99" y="178"/>
                    </a:lnTo>
                    <a:lnTo>
                      <a:pt x="98" y="178"/>
                    </a:lnTo>
                    <a:lnTo>
                      <a:pt x="98" y="177"/>
                    </a:lnTo>
                    <a:lnTo>
                      <a:pt x="96" y="177"/>
                    </a:lnTo>
                    <a:lnTo>
                      <a:pt x="95" y="177"/>
                    </a:lnTo>
                    <a:lnTo>
                      <a:pt x="94" y="177"/>
                    </a:lnTo>
                    <a:lnTo>
                      <a:pt x="93" y="177"/>
                    </a:lnTo>
                    <a:lnTo>
                      <a:pt x="93" y="178"/>
                    </a:lnTo>
                    <a:lnTo>
                      <a:pt x="91" y="178"/>
                    </a:lnTo>
                    <a:lnTo>
                      <a:pt x="90" y="178"/>
                    </a:lnTo>
                    <a:lnTo>
                      <a:pt x="89" y="178"/>
                    </a:lnTo>
                    <a:lnTo>
                      <a:pt x="89" y="180"/>
                    </a:lnTo>
                    <a:lnTo>
                      <a:pt x="87" y="180"/>
                    </a:lnTo>
                    <a:lnTo>
                      <a:pt x="86" y="180"/>
                    </a:lnTo>
                    <a:lnTo>
                      <a:pt x="86" y="181"/>
                    </a:lnTo>
                    <a:lnTo>
                      <a:pt x="85" y="181"/>
                    </a:lnTo>
                    <a:lnTo>
                      <a:pt x="85" y="182"/>
                    </a:lnTo>
                    <a:lnTo>
                      <a:pt x="85" y="184"/>
                    </a:lnTo>
                    <a:lnTo>
                      <a:pt x="83" y="184"/>
                    </a:lnTo>
                    <a:lnTo>
                      <a:pt x="83" y="185"/>
                    </a:lnTo>
                    <a:lnTo>
                      <a:pt x="82" y="185"/>
                    </a:lnTo>
                    <a:lnTo>
                      <a:pt x="83" y="185"/>
                    </a:lnTo>
                    <a:lnTo>
                      <a:pt x="82" y="185"/>
                    </a:lnTo>
                    <a:lnTo>
                      <a:pt x="82" y="186"/>
                    </a:lnTo>
                    <a:lnTo>
                      <a:pt x="81" y="186"/>
                    </a:lnTo>
                    <a:lnTo>
                      <a:pt x="81" y="188"/>
                    </a:lnTo>
                    <a:lnTo>
                      <a:pt x="79" y="188"/>
                    </a:lnTo>
                    <a:lnTo>
                      <a:pt x="79" y="189"/>
                    </a:lnTo>
                    <a:lnTo>
                      <a:pt x="78" y="189"/>
                    </a:lnTo>
                    <a:lnTo>
                      <a:pt x="78" y="190"/>
                    </a:lnTo>
                    <a:lnTo>
                      <a:pt x="78" y="191"/>
                    </a:lnTo>
                    <a:lnTo>
                      <a:pt x="77" y="191"/>
                    </a:lnTo>
                    <a:lnTo>
                      <a:pt x="77" y="190"/>
                    </a:lnTo>
                    <a:lnTo>
                      <a:pt x="78" y="190"/>
                    </a:lnTo>
                    <a:lnTo>
                      <a:pt x="77" y="190"/>
                    </a:lnTo>
                    <a:lnTo>
                      <a:pt x="77" y="189"/>
                    </a:lnTo>
                    <a:lnTo>
                      <a:pt x="77" y="188"/>
                    </a:lnTo>
                    <a:lnTo>
                      <a:pt x="78" y="188"/>
                    </a:lnTo>
                    <a:lnTo>
                      <a:pt x="78" y="186"/>
                    </a:lnTo>
                    <a:lnTo>
                      <a:pt x="78" y="185"/>
                    </a:lnTo>
                    <a:lnTo>
                      <a:pt x="79" y="185"/>
                    </a:lnTo>
                    <a:lnTo>
                      <a:pt x="79" y="184"/>
                    </a:lnTo>
                    <a:lnTo>
                      <a:pt x="81" y="184"/>
                    </a:lnTo>
                    <a:lnTo>
                      <a:pt x="81" y="182"/>
                    </a:lnTo>
                    <a:lnTo>
                      <a:pt x="79" y="182"/>
                    </a:lnTo>
                    <a:lnTo>
                      <a:pt x="79" y="181"/>
                    </a:lnTo>
                    <a:lnTo>
                      <a:pt x="81" y="180"/>
                    </a:lnTo>
                    <a:lnTo>
                      <a:pt x="81" y="178"/>
                    </a:lnTo>
                    <a:lnTo>
                      <a:pt x="81" y="177"/>
                    </a:lnTo>
                    <a:lnTo>
                      <a:pt x="81" y="176"/>
                    </a:lnTo>
                    <a:lnTo>
                      <a:pt x="81" y="174"/>
                    </a:lnTo>
                    <a:lnTo>
                      <a:pt x="81" y="173"/>
                    </a:lnTo>
                    <a:lnTo>
                      <a:pt x="79" y="173"/>
                    </a:lnTo>
                    <a:lnTo>
                      <a:pt x="79" y="172"/>
                    </a:lnTo>
                    <a:lnTo>
                      <a:pt x="79" y="170"/>
                    </a:lnTo>
                    <a:lnTo>
                      <a:pt x="78" y="170"/>
                    </a:lnTo>
                    <a:lnTo>
                      <a:pt x="79" y="170"/>
                    </a:lnTo>
                    <a:lnTo>
                      <a:pt x="78" y="170"/>
                    </a:lnTo>
                    <a:lnTo>
                      <a:pt x="78" y="169"/>
                    </a:lnTo>
                    <a:lnTo>
                      <a:pt x="78" y="168"/>
                    </a:lnTo>
                    <a:lnTo>
                      <a:pt x="78" y="167"/>
                    </a:lnTo>
                    <a:lnTo>
                      <a:pt x="78" y="165"/>
                    </a:lnTo>
                    <a:lnTo>
                      <a:pt x="78" y="164"/>
                    </a:lnTo>
                    <a:lnTo>
                      <a:pt x="78" y="163"/>
                    </a:lnTo>
                    <a:lnTo>
                      <a:pt x="77" y="163"/>
                    </a:lnTo>
                    <a:lnTo>
                      <a:pt x="77" y="161"/>
                    </a:lnTo>
                    <a:lnTo>
                      <a:pt x="77" y="160"/>
                    </a:lnTo>
                    <a:lnTo>
                      <a:pt x="77" y="159"/>
                    </a:lnTo>
                    <a:lnTo>
                      <a:pt x="77" y="157"/>
                    </a:lnTo>
                    <a:lnTo>
                      <a:pt x="75" y="157"/>
                    </a:lnTo>
                    <a:lnTo>
                      <a:pt x="75" y="156"/>
                    </a:lnTo>
                    <a:lnTo>
                      <a:pt x="75" y="155"/>
                    </a:lnTo>
                    <a:lnTo>
                      <a:pt x="75" y="153"/>
                    </a:lnTo>
                    <a:lnTo>
                      <a:pt x="77" y="152"/>
                    </a:lnTo>
                    <a:lnTo>
                      <a:pt x="75" y="152"/>
                    </a:lnTo>
                    <a:lnTo>
                      <a:pt x="75" y="151"/>
                    </a:lnTo>
                    <a:lnTo>
                      <a:pt x="75" y="150"/>
                    </a:lnTo>
                    <a:lnTo>
                      <a:pt x="75" y="148"/>
                    </a:lnTo>
                    <a:lnTo>
                      <a:pt x="75" y="147"/>
                    </a:lnTo>
                    <a:lnTo>
                      <a:pt x="74" y="146"/>
                    </a:lnTo>
                    <a:lnTo>
                      <a:pt x="74" y="144"/>
                    </a:lnTo>
                    <a:lnTo>
                      <a:pt x="74" y="143"/>
                    </a:lnTo>
                    <a:lnTo>
                      <a:pt x="73" y="143"/>
                    </a:lnTo>
                    <a:lnTo>
                      <a:pt x="73" y="142"/>
                    </a:lnTo>
                    <a:lnTo>
                      <a:pt x="73" y="140"/>
                    </a:lnTo>
                    <a:lnTo>
                      <a:pt x="72" y="140"/>
                    </a:lnTo>
                    <a:lnTo>
                      <a:pt x="73" y="139"/>
                    </a:lnTo>
                    <a:lnTo>
                      <a:pt x="72" y="139"/>
                    </a:lnTo>
                    <a:lnTo>
                      <a:pt x="70" y="139"/>
                    </a:lnTo>
                    <a:lnTo>
                      <a:pt x="70" y="138"/>
                    </a:lnTo>
                    <a:lnTo>
                      <a:pt x="69" y="138"/>
                    </a:lnTo>
                    <a:lnTo>
                      <a:pt x="69" y="136"/>
                    </a:lnTo>
                    <a:lnTo>
                      <a:pt x="68" y="136"/>
                    </a:lnTo>
                    <a:lnTo>
                      <a:pt x="68" y="135"/>
                    </a:lnTo>
                    <a:lnTo>
                      <a:pt x="66" y="135"/>
                    </a:lnTo>
                    <a:lnTo>
                      <a:pt x="66" y="134"/>
                    </a:lnTo>
                    <a:lnTo>
                      <a:pt x="65" y="134"/>
                    </a:lnTo>
                    <a:lnTo>
                      <a:pt x="65" y="133"/>
                    </a:lnTo>
                    <a:lnTo>
                      <a:pt x="64" y="133"/>
                    </a:lnTo>
                    <a:lnTo>
                      <a:pt x="64" y="134"/>
                    </a:lnTo>
                    <a:lnTo>
                      <a:pt x="62" y="134"/>
                    </a:lnTo>
                    <a:lnTo>
                      <a:pt x="61" y="134"/>
                    </a:lnTo>
                    <a:lnTo>
                      <a:pt x="60" y="134"/>
                    </a:lnTo>
                    <a:lnTo>
                      <a:pt x="58" y="134"/>
                    </a:lnTo>
                    <a:lnTo>
                      <a:pt x="57" y="134"/>
                    </a:lnTo>
                    <a:lnTo>
                      <a:pt x="56" y="134"/>
                    </a:lnTo>
                    <a:lnTo>
                      <a:pt x="56" y="133"/>
                    </a:lnTo>
                    <a:lnTo>
                      <a:pt x="55" y="133"/>
                    </a:lnTo>
                    <a:lnTo>
                      <a:pt x="53" y="133"/>
                    </a:lnTo>
                    <a:lnTo>
                      <a:pt x="53" y="134"/>
                    </a:lnTo>
                    <a:lnTo>
                      <a:pt x="52" y="134"/>
                    </a:lnTo>
                    <a:lnTo>
                      <a:pt x="52" y="135"/>
                    </a:lnTo>
                    <a:lnTo>
                      <a:pt x="51" y="135"/>
                    </a:lnTo>
                    <a:lnTo>
                      <a:pt x="49" y="135"/>
                    </a:lnTo>
                    <a:lnTo>
                      <a:pt x="48" y="134"/>
                    </a:lnTo>
                    <a:lnTo>
                      <a:pt x="47" y="134"/>
                    </a:lnTo>
                    <a:lnTo>
                      <a:pt x="45" y="134"/>
                    </a:lnTo>
                    <a:lnTo>
                      <a:pt x="44" y="133"/>
                    </a:lnTo>
                    <a:lnTo>
                      <a:pt x="43" y="134"/>
                    </a:lnTo>
                    <a:lnTo>
                      <a:pt x="39" y="133"/>
                    </a:lnTo>
                    <a:lnTo>
                      <a:pt x="39" y="134"/>
                    </a:lnTo>
                    <a:lnTo>
                      <a:pt x="38" y="134"/>
                    </a:lnTo>
                    <a:lnTo>
                      <a:pt x="38" y="135"/>
                    </a:lnTo>
                    <a:lnTo>
                      <a:pt x="36" y="135"/>
                    </a:lnTo>
                    <a:lnTo>
                      <a:pt x="36" y="136"/>
                    </a:lnTo>
                    <a:lnTo>
                      <a:pt x="35" y="136"/>
                    </a:lnTo>
                    <a:lnTo>
                      <a:pt x="35" y="135"/>
                    </a:lnTo>
                    <a:lnTo>
                      <a:pt x="34" y="135"/>
                    </a:lnTo>
                    <a:lnTo>
                      <a:pt x="34" y="136"/>
                    </a:lnTo>
                    <a:lnTo>
                      <a:pt x="32" y="136"/>
                    </a:lnTo>
                    <a:lnTo>
                      <a:pt x="31" y="138"/>
                    </a:lnTo>
                    <a:lnTo>
                      <a:pt x="31" y="139"/>
                    </a:lnTo>
                    <a:lnTo>
                      <a:pt x="31" y="140"/>
                    </a:lnTo>
                    <a:lnTo>
                      <a:pt x="32" y="140"/>
                    </a:lnTo>
                    <a:lnTo>
                      <a:pt x="34" y="140"/>
                    </a:lnTo>
                    <a:lnTo>
                      <a:pt x="34" y="142"/>
                    </a:lnTo>
                    <a:lnTo>
                      <a:pt x="34" y="143"/>
                    </a:lnTo>
                    <a:lnTo>
                      <a:pt x="35" y="143"/>
                    </a:lnTo>
                    <a:lnTo>
                      <a:pt x="35" y="146"/>
                    </a:lnTo>
                    <a:lnTo>
                      <a:pt x="34" y="146"/>
                    </a:lnTo>
                    <a:lnTo>
                      <a:pt x="34" y="147"/>
                    </a:lnTo>
                    <a:lnTo>
                      <a:pt x="32" y="147"/>
                    </a:lnTo>
                    <a:lnTo>
                      <a:pt x="32" y="148"/>
                    </a:lnTo>
                    <a:lnTo>
                      <a:pt x="34" y="148"/>
                    </a:lnTo>
                    <a:lnTo>
                      <a:pt x="34" y="150"/>
                    </a:lnTo>
                    <a:lnTo>
                      <a:pt x="34" y="151"/>
                    </a:lnTo>
                    <a:lnTo>
                      <a:pt x="35" y="151"/>
                    </a:lnTo>
                    <a:lnTo>
                      <a:pt x="35" y="150"/>
                    </a:lnTo>
                    <a:lnTo>
                      <a:pt x="35" y="151"/>
                    </a:lnTo>
                    <a:lnTo>
                      <a:pt x="35" y="152"/>
                    </a:lnTo>
                    <a:lnTo>
                      <a:pt x="36" y="152"/>
                    </a:lnTo>
                    <a:lnTo>
                      <a:pt x="36" y="153"/>
                    </a:lnTo>
                    <a:lnTo>
                      <a:pt x="36" y="155"/>
                    </a:lnTo>
                    <a:lnTo>
                      <a:pt x="36" y="156"/>
                    </a:lnTo>
                    <a:lnTo>
                      <a:pt x="36" y="157"/>
                    </a:lnTo>
                    <a:lnTo>
                      <a:pt x="35" y="159"/>
                    </a:lnTo>
                    <a:lnTo>
                      <a:pt x="35" y="160"/>
                    </a:lnTo>
                    <a:lnTo>
                      <a:pt x="35" y="161"/>
                    </a:lnTo>
                    <a:lnTo>
                      <a:pt x="35" y="164"/>
                    </a:lnTo>
                    <a:lnTo>
                      <a:pt x="34" y="167"/>
                    </a:lnTo>
                    <a:lnTo>
                      <a:pt x="32" y="167"/>
                    </a:lnTo>
                    <a:lnTo>
                      <a:pt x="32" y="168"/>
                    </a:lnTo>
                    <a:lnTo>
                      <a:pt x="32" y="169"/>
                    </a:lnTo>
                    <a:lnTo>
                      <a:pt x="31" y="169"/>
                    </a:lnTo>
                    <a:lnTo>
                      <a:pt x="30" y="169"/>
                    </a:lnTo>
                    <a:lnTo>
                      <a:pt x="30" y="170"/>
                    </a:lnTo>
                    <a:lnTo>
                      <a:pt x="30" y="172"/>
                    </a:lnTo>
                    <a:lnTo>
                      <a:pt x="28" y="173"/>
                    </a:lnTo>
                    <a:lnTo>
                      <a:pt x="28" y="174"/>
                    </a:lnTo>
                    <a:lnTo>
                      <a:pt x="28" y="176"/>
                    </a:lnTo>
                    <a:lnTo>
                      <a:pt x="27" y="176"/>
                    </a:lnTo>
                    <a:lnTo>
                      <a:pt x="27" y="177"/>
                    </a:lnTo>
                    <a:lnTo>
                      <a:pt x="27" y="178"/>
                    </a:lnTo>
                    <a:lnTo>
                      <a:pt x="26" y="178"/>
                    </a:lnTo>
                    <a:lnTo>
                      <a:pt x="26" y="180"/>
                    </a:lnTo>
                    <a:lnTo>
                      <a:pt x="24" y="180"/>
                    </a:lnTo>
                    <a:lnTo>
                      <a:pt x="24" y="181"/>
                    </a:lnTo>
                    <a:lnTo>
                      <a:pt x="24" y="182"/>
                    </a:lnTo>
                    <a:lnTo>
                      <a:pt x="23" y="182"/>
                    </a:lnTo>
                    <a:lnTo>
                      <a:pt x="23" y="181"/>
                    </a:lnTo>
                    <a:lnTo>
                      <a:pt x="22" y="181"/>
                    </a:lnTo>
                    <a:lnTo>
                      <a:pt x="22" y="182"/>
                    </a:lnTo>
                    <a:lnTo>
                      <a:pt x="21" y="182"/>
                    </a:lnTo>
                    <a:lnTo>
                      <a:pt x="21" y="184"/>
                    </a:lnTo>
                    <a:lnTo>
                      <a:pt x="21" y="185"/>
                    </a:lnTo>
                    <a:lnTo>
                      <a:pt x="21" y="186"/>
                    </a:lnTo>
                    <a:lnTo>
                      <a:pt x="21" y="188"/>
                    </a:lnTo>
                    <a:lnTo>
                      <a:pt x="19" y="186"/>
                    </a:lnTo>
                    <a:lnTo>
                      <a:pt x="19" y="185"/>
                    </a:lnTo>
                    <a:lnTo>
                      <a:pt x="18" y="185"/>
                    </a:lnTo>
                    <a:lnTo>
                      <a:pt x="18" y="181"/>
                    </a:lnTo>
                    <a:lnTo>
                      <a:pt x="17" y="181"/>
                    </a:lnTo>
                    <a:lnTo>
                      <a:pt x="14" y="181"/>
                    </a:lnTo>
                    <a:lnTo>
                      <a:pt x="14" y="182"/>
                    </a:lnTo>
                    <a:lnTo>
                      <a:pt x="13" y="182"/>
                    </a:lnTo>
                    <a:lnTo>
                      <a:pt x="11" y="182"/>
                    </a:lnTo>
                    <a:lnTo>
                      <a:pt x="10" y="182"/>
                    </a:lnTo>
                    <a:lnTo>
                      <a:pt x="9" y="182"/>
                    </a:lnTo>
                    <a:lnTo>
                      <a:pt x="7" y="182"/>
                    </a:lnTo>
                    <a:lnTo>
                      <a:pt x="7" y="181"/>
                    </a:lnTo>
                    <a:lnTo>
                      <a:pt x="7" y="180"/>
                    </a:lnTo>
                    <a:lnTo>
                      <a:pt x="6" y="180"/>
                    </a:lnTo>
                    <a:lnTo>
                      <a:pt x="7" y="180"/>
                    </a:lnTo>
                    <a:lnTo>
                      <a:pt x="7" y="178"/>
                    </a:lnTo>
                    <a:lnTo>
                      <a:pt x="7" y="177"/>
                    </a:lnTo>
                    <a:lnTo>
                      <a:pt x="9" y="177"/>
                    </a:lnTo>
                    <a:lnTo>
                      <a:pt x="7" y="177"/>
                    </a:lnTo>
                    <a:lnTo>
                      <a:pt x="7" y="176"/>
                    </a:lnTo>
                    <a:lnTo>
                      <a:pt x="7" y="174"/>
                    </a:lnTo>
                    <a:lnTo>
                      <a:pt x="7" y="173"/>
                    </a:lnTo>
                    <a:lnTo>
                      <a:pt x="9" y="173"/>
                    </a:lnTo>
                    <a:lnTo>
                      <a:pt x="9" y="172"/>
                    </a:lnTo>
                    <a:lnTo>
                      <a:pt x="9" y="170"/>
                    </a:lnTo>
                    <a:lnTo>
                      <a:pt x="9" y="169"/>
                    </a:lnTo>
                    <a:lnTo>
                      <a:pt x="9" y="168"/>
                    </a:lnTo>
                    <a:lnTo>
                      <a:pt x="9" y="167"/>
                    </a:lnTo>
                    <a:lnTo>
                      <a:pt x="9" y="165"/>
                    </a:lnTo>
                    <a:lnTo>
                      <a:pt x="9" y="164"/>
                    </a:lnTo>
                    <a:lnTo>
                      <a:pt x="9" y="163"/>
                    </a:lnTo>
                    <a:lnTo>
                      <a:pt x="10" y="163"/>
                    </a:lnTo>
                    <a:lnTo>
                      <a:pt x="10" y="161"/>
                    </a:lnTo>
                    <a:lnTo>
                      <a:pt x="9" y="161"/>
                    </a:lnTo>
                    <a:lnTo>
                      <a:pt x="9" y="160"/>
                    </a:lnTo>
                    <a:lnTo>
                      <a:pt x="9" y="161"/>
                    </a:lnTo>
                    <a:lnTo>
                      <a:pt x="9" y="160"/>
                    </a:lnTo>
                    <a:lnTo>
                      <a:pt x="7" y="160"/>
                    </a:lnTo>
                    <a:lnTo>
                      <a:pt x="7" y="159"/>
                    </a:lnTo>
                    <a:lnTo>
                      <a:pt x="6" y="159"/>
                    </a:lnTo>
                    <a:lnTo>
                      <a:pt x="5" y="159"/>
                    </a:lnTo>
                    <a:lnTo>
                      <a:pt x="5" y="157"/>
                    </a:lnTo>
                    <a:lnTo>
                      <a:pt x="3" y="157"/>
                    </a:lnTo>
                    <a:lnTo>
                      <a:pt x="5" y="157"/>
                    </a:lnTo>
                    <a:lnTo>
                      <a:pt x="5" y="159"/>
                    </a:lnTo>
                    <a:lnTo>
                      <a:pt x="3" y="159"/>
                    </a:lnTo>
                    <a:lnTo>
                      <a:pt x="3" y="157"/>
                    </a:lnTo>
                    <a:lnTo>
                      <a:pt x="3" y="156"/>
                    </a:lnTo>
                    <a:lnTo>
                      <a:pt x="3" y="155"/>
                    </a:lnTo>
                    <a:lnTo>
                      <a:pt x="2" y="155"/>
                    </a:lnTo>
                    <a:lnTo>
                      <a:pt x="2" y="153"/>
                    </a:lnTo>
                    <a:lnTo>
                      <a:pt x="1" y="155"/>
                    </a:lnTo>
                    <a:lnTo>
                      <a:pt x="1" y="153"/>
                    </a:lnTo>
                    <a:lnTo>
                      <a:pt x="0" y="153"/>
                    </a:lnTo>
                    <a:lnTo>
                      <a:pt x="1" y="153"/>
                    </a:lnTo>
                    <a:lnTo>
                      <a:pt x="1" y="152"/>
                    </a:lnTo>
                    <a:lnTo>
                      <a:pt x="2" y="152"/>
                    </a:lnTo>
                    <a:lnTo>
                      <a:pt x="2" y="151"/>
                    </a:lnTo>
                    <a:lnTo>
                      <a:pt x="3" y="151"/>
                    </a:lnTo>
                    <a:lnTo>
                      <a:pt x="3" y="150"/>
                    </a:lnTo>
                    <a:lnTo>
                      <a:pt x="5" y="150"/>
                    </a:lnTo>
                    <a:lnTo>
                      <a:pt x="3" y="150"/>
                    </a:lnTo>
                    <a:lnTo>
                      <a:pt x="2" y="150"/>
                    </a:lnTo>
                    <a:lnTo>
                      <a:pt x="1" y="150"/>
                    </a:lnTo>
                    <a:lnTo>
                      <a:pt x="2" y="150"/>
                    </a:lnTo>
                    <a:lnTo>
                      <a:pt x="2" y="148"/>
                    </a:lnTo>
                    <a:lnTo>
                      <a:pt x="2" y="147"/>
                    </a:lnTo>
                    <a:lnTo>
                      <a:pt x="2" y="146"/>
                    </a:lnTo>
                    <a:lnTo>
                      <a:pt x="2" y="144"/>
                    </a:lnTo>
                    <a:lnTo>
                      <a:pt x="3" y="144"/>
                    </a:lnTo>
                    <a:lnTo>
                      <a:pt x="5" y="144"/>
                    </a:lnTo>
                    <a:lnTo>
                      <a:pt x="5" y="143"/>
                    </a:lnTo>
                    <a:lnTo>
                      <a:pt x="5" y="142"/>
                    </a:lnTo>
                    <a:lnTo>
                      <a:pt x="6" y="142"/>
                    </a:lnTo>
                    <a:lnTo>
                      <a:pt x="5" y="142"/>
                    </a:lnTo>
                    <a:lnTo>
                      <a:pt x="5" y="143"/>
                    </a:lnTo>
                    <a:lnTo>
                      <a:pt x="6" y="142"/>
                    </a:lnTo>
                    <a:lnTo>
                      <a:pt x="6" y="143"/>
                    </a:lnTo>
                    <a:lnTo>
                      <a:pt x="6" y="142"/>
                    </a:lnTo>
                    <a:lnTo>
                      <a:pt x="6" y="140"/>
                    </a:lnTo>
                    <a:lnTo>
                      <a:pt x="6" y="139"/>
                    </a:lnTo>
                    <a:lnTo>
                      <a:pt x="6" y="140"/>
                    </a:lnTo>
                    <a:lnTo>
                      <a:pt x="7" y="140"/>
                    </a:lnTo>
                    <a:lnTo>
                      <a:pt x="7" y="139"/>
                    </a:lnTo>
                    <a:lnTo>
                      <a:pt x="6" y="139"/>
                    </a:lnTo>
                    <a:lnTo>
                      <a:pt x="7" y="139"/>
                    </a:lnTo>
                    <a:lnTo>
                      <a:pt x="9" y="139"/>
                    </a:lnTo>
                    <a:lnTo>
                      <a:pt x="10" y="139"/>
                    </a:lnTo>
                    <a:lnTo>
                      <a:pt x="9" y="139"/>
                    </a:lnTo>
                    <a:lnTo>
                      <a:pt x="9" y="138"/>
                    </a:lnTo>
                    <a:lnTo>
                      <a:pt x="10" y="138"/>
                    </a:lnTo>
                    <a:lnTo>
                      <a:pt x="10" y="139"/>
                    </a:lnTo>
                    <a:lnTo>
                      <a:pt x="10" y="138"/>
                    </a:lnTo>
                    <a:lnTo>
                      <a:pt x="10" y="136"/>
                    </a:lnTo>
                    <a:lnTo>
                      <a:pt x="10" y="138"/>
                    </a:lnTo>
                    <a:lnTo>
                      <a:pt x="9" y="138"/>
                    </a:lnTo>
                    <a:lnTo>
                      <a:pt x="10" y="138"/>
                    </a:lnTo>
                    <a:lnTo>
                      <a:pt x="9" y="138"/>
                    </a:lnTo>
                    <a:lnTo>
                      <a:pt x="9" y="136"/>
                    </a:lnTo>
                    <a:lnTo>
                      <a:pt x="9" y="138"/>
                    </a:lnTo>
                    <a:lnTo>
                      <a:pt x="9" y="136"/>
                    </a:lnTo>
                    <a:lnTo>
                      <a:pt x="9" y="135"/>
                    </a:lnTo>
                    <a:lnTo>
                      <a:pt x="7" y="135"/>
                    </a:lnTo>
                    <a:lnTo>
                      <a:pt x="9" y="135"/>
                    </a:lnTo>
                    <a:lnTo>
                      <a:pt x="9" y="134"/>
                    </a:lnTo>
                    <a:lnTo>
                      <a:pt x="9" y="133"/>
                    </a:lnTo>
                    <a:lnTo>
                      <a:pt x="10" y="133"/>
                    </a:lnTo>
                    <a:lnTo>
                      <a:pt x="10" y="134"/>
                    </a:lnTo>
                    <a:lnTo>
                      <a:pt x="11" y="134"/>
                    </a:lnTo>
                    <a:lnTo>
                      <a:pt x="10" y="134"/>
                    </a:lnTo>
                    <a:lnTo>
                      <a:pt x="11" y="134"/>
                    </a:lnTo>
                    <a:lnTo>
                      <a:pt x="11" y="133"/>
                    </a:lnTo>
                    <a:lnTo>
                      <a:pt x="13" y="133"/>
                    </a:lnTo>
                    <a:lnTo>
                      <a:pt x="13" y="134"/>
                    </a:lnTo>
                    <a:lnTo>
                      <a:pt x="13" y="133"/>
                    </a:lnTo>
                    <a:lnTo>
                      <a:pt x="11" y="133"/>
                    </a:lnTo>
                    <a:lnTo>
                      <a:pt x="11" y="131"/>
                    </a:lnTo>
                    <a:lnTo>
                      <a:pt x="13" y="131"/>
                    </a:lnTo>
                    <a:lnTo>
                      <a:pt x="14" y="131"/>
                    </a:lnTo>
                    <a:lnTo>
                      <a:pt x="13" y="131"/>
                    </a:lnTo>
                    <a:lnTo>
                      <a:pt x="13" y="130"/>
                    </a:lnTo>
                    <a:lnTo>
                      <a:pt x="14" y="130"/>
                    </a:lnTo>
                    <a:lnTo>
                      <a:pt x="14" y="129"/>
                    </a:lnTo>
                    <a:lnTo>
                      <a:pt x="15" y="129"/>
                    </a:lnTo>
                    <a:lnTo>
                      <a:pt x="17" y="129"/>
                    </a:lnTo>
                    <a:lnTo>
                      <a:pt x="15" y="129"/>
                    </a:lnTo>
                    <a:lnTo>
                      <a:pt x="15" y="127"/>
                    </a:lnTo>
                    <a:lnTo>
                      <a:pt x="17" y="127"/>
                    </a:lnTo>
                    <a:lnTo>
                      <a:pt x="17" y="129"/>
                    </a:lnTo>
                    <a:lnTo>
                      <a:pt x="18" y="129"/>
                    </a:lnTo>
                    <a:lnTo>
                      <a:pt x="19" y="129"/>
                    </a:lnTo>
                    <a:lnTo>
                      <a:pt x="18" y="129"/>
                    </a:lnTo>
                    <a:lnTo>
                      <a:pt x="18" y="127"/>
                    </a:lnTo>
                    <a:lnTo>
                      <a:pt x="18" y="126"/>
                    </a:lnTo>
                    <a:lnTo>
                      <a:pt x="18" y="125"/>
                    </a:lnTo>
                    <a:lnTo>
                      <a:pt x="18" y="123"/>
                    </a:lnTo>
                    <a:lnTo>
                      <a:pt x="18" y="122"/>
                    </a:lnTo>
                    <a:lnTo>
                      <a:pt x="19" y="122"/>
                    </a:lnTo>
                    <a:lnTo>
                      <a:pt x="21" y="122"/>
                    </a:lnTo>
                    <a:lnTo>
                      <a:pt x="22" y="122"/>
                    </a:lnTo>
                    <a:lnTo>
                      <a:pt x="22" y="121"/>
                    </a:lnTo>
                    <a:lnTo>
                      <a:pt x="23" y="121"/>
                    </a:lnTo>
                    <a:lnTo>
                      <a:pt x="23" y="122"/>
                    </a:lnTo>
                    <a:lnTo>
                      <a:pt x="23" y="121"/>
                    </a:lnTo>
                    <a:lnTo>
                      <a:pt x="23" y="119"/>
                    </a:lnTo>
                    <a:lnTo>
                      <a:pt x="23" y="118"/>
                    </a:lnTo>
                    <a:lnTo>
                      <a:pt x="23" y="117"/>
                    </a:lnTo>
                    <a:lnTo>
                      <a:pt x="24" y="117"/>
                    </a:lnTo>
                    <a:lnTo>
                      <a:pt x="26" y="117"/>
                    </a:lnTo>
                    <a:lnTo>
                      <a:pt x="26" y="116"/>
                    </a:lnTo>
                    <a:lnTo>
                      <a:pt x="24" y="116"/>
                    </a:lnTo>
                    <a:lnTo>
                      <a:pt x="24" y="114"/>
                    </a:lnTo>
                    <a:lnTo>
                      <a:pt x="26" y="114"/>
                    </a:lnTo>
                    <a:lnTo>
                      <a:pt x="26" y="113"/>
                    </a:lnTo>
                    <a:lnTo>
                      <a:pt x="24" y="113"/>
                    </a:lnTo>
                    <a:lnTo>
                      <a:pt x="23" y="113"/>
                    </a:lnTo>
                    <a:lnTo>
                      <a:pt x="23" y="112"/>
                    </a:lnTo>
                    <a:lnTo>
                      <a:pt x="23" y="110"/>
                    </a:lnTo>
                    <a:lnTo>
                      <a:pt x="22" y="110"/>
                    </a:lnTo>
                    <a:lnTo>
                      <a:pt x="22" y="109"/>
                    </a:lnTo>
                    <a:lnTo>
                      <a:pt x="22" y="108"/>
                    </a:lnTo>
                    <a:lnTo>
                      <a:pt x="22" y="106"/>
                    </a:lnTo>
                    <a:lnTo>
                      <a:pt x="23" y="106"/>
                    </a:lnTo>
                    <a:lnTo>
                      <a:pt x="23" y="105"/>
                    </a:lnTo>
                    <a:lnTo>
                      <a:pt x="24" y="105"/>
                    </a:lnTo>
                    <a:lnTo>
                      <a:pt x="24" y="104"/>
                    </a:lnTo>
                    <a:lnTo>
                      <a:pt x="24" y="102"/>
                    </a:lnTo>
                    <a:lnTo>
                      <a:pt x="23" y="102"/>
                    </a:lnTo>
                    <a:lnTo>
                      <a:pt x="23" y="101"/>
                    </a:lnTo>
                    <a:lnTo>
                      <a:pt x="24" y="101"/>
                    </a:lnTo>
                    <a:lnTo>
                      <a:pt x="24" y="100"/>
                    </a:lnTo>
                    <a:lnTo>
                      <a:pt x="26" y="100"/>
                    </a:lnTo>
                    <a:lnTo>
                      <a:pt x="27" y="100"/>
                    </a:lnTo>
                    <a:lnTo>
                      <a:pt x="27" y="98"/>
                    </a:lnTo>
                    <a:lnTo>
                      <a:pt x="27" y="97"/>
                    </a:lnTo>
                    <a:lnTo>
                      <a:pt x="26" y="97"/>
                    </a:lnTo>
                    <a:lnTo>
                      <a:pt x="24" y="97"/>
                    </a:lnTo>
                    <a:lnTo>
                      <a:pt x="24" y="96"/>
                    </a:lnTo>
                    <a:lnTo>
                      <a:pt x="26" y="96"/>
                    </a:lnTo>
                    <a:lnTo>
                      <a:pt x="24" y="96"/>
                    </a:lnTo>
                    <a:lnTo>
                      <a:pt x="24" y="97"/>
                    </a:lnTo>
                    <a:lnTo>
                      <a:pt x="24" y="96"/>
                    </a:lnTo>
                    <a:lnTo>
                      <a:pt x="23" y="96"/>
                    </a:lnTo>
                    <a:lnTo>
                      <a:pt x="23" y="97"/>
                    </a:lnTo>
                    <a:lnTo>
                      <a:pt x="23" y="96"/>
                    </a:lnTo>
                    <a:lnTo>
                      <a:pt x="23" y="95"/>
                    </a:lnTo>
                    <a:lnTo>
                      <a:pt x="22" y="95"/>
                    </a:lnTo>
                    <a:lnTo>
                      <a:pt x="23" y="95"/>
                    </a:lnTo>
                    <a:lnTo>
                      <a:pt x="23" y="93"/>
                    </a:lnTo>
                    <a:lnTo>
                      <a:pt x="22" y="93"/>
                    </a:lnTo>
                    <a:lnTo>
                      <a:pt x="23" y="93"/>
                    </a:lnTo>
                    <a:lnTo>
                      <a:pt x="23" y="92"/>
                    </a:lnTo>
                    <a:lnTo>
                      <a:pt x="22" y="92"/>
                    </a:lnTo>
                    <a:lnTo>
                      <a:pt x="21" y="92"/>
                    </a:lnTo>
                    <a:lnTo>
                      <a:pt x="19" y="92"/>
                    </a:lnTo>
                    <a:lnTo>
                      <a:pt x="19" y="91"/>
                    </a:lnTo>
                    <a:lnTo>
                      <a:pt x="21" y="91"/>
                    </a:lnTo>
                    <a:lnTo>
                      <a:pt x="19" y="91"/>
                    </a:lnTo>
                    <a:lnTo>
                      <a:pt x="19" y="89"/>
                    </a:lnTo>
                    <a:lnTo>
                      <a:pt x="19" y="88"/>
                    </a:lnTo>
                    <a:lnTo>
                      <a:pt x="21" y="88"/>
                    </a:lnTo>
                    <a:lnTo>
                      <a:pt x="21" y="87"/>
                    </a:lnTo>
                    <a:lnTo>
                      <a:pt x="19" y="87"/>
                    </a:lnTo>
                    <a:lnTo>
                      <a:pt x="18" y="87"/>
                    </a:lnTo>
                    <a:lnTo>
                      <a:pt x="18" y="85"/>
                    </a:lnTo>
                    <a:lnTo>
                      <a:pt x="17" y="85"/>
                    </a:lnTo>
                    <a:lnTo>
                      <a:pt x="17" y="84"/>
                    </a:lnTo>
                    <a:lnTo>
                      <a:pt x="17" y="83"/>
                    </a:lnTo>
                    <a:lnTo>
                      <a:pt x="17" y="81"/>
                    </a:lnTo>
                    <a:lnTo>
                      <a:pt x="18" y="81"/>
                    </a:lnTo>
                    <a:lnTo>
                      <a:pt x="18" y="83"/>
                    </a:lnTo>
                    <a:lnTo>
                      <a:pt x="17" y="83"/>
                    </a:lnTo>
                    <a:lnTo>
                      <a:pt x="18" y="83"/>
                    </a:lnTo>
                    <a:lnTo>
                      <a:pt x="19" y="83"/>
                    </a:lnTo>
                    <a:lnTo>
                      <a:pt x="19" y="81"/>
                    </a:lnTo>
                    <a:lnTo>
                      <a:pt x="18" y="81"/>
                    </a:lnTo>
                    <a:lnTo>
                      <a:pt x="19" y="81"/>
                    </a:lnTo>
                    <a:lnTo>
                      <a:pt x="19" y="80"/>
                    </a:lnTo>
                    <a:lnTo>
                      <a:pt x="18" y="80"/>
                    </a:lnTo>
                    <a:lnTo>
                      <a:pt x="19" y="80"/>
                    </a:lnTo>
                    <a:lnTo>
                      <a:pt x="18" y="80"/>
                    </a:lnTo>
                    <a:lnTo>
                      <a:pt x="19" y="80"/>
                    </a:lnTo>
                    <a:lnTo>
                      <a:pt x="19" y="79"/>
                    </a:lnTo>
                    <a:lnTo>
                      <a:pt x="18" y="79"/>
                    </a:lnTo>
                    <a:lnTo>
                      <a:pt x="18" y="78"/>
                    </a:lnTo>
                    <a:lnTo>
                      <a:pt x="17" y="78"/>
                    </a:lnTo>
                    <a:lnTo>
                      <a:pt x="17" y="79"/>
                    </a:lnTo>
                    <a:lnTo>
                      <a:pt x="15" y="79"/>
                    </a:lnTo>
                    <a:lnTo>
                      <a:pt x="15" y="78"/>
                    </a:lnTo>
                    <a:lnTo>
                      <a:pt x="14" y="78"/>
                    </a:lnTo>
                    <a:lnTo>
                      <a:pt x="14" y="79"/>
                    </a:lnTo>
                    <a:lnTo>
                      <a:pt x="13" y="79"/>
                    </a:lnTo>
                    <a:lnTo>
                      <a:pt x="13" y="78"/>
                    </a:lnTo>
                    <a:lnTo>
                      <a:pt x="11" y="78"/>
                    </a:lnTo>
                    <a:lnTo>
                      <a:pt x="13" y="78"/>
                    </a:lnTo>
                    <a:lnTo>
                      <a:pt x="13" y="76"/>
                    </a:lnTo>
                    <a:lnTo>
                      <a:pt x="11" y="76"/>
                    </a:lnTo>
                    <a:lnTo>
                      <a:pt x="11" y="75"/>
                    </a:lnTo>
                    <a:lnTo>
                      <a:pt x="13" y="75"/>
                    </a:lnTo>
                    <a:lnTo>
                      <a:pt x="13" y="76"/>
                    </a:lnTo>
                    <a:lnTo>
                      <a:pt x="13" y="75"/>
                    </a:lnTo>
                    <a:lnTo>
                      <a:pt x="14" y="75"/>
                    </a:lnTo>
                    <a:lnTo>
                      <a:pt x="14" y="74"/>
                    </a:lnTo>
                    <a:lnTo>
                      <a:pt x="15" y="74"/>
                    </a:lnTo>
                    <a:lnTo>
                      <a:pt x="15" y="75"/>
                    </a:lnTo>
                    <a:lnTo>
                      <a:pt x="15" y="74"/>
                    </a:lnTo>
                    <a:lnTo>
                      <a:pt x="17" y="74"/>
                    </a:lnTo>
                    <a:lnTo>
                      <a:pt x="15" y="74"/>
                    </a:lnTo>
                    <a:lnTo>
                      <a:pt x="17" y="74"/>
                    </a:lnTo>
                    <a:lnTo>
                      <a:pt x="15" y="74"/>
                    </a:lnTo>
                    <a:lnTo>
                      <a:pt x="17" y="74"/>
                    </a:lnTo>
                    <a:lnTo>
                      <a:pt x="17" y="72"/>
                    </a:lnTo>
                    <a:lnTo>
                      <a:pt x="17" y="74"/>
                    </a:lnTo>
                    <a:lnTo>
                      <a:pt x="18" y="74"/>
                    </a:lnTo>
                    <a:lnTo>
                      <a:pt x="18" y="72"/>
                    </a:lnTo>
                    <a:lnTo>
                      <a:pt x="19" y="72"/>
                    </a:lnTo>
                    <a:lnTo>
                      <a:pt x="21" y="72"/>
                    </a:lnTo>
                    <a:lnTo>
                      <a:pt x="22" y="72"/>
                    </a:lnTo>
                    <a:lnTo>
                      <a:pt x="21" y="72"/>
                    </a:lnTo>
                    <a:lnTo>
                      <a:pt x="22" y="72"/>
                    </a:lnTo>
                    <a:lnTo>
                      <a:pt x="22" y="71"/>
                    </a:lnTo>
                    <a:lnTo>
                      <a:pt x="23" y="71"/>
                    </a:lnTo>
                    <a:lnTo>
                      <a:pt x="24" y="71"/>
                    </a:lnTo>
                    <a:lnTo>
                      <a:pt x="23" y="71"/>
                    </a:lnTo>
                    <a:lnTo>
                      <a:pt x="24" y="71"/>
                    </a:lnTo>
                    <a:lnTo>
                      <a:pt x="23" y="71"/>
                    </a:lnTo>
                    <a:lnTo>
                      <a:pt x="24" y="71"/>
                    </a:lnTo>
                    <a:lnTo>
                      <a:pt x="24" y="70"/>
                    </a:lnTo>
                    <a:lnTo>
                      <a:pt x="24" y="71"/>
                    </a:lnTo>
                    <a:lnTo>
                      <a:pt x="26" y="71"/>
                    </a:lnTo>
                    <a:lnTo>
                      <a:pt x="27" y="71"/>
                    </a:lnTo>
                    <a:lnTo>
                      <a:pt x="27" y="70"/>
                    </a:lnTo>
                    <a:lnTo>
                      <a:pt x="28" y="70"/>
                    </a:lnTo>
                    <a:lnTo>
                      <a:pt x="28" y="68"/>
                    </a:lnTo>
                    <a:lnTo>
                      <a:pt x="30" y="68"/>
                    </a:lnTo>
                    <a:lnTo>
                      <a:pt x="28" y="68"/>
                    </a:lnTo>
                    <a:lnTo>
                      <a:pt x="28" y="67"/>
                    </a:lnTo>
                    <a:lnTo>
                      <a:pt x="30" y="67"/>
                    </a:lnTo>
                    <a:lnTo>
                      <a:pt x="28" y="67"/>
                    </a:lnTo>
                    <a:lnTo>
                      <a:pt x="28" y="66"/>
                    </a:lnTo>
                    <a:lnTo>
                      <a:pt x="30" y="66"/>
                    </a:lnTo>
                    <a:lnTo>
                      <a:pt x="30" y="64"/>
                    </a:lnTo>
                    <a:lnTo>
                      <a:pt x="30" y="66"/>
                    </a:lnTo>
                    <a:lnTo>
                      <a:pt x="30" y="64"/>
                    </a:lnTo>
                    <a:lnTo>
                      <a:pt x="30" y="66"/>
                    </a:lnTo>
                    <a:lnTo>
                      <a:pt x="31" y="66"/>
                    </a:lnTo>
                    <a:lnTo>
                      <a:pt x="31" y="64"/>
                    </a:lnTo>
                    <a:lnTo>
                      <a:pt x="32" y="64"/>
                    </a:lnTo>
                    <a:lnTo>
                      <a:pt x="31" y="64"/>
                    </a:lnTo>
                    <a:lnTo>
                      <a:pt x="32" y="64"/>
                    </a:lnTo>
                    <a:lnTo>
                      <a:pt x="32" y="63"/>
                    </a:lnTo>
                    <a:lnTo>
                      <a:pt x="34" y="63"/>
                    </a:lnTo>
                    <a:lnTo>
                      <a:pt x="34" y="62"/>
                    </a:lnTo>
                    <a:lnTo>
                      <a:pt x="35" y="62"/>
                    </a:lnTo>
                    <a:lnTo>
                      <a:pt x="36" y="62"/>
                    </a:lnTo>
                    <a:lnTo>
                      <a:pt x="38" y="62"/>
                    </a:lnTo>
                    <a:lnTo>
                      <a:pt x="39" y="62"/>
                    </a:lnTo>
                    <a:lnTo>
                      <a:pt x="38" y="62"/>
                    </a:lnTo>
                    <a:lnTo>
                      <a:pt x="39" y="62"/>
                    </a:lnTo>
                    <a:lnTo>
                      <a:pt x="39" y="63"/>
                    </a:lnTo>
                    <a:lnTo>
                      <a:pt x="39" y="62"/>
                    </a:lnTo>
                    <a:lnTo>
                      <a:pt x="39" y="63"/>
                    </a:lnTo>
                    <a:lnTo>
                      <a:pt x="39" y="62"/>
                    </a:lnTo>
                    <a:lnTo>
                      <a:pt x="40" y="62"/>
                    </a:lnTo>
                    <a:lnTo>
                      <a:pt x="40" y="63"/>
                    </a:lnTo>
                    <a:lnTo>
                      <a:pt x="40" y="62"/>
                    </a:lnTo>
                    <a:lnTo>
                      <a:pt x="41" y="62"/>
                    </a:lnTo>
                    <a:lnTo>
                      <a:pt x="41" y="63"/>
                    </a:lnTo>
                    <a:lnTo>
                      <a:pt x="43" y="63"/>
                    </a:lnTo>
                    <a:lnTo>
                      <a:pt x="43" y="64"/>
                    </a:lnTo>
                    <a:lnTo>
                      <a:pt x="43" y="63"/>
                    </a:lnTo>
                    <a:lnTo>
                      <a:pt x="43" y="64"/>
                    </a:lnTo>
                    <a:lnTo>
                      <a:pt x="44" y="63"/>
                    </a:lnTo>
                    <a:lnTo>
                      <a:pt x="44" y="64"/>
                    </a:lnTo>
                    <a:lnTo>
                      <a:pt x="44" y="63"/>
                    </a:lnTo>
                    <a:lnTo>
                      <a:pt x="44" y="64"/>
                    </a:lnTo>
                    <a:lnTo>
                      <a:pt x="44" y="63"/>
                    </a:lnTo>
                    <a:lnTo>
                      <a:pt x="45" y="63"/>
                    </a:lnTo>
                    <a:lnTo>
                      <a:pt x="47" y="64"/>
                    </a:lnTo>
                    <a:lnTo>
                      <a:pt x="48" y="64"/>
                    </a:lnTo>
                    <a:lnTo>
                      <a:pt x="49" y="64"/>
                    </a:lnTo>
                    <a:lnTo>
                      <a:pt x="48" y="64"/>
                    </a:lnTo>
                    <a:lnTo>
                      <a:pt x="49" y="64"/>
                    </a:lnTo>
                    <a:lnTo>
                      <a:pt x="49" y="66"/>
                    </a:lnTo>
                    <a:lnTo>
                      <a:pt x="49" y="64"/>
                    </a:lnTo>
                    <a:lnTo>
                      <a:pt x="49" y="66"/>
                    </a:lnTo>
                    <a:lnTo>
                      <a:pt x="51" y="66"/>
                    </a:lnTo>
                    <a:lnTo>
                      <a:pt x="51" y="64"/>
                    </a:lnTo>
                    <a:lnTo>
                      <a:pt x="52" y="64"/>
                    </a:lnTo>
                    <a:lnTo>
                      <a:pt x="52" y="63"/>
                    </a:lnTo>
                    <a:lnTo>
                      <a:pt x="51" y="63"/>
                    </a:lnTo>
                    <a:lnTo>
                      <a:pt x="51" y="62"/>
                    </a:lnTo>
                    <a:lnTo>
                      <a:pt x="52" y="62"/>
                    </a:lnTo>
                    <a:lnTo>
                      <a:pt x="52" y="61"/>
                    </a:lnTo>
                    <a:lnTo>
                      <a:pt x="53" y="61"/>
                    </a:lnTo>
                    <a:lnTo>
                      <a:pt x="53" y="59"/>
                    </a:lnTo>
                    <a:lnTo>
                      <a:pt x="55" y="59"/>
                    </a:lnTo>
                    <a:lnTo>
                      <a:pt x="56" y="59"/>
                    </a:lnTo>
                    <a:lnTo>
                      <a:pt x="57" y="59"/>
                    </a:lnTo>
                    <a:lnTo>
                      <a:pt x="56" y="58"/>
                    </a:lnTo>
                    <a:lnTo>
                      <a:pt x="56" y="57"/>
                    </a:lnTo>
                    <a:lnTo>
                      <a:pt x="56" y="58"/>
                    </a:lnTo>
                    <a:lnTo>
                      <a:pt x="55" y="58"/>
                    </a:lnTo>
                    <a:lnTo>
                      <a:pt x="55" y="57"/>
                    </a:lnTo>
                    <a:lnTo>
                      <a:pt x="56" y="57"/>
                    </a:lnTo>
                    <a:lnTo>
                      <a:pt x="56" y="55"/>
                    </a:lnTo>
                    <a:lnTo>
                      <a:pt x="57" y="55"/>
                    </a:lnTo>
                    <a:lnTo>
                      <a:pt x="57" y="54"/>
                    </a:lnTo>
                    <a:lnTo>
                      <a:pt x="57" y="53"/>
                    </a:lnTo>
                    <a:lnTo>
                      <a:pt x="58" y="53"/>
                    </a:lnTo>
                    <a:lnTo>
                      <a:pt x="58" y="51"/>
                    </a:lnTo>
                    <a:lnTo>
                      <a:pt x="60" y="51"/>
                    </a:lnTo>
                    <a:lnTo>
                      <a:pt x="60" y="50"/>
                    </a:lnTo>
                    <a:lnTo>
                      <a:pt x="60" y="49"/>
                    </a:lnTo>
                    <a:lnTo>
                      <a:pt x="60" y="47"/>
                    </a:lnTo>
                    <a:lnTo>
                      <a:pt x="60" y="46"/>
                    </a:lnTo>
                    <a:lnTo>
                      <a:pt x="60" y="45"/>
                    </a:lnTo>
                    <a:lnTo>
                      <a:pt x="60" y="44"/>
                    </a:lnTo>
                    <a:lnTo>
                      <a:pt x="61" y="44"/>
                    </a:lnTo>
                    <a:lnTo>
                      <a:pt x="61" y="42"/>
                    </a:lnTo>
                    <a:lnTo>
                      <a:pt x="61" y="41"/>
                    </a:lnTo>
                    <a:lnTo>
                      <a:pt x="61" y="40"/>
                    </a:lnTo>
                    <a:lnTo>
                      <a:pt x="62" y="40"/>
                    </a:lnTo>
                    <a:lnTo>
                      <a:pt x="62" y="38"/>
                    </a:lnTo>
                    <a:lnTo>
                      <a:pt x="62" y="37"/>
                    </a:lnTo>
                    <a:lnTo>
                      <a:pt x="62" y="36"/>
                    </a:lnTo>
                    <a:lnTo>
                      <a:pt x="62" y="34"/>
                    </a:lnTo>
                    <a:lnTo>
                      <a:pt x="64" y="34"/>
                    </a:lnTo>
                    <a:lnTo>
                      <a:pt x="65" y="33"/>
                    </a:lnTo>
                    <a:lnTo>
                      <a:pt x="65" y="32"/>
                    </a:lnTo>
                    <a:lnTo>
                      <a:pt x="65" y="30"/>
                    </a:lnTo>
                    <a:lnTo>
                      <a:pt x="66" y="30"/>
                    </a:lnTo>
                    <a:lnTo>
                      <a:pt x="66" y="29"/>
                    </a:lnTo>
                    <a:lnTo>
                      <a:pt x="65" y="29"/>
                    </a:lnTo>
                    <a:lnTo>
                      <a:pt x="65" y="28"/>
                    </a:lnTo>
                    <a:lnTo>
                      <a:pt x="64" y="28"/>
                    </a:lnTo>
                    <a:lnTo>
                      <a:pt x="62" y="28"/>
                    </a:lnTo>
                    <a:lnTo>
                      <a:pt x="61" y="28"/>
                    </a:lnTo>
                    <a:lnTo>
                      <a:pt x="60" y="28"/>
                    </a:lnTo>
                    <a:lnTo>
                      <a:pt x="60" y="26"/>
                    </a:lnTo>
                    <a:lnTo>
                      <a:pt x="58" y="26"/>
                    </a:lnTo>
                    <a:lnTo>
                      <a:pt x="57" y="28"/>
                    </a:lnTo>
                    <a:lnTo>
                      <a:pt x="57" y="26"/>
                    </a:lnTo>
                    <a:lnTo>
                      <a:pt x="56" y="26"/>
                    </a:lnTo>
                    <a:lnTo>
                      <a:pt x="55" y="28"/>
                    </a:lnTo>
                    <a:lnTo>
                      <a:pt x="53" y="28"/>
                    </a:lnTo>
                    <a:lnTo>
                      <a:pt x="52" y="28"/>
                    </a:lnTo>
                    <a:lnTo>
                      <a:pt x="53" y="28"/>
                    </a:lnTo>
                    <a:lnTo>
                      <a:pt x="52" y="26"/>
                    </a:lnTo>
                    <a:lnTo>
                      <a:pt x="51" y="26"/>
                    </a:lnTo>
                    <a:lnTo>
                      <a:pt x="49" y="23"/>
                    </a:lnTo>
                    <a:lnTo>
                      <a:pt x="49" y="24"/>
                    </a:lnTo>
                    <a:lnTo>
                      <a:pt x="48" y="24"/>
                    </a:lnTo>
                    <a:lnTo>
                      <a:pt x="47" y="25"/>
                    </a:lnTo>
                    <a:lnTo>
                      <a:pt x="45" y="25"/>
                    </a:lnTo>
                    <a:lnTo>
                      <a:pt x="45" y="26"/>
                    </a:lnTo>
                    <a:lnTo>
                      <a:pt x="43" y="26"/>
                    </a:lnTo>
                    <a:lnTo>
                      <a:pt x="41" y="26"/>
                    </a:lnTo>
                    <a:lnTo>
                      <a:pt x="40" y="26"/>
                    </a:lnTo>
                    <a:lnTo>
                      <a:pt x="40" y="25"/>
                    </a:lnTo>
                    <a:lnTo>
                      <a:pt x="39" y="25"/>
                    </a:lnTo>
                    <a:lnTo>
                      <a:pt x="39" y="24"/>
                    </a:lnTo>
                    <a:lnTo>
                      <a:pt x="38" y="24"/>
                    </a:lnTo>
                    <a:lnTo>
                      <a:pt x="38" y="23"/>
                    </a:lnTo>
                    <a:lnTo>
                      <a:pt x="38" y="21"/>
                    </a:lnTo>
                    <a:lnTo>
                      <a:pt x="36" y="21"/>
                    </a:lnTo>
                    <a:lnTo>
                      <a:pt x="38" y="21"/>
                    </a:lnTo>
                    <a:lnTo>
                      <a:pt x="38" y="20"/>
                    </a:lnTo>
                    <a:lnTo>
                      <a:pt x="39" y="20"/>
                    </a:lnTo>
                    <a:lnTo>
                      <a:pt x="39" y="19"/>
                    </a:lnTo>
                    <a:lnTo>
                      <a:pt x="39" y="17"/>
                    </a:lnTo>
                    <a:lnTo>
                      <a:pt x="40" y="17"/>
                    </a:lnTo>
                    <a:lnTo>
                      <a:pt x="40" y="16"/>
                    </a:lnTo>
                    <a:lnTo>
                      <a:pt x="39" y="16"/>
                    </a:lnTo>
                    <a:lnTo>
                      <a:pt x="39" y="15"/>
                    </a:lnTo>
                    <a:lnTo>
                      <a:pt x="38" y="15"/>
                    </a:lnTo>
                    <a:lnTo>
                      <a:pt x="38" y="13"/>
                    </a:lnTo>
                    <a:lnTo>
                      <a:pt x="36" y="13"/>
                    </a:lnTo>
                    <a:lnTo>
                      <a:pt x="36" y="12"/>
                    </a:lnTo>
                    <a:lnTo>
                      <a:pt x="35" y="12"/>
                    </a:lnTo>
                    <a:lnTo>
                      <a:pt x="35" y="13"/>
                    </a:lnTo>
                    <a:lnTo>
                      <a:pt x="34" y="13"/>
                    </a:lnTo>
                    <a:lnTo>
                      <a:pt x="32" y="12"/>
                    </a:lnTo>
                    <a:lnTo>
                      <a:pt x="31" y="12"/>
                    </a:lnTo>
                    <a:lnTo>
                      <a:pt x="30" y="12"/>
                    </a:lnTo>
                    <a:lnTo>
                      <a:pt x="28" y="12"/>
                    </a:lnTo>
                    <a:lnTo>
                      <a:pt x="28" y="13"/>
                    </a:lnTo>
                    <a:lnTo>
                      <a:pt x="27" y="13"/>
                    </a:lnTo>
                    <a:lnTo>
                      <a:pt x="26" y="13"/>
                    </a:lnTo>
                    <a:lnTo>
                      <a:pt x="24" y="13"/>
                    </a:lnTo>
                    <a:lnTo>
                      <a:pt x="24" y="15"/>
                    </a:lnTo>
                    <a:lnTo>
                      <a:pt x="24" y="16"/>
                    </a:lnTo>
                    <a:lnTo>
                      <a:pt x="23" y="16"/>
                    </a:lnTo>
                    <a:lnTo>
                      <a:pt x="22" y="16"/>
                    </a:lnTo>
                    <a:lnTo>
                      <a:pt x="22" y="17"/>
                    </a:lnTo>
                    <a:lnTo>
                      <a:pt x="21" y="17"/>
                    </a:lnTo>
                    <a:lnTo>
                      <a:pt x="21" y="19"/>
                    </a:lnTo>
                    <a:lnTo>
                      <a:pt x="19" y="19"/>
                    </a:lnTo>
                    <a:lnTo>
                      <a:pt x="18" y="20"/>
                    </a:lnTo>
                    <a:lnTo>
                      <a:pt x="17" y="20"/>
                    </a:lnTo>
                    <a:lnTo>
                      <a:pt x="15" y="20"/>
                    </a:lnTo>
                    <a:lnTo>
                      <a:pt x="14" y="20"/>
                    </a:lnTo>
                    <a:lnTo>
                      <a:pt x="14" y="19"/>
                    </a:lnTo>
                    <a:lnTo>
                      <a:pt x="13" y="19"/>
                    </a:lnTo>
                    <a:lnTo>
                      <a:pt x="11" y="19"/>
                    </a:lnTo>
                    <a:lnTo>
                      <a:pt x="13" y="19"/>
                    </a:lnTo>
                    <a:lnTo>
                      <a:pt x="13" y="17"/>
                    </a:lnTo>
                    <a:lnTo>
                      <a:pt x="11" y="17"/>
                    </a:lnTo>
                    <a:lnTo>
                      <a:pt x="13" y="17"/>
                    </a:lnTo>
                    <a:lnTo>
                      <a:pt x="13" y="16"/>
                    </a:lnTo>
                    <a:lnTo>
                      <a:pt x="11" y="16"/>
                    </a:lnTo>
                    <a:lnTo>
                      <a:pt x="13" y="16"/>
                    </a:lnTo>
                    <a:lnTo>
                      <a:pt x="13" y="15"/>
                    </a:lnTo>
                    <a:lnTo>
                      <a:pt x="14" y="13"/>
                    </a:lnTo>
                    <a:lnTo>
                      <a:pt x="14" y="15"/>
                    </a:lnTo>
                    <a:lnTo>
                      <a:pt x="15" y="15"/>
                    </a:lnTo>
                    <a:lnTo>
                      <a:pt x="15" y="13"/>
                    </a:lnTo>
                    <a:lnTo>
                      <a:pt x="14" y="13"/>
                    </a:lnTo>
                    <a:lnTo>
                      <a:pt x="14" y="12"/>
                    </a:lnTo>
                    <a:lnTo>
                      <a:pt x="14" y="13"/>
                    </a:lnTo>
                    <a:lnTo>
                      <a:pt x="15" y="13"/>
                    </a:lnTo>
                    <a:lnTo>
                      <a:pt x="15" y="12"/>
                    </a:lnTo>
                    <a:lnTo>
                      <a:pt x="17" y="12"/>
                    </a:lnTo>
                    <a:lnTo>
                      <a:pt x="17" y="13"/>
                    </a:lnTo>
                    <a:lnTo>
                      <a:pt x="18" y="13"/>
                    </a:lnTo>
                    <a:lnTo>
                      <a:pt x="18" y="12"/>
                    </a:lnTo>
                    <a:lnTo>
                      <a:pt x="18" y="11"/>
                    </a:lnTo>
                    <a:lnTo>
                      <a:pt x="18" y="12"/>
                    </a:lnTo>
                    <a:lnTo>
                      <a:pt x="18" y="11"/>
                    </a:lnTo>
                    <a:lnTo>
                      <a:pt x="18" y="9"/>
                    </a:lnTo>
                    <a:lnTo>
                      <a:pt x="18" y="8"/>
                    </a:lnTo>
                    <a:lnTo>
                      <a:pt x="19" y="8"/>
                    </a:lnTo>
                    <a:lnTo>
                      <a:pt x="18" y="7"/>
                    </a:lnTo>
                    <a:lnTo>
                      <a:pt x="19" y="7"/>
                    </a:lnTo>
                    <a:lnTo>
                      <a:pt x="21" y="7"/>
                    </a:lnTo>
                    <a:lnTo>
                      <a:pt x="19" y="7"/>
                    </a:lnTo>
                    <a:lnTo>
                      <a:pt x="21" y="7"/>
                    </a:lnTo>
                    <a:lnTo>
                      <a:pt x="21" y="8"/>
                    </a:lnTo>
                    <a:lnTo>
                      <a:pt x="21" y="7"/>
                    </a:lnTo>
                    <a:lnTo>
                      <a:pt x="22" y="7"/>
                    </a:lnTo>
                    <a:lnTo>
                      <a:pt x="22" y="8"/>
                    </a:lnTo>
                    <a:lnTo>
                      <a:pt x="22" y="7"/>
                    </a:lnTo>
                    <a:lnTo>
                      <a:pt x="22" y="6"/>
                    </a:lnTo>
                    <a:lnTo>
                      <a:pt x="22" y="4"/>
                    </a:lnTo>
                    <a:lnTo>
                      <a:pt x="21" y="4"/>
                    </a:lnTo>
                    <a:lnTo>
                      <a:pt x="21" y="3"/>
                    </a:lnTo>
                    <a:lnTo>
                      <a:pt x="22" y="3"/>
                    </a:lnTo>
                    <a:lnTo>
                      <a:pt x="22" y="4"/>
                    </a:lnTo>
                    <a:lnTo>
                      <a:pt x="22" y="3"/>
                    </a:lnTo>
                    <a:lnTo>
                      <a:pt x="23" y="2"/>
                    </a:lnTo>
                    <a:lnTo>
                      <a:pt x="23" y="0"/>
                    </a:lnTo>
                    <a:lnTo>
                      <a:pt x="23" y="2"/>
                    </a:lnTo>
                    <a:lnTo>
                      <a:pt x="23" y="0"/>
                    </a:lnTo>
                    <a:lnTo>
                      <a:pt x="24" y="0"/>
                    </a:lnTo>
                    <a:lnTo>
                      <a:pt x="26" y="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5" name="Freeform 12">
                <a:extLst>
                  <a:ext uri="{FF2B5EF4-FFF2-40B4-BE49-F238E27FC236}">
                    <a16:creationId xmlns:a16="http://schemas.microsoft.com/office/drawing/2014/main" id="{781FE52F-737B-E7C5-734C-D5CBA684F8DF}"/>
                  </a:ext>
                </a:extLst>
              </p:cNvPr>
              <p:cNvSpPr>
                <a:spLocks/>
              </p:cNvSpPr>
              <p:nvPr/>
            </p:nvSpPr>
            <p:spPr bwMode="auto">
              <a:xfrm>
                <a:off x="3570" y="1676"/>
                <a:ext cx="198" cy="216"/>
              </a:xfrm>
              <a:custGeom>
                <a:avLst/>
                <a:gdLst>
                  <a:gd name="T0" fmla="*/ 6 w 198"/>
                  <a:gd name="T1" fmla="*/ 13 h 216"/>
                  <a:gd name="T2" fmla="*/ 15 w 198"/>
                  <a:gd name="T3" fmla="*/ 11 h 216"/>
                  <a:gd name="T4" fmla="*/ 24 w 198"/>
                  <a:gd name="T5" fmla="*/ 10 h 216"/>
                  <a:gd name="T6" fmla="*/ 31 w 198"/>
                  <a:gd name="T7" fmla="*/ 5 h 216"/>
                  <a:gd name="T8" fmla="*/ 40 w 198"/>
                  <a:gd name="T9" fmla="*/ 3 h 216"/>
                  <a:gd name="T10" fmla="*/ 45 w 198"/>
                  <a:gd name="T11" fmla="*/ 3 h 216"/>
                  <a:gd name="T12" fmla="*/ 52 w 198"/>
                  <a:gd name="T13" fmla="*/ 7 h 216"/>
                  <a:gd name="T14" fmla="*/ 58 w 198"/>
                  <a:gd name="T15" fmla="*/ 15 h 216"/>
                  <a:gd name="T16" fmla="*/ 57 w 198"/>
                  <a:gd name="T17" fmla="*/ 23 h 216"/>
                  <a:gd name="T18" fmla="*/ 57 w 198"/>
                  <a:gd name="T19" fmla="*/ 31 h 216"/>
                  <a:gd name="T20" fmla="*/ 55 w 198"/>
                  <a:gd name="T21" fmla="*/ 38 h 216"/>
                  <a:gd name="T22" fmla="*/ 61 w 198"/>
                  <a:gd name="T23" fmla="*/ 43 h 216"/>
                  <a:gd name="T24" fmla="*/ 63 w 198"/>
                  <a:gd name="T25" fmla="*/ 52 h 216"/>
                  <a:gd name="T26" fmla="*/ 70 w 198"/>
                  <a:gd name="T27" fmla="*/ 57 h 216"/>
                  <a:gd name="T28" fmla="*/ 74 w 198"/>
                  <a:gd name="T29" fmla="*/ 64 h 216"/>
                  <a:gd name="T30" fmla="*/ 82 w 198"/>
                  <a:gd name="T31" fmla="*/ 64 h 216"/>
                  <a:gd name="T32" fmla="*/ 95 w 198"/>
                  <a:gd name="T33" fmla="*/ 64 h 216"/>
                  <a:gd name="T34" fmla="*/ 104 w 198"/>
                  <a:gd name="T35" fmla="*/ 66 h 216"/>
                  <a:gd name="T36" fmla="*/ 110 w 198"/>
                  <a:gd name="T37" fmla="*/ 68 h 216"/>
                  <a:gd name="T38" fmla="*/ 118 w 198"/>
                  <a:gd name="T39" fmla="*/ 70 h 216"/>
                  <a:gd name="T40" fmla="*/ 126 w 198"/>
                  <a:gd name="T41" fmla="*/ 72 h 216"/>
                  <a:gd name="T42" fmla="*/ 134 w 198"/>
                  <a:gd name="T43" fmla="*/ 74 h 216"/>
                  <a:gd name="T44" fmla="*/ 142 w 198"/>
                  <a:gd name="T45" fmla="*/ 77 h 216"/>
                  <a:gd name="T46" fmla="*/ 151 w 198"/>
                  <a:gd name="T47" fmla="*/ 78 h 216"/>
                  <a:gd name="T48" fmla="*/ 158 w 198"/>
                  <a:gd name="T49" fmla="*/ 82 h 216"/>
                  <a:gd name="T50" fmla="*/ 167 w 198"/>
                  <a:gd name="T51" fmla="*/ 86 h 216"/>
                  <a:gd name="T52" fmla="*/ 175 w 198"/>
                  <a:gd name="T53" fmla="*/ 89 h 216"/>
                  <a:gd name="T54" fmla="*/ 181 w 198"/>
                  <a:gd name="T55" fmla="*/ 89 h 216"/>
                  <a:gd name="T56" fmla="*/ 188 w 198"/>
                  <a:gd name="T57" fmla="*/ 92 h 216"/>
                  <a:gd name="T58" fmla="*/ 192 w 198"/>
                  <a:gd name="T59" fmla="*/ 100 h 216"/>
                  <a:gd name="T60" fmla="*/ 196 w 198"/>
                  <a:gd name="T61" fmla="*/ 108 h 216"/>
                  <a:gd name="T62" fmla="*/ 196 w 198"/>
                  <a:gd name="T63" fmla="*/ 117 h 216"/>
                  <a:gd name="T64" fmla="*/ 188 w 198"/>
                  <a:gd name="T65" fmla="*/ 119 h 216"/>
                  <a:gd name="T66" fmla="*/ 182 w 198"/>
                  <a:gd name="T67" fmla="*/ 121 h 216"/>
                  <a:gd name="T68" fmla="*/ 176 w 198"/>
                  <a:gd name="T69" fmla="*/ 125 h 216"/>
                  <a:gd name="T70" fmla="*/ 173 w 198"/>
                  <a:gd name="T71" fmla="*/ 130 h 216"/>
                  <a:gd name="T72" fmla="*/ 165 w 198"/>
                  <a:gd name="T73" fmla="*/ 138 h 216"/>
                  <a:gd name="T74" fmla="*/ 156 w 198"/>
                  <a:gd name="T75" fmla="*/ 141 h 216"/>
                  <a:gd name="T76" fmla="*/ 146 w 198"/>
                  <a:gd name="T77" fmla="*/ 145 h 216"/>
                  <a:gd name="T78" fmla="*/ 137 w 198"/>
                  <a:gd name="T79" fmla="*/ 144 h 216"/>
                  <a:gd name="T80" fmla="*/ 127 w 198"/>
                  <a:gd name="T81" fmla="*/ 142 h 216"/>
                  <a:gd name="T82" fmla="*/ 118 w 198"/>
                  <a:gd name="T83" fmla="*/ 142 h 216"/>
                  <a:gd name="T84" fmla="*/ 112 w 198"/>
                  <a:gd name="T85" fmla="*/ 142 h 216"/>
                  <a:gd name="T86" fmla="*/ 100 w 198"/>
                  <a:gd name="T87" fmla="*/ 138 h 216"/>
                  <a:gd name="T88" fmla="*/ 89 w 198"/>
                  <a:gd name="T89" fmla="*/ 138 h 216"/>
                  <a:gd name="T90" fmla="*/ 79 w 198"/>
                  <a:gd name="T91" fmla="*/ 133 h 216"/>
                  <a:gd name="T92" fmla="*/ 71 w 198"/>
                  <a:gd name="T93" fmla="*/ 133 h 216"/>
                  <a:gd name="T94" fmla="*/ 65 w 198"/>
                  <a:gd name="T95" fmla="*/ 127 h 216"/>
                  <a:gd name="T96" fmla="*/ 65 w 198"/>
                  <a:gd name="T97" fmla="*/ 133 h 216"/>
                  <a:gd name="T98" fmla="*/ 69 w 198"/>
                  <a:gd name="T99" fmla="*/ 144 h 216"/>
                  <a:gd name="T100" fmla="*/ 71 w 198"/>
                  <a:gd name="T101" fmla="*/ 154 h 216"/>
                  <a:gd name="T102" fmla="*/ 75 w 198"/>
                  <a:gd name="T103" fmla="*/ 166 h 216"/>
                  <a:gd name="T104" fmla="*/ 82 w 198"/>
                  <a:gd name="T105" fmla="*/ 172 h 216"/>
                  <a:gd name="T106" fmla="*/ 87 w 198"/>
                  <a:gd name="T107" fmla="*/ 182 h 216"/>
                  <a:gd name="T108" fmla="*/ 83 w 198"/>
                  <a:gd name="T109" fmla="*/ 192 h 216"/>
                  <a:gd name="T110" fmla="*/ 74 w 198"/>
                  <a:gd name="T111" fmla="*/ 202 h 216"/>
                  <a:gd name="T112" fmla="*/ 40 w 198"/>
                  <a:gd name="T113" fmla="*/ 205 h 216"/>
                  <a:gd name="T114" fmla="*/ 24 w 198"/>
                  <a:gd name="T115" fmla="*/ 204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8" h="216">
                    <a:moveTo>
                      <a:pt x="0" y="11"/>
                    </a:moveTo>
                    <a:lnTo>
                      <a:pt x="0" y="10"/>
                    </a:lnTo>
                    <a:lnTo>
                      <a:pt x="2" y="10"/>
                    </a:lnTo>
                    <a:lnTo>
                      <a:pt x="3" y="10"/>
                    </a:lnTo>
                    <a:lnTo>
                      <a:pt x="3" y="11"/>
                    </a:lnTo>
                    <a:lnTo>
                      <a:pt x="3" y="13"/>
                    </a:lnTo>
                    <a:lnTo>
                      <a:pt x="3" y="11"/>
                    </a:lnTo>
                    <a:lnTo>
                      <a:pt x="4" y="11"/>
                    </a:lnTo>
                    <a:lnTo>
                      <a:pt x="4" y="13"/>
                    </a:lnTo>
                    <a:lnTo>
                      <a:pt x="6" y="13"/>
                    </a:lnTo>
                    <a:lnTo>
                      <a:pt x="7" y="13"/>
                    </a:lnTo>
                    <a:lnTo>
                      <a:pt x="7" y="14"/>
                    </a:lnTo>
                    <a:lnTo>
                      <a:pt x="7" y="13"/>
                    </a:lnTo>
                    <a:lnTo>
                      <a:pt x="8" y="13"/>
                    </a:lnTo>
                    <a:lnTo>
                      <a:pt x="10" y="14"/>
                    </a:lnTo>
                    <a:lnTo>
                      <a:pt x="11" y="14"/>
                    </a:lnTo>
                    <a:lnTo>
                      <a:pt x="11" y="13"/>
                    </a:lnTo>
                    <a:lnTo>
                      <a:pt x="12" y="11"/>
                    </a:lnTo>
                    <a:lnTo>
                      <a:pt x="14" y="11"/>
                    </a:lnTo>
                    <a:lnTo>
                      <a:pt x="15" y="11"/>
                    </a:lnTo>
                    <a:lnTo>
                      <a:pt x="16" y="11"/>
                    </a:lnTo>
                    <a:lnTo>
                      <a:pt x="16" y="10"/>
                    </a:lnTo>
                    <a:lnTo>
                      <a:pt x="17" y="10"/>
                    </a:lnTo>
                    <a:lnTo>
                      <a:pt x="17" y="11"/>
                    </a:lnTo>
                    <a:lnTo>
                      <a:pt x="19" y="11"/>
                    </a:lnTo>
                    <a:lnTo>
                      <a:pt x="19" y="10"/>
                    </a:lnTo>
                    <a:lnTo>
                      <a:pt x="20" y="10"/>
                    </a:lnTo>
                    <a:lnTo>
                      <a:pt x="21" y="10"/>
                    </a:lnTo>
                    <a:lnTo>
                      <a:pt x="23" y="10"/>
                    </a:lnTo>
                    <a:lnTo>
                      <a:pt x="24" y="10"/>
                    </a:lnTo>
                    <a:lnTo>
                      <a:pt x="24" y="9"/>
                    </a:lnTo>
                    <a:lnTo>
                      <a:pt x="24" y="7"/>
                    </a:lnTo>
                    <a:lnTo>
                      <a:pt x="25" y="6"/>
                    </a:lnTo>
                    <a:lnTo>
                      <a:pt x="27" y="6"/>
                    </a:lnTo>
                    <a:lnTo>
                      <a:pt x="28" y="6"/>
                    </a:lnTo>
                    <a:lnTo>
                      <a:pt x="29" y="6"/>
                    </a:lnTo>
                    <a:lnTo>
                      <a:pt x="29" y="5"/>
                    </a:lnTo>
                    <a:lnTo>
                      <a:pt x="29" y="6"/>
                    </a:lnTo>
                    <a:lnTo>
                      <a:pt x="31" y="6"/>
                    </a:lnTo>
                    <a:lnTo>
                      <a:pt x="31" y="5"/>
                    </a:lnTo>
                    <a:lnTo>
                      <a:pt x="31" y="6"/>
                    </a:lnTo>
                    <a:lnTo>
                      <a:pt x="32" y="6"/>
                    </a:lnTo>
                    <a:lnTo>
                      <a:pt x="33" y="6"/>
                    </a:lnTo>
                    <a:lnTo>
                      <a:pt x="35" y="6"/>
                    </a:lnTo>
                    <a:lnTo>
                      <a:pt x="35" y="5"/>
                    </a:lnTo>
                    <a:lnTo>
                      <a:pt x="36" y="3"/>
                    </a:lnTo>
                    <a:lnTo>
                      <a:pt x="37" y="3"/>
                    </a:lnTo>
                    <a:lnTo>
                      <a:pt x="38" y="3"/>
                    </a:lnTo>
                    <a:lnTo>
                      <a:pt x="40" y="2"/>
                    </a:lnTo>
                    <a:lnTo>
                      <a:pt x="40" y="3"/>
                    </a:lnTo>
                    <a:lnTo>
                      <a:pt x="40" y="2"/>
                    </a:lnTo>
                    <a:lnTo>
                      <a:pt x="41" y="2"/>
                    </a:lnTo>
                    <a:lnTo>
                      <a:pt x="41" y="1"/>
                    </a:lnTo>
                    <a:lnTo>
                      <a:pt x="42" y="1"/>
                    </a:lnTo>
                    <a:lnTo>
                      <a:pt x="42" y="0"/>
                    </a:lnTo>
                    <a:lnTo>
                      <a:pt x="44" y="0"/>
                    </a:lnTo>
                    <a:lnTo>
                      <a:pt x="44" y="1"/>
                    </a:lnTo>
                    <a:lnTo>
                      <a:pt x="44" y="2"/>
                    </a:lnTo>
                    <a:lnTo>
                      <a:pt x="45" y="2"/>
                    </a:lnTo>
                    <a:lnTo>
                      <a:pt x="45" y="3"/>
                    </a:lnTo>
                    <a:lnTo>
                      <a:pt x="45" y="5"/>
                    </a:lnTo>
                    <a:lnTo>
                      <a:pt x="46" y="5"/>
                    </a:lnTo>
                    <a:lnTo>
                      <a:pt x="46" y="3"/>
                    </a:lnTo>
                    <a:lnTo>
                      <a:pt x="48" y="3"/>
                    </a:lnTo>
                    <a:lnTo>
                      <a:pt x="48" y="5"/>
                    </a:lnTo>
                    <a:lnTo>
                      <a:pt x="49" y="5"/>
                    </a:lnTo>
                    <a:lnTo>
                      <a:pt x="50" y="5"/>
                    </a:lnTo>
                    <a:lnTo>
                      <a:pt x="50" y="6"/>
                    </a:lnTo>
                    <a:lnTo>
                      <a:pt x="50" y="7"/>
                    </a:lnTo>
                    <a:lnTo>
                      <a:pt x="52" y="7"/>
                    </a:lnTo>
                    <a:lnTo>
                      <a:pt x="53" y="9"/>
                    </a:lnTo>
                    <a:lnTo>
                      <a:pt x="53" y="10"/>
                    </a:lnTo>
                    <a:lnTo>
                      <a:pt x="54" y="10"/>
                    </a:lnTo>
                    <a:lnTo>
                      <a:pt x="54" y="11"/>
                    </a:lnTo>
                    <a:lnTo>
                      <a:pt x="55" y="11"/>
                    </a:lnTo>
                    <a:lnTo>
                      <a:pt x="57" y="11"/>
                    </a:lnTo>
                    <a:lnTo>
                      <a:pt x="57" y="13"/>
                    </a:lnTo>
                    <a:lnTo>
                      <a:pt x="57" y="14"/>
                    </a:lnTo>
                    <a:lnTo>
                      <a:pt x="57" y="15"/>
                    </a:lnTo>
                    <a:lnTo>
                      <a:pt x="58" y="15"/>
                    </a:lnTo>
                    <a:lnTo>
                      <a:pt x="57" y="17"/>
                    </a:lnTo>
                    <a:lnTo>
                      <a:pt x="58" y="17"/>
                    </a:lnTo>
                    <a:lnTo>
                      <a:pt x="57" y="17"/>
                    </a:lnTo>
                    <a:lnTo>
                      <a:pt x="57" y="18"/>
                    </a:lnTo>
                    <a:lnTo>
                      <a:pt x="57" y="19"/>
                    </a:lnTo>
                    <a:lnTo>
                      <a:pt x="57" y="20"/>
                    </a:lnTo>
                    <a:lnTo>
                      <a:pt x="58" y="20"/>
                    </a:lnTo>
                    <a:lnTo>
                      <a:pt x="58" y="22"/>
                    </a:lnTo>
                    <a:lnTo>
                      <a:pt x="57" y="22"/>
                    </a:lnTo>
                    <a:lnTo>
                      <a:pt x="57" y="23"/>
                    </a:lnTo>
                    <a:lnTo>
                      <a:pt x="55" y="23"/>
                    </a:lnTo>
                    <a:lnTo>
                      <a:pt x="55" y="24"/>
                    </a:lnTo>
                    <a:lnTo>
                      <a:pt x="57" y="24"/>
                    </a:lnTo>
                    <a:lnTo>
                      <a:pt x="57" y="26"/>
                    </a:lnTo>
                    <a:lnTo>
                      <a:pt x="58" y="26"/>
                    </a:lnTo>
                    <a:lnTo>
                      <a:pt x="58" y="27"/>
                    </a:lnTo>
                    <a:lnTo>
                      <a:pt x="57" y="27"/>
                    </a:lnTo>
                    <a:lnTo>
                      <a:pt x="57" y="28"/>
                    </a:lnTo>
                    <a:lnTo>
                      <a:pt x="57" y="30"/>
                    </a:lnTo>
                    <a:lnTo>
                      <a:pt x="57" y="31"/>
                    </a:lnTo>
                    <a:lnTo>
                      <a:pt x="55" y="31"/>
                    </a:lnTo>
                    <a:lnTo>
                      <a:pt x="55" y="32"/>
                    </a:lnTo>
                    <a:lnTo>
                      <a:pt x="57" y="32"/>
                    </a:lnTo>
                    <a:lnTo>
                      <a:pt x="57" y="34"/>
                    </a:lnTo>
                    <a:lnTo>
                      <a:pt x="55" y="34"/>
                    </a:lnTo>
                    <a:lnTo>
                      <a:pt x="57" y="34"/>
                    </a:lnTo>
                    <a:lnTo>
                      <a:pt x="55" y="34"/>
                    </a:lnTo>
                    <a:lnTo>
                      <a:pt x="55" y="35"/>
                    </a:lnTo>
                    <a:lnTo>
                      <a:pt x="55" y="36"/>
                    </a:lnTo>
                    <a:lnTo>
                      <a:pt x="55" y="38"/>
                    </a:lnTo>
                    <a:lnTo>
                      <a:pt x="57" y="38"/>
                    </a:lnTo>
                    <a:lnTo>
                      <a:pt x="57" y="39"/>
                    </a:lnTo>
                    <a:lnTo>
                      <a:pt x="58" y="39"/>
                    </a:lnTo>
                    <a:lnTo>
                      <a:pt x="58" y="40"/>
                    </a:lnTo>
                    <a:lnTo>
                      <a:pt x="58" y="39"/>
                    </a:lnTo>
                    <a:lnTo>
                      <a:pt x="58" y="40"/>
                    </a:lnTo>
                    <a:lnTo>
                      <a:pt x="59" y="40"/>
                    </a:lnTo>
                    <a:lnTo>
                      <a:pt x="59" y="41"/>
                    </a:lnTo>
                    <a:lnTo>
                      <a:pt x="59" y="43"/>
                    </a:lnTo>
                    <a:lnTo>
                      <a:pt x="61" y="43"/>
                    </a:lnTo>
                    <a:lnTo>
                      <a:pt x="59" y="43"/>
                    </a:lnTo>
                    <a:lnTo>
                      <a:pt x="61" y="44"/>
                    </a:lnTo>
                    <a:lnTo>
                      <a:pt x="61" y="45"/>
                    </a:lnTo>
                    <a:lnTo>
                      <a:pt x="61" y="47"/>
                    </a:lnTo>
                    <a:lnTo>
                      <a:pt x="61" y="48"/>
                    </a:lnTo>
                    <a:lnTo>
                      <a:pt x="62" y="48"/>
                    </a:lnTo>
                    <a:lnTo>
                      <a:pt x="62" y="49"/>
                    </a:lnTo>
                    <a:lnTo>
                      <a:pt x="63" y="49"/>
                    </a:lnTo>
                    <a:lnTo>
                      <a:pt x="63" y="51"/>
                    </a:lnTo>
                    <a:lnTo>
                      <a:pt x="63" y="52"/>
                    </a:lnTo>
                    <a:lnTo>
                      <a:pt x="65" y="52"/>
                    </a:lnTo>
                    <a:lnTo>
                      <a:pt x="65" y="53"/>
                    </a:lnTo>
                    <a:lnTo>
                      <a:pt x="66" y="53"/>
                    </a:lnTo>
                    <a:lnTo>
                      <a:pt x="67" y="53"/>
                    </a:lnTo>
                    <a:lnTo>
                      <a:pt x="67" y="55"/>
                    </a:lnTo>
                    <a:lnTo>
                      <a:pt x="69" y="55"/>
                    </a:lnTo>
                    <a:lnTo>
                      <a:pt x="69" y="56"/>
                    </a:lnTo>
                    <a:lnTo>
                      <a:pt x="69" y="55"/>
                    </a:lnTo>
                    <a:lnTo>
                      <a:pt x="69" y="56"/>
                    </a:lnTo>
                    <a:lnTo>
                      <a:pt x="70" y="57"/>
                    </a:lnTo>
                    <a:lnTo>
                      <a:pt x="70" y="58"/>
                    </a:lnTo>
                    <a:lnTo>
                      <a:pt x="71" y="58"/>
                    </a:lnTo>
                    <a:lnTo>
                      <a:pt x="70" y="58"/>
                    </a:lnTo>
                    <a:lnTo>
                      <a:pt x="71" y="58"/>
                    </a:lnTo>
                    <a:lnTo>
                      <a:pt x="71" y="60"/>
                    </a:lnTo>
                    <a:lnTo>
                      <a:pt x="71" y="61"/>
                    </a:lnTo>
                    <a:lnTo>
                      <a:pt x="72" y="61"/>
                    </a:lnTo>
                    <a:lnTo>
                      <a:pt x="72" y="62"/>
                    </a:lnTo>
                    <a:lnTo>
                      <a:pt x="74" y="62"/>
                    </a:lnTo>
                    <a:lnTo>
                      <a:pt x="74" y="64"/>
                    </a:lnTo>
                    <a:lnTo>
                      <a:pt x="74" y="65"/>
                    </a:lnTo>
                    <a:lnTo>
                      <a:pt x="75" y="65"/>
                    </a:lnTo>
                    <a:lnTo>
                      <a:pt x="75" y="66"/>
                    </a:lnTo>
                    <a:lnTo>
                      <a:pt x="76" y="66"/>
                    </a:lnTo>
                    <a:lnTo>
                      <a:pt x="76" y="65"/>
                    </a:lnTo>
                    <a:lnTo>
                      <a:pt x="78" y="65"/>
                    </a:lnTo>
                    <a:lnTo>
                      <a:pt x="79" y="65"/>
                    </a:lnTo>
                    <a:lnTo>
                      <a:pt x="80" y="65"/>
                    </a:lnTo>
                    <a:lnTo>
                      <a:pt x="82" y="65"/>
                    </a:lnTo>
                    <a:lnTo>
                      <a:pt x="82" y="64"/>
                    </a:lnTo>
                    <a:lnTo>
                      <a:pt x="83" y="64"/>
                    </a:lnTo>
                    <a:lnTo>
                      <a:pt x="84" y="64"/>
                    </a:lnTo>
                    <a:lnTo>
                      <a:pt x="86" y="64"/>
                    </a:lnTo>
                    <a:lnTo>
                      <a:pt x="87" y="64"/>
                    </a:lnTo>
                    <a:lnTo>
                      <a:pt x="88" y="64"/>
                    </a:lnTo>
                    <a:lnTo>
                      <a:pt x="89" y="64"/>
                    </a:lnTo>
                    <a:lnTo>
                      <a:pt x="91" y="64"/>
                    </a:lnTo>
                    <a:lnTo>
                      <a:pt x="92" y="64"/>
                    </a:lnTo>
                    <a:lnTo>
                      <a:pt x="93" y="64"/>
                    </a:lnTo>
                    <a:lnTo>
                      <a:pt x="95" y="64"/>
                    </a:lnTo>
                    <a:lnTo>
                      <a:pt x="96" y="65"/>
                    </a:lnTo>
                    <a:lnTo>
                      <a:pt x="97" y="65"/>
                    </a:lnTo>
                    <a:lnTo>
                      <a:pt x="99" y="65"/>
                    </a:lnTo>
                    <a:lnTo>
                      <a:pt x="99" y="66"/>
                    </a:lnTo>
                    <a:lnTo>
                      <a:pt x="99" y="65"/>
                    </a:lnTo>
                    <a:lnTo>
                      <a:pt x="99" y="66"/>
                    </a:lnTo>
                    <a:lnTo>
                      <a:pt x="100" y="66"/>
                    </a:lnTo>
                    <a:lnTo>
                      <a:pt x="101" y="66"/>
                    </a:lnTo>
                    <a:lnTo>
                      <a:pt x="103" y="66"/>
                    </a:lnTo>
                    <a:lnTo>
                      <a:pt x="104" y="66"/>
                    </a:lnTo>
                    <a:lnTo>
                      <a:pt x="104" y="68"/>
                    </a:lnTo>
                    <a:lnTo>
                      <a:pt x="105" y="68"/>
                    </a:lnTo>
                    <a:lnTo>
                      <a:pt x="107" y="68"/>
                    </a:lnTo>
                    <a:lnTo>
                      <a:pt x="108" y="68"/>
                    </a:lnTo>
                    <a:lnTo>
                      <a:pt x="109" y="68"/>
                    </a:lnTo>
                    <a:lnTo>
                      <a:pt x="109" y="69"/>
                    </a:lnTo>
                    <a:lnTo>
                      <a:pt x="110" y="69"/>
                    </a:lnTo>
                    <a:lnTo>
                      <a:pt x="110" y="68"/>
                    </a:lnTo>
                    <a:lnTo>
                      <a:pt x="110" y="66"/>
                    </a:lnTo>
                    <a:lnTo>
                      <a:pt x="110" y="68"/>
                    </a:lnTo>
                    <a:lnTo>
                      <a:pt x="112" y="68"/>
                    </a:lnTo>
                    <a:lnTo>
                      <a:pt x="112" y="69"/>
                    </a:lnTo>
                    <a:lnTo>
                      <a:pt x="113" y="69"/>
                    </a:lnTo>
                    <a:lnTo>
                      <a:pt x="114" y="69"/>
                    </a:lnTo>
                    <a:lnTo>
                      <a:pt x="116" y="69"/>
                    </a:lnTo>
                    <a:lnTo>
                      <a:pt x="116" y="70"/>
                    </a:lnTo>
                    <a:lnTo>
                      <a:pt x="117" y="70"/>
                    </a:lnTo>
                    <a:lnTo>
                      <a:pt x="117" y="69"/>
                    </a:lnTo>
                    <a:lnTo>
                      <a:pt x="118" y="69"/>
                    </a:lnTo>
                    <a:lnTo>
                      <a:pt x="118" y="70"/>
                    </a:lnTo>
                    <a:lnTo>
                      <a:pt x="120" y="70"/>
                    </a:lnTo>
                    <a:lnTo>
                      <a:pt x="121" y="70"/>
                    </a:lnTo>
                    <a:lnTo>
                      <a:pt x="121" y="72"/>
                    </a:lnTo>
                    <a:lnTo>
                      <a:pt x="122" y="72"/>
                    </a:lnTo>
                    <a:lnTo>
                      <a:pt x="122" y="70"/>
                    </a:lnTo>
                    <a:lnTo>
                      <a:pt x="124" y="70"/>
                    </a:lnTo>
                    <a:lnTo>
                      <a:pt x="125" y="72"/>
                    </a:lnTo>
                    <a:lnTo>
                      <a:pt x="125" y="70"/>
                    </a:lnTo>
                    <a:lnTo>
                      <a:pt x="126" y="70"/>
                    </a:lnTo>
                    <a:lnTo>
                      <a:pt x="126" y="72"/>
                    </a:lnTo>
                    <a:lnTo>
                      <a:pt x="127" y="72"/>
                    </a:lnTo>
                    <a:lnTo>
                      <a:pt x="129" y="72"/>
                    </a:lnTo>
                    <a:lnTo>
                      <a:pt x="129" y="73"/>
                    </a:lnTo>
                    <a:lnTo>
                      <a:pt x="130" y="73"/>
                    </a:lnTo>
                    <a:lnTo>
                      <a:pt x="131" y="73"/>
                    </a:lnTo>
                    <a:lnTo>
                      <a:pt x="131" y="74"/>
                    </a:lnTo>
                    <a:lnTo>
                      <a:pt x="133" y="74"/>
                    </a:lnTo>
                    <a:lnTo>
                      <a:pt x="133" y="73"/>
                    </a:lnTo>
                    <a:lnTo>
                      <a:pt x="134" y="73"/>
                    </a:lnTo>
                    <a:lnTo>
                      <a:pt x="134" y="74"/>
                    </a:lnTo>
                    <a:lnTo>
                      <a:pt x="135" y="74"/>
                    </a:lnTo>
                    <a:lnTo>
                      <a:pt x="135" y="75"/>
                    </a:lnTo>
                    <a:lnTo>
                      <a:pt x="135" y="74"/>
                    </a:lnTo>
                    <a:lnTo>
                      <a:pt x="137" y="74"/>
                    </a:lnTo>
                    <a:lnTo>
                      <a:pt x="137" y="75"/>
                    </a:lnTo>
                    <a:lnTo>
                      <a:pt x="138" y="75"/>
                    </a:lnTo>
                    <a:lnTo>
                      <a:pt x="139" y="75"/>
                    </a:lnTo>
                    <a:lnTo>
                      <a:pt x="141" y="75"/>
                    </a:lnTo>
                    <a:lnTo>
                      <a:pt x="141" y="77"/>
                    </a:lnTo>
                    <a:lnTo>
                      <a:pt x="142" y="77"/>
                    </a:lnTo>
                    <a:lnTo>
                      <a:pt x="142" y="78"/>
                    </a:lnTo>
                    <a:lnTo>
                      <a:pt x="143" y="78"/>
                    </a:lnTo>
                    <a:lnTo>
                      <a:pt x="144" y="78"/>
                    </a:lnTo>
                    <a:lnTo>
                      <a:pt x="146" y="78"/>
                    </a:lnTo>
                    <a:lnTo>
                      <a:pt x="147" y="78"/>
                    </a:lnTo>
                    <a:lnTo>
                      <a:pt x="148" y="78"/>
                    </a:lnTo>
                    <a:lnTo>
                      <a:pt x="150" y="78"/>
                    </a:lnTo>
                    <a:lnTo>
                      <a:pt x="150" y="79"/>
                    </a:lnTo>
                    <a:lnTo>
                      <a:pt x="151" y="79"/>
                    </a:lnTo>
                    <a:lnTo>
                      <a:pt x="151" y="78"/>
                    </a:lnTo>
                    <a:lnTo>
                      <a:pt x="152" y="78"/>
                    </a:lnTo>
                    <a:lnTo>
                      <a:pt x="154" y="78"/>
                    </a:lnTo>
                    <a:lnTo>
                      <a:pt x="155" y="78"/>
                    </a:lnTo>
                    <a:lnTo>
                      <a:pt x="156" y="78"/>
                    </a:lnTo>
                    <a:lnTo>
                      <a:pt x="158" y="78"/>
                    </a:lnTo>
                    <a:lnTo>
                      <a:pt x="158" y="79"/>
                    </a:lnTo>
                    <a:lnTo>
                      <a:pt x="159" y="79"/>
                    </a:lnTo>
                    <a:lnTo>
                      <a:pt x="158" y="79"/>
                    </a:lnTo>
                    <a:lnTo>
                      <a:pt x="158" y="81"/>
                    </a:lnTo>
                    <a:lnTo>
                      <a:pt x="158" y="82"/>
                    </a:lnTo>
                    <a:lnTo>
                      <a:pt x="159" y="82"/>
                    </a:lnTo>
                    <a:lnTo>
                      <a:pt x="159" y="83"/>
                    </a:lnTo>
                    <a:lnTo>
                      <a:pt x="160" y="83"/>
                    </a:lnTo>
                    <a:lnTo>
                      <a:pt x="160" y="85"/>
                    </a:lnTo>
                    <a:lnTo>
                      <a:pt x="161" y="85"/>
                    </a:lnTo>
                    <a:lnTo>
                      <a:pt x="163" y="85"/>
                    </a:lnTo>
                    <a:lnTo>
                      <a:pt x="164" y="85"/>
                    </a:lnTo>
                    <a:lnTo>
                      <a:pt x="165" y="85"/>
                    </a:lnTo>
                    <a:lnTo>
                      <a:pt x="167" y="85"/>
                    </a:lnTo>
                    <a:lnTo>
                      <a:pt x="167" y="86"/>
                    </a:lnTo>
                    <a:lnTo>
                      <a:pt x="167" y="87"/>
                    </a:lnTo>
                    <a:lnTo>
                      <a:pt x="168" y="87"/>
                    </a:lnTo>
                    <a:lnTo>
                      <a:pt x="168" y="89"/>
                    </a:lnTo>
                    <a:lnTo>
                      <a:pt x="169" y="89"/>
                    </a:lnTo>
                    <a:lnTo>
                      <a:pt x="169" y="87"/>
                    </a:lnTo>
                    <a:lnTo>
                      <a:pt x="171" y="87"/>
                    </a:lnTo>
                    <a:lnTo>
                      <a:pt x="172" y="87"/>
                    </a:lnTo>
                    <a:lnTo>
                      <a:pt x="173" y="87"/>
                    </a:lnTo>
                    <a:lnTo>
                      <a:pt x="173" y="89"/>
                    </a:lnTo>
                    <a:lnTo>
                      <a:pt x="175" y="89"/>
                    </a:lnTo>
                    <a:lnTo>
                      <a:pt x="175" y="90"/>
                    </a:lnTo>
                    <a:lnTo>
                      <a:pt x="176" y="90"/>
                    </a:lnTo>
                    <a:lnTo>
                      <a:pt x="177" y="90"/>
                    </a:lnTo>
                    <a:lnTo>
                      <a:pt x="177" y="89"/>
                    </a:lnTo>
                    <a:lnTo>
                      <a:pt x="179" y="87"/>
                    </a:lnTo>
                    <a:lnTo>
                      <a:pt x="179" y="89"/>
                    </a:lnTo>
                    <a:lnTo>
                      <a:pt x="179" y="87"/>
                    </a:lnTo>
                    <a:lnTo>
                      <a:pt x="180" y="87"/>
                    </a:lnTo>
                    <a:lnTo>
                      <a:pt x="181" y="87"/>
                    </a:lnTo>
                    <a:lnTo>
                      <a:pt x="181" y="89"/>
                    </a:lnTo>
                    <a:lnTo>
                      <a:pt x="182" y="89"/>
                    </a:lnTo>
                    <a:lnTo>
                      <a:pt x="182" y="90"/>
                    </a:lnTo>
                    <a:lnTo>
                      <a:pt x="184" y="90"/>
                    </a:lnTo>
                    <a:lnTo>
                      <a:pt x="185" y="90"/>
                    </a:lnTo>
                    <a:lnTo>
                      <a:pt x="185" y="91"/>
                    </a:lnTo>
                    <a:lnTo>
                      <a:pt x="186" y="91"/>
                    </a:lnTo>
                    <a:lnTo>
                      <a:pt x="185" y="91"/>
                    </a:lnTo>
                    <a:lnTo>
                      <a:pt x="186" y="91"/>
                    </a:lnTo>
                    <a:lnTo>
                      <a:pt x="186" y="92"/>
                    </a:lnTo>
                    <a:lnTo>
                      <a:pt x="188" y="92"/>
                    </a:lnTo>
                    <a:lnTo>
                      <a:pt x="188" y="94"/>
                    </a:lnTo>
                    <a:lnTo>
                      <a:pt x="188" y="92"/>
                    </a:lnTo>
                    <a:lnTo>
                      <a:pt x="189" y="92"/>
                    </a:lnTo>
                    <a:lnTo>
                      <a:pt x="189" y="94"/>
                    </a:lnTo>
                    <a:lnTo>
                      <a:pt x="190" y="94"/>
                    </a:lnTo>
                    <a:lnTo>
                      <a:pt x="190" y="95"/>
                    </a:lnTo>
                    <a:lnTo>
                      <a:pt x="190" y="96"/>
                    </a:lnTo>
                    <a:lnTo>
                      <a:pt x="192" y="98"/>
                    </a:lnTo>
                    <a:lnTo>
                      <a:pt x="190" y="99"/>
                    </a:lnTo>
                    <a:lnTo>
                      <a:pt x="192" y="100"/>
                    </a:lnTo>
                    <a:lnTo>
                      <a:pt x="192" y="102"/>
                    </a:lnTo>
                    <a:lnTo>
                      <a:pt x="192" y="103"/>
                    </a:lnTo>
                    <a:lnTo>
                      <a:pt x="192" y="104"/>
                    </a:lnTo>
                    <a:lnTo>
                      <a:pt x="193" y="104"/>
                    </a:lnTo>
                    <a:lnTo>
                      <a:pt x="193" y="106"/>
                    </a:lnTo>
                    <a:lnTo>
                      <a:pt x="192" y="107"/>
                    </a:lnTo>
                    <a:lnTo>
                      <a:pt x="193" y="107"/>
                    </a:lnTo>
                    <a:lnTo>
                      <a:pt x="193" y="108"/>
                    </a:lnTo>
                    <a:lnTo>
                      <a:pt x="194" y="108"/>
                    </a:lnTo>
                    <a:lnTo>
                      <a:pt x="196" y="108"/>
                    </a:lnTo>
                    <a:lnTo>
                      <a:pt x="197" y="108"/>
                    </a:lnTo>
                    <a:lnTo>
                      <a:pt x="197" y="110"/>
                    </a:lnTo>
                    <a:lnTo>
                      <a:pt x="197" y="111"/>
                    </a:lnTo>
                    <a:lnTo>
                      <a:pt x="197" y="112"/>
                    </a:lnTo>
                    <a:lnTo>
                      <a:pt x="197" y="113"/>
                    </a:lnTo>
                    <a:lnTo>
                      <a:pt x="198" y="115"/>
                    </a:lnTo>
                    <a:lnTo>
                      <a:pt x="198" y="116"/>
                    </a:lnTo>
                    <a:lnTo>
                      <a:pt x="197" y="116"/>
                    </a:lnTo>
                    <a:lnTo>
                      <a:pt x="196" y="116"/>
                    </a:lnTo>
                    <a:lnTo>
                      <a:pt x="196" y="117"/>
                    </a:lnTo>
                    <a:lnTo>
                      <a:pt x="194" y="117"/>
                    </a:lnTo>
                    <a:lnTo>
                      <a:pt x="194" y="119"/>
                    </a:lnTo>
                    <a:lnTo>
                      <a:pt x="193" y="119"/>
                    </a:lnTo>
                    <a:lnTo>
                      <a:pt x="193" y="117"/>
                    </a:lnTo>
                    <a:lnTo>
                      <a:pt x="192" y="117"/>
                    </a:lnTo>
                    <a:lnTo>
                      <a:pt x="192" y="119"/>
                    </a:lnTo>
                    <a:lnTo>
                      <a:pt x="192" y="120"/>
                    </a:lnTo>
                    <a:lnTo>
                      <a:pt x="190" y="120"/>
                    </a:lnTo>
                    <a:lnTo>
                      <a:pt x="189" y="119"/>
                    </a:lnTo>
                    <a:lnTo>
                      <a:pt x="188" y="119"/>
                    </a:lnTo>
                    <a:lnTo>
                      <a:pt x="186" y="119"/>
                    </a:lnTo>
                    <a:lnTo>
                      <a:pt x="185" y="119"/>
                    </a:lnTo>
                    <a:lnTo>
                      <a:pt x="185" y="120"/>
                    </a:lnTo>
                    <a:lnTo>
                      <a:pt x="184" y="120"/>
                    </a:lnTo>
                    <a:lnTo>
                      <a:pt x="184" y="119"/>
                    </a:lnTo>
                    <a:lnTo>
                      <a:pt x="182" y="119"/>
                    </a:lnTo>
                    <a:lnTo>
                      <a:pt x="181" y="119"/>
                    </a:lnTo>
                    <a:lnTo>
                      <a:pt x="181" y="120"/>
                    </a:lnTo>
                    <a:lnTo>
                      <a:pt x="182" y="120"/>
                    </a:lnTo>
                    <a:lnTo>
                      <a:pt x="182" y="121"/>
                    </a:lnTo>
                    <a:lnTo>
                      <a:pt x="181" y="121"/>
                    </a:lnTo>
                    <a:lnTo>
                      <a:pt x="181" y="123"/>
                    </a:lnTo>
                    <a:lnTo>
                      <a:pt x="180" y="123"/>
                    </a:lnTo>
                    <a:lnTo>
                      <a:pt x="179" y="123"/>
                    </a:lnTo>
                    <a:lnTo>
                      <a:pt x="177" y="123"/>
                    </a:lnTo>
                    <a:lnTo>
                      <a:pt x="177" y="124"/>
                    </a:lnTo>
                    <a:lnTo>
                      <a:pt x="176" y="124"/>
                    </a:lnTo>
                    <a:lnTo>
                      <a:pt x="175" y="124"/>
                    </a:lnTo>
                    <a:lnTo>
                      <a:pt x="175" y="125"/>
                    </a:lnTo>
                    <a:lnTo>
                      <a:pt x="176" y="125"/>
                    </a:lnTo>
                    <a:lnTo>
                      <a:pt x="177" y="125"/>
                    </a:lnTo>
                    <a:lnTo>
                      <a:pt x="177" y="127"/>
                    </a:lnTo>
                    <a:lnTo>
                      <a:pt x="176" y="127"/>
                    </a:lnTo>
                    <a:lnTo>
                      <a:pt x="176" y="128"/>
                    </a:lnTo>
                    <a:lnTo>
                      <a:pt x="175" y="128"/>
                    </a:lnTo>
                    <a:lnTo>
                      <a:pt x="175" y="129"/>
                    </a:lnTo>
                    <a:lnTo>
                      <a:pt x="173" y="129"/>
                    </a:lnTo>
                    <a:lnTo>
                      <a:pt x="175" y="129"/>
                    </a:lnTo>
                    <a:lnTo>
                      <a:pt x="175" y="130"/>
                    </a:lnTo>
                    <a:lnTo>
                      <a:pt x="173" y="130"/>
                    </a:lnTo>
                    <a:lnTo>
                      <a:pt x="172" y="132"/>
                    </a:lnTo>
                    <a:lnTo>
                      <a:pt x="172" y="133"/>
                    </a:lnTo>
                    <a:lnTo>
                      <a:pt x="172" y="134"/>
                    </a:lnTo>
                    <a:lnTo>
                      <a:pt x="171" y="134"/>
                    </a:lnTo>
                    <a:lnTo>
                      <a:pt x="171" y="136"/>
                    </a:lnTo>
                    <a:lnTo>
                      <a:pt x="169" y="136"/>
                    </a:lnTo>
                    <a:lnTo>
                      <a:pt x="168" y="136"/>
                    </a:lnTo>
                    <a:lnTo>
                      <a:pt x="167" y="136"/>
                    </a:lnTo>
                    <a:lnTo>
                      <a:pt x="165" y="137"/>
                    </a:lnTo>
                    <a:lnTo>
                      <a:pt x="165" y="138"/>
                    </a:lnTo>
                    <a:lnTo>
                      <a:pt x="164" y="138"/>
                    </a:lnTo>
                    <a:lnTo>
                      <a:pt x="163" y="138"/>
                    </a:lnTo>
                    <a:lnTo>
                      <a:pt x="161" y="138"/>
                    </a:lnTo>
                    <a:lnTo>
                      <a:pt x="161" y="140"/>
                    </a:lnTo>
                    <a:lnTo>
                      <a:pt x="160" y="140"/>
                    </a:lnTo>
                    <a:lnTo>
                      <a:pt x="159" y="138"/>
                    </a:lnTo>
                    <a:lnTo>
                      <a:pt x="159" y="140"/>
                    </a:lnTo>
                    <a:lnTo>
                      <a:pt x="158" y="140"/>
                    </a:lnTo>
                    <a:lnTo>
                      <a:pt x="158" y="141"/>
                    </a:lnTo>
                    <a:lnTo>
                      <a:pt x="156" y="141"/>
                    </a:lnTo>
                    <a:lnTo>
                      <a:pt x="155" y="141"/>
                    </a:lnTo>
                    <a:lnTo>
                      <a:pt x="154" y="141"/>
                    </a:lnTo>
                    <a:lnTo>
                      <a:pt x="154" y="142"/>
                    </a:lnTo>
                    <a:lnTo>
                      <a:pt x="152" y="142"/>
                    </a:lnTo>
                    <a:lnTo>
                      <a:pt x="151" y="142"/>
                    </a:lnTo>
                    <a:lnTo>
                      <a:pt x="151" y="144"/>
                    </a:lnTo>
                    <a:lnTo>
                      <a:pt x="150" y="144"/>
                    </a:lnTo>
                    <a:lnTo>
                      <a:pt x="148" y="144"/>
                    </a:lnTo>
                    <a:lnTo>
                      <a:pt x="147" y="145"/>
                    </a:lnTo>
                    <a:lnTo>
                      <a:pt x="146" y="145"/>
                    </a:lnTo>
                    <a:lnTo>
                      <a:pt x="144" y="145"/>
                    </a:lnTo>
                    <a:lnTo>
                      <a:pt x="143" y="145"/>
                    </a:lnTo>
                    <a:lnTo>
                      <a:pt x="143" y="144"/>
                    </a:lnTo>
                    <a:lnTo>
                      <a:pt x="142" y="144"/>
                    </a:lnTo>
                    <a:lnTo>
                      <a:pt x="141" y="144"/>
                    </a:lnTo>
                    <a:lnTo>
                      <a:pt x="139" y="144"/>
                    </a:lnTo>
                    <a:lnTo>
                      <a:pt x="139" y="145"/>
                    </a:lnTo>
                    <a:lnTo>
                      <a:pt x="138" y="145"/>
                    </a:lnTo>
                    <a:lnTo>
                      <a:pt x="138" y="144"/>
                    </a:lnTo>
                    <a:lnTo>
                      <a:pt x="137" y="144"/>
                    </a:lnTo>
                    <a:lnTo>
                      <a:pt x="135" y="144"/>
                    </a:lnTo>
                    <a:lnTo>
                      <a:pt x="135" y="142"/>
                    </a:lnTo>
                    <a:lnTo>
                      <a:pt x="134" y="142"/>
                    </a:lnTo>
                    <a:lnTo>
                      <a:pt x="133" y="142"/>
                    </a:lnTo>
                    <a:lnTo>
                      <a:pt x="131" y="142"/>
                    </a:lnTo>
                    <a:lnTo>
                      <a:pt x="131" y="144"/>
                    </a:lnTo>
                    <a:lnTo>
                      <a:pt x="131" y="142"/>
                    </a:lnTo>
                    <a:lnTo>
                      <a:pt x="130" y="142"/>
                    </a:lnTo>
                    <a:lnTo>
                      <a:pt x="129" y="144"/>
                    </a:lnTo>
                    <a:lnTo>
                      <a:pt x="127" y="142"/>
                    </a:lnTo>
                    <a:lnTo>
                      <a:pt x="126" y="142"/>
                    </a:lnTo>
                    <a:lnTo>
                      <a:pt x="125" y="142"/>
                    </a:lnTo>
                    <a:lnTo>
                      <a:pt x="124" y="141"/>
                    </a:lnTo>
                    <a:lnTo>
                      <a:pt x="122" y="141"/>
                    </a:lnTo>
                    <a:lnTo>
                      <a:pt x="121" y="141"/>
                    </a:lnTo>
                    <a:lnTo>
                      <a:pt x="121" y="142"/>
                    </a:lnTo>
                    <a:lnTo>
                      <a:pt x="120" y="142"/>
                    </a:lnTo>
                    <a:lnTo>
                      <a:pt x="120" y="141"/>
                    </a:lnTo>
                    <a:lnTo>
                      <a:pt x="118" y="141"/>
                    </a:lnTo>
                    <a:lnTo>
                      <a:pt x="118" y="142"/>
                    </a:lnTo>
                    <a:lnTo>
                      <a:pt x="118" y="141"/>
                    </a:lnTo>
                    <a:lnTo>
                      <a:pt x="117" y="141"/>
                    </a:lnTo>
                    <a:lnTo>
                      <a:pt x="117" y="142"/>
                    </a:lnTo>
                    <a:lnTo>
                      <a:pt x="116" y="142"/>
                    </a:lnTo>
                    <a:lnTo>
                      <a:pt x="116" y="141"/>
                    </a:lnTo>
                    <a:lnTo>
                      <a:pt x="114" y="142"/>
                    </a:lnTo>
                    <a:lnTo>
                      <a:pt x="113" y="142"/>
                    </a:lnTo>
                    <a:lnTo>
                      <a:pt x="113" y="141"/>
                    </a:lnTo>
                    <a:lnTo>
                      <a:pt x="113" y="142"/>
                    </a:lnTo>
                    <a:lnTo>
                      <a:pt x="112" y="142"/>
                    </a:lnTo>
                    <a:lnTo>
                      <a:pt x="110" y="142"/>
                    </a:lnTo>
                    <a:lnTo>
                      <a:pt x="109" y="142"/>
                    </a:lnTo>
                    <a:lnTo>
                      <a:pt x="108" y="141"/>
                    </a:lnTo>
                    <a:lnTo>
                      <a:pt x="107" y="142"/>
                    </a:lnTo>
                    <a:lnTo>
                      <a:pt x="107" y="141"/>
                    </a:lnTo>
                    <a:lnTo>
                      <a:pt x="105" y="141"/>
                    </a:lnTo>
                    <a:lnTo>
                      <a:pt x="104" y="140"/>
                    </a:lnTo>
                    <a:lnTo>
                      <a:pt x="103" y="140"/>
                    </a:lnTo>
                    <a:lnTo>
                      <a:pt x="101" y="140"/>
                    </a:lnTo>
                    <a:lnTo>
                      <a:pt x="100" y="138"/>
                    </a:lnTo>
                    <a:lnTo>
                      <a:pt x="99" y="138"/>
                    </a:lnTo>
                    <a:lnTo>
                      <a:pt x="97" y="138"/>
                    </a:lnTo>
                    <a:lnTo>
                      <a:pt x="96" y="138"/>
                    </a:lnTo>
                    <a:lnTo>
                      <a:pt x="95" y="138"/>
                    </a:lnTo>
                    <a:lnTo>
                      <a:pt x="93" y="137"/>
                    </a:lnTo>
                    <a:lnTo>
                      <a:pt x="92" y="137"/>
                    </a:lnTo>
                    <a:lnTo>
                      <a:pt x="91" y="137"/>
                    </a:lnTo>
                    <a:lnTo>
                      <a:pt x="89" y="138"/>
                    </a:lnTo>
                    <a:lnTo>
                      <a:pt x="89" y="137"/>
                    </a:lnTo>
                    <a:lnTo>
                      <a:pt x="89" y="138"/>
                    </a:lnTo>
                    <a:lnTo>
                      <a:pt x="88" y="138"/>
                    </a:lnTo>
                    <a:lnTo>
                      <a:pt x="87" y="138"/>
                    </a:lnTo>
                    <a:lnTo>
                      <a:pt x="86" y="137"/>
                    </a:lnTo>
                    <a:lnTo>
                      <a:pt x="84" y="136"/>
                    </a:lnTo>
                    <a:lnTo>
                      <a:pt x="83" y="136"/>
                    </a:lnTo>
                    <a:lnTo>
                      <a:pt x="83" y="134"/>
                    </a:lnTo>
                    <a:lnTo>
                      <a:pt x="82" y="134"/>
                    </a:lnTo>
                    <a:lnTo>
                      <a:pt x="80" y="134"/>
                    </a:lnTo>
                    <a:lnTo>
                      <a:pt x="80" y="133"/>
                    </a:lnTo>
                    <a:lnTo>
                      <a:pt x="79" y="133"/>
                    </a:lnTo>
                    <a:lnTo>
                      <a:pt x="79" y="134"/>
                    </a:lnTo>
                    <a:lnTo>
                      <a:pt x="78" y="134"/>
                    </a:lnTo>
                    <a:lnTo>
                      <a:pt x="78" y="133"/>
                    </a:lnTo>
                    <a:lnTo>
                      <a:pt x="76" y="133"/>
                    </a:lnTo>
                    <a:lnTo>
                      <a:pt x="76" y="134"/>
                    </a:lnTo>
                    <a:lnTo>
                      <a:pt x="76" y="133"/>
                    </a:lnTo>
                    <a:lnTo>
                      <a:pt x="75" y="133"/>
                    </a:lnTo>
                    <a:lnTo>
                      <a:pt x="74" y="133"/>
                    </a:lnTo>
                    <a:lnTo>
                      <a:pt x="72" y="133"/>
                    </a:lnTo>
                    <a:lnTo>
                      <a:pt x="71" y="133"/>
                    </a:lnTo>
                    <a:lnTo>
                      <a:pt x="71" y="132"/>
                    </a:lnTo>
                    <a:lnTo>
                      <a:pt x="70" y="132"/>
                    </a:lnTo>
                    <a:lnTo>
                      <a:pt x="70" y="130"/>
                    </a:lnTo>
                    <a:lnTo>
                      <a:pt x="69" y="130"/>
                    </a:lnTo>
                    <a:lnTo>
                      <a:pt x="69" y="129"/>
                    </a:lnTo>
                    <a:lnTo>
                      <a:pt x="69" y="128"/>
                    </a:lnTo>
                    <a:lnTo>
                      <a:pt x="67" y="128"/>
                    </a:lnTo>
                    <a:lnTo>
                      <a:pt x="66" y="128"/>
                    </a:lnTo>
                    <a:lnTo>
                      <a:pt x="66" y="127"/>
                    </a:lnTo>
                    <a:lnTo>
                      <a:pt x="65" y="127"/>
                    </a:lnTo>
                    <a:lnTo>
                      <a:pt x="65" y="125"/>
                    </a:lnTo>
                    <a:lnTo>
                      <a:pt x="63" y="125"/>
                    </a:lnTo>
                    <a:lnTo>
                      <a:pt x="62" y="125"/>
                    </a:lnTo>
                    <a:lnTo>
                      <a:pt x="62" y="127"/>
                    </a:lnTo>
                    <a:lnTo>
                      <a:pt x="62" y="128"/>
                    </a:lnTo>
                    <a:lnTo>
                      <a:pt x="62" y="129"/>
                    </a:lnTo>
                    <a:lnTo>
                      <a:pt x="63" y="130"/>
                    </a:lnTo>
                    <a:lnTo>
                      <a:pt x="63" y="132"/>
                    </a:lnTo>
                    <a:lnTo>
                      <a:pt x="65" y="132"/>
                    </a:lnTo>
                    <a:lnTo>
                      <a:pt x="65" y="133"/>
                    </a:lnTo>
                    <a:lnTo>
                      <a:pt x="65" y="134"/>
                    </a:lnTo>
                    <a:lnTo>
                      <a:pt x="65" y="136"/>
                    </a:lnTo>
                    <a:lnTo>
                      <a:pt x="65" y="137"/>
                    </a:lnTo>
                    <a:lnTo>
                      <a:pt x="66" y="137"/>
                    </a:lnTo>
                    <a:lnTo>
                      <a:pt x="66" y="138"/>
                    </a:lnTo>
                    <a:lnTo>
                      <a:pt x="67" y="138"/>
                    </a:lnTo>
                    <a:lnTo>
                      <a:pt x="67" y="140"/>
                    </a:lnTo>
                    <a:lnTo>
                      <a:pt x="67" y="141"/>
                    </a:lnTo>
                    <a:lnTo>
                      <a:pt x="67" y="142"/>
                    </a:lnTo>
                    <a:lnTo>
                      <a:pt x="69" y="144"/>
                    </a:lnTo>
                    <a:lnTo>
                      <a:pt x="69" y="145"/>
                    </a:lnTo>
                    <a:lnTo>
                      <a:pt x="69" y="146"/>
                    </a:lnTo>
                    <a:lnTo>
                      <a:pt x="70" y="146"/>
                    </a:lnTo>
                    <a:lnTo>
                      <a:pt x="70" y="147"/>
                    </a:lnTo>
                    <a:lnTo>
                      <a:pt x="70" y="149"/>
                    </a:lnTo>
                    <a:lnTo>
                      <a:pt x="70" y="150"/>
                    </a:lnTo>
                    <a:lnTo>
                      <a:pt x="70" y="151"/>
                    </a:lnTo>
                    <a:lnTo>
                      <a:pt x="71" y="151"/>
                    </a:lnTo>
                    <a:lnTo>
                      <a:pt x="71" y="153"/>
                    </a:lnTo>
                    <a:lnTo>
                      <a:pt x="71" y="154"/>
                    </a:lnTo>
                    <a:lnTo>
                      <a:pt x="71" y="155"/>
                    </a:lnTo>
                    <a:lnTo>
                      <a:pt x="72" y="155"/>
                    </a:lnTo>
                    <a:lnTo>
                      <a:pt x="72" y="157"/>
                    </a:lnTo>
                    <a:lnTo>
                      <a:pt x="72" y="158"/>
                    </a:lnTo>
                    <a:lnTo>
                      <a:pt x="74" y="159"/>
                    </a:lnTo>
                    <a:lnTo>
                      <a:pt x="74" y="161"/>
                    </a:lnTo>
                    <a:lnTo>
                      <a:pt x="74" y="162"/>
                    </a:lnTo>
                    <a:lnTo>
                      <a:pt x="75" y="162"/>
                    </a:lnTo>
                    <a:lnTo>
                      <a:pt x="75" y="164"/>
                    </a:lnTo>
                    <a:lnTo>
                      <a:pt x="75" y="166"/>
                    </a:lnTo>
                    <a:lnTo>
                      <a:pt x="75" y="167"/>
                    </a:lnTo>
                    <a:lnTo>
                      <a:pt x="76" y="167"/>
                    </a:lnTo>
                    <a:lnTo>
                      <a:pt x="76" y="168"/>
                    </a:lnTo>
                    <a:lnTo>
                      <a:pt x="76" y="170"/>
                    </a:lnTo>
                    <a:lnTo>
                      <a:pt x="78" y="170"/>
                    </a:lnTo>
                    <a:lnTo>
                      <a:pt x="78" y="171"/>
                    </a:lnTo>
                    <a:lnTo>
                      <a:pt x="79" y="171"/>
                    </a:lnTo>
                    <a:lnTo>
                      <a:pt x="80" y="171"/>
                    </a:lnTo>
                    <a:lnTo>
                      <a:pt x="80" y="172"/>
                    </a:lnTo>
                    <a:lnTo>
                      <a:pt x="82" y="172"/>
                    </a:lnTo>
                    <a:lnTo>
                      <a:pt x="82" y="174"/>
                    </a:lnTo>
                    <a:lnTo>
                      <a:pt x="82" y="175"/>
                    </a:lnTo>
                    <a:lnTo>
                      <a:pt x="83" y="175"/>
                    </a:lnTo>
                    <a:lnTo>
                      <a:pt x="83" y="176"/>
                    </a:lnTo>
                    <a:lnTo>
                      <a:pt x="84" y="176"/>
                    </a:lnTo>
                    <a:lnTo>
                      <a:pt x="86" y="178"/>
                    </a:lnTo>
                    <a:lnTo>
                      <a:pt x="86" y="179"/>
                    </a:lnTo>
                    <a:lnTo>
                      <a:pt x="86" y="180"/>
                    </a:lnTo>
                    <a:lnTo>
                      <a:pt x="87" y="180"/>
                    </a:lnTo>
                    <a:lnTo>
                      <a:pt x="87" y="182"/>
                    </a:lnTo>
                    <a:lnTo>
                      <a:pt x="86" y="182"/>
                    </a:lnTo>
                    <a:lnTo>
                      <a:pt x="86" y="183"/>
                    </a:lnTo>
                    <a:lnTo>
                      <a:pt x="86" y="184"/>
                    </a:lnTo>
                    <a:lnTo>
                      <a:pt x="86" y="185"/>
                    </a:lnTo>
                    <a:lnTo>
                      <a:pt x="86" y="187"/>
                    </a:lnTo>
                    <a:lnTo>
                      <a:pt x="84" y="187"/>
                    </a:lnTo>
                    <a:lnTo>
                      <a:pt x="84" y="188"/>
                    </a:lnTo>
                    <a:lnTo>
                      <a:pt x="84" y="189"/>
                    </a:lnTo>
                    <a:lnTo>
                      <a:pt x="83" y="189"/>
                    </a:lnTo>
                    <a:lnTo>
                      <a:pt x="83" y="192"/>
                    </a:lnTo>
                    <a:lnTo>
                      <a:pt x="83" y="195"/>
                    </a:lnTo>
                    <a:lnTo>
                      <a:pt x="83" y="196"/>
                    </a:lnTo>
                    <a:lnTo>
                      <a:pt x="83" y="197"/>
                    </a:lnTo>
                    <a:lnTo>
                      <a:pt x="83" y="199"/>
                    </a:lnTo>
                    <a:lnTo>
                      <a:pt x="82" y="199"/>
                    </a:lnTo>
                    <a:lnTo>
                      <a:pt x="82" y="200"/>
                    </a:lnTo>
                    <a:lnTo>
                      <a:pt x="80" y="200"/>
                    </a:lnTo>
                    <a:lnTo>
                      <a:pt x="80" y="201"/>
                    </a:lnTo>
                    <a:lnTo>
                      <a:pt x="79" y="202"/>
                    </a:lnTo>
                    <a:lnTo>
                      <a:pt x="74" y="202"/>
                    </a:lnTo>
                    <a:lnTo>
                      <a:pt x="69" y="201"/>
                    </a:lnTo>
                    <a:lnTo>
                      <a:pt x="61" y="201"/>
                    </a:lnTo>
                    <a:lnTo>
                      <a:pt x="54" y="204"/>
                    </a:lnTo>
                    <a:lnTo>
                      <a:pt x="54" y="205"/>
                    </a:lnTo>
                    <a:lnTo>
                      <a:pt x="54" y="206"/>
                    </a:lnTo>
                    <a:lnTo>
                      <a:pt x="54" y="208"/>
                    </a:lnTo>
                    <a:lnTo>
                      <a:pt x="55" y="208"/>
                    </a:lnTo>
                    <a:lnTo>
                      <a:pt x="55" y="209"/>
                    </a:lnTo>
                    <a:lnTo>
                      <a:pt x="42" y="206"/>
                    </a:lnTo>
                    <a:lnTo>
                      <a:pt x="40" y="205"/>
                    </a:lnTo>
                    <a:lnTo>
                      <a:pt x="38" y="204"/>
                    </a:lnTo>
                    <a:lnTo>
                      <a:pt x="37" y="204"/>
                    </a:lnTo>
                    <a:lnTo>
                      <a:pt x="36" y="204"/>
                    </a:lnTo>
                    <a:lnTo>
                      <a:pt x="35" y="204"/>
                    </a:lnTo>
                    <a:lnTo>
                      <a:pt x="33" y="202"/>
                    </a:lnTo>
                    <a:lnTo>
                      <a:pt x="32" y="201"/>
                    </a:lnTo>
                    <a:lnTo>
                      <a:pt x="28" y="202"/>
                    </a:lnTo>
                    <a:lnTo>
                      <a:pt x="27" y="202"/>
                    </a:lnTo>
                    <a:lnTo>
                      <a:pt x="25" y="202"/>
                    </a:lnTo>
                    <a:lnTo>
                      <a:pt x="24" y="204"/>
                    </a:lnTo>
                    <a:lnTo>
                      <a:pt x="21" y="206"/>
                    </a:lnTo>
                    <a:lnTo>
                      <a:pt x="20" y="209"/>
                    </a:lnTo>
                    <a:lnTo>
                      <a:pt x="20" y="210"/>
                    </a:lnTo>
                    <a:lnTo>
                      <a:pt x="20" y="212"/>
                    </a:lnTo>
                    <a:lnTo>
                      <a:pt x="20" y="213"/>
                    </a:lnTo>
                    <a:lnTo>
                      <a:pt x="20" y="214"/>
                    </a:lnTo>
                    <a:lnTo>
                      <a:pt x="20" y="21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6" name="Freeform 13">
                <a:extLst>
                  <a:ext uri="{FF2B5EF4-FFF2-40B4-BE49-F238E27FC236}">
                    <a16:creationId xmlns:a16="http://schemas.microsoft.com/office/drawing/2014/main" id="{B2B55C24-7DA2-34F1-B15D-A1720338CD74}"/>
                  </a:ext>
                </a:extLst>
              </p:cNvPr>
              <p:cNvSpPr>
                <a:spLocks/>
              </p:cNvSpPr>
              <p:nvPr/>
            </p:nvSpPr>
            <p:spPr bwMode="auto">
              <a:xfrm>
                <a:off x="2778" y="1246"/>
                <a:ext cx="418" cy="666"/>
              </a:xfrm>
              <a:custGeom>
                <a:avLst/>
                <a:gdLst>
                  <a:gd name="T0" fmla="*/ 75 w 418"/>
                  <a:gd name="T1" fmla="*/ 649 h 666"/>
                  <a:gd name="T2" fmla="*/ 57 w 418"/>
                  <a:gd name="T3" fmla="*/ 635 h 666"/>
                  <a:gd name="T4" fmla="*/ 36 w 418"/>
                  <a:gd name="T5" fmla="*/ 639 h 666"/>
                  <a:gd name="T6" fmla="*/ 16 w 418"/>
                  <a:gd name="T7" fmla="*/ 627 h 666"/>
                  <a:gd name="T8" fmla="*/ 3 w 418"/>
                  <a:gd name="T9" fmla="*/ 610 h 666"/>
                  <a:gd name="T10" fmla="*/ 53 w 418"/>
                  <a:gd name="T11" fmla="*/ 495 h 666"/>
                  <a:gd name="T12" fmla="*/ 84 w 418"/>
                  <a:gd name="T13" fmla="*/ 368 h 666"/>
                  <a:gd name="T14" fmla="*/ 106 w 418"/>
                  <a:gd name="T15" fmla="*/ 292 h 666"/>
                  <a:gd name="T16" fmla="*/ 167 w 418"/>
                  <a:gd name="T17" fmla="*/ 249 h 666"/>
                  <a:gd name="T18" fmla="*/ 176 w 418"/>
                  <a:gd name="T19" fmla="*/ 219 h 666"/>
                  <a:gd name="T20" fmla="*/ 210 w 418"/>
                  <a:gd name="T21" fmla="*/ 204 h 666"/>
                  <a:gd name="T22" fmla="*/ 192 w 418"/>
                  <a:gd name="T23" fmla="*/ 58 h 666"/>
                  <a:gd name="T24" fmla="*/ 189 w 418"/>
                  <a:gd name="T25" fmla="*/ 7 h 666"/>
                  <a:gd name="T26" fmla="*/ 207 w 418"/>
                  <a:gd name="T27" fmla="*/ 20 h 666"/>
                  <a:gd name="T28" fmla="*/ 219 w 418"/>
                  <a:gd name="T29" fmla="*/ 38 h 666"/>
                  <a:gd name="T30" fmla="*/ 236 w 418"/>
                  <a:gd name="T31" fmla="*/ 56 h 666"/>
                  <a:gd name="T32" fmla="*/ 244 w 418"/>
                  <a:gd name="T33" fmla="*/ 77 h 666"/>
                  <a:gd name="T34" fmla="*/ 261 w 418"/>
                  <a:gd name="T35" fmla="*/ 92 h 666"/>
                  <a:gd name="T36" fmla="*/ 264 w 418"/>
                  <a:gd name="T37" fmla="*/ 111 h 666"/>
                  <a:gd name="T38" fmla="*/ 275 w 418"/>
                  <a:gd name="T39" fmla="*/ 130 h 666"/>
                  <a:gd name="T40" fmla="*/ 281 w 418"/>
                  <a:gd name="T41" fmla="*/ 149 h 666"/>
                  <a:gd name="T42" fmla="*/ 290 w 418"/>
                  <a:gd name="T43" fmla="*/ 170 h 666"/>
                  <a:gd name="T44" fmla="*/ 307 w 418"/>
                  <a:gd name="T45" fmla="*/ 181 h 666"/>
                  <a:gd name="T46" fmla="*/ 319 w 418"/>
                  <a:gd name="T47" fmla="*/ 195 h 666"/>
                  <a:gd name="T48" fmla="*/ 329 w 418"/>
                  <a:gd name="T49" fmla="*/ 212 h 666"/>
                  <a:gd name="T50" fmla="*/ 347 w 418"/>
                  <a:gd name="T51" fmla="*/ 224 h 666"/>
                  <a:gd name="T52" fmla="*/ 360 w 418"/>
                  <a:gd name="T53" fmla="*/ 240 h 666"/>
                  <a:gd name="T54" fmla="*/ 374 w 418"/>
                  <a:gd name="T55" fmla="*/ 262 h 666"/>
                  <a:gd name="T56" fmla="*/ 370 w 418"/>
                  <a:gd name="T57" fmla="*/ 280 h 666"/>
                  <a:gd name="T58" fmla="*/ 389 w 418"/>
                  <a:gd name="T59" fmla="*/ 283 h 666"/>
                  <a:gd name="T60" fmla="*/ 417 w 418"/>
                  <a:gd name="T61" fmla="*/ 331 h 666"/>
                  <a:gd name="T62" fmla="*/ 391 w 418"/>
                  <a:gd name="T63" fmla="*/ 339 h 666"/>
                  <a:gd name="T64" fmla="*/ 358 w 418"/>
                  <a:gd name="T65" fmla="*/ 348 h 666"/>
                  <a:gd name="T66" fmla="*/ 359 w 418"/>
                  <a:gd name="T67" fmla="*/ 371 h 666"/>
                  <a:gd name="T68" fmla="*/ 360 w 418"/>
                  <a:gd name="T69" fmla="*/ 389 h 666"/>
                  <a:gd name="T70" fmla="*/ 349 w 418"/>
                  <a:gd name="T71" fmla="*/ 414 h 666"/>
                  <a:gd name="T72" fmla="*/ 338 w 418"/>
                  <a:gd name="T73" fmla="*/ 435 h 666"/>
                  <a:gd name="T74" fmla="*/ 346 w 418"/>
                  <a:gd name="T75" fmla="*/ 454 h 666"/>
                  <a:gd name="T76" fmla="*/ 338 w 418"/>
                  <a:gd name="T77" fmla="*/ 473 h 666"/>
                  <a:gd name="T78" fmla="*/ 333 w 418"/>
                  <a:gd name="T79" fmla="*/ 492 h 666"/>
                  <a:gd name="T80" fmla="*/ 326 w 418"/>
                  <a:gd name="T81" fmla="*/ 504 h 666"/>
                  <a:gd name="T82" fmla="*/ 312 w 418"/>
                  <a:gd name="T83" fmla="*/ 507 h 666"/>
                  <a:gd name="T84" fmla="*/ 300 w 418"/>
                  <a:gd name="T85" fmla="*/ 517 h 666"/>
                  <a:gd name="T86" fmla="*/ 292 w 418"/>
                  <a:gd name="T87" fmla="*/ 526 h 666"/>
                  <a:gd name="T88" fmla="*/ 287 w 418"/>
                  <a:gd name="T89" fmla="*/ 530 h 666"/>
                  <a:gd name="T90" fmla="*/ 278 w 418"/>
                  <a:gd name="T91" fmla="*/ 534 h 666"/>
                  <a:gd name="T92" fmla="*/ 265 w 418"/>
                  <a:gd name="T93" fmla="*/ 549 h 666"/>
                  <a:gd name="T94" fmla="*/ 285 w 418"/>
                  <a:gd name="T95" fmla="*/ 567 h 666"/>
                  <a:gd name="T96" fmla="*/ 282 w 418"/>
                  <a:gd name="T97" fmla="*/ 580 h 666"/>
                  <a:gd name="T98" fmla="*/ 273 w 418"/>
                  <a:gd name="T99" fmla="*/ 574 h 666"/>
                  <a:gd name="T100" fmla="*/ 256 w 418"/>
                  <a:gd name="T101" fmla="*/ 580 h 666"/>
                  <a:gd name="T102" fmla="*/ 231 w 418"/>
                  <a:gd name="T103" fmla="*/ 567 h 666"/>
                  <a:gd name="T104" fmla="*/ 215 w 418"/>
                  <a:gd name="T105" fmla="*/ 546 h 666"/>
                  <a:gd name="T106" fmla="*/ 186 w 418"/>
                  <a:gd name="T107" fmla="*/ 542 h 666"/>
                  <a:gd name="T108" fmla="*/ 173 w 418"/>
                  <a:gd name="T109" fmla="*/ 557 h 666"/>
                  <a:gd name="T110" fmla="*/ 155 w 418"/>
                  <a:gd name="T111" fmla="*/ 567 h 666"/>
                  <a:gd name="T112" fmla="*/ 142 w 418"/>
                  <a:gd name="T113" fmla="*/ 580 h 666"/>
                  <a:gd name="T114" fmla="*/ 124 w 418"/>
                  <a:gd name="T115" fmla="*/ 592 h 666"/>
                  <a:gd name="T116" fmla="*/ 114 w 418"/>
                  <a:gd name="T117" fmla="*/ 610 h 666"/>
                  <a:gd name="T118" fmla="*/ 106 w 418"/>
                  <a:gd name="T119" fmla="*/ 623 h 666"/>
                  <a:gd name="T120" fmla="*/ 93 w 418"/>
                  <a:gd name="T121" fmla="*/ 632 h 666"/>
                  <a:gd name="T122" fmla="*/ 92 w 418"/>
                  <a:gd name="T123" fmla="*/ 655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18" h="666">
                    <a:moveTo>
                      <a:pt x="87" y="666"/>
                    </a:moveTo>
                    <a:lnTo>
                      <a:pt x="87" y="665"/>
                    </a:lnTo>
                    <a:lnTo>
                      <a:pt x="87" y="666"/>
                    </a:lnTo>
                    <a:lnTo>
                      <a:pt x="86" y="665"/>
                    </a:lnTo>
                    <a:lnTo>
                      <a:pt x="84" y="665"/>
                    </a:lnTo>
                    <a:lnTo>
                      <a:pt x="84" y="664"/>
                    </a:lnTo>
                    <a:lnTo>
                      <a:pt x="84" y="663"/>
                    </a:lnTo>
                    <a:lnTo>
                      <a:pt x="83" y="661"/>
                    </a:lnTo>
                    <a:lnTo>
                      <a:pt x="83" y="660"/>
                    </a:lnTo>
                    <a:lnTo>
                      <a:pt x="82" y="660"/>
                    </a:lnTo>
                    <a:lnTo>
                      <a:pt x="82" y="659"/>
                    </a:lnTo>
                    <a:lnTo>
                      <a:pt x="80" y="659"/>
                    </a:lnTo>
                    <a:lnTo>
                      <a:pt x="80" y="657"/>
                    </a:lnTo>
                    <a:lnTo>
                      <a:pt x="80" y="656"/>
                    </a:lnTo>
                    <a:lnTo>
                      <a:pt x="79" y="656"/>
                    </a:lnTo>
                    <a:lnTo>
                      <a:pt x="78" y="656"/>
                    </a:lnTo>
                    <a:lnTo>
                      <a:pt x="78" y="655"/>
                    </a:lnTo>
                    <a:lnTo>
                      <a:pt x="78" y="653"/>
                    </a:lnTo>
                    <a:lnTo>
                      <a:pt x="76" y="653"/>
                    </a:lnTo>
                    <a:lnTo>
                      <a:pt x="76" y="652"/>
                    </a:lnTo>
                    <a:lnTo>
                      <a:pt x="76" y="651"/>
                    </a:lnTo>
                    <a:lnTo>
                      <a:pt x="75" y="651"/>
                    </a:lnTo>
                    <a:lnTo>
                      <a:pt x="75" y="649"/>
                    </a:lnTo>
                    <a:lnTo>
                      <a:pt x="74" y="649"/>
                    </a:lnTo>
                    <a:lnTo>
                      <a:pt x="74" y="648"/>
                    </a:lnTo>
                    <a:lnTo>
                      <a:pt x="74" y="647"/>
                    </a:lnTo>
                    <a:lnTo>
                      <a:pt x="72" y="647"/>
                    </a:lnTo>
                    <a:lnTo>
                      <a:pt x="72" y="646"/>
                    </a:lnTo>
                    <a:lnTo>
                      <a:pt x="71" y="646"/>
                    </a:lnTo>
                    <a:lnTo>
                      <a:pt x="71" y="644"/>
                    </a:lnTo>
                    <a:lnTo>
                      <a:pt x="70" y="644"/>
                    </a:lnTo>
                    <a:lnTo>
                      <a:pt x="70" y="643"/>
                    </a:lnTo>
                    <a:lnTo>
                      <a:pt x="69" y="643"/>
                    </a:lnTo>
                    <a:lnTo>
                      <a:pt x="69" y="642"/>
                    </a:lnTo>
                    <a:lnTo>
                      <a:pt x="69" y="640"/>
                    </a:lnTo>
                    <a:lnTo>
                      <a:pt x="67" y="640"/>
                    </a:lnTo>
                    <a:lnTo>
                      <a:pt x="66" y="640"/>
                    </a:lnTo>
                    <a:lnTo>
                      <a:pt x="66" y="639"/>
                    </a:lnTo>
                    <a:lnTo>
                      <a:pt x="65" y="639"/>
                    </a:lnTo>
                    <a:lnTo>
                      <a:pt x="65" y="638"/>
                    </a:lnTo>
                    <a:lnTo>
                      <a:pt x="63" y="636"/>
                    </a:lnTo>
                    <a:lnTo>
                      <a:pt x="62" y="635"/>
                    </a:lnTo>
                    <a:lnTo>
                      <a:pt x="61" y="635"/>
                    </a:lnTo>
                    <a:lnTo>
                      <a:pt x="59" y="635"/>
                    </a:lnTo>
                    <a:lnTo>
                      <a:pt x="58" y="635"/>
                    </a:lnTo>
                    <a:lnTo>
                      <a:pt x="57" y="635"/>
                    </a:lnTo>
                    <a:lnTo>
                      <a:pt x="57" y="636"/>
                    </a:lnTo>
                    <a:lnTo>
                      <a:pt x="55" y="636"/>
                    </a:lnTo>
                    <a:lnTo>
                      <a:pt x="54" y="636"/>
                    </a:lnTo>
                    <a:lnTo>
                      <a:pt x="53" y="636"/>
                    </a:lnTo>
                    <a:lnTo>
                      <a:pt x="52" y="636"/>
                    </a:lnTo>
                    <a:lnTo>
                      <a:pt x="50" y="636"/>
                    </a:lnTo>
                    <a:lnTo>
                      <a:pt x="50" y="635"/>
                    </a:lnTo>
                    <a:lnTo>
                      <a:pt x="49" y="635"/>
                    </a:lnTo>
                    <a:lnTo>
                      <a:pt x="48" y="635"/>
                    </a:lnTo>
                    <a:lnTo>
                      <a:pt x="48" y="634"/>
                    </a:lnTo>
                    <a:lnTo>
                      <a:pt x="46" y="634"/>
                    </a:lnTo>
                    <a:lnTo>
                      <a:pt x="45" y="634"/>
                    </a:lnTo>
                    <a:lnTo>
                      <a:pt x="44" y="634"/>
                    </a:lnTo>
                    <a:lnTo>
                      <a:pt x="44" y="635"/>
                    </a:lnTo>
                    <a:lnTo>
                      <a:pt x="42" y="635"/>
                    </a:lnTo>
                    <a:lnTo>
                      <a:pt x="41" y="635"/>
                    </a:lnTo>
                    <a:lnTo>
                      <a:pt x="40" y="635"/>
                    </a:lnTo>
                    <a:lnTo>
                      <a:pt x="40" y="636"/>
                    </a:lnTo>
                    <a:lnTo>
                      <a:pt x="38" y="636"/>
                    </a:lnTo>
                    <a:lnTo>
                      <a:pt x="37" y="636"/>
                    </a:lnTo>
                    <a:lnTo>
                      <a:pt x="36" y="636"/>
                    </a:lnTo>
                    <a:lnTo>
                      <a:pt x="36" y="638"/>
                    </a:lnTo>
                    <a:lnTo>
                      <a:pt x="36" y="639"/>
                    </a:lnTo>
                    <a:lnTo>
                      <a:pt x="34" y="639"/>
                    </a:lnTo>
                    <a:lnTo>
                      <a:pt x="33" y="639"/>
                    </a:lnTo>
                    <a:lnTo>
                      <a:pt x="32" y="640"/>
                    </a:lnTo>
                    <a:lnTo>
                      <a:pt x="31" y="640"/>
                    </a:lnTo>
                    <a:lnTo>
                      <a:pt x="32" y="640"/>
                    </a:lnTo>
                    <a:lnTo>
                      <a:pt x="31" y="640"/>
                    </a:lnTo>
                    <a:lnTo>
                      <a:pt x="29" y="640"/>
                    </a:lnTo>
                    <a:lnTo>
                      <a:pt x="29" y="639"/>
                    </a:lnTo>
                    <a:lnTo>
                      <a:pt x="28" y="639"/>
                    </a:lnTo>
                    <a:lnTo>
                      <a:pt x="27" y="638"/>
                    </a:lnTo>
                    <a:lnTo>
                      <a:pt x="25" y="636"/>
                    </a:lnTo>
                    <a:lnTo>
                      <a:pt x="24" y="636"/>
                    </a:lnTo>
                    <a:lnTo>
                      <a:pt x="23" y="636"/>
                    </a:lnTo>
                    <a:lnTo>
                      <a:pt x="21" y="636"/>
                    </a:lnTo>
                    <a:lnTo>
                      <a:pt x="20" y="636"/>
                    </a:lnTo>
                    <a:lnTo>
                      <a:pt x="19" y="636"/>
                    </a:lnTo>
                    <a:lnTo>
                      <a:pt x="16" y="635"/>
                    </a:lnTo>
                    <a:lnTo>
                      <a:pt x="16" y="634"/>
                    </a:lnTo>
                    <a:lnTo>
                      <a:pt x="16" y="632"/>
                    </a:lnTo>
                    <a:lnTo>
                      <a:pt x="16" y="631"/>
                    </a:lnTo>
                    <a:lnTo>
                      <a:pt x="16" y="630"/>
                    </a:lnTo>
                    <a:lnTo>
                      <a:pt x="16" y="629"/>
                    </a:lnTo>
                    <a:lnTo>
                      <a:pt x="16" y="627"/>
                    </a:lnTo>
                    <a:lnTo>
                      <a:pt x="15" y="626"/>
                    </a:lnTo>
                    <a:lnTo>
                      <a:pt x="15" y="625"/>
                    </a:lnTo>
                    <a:lnTo>
                      <a:pt x="14" y="625"/>
                    </a:lnTo>
                    <a:lnTo>
                      <a:pt x="14" y="623"/>
                    </a:lnTo>
                    <a:lnTo>
                      <a:pt x="12" y="623"/>
                    </a:lnTo>
                    <a:lnTo>
                      <a:pt x="11" y="623"/>
                    </a:lnTo>
                    <a:lnTo>
                      <a:pt x="11" y="622"/>
                    </a:lnTo>
                    <a:lnTo>
                      <a:pt x="10" y="622"/>
                    </a:lnTo>
                    <a:lnTo>
                      <a:pt x="8" y="622"/>
                    </a:lnTo>
                    <a:lnTo>
                      <a:pt x="8" y="621"/>
                    </a:lnTo>
                    <a:lnTo>
                      <a:pt x="8" y="619"/>
                    </a:lnTo>
                    <a:lnTo>
                      <a:pt x="8" y="618"/>
                    </a:lnTo>
                    <a:lnTo>
                      <a:pt x="7" y="618"/>
                    </a:lnTo>
                    <a:lnTo>
                      <a:pt x="7" y="617"/>
                    </a:lnTo>
                    <a:lnTo>
                      <a:pt x="6" y="617"/>
                    </a:lnTo>
                    <a:lnTo>
                      <a:pt x="6" y="615"/>
                    </a:lnTo>
                    <a:lnTo>
                      <a:pt x="4" y="615"/>
                    </a:lnTo>
                    <a:lnTo>
                      <a:pt x="3" y="615"/>
                    </a:lnTo>
                    <a:lnTo>
                      <a:pt x="3" y="614"/>
                    </a:lnTo>
                    <a:lnTo>
                      <a:pt x="2" y="614"/>
                    </a:lnTo>
                    <a:lnTo>
                      <a:pt x="2" y="613"/>
                    </a:lnTo>
                    <a:lnTo>
                      <a:pt x="0" y="613"/>
                    </a:lnTo>
                    <a:lnTo>
                      <a:pt x="3" y="610"/>
                    </a:lnTo>
                    <a:lnTo>
                      <a:pt x="4" y="610"/>
                    </a:lnTo>
                    <a:lnTo>
                      <a:pt x="4" y="609"/>
                    </a:lnTo>
                    <a:lnTo>
                      <a:pt x="12" y="596"/>
                    </a:lnTo>
                    <a:lnTo>
                      <a:pt x="15" y="593"/>
                    </a:lnTo>
                    <a:lnTo>
                      <a:pt x="21" y="592"/>
                    </a:lnTo>
                    <a:lnTo>
                      <a:pt x="24" y="592"/>
                    </a:lnTo>
                    <a:lnTo>
                      <a:pt x="31" y="591"/>
                    </a:lnTo>
                    <a:lnTo>
                      <a:pt x="31" y="581"/>
                    </a:lnTo>
                    <a:lnTo>
                      <a:pt x="32" y="577"/>
                    </a:lnTo>
                    <a:lnTo>
                      <a:pt x="32" y="576"/>
                    </a:lnTo>
                    <a:lnTo>
                      <a:pt x="33" y="568"/>
                    </a:lnTo>
                    <a:lnTo>
                      <a:pt x="33" y="567"/>
                    </a:lnTo>
                    <a:lnTo>
                      <a:pt x="33" y="566"/>
                    </a:lnTo>
                    <a:lnTo>
                      <a:pt x="41" y="557"/>
                    </a:lnTo>
                    <a:lnTo>
                      <a:pt x="46" y="549"/>
                    </a:lnTo>
                    <a:lnTo>
                      <a:pt x="55" y="537"/>
                    </a:lnTo>
                    <a:lnTo>
                      <a:pt x="57" y="533"/>
                    </a:lnTo>
                    <a:lnTo>
                      <a:pt x="57" y="532"/>
                    </a:lnTo>
                    <a:lnTo>
                      <a:pt x="55" y="529"/>
                    </a:lnTo>
                    <a:lnTo>
                      <a:pt x="49" y="521"/>
                    </a:lnTo>
                    <a:lnTo>
                      <a:pt x="52" y="500"/>
                    </a:lnTo>
                    <a:lnTo>
                      <a:pt x="52" y="498"/>
                    </a:lnTo>
                    <a:lnTo>
                      <a:pt x="53" y="495"/>
                    </a:lnTo>
                    <a:lnTo>
                      <a:pt x="53" y="492"/>
                    </a:lnTo>
                    <a:lnTo>
                      <a:pt x="54" y="491"/>
                    </a:lnTo>
                    <a:lnTo>
                      <a:pt x="54" y="486"/>
                    </a:lnTo>
                    <a:lnTo>
                      <a:pt x="58" y="468"/>
                    </a:lnTo>
                    <a:lnTo>
                      <a:pt x="59" y="465"/>
                    </a:lnTo>
                    <a:lnTo>
                      <a:pt x="59" y="464"/>
                    </a:lnTo>
                    <a:lnTo>
                      <a:pt x="59" y="461"/>
                    </a:lnTo>
                    <a:lnTo>
                      <a:pt x="59" y="460"/>
                    </a:lnTo>
                    <a:lnTo>
                      <a:pt x="59" y="458"/>
                    </a:lnTo>
                    <a:lnTo>
                      <a:pt x="61" y="454"/>
                    </a:lnTo>
                    <a:lnTo>
                      <a:pt x="61" y="453"/>
                    </a:lnTo>
                    <a:lnTo>
                      <a:pt x="62" y="450"/>
                    </a:lnTo>
                    <a:lnTo>
                      <a:pt x="63" y="448"/>
                    </a:lnTo>
                    <a:lnTo>
                      <a:pt x="63" y="445"/>
                    </a:lnTo>
                    <a:lnTo>
                      <a:pt x="65" y="436"/>
                    </a:lnTo>
                    <a:lnTo>
                      <a:pt x="66" y="424"/>
                    </a:lnTo>
                    <a:lnTo>
                      <a:pt x="67" y="406"/>
                    </a:lnTo>
                    <a:lnTo>
                      <a:pt x="75" y="389"/>
                    </a:lnTo>
                    <a:lnTo>
                      <a:pt x="78" y="382"/>
                    </a:lnTo>
                    <a:lnTo>
                      <a:pt x="79" y="380"/>
                    </a:lnTo>
                    <a:lnTo>
                      <a:pt x="80" y="378"/>
                    </a:lnTo>
                    <a:lnTo>
                      <a:pt x="82" y="375"/>
                    </a:lnTo>
                    <a:lnTo>
                      <a:pt x="84" y="368"/>
                    </a:lnTo>
                    <a:lnTo>
                      <a:pt x="86" y="363"/>
                    </a:lnTo>
                    <a:lnTo>
                      <a:pt x="92" y="354"/>
                    </a:lnTo>
                    <a:lnTo>
                      <a:pt x="93" y="347"/>
                    </a:lnTo>
                    <a:lnTo>
                      <a:pt x="97" y="342"/>
                    </a:lnTo>
                    <a:lnTo>
                      <a:pt x="101" y="338"/>
                    </a:lnTo>
                    <a:lnTo>
                      <a:pt x="99" y="333"/>
                    </a:lnTo>
                    <a:lnTo>
                      <a:pt x="100" y="333"/>
                    </a:lnTo>
                    <a:lnTo>
                      <a:pt x="101" y="331"/>
                    </a:lnTo>
                    <a:lnTo>
                      <a:pt x="100" y="331"/>
                    </a:lnTo>
                    <a:lnTo>
                      <a:pt x="100" y="330"/>
                    </a:lnTo>
                    <a:lnTo>
                      <a:pt x="100" y="329"/>
                    </a:lnTo>
                    <a:lnTo>
                      <a:pt x="100" y="326"/>
                    </a:lnTo>
                    <a:lnTo>
                      <a:pt x="100" y="325"/>
                    </a:lnTo>
                    <a:lnTo>
                      <a:pt x="99" y="325"/>
                    </a:lnTo>
                    <a:lnTo>
                      <a:pt x="99" y="324"/>
                    </a:lnTo>
                    <a:lnTo>
                      <a:pt x="101" y="317"/>
                    </a:lnTo>
                    <a:lnTo>
                      <a:pt x="101" y="312"/>
                    </a:lnTo>
                    <a:lnTo>
                      <a:pt x="103" y="308"/>
                    </a:lnTo>
                    <a:lnTo>
                      <a:pt x="103" y="304"/>
                    </a:lnTo>
                    <a:lnTo>
                      <a:pt x="103" y="301"/>
                    </a:lnTo>
                    <a:lnTo>
                      <a:pt x="104" y="300"/>
                    </a:lnTo>
                    <a:lnTo>
                      <a:pt x="104" y="299"/>
                    </a:lnTo>
                    <a:lnTo>
                      <a:pt x="106" y="292"/>
                    </a:lnTo>
                    <a:lnTo>
                      <a:pt x="106" y="289"/>
                    </a:lnTo>
                    <a:lnTo>
                      <a:pt x="106" y="286"/>
                    </a:lnTo>
                    <a:lnTo>
                      <a:pt x="106" y="283"/>
                    </a:lnTo>
                    <a:lnTo>
                      <a:pt x="108" y="280"/>
                    </a:lnTo>
                    <a:lnTo>
                      <a:pt x="112" y="276"/>
                    </a:lnTo>
                    <a:lnTo>
                      <a:pt x="112" y="278"/>
                    </a:lnTo>
                    <a:lnTo>
                      <a:pt x="116" y="274"/>
                    </a:lnTo>
                    <a:lnTo>
                      <a:pt x="120" y="272"/>
                    </a:lnTo>
                    <a:lnTo>
                      <a:pt x="125" y="271"/>
                    </a:lnTo>
                    <a:lnTo>
                      <a:pt x="126" y="271"/>
                    </a:lnTo>
                    <a:lnTo>
                      <a:pt x="131" y="269"/>
                    </a:lnTo>
                    <a:lnTo>
                      <a:pt x="139" y="266"/>
                    </a:lnTo>
                    <a:lnTo>
                      <a:pt x="146" y="261"/>
                    </a:lnTo>
                    <a:lnTo>
                      <a:pt x="147" y="261"/>
                    </a:lnTo>
                    <a:lnTo>
                      <a:pt x="158" y="257"/>
                    </a:lnTo>
                    <a:lnTo>
                      <a:pt x="160" y="257"/>
                    </a:lnTo>
                    <a:lnTo>
                      <a:pt x="165" y="253"/>
                    </a:lnTo>
                    <a:lnTo>
                      <a:pt x="167" y="253"/>
                    </a:lnTo>
                    <a:lnTo>
                      <a:pt x="168" y="253"/>
                    </a:lnTo>
                    <a:lnTo>
                      <a:pt x="167" y="253"/>
                    </a:lnTo>
                    <a:lnTo>
                      <a:pt x="167" y="252"/>
                    </a:lnTo>
                    <a:lnTo>
                      <a:pt x="167" y="250"/>
                    </a:lnTo>
                    <a:lnTo>
                      <a:pt x="167" y="249"/>
                    </a:lnTo>
                    <a:lnTo>
                      <a:pt x="165" y="249"/>
                    </a:lnTo>
                    <a:lnTo>
                      <a:pt x="165" y="248"/>
                    </a:lnTo>
                    <a:lnTo>
                      <a:pt x="167" y="248"/>
                    </a:lnTo>
                    <a:lnTo>
                      <a:pt x="167" y="244"/>
                    </a:lnTo>
                    <a:lnTo>
                      <a:pt x="167" y="240"/>
                    </a:lnTo>
                    <a:lnTo>
                      <a:pt x="167" y="237"/>
                    </a:lnTo>
                    <a:lnTo>
                      <a:pt x="168" y="233"/>
                    </a:lnTo>
                    <a:lnTo>
                      <a:pt x="168" y="232"/>
                    </a:lnTo>
                    <a:lnTo>
                      <a:pt x="168" y="231"/>
                    </a:lnTo>
                    <a:lnTo>
                      <a:pt x="169" y="231"/>
                    </a:lnTo>
                    <a:lnTo>
                      <a:pt x="169" y="229"/>
                    </a:lnTo>
                    <a:lnTo>
                      <a:pt x="169" y="228"/>
                    </a:lnTo>
                    <a:lnTo>
                      <a:pt x="171" y="228"/>
                    </a:lnTo>
                    <a:lnTo>
                      <a:pt x="171" y="227"/>
                    </a:lnTo>
                    <a:lnTo>
                      <a:pt x="172" y="227"/>
                    </a:lnTo>
                    <a:lnTo>
                      <a:pt x="172" y="225"/>
                    </a:lnTo>
                    <a:lnTo>
                      <a:pt x="173" y="225"/>
                    </a:lnTo>
                    <a:lnTo>
                      <a:pt x="173" y="224"/>
                    </a:lnTo>
                    <a:lnTo>
                      <a:pt x="175" y="223"/>
                    </a:lnTo>
                    <a:lnTo>
                      <a:pt x="175" y="221"/>
                    </a:lnTo>
                    <a:lnTo>
                      <a:pt x="175" y="220"/>
                    </a:lnTo>
                    <a:lnTo>
                      <a:pt x="176" y="220"/>
                    </a:lnTo>
                    <a:lnTo>
                      <a:pt x="176" y="219"/>
                    </a:lnTo>
                    <a:lnTo>
                      <a:pt x="177" y="219"/>
                    </a:lnTo>
                    <a:lnTo>
                      <a:pt x="178" y="219"/>
                    </a:lnTo>
                    <a:lnTo>
                      <a:pt x="180" y="219"/>
                    </a:lnTo>
                    <a:lnTo>
                      <a:pt x="181" y="219"/>
                    </a:lnTo>
                    <a:lnTo>
                      <a:pt x="182" y="219"/>
                    </a:lnTo>
                    <a:lnTo>
                      <a:pt x="182" y="220"/>
                    </a:lnTo>
                    <a:lnTo>
                      <a:pt x="184" y="220"/>
                    </a:lnTo>
                    <a:lnTo>
                      <a:pt x="185" y="220"/>
                    </a:lnTo>
                    <a:lnTo>
                      <a:pt x="185" y="221"/>
                    </a:lnTo>
                    <a:lnTo>
                      <a:pt x="186" y="221"/>
                    </a:lnTo>
                    <a:lnTo>
                      <a:pt x="188" y="221"/>
                    </a:lnTo>
                    <a:lnTo>
                      <a:pt x="189" y="221"/>
                    </a:lnTo>
                    <a:lnTo>
                      <a:pt x="190" y="220"/>
                    </a:lnTo>
                    <a:lnTo>
                      <a:pt x="192" y="220"/>
                    </a:lnTo>
                    <a:lnTo>
                      <a:pt x="192" y="221"/>
                    </a:lnTo>
                    <a:lnTo>
                      <a:pt x="193" y="223"/>
                    </a:lnTo>
                    <a:lnTo>
                      <a:pt x="193" y="221"/>
                    </a:lnTo>
                    <a:lnTo>
                      <a:pt x="194" y="221"/>
                    </a:lnTo>
                    <a:lnTo>
                      <a:pt x="197" y="211"/>
                    </a:lnTo>
                    <a:lnTo>
                      <a:pt x="203" y="207"/>
                    </a:lnTo>
                    <a:lnTo>
                      <a:pt x="206" y="207"/>
                    </a:lnTo>
                    <a:lnTo>
                      <a:pt x="207" y="206"/>
                    </a:lnTo>
                    <a:lnTo>
                      <a:pt x="210" y="204"/>
                    </a:lnTo>
                    <a:lnTo>
                      <a:pt x="211" y="203"/>
                    </a:lnTo>
                    <a:lnTo>
                      <a:pt x="214" y="202"/>
                    </a:lnTo>
                    <a:lnTo>
                      <a:pt x="215" y="200"/>
                    </a:lnTo>
                    <a:lnTo>
                      <a:pt x="214" y="198"/>
                    </a:lnTo>
                    <a:lnTo>
                      <a:pt x="214" y="194"/>
                    </a:lnTo>
                    <a:lnTo>
                      <a:pt x="214" y="187"/>
                    </a:lnTo>
                    <a:lnTo>
                      <a:pt x="213" y="183"/>
                    </a:lnTo>
                    <a:lnTo>
                      <a:pt x="213" y="178"/>
                    </a:lnTo>
                    <a:lnTo>
                      <a:pt x="213" y="172"/>
                    </a:lnTo>
                    <a:lnTo>
                      <a:pt x="213" y="165"/>
                    </a:lnTo>
                    <a:lnTo>
                      <a:pt x="211" y="156"/>
                    </a:lnTo>
                    <a:lnTo>
                      <a:pt x="209" y="144"/>
                    </a:lnTo>
                    <a:lnTo>
                      <a:pt x="207" y="140"/>
                    </a:lnTo>
                    <a:lnTo>
                      <a:pt x="207" y="136"/>
                    </a:lnTo>
                    <a:lnTo>
                      <a:pt x="207" y="134"/>
                    </a:lnTo>
                    <a:lnTo>
                      <a:pt x="205" y="119"/>
                    </a:lnTo>
                    <a:lnTo>
                      <a:pt x="202" y="106"/>
                    </a:lnTo>
                    <a:lnTo>
                      <a:pt x="199" y="100"/>
                    </a:lnTo>
                    <a:lnTo>
                      <a:pt x="198" y="94"/>
                    </a:lnTo>
                    <a:lnTo>
                      <a:pt x="197" y="89"/>
                    </a:lnTo>
                    <a:lnTo>
                      <a:pt x="196" y="85"/>
                    </a:lnTo>
                    <a:lnTo>
                      <a:pt x="192" y="60"/>
                    </a:lnTo>
                    <a:lnTo>
                      <a:pt x="192" y="58"/>
                    </a:lnTo>
                    <a:lnTo>
                      <a:pt x="192" y="55"/>
                    </a:lnTo>
                    <a:lnTo>
                      <a:pt x="190" y="51"/>
                    </a:lnTo>
                    <a:lnTo>
                      <a:pt x="190" y="45"/>
                    </a:lnTo>
                    <a:lnTo>
                      <a:pt x="188" y="34"/>
                    </a:lnTo>
                    <a:lnTo>
                      <a:pt x="188" y="30"/>
                    </a:lnTo>
                    <a:lnTo>
                      <a:pt x="186" y="28"/>
                    </a:lnTo>
                    <a:lnTo>
                      <a:pt x="186" y="24"/>
                    </a:lnTo>
                    <a:lnTo>
                      <a:pt x="185" y="17"/>
                    </a:lnTo>
                    <a:lnTo>
                      <a:pt x="185" y="16"/>
                    </a:lnTo>
                    <a:lnTo>
                      <a:pt x="184" y="7"/>
                    </a:lnTo>
                    <a:lnTo>
                      <a:pt x="182" y="4"/>
                    </a:lnTo>
                    <a:lnTo>
                      <a:pt x="182" y="3"/>
                    </a:lnTo>
                    <a:lnTo>
                      <a:pt x="181" y="2"/>
                    </a:lnTo>
                    <a:lnTo>
                      <a:pt x="182" y="0"/>
                    </a:lnTo>
                    <a:lnTo>
                      <a:pt x="182" y="2"/>
                    </a:lnTo>
                    <a:lnTo>
                      <a:pt x="184" y="2"/>
                    </a:lnTo>
                    <a:lnTo>
                      <a:pt x="185" y="3"/>
                    </a:lnTo>
                    <a:lnTo>
                      <a:pt x="186" y="3"/>
                    </a:lnTo>
                    <a:lnTo>
                      <a:pt x="186" y="4"/>
                    </a:lnTo>
                    <a:lnTo>
                      <a:pt x="188" y="4"/>
                    </a:lnTo>
                    <a:lnTo>
                      <a:pt x="188" y="5"/>
                    </a:lnTo>
                    <a:lnTo>
                      <a:pt x="189" y="5"/>
                    </a:lnTo>
                    <a:lnTo>
                      <a:pt x="189" y="7"/>
                    </a:lnTo>
                    <a:lnTo>
                      <a:pt x="190" y="7"/>
                    </a:lnTo>
                    <a:lnTo>
                      <a:pt x="192" y="7"/>
                    </a:lnTo>
                    <a:lnTo>
                      <a:pt x="192" y="8"/>
                    </a:lnTo>
                    <a:lnTo>
                      <a:pt x="193" y="8"/>
                    </a:lnTo>
                    <a:lnTo>
                      <a:pt x="194" y="8"/>
                    </a:lnTo>
                    <a:lnTo>
                      <a:pt x="194" y="9"/>
                    </a:lnTo>
                    <a:lnTo>
                      <a:pt x="196" y="9"/>
                    </a:lnTo>
                    <a:lnTo>
                      <a:pt x="197" y="9"/>
                    </a:lnTo>
                    <a:lnTo>
                      <a:pt x="198" y="9"/>
                    </a:lnTo>
                    <a:lnTo>
                      <a:pt x="198" y="11"/>
                    </a:lnTo>
                    <a:lnTo>
                      <a:pt x="199" y="11"/>
                    </a:lnTo>
                    <a:lnTo>
                      <a:pt x="199" y="12"/>
                    </a:lnTo>
                    <a:lnTo>
                      <a:pt x="199" y="13"/>
                    </a:lnTo>
                    <a:lnTo>
                      <a:pt x="199" y="15"/>
                    </a:lnTo>
                    <a:lnTo>
                      <a:pt x="201" y="15"/>
                    </a:lnTo>
                    <a:lnTo>
                      <a:pt x="201" y="16"/>
                    </a:lnTo>
                    <a:lnTo>
                      <a:pt x="201" y="17"/>
                    </a:lnTo>
                    <a:lnTo>
                      <a:pt x="202" y="19"/>
                    </a:lnTo>
                    <a:lnTo>
                      <a:pt x="203" y="19"/>
                    </a:lnTo>
                    <a:lnTo>
                      <a:pt x="203" y="20"/>
                    </a:lnTo>
                    <a:lnTo>
                      <a:pt x="205" y="20"/>
                    </a:lnTo>
                    <a:lnTo>
                      <a:pt x="206" y="20"/>
                    </a:lnTo>
                    <a:lnTo>
                      <a:pt x="207" y="20"/>
                    </a:lnTo>
                    <a:lnTo>
                      <a:pt x="209" y="20"/>
                    </a:lnTo>
                    <a:lnTo>
                      <a:pt x="209" y="21"/>
                    </a:lnTo>
                    <a:lnTo>
                      <a:pt x="210" y="21"/>
                    </a:lnTo>
                    <a:lnTo>
                      <a:pt x="210" y="22"/>
                    </a:lnTo>
                    <a:lnTo>
                      <a:pt x="211" y="22"/>
                    </a:lnTo>
                    <a:lnTo>
                      <a:pt x="211" y="24"/>
                    </a:lnTo>
                    <a:lnTo>
                      <a:pt x="213" y="24"/>
                    </a:lnTo>
                    <a:lnTo>
                      <a:pt x="213" y="25"/>
                    </a:lnTo>
                    <a:lnTo>
                      <a:pt x="214" y="25"/>
                    </a:lnTo>
                    <a:lnTo>
                      <a:pt x="214" y="26"/>
                    </a:lnTo>
                    <a:lnTo>
                      <a:pt x="214" y="28"/>
                    </a:lnTo>
                    <a:lnTo>
                      <a:pt x="215" y="28"/>
                    </a:lnTo>
                    <a:lnTo>
                      <a:pt x="215" y="29"/>
                    </a:lnTo>
                    <a:lnTo>
                      <a:pt x="215" y="30"/>
                    </a:lnTo>
                    <a:lnTo>
                      <a:pt x="216" y="30"/>
                    </a:lnTo>
                    <a:lnTo>
                      <a:pt x="216" y="32"/>
                    </a:lnTo>
                    <a:lnTo>
                      <a:pt x="216" y="33"/>
                    </a:lnTo>
                    <a:lnTo>
                      <a:pt x="216" y="34"/>
                    </a:lnTo>
                    <a:lnTo>
                      <a:pt x="216" y="36"/>
                    </a:lnTo>
                    <a:lnTo>
                      <a:pt x="218" y="36"/>
                    </a:lnTo>
                    <a:lnTo>
                      <a:pt x="218" y="37"/>
                    </a:lnTo>
                    <a:lnTo>
                      <a:pt x="218" y="38"/>
                    </a:lnTo>
                    <a:lnTo>
                      <a:pt x="219" y="38"/>
                    </a:lnTo>
                    <a:lnTo>
                      <a:pt x="220" y="39"/>
                    </a:lnTo>
                    <a:lnTo>
                      <a:pt x="220" y="41"/>
                    </a:lnTo>
                    <a:lnTo>
                      <a:pt x="222" y="42"/>
                    </a:lnTo>
                    <a:lnTo>
                      <a:pt x="222" y="43"/>
                    </a:lnTo>
                    <a:lnTo>
                      <a:pt x="223" y="43"/>
                    </a:lnTo>
                    <a:lnTo>
                      <a:pt x="223" y="45"/>
                    </a:lnTo>
                    <a:lnTo>
                      <a:pt x="224" y="45"/>
                    </a:lnTo>
                    <a:lnTo>
                      <a:pt x="224" y="46"/>
                    </a:lnTo>
                    <a:lnTo>
                      <a:pt x="224" y="47"/>
                    </a:lnTo>
                    <a:lnTo>
                      <a:pt x="226" y="47"/>
                    </a:lnTo>
                    <a:lnTo>
                      <a:pt x="227" y="47"/>
                    </a:lnTo>
                    <a:lnTo>
                      <a:pt x="227" y="49"/>
                    </a:lnTo>
                    <a:lnTo>
                      <a:pt x="228" y="49"/>
                    </a:lnTo>
                    <a:lnTo>
                      <a:pt x="230" y="50"/>
                    </a:lnTo>
                    <a:lnTo>
                      <a:pt x="231" y="51"/>
                    </a:lnTo>
                    <a:lnTo>
                      <a:pt x="231" y="53"/>
                    </a:lnTo>
                    <a:lnTo>
                      <a:pt x="232" y="53"/>
                    </a:lnTo>
                    <a:lnTo>
                      <a:pt x="232" y="54"/>
                    </a:lnTo>
                    <a:lnTo>
                      <a:pt x="232" y="55"/>
                    </a:lnTo>
                    <a:lnTo>
                      <a:pt x="233" y="55"/>
                    </a:lnTo>
                    <a:lnTo>
                      <a:pt x="235" y="55"/>
                    </a:lnTo>
                    <a:lnTo>
                      <a:pt x="235" y="56"/>
                    </a:lnTo>
                    <a:lnTo>
                      <a:pt x="236" y="56"/>
                    </a:lnTo>
                    <a:lnTo>
                      <a:pt x="236" y="58"/>
                    </a:lnTo>
                    <a:lnTo>
                      <a:pt x="237" y="58"/>
                    </a:lnTo>
                    <a:lnTo>
                      <a:pt x="237" y="59"/>
                    </a:lnTo>
                    <a:lnTo>
                      <a:pt x="239" y="59"/>
                    </a:lnTo>
                    <a:lnTo>
                      <a:pt x="240" y="59"/>
                    </a:lnTo>
                    <a:lnTo>
                      <a:pt x="240" y="60"/>
                    </a:lnTo>
                    <a:lnTo>
                      <a:pt x="241" y="60"/>
                    </a:lnTo>
                    <a:lnTo>
                      <a:pt x="241" y="62"/>
                    </a:lnTo>
                    <a:lnTo>
                      <a:pt x="241" y="63"/>
                    </a:lnTo>
                    <a:lnTo>
                      <a:pt x="241" y="64"/>
                    </a:lnTo>
                    <a:lnTo>
                      <a:pt x="241" y="66"/>
                    </a:lnTo>
                    <a:lnTo>
                      <a:pt x="240" y="66"/>
                    </a:lnTo>
                    <a:lnTo>
                      <a:pt x="240" y="67"/>
                    </a:lnTo>
                    <a:lnTo>
                      <a:pt x="240" y="68"/>
                    </a:lnTo>
                    <a:lnTo>
                      <a:pt x="241" y="68"/>
                    </a:lnTo>
                    <a:lnTo>
                      <a:pt x="241" y="70"/>
                    </a:lnTo>
                    <a:lnTo>
                      <a:pt x="241" y="71"/>
                    </a:lnTo>
                    <a:lnTo>
                      <a:pt x="241" y="72"/>
                    </a:lnTo>
                    <a:lnTo>
                      <a:pt x="243" y="74"/>
                    </a:lnTo>
                    <a:lnTo>
                      <a:pt x="243" y="75"/>
                    </a:lnTo>
                    <a:lnTo>
                      <a:pt x="244" y="75"/>
                    </a:lnTo>
                    <a:lnTo>
                      <a:pt x="244" y="76"/>
                    </a:lnTo>
                    <a:lnTo>
                      <a:pt x="244" y="77"/>
                    </a:lnTo>
                    <a:lnTo>
                      <a:pt x="245" y="77"/>
                    </a:lnTo>
                    <a:lnTo>
                      <a:pt x="247" y="77"/>
                    </a:lnTo>
                    <a:lnTo>
                      <a:pt x="247" y="79"/>
                    </a:lnTo>
                    <a:lnTo>
                      <a:pt x="248" y="79"/>
                    </a:lnTo>
                    <a:lnTo>
                      <a:pt x="248" y="80"/>
                    </a:lnTo>
                    <a:lnTo>
                      <a:pt x="249" y="80"/>
                    </a:lnTo>
                    <a:lnTo>
                      <a:pt x="251" y="80"/>
                    </a:lnTo>
                    <a:lnTo>
                      <a:pt x="252" y="80"/>
                    </a:lnTo>
                    <a:lnTo>
                      <a:pt x="253" y="81"/>
                    </a:lnTo>
                    <a:lnTo>
                      <a:pt x="254" y="81"/>
                    </a:lnTo>
                    <a:lnTo>
                      <a:pt x="254" y="83"/>
                    </a:lnTo>
                    <a:lnTo>
                      <a:pt x="256" y="83"/>
                    </a:lnTo>
                    <a:lnTo>
                      <a:pt x="256" y="84"/>
                    </a:lnTo>
                    <a:lnTo>
                      <a:pt x="256" y="85"/>
                    </a:lnTo>
                    <a:lnTo>
                      <a:pt x="257" y="85"/>
                    </a:lnTo>
                    <a:lnTo>
                      <a:pt x="257" y="87"/>
                    </a:lnTo>
                    <a:lnTo>
                      <a:pt x="258" y="85"/>
                    </a:lnTo>
                    <a:lnTo>
                      <a:pt x="258" y="87"/>
                    </a:lnTo>
                    <a:lnTo>
                      <a:pt x="260" y="87"/>
                    </a:lnTo>
                    <a:lnTo>
                      <a:pt x="260" y="88"/>
                    </a:lnTo>
                    <a:lnTo>
                      <a:pt x="260" y="89"/>
                    </a:lnTo>
                    <a:lnTo>
                      <a:pt x="261" y="91"/>
                    </a:lnTo>
                    <a:lnTo>
                      <a:pt x="261" y="92"/>
                    </a:lnTo>
                    <a:lnTo>
                      <a:pt x="262" y="92"/>
                    </a:lnTo>
                    <a:lnTo>
                      <a:pt x="262" y="93"/>
                    </a:lnTo>
                    <a:lnTo>
                      <a:pt x="261" y="93"/>
                    </a:lnTo>
                    <a:lnTo>
                      <a:pt x="261" y="94"/>
                    </a:lnTo>
                    <a:lnTo>
                      <a:pt x="260" y="94"/>
                    </a:lnTo>
                    <a:lnTo>
                      <a:pt x="260" y="96"/>
                    </a:lnTo>
                    <a:lnTo>
                      <a:pt x="260" y="97"/>
                    </a:lnTo>
                    <a:lnTo>
                      <a:pt x="258" y="97"/>
                    </a:lnTo>
                    <a:lnTo>
                      <a:pt x="258" y="98"/>
                    </a:lnTo>
                    <a:lnTo>
                      <a:pt x="258" y="100"/>
                    </a:lnTo>
                    <a:lnTo>
                      <a:pt x="257" y="100"/>
                    </a:lnTo>
                    <a:lnTo>
                      <a:pt x="257" y="101"/>
                    </a:lnTo>
                    <a:lnTo>
                      <a:pt x="257" y="102"/>
                    </a:lnTo>
                    <a:lnTo>
                      <a:pt x="257" y="104"/>
                    </a:lnTo>
                    <a:lnTo>
                      <a:pt x="258" y="104"/>
                    </a:lnTo>
                    <a:lnTo>
                      <a:pt x="258" y="105"/>
                    </a:lnTo>
                    <a:lnTo>
                      <a:pt x="258" y="106"/>
                    </a:lnTo>
                    <a:lnTo>
                      <a:pt x="258" y="108"/>
                    </a:lnTo>
                    <a:lnTo>
                      <a:pt x="260" y="109"/>
                    </a:lnTo>
                    <a:lnTo>
                      <a:pt x="261" y="109"/>
                    </a:lnTo>
                    <a:lnTo>
                      <a:pt x="262" y="110"/>
                    </a:lnTo>
                    <a:lnTo>
                      <a:pt x="262" y="111"/>
                    </a:lnTo>
                    <a:lnTo>
                      <a:pt x="264" y="111"/>
                    </a:lnTo>
                    <a:lnTo>
                      <a:pt x="264" y="113"/>
                    </a:lnTo>
                    <a:lnTo>
                      <a:pt x="265" y="113"/>
                    </a:lnTo>
                    <a:lnTo>
                      <a:pt x="265" y="114"/>
                    </a:lnTo>
                    <a:lnTo>
                      <a:pt x="266" y="114"/>
                    </a:lnTo>
                    <a:lnTo>
                      <a:pt x="268" y="114"/>
                    </a:lnTo>
                    <a:lnTo>
                      <a:pt x="268" y="115"/>
                    </a:lnTo>
                    <a:lnTo>
                      <a:pt x="269" y="115"/>
                    </a:lnTo>
                    <a:lnTo>
                      <a:pt x="269" y="117"/>
                    </a:lnTo>
                    <a:lnTo>
                      <a:pt x="270" y="117"/>
                    </a:lnTo>
                    <a:lnTo>
                      <a:pt x="270" y="118"/>
                    </a:lnTo>
                    <a:lnTo>
                      <a:pt x="270" y="119"/>
                    </a:lnTo>
                    <a:lnTo>
                      <a:pt x="270" y="121"/>
                    </a:lnTo>
                    <a:lnTo>
                      <a:pt x="271" y="121"/>
                    </a:lnTo>
                    <a:lnTo>
                      <a:pt x="271" y="122"/>
                    </a:lnTo>
                    <a:lnTo>
                      <a:pt x="271" y="123"/>
                    </a:lnTo>
                    <a:lnTo>
                      <a:pt x="271" y="125"/>
                    </a:lnTo>
                    <a:lnTo>
                      <a:pt x="273" y="125"/>
                    </a:lnTo>
                    <a:lnTo>
                      <a:pt x="273" y="126"/>
                    </a:lnTo>
                    <a:lnTo>
                      <a:pt x="273" y="127"/>
                    </a:lnTo>
                    <a:lnTo>
                      <a:pt x="273" y="128"/>
                    </a:lnTo>
                    <a:lnTo>
                      <a:pt x="274" y="128"/>
                    </a:lnTo>
                    <a:lnTo>
                      <a:pt x="274" y="130"/>
                    </a:lnTo>
                    <a:lnTo>
                      <a:pt x="275" y="130"/>
                    </a:lnTo>
                    <a:lnTo>
                      <a:pt x="275" y="131"/>
                    </a:lnTo>
                    <a:lnTo>
                      <a:pt x="277" y="131"/>
                    </a:lnTo>
                    <a:lnTo>
                      <a:pt x="277" y="132"/>
                    </a:lnTo>
                    <a:lnTo>
                      <a:pt x="278" y="134"/>
                    </a:lnTo>
                    <a:lnTo>
                      <a:pt x="278" y="135"/>
                    </a:lnTo>
                    <a:lnTo>
                      <a:pt x="278" y="136"/>
                    </a:lnTo>
                    <a:lnTo>
                      <a:pt x="279" y="136"/>
                    </a:lnTo>
                    <a:lnTo>
                      <a:pt x="279" y="138"/>
                    </a:lnTo>
                    <a:lnTo>
                      <a:pt x="281" y="138"/>
                    </a:lnTo>
                    <a:lnTo>
                      <a:pt x="281" y="139"/>
                    </a:lnTo>
                    <a:lnTo>
                      <a:pt x="282" y="139"/>
                    </a:lnTo>
                    <a:lnTo>
                      <a:pt x="282" y="140"/>
                    </a:lnTo>
                    <a:lnTo>
                      <a:pt x="282" y="142"/>
                    </a:lnTo>
                    <a:lnTo>
                      <a:pt x="282" y="143"/>
                    </a:lnTo>
                    <a:lnTo>
                      <a:pt x="281" y="143"/>
                    </a:lnTo>
                    <a:lnTo>
                      <a:pt x="281" y="144"/>
                    </a:lnTo>
                    <a:lnTo>
                      <a:pt x="281" y="145"/>
                    </a:lnTo>
                    <a:lnTo>
                      <a:pt x="282" y="145"/>
                    </a:lnTo>
                    <a:lnTo>
                      <a:pt x="282" y="147"/>
                    </a:lnTo>
                    <a:lnTo>
                      <a:pt x="281" y="147"/>
                    </a:lnTo>
                    <a:lnTo>
                      <a:pt x="281" y="148"/>
                    </a:lnTo>
                    <a:lnTo>
                      <a:pt x="279" y="149"/>
                    </a:lnTo>
                    <a:lnTo>
                      <a:pt x="281" y="149"/>
                    </a:lnTo>
                    <a:lnTo>
                      <a:pt x="281" y="151"/>
                    </a:lnTo>
                    <a:lnTo>
                      <a:pt x="281" y="152"/>
                    </a:lnTo>
                    <a:lnTo>
                      <a:pt x="282" y="152"/>
                    </a:lnTo>
                    <a:lnTo>
                      <a:pt x="282" y="153"/>
                    </a:lnTo>
                    <a:lnTo>
                      <a:pt x="283" y="153"/>
                    </a:lnTo>
                    <a:lnTo>
                      <a:pt x="283" y="155"/>
                    </a:lnTo>
                    <a:lnTo>
                      <a:pt x="283" y="156"/>
                    </a:lnTo>
                    <a:lnTo>
                      <a:pt x="283" y="157"/>
                    </a:lnTo>
                    <a:lnTo>
                      <a:pt x="283" y="159"/>
                    </a:lnTo>
                    <a:lnTo>
                      <a:pt x="283" y="160"/>
                    </a:lnTo>
                    <a:lnTo>
                      <a:pt x="285" y="160"/>
                    </a:lnTo>
                    <a:lnTo>
                      <a:pt x="285" y="161"/>
                    </a:lnTo>
                    <a:lnTo>
                      <a:pt x="286" y="161"/>
                    </a:lnTo>
                    <a:lnTo>
                      <a:pt x="287" y="161"/>
                    </a:lnTo>
                    <a:lnTo>
                      <a:pt x="286" y="163"/>
                    </a:lnTo>
                    <a:lnTo>
                      <a:pt x="286" y="164"/>
                    </a:lnTo>
                    <a:lnTo>
                      <a:pt x="286" y="165"/>
                    </a:lnTo>
                    <a:lnTo>
                      <a:pt x="286" y="166"/>
                    </a:lnTo>
                    <a:lnTo>
                      <a:pt x="286" y="168"/>
                    </a:lnTo>
                    <a:lnTo>
                      <a:pt x="286" y="169"/>
                    </a:lnTo>
                    <a:lnTo>
                      <a:pt x="287" y="170"/>
                    </a:lnTo>
                    <a:lnTo>
                      <a:pt x="288" y="170"/>
                    </a:lnTo>
                    <a:lnTo>
                      <a:pt x="290" y="170"/>
                    </a:lnTo>
                    <a:lnTo>
                      <a:pt x="291" y="170"/>
                    </a:lnTo>
                    <a:lnTo>
                      <a:pt x="291" y="172"/>
                    </a:lnTo>
                    <a:lnTo>
                      <a:pt x="292" y="172"/>
                    </a:lnTo>
                    <a:lnTo>
                      <a:pt x="292" y="173"/>
                    </a:lnTo>
                    <a:lnTo>
                      <a:pt x="294" y="173"/>
                    </a:lnTo>
                    <a:lnTo>
                      <a:pt x="295" y="173"/>
                    </a:lnTo>
                    <a:lnTo>
                      <a:pt x="295" y="174"/>
                    </a:lnTo>
                    <a:lnTo>
                      <a:pt x="296" y="174"/>
                    </a:lnTo>
                    <a:lnTo>
                      <a:pt x="296" y="176"/>
                    </a:lnTo>
                    <a:lnTo>
                      <a:pt x="298" y="176"/>
                    </a:lnTo>
                    <a:lnTo>
                      <a:pt x="299" y="176"/>
                    </a:lnTo>
                    <a:lnTo>
                      <a:pt x="300" y="176"/>
                    </a:lnTo>
                    <a:lnTo>
                      <a:pt x="300" y="174"/>
                    </a:lnTo>
                    <a:lnTo>
                      <a:pt x="302" y="174"/>
                    </a:lnTo>
                    <a:lnTo>
                      <a:pt x="303" y="174"/>
                    </a:lnTo>
                    <a:lnTo>
                      <a:pt x="303" y="176"/>
                    </a:lnTo>
                    <a:lnTo>
                      <a:pt x="304" y="176"/>
                    </a:lnTo>
                    <a:lnTo>
                      <a:pt x="304" y="177"/>
                    </a:lnTo>
                    <a:lnTo>
                      <a:pt x="304" y="178"/>
                    </a:lnTo>
                    <a:lnTo>
                      <a:pt x="305" y="178"/>
                    </a:lnTo>
                    <a:lnTo>
                      <a:pt x="305" y="180"/>
                    </a:lnTo>
                    <a:lnTo>
                      <a:pt x="305" y="181"/>
                    </a:lnTo>
                    <a:lnTo>
                      <a:pt x="307" y="181"/>
                    </a:lnTo>
                    <a:lnTo>
                      <a:pt x="307" y="182"/>
                    </a:lnTo>
                    <a:lnTo>
                      <a:pt x="308" y="181"/>
                    </a:lnTo>
                    <a:lnTo>
                      <a:pt x="308" y="182"/>
                    </a:lnTo>
                    <a:lnTo>
                      <a:pt x="309" y="181"/>
                    </a:lnTo>
                    <a:lnTo>
                      <a:pt x="309" y="182"/>
                    </a:lnTo>
                    <a:lnTo>
                      <a:pt x="311" y="182"/>
                    </a:lnTo>
                    <a:lnTo>
                      <a:pt x="311" y="183"/>
                    </a:lnTo>
                    <a:lnTo>
                      <a:pt x="312" y="183"/>
                    </a:lnTo>
                    <a:lnTo>
                      <a:pt x="312" y="185"/>
                    </a:lnTo>
                    <a:lnTo>
                      <a:pt x="313" y="186"/>
                    </a:lnTo>
                    <a:lnTo>
                      <a:pt x="313" y="187"/>
                    </a:lnTo>
                    <a:lnTo>
                      <a:pt x="312" y="187"/>
                    </a:lnTo>
                    <a:lnTo>
                      <a:pt x="312" y="189"/>
                    </a:lnTo>
                    <a:lnTo>
                      <a:pt x="312" y="190"/>
                    </a:lnTo>
                    <a:lnTo>
                      <a:pt x="313" y="190"/>
                    </a:lnTo>
                    <a:lnTo>
                      <a:pt x="313" y="191"/>
                    </a:lnTo>
                    <a:lnTo>
                      <a:pt x="315" y="191"/>
                    </a:lnTo>
                    <a:lnTo>
                      <a:pt x="315" y="193"/>
                    </a:lnTo>
                    <a:lnTo>
                      <a:pt x="316" y="193"/>
                    </a:lnTo>
                    <a:lnTo>
                      <a:pt x="317" y="193"/>
                    </a:lnTo>
                    <a:lnTo>
                      <a:pt x="317" y="194"/>
                    </a:lnTo>
                    <a:lnTo>
                      <a:pt x="319" y="194"/>
                    </a:lnTo>
                    <a:lnTo>
                      <a:pt x="319" y="195"/>
                    </a:lnTo>
                    <a:lnTo>
                      <a:pt x="320" y="195"/>
                    </a:lnTo>
                    <a:lnTo>
                      <a:pt x="321" y="195"/>
                    </a:lnTo>
                    <a:lnTo>
                      <a:pt x="323" y="195"/>
                    </a:lnTo>
                    <a:lnTo>
                      <a:pt x="323" y="197"/>
                    </a:lnTo>
                    <a:lnTo>
                      <a:pt x="324" y="197"/>
                    </a:lnTo>
                    <a:lnTo>
                      <a:pt x="325" y="197"/>
                    </a:lnTo>
                    <a:lnTo>
                      <a:pt x="325" y="198"/>
                    </a:lnTo>
                    <a:lnTo>
                      <a:pt x="326" y="198"/>
                    </a:lnTo>
                    <a:lnTo>
                      <a:pt x="326" y="199"/>
                    </a:lnTo>
                    <a:lnTo>
                      <a:pt x="328" y="199"/>
                    </a:lnTo>
                    <a:lnTo>
                      <a:pt x="326" y="199"/>
                    </a:lnTo>
                    <a:lnTo>
                      <a:pt x="326" y="200"/>
                    </a:lnTo>
                    <a:lnTo>
                      <a:pt x="328" y="200"/>
                    </a:lnTo>
                    <a:lnTo>
                      <a:pt x="328" y="202"/>
                    </a:lnTo>
                    <a:lnTo>
                      <a:pt x="328" y="203"/>
                    </a:lnTo>
                    <a:lnTo>
                      <a:pt x="328" y="204"/>
                    </a:lnTo>
                    <a:lnTo>
                      <a:pt x="328" y="206"/>
                    </a:lnTo>
                    <a:lnTo>
                      <a:pt x="328" y="207"/>
                    </a:lnTo>
                    <a:lnTo>
                      <a:pt x="328" y="208"/>
                    </a:lnTo>
                    <a:lnTo>
                      <a:pt x="328" y="210"/>
                    </a:lnTo>
                    <a:lnTo>
                      <a:pt x="329" y="210"/>
                    </a:lnTo>
                    <a:lnTo>
                      <a:pt x="329" y="211"/>
                    </a:lnTo>
                    <a:lnTo>
                      <a:pt x="329" y="212"/>
                    </a:lnTo>
                    <a:lnTo>
                      <a:pt x="330" y="212"/>
                    </a:lnTo>
                    <a:lnTo>
                      <a:pt x="332" y="212"/>
                    </a:lnTo>
                    <a:lnTo>
                      <a:pt x="333" y="212"/>
                    </a:lnTo>
                    <a:lnTo>
                      <a:pt x="333" y="214"/>
                    </a:lnTo>
                    <a:lnTo>
                      <a:pt x="333" y="215"/>
                    </a:lnTo>
                    <a:lnTo>
                      <a:pt x="334" y="215"/>
                    </a:lnTo>
                    <a:lnTo>
                      <a:pt x="334" y="216"/>
                    </a:lnTo>
                    <a:lnTo>
                      <a:pt x="336" y="216"/>
                    </a:lnTo>
                    <a:lnTo>
                      <a:pt x="337" y="216"/>
                    </a:lnTo>
                    <a:lnTo>
                      <a:pt x="337" y="217"/>
                    </a:lnTo>
                    <a:lnTo>
                      <a:pt x="337" y="219"/>
                    </a:lnTo>
                    <a:lnTo>
                      <a:pt x="338" y="219"/>
                    </a:lnTo>
                    <a:lnTo>
                      <a:pt x="340" y="220"/>
                    </a:lnTo>
                    <a:lnTo>
                      <a:pt x="341" y="220"/>
                    </a:lnTo>
                    <a:lnTo>
                      <a:pt x="342" y="220"/>
                    </a:lnTo>
                    <a:lnTo>
                      <a:pt x="343" y="220"/>
                    </a:lnTo>
                    <a:lnTo>
                      <a:pt x="343" y="221"/>
                    </a:lnTo>
                    <a:lnTo>
                      <a:pt x="343" y="223"/>
                    </a:lnTo>
                    <a:lnTo>
                      <a:pt x="343" y="224"/>
                    </a:lnTo>
                    <a:lnTo>
                      <a:pt x="345" y="224"/>
                    </a:lnTo>
                    <a:lnTo>
                      <a:pt x="345" y="225"/>
                    </a:lnTo>
                    <a:lnTo>
                      <a:pt x="346" y="225"/>
                    </a:lnTo>
                    <a:lnTo>
                      <a:pt x="347" y="224"/>
                    </a:lnTo>
                    <a:lnTo>
                      <a:pt x="349" y="224"/>
                    </a:lnTo>
                    <a:lnTo>
                      <a:pt x="350" y="224"/>
                    </a:lnTo>
                    <a:lnTo>
                      <a:pt x="350" y="225"/>
                    </a:lnTo>
                    <a:lnTo>
                      <a:pt x="350" y="227"/>
                    </a:lnTo>
                    <a:lnTo>
                      <a:pt x="351" y="227"/>
                    </a:lnTo>
                    <a:lnTo>
                      <a:pt x="351" y="228"/>
                    </a:lnTo>
                    <a:lnTo>
                      <a:pt x="351" y="229"/>
                    </a:lnTo>
                    <a:lnTo>
                      <a:pt x="353" y="229"/>
                    </a:lnTo>
                    <a:lnTo>
                      <a:pt x="354" y="229"/>
                    </a:lnTo>
                    <a:lnTo>
                      <a:pt x="354" y="231"/>
                    </a:lnTo>
                    <a:lnTo>
                      <a:pt x="354" y="232"/>
                    </a:lnTo>
                    <a:lnTo>
                      <a:pt x="355" y="233"/>
                    </a:lnTo>
                    <a:lnTo>
                      <a:pt x="355" y="235"/>
                    </a:lnTo>
                    <a:lnTo>
                      <a:pt x="355" y="233"/>
                    </a:lnTo>
                    <a:lnTo>
                      <a:pt x="355" y="235"/>
                    </a:lnTo>
                    <a:lnTo>
                      <a:pt x="357" y="235"/>
                    </a:lnTo>
                    <a:lnTo>
                      <a:pt x="357" y="236"/>
                    </a:lnTo>
                    <a:lnTo>
                      <a:pt x="357" y="237"/>
                    </a:lnTo>
                    <a:lnTo>
                      <a:pt x="358" y="237"/>
                    </a:lnTo>
                    <a:lnTo>
                      <a:pt x="358" y="238"/>
                    </a:lnTo>
                    <a:lnTo>
                      <a:pt x="359" y="238"/>
                    </a:lnTo>
                    <a:lnTo>
                      <a:pt x="360" y="238"/>
                    </a:lnTo>
                    <a:lnTo>
                      <a:pt x="360" y="240"/>
                    </a:lnTo>
                    <a:lnTo>
                      <a:pt x="362" y="240"/>
                    </a:lnTo>
                    <a:lnTo>
                      <a:pt x="362" y="241"/>
                    </a:lnTo>
                    <a:lnTo>
                      <a:pt x="363" y="241"/>
                    </a:lnTo>
                    <a:lnTo>
                      <a:pt x="363" y="242"/>
                    </a:lnTo>
                    <a:lnTo>
                      <a:pt x="363" y="244"/>
                    </a:lnTo>
                    <a:lnTo>
                      <a:pt x="364" y="244"/>
                    </a:lnTo>
                    <a:lnTo>
                      <a:pt x="364" y="245"/>
                    </a:lnTo>
                    <a:lnTo>
                      <a:pt x="364" y="246"/>
                    </a:lnTo>
                    <a:lnTo>
                      <a:pt x="364" y="248"/>
                    </a:lnTo>
                    <a:lnTo>
                      <a:pt x="364" y="249"/>
                    </a:lnTo>
                    <a:lnTo>
                      <a:pt x="366" y="249"/>
                    </a:lnTo>
                    <a:lnTo>
                      <a:pt x="366" y="250"/>
                    </a:lnTo>
                    <a:lnTo>
                      <a:pt x="366" y="252"/>
                    </a:lnTo>
                    <a:lnTo>
                      <a:pt x="366" y="253"/>
                    </a:lnTo>
                    <a:lnTo>
                      <a:pt x="364" y="253"/>
                    </a:lnTo>
                    <a:lnTo>
                      <a:pt x="367" y="255"/>
                    </a:lnTo>
                    <a:lnTo>
                      <a:pt x="368" y="257"/>
                    </a:lnTo>
                    <a:lnTo>
                      <a:pt x="368" y="258"/>
                    </a:lnTo>
                    <a:lnTo>
                      <a:pt x="371" y="259"/>
                    </a:lnTo>
                    <a:lnTo>
                      <a:pt x="371" y="261"/>
                    </a:lnTo>
                    <a:lnTo>
                      <a:pt x="372" y="261"/>
                    </a:lnTo>
                    <a:lnTo>
                      <a:pt x="372" y="262"/>
                    </a:lnTo>
                    <a:lnTo>
                      <a:pt x="374" y="262"/>
                    </a:lnTo>
                    <a:lnTo>
                      <a:pt x="375" y="262"/>
                    </a:lnTo>
                    <a:lnTo>
                      <a:pt x="375" y="263"/>
                    </a:lnTo>
                    <a:lnTo>
                      <a:pt x="376" y="263"/>
                    </a:lnTo>
                    <a:lnTo>
                      <a:pt x="376" y="265"/>
                    </a:lnTo>
                    <a:lnTo>
                      <a:pt x="375" y="266"/>
                    </a:lnTo>
                    <a:lnTo>
                      <a:pt x="376" y="266"/>
                    </a:lnTo>
                    <a:lnTo>
                      <a:pt x="376" y="267"/>
                    </a:lnTo>
                    <a:lnTo>
                      <a:pt x="375" y="267"/>
                    </a:lnTo>
                    <a:lnTo>
                      <a:pt x="376" y="269"/>
                    </a:lnTo>
                    <a:lnTo>
                      <a:pt x="376" y="270"/>
                    </a:lnTo>
                    <a:lnTo>
                      <a:pt x="376" y="271"/>
                    </a:lnTo>
                    <a:lnTo>
                      <a:pt x="375" y="271"/>
                    </a:lnTo>
                    <a:lnTo>
                      <a:pt x="376" y="271"/>
                    </a:lnTo>
                    <a:lnTo>
                      <a:pt x="376" y="272"/>
                    </a:lnTo>
                    <a:lnTo>
                      <a:pt x="375" y="274"/>
                    </a:lnTo>
                    <a:lnTo>
                      <a:pt x="374" y="274"/>
                    </a:lnTo>
                    <a:lnTo>
                      <a:pt x="374" y="275"/>
                    </a:lnTo>
                    <a:lnTo>
                      <a:pt x="374" y="276"/>
                    </a:lnTo>
                    <a:lnTo>
                      <a:pt x="372" y="276"/>
                    </a:lnTo>
                    <a:lnTo>
                      <a:pt x="372" y="278"/>
                    </a:lnTo>
                    <a:lnTo>
                      <a:pt x="371" y="279"/>
                    </a:lnTo>
                    <a:lnTo>
                      <a:pt x="371" y="280"/>
                    </a:lnTo>
                    <a:lnTo>
                      <a:pt x="370" y="280"/>
                    </a:lnTo>
                    <a:lnTo>
                      <a:pt x="370" y="282"/>
                    </a:lnTo>
                    <a:lnTo>
                      <a:pt x="370" y="283"/>
                    </a:lnTo>
                    <a:lnTo>
                      <a:pt x="371" y="283"/>
                    </a:lnTo>
                    <a:lnTo>
                      <a:pt x="371" y="284"/>
                    </a:lnTo>
                    <a:lnTo>
                      <a:pt x="372" y="284"/>
                    </a:lnTo>
                    <a:lnTo>
                      <a:pt x="372" y="286"/>
                    </a:lnTo>
                    <a:lnTo>
                      <a:pt x="374" y="286"/>
                    </a:lnTo>
                    <a:lnTo>
                      <a:pt x="374" y="287"/>
                    </a:lnTo>
                    <a:lnTo>
                      <a:pt x="374" y="286"/>
                    </a:lnTo>
                    <a:lnTo>
                      <a:pt x="375" y="286"/>
                    </a:lnTo>
                    <a:lnTo>
                      <a:pt x="376" y="287"/>
                    </a:lnTo>
                    <a:lnTo>
                      <a:pt x="377" y="287"/>
                    </a:lnTo>
                    <a:lnTo>
                      <a:pt x="379" y="287"/>
                    </a:lnTo>
                    <a:lnTo>
                      <a:pt x="379" y="286"/>
                    </a:lnTo>
                    <a:lnTo>
                      <a:pt x="380" y="286"/>
                    </a:lnTo>
                    <a:lnTo>
                      <a:pt x="381" y="284"/>
                    </a:lnTo>
                    <a:lnTo>
                      <a:pt x="383" y="284"/>
                    </a:lnTo>
                    <a:lnTo>
                      <a:pt x="384" y="284"/>
                    </a:lnTo>
                    <a:lnTo>
                      <a:pt x="385" y="284"/>
                    </a:lnTo>
                    <a:lnTo>
                      <a:pt x="385" y="283"/>
                    </a:lnTo>
                    <a:lnTo>
                      <a:pt x="387" y="283"/>
                    </a:lnTo>
                    <a:lnTo>
                      <a:pt x="388" y="283"/>
                    </a:lnTo>
                    <a:lnTo>
                      <a:pt x="389" y="283"/>
                    </a:lnTo>
                    <a:lnTo>
                      <a:pt x="391" y="284"/>
                    </a:lnTo>
                    <a:lnTo>
                      <a:pt x="391" y="286"/>
                    </a:lnTo>
                    <a:lnTo>
                      <a:pt x="392" y="286"/>
                    </a:lnTo>
                    <a:lnTo>
                      <a:pt x="392" y="287"/>
                    </a:lnTo>
                    <a:lnTo>
                      <a:pt x="393" y="288"/>
                    </a:lnTo>
                    <a:lnTo>
                      <a:pt x="393" y="289"/>
                    </a:lnTo>
                    <a:lnTo>
                      <a:pt x="396" y="291"/>
                    </a:lnTo>
                    <a:lnTo>
                      <a:pt x="397" y="293"/>
                    </a:lnTo>
                    <a:lnTo>
                      <a:pt x="398" y="296"/>
                    </a:lnTo>
                    <a:lnTo>
                      <a:pt x="400" y="296"/>
                    </a:lnTo>
                    <a:lnTo>
                      <a:pt x="402" y="299"/>
                    </a:lnTo>
                    <a:lnTo>
                      <a:pt x="405" y="303"/>
                    </a:lnTo>
                    <a:lnTo>
                      <a:pt x="406" y="305"/>
                    </a:lnTo>
                    <a:lnTo>
                      <a:pt x="408" y="305"/>
                    </a:lnTo>
                    <a:lnTo>
                      <a:pt x="410" y="309"/>
                    </a:lnTo>
                    <a:lnTo>
                      <a:pt x="412" y="310"/>
                    </a:lnTo>
                    <a:lnTo>
                      <a:pt x="413" y="312"/>
                    </a:lnTo>
                    <a:lnTo>
                      <a:pt x="414" y="313"/>
                    </a:lnTo>
                    <a:lnTo>
                      <a:pt x="415" y="317"/>
                    </a:lnTo>
                    <a:lnTo>
                      <a:pt x="415" y="318"/>
                    </a:lnTo>
                    <a:lnTo>
                      <a:pt x="418" y="329"/>
                    </a:lnTo>
                    <a:lnTo>
                      <a:pt x="418" y="330"/>
                    </a:lnTo>
                    <a:lnTo>
                      <a:pt x="417" y="331"/>
                    </a:lnTo>
                    <a:lnTo>
                      <a:pt x="417" y="333"/>
                    </a:lnTo>
                    <a:lnTo>
                      <a:pt x="415" y="334"/>
                    </a:lnTo>
                    <a:lnTo>
                      <a:pt x="414" y="335"/>
                    </a:lnTo>
                    <a:lnTo>
                      <a:pt x="413" y="337"/>
                    </a:lnTo>
                    <a:lnTo>
                      <a:pt x="412" y="338"/>
                    </a:lnTo>
                    <a:lnTo>
                      <a:pt x="410" y="337"/>
                    </a:lnTo>
                    <a:lnTo>
                      <a:pt x="409" y="337"/>
                    </a:lnTo>
                    <a:lnTo>
                      <a:pt x="408" y="338"/>
                    </a:lnTo>
                    <a:lnTo>
                      <a:pt x="406" y="339"/>
                    </a:lnTo>
                    <a:lnTo>
                      <a:pt x="405" y="339"/>
                    </a:lnTo>
                    <a:lnTo>
                      <a:pt x="404" y="341"/>
                    </a:lnTo>
                    <a:lnTo>
                      <a:pt x="402" y="341"/>
                    </a:lnTo>
                    <a:lnTo>
                      <a:pt x="401" y="341"/>
                    </a:lnTo>
                    <a:lnTo>
                      <a:pt x="400" y="339"/>
                    </a:lnTo>
                    <a:lnTo>
                      <a:pt x="398" y="339"/>
                    </a:lnTo>
                    <a:lnTo>
                      <a:pt x="398" y="338"/>
                    </a:lnTo>
                    <a:lnTo>
                      <a:pt x="397" y="338"/>
                    </a:lnTo>
                    <a:lnTo>
                      <a:pt x="396" y="338"/>
                    </a:lnTo>
                    <a:lnTo>
                      <a:pt x="395" y="338"/>
                    </a:lnTo>
                    <a:lnTo>
                      <a:pt x="393" y="338"/>
                    </a:lnTo>
                    <a:lnTo>
                      <a:pt x="393" y="339"/>
                    </a:lnTo>
                    <a:lnTo>
                      <a:pt x="392" y="339"/>
                    </a:lnTo>
                    <a:lnTo>
                      <a:pt x="391" y="339"/>
                    </a:lnTo>
                    <a:lnTo>
                      <a:pt x="389" y="339"/>
                    </a:lnTo>
                    <a:lnTo>
                      <a:pt x="388" y="341"/>
                    </a:lnTo>
                    <a:lnTo>
                      <a:pt x="385" y="342"/>
                    </a:lnTo>
                    <a:lnTo>
                      <a:pt x="383" y="343"/>
                    </a:lnTo>
                    <a:lnTo>
                      <a:pt x="380" y="344"/>
                    </a:lnTo>
                    <a:lnTo>
                      <a:pt x="379" y="346"/>
                    </a:lnTo>
                    <a:lnTo>
                      <a:pt x="377" y="347"/>
                    </a:lnTo>
                    <a:lnTo>
                      <a:pt x="376" y="347"/>
                    </a:lnTo>
                    <a:lnTo>
                      <a:pt x="374" y="347"/>
                    </a:lnTo>
                    <a:lnTo>
                      <a:pt x="372" y="347"/>
                    </a:lnTo>
                    <a:lnTo>
                      <a:pt x="371" y="347"/>
                    </a:lnTo>
                    <a:lnTo>
                      <a:pt x="370" y="348"/>
                    </a:lnTo>
                    <a:lnTo>
                      <a:pt x="370" y="347"/>
                    </a:lnTo>
                    <a:lnTo>
                      <a:pt x="368" y="347"/>
                    </a:lnTo>
                    <a:lnTo>
                      <a:pt x="367" y="347"/>
                    </a:lnTo>
                    <a:lnTo>
                      <a:pt x="366" y="347"/>
                    </a:lnTo>
                    <a:lnTo>
                      <a:pt x="364" y="347"/>
                    </a:lnTo>
                    <a:lnTo>
                      <a:pt x="363" y="347"/>
                    </a:lnTo>
                    <a:lnTo>
                      <a:pt x="362" y="347"/>
                    </a:lnTo>
                    <a:lnTo>
                      <a:pt x="360" y="347"/>
                    </a:lnTo>
                    <a:lnTo>
                      <a:pt x="359" y="347"/>
                    </a:lnTo>
                    <a:lnTo>
                      <a:pt x="358" y="347"/>
                    </a:lnTo>
                    <a:lnTo>
                      <a:pt x="358" y="348"/>
                    </a:lnTo>
                    <a:lnTo>
                      <a:pt x="358" y="350"/>
                    </a:lnTo>
                    <a:lnTo>
                      <a:pt x="358" y="351"/>
                    </a:lnTo>
                    <a:lnTo>
                      <a:pt x="357" y="351"/>
                    </a:lnTo>
                    <a:lnTo>
                      <a:pt x="357" y="352"/>
                    </a:lnTo>
                    <a:lnTo>
                      <a:pt x="357" y="354"/>
                    </a:lnTo>
                    <a:lnTo>
                      <a:pt x="357" y="355"/>
                    </a:lnTo>
                    <a:lnTo>
                      <a:pt x="358" y="355"/>
                    </a:lnTo>
                    <a:lnTo>
                      <a:pt x="359" y="355"/>
                    </a:lnTo>
                    <a:lnTo>
                      <a:pt x="359" y="356"/>
                    </a:lnTo>
                    <a:lnTo>
                      <a:pt x="360" y="358"/>
                    </a:lnTo>
                    <a:lnTo>
                      <a:pt x="359" y="359"/>
                    </a:lnTo>
                    <a:lnTo>
                      <a:pt x="359" y="360"/>
                    </a:lnTo>
                    <a:lnTo>
                      <a:pt x="360" y="361"/>
                    </a:lnTo>
                    <a:lnTo>
                      <a:pt x="359" y="361"/>
                    </a:lnTo>
                    <a:lnTo>
                      <a:pt x="360" y="361"/>
                    </a:lnTo>
                    <a:lnTo>
                      <a:pt x="360" y="363"/>
                    </a:lnTo>
                    <a:lnTo>
                      <a:pt x="360" y="364"/>
                    </a:lnTo>
                    <a:lnTo>
                      <a:pt x="360" y="365"/>
                    </a:lnTo>
                    <a:lnTo>
                      <a:pt x="360" y="367"/>
                    </a:lnTo>
                    <a:lnTo>
                      <a:pt x="360" y="368"/>
                    </a:lnTo>
                    <a:lnTo>
                      <a:pt x="359" y="368"/>
                    </a:lnTo>
                    <a:lnTo>
                      <a:pt x="359" y="369"/>
                    </a:lnTo>
                    <a:lnTo>
                      <a:pt x="359" y="371"/>
                    </a:lnTo>
                    <a:lnTo>
                      <a:pt x="360" y="371"/>
                    </a:lnTo>
                    <a:lnTo>
                      <a:pt x="362" y="372"/>
                    </a:lnTo>
                    <a:lnTo>
                      <a:pt x="363" y="373"/>
                    </a:lnTo>
                    <a:lnTo>
                      <a:pt x="363" y="375"/>
                    </a:lnTo>
                    <a:lnTo>
                      <a:pt x="364" y="376"/>
                    </a:lnTo>
                    <a:lnTo>
                      <a:pt x="364" y="377"/>
                    </a:lnTo>
                    <a:lnTo>
                      <a:pt x="364" y="378"/>
                    </a:lnTo>
                    <a:lnTo>
                      <a:pt x="366" y="378"/>
                    </a:lnTo>
                    <a:lnTo>
                      <a:pt x="366" y="380"/>
                    </a:lnTo>
                    <a:lnTo>
                      <a:pt x="367" y="380"/>
                    </a:lnTo>
                    <a:lnTo>
                      <a:pt x="368" y="381"/>
                    </a:lnTo>
                    <a:lnTo>
                      <a:pt x="368" y="382"/>
                    </a:lnTo>
                    <a:lnTo>
                      <a:pt x="368" y="384"/>
                    </a:lnTo>
                    <a:lnTo>
                      <a:pt x="368" y="385"/>
                    </a:lnTo>
                    <a:lnTo>
                      <a:pt x="367" y="385"/>
                    </a:lnTo>
                    <a:lnTo>
                      <a:pt x="367" y="386"/>
                    </a:lnTo>
                    <a:lnTo>
                      <a:pt x="366" y="386"/>
                    </a:lnTo>
                    <a:lnTo>
                      <a:pt x="364" y="386"/>
                    </a:lnTo>
                    <a:lnTo>
                      <a:pt x="363" y="386"/>
                    </a:lnTo>
                    <a:lnTo>
                      <a:pt x="363" y="388"/>
                    </a:lnTo>
                    <a:lnTo>
                      <a:pt x="362" y="388"/>
                    </a:lnTo>
                    <a:lnTo>
                      <a:pt x="362" y="389"/>
                    </a:lnTo>
                    <a:lnTo>
                      <a:pt x="360" y="389"/>
                    </a:lnTo>
                    <a:lnTo>
                      <a:pt x="360" y="390"/>
                    </a:lnTo>
                    <a:lnTo>
                      <a:pt x="360" y="392"/>
                    </a:lnTo>
                    <a:lnTo>
                      <a:pt x="359" y="392"/>
                    </a:lnTo>
                    <a:lnTo>
                      <a:pt x="359" y="393"/>
                    </a:lnTo>
                    <a:lnTo>
                      <a:pt x="358" y="393"/>
                    </a:lnTo>
                    <a:lnTo>
                      <a:pt x="358" y="394"/>
                    </a:lnTo>
                    <a:lnTo>
                      <a:pt x="357" y="396"/>
                    </a:lnTo>
                    <a:lnTo>
                      <a:pt x="355" y="396"/>
                    </a:lnTo>
                    <a:lnTo>
                      <a:pt x="355" y="397"/>
                    </a:lnTo>
                    <a:lnTo>
                      <a:pt x="354" y="398"/>
                    </a:lnTo>
                    <a:lnTo>
                      <a:pt x="354" y="399"/>
                    </a:lnTo>
                    <a:lnTo>
                      <a:pt x="354" y="401"/>
                    </a:lnTo>
                    <a:lnTo>
                      <a:pt x="354" y="402"/>
                    </a:lnTo>
                    <a:lnTo>
                      <a:pt x="354" y="403"/>
                    </a:lnTo>
                    <a:lnTo>
                      <a:pt x="354" y="405"/>
                    </a:lnTo>
                    <a:lnTo>
                      <a:pt x="354" y="406"/>
                    </a:lnTo>
                    <a:lnTo>
                      <a:pt x="353" y="407"/>
                    </a:lnTo>
                    <a:lnTo>
                      <a:pt x="353" y="409"/>
                    </a:lnTo>
                    <a:lnTo>
                      <a:pt x="353" y="410"/>
                    </a:lnTo>
                    <a:lnTo>
                      <a:pt x="351" y="410"/>
                    </a:lnTo>
                    <a:lnTo>
                      <a:pt x="350" y="411"/>
                    </a:lnTo>
                    <a:lnTo>
                      <a:pt x="349" y="413"/>
                    </a:lnTo>
                    <a:lnTo>
                      <a:pt x="349" y="414"/>
                    </a:lnTo>
                    <a:lnTo>
                      <a:pt x="349" y="415"/>
                    </a:lnTo>
                    <a:lnTo>
                      <a:pt x="347" y="415"/>
                    </a:lnTo>
                    <a:lnTo>
                      <a:pt x="347" y="416"/>
                    </a:lnTo>
                    <a:lnTo>
                      <a:pt x="346" y="418"/>
                    </a:lnTo>
                    <a:lnTo>
                      <a:pt x="346" y="420"/>
                    </a:lnTo>
                    <a:lnTo>
                      <a:pt x="347" y="423"/>
                    </a:lnTo>
                    <a:lnTo>
                      <a:pt x="347" y="424"/>
                    </a:lnTo>
                    <a:lnTo>
                      <a:pt x="347" y="426"/>
                    </a:lnTo>
                    <a:lnTo>
                      <a:pt x="346" y="426"/>
                    </a:lnTo>
                    <a:lnTo>
                      <a:pt x="346" y="427"/>
                    </a:lnTo>
                    <a:lnTo>
                      <a:pt x="345" y="427"/>
                    </a:lnTo>
                    <a:lnTo>
                      <a:pt x="345" y="428"/>
                    </a:lnTo>
                    <a:lnTo>
                      <a:pt x="343" y="428"/>
                    </a:lnTo>
                    <a:lnTo>
                      <a:pt x="343" y="430"/>
                    </a:lnTo>
                    <a:lnTo>
                      <a:pt x="342" y="430"/>
                    </a:lnTo>
                    <a:lnTo>
                      <a:pt x="342" y="431"/>
                    </a:lnTo>
                    <a:lnTo>
                      <a:pt x="341" y="431"/>
                    </a:lnTo>
                    <a:lnTo>
                      <a:pt x="341" y="432"/>
                    </a:lnTo>
                    <a:lnTo>
                      <a:pt x="340" y="432"/>
                    </a:lnTo>
                    <a:lnTo>
                      <a:pt x="338" y="432"/>
                    </a:lnTo>
                    <a:lnTo>
                      <a:pt x="338" y="433"/>
                    </a:lnTo>
                    <a:lnTo>
                      <a:pt x="337" y="435"/>
                    </a:lnTo>
                    <a:lnTo>
                      <a:pt x="338" y="435"/>
                    </a:lnTo>
                    <a:lnTo>
                      <a:pt x="338" y="436"/>
                    </a:lnTo>
                    <a:lnTo>
                      <a:pt x="338" y="437"/>
                    </a:lnTo>
                    <a:lnTo>
                      <a:pt x="340" y="437"/>
                    </a:lnTo>
                    <a:lnTo>
                      <a:pt x="341" y="437"/>
                    </a:lnTo>
                    <a:lnTo>
                      <a:pt x="343" y="439"/>
                    </a:lnTo>
                    <a:lnTo>
                      <a:pt x="343" y="440"/>
                    </a:lnTo>
                    <a:lnTo>
                      <a:pt x="343" y="441"/>
                    </a:lnTo>
                    <a:lnTo>
                      <a:pt x="343" y="443"/>
                    </a:lnTo>
                    <a:lnTo>
                      <a:pt x="345" y="443"/>
                    </a:lnTo>
                    <a:lnTo>
                      <a:pt x="346" y="443"/>
                    </a:lnTo>
                    <a:lnTo>
                      <a:pt x="346" y="444"/>
                    </a:lnTo>
                    <a:lnTo>
                      <a:pt x="347" y="445"/>
                    </a:lnTo>
                    <a:lnTo>
                      <a:pt x="346" y="445"/>
                    </a:lnTo>
                    <a:lnTo>
                      <a:pt x="346" y="447"/>
                    </a:lnTo>
                    <a:lnTo>
                      <a:pt x="345" y="447"/>
                    </a:lnTo>
                    <a:lnTo>
                      <a:pt x="346" y="448"/>
                    </a:lnTo>
                    <a:lnTo>
                      <a:pt x="345" y="448"/>
                    </a:lnTo>
                    <a:lnTo>
                      <a:pt x="345" y="449"/>
                    </a:lnTo>
                    <a:lnTo>
                      <a:pt x="346" y="449"/>
                    </a:lnTo>
                    <a:lnTo>
                      <a:pt x="346" y="450"/>
                    </a:lnTo>
                    <a:lnTo>
                      <a:pt x="346" y="452"/>
                    </a:lnTo>
                    <a:lnTo>
                      <a:pt x="346" y="453"/>
                    </a:lnTo>
                    <a:lnTo>
                      <a:pt x="346" y="454"/>
                    </a:lnTo>
                    <a:lnTo>
                      <a:pt x="347" y="454"/>
                    </a:lnTo>
                    <a:lnTo>
                      <a:pt x="347" y="456"/>
                    </a:lnTo>
                    <a:lnTo>
                      <a:pt x="346" y="456"/>
                    </a:lnTo>
                    <a:lnTo>
                      <a:pt x="346" y="457"/>
                    </a:lnTo>
                    <a:lnTo>
                      <a:pt x="346" y="458"/>
                    </a:lnTo>
                    <a:lnTo>
                      <a:pt x="346" y="460"/>
                    </a:lnTo>
                    <a:lnTo>
                      <a:pt x="346" y="461"/>
                    </a:lnTo>
                    <a:lnTo>
                      <a:pt x="346" y="462"/>
                    </a:lnTo>
                    <a:lnTo>
                      <a:pt x="346" y="464"/>
                    </a:lnTo>
                    <a:lnTo>
                      <a:pt x="345" y="464"/>
                    </a:lnTo>
                    <a:lnTo>
                      <a:pt x="343" y="464"/>
                    </a:lnTo>
                    <a:lnTo>
                      <a:pt x="343" y="465"/>
                    </a:lnTo>
                    <a:lnTo>
                      <a:pt x="343" y="466"/>
                    </a:lnTo>
                    <a:lnTo>
                      <a:pt x="342" y="466"/>
                    </a:lnTo>
                    <a:lnTo>
                      <a:pt x="341" y="466"/>
                    </a:lnTo>
                    <a:lnTo>
                      <a:pt x="341" y="468"/>
                    </a:lnTo>
                    <a:lnTo>
                      <a:pt x="342" y="469"/>
                    </a:lnTo>
                    <a:lnTo>
                      <a:pt x="341" y="469"/>
                    </a:lnTo>
                    <a:lnTo>
                      <a:pt x="341" y="470"/>
                    </a:lnTo>
                    <a:lnTo>
                      <a:pt x="341" y="471"/>
                    </a:lnTo>
                    <a:lnTo>
                      <a:pt x="340" y="471"/>
                    </a:lnTo>
                    <a:lnTo>
                      <a:pt x="340" y="473"/>
                    </a:lnTo>
                    <a:lnTo>
                      <a:pt x="338" y="473"/>
                    </a:lnTo>
                    <a:lnTo>
                      <a:pt x="337" y="474"/>
                    </a:lnTo>
                    <a:lnTo>
                      <a:pt x="337" y="475"/>
                    </a:lnTo>
                    <a:lnTo>
                      <a:pt x="337" y="477"/>
                    </a:lnTo>
                    <a:lnTo>
                      <a:pt x="337" y="478"/>
                    </a:lnTo>
                    <a:lnTo>
                      <a:pt x="338" y="478"/>
                    </a:lnTo>
                    <a:lnTo>
                      <a:pt x="338" y="479"/>
                    </a:lnTo>
                    <a:lnTo>
                      <a:pt x="337" y="479"/>
                    </a:lnTo>
                    <a:lnTo>
                      <a:pt x="338" y="481"/>
                    </a:lnTo>
                    <a:lnTo>
                      <a:pt x="337" y="481"/>
                    </a:lnTo>
                    <a:lnTo>
                      <a:pt x="337" y="482"/>
                    </a:lnTo>
                    <a:lnTo>
                      <a:pt x="337" y="483"/>
                    </a:lnTo>
                    <a:lnTo>
                      <a:pt x="337" y="485"/>
                    </a:lnTo>
                    <a:lnTo>
                      <a:pt x="338" y="485"/>
                    </a:lnTo>
                    <a:lnTo>
                      <a:pt x="338" y="486"/>
                    </a:lnTo>
                    <a:lnTo>
                      <a:pt x="338" y="487"/>
                    </a:lnTo>
                    <a:lnTo>
                      <a:pt x="337" y="487"/>
                    </a:lnTo>
                    <a:lnTo>
                      <a:pt x="337" y="488"/>
                    </a:lnTo>
                    <a:lnTo>
                      <a:pt x="336" y="488"/>
                    </a:lnTo>
                    <a:lnTo>
                      <a:pt x="334" y="488"/>
                    </a:lnTo>
                    <a:lnTo>
                      <a:pt x="334" y="490"/>
                    </a:lnTo>
                    <a:lnTo>
                      <a:pt x="334" y="491"/>
                    </a:lnTo>
                    <a:lnTo>
                      <a:pt x="333" y="491"/>
                    </a:lnTo>
                    <a:lnTo>
                      <a:pt x="333" y="492"/>
                    </a:lnTo>
                    <a:lnTo>
                      <a:pt x="333" y="494"/>
                    </a:lnTo>
                    <a:lnTo>
                      <a:pt x="333" y="495"/>
                    </a:lnTo>
                    <a:lnTo>
                      <a:pt x="332" y="496"/>
                    </a:lnTo>
                    <a:lnTo>
                      <a:pt x="333" y="496"/>
                    </a:lnTo>
                    <a:lnTo>
                      <a:pt x="333" y="498"/>
                    </a:lnTo>
                    <a:lnTo>
                      <a:pt x="332" y="498"/>
                    </a:lnTo>
                    <a:lnTo>
                      <a:pt x="333" y="498"/>
                    </a:lnTo>
                    <a:lnTo>
                      <a:pt x="332" y="498"/>
                    </a:lnTo>
                    <a:lnTo>
                      <a:pt x="332" y="499"/>
                    </a:lnTo>
                    <a:lnTo>
                      <a:pt x="330" y="499"/>
                    </a:lnTo>
                    <a:lnTo>
                      <a:pt x="332" y="499"/>
                    </a:lnTo>
                    <a:lnTo>
                      <a:pt x="330" y="499"/>
                    </a:lnTo>
                    <a:lnTo>
                      <a:pt x="330" y="500"/>
                    </a:lnTo>
                    <a:lnTo>
                      <a:pt x="330" y="502"/>
                    </a:lnTo>
                    <a:lnTo>
                      <a:pt x="329" y="502"/>
                    </a:lnTo>
                    <a:lnTo>
                      <a:pt x="329" y="503"/>
                    </a:lnTo>
                    <a:lnTo>
                      <a:pt x="329" y="502"/>
                    </a:lnTo>
                    <a:lnTo>
                      <a:pt x="329" y="503"/>
                    </a:lnTo>
                    <a:lnTo>
                      <a:pt x="328" y="503"/>
                    </a:lnTo>
                    <a:lnTo>
                      <a:pt x="326" y="503"/>
                    </a:lnTo>
                    <a:lnTo>
                      <a:pt x="326" y="504"/>
                    </a:lnTo>
                    <a:lnTo>
                      <a:pt x="325" y="504"/>
                    </a:lnTo>
                    <a:lnTo>
                      <a:pt x="326" y="504"/>
                    </a:lnTo>
                    <a:lnTo>
                      <a:pt x="325" y="504"/>
                    </a:lnTo>
                    <a:lnTo>
                      <a:pt x="324" y="504"/>
                    </a:lnTo>
                    <a:lnTo>
                      <a:pt x="323" y="504"/>
                    </a:lnTo>
                    <a:lnTo>
                      <a:pt x="323" y="505"/>
                    </a:lnTo>
                    <a:lnTo>
                      <a:pt x="321" y="505"/>
                    </a:lnTo>
                    <a:lnTo>
                      <a:pt x="321" y="504"/>
                    </a:lnTo>
                    <a:lnTo>
                      <a:pt x="320" y="504"/>
                    </a:lnTo>
                    <a:lnTo>
                      <a:pt x="319" y="504"/>
                    </a:lnTo>
                    <a:lnTo>
                      <a:pt x="319" y="505"/>
                    </a:lnTo>
                    <a:lnTo>
                      <a:pt x="319" y="504"/>
                    </a:lnTo>
                    <a:lnTo>
                      <a:pt x="319" y="505"/>
                    </a:lnTo>
                    <a:lnTo>
                      <a:pt x="317" y="505"/>
                    </a:lnTo>
                    <a:lnTo>
                      <a:pt x="317" y="507"/>
                    </a:lnTo>
                    <a:lnTo>
                      <a:pt x="317" y="505"/>
                    </a:lnTo>
                    <a:lnTo>
                      <a:pt x="316" y="505"/>
                    </a:lnTo>
                    <a:lnTo>
                      <a:pt x="316" y="507"/>
                    </a:lnTo>
                    <a:lnTo>
                      <a:pt x="316" y="505"/>
                    </a:lnTo>
                    <a:lnTo>
                      <a:pt x="316" y="507"/>
                    </a:lnTo>
                    <a:lnTo>
                      <a:pt x="315" y="507"/>
                    </a:lnTo>
                    <a:lnTo>
                      <a:pt x="313" y="507"/>
                    </a:lnTo>
                    <a:lnTo>
                      <a:pt x="312" y="507"/>
                    </a:lnTo>
                    <a:lnTo>
                      <a:pt x="312" y="508"/>
                    </a:lnTo>
                    <a:lnTo>
                      <a:pt x="312" y="507"/>
                    </a:lnTo>
                    <a:lnTo>
                      <a:pt x="311" y="507"/>
                    </a:lnTo>
                    <a:lnTo>
                      <a:pt x="311" y="508"/>
                    </a:lnTo>
                    <a:lnTo>
                      <a:pt x="311" y="507"/>
                    </a:lnTo>
                    <a:lnTo>
                      <a:pt x="311" y="508"/>
                    </a:lnTo>
                    <a:lnTo>
                      <a:pt x="309" y="508"/>
                    </a:lnTo>
                    <a:lnTo>
                      <a:pt x="309" y="509"/>
                    </a:lnTo>
                    <a:lnTo>
                      <a:pt x="309" y="511"/>
                    </a:lnTo>
                    <a:lnTo>
                      <a:pt x="311" y="511"/>
                    </a:lnTo>
                    <a:lnTo>
                      <a:pt x="309" y="511"/>
                    </a:lnTo>
                    <a:lnTo>
                      <a:pt x="309" y="512"/>
                    </a:lnTo>
                    <a:lnTo>
                      <a:pt x="309" y="511"/>
                    </a:lnTo>
                    <a:lnTo>
                      <a:pt x="308" y="511"/>
                    </a:lnTo>
                    <a:lnTo>
                      <a:pt x="308" y="512"/>
                    </a:lnTo>
                    <a:lnTo>
                      <a:pt x="307" y="512"/>
                    </a:lnTo>
                    <a:lnTo>
                      <a:pt x="307" y="513"/>
                    </a:lnTo>
                    <a:lnTo>
                      <a:pt x="305" y="513"/>
                    </a:lnTo>
                    <a:lnTo>
                      <a:pt x="304" y="513"/>
                    </a:lnTo>
                    <a:lnTo>
                      <a:pt x="303" y="513"/>
                    </a:lnTo>
                    <a:lnTo>
                      <a:pt x="303" y="515"/>
                    </a:lnTo>
                    <a:lnTo>
                      <a:pt x="302" y="515"/>
                    </a:lnTo>
                    <a:lnTo>
                      <a:pt x="302" y="516"/>
                    </a:lnTo>
                    <a:lnTo>
                      <a:pt x="300" y="516"/>
                    </a:lnTo>
                    <a:lnTo>
                      <a:pt x="300" y="517"/>
                    </a:lnTo>
                    <a:lnTo>
                      <a:pt x="302" y="517"/>
                    </a:lnTo>
                    <a:lnTo>
                      <a:pt x="300" y="517"/>
                    </a:lnTo>
                    <a:lnTo>
                      <a:pt x="300" y="519"/>
                    </a:lnTo>
                    <a:lnTo>
                      <a:pt x="299" y="519"/>
                    </a:lnTo>
                    <a:lnTo>
                      <a:pt x="298" y="519"/>
                    </a:lnTo>
                    <a:lnTo>
                      <a:pt x="296" y="519"/>
                    </a:lnTo>
                    <a:lnTo>
                      <a:pt x="296" y="520"/>
                    </a:lnTo>
                    <a:lnTo>
                      <a:pt x="295" y="520"/>
                    </a:lnTo>
                    <a:lnTo>
                      <a:pt x="294" y="520"/>
                    </a:lnTo>
                    <a:lnTo>
                      <a:pt x="294" y="521"/>
                    </a:lnTo>
                    <a:lnTo>
                      <a:pt x="294" y="520"/>
                    </a:lnTo>
                    <a:lnTo>
                      <a:pt x="294" y="521"/>
                    </a:lnTo>
                    <a:lnTo>
                      <a:pt x="292" y="521"/>
                    </a:lnTo>
                    <a:lnTo>
                      <a:pt x="292" y="522"/>
                    </a:lnTo>
                    <a:lnTo>
                      <a:pt x="294" y="522"/>
                    </a:lnTo>
                    <a:lnTo>
                      <a:pt x="294" y="524"/>
                    </a:lnTo>
                    <a:lnTo>
                      <a:pt x="292" y="524"/>
                    </a:lnTo>
                    <a:lnTo>
                      <a:pt x="292" y="525"/>
                    </a:lnTo>
                    <a:lnTo>
                      <a:pt x="292" y="524"/>
                    </a:lnTo>
                    <a:lnTo>
                      <a:pt x="294" y="524"/>
                    </a:lnTo>
                    <a:lnTo>
                      <a:pt x="294" y="525"/>
                    </a:lnTo>
                    <a:lnTo>
                      <a:pt x="294" y="526"/>
                    </a:lnTo>
                    <a:lnTo>
                      <a:pt x="292" y="526"/>
                    </a:lnTo>
                    <a:lnTo>
                      <a:pt x="292" y="528"/>
                    </a:lnTo>
                    <a:lnTo>
                      <a:pt x="291" y="528"/>
                    </a:lnTo>
                    <a:lnTo>
                      <a:pt x="292" y="528"/>
                    </a:lnTo>
                    <a:lnTo>
                      <a:pt x="291" y="528"/>
                    </a:lnTo>
                    <a:lnTo>
                      <a:pt x="292" y="528"/>
                    </a:lnTo>
                    <a:lnTo>
                      <a:pt x="292" y="529"/>
                    </a:lnTo>
                    <a:lnTo>
                      <a:pt x="292" y="530"/>
                    </a:lnTo>
                    <a:lnTo>
                      <a:pt x="294" y="530"/>
                    </a:lnTo>
                    <a:lnTo>
                      <a:pt x="294" y="532"/>
                    </a:lnTo>
                    <a:lnTo>
                      <a:pt x="292" y="532"/>
                    </a:lnTo>
                    <a:lnTo>
                      <a:pt x="292" y="530"/>
                    </a:lnTo>
                    <a:lnTo>
                      <a:pt x="291" y="530"/>
                    </a:lnTo>
                    <a:lnTo>
                      <a:pt x="291" y="532"/>
                    </a:lnTo>
                    <a:lnTo>
                      <a:pt x="291" y="533"/>
                    </a:lnTo>
                    <a:lnTo>
                      <a:pt x="292" y="533"/>
                    </a:lnTo>
                    <a:lnTo>
                      <a:pt x="291" y="533"/>
                    </a:lnTo>
                    <a:lnTo>
                      <a:pt x="290" y="533"/>
                    </a:lnTo>
                    <a:lnTo>
                      <a:pt x="290" y="532"/>
                    </a:lnTo>
                    <a:lnTo>
                      <a:pt x="288" y="532"/>
                    </a:lnTo>
                    <a:lnTo>
                      <a:pt x="290" y="532"/>
                    </a:lnTo>
                    <a:lnTo>
                      <a:pt x="288" y="532"/>
                    </a:lnTo>
                    <a:lnTo>
                      <a:pt x="288" y="530"/>
                    </a:lnTo>
                    <a:lnTo>
                      <a:pt x="287" y="530"/>
                    </a:lnTo>
                    <a:lnTo>
                      <a:pt x="288" y="530"/>
                    </a:lnTo>
                    <a:lnTo>
                      <a:pt x="287" y="530"/>
                    </a:lnTo>
                    <a:lnTo>
                      <a:pt x="287" y="532"/>
                    </a:lnTo>
                    <a:lnTo>
                      <a:pt x="288" y="532"/>
                    </a:lnTo>
                    <a:lnTo>
                      <a:pt x="288" y="533"/>
                    </a:lnTo>
                    <a:lnTo>
                      <a:pt x="288" y="534"/>
                    </a:lnTo>
                    <a:lnTo>
                      <a:pt x="288" y="536"/>
                    </a:lnTo>
                    <a:lnTo>
                      <a:pt x="287" y="536"/>
                    </a:lnTo>
                    <a:lnTo>
                      <a:pt x="287" y="537"/>
                    </a:lnTo>
                    <a:lnTo>
                      <a:pt x="286" y="537"/>
                    </a:lnTo>
                    <a:lnTo>
                      <a:pt x="287" y="537"/>
                    </a:lnTo>
                    <a:lnTo>
                      <a:pt x="286" y="537"/>
                    </a:lnTo>
                    <a:lnTo>
                      <a:pt x="286" y="538"/>
                    </a:lnTo>
                    <a:lnTo>
                      <a:pt x="285" y="538"/>
                    </a:lnTo>
                    <a:lnTo>
                      <a:pt x="285" y="537"/>
                    </a:lnTo>
                    <a:lnTo>
                      <a:pt x="285" y="536"/>
                    </a:lnTo>
                    <a:lnTo>
                      <a:pt x="283" y="536"/>
                    </a:lnTo>
                    <a:lnTo>
                      <a:pt x="283" y="534"/>
                    </a:lnTo>
                    <a:lnTo>
                      <a:pt x="282" y="536"/>
                    </a:lnTo>
                    <a:lnTo>
                      <a:pt x="281" y="536"/>
                    </a:lnTo>
                    <a:lnTo>
                      <a:pt x="279" y="536"/>
                    </a:lnTo>
                    <a:lnTo>
                      <a:pt x="278" y="536"/>
                    </a:lnTo>
                    <a:lnTo>
                      <a:pt x="278" y="534"/>
                    </a:lnTo>
                    <a:lnTo>
                      <a:pt x="277" y="534"/>
                    </a:lnTo>
                    <a:lnTo>
                      <a:pt x="277" y="536"/>
                    </a:lnTo>
                    <a:lnTo>
                      <a:pt x="275" y="536"/>
                    </a:lnTo>
                    <a:lnTo>
                      <a:pt x="275" y="534"/>
                    </a:lnTo>
                    <a:lnTo>
                      <a:pt x="274" y="534"/>
                    </a:lnTo>
                    <a:lnTo>
                      <a:pt x="273" y="534"/>
                    </a:lnTo>
                    <a:lnTo>
                      <a:pt x="273" y="533"/>
                    </a:lnTo>
                    <a:lnTo>
                      <a:pt x="273" y="534"/>
                    </a:lnTo>
                    <a:lnTo>
                      <a:pt x="271" y="536"/>
                    </a:lnTo>
                    <a:lnTo>
                      <a:pt x="270" y="536"/>
                    </a:lnTo>
                    <a:lnTo>
                      <a:pt x="270" y="537"/>
                    </a:lnTo>
                    <a:lnTo>
                      <a:pt x="269" y="537"/>
                    </a:lnTo>
                    <a:lnTo>
                      <a:pt x="269" y="538"/>
                    </a:lnTo>
                    <a:lnTo>
                      <a:pt x="269" y="540"/>
                    </a:lnTo>
                    <a:lnTo>
                      <a:pt x="268" y="540"/>
                    </a:lnTo>
                    <a:lnTo>
                      <a:pt x="268" y="541"/>
                    </a:lnTo>
                    <a:lnTo>
                      <a:pt x="268" y="542"/>
                    </a:lnTo>
                    <a:lnTo>
                      <a:pt x="268" y="543"/>
                    </a:lnTo>
                    <a:lnTo>
                      <a:pt x="266" y="543"/>
                    </a:lnTo>
                    <a:lnTo>
                      <a:pt x="266" y="545"/>
                    </a:lnTo>
                    <a:lnTo>
                      <a:pt x="266" y="546"/>
                    </a:lnTo>
                    <a:lnTo>
                      <a:pt x="266" y="547"/>
                    </a:lnTo>
                    <a:lnTo>
                      <a:pt x="265" y="549"/>
                    </a:lnTo>
                    <a:lnTo>
                      <a:pt x="265" y="551"/>
                    </a:lnTo>
                    <a:lnTo>
                      <a:pt x="266" y="553"/>
                    </a:lnTo>
                    <a:lnTo>
                      <a:pt x="268" y="553"/>
                    </a:lnTo>
                    <a:lnTo>
                      <a:pt x="268" y="554"/>
                    </a:lnTo>
                    <a:lnTo>
                      <a:pt x="271" y="555"/>
                    </a:lnTo>
                    <a:lnTo>
                      <a:pt x="271" y="557"/>
                    </a:lnTo>
                    <a:lnTo>
                      <a:pt x="273" y="557"/>
                    </a:lnTo>
                    <a:lnTo>
                      <a:pt x="274" y="558"/>
                    </a:lnTo>
                    <a:lnTo>
                      <a:pt x="275" y="558"/>
                    </a:lnTo>
                    <a:lnTo>
                      <a:pt x="277" y="559"/>
                    </a:lnTo>
                    <a:lnTo>
                      <a:pt x="278" y="560"/>
                    </a:lnTo>
                    <a:lnTo>
                      <a:pt x="278" y="562"/>
                    </a:lnTo>
                    <a:lnTo>
                      <a:pt x="279" y="562"/>
                    </a:lnTo>
                    <a:lnTo>
                      <a:pt x="279" y="563"/>
                    </a:lnTo>
                    <a:lnTo>
                      <a:pt x="281" y="563"/>
                    </a:lnTo>
                    <a:lnTo>
                      <a:pt x="281" y="564"/>
                    </a:lnTo>
                    <a:lnTo>
                      <a:pt x="279" y="564"/>
                    </a:lnTo>
                    <a:lnTo>
                      <a:pt x="281" y="564"/>
                    </a:lnTo>
                    <a:lnTo>
                      <a:pt x="282" y="564"/>
                    </a:lnTo>
                    <a:lnTo>
                      <a:pt x="282" y="566"/>
                    </a:lnTo>
                    <a:lnTo>
                      <a:pt x="283" y="566"/>
                    </a:lnTo>
                    <a:lnTo>
                      <a:pt x="285" y="566"/>
                    </a:lnTo>
                    <a:lnTo>
                      <a:pt x="285" y="567"/>
                    </a:lnTo>
                    <a:lnTo>
                      <a:pt x="286" y="567"/>
                    </a:lnTo>
                    <a:lnTo>
                      <a:pt x="285" y="567"/>
                    </a:lnTo>
                    <a:lnTo>
                      <a:pt x="285" y="568"/>
                    </a:lnTo>
                    <a:lnTo>
                      <a:pt x="283" y="568"/>
                    </a:lnTo>
                    <a:lnTo>
                      <a:pt x="285" y="568"/>
                    </a:lnTo>
                    <a:lnTo>
                      <a:pt x="285" y="570"/>
                    </a:lnTo>
                    <a:lnTo>
                      <a:pt x="283" y="570"/>
                    </a:lnTo>
                    <a:lnTo>
                      <a:pt x="283" y="571"/>
                    </a:lnTo>
                    <a:lnTo>
                      <a:pt x="283" y="572"/>
                    </a:lnTo>
                    <a:lnTo>
                      <a:pt x="282" y="571"/>
                    </a:lnTo>
                    <a:lnTo>
                      <a:pt x="282" y="572"/>
                    </a:lnTo>
                    <a:lnTo>
                      <a:pt x="281" y="572"/>
                    </a:lnTo>
                    <a:lnTo>
                      <a:pt x="282" y="572"/>
                    </a:lnTo>
                    <a:lnTo>
                      <a:pt x="282" y="574"/>
                    </a:lnTo>
                    <a:lnTo>
                      <a:pt x="281" y="574"/>
                    </a:lnTo>
                    <a:lnTo>
                      <a:pt x="281" y="575"/>
                    </a:lnTo>
                    <a:lnTo>
                      <a:pt x="282" y="575"/>
                    </a:lnTo>
                    <a:lnTo>
                      <a:pt x="282" y="576"/>
                    </a:lnTo>
                    <a:lnTo>
                      <a:pt x="283" y="576"/>
                    </a:lnTo>
                    <a:lnTo>
                      <a:pt x="283" y="577"/>
                    </a:lnTo>
                    <a:lnTo>
                      <a:pt x="283" y="579"/>
                    </a:lnTo>
                    <a:lnTo>
                      <a:pt x="283" y="580"/>
                    </a:lnTo>
                    <a:lnTo>
                      <a:pt x="282" y="580"/>
                    </a:lnTo>
                    <a:lnTo>
                      <a:pt x="282" y="581"/>
                    </a:lnTo>
                    <a:lnTo>
                      <a:pt x="281" y="581"/>
                    </a:lnTo>
                    <a:lnTo>
                      <a:pt x="281" y="580"/>
                    </a:lnTo>
                    <a:lnTo>
                      <a:pt x="279" y="580"/>
                    </a:lnTo>
                    <a:lnTo>
                      <a:pt x="279" y="581"/>
                    </a:lnTo>
                    <a:lnTo>
                      <a:pt x="278" y="581"/>
                    </a:lnTo>
                    <a:lnTo>
                      <a:pt x="278" y="580"/>
                    </a:lnTo>
                    <a:lnTo>
                      <a:pt x="277" y="579"/>
                    </a:lnTo>
                    <a:lnTo>
                      <a:pt x="275" y="579"/>
                    </a:lnTo>
                    <a:lnTo>
                      <a:pt x="275" y="580"/>
                    </a:lnTo>
                    <a:lnTo>
                      <a:pt x="274" y="580"/>
                    </a:lnTo>
                    <a:lnTo>
                      <a:pt x="274" y="579"/>
                    </a:lnTo>
                    <a:lnTo>
                      <a:pt x="273" y="579"/>
                    </a:lnTo>
                    <a:lnTo>
                      <a:pt x="271" y="579"/>
                    </a:lnTo>
                    <a:lnTo>
                      <a:pt x="271" y="577"/>
                    </a:lnTo>
                    <a:lnTo>
                      <a:pt x="270" y="577"/>
                    </a:lnTo>
                    <a:lnTo>
                      <a:pt x="271" y="576"/>
                    </a:lnTo>
                    <a:lnTo>
                      <a:pt x="271" y="575"/>
                    </a:lnTo>
                    <a:lnTo>
                      <a:pt x="271" y="576"/>
                    </a:lnTo>
                    <a:lnTo>
                      <a:pt x="271" y="575"/>
                    </a:lnTo>
                    <a:lnTo>
                      <a:pt x="273" y="575"/>
                    </a:lnTo>
                    <a:lnTo>
                      <a:pt x="274" y="574"/>
                    </a:lnTo>
                    <a:lnTo>
                      <a:pt x="273" y="574"/>
                    </a:lnTo>
                    <a:lnTo>
                      <a:pt x="273" y="572"/>
                    </a:lnTo>
                    <a:lnTo>
                      <a:pt x="271" y="572"/>
                    </a:lnTo>
                    <a:lnTo>
                      <a:pt x="270" y="572"/>
                    </a:lnTo>
                    <a:lnTo>
                      <a:pt x="270" y="574"/>
                    </a:lnTo>
                    <a:lnTo>
                      <a:pt x="269" y="574"/>
                    </a:lnTo>
                    <a:lnTo>
                      <a:pt x="269" y="572"/>
                    </a:lnTo>
                    <a:lnTo>
                      <a:pt x="268" y="572"/>
                    </a:lnTo>
                    <a:lnTo>
                      <a:pt x="266" y="572"/>
                    </a:lnTo>
                    <a:lnTo>
                      <a:pt x="266" y="571"/>
                    </a:lnTo>
                    <a:lnTo>
                      <a:pt x="265" y="571"/>
                    </a:lnTo>
                    <a:lnTo>
                      <a:pt x="265" y="572"/>
                    </a:lnTo>
                    <a:lnTo>
                      <a:pt x="265" y="571"/>
                    </a:lnTo>
                    <a:lnTo>
                      <a:pt x="264" y="571"/>
                    </a:lnTo>
                    <a:lnTo>
                      <a:pt x="264" y="572"/>
                    </a:lnTo>
                    <a:lnTo>
                      <a:pt x="261" y="574"/>
                    </a:lnTo>
                    <a:lnTo>
                      <a:pt x="260" y="575"/>
                    </a:lnTo>
                    <a:lnTo>
                      <a:pt x="258" y="576"/>
                    </a:lnTo>
                    <a:lnTo>
                      <a:pt x="260" y="576"/>
                    </a:lnTo>
                    <a:lnTo>
                      <a:pt x="260" y="577"/>
                    </a:lnTo>
                    <a:lnTo>
                      <a:pt x="260" y="579"/>
                    </a:lnTo>
                    <a:lnTo>
                      <a:pt x="258" y="579"/>
                    </a:lnTo>
                    <a:lnTo>
                      <a:pt x="257" y="580"/>
                    </a:lnTo>
                    <a:lnTo>
                      <a:pt x="256" y="580"/>
                    </a:lnTo>
                    <a:lnTo>
                      <a:pt x="254" y="581"/>
                    </a:lnTo>
                    <a:lnTo>
                      <a:pt x="252" y="581"/>
                    </a:lnTo>
                    <a:lnTo>
                      <a:pt x="249" y="581"/>
                    </a:lnTo>
                    <a:lnTo>
                      <a:pt x="248" y="583"/>
                    </a:lnTo>
                    <a:lnTo>
                      <a:pt x="247" y="583"/>
                    </a:lnTo>
                    <a:lnTo>
                      <a:pt x="245" y="583"/>
                    </a:lnTo>
                    <a:lnTo>
                      <a:pt x="241" y="584"/>
                    </a:lnTo>
                    <a:lnTo>
                      <a:pt x="233" y="584"/>
                    </a:lnTo>
                    <a:lnTo>
                      <a:pt x="236" y="583"/>
                    </a:lnTo>
                    <a:lnTo>
                      <a:pt x="241" y="580"/>
                    </a:lnTo>
                    <a:lnTo>
                      <a:pt x="243" y="579"/>
                    </a:lnTo>
                    <a:lnTo>
                      <a:pt x="247" y="576"/>
                    </a:lnTo>
                    <a:lnTo>
                      <a:pt x="245" y="576"/>
                    </a:lnTo>
                    <a:lnTo>
                      <a:pt x="245" y="575"/>
                    </a:lnTo>
                    <a:lnTo>
                      <a:pt x="244" y="575"/>
                    </a:lnTo>
                    <a:lnTo>
                      <a:pt x="243" y="574"/>
                    </a:lnTo>
                    <a:lnTo>
                      <a:pt x="241" y="574"/>
                    </a:lnTo>
                    <a:lnTo>
                      <a:pt x="241" y="572"/>
                    </a:lnTo>
                    <a:lnTo>
                      <a:pt x="240" y="572"/>
                    </a:lnTo>
                    <a:lnTo>
                      <a:pt x="237" y="571"/>
                    </a:lnTo>
                    <a:lnTo>
                      <a:pt x="236" y="570"/>
                    </a:lnTo>
                    <a:lnTo>
                      <a:pt x="233" y="568"/>
                    </a:lnTo>
                    <a:lnTo>
                      <a:pt x="231" y="567"/>
                    </a:lnTo>
                    <a:lnTo>
                      <a:pt x="230" y="567"/>
                    </a:lnTo>
                    <a:lnTo>
                      <a:pt x="228" y="568"/>
                    </a:lnTo>
                    <a:lnTo>
                      <a:pt x="227" y="568"/>
                    </a:lnTo>
                    <a:lnTo>
                      <a:pt x="227" y="570"/>
                    </a:lnTo>
                    <a:lnTo>
                      <a:pt x="226" y="568"/>
                    </a:lnTo>
                    <a:lnTo>
                      <a:pt x="224" y="568"/>
                    </a:lnTo>
                    <a:lnTo>
                      <a:pt x="223" y="568"/>
                    </a:lnTo>
                    <a:lnTo>
                      <a:pt x="222" y="568"/>
                    </a:lnTo>
                    <a:lnTo>
                      <a:pt x="220" y="568"/>
                    </a:lnTo>
                    <a:lnTo>
                      <a:pt x="220" y="570"/>
                    </a:lnTo>
                    <a:lnTo>
                      <a:pt x="219" y="570"/>
                    </a:lnTo>
                    <a:lnTo>
                      <a:pt x="218" y="570"/>
                    </a:lnTo>
                    <a:lnTo>
                      <a:pt x="216" y="570"/>
                    </a:lnTo>
                    <a:lnTo>
                      <a:pt x="215" y="570"/>
                    </a:lnTo>
                    <a:lnTo>
                      <a:pt x="215" y="568"/>
                    </a:lnTo>
                    <a:lnTo>
                      <a:pt x="215" y="567"/>
                    </a:lnTo>
                    <a:lnTo>
                      <a:pt x="215" y="562"/>
                    </a:lnTo>
                    <a:lnTo>
                      <a:pt x="215" y="560"/>
                    </a:lnTo>
                    <a:lnTo>
                      <a:pt x="215" y="559"/>
                    </a:lnTo>
                    <a:lnTo>
                      <a:pt x="215" y="558"/>
                    </a:lnTo>
                    <a:lnTo>
                      <a:pt x="215" y="554"/>
                    </a:lnTo>
                    <a:lnTo>
                      <a:pt x="215" y="550"/>
                    </a:lnTo>
                    <a:lnTo>
                      <a:pt x="215" y="546"/>
                    </a:lnTo>
                    <a:lnTo>
                      <a:pt x="215" y="541"/>
                    </a:lnTo>
                    <a:lnTo>
                      <a:pt x="216" y="541"/>
                    </a:lnTo>
                    <a:lnTo>
                      <a:pt x="215" y="540"/>
                    </a:lnTo>
                    <a:lnTo>
                      <a:pt x="215" y="537"/>
                    </a:lnTo>
                    <a:lnTo>
                      <a:pt x="214" y="537"/>
                    </a:lnTo>
                    <a:lnTo>
                      <a:pt x="213" y="537"/>
                    </a:lnTo>
                    <a:lnTo>
                      <a:pt x="211" y="537"/>
                    </a:lnTo>
                    <a:lnTo>
                      <a:pt x="209" y="537"/>
                    </a:lnTo>
                    <a:lnTo>
                      <a:pt x="207" y="536"/>
                    </a:lnTo>
                    <a:lnTo>
                      <a:pt x="205" y="536"/>
                    </a:lnTo>
                    <a:lnTo>
                      <a:pt x="202" y="536"/>
                    </a:lnTo>
                    <a:lnTo>
                      <a:pt x="199" y="536"/>
                    </a:lnTo>
                    <a:lnTo>
                      <a:pt x="198" y="536"/>
                    </a:lnTo>
                    <a:lnTo>
                      <a:pt x="194" y="536"/>
                    </a:lnTo>
                    <a:lnTo>
                      <a:pt x="193" y="536"/>
                    </a:lnTo>
                    <a:lnTo>
                      <a:pt x="193" y="537"/>
                    </a:lnTo>
                    <a:lnTo>
                      <a:pt x="193" y="538"/>
                    </a:lnTo>
                    <a:lnTo>
                      <a:pt x="192" y="538"/>
                    </a:lnTo>
                    <a:lnTo>
                      <a:pt x="190" y="538"/>
                    </a:lnTo>
                    <a:lnTo>
                      <a:pt x="190" y="540"/>
                    </a:lnTo>
                    <a:lnTo>
                      <a:pt x="189" y="541"/>
                    </a:lnTo>
                    <a:lnTo>
                      <a:pt x="188" y="541"/>
                    </a:lnTo>
                    <a:lnTo>
                      <a:pt x="186" y="542"/>
                    </a:lnTo>
                    <a:lnTo>
                      <a:pt x="185" y="542"/>
                    </a:lnTo>
                    <a:lnTo>
                      <a:pt x="185" y="543"/>
                    </a:lnTo>
                    <a:lnTo>
                      <a:pt x="185" y="545"/>
                    </a:lnTo>
                    <a:lnTo>
                      <a:pt x="185" y="546"/>
                    </a:lnTo>
                    <a:lnTo>
                      <a:pt x="185" y="547"/>
                    </a:lnTo>
                    <a:lnTo>
                      <a:pt x="185" y="549"/>
                    </a:lnTo>
                    <a:lnTo>
                      <a:pt x="185" y="550"/>
                    </a:lnTo>
                    <a:lnTo>
                      <a:pt x="185" y="551"/>
                    </a:lnTo>
                    <a:lnTo>
                      <a:pt x="185" y="553"/>
                    </a:lnTo>
                    <a:lnTo>
                      <a:pt x="185" y="554"/>
                    </a:lnTo>
                    <a:lnTo>
                      <a:pt x="184" y="554"/>
                    </a:lnTo>
                    <a:lnTo>
                      <a:pt x="182" y="554"/>
                    </a:lnTo>
                    <a:lnTo>
                      <a:pt x="182" y="553"/>
                    </a:lnTo>
                    <a:lnTo>
                      <a:pt x="181" y="553"/>
                    </a:lnTo>
                    <a:lnTo>
                      <a:pt x="180" y="553"/>
                    </a:lnTo>
                    <a:lnTo>
                      <a:pt x="178" y="554"/>
                    </a:lnTo>
                    <a:lnTo>
                      <a:pt x="178" y="553"/>
                    </a:lnTo>
                    <a:lnTo>
                      <a:pt x="177" y="553"/>
                    </a:lnTo>
                    <a:lnTo>
                      <a:pt x="176" y="553"/>
                    </a:lnTo>
                    <a:lnTo>
                      <a:pt x="176" y="554"/>
                    </a:lnTo>
                    <a:lnTo>
                      <a:pt x="175" y="554"/>
                    </a:lnTo>
                    <a:lnTo>
                      <a:pt x="173" y="555"/>
                    </a:lnTo>
                    <a:lnTo>
                      <a:pt x="173" y="557"/>
                    </a:lnTo>
                    <a:lnTo>
                      <a:pt x="172" y="557"/>
                    </a:lnTo>
                    <a:lnTo>
                      <a:pt x="172" y="558"/>
                    </a:lnTo>
                    <a:lnTo>
                      <a:pt x="172" y="559"/>
                    </a:lnTo>
                    <a:lnTo>
                      <a:pt x="171" y="559"/>
                    </a:lnTo>
                    <a:lnTo>
                      <a:pt x="169" y="559"/>
                    </a:lnTo>
                    <a:lnTo>
                      <a:pt x="169" y="560"/>
                    </a:lnTo>
                    <a:lnTo>
                      <a:pt x="169" y="562"/>
                    </a:lnTo>
                    <a:lnTo>
                      <a:pt x="168" y="562"/>
                    </a:lnTo>
                    <a:lnTo>
                      <a:pt x="167" y="562"/>
                    </a:lnTo>
                    <a:lnTo>
                      <a:pt x="167" y="563"/>
                    </a:lnTo>
                    <a:lnTo>
                      <a:pt x="165" y="563"/>
                    </a:lnTo>
                    <a:lnTo>
                      <a:pt x="164" y="563"/>
                    </a:lnTo>
                    <a:lnTo>
                      <a:pt x="164" y="564"/>
                    </a:lnTo>
                    <a:lnTo>
                      <a:pt x="163" y="564"/>
                    </a:lnTo>
                    <a:lnTo>
                      <a:pt x="161" y="566"/>
                    </a:lnTo>
                    <a:lnTo>
                      <a:pt x="161" y="567"/>
                    </a:lnTo>
                    <a:lnTo>
                      <a:pt x="160" y="567"/>
                    </a:lnTo>
                    <a:lnTo>
                      <a:pt x="160" y="566"/>
                    </a:lnTo>
                    <a:lnTo>
                      <a:pt x="160" y="567"/>
                    </a:lnTo>
                    <a:lnTo>
                      <a:pt x="159" y="567"/>
                    </a:lnTo>
                    <a:lnTo>
                      <a:pt x="158" y="567"/>
                    </a:lnTo>
                    <a:lnTo>
                      <a:pt x="156" y="567"/>
                    </a:lnTo>
                    <a:lnTo>
                      <a:pt x="155" y="567"/>
                    </a:lnTo>
                    <a:lnTo>
                      <a:pt x="154" y="567"/>
                    </a:lnTo>
                    <a:lnTo>
                      <a:pt x="154" y="568"/>
                    </a:lnTo>
                    <a:lnTo>
                      <a:pt x="152" y="568"/>
                    </a:lnTo>
                    <a:lnTo>
                      <a:pt x="152" y="567"/>
                    </a:lnTo>
                    <a:lnTo>
                      <a:pt x="151" y="567"/>
                    </a:lnTo>
                    <a:lnTo>
                      <a:pt x="150" y="567"/>
                    </a:lnTo>
                    <a:lnTo>
                      <a:pt x="150" y="568"/>
                    </a:lnTo>
                    <a:lnTo>
                      <a:pt x="148" y="568"/>
                    </a:lnTo>
                    <a:lnTo>
                      <a:pt x="147" y="570"/>
                    </a:lnTo>
                    <a:lnTo>
                      <a:pt x="147" y="571"/>
                    </a:lnTo>
                    <a:lnTo>
                      <a:pt x="147" y="572"/>
                    </a:lnTo>
                    <a:lnTo>
                      <a:pt x="147" y="574"/>
                    </a:lnTo>
                    <a:lnTo>
                      <a:pt x="147" y="575"/>
                    </a:lnTo>
                    <a:lnTo>
                      <a:pt x="147" y="576"/>
                    </a:lnTo>
                    <a:lnTo>
                      <a:pt x="146" y="576"/>
                    </a:lnTo>
                    <a:lnTo>
                      <a:pt x="146" y="577"/>
                    </a:lnTo>
                    <a:lnTo>
                      <a:pt x="144" y="577"/>
                    </a:lnTo>
                    <a:lnTo>
                      <a:pt x="146" y="577"/>
                    </a:lnTo>
                    <a:lnTo>
                      <a:pt x="144" y="577"/>
                    </a:lnTo>
                    <a:lnTo>
                      <a:pt x="144" y="579"/>
                    </a:lnTo>
                    <a:lnTo>
                      <a:pt x="143" y="579"/>
                    </a:lnTo>
                    <a:lnTo>
                      <a:pt x="143" y="580"/>
                    </a:lnTo>
                    <a:lnTo>
                      <a:pt x="142" y="580"/>
                    </a:lnTo>
                    <a:lnTo>
                      <a:pt x="141" y="580"/>
                    </a:lnTo>
                    <a:lnTo>
                      <a:pt x="141" y="581"/>
                    </a:lnTo>
                    <a:lnTo>
                      <a:pt x="141" y="580"/>
                    </a:lnTo>
                    <a:lnTo>
                      <a:pt x="139" y="580"/>
                    </a:lnTo>
                    <a:lnTo>
                      <a:pt x="138" y="580"/>
                    </a:lnTo>
                    <a:lnTo>
                      <a:pt x="137" y="580"/>
                    </a:lnTo>
                    <a:lnTo>
                      <a:pt x="137" y="581"/>
                    </a:lnTo>
                    <a:lnTo>
                      <a:pt x="135" y="581"/>
                    </a:lnTo>
                    <a:lnTo>
                      <a:pt x="134" y="581"/>
                    </a:lnTo>
                    <a:lnTo>
                      <a:pt x="134" y="583"/>
                    </a:lnTo>
                    <a:lnTo>
                      <a:pt x="133" y="583"/>
                    </a:lnTo>
                    <a:lnTo>
                      <a:pt x="133" y="584"/>
                    </a:lnTo>
                    <a:lnTo>
                      <a:pt x="131" y="584"/>
                    </a:lnTo>
                    <a:lnTo>
                      <a:pt x="130" y="585"/>
                    </a:lnTo>
                    <a:lnTo>
                      <a:pt x="130" y="587"/>
                    </a:lnTo>
                    <a:lnTo>
                      <a:pt x="129" y="587"/>
                    </a:lnTo>
                    <a:lnTo>
                      <a:pt x="127" y="587"/>
                    </a:lnTo>
                    <a:lnTo>
                      <a:pt x="127" y="588"/>
                    </a:lnTo>
                    <a:lnTo>
                      <a:pt x="126" y="588"/>
                    </a:lnTo>
                    <a:lnTo>
                      <a:pt x="125" y="589"/>
                    </a:lnTo>
                    <a:lnTo>
                      <a:pt x="125" y="591"/>
                    </a:lnTo>
                    <a:lnTo>
                      <a:pt x="125" y="592"/>
                    </a:lnTo>
                    <a:lnTo>
                      <a:pt x="124" y="592"/>
                    </a:lnTo>
                    <a:lnTo>
                      <a:pt x="124" y="593"/>
                    </a:lnTo>
                    <a:lnTo>
                      <a:pt x="124" y="594"/>
                    </a:lnTo>
                    <a:lnTo>
                      <a:pt x="124" y="596"/>
                    </a:lnTo>
                    <a:lnTo>
                      <a:pt x="124" y="597"/>
                    </a:lnTo>
                    <a:lnTo>
                      <a:pt x="124" y="598"/>
                    </a:lnTo>
                    <a:lnTo>
                      <a:pt x="122" y="598"/>
                    </a:lnTo>
                    <a:lnTo>
                      <a:pt x="122" y="600"/>
                    </a:lnTo>
                    <a:lnTo>
                      <a:pt x="122" y="601"/>
                    </a:lnTo>
                    <a:lnTo>
                      <a:pt x="122" y="602"/>
                    </a:lnTo>
                    <a:lnTo>
                      <a:pt x="124" y="602"/>
                    </a:lnTo>
                    <a:lnTo>
                      <a:pt x="124" y="604"/>
                    </a:lnTo>
                    <a:lnTo>
                      <a:pt x="122" y="604"/>
                    </a:lnTo>
                    <a:lnTo>
                      <a:pt x="121" y="604"/>
                    </a:lnTo>
                    <a:lnTo>
                      <a:pt x="121" y="605"/>
                    </a:lnTo>
                    <a:lnTo>
                      <a:pt x="121" y="606"/>
                    </a:lnTo>
                    <a:lnTo>
                      <a:pt x="120" y="606"/>
                    </a:lnTo>
                    <a:lnTo>
                      <a:pt x="120" y="608"/>
                    </a:lnTo>
                    <a:lnTo>
                      <a:pt x="118" y="608"/>
                    </a:lnTo>
                    <a:lnTo>
                      <a:pt x="117" y="608"/>
                    </a:lnTo>
                    <a:lnTo>
                      <a:pt x="117" y="609"/>
                    </a:lnTo>
                    <a:lnTo>
                      <a:pt x="116" y="609"/>
                    </a:lnTo>
                    <a:lnTo>
                      <a:pt x="116" y="610"/>
                    </a:lnTo>
                    <a:lnTo>
                      <a:pt x="114" y="610"/>
                    </a:lnTo>
                    <a:lnTo>
                      <a:pt x="113" y="610"/>
                    </a:lnTo>
                    <a:lnTo>
                      <a:pt x="113" y="612"/>
                    </a:lnTo>
                    <a:lnTo>
                      <a:pt x="113" y="610"/>
                    </a:lnTo>
                    <a:lnTo>
                      <a:pt x="113" y="612"/>
                    </a:lnTo>
                    <a:lnTo>
                      <a:pt x="112" y="612"/>
                    </a:lnTo>
                    <a:lnTo>
                      <a:pt x="113" y="613"/>
                    </a:lnTo>
                    <a:lnTo>
                      <a:pt x="112" y="613"/>
                    </a:lnTo>
                    <a:lnTo>
                      <a:pt x="112" y="614"/>
                    </a:lnTo>
                    <a:lnTo>
                      <a:pt x="110" y="614"/>
                    </a:lnTo>
                    <a:lnTo>
                      <a:pt x="112" y="614"/>
                    </a:lnTo>
                    <a:lnTo>
                      <a:pt x="110" y="614"/>
                    </a:lnTo>
                    <a:lnTo>
                      <a:pt x="110" y="615"/>
                    </a:lnTo>
                    <a:lnTo>
                      <a:pt x="112" y="615"/>
                    </a:lnTo>
                    <a:lnTo>
                      <a:pt x="110" y="615"/>
                    </a:lnTo>
                    <a:lnTo>
                      <a:pt x="110" y="617"/>
                    </a:lnTo>
                    <a:lnTo>
                      <a:pt x="109" y="617"/>
                    </a:lnTo>
                    <a:lnTo>
                      <a:pt x="109" y="618"/>
                    </a:lnTo>
                    <a:lnTo>
                      <a:pt x="109" y="619"/>
                    </a:lnTo>
                    <a:lnTo>
                      <a:pt x="108" y="619"/>
                    </a:lnTo>
                    <a:lnTo>
                      <a:pt x="108" y="621"/>
                    </a:lnTo>
                    <a:lnTo>
                      <a:pt x="108" y="622"/>
                    </a:lnTo>
                    <a:lnTo>
                      <a:pt x="106" y="622"/>
                    </a:lnTo>
                    <a:lnTo>
                      <a:pt x="106" y="623"/>
                    </a:lnTo>
                    <a:lnTo>
                      <a:pt x="105" y="623"/>
                    </a:lnTo>
                    <a:lnTo>
                      <a:pt x="106" y="623"/>
                    </a:lnTo>
                    <a:lnTo>
                      <a:pt x="105" y="623"/>
                    </a:lnTo>
                    <a:lnTo>
                      <a:pt x="105" y="625"/>
                    </a:lnTo>
                    <a:lnTo>
                      <a:pt x="104" y="625"/>
                    </a:lnTo>
                    <a:lnTo>
                      <a:pt x="104" y="626"/>
                    </a:lnTo>
                    <a:lnTo>
                      <a:pt x="103" y="626"/>
                    </a:lnTo>
                    <a:lnTo>
                      <a:pt x="104" y="626"/>
                    </a:lnTo>
                    <a:lnTo>
                      <a:pt x="103" y="626"/>
                    </a:lnTo>
                    <a:lnTo>
                      <a:pt x="103" y="627"/>
                    </a:lnTo>
                    <a:lnTo>
                      <a:pt x="101" y="627"/>
                    </a:lnTo>
                    <a:lnTo>
                      <a:pt x="100" y="627"/>
                    </a:lnTo>
                    <a:lnTo>
                      <a:pt x="99" y="627"/>
                    </a:lnTo>
                    <a:lnTo>
                      <a:pt x="99" y="629"/>
                    </a:lnTo>
                    <a:lnTo>
                      <a:pt x="99" y="630"/>
                    </a:lnTo>
                    <a:lnTo>
                      <a:pt x="97" y="630"/>
                    </a:lnTo>
                    <a:lnTo>
                      <a:pt x="97" y="629"/>
                    </a:lnTo>
                    <a:lnTo>
                      <a:pt x="96" y="629"/>
                    </a:lnTo>
                    <a:lnTo>
                      <a:pt x="96" y="630"/>
                    </a:lnTo>
                    <a:lnTo>
                      <a:pt x="95" y="630"/>
                    </a:lnTo>
                    <a:lnTo>
                      <a:pt x="95" y="631"/>
                    </a:lnTo>
                    <a:lnTo>
                      <a:pt x="93" y="631"/>
                    </a:lnTo>
                    <a:lnTo>
                      <a:pt x="93" y="632"/>
                    </a:lnTo>
                    <a:lnTo>
                      <a:pt x="92" y="632"/>
                    </a:lnTo>
                    <a:lnTo>
                      <a:pt x="92" y="634"/>
                    </a:lnTo>
                    <a:lnTo>
                      <a:pt x="92" y="635"/>
                    </a:lnTo>
                    <a:lnTo>
                      <a:pt x="92" y="634"/>
                    </a:lnTo>
                    <a:lnTo>
                      <a:pt x="92" y="635"/>
                    </a:lnTo>
                    <a:lnTo>
                      <a:pt x="92" y="636"/>
                    </a:lnTo>
                    <a:lnTo>
                      <a:pt x="92" y="638"/>
                    </a:lnTo>
                    <a:lnTo>
                      <a:pt x="92" y="639"/>
                    </a:lnTo>
                    <a:lnTo>
                      <a:pt x="92" y="640"/>
                    </a:lnTo>
                    <a:lnTo>
                      <a:pt x="92" y="642"/>
                    </a:lnTo>
                    <a:lnTo>
                      <a:pt x="92" y="643"/>
                    </a:lnTo>
                    <a:lnTo>
                      <a:pt x="91" y="643"/>
                    </a:lnTo>
                    <a:lnTo>
                      <a:pt x="92" y="644"/>
                    </a:lnTo>
                    <a:lnTo>
                      <a:pt x="91" y="644"/>
                    </a:lnTo>
                    <a:lnTo>
                      <a:pt x="91" y="646"/>
                    </a:lnTo>
                    <a:lnTo>
                      <a:pt x="91" y="647"/>
                    </a:lnTo>
                    <a:lnTo>
                      <a:pt x="91" y="648"/>
                    </a:lnTo>
                    <a:lnTo>
                      <a:pt x="91" y="649"/>
                    </a:lnTo>
                    <a:lnTo>
                      <a:pt x="92" y="651"/>
                    </a:lnTo>
                    <a:lnTo>
                      <a:pt x="92" y="652"/>
                    </a:lnTo>
                    <a:lnTo>
                      <a:pt x="92" y="653"/>
                    </a:lnTo>
                    <a:lnTo>
                      <a:pt x="93" y="653"/>
                    </a:lnTo>
                    <a:lnTo>
                      <a:pt x="92" y="655"/>
                    </a:lnTo>
                    <a:lnTo>
                      <a:pt x="92" y="656"/>
                    </a:lnTo>
                    <a:lnTo>
                      <a:pt x="92" y="657"/>
                    </a:lnTo>
                    <a:lnTo>
                      <a:pt x="92" y="659"/>
                    </a:lnTo>
                    <a:lnTo>
                      <a:pt x="91" y="659"/>
                    </a:lnTo>
                    <a:lnTo>
                      <a:pt x="91" y="660"/>
                    </a:lnTo>
                    <a:lnTo>
                      <a:pt x="89" y="660"/>
                    </a:lnTo>
                    <a:lnTo>
                      <a:pt x="89" y="661"/>
                    </a:lnTo>
                    <a:lnTo>
                      <a:pt x="89" y="663"/>
                    </a:lnTo>
                    <a:lnTo>
                      <a:pt x="89" y="664"/>
                    </a:lnTo>
                    <a:lnTo>
                      <a:pt x="89" y="665"/>
                    </a:lnTo>
                    <a:lnTo>
                      <a:pt x="88" y="665"/>
                    </a:lnTo>
                    <a:lnTo>
                      <a:pt x="88" y="666"/>
                    </a:lnTo>
                    <a:lnTo>
                      <a:pt x="87" y="666"/>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7" name="Freeform 16">
                <a:extLst>
                  <a:ext uri="{FF2B5EF4-FFF2-40B4-BE49-F238E27FC236}">
                    <a16:creationId xmlns:a16="http://schemas.microsoft.com/office/drawing/2014/main" id="{35F8224B-50EB-75ED-6065-DAA0685AFB41}"/>
                  </a:ext>
                </a:extLst>
              </p:cNvPr>
              <p:cNvSpPr>
                <a:spLocks/>
              </p:cNvSpPr>
              <p:nvPr/>
            </p:nvSpPr>
            <p:spPr bwMode="auto">
              <a:xfrm>
                <a:off x="3115" y="1251"/>
                <a:ext cx="809" cy="552"/>
              </a:xfrm>
              <a:custGeom>
                <a:avLst/>
                <a:gdLst>
                  <a:gd name="T0" fmla="*/ 215 w 809"/>
                  <a:gd name="T1" fmla="*/ 457 h 552"/>
                  <a:gd name="T2" fmla="*/ 198 w 809"/>
                  <a:gd name="T3" fmla="*/ 472 h 552"/>
                  <a:gd name="T4" fmla="*/ 175 w 809"/>
                  <a:gd name="T5" fmla="*/ 494 h 552"/>
                  <a:gd name="T6" fmla="*/ 145 w 809"/>
                  <a:gd name="T7" fmla="*/ 500 h 552"/>
                  <a:gd name="T8" fmla="*/ 119 w 809"/>
                  <a:gd name="T9" fmla="*/ 490 h 552"/>
                  <a:gd name="T10" fmla="*/ 84 w 809"/>
                  <a:gd name="T11" fmla="*/ 461 h 552"/>
                  <a:gd name="T12" fmla="*/ 56 w 809"/>
                  <a:gd name="T13" fmla="*/ 469 h 552"/>
                  <a:gd name="T14" fmla="*/ 25 w 809"/>
                  <a:gd name="T15" fmla="*/ 453 h 552"/>
                  <a:gd name="T16" fmla="*/ 1 w 809"/>
                  <a:gd name="T17" fmla="*/ 431 h 552"/>
                  <a:gd name="T18" fmla="*/ 17 w 809"/>
                  <a:gd name="T19" fmla="*/ 393 h 552"/>
                  <a:gd name="T20" fmla="*/ 23 w 809"/>
                  <a:gd name="T21" fmla="*/ 362 h 552"/>
                  <a:gd name="T22" fmla="*/ 43 w 809"/>
                  <a:gd name="T23" fmla="*/ 339 h 552"/>
                  <a:gd name="T24" fmla="*/ 71 w 809"/>
                  <a:gd name="T25" fmla="*/ 300 h 552"/>
                  <a:gd name="T26" fmla="*/ 33 w 809"/>
                  <a:gd name="T27" fmla="*/ 275 h 552"/>
                  <a:gd name="T28" fmla="*/ 27 w 809"/>
                  <a:gd name="T29" fmla="*/ 243 h 552"/>
                  <a:gd name="T30" fmla="*/ 6 w 809"/>
                  <a:gd name="T31" fmla="*/ 218 h 552"/>
                  <a:gd name="T32" fmla="*/ 44 w 809"/>
                  <a:gd name="T33" fmla="*/ 212 h 552"/>
                  <a:gd name="T34" fmla="*/ 101 w 809"/>
                  <a:gd name="T35" fmla="*/ 180 h 552"/>
                  <a:gd name="T36" fmla="*/ 135 w 809"/>
                  <a:gd name="T37" fmla="*/ 173 h 552"/>
                  <a:gd name="T38" fmla="*/ 106 w 809"/>
                  <a:gd name="T39" fmla="*/ 152 h 552"/>
                  <a:gd name="T40" fmla="*/ 85 w 809"/>
                  <a:gd name="T41" fmla="*/ 110 h 552"/>
                  <a:gd name="T42" fmla="*/ 89 w 809"/>
                  <a:gd name="T43" fmla="*/ 55 h 552"/>
                  <a:gd name="T44" fmla="*/ 130 w 809"/>
                  <a:gd name="T45" fmla="*/ 49 h 552"/>
                  <a:gd name="T46" fmla="*/ 167 w 809"/>
                  <a:gd name="T47" fmla="*/ 28 h 552"/>
                  <a:gd name="T48" fmla="*/ 213 w 809"/>
                  <a:gd name="T49" fmla="*/ 31 h 552"/>
                  <a:gd name="T50" fmla="*/ 238 w 809"/>
                  <a:gd name="T51" fmla="*/ 3 h 552"/>
                  <a:gd name="T52" fmla="*/ 279 w 809"/>
                  <a:gd name="T53" fmla="*/ 14 h 552"/>
                  <a:gd name="T54" fmla="*/ 311 w 809"/>
                  <a:gd name="T55" fmla="*/ 34 h 552"/>
                  <a:gd name="T56" fmla="*/ 339 w 809"/>
                  <a:gd name="T57" fmla="*/ 79 h 552"/>
                  <a:gd name="T58" fmla="*/ 326 w 809"/>
                  <a:gd name="T59" fmla="*/ 93 h 552"/>
                  <a:gd name="T60" fmla="*/ 305 w 809"/>
                  <a:gd name="T61" fmla="*/ 108 h 552"/>
                  <a:gd name="T62" fmla="*/ 304 w 809"/>
                  <a:gd name="T63" fmla="*/ 126 h 552"/>
                  <a:gd name="T64" fmla="*/ 302 w 809"/>
                  <a:gd name="T65" fmla="*/ 146 h 552"/>
                  <a:gd name="T66" fmla="*/ 300 w 809"/>
                  <a:gd name="T67" fmla="*/ 178 h 552"/>
                  <a:gd name="T68" fmla="*/ 336 w 809"/>
                  <a:gd name="T69" fmla="*/ 250 h 552"/>
                  <a:gd name="T70" fmla="*/ 355 w 809"/>
                  <a:gd name="T71" fmla="*/ 267 h 552"/>
                  <a:gd name="T72" fmla="*/ 377 w 809"/>
                  <a:gd name="T73" fmla="*/ 257 h 552"/>
                  <a:gd name="T74" fmla="*/ 377 w 809"/>
                  <a:gd name="T75" fmla="*/ 247 h 552"/>
                  <a:gd name="T76" fmla="*/ 377 w 809"/>
                  <a:gd name="T77" fmla="*/ 202 h 552"/>
                  <a:gd name="T78" fmla="*/ 395 w 809"/>
                  <a:gd name="T79" fmla="*/ 184 h 552"/>
                  <a:gd name="T80" fmla="*/ 441 w 809"/>
                  <a:gd name="T81" fmla="*/ 165 h 552"/>
                  <a:gd name="T82" fmla="*/ 653 w 809"/>
                  <a:gd name="T83" fmla="*/ 249 h 552"/>
                  <a:gd name="T84" fmla="*/ 746 w 809"/>
                  <a:gd name="T85" fmla="*/ 421 h 552"/>
                  <a:gd name="T86" fmla="*/ 740 w 809"/>
                  <a:gd name="T87" fmla="*/ 546 h 552"/>
                  <a:gd name="T88" fmla="*/ 673 w 809"/>
                  <a:gd name="T89" fmla="*/ 540 h 552"/>
                  <a:gd name="T90" fmla="*/ 645 w 809"/>
                  <a:gd name="T91" fmla="*/ 521 h 552"/>
                  <a:gd name="T92" fmla="*/ 622 w 809"/>
                  <a:gd name="T93" fmla="*/ 511 h 552"/>
                  <a:gd name="T94" fmla="*/ 590 w 809"/>
                  <a:gd name="T95" fmla="*/ 499 h 552"/>
                  <a:gd name="T96" fmla="*/ 564 w 809"/>
                  <a:gd name="T97" fmla="*/ 494 h 552"/>
                  <a:gd name="T98" fmla="*/ 529 w 809"/>
                  <a:gd name="T99" fmla="*/ 487 h 552"/>
                  <a:gd name="T100" fmla="*/ 512 w 809"/>
                  <a:gd name="T101" fmla="*/ 464 h 552"/>
                  <a:gd name="T102" fmla="*/ 510 w 809"/>
                  <a:gd name="T103" fmla="*/ 436 h 552"/>
                  <a:gd name="T104" fmla="*/ 484 w 809"/>
                  <a:gd name="T105" fmla="*/ 431 h 552"/>
                  <a:gd name="T106" fmla="*/ 455 w 809"/>
                  <a:gd name="T107" fmla="*/ 436 h 552"/>
                  <a:gd name="T108" fmla="*/ 435 w 809"/>
                  <a:gd name="T109" fmla="*/ 432 h 552"/>
                  <a:gd name="T110" fmla="*/ 410 w 809"/>
                  <a:gd name="T111" fmla="*/ 432 h 552"/>
                  <a:gd name="T112" fmla="*/ 386 w 809"/>
                  <a:gd name="T113" fmla="*/ 426 h 552"/>
                  <a:gd name="T114" fmla="*/ 363 w 809"/>
                  <a:gd name="T115" fmla="*/ 444 h 552"/>
                  <a:gd name="T116" fmla="*/ 336 w 809"/>
                  <a:gd name="T117" fmla="*/ 444 h 552"/>
                  <a:gd name="T118" fmla="*/ 302 w 809"/>
                  <a:gd name="T119" fmla="*/ 435 h 552"/>
                  <a:gd name="T120" fmla="*/ 284 w 809"/>
                  <a:gd name="T121" fmla="*/ 402 h 552"/>
                  <a:gd name="T122" fmla="*/ 253 w 809"/>
                  <a:gd name="T123" fmla="*/ 408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9" h="552">
                    <a:moveTo>
                      <a:pt x="242" y="413"/>
                    </a:moveTo>
                    <a:lnTo>
                      <a:pt x="242" y="414"/>
                    </a:lnTo>
                    <a:lnTo>
                      <a:pt x="242" y="417"/>
                    </a:lnTo>
                    <a:lnTo>
                      <a:pt x="242" y="418"/>
                    </a:lnTo>
                    <a:lnTo>
                      <a:pt x="241" y="419"/>
                    </a:lnTo>
                    <a:lnTo>
                      <a:pt x="239" y="421"/>
                    </a:lnTo>
                    <a:lnTo>
                      <a:pt x="239" y="422"/>
                    </a:lnTo>
                    <a:lnTo>
                      <a:pt x="238" y="422"/>
                    </a:lnTo>
                    <a:lnTo>
                      <a:pt x="238" y="423"/>
                    </a:lnTo>
                    <a:lnTo>
                      <a:pt x="237" y="423"/>
                    </a:lnTo>
                    <a:lnTo>
                      <a:pt x="236" y="425"/>
                    </a:lnTo>
                    <a:lnTo>
                      <a:pt x="234" y="427"/>
                    </a:lnTo>
                    <a:lnTo>
                      <a:pt x="233" y="428"/>
                    </a:lnTo>
                    <a:lnTo>
                      <a:pt x="233" y="430"/>
                    </a:lnTo>
                    <a:lnTo>
                      <a:pt x="233" y="431"/>
                    </a:lnTo>
                    <a:lnTo>
                      <a:pt x="233" y="432"/>
                    </a:lnTo>
                    <a:lnTo>
                      <a:pt x="232" y="434"/>
                    </a:lnTo>
                    <a:lnTo>
                      <a:pt x="230" y="436"/>
                    </a:lnTo>
                    <a:lnTo>
                      <a:pt x="229" y="438"/>
                    </a:lnTo>
                    <a:lnTo>
                      <a:pt x="229" y="439"/>
                    </a:lnTo>
                    <a:lnTo>
                      <a:pt x="228" y="440"/>
                    </a:lnTo>
                    <a:lnTo>
                      <a:pt x="226" y="442"/>
                    </a:lnTo>
                    <a:lnTo>
                      <a:pt x="225" y="442"/>
                    </a:lnTo>
                    <a:lnTo>
                      <a:pt x="224" y="443"/>
                    </a:lnTo>
                    <a:lnTo>
                      <a:pt x="222" y="444"/>
                    </a:lnTo>
                    <a:lnTo>
                      <a:pt x="221" y="444"/>
                    </a:lnTo>
                    <a:lnTo>
                      <a:pt x="221" y="445"/>
                    </a:lnTo>
                    <a:lnTo>
                      <a:pt x="220" y="447"/>
                    </a:lnTo>
                    <a:lnTo>
                      <a:pt x="219" y="448"/>
                    </a:lnTo>
                    <a:lnTo>
                      <a:pt x="219" y="449"/>
                    </a:lnTo>
                    <a:lnTo>
                      <a:pt x="217" y="449"/>
                    </a:lnTo>
                    <a:lnTo>
                      <a:pt x="217" y="451"/>
                    </a:lnTo>
                    <a:lnTo>
                      <a:pt x="216" y="451"/>
                    </a:lnTo>
                    <a:lnTo>
                      <a:pt x="216" y="452"/>
                    </a:lnTo>
                    <a:lnTo>
                      <a:pt x="215" y="453"/>
                    </a:lnTo>
                    <a:lnTo>
                      <a:pt x="213" y="456"/>
                    </a:lnTo>
                    <a:lnTo>
                      <a:pt x="215" y="457"/>
                    </a:lnTo>
                    <a:lnTo>
                      <a:pt x="215" y="459"/>
                    </a:lnTo>
                    <a:lnTo>
                      <a:pt x="216" y="459"/>
                    </a:lnTo>
                    <a:lnTo>
                      <a:pt x="216" y="460"/>
                    </a:lnTo>
                    <a:lnTo>
                      <a:pt x="216" y="461"/>
                    </a:lnTo>
                    <a:lnTo>
                      <a:pt x="216" y="463"/>
                    </a:lnTo>
                    <a:lnTo>
                      <a:pt x="216" y="464"/>
                    </a:lnTo>
                    <a:lnTo>
                      <a:pt x="216" y="465"/>
                    </a:lnTo>
                    <a:lnTo>
                      <a:pt x="216" y="466"/>
                    </a:lnTo>
                    <a:lnTo>
                      <a:pt x="216" y="468"/>
                    </a:lnTo>
                    <a:lnTo>
                      <a:pt x="215" y="468"/>
                    </a:lnTo>
                    <a:lnTo>
                      <a:pt x="215" y="469"/>
                    </a:lnTo>
                    <a:lnTo>
                      <a:pt x="215" y="470"/>
                    </a:lnTo>
                    <a:lnTo>
                      <a:pt x="215" y="472"/>
                    </a:lnTo>
                    <a:lnTo>
                      <a:pt x="215" y="473"/>
                    </a:lnTo>
                    <a:lnTo>
                      <a:pt x="213" y="473"/>
                    </a:lnTo>
                    <a:lnTo>
                      <a:pt x="213" y="474"/>
                    </a:lnTo>
                    <a:lnTo>
                      <a:pt x="215" y="474"/>
                    </a:lnTo>
                    <a:lnTo>
                      <a:pt x="213" y="476"/>
                    </a:lnTo>
                    <a:lnTo>
                      <a:pt x="215" y="476"/>
                    </a:lnTo>
                    <a:lnTo>
                      <a:pt x="213" y="476"/>
                    </a:lnTo>
                    <a:lnTo>
                      <a:pt x="212" y="476"/>
                    </a:lnTo>
                    <a:lnTo>
                      <a:pt x="212" y="474"/>
                    </a:lnTo>
                    <a:lnTo>
                      <a:pt x="212" y="473"/>
                    </a:lnTo>
                    <a:lnTo>
                      <a:pt x="211" y="473"/>
                    </a:lnTo>
                    <a:lnTo>
                      <a:pt x="209" y="473"/>
                    </a:lnTo>
                    <a:lnTo>
                      <a:pt x="208" y="473"/>
                    </a:lnTo>
                    <a:lnTo>
                      <a:pt x="207" y="473"/>
                    </a:lnTo>
                    <a:lnTo>
                      <a:pt x="207" y="474"/>
                    </a:lnTo>
                    <a:lnTo>
                      <a:pt x="205" y="474"/>
                    </a:lnTo>
                    <a:lnTo>
                      <a:pt x="204" y="474"/>
                    </a:lnTo>
                    <a:lnTo>
                      <a:pt x="204" y="473"/>
                    </a:lnTo>
                    <a:lnTo>
                      <a:pt x="203" y="473"/>
                    </a:lnTo>
                    <a:lnTo>
                      <a:pt x="202" y="473"/>
                    </a:lnTo>
                    <a:lnTo>
                      <a:pt x="202" y="472"/>
                    </a:lnTo>
                    <a:lnTo>
                      <a:pt x="200" y="472"/>
                    </a:lnTo>
                    <a:lnTo>
                      <a:pt x="199" y="472"/>
                    </a:lnTo>
                    <a:lnTo>
                      <a:pt x="198" y="472"/>
                    </a:lnTo>
                    <a:lnTo>
                      <a:pt x="198" y="470"/>
                    </a:lnTo>
                    <a:lnTo>
                      <a:pt x="198" y="472"/>
                    </a:lnTo>
                    <a:lnTo>
                      <a:pt x="196" y="470"/>
                    </a:lnTo>
                    <a:lnTo>
                      <a:pt x="195" y="472"/>
                    </a:lnTo>
                    <a:lnTo>
                      <a:pt x="194" y="472"/>
                    </a:lnTo>
                    <a:lnTo>
                      <a:pt x="192" y="472"/>
                    </a:lnTo>
                    <a:lnTo>
                      <a:pt x="192" y="473"/>
                    </a:lnTo>
                    <a:lnTo>
                      <a:pt x="191" y="473"/>
                    </a:lnTo>
                    <a:lnTo>
                      <a:pt x="191" y="474"/>
                    </a:lnTo>
                    <a:lnTo>
                      <a:pt x="191" y="476"/>
                    </a:lnTo>
                    <a:lnTo>
                      <a:pt x="190" y="476"/>
                    </a:lnTo>
                    <a:lnTo>
                      <a:pt x="190" y="477"/>
                    </a:lnTo>
                    <a:lnTo>
                      <a:pt x="188" y="477"/>
                    </a:lnTo>
                    <a:lnTo>
                      <a:pt x="188" y="478"/>
                    </a:lnTo>
                    <a:lnTo>
                      <a:pt x="187" y="478"/>
                    </a:lnTo>
                    <a:lnTo>
                      <a:pt x="188" y="478"/>
                    </a:lnTo>
                    <a:lnTo>
                      <a:pt x="187" y="480"/>
                    </a:lnTo>
                    <a:lnTo>
                      <a:pt x="187" y="481"/>
                    </a:lnTo>
                    <a:lnTo>
                      <a:pt x="186" y="481"/>
                    </a:lnTo>
                    <a:lnTo>
                      <a:pt x="186" y="482"/>
                    </a:lnTo>
                    <a:lnTo>
                      <a:pt x="184" y="482"/>
                    </a:lnTo>
                    <a:lnTo>
                      <a:pt x="184" y="483"/>
                    </a:lnTo>
                    <a:lnTo>
                      <a:pt x="184" y="485"/>
                    </a:lnTo>
                    <a:lnTo>
                      <a:pt x="183" y="485"/>
                    </a:lnTo>
                    <a:lnTo>
                      <a:pt x="183" y="486"/>
                    </a:lnTo>
                    <a:lnTo>
                      <a:pt x="182" y="486"/>
                    </a:lnTo>
                    <a:lnTo>
                      <a:pt x="182" y="487"/>
                    </a:lnTo>
                    <a:lnTo>
                      <a:pt x="181" y="487"/>
                    </a:lnTo>
                    <a:lnTo>
                      <a:pt x="181" y="489"/>
                    </a:lnTo>
                    <a:lnTo>
                      <a:pt x="179" y="489"/>
                    </a:lnTo>
                    <a:lnTo>
                      <a:pt x="179" y="490"/>
                    </a:lnTo>
                    <a:lnTo>
                      <a:pt x="178" y="490"/>
                    </a:lnTo>
                    <a:lnTo>
                      <a:pt x="178" y="491"/>
                    </a:lnTo>
                    <a:lnTo>
                      <a:pt x="177" y="491"/>
                    </a:lnTo>
                    <a:lnTo>
                      <a:pt x="177" y="493"/>
                    </a:lnTo>
                    <a:lnTo>
                      <a:pt x="177" y="494"/>
                    </a:lnTo>
                    <a:lnTo>
                      <a:pt x="175" y="494"/>
                    </a:lnTo>
                    <a:lnTo>
                      <a:pt x="174" y="494"/>
                    </a:lnTo>
                    <a:lnTo>
                      <a:pt x="173" y="494"/>
                    </a:lnTo>
                    <a:lnTo>
                      <a:pt x="171" y="494"/>
                    </a:lnTo>
                    <a:lnTo>
                      <a:pt x="171" y="495"/>
                    </a:lnTo>
                    <a:lnTo>
                      <a:pt x="171" y="497"/>
                    </a:lnTo>
                    <a:lnTo>
                      <a:pt x="170" y="497"/>
                    </a:lnTo>
                    <a:lnTo>
                      <a:pt x="170" y="498"/>
                    </a:lnTo>
                    <a:lnTo>
                      <a:pt x="171" y="498"/>
                    </a:lnTo>
                    <a:lnTo>
                      <a:pt x="170" y="499"/>
                    </a:lnTo>
                    <a:lnTo>
                      <a:pt x="169" y="499"/>
                    </a:lnTo>
                    <a:lnTo>
                      <a:pt x="169" y="500"/>
                    </a:lnTo>
                    <a:lnTo>
                      <a:pt x="167" y="500"/>
                    </a:lnTo>
                    <a:lnTo>
                      <a:pt x="167" y="502"/>
                    </a:lnTo>
                    <a:lnTo>
                      <a:pt x="166" y="502"/>
                    </a:lnTo>
                    <a:lnTo>
                      <a:pt x="166" y="500"/>
                    </a:lnTo>
                    <a:lnTo>
                      <a:pt x="165" y="500"/>
                    </a:lnTo>
                    <a:lnTo>
                      <a:pt x="164" y="500"/>
                    </a:lnTo>
                    <a:lnTo>
                      <a:pt x="162" y="500"/>
                    </a:lnTo>
                    <a:lnTo>
                      <a:pt x="161" y="500"/>
                    </a:lnTo>
                    <a:lnTo>
                      <a:pt x="160" y="500"/>
                    </a:lnTo>
                    <a:lnTo>
                      <a:pt x="158" y="500"/>
                    </a:lnTo>
                    <a:lnTo>
                      <a:pt x="158" y="499"/>
                    </a:lnTo>
                    <a:lnTo>
                      <a:pt x="158" y="498"/>
                    </a:lnTo>
                    <a:lnTo>
                      <a:pt x="158" y="499"/>
                    </a:lnTo>
                    <a:lnTo>
                      <a:pt x="157" y="499"/>
                    </a:lnTo>
                    <a:lnTo>
                      <a:pt x="157" y="498"/>
                    </a:lnTo>
                    <a:lnTo>
                      <a:pt x="157" y="499"/>
                    </a:lnTo>
                    <a:lnTo>
                      <a:pt x="156" y="499"/>
                    </a:lnTo>
                    <a:lnTo>
                      <a:pt x="154" y="499"/>
                    </a:lnTo>
                    <a:lnTo>
                      <a:pt x="153" y="499"/>
                    </a:lnTo>
                    <a:lnTo>
                      <a:pt x="152" y="499"/>
                    </a:lnTo>
                    <a:lnTo>
                      <a:pt x="150" y="499"/>
                    </a:lnTo>
                    <a:lnTo>
                      <a:pt x="149" y="499"/>
                    </a:lnTo>
                    <a:lnTo>
                      <a:pt x="148" y="499"/>
                    </a:lnTo>
                    <a:lnTo>
                      <a:pt x="147" y="499"/>
                    </a:lnTo>
                    <a:lnTo>
                      <a:pt x="147" y="500"/>
                    </a:lnTo>
                    <a:lnTo>
                      <a:pt x="145" y="500"/>
                    </a:lnTo>
                    <a:lnTo>
                      <a:pt x="145" y="502"/>
                    </a:lnTo>
                    <a:lnTo>
                      <a:pt x="144" y="502"/>
                    </a:lnTo>
                    <a:lnTo>
                      <a:pt x="143" y="502"/>
                    </a:lnTo>
                    <a:lnTo>
                      <a:pt x="143" y="500"/>
                    </a:lnTo>
                    <a:lnTo>
                      <a:pt x="141" y="500"/>
                    </a:lnTo>
                    <a:lnTo>
                      <a:pt x="141" y="502"/>
                    </a:lnTo>
                    <a:lnTo>
                      <a:pt x="141" y="503"/>
                    </a:lnTo>
                    <a:lnTo>
                      <a:pt x="140" y="503"/>
                    </a:lnTo>
                    <a:lnTo>
                      <a:pt x="140" y="502"/>
                    </a:lnTo>
                    <a:lnTo>
                      <a:pt x="139" y="502"/>
                    </a:lnTo>
                    <a:lnTo>
                      <a:pt x="139" y="500"/>
                    </a:lnTo>
                    <a:lnTo>
                      <a:pt x="137" y="500"/>
                    </a:lnTo>
                    <a:lnTo>
                      <a:pt x="136" y="500"/>
                    </a:lnTo>
                    <a:lnTo>
                      <a:pt x="136" y="499"/>
                    </a:lnTo>
                    <a:lnTo>
                      <a:pt x="136" y="500"/>
                    </a:lnTo>
                    <a:lnTo>
                      <a:pt x="135" y="500"/>
                    </a:lnTo>
                    <a:lnTo>
                      <a:pt x="133" y="500"/>
                    </a:lnTo>
                    <a:lnTo>
                      <a:pt x="133" y="499"/>
                    </a:lnTo>
                    <a:lnTo>
                      <a:pt x="132" y="499"/>
                    </a:lnTo>
                    <a:lnTo>
                      <a:pt x="131" y="499"/>
                    </a:lnTo>
                    <a:lnTo>
                      <a:pt x="130" y="499"/>
                    </a:lnTo>
                    <a:lnTo>
                      <a:pt x="130" y="498"/>
                    </a:lnTo>
                    <a:lnTo>
                      <a:pt x="128" y="498"/>
                    </a:lnTo>
                    <a:lnTo>
                      <a:pt x="128" y="497"/>
                    </a:lnTo>
                    <a:lnTo>
                      <a:pt x="128" y="495"/>
                    </a:lnTo>
                    <a:lnTo>
                      <a:pt x="127" y="495"/>
                    </a:lnTo>
                    <a:lnTo>
                      <a:pt x="127" y="494"/>
                    </a:lnTo>
                    <a:lnTo>
                      <a:pt x="127" y="493"/>
                    </a:lnTo>
                    <a:lnTo>
                      <a:pt x="126" y="491"/>
                    </a:lnTo>
                    <a:lnTo>
                      <a:pt x="126" y="490"/>
                    </a:lnTo>
                    <a:lnTo>
                      <a:pt x="124" y="490"/>
                    </a:lnTo>
                    <a:lnTo>
                      <a:pt x="123" y="490"/>
                    </a:lnTo>
                    <a:lnTo>
                      <a:pt x="122" y="490"/>
                    </a:lnTo>
                    <a:lnTo>
                      <a:pt x="120" y="490"/>
                    </a:lnTo>
                    <a:lnTo>
                      <a:pt x="119" y="490"/>
                    </a:lnTo>
                    <a:lnTo>
                      <a:pt x="119" y="491"/>
                    </a:lnTo>
                    <a:lnTo>
                      <a:pt x="119" y="490"/>
                    </a:lnTo>
                    <a:lnTo>
                      <a:pt x="114" y="490"/>
                    </a:lnTo>
                    <a:lnTo>
                      <a:pt x="114" y="489"/>
                    </a:lnTo>
                    <a:lnTo>
                      <a:pt x="114" y="487"/>
                    </a:lnTo>
                    <a:lnTo>
                      <a:pt x="112" y="487"/>
                    </a:lnTo>
                    <a:lnTo>
                      <a:pt x="112" y="486"/>
                    </a:lnTo>
                    <a:lnTo>
                      <a:pt x="110" y="482"/>
                    </a:lnTo>
                    <a:lnTo>
                      <a:pt x="107" y="477"/>
                    </a:lnTo>
                    <a:lnTo>
                      <a:pt x="107" y="476"/>
                    </a:lnTo>
                    <a:lnTo>
                      <a:pt x="106" y="474"/>
                    </a:lnTo>
                    <a:lnTo>
                      <a:pt x="103" y="464"/>
                    </a:lnTo>
                    <a:lnTo>
                      <a:pt x="103" y="453"/>
                    </a:lnTo>
                    <a:lnTo>
                      <a:pt x="105" y="448"/>
                    </a:lnTo>
                    <a:lnTo>
                      <a:pt x="103" y="448"/>
                    </a:lnTo>
                    <a:lnTo>
                      <a:pt x="102" y="448"/>
                    </a:lnTo>
                    <a:lnTo>
                      <a:pt x="101" y="449"/>
                    </a:lnTo>
                    <a:lnTo>
                      <a:pt x="99" y="451"/>
                    </a:lnTo>
                    <a:lnTo>
                      <a:pt x="97" y="452"/>
                    </a:lnTo>
                    <a:lnTo>
                      <a:pt x="94" y="449"/>
                    </a:lnTo>
                    <a:lnTo>
                      <a:pt x="94" y="448"/>
                    </a:lnTo>
                    <a:lnTo>
                      <a:pt x="94" y="447"/>
                    </a:lnTo>
                    <a:lnTo>
                      <a:pt x="94" y="445"/>
                    </a:lnTo>
                    <a:lnTo>
                      <a:pt x="93" y="445"/>
                    </a:lnTo>
                    <a:lnTo>
                      <a:pt x="94" y="447"/>
                    </a:lnTo>
                    <a:lnTo>
                      <a:pt x="93" y="447"/>
                    </a:lnTo>
                    <a:lnTo>
                      <a:pt x="93" y="448"/>
                    </a:lnTo>
                    <a:lnTo>
                      <a:pt x="93" y="449"/>
                    </a:lnTo>
                    <a:lnTo>
                      <a:pt x="93" y="451"/>
                    </a:lnTo>
                    <a:lnTo>
                      <a:pt x="92" y="451"/>
                    </a:lnTo>
                    <a:lnTo>
                      <a:pt x="92" y="452"/>
                    </a:lnTo>
                    <a:lnTo>
                      <a:pt x="90" y="453"/>
                    </a:lnTo>
                    <a:lnTo>
                      <a:pt x="89" y="455"/>
                    </a:lnTo>
                    <a:lnTo>
                      <a:pt x="89" y="456"/>
                    </a:lnTo>
                    <a:lnTo>
                      <a:pt x="88" y="457"/>
                    </a:lnTo>
                    <a:lnTo>
                      <a:pt x="86" y="459"/>
                    </a:lnTo>
                    <a:lnTo>
                      <a:pt x="85" y="459"/>
                    </a:lnTo>
                    <a:lnTo>
                      <a:pt x="85" y="460"/>
                    </a:lnTo>
                    <a:lnTo>
                      <a:pt x="84" y="461"/>
                    </a:lnTo>
                    <a:lnTo>
                      <a:pt x="82" y="463"/>
                    </a:lnTo>
                    <a:lnTo>
                      <a:pt x="81" y="461"/>
                    </a:lnTo>
                    <a:lnTo>
                      <a:pt x="80" y="461"/>
                    </a:lnTo>
                    <a:lnTo>
                      <a:pt x="80" y="460"/>
                    </a:lnTo>
                    <a:lnTo>
                      <a:pt x="78" y="460"/>
                    </a:lnTo>
                    <a:lnTo>
                      <a:pt x="77" y="460"/>
                    </a:lnTo>
                    <a:lnTo>
                      <a:pt x="76" y="460"/>
                    </a:lnTo>
                    <a:lnTo>
                      <a:pt x="76" y="459"/>
                    </a:lnTo>
                    <a:lnTo>
                      <a:pt x="75" y="459"/>
                    </a:lnTo>
                    <a:lnTo>
                      <a:pt x="73" y="459"/>
                    </a:lnTo>
                    <a:lnTo>
                      <a:pt x="73" y="457"/>
                    </a:lnTo>
                    <a:lnTo>
                      <a:pt x="73" y="459"/>
                    </a:lnTo>
                    <a:lnTo>
                      <a:pt x="72" y="459"/>
                    </a:lnTo>
                    <a:lnTo>
                      <a:pt x="72" y="460"/>
                    </a:lnTo>
                    <a:lnTo>
                      <a:pt x="71" y="460"/>
                    </a:lnTo>
                    <a:lnTo>
                      <a:pt x="71" y="461"/>
                    </a:lnTo>
                    <a:lnTo>
                      <a:pt x="69" y="461"/>
                    </a:lnTo>
                    <a:lnTo>
                      <a:pt x="68" y="461"/>
                    </a:lnTo>
                    <a:lnTo>
                      <a:pt x="67" y="463"/>
                    </a:lnTo>
                    <a:lnTo>
                      <a:pt x="67" y="464"/>
                    </a:lnTo>
                    <a:lnTo>
                      <a:pt x="65" y="464"/>
                    </a:lnTo>
                    <a:lnTo>
                      <a:pt x="65" y="465"/>
                    </a:lnTo>
                    <a:lnTo>
                      <a:pt x="65" y="466"/>
                    </a:lnTo>
                    <a:lnTo>
                      <a:pt x="64" y="466"/>
                    </a:lnTo>
                    <a:lnTo>
                      <a:pt x="63" y="466"/>
                    </a:lnTo>
                    <a:lnTo>
                      <a:pt x="63" y="468"/>
                    </a:lnTo>
                    <a:lnTo>
                      <a:pt x="61" y="468"/>
                    </a:lnTo>
                    <a:lnTo>
                      <a:pt x="60" y="469"/>
                    </a:lnTo>
                    <a:lnTo>
                      <a:pt x="60" y="470"/>
                    </a:lnTo>
                    <a:lnTo>
                      <a:pt x="60" y="469"/>
                    </a:lnTo>
                    <a:lnTo>
                      <a:pt x="59" y="469"/>
                    </a:lnTo>
                    <a:lnTo>
                      <a:pt x="60" y="469"/>
                    </a:lnTo>
                    <a:lnTo>
                      <a:pt x="59" y="469"/>
                    </a:lnTo>
                    <a:lnTo>
                      <a:pt x="59" y="468"/>
                    </a:lnTo>
                    <a:lnTo>
                      <a:pt x="58" y="468"/>
                    </a:lnTo>
                    <a:lnTo>
                      <a:pt x="58" y="469"/>
                    </a:lnTo>
                    <a:lnTo>
                      <a:pt x="56" y="469"/>
                    </a:lnTo>
                    <a:lnTo>
                      <a:pt x="55" y="469"/>
                    </a:lnTo>
                    <a:lnTo>
                      <a:pt x="55" y="468"/>
                    </a:lnTo>
                    <a:lnTo>
                      <a:pt x="54" y="468"/>
                    </a:lnTo>
                    <a:lnTo>
                      <a:pt x="54" y="466"/>
                    </a:lnTo>
                    <a:lnTo>
                      <a:pt x="52" y="466"/>
                    </a:lnTo>
                    <a:lnTo>
                      <a:pt x="51" y="466"/>
                    </a:lnTo>
                    <a:lnTo>
                      <a:pt x="50" y="466"/>
                    </a:lnTo>
                    <a:lnTo>
                      <a:pt x="48" y="466"/>
                    </a:lnTo>
                    <a:lnTo>
                      <a:pt x="48" y="465"/>
                    </a:lnTo>
                    <a:lnTo>
                      <a:pt x="47" y="465"/>
                    </a:lnTo>
                    <a:lnTo>
                      <a:pt x="46" y="465"/>
                    </a:lnTo>
                    <a:lnTo>
                      <a:pt x="44" y="465"/>
                    </a:lnTo>
                    <a:lnTo>
                      <a:pt x="43" y="465"/>
                    </a:lnTo>
                    <a:lnTo>
                      <a:pt x="42" y="465"/>
                    </a:lnTo>
                    <a:lnTo>
                      <a:pt x="42" y="464"/>
                    </a:lnTo>
                    <a:lnTo>
                      <a:pt x="40" y="464"/>
                    </a:lnTo>
                    <a:lnTo>
                      <a:pt x="40" y="463"/>
                    </a:lnTo>
                    <a:lnTo>
                      <a:pt x="40" y="461"/>
                    </a:lnTo>
                    <a:lnTo>
                      <a:pt x="39" y="461"/>
                    </a:lnTo>
                    <a:lnTo>
                      <a:pt x="39" y="460"/>
                    </a:lnTo>
                    <a:lnTo>
                      <a:pt x="39" y="459"/>
                    </a:lnTo>
                    <a:lnTo>
                      <a:pt x="38" y="457"/>
                    </a:lnTo>
                    <a:lnTo>
                      <a:pt x="38" y="456"/>
                    </a:lnTo>
                    <a:lnTo>
                      <a:pt x="37" y="456"/>
                    </a:lnTo>
                    <a:lnTo>
                      <a:pt x="37" y="455"/>
                    </a:lnTo>
                    <a:lnTo>
                      <a:pt x="35" y="455"/>
                    </a:lnTo>
                    <a:lnTo>
                      <a:pt x="35" y="453"/>
                    </a:lnTo>
                    <a:lnTo>
                      <a:pt x="34" y="453"/>
                    </a:lnTo>
                    <a:lnTo>
                      <a:pt x="33" y="453"/>
                    </a:lnTo>
                    <a:lnTo>
                      <a:pt x="31" y="453"/>
                    </a:lnTo>
                    <a:lnTo>
                      <a:pt x="30" y="453"/>
                    </a:lnTo>
                    <a:lnTo>
                      <a:pt x="29" y="453"/>
                    </a:lnTo>
                    <a:lnTo>
                      <a:pt x="27" y="453"/>
                    </a:lnTo>
                    <a:lnTo>
                      <a:pt x="27" y="455"/>
                    </a:lnTo>
                    <a:lnTo>
                      <a:pt x="27" y="453"/>
                    </a:lnTo>
                    <a:lnTo>
                      <a:pt x="26" y="453"/>
                    </a:lnTo>
                    <a:lnTo>
                      <a:pt x="25" y="453"/>
                    </a:lnTo>
                    <a:lnTo>
                      <a:pt x="23" y="453"/>
                    </a:lnTo>
                    <a:lnTo>
                      <a:pt x="22" y="453"/>
                    </a:lnTo>
                    <a:lnTo>
                      <a:pt x="21" y="453"/>
                    </a:lnTo>
                    <a:lnTo>
                      <a:pt x="20" y="453"/>
                    </a:lnTo>
                    <a:lnTo>
                      <a:pt x="18" y="453"/>
                    </a:lnTo>
                    <a:lnTo>
                      <a:pt x="18" y="452"/>
                    </a:lnTo>
                    <a:lnTo>
                      <a:pt x="17" y="452"/>
                    </a:lnTo>
                    <a:lnTo>
                      <a:pt x="16" y="452"/>
                    </a:lnTo>
                    <a:lnTo>
                      <a:pt x="14" y="452"/>
                    </a:lnTo>
                    <a:lnTo>
                      <a:pt x="13" y="452"/>
                    </a:lnTo>
                    <a:lnTo>
                      <a:pt x="13" y="451"/>
                    </a:lnTo>
                    <a:lnTo>
                      <a:pt x="12" y="451"/>
                    </a:lnTo>
                    <a:lnTo>
                      <a:pt x="10" y="451"/>
                    </a:lnTo>
                    <a:lnTo>
                      <a:pt x="10" y="449"/>
                    </a:lnTo>
                    <a:lnTo>
                      <a:pt x="9" y="449"/>
                    </a:lnTo>
                    <a:lnTo>
                      <a:pt x="9" y="448"/>
                    </a:lnTo>
                    <a:lnTo>
                      <a:pt x="9" y="447"/>
                    </a:lnTo>
                    <a:lnTo>
                      <a:pt x="9" y="445"/>
                    </a:lnTo>
                    <a:lnTo>
                      <a:pt x="9" y="444"/>
                    </a:lnTo>
                    <a:lnTo>
                      <a:pt x="8" y="444"/>
                    </a:lnTo>
                    <a:lnTo>
                      <a:pt x="8" y="443"/>
                    </a:lnTo>
                    <a:lnTo>
                      <a:pt x="9" y="443"/>
                    </a:lnTo>
                    <a:lnTo>
                      <a:pt x="8" y="442"/>
                    </a:lnTo>
                    <a:lnTo>
                      <a:pt x="9" y="442"/>
                    </a:lnTo>
                    <a:lnTo>
                      <a:pt x="9" y="440"/>
                    </a:lnTo>
                    <a:lnTo>
                      <a:pt x="10" y="440"/>
                    </a:lnTo>
                    <a:lnTo>
                      <a:pt x="9" y="439"/>
                    </a:lnTo>
                    <a:lnTo>
                      <a:pt x="9" y="438"/>
                    </a:lnTo>
                    <a:lnTo>
                      <a:pt x="8" y="438"/>
                    </a:lnTo>
                    <a:lnTo>
                      <a:pt x="6" y="438"/>
                    </a:lnTo>
                    <a:lnTo>
                      <a:pt x="6" y="436"/>
                    </a:lnTo>
                    <a:lnTo>
                      <a:pt x="6" y="435"/>
                    </a:lnTo>
                    <a:lnTo>
                      <a:pt x="6" y="434"/>
                    </a:lnTo>
                    <a:lnTo>
                      <a:pt x="4" y="432"/>
                    </a:lnTo>
                    <a:lnTo>
                      <a:pt x="3" y="432"/>
                    </a:lnTo>
                    <a:lnTo>
                      <a:pt x="1" y="432"/>
                    </a:lnTo>
                    <a:lnTo>
                      <a:pt x="1" y="431"/>
                    </a:lnTo>
                    <a:lnTo>
                      <a:pt x="1" y="430"/>
                    </a:lnTo>
                    <a:lnTo>
                      <a:pt x="0" y="430"/>
                    </a:lnTo>
                    <a:lnTo>
                      <a:pt x="1" y="428"/>
                    </a:lnTo>
                    <a:lnTo>
                      <a:pt x="1" y="427"/>
                    </a:lnTo>
                    <a:lnTo>
                      <a:pt x="3" y="427"/>
                    </a:lnTo>
                    <a:lnTo>
                      <a:pt x="4" y="427"/>
                    </a:lnTo>
                    <a:lnTo>
                      <a:pt x="4" y="426"/>
                    </a:lnTo>
                    <a:lnTo>
                      <a:pt x="5" y="426"/>
                    </a:lnTo>
                    <a:lnTo>
                      <a:pt x="5" y="425"/>
                    </a:lnTo>
                    <a:lnTo>
                      <a:pt x="6" y="425"/>
                    </a:lnTo>
                    <a:lnTo>
                      <a:pt x="6" y="423"/>
                    </a:lnTo>
                    <a:lnTo>
                      <a:pt x="8" y="423"/>
                    </a:lnTo>
                    <a:lnTo>
                      <a:pt x="8" y="422"/>
                    </a:lnTo>
                    <a:lnTo>
                      <a:pt x="9" y="422"/>
                    </a:lnTo>
                    <a:lnTo>
                      <a:pt x="9" y="421"/>
                    </a:lnTo>
                    <a:lnTo>
                      <a:pt x="10" y="421"/>
                    </a:lnTo>
                    <a:lnTo>
                      <a:pt x="10" y="419"/>
                    </a:lnTo>
                    <a:lnTo>
                      <a:pt x="10" y="418"/>
                    </a:lnTo>
                    <a:lnTo>
                      <a:pt x="9" y="415"/>
                    </a:lnTo>
                    <a:lnTo>
                      <a:pt x="9" y="413"/>
                    </a:lnTo>
                    <a:lnTo>
                      <a:pt x="10" y="411"/>
                    </a:lnTo>
                    <a:lnTo>
                      <a:pt x="10" y="410"/>
                    </a:lnTo>
                    <a:lnTo>
                      <a:pt x="12" y="410"/>
                    </a:lnTo>
                    <a:lnTo>
                      <a:pt x="12" y="409"/>
                    </a:lnTo>
                    <a:lnTo>
                      <a:pt x="12" y="408"/>
                    </a:lnTo>
                    <a:lnTo>
                      <a:pt x="13" y="406"/>
                    </a:lnTo>
                    <a:lnTo>
                      <a:pt x="14" y="405"/>
                    </a:lnTo>
                    <a:lnTo>
                      <a:pt x="16" y="405"/>
                    </a:lnTo>
                    <a:lnTo>
                      <a:pt x="16" y="404"/>
                    </a:lnTo>
                    <a:lnTo>
                      <a:pt x="16" y="402"/>
                    </a:lnTo>
                    <a:lnTo>
                      <a:pt x="17" y="401"/>
                    </a:lnTo>
                    <a:lnTo>
                      <a:pt x="17" y="400"/>
                    </a:lnTo>
                    <a:lnTo>
                      <a:pt x="17" y="398"/>
                    </a:lnTo>
                    <a:lnTo>
                      <a:pt x="17" y="397"/>
                    </a:lnTo>
                    <a:lnTo>
                      <a:pt x="17" y="396"/>
                    </a:lnTo>
                    <a:lnTo>
                      <a:pt x="17" y="394"/>
                    </a:lnTo>
                    <a:lnTo>
                      <a:pt x="17" y="393"/>
                    </a:lnTo>
                    <a:lnTo>
                      <a:pt x="18" y="392"/>
                    </a:lnTo>
                    <a:lnTo>
                      <a:pt x="18" y="391"/>
                    </a:lnTo>
                    <a:lnTo>
                      <a:pt x="20" y="391"/>
                    </a:lnTo>
                    <a:lnTo>
                      <a:pt x="21" y="389"/>
                    </a:lnTo>
                    <a:lnTo>
                      <a:pt x="21" y="388"/>
                    </a:lnTo>
                    <a:lnTo>
                      <a:pt x="22" y="388"/>
                    </a:lnTo>
                    <a:lnTo>
                      <a:pt x="22" y="387"/>
                    </a:lnTo>
                    <a:lnTo>
                      <a:pt x="23" y="387"/>
                    </a:lnTo>
                    <a:lnTo>
                      <a:pt x="23" y="385"/>
                    </a:lnTo>
                    <a:lnTo>
                      <a:pt x="23" y="384"/>
                    </a:lnTo>
                    <a:lnTo>
                      <a:pt x="25" y="384"/>
                    </a:lnTo>
                    <a:lnTo>
                      <a:pt x="25" y="383"/>
                    </a:lnTo>
                    <a:lnTo>
                      <a:pt x="26" y="383"/>
                    </a:lnTo>
                    <a:lnTo>
                      <a:pt x="26" y="381"/>
                    </a:lnTo>
                    <a:lnTo>
                      <a:pt x="27" y="381"/>
                    </a:lnTo>
                    <a:lnTo>
                      <a:pt x="29" y="381"/>
                    </a:lnTo>
                    <a:lnTo>
                      <a:pt x="30" y="381"/>
                    </a:lnTo>
                    <a:lnTo>
                      <a:pt x="30" y="380"/>
                    </a:lnTo>
                    <a:lnTo>
                      <a:pt x="31" y="380"/>
                    </a:lnTo>
                    <a:lnTo>
                      <a:pt x="31" y="379"/>
                    </a:lnTo>
                    <a:lnTo>
                      <a:pt x="31" y="377"/>
                    </a:lnTo>
                    <a:lnTo>
                      <a:pt x="31" y="376"/>
                    </a:lnTo>
                    <a:lnTo>
                      <a:pt x="30" y="375"/>
                    </a:lnTo>
                    <a:lnTo>
                      <a:pt x="29" y="375"/>
                    </a:lnTo>
                    <a:lnTo>
                      <a:pt x="29" y="373"/>
                    </a:lnTo>
                    <a:lnTo>
                      <a:pt x="27" y="373"/>
                    </a:lnTo>
                    <a:lnTo>
                      <a:pt x="27" y="372"/>
                    </a:lnTo>
                    <a:lnTo>
                      <a:pt x="27" y="371"/>
                    </a:lnTo>
                    <a:lnTo>
                      <a:pt x="26" y="370"/>
                    </a:lnTo>
                    <a:lnTo>
                      <a:pt x="26" y="368"/>
                    </a:lnTo>
                    <a:lnTo>
                      <a:pt x="25" y="367"/>
                    </a:lnTo>
                    <a:lnTo>
                      <a:pt x="23" y="366"/>
                    </a:lnTo>
                    <a:lnTo>
                      <a:pt x="22" y="366"/>
                    </a:lnTo>
                    <a:lnTo>
                      <a:pt x="22" y="364"/>
                    </a:lnTo>
                    <a:lnTo>
                      <a:pt x="22" y="363"/>
                    </a:lnTo>
                    <a:lnTo>
                      <a:pt x="23" y="363"/>
                    </a:lnTo>
                    <a:lnTo>
                      <a:pt x="23" y="362"/>
                    </a:lnTo>
                    <a:lnTo>
                      <a:pt x="23" y="360"/>
                    </a:lnTo>
                    <a:lnTo>
                      <a:pt x="23" y="359"/>
                    </a:lnTo>
                    <a:lnTo>
                      <a:pt x="23" y="358"/>
                    </a:lnTo>
                    <a:lnTo>
                      <a:pt x="23" y="356"/>
                    </a:lnTo>
                    <a:lnTo>
                      <a:pt x="22" y="356"/>
                    </a:lnTo>
                    <a:lnTo>
                      <a:pt x="23" y="356"/>
                    </a:lnTo>
                    <a:lnTo>
                      <a:pt x="22" y="355"/>
                    </a:lnTo>
                    <a:lnTo>
                      <a:pt x="22" y="354"/>
                    </a:lnTo>
                    <a:lnTo>
                      <a:pt x="23" y="353"/>
                    </a:lnTo>
                    <a:lnTo>
                      <a:pt x="22" y="351"/>
                    </a:lnTo>
                    <a:lnTo>
                      <a:pt x="22" y="350"/>
                    </a:lnTo>
                    <a:lnTo>
                      <a:pt x="21" y="350"/>
                    </a:lnTo>
                    <a:lnTo>
                      <a:pt x="20" y="350"/>
                    </a:lnTo>
                    <a:lnTo>
                      <a:pt x="20" y="349"/>
                    </a:lnTo>
                    <a:lnTo>
                      <a:pt x="20" y="347"/>
                    </a:lnTo>
                    <a:lnTo>
                      <a:pt x="20" y="346"/>
                    </a:lnTo>
                    <a:lnTo>
                      <a:pt x="21" y="346"/>
                    </a:lnTo>
                    <a:lnTo>
                      <a:pt x="21" y="345"/>
                    </a:lnTo>
                    <a:lnTo>
                      <a:pt x="21" y="343"/>
                    </a:lnTo>
                    <a:lnTo>
                      <a:pt x="21" y="342"/>
                    </a:lnTo>
                    <a:lnTo>
                      <a:pt x="22" y="342"/>
                    </a:lnTo>
                    <a:lnTo>
                      <a:pt x="23" y="342"/>
                    </a:lnTo>
                    <a:lnTo>
                      <a:pt x="25" y="342"/>
                    </a:lnTo>
                    <a:lnTo>
                      <a:pt x="26" y="342"/>
                    </a:lnTo>
                    <a:lnTo>
                      <a:pt x="27" y="342"/>
                    </a:lnTo>
                    <a:lnTo>
                      <a:pt x="29" y="342"/>
                    </a:lnTo>
                    <a:lnTo>
                      <a:pt x="30" y="342"/>
                    </a:lnTo>
                    <a:lnTo>
                      <a:pt x="31" y="342"/>
                    </a:lnTo>
                    <a:lnTo>
                      <a:pt x="33" y="342"/>
                    </a:lnTo>
                    <a:lnTo>
                      <a:pt x="33" y="343"/>
                    </a:lnTo>
                    <a:lnTo>
                      <a:pt x="34" y="342"/>
                    </a:lnTo>
                    <a:lnTo>
                      <a:pt x="35" y="342"/>
                    </a:lnTo>
                    <a:lnTo>
                      <a:pt x="37" y="342"/>
                    </a:lnTo>
                    <a:lnTo>
                      <a:pt x="39" y="342"/>
                    </a:lnTo>
                    <a:lnTo>
                      <a:pt x="40" y="342"/>
                    </a:lnTo>
                    <a:lnTo>
                      <a:pt x="42" y="341"/>
                    </a:lnTo>
                    <a:lnTo>
                      <a:pt x="43" y="339"/>
                    </a:lnTo>
                    <a:lnTo>
                      <a:pt x="46" y="338"/>
                    </a:lnTo>
                    <a:lnTo>
                      <a:pt x="48" y="337"/>
                    </a:lnTo>
                    <a:lnTo>
                      <a:pt x="51" y="336"/>
                    </a:lnTo>
                    <a:lnTo>
                      <a:pt x="52" y="334"/>
                    </a:lnTo>
                    <a:lnTo>
                      <a:pt x="54" y="334"/>
                    </a:lnTo>
                    <a:lnTo>
                      <a:pt x="55" y="334"/>
                    </a:lnTo>
                    <a:lnTo>
                      <a:pt x="56" y="334"/>
                    </a:lnTo>
                    <a:lnTo>
                      <a:pt x="56" y="333"/>
                    </a:lnTo>
                    <a:lnTo>
                      <a:pt x="58" y="333"/>
                    </a:lnTo>
                    <a:lnTo>
                      <a:pt x="59" y="333"/>
                    </a:lnTo>
                    <a:lnTo>
                      <a:pt x="60" y="333"/>
                    </a:lnTo>
                    <a:lnTo>
                      <a:pt x="61" y="333"/>
                    </a:lnTo>
                    <a:lnTo>
                      <a:pt x="61" y="334"/>
                    </a:lnTo>
                    <a:lnTo>
                      <a:pt x="63" y="334"/>
                    </a:lnTo>
                    <a:lnTo>
                      <a:pt x="64" y="336"/>
                    </a:lnTo>
                    <a:lnTo>
                      <a:pt x="65" y="336"/>
                    </a:lnTo>
                    <a:lnTo>
                      <a:pt x="67" y="336"/>
                    </a:lnTo>
                    <a:lnTo>
                      <a:pt x="68" y="334"/>
                    </a:lnTo>
                    <a:lnTo>
                      <a:pt x="69" y="334"/>
                    </a:lnTo>
                    <a:lnTo>
                      <a:pt x="71" y="333"/>
                    </a:lnTo>
                    <a:lnTo>
                      <a:pt x="72" y="332"/>
                    </a:lnTo>
                    <a:lnTo>
                      <a:pt x="73" y="332"/>
                    </a:lnTo>
                    <a:lnTo>
                      <a:pt x="75" y="333"/>
                    </a:lnTo>
                    <a:lnTo>
                      <a:pt x="76" y="332"/>
                    </a:lnTo>
                    <a:lnTo>
                      <a:pt x="77" y="330"/>
                    </a:lnTo>
                    <a:lnTo>
                      <a:pt x="78" y="329"/>
                    </a:lnTo>
                    <a:lnTo>
                      <a:pt x="80" y="328"/>
                    </a:lnTo>
                    <a:lnTo>
                      <a:pt x="80" y="326"/>
                    </a:lnTo>
                    <a:lnTo>
                      <a:pt x="81" y="325"/>
                    </a:lnTo>
                    <a:lnTo>
                      <a:pt x="81" y="324"/>
                    </a:lnTo>
                    <a:lnTo>
                      <a:pt x="78" y="313"/>
                    </a:lnTo>
                    <a:lnTo>
                      <a:pt x="78" y="312"/>
                    </a:lnTo>
                    <a:lnTo>
                      <a:pt x="77" y="308"/>
                    </a:lnTo>
                    <a:lnTo>
                      <a:pt x="76" y="307"/>
                    </a:lnTo>
                    <a:lnTo>
                      <a:pt x="75" y="305"/>
                    </a:lnTo>
                    <a:lnTo>
                      <a:pt x="73" y="304"/>
                    </a:lnTo>
                    <a:lnTo>
                      <a:pt x="71" y="300"/>
                    </a:lnTo>
                    <a:lnTo>
                      <a:pt x="69" y="300"/>
                    </a:lnTo>
                    <a:lnTo>
                      <a:pt x="68" y="298"/>
                    </a:lnTo>
                    <a:lnTo>
                      <a:pt x="65" y="294"/>
                    </a:lnTo>
                    <a:lnTo>
                      <a:pt x="63" y="291"/>
                    </a:lnTo>
                    <a:lnTo>
                      <a:pt x="61" y="291"/>
                    </a:lnTo>
                    <a:lnTo>
                      <a:pt x="60" y="288"/>
                    </a:lnTo>
                    <a:lnTo>
                      <a:pt x="59" y="286"/>
                    </a:lnTo>
                    <a:lnTo>
                      <a:pt x="56" y="284"/>
                    </a:lnTo>
                    <a:lnTo>
                      <a:pt x="56" y="283"/>
                    </a:lnTo>
                    <a:lnTo>
                      <a:pt x="55" y="282"/>
                    </a:lnTo>
                    <a:lnTo>
                      <a:pt x="55" y="281"/>
                    </a:lnTo>
                    <a:lnTo>
                      <a:pt x="54" y="281"/>
                    </a:lnTo>
                    <a:lnTo>
                      <a:pt x="54" y="279"/>
                    </a:lnTo>
                    <a:lnTo>
                      <a:pt x="52" y="278"/>
                    </a:lnTo>
                    <a:lnTo>
                      <a:pt x="51" y="278"/>
                    </a:lnTo>
                    <a:lnTo>
                      <a:pt x="50" y="278"/>
                    </a:lnTo>
                    <a:lnTo>
                      <a:pt x="48" y="278"/>
                    </a:lnTo>
                    <a:lnTo>
                      <a:pt x="48" y="279"/>
                    </a:lnTo>
                    <a:lnTo>
                      <a:pt x="47" y="279"/>
                    </a:lnTo>
                    <a:lnTo>
                      <a:pt x="46" y="279"/>
                    </a:lnTo>
                    <a:lnTo>
                      <a:pt x="44" y="279"/>
                    </a:lnTo>
                    <a:lnTo>
                      <a:pt x="43" y="281"/>
                    </a:lnTo>
                    <a:lnTo>
                      <a:pt x="42" y="281"/>
                    </a:lnTo>
                    <a:lnTo>
                      <a:pt x="42" y="282"/>
                    </a:lnTo>
                    <a:lnTo>
                      <a:pt x="40" y="282"/>
                    </a:lnTo>
                    <a:lnTo>
                      <a:pt x="39" y="282"/>
                    </a:lnTo>
                    <a:lnTo>
                      <a:pt x="38" y="281"/>
                    </a:lnTo>
                    <a:lnTo>
                      <a:pt x="37" y="281"/>
                    </a:lnTo>
                    <a:lnTo>
                      <a:pt x="37" y="282"/>
                    </a:lnTo>
                    <a:lnTo>
                      <a:pt x="37" y="281"/>
                    </a:lnTo>
                    <a:lnTo>
                      <a:pt x="35" y="281"/>
                    </a:lnTo>
                    <a:lnTo>
                      <a:pt x="35" y="279"/>
                    </a:lnTo>
                    <a:lnTo>
                      <a:pt x="34" y="279"/>
                    </a:lnTo>
                    <a:lnTo>
                      <a:pt x="34" y="278"/>
                    </a:lnTo>
                    <a:lnTo>
                      <a:pt x="33" y="278"/>
                    </a:lnTo>
                    <a:lnTo>
                      <a:pt x="33" y="277"/>
                    </a:lnTo>
                    <a:lnTo>
                      <a:pt x="33" y="275"/>
                    </a:lnTo>
                    <a:lnTo>
                      <a:pt x="34" y="275"/>
                    </a:lnTo>
                    <a:lnTo>
                      <a:pt x="34" y="274"/>
                    </a:lnTo>
                    <a:lnTo>
                      <a:pt x="35" y="273"/>
                    </a:lnTo>
                    <a:lnTo>
                      <a:pt x="35" y="271"/>
                    </a:lnTo>
                    <a:lnTo>
                      <a:pt x="37" y="271"/>
                    </a:lnTo>
                    <a:lnTo>
                      <a:pt x="37" y="270"/>
                    </a:lnTo>
                    <a:lnTo>
                      <a:pt x="37" y="269"/>
                    </a:lnTo>
                    <a:lnTo>
                      <a:pt x="38" y="269"/>
                    </a:lnTo>
                    <a:lnTo>
                      <a:pt x="39" y="267"/>
                    </a:lnTo>
                    <a:lnTo>
                      <a:pt x="39" y="266"/>
                    </a:lnTo>
                    <a:lnTo>
                      <a:pt x="38" y="266"/>
                    </a:lnTo>
                    <a:lnTo>
                      <a:pt x="39" y="266"/>
                    </a:lnTo>
                    <a:lnTo>
                      <a:pt x="39" y="265"/>
                    </a:lnTo>
                    <a:lnTo>
                      <a:pt x="39" y="264"/>
                    </a:lnTo>
                    <a:lnTo>
                      <a:pt x="38" y="262"/>
                    </a:lnTo>
                    <a:lnTo>
                      <a:pt x="39" y="262"/>
                    </a:lnTo>
                    <a:lnTo>
                      <a:pt x="39" y="261"/>
                    </a:lnTo>
                    <a:lnTo>
                      <a:pt x="38" y="261"/>
                    </a:lnTo>
                    <a:lnTo>
                      <a:pt x="39" y="260"/>
                    </a:lnTo>
                    <a:lnTo>
                      <a:pt x="39" y="258"/>
                    </a:lnTo>
                    <a:lnTo>
                      <a:pt x="38" y="258"/>
                    </a:lnTo>
                    <a:lnTo>
                      <a:pt x="38" y="257"/>
                    </a:lnTo>
                    <a:lnTo>
                      <a:pt x="37" y="257"/>
                    </a:lnTo>
                    <a:lnTo>
                      <a:pt x="35" y="257"/>
                    </a:lnTo>
                    <a:lnTo>
                      <a:pt x="35" y="256"/>
                    </a:lnTo>
                    <a:lnTo>
                      <a:pt x="34" y="256"/>
                    </a:lnTo>
                    <a:lnTo>
                      <a:pt x="34" y="254"/>
                    </a:lnTo>
                    <a:lnTo>
                      <a:pt x="31" y="253"/>
                    </a:lnTo>
                    <a:lnTo>
                      <a:pt x="31" y="252"/>
                    </a:lnTo>
                    <a:lnTo>
                      <a:pt x="30" y="250"/>
                    </a:lnTo>
                    <a:lnTo>
                      <a:pt x="27" y="248"/>
                    </a:lnTo>
                    <a:lnTo>
                      <a:pt x="29" y="248"/>
                    </a:lnTo>
                    <a:lnTo>
                      <a:pt x="29" y="247"/>
                    </a:lnTo>
                    <a:lnTo>
                      <a:pt x="29" y="245"/>
                    </a:lnTo>
                    <a:lnTo>
                      <a:pt x="29" y="244"/>
                    </a:lnTo>
                    <a:lnTo>
                      <a:pt x="27" y="244"/>
                    </a:lnTo>
                    <a:lnTo>
                      <a:pt x="27" y="243"/>
                    </a:lnTo>
                    <a:lnTo>
                      <a:pt x="27" y="241"/>
                    </a:lnTo>
                    <a:lnTo>
                      <a:pt x="27" y="240"/>
                    </a:lnTo>
                    <a:lnTo>
                      <a:pt x="27" y="239"/>
                    </a:lnTo>
                    <a:lnTo>
                      <a:pt x="26" y="239"/>
                    </a:lnTo>
                    <a:lnTo>
                      <a:pt x="26" y="237"/>
                    </a:lnTo>
                    <a:lnTo>
                      <a:pt x="26" y="236"/>
                    </a:lnTo>
                    <a:lnTo>
                      <a:pt x="25" y="236"/>
                    </a:lnTo>
                    <a:lnTo>
                      <a:pt x="25" y="235"/>
                    </a:lnTo>
                    <a:lnTo>
                      <a:pt x="23" y="235"/>
                    </a:lnTo>
                    <a:lnTo>
                      <a:pt x="23" y="233"/>
                    </a:lnTo>
                    <a:lnTo>
                      <a:pt x="22" y="233"/>
                    </a:lnTo>
                    <a:lnTo>
                      <a:pt x="21" y="233"/>
                    </a:lnTo>
                    <a:lnTo>
                      <a:pt x="21" y="232"/>
                    </a:lnTo>
                    <a:lnTo>
                      <a:pt x="20" y="232"/>
                    </a:lnTo>
                    <a:lnTo>
                      <a:pt x="20" y="231"/>
                    </a:lnTo>
                    <a:lnTo>
                      <a:pt x="20" y="230"/>
                    </a:lnTo>
                    <a:lnTo>
                      <a:pt x="18" y="230"/>
                    </a:lnTo>
                    <a:lnTo>
                      <a:pt x="18" y="228"/>
                    </a:lnTo>
                    <a:lnTo>
                      <a:pt x="18" y="230"/>
                    </a:lnTo>
                    <a:lnTo>
                      <a:pt x="18" y="228"/>
                    </a:lnTo>
                    <a:lnTo>
                      <a:pt x="17" y="227"/>
                    </a:lnTo>
                    <a:lnTo>
                      <a:pt x="17" y="226"/>
                    </a:lnTo>
                    <a:lnTo>
                      <a:pt x="17" y="224"/>
                    </a:lnTo>
                    <a:lnTo>
                      <a:pt x="16" y="224"/>
                    </a:lnTo>
                    <a:lnTo>
                      <a:pt x="14" y="224"/>
                    </a:lnTo>
                    <a:lnTo>
                      <a:pt x="14" y="223"/>
                    </a:lnTo>
                    <a:lnTo>
                      <a:pt x="14" y="222"/>
                    </a:lnTo>
                    <a:lnTo>
                      <a:pt x="13" y="222"/>
                    </a:lnTo>
                    <a:lnTo>
                      <a:pt x="13" y="220"/>
                    </a:lnTo>
                    <a:lnTo>
                      <a:pt x="13" y="219"/>
                    </a:lnTo>
                    <a:lnTo>
                      <a:pt x="12" y="219"/>
                    </a:lnTo>
                    <a:lnTo>
                      <a:pt x="10" y="219"/>
                    </a:lnTo>
                    <a:lnTo>
                      <a:pt x="9" y="220"/>
                    </a:lnTo>
                    <a:lnTo>
                      <a:pt x="8" y="220"/>
                    </a:lnTo>
                    <a:lnTo>
                      <a:pt x="8" y="219"/>
                    </a:lnTo>
                    <a:lnTo>
                      <a:pt x="6" y="219"/>
                    </a:lnTo>
                    <a:lnTo>
                      <a:pt x="6" y="218"/>
                    </a:lnTo>
                    <a:lnTo>
                      <a:pt x="6" y="216"/>
                    </a:lnTo>
                    <a:lnTo>
                      <a:pt x="6" y="215"/>
                    </a:lnTo>
                    <a:lnTo>
                      <a:pt x="6" y="214"/>
                    </a:lnTo>
                    <a:lnTo>
                      <a:pt x="6" y="212"/>
                    </a:lnTo>
                    <a:lnTo>
                      <a:pt x="8" y="212"/>
                    </a:lnTo>
                    <a:lnTo>
                      <a:pt x="9" y="212"/>
                    </a:lnTo>
                    <a:lnTo>
                      <a:pt x="10" y="212"/>
                    </a:lnTo>
                    <a:lnTo>
                      <a:pt x="12" y="212"/>
                    </a:lnTo>
                    <a:lnTo>
                      <a:pt x="13" y="212"/>
                    </a:lnTo>
                    <a:lnTo>
                      <a:pt x="14" y="212"/>
                    </a:lnTo>
                    <a:lnTo>
                      <a:pt x="16" y="212"/>
                    </a:lnTo>
                    <a:lnTo>
                      <a:pt x="16" y="214"/>
                    </a:lnTo>
                    <a:lnTo>
                      <a:pt x="17" y="214"/>
                    </a:lnTo>
                    <a:lnTo>
                      <a:pt x="18" y="214"/>
                    </a:lnTo>
                    <a:lnTo>
                      <a:pt x="20" y="214"/>
                    </a:lnTo>
                    <a:lnTo>
                      <a:pt x="21" y="214"/>
                    </a:lnTo>
                    <a:lnTo>
                      <a:pt x="22" y="214"/>
                    </a:lnTo>
                    <a:lnTo>
                      <a:pt x="22" y="215"/>
                    </a:lnTo>
                    <a:lnTo>
                      <a:pt x="23" y="215"/>
                    </a:lnTo>
                    <a:lnTo>
                      <a:pt x="23" y="216"/>
                    </a:lnTo>
                    <a:lnTo>
                      <a:pt x="25" y="216"/>
                    </a:lnTo>
                    <a:lnTo>
                      <a:pt x="26" y="216"/>
                    </a:lnTo>
                    <a:lnTo>
                      <a:pt x="27" y="215"/>
                    </a:lnTo>
                    <a:lnTo>
                      <a:pt x="29" y="215"/>
                    </a:lnTo>
                    <a:lnTo>
                      <a:pt x="30" y="215"/>
                    </a:lnTo>
                    <a:lnTo>
                      <a:pt x="31" y="215"/>
                    </a:lnTo>
                    <a:lnTo>
                      <a:pt x="33" y="215"/>
                    </a:lnTo>
                    <a:lnTo>
                      <a:pt x="34" y="215"/>
                    </a:lnTo>
                    <a:lnTo>
                      <a:pt x="35" y="215"/>
                    </a:lnTo>
                    <a:lnTo>
                      <a:pt x="35" y="214"/>
                    </a:lnTo>
                    <a:lnTo>
                      <a:pt x="37" y="214"/>
                    </a:lnTo>
                    <a:lnTo>
                      <a:pt x="38" y="212"/>
                    </a:lnTo>
                    <a:lnTo>
                      <a:pt x="39" y="212"/>
                    </a:lnTo>
                    <a:lnTo>
                      <a:pt x="40" y="212"/>
                    </a:lnTo>
                    <a:lnTo>
                      <a:pt x="42" y="212"/>
                    </a:lnTo>
                    <a:lnTo>
                      <a:pt x="43" y="212"/>
                    </a:lnTo>
                    <a:lnTo>
                      <a:pt x="44" y="212"/>
                    </a:lnTo>
                    <a:lnTo>
                      <a:pt x="46" y="212"/>
                    </a:lnTo>
                    <a:lnTo>
                      <a:pt x="50" y="211"/>
                    </a:lnTo>
                    <a:lnTo>
                      <a:pt x="51" y="211"/>
                    </a:lnTo>
                    <a:lnTo>
                      <a:pt x="55" y="210"/>
                    </a:lnTo>
                    <a:lnTo>
                      <a:pt x="59" y="209"/>
                    </a:lnTo>
                    <a:lnTo>
                      <a:pt x="60" y="209"/>
                    </a:lnTo>
                    <a:lnTo>
                      <a:pt x="61" y="209"/>
                    </a:lnTo>
                    <a:lnTo>
                      <a:pt x="61" y="207"/>
                    </a:lnTo>
                    <a:lnTo>
                      <a:pt x="64" y="205"/>
                    </a:lnTo>
                    <a:lnTo>
                      <a:pt x="65" y="205"/>
                    </a:lnTo>
                    <a:lnTo>
                      <a:pt x="67" y="203"/>
                    </a:lnTo>
                    <a:lnTo>
                      <a:pt x="68" y="201"/>
                    </a:lnTo>
                    <a:lnTo>
                      <a:pt x="69" y="201"/>
                    </a:lnTo>
                    <a:lnTo>
                      <a:pt x="71" y="197"/>
                    </a:lnTo>
                    <a:lnTo>
                      <a:pt x="71" y="195"/>
                    </a:lnTo>
                    <a:lnTo>
                      <a:pt x="71" y="194"/>
                    </a:lnTo>
                    <a:lnTo>
                      <a:pt x="72" y="194"/>
                    </a:lnTo>
                    <a:lnTo>
                      <a:pt x="72" y="193"/>
                    </a:lnTo>
                    <a:lnTo>
                      <a:pt x="73" y="193"/>
                    </a:lnTo>
                    <a:lnTo>
                      <a:pt x="73" y="192"/>
                    </a:lnTo>
                    <a:lnTo>
                      <a:pt x="76" y="190"/>
                    </a:lnTo>
                    <a:lnTo>
                      <a:pt x="77" y="188"/>
                    </a:lnTo>
                    <a:lnTo>
                      <a:pt x="78" y="186"/>
                    </a:lnTo>
                    <a:lnTo>
                      <a:pt x="78" y="185"/>
                    </a:lnTo>
                    <a:lnTo>
                      <a:pt x="80" y="181"/>
                    </a:lnTo>
                    <a:lnTo>
                      <a:pt x="84" y="176"/>
                    </a:lnTo>
                    <a:lnTo>
                      <a:pt x="85" y="176"/>
                    </a:lnTo>
                    <a:lnTo>
                      <a:pt x="90" y="177"/>
                    </a:lnTo>
                    <a:lnTo>
                      <a:pt x="92" y="177"/>
                    </a:lnTo>
                    <a:lnTo>
                      <a:pt x="93" y="177"/>
                    </a:lnTo>
                    <a:lnTo>
                      <a:pt x="94" y="177"/>
                    </a:lnTo>
                    <a:lnTo>
                      <a:pt x="95" y="177"/>
                    </a:lnTo>
                    <a:lnTo>
                      <a:pt x="97" y="178"/>
                    </a:lnTo>
                    <a:lnTo>
                      <a:pt x="98" y="178"/>
                    </a:lnTo>
                    <a:lnTo>
                      <a:pt x="99" y="178"/>
                    </a:lnTo>
                    <a:lnTo>
                      <a:pt x="101" y="178"/>
                    </a:lnTo>
                    <a:lnTo>
                      <a:pt x="101" y="180"/>
                    </a:lnTo>
                    <a:lnTo>
                      <a:pt x="102" y="180"/>
                    </a:lnTo>
                    <a:lnTo>
                      <a:pt x="103" y="180"/>
                    </a:lnTo>
                    <a:lnTo>
                      <a:pt x="105" y="181"/>
                    </a:lnTo>
                    <a:lnTo>
                      <a:pt x="106" y="181"/>
                    </a:lnTo>
                    <a:lnTo>
                      <a:pt x="106" y="182"/>
                    </a:lnTo>
                    <a:lnTo>
                      <a:pt x="107" y="182"/>
                    </a:lnTo>
                    <a:lnTo>
                      <a:pt x="109" y="182"/>
                    </a:lnTo>
                    <a:lnTo>
                      <a:pt x="109" y="184"/>
                    </a:lnTo>
                    <a:lnTo>
                      <a:pt x="110" y="184"/>
                    </a:lnTo>
                    <a:lnTo>
                      <a:pt x="111" y="184"/>
                    </a:lnTo>
                    <a:lnTo>
                      <a:pt x="111" y="185"/>
                    </a:lnTo>
                    <a:lnTo>
                      <a:pt x="112" y="185"/>
                    </a:lnTo>
                    <a:lnTo>
                      <a:pt x="112" y="186"/>
                    </a:lnTo>
                    <a:lnTo>
                      <a:pt x="114" y="186"/>
                    </a:lnTo>
                    <a:lnTo>
                      <a:pt x="115" y="188"/>
                    </a:lnTo>
                    <a:lnTo>
                      <a:pt x="116" y="189"/>
                    </a:lnTo>
                    <a:lnTo>
                      <a:pt x="118" y="189"/>
                    </a:lnTo>
                    <a:lnTo>
                      <a:pt x="119" y="189"/>
                    </a:lnTo>
                    <a:lnTo>
                      <a:pt x="120" y="189"/>
                    </a:lnTo>
                    <a:lnTo>
                      <a:pt x="122" y="189"/>
                    </a:lnTo>
                    <a:lnTo>
                      <a:pt x="123" y="188"/>
                    </a:lnTo>
                    <a:lnTo>
                      <a:pt x="124" y="188"/>
                    </a:lnTo>
                    <a:lnTo>
                      <a:pt x="126" y="188"/>
                    </a:lnTo>
                    <a:lnTo>
                      <a:pt x="126" y="186"/>
                    </a:lnTo>
                    <a:lnTo>
                      <a:pt x="127" y="186"/>
                    </a:lnTo>
                    <a:lnTo>
                      <a:pt x="127" y="185"/>
                    </a:lnTo>
                    <a:lnTo>
                      <a:pt x="128" y="185"/>
                    </a:lnTo>
                    <a:lnTo>
                      <a:pt x="128" y="184"/>
                    </a:lnTo>
                    <a:lnTo>
                      <a:pt x="130" y="182"/>
                    </a:lnTo>
                    <a:lnTo>
                      <a:pt x="131" y="181"/>
                    </a:lnTo>
                    <a:lnTo>
                      <a:pt x="132" y="180"/>
                    </a:lnTo>
                    <a:lnTo>
                      <a:pt x="133" y="178"/>
                    </a:lnTo>
                    <a:lnTo>
                      <a:pt x="133" y="177"/>
                    </a:lnTo>
                    <a:lnTo>
                      <a:pt x="135" y="177"/>
                    </a:lnTo>
                    <a:lnTo>
                      <a:pt x="135" y="176"/>
                    </a:lnTo>
                    <a:lnTo>
                      <a:pt x="135" y="175"/>
                    </a:lnTo>
                    <a:lnTo>
                      <a:pt x="135" y="173"/>
                    </a:lnTo>
                    <a:lnTo>
                      <a:pt x="135" y="172"/>
                    </a:lnTo>
                    <a:lnTo>
                      <a:pt x="135" y="171"/>
                    </a:lnTo>
                    <a:lnTo>
                      <a:pt x="133" y="169"/>
                    </a:lnTo>
                    <a:lnTo>
                      <a:pt x="133" y="168"/>
                    </a:lnTo>
                    <a:lnTo>
                      <a:pt x="132" y="168"/>
                    </a:lnTo>
                    <a:lnTo>
                      <a:pt x="132" y="167"/>
                    </a:lnTo>
                    <a:lnTo>
                      <a:pt x="131" y="165"/>
                    </a:lnTo>
                    <a:lnTo>
                      <a:pt x="130" y="163"/>
                    </a:lnTo>
                    <a:lnTo>
                      <a:pt x="128" y="161"/>
                    </a:lnTo>
                    <a:lnTo>
                      <a:pt x="128" y="160"/>
                    </a:lnTo>
                    <a:lnTo>
                      <a:pt x="128" y="159"/>
                    </a:lnTo>
                    <a:lnTo>
                      <a:pt x="128" y="158"/>
                    </a:lnTo>
                    <a:lnTo>
                      <a:pt x="127" y="158"/>
                    </a:lnTo>
                    <a:lnTo>
                      <a:pt x="128" y="158"/>
                    </a:lnTo>
                    <a:lnTo>
                      <a:pt x="127" y="158"/>
                    </a:lnTo>
                    <a:lnTo>
                      <a:pt x="128" y="158"/>
                    </a:lnTo>
                    <a:lnTo>
                      <a:pt x="127" y="158"/>
                    </a:lnTo>
                    <a:lnTo>
                      <a:pt x="127" y="156"/>
                    </a:lnTo>
                    <a:lnTo>
                      <a:pt x="127" y="155"/>
                    </a:lnTo>
                    <a:lnTo>
                      <a:pt x="126" y="155"/>
                    </a:lnTo>
                    <a:lnTo>
                      <a:pt x="124" y="155"/>
                    </a:lnTo>
                    <a:lnTo>
                      <a:pt x="124" y="154"/>
                    </a:lnTo>
                    <a:lnTo>
                      <a:pt x="123" y="154"/>
                    </a:lnTo>
                    <a:lnTo>
                      <a:pt x="122" y="152"/>
                    </a:lnTo>
                    <a:lnTo>
                      <a:pt x="120" y="151"/>
                    </a:lnTo>
                    <a:lnTo>
                      <a:pt x="119" y="151"/>
                    </a:lnTo>
                    <a:lnTo>
                      <a:pt x="119" y="150"/>
                    </a:lnTo>
                    <a:lnTo>
                      <a:pt x="118" y="150"/>
                    </a:lnTo>
                    <a:lnTo>
                      <a:pt x="115" y="150"/>
                    </a:lnTo>
                    <a:lnTo>
                      <a:pt x="114" y="150"/>
                    </a:lnTo>
                    <a:lnTo>
                      <a:pt x="112" y="150"/>
                    </a:lnTo>
                    <a:lnTo>
                      <a:pt x="111" y="150"/>
                    </a:lnTo>
                    <a:lnTo>
                      <a:pt x="110" y="150"/>
                    </a:lnTo>
                    <a:lnTo>
                      <a:pt x="110" y="151"/>
                    </a:lnTo>
                    <a:lnTo>
                      <a:pt x="109" y="151"/>
                    </a:lnTo>
                    <a:lnTo>
                      <a:pt x="107" y="151"/>
                    </a:lnTo>
                    <a:lnTo>
                      <a:pt x="106" y="152"/>
                    </a:lnTo>
                    <a:lnTo>
                      <a:pt x="105" y="152"/>
                    </a:lnTo>
                    <a:lnTo>
                      <a:pt x="103" y="152"/>
                    </a:lnTo>
                    <a:lnTo>
                      <a:pt x="102" y="152"/>
                    </a:lnTo>
                    <a:lnTo>
                      <a:pt x="101" y="154"/>
                    </a:lnTo>
                    <a:lnTo>
                      <a:pt x="97" y="154"/>
                    </a:lnTo>
                    <a:lnTo>
                      <a:pt x="95" y="152"/>
                    </a:lnTo>
                    <a:lnTo>
                      <a:pt x="94" y="152"/>
                    </a:lnTo>
                    <a:lnTo>
                      <a:pt x="93" y="152"/>
                    </a:lnTo>
                    <a:lnTo>
                      <a:pt x="92" y="151"/>
                    </a:lnTo>
                    <a:lnTo>
                      <a:pt x="90" y="150"/>
                    </a:lnTo>
                    <a:lnTo>
                      <a:pt x="89" y="148"/>
                    </a:lnTo>
                    <a:lnTo>
                      <a:pt x="88" y="147"/>
                    </a:lnTo>
                    <a:lnTo>
                      <a:pt x="88" y="146"/>
                    </a:lnTo>
                    <a:lnTo>
                      <a:pt x="86" y="144"/>
                    </a:lnTo>
                    <a:lnTo>
                      <a:pt x="85" y="142"/>
                    </a:lnTo>
                    <a:lnTo>
                      <a:pt x="85" y="140"/>
                    </a:lnTo>
                    <a:lnTo>
                      <a:pt x="85" y="139"/>
                    </a:lnTo>
                    <a:lnTo>
                      <a:pt x="84" y="139"/>
                    </a:lnTo>
                    <a:lnTo>
                      <a:pt x="84" y="138"/>
                    </a:lnTo>
                    <a:lnTo>
                      <a:pt x="82" y="137"/>
                    </a:lnTo>
                    <a:lnTo>
                      <a:pt x="81" y="134"/>
                    </a:lnTo>
                    <a:lnTo>
                      <a:pt x="81" y="133"/>
                    </a:lnTo>
                    <a:lnTo>
                      <a:pt x="80" y="131"/>
                    </a:lnTo>
                    <a:lnTo>
                      <a:pt x="80" y="130"/>
                    </a:lnTo>
                    <a:lnTo>
                      <a:pt x="80" y="129"/>
                    </a:lnTo>
                    <a:lnTo>
                      <a:pt x="80" y="127"/>
                    </a:lnTo>
                    <a:lnTo>
                      <a:pt x="80" y="126"/>
                    </a:lnTo>
                    <a:lnTo>
                      <a:pt x="78" y="122"/>
                    </a:lnTo>
                    <a:lnTo>
                      <a:pt x="78" y="118"/>
                    </a:lnTo>
                    <a:lnTo>
                      <a:pt x="78" y="117"/>
                    </a:lnTo>
                    <a:lnTo>
                      <a:pt x="78" y="116"/>
                    </a:lnTo>
                    <a:lnTo>
                      <a:pt x="80" y="114"/>
                    </a:lnTo>
                    <a:lnTo>
                      <a:pt x="80" y="113"/>
                    </a:lnTo>
                    <a:lnTo>
                      <a:pt x="81" y="113"/>
                    </a:lnTo>
                    <a:lnTo>
                      <a:pt x="81" y="112"/>
                    </a:lnTo>
                    <a:lnTo>
                      <a:pt x="82" y="112"/>
                    </a:lnTo>
                    <a:lnTo>
                      <a:pt x="85" y="110"/>
                    </a:lnTo>
                    <a:lnTo>
                      <a:pt x="86" y="106"/>
                    </a:lnTo>
                    <a:lnTo>
                      <a:pt x="86" y="105"/>
                    </a:lnTo>
                    <a:lnTo>
                      <a:pt x="88" y="105"/>
                    </a:lnTo>
                    <a:lnTo>
                      <a:pt x="88" y="103"/>
                    </a:lnTo>
                    <a:lnTo>
                      <a:pt x="88" y="101"/>
                    </a:lnTo>
                    <a:lnTo>
                      <a:pt x="88" y="100"/>
                    </a:lnTo>
                    <a:lnTo>
                      <a:pt x="88" y="99"/>
                    </a:lnTo>
                    <a:lnTo>
                      <a:pt x="86" y="99"/>
                    </a:lnTo>
                    <a:lnTo>
                      <a:pt x="86" y="95"/>
                    </a:lnTo>
                    <a:lnTo>
                      <a:pt x="85" y="91"/>
                    </a:lnTo>
                    <a:lnTo>
                      <a:pt x="85" y="89"/>
                    </a:lnTo>
                    <a:lnTo>
                      <a:pt x="84" y="88"/>
                    </a:lnTo>
                    <a:lnTo>
                      <a:pt x="84" y="87"/>
                    </a:lnTo>
                    <a:lnTo>
                      <a:pt x="84" y="86"/>
                    </a:lnTo>
                    <a:lnTo>
                      <a:pt x="84" y="84"/>
                    </a:lnTo>
                    <a:lnTo>
                      <a:pt x="84" y="82"/>
                    </a:lnTo>
                    <a:lnTo>
                      <a:pt x="82" y="80"/>
                    </a:lnTo>
                    <a:lnTo>
                      <a:pt x="84" y="79"/>
                    </a:lnTo>
                    <a:lnTo>
                      <a:pt x="84" y="78"/>
                    </a:lnTo>
                    <a:lnTo>
                      <a:pt x="84" y="76"/>
                    </a:lnTo>
                    <a:lnTo>
                      <a:pt x="85" y="75"/>
                    </a:lnTo>
                    <a:lnTo>
                      <a:pt x="85" y="74"/>
                    </a:lnTo>
                    <a:lnTo>
                      <a:pt x="85" y="72"/>
                    </a:lnTo>
                    <a:lnTo>
                      <a:pt x="85" y="71"/>
                    </a:lnTo>
                    <a:lnTo>
                      <a:pt x="85" y="70"/>
                    </a:lnTo>
                    <a:lnTo>
                      <a:pt x="85" y="69"/>
                    </a:lnTo>
                    <a:lnTo>
                      <a:pt x="85" y="67"/>
                    </a:lnTo>
                    <a:lnTo>
                      <a:pt x="85" y="66"/>
                    </a:lnTo>
                    <a:lnTo>
                      <a:pt x="86" y="65"/>
                    </a:lnTo>
                    <a:lnTo>
                      <a:pt x="86" y="63"/>
                    </a:lnTo>
                    <a:lnTo>
                      <a:pt x="86" y="62"/>
                    </a:lnTo>
                    <a:lnTo>
                      <a:pt x="88" y="61"/>
                    </a:lnTo>
                    <a:lnTo>
                      <a:pt x="88" y="59"/>
                    </a:lnTo>
                    <a:lnTo>
                      <a:pt x="88" y="58"/>
                    </a:lnTo>
                    <a:lnTo>
                      <a:pt x="89" y="58"/>
                    </a:lnTo>
                    <a:lnTo>
                      <a:pt x="89" y="57"/>
                    </a:lnTo>
                    <a:lnTo>
                      <a:pt x="89" y="55"/>
                    </a:lnTo>
                    <a:lnTo>
                      <a:pt x="89" y="54"/>
                    </a:lnTo>
                    <a:lnTo>
                      <a:pt x="90" y="54"/>
                    </a:lnTo>
                    <a:lnTo>
                      <a:pt x="90" y="53"/>
                    </a:lnTo>
                    <a:lnTo>
                      <a:pt x="92" y="51"/>
                    </a:lnTo>
                    <a:lnTo>
                      <a:pt x="92" y="50"/>
                    </a:lnTo>
                    <a:lnTo>
                      <a:pt x="92" y="49"/>
                    </a:lnTo>
                    <a:lnTo>
                      <a:pt x="92" y="48"/>
                    </a:lnTo>
                    <a:lnTo>
                      <a:pt x="93" y="48"/>
                    </a:lnTo>
                    <a:lnTo>
                      <a:pt x="93" y="46"/>
                    </a:lnTo>
                    <a:lnTo>
                      <a:pt x="94" y="45"/>
                    </a:lnTo>
                    <a:lnTo>
                      <a:pt x="95" y="44"/>
                    </a:lnTo>
                    <a:lnTo>
                      <a:pt x="97" y="42"/>
                    </a:lnTo>
                    <a:lnTo>
                      <a:pt x="98" y="41"/>
                    </a:lnTo>
                    <a:lnTo>
                      <a:pt x="101" y="40"/>
                    </a:lnTo>
                    <a:lnTo>
                      <a:pt x="102" y="40"/>
                    </a:lnTo>
                    <a:lnTo>
                      <a:pt x="103" y="40"/>
                    </a:lnTo>
                    <a:lnTo>
                      <a:pt x="105" y="38"/>
                    </a:lnTo>
                    <a:lnTo>
                      <a:pt x="106" y="40"/>
                    </a:lnTo>
                    <a:lnTo>
                      <a:pt x="107" y="40"/>
                    </a:lnTo>
                    <a:lnTo>
                      <a:pt x="109" y="40"/>
                    </a:lnTo>
                    <a:lnTo>
                      <a:pt x="110" y="38"/>
                    </a:lnTo>
                    <a:lnTo>
                      <a:pt x="111" y="38"/>
                    </a:lnTo>
                    <a:lnTo>
                      <a:pt x="112" y="38"/>
                    </a:lnTo>
                    <a:lnTo>
                      <a:pt x="112" y="40"/>
                    </a:lnTo>
                    <a:lnTo>
                      <a:pt x="114" y="40"/>
                    </a:lnTo>
                    <a:lnTo>
                      <a:pt x="115" y="40"/>
                    </a:lnTo>
                    <a:lnTo>
                      <a:pt x="116" y="41"/>
                    </a:lnTo>
                    <a:lnTo>
                      <a:pt x="118" y="41"/>
                    </a:lnTo>
                    <a:lnTo>
                      <a:pt x="120" y="42"/>
                    </a:lnTo>
                    <a:lnTo>
                      <a:pt x="122" y="44"/>
                    </a:lnTo>
                    <a:lnTo>
                      <a:pt x="123" y="44"/>
                    </a:lnTo>
                    <a:lnTo>
                      <a:pt x="124" y="45"/>
                    </a:lnTo>
                    <a:lnTo>
                      <a:pt x="126" y="45"/>
                    </a:lnTo>
                    <a:lnTo>
                      <a:pt x="127" y="46"/>
                    </a:lnTo>
                    <a:lnTo>
                      <a:pt x="128" y="46"/>
                    </a:lnTo>
                    <a:lnTo>
                      <a:pt x="128" y="48"/>
                    </a:lnTo>
                    <a:lnTo>
                      <a:pt x="130" y="49"/>
                    </a:lnTo>
                    <a:lnTo>
                      <a:pt x="131" y="49"/>
                    </a:lnTo>
                    <a:lnTo>
                      <a:pt x="132" y="50"/>
                    </a:lnTo>
                    <a:lnTo>
                      <a:pt x="133" y="50"/>
                    </a:lnTo>
                    <a:lnTo>
                      <a:pt x="136" y="51"/>
                    </a:lnTo>
                    <a:lnTo>
                      <a:pt x="137" y="51"/>
                    </a:lnTo>
                    <a:lnTo>
                      <a:pt x="140" y="51"/>
                    </a:lnTo>
                    <a:lnTo>
                      <a:pt x="141" y="50"/>
                    </a:lnTo>
                    <a:lnTo>
                      <a:pt x="143" y="50"/>
                    </a:lnTo>
                    <a:lnTo>
                      <a:pt x="144" y="49"/>
                    </a:lnTo>
                    <a:lnTo>
                      <a:pt x="145" y="49"/>
                    </a:lnTo>
                    <a:lnTo>
                      <a:pt x="147" y="48"/>
                    </a:lnTo>
                    <a:lnTo>
                      <a:pt x="148" y="48"/>
                    </a:lnTo>
                    <a:lnTo>
                      <a:pt x="148" y="46"/>
                    </a:lnTo>
                    <a:lnTo>
                      <a:pt x="150" y="46"/>
                    </a:lnTo>
                    <a:lnTo>
                      <a:pt x="152" y="46"/>
                    </a:lnTo>
                    <a:lnTo>
                      <a:pt x="153" y="46"/>
                    </a:lnTo>
                    <a:lnTo>
                      <a:pt x="153" y="45"/>
                    </a:lnTo>
                    <a:lnTo>
                      <a:pt x="154" y="45"/>
                    </a:lnTo>
                    <a:lnTo>
                      <a:pt x="156" y="42"/>
                    </a:lnTo>
                    <a:lnTo>
                      <a:pt x="157" y="41"/>
                    </a:lnTo>
                    <a:lnTo>
                      <a:pt x="157" y="40"/>
                    </a:lnTo>
                    <a:lnTo>
                      <a:pt x="157" y="38"/>
                    </a:lnTo>
                    <a:lnTo>
                      <a:pt x="157" y="37"/>
                    </a:lnTo>
                    <a:lnTo>
                      <a:pt x="157" y="36"/>
                    </a:lnTo>
                    <a:lnTo>
                      <a:pt x="157" y="34"/>
                    </a:lnTo>
                    <a:lnTo>
                      <a:pt x="157" y="33"/>
                    </a:lnTo>
                    <a:lnTo>
                      <a:pt x="158" y="32"/>
                    </a:lnTo>
                    <a:lnTo>
                      <a:pt x="158" y="31"/>
                    </a:lnTo>
                    <a:lnTo>
                      <a:pt x="160" y="31"/>
                    </a:lnTo>
                    <a:lnTo>
                      <a:pt x="161" y="29"/>
                    </a:lnTo>
                    <a:lnTo>
                      <a:pt x="162" y="29"/>
                    </a:lnTo>
                    <a:lnTo>
                      <a:pt x="164" y="29"/>
                    </a:lnTo>
                    <a:lnTo>
                      <a:pt x="164" y="28"/>
                    </a:lnTo>
                    <a:lnTo>
                      <a:pt x="165" y="28"/>
                    </a:lnTo>
                    <a:lnTo>
                      <a:pt x="166" y="27"/>
                    </a:lnTo>
                    <a:lnTo>
                      <a:pt x="166" y="28"/>
                    </a:lnTo>
                    <a:lnTo>
                      <a:pt x="167" y="28"/>
                    </a:lnTo>
                    <a:lnTo>
                      <a:pt x="169" y="28"/>
                    </a:lnTo>
                    <a:lnTo>
                      <a:pt x="170" y="28"/>
                    </a:lnTo>
                    <a:lnTo>
                      <a:pt x="170" y="29"/>
                    </a:lnTo>
                    <a:lnTo>
                      <a:pt x="171" y="29"/>
                    </a:lnTo>
                    <a:lnTo>
                      <a:pt x="171" y="31"/>
                    </a:lnTo>
                    <a:lnTo>
                      <a:pt x="173" y="31"/>
                    </a:lnTo>
                    <a:lnTo>
                      <a:pt x="174" y="32"/>
                    </a:lnTo>
                    <a:lnTo>
                      <a:pt x="175" y="32"/>
                    </a:lnTo>
                    <a:lnTo>
                      <a:pt x="177" y="33"/>
                    </a:lnTo>
                    <a:lnTo>
                      <a:pt x="178" y="33"/>
                    </a:lnTo>
                    <a:lnTo>
                      <a:pt x="179" y="33"/>
                    </a:lnTo>
                    <a:lnTo>
                      <a:pt x="181" y="33"/>
                    </a:lnTo>
                    <a:lnTo>
                      <a:pt x="182" y="33"/>
                    </a:lnTo>
                    <a:lnTo>
                      <a:pt x="183" y="33"/>
                    </a:lnTo>
                    <a:lnTo>
                      <a:pt x="184" y="33"/>
                    </a:lnTo>
                    <a:lnTo>
                      <a:pt x="186" y="33"/>
                    </a:lnTo>
                    <a:lnTo>
                      <a:pt x="187" y="33"/>
                    </a:lnTo>
                    <a:lnTo>
                      <a:pt x="190" y="33"/>
                    </a:lnTo>
                    <a:lnTo>
                      <a:pt x="191" y="34"/>
                    </a:lnTo>
                    <a:lnTo>
                      <a:pt x="191" y="33"/>
                    </a:lnTo>
                    <a:lnTo>
                      <a:pt x="192" y="33"/>
                    </a:lnTo>
                    <a:lnTo>
                      <a:pt x="194" y="33"/>
                    </a:lnTo>
                    <a:lnTo>
                      <a:pt x="196" y="33"/>
                    </a:lnTo>
                    <a:lnTo>
                      <a:pt x="198" y="33"/>
                    </a:lnTo>
                    <a:lnTo>
                      <a:pt x="199" y="33"/>
                    </a:lnTo>
                    <a:lnTo>
                      <a:pt x="199" y="34"/>
                    </a:lnTo>
                    <a:lnTo>
                      <a:pt x="200" y="34"/>
                    </a:lnTo>
                    <a:lnTo>
                      <a:pt x="202" y="34"/>
                    </a:lnTo>
                    <a:lnTo>
                      <a:pt x="204" y="33"/>
                    </a:lnTo>
                    <a:lnTo>
                      <a:pt x="205" y="33"/>
                    </a:lnTo>
                    <a:lnTo>
                      <a:pt x="207" y="33"/>
                    </a:lnTo>
                    <a:lnTo>
                      <a:pt x="208" y="33"/>
                    </a:lnTo>
                    <a:lnTo>
                      <a:pt x="209" y="32"/>
                    </a:lnTo>
                    <a:lnTo>
                      <a:pt x="211" y="32"/>
                    </a:lnTo>
                    <a:lnTo>
                      <a:pt x="212" y="32"/>
                    </a:lnTo>
                    <a:lnTo>
                      <a:pt x="212" y="31"/>
                    </a:lnTo>
                    <a:lnTo>
                      <a:pt x="213" y="31"/>
                    </a:lnTo>
                    <a:lnTo>
                      <a:pt x="215" y="31"/>
                    </a:lnTo>
                    <a:lnTo>
                      <a:pt x="215" y="29"/>
                    </a:lnTo>
                    <a:lnTo>
                      <a:pt x="216" y="29"/>
                    </a:lnTo>
                    <a:lnTo>
                      <a:pt x="216" y="28"/>
                    </a:lnTo>
                    <a:lnTo>
                      <a:pt x="217" y="27"/>
                    </a:lnTo>
                    <a:lnTo>
                      <a:pt x="217" y="25"/>
                    </a:lnTo>
                    <a:lnTo>
                      <a:pt x="217" y="24"/>
                    </a:lnTo>
                    <a:lnTo>
                      <a:pt x="217" y="23"/>
                    </a:lnTo>
                    <a:lnTo>
                      <a:pt x="219" y="21"/>
                    </a:lnTo>
                    <a:lnTo>
                      <a:pt x="219" y="20"/>
                    </a:lnTo>
                    <a:lnTo>
                      <a:pt x="219" y="19"/>
                    </a:lnTo>
                    <a:lnTo>
                      <a:pt x="219" y="17"/>
                    </a:lnTo>
                    <a:lnTo>
                      <a:pt x="220" y="16"/>
                    </a:lnTo>
                    <a:lnTo>
                      <a:pt x="220" y="15"/>
                    </a:lnTo>
                    <a:lnTo>
                      <a:pt x="220" y="14"/>
                    </a:lnTo>
                    <a:lnTo>
                      <a:pt x="220" y="12"/>
                    </a:lnTo>
                    <a:lnTo>
                      <a:pt x="220" y="11"/>
                    </a:lnTo>
                    <a:lnTo>
                      <a:pt x="221" y="11"/>
                    </a:lnTo>
                    <a:lnTo>
                      <a:pt x="221" y="10"/>
                    </a:lnTo>
                    <a:lnTo>
                      <a:pt x="222" y="10"/>
                    </a:lnTo>
                    <a:lnTo>
                      <a:pt x="222" y="8"/>
                    </a:lnTo>
                    <a:lnTo>
                      <a:pt x="222" y="7"/>
                    </a:lnTo>
                    <a:lnTo>
                      <a:pt x="224" y="7"/>
                    </a:lnTo>
                    <a:lnTo>
                      <a:pt x="224" y="6"/>
                    </a:lnTo>
                    <a:lnTo>
                      <a:pt x="225" y="6"/>
                    </a:lnTo>
                    <a:lnTo>
                      <a:pt x="225" y="4"/>
                    </a:lnTo>
                    <a:lnTo>
                      <a:pt x="226" y="4"/>
                    </a:lnTo>
                    <a:lnTo>
                      <a:pt x="228" y="4"/>
                    </a:lnTo>
                    <a:lnTo>
                      <a:pt x="228" y="3"/>
                    </a:lnTo>
                    <a:lnTo>
                      <a:pt x="229" y="3"/>
                    </a:lnTo>
                    <a:lnTo>
                      <a:pt x="230" y="3"/>
                    </a:lnTo>
                    <a:lnTo>
                      <a:pt x="232" y="3"/>
                    </a:lnTo>
                    <a:lnTo>
                      <a:pt x="233" y="3"/>
                    </a:lnTo>
                    <a:lnTo>
                      <a:pt x="234" y="3"/>
                    </a:lnTo>
                    <a:lnTo>
                      <a:pt x="236" y="3"/>
                    </a:lnTo>
                    <a:lnTo>
                      <a:pt x="237" y="3"/>
                    </a:lnTo>
                    <a:lnTo>
                      <a:pt x="238" y="3"/>
                    </a:lnTo>
                    <a:lnTo>
                      <a:pt x="239" y="3"/>
                    </a:lnTo>
                    <a:lnTo>
                      <a:pt x="241" y="3"/>
                    </a:lnTo>
                    <a:lnTo>
                      <a:pt x="242" y="3"/>
                    </a:lnTo>
                    <a:lnTo>
                      <a:pt x="242" y="2"/>
                    </a:lnTo>
                    <a:lnTo>
                      <a:pt x="243" y="2"/>
                    </a:lnTo>
                    <a:lnTo>
                      <a:pt x="245" y="2"/>
                    </a:lnTo>
                    <a:lnTo>
                      <a:pt x="246" y="2"/>
                    </a:lnTo>
                    <a:lnTo>
                      <a:pt x="246" y="0"/>
                    </a:lnTo>
                    <a:lnTo>
                      <a:pt x="247" y="0"/>
                    </a:lnTo>
                    <a:lnTo>
                      <a:pt x="249" y="0"/>
                    </a:lnTo>
                    <a:lnTo>
                      <a:pt x="250" y="0"/>
                    </a:lnTo>
                    <a:lnTo>
                      <a:pt x="251" y="0"/>
                    </a:lnTo>
                    <a:lnTo>
                      <a:pt x="253" y="0"/>
                    </a:lnTo>
                    <a:lnTo>
                      <a:pt x="254" y="0"/>
                    </a:lnTo>
                    <a:lnTo>
                      <a:pt x="255" y="2"/>
                    </a:lnTo>
                    <a:lnTo>
                      <a:pt x="256" y="2"/>
                    </a:lnTo>
                    <a:lnTo>
                      <a:pt x="258" y="2"/>
                    </a:lnTo>
                    <a:lnTo>
                      <a:pt x="259" y="2"/>
                    </a:lnTo>
                    <a:lnTo>
                      <a:pt x="260" y="2"/>
                    </a:lnTo>
                    <a:lnTo>
                      <a:pt x="262" y="2"/>
                    </a:lnTo>
                    <a:lnTo>
                      <a:pt x="262" y="3"/>
                    </a:lnTo>
                    <a:lnTo>
                      <a:pt x="263" y="3"/>
                    </a:lnTo>
                    <a:lnTo>
                      <a:pt x="264" y="3"/>
                    </a:lnTo>
                    <a:lnTo>
                      <a:pt x="264" y="4"/>
                    </a:lnTo>
                    <a:lnTo>
                      <a:pt x="266" y="4"/>
                    </a:lnTo>
                    <a:lnTo>
                      <a:pt x="267" y="4"/>
                    </a:lnTo>
                    <a:lnTo>
                      <a:pt x="268" y="6"/>
                    </a:lnTo>
                    <a:lnTo>
                      <a:pt x="270" y="6"/>
                    </a:lnTo>
                    <a:lnTo>
                      <a:pt x="271" y="7"/>
                    </a:lnTo>
                    <a:lnTo>
                      <a:pt x="272" y="7"/>
                    </a:lnTo>
                    <a:lnTo>
                      <a:pt x="272" y="8"/>
                    </a:lnTo>
                    <a:lnTo>
                      <a:pt x="274" y="10"/>
                    </a:lnTo>
                    <a:lnTo>
                      <a:pt x="275" y="11"/>
                    </a:lnTo>
                    <a:lnTo>
                      <a:pt x="276" y="11"/>
                    </a:lnTo>
                    <a:lnTo>
                      <a:pt x="277" y="12"/>
                    </a:lnTo>
                    <a:lnTo>
                      <a:pt x="279" y="12"/>
                    </a:lnTo>
                    <a:lnTo>
                      <a:pt x="279" y="14"/>
                    </a:lnTo>
                    <a:lnTo>
                      <a:pt x="280" y="14"/>
                    </a:lnTo>
                    <a:lnTo>
                      <a:pt x="280" y="15"/>
                    </a:lnTo>
                    <a:lnTo>
                      <a:pt x="281" y="15"/>
                    </a:lnTo>
                    <a:lnTo>
                      <a:pt x="281" y="16"/>
                    </a:lnTo>
                    <a:lnTo>
                      <a:pt x="283" y="16"/>
                    </a:lnTo>
                    <a:lnTo>
                      <a:pt x="283" y="17"/>
                    </a:lnTo>
                    <a:lnTo>
                      <a:pt x="284" y="17"/>
                    </a:lnTo>
                    <a:lnTo>
                      <a:pt x="285" y="17"/>
                    </a:lnTo>
                    <a:lnTo>
                      <a:pt x="285" y="19"/>
                    </a:lnTo>
                    <a:lnTo>
                      <a:pt x="287" y="19"/>
                    </a:lnTo>
                    <a:lnTo>
                      <a:pt x="288" y="19"/>
                    </a:lnTo>
                    <a:lnTo>
                      <a:pt x="289" y="19"/>
                    </a:lnTo>
                    <a:lnTo>
                      <a:pt x="291" y="19"/>
                    </a:lnTo>
                    <a:lnTo>
                      <a:pt x="292" y="19"/>
                    </a:lnTo>
                    <a:lnTo>
                      <a:pt x="293" y="19"/>
                    </a:lnTo>
                    <a:lnTo>
                      <a:pt x="293" y="20"/>
                    </a:lnTo>
                    <a:lnTo>
                      <a:pt x="294" y="20"/>
                    </a:lnTo>
                    <a:lnTo>
                      <a:pt x="294" y="21"/>
                    </a:lnTo>
                    <a:lnTo>
                      <a:pt x="294" y="23"/>
                    </a:lnTo>
                    <a:lnTo>
                      <a:pt x="296" y="23"/>
                    </a:lnTo>
                    <a:lnTo>
                      <a:pt x="297" y="24"/>
                    </a:lnTo>
                    <a:lnTo>
                      <a:pt x="298" y="25"/>
                    </a:lnTo>
                    <a:lnTo>
                      <a:pt x="298" y="27"/>
                    </a:lnTo>
                    <a:lnTo>
                      <a:pt x="300" y="27"/>
                    </a:lnTo>
                    <a:lnTo>
                      <a:pt x="300" y="28"/>
                    </a:lnTo>
                    <a:lnTo>
                      <a:pt x="301" y="29"/>
                    </a:lnTo>
                    <a:lnTo>
                      <a:pt x="302" y="29"/>
                    </a:lnTo>
                    <a:lnTo>
                      <a:pt x="304" y="31"/>
                    </a:lnTo>
                    <a:lnTo>
                      <a:pt x="305" y="31"/>
                    </a:lnTo>
                    <a:lnTo>
                      <a:pt x="305" y="32"/>
                    </a:lnTo>
                    <a:lnTo>
                      <a:pt x="306" y="32"/>
                    </a:lnTo>
                    <a:lnTo>
                      <a:pt x="308" y="32"/>
                    </a:lnTo>
                    <a:lnTo>
                      <a:pt x="309" y="32"/>
                    </a:lnTo>
                    <a:lnTo>
                      <a:pt x="309" y="33"/>
                    </a:lnTo>
                    <a:lnTo>
                      <a:pt x="310" y="33"/>
                    </a:lnTo>
                    <a:lnTo>
                      <a:pt x="311" y="33"/>
                    </a:lnTo>
                    <a:lnTo>
                      <a:pt x="311" y="34"/>
                    </a:lnTo>
                    <a:lnTo>
                      <a:pt x="313" y="34"/>
                    </a:lnTo>
                    <a:lnTo>
                      <a:pt x="314" y="34"/>
                    </a:lnTo>
                    <a:lnTo>
                      <a:pt x="315" y="34"/>
                    </a:lnTo>
                    <a:lnTo>
                      <a:pt x="315" y="36"/>
                    </a:lnTo>
                    <a:lnTo>
                      <a:pt x="317" y="36"/>
                    </a:lnTo>
                    <a:lnTo>
                      <a:pt x="318" y="36"/>
                    </a:lnTo>
                    <a:lnTo>
                      <a:pt x="318" y="37"/>
                    </a:lnTo>
                    <a:lnTo>
                      <a:pt x="319" y="37"/>
                    </a:lnTo>
                    <a:lnTo>
                      <a:pt x="321" y="37"/>
                    </a:lnTo>
                    <a:lnTo>
                      <a:pt x="322" y="37"/>
                    </a:lnTo>
                    <a:lnTo>
                      <a:pt x="322" y="36"/>
                    </a:lnTo>
                    <a:lnTo>
                      <a:pt x="323" y="36"/>
                    </a:lnTo>
                    <a:lnTo>
                      <a:pt x="325" y="36"/>
                    </a:lnTo>
                    <a:lnTo>
                      <a:pt x="325" y="34"/>
                    </a:lnTo>
                    <a:lnTo>
                      <a:pt x="326" y="34"/>
                    </a:lnTo>
                    <a:lnTo>
                      <a:pt x="327" y="33"/>
                    </a:lnTo>
                    <a:lnTo>
                      <a:pt x="330" y="33"/>
                    </a:lnTo>
                    <a:lnTo>
                      <a:pt x="331" y="33"/>
                    </a:lnTo>
                    <a:lnTo>
                      <a:pt x="332" y="33"/>
                    </a:lnTo>
                    <a:lnTo>
                      <a:pt x="334" y="33"/>
                    </a:lnTo>
                    <a:lnTo>
                      <a:pt x="336" y="33"/>
                    </a:lnTo>
                    <a:lnTo>
                      <a:pt x="339" y="33"/>
                    </a:lnTo>
                    <a:lnTo>
                      <a:pt x="342" y="33"/>
                    </a:lnTo>
                    <a:lnTo>
                      <a:pt x="340" y="41"/>
                    </a:lnTo>
                    <a:lnTo>
                      <a:pt x="342" y="44"/>
                    </a:lnTo>
                    <a:lnTo>
                      <a:pt x="340" y="46"/>
                    </a:lnTo>
                    <a:lnTo>
                      <a:pt x="340" y="49"/>
                    </a:lnTo>
                    <a:lnTo>
                      <a:pt x="342" y="51"/>
                    </a:lnTo>
                    <a:lnTo>
                      <a:pt x="342" y="54"/>
                    </a:lnTo>
                    <a:lnTo>
                      <a:pt x="342" y="57"/>
                    </a:lnTo>
                    <a:lnTo>
                      <a:pt x="342" y="59"/>
                    </a:lnTo>
                    <a:lnTo>
                      <a:pt x="342" y="63"/>
                    </a:lnTo>
                    <a:lnTo>
                      <a:pt x="343" y="69"/>
                    </a:lnTo>
                    <a:lnTo>
                      <a:pt x="343" y="70"/>
                    </a:lnTo>
                    <a:lnTo>
                      <a:pt x="342" y="74"/>
                    </a:lnTo>
                    <a:lnTo>
                      <a:pt x="339" y="78"/>
                    </a:lnTo>
                    <a:lnTo>
                      <a:pt x="339" y="79"/>
                    </a:lnTo>
                    <a:lnTo>
                      <a:pt x="338" y="80"/>
                    </a:lnTo>
                    <a:lnTo>
                      <a:pt x="336" y="82"/>
                    </a:lnTo>
                    <a:lnTo>
                      <a:pt x="336" y="83"/>
                    </a:lnTo>
                    <a:lnTo>
                      <a:pt x="336" y="82"/>
                    </a:lnTo>
                    <a:lnTo>
                      <a:pt x="335" y="82"/>
                    </a:lnTo>
                    <a:lnTo>
                      <a:pt x="334" y="82"/>
                    </a:lnTo>
                    <a:lnTo>
                      <a:pt x="334" y="83"/>
                    </a:lnTo>
                    <a:lnTo>
                      <a:pt x="334" y="82"/>
                    </a:lnTo>
                    <a:lnTo>
                      <a:pt x="332" y="82"/>
                    </a:lnTo>
                    <a:lnTo>
                      <a:pt x="332" y="83"/>
                    </a:lnTo>
                    <a:lnTo>
                      <a:pt x="332" y="84"/>
                    </a:lnTo>
                    <a:lnTo>
                      <a:pt x="332" y="86"/>
                    </a:lnTo>
                    <a:lnTo>
                      <a:pt x="334" y="86"/>
                    </a:lnTo>
                    <a:lnTo>
                      <a:pt x="335" y="86"/>
                    </a:lnTo>
                    <a:lnTo>
                      <a:pt x="335" y="87"/>
                    </a:lnTo>
                    <a:lnTo>
                      <a:pt x="335" y="88"/>
                    </a:lnTo>
                    <a:lnTo>
                      <a:pt x="335" y="89"/>
                    </a:lnTo>
                    <a:lnTo>
                      <a:pt x="335" y="91"/>
                    </a:lnTo>
                    <a:lnTo>
                      <a:pt x="334" y="91"/>
                    </a:lnTo>
                    <a:lnTo>
                      <a:pt x="334" y="92"/>
                    </a:lnTo>
                    <a:lnTo>
                      <a:pt x="332" y="92"/>
                    </a:lnTo>
                    <a:lnTo>
                      <a:pt x="331" y="92"/>
                    </a:lnTo>
                    <a:lnTo>
                      <a:pt x="331" y="91"/>
                    </a:lnTo>
                    <a:lnTo>
                      <a:pt x="332" y="91"/>
                    </a:lnTo>
                    <a:lnTo>
                      <a:pt x="332" y="89"/>
                    </a:lnTo>
                    <a:lnTo>
                      <a:pt x="331" y="89"/>
                    </a:lnTo>
                    <a:lnTo>
                      <a:pt x="331" y="88"/>
                    </a:lnTo>
                    <a:lnTo>
                      <a:pt x="330" y="88"/>
                    </a:lnTo>
                    <a:lnTo>
                      <a:pt x="330" y="89"/>
                    </a:lnTo>
                    <a:lnTo>
                      <a:pt x="328" y="89"/>
                    </a:lnTo>
                    <a:lnTo>
                      <a:pt x="328" y="91"/>
                    </a:lnTo>
                    <a:lnTo>
                      <a:pt x="327" y="91"/>
                    </a:lnTo>
                    <a:lnTo>
                      <a:pt x="326" y="91"/>
                    </a:lnTo>
                    <a:lnTo>
                      <a:pt x="325" y="91"/>
                    </a:lnTo>
                    <a:lnTo>
                      <a:pt x="325" y="92"/>
                    </a:lnTo>
                    <a:lnTo>
                      <a:pt x="325" y="93"/>
                    </a:lnTo>
                    <a:lnTo>
                      <a:pt x="326" y="93"/>
                    </a:lnTo>
                    <a:lnTo>
                      <a:pt x="326" y="95"/>
                    </a:lnTo>
                    <a:lnTo>
                      <a:pt x="325" y="95"/>
                    </a:lnTo>
                    <a:lnTo>
                      <a:pt x="326" y="95"/>
                    </a:lnTo>
                    <a:lnTo>
                      <a:pt x="326" y="96"/>
                    </a:lnTo>
                    <a:lnTo>
                      <a:pt x="325" y="96"/>
                    </a:lnTo>
                    <a:lnTo>
                      <a:pt x="323" y="96"/>
                    </a:lnTo>
                    <a:lnTo>
                      <a:pt x="323" y="97"/>
                    </a:lnTo>
                    <a:lnTo>
                      <a:pt x="323" y="96"/>
                    </a:lnTo>
                    <a:lnTo>
                      <a:pt x="322" y="96"/>
                    </a:lnTo>
                    <a:lnTo>
                      <a:pt x="321" y="96"/>
                    </a:lnTo>
                    <a:lnTo>
                      <a:pt x="321" y="97"/>
                    </a:lnTo>
                    <a:lnTo>
                      <a:pt x="321" y="96"/>
                    </a:lnTo>
                    <a:lnTo>
                      <a:pt x="319" y="96"/>
                    </a:lnTo>
                    <a:lnTo>
                      <a:pt x="319" y="97"/>
                    </a:lnTo>
                    <a:lnTo>
                      <a:pt x="319" y="96"/>
                    </a:lnTo>
                    <a:lnTo>
                      <a:pt x="319" y="97"/>
                    </a:lnTo>
                    <a:lnTo>
                      <a:pt x="318" y="97"/>
                    </a:lnTo>
                    <a:lnTo>
                      <a:pt x="317" y="97"/>
                    </a:lnTo>
                    <a:lnTo>
                      <a:pt x="317" y="99"/>
                    </a:lnTo>
                    <a:lnTo>
                      <a:pt x="315" y="99"/>
                    </a:lnTo>
                    <a:lnTo>
                      <a:pt x="315" y="100"/>
                    </a:lnTo>
                    <a:lnTo>
                      <a:pt x="315" y="101"/>
                    </a:lnTo>
                    <a:lnTo>
                      <a:pt x="315" y="103"/>
                    </a:lnTo>
                    <a:lnTo>
                      <a:pt x="314" y="103"/>
                    </a:lnTo>
                    <a:lnTo>
                      <a:pt x="313" y="103"/>
                    </a:lnTo>
                    <a:lnTo>
                      <a:pt x="311" y="103"/>
                    </a:lnTo>
                    <a:lnTo>
                      <a:pt x="311" y="104"/>
                    </a:lnTo>
                    <a:lnTo>
                      <a:pt x="311" y="105"/>
                    </a:lnTo>
                    <a:lnTo>
                      <a:pt x="310" y="105"/>
                    </a:lnTo>
                    <a:lnTo>
                      <a:pt x="310" y="104"/>
                    </a:lnTo>
                    <a:lnTo>
                      <a:pt x="310" y="105"/>
                    </a:lnTo>
                    <a:lnTo>
                      <a:pt x="309" y="105"/>
                    </a:lnTo>
                    <a:lnTo>
                      <a:pt x="308" y="105"/>
                    </a:lnTo>
                    <a:lnTo>
                      <a:pt x="308" y="106"/>
                    </a:lnTo>
                    <a:lnTo>
                      <a:pt x="306" y="106"/>
                    </a:lnTo>
                    <a:lnTo>
                      <a:pt x="306" y="108"/>
                    </a:lnTo>
                    <a:lnTo>
                      <a:pt x="305" y="108"/>
                    </a:lnTo>
                    <a:lnTo>
                      <a:pt x="305" y="109"/>
                    </a:lnTo>
                    <a:lnTo>
                      <a:pt x="304" y="109"/>
                    </a:lnTo>
                    <a:lnTo>
                      <a:pt x="304" y="110"/>
                    </a:lnTo>
                    <a:lnTo>
                      <a:pt x="302" y="110"/>
                    </a:lnTo>
                    <a:lnTo>
                      <a:pt x="302" y="112"/>
                    </a:lnTo>
                    <a:lnTo>
                      <a:pt x="304" y="112"/>
                    </a:lnTo>
                    <a:lnTo>
                      <a:pt x="302" y="112"/>
                    </a:lnTo>
                    <a:lnTo>
                      <a:pt x="302" y="113"/>
                    </a:lnTo>
                    <a:lnTo>
                      <a:pt x="302" y="114"/>
                    </a:lnTo>
                    <a:lnTo>
                      <a:pt x="302" y="116"/>
                    </a:lnTo>
                    <a:lnTo>
                      <a:pt x="301" y="116"/>
                    </a:lnTo>
                    <a:lnTo>
                      <a:pt x="302" y="116"/>
                    </a:lnTo>
                    <a:lnTo>
                      <a:pt x="301" y="116"/>
                    </a:lnTo>
                    <a:lnTo>
                      <a:pt x="301" y="117"/>
                    </a:lnTo>
                    <a:lnTo>
                      <a:pt x="302" y="117"/>
                    </a:lnTo>
                    <a:lnTo>
                      <a:pt x="301" y="117"/>
                    </a:lnTo>
                    <a:lnTo>
                      <a:pt x="301" y="118"/>
                    </a:lnTo>
                    <a:lnTo>
                      <a:pt x="302" y="118"/>
                    </a:lnTo>
                    <a:lnTo>
                      <a:pt x="301" y="118"/>
                    </a:lnTo>
                    <a:lnTo>
                      <a:pt x="302" y="118"/>
                    </a:lnTo>
                    <a:lnTo>
                      <a:pt x="302" y="120"/>
                    </a:lnTo>
                    <a:lnTo>
                      <a:pt x="304" y="120"/>
                    </a:lnTo>
                    <a:lnTo>
                      <a:pt x="304" y="121"/>
                    </a:lnTo>
                    <a:lnTo>
                      <a:pt x="305" y="121"/>
                    </a:lnTo>
                    <a:lnTo>
                      <a:pt x="304" y="121"/>
                    </a:lnTo>
                    <a:lnTo>
                      <a:pt x="304" y="122"/>
                    </a:lnTo>
                    <a:lnTo>
                      <a:pt x="304" y="121"/>
                    </a:lnTo>
                    <a:lnTo>
                      <a:pt x="304" y="122"/>
                    </a:lnTo>
                    <a:lnTo>
                      <a:pt x="304" y="123"/>
                    </a:lnTo>
                    <a:lnTo>
                      <a:pt x="302" y="123"/>
                    </a:lnTo>
                    <a:lnTo>
                      <a:pt x="304" y="123"/>
                    </a:lnTo>
                    <a:lnTo>
                      <a:pt x="302" y="123"/>
                    </a:lnTo>
                    <a:lnTo>
                      <a:pt x="302" y="125"/>
                    </a:lnTo>
                    <a:lnTo>
                      <a:pt x="304" y="125"/>
                    </a:lnTo>
                    <a:lnTo>
                      <a:pt x="302" y="125"/>
                    </a:lnTo>
                    <a:lnTo>
                      <a:pt x="304" y="125"/>
                    </a:lnTo>
                    <a:lnTo>
                      <a:pt x="304" y="126"/>
                    </a:lnTo>
                    <a:lnTo>
                      <a:pt x="304" y="125"/>
                    </a:lnTo>
                    <a:lnTo>
                      <a:pt x="304" y="126"/>
                    </a:lnTo>
                    <a:lnTo>
                      <a:pt x="302" y="126"/>
                    </a:lnTo>
                    <a:lnTo>
                      <a:pt x="302" y="127"/>
                    </a:lnTo>
                    <a:lnTo>
                      <a:pt x="304" y="127"/>
                    </a:lnTo>
                    <a:lnTo>
                      <a:pt x="302" y="127"/>
                    </a:lnTo>
                    <a:lnTo>
                      <a:pt x="304" y="127"/>
                    </a:lnTo>
                    <a:lnTo>
                      <a:pt x="304" y="129"/>
                    </a:lnTo>
                    <a:lnTo>
                      <a:pt x="302" y="130"/>
                    </a:lnTo>
                    <a:lnTo>
                      <a:pt x="304" y="130"/>
                    </a:lnTo>
                    <a:lnTo>
                      <a:pt x="304" y="131"/>
                    </a:lnTo>
                    <a:lnTo>
                      <a:pt x="302" y="131"/>
                    </a:lnTo>
                    <a:lnTo>
                      <a:pt x="304" y="131"/>
                    </a:lnTo>
                    <a:lnTo>
                      <a:pt x="304" y="133"/>
                    </a:lnTo>
                    <a:lnTo>
                      <a:pt x="304" y="134"/>
                    </a:lnTo>
                    <a:lnTo>
                      <a:pt x="305" y="134"/>
                    </a:lnTo>
                    <a:lnTo>
                      <a:pt x="304" y="134"/>
                    </a:lnTo>
                    <a:lnTo>
                      <a:pt x="304" y="135"/>
                    </a:lnTo>
                    <a:lnTo>
                      <a:pt x="305" y="135"/>
                    </a:lnTo>
                    <a:lnTo>
                      <a:pt x="305" y="137"/>
                    </a:lnTo>
                    <a:lnTo>
                      <a:pt x="304" y="137"/>
                    </a:lnTo>
                    <a:lnTo>
                      <a:pt x="305" y="137"/>
                    </a:lnTo>
                    <a:lnTo>
                      <a:pt x="304" y="137"/>
                    </a:lnTo>
                    <a:lnTo>
                      <a:pt x="304" y="138"/>
                    </a:lnTo>
                    <a:lnTo>
                      <a:pt x="302" y="138"/>
                    </a:lnTo>
                    <a:lnTo>
                      <a:pt x="302" y="139"/>
                    </a:lnTo>
                    <a:lnTo>
                      <a:pt x="302" y="138"/>
                    </a:lnTo>
                    <a:lnTo>
                      <a:pt x="302" y="139"/>
                    </a:lnTo>
                    <a:lnTo>
                      <a:pt x="301" y="139"/>
                    </a:lnTo>
                    <a:lnTo>
                      <a:pt x="301" y="140"/>
                    </a:lnTo>
                    <a:lnTo>
                      <a:pt x="302" y="140"/>
                    </a:lnTo>
                    <a:lnTo>
                      <a:pt x="302" y="142"/>
                    </a:lnTo>
                    <a:lnTo>
                      <a:pt x="302" y="143"/>
                    </a:lnTo>
                    <a:lnTo>
                      <a:pt x="304" y="143"/>
                    </a:lnTo>
                    <a:lnTo>
                      <a:pt x="302" y="143"/>
                    </a:lnTo>
                    <a:lnTo>
                      <a:pt x="302" y="144"/>
                    </a:lnTo>
                    <a:lnTo>
                      <a:pt x="302" y="146"/>
                    </a:lnTo>
                    <a:lnTo>
                      <a:pt x="302" y="144"/>
                    </a:lnTo>
                    <a:lnTo>
                      <a:pt x="302" y="146"/>
                    </a:lnTo>
                    <a:lnTo>
                      <a:pt x="301" y="146"/>
                    </a:lnTo>
                    <a:lnTo>
                      <a:pt x="301" y="147"/>
                    </a:lnTo>
                    <a:lnTo>
                      <a:pt x="301" y="148"/>
                    </a:lnTo>
                    <a:lnTo>
                      <a:pt x="301" y="150"/>
                    </a:lnTo>
                    <a:lnTo>
                      <a:pt x="300" y="150"/>
                    </a:lnTo>
                    <a:lnTo>
                      <a:pt x="300" y="151"/>
                    </a:lnTo>
                    <a:lnTo>
                      <a:pt x="298" y="151"/>
                    </a:lnTo>
                    <a:lnTo>
                      <a:pt x="297" y="151"/>
                    </a:lnTo>
                    <a:lnTo>
                      <a:pt x="297" y="152"/>
                    </a:lnTo>
                    <a:lnTo>
                      <a:pt x="297" y="154"/>
                    </a:lnTo>
                    <a:lnTo>
                      <a:pt x="297" y="155"/>
                    </a:lnTo>
                    <a:lnTo>
                      <a:pt x="296" y="155"/>
                    </a:lnTo>
                    <a:lnTo>
                      <a:pt x="296" y="156"/>
                    </a:lnTo>
                    <a:lnTo>
                      <a:pt x="296" y="158"/>
                    </a:lnTo>
                    <a:lnTo>
                      <a:pt x="297" y="156"/>
                    </a:lnTo>
                    <a:lnTo>
                      <a:pt x="297" y="158"/>
                    </a:lnTo>
                    <a:lnTo>
                      <a:pt x="297" y="159"/>
                    </a:lnTo>
                    <a:lnTo>
                      <a:pt x="296" y="159"/>
                    </a:lnTo>
                    <a:lnTo>
                      <a:pt x="296" y="160"/>
                    </a:lnTo>
                    <a:lnTo>
                      <a:pt x="296" y="161"/>
                    </a:lnTo>
                    <a:lnTo>
                      <a:pt x="296" y="160"/>
                    </a:lnTo>
                    <a:lnTo>
                      <a:pt x="296" y="161"/>
                    </a:lnTo>
                    <a:lnTo>
                      <a:pt x="297" y="161"/>
                    </a:lnTo>
                    <a:lnTo>
                      <a:pt x="296" y="161"/>
                    </a:lnTo>
                    <a:lnTo>
                      <a:pt x="296" y="163"/>
                    </a:lnTo>
                    <a:lnTo>
                      <a:pt x="297" y="163"/>
                    </a:lnTo>
                    <a:lnTo>
                      <a:pt x="296" y="163"/>
                    </a:lnTo>
                    <a:lnTo>
                      <a:pt x="296" y="164"/>
                    </a:lnTo>
                    <a:lnTo>
                      <a:pt x="297" y="164"/>
                    </a:lnTo>
                    <a:lnTo>
                      <a:pt x="297" y="165"/>
                    </a:lnTo>
                    <a:lnTo>
                      <a:pt x="297" y="167"/>
                    </a:lnTo>
                    <a:lnTo>
                      <a:pt x="297" y="168"/>
                    </a:lnTo>
                    <a:lnTo>
                      <a:pt x="297" y="169"/>
                    </a:lnTo>
                    <a:lnTo>
                      <a:pt x="300" y="171"/>
                    </a:lnTo>
                    <a:lnTo>
                      <a:pt x="300" y="178"/>
                    </a:lnTo>
                    <a:lnTo>
                      <a:pt x="302" y="180"/>
                    </a:lnTo>
                    <a:lnTo>
                      <a:pt x="302" y="181"/>
                    </a:lnTo>
                    <a:lnTo>
                      <a:pt x="305" y="182"/>
                    </a:lnTo>
                    <a:lnTo>
                      <a:pt x="310" y="189"/>
                    </a:lnTo>
                    <a:lnTo>
                      <a:pt x="311" y="194"/>
                    </a:lnTo>
                    <a:lnTo>
                      <a:pt x="313" y="195"/>
                    </a:lnTo>
                    <a:lnTo>
                      <a:pt x="319" y="207"/>
                    </a:lnTo>
                    <a:lnTo>
                      <a:pt x="323" y="212"/>
                    </a:lnTo>
                    <a:lnTo>
                      <a:pt x="331" y="224"/>
                    </a:lnTo>
                    <a:lnTo>
                      <a:pt x="331" y="226"/>
                    </a:lnTo>
                    <a:lnTo>
                      <a:pt x="331" y="227"/>
                    </a:lnTo>
                    <a:lnTo>
                      <a:pt x="332" y="227"/>
                    </a:lnTo>
                    <a:lnTo>
                      <a:pt x="332" y="228"/>
                    </a:lnTo>
                    <a:lnTo>
                      <a:pt x="334" y="228"/>
                    </a:lnTo>
                    <a:lnTo>
                      <a:pt x="334" y="230"/>
                    </a:lnTo>
                    <a:lnTo>
                      <a:pt x="335" y="230"/>
                    </a:lnTo>
                    <a:lnTo>
                      <a:pt x="335" y="231"/>
                    </a:lnTo>
                    <a:lnTo>
                      <a:pt x="335" y="232"/>
                    </a:lnTo>
                    <a:lnTo>
                      <a:pt x="336" y="232"/>
                    </a:lnTo>
                    <a:lnTo>
                      <a:pt x="336" y="233"/>
                    </a:lnTo>
                    <a:lnTo>
                      <a:pt x="336" y="235"/>
                    </a:lnTo>
                    <a:lnTo>
                      <a:pt x="338" y="235"/>
                    </a:lnTo>
                    <a:lnTo>
                      <a:pt x="338" y="236"/>
                    </a:lnTo>
                    <a:lnTo>
                      <a:pt x="338" y="237"/>
                    </a:lnTo>
                    <a:lnTo>
                      <a:pt x="338" y="239"/>
                    </a:lnTo>
                    <a:lnTo>
                      <a:pt x="336" y="239"/>
                    </a:lnTo>
                    <a:lnTo>
                      <a:pt x="336" y="240"/>
                    </a:lnTo>
                    <a:lnTo>
                      <a:pt x="335" y="240"/>
                    </a:lnTo>
                    <a:lnTo>
                      <a:pt x="335" y="241"/>
                    </a:lnTo>
                    <a:lnTo>
                      <a:pt x="335" y="243"/>
                    </a:lnTo>
                    <a:lnTo>
                      <a:pt x="335" y="244"/>
                    </a:lnTo>
                    <a:lnTo>
                      <a:pt x="335" y="245"/>
                    </a:lnTo>
                    <a:lnTo>
                      <a:pt x="335" y="247"/>
                    </a:lnTo>
                    <a:lnTo>
                      <a:pt x="335" y="248"/>
                    </a:lnTo>
                    <a:lnTo>
                      <a:pt x="335" y="249"/>
                    </a:lnTo>
                    <a:lnTo>
                      <a:pt x="335" y="250"/>
                    </a:lnTo>
                    <a:lnTo>
                      <a:pt x="336" y="250"/>
                    </a:lnTo>
                    <a:lnTo>
                      <a:pt x="336" y="252"/>
                    </a:lnTo>
                    <a:lnTo>
                      <a:pt x="336" y="253"/>
                    </a:lnTo>
                    <a:lnTo>
                      <a:pt x="336" y="254"/>
                    </a:lnTo>
                    <a:lnTo>
                      <a:pt x="336" y="256"/>
                    </a:lnTo>
                    <a:lnTo>
                      <a:pt x="336" y="257"/>
                    </a:lnTo>
                    <a:lnTo>
                      <a:pt x="336" y="258"/>
                    </a:lnTo>
                    <a:lnTo>
                      <a:pt x="336" y="260"/>
                    </a:lnTo>
                    <a:lnTo>
                      <a:pt x="336" y="261"/>
                    </a:lnTo>
                    <a:lnTo>
                      <a:pt x="335" y="261"/>
                    </a:lnTo>
                    <a:lnTo>
                      <a:pt x="336" y="262"/>
                    </a:lnTo>
                    <a:lnTo>
                      <a:pt x="336" y="264"/>
                    </a:lnTo>
                    <a:lnTo>
                      <a:pt x="336" y="265"/>
                    </a:lnTo>
                    <a:lnTo>
                      <a:pt x="338" y="265"/>
                    </a:lnTo>
                    <a:lnTo>
                      <a:pt x="338" y="266"/>
                    </a:lnTo>
                    <a:lnTo>
                      <a:pt x="338" y="267"/>
                    </a:lnTo>
                    <a:lnTo>
                      <a:pt x="339" y="267"/>
                    </a:lnTo>
                    <a:lnTo>
                      <a:pt x="339" y="266"/>
                    </a:lnTo>
                    <a:lnTo>
                      <a:pt x="340" y="266"/>
                    </a:lnTo>
                    <a:lnTo>
                      <a:pt x="342" y="267"/>
                    </a:lnTo>
                    <a:lnTo>
                      <a:pt x="342" y="266"/>
                    </a:lnTo>
                    <a:lnTo>
                      <a:pt x="342" y="267"/>
                    </a:lnTo>
                    <a:lnTo>
                      <a:pt x="343" y="267"/>
                    </a:lnTo>
                    <a:lnTo>
                      <a:pt x="344" y="267"/>
                    </a:lnTo>
                    <a:lnTo>
                      <a:pt x="346" y="267"/>
                    </a:lnTo>
                    <a:lnTo>
                      <a:pt x="347" y="267"/>
                    </a:lnTo>
                    <a:lnTo>
                      <a:pt x="348" y="267"/>
                    </a:lnTo>
                    <a:lnTo>
                      <a:pt x="349" y="267"/>
                    </a:lnTo>
                    <a:lnTo>
                      <a:pt x="349" y="269"/>
                    </a:lnTo>
                    <a:lnTo>
                      <a:pt x="351" y="269"/>
                    </a:lnTo>
                    <a:lnTo>
                      <a:pt x="352" y="269"/>
                    </a:lnTo>
                    <a:lnTo>
                      <a:pt x="352" y="267"/>
                    </a:lnTo>
                    <a:lnTo>
                      <a:pt x="352" y="269"/>
                    </a:lnTo>
                    <a:lnTo>
                      <a:pt x="352" y="267"/>
                    </a:lnTo>
                    <a:lnTo>
                      <a:pt x="353" y="267"/>
                    </a:lnTo>
                    <a:lnTo>
                      <a:pt x="353" y="269"/>
                    </a:lnTo>
                    <a:lnTo>
                      <a:pt x="355" y="269"/>
                    </a:lnTo>
                    <a:lnTo>
                      <a:pt x="355" y="267"/>
                    </a:lnTo>
                    <a:lnTo>
                      <a:pt x="356" y="267"/>
                    </a:lnTo>
                    <a:lnTo>
                      <a:pt x="357" y="267"/>
                    </a:lnTo>
                    <a:lnTo>
                      <a:pt x="359" y="267"/>
                    </a:lnTo>
                    <a:lnTo>
                      <a:pt x="359" y="266"/>
                    </a:lnTo>
                    <a:lnTo>
                      <a:pt x="360" y="266"/>
                    </a:lnTo>
                    <a:lnTo>
                      <a:pt x="360" y="265"/>
                    </a:lnTo>
                    <a:lnTo>
                      <a:pt x="360" y="266"/>
                    </a:lnTo>
                    <a:lnTo>
                      <a:pt x="360" y="265"/>
                    </a:lnTo>
                    <a:lnTo>
                      <a:pt x="361" y="265"/>
                    </a:lnTo>
                    <a:lnTo>
                      <a:pt x="360" y="265"/>
                    </a:lnTo>
                    <a:lnTo>
                      <a:pt x="361" y="265"/>
                    </a:lnTo>
                    <a:lnTo>
                      <a:pt x="361" y="264"/>
                    </a:lnTo>
                    <a:lnTo>
                      <a:pt x="361" y="262"/>
                    </a:lnTo>
                    <a:lnTo>
                      <a:pt x="363" y="262"/>
                    </a:lnTo>
                    <a:lnTo>
                      <a:pt x="363" y="261"/>
                    </a:lnTo>
                    <a:lnTo>
                      <a:pt x="364" y="261"/>
                    </a:lnTo>
                    <a:lnTo>
                      <a:pt x="364" y="260"/>
                    </a:lnTo>
                    <a:lnTo>
                      <a:pt x="365" y="260"/>
                    </a:lnTo>
                    <a:lnTo>
                      <a:pt x="365" y="261"/>
                    </a:lnTo>
                    <a:lnTo>
                      <a:pt x="365" y="260"/>
                    </a:lnTo>
                    <a:lnTo>
                      <a:pt x="366" y="260"/>
                    </a:lnTo>
                    <a:lnTo>
                      <a:pt x="368" y="260"/>
                    </a:lnTo>
                    <a:lnTo>
                      <a:pt x="368" y="258"/>
                    </a:lnTo>
                    <a:lnTo>
                      <a:pt x="368" y="260"/>
                    </a:lnTo>
                    <a:lnTo>
                      <a:pt x="368" y="258"/>
                    </a:lnTo>
                    <a:lnTo>
                      <a:pt x="369" y="258"/>
                    </a:lnTo>
                    <a:lnTo>
                      <a:pt x="370" y="258"/>
                    </a:lnTo>
                    <a:lnTo>
                      <a:pt x="370" y="257"/>
                    </a:lnTo>
                    <a:lnTo>
                      <a:pt x="372" y="257"/>
                    </a:lnTo>
                    <a:lnTo>
                      <a:pt x="372" y="258"/>
                    </a:lnTo>
                    <a:lnTo>
                      <a:pt x="372" y="257"/>
                    </a:lnTo>
                    <a:lnTo>
                      <a:pt x="373" y="257"/>
                    </a:lnTo>
                    <a:lnTo>
                      <a:pt x="373" y="256"/>
                    </a:lnTo>
                    <a:lnTo>
                      <a:pt x="374" y="256"/>
                    </a:lnTo>
                    <a:lnTo>
                      <a:pt x="376" y="256"/>
                    </a:lnTo>
                    <a:lnTo>
                      <a:pt x="376" y="257"/>
                    </a:lnTo>
                    <a:lnTo>
                      <a:pt x="377" y="257"/>
                    </a:lnTo>
                    <a:lnTo>
                      <a:pt x="378" y="257"/>
                    </a:lnTo>
                    <a:lnTo>
                      <a:pt x="378" y="258"/>
                    </a:lnTo>
                    <a:lnTo>
                      <a:pt x="380" y="258"/>
                    </a:lnTo>
                    <a:lnTo>
                      <a:pt x="380" y="257"/>
                    </a:lnTo>
                    <a:lnTo>
                      <a:pt x="380" y="258"/>
                    </a:lnTo>
                    <a:lnTo>
                      <a:pt x="381" y="260"/>
                    </a:lnTo>
                    <a:lnTo>
                      <a:pt x="380" y="260"/>
                    </a:lnTo>
                    <a:lnTo>
                      <a:pt x="381" y="260"/>
                    </a:lnTo>
                    <a:lnTo>
                      <a:pt x="381" y="261"/>
                    </a:lnTo>
                    <a:lnTo>
                      <a:pt x="382" y="261"/>
                    </a:lnTo>
                    <a:lnTo>
                      <a:pt x="383" y="261"/>
                    </a:lnTo>
                    <a:lnTo>
                      <a:pt x="385" y="261"/>
                    </a:lnTo>
                    <a:lnTo>
                      <a:pt x="385" y="260"/>
                    </a:lnTo>
                    <a:lnTo>
                      <a:pt x="386" y="260"/>
                    </a:lnTo>
                    <a:lnTo>
                      <a:pt x="386" y="261"/>
                    </a:lnTo>
                    <a:lnTo>
                      <a:pt x="386" y="260"/>
                    </a:lnTo>
                    <a:lnTo>
                      <a:pt x="385" y="260"/>
                    </a:lnTo>
                    <a:lnTo>
                      <a:pt x="385" y="258"/>
                    </a:lnTo>
                    <a:lnTo>
                      <a:pt x="385" y="257"/>
                    </a:lnTo>
                    <a:lnTo>
                      <a:pt x="386" y="257"/>
                    </a:lnTo>
                    <a:lnTo>
                      <a:pt x="385" y="257"/>
                    </a:lnTo>
                    <a:lnTo>
                      <a:pt x="385" y="256"/>
                    </a:lnTo>
                    <a:lnTo>
                      <a:pt x="385" y="254"/>
                    </a:lnTo>
                    <a:lnTo>
                      <a:pt x="383" y="254"/>
                    </a:lnTo>
                    <a:lnTo>
                      <a:pt x="383" y="253"/>
                    </a:lnTo>
                    <a:lnTo>
                      <a:pt x="382" y="253"/>
                    </a:lnTo>
                    <a:lnTo>
                      <a:pt x="382" y="252"/>
                    </a:lnTo>
                    <a:lnTo>
                      <a:pt x="381" y="252"/>
                    </a:lnTo>
                    <a:lnTo>
                      <a:pt x="380" y="252"/>
                    </a:lnTo>
                    <a:lnTo>
                      <a:pt x="380" y="250"/>
                    </a:lnTo>
                    <a:lnTo>
                      <a:pt x="380" y="249"/>
                    </a:lnTo>
                    <a:lnTo>
                      <a:pt x="380" y="248"/>
                    </a:lnTo>
                    <a:lnTo>
                      <a:pt x="380" y="247"/>
                    </a:lnTo>
                    <a:lnTo>
                      <a:pt x="378" y="247"/>
                    </a:lnTo>
                    <a:lnTo>
                      <a:pt x="378" y="245"/>
                    </a:lnTo>
                    <a:lnTo>
                      <a:pt x="377" y="245"/>
                    </a:lnTo>
                    <a:lnTo>
                      <a:pt x="377" y="247"/>
                    </a:lnTo>
                    <a:lnTo>
                      <a:pt x="377" y="245"/>
                    </a:lnTo>
                    <a:lnTo>
                      <a:pt x="376" y="245"/>
                    </a:lnTo>
                    <a:lnTo>
                      <a:pt x="374" y="245"/>
                    </a:lnTo>
                    <a:lnTo>
                      <a:pt x="374" y="244"/>
                    </a:lnTo>
                    <a:lnTo>
                      <a:pt x="376" y="244"/>
                    </a:lnTo>
                    <a:lnTo>
                      <a:pt x="374" y="244"/>
                    </a:lnTo>
                    <a:lnTo>
                      <a:pt x="374" y="243"/>
                    </a:lnTo>
                    <a:lnTo>
                      <a:pt x="376" y="243"/>
                    </a:lnTo>
                    <a:lnTo>
                      <a:pt x="376" y="241"/>
                    </a:lnTo>
                    <a:lnTo>
                      <a:pt x="377" y="241"/>
                    </a:lnTo>
                    <a:lnTo>
                      <a:pt x="377" y="240"/>
                    </a:lnTo>
                    <a:lnTo>
                      <a:pt x="377" y="239"/>
                    </a:lnTo>
                    <a:lnTo>
                      <a:pt x="377" y="237"/>
                    </a:lnTo>
                    <a:lnTo>
                      <a:pt x="377" y="236"/>
                    </a:lnTo>
                    <a:lnTo>
                      <a:pt x="377" y="235"/>
                    </a:lnTo>
                    <a:lnTo>
                      <a:pt x="377" y="233"/>
                    </a:lnTo>
                    <a:lnTo>
                      <a:pt x="376" y="233"/>
                    </a:lnTo>
                    <a:lnTo>
                      <a:pt x="376" y="232"/>
                    </a:lnTo>
                    <a:lnTo>
                      <a:pt x="374" y="232"/>
                    </a:lnTo>
                    <a:lnTo>
                      <a:pt x="374" y="231"/>
                    </a:lnTo>
                    <a:lnTo>
                      <a:pt x="374" y="230"/>
                    </a:lnTo>
                    <a:lnTo>
                      <a:pt x="370" y="226"/>
                    </a:lnTo>
                    <a:lnTo>
                      <a:pt x="370" y="224"/>
                    </a:lnTo>
                    <a:lnTo>
                      <a:pt x="370" y="226"/>
                    </a:lnTo>
                    <a:lnTo>
                      <a:pt x="370" y="224"/>
                    </a:lnTo>
                    <a:lnTo>
                      <a:pt x="369" y="224"/>
                    </a:lnTo>
                    <a:lnTo>
                      <a:pt x="369" y="223"/>
                    </a:lnTo>
                    <a:lnTo>
                      <a:pt x="368" y="223"/>
                    </a:lnTo>
                    <a:lnTo>
                      <a:pt x="368" y="222"/>
                    </a:lnTo>
                    <a:lnTo>
                      <a:pt x="372" y="216"/>
                    </a:lnTo>
                    <a:lnTo>
                      <a:pt x="377" y="210"/>
                    </a:lnTo>
                    <a:lnTo>
                      <a:pt x="377" y="209"/>
                    </a:lnTo>
                    <a:lnTo>
                      <a:pt x="377" y="207"/>
                    </a:lnTo>
                    <a:lnTo>
                      <a:pt x="377" y="206"/>
                    </a:lnTo>
                    <a:lnTo>
                      <a:pt x="377" y="205"/>
                    </a:lnTo>
                    <a:lnTo>
                      <a:pt x="377" y="203"/>
                    </a:lnTo>
                    <a:lnTo>
                      <a:pt x="377" y="202"/>
                    </a:lnTo>
                    <a:lnTo>
                      <a:pt x="377" y="201"/>
                    </a:lnTo>
                    <a:lnTo>
                      <a:pt x="377" y="199"/>
                    </a:lnTo>
                    <a:lnTo>
                      <a:pt x="377" y="198"/>
                    </a:lnTo>
                    <a:lnTo>
                      <a:pt x="377" y="197"/>
                    </a:lnTo>
                    <a:lnTo>
                      <a:pt x="377" y="195"/>
                    </a:lnTo>
                    <a:lnTo>
                      <a:pt x="377" y="194"/>
                    </a:lnTo>
                    <a:lnTo>
                      <a:pt x="377" y="193"/>
                    </a:lnTo>
                    <a:lnTo>
                      <a:pt x="377" y="192"/>
                    </a:lnTo>
                    <a:lnTo>
                      <a:pt x="377" y="190"/>
                    </a:lnTo>
                    <a:lnTo>
                      <a:pt x="378" y="190"/>
                    </a:lnTo>
                    <a:lnTo>
                      <a:pt x="378" y="189"/>
                    </a:lnTo>
                    <a:lnTo>
                      <a:pt x="377" y="189"/>
                    </a:lnTo>
                    <a:lnTo>
                      <a:pt x="377" y="188"/>
                    </a:lnTo>
                    <a:lnTo>
                      <a:pt x="377" y="186"/>
                    </a:lnTo>
                    <a:lnTo>
                      <a:pt x="378" y="185"/>
                    </a:lnTo>
                    <a:lnTo>
                      <a:pt x="378" y="182"/>
                    </a:lnTo>
                    <a:lnTo>
                      <a:pt x="380" y="182"/>
                    </a:lnTo>
                    <a:lnTo>
                      <a:pt x="380" y="181"/>
                    </a:lnTo>
                    <a:lnTo>
                      <a:pt x="381" y="181"/>
                    </a:lnTo>
                    <a:lnTo>
                      <a:pt x="381" y="180"/>
                    </a:lnTo>
                    <a:lnTo>
                      <a:pt x="382" y="180"/>
                    </a:lnTo>
                    <a:lnTo>
                      <a:pt x="382" y="178"/>
                    </a:lnTo>
                    <a:lnTo>
                      <a:pt x="383" y="178"/>
                    </a:lnTo>
                    <a:lnTo>
                      <a:pt x="383" y="177"/>
                    </a:lnTo>
                    <a:lnTo>
                      <a:pt x="385" y="177"/>
                    </a:lnTo>
                    <a:lnTo>
                      <a:pt x="386" y="178"/>
                    </a:lnTo>
                    <a:lnTo>
                      <a:pt x="386" y="180"/>
                    </a:lnTo>
                    <a:lnTo>
                      <a:pt x="387" y="180"/>
                    </a:lnTo>
                    <a:lnTo>
                      <a:pt x="387" y="181"/>
                    </a:lnTo>
                    <a:lnTo>
                      <a:pt x="389" y="181"/>
                    </a:lnTo>
                    <a:lnTo>
                      <a:pt x="390" y="181"/>
                    </a:lnTo>
                    <a:lnTo>
                      <a:pt x="390" y="182"/>
                    </a:lnTo>
                    <a:lnTo>
                      <a:pt x="391" y="182"/>
                    </a:lnTo>
                    <a:lnTo>
                      <a:pt x="393" y="182"/>
                    </a:lnTo>
                    <a:lnTo>
                      <a:pt x="394" y="182"/>
                    </a:lnTo>
                    <a:lnTo>
                      <a:pt x="395" y="182"/>
                    </a:lnTo>
                    <a:lnTo>
                      <a:pt x="395" y="184"/>
                    </a:lnTo>
                    <a:lnTo>
                      <a:pt x="395" y="185"/>
                    </a:lnTo>
                    <a:lnTo>
                      <a:pt x="399" y="188"/>
                    </a:lnTo>
                    <a:lnTo>
                      <a:pt x="403" y="186"/>
                    </a:lnTo>
                    <a:lnTo>
                      <a:pt x="403" y="182"/>
                    </a:lnTo>
                    <a:lnTo>
                      <a:pt x="403" y="181"/>
                    </a:lnTo>
                    <a:lnTo>
                      <a:pt x="404" y="181"/>
                    </a:lnTo>
                    <a:lnTo>
                      <a:pt x="404" y="180"/>
                    </a:lnTo>
                    <a:lnTo>
                      <a:pt x="406" y="180"/>
                    </a:lnTo>
                    <a:lnTo>
                      <a:pt x="410" y="181"/>
                    </a:lnTo>
                    <a:lnTo>
                      <a:pt x="411" y="180"/>
                    </a:lnTo>
                    <a:lnTo>
                      <a:pt x="412" y="180"/>
                    </a:lnTo>
                    <a:lnTo>
                      <a:pt x="414" y="180"/>
                    </a:lnTo>
                    <a:lnTo>
                      <a:pt x="415" y="180"/>
                    </a:lnTo>
                    <a:lnTo>
                      <a:pt x="416" y="180"/>
                    </a:lnTo>
                    <a:lnTo>
                      <a:pt x="418" y="180"/>
                    </a:lnTo>
                    <a:lnTo>
                      <a:pt x="419" y="178"/>
                    </a:lnTo>
                    <a:lnTo>
                      <a:pt x="420" y="178"/>
                    </a:lnTo>
                    <a:lnTo>
                      <a:pt x="421" y="178"/>
                    </a:lnTo>
                    <a:lnTo>
                      <a:pt x="423" y="178"/>
                    </a:lnTo>
                    <a:lnTo>
                      <a:pt x="424" y="178"/>
                    </a:lnTo>
                    <a:lnTo>
                      <a:pt x="425" y="178"/>
                    </a:lnTo>
                    <a:lnTo>
                      <a:pt x="427" y="178"/>
                    </a:lnTo>
                    <a:lnTo>
                      <a:pt x="428" y="177"/>
                    </a:lnTo>
                    <a:lnTo>
                      <a:pt x="429" y="177"/>
                    </a:lnTo>
                    <a:lnTo>
                      <a:pt x="431" y="177"/>
                    </a:lnTo>
                    <a:lnTo>
                      <a:pt x="431" y="176"/>
                    </a:lnTo>
                    <a:lnTo>
                      <a:pt x="432" y="176"/>
                    </a:lnTo>
                    <a:lnTo>
                      <a:pt x="433" y="176"/>
                    </a:lnTo>
                    <a:lnTo>
                      <a:pt x="435" y="175"/>
                    </a:lnTo>
                    <a:lnTo>
                      <a:pt x="436" y="175"/>
                    </a:lnTo>
                    <a:lnTo>
                      <a:pt x="436" y="173"/>
                    </a:lnTo>
                    <a:lnTo>
                      <a:pt x="437" y="173"/>
                    </a:lnTo>
                    <a:lnTo>
                      <a:pt x="438" y="173"/>
                    </a:lnTo>
                    <a:lnTo>
                      <a:pt x="438" y="172"/>
                    </a:lnTo>
                    <a:lnTo>
                      <a:pt x="438" y="171"/>
                    </a:lnTo>
                    <a:lnTo>
                      <a:pt x="440" y="165"/>
                    </a:lnTo>
                    <a:lnTo>
                      <a:pt x="441" y="165"/>
                    </a:lnTo>
                    <a:lnTo>
                      <a:pt x="441" y="164"/>
                    </a:lnTo>
                    <a:lnTo>
                      <a:pt x="441" y="163"/>
                    </a:lnTo>
                    <a:lnTo>
                      <a:pt x="441" y="161"/>
                    </a:lnTo>
                    <a:lnTo>
                      <a:pt x="442" y="160"/>
                    </a:lnTo>
                    <a:lnTo>
                      <a:pt x="442" y="159"/>
                    </a:lnTo>
                    <a:lnTo>
                      <a:pt x="442" y="158"/>
                    </a:lnTo>
                    <a:lnTo>
                      <a:pt x="441" y="156"/>
                    </a:lnTo>
                    <a:lnTo>
                      <a:pt x="440" y="156"/>
                    </a:lnTo>
                    <a:lnTo>
                      <a:pt x="440" y="154"/>
                    </a:lnTo>
                    <a:lnTo>
                      <a:pt x="452" y="151"/>
                    </a:lnTo>
                    <a:lnTo>
                      <a:pt x="459" y="150"/>
                    </a:lnTo>
                    <a:lnTo>
                      <a:pt x="467" y="151"/>
                    </a:lnTo>
                    <a:lnTo>
                      <a:pt x="470" y="151"/>
                    </a:lnTo>
                    <a:lnTo>
                      <a:pt x="480" y="151"/>
                    </a:lnTo>
                    <a:lnTo>
                      <a:pt x="491" y="158"/>
                    </a:lnTo>
                    <a:lnTo>
                      <a:pt x="504" y="167"/>
                    </a:lnTo>
                    <a:lnTo>
                      <a:pt x="508" y="169"/>
                    </a:lnTo>
                    <a:lnTo>
                      <a:pt x="516" y="173"/>
                    </a:lnTo>
                    <a:lnTo>
                      <a:pt x="521" y="178"/>
                    </a:lnTo>
                    <a:lnTo>
                      <a:pt x="542" y="195"/>
                    </a:lnTo>
                    <a:lnTo>
                      <a:pt x="548" y="202"/>
                    </a:lnTo>
                    <a:lnTo>
                      <a:pt x="554" y="202"/>
                    </a:lnTo>
                    <a:lnTo>
                      <a:pt x="560" y="203"/>
                    </a:lnTo>
                    <a:lnTo>
                      <a:pt x="563" y="205"/>
                    </a:lnTo>
                    <a:lnTo>
                      <a:pt x="568" y="207"/>
                    </a:lnTo>
                    <a:lnTo>
                      <a:pt x="571" y="209"/>
                    </a:lnTo>
                    <a:lnTo>
                      <a:pt x="581" y="212"/>
                    </a:lnTo>
                    <a:lnTo>
                      <a:pt x="582" y="212"/>
                    </a:lnTo>
                    <a:lnTo>
                      <a:pt x="592" y="214"/>
                    </a:lnTo>
                    <a:lnTo>
                      <a:pt x="603" y="214"/>
                    </a:lnTo>
                    <a:lnTo>
                      <a:pt x="610" y="216"/>
                    </a:lnTo>
                    <a:lnTo>
                      <a:pt x="614" y="216"/>
                    </a:lnTo>
                    <a:lnTo>
                      <a:pt x="623" y="220"/>
                    </a:lnTo>
                    <a:lnTo>
                      <a:pt x="626" y="222"/>
                    </a:lnTo>
                    <a:lnTo>
                      <a:pt x="634" y="226"/>
                    </a:lnTo>
                    <a:lnTo>
                      <a:pt x="649" y="240"/>
                    </a:lnTo>
                    <a:lnTo>
                      <a:pt x="653" y="249"/>
                    </a:lnTo>
                    <a:lnTo>
                      <a:pt x="661" y="256"/>
                    </a:lnTo>
                    <a:lnTo>
                      <a:pt x="675" y="258"/>
                    </a:lnTo>
                    <a:lnTo>
                      <a:pt x="682" y="256"/>
                    </a:lnTo>
                    <a:lnTo>
                      <a:pt x="683" y="256"/>
                    </a:lnTo>
                    <a:lnTo>
                      <a:pt x="685" y="258"/>
                    </a:lnTo>
                    <a:lnTo>
                      <a:pt x="687" y="260"/>
                    </a:lnTo>
                    <a:lnTo>
                      <a:pt x="686" y="265"/>
                    </a:lnTo>
                    <a:lnTo>
                      <a:pt x="677" y="277"/>
                    </a:lnTo>
                    <a:lnTo>
                      <a:pt x="675" y="281"/>
                    </a:lnTo>
                    <a:lnTo>
                      <a:pt x="687" y="281"/>
                    </a:lnTo>
                    <a:lnTo>
                      <a:pt x="688" y="284"/>
                    </a:lnTo>
                    <a:lnTo>
                      <a:pt x="688" y="287"/>
                    </a:lnTo>
                    <a:lnTo>
                      <a:pt x="686" y="288"/>
                    </a:lnTo>
                    <a:lnTo>
                      <a:pt x="686" y="298"/>
                    </a:lnTo>
                    <a:lnTo>
                      <a:pt x="686" y="300"/>
                    </a:lnTo>
                    <a:lnTo>
                      <a:pt x="688" y="326"/>
                    </a:lnTo>
                    <a:lnTo>
                      <a:pt x="690" y="336"/>
                    </a:lnTo>
                    <a:lnTo>
                      <a:pt x="692" y="339"/>
                    </a:lnTo>
                    <a:lnTo>
                      <a:pt x="695" y="345"/>
                    </a:lnTo>
                    <a:lnTo>
                      <a:pt x="698" y="349"/>
                    </a:lnTo>
                    <a:lnTo>
                      <a:pt x="700" y="353"/>
                    </a:lnTo>
                    <a:lnTo>
                      <a:pt x="708" y="354"/>
                    </a:lnTo>
                    <a:lnTo>
                      <a:pt x="715" y="353"/>
                    </a:lnTo>
                    <a:lnTo>
                      <a:pt x="721" y="351"/>
                    </a:lnTo>
                    <a:lnTo>
                      <a:pt x="726" y="350"/>
                    </a:lnTo>
                    <a:lnTo>
                      <a:pt x="730" y="350"/>
                    </a:lnTo>
                    <a:lnTo>
                      <a:pt x="734" y="354"/>
                    </a:lnTo>
                    <a:lnTo>
                      <a:pt x="737" y="355"/>
                    </a:lnTo>
                    <a:lnTo>
                      <a:pt x="736" y="363"/>
                    </a:lnTo>
                    <a:lnTo>
                      <a:pt x="730" y="375"/>
                    </a:lnTo>
                    <a:lnTo>
                      <a:pt x="730" y="383"/>
                    </a:lnTo>
                    <a:lnTo>
                      <a:pt x="729" y="388"/>
                    </a:lnTo>
                    <a:lnTo>
                      <a:pt x="730" y="391"/>
                    </a:lnTo>
                    <a:lnTo>
                      <a:pt x="730" y="394"/>
                    </a:lnTo>
                    <a:lnTo>
                      <a:pt x="733" y="401"/>
                    </a:lnTo>
                    <a:lnTo>
                      <a:pt x="738" y="411"/>
                    </a:lnTo>
                    <a:lnTo>
                      <a:pt x="746" y="421"/>
                    </a:lnTo>
                    <a:lnTo>
                      <a:pt x="750" y="425"/>
                    </a:lnTo>
                    <a:lnTo>
                      <a:pt x="753" y="430"/>
                    </a:lnTo>
                    <a:lnTo>
                      <a:pt x="762" y="444"/>
                    </a:lnTo>
                    <a:lnTo>
                      <a:pt x="764" y="456"/>
                    </a:lnTo>
                    <a:lnTo>
                      <a:pt x="767" y="463"/>
                    </a:lnTo>
                    <a:lnTo>
                      <a:pt x="770" y="464"/>
                    </a:lnTo>
                    <a:lnTo>
                      <a:pt x="774" y="468"/>
                    </a:lnTo>
                    <a:lnTo>
                      <a:pt x="778" y="470"/>
                    </a:lnTo>
                    <a:lnTo>
                      <a:pt x="783" y="472"/>
                    </a:lnTo>
                    <a:lnTo>
                      <a:pt x="787" y="476"/>
                    </a:lnTo>
                    <a:lnTo>
                      <a:pt x="795" y="480"/>
                    </a:lnTo>
                    <a:lnTo>
                      <a:pt x="797" y="480"/>
                    </a:lnTo>
                    <a:lnTo>
                      <a:pt x="804" y="483"/>
                    </a:lnTo>
                    <a:lnTo>
                      <a:pt x="806" y="490"/>
                    </a:lnTo>
                    <a:lnTo>
                      <a:pt x="809" y="503"/>
                    </a:lnTo>
                    <a:lnTo>
                      <a:pt x="805" y="515"/>
                    </a:lnTo>
                    <a:lnTo>
                      <a:pt x="804" y="524"/>
                    </a:lnTo>
                    <a:lnTo>
                      <a:pt x="801" y="535"/>
                    </a:lnTo>
                    <a:lnTo>
                      <a:pt x="798" y="544"/>
                    </a:lnTo>
                    <a:lnTo>
                      <a:pt x="798" y="549"/>
                    </a:lnTo>
                    <a:lnTo>
                      <a:pt x="796" y="549"/>
                    </a:lnTo>
                    <a:lnTo>
                      <a:pt x="793" y="549"/>
                    </a:lnTo>
                    <a:lnTo>
                      <a:pt x="791" y="549"/>
                    </a:lnTo>
                    <a:lnTo>
                      <a:pt x="784" y="548"/>
                    </a:lnTo>
                    <a:lnTo>
                      <a:pt x="781" y="548"/>
                    </a:lnTo>
                    <a:lnTo>
                      <a:pt x="778" y="546"/>
                    </a:lnTo>
                    <a:lnTo>
                      <a:pt x="774" y="548"/>
                    </a:lnTo>
                    <a:lnTo>
                      <a:pt x="768" y="549"/>
                    </a:lnTo>
                    <a:lnTo>
                      <a:pt x="766" y="549"/>
                    </a:lnTo>
                    <a:lnTo>
                      <a:pt x="763" y="548"/>
                    </a:lnTo>
                    <a:lnTo>
                      <a:pt x="758" y="550"/>
                    </a:lnTo>
                    <a:lnTo>
                      <a:pt x="753" y="552"/>
                    </a:lnTo>
                    <a:lnTo>
                      <a:pt x="749" y="548"/>
                    </a:lnTo>
                    <a:lnTo>
                      <a:pt x="747" y="548"/>
                    </a:lnTo>
                    <a:lnTo>
                      <a:pt x="745" y="546"/>
                    </a:lnTo>
                    <a:lnTo>
                      <a:pt x="742" y="548"/>
                    </a:lnTo>
                    <a:lnTo>
                      <a:pt x="740" y="546"/>
                    </a:lnTo>
                    <a:lnTo>
                      <a:pt x="737" y="544"/>
                    </a:lnTo>
                    <a:lnTo>
                      <a:pt x="734" y="545"/>
                    </a:lnTo>
                    <a:lnTo>
                      <a:pt x="730" y="544"/>
                    </a:lnTo>
                    <a:lnTo>
                      <a:pt x="725" y="545"/>
                    </a:lnTo>
                    <a:lnTo>
                      <a:pt x="724" y="544"/>
                    </a:lnTo>
                    <a:lnTo>
                      <a:pt x="721" y="544"/>
                    </a:lnTo>
                    <a:lnTo>
                      <a:pt x="720" y="542"/>
                    </a:lnTo>
                    <a:lnTo>
                      <a:pt x="717" y="542"/>
                    </a:lnTo>
                    <a:lnTo>
                      <a:pt x="715" y="544"/>
                    </a:lnTo>
                    <a:lnTo>
                      <a:pt x="715" y="545"/>
                    </a:lnTo>
                    <a:lnTo>
                      <a:pt x="709" y="548"/>
                    </a:lnTo>
                    <a:lnTo>
                      <a:pt x="707" y="549"/>
                    </a:lnTo>
                    <a:lnTo>
                      <a:pt x="706" y="549"/>
                    </a:lnTo>
                    <a:lnTo>
                      <a:pt x="704" y="548"/>
                    </a:lnTo>
                    <a:lnTo>
                      <a:pt x="702" y="546"/>
                    </a:lnTo>
                    <a:lnTo>
                      <a:pt x="700" y="544"/>
                    </a:lnTo>
                    <a:lnTo>
                      <a:pt x="699" y="544"/>
                    </a:lnTo>
                    <a:lnTo>
                      <a:pt x="695" y="544"/>
                    </a:lnTo>
                    <a:lnTo>
                      <a:pt x="691" y="544"/>
                    </a:lnTo>
                    <a:lnTo>
                      <a:pt x="690" y="544"/>
                    </a:lnTo>
                    <a:lnTo>
                      <a:pt x="688" y="544"/>
                    </a:lnTo>
                    <a:lnTo>
                      <a:pt x="687" y="544"/>
                    </a:lnTo>
                    <a:lnTo>
                      <a:pt x="686" y="542"/>
                    </a:lnTo>
                    <a:lnTo>
                      <a:pt x="685" y="541"/>
                    </a:lnTo>
                    <a:lnTo>
                      <a:pt x="683" y="542"/>
                    </a:lnTo>
                    <a:lnTo>
                      <a:pt x="682" y="544"/>
                    </a:lnTo>
                    <a:lnTo>
                      <a:pt x="681" y="544"/>
                    </a:lnTo>
                    <a:lnTo>
                      <a:pt x="681" y="542"/>
                    </a:lnTo>
                    <a:lnTo>
                      <a:pt x="679" y="542"/>
                    </a:lnTo>
                    <a:lnTo>
                      <a:pt x="679" y="541"/>
                    </a:lnTo>
                    <a:lnTo>
                      <a:pt x="678" y="541"/>
                    </a:lnTo>
                    <a:lnTo>
                      <a:pt x="677" y="541"/>
                    </a:lnTo>
                    <a:lnTo>
                      <a:pt x="675" y="541"/>
                    </a:lnTo>
                    <a:lnTo>
                      <a:pt x="674" y="542"/>
                    </a:lnTo>
                    <a:lnTo>
                      <a:pt x="673" y="542"/>
                    </a:lnTo>
                    <a:lnTo>
                      <a:pt x="673" y="541"/>
                    </a:lnTo>
                    <a:lnTo>
                      <a:pt x="673" y="540"/>
                    </a:lnTo>
                    <a:lnTo>
                      <a:pt x="671" y="541"/>
                    </a:lnTo>
                    <a:lnTo>
                      <a:pt x="670" y="541"/>
                    </a:lnTo>
                    <a:lnTo>
                      <a:pt x="669" y="541"/>
                    </a:lnTo>
                    <a:lnTo>
                      <a:pt x="668" y="540"/>
                    </a:lnTo>
                    <a:lnTo>
                      <a:pt x="666" y="540"/>
                    </a:lnTo>
                    <a:lnTo>
                      <a:pt x="665" y="541"/>
                    </a:lnTo>
                    <a:lnTo>
                      <a:pt x="664" y="541"/>
                    </a:lnTo>
                    <a:lnTo>
                      <a:pt x="661" y="541"/>
                    </a:lnTo>
                    <a:lnTo>
                      <a:pt x="661" y="540"/>
                    </a:lnTo>
                    <a:lnTo>
                      <a:pt x="661" y="538"/>
                    </a:lnTo>
                    <a:lnTo>
                      <a:pt x="661" y="537"/>
                    </a:lnTo>
                    <a:lnTo>
                      <a:pt x="660" y="537"/>
                    </a:lnTo>
                    <a:lnTo>
                      <a:pt x="658" y="538"/>
                    </a:lnTo>
                    <a:lnTo>
                      <a:pt x="657" y="538"/>
                    </a:lnTo>
                    <a:lnTo>
                      <a:pt x="656" y="540"/>
                    </a:lnTo>
                    <a:lnTo>
                      <a:pt x="654" y="541"/>
                    </a:lnTo>
                    <a:lnTo>
                      <a:pt x="653" y="541"/>
                    </a:lnTo>
                    <a:lnTo>
                      <a:pt x="653" y="540"/>
                    </a:lnTo>
                    <a:lnTo>
                      <a:pt x="652" y="538"/>
                    </a:lnTo>
                    <a:lnTo>
                      <a:pt x="652" y="537"/>
                    </a:lnTo>
                    <a:lnTo>
                      <a:pt x="652" y="536"/>
                    </a:lnTo>
                    <a:lnTo>
                      <a:pt x="652" y="535"/>
                    </a:lnTo>
                    <a:lnTo>
                      <a:pt x="652" y="533"/>
                    </a:lnTo>
                    <a:lnTo>
                      <a:pt x="651" y="533"/>
                    </a:lnTo>
                    <a:lnTo>
                      <a:pt x="649" y="533"/>
                    </a:lnTo>
                    <a:lnTo>
                      <a:pt x="648" y="533"/>
                    </a:lnTo>
                    <a:lnTo>
                      <a:pt x="648" y="532"/>
                    </a:lnTo>
                    <a:lnTo>
                      <a:pt x="647" y="532"/>
                    </a:lnTo>
                    <a:lnTo>
                      <a:pt x="648" y="531"/>
                    </a:lnTo>
                    <a:lnTo>
                      <a:pt x="648" y="529"/>
                    </a:lnTo>
                    <a:lnTo>
                      <a:pt x="647" y="529"/>
                    </a:lnTo>
                    <a:lnTo>
                      <a:pt x="647" y="528"/>
                    </a:lnTo>
                    <a:lnTo>
                      <a:pt x="647" y="527"/>
                    </a:lnTo>
                    <a:lnTo>
                      <a:pt x="647" y="525"/>
                    </a:lnTo>
                    <a:lnTo>
                      <a:pt x="645" y="524"/>
                    </a:lnTo>
                    <a:lnTo>
                      <a:pt x="647" y="523"/>
                    </a:lnTo>
                    <a:lnTo>
                      <a:pt x="645" y="521"/>
                    </a:lnTo>
                    <a:lnTo>
                      <a:pt x="645" y="520"/>
                    </a:lnTo>
                    <a:lnTo>
                      <a:pt x="645" y="519"/>
                    </a:lnTo>
                    <a:lnTo>
                      <a:pt x="644" y="519"/>
                    </a:lnTo>
                    <a:lnTo>
                      <a:pt x="644" y="517"/>
                    </a:lnTo>
                    <a:lnTo>
                      <a:pt x="643" y="517"/>
                    </a:lnTo>
                    <a:lnTo>
                      <a:pt x="643" y="519"/>
                    </a:lnTo>
                    <a:lnTo>
                      <a:pt x="643" y="517"/>
                    </a:lnTo>
                    <a:lnTo>
                      <a:pt x="641" y="517"/>
                    </a:lnTo>
                    <a:lnTo>
                      <a:pt x="641" y="516"/>
                    </a:lnTo>
                    <a:lnTo>
                      <a:pt x="640" y="516"/>
                    </a:lnTo>
                    <a:lnTo>
                      <a:pt x="641" y="516"/>
                    </a:lnTo>
                    <a:lnTo>
                      <a:pt x="640" y="516"/>
                    </a:lnTo>
                    <a:lnTo>
                      <a:pt x="640" y="515"/>
                    </a:lnTo>
                    <a:lnTo>
                      <a:pt x="639" y="515"/>
                    </a:lnTo>
                    <a:lnTo>
                      <a:pt x="637" y="515"/>
                    </a:lnTo>
                    <a:lnTo>
                      <a:pt x="637" y="514"/>
                    </a:lnTo>
                    <a:lnTo>
                      <a:pt x="636" y="514"/>
                    </a:lnTo>
                    <a:lnTo>
                      <a:pt x="636" y="512"/>
                    </a:lnTo>
                    <a:lnTo>
                      <a:pt x="635" y="512"/>
                    </a:lnTo>
                    <a:lnTo>
                      <a:pt x="634" y="512"/>
                    </a:lnTo>
                    <a:lnTo>
                      <a:pt x="634" y="514"/>
                    </a:lnTo>
                    <a:lnTo>
                      <a:pt x="634" y="512"/>
                    </a:lnTo>
                    <a:lnTo>
                      <a:pt x="632" y="514"/>
                    </a:lnTo>
                    <a:lnTo>
                      <a:pt x="632" y="515"/>
                    </a:lnTo>
                    <a:lnTo>
                      <a:pt x="631" y="515"/>
                    </a:lnTo>
                    <a:lnTo>
                      <a:pt x="630" y="515"/>
                    </a:lnTo>
                    <a:lnTo>
                      <a:pt x="630" y="514"/>
                    </a:lnTo>
                    <a:lnTo>
                      <a:pt x="628" y="514"/>
                    </a:lnTo>
                    <a:lnTo>
                      <a:pt x="628" y="512"/>
                    </a:lnTo>
                    <a:lnTo>
                      <a:pt x="627" y="512"/>
                    </a:lnTo>
                    <a:lnTo>
                      <a:pt x="626" y="512"/>
                    </a:lnTo>
                    <a:lnTo>
                      <a:pt x="624" y="512"/>
                    </a:lnTo>
                    <a:lnTo>
                      <a:pt x="624" y="514"/>
                    </a:lnTo>
                    <a:lnTo>
                      <a:pt x="623" y="514"/>
                    </a:lnTo>
                    <a:lnTo>
                      <a:pt x="623" y="512"/>
                    </a:lnTo>
                    <a:lnTo>
                      <a:pt x="622" y="512"/>
                    </a:lnTo>
                    <a:lnTo>
                      <a:pt x="622" y="511"/>
                    </a:lnTo>
                    <a:lnTo>
                      <a:pt x="622" y="510"/>
                    </a:lnTo>
                    <a:lnTo>
                      <a:pt x="620" y="510"/>
                    </a:lnTo>
                    <a:lnTo>
                      <a:pt x="619" y="510"/>
                    </a:lnTo>
                    <a:lnTo>
                      <a:pt x="618" y="510"/>
                    </a:lnTo>
                    <a:lnTo>
                      <a:pt x="616" y="510"/>
                    </a:lnTo>
                    <a:lnTo>
                      <a:pt x="615" y="510"/>
                    </a:lnTo>
                    <a:lnTo>
                      <a:pt x="615" y="508"/>
                    </a:lnTo>
                    <a:lnTo>
                      <a:pt x="614" y="508"/>
                    </a:lnTo>
                    <a:lnTo>
                      <a:pt x="614" y="507"/>
                    </a:lnTo>
                    <a:lnTo>
                      <a:pt x="613" y="507"/>
                    </a:lnTo>
                    <a:lnTo>
                      <a:pt x="613" y="506"/>
                    </a:lnTo>
                    <a:lnTo>
                      <a:pt x="613" y="504"/>
                    </a:lnTo>
                    <a:lnTo>
                      <a:pt x="614" y="504"/>
                    </a:lnTo>
                    <a:lnTo>
                      <a:pt x="613" y="504"/>
                    </a:lnTo>
                    <a:lnTo>
                      <a:pt x="613" y="503"/>
                    </a:lnTo>
                    <a:lnTo>
                      <a:pt x="611" y="503"/>
                    </a:lnTo>
                    <a:lnTo>
                      <a:pt x="610" y="503"/>
                    </a:lnTo>
                    <a:lnTo>
                      <a:pt x="609" y="503"/>
                    </a:lnTo>
                    <a:lnTo>
                      <a:pt x="607" y="503"/>
                    </a:lnTo>
                    <a:lnTo>
                      <a:pt x="606" y="503"/>
                    </a:lnTo>
                    <a:lnTo>
                      <a:pt x="606" y="504"/>
                    </a:lnTo>
                    <a:lnTo>
                      <a:pt x="605" y="504"/>
                    </a:lnTo>
                    <a:lnTo>
                      <a:pt x="605" y="503"/>
                    </a:lnTo>
                    <a:lnTo>
                      <a:pt x="603" y="503"/>
                    </a:lnTo>
                    <a:lnTo>
                      <a:pt x="602" y="503"/>
                    </a:lnTo>
                    <a:lnTo>
                      <a:pt x="601" y="503"/>
                    </a:lnTo>
                    <a:lnTo>
                      <a:pt x="599" y="503"/>
                    </a:lnTo>
                    <a:lnTo>
                      <a:pt x="598" y="503"/>
                    </a:lnTo>
                    <a:lnTo>
                      <a:pt x="597" y="503"/>
                    </a:lnTo>
                    <a:lnTo>
                      <a:pt x="597" y="502"/>
                    </a:lnTo>
                    <a:lnTo>
                      <a:pt x="596" y="502"/>
                    </a:lnTo>
                    <a:lnTo>
                      <a:pt x="596" y="500"/>
                    </a:lnTo>
                    <a:lnTo>
                      <a:pt x="594" y="500"/>
                    </a:lnTo>
                    <a:lnTo>
                      <a:pt x="593" y="500"/>
                    </a:lnTo>
                    <a:lnTo>
                      <a:pt x="592" y="500"/>
                    </a:lnTo>
                    <a:lnTo>
                      <a:pt x="592" y="499"/>
                    </a:lnTo>
                    <a:lnTo>
                      <a:pt x="590" y="499"/>
                    </a:lnTo>
                    <a:lnTo>
                      <a:pt x="590" y="500"/>
                    </a:lnTo>
                    <a:lnTo>
                      <a:pt x="590" y="499"/>
                    </a:lnTo>
                    <a:lnTo>
                      <a:pt x="589" y="499"/>
                    </a:lnTo>
                    <a:lnTo>
                      <a:pt x="589" y="498"/>
                    </a:lnTo>
                    <a:lnTo>
                      <a:pt x="588" y="498"/>
                    </a:lnTo>
                    <a:lnTo>
                      <a:pt x="588" y="499"/>
                    </a:lnTo>
                    <a:lnTo>
                      <a:pt x="586" y="499"/>
                    </a:lnTo>
                    <a:lnTo>
                      <a:pt x="586" y="498"/>
                    </a:lnTo>
                    <a:lnTo>
                      <a:pt x="585" y="498"/>
                    </a:lnTo>
                    <a:lnTo>
                      <a:pt x="584" y="498"/>
                    </a:lnTo>
                    <a:lnTo>
                      <a:pt x="584" y="497"/>
                    </a:lnTo>
                    <a:lnTo>
                      <a:pt x="582" y="497"/>
                    </a:lnTo>
                    <a:lnTo>
                      <a:pt x="581" y="497"/>
                    </a:lnTo>
                    <a:lnTo>
                      <a:pt x="581" y="495"/>
                    </a:lnTo>
                    <a:lnTo>
                      <a:pt x="580" y="495"/>
                    </a:lnTo>
                    <a:lnTo>
                      <a:pt x="580" y="497"/>
                    </a:lnTo>
                    <a:lnTo>
                      <a:pt x="579" y="495"/>
                    </a:lnTo>
                    <a:lnTo>
                      <a:pt x="577" y="495"/>
                    </a:lnTo>
                    <a:lnTo>
                      <a:pt x="577" y="497"/>
                    </a:lnTo>
                    <a:lnTo>
                      <a:pt x="576" y="497"/>
                    </a:lnTo>
                    <a:lnTo>
                      <a:pt x="576" y="495"/>
                    </a:lnTo>
                    <a:lnTo>
                      <a:pt x="575" y="495"/>
                    </a:lnTo>
                    <a:lnTo>
                      <a:pt x="573" y="495"/>
                    </a:lnTo>
                    <a:lnTo>
                      <a:pt x="573" y="494"/>
                    </a:lnTo>
                    <a:lnTo>
                      <a:pt x="572" y="494"/>
                    </a:lnTo>
                    <a:lnTo>
                      <a:pt x="572" y="495"/>
                    </a:lnTo>
                    <a:lnTo>
                      <a:pt x="571" y="495"/>
                    </a:lnTo>
                    <a:lnTo>
                      <a:pt x="571" y="494"/>
                    </a:lnTo>
                    <a:lnTo>
                      <a:pt x="569" y="494"/>
                    </a:lnTo>
                    <a:lnTo>
                      <a:pt x="568" y="494"/>
                    </a:lnTo>
                    <a:lnTo>
                      <a:pt x="567" y="494"/>
                    </a:lnTo>
                    <a:lnTo>
                      <a:pt x="567" y="493"/>
                    </a:lnTo>
                    <a:lnTo>
                      <a:pt x="565" y="493"/>
                    </a:lnTo>
                    <a:lnTo>
                      <a:pt x="565" y="491"/>
                    </a:lnTo>
                    <a:lnTo>
                      <a:pt x="565" y="493"/>
                    </a:lnTo>
                    <a:lnTo>
                      <a:pt x="565" y="494"/>
                    </a:lnTo>
                    <a:lnTo>
                      <a:pt x="564" y="494"/>
                    </a:lnTo>
                    <a:lnTo>
                      <a:pt x="564" y="493"/>
                    </a:lnTo>
                    <a:lnTo>
                      <a:pt x="563" y="493"/>
                    </a:lnTo>
                    <a:lnTo>
                      <a:pt x="562" y="493"/>
                    </a:lnTo>
                    <a:lnTo>
                      <a:pt x="560" y="493"/>
                    </a:lnTo>
                    <a:lnTo>
                      <a:pt x="559" y="493"/>
                    </a:lnTo>
                    <a:lnTo>
                      <a:pt x="559" y="491"/>
                    </a:lnTo>
                    <a:lnTo>
                      <a:pt x="558" y="491"/>
                    </a:lnTo>
                    <a:lnTo>
                      <a:pt x="556" y="491"/>
                    </a:lnTo>
                    <a:lnTo>
                      <a:pt x="555" y="491"/>
                    </a:lnTo>
                    <a:lnTo>
                      <a:pt x="554" y="491"/>
                    </a:lnTo>
                    <a:lnTo>
                      <a:pt x="554" y="490"/>
                    </a:lnTo>
                    <a:lnTo>
                      <a:pt x="554" y="491"/>
                    </a:lnTo>
                    <a:lnTo>
                      <a:pt x="554" y="490"/>
                    </a:lnTo>
                    <a:lnTo>
                      <a:pt x="552" y="490"/>
                    </a:lnTo>
                    <a:lnTo>
                      <a:pt x="551" y="490"/>
                    </a:lnTo>
                    <a:lnTo>
                      <a:pt x="550" y="489"/>
                    </a:lnTo>
                    <a:lnTo>
                      <a:pt x="548" y="489"/>
                    </a:lnTo>
                    <a:lnTo>
                      <a:pt x="547" y="489"/>
                    </a:lnTo>
                    <a:lnTo>
                      <a:pt x="546" y="489"/>
                    </a:lnTo>
                    <a:lnTo>
                      <a:pt x="544" y="489"/>
                    </a:lnTo>
                    <a:lnTo>
                      <a:pt x="543" y="489"/>
                    </a:lnTo>
                    <a:lnTo>
                      <a:pt x="542" y="489"/>
                    </a:lnTo>
                    <a:lnTo>
                      <a:pt x="541" y="489"/>
                    </a:lnTo>
                    <a:lnTo>
                      <a:pt x="539" y="489"/>
                    </a:lnTo>
                    <a:lnTo>
                      <a:pt x="538" y="489"/>
                    </a:lnTo>
                    <a:lnTo>
                      <a:pt x="537" y="489"/>
                    </a:lnTo>
                    <a:lnTo>
                      <a:pt x="537" y="490"/>
                    </a:lnTo>
                    <a:lnTo>
                      <a:pt x="535" y="490"/>
                    </a:lnTo>
                    <a:lnTo>
                      <a:pt x="534" y="490"/>
                    </a:lnTo>
                    <a:lnTo>
                      <a:pt x="533" y="490"/>
                    </a:lnTo>
                    <a:lnTo>
                      <a:pt x="531" y="490"/>
                    </a:lnTo>
                    <a:lnTo>
                      <a:pt x="531" y="491"/>
                    </a:lnTo>
                    <a:lnTo>
                      <a:pt x="530" y="491"/>
                    </a:lnTo>
                    <a:lnTo>
                      <a:pt x="530" y="490"/>
                    </a:lnTo>
                    <a:lnTo>
                      <a:pt x="529" y="490"/>
                    </a:lnTo>
                    <a:lnTo>
                      <a:pt x="529" y="489"/>
                    </a:lnTo>
                    <a:lnTo>
                      <a:pt x="529" y="487"/>
                    </a:lnTo>
                    <a:lnTo>
                      <a:pt x="527" y="487"/>
                    </a:lnTo>
                    <a:lnTo>
                      <a:pt x="527" y="486"/>
                    </a:lnTo>
                    <a:lnTo>
                      <a:pt x="526" y="486"/>
                    </a:lnTo>
                    <a:lnTo>
                      <a:pt x="526" y="485"/>
                    </a:lnTo>
                    <a:lnTo>
                      <a:pt x="526" y="483"/>
                    </a:lnTo>
                    <a:lnTo>
                      <a:pt x="525" y="483"/>
                    </a:lnTo>
                    <a:lnTo>
                      <a:pt x="526" y="483"/>
                    </a:lnTo>
                    <a:lnTo>
                      <a:pt x="525" y="483"/>
                    </a:lnTo>
                    <a:lnTo>
                      <a:pt x="525" y="482"/>
                    </a:lnTo>
                    <a:lnTo>
                      <a:pt x="524" y="481"/>
                    </a:lnTo>
                    <a:lnTo>
                      <a:pt x="524" y="480"/>
                    </a:lnTo>
                    <a:lnTo>
                      <a:pt x="524" y="481"/>
                    </a:lnTo>
                    <a:lnTo>
                      <a:pt x="524" y="480"/>
                    </a:lnTo>
                    <a:lnTo>
                      <a:pt x="522" y="480"/>
                    </a:lnTo>
                    <a:lnTo>
                      <a:pt x="522" y="478"/>
                    </a:lnTo>
                    <a:lnTo>
                      <a:pt x="521" y="478"/>
                    </a:lnTo>
                    <a:lnTo>
                      <a:pt x="520" y="478"/>
                    </a:lnTo>
                    <a:lnTo>
                      <a:pt x="520" y="477"/>
                    </a:lnTo>
                    <a:lnTo>
                      <a:pt x="518" y="477"/>
                    </a:lnTo>
                    <a:lnTo>
                      <a:pt x="518" y="476"/>
                    </a:lnTo>
                    <a:lnTo>
                      <a:pt x="518" y="474"/>
                    </a:lnTo>
                    <a:lnTo>
                      <a:pt x="517" y="474"/>
                    </a:lnTo>
                    <a:lnTo>
                      <a:pt x="517" y="473"/>
                    </a:lnTo>
                    <a:lnTo>
                      <a:pt x="516" y="473"/>
                    </a:lnTo>
                    <a:lnTo>
                      <a:pt x="516" y="472"/>
                    </a:lnTo>
                    <a:lnTo>
                      <a:pt x="516" y="470"/>
                    </a:lnTo>
                    <a:lnTo>
                      <a:pt x="516" y="469"/>
                    </a:lnTo>
                    <a:lnTo>
                      <a:pt x="514" y="468"/>
                    </a:lnTo>
                    <a:lnTo>
                      <a:pt x="516" y="468"/>
                    </a:lnTo>
                    <a:lnTo>
                      <a:pt x="514" y="468"/>
                    </a:lnTo>
                    <a:lnTo>
                      <a:pt x="514" y="466"/>
                    </a:lnTo>
                    <a:lnTo>
                      <a:pt x="514" y="465"/>
                    </a:lnTo>
                    <a:lnTo>
                      <a:pt x="513" y="465"/>
                    </a:lnTo>
                    <a:lnTo>
                      <a:pt x="513" y="464"/>
                    </a:lnTo>
                    <a:lnTo>
                      <a:pt x="513" y="465"/>
                    </a:lnTo>
                    <a:lnTo>
                      <a:pt x="513" y="464"/>
                    </a:lnTo>
                    <a:lnTo>
                      <a:pt x="512" y="464"/>
                    </a:lnTo>
                    <a:lnTo>
                      <a:pt x="512" y="463"/>
                    </a:lnTo>
                    <a:lnTo>
                      <a:pt x="510" y="463"/>
                    </a:lnTo>
                    <a:lnTo>
                      <a:pt x="510" y="461"/>
                    </a:lnTo>
                    <a:lnTo>
                      <a:pt x="510" y="460"/>
                    </a:lnTo>
                    <a:lnTo>
                      <a:pt x="510" y="459"/>
                    </a:lnTo>
                    <a:lnTo>
                      <a:pt x="512" y="459"/>
                    </a:lnTo>
                    <a:lnTo>
                      <a:pt x="510" y="459"/>
                    </a:lnTo>
                    <a:lnTo>
                      <a:pt x="512" y="459"/>
                    </a:lnTo>
                    <a:lnTo>
                      <a:pt x="512" y="457"/>
                    </a:lnTo>
                    <a:lnTo>
                      <a:pt x="510" y="457"/>
                    </a:lnTo>
                    <a:lnTo>
                      <a:pt x="510" y="456"/>
                    </a:lnTo>
                    <a:lnTo>
                      <a:pt x="512" y="456"/>
                    </a:lnTo>
                    <a:lnTo>
                      <a:pt x="512" y="455"/>
                    </a:lnTo>
                    <a:lnTo>
                      <a:pt x="512" y="453"/>
                    </a:lnTo>
                    <a:lnTo>
                      <a:pt x="512" y="452"/>
                    </a:lnTo>
                    <a:lnTo>
                      <a:pt x="513" y="452"/>
                    </a:lnTo>
                    <a:lnTo>
                      <a:pt x="513" y="451"/>
                    </a:lnTo>
                    <a:lnTo>
                      <a:pt x="512" y="451"/>
                    </a:lnTo>
                    <a:lnTo>
                      <a:pt x="512" y="449"/>
                    </a:lnTo>
                    <a:lnTo>
                      <a:pt x="510" y="449"/>
                    </a:lnTo>
                    <a:lnTo>
                      <a:pt x="510" y="448"/>
                    </a:lnTo>
                    <a:lnTo>
                      <a:pt x="512" y="448"/>
                    </a:lnTo>
                    <a:lnTo>
                      <a:pt x="512" y="447"/>
                    </a:lnTo>
                    <a:lnTo>
                      <a:pt x="513" y="447"/>
                    </a:lnTo>
                    <a:lnTo>
                      <a:pt x="513" y="445"/>
                    </a:lnTo>
                    <a:lnTo>
                      <a:pt x="512" y="445"/>
                    </a:lnTo>
                    <a:lnTo>
                      <a:pt x="512" y="444"/>
                    </a:lnTo>
                    <a:lnTo>
                      <a:pt x="512" y="443"/>
                    </a:lnTo>
                    <a:lnTo>
                      <a:pt x="512" y="442"/>
                    </a:lnTo>
                    <a:lnTo>
                      <a:pt x="513" y="442"/>
                    </a:lnTo>
                    <a:lnTo>
                      <a:pt x="512" y="442"/>
                    </a:lnTo>
                    <a:lnTo>
                      <a:pt x="513" y="440"/>
                    </a:lnTo>
                    <a:lnTo>
                      <a:pt x="512" y="440"/>
                    </a:lnTo>
                    <a:lnTo>
                      <a:pt x="512" y="439"/>
                    </a:lnTo>
                    <a:lnTo>
                      <a:pt x="512" y="438"/>
                    </a:lnTo>
                    <a:lnTo>
                      <a:pt x="512" y="436"/>
                    </a:lnTo>
                    <a:lnTo>
                      <a:pt x="510" y="436"/>
                    </a:lnTo>
                    <a:lnTo>
                      <a:pt x="509" y="436"/>
                    </a:lnTo>
                    <a:lnTo>
                      <a:pt x="509" y="435"/>
                    </a:lnTo>
                    <a:lnTo>
                      <a:pt x="508" y="435"/>
                    </a:lnTo>
                    <a:lnTo>
                      <a:pt x="508" y="434"/>
                    </a:lnTo>
                    <a:lnTo>
                      <a:pt x="507" y="432"/>
                    </a:lnTo>
                    <a:lnTo>
                      <a:pt x="505" y="432"/>
                    </a:lnTo>
                    <a:lnTo>
                      <a:pt x="505" y="431"/>
                    </a:lnTo>
                    <a:lnTo>
                      <a:pt x="505" y="430"/>
                    </a:lnTo>
                    <a:lnTo>
                      <a:pt x="504" y="430"/>
                    </a:lnTo>
                    <a:lnTo>
                      <a:pt x="503" y="430"/>
                    </a:lnTo>
                    <a:lnTo>
                      <a:pt x="503" y="428"/>
                    </a:lnTo>
                    <a:lnTo>
                      <a:pt x="501" y="428"/>
                    </a:lnTo>
                    <a:lnTo>
                      <a:pt x="501" y="430"/>
                    </a:lnTo>
                    <a:lnTo>
                      <a:pt x="500" y="430"/>
                    </a:lnTo>
                    <a:lnTo>
                      <a:pt x="500" y="428"/>
                    </a:lnTo>
                    <a:lnTo>
                      <a:pt x="500" y="427"/>
                    </a:lnTo>
                    <a:lnTo>
                      <a:pt x="499" y="427"/>
                    </a:lnTo>
                    <a:lnTo>
                      <a:pt x="499" y="426"/>
                    </a:lnTo>
                    <a:lnTo>
                      <a:pt x="499" y="425"/>
                    </a:lnTo>
                    <a:lnTo>
                      <a:pt x="497" y="425"/>
                    </a:lnTo>
                    <a:lnTo>
                      <a:pt x="497" y="426"/>
                    </a:lnTo>
                    <a:lnTo>
                      <a:pt x="496" y="426"/>
                    </a:lnTo>
                    <a:lnTo>
                      <a:pt x="496" y="427"/>
                    </a:lnTo>
                    <a:lnTo>
                      <a:pt x="495" y="427"/>
                    </a:lnTo>
                    <a:lnTo>
                      <a:pt x="495" y="428"/>
                    </a:lnTo>
                    <a:lnTo>
                      <a:pt x="495" y="427"/>
                    </a:lnTo>
                    <a:lnTo>
                      <a:pt x="493" y="428"/>
                    </a:lnTo>
                    <a:lnTo>
                      <a:pt x="492" y="428"/>
                    </a:lnTo>
                    <a:lnTo>
                      <a:pt x="491" y="428"/>
                    </a:lnTo>
                    <a:lnTo>
                      <a:pt x="490" y="430"/>
                    </a:lnTo>
                    <a:lnTo>
                      <a:pt x="490" y="431"/>
                    </a:lnTo>
                    <a:lnTo>
                      <a:pt x="488" y="431"/>
                    </a:lnTo>
                    <a:lnTo>
                      <a:pt x="487" y="431"/>
                    </a:lnTo>
                    <a:lnTo>
                      <a:pt x="486" y="431"/>
                    </a:lnTo>
                    <a:lnTo>
                      <a:pt x="486" y="430"/>
                    </a:lnTo>
                    <a:lnTo>
                      <a:pt x="486" y="431"/>
                    </a:lnTo>
                    <a:lnTo>
                      <a:pt x="484" y="431"/>
                    </a:lnTo>
                    <a:lnTo>
                      <a:pt x="484" y="430"/>
                    </a:lnTo>
                    <a:lnTo>
                      <a:pt x="484" y="431"/>
                    </a:lnTo>
                    <a:lnTo>
                      <a:pt x="483" y="431"/>
                    </a:lnTo>
                    <a:lnTo>
                      <a:pt x="482" y="431"/>
                    </a:lnTo>
                    <a:lnTo>
                      <a:pt x="480" y="431"/>
                    </a:lnTo>
                    <a:lnTo>
                      <a:pt x="479" y="432"/>
                    </a:lnTo>
                    <a:lnTo>
                      <a:pt x="479" y="434"/>
                    </a:lnTo>
                    <a:lnTo>
                      <a:pt x="479" y="435"/>
                    </a:lnTo>
                    <a:lnTo>
                      <a:pt x="478" y="435"/>
                    </a:lnTo>
                    <a:lnTo>
                      <a:pt x="476" y="435"/>
                    </a:lnTo>
                    <a:lnTo>
                      <a:pt x="475" y="435"/>
                    </a:lnTo>
                    <a:lnTo>
                      <a:pt x="474" y="435"/>
                    </a:lnTo>
                    <a:lnTo>
                      <a:pt x="474" y="436"/>
                    </a:lnTo>
                    <a:lnTo>
                      <a:pt x="472" y="436"/>
                    </a:lnTo>
                    <a:lnTo>
                      <a:pt x="472" y="435"/>
                    </a:lnTo>
                    <a:lnTo>
                      <a:pt x="471" y="435"/>
                    </a:lnTo>
                    <a:lnTo>
                      <a:pt x="471" y="436"/>
                    </a:lnTo>
                    <a:lnTo>
                      <a:pt x="470" y="436"/>
                    </a:lnTo>
                    <a:lnTo>
                      <a:pt x="469" y="436"/>
                    </a:lnTo>
                    <a:lnTo>
                      <a:pt x="467" y="436"/>
                    </a:lnTo>
                    <a:lnTo>
                      <a:pt x="466" y="438"/>
                    </a:lnTo>
                    <a:lnTo>
                      <a:pt x="466" y="439"/>
                    </a:lnTo>
                    <a:lnTo>
                      <a:pt x="465" y="439"/>
                    </a:lnTo>
                    <a:lnTo>
                      <a:pt x="463" y="438"/>
                    </a:lnTo>
                    <a:lnTo>
                      <a:pt x="462" y="438"/>
                    </a:lnTo>
                    <a:lnTo>
                      <a:pt x="462" y="439"/>
                    </a:lnTo>
                    <a:lnTo>
                      <a:pt x="462" y="438"/>
                    </a:lnTo>
                    <a:lnTo>
                      <a:pt x="461" y="438"/>
                    </a:lnTo>
                    <a:lnTo>
                      <a:pt x="459" y="438"/>
                    </a:lnTo>
                    <a:lnTo>
                      <a:pt x="459" y="436"/>
                    </a:lnTo>
                    <a:lnTo>
                      <a:pt x="458" y="436"/>
                    </a:lnTo>
                    <a:lnTo>
                      <a:pt x="458" y="438"/>
                    </a:lnTo>
                    <a:lnTo>
                      <a:pt x="458" y="436"/>
                    </a:lnTo>
                    <a:lnTo>
                      <a:pt x="458" y="435"/>
                    </a:lnTo>
                    <a:lnTo>
                      <a:pt x="457" y="435"/>
                    </a:lnTo>
                    <a:lnTo>
                      <a:pt x="455" y="435"/>
                    </a:lnTo>
                    <a:lnTo>
                      <a:pt x="455" y="436"/>
                    </a:lnTo>
                    <a:lnTo>
                      <a:pt x="454" y="436"/>
                    </a:lnTo>
                    <a:lnTo>
                      <a:pt x="455" y="436"/>
                    </a:lnTo>
                    <a:lnTo>
                      <a:pt x="454" y="436"/>
                    </a:lnTo>
                    <a:lnTo>
                      <a:pt x="455" y="436"/>
                    </a:lnTo>
                    <a:lnTo>
                      <a:pt x="454" y="436"/>
                    </a:lnTo>
                    <a:lnTo>
                      <a:pt x="454" y="438"/>
                    </a:lnTo>
                    <a:lnTo>
                      <a:pt x="455" y="438"/>
                    </a:lnTo>
                    <a:lnTo>
                      <a:pt x="454" y="438"/>
                    </a:lnTo>
                    <a:lnTo>
                      <a:pt x="453" y="438"/>
                    </a:lnTo>
                    <a:lnTo>
                      <a:pt x="453" y="439"/>
                    </a:lnTo>
                    <a:lnTo>
                      <a:pt x="453" y="438"/>
                    </a:lnTo>
                    <a:lnTo>
                      <a:pt x="453" y="436"/>
                    </a:lnTo>
                    <a:lnTo>
                      <a:pt x="453" y="435"/>
                    </a:lnTo>
                    <a:lnTo>
                      <a:pt x="452" y="435"/>
                    </a:lnTo>
                    <a:lnTo>
                      <a:pt x="450" y="435"/>
                    </a:lnTo>
                    <a:lnTo>
                      <a:pt x="450" y="434"/>
                    </a:lnTo>
                    <a:lnTo>
                      <a:pt x="449" y="434"/>
                    </a:lnTo>
                    <a:lnTo>
                      <a:pt x="449" y="435"/>
                    </a:lnTo>
                    <a:lnTo>
                      <a:pt x="448" y="435"/>
                    </a:lnTo>
                    <a:lnTo>
                      <a:pt x="446" y="435"/>
                    </a:lnTo>
                    <a:lnTo>
                      <a:pt x="445" y="435"/>
                    </a:lnTo>
                    <a:lnTo>
                      <a:pt x="445" y="434"/>
                    </a:lnTo>
                    <a:lnTo>
                      <a:pt x="445" y="432"/>
                    </a:lnTo>
                    <a:lnTo>
                      <a:pt x="444" y="432"/>
                    </a:lnTo>
                    <a:lnTo>
                      <a:pt x="442" y="432"/>
                    </a:lnTo>
                    <a:lnTo>
                      <a:pt x="444" y="432"/>
                    </a:lnTo>
                    <a:lnTo>
                      <a:pt x="442" y="432"/>
                    </a:lnTo>
                    <a:lnTo>
                      <a:pt x="441" y="432"/>
                    </a:lnTo>
                    <a:lnTo>
                      <a:pt x="440" y="432"/>
                    </a:lnTo>
                    <a:lnTo>
                      <a:pt x="438" y="432"/>
                    </a:lnTo>
                    <a:lnTo>
                      <a:pt x="438" y="434"/>
                    </a:lnTo>
                    <a:lnTo>
                      <a:pt x="438" y="432"/>
                    </a:lnTo>
                    <a:lnTo>
                      <a:pt x="438" y="431"/>
                    </a:lnTo>
                    <a:lnTo>
                      <a:pt x="437" y="431"/>
                    </a:lnTo>
                    <a:lnTo>
                      <a:pt x="436" y="431"/>
                    </a:lnTo>
                    <a:lnTo>
                      <a:pt x="436" y="432"/>
                    </a:lnTo>
                    <a:lnTo>
                      <a:pt x="435" y="432"/>
                    </a:lnTo>
                    <a:lnTo>
                      <a:pt x="435" y="434"/>
                    </a:lnTo>
                    <a:lnTo>
                      <a:pt x="433" y="434"/>
                    </a:lnTo>
                    <a:lnTo>
                      <a:pt x="433" y="432"/>
                    </a:lnTo>
                    <a:lnTo>
                      <a:pt x="433" y="434"/>
                    </a:lnTo>
                    <a:lnTo>
                      <a:pt x="432" y="434"/>
                    </a:lnTo>
                    <a:lnTo>
                      <a:pt x="431" y="434"/>
                    </a:lnTo>
                    <a:lnTo>
                      <a:pt x="431" y="432"/>
                    </a:lnTo>
                    <a:lnTo>
                      <a:pt x="429" y="432"/>
                    </a:lnTo>
                    <a:lnTo>
                      <a:pt x="429" y="434"/>
                    </a:lnTo>
                    <a:lnTo>
                      <a:pt x="428" y="434"/>
                    </a:lnTo>
                    <a:lnTo>
                      <a:pt x="429" y="435"/>
                    </a:lnTo>
                    <a:lnTo>
                      <a:pt x="428" y="435"/>
                    </a:lnTo>
                    <a:lnTo>
                      <a:pt x="428" y="436"/>
                    </a:lnTo>
                    <a:lnTo>
                      <a:pt x="427" y="436"/>
                    </a:lnTo>
                    <a:lnTo>
                      <a:pt x="425" y="436"/>
                    </a:lnTo>
                    <a:lnTo>
                      <a:pt x="425" y="435"/>
                    </a:lnTo>
                    <a:lnTo>
                      <a:pt x="424" y="435"/>
                    </a:lnTo>
                    <a:lnTo>
                      <a:pt x="424" y="436"/>
                    </a:lnTo>
                    <a:lnTo>
                      <a:pt x="423" y="436"/>
                    </a:lnTo>
                    <a:lnTo>
                      <a:pt x="421" y="436"/>
                    </a:lnTo>
                    <a:lnTo>
                      <a:pt x="420" y="436"/>
                    </a:lnTo>
                    <a:lnTo>
                      <a:pt x="419" y="436"/>
                    </a:lnTo>
                    <a:lnTo>
                      <a:pt x="418" y="436"/>
                    </a:lnTo>
                    <a:lnTo>
                      <a:pt x="418" y="438"/>
                    </a:lnTo>
                    <a:lnTo>
                      <a:pt x="418" y="436"/>
                    </a:lnTo>
                    <a:lnTo>
                      <a:pt x="416" y="436"/>
                    </a:lnTo>
                    <a:lnTo>
                      <a:pt x="415" y="436"/>
                    </a:lnTo>
                    <a:lnTo>
                      <a:pt x="416" y="436"/>
                    </a:lnTo>
                    <a:lnTo>
                      <a:pt x="415" y="436"/>
                    </a:lnTo>
                    <a:lnTo>
                      <a:pt x="415" y="435"/>
                    </a:lnTo>
                    <a:lnTo>
                      <a:pt x="415" y="436"/>
                    </a:lnTo>
                    <a:lnTo>
                      <a:pt x="414" y="436"/>
                    </a:lnTo>
                    <a:lnTo>
                      <a:pt x="414" y="435"/>
                    </a:lnTo>
                    <a:lnTo>
                      <a:pt x="414" y="434"/>
                    </a:lnTo>
                    <a:lnTo>
                      <a:pt x="412" y="432"/>
                    </a:lnTo>
                    <a:lnTo>
                      <a:pt x="411" y="432"/>
                    </a:lnTo>
                    <a:lnTo>
                      <a:pt x="410" y="432"/>
                    </a:lnTo>
                    <a:lnTo>
                      <a:pt x="410" y="431"/>
                    </a:lnTo>
                    <a:lnTo>
                      <a:pt x="410" y="432"/>
                    </a:lnTo>
                    <a:lnTo>
                      <a:pt x="410" y="431"/>
                    </a:lnTo>
                    <a:lnTo>
                      <a:pt x="408" y="431"/>
                    </a:lnTo>
                    <a:lnTo>
                      <a:pt x="408" y="430"/>
                    </a:lnTo>
                    <a:lnTo>
                      <a:pt x="407" y="430"/>
                    </a:lnTo>
                    <a:lnTo>
                      <a:pt x="406" y="430"/>
                    </a:lnTo>
                    <a:lnTo>
                      <a:pt x="406" y="431"/>
                    </a:lnTo>
                    <a:lnTo>
                      <a:pt x="404" y="431"/>
                    </a:lnTo>
                    <a:lnTo>
                      <a:pt x="403" y="431"/>
                    </a:lnTo>
                    <a:lnTo>
                      <a:pt x="404" y="431"/>
                    </a:lnTo>
                    <a:lnTo>
                      <a:pt x="403" y="431"/>
                    </a:lnTo>
                    <a:lnTo>
                      <a:pt x="402" y="431"/>
                    </a:lnTo>
                    <a:lnTo>
                      <a:pt x="400" y="431"/>
                    </a:lnTo>
                    <a:lnTo>
                      <a:pt x="400" y="430"/>
                    </a:lnTo>
                    <a:lnTo>
                      <a:pt x="400" y="431"/>
                    </a:lnTo>
                    <a:lnTo>
                      <a:pt x="400" y="430"/>
                    </a:lnTo>
                    <a:lnTo>
                      <a:pt x="399" y="430"/>
                    </a:lnTo>
                    <a:lnTo>
                      <a:pt x="399" y="428"/>
                    </a:lnTo>
                    <a:lnTo>
                      <a:pt x="398" y="428"/>
                    </a:lnTo>
                    <a:lnTo>
                      <a:pt x="398" y="427"/>
                    </a:lnTo>
                    <a:lnTo>
                      <a:pt x="399" y="427"/>
                    </a:lnTo>
                    <a:lnTo>
                      <a:pt x="398" y="427"/>
                    </a:lnTo>
                    <a:lnTo>
                      <a:pt x="398" y="426"/>
                    </a:lnTo>
                    <a:lnTo>
                      <a:pt x="397" y="426"/>
                    </a:lnTo>
                    <a:lnTo>
                      <a:pt x="397" y="427"/>
                    </a:lnTo>
                    <a:lnTo>
                      <a:pt x="395" y="427"/>
                    </a:lnTo>
                    <a:lnTo>
                      <a:pt x="394" y="427"/>
                    </a:lnTo>
                    <a:lnTo>
                      <a:pt x="394" y="428"/>
                    </a:lnTo>
                    <a:lnTo>
                      <a:pt x="393" y="428"/>
                    </a:lnTo>
                    <a:lnTo>
                      <a:pt x="391" y="428"/>
                    </a:lnTo>
                    <a:lnTo>
                      <a:pt x="390" y="428"/>
                    </a:lnTo>
                    <a:lnTo>
                      <a:pt x="389" y="428"/>
                    </a:lnTo>
                    <a:lnTo>
                      <a:pt x="389" y="427"/>
                    </a:lnTo>
                    <a:lnTo>
                      <a:pt x="387" y="427"/>
                    </a:lnTo>
                    <a:lnTo>
                      <a:pt x="387" y="426"/>
                    </a:lnTo>
                    <a:lnTo>
                      <a:pt x="386" y="426"/>
                    </a:lnTo>
                    <a:lnTo>
                      <a:pt x="386" y="427"/>
                    </a:lnTo>
                    <a:lnTo>
                      <a:pt x="385" y="427"/>
                    </a:lnTo>
                    <a:lnTo>
                      <a:pt x="383" y="427"/>
                    </a:lnTo>
                    <a:lnTo>
                      <a:pt x="382" y="427"/>
                    </a:lnTo>
                    <a:lnTo>
                      <a:pt x="381" y="427"/>
                    </a:lnTo>
                    <a:lnTo>
                      <a:pt x="381" y="428"/>
                    </a:lnTo>
                    <a:lnTo>
                      <a:pt x="380" y="428"/>
                    </a:lnTo>
                    <a:lnTo>
                      <a:pt x="378" y="428"/>
                    </a:lnTo>
                    <a:lnTo>
                      <a:pt x="377" y="428"/>
                    </a:lnTo>
                    <a:lnTo>
                      <a:pt x="377" y="430"/>
                    </a:lnTo>
                    <a:lnTo>
                      <a:pt x="376" y="430"/>
                    </a:lnTo>
                    <a:lnTo>
                      <a:pt x="376" y="431"/>
                    </a:lnTo>
                    <a:lnTo>
                      <a:pt x="377" y="431"/>
                    </a:lnTo>
                    <a:lnTo>
                      <a:pt x="376" y="431"/>
                    </a:lnTo>
                    <a:lnTo>
                      <a:pt x="376" y="432"/>
                    </a:lnTo>
                    <a:lnTo>
                      <a:pt x="376" y="434"/>
                    </a:lnTo>
                    <a:lnTo>
                      <a:pt x="374" y="434"/>
                    </a:lnTo>
                    <a:lnTo>
                      <a:pt x="374" y="435"/>
                    </a:lnTo>
                    <a:lnTo>
                      <a:pt x="373" y="435"/>
                    </a:lnTo>
                    <a:lnTo>
                      <a:pt x="373" y="436"/>
                    </a:lnTo>
                    <a:lnTo>
                      <a:pt x="372" y="436"/>
                    </a:lnTo>
                    <a:lnTo>
                      <a:pt x="370" y="436"/>
                    </a:lnTo>
                    <a:lnTo>
                      <a:pt x="369" y="436"/>
                    </a:lnTo>
                    <a:lnTo>
                      <a:pt x="369" y="438"/>
                    </a:lnTo>
                    <a:lnTo>
                      <a:pt x="368" y="438"/>
                    </a:lnTo>
                    <a:lnTo>
                      <a:pt x="368" y="439"/>
                    </a:lnTo>
                    <a:lnTo>
                      <a:pt x="368" y="440"/>
                    </a:lnTo>
                    <a:lnTo>
                      <a:pt x="368" y="442"/>
                    </a:lnTo>
                    <a:lnTo>
                      <a:pt x="366" y="442"/>
                    </a:lnTo>
                    <a:lnTo>
                      <a:pt x="366" y="443"/>
                    </a:lnTo>
                    <a:lnTo>
                      <a:pt x="366" y="442"/>
                    </a:lnTo>
                    <a:lnTo>
                      <a:pt x="366" y="443"/>
                    </a:lnTo>
                    <a:lnTo>
                      <a:pt x="365" y="443"/>
                    </a:lnTo>
                    <a:lnTo>
                      <a:pt x="365" y="442"/>
                    </a:lnTo>
                    <a:lnTo>
                      <a:pt x="364" y="442"/>
                    </a:lnTo>
                    <a:lnTo>
                      <a:pt x="363" y="443"/>
                    </a:lnTo>
                    <a:lnTo>
                      <a:pt x="363" y="444"/>
                    </a:lnTo>
                    <a:lnTo>
                      <a:pt x="361" y="444"/>
                    </a:lnTo>
                    <a:lnTo>
                      <a:pt x="361" y="445"/>
                    </a:lnTo>
                    <a:lnTo>
                      <a:pt x="360" y="445"/>
                    </a:lnTo>
                    <a:lnTo>
                      <a:pt x="360" y="447"/>
                    </a:lnTo>
                    <a:lnTo>
                      <a:pt x="359" y="447"/>
                    </a:lnTo>
                    <a:lnTo>
                      <a:pt x="359" y="448"/>
                    </a:lnTo>
                    <a:lnTo>
                      <a:pt x="357" y="448"/>
                    </a:lnTo>
                    <a:lnTo>
                      <a:pt x="357" y="449"/>
                    </a:lnTo>
                    <a:lnTo>
                      <a:pt x="356" y="449"/>
                    </a:lnTo>
                    <a:lnTo>
                      <a:pt x="356" y="451"/>
                    </a:lnTo>
                    <a:lnTo>
                      <a:pt x="355" y="451"/>
                    </a:lnTo>
                    <a:lnTo>
                      <a:pt x="355" y="449"/>
                    </a:lnTo>
                    <a:lnTo>
                      <a:pt x="353" y="449"/>
                    </a:lnTo>
                    <a:lnTo>
                      <a:pt x="353" y="448"/>
                    </a:lnTo>
                    <a:lnTo>
                      <a:pt x="352" y="447"/>
                    </a:lnTo>
                    <a:lnTo>
                      <a:pt x="352" y="448"/>
                    </a:lnTo>
                    <a:lnTo>
                      <a:pt x="351" y="448"/>
                    </a:lnTo>
                    <a:lnTo>
                      <a:pt x="349" y="448"/>
                    </a:lnTo>
                    <a:lnTo>
                      <a:pt x="349" y="447"/>
                    </a:lnTo>
                    <a:lnTo>
                      <a:pt x="348" y="447"/>
                    </a:lnTo>
                    <a:lnTo>
                      <a:pt x="348" y="445"/>
                    </a:lnTo>
                    <a:lnTo>
                      <a:pt x="348" y="447"/>
                    </a:lnTo>
                    <a:lnTo>
                      <a:pt x="347" y="447"/>
                    </a:lnTo>
                    <a:lnTo>
                      <a:pt x="347" y="448"/>
                    </a:lnTo>
                    <a:lnTo>
                      <a:pt x="346" y="448"/>
                    </a:lnTo>
                    <a:lnTo>
                      <a:pt x="344" y="448"/>
                    </a:lnTo>
                    <a:lnTo>
                      <a:pt x="343" y="448"/>
                    </a:lnTo>
                    <a:lnTo>
                      <a:pt x="342" y="448"/>
                    </a:lnTo>
                    <a:lnTo>
                      <a:pt x="342" y="449"/>
                    </a:lnTo>
                    <a:lnTo>
                      <a:pt x="340" y="449"/>
                    </a:lnTo>
                    <a:lnTo>
                      <a:pt x="339" y="449"/>
                    </a:lnTo>
                    <a:lnTo>
                      <a:pt x="338" y="449"/>
                    </a:lnTo>
                    <a:lnTo>
                      <a:pt x="338" y="448"/>
                    </a:lnTo>
                    <a:lnTo>
                      <a:pt x="338" y="447"/>
                    </a:lnTo>
                    <a:lnTo>
                      <a:pt x="338" y="445"/>
                    </a:lnTo>
                    <a:lnTo>
                      <a:pt x="336" y="445"/>
                    </a:lnTo>
                    <a:lnTo>
                      <a:pt x="336" y="444"/>
                    </a:lnTo>
                    <a:lnTo>
                      <a:pt x="336" y="445"/>
                    </a:lnTo>
                    <a:lnTo>
                      <a:pt x="335" y="445"/>
                    </a:lnTo>
                    <a:lnTo>
                      <a:pt x="334" y="445"/>
                    </a:lnTo>
                    <a:lnTo>
                      <a:pt x="334" y="444"/>
                    </a:lnTo>
                    <a:lnTo>
                      <a:pt x="332" y="445"/>
                    </a:lnTo>
                    <a:lnTo>
                      <a:pt x="332" y="444"/>
                    </a:lnTo>
                    <a:lnTo>
                      <a:pt x="332" y="445"/>
                    </a:lnTo>
                    <a:lnTo>
                      <a:pt x="331" y="444"/>
                    </a:lnTo>
                    <a:lnTo>
                      <a:pt x="330" y="444"/>
                    </a:lnTo>
                    <a:lnTo>
                      <a:pt x="328" y="444"/>
                    </a:lnTo>
                    <a:lnTo>
                      <a:pt x="328" y="443"/>
                    </a:lnTo>
                    <a:lnTo>
                      <a:pt x="327" y="443"/>
                    </a:lnTo>
                    <a:lnTo>
                      <a:pt x="326" y="443"/>
                    </a:lnTo>
                    <a:lnTo>
                      <a:pt x="325" y="443"/>
                    </a:lnTo>
                    <a:lnTo>
                      <a:pt x="325" y="442"/>
                    </a:lnTo>
                    <a:lnTo>
                      <a:pt x="323" y="442"/>
                    </a:lnTo>
                    <a:lnTo>
                      <a:pt x="323" y="440"/>
                    </a:lnTo>
                    <a:lnTo>
                      <a:pt x="322" y="440"/>
                    </a:lnTo>
                    <a:lnTo>
                      <a:pt x="321" y="440"/>
                    </a:lnTo>
                    <a:lnTo>
                      <a:pt x="319" y="440"/>
                    </a:lnTo>
                    <a:lnTo>
                      <a:pt x="318" y="440"/>
                    </a:lnTo>
                    <a:lnTo>
                      <a:pt x="317" y="440"/>
                    </a:lnTo>
                    <a:lnTo>
                      <a:pt x="315" y="440"/>
                    </a:lnTo>
                    <a:lnTo>
                      <a:pt x="314" y="440"/>
                    </a:lnTo>
                    <a:lnTo>
                      <a:pt x="313" y="440"/>
                    </a:lnTo>
                    <a:lnTo>
                      <a:pt x="311" y="440"/>
                    </a:lnTo>
                    <a:lnTo>
                      <a:pt x="311" y="442"/>
                    </a:lnTo>
                    <a:lnTo>
                      <a:pt x="310" y="442"/>
                    </a:lnTo>
                    <a:lnTo>
                      <a:pt x="309" y="442"/>
                    </a:lnTo>
                    <a:lnTo>
                      <a:pt x="308" y="442"/>
                    </a:lnTo>
                    <a:lnTo>
                      <a:pt x="308" y="440"/>
                    </a:lnTo>
                    <a:lnTo>
                      <a:pt x="306" y="440"/>
                    </a:lnTo>
                    <a:lnTo>
                      <a:pt x="305" y="439"/>
                    </a:lnTo>
                    <a:lnTo>
                      <a:pt x="305" y="438"/>
                    </a:lnTo>
                    <a:lnTo>
                      <a:pt x="304" y="436"/>
                    </a:lnTo>
                    <a:lnTo>
                      <a:pt x="304" y="435"/>
                    </a:lnTo>
                    <a:lnTo>
                      <a:pt x="302" y="435"/>
                    </a:lnTo>
                    <a:lnTo>
                      <a:pt x="302" y="434"/>
                    </a:lnTo>
                    <a:lnTo>
                      <a:pt x="301" y="434"/>
                    </a:lnTo>
                    <a:lnTo>
                      <a:pt x="301" y="432"/>
                    </a:lnTo>
                    <a:lnTo>
                      <a:pt x="301" y="431"/>
                    </a:lnTo>
                    <a:lnTo>
                      <a:pt x="300" y="431"/>
                    </a:lnTo>
                    <a:lnTo>
                      <a:pt x="298" y="430"/>
                    </a:lnTo>
                    <a:lnTo>
                      <a:pt x="297" y="430"/>
                    </a:lnTo>
                    <a:lnTo>
                      <a:pt x="297" y="428"/>
                    </a:lnTo>
                    <a:lnTo>
                      <a:pt x="296" y="428"/>
                    </a:lnTo>
                    <a:lnTo>
                      <a:pt x="294" y="428"/>
                    </a:lnTo>
                    <a:lnTo>
                      <a:pt x="294" y="427"/>
                    </a:lnTo>
                    <a:lnTo>
                      <a:pt x="293" y="427"/>
                    </a:lnTo>
                    <a:lnTo>
                      <a:pt x="293" y="426"/>
                    </a:lnTo>
                    <a:lnTo>
                      <a:pt x="292" y="426"/>
                    </a:lnTo>
                    <a:lnTo>
                      <a:pt x="291" y="425"/>
                    </a:lnTo>
                    <a:lnTo>
                      <a:pt x="291" y="423"/>
                    </a:lnTo>
                    <a:lnTo>
                      <a:pt x="291" y="422"/>
                    </a:lnTo>
                    <a:lnTo>
                      <a:pt x="291" y="421"/>
                    </a:lnTo>
                    <a:lnTo>
                      <a:pt x="291" y="419"/>
                    </a:lnTo>
                    <a:lnTo>
                      <a:pt x="291" y="418"/>
                    </a:lnTo>
                    <a:lnTo>
                      <a:pt x="291" y="417"/>
                    </a:lnTo>
                    <a:lnTo>
                      <a:pt x="289" y="417"/>
                    </a:lnTo>
                    <a:lnTo>
                      <a:pt x="289" y="415"/>
                    </a:lnTo>
                    <a:lnTo>
                      <a:pt x="289" y="414"/>
                    </a:lnTo>
                    <a:lnTo>
                      <a:pt x="288" y="414"/>
                    </a:lnTo>
                    <a:lnTo>
                      <a:pt x="288" y="413"/>
                    </a:lnTo>
                    <a:lnTo>
                      <a:pt x="287" y="413"/>
                    </a:lnTo>
                    <a:lnTo>
                      <a:pt x="285" y="413"/>
                    </a:lnTo>
                    <a:lnTo>
                      <a:pt x="285" y="411"/>
                    </a:lnTo>
                    <a:lnTo>
                      <a:pt x="284" y="411"/>
                    </a:lnTo>
                    <a:lnTo>
                      <a:pt x="284" y="410"/>
                    </a:lnTo>
                    <a:lnTo>
                      <a:pt x="284" y="409"/>
                    </a:lnTo>
                    <a:lnTo>
                      <a:pt x="284" y="408"/>
                    </a:lnTo>
                    <a:lnTo>
                      <a:pt x="284" y="406"/>
                    </a:lnTo>
                    <a:lnTo>
                      <a:pt x="284" y="405"/>
                    </a:lnTo>
                    <a:lnTo>
                      <a:pt x="284" y="404"/>
                    </a:lnTo>
                    <a:lnTo>
                      <a:pt x="284" y="402"/>
                    </a:lnTo>
                    <a:lnTo>
                      <a:pt x="283" y="401"/>
                    </a:lnTo>
                    <a:lnTo>
                      <a:pt x="283" y="400"/>
                    </a:lnTo>
                    <a:lnTo>
                      <a:pt x="284" y="400"/>
                    </a:lnTo>
                    <a:lnTo>
                      <a:pt x="284" y="398"/>
                    </a:lnTo>
                    <a:lnTo>
                      <a:pt x="285" y="398"/>
                    </a:lnTo>
                    <a:lnTo>
                      <a:pt x="285" y="397"/>
                    </a:lnTo>
                    <a:lnTo>
                      <a:pt x="285" y="396"/>
                    </a:lnTo>
                    <a:lnTo>
                      <a:pt x="284" y="396"/>
                    </a:lnTo>
                    <a:lnTo>
                      <a:pt x="283" y="396"/>
                    </a:lnTo>
                    <a:lnTo>
                      <a:pt x="281" y="396"/>
                    </a:lnTo>
                    <a:lnTo>
                      <a:pt x="280" y="396"/>
                    </a:lnTo>
                    <a:lnTo>
                      <a:pt x="279" y="396"/>
                    </a:lnTo>
                    <a:lnTo>
                      <a:pt x="277" y="396"/>
                    </a:lnTo>
                    <a:lnTo>
                      <a:pt x="276" y="396"/>
                    </a:lnTo>
                    <a:lnTo>
                      <a:pt x="276" y="397"/>
                    </a:lnTo>
                    <a:lnTo>
                      <a:pt x="275" y="397"/>
                    </a:lnTo>
                    <a:lnTo>
                      <a:pt x="274" y="397"/>
                    </a:lnTo>
                    <a:lnTo>
                      <a:pt x="272" y="398"/>
                    </a:lnTo>
                    <a:lnTo>
                      <a:pt x="271" y="398"/>
                    </a:lnTo>
                    <a:lnTo>
                      <a:pt x="271" y="400"/>
                    </a:lnTo>
                    <a:lnTo>
                      <a:pt x="270" y="400"/>
                    </a:lnTo>
                    <a:lnTo>
                      <a:pt x="271" y="400"/>
                    </a:lnTo>
                    <a:lnTo>
                      <a:pt x="270" y="401"/>
                    </a:lnTo>
                    <a:lnTo>
                      <a:pt x="268" y="401"/>
                    </a:lnTo>
                    <a:lnTo>
                      <a:pt x="267" y="401"/>
                    </a:lnTo>
                    <a:lnTo>
                      <a:pt x="266" y="401"/>
                    </a:lnTo>
                    <a:lnTo>
                      <a:pt x="266" y="402"/>
                    </a:lnTo>
                    <a:lnTo>
                      <a:pt x="264" y="402"/>
                    </a:lnTo>
                    <a:lnTo>
                      <a:pt x="260" y="402"/>
                    </a:lnTo>
                    <a:lnTo>
                      <a:pt x="259" y="402"/>
                    </a:lnTo>
                    <a:lnTo>
                      <a:pt x="258" y="402"/>
                    </a:lnTo>
                    <a:lnTo>
                      <a:pt x="258" y="404"/>
                    </a:lnTo>
                    <a:lnTo>
                      <a:pt x="256" y="404"/>
                    </a:lnTo>
                    <a:lnTo>
                      <a:pt x="255" y="404"/>
                    </a:lnTo>
                    <a:lnTo>
                      <a:pt x="254" y="405"/>
                    </a:lnTo>
                    <a:lnTo>
                      <a:pt x="253" y="406"/>
                    </a:lnTo>
                    <a:lnTo>
                      <a:pt x="253" y="408"/>
                    </a:lnTo>
                    <a:lnTo>
                      <a:pt x="251" y="408"/>
                    </a:lnTo>
                    <a:lnTo>
                      <a:pt x="251" y="409"/>
                    </a:lnTo>
                    <a:lnTo>
                      <a:pt x="250" y="409"/>
                    </a:lnTo>
                    <a:lnTo>
                      <a:pt x="249" y="409"/>
                    </a:lnTo>
                    <a:lnTo>
                      <a:pt x="249" y="410"/>
                    </a:lnTo>
                    <a:lnTo>
                      <a:pt x="247" y="410"/>
                    </a:lnTo>
                    <a:lnTo>
                      <a:pt x="246" y="410"/>
                    </a:lnTo>
                    <a:lnTo>
                      <a:pt x="245" y="411"/>
                    </a:lnTo>
                    <a:lnTo>
                      <a:pt x="243" y="413"/>
                    </a:lnTo>
                    <a:lnTo>
                      <a:pt x="242" y="413"/>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38" name="Freeform 20">
                <a:extLst>
                  <a:ext uri="{FF2B5EF4-FFF2-40B4-BE49-F238E27FC236}">
                    <a16:creationId xmlns:a16="http://schemas.microsoft.com/office/drawing/2014/main" id="{D2E5F3A3-4FCC-5E20-4CED-C78AA94537B7}"/>
                  </a:ext>
                </a:extLst>
              </p:cNvPr>
              <p:cNvSpPr>
                <a:spLocks/>
              </p:cNvSpPr>
              <p:nvPr/>
            </p:nvSpPr>
            <p:spPr bwMode="auto">
              <a:xfrm>
                <a:off x="3091" y="2104"/>
                <a:ext cx="622" cy="433"/>
              </a:xfrm>
              <a:custGeom>
                <a:avLst/>
                <a:gdLst>
                  <a:gd name="T0" fmla="*/ 529 w 622"/>
                  <a:gd name="T1" fmla="*/ 192 h 433"/>
                  <a:gd name="T2" fmla="*/ 565 w 622"/>
                  <a:gd name="T3" fmla="*/ 191 h 433"/>
                  <a:gd name="T4" fmla="*/ 580 w 622"/>
                  <a:gd name="T5" fmla="*/ 204 h 433"/>
                  <a:gd name="T6" fmla="*/ 604 w 622"/>
                  <a:gd name="T7" fmla="*/ 227 h 433"/>
                  <a:gd name="T8" fmla="*/ 621 w 622"/>
                  <a:gd name="T9" fmla="*/ 251 h 433"/>
                  <a:gd name="T10" fmla="*/ 622 w 622"/>
                  <a:gd name="T11" fmla="*/ 277 h 433"/>
                  <a:gd name="T12" fmla="*/ 595 w 622"/>
                  <a:gd name="T13" fmla="*/ 306 h 433"/>
                  <a:gd name="T14" fmla="*/ 541 w 622"/>
                  <a:gd name="T15" fmla="*/ 332 h 433"/>
                  <a:gd name="T16" fmla="*/ 508 w 622"/>
                  <a:gd name="T17" fmla="*/ 345 h 433"/>
                  <a:gd name="T18" fmla="*/ 487 w 622"/>
                  <a:gd name="T19" fmla="*/ 365 h 433"/>
                  <a:gd name="T20" fmla="*/ 455 w 622"/>
                  <a:gd name="T21" fmla="*/ 374 h 433"/>
                  <a:gd name="T22" fmla="*/ 380 w 622"/>
                  <a:gd name="T23" fmla="*/ 381 h 433"/>
                  <a:gd name="T24" fmla="*/ 345 w 622"/>
                  <a:gd name="T25" fmla="*/ 404 h 433"/>
                  <a:gd name="T26" fmla="*/ 294 w 622"/>
                  <a:gd name="T27" fmla="*/ 417 h 433"/>
                  <a:gd name="T28" fmla="*/ 257 w 622"/>
                  <a:gd name="T29" fmla="*/ 425 h 433"/>
                  <a:gd name="T30" fmla="*/ 220 w 622"/>
                  <a:gd name="T31" fmla="*/ 433 h 433"/>
                  <a:gd name="T32" fmla="*/ 235 w 622"/>
                  <a:gd name="T33" fmla="*/ 384 h 433"/>
                  <a:gd name="T34" fmla="*/ 254 w 622"/>
                  <a:gd name="T35" fmla="*/ 373 h 433"/>
                  <a:gd name="T36" fmla="*/ 275 w 622"/>
                  <a:gd name="T37" fmla="*/ 337 h 433"/>
                  <a:gd name="T38" fmla="*/ 241 w 622"/>
                  <a:gd name="T39" fmla="*/ 307 h 433"/>
                  <a:gd name="T40" fmla="*/ 208 w 622"/>
                  <a:gd name="T41" fmla="*/ 303 h 433"/>
                  <a:gd name="T42" fmla="*/ 207 w 622"/>
                  <a:gd name="T43" fmla="*/ 290 h 433"/>
                  <a:gd name="T44" fmla="*/ 210 w 622"/>
                  <a:gd name="T45" fmla="*/ 263 h 433"/>
                  <a:gd name="T46" fmla="*/ 199 w 622"/>
                  <a:gd name="T47" fmla="*/ 237 h 433"/>
                  <a:gd name="T48" fmla="*/ 174 w 622"/>
                  <a:gd name="T49" fmla="*/ 225 h 433"/>
                  <a:gd name="T50" fmla="*/ 133 w 622"/>
                  <a:gd name="T51" fmla="*/ 223 h 433"/>
                  <a:gd name="T52" fmla="*/ 135 w 622"/>
                  <a:gd name="T53" fmla="*/ 193 h 433"/>
                  <a:gd name="T54" fmla="*/ 127 w 622"/>
                  <a:gd name="T55" fmla="*/ 170 h 433"/>
                  <a:gd name="T56" fmla="*/ 135 w 622"/>
                  <a:gd name="T57" fmla="*/ 144 h 433"/>
                  <a:gd name="T58" fmla="*/ 110 w 622"/>
                  <a:gd name="T59" fmla="*/ 133 h 433"/>
                  <a:gd name="T60" fmla="*/ 85 w 622"/>
                  <a:gd name="T61" fmla="*/ 103 h 433"/>
                  <a:gd name="T62" fmla="*/ 27 w 622"/>
                  <a:gd name="T63" fmla="*/ 69 h 433"/>
                  <a:gd name="T64" fmla="*/ 0 w 622"/>
                  <a:gd name="T65" fmla="*/ 32 h 433"/>
                  <a:gd name="T66" fmla="*/ 34 w 622"/>
                  <a:gd name="T67" fmla="*/ 17 h 433"/>
                  <a:gd name="T68" fmla="*/ 54 w 622"/>
                  <a:gd name="T69" fmla="*/ 2 h 433"/>
                  <a:gd name="T70" fmla="*/ 64 w 622"/>
                  <a:gd name="T71" fmla="*/ 17 h 433"/>
                  <a:gd name="T72" fmla="*/ 64 w 622"/>
                  <a:gd name="T73" fmla="*/ 43 h 433"/>
                  <a:gd name="T74" fmla="*/ 74 w 622"/>
                  <a:gd name="T75" fmla="*/ 61 h 433"/>
                  <a:gd name="T76" fmla="*/ 82 w 622"/>
                  <a:gd name="T77" fmla="*/ 78 h 433"/>
                  <a:gd name="T78" fmla="*/ 97 w 622"/>
                  <a:gd name="T79" fmla="*/ 90 h 433"/>
                  <a:gd name="T80" fmla="*/ 116 w 622"/>
                  <a:gd name="T81" fmla="*/ 95 h 433"/>
                  <a:gd name="T82" fmla="*/ 133 w 622"/>
                  <a:gd name="T83" fmla="*/ 89 h 433"/>
                  <a:gd name="T84" fmla="*/ 148 w 622"/>
                  <a:gd name="T85" fmla="*/ 108 h 433"/>
                  <a:gd name="T86" fmla="*/ 165 w 622"/>
                  <a:gd name="T87" fmla="*/ 115 h 433"/>
                  <a:gd name="T88" fmla="*/ 178 w 622"/>
                  <a:gd name="T89" fmla="*/ 124 h 433"/>
                  <a:gd name="T90" fmla="*/ 202 w 622"/>
                  <a:gd name="T91" fmla="*/ 124 h 433"/>
                  <a:gd name="T92" fmla="*/ 222 w 622"/>
                  <a:gd name="T93" fmla="*/ 127 h 433"/>
                  <a:gd name="T94" fmla="*/ 237 w 622"/>
                  <a:gd name="T95" fmla="*/ 129 h 433"/>
                  <a:gd name="T96" fmla="*/ 240 w 622"/>
                  <a:gd name="T97" fmla="*/ 144 h 433"/>
                  <a:gd name="T98" fmla="*/ 257 w 622"/>
                  <a:gd name="T99" fmla="*/ 140 h 433"/>
                  <a:gd name="T100" fmla="*/ 271 w 622"/>
                  <a:gd name="T101" fmla="*/ 132 h 433"/>
                  <a:gd name="T102" fmla="*/ 292 w 622"/>
                  <a:gd name="T103" fmla="*/ 124 h 433"/>
                  <a:gd name="T104" fmla="*/ 311 w 622"/>
                  <a:gd name="T105" fmla="*/ 127 h 433"/>
                  <a:gd name="T106" fmla="*/ 324 w 622"/>
                  <a:gd name="T107" fmla="*/ 138 h 433"/>
                  <a:gd name="T108" fmla="*/ 341 w 622"/>
                  <a:gd name="T109" fmla="*/ 125 h 433"/>
                  <a:gd name="T110" fmla="*/ 358 w 622"/>
                  <a:gd name="T111" fmla="*/ 149 h 433"/>
                  <a:gd name="T112" fmla="*/ 358 w 622"/>
                  <a:gd name="T113" fmla="*/ 172 h 433"/>
                  <a:gd name="T114" fmla="*/ 368 w 622"/>
                  <a:gd name="T115" fmla="*/ 202 h 433"/>
                  <a:gd name="T116" fmla="*/ 401 w 622"/>
                  <a:gd name="T117" fmla="*/ 189 h 433"/>
                  <a:gd name="T118" fmla="*/ 428 w 622"/>
                  <a:gd name="T119" fmla="*/ 188 h 433"/>
                  <a:gd name="T120" fmla="*/ 464 w 622"/>
                  <a:gd name="T121" fmla="*/ 184 h 433"/>
                  <a:gd name="T122" fmla="*/ 490 w 622"/>
                  <a:gd name="T123" fmla="*/ 201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22" h="433">
                    <a:moveTo>
                      <a:pt x="499" y="200"/>
                    </a:moveTo>
                    <a:lnTo>
                      <a:pt x="500" y="200"/>
                    </a:lnTo>
                    <a:lnTo>
                      <a:pt x="502" y="200"/>
                    </a:lnTo>
                    <a:lnTo>
                      <a:pt x="502" y="201"/>
                    </a:lnTo>
                    <a:lnTo>
                      <a:pt x="502" y="200"/>
                    </a:lnTo>
                    <a:lnTo>
                      <a:pt x="504" y="200"/>
                    </a:lnTo>
                    <a:lnTo>
                      <a:pt x="506" y="200"/>
                    </a:lnTo>
                    <a:lnTo>
                      <a:pt x="507" y="200"/>
                    </a:lnTo>
                    <a:lnTo>
                      <a:pt x="508" y="199"/>
                    </a:lnTo>
                    <a:lnTo>
                      <a:pt x="510" y="199"/>
                    </a:lnTo>
                    <a:lnTo>
                      <a:pt x="511" y="200"/>
                    </a:lnTo>
                    <a:lnTo>
                      <a:pt x="512" y="200"/>
                    </a:lnTo>
                    <a:lnTo>
                      <a:pt x="514" y="200"/>
                    </a:lnTo>
                    <a:lnTo>
                      <a:pt x="515" y="200"/>
                    </a:lnTo>
                    <a:lnTo>
                      <a:pt x="517" y="200"/>
                    </a:lnTo>
                    <a:lnTo>
                      <a:pt x="519" y="200"/>
                    </a:lnTo>
                    <a:lnTo>
                      <a:pt x="519" y="199"/>
                    </a:lnTo>
                    <a:lnTo>
                      <a:pt x="520" y="199"/>
                    </a:lnTo>
                    <a:lnTo>
                      <a:pt x="520" y="197"/>
                    </a:lnTo>
                    <a:lnTo>
                      <a:pt x="520" y="196"/>
                    </a:lnTo>
                    <a:lnTo>
                      <a:pt x="520" y="195"/>
                    </a:lnTo>
                    <a:lnTo>
                      <a:pt x="521" y="193"/>
                    </a:lnTo>
                    <a:lnTo>
                      <a:pt x="520" y="193"/>
                    </a:lnTo>
                    <a:lnTo>
                      <a:pt x="520" y="192"/>
                    </a:lnTo>
                    <a:lnTo>
                      <a:pt x="521" y="192"/>
                    </a:lnTo>
                    <a:lnTo>
                      <a:pt x="521" y="191"/>
                    </a:lnTo>
                    <a:lnTo>
                      <a:pt x="523" y="191"/>
                    </a:lnTo>
                    <a:lnTo>
                      <a:pt x="524" y="191"/>
                    </a:lnTo>
                    <a:lnTo>
                      <a:pt x="525" y="191"/>
                    </a:lnTo>
                    <a:lnTo>
                      <a:pt x="527" y="191"/>
                    </a:lnTo>
                    <a:lnTo>
                      <a:pt x="529" y="191"/>
                    </a:lnTo>
                    <a:lnTo>
                      <a:pt x="529" y="192"/>
                    </a:lnTo>
                    <a:lnTo>
                      <a:pt x="529" y="191"/>
                    </a:lnTo>
                    <a:lnTo>
                      <a:pt x="531" y="191"/>
                    </a:lnTo>
                    <a:lnTo>
                      <a:pt x="532" y="191"/>
                    </a:lnTo>
                    <a:lnTo>
                      <a:pt x="532" y="192"/>
                    </a:lnTo>
                    <a:lnTo>
                      <a:pt x="533" y="192"/>
                    </a:lnTo>
                    <a:lnTo>
                      <a:pt x="534" y="192"/>
                    </a:lnTo>
                    <a:lnTo>
                      <a:pt x="534" y="191"/>
                    </a:lnTo>
                    <a:lnTo>
                      <a:pt x="536" y="191"/>
                    </a:lnTo>
                    <a:lnTo>
                      <a:pt x="536" y="192"/>
                    </a:lnTo>
                    <a:lnTo>
                      <a:pt x="537" y="192"/>
                    </a:lnTo>
                    <a:lnTo>
                      <a:pt x="538" y="192"/>
                    </a:lnTo>
                    <a:lnTo>
                      <a:pt x="540" y="193"/>
                    </a:lnTo>
                    <a:lnTo>
                      <a:pt x="540" y="195"/>
                    </a:lnTo>
                    <a:lnTo>
                      <a:pt x="541" y="195"/>
                    </a:lnTo>
                    <a:lnTo>
                      <a:pt x="541" y="196"/>
                    </a:lnTo>
                    <a:lnTo>
                      <a:pt x="542" y="196"/>
                    </a:lnTo>
                    <a:lnTo>
                      <a:pt x="544" y="196"/>
                    </a:lnTo>
                    <a:lnTo>
                      <a:pt x="544" y="197"/>
                    </a:lnTo>
                    <a:lnTo>
                      <a:pt x="545" y="196"/>
                    </a:lnTo>
                    <a:lnTo>
                      <a:pt x="545" y="197"/>
                    </a:lnTo>
                    <a:lnTo>
                      <a:pt x="545" y="196"/>
                    </a:lnTo>
                    <a:lnTo>
                      <a:pt x="546" y="196"/>
                    </a:lnTo>
                    <a:lnTo>
                      <a:pt x="548" y="196"/>
                    </a:lnTo>
                    <a:lnTo>
                      <a:pt x="549" y="196"/>
                    </a:lnTo>
                    <a:lnTo>
                      <a:pt x="551" y="195"/>
                    </a:lnTo>
                    <a:lnTo>
                      <a:pt x="554" y="193"/>
                    </a:lnTo>
                    <a:lnTo>
                      <a:pt x="555" y="193"/>
                    </a:lnTo>
                    <a:lnTo>
                      <a:pt x="559" y="191"/>
                    </a:lnTo>
                    <a:lnTo>
                      <a:pt x="562" y="192"/>
                    </a:lnTo>
                    <a:lnTo>
                      <a:pt x="563" y="192"/>
                    </a:lnTo>
                    <a:lnTo>
                      <a:pt x="563" y="191"/>
                    </a:lnTo>
                    <a:lnTo>
                      <a:pt x="565" y="191"/>
                    </a:lnTo>
                    <a:lnTo>
                      <a:pt x="566" y="191"/>
                    </a:lnTo>
                    <a:lnTo>
                      <a:pt x="566" y="192"/>
                    </a:lnTo>
                    <a:lnTo>
                      <a:pt x="567" y="192"/>
                    </a:lnTo>
                    <a:lnTo>
                      <a:pt x="567" y="191"/>
                    </a:lnTo>
                    <a:lnTo>
                      <a:pt x="568" y="191"/>
                    </a:lnTo>
                    <a:lnTo>
                      <a:pt x="570" y="191"/>
                    </a:lnTo>
                    <a:lnTo>
                      <a:pt x="571" y="191"/>
                    </a:lnTo>
                    <a:lnTo>
                      <a:pt x="572" y="191"/>
                    </a:lnTo>
                    <a:lnTo>
                      <a:pt x="574" y="191"/>
                    </a:lnTo>
                    <a:lnTo>
                      <a:pt x="575" y="191"/>
                    </a:lnTo>
                    <a:lnTo>
                      <a:pt x="576" y="192"/>
                    </a:lnTo>
                    <a:lnTo>
                      <a:pt x="578" y="192"/>
                    </a:lnTo>
                    <a:lnTo>
                      <a:pt x="579" y="192"/>
                    </a:lnTo>
                    <a:lnTo>
                      <a:pt x="580" y="192"/>
                    </a:lnTo>
                    <a:lnTo>
                      <a:pt x="580" y="191"/>
                    </a:lnTo>
                    <a:lnTo>
                      <a:pt x="582" y="191"/>
                    </a:lnTo>
                    <a:lnTo>
                      <a:pt x="583" y="191"/>
                    </a:lnTo>
                    <a:lnTo>
                      <a:pt x="584" y="192"/>
                    </a:lnTo>
                    <a:lnTo>
                      <a:pt x="583" y="192"/>
                    </a:lnTo>
                    <a:lnTo>
                      <a:pt x="584" y="192"/>
                    </a:lnTo>
                    <a:lnTo>
                      <a:pt x="584" y="193"/>
                    </a:lnTo>
                    <a:lnTo>
                      <a:pt x="584" y="195"/>
                    </a:lnTo>
                    <a:lnTo>
                      <a:pt x="583" y="195"/>
                    </a:lnTo>
                    <a:lnTo>
                      <a:pt x="584" y="195"/>
                    </a:lnTo>
                    <a:lnTo>
                      <a:pt x="584" y="196"/>
                    </a:lnTo>
                    <a:lnTo>
                      <a:pt x="584" y="197"/>
                    </a:lnTo>
                    <a:lnTo>
                      <a:pt x="584" y="199"/>
                    </a:lnTo>
                    <a:lnTo>
                      <a:pt x="584" y="200"/>
                    </a:lnTo>
                    <a:lnTo>
                      <a:pt x="583" y="201"/>
                    </a:lnTo>
                    <a:lnTo>
                      <a:pt x="582" y="201"/>
                    </a:lnTo>
                    <a:lnTo>
                      <a:pt x="580" y="202"/>
                    </a:lnTo>
                    <a:lnTo>
                      <a:pt x="580" y="204"/>
                    </a:lnTo>
                    <a:lnTo>
                      <a:pt x="580" y="205"/>
                    </a:lnTo>
                    <a:lnTo>
                      <a:pt x="580" y="206"/>
                    </a:lnTo>
                    <a:lnTo>
                      <a:pt x="582" y="206"/>
                    </a:lnTo>
                    <a:lnTo>
                      <a:pt x="582" y="208"/>
                    </a:lnTo>
                    <a:lnTo>
                      <a:pt x="582" y="209"/>
                    </a:lnTo>
                    <a:lnTo>
                      <a:pt x="583" y="209"/>
                    </a:lnTo>
                    <a:lnTo>
                      <a:pt x="584" y="210"/>
                    </a:lnTo>
                    <a:lnTo>
                      <a:pt x="586" y="210"/>
                    </a:lnTo>
                    <a:lnTo>
                      <a:pt x="586" y="212"/>
                    </a:lnTo>
                    <a:lnTo>
                      <a:pt x="586" y="213"/>
                    </a:lnTo>
                    <a:lnTo>
                      <a:pt x="587" y="214"/>
                    </a:lnTo>
                    <a:lnTo>
                      <a:pt x="588" y="216"/>
                    </a:lnTo>
                    <a:lnTo>
                      <a:pt x="588" y="217"/>
                    </a:lnTo>
                    <a:lnTo>
                      <a:pt x="589" y="218"/>
                    </a:lnTo>
                    <a:lnTo>
                      <a:pt x="589" y="220"/>
                    </a:lnTo>
                    <a:lnTo>
                      <a:pt x="588" y="221"/>
                    </a:lnTo>
                    <a:lnTo>
                      <a:pt x="588" y="222"/>
                    </a:lnTo>
                    <a:lnTo>
                      <a:pt x="589" y="223"/>
                    </a:lnTo>
                    <a:lnTo>
                      <a:pt x="591" y="222"/>
                    </a:lnTo>
                    <a:lnTo>
                      <a:pt x="593" y="222"/>
                    </a:lnTo>
                    <a:lnTo>
                      <a:pt x="595" y="222"/>
                    </a:lnTo>
                    <a:lnTo>
                      <a:pt x="596" y="222"/>
                    </a:lnTo>
                    <a:lnTo>
                      <a:pt x="596" y="223"/>
                    </a:lnTo>
                    <a:lnTo>
                      <a:pt x="597" y="223"/>
                    </a:lnTo>
                    <a:lnTo>
                      <a:pt x="597" y="225"/>
                    </a:lnTo>
                    <a:lnTo>
                      <a:pt x="599" y="225"/>
                    </a:lnTo>
                    <a:lnTo>
                      <a:pt x="600" y="225"/>
                    </a:lnTo>
                    <a:lnTo>
                      <a:pt x="601" y="225"/>
                    </a:lnTo>
                    <a:lnTo>
                      <a:pt x="601" y="226"/>
                    </a:lnTo>
                    <a:lnTo>
                      <a:pt x="603" y="226"/>
                    </a:lnTo>
                    <a:lnTo>
                      <a:pt x="603" y="227"/>
                    </a:lnTo>
                    <a:lnTo>
                      <a:pt x="604" y="227"/>
                    </a:lnTo>
                    <a:lnTo>
                      <a:pt x="605" y="227"/>
                    </a:lnTo>
                    <a:lnTo>
                      <a:pt x="606" y="227"/>
                    </a:lnTo>
                    <a:lnTo>
                      <a:pt x="606" y="229"/>
                    </a:lnTo>
                    <a:lnTo>
                      <a:pt x="608" y="229"/>
                    </a:lnTo>
                    <a:lnTo>
                      <a:pt x="608" y="230"/>
                    </a:lnTo>
                    <a:lnTo>
                      <a:pt x="609" y="230"/>
                    </a:lnTo>
                    <a:lnTo>
                      <a:pt x="610" y="230"/>
                    </a:lnTo>
                    <a:lnTo>
                      <a:pt x="610" y="231"/>
                    </a:lnTo>
                    <a:lnTo>
                      <a:pt x="612" y="231"/>
                    </a:lnTo>
                    <a:lnTo>
                      <a:pt x="612" y="233"/>
                    </a:lnTo>
                    <a:lnTo>
                      <a:pt x="612" y="234"/>
                    </a:lnTo>
                    <a:lnTo>
                      <a:pt x="613" y="234"/>
                    </a:lnTo>
                    <a:lnTo>
                      <a:pt x="613" y="235"/>
                    </a:lnTo>
                    <a:lnTo>
                      <a:pt x="613" y="237"/>
                    </a:lnTo>
                    <a:lnTo>
                      <a:pt x="613" y="238"/>
                    </a:lnTo>
                    <a:lnTo>
                      <a:pt x="614" y="238"/>
                    </a:lnTo>
                    <a:lnTo>
                      <a:pt x="614" y="239"/>
                    </a:lnTo>
                    <a:lnTo>
                      <a:pt x="616" y="239"/>
                    </a:lnTo>
                    <a:lnTo>
                      <a:pt x="616" y="240"/>
                    </a:lnTo>
                    <a:lnTo>
                      <a:pt x="616" y="242"/>
                    </a:lnTo>
                    <a:lnTo>
                      <a:pt x="617" y="242"/>
                    </a:lnTo>
                    <a:lnTo>
                      <a:pt x="617" y="243"/>
                    </a:lnTo>
                    <a:lnTo>
                      <a:pt x="618" y="244"/>
                    </a:lnTo>
                    <a:lnTo>
                      <a:pt x="620" y="244"/>
                    </a:lnTo>
                    <a:lnTo>
                      <a:pt x="620" y="246"/>
                    </a:lnTo>
                    <a:lnTo>
                      <a:pt x="620" y="247"/>
                    </a:lnTo>
                    <a:lnTo>
                      <a:pt x="620" y="248"/>
                    </a:lnTo>
                    <a:lnTo>
                      <a:pt x="621" y="248"/>
                    </a:lnTo>
                    <a:lnTo>
                      <a:pt x="621" y="250"/>
                    </a:lnTo>
                    <a:lnTo>
                      <a:pt x="622" y="250"/>
                    </a:lnTo>
                    <a:lnTo>
                      <a:pt x="622" y="251"/>
                    </a:lnTo>
                    <a:lnTo>
                      <a:pt x="621" y="251"/>
                    </a:lnTo>
                    <a:lnTo>
                      <a:pt x="620" y="251"/>
                    </a:lnTo>
                    <a:lnTo>
                      <a:pt x="620" y="252"/>
                    </a:lnTo>
                    <a:lnTo>
                      <a:pt x="618" y="254"/>
                    </a:lnTo>
                    <a:lnTo>
                      <a:pt x="617" y="255"/>
                    </a:lnTo>
                    <a:lnTo>
                      <a:pt x="617" y="256"/>
                    </a:lnTo>
                    <a:lnTo>
                      <a:pt x="617" y="257"/>
                    </a:lnTo>
                    <a:lnTo>
                      <a:pt x="617" y="259"/>
                    </a:lnTo>
                    <a:lnTo>
                      <a:pt x="617" y="260"/>
                    </a:lnTo>
                    <a:lnTo>
                      <a:pt x="616" y="260"/>
                    </a:lnTo>
                    <a:lnTo>
                      <a:pt x="617" y="260"/>
                    </a:lnTo>
                    <a:lnTo>
                      <a:pt x="617" y="261"/>
                    </a:lnTo>
                    <a:lnTo>
                      <a:pt x="617" y="263"/>
                    </a:lnTo>
                    <a:lnTo>
                      <a:pt x="617" y="264"/>
                    </a:lnTo>
                    <a:lnTo>
                      <a:pt x="618" y="265"/>
                    </a:lnTo>
                    <a:lnTo>
                      <a:pt x="618" y="267"/>
                    </a:lnTo>
                    <a:lnTo>
                      <a:pt x="620" y="267"/>
                    </a:lnTo>
                    <a:lnTo>
                      <a:pt x="620" y="268"/>
                    </a:lnTo>
                    <a:lnTo>
                      <a:pt x="620" y="269"/>
                    </a:lnTo>
                    <a:lnTo>
                      <a:pt x="621" y="269"/>
                    </a:lnTo>
                    <a:lnTo>
                      <a:pt x="621" y="271"/>
                    </a:lnTo>
                    <a:lnTo>
                      <a:pt x="620" y="271"/>
                    </a:lnTo>
                    <a:lnTo>
                      <a:pt x="621" y="271"/>
                    </a:lnTo>
                    <a:lnTo>
                      <a:pt x="621" y="272"/>
                    </a:lnTo>
                    <a:lnTo>
                      <a:pt x="620" y="272"/>
                    </a:lnTo>
                    <a:lnTo>
                      <a:pt x="621" y="272"/>
                    </a:lnTo>
                    <a:lnTo>
                      <a:pt x="621" y="273"/>
                    </a:lnTo>
                    <a:lnTo>
                      <a:pt x="621" y="274"/>
                    </a:lnTo>
                    <a:lnTo>
                      <a:pt x="621" y="276"/>
                    </a:lnTo>
                    <a:lnTo>
                      <a:pt x="621" y="277"/>
                    </a:lnTo>
                    <a:lnTo>
                      <a:pt x="622" y="277"/>
                    </a:lnTo>
                    <a:lnTo>
                      <a:pt x="621" y="277"/>
                    </a:lnTo>
                    <a:lnTo>
                      <a:pt x="622" y="277"/>
                    </a:lnTo>
                    <a:lnTo>
                      <a:pt x="621" y="277"/>
                    </a:lnTo>
                    <a:lnTo>
                      <a:pt x="621" y="278"/>
                    </a:lnTo>
                    <a:lnTo>
                      <a:pt x="621" y="280"/>
                    </a:lnTo>
                    <a:lnTo>
                      <a:pt x="620" y="280"/>
                    </a:lnTo>
                    <a:lnTo>
                      <a:pt x="620" y="281"/>
                    </a:lnTo>
                    <a:lnTo>
                      <a:pt x="620" y="282"/>
                    </a:lnTo>
                    <a:lnTo>
                      <a:pt x="620" y="284"/>
                    </a:lnTo>
                    <a:lnTo>
                      <a:pt x="620" y="285"/>
                    </a:lnTo>
                    <a:lnTo>
                      <a:pt x="618" y="285"/>
                    </a:lnTo>
                    <a:lnTo>
                      <a:pt x="618" y="286"/>
                    </a:lnTo>
                    <a:lnTo>
                      <a:pt x="617" y="288"/>
                    </a:lnTo>
                    <a:lnTo>
                      <a:pt x="616" y="289"/>
                    </a:lnTo>
                    <a:lnTo>
                      <a:pt x="614" y="289"/>
                    </a:lnTo>
                    <a:lnTo>
                      <a:pt x="606" y="293"/>
                    </a:lnTo>
                    <a:lnTo>
                      <a:pt x="605" y="293"/>
                    </a:lnTo>
                    <a:lnTo>
                      <a:pt x="605" y="294"/>
                    </a:lnTo>
                    <a:lnTo>
                      <a:pt x="604" y="294"/>
                    </a:lnTo>
                    <a:lnTo>
                      <a:pt x="603" y="294"/>
                    </a:lnTo>
                    <a:lnTo>
                      <a:pt x="603" y="295"/>
                    </a:lnTo>
                    <a:lnTo>
                      <a:pt x="601" y="295"/>
                    </a:lnTo>
                    <a:lnTo>
                      <a:pt x="600" y="295"/>
                    </a:lnTo>
                    <a:lnTo>
                      <a:pt x="600" y="297"/>
                    </a:lnTo>
                    <a:lnTo>
                      <a:pt x="599" y="297"/>
                    </a:lnTo>
                    <a:lnTo>
                      <a:pt x="599" y="298"/>
                    </a:lnTo>
                    <a:lnTo>
                      <a:pt x="599" y="299"/>
                    </a:lnTo>
                    <a:lnTo>
                      <a:pt x="600" y="299"/>
                    </a:lnTo>
                    <a:lnTo>
                      <a:pt x="600" y="301"/>
                    </a:lnTo>
                    <a:lnTo>
                      <a:pt x="600" y="302"/>
                    </a:lnTo>
                    <a:lnTo>
                      <a:pt x="599" y="303"/>
                    </a:lnTo>
                    <a:lnTo>
                      <a:pt x="596" y="305"/>
                    </a:lnTo>
                    <a:lnTo>
                      <a:pt x="596" y="306"/>
                    </a:lnTo>
                    <a:lnTo>
                      <a:pt x="595" y="306"/>
                    </a:lnTo>
                    <a:lnTo>
                      <a:pt x="593" y="306"/>
                    </a:lnTo>
                    <a:lnTo>
                      <a:pt x="593" y="307"/>
                    </a:lnTo>
                    <a:lnTo>
                      <a:pt x="593" y="309"/>
                    </a:lnTo>
                    <a:lnTo>
                      <a:pt x="592" y="309"/>
                    </a:lnTo>
                    <a:lnTo>
                      <a:pt x="592" y="310"/>
                    </a:lnTo>
                    <a:lnTo>
                      <a:pt x="591" y="311"/>
                    </a:lnTo>
                    <a:lnTo>
                      <a:pt x="591" y="312"/>
                    </a:lnTo>
                    <a:lnTo>
                      <a:pt x="589" y="312"/>
                    </a:lnTo>
                    <a:lnTo>
                      <a:pt x="589" y="314"/>
                    </a:lnTo>
                    <a:lnTo>
                      <a:pt x="588" y="314"/>
                    </a:lnTo>
                    <a:lnTo>
                      <a:pt x="588" y="315"/>
                    </a:lnTo>
                    <a:lnTo>
                      <a:pt x="587" y="315"/>
                    </a:lnTo>
                    <a:lnTo>
                      <a:pt x="586" y="315"/>
                    </a:lnTo>
                    <a:lnTo>
                      <a:pt x="584" y="315"/>
                    </a:lnTo>
                    <a:lnTo>
                      <a:pt x="584" y="316"/>
                    </a:lnTo>
                    <a:lnTo>
                      <a:pt x="583" y="316"/>
                    </a:lnTo>
                    <a:lnTo>
                      <a:pt x="580" y="316"/>
                    </a:lnTo>
                    <a:lnTo>
                      <a:pt x="579" y="316"/>
                    </a:lnTo>
                    <a:lnTo>
                      <a:pt x="579" y="318"/>
                    </a:lnTo>
                    <a:lnTo>
                      <a:pt x="578" y="318"/>
                    </a:lnTo>
                    <a:lnTo>
                      <a:pt x="575" y="318"/>
                    </a:lnTo>
                    <a:lnTo>
                      <a:pt x="574" y="318"/>
                    </a:lnTo>
                    <a:lnTo>
                      <a:pt x="572" y="319"/>
                    </a:lnTo>
                    <a:lnTo>
                      <a:pt x="571" y="319"/>
                    </a:lnTo>
                    <a:lnTo>
                      <a:pt x="570" y="319"/>
                    </a:lnTo>
                    <a:lnTo>
                      <a:pt x="568" y="319"/>
                    </a:lnTo>
                    <a:lnTo>
                      <a:pt x="565" y="320"/>
                    </a:lnTo>
                    <a:lnTo>
                      <a:pt x="557" y="326"/>
                    </a:lnTo>
                    <a:lnTo>
                      <a:pt x="554" y="327"/>
                    </a:lnTo>
                    <a:lnTo>
                      <a:pt x="549" y="328"/>
                    </a:lnTo>
                    <a:lnTo>
                      <a:pt x="545" y="331"/>
                    </a:lnTo>
                    <a:lnTo>
                      <a:pt x="541" y="332"/>
                    </a:lnTo>
                    <a:lnTo>
                      <a:pt x="540" y="332"/>
                    </a:lnTo>
                    <a:lnTo>
                      <a:pt x="538" y="332"/>
                    </a:lnTo>
                    <a:lnTo>
                      <a:pt x="537" y="332"/>
                    </a:lnTo>
                    <a:lnTo>
                      <a:pt x="536" y="332"/>
                    </a:lnTo>
                    <a:lnTo>
                      <a:pt x="536" y="333"/>
                    </a:lnTo>
                    <a:lnTo>
                      <a:pt x="534" y="333"/>
                    </a:lnTo>
                    <a:lnTo>
                      <a:pt x="531" y="333"/>
                    </a:lnTo>
                    <a:lnTo>
                      <a:pt x="531" y="335"/>
                    </a:lnTo>
                    <a:lnTo>
                      <a:pt x="529" y="335"/>
                    </a:lnTo>
                    <a:lnTo>
                      <a:pt x="528" y="335"/>
                    </a:lnTo>
                    <a:lnTo>
                      <a:pt x="527" y="335"/>
                    </a:lnTo>
                    <a:lnTo>
                      <a:pt x="527" y="336"/>
                    </a:lnTo>
                    <a:lnTo>
                      <a:pt x="525" y="336"/>
                    </a:lnTo>
                    <a:lnTo>
                      <a:pt x="524" y="336"/>
                    </a:lnTo>
                    <a:lnTo>
                      <a:pt x="524" y="337"/>
                    </a:lnTo>
                    <a:lnTo>
                      <a:pt x="523" y="337"/>
                    </a:lnTo>
                    <a:lnTo>
                      <a:pt x="521" y="337"/>
                    </a:lnTo>
                    <a:lnTo>
                      <a:pt x="520" y="337"/>
                    </a:lnTo>
                    <a:lnTo>
                      <a:pt x="520" y="339"/>
                    </a:lnTo>
                    <a:lnTo>
                      <a:pt x="519" y="339"/>
                    </a:lnTo>
                    <a:lnTo>
                      <a:pt x="517" y="339"/>
                    </a:lnTo>
                    <a:lnTo>
                      <a:pt x="516" y="340"/>
                    </a:lnTo>
                    <a:lnTo>
                      <a:pt x="515" y="340"/>
                    </a:lnTo>
                    <a:lnTo>
                      <a:pt x="514" y="340"/>
                    </a:lnTo>
                    <a:lnTo>
                      <a:pt x="512" y="340"/>
                    </a:lnTo>
                    <a:lnTo>
                      <a:pt x="512" y="341"/>
                    </a:lnTo>
                    <a:lnTo>
                      <a:pt x="511" y="341"/>
                    </a:lnTo>
                    <a:lnTo>
                      <a:pt x="510" y="341"/>
                    </a:lnTo>
                    <a:lnTo>
                      <a:pt x="510" y="343"/>
                    </a:lnTo>
                    <a:lnTo>
                      <a:pt x="508" y="343"/>
                    </a:lnTo>
                    <a:lnTo>
                      <a:pt x="508" y="344"/>
                    </a:lnTo>
                    <a:lnTo>
                      <a:pt x="508" y="345"/>
                    </a:lnTo>
                    <a:lnTo>
                      <a:pt x="508" y="346"/>
                    </a:lnTo>
                    <a:lnTo>
                      <a:pt x="510" y="346"/>
                    </a:lnTo>
                    <a:lnTo>
                      <a:pt x="508" y="346"/>
                    </a:lnTo>
                    <a:lnTo>
                      <a:pt x="508" y="348"/>
                    </a:lnTo>
                    <a:lnTo>
                      <a:pt x="507" y="348"/>
                    </a:lnTo>
                    <a:lnTo>
                      <a:pt x="507" y="349"/>
                    </a:lnTo>
                    <a:lnTo>
                      <a:pt x="506" y="349"/>
                    </a:lnTo>
                    <a:lnTo>
                      <a:pt x="504" y="349"/>
                    </a:lnTo>
                    <a:lnTo>
                      <a:pt x="503" y="349"/>
                    </a:lnTo>
                    <a:lnTo>
                      <a:pt x="503" y="350"/>
                    </a:lnTo>
                    <a:lnTo>
                      <a:pt x="502" y="350"/>
                    </a:lnTo>
                    <a:lnTo>
                      <a:pt x="502" y="352"/>
                    </a:lnTo>
                    <a:lnTo>
                      <a:pt x="500" y="352"/>
                    </a:lnTo>
                    <a:lnTo>
                      <a:pt x="500" y="353"/>
                    </a:lnTo>
                    <a:lnTo>
                      <a:pt x="499" y="353"/>
                    </a:lnTo>
                    <a:lnTo>
                      <a:pt x="499" y="354"/>
                    </a:lnTo>
                    <a:lnTo>
                      <a:pt x="499" y="356"/>
                    </a:lnTo>
                    <a:lnTo>
                      <a:pt x="499" y="357"/>
                    </a:lnTo>
                    <a:lnTo>
                      <a:pt x="498" y="357"/>
                    </a:lnTo>
                    <a:lnTo>
                      <a:pt x="496" y="358"/>
                    </a:lnTo>
                    <a:lnTo>
                      <a:pt x="495" y="358"/>
                    </a:lnTo>
                    <a:lnTo>
                      <a:pt x="494" y="358"/>
                    </a:lnTo>
                    <a:lnTo>
                      <a:pt x="494" y="360"/>
                    </a:lnTo>
                    <a:lnTo>
                      <a:pt x="493" y="360"/>
                    </a:lnTo>
                    <a:lnTo>
                      <a:pt x="491" y="360"/>
                    </a:lnTo>
                    <a:lnTo>
                      <a:pt x="491" y="361"/>
                    </a:lnTo>
                    <a:lnTo>
                      <a:pt x="491" y="362"/>
                    </a:lnTo>
                    <a:lnTo>
                      <a:pt x="490" y="362"/>
                    </a:lnTo>
                    <a:lnTo>
                      <a:pt x="490" y="363"/>
                    </a:lnTo>
                    <a:lnTo>
                      <a:pt x="489" y="363"/>
                    </a:lnTo>
                    <a:lnTo>
                      <a:pt x="489" y="365"/>
                    </a:lnTo>
                    <a:lnTo>
                      <a:pt x="487" y="365"/>
                    </a:lnTo>
                    <a:lnTo>
                      <a:pt x="487" y="366"/>
                    </a:lnTo>
                    <a:lnTo>
                      <a:pt x="487" y="367"/>
                    </a:lnTo>
                    <a:lnTo>
                      <a:pt x="486" y="367"/>
                    </a:lnTo>
                    <a:lnTo>
                      <a:pt x="485" y="367"/>
                    </a:lnTo>
                    <a:lnTo>
                      <a:pt x="483" y="367"/>
                    </a:lnTo>
                    <a:lnTo>
                      <a:pt x="483" y="369"/>
                    </a:lnTo>
                    <a:lnTo>
                      <a:pt x="482" y="369"/>
                    </a:lnTo>
                    <a:lnTo>
                      <a:pt x="482" y="370"/>
                    </a:lnTo>
                    <a:lnTo>
                      <a:pt x="481" y="370"/>
                    </a:lnTo>
                    <a:lnTo>
                      <a:pt x="481" y="371"/>
                    </a:lnTo>
                    <a:lnTo>
                      <a:pt x="479" y="371"/>
                    </a:lnTo>
                    <a:lnTo>
                      <a:pt x="478" y="371"/>
                    </a:lnTo>
                    <a:lnTo>
                      <a:pt x="477" y="371"/>
                    </a:lnTo>
                    <a:lnTo>
                      <a:pt x="476" y="371"/>
                    </a:lnTo>
                    <a:lnTo>
                      <a:pt x="474" y="373"/>
                    </a:lnTo>
                    <a:lnTo>
                      <a:pt x="473" y="373"/>
                    </a:lnTo>
                    <a:lnTo>
                      <a:pt x="472" y="373"/>
                    </a:lnTo>
                    <a:lnTo>
                      <a:pt x="470" y="373"/>
                    </a:lnTo>
                    <a:lnTo>
                      <a:pt x="469" y="373"/>
                    </a:lnTo>
                    <a:lnTo>
                      <a:pt x="468" y="373"/>
                    </a:lnTo>
                    <a:lnTo>
                      <a:pt x="466" y="373"/>
                    </a:lnTo>
                    <a:lnTo>
                      <a:pt x="465" y="373"/>
                    </a:lnTo>
                    <a:lnTo>
                      <a:pt x="464" y="373"/>
                    </a:lnTo>
                    <a:lnTo>
                      <a:pt x="462" y="373"/>
                    </a:lnTo>
                    <a:lnTo>
                      <a:pt x="461" y="373"/>
                    </a:lnTo>
                    <a:lnTo>
                      <a:pt x="460" y="373"/>
                    </a:lnTo>
                    <a:lnTo>
                      <a:pt x="459" y="373"/>
                    </a:lnTo>
                    <a:lnTo>
                      <a:pt x="457" y="373"/>
                    </a:lnTo>
                    <a:lnTo>
                      <a:pt x="457" y="374"/>
                    </a:lnTo>
                    <a:lnTo>
                      <a:pt x="456" y="373"/>
                    </a:lnTo>
                    <a:lnTo>
                      <a:pt x="456" y="374"/>
                    </a:lnTo>
                    <a:lnTo>
                      <a:pt x="455" y="374"/>
                    </a:lnTo>
                    <a:lnTo>
                      <a:pt x="453" y="374"/>
                    </a:lnTo>
                    <a:lnTo>
                      <a:pt x="452" y="374"/>
                    </a:lnTo>
                    <a:lnTo>
                      <a:pt x="451" y="374"/>
                    </a:lnTo>
                    <a:lnTo>
                      <a:pt x="449" y="374"/>
                    </a:lnTo>
                    <a:lnTo>
                      <a:pt x="448" y="374"/>
                    </a:lnTo>
                    <a:lnTo>
                      <a:pt x="447" y="374"/>
                    </a:lnTo>
                    <a:lnTo>
                      <a:pt x="445" y="374"/>
                    </a:lnTo>
                    <a:lnTo>
                      <a:pt x="444" y="374"/>
                    </a:lnTo>
                    <a:lnTo>
                      <a:pt x="443" y="374"/>
                    </a:lnTo>
                    <a:lnTo>
                      <a:pt x="442" y="374"/>
                    </a:lnTo>
                    <a:lnTo>
                      <a:pt x="440" y="374"/>
                    </a:lnTo>
                    <a:lnTo>
                      <a:pt x="427" y="375"/>
                    </a:lnTo>
                    <a:lnTo>
                      <a:pt x="426" y="375"/>
                    </a:lnTo>
                    <a:lnTo>
                      <a:pt x="424" y="375"/>
                    </a:lnTo>
                    <a:lnTo>
                      <a:pt x="423" y="375"/>
                    </a:lnTo>
                    <a:lnTo>
                      <a:pt x="422" y="375"/>
                    </a:lnTo>
                    <a:lnTo>
                      <a:pt x="421" y="375"/>
                    </a:lnTo>
                    <a:lnTo>
                      <a:pt x="413" y="375"/>
                    </a:lnTo>
                    <a:lnTo>
                      <a:pt x="411" y="375"/>
                    </a:lnTo>
                    <a:lnTo>
                      <a:pt x="410" y="375"/>
                    </a:lnTo>
                    <a:lnTo>
                      <a:pt x="409" y="375"/>
                    </a:lnTo>
                    <a:lnTo>
                      <a:pt x="407" y="375"/>
                    </a:lnTo>
                    <a:lnTo>
                      <a:pt x="406" y="375"/>
                    </a:lnTo>
                    <a:lnTo>
                      <a:pt x="398" y="375"/>
                    </a:lnTo>
                    <a:lnTo>
                      <a:pt x="392" y="377"/>
                    </a:lnTo>
                    <a:lnTo>
                      <a:pt x="387" y="377"/>
                    </a:lnTo>
                    <a:lnTo>
                      <a:pt x="384" y="378"/>
                    </a:lnTo>
                    <a:lnTo>
                      <a:pt x="384" y="379"/>
                    </a:lnTo>
                    <a:lnTo>
                      <a:pt x="383" y="379"/>
                    </a:lnTo>
                    <a:lnTo>
                      <a:pt x="383" y="381"/>
                    </a:lnTo>
                    <a:lnTo>
                      <a:pt x="381" y="381"/>
                    </a:lnTo>
                    <a:lnTo>
                      <a:pt x="380" y="381"/>
                    </a:lnTo>
                    <a:lnTo>
                      <a:pt x="380" y="382"/>
                    </a:lnTo>
                    <a:lnTo>
                      <a:pt x="379" y="382"/>
                    </a:lnTo>
                    <a:lnTo>
                      <a:pt x="379" y="383"/>
                    </a:lnTo>
                    <a:lnTo>
                      <a:pt x="377" y="383"/>
                    </a:lnTo>
                    <a:lnTo>
                      <a:pt x="376" y="383"/>
                    </a:lnTo>
                    <a:lnTo>
                      <a:pt x="376" y="384"/>
                    </a:lnTo>
                    <a:lnTo>
                      <a:pt x="375" y="384"/>
                    </a:lnTo>
                    <a:lnTo>
                      <a:pt x="371" y="386"/>
                    </a:lnTo>
                    <a:lnTo>
                      <a:pt x="368" y="387"/>
                    </a:lnTo>
                    <a:lnTo>
                      <a:pt x="367" y="387"/>
                    </a:lnTo>
                    <a:lnTo>
                      <a:pt x="364" y="388"/>
                    </a:lnTo>
                    <a:lnTo>
                      <a:pt x="364" y="390"/>
                    </a:lnTo>
                    <a:lnTo>
                      <a:pt x="363" y="390"/>
                    </a:lnTo>
                    <a:lnTo>
                      <a:pt x="362" y="391"/>
                    </a:lnTo>
                    <a:lnTo>
                      <a:pt x="360" y="391"/>
                    </a:lnTo>
                    <a:lnTo>
                      <a:pt x="360" y="392"/>
                    </a:lnTo>
                    <a:lnTo>
                      <a:pt x="360" y="394"/>
                    </a:lnTo>
                    <a:lnTo>
                      <a:pt x="359" y="395"/>
                    </a:lnTo>
                    <a:lnTo>
                      <a:pt x="358" y="395"/>
                    </a:lnTo>
                    <a:lnTo>
                      <a:pt x="356" y="395"/>
                    </a:lnTo>
                    <a:lnTo>
                      <a:pt x="355" y="396"/>
                    </a:lnTo>
                    <a:lnTo>
                      <a:pt x="354" y="396"/>
                    </a:lnTo>
                    <a:lnTo>
                      <a:pt x="352" y="396"/>
                    </a:lnTo>
                    <a:lnTo>
                      <a:pt x="351" y="396"/>
                    </a:lnTo>
                    <a:lnTo>
                      <a:pt x="350" y="396"/>
                    </a:lnTo>
                    <a:lnTo>
                      <a:pt x="350" y="398"/>
                    </a:lnTo>
                    <a:lnTo>
                      <a:pt x="349" y="398"/>
                    </a:lnTo>
                    <a:lnTo>
                      <a:pt x="347" y="398"/>
                    </a:lnTo>
                    <a:lnTo>
                      <a:pt x="347" y="399"/>
                    </a:lnTo>
                    <a:lnTo>
                      <a:pt x="347" y="400"/>
                    </a:lnTo>
                    <a:lnTo>
                      <a:pt x="345" y="403"/>
                    </a:lnTo>
                    <a:lnTo>
                      <a:pt x="345" y="404"/>
                    </a:lnTo>
                    <a:lnTo>
                      <a:pt x="343" y="404"/>
                    </a:lnTo>
                    <a:lnTo>
                      <a:pt x="342" y="404"/>
                    </a:lnTo>
                    <a:lnTo>
                      <a:pt x="341" y="404"/>
                    </a:lnTo>
                    <a:lnTo>
                      <a:pt x="341" y="405"/>
                    </a:lnTo>
                    <a:lnTo>
                      <a:pt x="338" y="405"/>
                    </a:lnTo>
                    <a:lnTo>
                      <a:pt x="337" y="407"/>
                    </a:lnTo>
                    <a:lnTo>
                      <a:pt x="335" y="408"/>
                    </a:lnTo>
                    <a:lnTo>
                      <a:pt x="334" y="408"/>
                    </a:lnTo>
                    <a:lnTo>
                      <a:pt x="333" y="409"/>
                    </a:lnTo>
                    <a:lnTo>
                      <a:pt x="330" y="411"/>
                    </a:lnTo>
                    <a:lnTo>
                      <a:pt x="329" y="411"/>
                    </a:lnTo>
                    <a:lnTo>
                      <a:pt x="328" y="411"/>
                    </a:lnTo>
                    <a:lnTo>
                      <a:pt x="325" y="411"/>
                    </a:lnTo>
                    <a:lnTo>
                      <a:pt x="320" y="411"/>
                    </a:lnTo>
                    <a:lnTo>
                      <a:pt x="315" y="411"/>
                    </a:lnTo>
                    <a:lnTo>
                      <a:pt x="312" y="411"/>
                    </a:lnTo>
                    <a:lnTo>
                      <a:pt x="311" y="411"/>
                    </a:lnTo>
                    <a:lnTo>
                      <a:pt x="309" y="411"/>
                    </a:lnTo>
                    <a:lnTo>
                      <a:pt x="307" y="411"/>
                    </a:lnTo>
                    <a:lnTo>
                      <a:pt x="305" y="412"/>
                    </a:lnTo>
                    <a:lnTo>
                      <a:pt x="304" y="412"/>
                    </a:lnTo>
                    <a:lnTo>
                      <a:pt x="303" y="412"/>
                    </a:lnTo>
                    <a:lnTo>
                      <a:pt x="301" y="412"/>
                    </a:lnTo>
                    <a:lnTo>
                      <a:pt x="300" y="412"/>
                    </a:lnTo>
                    <a:lnTo>
                      <a:pt x="300" y="413"/>
                    </a:lnTo>
                    <a:lnTo>
                      <a:pt x="299" y="413"/>
                    </a:lnTo>
                    <a:lnTo>
                      <a:pt x="298" y="413"/>
                    </a:lnTo>
                    <a:lnTo>
                      <a:pt x="296" y="413"/>
                    </a:lnTo>
                    <a:lnTo>
                      <a:pt x="296" y="415"/>
                    </a:lnTo>
                    <a:lnTo>
                      <a:pt x="296" y="416"/>
                    </a:lnTo>
                    <a:lnTo>
                      <a:pt x="295" y="417"/>
                    </a:lnTo>
                    <a:lnTo>
                      <a:pt x="294" y="417"/>
                    </a:lnTo>
                    <a:lnTo>
                      <a:pt x="292" y="417"/>
                    </a:lnTo>
                    <a:lnTo>
                      <a:pt x="291" y="417"/>
                    </a:lnTo>
                    <a:lnTo>
                      <a:pt x="290" y="417"/>
                    </a:lnTo>
                    <a:lnTo>
                      <a:pt x="288" y="418"/>
                    </a:lnTo>
                    <a:lnTo>
                      <a:pt x="287" y="418"/>
                    </a:lnTo>
                    <a:lnTo>
                      <a:pt x="286" y="418"/>
                    </a:lnTo>
                    <a:lnTo>
                      <a:pt x="284" y="418"/>
                    </a:lnTo>
                    <a:lnTo>
                      <a:pt x="283" y="418"/>
                    </a:lnTo>
                    <a:lnTo>
                      <a:pt x="283" y="420"/>
                    </a:lnTo>
                    <a:lnTo>
                      <a:pt x="282" y="420"/>
                    </a:lnTo>
                    <a:lnTo>
                      <a:pt x="280" y="420"/>
                    </a:lnTo>
                    <a:lnTo>
                      <a:pt x="279" y="420"/>
                    </a:lnTo>
                    <a:lnTo>
                      <a:pt x="279" y="421"/>
                    </a:lnTo>
                    <a:lnTo>
                      <a:pt x="278" y="421"/>
                    </a:lnTo>
                    <a:lnTo>
                      <a:pt x="277" y="421"/>
                    </a:lnTo>
                    <a:lnTo>
                      <a:pt x="275" y="421"/>
                    </a:lnTo>
                    <a:lnTo>
                      <a:pt x="274" y="421"/>
                    </a:lnTo>
                    <a:lnTo>
                      <a:pt x="273" y="421"/>
                    </a:lnTo>
                    <a:lnTo>
                      <a:pt x="271" y="421"/>
                    </a:lnTo>
                    <a:lnTo>
                      <a:pt x="270" y="421"/>
                    </a:lnTo>
                    <a:lnTo>
                      <a:pt x="269" y="422"/>
                    </a:lnTo>
                    <a:lnTo>
                      <a:pt x="267" y="422"/>
                    </a:lnTo>
                    <a:lnTo>
                      <a:pt x="266" y="422"/>
                    </a:lnTo>
                    <a:lnTo>
                      <a:pt x="265" y="422"/>
                    </a:lnTo>
                    <a:lnTo>
                      <a:pt x="265" y="424"/>
                    </a:lnTo>
                    <a:lnTo>
                      <a:pt x="263" y="424"/>
                    </a:lnTo>
                    <a:lnTo>
                      <a:pt x="263" y="425"/>
                    </a:lnTo>
                    <a:lnTo>
                      <a:pt x="262" y="425"/>
                    </a:lnTo>
                    <a:lnTo>
                      <a:pt x="261" y="425"/>
                    </a:lnTo>
                    <a:lnTo>
                      <a:pt x="260" y="425"/>
                    </a:lnTo>
                    <a:lnTo>
                      <a:pt x="258" y="425"/>
                    </a:lnTo>
                    <a:lnTo>
                      <a:pt x="257" y="425"/>
                    </a:lnTo>
                    <a:lnTo>
                      <a:pt x="256" y="425"/>
                    </a:lnTo>
                    <a:lnTo>
                      <a:pt x="254" y="425"/>
                    </a:lnTo>
                    <a:lnTo>
                      <a:pt x="253" y="425"/>
                    </a:lnTo>
                    <a:lnTo>
                      <a:pt x="252" y="425"/>
                    </a:lnTo>
                    <a:lnTo>
                      <a:pt x="252" y="426"/>
                    </a:lnTo>
                    <a:lnTo>
                      <a:pt x="250" y="426"/>
                    </a:lnTo>
                    <a:lnTo>
                      <a:pt x="249" y="426"/>
                    </a:lnTo>
                    <a:lnTo>
                      <a:pt x="248" y="428"/>
                    </a:lnTo>
                    <a:lnTo>
                      <a:pt x="246" y="428"/>
                    </a:lnTo>
                    <a:lnTo>
                      <a:pt x="245" y="428"/>
                    </a:lnTo>
                    <a:lnTo>
                      <a:pt x="245" y="429"/>
                    </a:lnTo>
                    <a:lnTo>
                      <a:pt x="244" y="429"/>
                    </a:lnTo>
                    <a:lnTo>
                      <a:pt x="243" y="429"/>
                    </a:lnTo>
                    <a:lnTo>
                      <a:pt x="243" y="430"/>
                    </a:lnTo>
                    <a:lnTo>
                      <a:pt x="241" y="430"/>
                    </a:lnTo>
                    <a:lnTo>
                      <a:pt x="240" y="430"/>
                    </a:lnTo>
                    <a:lnTo>
                      <a:pt x="239" y="430"/>
                    </a:lnTo>
                    <a:lnTo>
                      <a:pt x="237" y="430"/>
                    </a:lnTo>
                    <a:lnTo>
                      <a:pt x="236" y="430"/>
                    </a:lnTo>
                    <a:lnTo>
                      <a:pt x="235" y="430"/>
                    </a:lnTo>
                    <a:lnTo>
                      <a:pt x="233" y="430"/>
                    </a:lnTo>
                    <a:lnTo>
                      <a:pt x="232" y="432"/>
                    </a:lnTo>
                    <a:lnTo>
                      <a:pt x="231" y="432"/>
                    </a:lnTo>
                    <a:lnTo>
                      <a:pt x="229" y="432"/>
                    </a:lnTo>
                    <a:lnTo>
                      <a:pt x="228" y="432"/>
                    </a:lnTo>
                    <a:lnTo>
                      <a:pt x="227" y="432"/>
                    </a:lnTo>
                    <a:lnTo>
                      <a:pt x="226" y="432"/>
                    </a:lnTo>
                    <a:lnTo>
                      <a:pt x="224" y="432"/>
                    </a:lnTo>
                    <a:lnTo>
                      <a:pt x="224" y="433"/>
                    </a:lnTo>
                    <a:lnTo>
                      <a:pt x="223" y="433"/>
                    </a:lnTo>
                    <a:lnTo>
                      <a:pt x="222" y="433"/>
                    </a:lnTo>
                    <a:lnTo>
                      <a:pt x="220" y="433"/>
                    </a:lnTo>
                    <a:lnTo>
                      <a:pt x="219" y="433"/>
                    </a:lnTo>
                    <a:lnTo>
                      <a:pt x="216" y="433"/>
                    </a:lnTo>
                    <a:lnTo>
                      <a:pt x="216" y="429"/>
                    </a:lnTo>
                    <a:lnTo>
                      <a:pt x="216" y="422"/>
                    </a:lnTo>
                    <a:lnTo>
                      <a:pt x="216" y="413"/>
                    </a:lnTo>
                    <a:lnTo>
                      <a:pt x="215" y="411"/>
                    </a:lnTo>
                    <a:lnTo>
                      <a:pt x="215" y="409"/>
                    </a:lnTo>
                    <a:lnTo>
                      <a:pt x="216" y="405"/>
                    </a:lnTo>
                    <a:lnTo>
                      <a:pt x="216" y="401"/>
                    </a:lnTo>
                    <a:lnTo>
                      <a:pt x="216" y="396"/>
                    </a:lnTo>
                    <a:lnTo>
                      <a:pt x="215" y="391"/>
                    </a:lnTo>
                    <a:lnTo>
                      <a:pt x="216" y="390"/>
                    </a:lnTo>
                    <a:lnTo>
                      <a:pt x="219" y="390"/>
                    </a:lnTo>
                    <a:lnTo>
                      <a:pt x="220" y="390"/>
                    </a:lnTo>
                    <a:lnTo>
                      <a:pt x="220" y="388"/>
                    </a:lnTo>
                    <a:lnTo>
                      <a:pt x="220" y="390"/>
                    </a:lnTo>
                    <a:lnTo>
                      <a:pt x="222" y="390"/>
                    </a:lnTo>
                    <a:lnTo>
                      <a:pt x="223" y="390"/>
                    </a:lnTo>
                    <a:lnTo>
                      <a:pt x="224" y="390"/>
                    </a:lnTo>
                    <a:lnTo>
                      <a:pt x="226" y="390"/>
                    </a:lnTo>
                    <a:lnTo>
                      <a:pt x="227" y="390"/>
                    </a:lnTo>
                    <a:lnTo>
                      <a:pt x="228" y="388"/>
                    </a:lnTo>
                    <a:lnTo>
                      <a:pt x="229" y="388"/>
                    </a:lnTo>
                    <a:lnTo>
                      <a:pt x="231" y="388"/>
                    </a:lnTo>
                    <a:lnTo>
                      <a:pt x="231" y="387"/>
                    </a:lnTo>
                    <a:lnTo>
                      <a:pt x="232" y="387"/>
                    </a:lnTo>
                    <a:lnTo>
                      <a:pt x="231" y="386"/>
                    </a:lnTo>
                    <a:lnTo>
                      <a:pt x="232" y="386"/>
                    </a:lnTo>
                    <a:lnTo>
                      <a:pt x="232" y="384"/>
                    </a:lnTo>
                    <a:lnTo>
                      <a:pt x="233" y="386"/>
                    </a:lnTo>
                    <a:lnTo>
                      <a:pt x="235" y="386"/>
                    </a:lnTo>
                    <a:lnTo>
                      <a:pt x="235" y="384"/>
                    </a:lnTo>
                    <a:lnTo>
                      <a:pt x="235" y="383"/>
                    </a:lnTo>
                    <a:lnTo>
                      <a:pt x="236" y="383"/>
                    </a:lnTo>
                    <a:lnTo>
                      <a:pt x="236" y="382"/>
                    </a:lnTo>
                    <a:lnTo>
                      <a:pt x="236" y="381"/>
                    </a:lnTo>
                    <a:lnTo>
                      <a:pt x="235" y="381"/>
                    </a:lnTo>
                    <a:lnTo>
                      <a:pt x="236" y="381"/>
                    </a:lnTo>
                    <a:lnTo>
                      <a:pt x="236" y="379"/>
                    </a:lnTo>
                    <a:lnTo>
                      <a:pt x="235" y="379"/>
                    </a:lnTo>
                    <a:lnTo>
                      <a:pt x="235" y="378"/>
                    </a:lnTo>
                    <a:lnTo>
                      <a:pt x="236" y="378"/>
                    </a:lnTo>
                    <a:lnTo>
                      <a:pt x="236" y="377"/>
                    </a:lnTo>
                    <a:lnTo>
                      <a:pt x="236" y="375"/>
                    </a:lnTo>
                    <a:lnTo>
                      <a:pt x="237" y="375"/>
                    </a:lnTo>
                    <a:lnTo>
                      <a:pt x="237" y="374"/>
                    </a:lnTo>
                    <a:lnTo>
                      <a:pt x="239" y="374"/>
                    </a:lnTo>
                    <a:lnTo>
                      <a:pt x="240" y="374"/>
                    </a:lnTo>
                    <a:lnTo>
                      <a:pt x="240" y="373"/>
                    </a:lnTo>
                    <a:lnTo>
                      <a:pt x="241" y="373"/>
                    </a:lnTo>
                    <a:lnTo>
                      <a:pt x="241" y="374"/>
                    </a:lnTo>
                    <a:lnTo>
                      <a:pt x="243" y="374"/>
                    </a:lnTo>
                    <a:lnTo>
                      <a:pt x="244" y="374"/>
                    </a:lnTo>
                    <a:lnTo>
                      <a:pt x="245" y="374"/>
                    </a:lnTo>
                    <a:lnTo>
                      <a:pt x="246" y="374"/>
                    </a:lnTo>
                    <a:lnTo>
                      <a:pt x="246" y="373"/>
                    </a:lnTo>
                    <a:lnTo>
                      <a:pt x="246" y="374"/>
                    </a:lnTo>
                    <a:lnTo>
                      <a:pt x="248" y="374"/>
                    </a:lnTo>
                    <a:lnTo>
                      <a:pt x="248" y="373"/>
                    </a:lnTo>
                    <a:lnTo>
                      <a:pt x="249" y="373"/>
                    </a:lnTo>
                    <a:lnTo>
                      <a:pt x="250" y="373"/>
                    </a:lnTo>
                    <a:lnTo>
                      <a:pt x="252" y="373"/>
                    </a:lnTo>
                    <a:lnTo>
                      <a:pt x="253" y="373"/>
                    </a:lnTo>
                    <a:lnTo>
                      <a:pt x="254" y="373"/>
                    </a:lnTo>
                    <a:lnTo>
                      <a:pt x="256" y="373"/>
                    </a:lnTo>
                    <a:lnTo>
                      <a:pt x="257" y="373"/>
                    </a:lnTo>
                    <a:lnTo>
                      <a:pt x="257" y="374"/>
                    </a:lnTo>
                    <a:lnTo>
                      <a:pt x="257" y="373"/>
                    </a:lnTo>
                    <a:lnTo>
                      <a:pt x="258" y="373"/>
                    </a:lnTo>
                    <a:lnTo>
                      <a:pt x="260" y="373"/>
                    </a:lnTo>
                    <a:lnTo>
                      <a:pt x="260" y="371"/>
                    </a:lnTo>
                    <a:lnTo>
                      <a:pt x="261" y="373"/>
                    </a:lnTo>
                    <a:lnTo>
                      <a:pt x="262" y="373"/>
                    </a:lnTo>
                    <a:lnTo>
                      <a:pt x="262" y="371"/>
                    </a:lnTo>
                    <a:lnTo>
                      <a:pt x="262" y="370"/>
                    </a:lnTo>
                    <a:lnTo>
                      <a:pt x="262" y="369"/>
                    </a:lnTo>
                    <a:lnTo>
                      <a:pt x="262" y="367"/>
                    </a:lnTo>
                    <a:lnTo>
                      <a:pt x="261" y="367"/>
                    </a:lnTo>
                    <a:lnTo>
                      <a:pt x="261" y="366"/>
                    </a:lnTo>
                    <a:lnTo>
                      <a:pt x="262" y="363"/>
                    </a:lnTo>
                    <a:lnTo>
                      <a:pt x="261" y="362"/>
                    </a:lnTo>
                    <a:lnTo>
                      <a:pt x="262" y="360"/>
                    </a:lnTo>
                    <a:lnTo>
                      <a:pt x="262" y="356"/>
                    </a:lnTo>
                    <a:lnTo>
                      <a:pt x="262" y="354"/>
                    </a:lnTo>
                    <a:lnTo>
                      <a:pt x="263" y="353"/>
                    </a:lnTo>
                    <a:lnTo>
                      <a:pt x="266" y="353"/>
                    </a:lnTo>
                    <a:lnTo>
                      <a:pt x="266" y="350"/>
                    </a:lnTo>
                    <a:lnTo>
                      <a:pt x="267" y="348"/>
                    </a:lnTo>
                    <a:lnTo>
                      <a:pt x="269" y="345"/>
                    </a:lnTo>
                    <a:lnTo>
                      <a:pt x="270" y="345"/>
                    </a:lnTo>
                    <a:lnTo>
                      <a:pt x="270" y="344"/>
                    </a:lnTo>
                    <a:lnTo>
                      <a:pt x="273" y="344"/>
                    </a:lnTo>
                    <a:lnTo>
                      <a:pt x="275" y="343"/>
                    </a:lnTo>
                    <a:lnTo>
                      <a:pt x="278" y="343"/>
                    </a:lnTo>
                    <a:lnTo>
                      <a:pt x="277" y="340"/>
                    </a:lnTo>
                    <a:lnTo>
                      <a:pt x="275" y="337"/>
                    </a:lnTo>
                    <a:lnTo>
                      <a:pt x="273" y="335"/>
                    </a:lnTo>
                    <a:lnTo>
                      <a:pt x="271" y="333"/>
                    </a:lnTo>
                    <a:lnTo>
                      <a:pt x="270" y="332"/>
                    </a:lnTo>
                    <a:lnTo>
                      <a:pt x="269" y="332"/>
                    </a:lnTo>
                    <a:lnTo>
                      <a:pt x="267" y="331"/>
                    </a:lnTo>
                    <a:lnTo>
                      <a:pt x="265" y="328"/>
                    </a:lnTo>
                    <a:lnTo>
                      <a:pt x="263" y="328"/>
                    </a:lnTo>
                    <a:lnTo>
                      <a:pt x="262" y="328"/>
                    </a:lnTo>
                    <a:lnTo>
                      <a:pt x="261" y="327"/>
                    </a:lnTo>
                    <a:lnTo>
                      <a:pt x="260" y="326"/>
                    </a:lnTo>
                    <a:lnTo>
                      <a:pt x="258" y="326"/>
                    </a:lnTo>
                    <a:lnTo>
                      <a:pt x="258" y="322"/>
                    </a:lnTo>
                    <a:lnTo>
                      <a:pt x="258" y="320"/>
                    </a:lnTo>
                    <a:lnTo>
                      <a:pt x="258" y="319"/>
                    </a:lnTo>
                    <a:lnTo>
                      <a:pt x="257" y="318"/>
                    </a:lnTo>
                    <a:lnTo>
                      <a:pt x="257" y="316"/>
                    </a:lnTo>
                    <a:lnTo>
                      <a:pt x="257" y="315"/>
                    </a:lnTo>
                    <a:lnTo>
                      <a:pt x="257" y="314"/>
                    </a:lnTo>
                    <a:lnTo>
                      <a:pt x="254" y="314"/>
                    </a:lnTo>
                    <a:lnTo>
                      <a:pt x="253" y="315"/>
                    </a:lnTo>
                    <a:lnTo>
                      <a:pt x="252" y="315"/>
                    </a:lnTo>
                    <a:lnTo>
                      <a:pt x="252" y="312"/>
                    </a:lnTo>
                    <a:lnTo>
                      <a:pt x="250" y="311"/>
                    </a:lnTo>
                    <a:lnTo>
                      <a:pt x="250" y="310"/>
                    </a:lnTo>
                    <a:lnTo>
                      <a:pt x="249" y="310"/>
                    </a:lnTo>
                    <a:lnTo>
                      <a:pt x="249" y="309"/>
                    </a:lnTo>
                    <a:lnTo>
                      <a:pt x="248" y="307"/>
                    </a:lnTo>
                    <a:lnTo>
                      <a:pt x="246" y="307"/>
                    </a:lnTo>
                    <a:lnTo>
                      <a:pt x="245" y="307"/>
                    </a:lnTo>
                    <a:lnTo>
                      <a:pt x="244" y="307"/>
                    </a:lnTo>
                    <a:lnTo>
                      <a:pt x="243" y="307"/>
                    </a:lnTo>
                    <a:lnTo>
                      <a:pt x="241" y="307"/>
                    </a:lnTo>
                    <a:lnTo>
                      <a:pt x="240" y="309"/>
                    </a:lnTo>
                    <a:lnTo>
                      <a:pt x="239" y="310"/>
                    </a:lnTo>
                    <a:lnTo>
                      <a:pt x="237" y="310"/>
                    </a:lnTo>
                    <a:lnTo>
                      <a:pt x="237" y="309"/>
                    </a:lnTo>
                    <a:lnTo>
                      <a:pt x="237" y="307"/>
                    </a:lnTo>
                    <a:lnTo>
                      <a:pt x="236" y="309"/>
                    </a:lnTo>
                    <a:lnTo>
                      <a:pt x="236" y="307"/>
                    </a:lnTo>
                    <a:lnTo>
                      <a:pt x="235" y="306"/>
                    </a:lnTo>
                    <a:lnTo>
                      <a:pt x="233" y="306"/>
                    </a:lnTo>
                    <a:lnTo>
                      <a:pt x="232" y="306"/>
                    </a:lnTo>
                    <a:lnTo>
                      <a:pt x="231" y="306"/>
                    </a:lnTo>
                    <a:lnTo>
                      <a:pt x="231" y="305"/>
                    </a:lnTo>
                    <a:lnTo>
                      <a:pt x="229" y="305"/>
                    </a:lnTo>
                    <a:lnTo>
                      <a:pt x="228" y="305"/>
                    </a:lnTo>
                    <a:lnTo>
                      <a:pt x="227" y="305"/>
                    </a:lnTo>
                    <a:lnTo>
                      <a:pt x="226" y="305"/>
                    </a:lnTo>
                    <a:lnTo>
                      <a:pt x="226" y="303"/>
                    </a:lnTo>
                    <a:lnTo>
                      <a:pt x="224" y="303"/>
                    </a:lnTo>
                    <a:lnTo>
                      <a:pt x="223" y="303"/>
                    </a:lnTo>
                    <a:lnTo>
                      <a:pt x="223" y="302"/>
                    </a:lnTo>
                    <a:lnTo>
                      <a:pt x="222" y="302"/>
                    </a:lnTo>
                    <a:lnTo>
                      <a:pt x="220" y="302"/>
                    </a:lnTo>
                    <a:lnTo>
                      <a:pt x="219" y="302"/>
                    </a:lnTo>
                    <a:lnTo>
                      <a:pt x="219" y="303"/>
                    </a:lnTo>
                    <a:lnTo>
                      <a:pt x="218" y="303"/>
                    </a:lnTo>
                    <a:lnTo>
                      <a:pt x="216" y="303"/>
                    </a:lnTo>
                    <a:lnTo>
                      <a:pt x="215" y="303"/>
                    </a:lnTo>
                    <a:lnTo>
                      <a:pt x="214" y="303"/>
                    </a:lnTo>
                    <a:lnTo>
                      <a:pt x="212" y="303"/>
                    </a:lnTo>
                    <a:lnTo>
                      <a:pt x="211" y="303"/>
                    </a:lnTo>
                    <a:lnTo>
                      <a:pt x="210" y="303"/>
                    </a:lnTo>
                    <a:lnTo>
                      <a:pt x="208" y="303"/>
                    </a:lnTo>
                    <a:lnTo>
                      <a:pt x="208" y="302"/>
                    </a:lnTo>
                    <a:lnTo>
                      <a:pt x="207" y="302"/>
                    </a:lnTo>
                    <a:lnTo>
                      <a:pt x="207" y="301"/>
                    </a:lnTo>
                    <a:lnTo>
                      <a:pt x="207" y="299"/>
                    </a:lnTo>
                    <a:lnTo>
                      <a:pt x="208" y="299"/>
                    </a:lnTo>
                    <a:lnTo>
                      <a:pt x="207" y="299"/>
                    </a:lnTo>
                    <a:lnTo>
                      <a:pt x="206" y="299"/>
                    </a:lnTo>
                    <a:lnTo>
                      <a:pt x="205" y="299"/>
                    </a:lnTo>
                    <a:lnTo>
                      <a:pt x="203" y="299"/>
                    </a:lnTo>
                    <a:lnTo>
                      <a:pt x="203" y="298"/>
                    </a:lnTo>
                    <a:lnTo>
                      <a:pt x="202" y="298"/>
                    </a:lnTo>
                    <a:lnTo>
                      <a:pt x="202" y="299"/>
                    </a:lnTo>
                    <a:lnTo>
                      <a:pt x="201" y="299"/>
                    </a:lnTo>
                    <a:lnTo>
                      <a:pt x="202" y="299"/>
                    </a:lnTo>
                    <a:lnTo>
                      <a:pt x="202" y="301"/>
                    </a:lnTo>
                    <a:lnTo>
                      <a:pt x="201" y="301"/>
                    </a:lnTo>
                    <a:lnTo>
                      <a:pt x="201" y="299"/>
                    </a:lnTo>
                    <a:lnTo>
                      <a:pt x="201" y="301"/>
                    </a:lnTo>
                    <a:lnTo>
                      <a:pt x="201" y="299"/>
                    </a:lnTo>
                    <a:lnTo>
                      <a:pt x="199" y="299"/>
                    </a:lnTo>
                    <a:lnTo>
                      <a:pt x="199" y="298"/>
                    </a:lnTo>
                    <a:lnTo>
                      <a:pt x="199" y="297"/>
                    </a:lnTo>
                    <a:lnTo>
                      <a:pt x="199" y="295"/>
                    </a:lnTo>
                    <a:lnTo>
                      <a:pt x="201" y="295"/>
                    </a:lnTo>
                    <a:lnTo>
                      <a:pt x="201" y="294"/>
                    </a:lnTo>
                    <a:lnTo>
                      <a:pt x="202" y="293"/>
                    </a:lnTo>
                    <a:lnTo>
                      <a:pt x="203" y="293"/>
                    </a:lnTo>
                    <a:lnTo>
                      <a:pt x="203" y="292"/>
                    </a:lnTo>
                    <a:lnTo>
                      <a:pt x="205" y="292"/>
                    </a:lnTo>
                    <a:lnTo>
                      <a:pt x="206" y="292"/>
                    </a:lnTo>
                    <a:lnTo>
                      <a:pt x="207" y="292"/>
                    </a:lnTo>
                    <a:lnTo>
                      <a:pt x="207" y="290"/>
                    </a:lnTo>
                    <a:lnTo>
                      <a:pt x="208" y="290"/>
                    </a:lnTo>
                    <a:lnTo>
                      <a:pt x="208" y="289"/>
                    </a:lnTo>
                    <a:lnTo>
                      <a:pt x="208" y="288"/>
                    </a:lnTo>
                    <a:lnTo>
                      <a:pt x="207" y="288"/>
                    </a:lnTo>
                    <a:lnTo>
                      <a:pt x="206" y="286"/>
                    </a:lnTo>
                    <a:lnTo>
                      <a:pt x="206" y="285"/>
                    </a:lnTo>
                    <a:lnTo>
                      <a:pt x="205" y="285"/>
                    </a:lnTo>
                    <a:lnTo>
                      <a:pt x="205" y="284"/>
                    </a:lnTo>
                    <a:lnTo>
                      <a:pt x="205" y="282"/>
                    </a:lnTo>
                    <a:lnTo>
                      <a:pt x="205" y="281"/>
                    </a:lnTo>
                    <a:lnTo>
                      <a:pt x="205" y="280"/>
                    </a:lnTo>
                    <a:lnTo>
                      <a:pt x="205" y="278"/>
                    </a:lnTo>
                    <a:lnTo>
                      <a:pt x="205" y="277"/>
                    </a:lnTo>
                    <a:lnTo>
                      <a:pt x="205" y="276"/>
                    </a:lnTo>
                    <a:lnTo>
                      <a:pt x="205" y="274"/>
                    </a:lnTo>
                    <a:lnTo>
                      <a:pt x="203" y="274"/>
                    </a:lnTo>
                    <a:lnTo>
                      <a:pt x="205" y="274"/>
                    </a:lnTo>
                    <a:lnTo>
                      <a:pt x="203" y="274"/>
                    </a:lnTo>
                    <a:lnTo>
                      <a:pt x="203" y="273"/>
                    </a:lnTo>
                    <a:lnTo>
                      <a:pt x="203" y="272"/>
                    </a:lnTo>
                    <a:lnTo>
                      <a:pt x="203" y="269"/>
                    </a:lnTo>
                    <a:lnTo>
                      <a:pt x="205" y="268"/>
                    </a:lnTo>
                    <a:lnTo>
                      <a:pt x="205" y="267"/>
                    </a:lnTo>
                    <a:lnTo>
                      <a:pt x="203" y="267"/>
                    </a:lnTo>
                    <a:lnTo>
                      <a:pt x="203" y="265"/>
                    </a:lnTo>
                    <a:lnTo>
                      <a:pt x="205" y="265"/>
                    </a:lnTo>
                    <a:lnTo>
                      <a:pt x="205" y="264"/>
                    </a:lnTo>
                    <a:lnTo>
                      <a:pt x="206" y="263"/>
                    </a:lnTo>
                    <a:lnTo>
                      <a:pt x="206" y="261"/>
                    </a:lnTo>
                    <a:lnTo>
                      <a:pt x="207" y="261"/>
                    </a:lnTo>
                    <a:lnTo>
                      <a:pt x="208" y="261"/>
                    </a:lnTo>
                    <a:lnTo>
                      <a:pt x="210" y="263"/>
                    </a:lnTo>
                    <a:lnTo>
                      <a:pt x="211" y="263"/>
                    </a:lnTo>
                    <a:lnTo>
                      <a:pt x="211" y="261"/>
                    </a:lnTo>
                    <a:lnTo>
                      <a:pt x="211" y="260"/>
                    </a:lnTo>
                    <a:lnTo>
                      <a:pt x="211" y="259"/>
                    </a:lnTo>
                    <a:lnTo>
                      <a:pt x="211" y="257"/>
                    </a:lnTo>
                    <a:lnTo>
                      <a:pt x="212" y="256"/>
                    </a:lnTo>
                    <a:lnTo>
                      <a:pt x="212" y="254"/>
                    </a:lnTo>
                    <a:lnTo>
                      <a:pt x="211" y="254"/>
                    </a:lnTo>
                    <a:lnTo>
                      <a:pt x="212" y="254"/>
                    </a:lnTo>
                    <a:lnTo>
                      <a:pt x="212" y="252"/>
                    </a:lnTo>
                    <a:lnTo>
                      <a:pt x="211" y="252"/>
                    </a:lnTo>
                    <a:lnTo>
                      <a:pt x="211" y="251"/>
                    </a:lnTo>
                    <a:lnTo>
                      <a:pt x="212" y="251"/>
                    </a:lnTo>
                    <a:lnTo>
                      <a:pt x="211" y="251"/>
                    </a:lnTo>
                    <a:lnTo>
                      <a:pt x="210" y="251"/>
                    </a:lnTo>
                    <a:lnTo>
                      <a:pt x="210" y="250"/>
                    </a:lnTo>
                    <a:lnTo>
                      <a:pt x="207" y="250"/>
                    </a:lnTo>
                    <a:lnTo>
                      <a:pt x="207" y="251"/>
                    </a:lnTo>
                    <a:lnTo>
                      <a:pt x="206" y="251"/>
                    </a:lnTo>
                    <a:lnTo>
                      <a:pt x="207" y="250"/>
                    </a:lnTo>
                    <a:lnTo>
                      <a:pt x="206" y="248"/>
                    </a:lnTo>
                    <a:lnTo>
                      <a:pt x="206" y="247"/>
                    </a:lnTo>
                    <a:lnTo>
                      <a:pt x="206" y="246"/>
                    </a:lnTo>
                    <a:lnTo>
                      <a:pt x="205" y="246"/>
                    </a:lnTo>
                    <a:lnTo>
                      <a:pt x="203" y="243"/>
                    </a:lnTo>
                    <a:lnTo>
                      <a:pt x="203" y="242"/>
                    </a:lnTo>
                    <a:lnTo>
                      <a:pt x="203" y="240"/>
                    </a:lnTo>
                    <a:lnTo>
                      <a:pt x="202" y="240"/>
                    </a:lnTo>
                    <a:lnTo>
                      <a:pt x="202" y="239"/>
                    </a:lnTo>
                    <a:lnTo>
                      <a:pt x="201" y="238"/>
                    </a:lnTo>
                    <a:lnTo>
                      <a:pt x="199" y="238"/>
                    </a:lnTo>
                    <a:lnTo>
                      <a:pt x="199" y="237"/>
                    </a:lnTo>
                    <a:lnTo>
                      <a:pt x="199" y="235"/>
                    </a:lnTo>
                    <a:lnTo>
                      <a:pt x="198" y="235"/>
                    </a:lnTo>
                    <a:lnTo>
                      <a:pt x="197" y="234"/>
                    </a:lnTo>
                    <a:lnTo>
                      <a:pt x="195" y="233"/>
                    </a:lnTo>
                    <a:lnTo>
                      <a:pt x="194" y="233"/>
                    </a:lnTo>
                    <a:lnTo>
                      <a:pt x="193" y="233"/>
                    </a:lnTo>
                    <a:lnTo>
                      <a:pt x="191" y="233"/>
                    </a:lnTo>
                    <a:lnTo>
                      <a:pt x="190" y="233"/>
                    </a:lnTo>
                    <a:lnTo>
                      <a:pt x="190" y="231"/>
                    </a:lnTo>
                    <a:lnTo>
                      <a:pt x="190" y="233"/>
                    </a:lnTo>
                    <a:lnTo>
                      <a:pt x="189" y="233"/>
                    </a:lnTo>
                    <a:lnTo>
                      <a:pt x="188" y="233"/>
                    </a:lnTo>
                    <a:lnTo>
                      <a:pt x="188" y="234"/>
                    </a:lnTo>
                    <a:lnTo>
                      <a:pt x="186" y="234"/>
                    </a:lnTo>
                    <a:lnTo>
                      <a:pt x="186" y="235"/>
                    </a:lnTo>
                    <a:lnTo>
                      <a:pt x="185" y="235"/>
                    </a:lnTo>
                    <a:lnTo>
                      <a:pt x="184" y="235"/>
                    </a:lnTo>
                    <a:lnTo>
                      <a:pt x="184" y="234"/>
                    </a:lnTo>
                    <a:lnTo>
                      <a:pt x="184" y="233"/>
                    </a:lnTo>
                    <a:lnTo>
                      <a:pt x="184" y="231"/>
                    </a:lnTo>
                    <a:lnTo>
                      <a:pt x="184" y="230"/>
                    </a:lnTo>
                    <a:lnTo>
                      <a:pt x="182" y="229"/>
                    </a:lnTo>
                    <a:lnTo>
                      <a:pt x="182" y="227"/>
                    </a:lnTo>
                    <a:lnTo>
                      <a:pt x="182" y="226"/>
                    </a:lnTo>
                    <a:lnTo>
                      <a:pt x="181" y="226"/>
                    </a:lnTo>
                    <a:lnTo>
                      <a:pt x="181" y="225"/>
                    </a:lnTo>
                    <a:lnTo>
                      <a:pt x="180" y="225"/>
                    </a:lnTo>
                    <a:lnTo>
                      <a:pt x="180" y="223"/>
                    </a:lnTo>
                    <a:lnTo>
                      <a:pt x="177" y="223"/>
                    </a:lnTo>
                    <a:lnTo>
                      <a:pt x="177" y="225"/>
                    </a:lnTo>
                    <a:lnTo>
                      <a:pt x="176" y="225"/>
                    </a:lnTo>
                    <a:lnTo>
                      <a:pt x="174" y="225"/>
                    </a:lnTo>
                    <a:lnTo>
                      <a:pt x="173" y="225"/>
                    </a:lnTo>
                    <a:lnTo>
                      <a:pt x="173" y="226"/>
                    </a:lnTo>
                    <a:lnTo>
                      <a:pt x="172" y="226"/>
                    </a:lnTo>
                    <a:lnTo>
                      <a:pt x="171" y="226"/>
                    </a:lnTo>
                    <a:lnTo>
                      <a:pt x="169" y="226"/>
                    </a:lnTo>
                    <a:lnTo>
                      <a:pt x="169" y="227"/>
                    </a:lnTo>
                    <a:lnTo>
                      <a:pt x="168" y="227"/>
                    </a:lnTo>
                    <a:lnTo>
                      <a:pt x="168" y="229"/>
                    </a:lnTo>
                    <a:lnTo>
                      <a:pt x="167" y="229"/>
                    </a:lnTo>
                    <a:lnTo>
                      <a:pt x="165" y="229"/>
                    </a:lnTo>
                    <a:lnTo>
                      <a:pt x="164" y="229"/>
                    </a:lnTo>
                    <a:lnTo>
                      <a:pt x="163" y="230"/>
                    </a:lnTo>
                    <a:lnTo>
                      <a:pt x="161" y="230"/>
                    </a:lnTo>
                    <a:lnTo>
                      <a:pt x="159" y="230"/>
                    </a:lnTo>
                    <a:lnTo>
                      <a:pt x="159" y="229"/>
                    </a:lnTo>
                    <a:lnTo>
                      <a:pt x="157" y="229"/>
                    </a:lnTo>
                    <a:lnTo>
                      <a:pt x="154" y="231"/>
                    </a:lnTo>
                    <a:lnTo>
                      <a:pt x="151" y="233"/>
                    </a:lnTo>
                    <a:lnTo>
                      <a:pt x="148" y="234"/>
                    </a:lnTo>
                    <a:lnTo>
                      <a:pt x="146" y="234"/>
                    </a:lnTo>
                    <a:lnTo>
                      <a:pt x="143" y="235"/>
                    </a:lnTo>
                    <a:lnTo>
                      <a:pt x="139" y="237"/>
                    </a:lnTo>
                    <a:lnTo>
                      <a:pt x="138" y="238"/>
                    </a:lnTo>
                    <a:lnTo>
                      <a:pt x="136" y="239"/>
                    </a:lnTo>
                    <a:lnTo>
                      <a:pt x="135" y="239"/>
                    </a:lnTo>
                    <a:lnTo>
                      <a:pt x="133" y="240"/>
                    </a:lnTo>
                    <a:lnTo>
                      <a:pt x="130" y="240"/>
                    </a:lnTo>
                    <a:lnTo>
                      <a:pt x="130" y="237"/>
                    </a:lnTo>
                    <a:lnTo>
                      <a:pt x="131" y="233"/>
                    </a:lnTo>
                    <a:lnTo>
                      <a:pt x="131" y="230"/>
                    </a:lnTo>
                    <a:lnTo>
                      <a:pt x="133" y="227"/>
                    </a:lnTo>
                    <a:lnTo>
                      <a:pt x="133" y="223"/>
                    </a:lnTo>
                    <a:lnTo>
                      <a:pt x="134" y="218"/>
                    </a:lnTo>
                    <a:lnTo>
                      <a:pt x="134" y="213"/>
                    </a:lnTo>
                    <a:lnTo>
                      <a:pt x="136" y="212"/>
                    </a:lnTo>
                    <a:lnTo>
                      <a:pt x="138" y="212"/>
                    </a:lnTo>
                    <a:lnTo>
                      <a:pt x="138" y="210"/>
                    </a:lnTo>
                    <a:lnTo>
                      <a:pt x="139" y="209"/>
                    </a:lnTo>
                    <a:lnTo>
                      <a:pt x="139" y="208"/>
                    </a:lnTo>
                    <a:lnTo>
                      <a:pt x="140" y="208"/>
                    </a:lnTo>
                    <a:lnTo>
                      <a:pt x="142" y="208"/>
                    </a:lnTo>
                    <a:lnTo>
                      <a:pt x="142" y="206"/>
                    </a:lnTo>
                    <a:lnTo>
                      <a:pt x="143" y="205"/>
                    </a:lnTo>
                    <a:lnTo>
                      <a:pt x="144" y="204"/>
                    </a:lnTo>
                    <a:lnTo>
                      <a:pt x="143" y="202"/>
                    </a:lnTo>
                    <a:lnTo>
                      <a:pt x="143" y="201"/>
                    </a:lnTo>
                    <a:lnTo>
                      <a:pt x="144" y="200"/>
                    </a:lnTo>
                    <a:lnTo>
                      <a:pt x="144" y="199"/>
                    </a:lnTo>
                    <a:lnTo>
                      <a:pt x="146" y="197"/>
                    </a:lnTo>
                    <a:lnTo>
                      <a:pt x="146" y="196"/>
                    </a:lnTo>
                    <a:lnTo>
                      <a:pt x="146" y="195"/>
                    </a:lnTo>
                    <a:lnTo>
                      <a:pt x="146" y="193"/>
                    </a:lnTo>
                    <a:lnTo>
                      <a:pt x="144" y="193"/>
                    </a:lnTo>
                    <a:lnTo>
                      <a:pt x="143" y="193"/>
                    </a:lnTo>
                    <a:lnTo>
                      <a:pt x="142" y="193"/>
                    </a:lnTo>
                    <a:lnTo>
                      <a:pt x="140" y="193"/>
                    </a:lnTo>
                    <a:lnTo>
                      <a:pt x="139" y="195"/>
                    </a:lnTo>
                    <a:lnTo>
                      <a:pt x="138" y="195"/>
                    </a:lnTo>
                    <a:lnTo>
                      <a:pt x="136" y="195"/>
                    </a:lnTo>
                    <a:lnTo>
                      <a:pt x="135" y="195"/>
                    </a:lnTo>
                    <a:lnTo>
                      <a:pt x="135" y="196"/>
                    </a:lnTo>
                    <a:lnTo>
                      <a:pt x="134" y="195"/>
                    </a:lnTo>
                    <a:lnTo>
                      <a:pt x="135" y="195"/>
                    </a:lnTo>
                    <a:lnTo>
                      <a:pt x="135" y="193"/>
                    </a:lnTo>
                    <a:lnTo>
                      <a:pt x="136" y="193"/>
                    </a:lnTo>
                    <a:lnTo>
                      <a:pt x="136" y="192"/>
                    </a:lnTo>
                    <a:lnTo>
                      <a:pt x="135" y="192"/>
                    </a:lnTo>
                    <a:lnTo>
                      <a:pt x="135" y="191"/>
                    </a:lnTo>
                    <a:lnTo>
                      <a:pt x="136" y="191"/>
                    </a:lnTo>
                    <a:lnTo>
                      <a:pt x="136" y="192"/>
                    </a:lnTo>
                    <a:lnTo>
                      <a:pt x="136" y="191"/>
                    </a:lnTo>
                    <a:lnTo>
                      <a:pt x="138" y="191"/>
                    </a:lnTo>
                    <a:lnTo>
                      <a:pt x="138" y="189"/>
                    </a:lnTo>
                    <a:lnTo>
                      <a:pt x="139" y="189"/>
                    </a:lnTo>
                    <a:lnTo>
                      <a:pt x="140" y="189"/>
                    </a:lnTo>
                    <a:lnTo>
                      <a:pt x="140" y="188"/>
                    </a:lnTo>
                    <a:lnTo>
                      <a:pt x="140" y="187"/>
                    </a:lnTo>
                    <a:lnTo>
                      <a:pt x="139" y="185"/>
                    </a:lnTo>
                    <a:lnTo>
                      <a:pt x="136" y="183"/>
                    </a:lnTo>
                    <a:lnTo>
                      <a:pt x="131" y="183"/>
                    </a:lnTo>
                    <a:lnTo>
                      <a:pt x="130" y="183"/>
                    </a:lnTo>
                    <a:lnTo>
                      <a:pt x="125" y="182"/>
                    </a:lnTo>
                    <a:lnTo>
                      <a:pt x="123" y="182"/>
                    </a:lnTo>
                    <a:lnTo>
                      <a:pt x="123" y="180"/>
                    </a:lnTo>
                    <a:lnTo>
                      <a:pt x="126" y="178"/>
                    </a:lnTo>
                    <a:lnTo>
                      <a:pt x="126" y="176"/>
                    </a:lnTo>
                    <a:lnTo>
                      <a:pt x="127" y="176"/>
                    </a:lnTo>
                    <a:lnTo>
                      <a:pt x="129" y="175"/>
                    </a:lnTo>
                    <a:lnTo>
                      <a:pt x="130" y="175"/>
                    </a:lnTo>
                    <a:lnTo>
                      <a:pt x="130" y="174"/>
                    </a:lnTo>
                    <a:lnTo>
                      <a:pt x="130" y="172"/>
                    </a:lnTo>
                    <a:lnTo>
                      <a:pt x="129" y="171"/>
                    </a:lnTo>
                    <a:lnTo>
                      <a:pt x="129" y="172"/>
                    </a:lnTo>
                    <a:lnTo>
                      <a:pt x="127" y="172"/>
                    </a:lnTo>
                    <a:lnTo>
                      <a:pt x="127" y="171"/>
                    </a:lnTo>
                    <a:lnTo>
                      <a:pt x="127" y="170"/>
                    </a:lnTo>
                    <a:lnTo>
                      <a:pt x="126" y="170"/>
                    </a:lnTo>
                    <a:lnTo>
                      <a:pt x="126" y="168"/>
                    </a:lnTo>
                    <a:lnTo>
                      <a:pt x="125" y="168"/>
                    </a:lnTo>
                    <a:lnTo>
                      <a:pt x="125" y="167"/>
                    </a:lnTo>
                    <a:lnTo>
                      <a:pt x="126" y="167"/>
                    </a:lnTo>
                    <a:lnTo>
                      <a:pt x="126" y="168"/>
                    </a:lnTo>
                    <a:lnTo>
                      <a:pt x="127" y="167"/>
                    </a:lnTo>
                    <a:lnTo>
                      <a:pt x="127" y="166"/>
                    </a:lnTo>
                    <a:lnTo>
                      <a:pt x="126" y="166"/>
                    </a:lnTo>
                    <a:lnTo>
                      <a:pt x="127" y="166"/>
                    </a:lnTo>
                    <a:lnTo>
                      <a:pt x="127" y="165"/>
                    </a:lnTo>
                    <a:lnTo>
                      <a:pt x="129" y="165"/>
                    </a:lnTo>
                    <a:lnTo>
                      <a:pt x="129" y="163"/>
                    </a:lnTo>
                    <a:lnTo>
                      <a:pt x="130" y="162"/>
                    </a:lnTo>
                    <a:lnTo>
                      <a:pt x="130" y="161"/>
                    </a:lnTo>
                    <a:lnTo>
                      <a:pt x="129" y="161"/>
                    </a:lnTo>
                    <a:lnTo>
                      <a:pt x="130" y="161"/>
                    </a:lnTo>
                    <a:lnTo>
                      <a:pt x="130" y="159"/>
                    </a:lnTo>
                    <a:lnTo>
                      <a:pt x="130" y="158"/>
                    </a:lnTo>
                    <a:lnTo>
                      <a:pt x="131" y="158"/>
                    </a:lnTo>
                    <a:lnTo>
                      <a:pt x="131" y="157"/>
                    </a:lnTo>
                    <a:lnTo>
                      <a:pt x="131" y="155"/>
                    </a:lnTo>
                    <a:lnTo>
                      <a:pt x="131" y="154"/>
                    </a:lnTo>
                    <a:lnTo>
                      <a:pt x="133" y="154"/>
                    </a:lnTo>
                    <a:lnTo>
                      <a:pt x="133" y="153"/>
                    </a:lnTo>
                    <a:lnTo>
                      <a:pt x="133" y="151"/>
                    </a:lnTo>
                    <a:lnTo>
                      <a:pt x="134" y="150"/>
                    </a:lnTo>
                    <a:lnTo>
                      <a:pt x="134" y="149"/>
                    </a:lnTo>
                    <a:lnTo>
                      <a:pt x="135" y="148"/>
                    </a:lnTo>
                    <a:lnTo>
                      <a:pt x="135" y="146"/>
                    </a:lnTo>
                    <a:lnTo>
                      <a:pt x="135" y="145"/>
                    </a:lnTo>
                    <a:lnTo>
                      <a:pt x="135" y="144"/>
                    </a:lnTo>
                    <a:lnTo>
                      <a:pt x="135" y="142"/>
                    </a:lnTo>
                    <a:lnTo>
                      <a:pt x="135" y="141"/>
                    </a:lnTo>
                    <a:lnTo>
                      <a:pt x="135" y="138"/>
                    </a:lnTo>
                    <a:lnTo>
                      <a:pt x="134" y="137"/>
                    </a:lnTo>
                    <a:lnTo>
                      <a:pt x="133" y="137"/>
                    </a:lnTo>
                    <a:lnTo>
                      <a:pt x="133" y="136"/>
                    </a:lnTo>
                    <a:lnTo>
                      <a:pt x="131" y="136"/>
                    </a:lnTo>
                    <a:lnTo>
                      <a:pt x="130" y="136"/>
                    </a:lnTo>
                    <a:lnTo>
                      <a:pt x="130" y="137"/>
                    </a:lnTo>
                    <a:lnTo>
                      <a:pt x="127" y="137"/>
                    </a:lnTo>
                    <a:lnTo>
                      <a:pt x="127" y="136"/>
                    </a:lnTo>
                    <a:lnTo>
                      <a:pt x="126" y="134"/>
                    </a:lnTo>
                    <a:lnTo>
                      <a:pt x="125" y="136"/>
                    </a:lnTo>
                    <a:lnTo>
                      <a:pt x="123" y="136"/>
                    </a:lnTo>
                    <a:lnTo>
                      <a:pt x="122" y="137"/>
                    </a:lnTo>
                    <a:lnTo>
                      <a:pt x="122" y="138"/>
                    </a:lnTo>
                    <a:lnTo>
                      <a:pt x="121" y="138"/>
                    </a:lnTo>
                    <a:lnTo>
                      <a:pt x="121" y="140"/>
                    </a:lnTo>
                    <a:lnTo>
                      <a:pt x="119" y="140"/>
                    </a:lnTo>
                    <a:lnTo>
                      <a:pt x="118" y="140"/>
                    </a:lnTo>
                    <a:lnTo>
                      <a:pt x="118" y="141"/>
                    </a:lnTo>
                    <a:lnTo>
                      <a:pt x="117" y="141"/>
                    </a:lnTo>
                    <a:lnTo>
                      <a:pt x="116" y="141"/>
                    </a:lnTo>
                    <a:lnTo>
                      <a:pt x="116" y="140"/>
                    </a:lnTo>
                    <a:lnTo>
                      <a:pt x="114" y="140"/>
                    </a:lnTo>
                    <a:lnTo>
                      <a:pt x="113" y="138"/>
                    </a:lnTo>
                    <a:lnTo>
                      <a:pt x="112" y="138"/>
                    </a:lnTo>
                    <a:lnTo>
                      <a:pt x="112" y="137"/>
                    </a:lnTo>
                    <a:lnTo>
                      <a:pt x="110" y="137"/>
                    </a:lnTo>
                    <a:lnTo>
                      <a:pt x="110" y="136"/>
                    </a:lnTo>
                    <a:lnTo>
                      <a:pt x="110" y="134"/>
                    </a:lnTo>
                    <a:lnTo>
                      <a:pt x="110" y="133"/>
                    </a:lnTo>
                    <a:lnTo>
                      <a:pt x="110" y="132"/>
                    </a:lnTo>
                    <a:lnTo>
                      <a:pt x="109" y="132"/>
                    </a:lnTo>
                    <a:lnTo>
                      <a:pt x="109" y="130"/>
                    </a:lnTo>
                    <a:lnTo>
                      <a:pt x="109" y="129"/>
                    </a:lnTo>
                    <a:lnTo>
                      <a:pt x="108" y="129"/>
                    </a:lnTo>
                    <a:lnTo>
                      <a:pt x="106" y="129"/>
                    </a:lnTo>
                    <a:lnTo>
                      <a:pt x="105" y="129"/>
                    </a:lnTo>
                    <a:lnTo>
                      <a:pt x="105" y="128"/>
                    </a:lnTo>
                    <a:lnTo>
                      <a:pt x="104" y="128"/>
                    </a:lnTo>
                    <a:lnTo>
                      <a:pt x="102" y="125"/>
                    </a:lnTo>
                    <a:lnTo>
                      <a:pt x="102" y="124"/>
                    </a:lnTo>
                    <a:lnTo>
                      <a:pt x="102" y="123"/>
                    </a:lnTo>
                    <a:lnTo>
                      <a:pt x="99" y="121"/>
                    </a:lnTo>
                    <a:lnTo>
                      <a:pt x="96" y="120"/>
                    </a:lnTo>
                    <a:lnTo>
                      <a:pt x="96" y="119"/>
                    </a:lnTo>
                    <a:lnTo>
                      <a:pt x="95" y="119"/>
                    </a:lnTo>
                    <a:lnTo>
                      <a:pt x="95" y="117"/>
                    </a:lnTo>
                    <a:lnTo>
                      <a:pt x="93" y="117"/>
                    </a:lnTo>
                    <a:lnTo>
                      <a:pt x="93" y="116"/>
                    </a:lnTo>
                    <a:lnTo>
                      <a:pt x="92" y="116"/>
                    </a:lnTo>
                    <a:lnTo>
                      <a:pt x="92" y="115"/>
                    </a:lnTo>
                    <a:lnTo>
                      <a:pt x="93" y="113"/>
                    </a:lnTo>
                    <a:lnTo>
                      <a:pt x="92" y="112"/>
                    </a:lnTo>
                    <a:lnTo>
                      <a:pt x="92" y="111"/>
                    </a:lnTo>
                    <a:lnTo>
                      <a:pt x="91" y="108"/>
                    </a:lnTo>
                    <a:lnTo>
                      <a:pt x="91" y="107"/>
                    </a:lnTo>
                    <a:lnTo>
                      <a:pt x="89" y="107"/>
                    </a:lnTo>
                    <a:lnTo>
                      <a:pt x="88" y="107"/>
                    </a:lnTo>
                    <a:lnTo>
                      <a:pt x="88" y="106"/>
                    </a:lnTo>
                    <a:lnTo>
                      <a:pt x="87" y="106"/>
                    </a:lnTo>
                    <a:lnTo>
                      <a:pt x="87" y="104"/>
                    </a:lnTo>
                    <a:lnTo>
                      <a:pt x="85" y="103"/>
                    </a:lnTo>
                    <a:lnTo>
                      <a:pt x="84" y="103"/>
                    </a:lnTo>
                    <a:lnTo>
                      <a:pt x="84" y="102"/>
                    </a:lnTo>
                    <a:lnTo>
                      <a:pt x="83" y="102"/>
                    </a:lnTo>
                    <a:lnTo>
                      <a:pt x="83" y="100"/>
                    </a:lnTo>
                    <a:lnTo>
                      <a:pt x="82" y="100"/>
                    </a:lnTo>
                    <a:lnTo>
                      <a:pt x="80" y="99"/>
                    </a:lnTo>
                    <a:lnTo>
                      <a:pt x="79" y="98"/>
                    </a:lnTo>
                    <a:lnTo>
                      <a:pt x="78" y="98"/>
                    </a:lnTo>
                    <a:lnTo>
                      <a:pt x="78" y="96"/>
                    </a:lnTo>
                    <a:lnTo>
                      <a:pt x="76" y="95"/>
                    </a:lnTo>
                    <a:lnTo>
                      <a:pt x="75" y="94"/>
                    </a:lnTo>
                    <a:lnTo>
                      <a:pt x="71" y="93"/>
                    </a:lnTo>
                    <a:lnTo>
                      <a:pt x="68" y="93"/>
                    </a:lnTo>
                    <a:lnTo>
                      <a:pt x="66" y="91"/>
                    </a:lnTo>
                    <a:lnTo>
                      <a:pt x="64" y="89"/>
                    </a:lnTo>
                    <a:lnTo>
                      <a:pt x="63" y="87"/>
                    </a:lnTo>
                    <a:lnTo>
                      <a:pt x="62" y="86"/>
                    </a:lnTo>
                    <a:lnTo>
                      <a:pt x="61" y="86"/>
                    </a:lnTo>
                    <a:lnTo>
                      <a:pt x="59" y="85"/>
                    </a:lnTo>
                    <a:lnTo>
                      <a:pt x="58" y="85"/>
                    </a:lnTo>
                    <a:lnTo>
                      <a:pt x="57" y="85"/>
                    </a:lnTo>
                    <a:lnTo>
                      <a:pt x="55" y="83"/>
                    </a:lnTo>
                    <a:lnTo>
                      <a:pt x="54" y="83"/>
                    </a:lnTo>
                    <a:lnTo>
                      <a:pt x="55" y="82"/>
                    </a:lnTo>
                    <a:lnTo>
                      <a:pt x="55" y="81"/>
                    </a:lnTo>
                    <a:lnTo>
                      <a:pt x="54" y="79"/>
                    </a:lnTo>
                    <a:lnTo>
                      <a:pt x="51" y="77"/>
                    </a:lnTo>
                    <a:lnTo>
                      <a:pt x="47" y="74"/>
                    </a:lnTo>
                    <a:lnTo>
                      <a:pt x="45" y="74"/>
                    </a:lnTo>
                    <a:lnTo>
                      <a:pt x="37" y="72"/>
                    </a:lnTo>
                    <a:lnTo>
                      <a:pt x="36" y="72"/>
                    </a:lnTo>
                    <a:lnTo>
                      <a:pt x="27" y="69"/>
                    </a:lnTo>
                    <a:lnTo>
                      <a:pt x="25" y="69"/>
                    </a:lnTo>
                    <a:lnTo>
                      <a:pt x="24" y="69"/>
                    </a:lnTo>
                    <a:lnTo>
                      <a:pt x="23" y="69"/>
                    </a:lnTo>
                    <a:lnTo>
                      <a:pt x="23" y="68"/>
                    </a:lnTo>
                    <a:lnTo>
                      <a:pt x="23" y="66"/>
                    </a:lnTo>
                    <a:lnTo>
                      <a:pt x="21" y="66"/>
                    </a:lnTo>
                    <a:lnTo>
                      <a:pt x="21" y="65"/>
                    </a:lnTo>
                    <a:lnTo>
                      <a:pt x="20" y="65"/>
                    </a:lnTo>
                    <a:lnTo>
                      <a:pt x="19" y="65"/>
                    </a:lnTo>
                    <a:lnTo>
                      <a:pt x="19" y="64"/>
                    </a:lnTo>
                    <a:lnTo>
                      <a:pt x="17" y="64"/>
                    </a:lnTo>
                    <a:lnTo>
                      <a:pt x="17" y="62"/>
                    </a:lnTo>
                    <a:lnTo>
                      <a:pt x="16" y="62"/>
                    </a:lnTo>
                    <a:lnTo>
                      <a:pt x="16" y="61"/>
                    </a:lnTo>
                    <a:lnTo>
                      <a:pt x="16" y="60"/>
                    </a:lnTo>
                    <a:lnTo>
                      <a:pt x="15" y="60"/>
                    </a:lnTo>
                    <a:lnTo>
                      <a:pt x="15" y="58"/>
                    </a:lnTo>
                    <a:lnTo>
                      <a:pt x="13" y="58"/>
                    </a:lnTo>
                    <a:lnTo>
                      <a:pt x="12" y="58"/>
                    </a:lnTo>
                    <a:lnTo>
                      <a:pt x="12" y="60"/>
                    </a:lnTo>
                    <a:lnTo>
                      <a:pt x="11" y="60"/>
                    </a:lnTo>
                    <a:lnTo>
                      <a:pt x="10" y="60"/>
                    </a:lnTo>
                    <a:lnTo>
                      <a:pt x="10" y="58"/>
                    </a:lnTo>
                    <a:lnTo>
                      <a:pt x="10" y="57"/>
                    </a:lnTo>
                    <a:lnTo>
                      <a:pt x="7" y="52"/>
                    </a:lnTo>
                    <a:lnTo>
                      <a:pt x="7" y="51"/>
                    </a:lnTo>
                    <a:lnTo>
                      <a:pt x="6" y="47"/>
                    </a:lnTo>
                    <a:lnTo>
                      <a:pt x="6" y="44"/>
                    </a:lnTo>
                    <a:lnTo>
                      <a:pt x="4" y="41"/>
                    </a:lnTo>
                    <a:lnTo>
                      <a:pt x="3" y="39"/>
                    </a:lnTo>
                    <a:lnTo>
                      <a:pt x="3" y="38"/>
                    </a:lnTo>
                    <a:lnTo>
                      <a:pt x="0" y="32"/>
                    </a:lnTo>
                    <a:lnTo>
                      <a:pt x="2" y="32"/>
                    </a:lnTo>
                    <a:lnTo>
                      <a:pt x="3" y="32"/>
                    </a:lnTo>
                    <a:lnTo>
                      <a:pt x="4" y="32"/>
                    </a:lnTo>
                    <a:lnTo>
                      <a:pt x="4" y="31"/>
                    </a:lnTo>
                    <a:lnTo>
                      <a:pt x="6" y="31"/>
                    </a:lnTo>
                    <a:lnTo>
                      <a:pt x="11" y="27"/>
                    </a:lnTo>
                    <a:lnTo>
                      <a:pt x="13" y="26"/>
                    </a:lnTo>
                    <a:lnTo>
                      <a:pt x="13" y="24"/>
                    </a:lnTo>
                    <a:lnTo>
                      <a:pt x="16" y="22"/>
                    </a:lnTo>
                    <a:lnTo>
                      <a:pt x="19" y="21"/>
                    </a:lnTo>
                    <a:lnTo>
                      <a:pt x="19" y="19"/>
                    </a:lnTo>
                    <a:lnTo>
                      <a:pt x="20" y="19"/>
                    </a:lnTo>
                    <a:lnTo>
                      <a:pt x="21" y="19"/>
                    </a:lnTo>
                    <a:lnTo>
                      <a:pt x="21" y="18"/>
                    </a:lnTo>
                    <a:lnTo>
                      <a:pt x="21" y="17"/>
                    </a:lnTo>
                    <a:lnTo>
                      <a:pt x="23" y="17"/>
                    </a:lnTo>
                    <a:lnTo>
                      <a:pt x="23" y="15"/>
                    </a:lnTo>
                    <a:lnTo>
                      <a:pt x="24" y="15"/>
                    </a:lnTo>
                    <a:lnTo>
                      <a:pt x="24" y="14"/>
                    </a:lnTo>
                    <a:lnTo>
                      <a:pt x="25" y="13"/>
                    </a:lnTo>
                    <a:lnTo>
                      <a:pt x="27" y="13"/>
                    </a:lnTo>
                    <a:lnTo>
                      <a:pt x="27" y="11"/>
                    </a:lnTo>
                    <a:lnTo>
                      <a:pt x="27" y="13"/>
                    </a:lnTo>
                    <a:lnTo>
                      <a:pt x="27" y="14"/>
                    </a:lnTo>
                    <a:lnTo>
                      <a:pt x="28" y="14"/>
                    </a:lnTo>
                    <a:lnTo>
                      <a:pt x="28" y="15"/>
                    </a:lnTo>
                    <a:lnTo>
                      <a:pt x="29" y="15"/>
                    </a:lnTo>
                    <a:lnTo>
                      <a:pt x="30" y="15"/>
                    </a:lnTo>
                    <a:lnTo>
                      <a:pt x="32" y="15"/>
                    </a:lnTo>
                    <a:lnTo>
                      <a:pt x="33" y="15"/>
                    </a:lnTo>
                    <a:lnTo>
                      <a:pt x="33" y="17"/>
                    </a:lnTo>
                    <a:lnTo>
                      <a:pt x="34" y="17"/>
                    </a:lnTo>
                    <a:lnTo>
                      <a:pt x="36" y="17"/>
                    </a:lnTo>
                    <a:lnTo>
                      <a:pt x="36" y="18"/>
                    </a:lnTo>
                    <a:lnTo>
                      <a:pt x="37" y="18"/>
                    </a:lnTo>
                    <a:lnTo>
                      <a:pt x="38" y="18"/>
                    </a:lnTo>
                    <a:lnTo>
                      <a:pt x="38" y="17"/>
                    </a:lnTo>
                    <a:lnTo>
                      <a:pt x="38" y="15"/>
                    </a:lnTo>
                    <a:lnTo>
                      <a:pt x="40" y="15"/>
                    </a:lnTo>
                    <a:lnTo>
                      <a:pt x="40" y="14"/>
                    </a:lnTo>
                    <a:lnTo>
                      <a:pt x="41" y="14"/>
                    </a:lnTo>
                    <a:lnTo>
                      <a:pt x="41" y="13"/>
                    </a:lnTo>
                    <a:lnTo>
                      <a:pt x="41" y="11"/>
                    </a:lnTo>
                    <a:lnTo>
                      <a:pt x="42" y="11"/>
                    </a:lnTo>
                    <a:lnTo>
                      <a:pt x="42" y="10"/>
                    </a:lnTo>
                    <a:lnTo>
                      <a:pt x="42" y="9"/>
                    </a:lnTo>
                    <a:lnTo>
                      <a:pt x="44" y="7"/>
                    </a:lnTo>
                    <a:lnTo>
                      <a:pt x="44" y="6"/>
                    </a:lnTo>
                    <a:lnTo>
                      <a:pt x="45" y="6"/>
                    </a:lnTo>
                    <a:lnTo>
                      <a:pt x="45" y="5"/>
                    </a:lnTo>
                    <a:lnTo>
                      <a:pt x="45" y="4"/>
                    </a:lnTo>
                    <a:lnTo>
                      <a:pt x="45" y="2"/>
                    </a:lnTo>
                    <a:lnTo>
                      <a:pt x="45" y="1"/>
                    </a:lnTo>
                    <a:lnTo>
                      <a:pt x="46" y="1"/>
                    </a:lnTo>
                    <a:lnTo>
                      <a:pt x="46" y="0"/>
                    </a:lnTo>
                    <a:lnTo>
                      <a:pt x="47" y="0"/>
                    </a:lnTo>
                    <a:lnTo>
                      <a:pt x="49" y="0"/>
                    </a:lnTo>
                    <a:lnTo>
                      <a:pt x="50" y="0"/>
                    </a:lnTo>
                    <a:lnTo>
                      <a:pt x="50" y="1"/>
                    </a:lnTo>
                    <a:lnTo>
                      <a:pt x="51" y="1"/>
                    </a:lnTo>
                    <a:lnTo>
                      <a:pt x="53" y="1"/>
                    </a:lnTo>
                    <a:lnTo>
                      <a:pt x="54" y="2"/>
                    </a:lnTo>
                    <a:lnTo>
                      <a:pt x="54" y="1"/>
                    </a:lnTo>
                    <a:lnTo>
                      <a:pt x="54" y="2"/>
                    </a:lnTo>
                    <a:lnTo>
                      <a:pt x="55" y="2"/>
                    </a:lnTo>
                    <a:lnTo>
                      <a:pt x="55" y="4"/>
                    </a:lnTo>
                    <a:lnTo>
                      <a:pt x="57" y="4"/>
                    </a:lnTo>
                    <a:lnTo>
                      <a:pt x="57" y="2"/>
                    </a:lnTo>
                    <a:lnTo>
                      <a:pt x="58" y="2"/>
                    </a:lnTo>
                    <a:lnTo>
                      <a:pt x="59" y="2"/>
                    </a:lnTo>
                    <a:lnTo>
                      <a:pt x="61" y="2"/>
                    </a:lnTo>
                    <a:lnTo>
                      <a:pt x="62" y="2"/>
                    </a:lnTo>
                    <a:lnTo>
                      <a:pt x="63" y="1"/>
                    </a:lnTo>
                    <a:lnTo>
                      <a:pt x="64" y="1"/>
                    </a:lnTo>
                    <a:lnTo>
                      <a:pt x="66" y="1"/>
                    </a:lnTo>
                    <a:lnTo>
                      <a:pt x="67" y="1"/>
                    </a:lnTo>
                    <a:lnTo>
                      <a:pt x="68" y="1"/>
                    </a:lnTo>
                    <a:lnTo>
                      <a:pt x="68" y="2"/>
                    </a:lnTo>
                    <a:lnTo>
                      <a:pt x="68" y="4"/>
                    </a:lnTo>
                    <a:lnTo>
                      <a:pt x="68" y="5"/>
                    </a:lnTo>
                    <a:lnTo>
                      <a:pt x="67" y="5"/>
                    </a:lnTo>
                    <a:lnTo>
                      <a:pt x="67" y="6"/>
                    </a:lnTo>
                    <a:lnTo>
                      <a:pt x="67" y="7"/>
                    </a:lnTo>
                    <a:lnTo>
                      <a:pt x="67" y="9"/>
                    </a:lnTo>
                    <a:lnTo>
                      <a:pt x="66" y="9"/>
                    </a:lnTo>
                    <a:lnTo>
                      <a:pt x="66" y="10"/>
                    </a:lnTo>
                    <a:lnTo>
                      <a:pt x="64" y="10"/>
                    </a:lnTo>
                    <a:lnTo>
                      <a:pt x="64" y="11"/>
                    </a:lnTo>
                    <a:lnTo>
                      <a:pt x="64" y="13"/>
                    </a:lnTo>
                    <a:lnTo>
                      <a:pt x="63" y="13"/>
                    </a:lnTo>
                    <a:lnTo>
                      <a:pt x="63" y="14"/>
                    </a:lnTo>
                    <a:lnTo>
                      <a:pt x="64" y="14"/>
                    </a:lnTo>
                    <a:lnTo>
                      <a:pt x="64" y="15"/>
                    </a:lnTo>
                    <a:lnTo>
                      <a:pt x="63" y="15"/>
                    </a:lnTo>
                    <a:lnTo>
                      <a:pt x="64" y="15"/>
                    </a:lnTo>
                    <a:lnTo>
                      <a:pt x="64" y="17"/>
                    </a:lnTo>
                    <a:lnTo>
                      <a:pt x="64" y="18"/>
                    </a:lnTo>
                    <a:lnTo>
                      <a:pt x="64" y="19"/>
                    </a:lnTo>
                    <a:lnTo>
                      <a:pt x="64" y="21"/>
                    </a:lnTo>
                    <a:lnTo>
                      <a:pt x="64" y="22"/>
                    </a:lnTo>
                    <a:lnTo>
                      <a:pt x="64" y="23"/>
                    </a:lnTo>
                    <a:lnTo>
                      <a:pt x="64" y="24"/>
                    </a:lnTo>
                    <a:lnTo>
                      <a:pt x="63" y="24"/>
                    </a:lnTo>
                    <a:lnTo>
                      <a:pt x="63" y="26"/>
                    </a:lnTo>
                    <a:lnTo>
                      <a:pt x="62" y="26"/>
                    </a:lnTo>
                    <a:lnTo>
                      <a:pt x="62" y="27"/>
                    </a:lnTo>
                    <a:lnTo>
                      <a:pt x="62" y="28"/>
                    </a:lnTo>
                    <a:lnTo>
                      <a:pt x="61" y="28"/>
                    </a:lnTo>
                    <a:lnTo>
                      <a:pt x="59" y="28"/>
                    </a:lnTo>
                    <a:lnTo>
                      <a:pt x="59" y="30"/>
                    </a:lnTo>
                    <a:lnTo>
                      <a:pt x="58" y="30"/>
                    </a:lnTo>
                    <a:lnTo>
                      <a:pt x="58" y="31"/>
                    </a:lnTo>
                    <a:lnTo>
                      <a:pt x="58" y="32"/>
                    </a:lnTo>
                    <a:lnTo>
                      <a:pt x="58" y="34"/>
                    </a:lnTo>
                    <a:lnTo>
                      <a:pt x="59" y="35"/>
                    </a:lnTo>
                    <a:lnTo>
                      <a:pt x="59" y="36"/>
                    </a:lnTo>
                    <a:lnTo>
                      <a:pt x="61" y="36"/>
                    </a:lnTo>
                    <a:lnTo>
                      <a:pt x="61" y="38"/>
                    </a:lnTo>
                    <a:lnTo>
                      <a:pt x="62" y="38"/>
                    </a:lnTo>
                    <a:lnTo>
                      <a:pt x="61" y="38"/>
                    </a:lnTo>
                    <a:lnTo>
                      <a:pt x="62" y="39"/>
                    </a:lnTo>
                    <a:lnTo>
                      <a:pt x="62" y="40"/>
                    </a:lnTo>
                    <a:lnTo>
                      <a:pt x="63" y="40"/>
                    </a:lnTo>
                    <a:lnTo>
                      <a:pt x="62" y="40"/>
                    </a:lnTo>
                    <a:lnTo>
                      <a:pt x="63" y="40"/>
                    </a:lnTo>
                    <a:lnTo>
                      <a:pt x="63" y="41"/>
                    </a:lnTo>
                    <a:lnTo>
                      <a:pt x="64" y="41"/>
                    </a:lnTo>
                    <a:lnTo>
                      <a:pt x="64" y="43"/>
                    </a:lnTo>
                    <a:lnTo>
                      <a:pt x="63" y="43"/>
                    </a:lnTo>
                    <a:lnTo>
                      <a:pt x="63" y="44"/>
                    </a:lnTo>
                    <a:lnTo>
                      <a:pt x="64" y="44"/>
                    </a:lnTo>
                    <a:lnTo>
                      <a:pt x="63" y="44"/>
                    </a:lnTo>
                    <a:lnTo>
                      <a:pt x="63" y="45"/>
                    </a:lnTo>
                    <a:lnTo>
                      <a:pt x="63" y="47"/>
                    </a:lnTo>
                    <a:lnTo>
                      <a:pt x="63" y="48"/>
                    </a:lnTo>
                    <a:lnTo>
                      <a:pt x="64" y="48"/>
                    </a:lnTo>
                    <a:lnTo>
                      <a:pt x="64" y="49"/>
                    </a:lnTo>
                    <a:lnTo>
                      <a:pt x="63" y="49"/>
                    </a:lnTo>
                    <a:lnTo>
                      <a:pt x="63" y="51"/>
                    </a:lnTo>
                    <a:lnTo>
                      <a:pt x="63" y="52"/>
                    </a:lnTo>
                    <a:lnTo>
                      <a:pt x="63" y="53"/>
                    </a:lnTo>
                    <a:lnTo>
                      <a:pt x="63" y="55"/>
                    </a:lnTo>
                    <a:lnTo>
                      <a:pt x="63" y="56"/>
                    </a:lnTo>
                    <a:lnTo>
                      <a:pt x="64" y="56"/>
                    </a:lnTo>
                    <a:lnTo>
                      <a:pt x="66" y="56"/>
                    </a:lnTo>
                    <a:lnTo>
                      <a:pt x="66" y="57"/>
                    </a:lnTo>
                    <a:lnTo>
                      <a:pt x="67" y="57"/>
                    </a:lnTo>
                    <a:lnTo>
                      <a:pt x="67" y="58"/>
                    </a:lnTo>
                    <a:lnTo>
                      <a:pt x="66" y="58"/>
                    </a:lnTo>
                    <a:lnTo>
                      <a:pt x="66" y="60"/>
                    </a:lnTo>
                    <a:lnTo>
                      <a:pt x="67" y="60"/>
                    </a:lnTo>
                    <a:lnTo>
                      <a:pt x="67" y="61"/>
                    </a:lnTo>
                    <a:lnTo>
                      <a:pt x="67" y="62"/>
                    </a:lnTo>
                    <a:lnTo>
                      <a:pt x="68" y="62"/>
                    </a:lnTo>
                    <a:lnTo>
                      <a:pt x="70" y="62"/>
                    </a:lnTo>
                    <a:lnTo>
                      <a:pt x="70" y="61"/>
                    </a:lnTo>
                    <a:lnTo>
                      <a:pt x="70" y="60"/>
                    </a:lnTo>
                    <a:lnTo>
                      <a:pt x="71" y="61"/>
                    </a:lnTo>
                    <a:lnTo>
                      <a:pt x="72" y="61"/>
                    </a:lnTo>
                    <a:lnTo>
                      <a:pt x="74" y="61"/>
                    </a:lnTo>
                    <a:lnTo>
                      <a:pt x="74" y="60"/>
                    </a:lnTo>
                    <a:lnTo>
                      <a:pt x="74" y="58"/>
                    </a:lnTo>
                    <a:lnTo>
                      <a:pt x="75" y="58"/>
                    </a:lnTo>
                    <a:lnTo>
                      <a:pt x="76" y="58"/>
                    </a:lnTo>
                    <a:lnTo>
                      <a:pt x="76" y="60"/>
                    </a:lnTo>
                    <a:lnTo>
                      <a:pt x="78" y="60"/>
                    </a:lnTo>
                    <a:lnTo>
                      <a:pt x="79" y="60"/>
                    </a:lnTo>
                    <a:lnTo>
                      <a:pt x="79" y="61"/>
                    </a:lnTo>
                    <a:lnTo>
                      <a:pt x="79" y="62"/>
                    </a:lnTo>
                    <a:lnTo>
                      <a:pt x="78" y="61"/>
                    </a:lnTo>
                    <a:lnTo>
                      <a:pt x="76" y="61"/>
                    </a:lnTo>
                    <a:lnTo>
                      <a:pt x="76" y="62"/>
                    </a:lnTo>
                    <a:lnTo>
                      <a:pt x="76" y="64"/>
                    </a:lnTo>
                    <a:lnTo>
                      <a:pt x="76" y="65"/>
                    </a:lnTo>
                    <a:lnTo>
                      <a:pt x="76" y="66"/>
                    </a:lnTo>
                    <a:lnTo>
                      <a:pt x="78" y="68"/>
                    </a:lnTo>
                    <a:lnTo>
                      <a:pt x="79" y="68"/>
                    </a:lnTo>
                    <a:lnTo>
                      <a:pt x="79" y="69"/>
                    </a:lnTo>
                    <a:lnTo>
                      <a:pt x="80" y="69"/>
                    </a:lnTo>
                    <a:lnTo>
                      <a:pt x="79" y="69"/>
                    </a:lnTo>
                    <a:lnTo>
                      <a:pt x="80" y="69"/>
                    </a:lnTo>
                    <a:lnTo>
                      <a:pt x="80" y="70"/>
                    </a:lnTo>
                    <a:lnTo>
                      <a:pt x="79" y="70"/>
                    </a:lnTo>
                    <a:lnTo>
                      <a:pt x="80" y="70"/>
                    </a:lnTo>
                    <a:lnTo>
                      <a:pt x="79" y="72"/>
                    </a:lnTo>
                    <a:lnTo>
                      <a:pt x="80" y="72"/>
                    </a:lnTo>
                    <a:lnTo>
                      <a:pt x="80" y="73"/>
                    </a:lnTo>
                    <a:lnTo>
                      <a:pt x="80" y="74"/>
                    </a:lnTo>
                    <a:lnTo>
                      <a:pt x="80" y="76"/>
                    </a:lnTo>
                    <a:lnTo>
                      <a:pt x="82" y="76"/>
                    </a:lnTo>
                    <a:lnTo>
                      <a:pt x="82" y="77"/>
                    </a:lnTo>
                    <a:lnTo>
                      <a:pt x="82" y="78"/>
                    </a:lnTo>
                    <a:lnTo>
                      <a:pt x="80" y="78"/>
                    </a:lnTo>
                    <a:lnTo>
                      <a:pt x="80" y="77"/>
                    </a:lnTo>
                    <a:lnTo>
                      <a:pt x="80" y="78"/>
                    </a:lnTo>
                    <a:lnTo>
                      <a:pt x="82" y="78"/>
                    </a:lnTo>
                    <a:lnTo>
                      <a:pt x="82" y="79"/>
                    </a:lnTo>
                    <a:lnTo>
                      <a:pt x="82" y="81"/>
                    </a:lnTo>
                    <a:lnTo>
                      <a:pt x="83" y="81"/>
                    </a:lnTo>
                    <a:lnTo>
                      <a:pt x="83" y="82"/>
                    </a:lnTo>
                    <a:lnTo>
                      <a:pt x="83" y="83"/>
                    </a:lnTo>
                    <a:lnTo>
                      <a:pt x="84" y="83"/>
                    </a:lnTo>
                    <a:lnTo>
                      <a:pt x="84" y="82"/>
                    </a:lnTo>
                    <a:lnTo>
                      <a:pt x="84" y="81"/>
                    </a:lnTo>
                    <a:lnTo>
                      <a:pt x="85" y="81"/>
                    </a:lnTo>
                    <a:lnTo>
                      <a:pt x="85" y="82"/>
                    </a:lnTo>
                    <a:lnTo>
                      <a:pt x="87" y="82"/>
                    </a:lnTo>
                    <a:lnTo>
                      <a:pt x="87" y="83"/>
                    </a:lnTo>
                    <a:lnTo>
                      <a:pt x="88" y="83"/>
                    </a:lnTo>
                    <a:lnTo>
                      <a:pt x="88" y="82"/>
                    </a:lnTo>
                    <a:lnTo>
                      <a:pt x="88" y="81"/>
                    </a:lnTo>
                    <a:lnTo>
                      <a:pt x="89" y="81"/>
                    </a:lnTo>
                    <a:lnTo>
                      <a:pt x="89" y="82"/>
                    </a:lnTo>
                    <a:lnTo>
                      <a:pt x="89" y="83"/>
                    </a:lnTo>
                    <a:lnTo>
                      <a:pt x="89" y="85"/>
                    </a:lnTo>
                    <a:lnTo>
                      <a:pt x="91" y="85"/>
                    </a:lnTo>
                    <a:lnTo>
                      <a:pt x="92" y="85"/>
                    </a:lnTo>
                    <a:lnTo>
                      <a:pt x="92" y="86"/>
                    </a:lnTo>
                    <a:lnTo>
                      <a:pt x="93" y="87"/>
                    </a:lnTo>
                    <a:lnTo>
                      <a:pt x="95" y="87"/>
                    </a:lnTo>
                    <a:lnTo>
                      <a:pt x="95" y="89"/>
                    </a:lnTo>
                    <a:lnTo>
                      <a:pt x="96" y="89"/>
                    </a:lnTo>
                    <a:lnTo>
                      <a:pt x="97" y="89"/>
                    </a:lnTo>
                    <a:lnTo>
                      <a:pt x="97" y="90"/>
                    </a:lnTo>
                    <a:lnTo>
                      <a:pt x="97" y="91"/>
                    </a:lnTo>
                    <a:lnTo>
                      <a:pt x="97" y="93"/>
                    </a:lnTo>
                    <a:lnTo>
                      <a:pt x="99" y="93"/>
                    </a:lnTo>
                    <a:lnTo>
                      <a:pt x="99" y="94"/>
                    </a:lnTo>
                    <a:lnTo>
                      <a:pt x="99" y="95"/>
                    </a:lnTo>
                    <a:lnTo>
                      <a:pt x="100" y="95"/>
                    </a:lnTo>
                    <a:lnTo>
                      <a:pt x="100" y="96"/>
                    </a:lnTo>
                    <a:lnTo>
                      <a:pt x="101" y="96"/>
                    </a:lnTo>
                    <a:lnTo>
                      <a:pt x="102" y="96"/>
                    </a:lnTo>
                    <a:lnTo>
                      <a:pt x="104" y="96"/>
                    </a:lnTo>
                    <a:lnTo>
                      <a:pt x="104" y="95"/>
                    </a:lnTo>
                    <a:lnTo>
                      <a:pt x="105" y="96"/>
                    </a:lnTo>
                    <a:lnTo>
                      <a:pt x="106" y="96"/>
                    </a:lnTo>
                    <a:lnTo>
                      <a:pt x="106" y="95"/>
                    </a:lnTo>
                    <a:lnTo>
                      <a:pt x="108" y="95"/>
                    </a:lnTo>
                    <a:lnTo>
                      <a:pt x="109" y="95"/>
                    </a:lnTo>
                    <a:lnTo>
                      <a:pt x="109" y="94"/>
                    </a:lnTo>
                    <a:lnTo>
                      <a:pt x="109" y="93"/>
                    </a:lnTo>
                    <a:lnTo>
                      <a:pt x="110" y="93"/>
                    </a:lnTo>
                    <a:lnTo>
                      <a:pt x="110" y="91"/>
                    </a:lnTo>
                    <a:lnTo>
                      <a:pt x="109" y="91"/>
                    </a:lnTo>
                    <a:lnTo>
                      <a:pt x="110" y="91"/>
                    </a:lnTo>
                    <a:lnTo>
                      <a:pt x="112" y="91"/>
                    </a:lnTo>
                    <a:lnTo>
                      <a:pt x="112" y="90"/>
                    </a:lnTo>
                    <a:lnTo>
                      <a:pt x="112" y="89"/>
                    </a:lnTo>
                    <a:lnTo>
                      <a:pt x="113" y="90"/>
                    </a:lnTo>
                    <a:lnTo>
                      <a:pt x="113" y="91"/>
                    </a:lnTo>
                    <a:lnTo>
                      <a:pt x="114" y="91"/>
                    </a:lnTo>
                    <a:lnTo>
                      <a:pt x="114" y="93"/>
                    </a:lnTo>
                    <a:lnTo>
                      <a:pt x="116" y="93"/>
                    </a:lnTo>
                    <a:lnTo>
                      <a:pt x="116" y="94"/>
                    </a:lnTo>
                    <a:lnTo>
                      <a:pt x="116" y="95"/>
                    </a:lnTo>
                    <a:lnTo>
                      <a:pt x="117" y="95"/>
                    </a:lnTo>
                    <a:lnTo>
                      <a:pt x="117" y="96"/>
                    </a:lnTo>
                    <a:lnTo>
                      <a:pt x="117" y="98"/>
                    </a:lnTo>
                    <a:lnTo>
                      <a:pt x="118" y="98"/>
                    </a:lnTo>
                    <a:lnTo>
                      <a:pt x="118" y="96"/>
                    </a:lnTo>
                    <a:lnTo>
                      <a:pt x="119" y="96"/>
                    </a:lnTo>
                    <a:lnTo>
                      <a:pt x="119" y="98"/>
                    </a:lnTo>
                    <a:lnTo>
                      <a:pt x="119" y="96"/>
                    </a:lnTo>
                    <a:lnTo>
                      <a:pt x="119" y="95"/>
                    </a:lnTo>
                    <a:lnTo>
                      <a:pt x="119" y="96"/>
                    </a:lnTo>
                    <a:lnTo>
                      <a:pt x="121" y="96"/>
                    </a:lnTo>
                    <a:lnTo>
                      <a:pt x="122" y="96"/>
                    </a:lnTo>
                    <a:lnTo>
                      <a:pt x="122" y="95"/>
                    </a:lnTo>
                    <a:lnTo>
                      <a:pt x="122" y="96"/>
                    </a:lnTo>
                    <a:lnTo>
                      <a:pt x="123" y="96"/>
                    </a:lnTo>
                    <a:lnTo>
                      <a:pt x="123" y="95"/>
                    </a:lnTo>
                    <a:lnTo>
                      <a:pt x="122" y="94"/>
                    </a:lnTo>
                    <a:lnTo>
                      <a:pt x="123" y="94"/>
                    </a:lnTo>
                    <a:lnTo>
                      <a:pt x="123" y="93"/>
                    </a:lnTo>
                    <a:lnTo>
                      <a:pt x="123" y="91"/>
                    </a:lnTo>
                    <a:lnTo>
                      <a:pt x="125" y="91"/>
                    </a:lnTo>
                    <a:lnTo>
                      <a:pt x="125" y="90"/>
                    </a:lnTo>
                    <a:lnTo>
                      <a:pt x="126" y="90"/>
                    </a:lnTo>
                    <a:lnTo>
                      <a:pt x="127" y="90"/>
                    </a:lnTo>
                    <a:lnTo>
                      <a:pt x="127" y="89"/>
                    </a:lnTo>
                    <a:lnTo>
                      <a:pt x="129" y="89"/>
                    </a:lnTo>
                    <a:lnTo>
                      <a:pt x="130" y="89"/>
                    </a:lnTo>
                    <a:lnTo>
                      <a:pt x="131" y="89"/>
                    </a:lnTo>
                    <a:lnTo>
                      <a:pt x="133" y="87"/>
                    </a:lnTo>
                    <a:lnTo>
                      <a:pt x="134" y="87"/>
                    </a:lnTo>
                    <a:lnTo>
                      <a:pt x="133" y="87"/>
                    </a:lnTo>
                    <a:lnTo>
                      <a:pt x="133" y="89"/>
                    </a:lnTo>
                    <a:lnTo>
                      <a:pt x="133" y="90"/>
                    </a:lnTo>
                    <a:lnTo>
                      <a:pt x="134" y="91"/>
                    </a:lnTo>
                    <a:lnTo>
                      <a:pt x="135" y="91"/>
                    </a:lnTo>
                    <a:lnTo>
                      <a:pt x="135" y="90"/>
                    </a:lnTo>
                    <a:lnTo>
                      <a:pt x="136" y="90"/>
                    </a:lnTo>
                    <a:lnTo>
                      <a:pt x="138" y="90"/>
                    </a:lnTo>
                    <a:lnTo>
                      <a:pt x="139" y="90"/>
                    </a:lnTo>
                    <a:lnTo>
                      <a:pt x="139" y="91"/>
                    </a:lnTo>
                    <a:lnTo>
                      <a:pt x="140" y="91"/>
                    </a:lnTo>
                    <a:lnTo>
                      <a:pt x="139" y="93"/>
                    </a:lnTo>
                    <a:lnTo>
                      <a:pt x="138" y="94"/>
                    </a:lnTo>
                    <a:lnTo>
                      <a:pt x="138" y="95"/>
                    </a:lnTo>
                    <a:lnTo>
                      <a:pt x="136" y="95"/>
                    </a:lnTo>
                    <a:lnTo>
                      <a:pt x="136" y="96"/>
                    </a:lnTo>
                    <a:lnTo>
                      <a:pt x="136" y="98"/>
                    </a:lnTo>
                    <a:lnTo>
                      <a:pt x="136" y="99"/>
                    </a:lnTo>
                    <a:lnTo>
                      <a:pt x="138" y="100"/>
                    </a:lnTo>
                    <a:lnTo>
                      <a:pt x="139" y="100"/>
                    </a:lnTo>
                    <a:lnTo>
                      <a:pt x="139" y="102"/>
                    </a:lnTo>
                    <a:lnTo>
                      <a:pt x="139" y="103"/>
                    </a:lnTo>
                    <a:lnTo>
                      <a:pt x="140" y="102"/>
                    </a:lnTo>
                    <a:lnTo>
                      <a:pt x="142" y="100"/>
                    </a:lnTo>
                    <a:lnTo>
                      <a:pt x="142" y="102"/>
                    </a:lnTo>
                    <a:lnTo>
                      <a:pt x="140" y="102"/>
                    </a:lnTo>
                    <a:lnTo>
                      <a:pt x="142" y="103"/>
                    </a:lnTo>
                    <a:lnTo>
                      <a:pt x="143" y="104"/>
                    </a:lnTo>
                    <a:lnTo>
                      <a:pt x="144" y="106"/>
                    </a:lnTo>
                    <a:lnTo>
                      <a:pt x="146" y="106"/>
                    </a:lnTo>
                    <a:lnTo>
                      <a:pt x="147" y="106"/>
                    </a:lnTo>
                    <a:lnTo>
                      <a:pt x="148" y="107"/>
                    </a:lnTo>
                    <a:lnTo>
                      <a:pt x="150" y="108"/>
                    </a:lnTo>
                    <a:lnTo>
                      <a:pt x="148" y="108"/>
                    </a:lnTo>
                    <a:lnTo>
                      <a:pt x="148" y="110"/>
                    </a:lnTo>
                    <a:lnTo>
                      <a:pt x="148" y="111"/>
                    </a:lnTo>
                    <a:lnTo>
                      <a:pt x="148" y="112"/>
                    </a:lnTo>
                    <a:lnTo>
                      <a:pt x="150" y="112"/>
                    </a:lnTo>
                    <a:lnTo>
                      <a:pt x="150" y="113"/>
                    </a:lnTo>
                    <a:lnTo>
                      <a:pt x="151" y="115"/>
                    </a:lnTo>
                    <a:lnTo>
                      <a:pt x="151" y="113"/>
                    </a:lnTo>
                    <a:lnTo>
                      <a:pt x="151" y="112"/>
                    </a:lnTo>
                    <a:lnTo>
                      <a:pt x="152" y="112"/>
                    </a:lnTo>
                    <a:lnTo>
                      <a:pt x="152" y="111"/>
                    </a:lnTo>
                    <a:lnTo>
                      <a:pt x="154" y="111"/>
                    </a:lnTo>
                    <a:lnTo>
                      <a:pt x="154" y="112"/>
                    </a:lnTo>
                    <a:lnTo>
                      <a:pt x="155" y="112"/>
                    </a:lnTo>
                    <a:lnTo>
                      <a:pt x="155" y="113"/>
                    </a:lnTo>
                    <a:lnTo>
                      <a:pt x="156" y="113"/>
                    </a:lnTo>
                    <a:lnTo>
                      <a:pt x="157" y="113"/>
                    </a:lnTo>
                    <a:lnTo>
                      <a:pt x="157" y="115"/>
                    </a:lnTo>
                    <a:lnTo>
                      <a:pt x="159" y="115"/>
                    </a:lnTo>
                    <a:lnTo>
                      <a:pt x="159" y="113"/>
                    </a:lnTo>
                    <a:lnTo>
                      <a:pt x="157" y="113"/>
                    </a:lnTo>
                    <a:lnTo>
                      <a:pt x="157" y="112"/>
                    </a:lnTo>
                    <a:lnTo>
                      <a:pt x="157" y="111"/>
                    </a:lnTo>
                    <a:lnTo>
                      <a:pt x="159" y="111"/>
                    </a:lnTo>
                    <a:lnTo>
                      <a:pt x="157" y="112"/>
                    </a:lnTo>
                    <a:lnTo>
                      <a:pt x="159" y="112"/>
                    </a:lnTo>
                    <a:lnTo>
                      <a:pt x="160" y="112"/>
                    </a:lnTo>
                    <a:lnTo>
                      <a:pt x="161" y="111"/>
                    </a:lnTo>
                    <a:lnTo>
                      <a:pt x="163" y="111"/>
                    </a:lnTo>
                    <a:lnTo>
                      <a:pt x="164" y="112"/>
                    </a:lnTo>
                    <a:lnTo>
                      <a:pt x="164" y="113"/>
                    </a:lnTo>
                    <a:lnTo>
                      <a:pt x="165" y="113"/>
                    </a:lnTo>
                    <a:lnTo>
                      <a:pt x="165" y="115"/>
                    </a:lnTo>
                    <a:lnTo>
                      <a:pt x="165" y="116"/>
                    </a:lnTo>
                    <a:lnTo>
                      <a:pt x="167" y="117"/>
                    </a:lnTo>
                    <a:lnTo>
                      <a:pt x="168" y="116"/>
                    </a:lnTo>
                    <a:lnTo>
                      <a:pt x="169" y="116"/>
                    </a:lnTo>
                    <a:lnTo>
                      <a:pt x="169" y="115"/>
                    </a:lnTo>
                    <a:lnTo>
                      <a:pt x="171" y="115"/>
                    </a:lnTo>
                    <a:lnTo>
                      <a:pt x="171" y="116"/>
                    </a:lnTo>
                    <a:lnTo>
                      <a:pt x="172" y="116"/>
                    </a:lnTo>
                    <a:lnTo>
                      <a:pt x="172" y="117"/>
                    </a:lnTo>
                    <a:lnTo>
                      <a:pt x="171" y="117"/>
                    </a:lnTo>
                    <a:lnTo>
                      <a:pt x="172" y="119"/>
                    </a:lnTo>
                    <a:lnTo>
                      <a:pt x="171" y="119"/>
                    </a:lnTo>
                    <a:lnTo>
                      <a:pt x="171" y="120"/>
                    </a:lnTo>
                    <a:lnTo>
                      <a:pt x="169" y="120"/>
                    </a:lnTo>
                    <a:lnTo>
                      <a:pt x="171" y="120"/>
                    </a:lnTo>
                    <a:lnTo>
                      <a:pt x="171" y="121"/>
                    </a:lnTo>
                    <a:lnTo>
                      <a:pt x="171" y="123"/>
                    </a:lnTo>
                    <a:lnTo>
                      <a:pt x="172" y="124"/>
                    </a:lnTo>
                    <a:lnTo>
                      <a:pt x="172" y="125"/>
                    </a:lnTo>
                    <a:lnTo>
                      <a:pt x="173" y="125"/>
                    </a:lnTo>
                    <a:lnTo>
                      <a:pt x="174" y="125"/>
                    </a:lnTo>
                    <a:lnTo>
                      <a:pt x="174" y="124"/>
                    </a:lnTo>
                    <a:lnTo>
                      <a:pt x="176" y="124"/>
                    </a:lnTo>
                    <a:lnTo>
                      <a:pt x="176" y="123"/>
                    </a:lnTo>
                    <a:lnTo>
                      <a:pt x="176" y="121"/>
                    </a:lnTo>
                    <a:lnTo>
                      <a:pt x="177" y="121"/>
                    </a:lnTo>
                    <a:lnTo>
                      <a:pt x="177" y="120"/>
                    </a:lnTo>
                    <a:lnTo>
                      <a:pt x="178" y="121"/>
                    </a:lnTo>
                    <a:lnTo>
                      <a:pt x="178" y="123"/>
                    </a:lnTo>
                    <a:lnTo>
                      <a:pt x="177" y="123"/>
                    </a:lnTo>
                    <a:lnTo>
                      <a:pt x="177" y="124"/>
                    </a:lnTo>
                    <a:lnTo>
                      <a:pt x="178" y="124"/>
                    </a:lnTo>
                    <a:lnTo>
                      <a:pt x="180" y="124"/>
                    </a:lnTo>
                    <a:lnTo>
                      <a:pt x="180" y="125"/>
                    </a:lnTo>
                    <a:lnTo>
                      <a:pt x="181" y="125"/>
                    </a:lnTo>
                    <a:lnTo>
                      <a:pt x="181" y="127"/>
                    </a:lnTo>
                    <a:lnTo>
                      <a:pt x="182" y="127"/>
                    </a:lnTo>
                    <a:lnTo>
                      <a:pt x="184" y="127"/>
                    </a:lnTo>
                    <a:lnTo>
                      <a:pt x="184" y="128"/>
                    </a:lnTo>
                    <a:lnTo>
                      <a:pt x="184" y="129"/>
                    </a:lnTo>
                    <a:lnTo>
                      <a:pt x="185" y="130"/>
                    </a:lnTo>
                    <a:lnTo>
                      <a:pt x="185" y="129"/>
                    </a:lnTo>
                    <a:lnTo>
                      <a:pt x="186" y="129"/>
                    </a:lnTo>
                    <a:lnTo>
                      <a:pt x="186" y="128"/>
                    </a:lnTo>
                    <a:lnTo>
                      <a:pt x="186" y="129"/>
                    </a:lnTo>
                    <a:lnTo>
                      <a:pt x="188" y="129"/>
                    </a:lnTo>
                    <a:lnTo>
                      <a:pt x="188" y="128"/>
                    </a:lnTo>
                    <a:lnTo>
                      <a:pt x="188" y="127"/>
                    </a:lnTo>
                    <a:lnTo>
                      <a:pt x="189" y="127"/>
                    </a:lnTo>
                    <a:lnTo>
                      <a:pt x="189" y="128"/>
                    </a:lnTo>
                    <a:lnTo>
                      <a:pt x="190" y="128"/>
                    </a:lnTo>
                    <a:lnTo>
                      <a:pt x="191" y="127"/>
                    </a:lnTo>
                    <a:lnTo>
                      <a:pt x="193" y="127"/>
                    </a:lnTo>
                    <a:lnTo>
                      <a:pt x="194" y="125"/>
                    </a:lnTo>
                    <a:lnTo>
                      <a:pt x="194" y="124"/>
                    </a:lnTo>
                    <a:lnTo>
                      <a:pt x="195" y="124"/>
                    </a:lnTo>
                    <a:lnTo>
                      <a:pt x="197" y="124"/>
                    </a:lnTo>
                    <a:lnTo>
                      <a:pt x="197" y="125"/>
                    </a:lnTo>
                    <a:lnTo>
                      <a:pt x="198" y="125"/>
                    </a:lnTo>
                    <a:lnTo>
                      <a:pt x="199" y="125"/>
                    </a:lnTo>
                    <a:lnTo>
                      <a:pt x="201" y="127"/>
                    </a:lnTo>
                    <a:lnTo>
                      <a:pt x="201" y="125"/>
                    </a:lnTo>
                    <a:lnTo>
                      <a:pt x="202" y="125"/>
                    </a:lnTo>
                    <a:lnTo>
                      <a:pt x="202" y="124"/>
                    </a:lnTo>
                    <a:lnTo>
                      <a:pt x="203" y="124"/>
                    </a:lnTo>
                    <a:lnTo>
                      <a:pt x="202" y="125"/>
                    </a:lnTo>
                    <a:lnTo>
                      <a:pt x="202" y="127"/>
                    </a:lnTo>
                    <a:lnTo>
                      <a:pt x="203" y="125"/>
                    </a:lnTo>
                    <a:lnTo>
                      <a:pt x="205" y="125"/>
                    </a:lnTo>
                    <a:lnTo>
                      <a:pt x="206" y="127"/>
                    </a:lnTo>
                    <a:lnTo>
                      <a:pt x="207" y="125"/>
                    </a:lnTo>
                    <a:lnTo>
                      <a:pt x="208" y="125"/>
                    </a:lnTo>
                    <a:lnTo>
                      <a:pt x="210" y="125"/>
                    </a:lnTo>
                    <a:lnTo>
                      <a:pt x="210" y="127"/>
                    </a:lnTo>
                    <a:lnTo>
                      <a:pt x="211" y="127"/>
                    </a:lnTo>
                    <a:lnTo>
                      <a:pt x="212" y="127"/>
                    </a:lnTo>
                    <a:lnTo>
                      <a:pt x="212" y="125"/>
                    </a:lnTo>
                    <a:lnTo>
                      <a:pt x="212" y="124"/>
                    </a:lnTo>
                    <a:lnTo>
                      <a:pt x="212" y="123"/>
                    </a:lnTo>
                    <a:lnTo>
                      <a:pt x="214" y="124"/>
                    </a:lnTo>
                    <a:lnTo>
                      <a:pt x="215" y="125"/>
                    </a:lnTo>
                    <a:lnTo>
                      <a:pt x="215" y="127"/>
                    </a:lnTo>
                    <a:lnTo>
                      <a:pt x="215" y="128"/>
                    </a:lnTo>
                    <a:lnTo>
                      <a:pt x="215" y="129"/>
                    </a:lnTo>
                    <a:lnTo>
                      <a:pt x="216" y="129"/>
                    </a:lnTo>
                    <a:lnTo>
                      <a:pt x="216" y="128"/>
                    </a:lnTo>
                    <a:lnTo>
                      <a:pt x="218" y="127"/>
                    </a:lnTo>
                    <a:lnTo>
                      <a:pt x="219" y="127"/>
                    </a:lnTo>
                    <a:lnTo>
                      <a:pt x="219" y="125"/>
                    </a:lnTo>
                    <a:lnTo>
                      <a:pt x="218" y="125"/>
                    </a:lnTo>
                    <a:lnTo>
                      <a:pt x="218" y="124"/>
                    </a:lnTo>
                    <a:lnTo>
                      <a:pt x="219" y="124"/>
                    </a:lnTo>
                    <a:lnTo>
                      <a:pt x="220" y="124"/>
                    </a:lnTo>
                    <a:lnTo>
                      <a:pt x="220" y="125"/>
                    </a:lnTo>
                    <a:lnTo>
                      <a:pt x="220" y="127"/>
                    </a:lnTo>
                    <a:lnTo>
                      <a:pt x="222" y="127"/>
                    </a:lnTo>
                    <a:lnTo>
                      <a:pt x="222" y="125"/>
                    </a:lnTo>
                    <a:lnTo>
                      <a:pt x="223" y="127"/>
                    </a:lnTo>
                    <a:lnTo>
                      <a:pt x="224" y="127"/>
                    </a:lnTo>
                    <a:lnTo>
                      <a:pt x="224" y="125"/>
                    </a:lnTo>
                    <a:lnTo>
                      <a:pt x="226" y="125"/>
                    </a:lnTo>
                    <a:lnTo>
                      <a:pt x="227" y="125"/>
                    </a:lnTo>
                    <a:lnTo>
                      <a:pt x="228" y="127"/>
                    </a:lnTo>
                    <a:lnTo>
                      <a:pt x="228" y="125"/>
                    </a:lnTo>
                    <a:lnTo>
                      <a:pt x="229" y="125"/>
                    </a:lnTo>
                    <a:lnTo>
                      <a:pt x="229" y="124"/>
                    </a:lnTo>
                    <a:lnTo>
                      <a:pt x="228" y="124"/>
                    </a:lnTo>
                    <a:lnTo>
                      <a:pt x="228" y="123"/>
                    </a:lnTo>
                    <a:lnTo>
                      <a:pt x="228" y="121"/>
                    </a:lnTo>
                    <a:lnTo>
                      <a:pt x="229" y="121"/>
                    </a:lnTo>
                    <a:lnTo>
                      <a:pt x="231" y="121"/>
                    </a:lnTo>
                    <a:lnTo>
                      <a:pt x="232" y="123"/>
                    </a:lnTo>
                    <a:lnTo>
                      <a:pt x="232" y="121"/>
                    </a:lnTo>
                    <a:lnTo>
                      <a:pt x="233" y="121"/>
                    </a:lnTo>
                    <a:lnTo>
                      <a:pt x="233" y="123"/>
                    </a:lnTo>
                    <a:lnTo>
                      <a:pt x="235" y="123"/>
                    </a:lnTo>
                    <a:lnTo>
                      <a:pt x="235" y="124"/>
                    </a:lnTo>
                    <a:lnTo>
                      <a:pt x="233" y="124"/>
                    </a:lnTo>
                    <a:lnTo>
                      <a:pt x="233" y="125"/>
                    </a:lnTo>
                    <a:lnTo>
                      <a:pt x="233" y="127"/>
                    </a:lnTo>
                    <a:lnTo>
                      <a:pt x="233" y="128"/>
                    </a:lnTo>
                    <a:lnTo>
                      <a:pt x="235" y="128"/>
                    </a:lnTo>
                    <a:lnTo>
                      <a:pt x="235" y="127"/>
                    </a:lnTo>
                    <a:lnTo>
                      <a:pt x="235" y="125"/>
                    </a:lnTo>
                    <a:lnTo>
                      <a:pt x="236" y="125"/>
                    </a:lnTo>
                    <a:lnTo>
                      <a:pt x="237" y="127"/>
                    </a:lnTo>
                    <a:lnTo>
                      <a:pt x="237" y="128"/>
                    </a:lnTo>
                    <a:lnTo>
                      <a:pt x="237" y="129"/>
                    </a:lnTo>
                    <a:lnTo>
                      <a:pt x="237" y="130"/>
                    </a:lnTo>
                    <a:lnTo>
                      <a:pt x="239" y="130"/>
                    </a:lnTo>
                    <a:lnTo>
                      <a:pt x="240" y="130"/>
                    </a:lnTo>
                    <a:lnTo>
                      <a:pt x="240" y="132"/>
                    </a:lnTo>
                    <a:lnTo>
                      <a:pt x="241" y="132"/>
                    </a:lnTo>
                    <a:lnTo>
                      <a:pt x="243" y="132"/>
                    </a:lnTo>
                    <a:lnTo>
                      <a:pt x="243" y="133"/>
                    </a:lnTo>
                    <a:lnTo>
                      <a:pt x="244" y="133"/>
                    </a:lnTo>
                    <a:lnTo>
                      <a:pt x="244" y="134"/>
                    </a:lnTo>
                    <a:lnTo>
                      <a:pt x="243" y="134"/>
                    </a:lnTo>
                    <a:lnTo>
                      <a:pt x="243" y="136"/>
                    </a:lnTo>
                    <a:lnTo>
                      <a:pt x="241" y="137"/>
                    </a:lnTo>
                    <a:lnTo>
                      <a:pt x="243" y="137"/>
                    </a:lnTo>
                    <a:lnTo>
                      <a:pt x="244" y="137"/>
                    </a:lnTo>
                    <a:lnTo>
                      <a:pt x="244" y="138"/>
                    </a:lnTo>
                    <a:lnTo>
                      <a:pt x="244" y="140"/>
                    </a:lnTo>
                    <a:lnTo>
                      <a:pt x="243" y="140"/>
                    </a:lnTo>
                    <a:lnTo>
                      <a:pt x="241" y="140"/>
                    </a:lnTo>
                    <a:lnTo>
                      <a:pt x="241" y="138"/>
                    </a:lnTo>
                    <a:lnTo>
                      <a:pt x="240" y="138"/>
                    </a:lnTo>
                    <a:lnTo>
                      <a:pt x="239" y="138"/>
                    </a:lnTo>
                    <a:lnTo>
                      <a:pt x="237" y="138"/>
                    </a:lnTo>
                    <a:lnTo>
                      <a:pt x="237" y="140"/>
                    </a:lnTo>
                    <a:lnTo>
                      <a:pt x="237" y="141"/>
                    </a:lnTo>
                    <a:lnTo>
                      <a:pt x="237" y="142"/>
                    </a:lnTo>
                    <a:lnTo>
                      <a:pt x="237" y="144"/>
                    </a:lnTo>
                    <a:lnTo>
                      <a:pt x="236" y="144"/>
                    </a:lnTo>
                    <a:lnTo>
                      <a:pt x="237" y="144"/>
                    </a:lnTo>
                    <a:lnTo>
                      <a:pt x="237" y="145"/>
                    </a:lnTo>
                    <a:lnTo>
                      <a:pt x="239" y="145"/>
                    </a:lnTo>
                    <a:lnTo>
                      <a:pt x="239" y="144"/>
                    </a:lnTo>
                    <a:lnTo>
                      <a:pt x="240" y="144"/>
                    </a:lnTo>
                    <a:lnTo>
                      <a:pt x="241" y="144"/>
                    </a:lnTo>
                    <a:lnTo>
                      <a:pt x="243" y="144"/>
                    </a:lnTo>
                    <a:lnTo>
                      <a:pt x="244" y="144"/>
                    </a:lnTo>
                    <a:lnTo>
                      <a:pt x="244" y="145"/>
                    </a:lnTo>
                    <a:lnTo>
                      <a:pt x="244" y="146"/>
                    </a:lnTo>
                    <a:lnTo>
                      <a:pt x="243" y="146"/>
                    </a:lnTo>
                    <a:lnTo>
                      <a:pt x="244" y="146"/>
                    </a:lnTo>
                    <a:lnTo>
                      <a:pt x="245" y="146"/>
                    </a:lnTo>
                    <a:lnTo>
                      <a:pt x="246" y="148"/>
                    </a:lnTo>
                    <a:lnTo>
                      <a:pt x="248" y="148"/>
                    </a:lnTo>
                    <a:lnTo>
                      <a:pt x="248" y="146"/>
                    </a:lnTo>
                    <a:lnTo>
                      <a:pt x="249" y="146"/>
                    </a:lnTo>
                    <a:lnTo>
                      <a:pt x="250" y="148"/>
                    </a:lnTo>
                    <a:lnTo>
                      <a:pt x="252" y="148"/>
                    </a:lnTo>
                    <a:lnTo>
                      <a:pt x="252" y="149"/>
                    </a:lnTo>
                    <a:lnTo>
                      <a:pt x="252" y="150"/>
                    </a:lnTo>
                    <a:lnTo>
                      <a:pt x="253" y="150"/>
                    </a:lnTo>
                    <a:lnTo>
                      <a:pt x="253" y="149"/>
                    </a:lnTo>
                    <a:lnTo>
                      <a:pt x="254" y="149"/>
                    </a:lnTo>
                    <a:lnTo>
                      <a:pt x="254" y="148"/>
                    </a:lnTo>
                    <a:lnTo>
                      <a:pt x="256" y="148"/>
                    </a:lnTo>
                    <a:lnTo>
                      <a:pt x="256" y="149"/>
                    </a:lnTo>
                    <a:lnTo>
                      <a:pt x="257" y="149"/>
                    </a:lnTo>
                    <a:lnTo>
                      <a:pt x="257" y="148"/>
                    </a:lnTo>
                    <a:lnTo>
                      <a:pt x="257" y="146"/>
                    </a:lnTo>
                    <a:lnTo>
                      <a:pt x="257" y="145"/>
                    </a:lnTo>
                    <a:lnTo>
                      <a:pt x="257" y="144"/>
                    </a:lnTo>
                    <a:lnTo>
                      <a:pt x="257" y="142"/>
                    </a:lnTo>
                    <a:lnTo>
                      <a:pt x="257" y="141"/>
                    </a:lnTo>
                    <a:lnTo>
                      <a:pt x="258" y="141"/>
                    </a:lnTo>
                    <a:lnTo>
                      <a:pt x="258" y="140"/>
                    </a:lnTo>
                    <a:lnTo>
                      <a:pt x="257" y="140"/>
                    </a:lnTo>
                    <a:lnTo>
                      <a:pt x="257" y="138"/>
                    </a:lnTo>
                    <a:lnTo>
                      <a:pt x="256" y="138"/>
                    </a:lnTo>
                    <a:lnTo>
                      <a:pt x="256" y="137"/>
                    </a:lnTo>
                    <a:lnTo>
                      <a:pt x="256" y="136"/>
                    </a:lnTo>
                    <a:lnTo>
                      <a:pt x="256" y="134"/>
                    </a:lnTo>
                    <a:lnTo>
                      <a:pt x="254" y="134"/>
                    </a:lnTo>
                    <a:lnTo>
                      <a:pt x="256" y="133"/>
                    </a:lnTo>
                    <a:lnTo>
                      <a:pt x="257" y="133"/>
                    </a:lnTo>
                    <a:lnTo>
                      <a:pt x="257" y="134"/>
                    </a:lnTo>
                    <a:lnTo>
                      <a:pt x="257" y="136"/>
                    </a:lnTo>
                    <a:lnTo>
                      <a:pt x="257" y="137"/>
                    </a:lnTo>
                    <a:lnTo>
                      <a:pt x="258" y="137"/>
                    </a:lnTo>
                    <a:lnTo>
                      <a:pt x="260" y="137"/>
                    </a:lnTo>
                    <a:lnTo>
                      <a:pt x="260" y="136"/>
                    </a:lnTo>
                    <a:lnTo>
                      <a:pt x="260" y="134"/>
                    </a:lnTo>
                    <a:lnTo>
                      <a:pt x="260" y="133"/>
                    </a:lnTo>
                    <a:lnTo>
                      <a:pt x="261" y="133"/>
                    </a:lnTo>
                    <a:lnTo>
                      <a:pt x="262" y="133"/>
                    </a:lnTo>
                    <a:lnTo>
                      <a:pt x="262" y="134"/>
                    </a:lnTo>
                    <a:lnTo>
                      <a:pt x="263" y="134"/>
                    </a:lnTo>
                    <a:lnTo>
                      <a:pt x="265" y="134"/>
                    </a:lnTo>
                    <a:lnTo>
                      <a:pt x="266" y="134"/>
                    </a:lnTo>
                    <a:lnTo>
                      <a:pt x="266" y="133"/>
                    </a:lnTo>
                    <a:lnTo>
                      <a:pt x="267" y="133"/>
                    </a:lnTo>
                    <a:lnTo>
                      <a:pt x="267" y="132"/>
                    </a:lnTo>
                    <a:lnTo>
                      <a:pt x="269" y="132"/>
                    </a:lnTo>
                    <a:lnTo>
                      <a:pt x="269" y="133"/>
                    </a:lnTo>
                    <a:lnTo>
                      <a:pt x="270" y="133"/>
                    </a:lnTo>
                    <a:lnTo>
                      <a:pt x="270" y="134"/>
                    </a:lnTo>
                    <a:lnTo>
                      <a:pt x="271" y="134"/>
                    </a:lnTo>
                    <a:lnTo>
                      <a:pt x="271" y="133"/>
                    </a:lnTo>
                    <a:lnTo>
                      <a:pt x="271" y="132"/>
                    </a:lnTo>
                    <a:lnTo>
                      <a:pt x="271" y="130"/>
                    </a:lnTo>
                    <a:lnTo>
                      <a:pt x="273" y="130"/>
                    </a:lnTo>
                    <a:lnTo>
                      <a:pt x="273" y="129"/>
                    </a:lnTo>
                    <a:lnTo>
                      <a:pt x="271" y="129"/>
                    </a:lnTo>
                    <a:lnTo>
                      <a:pt x="271" y="128"/>
                    </a:lnTo>
                    <a:lnTo>
                      <a:pt x="273" y="128"/>
                    </a:lnTo>
                    <a:lnTo>
                      <a:pt x="274" y="128"/>
                    </a:lnTo>
                    <a:lnTo>
                      <a:pt x="275" y="128"/>
                    </a:lnTo>
                    <a:lnTo>
                      <a:pt x="277" y="128"/>
                    </a:lnTo>
                    <a:lnTo>
                      <a:pt x="278" y="128"/>
                    </a:lnTo>
                    <a:lnTo>
                      <a:pt x="278" y="129"/>
                    </a:lnTo>
                    <a:lnTo>
                      <a:pt x="279" y="129"/>
                    </a:lnTo>
                    <a:lnTo>
                      <a:pt x="279" y="128"/>
                    </a:lnTo>
                    <a:lnTo>
                      <a:pt x="280" y="128"/>
                    </a:lnTo>
                    <a:lnTo>
                      <a:pt x="280" y="129"/>
                    </a:lnTo>
                    <a:lnTo>
                      <a:pt x="282" y="129"/>
                    </a:lnTo>
                    <a:lnTo>
                      <a:pt x="283" y="129"/>
                    </a:lnTo>
                    <a:lnTo>
                      <a:pt x="284" y="129"/>
                    </a:lnTo>
                    <a:lnTo>
                      <a:pt x="286" y="129"/>
                    </a:lnTo>
                    <a:lnTo>
                      <a:pt x="286" y="128"/>
                    </a:lnTo>
                    <a:lnTo>
                      <a:pt x="287" y="128"/>
                    </a:lnTo>
                    <a:lnTo>
                      <a:pt x="287" y="127"/>
                    </a:lnTo>
                    <a:lnTo>
                      <a:pt x="287" y="125"/>
                    </a:lnTo>
                    <a:lnTo>
                      <a:pt x="286" y="125"/>
                    </a:lnTo>
                    <a:lnTo>
                      <a:pt x="286" y="124"/>
                    </a:lnTo>
                    <a:lnTo>
                      <a:pt x="286" y="123"/>
                    </a:lnTo>
                    <a:lnTo>
                      <a:pt x="286" y="124"/>
                    </a:lnTo>
                    <a:lnTo>
                      <a:pt x="287" y="124"/>
                    </a:lnTo>
                    <a:lnTo>
                      <a:pt x="288" y="124"/>
                    </a:lnTo>
                    <a:lnTo>
                      <a:pt x="290" y="124"/>
                    </a:lnTo>
                    <a:lnTo>
                      <a:pt x="291" y="124"/>
                    </a:lnTo>
                    <a:lnTo>
                      <a:pt x="292" y="124"/>
                    </a:lnTo>
                    <a:lnTo>
                      <a:pt x="294" y="124"/>
                    </a:lnTo>
                    <a:lnTo>
                      <a:pt x="295" y="124"/>
                    </a:lnTo>
                    <a:lnTo>
                      <a:pt x="296" y="124"/>
                    </a:lnTo>
                    <a:lnTo>
                      <a:pt x="296" y="125"/>
                    </a:lnTo>
                    <a:lnTo>
                      <a:pt x="296" y="127"/>
                    </a:lnTo>
                    <a:lnTo>
                      <a:pt x="296" y="128"/>
                    </a:lnTo>
                    <a:lnTo>
                      <a:pt x="296" y="129"/>
                    </a:lnTo>
                    <a:lnTo>
                      <a:pt x="296" y="128"/>
                    </a:lnTo>
                    <a:lnTo>
                      <a:pt x="298" y="128"/>
                    </a:lnTo>
                    <a:lnTo>
                      <a:pt x="298" y="127"/>
                    </a:lnTo>
                    <a:lnTo>
                      <a:pt x="299" y="127"/>
                    </a:lnTo>
                    <a:lnTo>
                      <a:pt x="300" y="125"/>
                    </a:lnTo>
                    <a:lnTo>
                      <a:pt x="300" y="127"/>
                    </a:lnTo>
                    <a:lnTo>
                      <a:pt x="300" y="128"/>
                    </a:lnTo>
                    <a:lnTo>
                      <a:pt x="299" y="128"/>
                    </a:lnTo>
                    <a:lnTo>
                      <a:pt x="299" y="129"/>
                    </a:lnTo>
                    <a:lnTo>
                      <a:pt x="299" y="130"/>
                    </a:lnTo>
                    <a:lnTo>
                      <a:pt x="298" y="130"/>
                    </a:lnTo>
                    <a:lnTo>
                      <a:pt x="298" y="132"/>
                    </a:lnTo>
                    <a:lnTo>
                      <a:pt x="299" y="130"/>
                    </a:lnTo>
                    <a:lnTo>
                      <a:pt x="300" y="129"/>
                    </a:lnTo>
                    <a:lnTo>
                      <a:pt x="301" y="129"/>
                    </a:lnTo>
                    <a:lnTo>
                      <a:pt x="303" y="130"/>
                    </a:lnTo>
                    <a:lnTo>
                      <a:pt x="304" y="130"/>
                    </a:lnTo>
                    <a:lnTo>
                      <a:pt x="305" y="130"/>
                    </a:lnTo>
                    <a:lnTo>
                      <a:pt x="305" y="129"/>
                    </a:lnTo>
                    <a:lnTo>
                      <a:pt x="307" y="129"/>
                    </a:lnTo>
                    <a:lnTo>
                      <a:pt x="307" y="128"/>
                    </a:lnTo>
                    <a:lnTo>
                      <a:pt x="307" y="127"/>
                    </a:lnTo>
                    <a:lnTo>
                      <a:pt x="308" y="127"/>
                    </a:lnTo>
                    <a:lnTo>
                      <a:pt x="309" y="127"/>
                    </a:lnTo>
                    <a:lnTo>
                      <a:pt x="311" y="127"/>
                    </a:lnTo>
                    <a:lnTo>
                      <a:pt x="311" y="128"/>
                    </a:lnTo>
                    <a:lnTo>
                      <a:pt x="309" y="128"/>
                    </a:lnTo>
                    <a:lnTo>
                      <a:pt x="309" y="129"/>
                    </a:lnTo>
                    <a:lnTo>
                      <a:pt x="308" y="129"/>
                    </a:lnTo>
                    <a:lnTo>
                      <a:pt x="308" y="130"/>
                    </a:lnTo>
                    <a:lnTo>
                      <a:pt x="308" y="132"/>
                    </a:lnTo>
                    <a:lnTo>
                      <a:pt x="308" y="133"/>
                    </a:lnTo>
                    <a:lnTo>
                      <a:pt x="309" y="133"/>
                    </a:lnTo>
                    <a:lnTo>
                      <a:pt x="309" y="134"/>
                    </a:lnTo>
                    <a:lnTo>
                      <a:pt x="311" y="134"/>
                    </a:lnTo>
                    <a:lnTo>
                      <a:pt x="311" y="136"/>
                    </a:lnTo>
                    <a:lnTo>
                      <a:pt x="311" y="137"/>
                    </a:lnTo>
                    <a:lnTo>
                      <a:pt x="311" y="138"/>
                    </a:lnTo>
                    <a:lnTo>
                      <a:pt x="309" y="138"/>
                    </a:lnTo>
                    <a:lnTo>
                      <a:pt x="311" y="140"/>
                    </a:lnTo>
                    <a:lnTo>
                      <a:pt x="312" y="140"/>
                    </a:lnTo>
                    <a:lnTo>
                      <a:pt x="313" y="140"/>
                    </a:lnTo>
                    <a:lnTo>
                      <a:pt x="315" y="140"/>
                    </a:lnTo>
                    <a:lnTo>
                      <a:pt x="316" y="140"/>
                    </a:lnTo>
                    <a:lnTo>
                      <a:pt x="316" y="138"/>
                    </a:lnTo>
                    <a:lnTo>
                      <a:pt x="316" y="137"/>
                    </a:lnTo>
                    <a:lnTo>
                      <a:pt x="317" y="137"/>
                    </a:lnTo>
                    <a:lnTo>
                      <a:pt x="317" y="136"/>
                    </a:lnTo>
                    <a:lnTo>
                      <a:pt x="318" y="136"/>
                    </a:lnTo>
                    <a:lnTo>
                      <a:pt x="318" y="134"/>
                    </a:lnTo>
                    <a:lnTo>
                      <a:pt x="320" y="134"/>
                    </a:lnTo>
                    <a:lnTo>
                      <a:pt x="321" y="134"/>
                    </a:lnTo>
                    <a:lnTo>
                      <a:pt x="322" y="134"/>
                    </a:lnTo>
                    <a:lnTo>
                      <a:pt x="322" y="136"/>
                    </a:lnTo>
                    <a:lnTo>
                      <a:pt x="322" y="137"/>
                    </a:lnTo>
                    <a:lnTo>
                      <a:pt x="324" y="137"/>
                    </a:lnTo>
                    <a:lnTo>
                      <a:pt x="324" y="138"/>
                    </a:lnTo>
                    <a:lnTo>
                      <a:pt x="325" y="138"/>
                    </a:lnTo>
                    <a:lnTo>
                      <a:pt x="325" y="137"/>
                    </a:lnTo>
                    <a:lnTo>
                      <a:pt x="326" y="137"/>
                    </a:lnTo>
                    <a:lnTo>
                      <a:pt x="326" y="136"/>
                    </a:lnTo>
                    <a:lnTo>
                      <a:pt x="326" y="134"/>
                    </a:lnTo>
                    <a:lnTo>
                      <a:pt x="325" y="133"/>
                    </a:lnTo>
                    <a:lnTo>
                      <a:pt x="325" y="132"/>
                    </a:lnTo>
                    <a:lnTo>
                      <a:pt x="325" y="130"/>
                    </a:lnTo>
                    <a:lnTo>
                      <a:pt x="326" y="130"/>
                    </a:lnTo>
                    <a:lnTo>
                      <a:pt x="326" y="129"/>
                    </a:lnTo>
                    <a:lnTo>
                      <a:pt x="328" y="129"/>
                    </a:lnTo>
                    <a:lnTo>
                      <a:pt x="328" y="130"/>
                    </a:lnTo>
                    <a:lnTo>
                      <a:pt x="328" y="132"/>
                    </a:lnTo>
                    <a:lnTo>
                      <a:pt x="328" y="130"/>
                    </a:lnTo>
                    <a:lnTo>
                      <a:pt x="329" y="130"/>
                    </a:lnTo>
                    <a:lnTo>
                      <a:pt x="330" y="130"/>
                    </a:lnTo>
                    <a:lnTo>
                      <a:pt x="332" y="130"/>
                    </a:lnTo>
                    <a:lnTo>
                      <a:pt x="332" y="129"/>
                    </a:lnTo>
                    <a:lnTo>
                      <a:pt x="332" y="128"/>
                    </a:lnTo>
                    <a:lnTo>
                      <a:pt x="332" y="127"/>
                    </a:lnTo>
                    <a:lnTo>
                      <a:pt x="332" y="125"/>
                    </a:lnTo>
                    <a:lnTo>
                      <a:pt x="332" y="124"/>
                    </a:lnTo>
                    <a:lnTo>
                      <a:pt x="333" y="124"/>
                    </a:lnTo>
                    <a:lnTo>
                      <a:pt x="334" y="124"/>
                    </a:lnTo>
                    <a:lnTo>
                      <a:pt x="335" y="124"/>
                    </a:lnTo>
                    <a:lnTo>
                      <a:pt x="337" y="124"/>
                    </a:lnTo>
                    <a:lnTo>
                      <a:pt x="338" y="124"/>
                    </a:lnTo>
                    <a:lnTo>
                      <a:pt x="338" y="123"/>
                    </a:lnTo>
                    <a:lnTo>
                      <a:pt x="339" y="123"/>
                    </a:lnTo>
                    <a:lnTo>
                      <a:pt x="339" y="124"/>
                    </a:lnTo>
                    <a:lnTo>
                      <a:pt x="341" y="124"/>
                    </a:lnTo>
                    <a:lnTo>
                      <a:pt x="341" y="125"/>
                    </a:lnTo>
                    <a:lnTo>
                      <a:pt x="342" y="125"/>
                    </a:lnTo>
                    <a:lnTo>
                      <a:pt x="343" y="127"/>
                    </a:lnTo>
                    <a:lnTo>
                      <a:pt x="345" y="127"/>
                    </a:lnTo>
                    <a:lnTo>
                      <a:pt x="345" y="128"/>
                    </a:lnTo>
                    <a:lnTo>
                      <a:pt x="346" y="128"/>
                    </a:lnTo>
                    <a:lnTo>
                      <a:pt x="346" y="129"/>
                    </a:lnTo>
                    <a:lnTo>
                      <a:pt x="347" y="129"/>
                    </a:lnTo>
                    <a:lnTo>
                      <a:pt x="349" y="129"/>
                    </a:lnTo>
                    <a:lnTo>
                      <a:pt x="350" y="129"/>
                    </a:lnTo>
                    <a:lnTo>
                      <a:pt x="350" y="130"/>
                    </a:lnTo>
                    <a:lnTo>
                      <a:pt x="351" y="130"/>
                    </a:lnTo>
                    <a:lnTo>
                      <a:pt x="351" y="132"/>
                    </a:lnTo>
                    <a:lnTo>
                      <a:pt x="352" y="132"/>
                    </a:lnTo>
                    <a:lnTo>
                      <a:pt x="354" y="132"/>
                    </a:lnTo>
                    <a:lnTo>
                      <a:pt x="355" y="132"/>
                    </a:lnTo>
                    <a:lnTo>
                      <a:pt x="356" y="132"/>
                    </a:lnTo>
                    <a:lnTo>
                      <a:pt x="358" y="132"/>
                    </a:lnTo>
                    <a:lnTo>
                      <a:pt x="358" y="133"/>
                    </a:lnTo>
                    <a:lnTo>
                      <a:pt x="359" y="133"/>
                    </a:lnTo>
                    <a:lnTo>
                      <a:pt x="359" y="134"/>
                    </a:lnTo>
                    <a:lnTo>
                      <a:pt x="359" y="136"/>
                    </a:lnTo>
                    <a:lnTo>
                      <a:pt x="359" y="137"/>
                    </a:lnTo>
                    <a:lnTo>
                      <a:pt x="359" y="138"/>
                    </a:lnTo>
                    <a:lnTo>
                      <a:pt x="359" y="140"/>
                    </a:lnTo>
                    <a:lnTo>
                      <a:pt x="359" y="141"/>
                    </a:lnTo>
                    <a:lnTo>
                      <a:pt x="359" y="142"/>
                    </a:lnTo>
                    <a:lnTo>
                      <a:pt x="359" y="144"/>
                    </a:lnTo>
                    <a:lnTo>
                      <a:pt x="358" y="144"/>
                    </a:lnTo>
                    <a:lnTo>
                      <a:pt x="358" y="145"/>
                    </a:lnTo>
                    <a:lnTo>
                      <a:pt x="358" y="146"/>
                    </a:lnTo>
                    <a:lnTo>
                      <a:pt x="358" y="148"/>
                    </a:lnTo>
                    <a:lnTo>
                      <a:pt x="358" y="149"/>
                    </a:lnTo>
                    <a:lnTo>
                      <a:pt x="359" y="149"/>
                    </a:lnTo>
                    <a:lnTo>
                      <a:pt x="359" y="148"/>
                    </a:lnTo>
                    <a:lnTo>
                      <a:pt x="359" y="149"/>
                    </a:lnTo>
                    <a:lnTo>
                      <a:pt x="360" y="149"/>
                    </a:lnTo>
                    <a:lnTo>
                      <a:pt x="360" y="150"/>
                    </a:lnTo>
                    <a:lnTo>
                      <a:pt x="360" y="151"/>
                    </a:lnTo>
                    <a:lnTo>
                      <a:pt x="360" y="153"/>
                    </a:lnTo>
                    <a:lnTo>
                      <a:pt x="359" y="153"/>
                    </a:lnTo>
                    <a:lnTo>
                      <a:pt x="359" y="154"/>
                    </a:lnTo>
                    <a:lnTo>
                      <a:pt x="358" y="154"/>
                    </a:lnTo>
                    <a:lnTo>
                      <a:pt x="358" y="155"/>
                    </a:lnTo>
                    <a:lnTo>
                      <a:pt x="358" y="157"/>
                    </a:lnTo>
                    <a:lnTo>
                      <a:pt x="358" y="158"/>
                    </a:lnTo>
                    <a:lnTo>
                      <a:pt x="359" y="158"/>
                    </a:lnTo>
                    <a:lnTo>
                      <a:pt x="359" y="159"/>
                    </a:lnTo>
                    <a:lnTo>
                      <a:pt x="359" y="161"/>
                    </a:lnTo>
                    <a:lnTo>
                      <a:pt x="360" y="161"/>
                    </a:lnTo>
                    <a:lnTo>
                      <a:pt x="360" y="162"/>
                    </a:lnTo>
                    <a:lnTo>
                      <a:pt x="360" y="163"/>
                    </a:lnTo>
                    <a:lnTo>
                      <a:pt x="362" y="163"/>
                    </a:lnTo>
                    <a:lnTo>
                      <a:pt x="360" y="163"/>
                    </a:lnTo>
                    <a:lnTo>
                      <a:pt x="360" y="165"/>
                    </a:lnTo>
                    <a:lnTo>
                      <a:pt x="362" y="165"/>
                    </a:lnTo>
                    <a:lnTo>
                      <a:pt x="362" y="166"/>
                    </a:lnTo>
                    <a:lnTo>
                      <a:pt x="360" y="166"/>
                    </a:lnTo>
                    <a:lnTo>
                      <a:pt x="360" y="167"/>
                    </a:lnTo>
                    <a:lnTo>
                      <a:pt x="359" y="167"/>
                    </a:lnTo>
                    <a:lnTo>
                      <a:pt x="359" y="168"/>
                    </a:lnTo>
                    <a:lnTo>
                      <a:pt x="359" y="170"/>
                    </a:lnTo>
                    <a:lnTo>
                      <a:pt x="359" y="171"/>
                    </a:lnTo>
                    <a:lnTo>
                      <a:pt x="358" y="171"/>
                    </a:lnTo>
                    <a:lnTo>
                      <a:pt x="358" y="172"/>
                    </a:lnTo>
                    <a:lnTo>
                      <a:pt x="359" y="172"/>
                    </a:lnTo>
                    <a:lnTo>
                      <a:pt x="358" y="172"/>
                    </a:lnTo>
                    <a:lnTo>
                      <a:pt x="358" y="174"/>
                    </a:lnTo>
                    <a:lnTo>
                      <a:pt x="358" y="175"/>
                    </a:lnTo>
                    <a:lnTo>
                      <a:pt x="358" y="176"/>
                    </a:lnTo>
                    <a:lnTo>
                      <a:pt x="358" y="178"/>
                    </a:lnTo>
                    <a:lnTo>
                      <a:pt x="358" y="179"/>
                    </a:lnTo>
                    <a:lnTo>
                      <a:pt x="359" y="179"/>
                    </a:lnTo>
                    <a:lnTo>
                      <a:pt x="359" y="180"/>
                    </a:lnTo>
                    <a:lnTo>
                      <a:pt x="359" y="182"/>
                    </a:lnTo>
                    <a:lnTo>
                      <a:pt x="359" y="183"/>
                    </a:lnTo>
                    <a:lnTo>
                      <a:pt x="359" y="184"/>
                    </a:lnTo>
                    <a:lnTo>
                      <a:pt x="358" y="185"/>
                    </a:lnTo>
                    <a:lnTo>
                      <a:pt x="359" y="185"/>
                    </a:lnTo>
                    <a:lnTo>
                      <a:pt x="359" y="187"/>
                    </a:lnTo>
                    <a:lnTo>
                      <a:pt x="359" y="188"/>
                    </a:lnTo>
                    <a:lnTo>
                      <a:pt x="359" y="189"/>
                    </a:lnTo>
                    <a:lnTo>
                      <a:pt x="359" y="191"/>
                    </a:lnTo>
                    <a:lnTo>
                      <a:pt x="359" y="192"/>
                    </a:lnTo>
                    <a:lnTo>
                      <a:pt x="359" y="193"/>
                    </a:lnTo>
                    <a:lnTo>
                      <a:pt x="359" y="195"/>
                    </a:lnTo>
                    <a:lnTo>
                      <a:pt x="359" y="196"/>
                    </a:lnTo>
                    <a:lnTo>
                      <a:pt x="359" y="197"/>
                    </a:lnTo>
                    <a:lnTo>
                      <a:pt x="360" y="197"/>
                    </a:lnTo>
                    <a:lnTo>
                      <a:pt x="362" y="197"/>
                    </a:lnTo>
                    <a:lnTo>
                      <a:pt x="362" y="196"/>
                    </a:lnTo>
                    <a:lnTo>
                      <a:pt x="363" y="196"/>
                    </a:lnTo>
                    <a:lnTo>
                      <a:pt x="366" y="197"/>
                    </a:lnTo>
                    <a:lnTo>
                      <a:pt x="367" y="200"/>
                    </a:lnTo>
                    <a:lnTo>
                      <a:pt x="367" y="201"/>
                    </a:lnTo>
                    <a:lnTo>
                      <a:pt x="366" y="202"/>
                    </a:lnTo>
                    <a:lnTo>
                      <a:pt x="368" y="202"/>
                    </a:lnTo>
                    <a:lnTo>
                      <a:pt x="370" y="200"/>
                    </a:lnTo>
                    <a:lnTo>
                      <a:pt x="370" y="197"/>
                    </a:lnTo>
                    <a:lnTo>
                      <a:pt x="373" y="197"/>
                    </a:lnTo>
                    <a:lnTo>
                      <a:pt x="379" y="201"/>
                    </a:lnTo>
                    <a:lnTo>
                      <a:pt x="381" y="204"/>
                    </a:lnTo>
                    <a:lnTo>
                      <a:pt x="381" y="202"/>
                    </a:lnTo>
                    <a:lnTo>
                      <a:pt x="383" y="201"/>
                    </a:lnTo>
                    <a:lnTo>
                      <a:pt x="383" y="200"/>
                    </a:lnTo>
                    <a:lnTo>
                      <a:pt x="383" y="199"/>
                    </a:lnTo>
                    <a:lnTo>
                      <a:pt x="383" y="197"/>
                    </a:lnTo>
                    <a:lnTo>
                      <a:pt x="383" y="196"/>
                    </a:lnTo>
                    <a:lnTo>
                      <a:pt x="383" y="195"/>
                    </a:lnTo>
                    <a:lnTo>
                      <a:pt x="383" y="193"/>
                    </a:lnTo>
                    <a:lnTo>
                      <a:pt x="384" y="189"/>
                    </a:lnTo>
                    <a:lnTo>
                      <a:pt x="387" y="188"/>
                    </a:lnTo>
                    <a:lnTo>
                      <a:pt x="389" y="187"/>
                    </a:lnTo>
                    <a:lnTo>
                      <a:pt x="390" y="187"/>
                    </a:lnTo>
                    <a:lnTo>
                      <a:pt x="390" y="188"/>
                    </a:lnTo>
                    <a:lnTo>
                      <a:pt x="392" y="188"/>
                    </a:lnTo>
                    <a:lnTo>
                      <a:pt x="392" y="187"/>
                    </a:lnTo>
                    <a:lnTo>
                      <a:pt x="393" y="187"/>
                    </a:lnTo>
                    <a:lnTo>
                      <a:pt x="394" y="187"/>
                    </a:lnTo>
                    <a:lnTo>
                      <a:pt x="396" y="185"/>
                    </a:lnTo>
                    <a:lnTo>
                      <a:pt x="397" y="185"/>
                    </a:lnTo>
                    <a:lnTo>
                      <a:pt x="398" y="185"/>
                    </a:lnTo>
                    <a:lnTo>
                      <a:pt x="398" y="187"/>
                    </a:lnTo>
                    <a:lnTo>
                      <a:pt x="398" y="185"/>
                    </a:lnTo>
                    <a:lnTo>
                      <a:pt x="400" y="185"/>
                    </a:lnTo>
                    <a:lnTo>
                      <a:pt x="401" y="185"/>
                    </a:lnTo>
                    <a:lnTo>
                      <a:pt x="401" y="187"/>
                    </a:lnTo>
                    <a:lnTo>
                      <a:pt x="401" y="188"/>
                    </a:lnTo>
                    <a:lnTo>
                      <a:pt x="401" y="189"/>
                    </a:lnTo>
                    <a:lnTo>
                      <a:pt x="402" y="189"/>
                    </a:lnTo>
                    <a:lnTo>
                      <a:pt x="402" y="191"/>
                    </a:lnTo>
                    <a:lnTo>
                      <a:pt x="404" y="191"/>
                    </a:lnTo>
                    <a:lnTo>
                      <a:pt x="405" y="191"/>
                    </a:lnTo>
                    <a:lnTo>
                      <a:pt x="406" y="191"/>
                    </a:lnTo>
                    <a:lnTo>
                      <a:pt x="407" y="191"/>
                    </a:lnTo>
                    <a:lnTo>
                      <a:pt x="407" y="189"/>
                    </a:lnTo>
                    <a:lnTo>
                      <a:pt x="411" y="189"/>
                    </a:lnTo>
                    <a:lnTo>
                      <a:pt x="413" y="189"/>
                    </a:lnTo>
                    <a:lnTo>
                      <a:pt x="414" y="189"/>
                    </a:lnTo>
                    <a:lnTo>
                      <a:pt x="415" y="189"/>
                    </a:lnTo>
                    <a:lnTo>
                      <a:pt x="415" y="188"/>
                    </a:lnTo>
                    <a:lnTo>
                      <a:pt x="417" y="188"/>
                    </a:lnTo>
                    <a:lnTo>
                      <a:pt x="415" y="188"/>
                    </a:lnTo>
                    <a:lnTo>
                      <a:pt x="417" y="189"/>
                    </a:lnTo>
                    <a:lnTo>
                      <a:pt x="417" y="191"/>
                    </a:lnTo>
                    <a:lnTo>
                      <a:pt x="418" y="191"/>
                    </a:lnTo>
                    <a:lnTo>
                      <a:pt x="418" y="189"/>
                    </a:lnTo>
                    <a:lnTo>
                      <a:pt x="418" y="188"/>
                    </a:lnTo>
                    <a:lnTo>
                      <a:pt x="418" y="187"/>
                    </a:lnTo>
                    <a:lnTo>
                      <a:pt x="419" y="187"/>
                    </a:lnTo>
                    <a:lnTo>
                      <a:pt x="421" y="187"/>
                    </a:lnTo>
                    <a:lnTo>
                      <a:pt x="422" y="187"/>
                    </a:lnTo>
                    <a:lnTo>
                      <a:pt x="423" y="185"/>
                    </a:lnTo>
                    <a:lnTo>
                      <a:pt x="423" y="187"/>
                    </a:lnTo>
                    <a:lnTo>
                      <a:pt x="423" y="185"/>
                    </a:lnTo>
                    <a:lnTo>
                      <a:pt x="424" y="185"/>
                    </a:lnTo>
                    <a:lnTo>
                      <a:pt x="426" y="185"/>
                    </a:lnTo>
                    <a:lnTo>
                      <a:pt x="426" y="187"/>
                    </a:lnTo>
                    <a:lnTo>
                      <a:pt x="427" y="187"/>
                    </a:lnTo>
                    <a:lnTo>
                      <a:pt x="428" y="187"/>
                    </a:lnTo>
                    <a:lnTo>
                      <a:pt x="428" y="188"/>
                    </a:lnTo>
                    <a:lnTo>
                      <a:pt x="430" y="188"/>
                    </a:lnTo>
                    <a:lnTo>
                      <a:pt x="430" y="189"/>
                    </a:lnTo>
                    <a:lnTo>
                      <a:pt x="431" y="191"/>
                    </a:lnTo>
                    <a:lnTo>
                      <a:pt x="432" y="191"/>
                    </a:lnTo>
                    <a:lnTo>
                      <a:pt x="434" y="191"/>
                    </a:lnTo>
                    <a:lnTo>
                      <a:pt x="435" y="191"/>
                    </a:lnTo>
                    <a:lnTo>
                      <a:pt x="436" y="191"/>
                    </a:lnTo>
                    <a:lnTo>
                      <a:pt x="438" y="191"/>
                    </a:lnTo>
                    <a:lnTo>
                      <a:pt x="439" y="191"/>
                    </a:lnTo>
                    <a:lnTo>
                      <a:pt x="440" y="191"/>
                    </a:lnTo>
                    <a:lnTo>
                      <a:pt x="442" y="191"/>
                    </a:lnTo>
                    <a:lnTo>
                      <a:pt x="443" y="191"/>
                    </a:lnTo>
                    <a:lnTo>
                      <a:pt x="444" y="191"/>
                    </a:lnTo>
                    <a:lnTo>
                      <a:pt x="445" y="191"/>
                    </a:lnTo>
                    <a:lnTo>
                      <a:pt x="447" y="191"/>
                    </a:lnTo>
                    <a:lnTo>
                      <a:pt x="448" y="191"/>
                    </a:lnTo>
                    <a:lnTo>
                      <a:pt x="451" y="191"/>
                    </a:lnTo>
                    <a:lnTo>
                      <a:pt x="452" y="189"/>
                    </a:lnTo>
                    <a:lnTo>
                      <a:pt x="453" y="189"/>
                    </a:lnTo>
                    <a:lnTo>
                      <a:pt x="455" y="189"/>
                    </a:lnTo>
                    <a:lnTo>
                      <a:pt x="456" y="189"/>
                    </a:lnTo>
                    <a:lnTo>
                      <a:pt x="457" y="189"/>
                    </a:lnTo>
                    <a:lnTo>
                      <a:pt x="457" y="188"/>
                    </a:lnTo>
                    <a:lnTo>
                      <a:pt x="457" y="187"/>
                    </a:lnTo>
                    <a:lnTo>
                      <a:pt x="457" y="185"/>
                    </a:lnTo>
                    <a:lnTo>
                      <a:pt x="457" y="184"/>
                    </a:lnTo>
                    <a:lnTo>
                      <a:pt x="456" y="184"/>
                    </a:lnTo>
                    <a:lnTo>
                      <a:pt x="457" y="184"/>
                    </a:lnTo>
                    <a:lnTo>
                      <a:pt x="459" y="184"/>
                    </a:lnTo>
                    <a:lnTo>
                      <a:pt x="460" y="184"/>
                    </a:lnTo>
                    <a:lnTo>
                      <a:pt x="461" y="184"/>
                    </a:lnTo>
                    <a:lnTo>
                      <a:pt x="464" y="184"/>
                    </a:lnTo>
                    <a:lnTo>
                      <a:pt x="465" y="184"/>
                    </a:lnTo>
                    <a:lnTo>
                      <a:pt x="466" y="184"/>
                    </a:lnTo>
                    <a:lnTo>
                      <a:pt x="468" y="184"/>
                    </a:lnTo>
                    <a:lnTo>
                      <a:pt x="469" y="184"/>
                    </a:lnTo>
                    <a:lnTo>
                      <a:pt x="470" y="185"/>
                    </a:lnTo>
                    <a:lnTo>
                      <a:pt x="472" y="185"/>
                    </a:lnTo>
                    <a:lnTo>
                      <a:pt x="472" y="187"/>
                    </a:lnTo>
                    <a:lnTo>
                      <a:pt x="473" y="187"/>
                    </a:lnTo>
                    <a:lnTo>
                      <a:pt x="473" y="188"/>
                    </a:lnTo>
                    <a:lnTo>
                      <a:pt x="474" y="188"/>
                    </a:lnTo>
                    <a:lnTo>
                      <a:pt x="477" y="188"/>
                    </a:lnTo>
                    <a:lnTo>
                      <a:pt x="478" y="188"/>
                    </a:lnTo>
                    <a:lnTo>
                      <a:pt x="479" y="188"/>
                    </a:lnTo>
                    <a:lnTo>
                      <a:pt x="479" y="191"/>
                    </a:lnTo>
                    <a:lnTo>
                      <a:pt x="479" y="193"/>
                    </a:lnTo>
                    <a:lnTo>
                      <a:pt x="481" y="193"/>
                    </a:lnTo>
                    <a:lnTo>
                      <a:pt x="482" y="193"/>
                    </a:lnTo>
                    <a:lnTo>
                      <a:pt x="482" y="195"/>
                    </a:lnTo>
                    <a:lnTo>
                      <a:pt x="485" y="195"/>
                    </a:lnTo>
                    <a:lnTo>
                      <a:pt x="486" y="195"/>
                    </a:lnTo>
                    <a:lnTo>
                      <a:pt x="487" y="195"/>
                    </a:lnTo>
                    <a:lnTo>
                      <a:pt x="489" y="195"/>
                    </a:lnTo>
                    <a:lnTo>
                      <a:pt x="489" y="196"/>
                    </a:lnTo>
                    <a:lnTo>
                      <a:pt x="489" y="197"/>
                    </a:lnTo>
                    <a:lnTo>
                      <a:pt x="489" y="199"/>
                    </a:lnTo>
                    <a:lnTo>
                      <a:pt x="490" y="199"/>
                    </a:lnTo>
                    <a:lnTo>
                      <a:pt x="490" y="200"/>
                    </a:lnTo>
                    <a:lnTo>
                      <a:pt x="489" y="200"/>
                    </a:lnTo>
                    <a:lnTo>
                      <a:pt x="489" y="201"/>
                    </a:lnTo>
                    <a:lnTo>
                      <a:pt x="490" y="201"/>
                    </a:lnTo>
                    <a:lnTo>
                      <a:pt x="490" y="202"/>
                    </a:lnTo>
                    <a:lnTo>
                      <a:pt x="490" y="201"/>
                    </a:lnTo>
                    <a:lnTo>
                      <a:pt x="491" y="201"/>
                    </a:lnTo>
                    <a:lnTo>
                      <a:pt x="491" y="200"/>
                    </a:lnTo>
                    <a:lnTo>
                      <a:pt x="493" y="200"/>
                    </a:lnTo>
                    <a:lnTo>
                      <a:pt x="494" y="200"/>
                    </a:lnTo>
                    <a:lnTo>
                      <a:pt x="495" y="200"/>
                    </a:lnTo>
                    <a:lnTo>
                      <a:pt x="496" y="201"/>
                    </a:lnTo>
                    <a:lnTo>
                      <a:pt x="498" y="201"/>
                    </a:lnTo>
                    <a:lnTo>
                      <a:pt x="499" y="200"/>
                    </a:lnTo>
                    <a:close/>
                  </a:path>
                </a:pathLst>
              </a:custGeom>
              <a:solidFill>
                <a:srgbClr val="A789B1"/>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9" name="Freeform 23">
                <a:extLst>
                  <a:ext uri="{FF2B5EF4-FFF2-40B4-BE49-F238E27FC236}">
                    <a16:creationId xmlns:a16="http://schemas.microsoft.com/office/drawing/2014/main" id="{09F55A23-A65C-0CCE-54D3-2C747AABC9F0}"/>
                  </a:ext>
                </a:extLst>
              </p:cNvPr>
              <p:cNvSpPr>
                <a:spLocks noEditPoints="1"/>
              </p:cNvSpPr>
              <p:nvPr/>
            </p:nvSpPr>
            <p:spPr bwMode="auto">
              <a:xfrm>
                <a:off x="3421" y="1788"/>
                <a:ext cx="513" cy="520"/>
              </a:xfrm>
              <a:custGeom>
                <a:avLst/>
                <a:gdLst>
                  <a:gd name="T0" fmla="*/ 261 w 513"/>
                  <a:gd name="T1" fmla="*/ 501 h 520"/>
                  <a:gd name="T2" fmla="*/ 229 w 513"/>
                  <a:gd name="T3" fmla="*/ 507 h 520"/>
                  <a:gd name="T4" fmla="*/ 197 w 513"/>
                  <a:gd name="T5" fmla="*/ 507 h 520"/>
                  <a:gd name="T6" fmla="*/ 168 w 513"/>
                  <a:gd name="T7" fmla="*/ 517 h 520"/>
                  <a:gd name="T8" fmla="*/ 143 w 513"/>
                  <a:gd name="T9" fmla="*/ 504 h 520"/>
                  <a:gd name="T10" fmla="*/ 112 w 513"/>
                  <a:gd name="T11" fmla="*/ 507 h 520"/>
                  <a:gd name="T12" fmla="*/ 87 w 513"/>
                  <a:gd name="T13" fmla="*/ 504 h 520"/>
                  <a:gd name="T14" fmla="*/ 57 w 513"/>
                  <a:gd name="T15" fmla="*/ 504 h 520"/>
                  <a:gd name="T16" fmla="*/ 29 w 513"/>
                  <a:gd name="T17" fmla="*/ 505 h 520"/>
                  <a:gd name="T18" fmla="*/ 30 w 513"/>
                  <a:gd name="T19" fmla="*/ 479 h 520"/>
                  <a:gd name="T20" fmla="*/ 29 w 513"/>
                  <a:gd name="T21" fmla="*/ 452 h 520"/>
                  <a:gd name="T22" fmla="*/ 9 w 513"/>
                  <a:gd name="T23" fmla="*/ 436 h 520"/>
                  <a:gd name="T24" fmla="*/ 2 w 513"/>
                  <a:gd name="T25" fmla="*/ 420 h 520"/>
                  <a:gd name="T26" fmla="*/ 11 w 513"/>
                  <a:gd name="T27" fmla="*/ 399 h 520"/>
                  <a:gd name="T28" fmla="*/ 21 w 513"/>
                  <a:gd name="T29" fmla="*/ 384 h 520"/>
                  <a:gd name="T30" fmla="*/ 20 w 513"/>
                  <a:gd name="T31" fmla="*/ 368 h 520"/>
                  <a:gd name="T32" fmla="*/ 22 w 513"/>
                  <a:gd name="T33" fmla="*/ 359 h 520"/>
                  <a:gd name="T34" fmla="*/ 26 w 513"/>
                  <a:gd name="T35" fmla="*/ 347 h 520"/>
                  <a:gd name="T36" fmla="*/ 43 w 513"/>
                  <a:gd name="T37" fmla="*/ 340 h 520"/>
                  <a:gd name="T38" fmla="*/ 43 w 513"/>
                  <a:gd name="T39" fmla="*/ 323 h 520"/>
                  <a:gd name="T40" fmla="*/ 41 w 513"/>
                  <a:gd name="T41" fmla="*/ 309 h 520"/>
                  <a:gd name="T42" fmla="*/ 50 w 513"/>
                  <a:gd name="T43" fmla="*/ 293 h 520"/>
                  <a:gd name="T44" fmla="*/ 70 w 513"/>
                  <a:gd name="T45" fmla="*/ 279 h 520"/>
                  <a:gd name="T46" fmla="*/ 81 w 513"/>
                  <a:gd name="T47" fmla="*/ 266 h 520"/>
                  <a:gd name="T48" fmla="*/ 85 w 513"/>
                  <a:gd name="T49" fmla="*/ 246 h 520"/>
                  <a:gd name="T50" fmla="*/ 97 w 513"/>
                  <a:gd name="T51" fmla="*/ 231 h 520"/>
                  <a:gd name="T52" fmla="*/ 114 w 513"/>
                  <a:gd name="T53" fmla="*/ 213 h 520"/>
                  <a:gd name="T54" fmla="*/ 105 w 513"/>
                  <a:gd name="T55" fmla="*/ 196 h 520"/>
                  <a:gd name="T56" fmla="*/ 93 w 513"/>
                  <a:gd name="T57" fmla="*/ 191 h 520"/>
                  <a:gd name="T58" fmla="*/ 102 w 513"/>
                  <a:gd name="T59" fmla="*/ 164 h 520"/>
                  <a:gd name="T60" fmla="*/ 106 w 513"/>
                  <a:gd name="T61" fmla="*/ 156 h 520"/>
                  <a:gd name="T62" fmla="*/ 127 w 513"/>
                  <a:gd name="T63" fmla="*/ 148 h 520"/>
                  <a:gd name="T64" fmla="*/ 156 w 513"/>
                  <a:gd name="T65" fmla="*/ 145 h 520"/>
                  <a:gd name="T66" fmla="*/ 169 w 513"/>
                  <a:gd name="T67" fmla="*/ 119 h 520"/>
                  <a:gd name="T68" fmla="*/ 203 w 513"/>
                  <a:gd name="T69" fmla="*/ 92 h 520"/>
                  <a:gd name="T70" fmla="*/ 232 w 513"/>
                  <a:gd name="T71" fmla="*/ 63 h 520"/>
                  <a:gd name="T72" fmla="*/ 219 w 513"/>
                  <a:gd name="T73" fmla="*/ 34 h 520"/>
                  <a:gd name="T74" fmla="*/ 219 w 513"/>
                  <a:gd name="T75" fmla="*/ 18 h 520"/>
                  <a:gd name="T76" fmla="*/ 245 w 513"/>
                  <a:gd name="T77" fmla="*/ 26 h 520"/>
                  <a:gd name="T78" fmla="*/ 273 w 513"/>
                  <a:gd name="T79" fmla="*/ 29 h 520"/>
                  <a:gd name="T80" fmla="*/ 303 w 513"/>
                  <a:gd name="T81" fmla="*/ 30 h 520"/>
                  <a:gd name="T82" fmla="*/ 325 w 513"/>
                  <a:gd name="T83" fmla="*/ 15 h 520"/>
                  <a:gd name="T84" fmla="*/ 342 w 513"/>
                  <a:gd name="T85" fmla="*/ 7 h 520"/>
                  <a:gd name="T86" fmla="*/ 373 w 513"/>
                  <a:gd name="T87" fmla="*/ 4 h 520"/>
                  <a:gd name="T88" fmla="*/ 434 w 513"/>
                  <a:gd name="T89" fmla="*/ 9 h 520"/>
                  <a:gd name="T90" fmla="*/ 496 w 513"/>
                  <a:gd name="T91" fmla="*/ 50 h 520"/>
                  <a:gd name="T92" fmla="*/ 487 w 513"/>
                  <a:gd name="T93" fmla="*/ 179 h 520"/>
                  <a:gd name="T94" fmla="*/ 496 w 513"/>
                  <a:gd name="T95" fmla="*/ 227 h 520"/>
                  <a:gd name="T96" fmla="*/ 494 w 513"/>
                  <a:gd name="T97" fmla="*/ 253 h 520"/>
                  <a:gd name="T98" fmla="*/ 503 w 513"/>
                  <a:gd name="T99" fmla="*/ 283 h 520"/>
                  <a:gd name="T100" fmla="*/ 492 w 513"/>
                  <a:gd name="T101" fmla="*/ 299 h 520"/>
                  <a:gd name="T102" fmla="*/ 487 w 513"/>
                  <a:gd name="T103" fmla="*/ 313 h 520"/>
                  <a:gd name="T104" fmla="*/ 465 w 513"/>
                  <a:gd name="T105" fmla="*/ 352 h 520"/>
                  <a:gd name="T106" fmla="*/ 474 w 513"/>
                  <a:gd name="T107" fmla="*/ 374 h 520"/>
                  <a:gd name="T108" fmla="*/ 462 w 513"/>
                  <a:gd name="T109" fmla="*/ 392 h 520"/>
                  <a:gd name="T110" fmla="*/ 430 w 513"/>
                  <a:gd name="T111" fmla="*/ 414 h 520"/>
                  <a:gd name="T112" fmla="*/ 402 w 513"/>
                  <a:gd name="T113" fmla="*/ 446 h 520"/>
                  <a:gd name="T114" fmla="*/ 377 w 513"/>
                  <a:gd name="T115" fmla="*/ 473 h 520"/>
                  <a:gd name="T116" fmla="*/ 363 w 513"/>
                  <a:gd name="T117" fmla="*/ 491 h 520"/>
                  <a:gd name="T118" fmla="*/ 346 w 513"/>
                  <a:gd name="T119" fmla="*/ 498 h 520"/>
                  <a:gd name="T120" fmla="*/ 321 w 513"/>
                  <a:gd name="T121" fmla="*/ 492 h 520"/>
                  <a:gd name="T122" fmla="*/ 296 w 513"/>
                  <a:gd name="T123" fmla="*/ 496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13" h="520">
                    <a:moveTo>
                      <a:pt x="282" y="488"/>
                    </a:moveTo>
                    <a:lnTo>
                      <a:pt x="282" y="487"/>
                    </a:lnTo>
                    <a:lnTo>
                      <a:pt x="279" y="486"/>
                    </a:lnTo>
                    <a:lnTo>
                      <a:pt x="278" y="486"/>
                    </a:lnTo>
                    <a:lnTo>
                      <a:pt x="278" y="487"/>
                    </a:lnTo>
                    <a:lnTo>
                      <a:pt x="276" y="487"/>
                    </a:lnTo>
                    <a:lnTo>
                      <a:pt x="276" y="488"/>
                    </a:lnTo>
                    <a:lnTo>
                      <a:pt x="275" y="490"/>
                    </a:lnTo>
                    <a:lnTo>
                      <a:pt x="275" y="491"/>
                    </a:lnTo>
                    <a:lnTo>
                      <a:pt x="276" y="491"/>
                    </a:lnTo>
                    <a:lnTo>
                      <a:pt x="276" y="492"/>
                    </a:lnTo>
                    <a:lnTo>
                      <a:pt x="276" y="491"/>
                    </a:lnTo>
                    <a:lnTo>
                      <a:pt x="276" y="492"/>
                    </a:lnTo>
                    <a:lnTo>
                      <a:pt x="276" y="494"/>
                    </a:lnTo>
                    <a:lnTo>
                      <a:pt x="275" y="494"/>
                    </a:lnTo>
                    <a:lnTo>
                      <a:pt x="274" y="494"/>
                    </a:lnTo>
                    <a:lnTo>
                      <a:pt x="273" y="495"/>
                    </a:lnTo>
                    <a:lnTo>
                      <a:pt x="271" y="495"/>
                    </a:lnTo>
                    <a:lnTo>
                      <a:pt x="271" y="496"/>
                    </a:lnTo>
                    <a:lnTo>
                      <a:pt x="270" y="496"/>
                    </a:lnTo>
                    <a:lnTo>
                      <a:pt x="270" y="498"/>
                    </a:lnTo>
                    <a:lnTo>
                      <a:pt x="269" y="498"/>
                    </a:lnTo>
                    <a:lnTo>
                      <a:pt x="267" y="498"/>
                    </a:lnTo>
                    <a:lnTo>
                      <a:pt x="267" y="499"/>
                    </a:lnTo>
                    <a:lnTo>
                      <a:pt x="266" y="499"/>
                    </a:lnTo>
                    <a:lnTo>
                      <a:pt x="265" y="499"/>
                    </a:lnTo>
                    <a:lnTo>
                      <a:pt x="265" y="500"/>
                    </a:lnTo>
                    <a:lnTo>
                      <a:pt x="265" y="499"/>
                    </a:lnTo>
                    <a:lnTo>
                      <a:pt x="263" y="500"/>
                    </a:lnTo>
                    <a:lnTo>
                      <a:pt x="261" y="501"/>
                    </a:lnTo>
                    <a:lnTo>
                      <a:pt x="259" y="503"/>
                    </a:lnTo>
                    <a:lnTo>
                      <a:pt x="259" y="504"/>
                    </a:lnTo>
                    <a:lnTo>
                      <a:pt x="258" y="504"/>
                    </a:lnTo>
                    <a:lnTo>
                      <a:pt x="258" y="505"/>
                    </a:lnTo>
                    <a:lnTo>
                      <a:pt x="257" y="505"/>
                    </a:lnTo>
                    <a:lnTo>
                      <a:pt x="256" y="507"/>
                    </a:lnTo>
                    <a:lnTo>
                      <a:pt x="254" y="507"/>
                    </a:lnTo>
                    <a:lnTo>
                      <a:pt x="254" y="508"/>
                    </a:lnTo>
                    <a:lnTo>
                      <a:pt x="253" y="507"/>
                    </a:lnTo>
                    <a:lnTo>
                      <a:pt x="252" y="507"/>
                    </a:lnTo>
                    <a:lnTo>
                      <a:pt x="250" y="507"/>
                    </a:lnTo>
                    <a:lnTo>
                      <a:pt x="250" y="508"/>
                    </a:lnTo>
                    <a:lnTo>
                      <a:pt x="249" y="508"/>
                    </a:lnTo>
                    <a:lnTo>
                      <a:pt x="248" y="508"/>
                    </a:lnTo>
                    <a:lnTo>
                      <a:pt x="246" y="508"/>
                    </a:lnTo>
                    <a:lnTo>
                      <a:pt x="245" y="507"/>
                    </a:lnTo>
                    <a:lnTo>
                      <a:pt x="244" y="507"/>
                    </a:lnTo>
                    <a:lnTo>
                      <a:pt x="242" y="507"/>
                    </a:lnTo>
                    <a:lnTo>
                      <a:pt x="241" y="507"/>
                    </a:lnTo>
                    <a:lnTo>
                      <a:pt x="240" y="507"/>
                    </a:lnTo>
                    <a:lnTo>
                      <a:pt x="238" y="507"/>
                    </a:lnTo>
                    <a:lnTo>
                      <a:pt x="237" y="507"/>
                    </a:lnTo>
                    <a:lnTo>
                      <a:pt x="237" y="508"/>
                    </a:lnTo>
                    <a:lnTo>
                      <a:pt x="236" y="508"/>
                    </a:lnTo>
                    <a:lnTo>
                      <a:pt x="236" y="507"/>
                    </a:lnTo>
                    <a:lnTo>
                      <a:pt x="235" y="507"/>
                    </a:lnTo>
                    <a:lnTo>
                      <a:pt x="233" y="507"/>
                    </a:lnTo>
                    <a:lnTo>
                      <a:pt x="233" y="508"/>
                    </a:lnTo>
                    <a:lnTo>
                      <a:pt x="232" y="508"/>
                    </a:lnTo>
                    <a:lnTo>
                      <a:pt x="229" y="507"/>
                    </a:lnTo>
                    <a:lnTo>
                      <a:pt x="225" y="509"/>
                    </a:lnTo>
                    <a:lnTo>
                      <a:pt x="224" y="509"/>
                    </a:lnTo>
                    <a:lnTo>
                      <a:pt x="221" y="511"/>
                    </a:lnTo>
                    <a:lnTo>
                      <a:pt x="219" y="512"/>
                    </a:lnTo>
                    <a:lnTo>
                      <a:pt x="218" y="512"/>
                    </a:lnTo>
                    <a:lnTo>
                      <a:pt x="216" y="512"/>
                    </a:lnTo>
                    <a:lnTo>
                      <a:pt x="215" y="512"/>
                    </a:lnTo>
                    <a:lnTo>
                      <a:pt x="215" y="513"/>
                    </a:lnTo>
                    <a:lnTo>
                      <a:pt x="215" y="512"/>
                    </a:lnTo>
                    <a:lnTo>
                      <a:pt x="214" y="513"/>
                    </a:lnTo>
                    <a:lnTo>
                      <a:pt x="214" y="512"/>
                    </a:lnTo>
                    <a:lnTo>
                      <a:pt x="212" y="512"/>
                    </a:lnTo>
                    <a:lnTo>
                      <a:pt x="211" y="512"/>
                    </a:lnTo>
                    <a:lnTo>
                      <a:pt x="211" y="511"/>
                    </a:lnTo>
                    <a:lnTo>
                      <a:pt x="210" y="511"/>
                    </a:lnTo>
                    <a:lnTo>
                      <a:pt x="210" y="509"/>
                    </a:lnTo>
                    <a:lnTo>
                      <a:pt x="208" y="508"/>
                    </a:lnTo>
                    <a:lnTo>
                      <a:pt x="207" y="508"/>
                    </a:lnTo>
                    <a:lnTo>
                      <a:pt x="206" y="508"/>
                    </a:lnTo>
                    <a:lnTo>
                      <a:pt x="206" y="507"/>
                    </a:lnTo>
                    <a:lnTo>
                      <a:pt x="204" y="507"/>
                    </a:lnTo>
                    <a:lnTo>
                      <a:pt x="204" y="508"/>
                    </a:lnTo>
                    <a:lnTo>
                      <a:pt x="203" y="508"/>
                    </a:lnTo>
                    <a:lnTo>
                      <a:pt x="202" y="508"/>
                    </a:lnTo>
                    <a:lnTo>
                      <a:pt x="202" y="507"/>
                    </a:lnTo>
                    <a:lnTo>
                      <a:pt x="201" y="507"/>
                    </a:lnTo>
                    <a:lnTo>
                      <a:pt x="199" y="507"/>
                    </a:lnTo>
                    <a:lnTo>
                      <a:pt x="199" y="508"/>
                    </a:lnTo>
                    <a:lnTo>
                      <a:pt x="199" y="507"/>
                    </a:lnTo>
                    <a:lnTo>
                      <a:pt x="197" y="507"/>
                    </a:lnTo>
                    <a:lnTo>
                      <a:pt x="195" y="507"/>
                    </a:lnTo>
                    <a:lnTo>
                      <a:pt x="194" y="507"/>
                    </a:lnTo>
                    <a:lnTo>
                      <a:pt x="193" y="507"/>
                    </a:lnTo>
                    <a:lnTo>
                      <a:pt x="191" y="507"/>
                    </a:lnTo>
                    <a:lnTo>
                      <a:pt x="191" y="508"/>
                    </a:lnTo>
                    <a:lnTo>
                      <a:pt x="190" y="508"/>
                    </a:lnTo>
                    <a:lnTo>
                      <a:pt x="190" y="509"/>
                    </a:lnTo>
                    <a:lnTo>
                      <a:pt x="191" y="509"/>
                    </a:lnTo>
                    <a:lnTo>
                      <a:pt x="190" y="511"/>
                    </a:lnTo>
                    <a:lnTo>
                      <a:pt x="190" y="512"/>
                    </a:lnTo>
                    <a:lnTo>
                      <a:pt x="190" y="513"/>
                    </a:lnTo>
                    <a:lnTo>
                      <a:pt x="190" y="515"/>
                    </a:lnTo>
                    <a:lnTo>
                      <a:pt x="189" y="515"/>
                    </a:lnTo>
                    <a:lnTo>
                      <a:pt x="189" y="516"/>
                    </a:lnTo>
                    <a:lnTo>
                      <a:pt x="187" y="516"/>
                    </a:lnTo>
                    <a:lnTo>
                      <a:pt x="185" y="516"/>
                    </a:lnTo>
                    <a:lnTo>
                      <a:pt x="184" y="516"/>
                    </a:lnTo>
                    <a:lnTo>
                      <a:pt x="182" y="516"/>
                    </a:lnTo>
                    <a:lnTo>
                      <a:pt x="181" y="516"/>
                    </a:lnTo>
                    <a:lnTo>
                      <a:pt x="180" y="515"/>
                    </a:lnTo>
                    <a:lnTo>
                      <a:pt x="178" y="515"/>
                    </a:lnTo>
                    <a:lnTo>
                      <a:pt x="177" y="516"/>
                    </a:lnTo>
                    <a:lnTo>
                      <a:pt x="176" y="516"/>
                    </a:lnTo>
                    <a:lnTo>
                      <a:pt x="174" y="516"/>
                    </a:lnTo>
                    <a:lnTo>
                      <a:pt x="172" y="516"/>
                    </a:lnTo>
                    <a:lnTo>
                      <a:pt x="172" y="517"/>
                    </a:lnTo>
                    <a:lnTo>
                      <a:pt x="172" y="516"/>
                    </a:lnTo>
                    <a:lnTo>
                      <a:pt x="170" y="516"/>
                    </a:lnTo>
                    <a:lnTo>
                      <a:pt x="169" y="516"/>
                    </a:lnTo>
                    <a:lnTo>
                      <a:pt x="168" y="517"/>
                    </a:lnTo>
                    <a:lnTo>
                      <a:pt x="166" y="517"/>
                    </a:lnTo>
                    <a:lnTo>
                      <a:pt x="165" y="516"/>
                    </a:lnTo>
                    <a:lnTo>
                      <a:pt x="164" y="516"/>
                    </a:lnTo>
                    <a:lnTo>
                      <a:pt x="163" y="516"/>
                    </a:lnTo>
                    <a:lnTo>
                      <a:pt x="161" y="516"/>
                    </a:lnTo>
                    <a:lnTo>
                      <a:pt x="161" y="517"/>
                    </a:lnTo>
                    <a:lnTo>
                      <a:pt x="160" y="517"/>
                    </a:lnTo>
                    <a:lnTo>
                      <a:pt x="160" y="518"/>
                    </a:lnTo>
                    <a:lnTo>
                      <a:pt x="160" y="517"/>
                    </a:lnTo>
                    <a:lnTo>
                      <a:pt x="159" y="517"/>
                    </a:lnTo>
                    <a:lnTo>
                      <a:pt x="159" y="516"/>
                    </a:lnTo>
                    <a:lnTo>
                      <a:pt x="160" y="516"/>
                    </a:lnTo>
                    <a:lnTo>
                      <a:pt x="160" y="515"/>
                    </a:lnTo>
                    <a:lnTo>
                      <a:pt x="159" y="515"/>
                    </a:lnTo>
                    <a:lnTo>
                      <a:pt x="159" y="513"/>
                    </a:lnTo>
                    <a:lnTo>
                      <a:pt x="159" y="512"/>
                    </a:lnTo>
                    <a:lnTo>
                      <a:pt x="159" y="511"/>
                    </a:lnTo>
                    <a:lnTo>
                      <a:pt x="157" y="511"/>
                    </a:lnTo>
                    <a:lnTo>
                      <a:pt x="156" y="511"/>
                    </a:lnTo>
                    <a:lnTo>
                      <a:pt x="155" y="511"/>
                    </a:lnTo>
                    <a:lnTo>
                      <a:pt x="152" y="511"/>
                    </a:lnTo>
                    <a:lnTo>
                      <a:pt x="152" y="509"/>
                    </a:lnTo>
                    <a:lnTo>
                      <a:pt x="151" y="509"/>
                    </a:lnTo>
                    <a:lnTo>
                      <a:pt x="149" y="509"/>
                    </a:lnTo>
                    <a:lnTo>
                      <a:pt x="149" y="507"/>
                    </a:lnTo>
                    <a:lnTo>
                      <a:pt x="149" y="504"/>
                    </a:lnTo>
                    <a:lnTo>
                      <a:pt x="148" y="504"/>
                    </a:lnTo>
                    <a:lnTo>
                      <a:pt x="147" y="504"/>
                    </a:lnTo>
                    <a:lnTo>
                      <a:pt x="144" y="504"/>
                    </a:lnTo>
                    <a:lnTo>
                      <a:pt x="143" y="504"/>
                    </a:lnTo>
                    <a:lnTo>
                      <a:pt x="143" y="503"/>
                    </a:lnTo>
                    <a:lnTo>
                      <a:pt x="142" y="503"/>
                    </a:lnTo>
                    <a:lnTo>
                      <a:pt x="142" y="501"/>
                    </a:lnTo>
                    <a:lnTo>
                      <a:pt x="140" y="501"/>
                    </a:lnTo>
                    <a:lnTo>
                      <a:pt x="139" y="500"/>
                    </a:lnTo>
                    <a:lnTo>
                      <a:pt x="138" y="500"/>
                    </a:lnTo>
                    <a:lnTo>
                      <a:pt x="136" y="500"/>
                    </a:lnTo>
                    <a:lnTo>
                      <a:pt x="135" y="500"/>
                    </a:lnTo>
                    <a:lnTo>
                      <a:pt x="134" y="500"/>
                    </a:lnTo>
                    <a:lnTo>
                      <a:pt x="131" y="500"/>
                    </a:lnTo>
                    <a:lnTo>
                      <a:pt x="130" y="500"/>
                    </a:lnTo>
                    <a:lnTo>
                      <a:pt x="129" y="500"/>
                    </a:lnTo>
                    <a:lnTo>
                      <a:pt x="127" y="500"/>
                    </a:lnTo>
                    <a:lnTo>
                      <a:pt x="126" y="500"/>
                    </a:lnTo>
                    <a:lnTo>
                      <a:pt x="127" y="500"/>
                    </a:lnTo>
                    <a:lnTo>
                      <a:pt x="127" y="501"/>
                    </a:lnTo>
                    <a:lnTo>
                      <a:pt x="127" y="503"/>
                    </a:lnTo>
                    <a:lnTo>
                      <a:pt x="127" y="504"/>
                    </a:lnTo>
                    <a:lnTo>
                      <a:pt x="127" y="505"/>
                    </a:lnTo>
                    <a:lnTo>
                      <a:pt x="126" y="505"/>
                    </a:lnTo>
                    <a:lnTo>
                      <a:pt x="125" y="505"/>
                    </a:lnTo>
                    <a:lnTo>
                      <a:pt x="123" y="505"/>
                    </a:lnTo>
                    <a:lnTo>
                      <a:pt x="122" y="505"/>
                    </a:lnTo>
                    <a:lnTo>
                      <a:pt x="121" y="507"/>
                    </a:lnTo>
                    <a:lnTo>
                      <a:pt x="118" y="507"/>
                    </a:lnTo>
                    <a:lnTo>
                      <a:pt x="117" y="507"/>
                    </a:lnTo>
                    <a:lnTo>
                      <a:pt x="115" y="507"/>
                    </a:lnTo>
                    <a:lnTo>
                      <a:pt x="114" y="507"/>
                    </a:lnTo>
                    <a:lnTo>
                      <a:pt x="113" y="507"/>
                    </a:lnTo>
                    <a:lnTo>
                      <a:pt x="112" y="507"/>
                    </a:lnTo>
                    <a:lnTo>
                      <a:pt x="110" y="507"/>
                    </a:lnTo>
                    <a:lnTo>
                      <a:pt x="109" y="507"/>
                    </a:lnTo>
                    <a:lnTo>
                      <a:pt x="108" y="507"/>
                    </a:lnTo>
                    <a:lnTo>
                      <a:pt x="106" y="507"/>
                    </a:lnTo>
                    <a:lnTo>
                      <a:pt x="105" y="507"/>
                    </a:lnTo>
                    <a:lnTo>
                      <a:pt x="104" y="507"/>
                    </a:lnTo>
                    <a:lnTo>
                      <a:pt x="102" y="507"/>
                    </a:lnTo>
                    <a:lnTo>
                      <a:pt x="101" y="507"/>
                    </a:lnTo>
                    <a:lnTo>
                      <a:pt x="100" y="505"/>
                    </a:lnTo>
                    <a:lnTo>
                      <a:pt x="100" y="504"/>
                    </a:lnTo>
                    <a:lnTo>
                      <a:pt x="98" y="504"/>
                    </a:lnTo>
                    <a:lnTo>
                      <a:pt x="98" y="503"/>
                    </a:lnTo>
                    <a:lnTo>
                      <a:pt x="97" y="503"/>
                    </a:lnTo>
                    <a:lnTo>
                      <a:pt x="96" y="503"/>
                    </a:lnTo>
                    <a:lnTo>
                      <a:pt x="96" y="501"/>
                    </a:lnTo>
                    <a:lnTo>
                      <a:pt x="94" y="501"/>
                    </a:lnTo>
                    <a:lnTo>
                      <a:pt x="93" y="501"/>
                    </a:lnTo>
                    <a:lnTo>
                      <a:pt x="93" y="503"/>
                    </a:lnTo>
                    <a:lnTo>
                      <a:pt x="93" y="501"/>
                    </a:lnTo>
                    <a:lnTo>
                      <a:pt x="92" y="503"/>
                    </a:lnTo>
                    <a:lnTo>
                      <a:pt x="91" y="503"/>
                    </a:lnTo>
                    <a:lnTo>
                      <a:pt x="89" y="503"/>
                    </a:lnTo>
                    <a:lnTo>
                      <a:pt x="88" y="503"/>
                    </a:lnTo>
                    <a:lnTo>
                      <a:pt x="88" y="504"/>
                    </a:lnTo>
                    <a:lnTo>
                      <a:pt x="88" y="505"/>
                    </a:lnTo>
                    <a:lnTo>
                      <a:pt x="88" y="507"/>
                    </a:lnTo>
                    <a:lnTo>
                      <a:pt x="87" y="507"/>
                    </a:lnTo>
                    <a:lnTo>
                      <a:pt x="87" y="505"/>
                    </a:lnTo>
                    <a:lnTo>
                      <a:pt x="85" y="504"/>
                    </a:lnTo>
                    <a:lnTo>
                      <a:pt x="87" y="504"/>
                    </a:lnTo>
                    <a:lnTo>
                      <a:pt x="85" y="504"/>
                    </a:lnTo>
                    <a:lnTo>
                      <a:pt x="85" y="505"/>
                    </a:lnTo>
                    <a:lnTo>
                      <a:pt x="84" y="505"/>
                    </a:lnTo>
                    <a:lnTo>
                      <a:pt x="83" y="505"/>
                    </a:lnTo>
                    <a:lnTo>
                      <a:pt x="81" y="505"/>
                    </a:lnTo>
                    <a:lnTo>
                      <a:pt x="77" y="505"/>
                    </a:lnTo>
                    <a:lnTo>
                      <a:pt x="77" y="507"/>
                    </a:lnTo>
                    <a:lnTo>
                      <a:pt x="76" y="507"/>
                    </a:lnTo>
                    <a:lnTo>
                      <a:pt x="75" y="507"/>
                    </a:lnTo>
                    <a:lnTo>
                      <a:pt x="74" y="507"/>
                    </a:lnTo>
                    <a:lnTo>
                      <a:pt x="72" y="507"/>
                    </a:lnTo>
                    <a:lnTo>
                      <a:pt x="72" y="505"/>
                    </a:lnTo>
                    <a:lnTo>
                      <a:pt x="71" y="505"/>
                    </a:lnTo>
                    <a:lnTo>
                      <a:pt x="71" y="504"/>
                    </a:lnTo>
                    <a:lnTo>
                      <a:pt x="71" y="503"/>
                    </a:lnTo>
                    <a:lnTo>
                      <a:pt x="71" y="501"/>
                    </a:lnTo>
                    <a:lnTo>
                      <a:pt x="70" y="501"/>
                    </a:lnTo>
                    <a:lnTo>
                      <a:pt x="68" y="501"/>
                    </a:lnTo>
                    <a:lnTo>
                      <a:pt x="68" y="503"/>
                    </a:lnTo>
                    <a:lnTo>
                      <a:pt x="68" y="501"/>
                    </a:lnTo>
                    <a:lnTo>
                      <a:pt x="67" y="501"/>
                    </a:lnTo>
                    <a:lnTo>
                      <a:pt x="66" y="501"/>
                    </a:lnTo>
                    <a:lnTo>
                      <a:pt x="64" y="503"/>
                    </a:lnTo>
                    <a:lnTo>
                      <a:pt x="63" y="503"/>
                    </a:lnTo>
                    <a:lnTo>
                      <a:pt x="62" y="503"/>
                    </a:lnTo>
                    <a:lnTo>
                      <a:pt x="62" y="504"/>
                    </a:lnTo>
                    <a:lnTo>
                      <a:pt x="60" y="504"/>
                    </a:lnTo>
                    <a:lnTo>
                      <a:pt x="60" y="503"/>
                    </a:lnTo>
                    <a:lnTo>
                      <a:pt x="59" y="503"/>
                    </a:lnTo>
                    <a:lnTo>
                      <a:pt x="57" y="504"/>
                    </a:lnTo>
                    <a:lnTo>
                      <a:pt x="54" y="505"/>
                    </a:lnTo>
                    <a:lnTo>
                      <a:pt x="53" y="509"/>
                    </a:lnTo>
                    <a:lnTo>
                      <a:pt x="53" y="511"/>
                    </a:lnTo>
                    <a:lnTo>
                      <a:pt x="53" y="512"/>
                    </a:lnTo>
                    <a:lnTo>
                      <a:pt x="53" y="513"/>
                    </a:lnTo>
                    <a:lnTo>
                      <a:pt x="53" y="515"/>
                    </a:lnTo>
                    <a:lnTo>
                      <a:pt x="53" y="516"/>
                    </a:lnTo>
                    <a:lnTo>
                      <a:pt x="53" y="517"/>
                    </a:lnTo>
                    <a:lnTo>
                      <a:pt x="51" y="518"/>
                    </a:lnTo>
                    <a:lnTo>
                      <a:pt x="51" y="520"/>
                    </a:lnTo>
                    <a:lnTo>
                      <a:pt x="49" y="517"/>
                    </a:lnTo>
                    <a:lnTo>
                      <a:pt x="43" y="513"/>
                    </a:lnTo>
                    <a:lnTo>
                      <a:pt x="40" y="513"/>
                    </a:lnTo>
                    <a:lnTo>
                      <a:pt x="40" y="516"/>
                    </a:lnTo>
                    <a:lnTo>
                      <a:pt x="38" y="518"/>
                    </a:lnTo>
                    <a:lnTo>
                      <a:pt x="36" y="518"/>
                    </a:lnTo>
                    <a:lnTo>
                      <a:pt x="37" y="517"/>
                    </a:lnTo>
                    <a:lnTo>
                      <a:pt x="37" y="516"/>
                    </a:lnTo>
                    <a:lnTo>
                      <a:pt x="36" y="513"/>
                    </a:lnTo>
                    <a:lnTo>
                      <a:pt x="33" y="512"/>
                    </a:lnTo>
                    <a:lnTo>
                      <a:pt x="32" y="512"/>
                    </a:lnTo>
                    <a:lnTo>
                      <a:pt x="32" y="513"/>
                    </a:lnTo>
                    <a:lnTo>
                      <a:pt x="30" y="513"/>
                    </a:lnTo>
                    <a:lnTo>
                      <a:pt x="29" y="513"/>
                    </a:lnTo>
                    <a:lnTo>
                      <a:pt x="29" y="512"/>
                    </a:lnTo>
                    <a:lnTo>
                      <a:pt x="29" y="511"/>
                    </a:lnTo>
                    <a:lnTo>
                      <a:pt x="29" y="509"/>
                    </a:lnTo>
                    <a:lnTo>
                      <a:pt x="29" y="508"/>
                    </a:lnTo>
                    <a:lnTo>
                      <a:pt x="29" y="507"/>
                    </a:lnTo>
                    <a:lnTo>
                      <a:pt x="29" y="505"/>
                    </a:lnTo>
                    <a:lnTo>
                      <a:pt x="29" y="504"/>
                    </a:lnTo>
                    <a:lnTo>
                      <a:pt x="29" y="503"/>
                    </a:lnTo>
                    <a:lnTo>
                      <a:pt x="29" y="501"/>
                    </a:lnTo>
                    <a:lnTo>
                      <a:pt x="28" y="501"/>
                    </a:lnTo>
                    <a:lnTo>
                      <a:pt x="29" y="500"/>
                    </a:lnTo>
                    <a:lnTo>
                      <a:pt x="29" y="499"/>
                    </a:lnTo>
                    <a:lnTo>
                      <a:pt x="29" y="498"/>
                    </a:lnTo>
                    <a:lnTo>
                      <a:pt x="29" y="496"/>
                    </a:lnTo>
                    <a:lnTo>
                      <a:pt x="29" y="495"/>
                    </a:lnTo>
                    <a:lnTo>
                      <a:pt x="28" y="495"/>
                    </a:lnTo>
                    <a:lnTo>
                      <a:pt x="28" y="494"/>
                    </a:lnTo>
                    <a:lnTo>
                      <a:pt x="28" y="492"/>
                    </a:lnTo>
                    <a:lnTo>
                      <a:pt x="28" y="491"/>
                    </a:lnTo>
                    <a:lnTo>
                      <a:pt x="28" y="490"/>
                    </a:lnTo>
                    <a:lnTo>
                      <a:pt x="28" y="488"/>
                    </a:lnTo>
                    <a:lnTo>
                      <a:pt x="29" y="488"/>
                    </a:lnTo>
                    <a:lnTo>
                      <a:pt x="28" y="488"/>
                    </a:lnTo>
                    <a:lnTo>
                      <a:pt x="28" y="487"/>
                    </a:lnTo>
                    <a:lnTo>
                      <a:pt x="29" y="487"/>
                    </a:lnTo>
                    <a:lnTo>
                      <a:pt x="29" y="486"/>
                    </a:lnTo>
                    <a:lnTo>
                      <a:pt x="29" y="484"/>
                    </a:lnTo>
                    <a:lnTo>
                      <a:pt x="29" y="483"/>
                    </a:lnTo>
                    <a:lnTo>
                      <a:pt x="30" y="483"/>
                    </a:lnTo>
                    <a:lnTo>
                      <a:pt x="30" y="482"/>
                    </a:lnTo>
                    <a:lnTo>
                      <a:pt x="32" y="482"/>
                    </a:lnTo>
                    <a:lnTo>
                      <a:pt x="32" y="481"/>
                    </a:lnTo>
                    <a:lnTo>
                      <a:pt x="30" y="481"/>
                    </a:lnTo>
                    <a:lnTo>
                      <a:pt x="30" y="479"/>
                    </a:lnTo>
                    <a:lnTo>
                      <a:pt x="32" y="479"/>
                    </a:lnTo>
                    <a:lnTo>
                      <a:pt x="30" y="479"/>
                    </a:lnTo>
                    <a:lnTo>
                      <a:pt x="30" y="478"/>
                    </a:lnTo>
                    <a:lnTo>
                      <a:pt x="30" y="477"/>
                    </a:lnTo>
                    <a:lnTo>
                      <a:pt x="29" y="477"/>
                    </a:lnTo>
                    <a:lnTo>
                      <a:pt x="29" y="475"/>
                    </a:lnTo>
                    <a:lnTo>
                      <a:pt x="29" y="474"/>
                    </a:lnTo>
                    <a:lnTo>
                      <a:pt x="28" y="474"/>
                    </a:lnTo>
                    <a:lnTo>
                      <a:pt x="28" y="473"/>
                    </a:lnTo>
                    <a:lnTo>
                      <a:pt x="28" y="471"/>
                    </a:lnTo>
                    <a:lnTo>
                      <a:pt x="28" y="470"/>
                    </a:lnTo>
                    <a:lnTo>
                      <a:pt x="29" y="470"/>
                    </a:lnTo>
                    <a:lnTo>
                      <a:pt x="29" y="469"/>
                    </a:lnTo>
                    <a:lnTo>
                      <a:pt x="30" y="469"/>
                    </a:lnTo>
                    <a:lnTo>
                      <a:pt x="30" y="467"/>
                    </a:lnTo>
                    <a:lnTo>
                      <a:pt x="30" y="466"/>
                    </a:lnTo>
                    <a:lnTo>
                      <a:pt x="30" y="465"/>
                    </a:lnTo>
                    <a:lnTo>
                      <a:pt x="29" y="465"/>
                    </a:lnTo>
                    <a:lnTo>
                      <a:pt x="29" y="464"/>
                    </a:lnTo>
                    <a:lnTo>
                      <a:pt x="29" y="465"/>
                    </a:lnTo>
                    <a:lnTo>
                      <a:pt x="28" y="465"/>
                    </a:lnTo>
                    <a:lnTo>
                      <a:pt x="28" y="464"/>
                    </a:lnTo>
                    <a:lnTo>
                      <a:pt x="28" y="462"/>
                    </a:lnTo>
                    <a:lnTo>
                      <a:pt x="28" y="461"/>
                    </a:lnTo>
                    <a:lnTo>
                      <a:pt x="28" y="460"/>
                    </a:lnTo>
                    <a:lnTo>
                      <a:pt x="29" y="460"/>
                    </a:lnTo>
                    <a:lnTo>
                      <a:pt x="29" y="458"/>
                    </a:lnTo>
                    <a:lnTo>
                      <a:pt x="29" y="457"/>
                    </a:lnTo>
                    <a:lnTo>
                      <a:pt x="29" y="456"/>
                    </a:lnTo>
                    <a:lnTo>
                      <a:pt x="29" y="454"/>
                    </a:lnTo>
                    <a:lnTo>
                      <a:pt x="29" y="453"/>
                    </a:lnTo>
                    <a:lnTo>
                      <a:pt x="29" y="452"/>
                    </a:lnTo>
                    <a:lnTo>
                      <a:pt x="29" y="450"/>
                    </a:lnTo>
                    <a:lnTo>
                      <a:pt x="29" y="449"/>
                    </a:lnTo>
                    <a:lnTo>
                      <a:pt x="28" y="449"/>
                    </a:lnTo>
                    <a:lnTo>
                      <a:pt x="28" y="448"/>
                    </a:lnTo>
                    <a:lnTo>
                      <a:pt x="26" y="448"/>
                    </a:lnTo>
                    <a:lnTo>
                      <a:pt x="25" y="448"/>
                    </a:lnTo>
                    <a:lnTo>
                      <a:pt x="24" y="448"/>
                    </a:lnTo>
                    <a:lnTo>
                      <a:pt x="22" y="448"/>
                    </a:lnTo>
                    <a:lnTo>
                      <a:pt x="21" y="448"/>
                    </a:lnTo>
                    <a:lnTo>
                      <a:pt x="21" y="446"/>
                    </a:lnTo>
                    <a:lnTo>
                      <a:pt x="20" y="446"/>
                    </a:lnTo>
                    <a:lnTo>
                      <a:pt x="20" y="445"/>
                    </a:lnTo>
                    <a:lnTo>
                      <a:pt x="19" y="445"/>
                    </a:lnTo>
                    <a:lnTo>
                      <a:pt x="17" y="445"/>
                    </a:lnTo>
                    <a:lnTo>
                      <a:pt x="16" y="445"/>
                    </a:lnTo>
                    <a:lnTo>
                      <a:pt x="16" y="444"/>
                    </a:lnTo>
                    <a:lnTo>
                      <a:pt x="15" y="444"/>
                    </a:lnTo>
                    <a:lnTo>
                      <a:pt x="15" y="443"/>
                    </a:lnTo>
                    <a:lnTo>
                      <a:pt x="13" y="443"/>
                    </a:lnTo>
                    <a:lnTo>
                      <a:pt x="12" y="441"/>
                    </a:lnTo>
                    <a:lnTo>
                      <a:pt x="11" y="441"/>
                    </a:lnTo>
                    <a:lnTo>
                      <a:pt x="11" y="440"/>
                    </a:lnTo>
                    <a:lnTo>
                      <a:pt x="9" y="440"/>
                    </a:lnTo>
                    <a:lnTo>
                      <a:pt x="9" y="439"/>
                    </a:lnTo>
                    <a:lnTo>
                      <a:pt x="8" y="439"/>
                    </a:lnTo>
                    <a:lnTo>
                      <a:pt x="9" y="439"/>
                    </a:lnTo>
                    <a:lnTo>
                      <a:pt x="9" y="437"/>
                    </a:lnTo>
                    <a:lnTo>
                      <a:pt x="11" y="437"/>
                    </a:lnTo>
                    <a:lnTo>
                      <a:pt x="11" y="436"/>
                    </a:lnTo>
                    <a:lnTo>
                      <a:pt x="9" y="436"/>
                    </a:lnTo>
                    <a:lnTo>
                      <a:pt x="8" y="436"/>
                    </a:lnTo>
                    <a:lnTo>
                      <a:pt x="8" y="435"/>
                    </a:lnTo>
                    <a:lnTo>
                      <a:pt x="9" y="435"/>
                    </a:lnTo>
                    <a:lnTo>
                      <a:pt x="9" y="433"/>
                    </a:lnTo>
                    <a:lnTo>
                      <a:pt x="9" y="432"/>
                    </a:lnTo>
                    <a:lnTo>
                      <a:pt x="8" y="432"/>
                    </a:lnTo>
                    <a:lnTo>
                      <a:pt x="8" y="431"/>
                    </a:lnTo>
                    <a:lnTo>
                      <a:pt x="9" y="431"/>
                    </a:lnTo>
                    <a:lnTo>
                      <a:pt x="9" y="429"/>
                    </a:lnTo>
                    <a:lnTo>
                      <a:pt x="11" y="429"/>
                    </a:lnTo>
                    <a:lnTo>
                      <a:pt x="11" y="428"/>
                    </a:lnTo>
                    <a:lnTo>
                      <a:pt x="9" y="428"/>
                    </a:lnTo>
                    <a:lnTo>
                      <a:pt x="9" y="427"/>
                    </a:lnTo>
                    <a:lnTo>
                      <a:pt x="9" y="426"/>
                    </a:lnTo>
                    <a:lnTo>
                      <a:pt x="9" y="424"/>
                    </a:lnTo>
                    <a:lnTo>
                      <a:pt x="8" y="424"/>
                    </a:lnTo>
                    <a:lnTo>
                      <a:pt x="8" y="423"/>
                    </a:lnTo>
                    <a:lnTo>
                      <a:pt x="7" y="423"/>
                    </a:lnTo>
                    <a:lnTo>
                      <a:pt x="5" y="423"/>
                    </a:lnTo>
                    <a:lnTo>
                      <a:pt x="5" y="424"/>
                    </a:lnTo>
                    <a:lnTo>
                      <a:pt x="5" y="423"/>
                    </a:lnTo>
                    <a:lnTo>
                      <a:pt x="4" y="423"/>
                    </a:lnTo>
                    <a:lnTo>
                      <a:pt x="4" y="424"/>
                    </a:lnTo>
                    <a:lnTo>
                      <a:pt x="4" y="423"/>
                    </a:lnTo>
                    <a:lnTo>
                      <a:pt x="3" y="423"/>
                    </a:lnTo>
                    <a:lnTo>
                      <a:pt x="3" y="422"/>
                    </a:lnTo>
                    <a:lnTo>
                      <a:pt x="2" y="422"/>
                    </a:lnTo>
                    <a:lnTo>
                      <a:pt x="2" y="420"/>
                    </a:lnTo>
                    <a:lnTo>
                      <a:pt x="0" y="420"/>
                    </a:lnTo>
                    <a:lnTo>
                      <a:pt x="2" y="420"/>
                    </a:lnTo>
                    <a:lnTo>
                      <a:pt x="2" y="419"/>
                    </a:lnTo>
                    <a:lnTo>
                      <a:pt x="3" y="419"/>
                    </a:lnTo>
                    <a:lnTo>
                      <a:pt x="3" y="418"/>
                    </a:lnTo>
                    <a:lnTo>
                      <a:pt x="3" y="416"/>
                    </a:lnTo>
                    <a:lnTo>
                      <a:pt x="2" y="416"/>
                    </a:lnTo>
                    <a:lnTo>
                      <a:pt x="2" y="415"/>
                    </a:lnTo>
                    <a:lnTo>
                      <a:pt x="3" y="415"/>
                    </a:lnTo>
                    <a:lnTo>
                      <a:pt x="3" y="414"/>
                    </a:lnTo>
                    <a:lnTo>
                      <a:pt x="3" y="412"/>
                    </a:lnTo>
                    <a:lnTo>
                      <a:pt x="4" y="412"/>
                    </a:lnTo>
                    <a:lnTo>
                      <a:pt x="5" y="412"/>
                    </a:lnTo>
                    <a:lnTo>
                      <a:pt x="7" y="412"/>
                    </a:lnTo>
                    <a:lnTo>
                      <a:pt x="7" y="411"/>
                    </a:lnTo>
                    <a:lnTo>
                      <a:pt x="5" y="411"/>
                    </a:lnTo>
                    <a:lnTo>
                      <a:pt x="7" y="411"/>
                    </a:lnTo>
                    <a:lnTo>
                      <a:pt x="7" y="410"/>
                    </a:lnTo>
                    <a:lnTo>
                      <a:pt x="7" y="409"/>
                    </a:lnTo>
                    <a:lnTo>
                      <a:pt x="7" y="407"/>
                    </a:lnTo>
                    <a:lnTo>
                      <a:pt x="5" y="407"/>
                    </a:lnTo>
                    <a:lnTo>
                      <a:pt x="5" y="406"/>
                    </a:lnTo>
                    <a:lnTo>
                      <a:pt x="7" y="406"/>
                    </a:lnTo>
                    <a:lnTo>
                      <a:pt x="7" y="405"/>
                    </a:lnTo>
                    <a:lnTo>
                      <a:pt x="7" y="403"/>
                    </a:lnTo>
                    <a:lnTo>
                      <a:pt x="5" y="403"/>
                    </a:lnTo>
                    <a:lnTo>
                      <a:pt x="7" y="403"/>
                    </a:lnTo>
                    <a:lnTo>
                      <a:pt x="8" y="403"/>
                    </a:lnTo>
                    <a:lnTo>
                      <a:pt x="8" y="402"/>
                    </a:lnTo>
                    <a:lnTo>
                      <a:pt x="9" y="402"/>
                    </a:lnTo>
                    <a:lnTo>
                      <a:pt x="11" y="401"/>
                    </a:lnTo>
                    <a:lnTo>
                      <a:pt x="11" y="399"/>
                    </a:lnTo>
                    <a:lnTo>
                      <a:pt x="12" y="399"/>
                    </a:lnTo>
                    <a:lnTo>
                      <a:pt x="13" y="399"/>
                    </a:lnTo>
                    <a:lnTo>
                      <a:pt x="13" y="398"/>
                    </a:lnTo>
                    <a:lnTo>
                      <a:pt x="15" y="398"/>
                    </a:lnTo>
                    <a:lnTo>
                      <a:pt x="13" y="397"/>
                    </a:lnTo>
                    <a:lnTo>
                      <a:pt x="12" y="397"/>
                    </a:lnTo>
                    <a:lnTo>
                      <a:pt x="13" y="397"/>
                    </a:lnTo>
                    <a:lnTo>
                      <a:pt x="13" y="395"/>
                    </a:lnTo>
                    <a:lnTo>
                      <a:pt x="13" y="394"/>
                    </a:lnTo>
                    <a:lnTo>
                      <a:pt x="12" y="394"/>
                    </a:lnTo>
                    <a:lnTo>
                      <a:pt x="12" y="393"/>
                    </a:lnTo>
                    <a:lnTo>
                      <a:pt x="13" y="393"/>
                    </a:lnTo>
                    <a:lnTo>
                      <a:pt x="15" y="393"/>
                    </a:lnTo>
                    <a:lnTo>
                      <a:pt x="15" y="392"/>
                    </a:lnTo>
                    <a:lnTo>
                      <a:pt x="13" y="392"/>
                    </a:lnTo>
                    <a:lnTo>
                      <a:pt x="15" y="392"/>
                    </a:lnTo>
                    <a:lnTo>
                      <a:pt x="15" y="390"/>
                    </a:lnTo>
                    <a:lnTo>
                      <a:pt x="15" y="389"/>
                    </a:lnTo>
                    <a:lnTo>
                      <a:pt x="16" y="389"/>
                    </a:lnTo>
                    <a:lnTo>
                      <a:pt x="17" y="389"/>
                    </a:lnTo>
                    <a:lnTo>
                      <a:pt x="17" y="388"/>
                    </a:lnTo>
                    <a:lnTo>
                      <a:pt x="16" y="388"/>
                    </a:lnTo>
                    <a:lnTo>
                      <a:pt x="16" y="386"/>
                    </a:lnTo>
                    <a:lnTo>
                      <a:pt x="15" y="386"/>
                    </a:lnTo>
                    <a:lnTo>
                      <a:pt x="15" y="385"/>
                    </a:lnTo>
                    <a:lnTo>
                      <a:pt x="16" y="385"/>
                    </a:lnTo>
                    <a:lnTo>
                      <a:pt x="17" y="385"/>
                    </a:lnTo>
                    <a:lnTo>
                      <a:pt x="19" y="385"/>
                    </a:lnTo>
                    <a:lnTo>
                      <a:pt x="20" y="385"/>
                    </a:lnTo>
                    <a:lnTo>
                      <a:pt x="21" y="384"/>
                    </a:lnTo>
                    <a:lnTo>
                      <a:pt x="21" y="382"/>
                    </a:lnTo>
                    <a:lnTo>
                      <a:pt x="20" y="382"/>
                    </a:lnTo>
                    <a:lnTo>
                      <a:pt x="20" y="381"/>
                    </a:lnTo>
                    <a:lnTo>
                      <a:pt x="20" y="380"/>
                    </a:lnTo>
                    <a:lnTo>
                      <a:pt x="20" y="378"/>
                    </a:lnTo>
                    <a:lnTo>
                      <a:pt x="19" y="378"/>
                    </a:lnTo>
                    <a:lnTo>
                      <a:pt x="19" y="377"/>
                    </a:lnTo>
                    <a:lnTo>
                      <a:pt x="17" y="378"/>
                    </a:lnTo>
                    <a:lnTo>
                      <a:pt x="16" y="378"/>
                    </a:lnTo>
                    <a:lnTo>
                      <a:pt x="16" y="380"/>
                    </a:lnTo>
                    <a:lnTo>
                      <a:pt x="16" y="378"/>
                    </a:lnTo>
                    <a:lnTo>
                      <a:pt x="15" y="378"/>
                    </a:lnTo>
                    <a:lnTo>
                      <a:pt x="15" y="377"/>
                    </a:lnTo>
                    <a:lnTo>
                      <a:pt x="16" y="377"/>
                    </a:lnTo>
                    <a:lnTo>
                      <a:pt x="16" y="376"/>
                    </a:lnTo>
                    <a:lnTo>
                      <a:pt x="17" y="376"/>
                    </a:lnTo>
                    <a:lnTo>
                      <a:pt x="17" y="374"/>
                    </a:lnTo>
                    <a:lnTo>
                      <a:pt x="19" y="374"/>
                    </a:lnTo>
                    <a:lnTo>
                      <a:pt x="20" y="374"/>
                    </a:lnTo>
                    <a:lnTo>
                      <a:pt x="19" y="374"/>
                    </a:lnTo>
                    <a:lnTo>
                      <a:pt x="17" y="373"/>
                    </a:lnTo>
                    <a:lnTo>
                      <a:pt x="17" y="372"/>
                    </a:lnTo>
                    <a:lnTo>
                      <a:pt x="16" y="372"/>
                    </a:lnTo>
                    <a:lnTo>
                      <a:pt x="16" y="371"/>
                    </a:lnTo>
                    <a:lnTo>
                      <a:pt x="17" y="372"/>
                    </a:lnTo>
                    <a:lnTo>
                      <a:pt x="17" y="371"/>
                    </a:lnTo>
                    <a:lnTo>
                      <a:pt x="19" y="371"/>
                    </a:lnTo>
                    <a:lnTo>
                      <a:pt x="19" y="369"/>
                    </a:lnTo>
                    <a:lnTo>
                      <a:pt x="20" y="369"/>
                    </a:lnTo>
                    <a:lnTo>
                      <a:pt x="20" y="368"/>
                    </a:lnTo>
                    <a:lnTo>
                      <a:pt x="21" y="367"/>
                    </a:lnTo>
                    <a:lnTo>
                      <a:pt x="22" y="367"/>
                    </a:lnTo>
                    <a:lnTo>
                      <a:pt x="22" y="368"/>
                    </a:lnTo>
                    <a:lnTo>
                      <a:pt x="21" y="368"/>
                    </a:lnTo>
                    <a:lnTo>
                      <a:pt x="22" y="368"/>
                    </a:lnTo>
                    <a:lnTo>
                      <a:pt x="22" y="367"/>
                    </a:lnTo>
                    <a:lnTo>
                      <a:pt x="22" y="365"/>
                    </a:lnTo>
                    <a:lnTo>
                      <a:pt x="24" y="367"/>
                    </a:lnTo>
                    <a:lnTo>
                      <a:pt x="24" y="365"/>
                    </a:lnTo>
                    <a:lnTo>
                      <a:pt x="22" y="365"/>
                    </a:lnTo>
                    <a:lnTo>
                      <a:pt x="24" y="365"/>
                    </a:lnTo>
                    <a:lnTo>
                      <a:pt x="24" y="364"/>
                    </a:lnTo>
                    <a:lnTo>
                      <a:pt x="22" y="364"/>
                    </a:lnTo>
                    <a:lnTo>
                      <a:pt x="24" y="364"/>
                    </a:lnTo>
                    <a:lnTo>
                      <a:pt x="24" y="363"/>
                    </a:lnTo>
                    <a:lnTo>
                      <a:pt x="22" y="363"/>
                    </a:lnTo>
                    <a:lnTo>
                      <a:pt x="24" y="363"/>
                    </a:lnTo>
                    <a:lnTo>
                      <a:pt x="22" y="361"/>
                    </a:lnTo>
                    <a:lnTo>
                      <a:pt x="22" y="360"/>
                    </a:lnTo>
                    <a:lnTo>
                      <a:pt x="22" y="361"/>
                    </a:lnTo>
                    <a:lnTo>
                      <a:pt x="22" y="360"/>
                    </a:lnTo>
                    <a:lnTo>
                      <a:pt x="21" y="360"/>
                    </a:lnTo>
                    <a:lnTo>
                      <a:pt x="21" y="359"/>
                    </a:lnTo>
                    <a:lnTo>
                      <a:pt x="22" y="359"/>
                    </a:lnTo>
                    <a:lnTo>
                      <a:pt x="22" y="360"/>
                    </a:lnTo>
                    <a:lnTo>
                      <a:pt x="24" y="360"/>
                    </a:lnTo>
                    <a:lnTo>
                      <a:pt x="24" y="359"/>
                    </a:lnTo>
                    <a:lnTo>
                      <a:pt x="22" y="359"/>
                    </a:lnTo>
                    <a:lnTo>
                      <a:pt x="24" y="359"/>
                    </a:lnTo>
                    <a:lnTo>
                      <a:pt x="22" y="359"/>
                    </a:lnTo>
                    <a:lnTo>
                      <a:pt x="22" y="357"/>
                    </a:lnTo>
                    <a:lnTo>
                      <a:pt x="24" y="357"/>
                    </a:lnTo>
                    <a:lnTo>
                      <a:pt x="24" y="356"/>
                    </a:lnTo>
                    <a:lnTo>
                      <a:pt x="24" y="355"/>
                    </a:lnTo>
                    <a:lnTo>
                      <a:pt x="22" y="355"/>
                    </a:lnTo>
                    <a:lnTo>
                      <a:pt x="22" y="354"/>
                    </a:lnTo>
                    <a:lnTo>
                      <a:pt x="21" y="354"/>
                    </a:lnTo>
                    <a:lnTo>
                      <a:pt x="20" y="352"/>
                    </a:lnTo>
                    <a:lnTo>
                      <a:pt x="21" y="352"/>
                    </a:lnTo>
                    <a:lnTo>
                      <a:pt x="21" y="351"/>
                    </a:lnTo>
                    <a:lnTo>
                      <a:pt x="20" y="351"/>
                    </a:lnTo>
                    <a:lnTo>
                      <a:pt x="21" y="351"/>
                    </a:lnTo>
                    <a:lnTo>
                      <a:pt x="21" y="350"/>
                    </a:lnTo>
                    <a:lnTo>
                      <a:pt x="20" y="350"/>
                    </a:lnTo>
                    <a:lnTo>
                      <a:pt x="19" y="350"/>
                    </a:lnTo>
                    <a:lnTo>
                      <a:pt x="20" y="350"/>
                    </a:lnTo>
                    <a:lnTo>
                      <a:pt x="20" y="348"/>
                    </a:lnTo>
                    <a:lnTo>
                      <a:pt x="20" y="347"/>
                    </a:lnTo>
                    <a:lnTo>
                      <a:pt x="21" y="347"/>
                    </a:lnTo>
                    <a:lnTo>
                      <a:pt x="22" y="347"/>
                    </a:lnTo>
                    <a:lnTo>
                      <a:pt x="21" y="347"/>
                    </a:lnTo>
                    <a:lnTo>
                      <a:pt x="22" y="347"/>
                    </a:lnTo>
                    <a:lnTo>
                      <a:pt x="22" y="346"/>
                    </a:lnTo>
                    <a:lnTo>
                      <a:pt x="24" y="347"/>
                    </a:lnTo>
                    <a:lnTo>
                      <a:pt x="22" y="347"/>
                    </a:lnTo>
                    <a:lnTo>
                      <a:pt x="24" y="347"/>
                    </a:lnTo>
                    <a:lnTo>
                      <a:pt x="24" y="348"/>
                    </a:lnTo>
                    <a:lnTo>
                      <a:pt x="24" y="347"/>
                    </a:lnTo>
                    <a:lnTo>
                      <a:pt x="25" y="347"/>
                    </a:lnTo>
                    <a:lnTo>
                      <a:pt x="26" y="347"/>
                    </a:lnTo>
                    <a:lnTo>
                      <a:pt x="28" y="347"/>
                    </a:lnTo>
                    <a:lnTo>
                      <a:pt x="28" y="346"/>
                    </a:lnTo>
                    <a:lnTo>
                      <a:pt x="29" y="346"/>
                    </a:lnTo>
                    <a:lnTo>
                      <a:pt x="29" y="347"/>
                    </a:lnTo>
                    <a:lnTo>
                      <a:pt x="30" y="347"/>
                    </a:lnTo>
                    <a:lnTo>
                      <a:pt x="30" y="348"/>
                    </a:lnTo>
                    <a:lnTo>
                      <a:pt x="30" y="347"/>
                    </a:lnTo>
                    <a:lnTo>
                      <a:pt x="32" y="347"/>
                    </a:lnTo>
                    <a:lnTo>
                      <a:pt x="32" y="348"/>
                    </a:lnTo>
                    <a:lnTo>
                      <a:pt x="33" y="348"/>
                    </a:lnTo>
                    <a:lnTo>
                      <a:pt x="34" y="348"/>
                    </a:lnTo>
                    <a:lnTo>
                      <a:pt x="34" y="347"/>
                    </a:lnTo>
                    <a:lnTo>
                      <a:pt x="34" y="348"/>
                    </a:lnTo>
                    <a:lnTo>
                      <a:pt x="36" y="348"/>
                    </a:lnTo>
                    <a:lnTo>
                      <a:pt x="37" y="348"/>
                    </a:lnTo>
                    <a:lnTo>
                      <a:pt x="38" y="348"/>
                    </a:lnTo>
                    <a:lnTo>
                      <a:pt x="40" y="348"/>
                    </a:lnTo>
                    <a:lnTo>
                      <a:pt x="41" y="348"/>
                    </a:lnTo>
                    <a:lnTo>
                      <a:pt x="41" y="347"/>
                    </a:lnTo>
                    <a:lnTo>
                      <a:pt x="41" y="348"/>
                    </a:lnTo>
                    <a:lnTo>
                      <a:pt x="41" y="347"/>
                    </a:lnTo>
                    <a:lnTo>
                      <a:pt x="42" y="347"/>
                    </a:lnTo>
                    <a:lnTo>
                      <a:pt x="42" y="346"/>
                    </a:lnTo>
                    <a:lnTo>
                      <a:pt x="43" y="346"/>
                    </a:lnTo>
                    <a:lnTo>
                      <a:pt x="43" y="344"/>
                    </a:lnTo>
                    <a:lnTo>
                      <a:pt x="45" y="344"/>
                    </a:lnTo>
                    <a:lnTo>
                      <a:pt x="43" y="344"/>
                    </a:lnTo>
                    <a:lnTo>
                      <a:pt x="43" y="343"/>
                    </a:lnTo>
                    <a:lnTo>
                      <a:pt x="43" y="342"/>
                    </a:lnTo>
                    <a:lnTo>
                      <a:pt x="43" y="340"/>
                    </a:lnTo>
                    <a:lnTo>
                      <a:pt x="43" y="339"/>
                    </a:lnTo>
                    <a:lnTo>
                      <a:pt x="43" y="338"/>
                    </a:lnTo>
                    <a:lnTo>
                      <a:pt x="43" y="339"/>
                    </a:lnTo>
                    <a:lnTo>
                      <a:pt x="43" y="338"/>
                    </a:lnTo>
                    <a:lnTo>
                      <a:pt x="42" y="338"/>
                    </a:lnTo>
                    <a:lnTo>
                      <a:pt x="43" y="338"/>
                    </a:lnTo>
                    <a:lnTo>
                      <a:pt x="43" y="337"/>
                    </a:lnTo>
                    <a:lnTo>
                      <a:pt x="42" y="337"/>
                    </a:lnTo>
                    <a:lnTo>
                      <a:pt x="43" y="337"/>
                    </a:lnTo>
                    <a:lnTo>
                      <a:pt x="43" y="335"/>
                    </a:lnTo>
                    <a:lnTo>
                      <a:pt x="43" y="334"/>
                    </a:lnTo>
                    <a:lnTo>
                      <a:pt x="42" y="334"/>
                    </a:lnTo>
                    <a:lnTo>
                      <a:pt x="42" y="333"/>
                    </a:lnTo>
                    <a:lnTo>
                      <a:pt x="43" y="333"/>
                    </a:lnTo>
                    <a:lnTo>
                      <a:pt x="42" y="333"/>
                    </a:lnTo>
                    <a:lnTo>
                      <a:pt x="43" y="333"/>
                    </a:lnTo>
                    <a:lnTo>
                      <a:pt x="42" y="331"/>
                    </a:lnTo>
                    <a:lnTo>
                      <a:pt x="43" y="331"/>
                    </a:lnTo>
                    <a:lnTo>
                      <a:pt x="43" y="330"/>
                    </a:lnTo>
                    <a:lnTo>
                      <a:pt x="43" y="329"/>
                    </a:lnTo>
                    <a:lnTo>
                      <a:pt x="45" y="329"/>
                    </a:lnTo>
                    <a:lnTo>
                      <a:pt x="43" y="327"/>
                    </a:lnTo>
                    <a:lnTo>
                      <a:pt x="45" y="327"/>
                    </a:lnTo>
                    <a:lnTo>
                      <a:pt x="45" y="326"/>
                    </a:lnTo>
                    <a:lnTo>
                      <a:pt x="45" y="325"/>
                    </a:lnTo>
                    <a:lnTo>
                      <a:pt x="46" y="325"/>
                    </a:lnTo>
                    <a:lnTo>
                      <a:pt x="45" y="323"/>
                    </a:lnTo>
                    <a:lnTo>
                      <a:pt x="45" y="325"/>
                    </a:lnTo>
                    <a:lnTo>
                      <a:pt x="45" y="323"/>
                    </a:lnTo>
                    <a:lnTo>
                      <a:pt x="43" y="323"/>
                    </a:lnTo>
                    <a:lnTo>
                      <a:pt x="42" y="323"/>
                    </a:lnTo>
                    <a:lnTo>
                      <a:pt x="42" y="325"/>
                    </a:lnTo>
                    <a:lnTo>
                      <a:pt x="42" y="323"/>
                    </a:lnTo>
                    <a:lnTo>
                      <a:pt x="41" y="323"/>
                    </a:lnTo>
                    <a:lnTo>
                      <a:pt x="42" y="323"/>
                    </a:lnTo>
                    <a:lnTo>
                      <a:pt x="41" y="323"/>
                    </a:lnTo>
                    <a:lnTo>
                      <a:pt x="42" y="322"/>
                    </a:lnTo>
                    <a:lnTo>
                      <a:pt x="41" y="322"/>
                    </a:lnTo>
                    <a:lnTo>
                      <a:pt x="41" y="321"/>
                    </a:lnTo>
                    <a:lnTo>
                      <a:pt x="41" y="320"/>
                    </a:lnTo>
                    <a:lnTo>
                      <a:pt x="41" y="318"/>
                    </a:lnTo>
                    <a:lnTo>
                      <a:pt x="42" y="318"/>
                    </a:lnTo>
                    <a:lnTo>
                      <a:pt x="41" y="318"/>
                    </a:lnTo>
                    <a:lnTo>
                      <a:pt x="41" y="317"/>
                    </a:lnTo>
                    <a:lnTo>
                      <a:pt x="40" y="317"/>
                    </a:lnTo>
                    <a:lnTo>
                      <a:pt x="41" y="317"/>
                    </a:lnTo>
                    <a:lnTo>
                      <a:pt x="40" y="317"/>
                    </a:lnTo>
                    <a:lnTo>
                      <a:pt x="40" y="316"/>
                    </a:lnTo>
                    <a:lnTo>
                      <a:pt x="38" y="316"/>
                    </a:lnTo>
                    <a:lnTo>
                      <a:pt x="38" y="314"/>
                    </a:lnTo>
                    <a:lnTo>
                      <a:pt x="40" y="314"/>
                    </a:lnTo>
                    <a:lnTo>
                      <a:pt x="41" y="314"/>
                    </a:lnTo>
                    <a:lnTo>
                      <a:pt x="40" y="314"/>
                    </a:lnTo>
                    <a:lnTo>
                      <a:pt x="41" y="314"/>
                    </a:lnTo>
                    <a:lnTo>
                      <a:pt x="41" y="313"/>
                    </a:lnTo>
                    <a:lnTo>
                      <a:pt x="42" y="313"/>
                    </a:lnTo>
                    <a:lnTo>
                      <a:pt x="41" y="313"/>
                    </a:lnTo>
                    <a:lnTo>
                      <a:pt x="41" y="312"/>
                    </a:lnTo>
                    <a:lnTo>
                      <a:pt x="41" y="310"/>
                    </a:lnTo>
                    <a:lnTo>
                      <a:pt x="41" y="309"/>
                    </a:lnTo>
                    <a:lnTo>
                      <a:pt x="40" y="309"/>
                    </a:lnTo>
                    <a:lnTo>
                      <a:pt x="41" y="309"/>
                    </a:lnTo>
                    <a:lnTo>
                      <a:pt x="41" y="308"/>
                    </a:lnTo>
                    <a:lnTo>
                      <a:pt x="42" y="308"/>
                    </a:lnTo>
                    <a:lnTo>
                      <a:pt x="42" y="306"/>
                    </a:lnTo>
                    <a:lnTo>
                      <a:pt x="43" y="306"/>
                    </a:lnTo>
                    <a:lnTo>
                      <a:pt x="45" y="306"/>
                    </a:lnTo>
                    <a:lnTo>
                      <a:pt x="46" y="306"/>
                    </a:lnTo>
                    <a:lnTo>
                      <a:pt x="47" y="306"/>
                    </a:lnTo>
                    <a:lnTo>
                      <a:pt x="47" y="305"/>
                    </a:lnTo>
                    <a:lnTo>
                      <a:pt x="46" y="305"/>
                    </a:lnTo>
                    <a:lnTo>
                      <a:pt x="45" y="305"/>
                    </a:lnTo>
                    <a:lnTo>
                      <a:pt x="45" y="304"/>
                    </a:lnTo>
                    <a:lnTo>
                      <a:pt x="45" y="303"/>
                    </a:lnTo>
                    <a:lnTo>
                      <a:pt x="46" y="303"/>
                    </a:lnTo>
                    <a:lnTo>
                      <a:pt x="46" y="301"/>
                    </a:lnTo>
                    <a:lnTo>
                      <a:pt x="47" y="301"/>
                    </a:lnTo>
                    <a:lnTo>
                      <a:pt x="47" y="300"/>
                    </a:lnTo>
                    <a:lnTo>
                      <a:pt x="46" y="300"/>
                    </a:lnTo>
                    <a:lnTo>
                      <a:pt x="47" y="300"/>
                    </a:lnTo>
                    <a:lnTo>
                      <a:pt x="47" y="299"/>
                    </a:lnTo>
                    <a:lnTo>
                      <a:pt x="47" y="297"/>
                    </a:lnTo>
                    <a:lnTo>
                      <a:pt x="46" y="297"/>
                    </a:lnTo>
                    <a:lnTo>
                      <a:pt x="46" y="296"/>
                    </a:lnTo>
                    <a:lnTo>
                      <a:pt x="47" y="296"/>
                    </a:lnTo>
                    <a:lnTo>
                      <a:pt x="46" y="296"/>
                    </a:lnTo>
                    <a:lnTo>
                      <a:pt x="46" y="295"/>
                    </a:lnTo>
                    <a:lnTo>
                      <a:pt x="47" y="295"/>
                    </a:lnTo>
                    <a:lnTo>
                      <a:pt x="49" y="295"/>
                    </a:lnTo>
                    <a:lnTo>
                      <a:pt x="50" y="293"/>
                    </a:lnTo>
                    <a:lnTo>
                      <a:pt x="49" y="293"/>
                    </a:lnTo>
                    <a:lnTo>
                      <a:pt x="49" y="292"/>
                    </a:lnTo>
                    <a:lnTo>
                      <a:pt x="50" y="292"/>
                    </a:lnTo>
                    <a:lnTo>
                      <a:pt x="51" y="292"/>
                    </a:lnTo>
                    <a:lnTo>
                      <a:pt x="51" y="291"/>
                    </a:lnTo>
                    <a:lnTo>
                      <a:pt x="53" y="291"/>
                    </a:lnTo>
                    <a:lnTo>
                      <a:pt x="53" y="289"/>
                    </a:lnTo>
                    <a:lnTo>
                      <a:pt x="54" y="289"/>
                    </a:lnTo>
                    <a:lnTo>
                      <a:pt x="55" y="289"/>
                    </a:lnTo>
                    <a:lnTo>
                      <a:pt x="55" y="288"/>
                    </a:lnTo>
                    <a:lnTo>
                      <a:pt x="57" y="288"/>
                    </a:lnTo>
                    <a:lnTo>
                      <a:pt x="57" y="287"/>
                    </a:lnTo>
                    <a:lnTo>
                      <a:pt x="58" y="287"/>
                    </a:lnTo>
                    <a:lnTo>
                      <a:pt x="59" y="287"/>
                    </a:lnTo>
                    <a:lnTo>
                      <a:pt x="59" y="285"/>
                    </a:lnTo>
                    <a:lnTo>
                      <a:pt x="60" y="287"/>
                    </a:lnTo>
                    <a:lnTo>
                      <a:pt x="60" y="285"/>
                    </a:lnTo>
                    <a:lnTo>
                      <a:pt x="62" y="285"/>
                    </a:lnTo>
                    <a:lnTo>
                      <a:pt x="62" y="284"/>
                    </a:lnTo>
                    <a:lnTo>
                      <a:pt x="62" y="283"/>
                    </a:lnTo>
                    <a:lnTo>
                      <a:pt x="63" y="283"/>
                    </a:lnTo>
                    <a:lnTo>
                      <a:pt x="64" y="282"/>
                    </a:lnTo>
                    <a:lnTo>
                      <a:pt x="66" y="282"/>
                    </a:lnTo>
                    <a:lnTo>
                      <a:pt x="66" y="280"/>
                    </a:lnTo>
                    <a:lnTo>
                      <a:pt x="67" y="280"/>
                    </a:lnTo>
                    <a:lnTo>
                      <a:pt x="68" y="280"/>
                    </a:lnTo>
                    <a:lnTo>
                      <a:pt x="68" y="279"/>
                    </a:lnTo>
                    <a:lnTo>
                      <a:pt x="68" y="280"/>
                    </a:lnTo>
                    <a:lnTo>
                      <a:pt x="70" y="280"/>
                    </a:lnTo>
                    <a:lnTo>
                      <a:pt x="70" y="279"/>
                    </a:lnTo>
                    <a:lnTo>
                      <a:pt x="71" y="279"/>
                    </a:lnTo>
                    <a:lnTo>
                      <a:pt x="72" y="278"/>
                    </a:lnTo>
                    <a:lnTo>
                      <a:pt x="72" y="276"/>
                    </a:lnTo>
                    <a:lnTo>
                      <a:pt x="71" y="276"/>
                    </a:lnTo>
                    <a:lnTo>
                      <a:pt x="72" y="276"/>
                    </a:lnTo>
                    <a:lnTo>
                      <a:pt x="72" y="275"/>
                    </a:lnTo>
                    <a:lnTo>
                      <a:pt x="74" y="276"/>
                    </a:lnTo>
                    <a:lnTo>
                      <a:pt x="74" y="275"/>
                    </a:lnTo>
                    <a:lnTo>
                      <a:pt x="75" y="276"/>
                    </a:lnTo>
                    <a:lnTo>
                      <a:pt x="76" y="276"/>
                    </a:lnTo>
                    <a:lnTo>
                      <a:pt x="77" y="276"/>
                    </a:lnTo>
                    <a:lnTo>
                      <a:pt x="79" y="276"/>
                    </a:lnTo>
                    <a:lnTo>
                      <a:pt x="79" y="275"/>
                    </a:lnTo>
                    <a:lnTo>
                      <a:pt x="80" y="275"/>
                    </a:lnTo>
                    <a:lnTo>
                      <a:pt x="80" y="274"/>
                    </a:lnTo>
                    <a:lnTo>
                      <a:pt x="81" y="274"/>
                    </a:lnTo>
                    <a:lnTo>
                      <a:pt x="81" y="275"/>
                    </a:lnTo>
                    <a:lnTo>
                      <a:pt x="81" y="274"/>
                    </a:lnTo>
                    <a:lnTo>
                      <a:pt x="81" y="272"/>
                    </a:lnTo>
                    <a:lnTo>
                      <a:pt x="80" y="272"/>
                    </a:lnTo>
                    <a:lnTo>
                      <a:pt x="80" y="271"/>
                    </a:lnTo>
                    <a:lnTo>
                      <a:pt x="81" y="271"/>
                    </a:lnTo>
                    <a:lnTo>
                      <a:pt x="81" y="270"/>
                    </a:lnTo>
                    <a:lnTo>
                      <a:pt x="80" y="270"/>
                    </a:lnTo>
                    <a:lnTo>
                      <a:pt x="80" y="268"/>
                    </a:lnTo>
                    <a:lnTo>
                      <a:pt x="80" y="267"/>
                    </a:lnTo>
                    <a:lnTo>
                      <a:pt x="79" y="267"/>
                    </a:lnTo>
                    <a:lnTo>
                      <a:pt x="80" y="267"/>
                    </a:lnTo>
                    <a:lnTo>
                      <a:pt x="80" y="266"/>
                    </a:lnTo>
                    <a:lnTo>
                      <a:pt x="81" y="266"/>
                    </a:lnTo>
                    <a:lnTo>
                      <a:pt x="83" y="266"/>
                    </a:lnTo>
                    <a:lnTo>
                      <a:pt x="83" y="265"/>
                    </a:lnTo>
                    <a:lnTo>
                      <a:pt x="84" y="265"/>
                    </a:lnTo>
                    <a:lnTo>
                      <a:pt x="83" y="265"/>
                    </a:lnTo>
                    <a:lnTo>
                      <a:pt x="83" y="263"/>
                    </a:lnTo>
                    <a:lnTo>
                      <a:pt x="83" y="262"/>
                    </a:lnTo>
                    <a:lnTo>
                      <a:pt x="84" y="262"/>
                    </a:lnTo>
                    <a:lnTo>
                      <a:pt x="84" y="261"/>
                    </a:lnTo>
                    <a:lnTo>
                      <a:pt x="83" y="261"/>
                    </a:lnTo>
                    <a:lnTo>
                      <a:pt x="83" y="259"/>
                    </a:lnTo>
                    <a:lnTo>
                      <a:pt x="83" y="258"/>
                    </a:lnTo>
                    <a:lnTo>
                      <a:pt x="81" y="258"/>
                    </a:lnTo>
                    <a:lnTo>
                      <a:pt x="83" y="258"/>
                    </a:lnTo>
                    <a:lnTo>
                      <a:pt x="81" y="257"/>
                    </a:lnTo>
                    <a:lnTo>
                      <a:pt x="83" y="257"/>
                    </a:lnTo>
                    <a:lnTo>
                      <a:pt x="81" y="257"/>
                    </a:lnTo>
                    <a:lnTo>
                      <a:pt x="81" y="255"/>
                    </a:lnTo>
                    <a:lnTo>
                      <a:pt x="83" y="255"/>
                    </a:lnTo>
                    <a:lnTo>
                      <a:pt x="84" y="255"/>
                    </a:lnTo>
                    <a:lnTo>
                      <a:pt x="84" y="254"/>
                    </a:lnTo>
                    <a:lnTo>
                      <a:pt x="83" y="254"/>
                    </a:lnTo>
                    <a:lnTo>
                      <a:pt x="83" y="253"/>
                    </a:lnTo>
                    <a:lnTo>
                      <a:pt x="84" y="253"/>
                    </a:lnTo>
                    <a:lnTo>
                      <a:pt x="83" y="253"/>
                    </a:lnTo>
                    <a:lnTo>
                      <a:pt x="84" y="251"/>
                    </a:lnTo>
                    <a:lnTo>
                      <a:pt x="84" y="250"/>
                    </a:lnTo>
                    <a:lnTo>
                      <a:pt x="84" y="249"/>
                    </a:lnTo>
                    <a:lnTo>
                      <a:pt x="84" y="248"/>
                    </a:lnTo>
                    <a:lnTo>
                      <a:pt x="85" y="248"/>
                    </a:lnTo>
                    <a:lnTo>
                      <a:pt x="85" y="246"/>
                    </a:lnTo>
                    <a:lnTo>
                      <a:pt x="85" y="245"/>
                    </a:lnTo>
                    <a:lnTo>
                      <a:pt x="87" y="245"/>
                    </a:lnTo>
                    <a:lnTo>
                      <a:pt x="87" y="244"/>
                    </a:lnTo>
                    <a:lnTo>
                      <a:pt x="88" y="244"/>
                    </a:lnTo>
                    <a:lnTo>
                      <a:pt x="88" y="242"/>
                    </a:lnTo>
                    <a:lnTo>
                      <a:pt x="88" y="241"/>
                    </a:lnTo>
                    <a:lnTo>
                      <a:pt x="89" y="241"/>
                    </a:lnTo>
                    <a:lnTo>
                      <a:pt x="89" y="240"/>
                    </a:lnTo>
                    <a:lnTo>
                      <a:pt x="91" y="240"/>
                    </a:lnTo>
                    <a:lnTo>
                      <a:pt x="91" y="238"/>
                    </a:lnTo>
                    <a:lnTo>
                      <a:pt x="92" y="238"/>
                    </a:lnTo>
                    <a:lnTo>
                      <a:pt x="93" y="238"/>
                    </a:lnTo>
                    <a:lnTo>
                      <a:pt x="93" y="237"/>
                    </a:lnTo>
                    <a:lnTo>
                      <a:pt x="94" y="237"/>
                    </a:lnTo>
                    <a:lnTo>
                      <a:pt x="94" y="236"/>
                    </a:lnTo>
                    <a:lnTo>
                      <a:pt x="94" y="237"/>
                    </a:lnTo>
                    <a:lnTo>
                      <a:pt x="94" y="236"/>
                    </a:lnTo>
                    <a:lnTo>
                      <a:pt x="94" y="237"/>
                    </a:lnTo>
                    <a:lnTo>
                      <a:pt x="94" y="236"/>
                    </a:lnTo>
                    <a:lnTo>
                      <a:pt x="96" y="236"/>
                    </a:lnTo>
                    <a:lnTo>
                      <a:pt x="94" y="236"/>
                    </a:lnTo>
                    <a:lnTo>
                      <a:pt x="94" y="234"/>
                    </a:lnTo>
                    <a:lnTo>
                      <a:pt x="96" y="234"/>
                    </a:lnTo>
                    <a:lnTo>
                      <a:pt x="94" y="234"/>
                    </a:lnTo>
                    <a:lnTo>
                      <a:pt x="94" y="233"/>
                    </a:lnTo>
                    <a:lnTo>
                      <a:pt x="96" y="233"/>
                    </a:lnTo>
                    <a:lnTo>
                      <a:pt x="97" y="233"/>
                    </a:lnTo>
                    <a:lnTo>
                      <a:pt x="96" y="232"/>
                    </a:lnTo>
                    <a:lnTo>
                      <a:pt x="97" y="232"/>
                    </a:lnTo>
                    <a:lnTo>
                      <a:pt x="97" y="231"/>
                    </a:lnTo>
                    <a:lnTo>
                      <a:pt x="97" y="229"/>
                    </a:lnTo>
                    <a:lnTo>
                      <a:pt x="98" y="229"/>
                    </a:lnTo>
                    <a:lnTo>
                      <a:pt x="98" y="228"/>
                    </a:lnTo>
                    <a:lnTo>
                      <a:pt x="98" y="227"/>
                    </a:lnTo>
                    <a:lnTo>
                      <a:pt x="100" y="227"/>
                    </a:lnTo>
                    <a:lnTo>
                      <a:pt x="100" y="225"/>
                    </a:lnTo>
                    <a:lnTo>
                      <a:pt x="101" y="225"/>
                    </a:lnTo>
                    <a:lnTo>
                      <a:pt x="101" y="224"/>
                    </a:lnTo>
                    <a:lnTo>
                      <a:pt x="102" y="224"/>
                    </a:lnTo>
                    <a:lnTo>
                      <a:pt x="102" y="223"/>
                    </a:lnTo>
                    <a:lnTo>
                      <a:pt x="104" y="223"/>
                    </a:lnTo>
                    <a:lnTo>
                      <a:pt x="105" y="223"/>
                    </a:lnTo>
                    <a:lnTo>
                      <a:pt x="105" y="221"/>
                    </a:lnTo>
                    <a:lnTo>
                      <a:pt x="105" y="220"/>
                    </a:lnTo>
                    <a:lnTo>
                      <a:pt x="106" y="220"/>
                    </a:lnTo>
                    <a:lnTo>
                      <a:pt x="106" y="221"/>
                    </a:lnTo>
                    <a:lnTo>
                      <a:pt x="106" y="220"/>
                    </a:lnTo>
                    <a:lnTo>
                      <a:pt x="108" y="220"/>
                    </a:lnTo>
                    <a:lnTo>
                      <a:pt x="108" y="219"/>
                    </a:lnTo>
                    <a:lnTo>
                      <a:pt x="109" y="219"/>
                    </a:lnTo>
                    <a:lnTo>
                      <a:pt x="109" y="217"/>
                    </a:lnTo>
                    <a:lnTo>
                      <a:pt x="109" y="216"/>
                    </a:lnTo>
                    <a:lnTo>
                      <a:pt x="110" y="216"/>
                    </a:lnTo>
                    <a:lnTo>
                      <a:pt x="110" y="215"/>
                    </a:lnTo>
                    <a:lnTo>
                      <a:pt x="112" y="215"/>
                    </a:lnTo>
                    <a:lnTo>
                      <a:pt x="113" y="215"/>
                    </a:lnTo>
                    <a:lnTo>
                      <a:pt x="114" y="215"/>
                    </a:lnTo>
                    <a:lnTo>
                      <a:pt x="114" y="213"/>
                    </a:lnTo>
                    <a:lnTo>
                      <a:pt x="114" y="212"/>
                    </a:lnTo>
                    <a:lnTo>
                      <a:pt x="114" y="213"/>
                    </a:lnTo>
                    <a:lnTo>
                      <a:pt x="115" y="213"/>
                    </a:lnTo>
                    <a:lnTo>
                      <a:pt x="115" y="212"/>
                    </a:lnTo>
                    <a:lnTo>
                      <a:pt x="115" y="211"/>
                    </a:lnTo>
                    <a:lnTo>
                      <a:pt x="114" y="211"/>
                    </a:lnTo>
                    <a:lnTo>
                      <a:pt x="114" y="210"/>
                    </a:lnTo>
                    <a:lnTo>
                      <a:pt x="114" y="211"/>
                    </a:lnTo>
                    <a:lnTo>
                      <a:pt x="115" y="210"/>
                    </a:lnTo>
                    <a:lnTo>
                      <a:pt x="115" y="208"/>
                    </a:lnTo>
                    <a:lnTo>
                      <a:pt x="117" y="208"/>
                    </a:lnTo>
                    <a:lnTo>
                      <a:pt x="117" y="207"/>
                    </a:lnTo>
                    <a:lnTo>
                      <a:pt x="115" y="207"/>
                    </a:lnTo>
                    <a:lnTo>
                      <a:pt x="115" y="206"/>
                    </a:lnTo>
                    <a:lnTo>
                      <a:pt x="115" y="204"/>
                    </a:lnTo>
                    <a:lnTo>
                      <a:pt x="114" y="204"/>
                    </a:lnTo>
                    <a:lnTo>
                      <a:pt x="114" y="203"/>
                    </a:lnTo>
                    <a:lnTo>
                      <a:pt x="113" y="203"/>
                    </a:lnTo>
                    <a:lnTo>
                      <a:pt x="113" y="202"/>
                    </a:lnTo>
                    <a:lnTo>
                      <a:pt x="113" y="200"/>
                    </a:lnTo>
                    <a:lnTo>
                      <a:pt x="113" y="199"/>
                    </a:lnTo>
                    <a:lnTo>
                      <a:pt x="113" y="198"/>
                    </a:lnTo>
                    <a:lnTo>
                      <a:pt x="112" y="198"/>
                    </a:lnTo>
                    <a:lnTo>
                      <a:pt x="113" y="198"/>
                    </a:lnTo>
                    <a:lnTo>
                      <a:pt x="112" y="196"/>
                    </a:lnTo>
                    <a:lnTo>
                      <a:pt x="110" y="196"/>
                    </a:lnTo>
                    <a:lnTo>
                      <a:pt x="109" y="196"/>
                    </a:lnTo>
                    <a:lnTo>
                      <a:pt x="109" y="198"/>
                    </a:lnTo>
                    <a:lnTo>
                      <a:pt x="108" y="198"/>
                    </a:lnTo>
                    <a:lnTo>
                      <a:pt x="108" y="196"/>
                    </a:lnTo>
                    <a:lnTo>
                      <a:pt x="106" y="196"/>
                    </a:lnTo>
                    <a:lnTo>
                      <a:pt x="105" y="196"/>
                    </a:lnTo>
                    <a:lnTo>
                      <a:pt x="105" y="198"/>
                    </a:lnTo>
                    <a:lnTo>
                      <a:pt x="104" y="198"/>
                    </a:lnTo>
                    <a:lnTo>
                      <a:pt x="104" y="199"/>
                    </a:lnTo>
                    <a:lnTo>
                      <a:pt x="104" y="200"/>
                    </a:lnTo>
                    <a:lnTo>
                      <a:pt x="105" y="202"/>
                    </a:lnTo>
                    <a:lnTo>
                      <a:pt x="104" y="202"/>
                    </a:lnTo>
                    <a:lnTo>
                      <a:pt x="101" y="203"/>
                    </a:lnTo>
                    <a:lnTo>
                      <a:pt x="101" y="204"/>
                    </a:lnTo>
                    <a:lnTo>
                      <a:pt x="100" y="204"/>
                    </a:lnTo>
                    <a:lnTo>
                      <a:pt x="98" y="204"/>
                    </a:lnTo>
                    <a:lnTo>
                      <a:pt x="98" y="206"/>
                    </a:lnTo>
                    <a:lnTo>
                      <a:pt x="97" y="206"/>
                    </a:lnTo>
                    <a:lnTo>
                      <a:pt x="96" y="206"/>
                    </a:lnTo>
                    <a:lnTo>
                      <a:pt x="96" y="207"/>
                    </a:lnTo>
                    <a:lnTo>
                      <a:pt x="94" y="207"/>
                    </a:lnTo>
                    <a:lnTo>
                      <a:pt x="94" y="206"/>
                    </a:lnTo>
                    <a:lnTo>
                      <a:pt x="93" y="206"/>
                    </a:lnTo>
                    <a:lnTo>
                      <a:pt x="93" y="204"/>
                    </a:lnTo>
                    <a:lnTo>
                      <a:pt x="93" y="203"/>
                    </a:lnTo>
                    <a:lnTo>
                      <a:pt x="93" y="202"/>
                    </a:lnTo>
                    <a:lnTo>
                      <a:pt x="93" y="200"/>
                    </a:lnTo>
                    <a:lnTo>
                      <a:pt x="93" y="199"/>
                    </a:lnTo>
                    <a:lnTo>
                      <a:pt x="93" y="198"/>
                    </a:lnTo>
                    <a:lnTo>
                      <a:pt x="93" y="196"/>
                    </a:lnTo>
                    <a:lnTo>
                      <a:pt x="94" y="196"/>
                    </a:lnTo>
                    <a:lnTo>
                      <a:pt x="94" y="195"/>
                    </a:lnTo>
                    <a:lnTo>
                      <a:pt x="94" y="194"/>
                    </a:lnTo>
                    <a:lnTo>
                      <a:pt x="94" y="193"/>
                    </a:lnTo>
                    <a:lnTo>
                      <a:pt x="93" y="193"/>
                    </a:lnTo>
                    <a:lnTo>
                      <a:pt x="93" y="191"/>
                    </a:lnTo>
                    <a:lnTo>
                      <a:pt x="93" y="190"/>
                    </a:lnTo>
                    <a:lnTo>
                      <a:pt x="94" y="190"/>
                    </a:lnTo>
                    <a:lnTo>
                      <a:pt x="94" y="189"/>
                    </a:lnTo>
                    <a:lnTo>
                      <a:pt x="94" y="187"/>
                    </a:lnTo>
                    <a:lnTo>
                      <a:pt x="93" y="187"/>
                    </a:lnTo>
                    <a:lnTo>
                      <a:pt x="93" y="186"/>
                    </a:lnTo>
                    <a:lnTo>
                      <a:pt x="94" y="185"/>
                    </a:lnTo>
                    <a:lnTo>
                      <a:pt x="94" y="183"/>
                    </a:lnTo>
                    <a:lnTo>
                      <a:pt x="94" y="182"/>
                    </a:lnTo>
                    <a:lnTo>
                      <a:pt x="96" y="182"/>
                    </a:lnTo>
                    <a:lnTo>
                      <a:pt x="96" y="181"/>
                    </a:lnTo>
                    <a:lnTo>
                      <a:pt x="97" y="181"/>
                    </a:lnTo>
                    <a:lnTo>
                      <a:pt x="98" y="181"/>
                    </a:lnTo>
                    <a:lnTo>
                      <a:pt x="98" y="179"/>
                    </a:lnTo>
                    <a:lnTo>
                      <a:pt x="100" y="179"/>
                    </a:lnTo>
                    <a:lnTo>
                      <a:pt x="100" y="178"/>
                    </a:lnTo>
                    <a:lnTo>
                      <a:pt x="100" y="177"/>
                    </a:lnTo>
                    <a:lnTo>
                      <a:pt x="101" y="176"/>
                    </a:lnTo>
                    <a:lnTo>
                      <a:pt x="101" y="174"/>
                    </a:lnTo>
                    <a:lnTo>
                      <a:pt x="102" y="174"/>
                    </a:lnTo>
                    <a:lnTo>
                      <a:pt x="102" y="173"/>
                    </a:lnTo>
                    <a:lnTo>
                      <a:pt x="102" y="172"/>
                    </a:lnTo>
                    <a:lnTo>
                      <a:pt x="104" y="172"/>
                    </a:lnTo>
                    <a:lnTo>
                      <a:pt x="104" y="170"/>
                    </a:lnTo>
                    <a:lnTo>
                      <a:pt x="104" y="169"/>
                    </a:lnTo>
                    <a:lnTo>
                      <a:pt x="104" y="168"/>
                    </a:lnTo>
                    <a:lnTo>
                      <a:pt x="104" y="166"/>
                    </a:lnTo>
                    <a:lnTo>
                      <a:pt x="102" y="166"/>
                    </a:lnTo>
                    <a:lnTo>
                      <a:pt x="102" y="165"/>
                    </a:lnTo>
                    <a:lnTo>
                      <a:pt x="102" y="164"/>
                    </a:lnTo>
                    <a:lnTo>
                      <a:pt x="101" y="164"/>
                    </a:lnTo>
                    <a:lnTo>
                      <a:pt x="101" y="162"/>
                    </a:lnTo>
                    <a:lnTo>
                      <a:pt x="100" y="162"/>
                    </a:lnTo>
                    <a:lnTo>
                      <a:pt x="98" y="162"/>
                    </a:lnTo>
                    <a:lnTo>
                      <a:pt x="97" y="162"/>
                    </a:lnTo>
                    <a:lnTo>
                      <a:pt x="96" y="162"/>
                    </a:lnTo>
                    <a:lnTo>
                      <a:pt x="96" y="164"/>
                    </a:lnTo>
                    <a:lnTo>
                      <a:pt x="94" y="164"/>
                    </a:lnTo>
                    <a:lnTo>
                      <a:pt x="93" y="162"/>
                    </a:lnTo>
                    <a:lnTo>
                      <a:pt x="92" y="162"/>
                    </a:lnTo>
                    <a:lnTo>
                      <a:pt x="91" y="161"/>
                    </a:lnTo>
                    <a:lnTo>
                      <a:pt x="91" y="160"/>
                    </a:lnTo>
                    <a:lnTo>
                      <a:pt x="92" y="160"/>
                    </a:lnTo>
                    <a:lnTo>
                      <a:pt x="93" y="160"/>
                    </a:lnTo>
                    <a:lnTo>
                      <a:pt x="94" y="159"/>
                    </a:lnTo>
                    <a:lnTo>
                      <a:pt x="96" y="159"/>
                    </a:lnTo>
                    <a:lnTo>
                      <a:pt x="96" y="160"/>
                    </a:lnTo>
                    <a:lnTo>
                      <a:pt x="97" y="160"/>
                    </a:lnTo>
                    <a:lnTo>
                      <a:pt x="98" y="160"/>
                    </a:lnTo>
                    <a:lnTo>
                      <a:pt x="100" y="160"/>
                    </a:lnTo>
                    <a:lnTo>
                      <a:pt x="100" y="159"/>
                    </a:lnTo>
                    <a:lnTo>
                      <a:pt x="100" y="157"/>
                    </a:lnTo>
                    <a:lnTo>
                      <a:pt x="101" y="157"/>
                    </a:lnTo>
                    <a:lnTo>
                      <a:pt x="102" y="157"/>
                    </a:lnTo>
                    <a:lnTo>
                      <a:pt x="104" y="157"/>
                    </a:lnTo>
                    <a:lnTo>
                      <a:pt x="105" y="157"/>
                    </a:lnTo>
                    <a:lnTo>
                      <a:pt x="105" y="156"/>
                    </a:lnTo>
                    <a:lnTo>
                      <a:pt x="105" y="157"/>
                    </a:lnTo>
                    <a:lnTo>
                      <a:pt x="106" y="157"/>
                    </a:lnTo>
                    <a:lnTo>
                      <a:pt x="106" y="156"/>
                    </a:lnTo>
                    <a:lnTo>
                      <a:pt x="108" y="156"/>
                    </a:lnTo>
                    <a:lnTo>
                      <a:pt x="108" y="157"/>
                    </a:lnTo>
                    <a:lnTo>
                      <a:pt x="109" y="157"/>
                    </a:lnTo>
                    <a:lnTo>
                      <a:pt x="109" y="156"/>
                    </a:lnTo>
                    <a:lnTo>
                      <a:pt x="110" y="156"/>
                    </a:lnTo>
                    <a:lnTo>
                      <a:pt x="110" y="155"/>
                    </a:lnTo>
                    <a:lnTo>
                      <a:pt x="112" y="155"/>
                    </a:lnTo>
                    <a:lnTo>
                      <a:pt x="112" y="153"/>
                    </a:lnTo>
                    <a:lnTo>
                      <a:pt x="113" y="153"/>
                    </a:lnTo>
                    <a:lnTo>
                      <a:pt x="114" y="153"/>
                    </a:lnTo>
                    <a:lnTo>
                      <a:pt x="115" y="152"/>
                    </a:lnTo>
                    <a:lnTo>
                      <a:pt x="114" y="152"/>
                    </a:lnTo>
                    <a:lnTo>
                      <a:pt x="114" y="151"/>
                    </a:lnTo>
                    <a:lnTo>
                      <a:pt x="114" y="149"/>
                    </a:lnTo>
                    <a:lnTo>
                      <a:pt x="115" y="149"/>
                    </a:lnTo>
                    <a:lnTo>
                      <a:pt x="117" y="149"/>
                    </a:lnTo>
                    <a:lnTo>
                      <a:pt x="118" y="149"/>
                    </a:lnTo>
                    <a:lnTo>
                      <a:pt x="118" y="148"/>
                    </a:lnTo>
                    <a:lnTo>
                      <a:pt x="118" y="147"/>
                    </a:lnTo>
                    <a:lnTo>
                      <a:pt x="119" y="147"/>
                    </a:lnTo>
                    <a:lnTo>
                      <a:pt x="119" y="145"/>
                    </a:lnTo>
                    <a:lnTo>
                      <a:pt x="121" y="145"/>
                    </a:lnTo>
                    <a:lnTo>
                      <a:pt x="121" y="147"/>
                    </a:lnTo>
                    <a:lnTo>
                      <a:pt x="122" y="148"/>
                    </a:lnTo>
                    <a:lnTo>
                      <a:pt x="123" y="148"/>
                    </a:lnTo>
                    <a:lnTo>
                      <a:pt x="125" y="148"/>
                    </a:lnTo>
                    <a:lnTo>
                      <a:pt x="125" y="149"/>
                    </a:lnTo>
                    <a:lnTo>
                      <a:pt x="126" y="149"/>
                    </a:lnTo>
                    <a:lnTo>
                      <a:pt x="127" y="149"/>
                    </a:lnTo>
                    <a:lnTo>
                      <a:pt x="127" y="148"/>
                    </a:lnTo>
                    <a:lnTo>
                      <a:pt x="129" y="148"/>
                    </a:lnTo>
                    <a:lnTo>
                      <a:pt x="130" y="148"/>
                    </a:lnTo>
                    <a:lnTo>
                      <a:pt x="131" y="148"/>
                    </a:lnTo>
                    <a:lnTo>
                      <a:pt x="132" y="148"/>
                    </a:lnTo>
                    <a:lnTo>
                      <a:pt x="134" y="148"/>
                    </a:lnTo>
                    <a:lnTo>
                      <a:pt x="134" y="149"/>
                    </a:lnTo>
                    <a:lnTo>
                      <a:pt x="135" y="149"/>
                    </a:lnTo>
                    <a:lnTo>
                      <a:pt x="135" y="148"/>
                    </a:lnTo>
                    <a:lnTo>
                      <a:pt x="135" y="149"/>
                    </a:lnTo>
                    <a:lnTo>
                      <a:pt x="136" y="149"/>
                    </a:lnTo>
                    <a:lnTo>
                      <a:pt x="138" y="149"/>
                    </a:lnTo>
                    <a:lnTo>
                      <a:pt x="139" y="149"/>
                    </a:lnTo>
                    <a:lnTo>
                      <a:pt x="139" y="148"/>
                    </a:lnTo>
                    <a:lnTo>
                      <a:pt x="140" y="148"/>
                    </a:lnTo>
                    <a:lnTo>
                      <a:pt x="140" y="147"/>
                    </a:lnTo>
                    <a:lnTo>
                      <a:pt x="142" y="147"/>
                    </a:lnTo>
                    <a:lnTo>
                      <a:pt x="142" y="145"/>
                    </a:lnTo>
                    <a:lnTo>
                      <a:pt x="143" y="145"/>
                    </a:lnTo>
                    <a:lnTo>
                      <a:pt x="143" y="144"/>
                    </a:lnTo>
                    <a:lnTo>
                      <a:pt x="144" y="144"/>
                    </a:lnTo>
                    <a:lnTo>
                      <a:pt x="144" y="145"/>
                    </a:lnTo>
                    <a:lnTo>
                      <a:pt x="146" y="145"/>
                    </a:lnTo>
                    <a:lnTo>
                      <a:pt x="147" y="145"/>
                    </a:lnTo>
                    <a:lnTo>
                      <a:pt x="148" y="145"/>
                    </a:lnTo>
                    <a:lnTo>
                      <a:pt x="149" y="145"/>
                    </a:lnTo>
                    <a:lnTo>
                      <a:pt x="151" y="145"/>
                    </a:lnTo>
                    <a:lnTo>
                      <a:pt x="152" y="145"/>
                    </a:lnTo>
                    <a:lnTo>
                      <a:pt x="153" y="145"/>
                    </a:lnTo>
                    <a:lnTo>
                      <a:pt x="155" y="145"/>
                    </a:lnTo>
                    <a:lnTo>
                      <a:pt x="156" y="145"/>
                    </a:lnTo>
                    <a:lnTo>
                      <a:pt x="157" y="145"/>
                    </a:lnTo>
                    <a:lnTo>
                      <a:pt x="157" y="144"/>
                    </a:lnTo>
                    <a:lnTo>
                      <a:pt x="159" y="144"/>
                    </a:lnTo>
                    <a:lnTo>
                      <a:pt x="159" y="143"/>
                    </a:lnTo>
                    <a:lnTo>
                      <a:pt x="159" y="141"/>
                    </a:lnTo>
                    <a:lnTo>
                      <a:pt x="160" y="141"/>
                    </a:lnTo>
                    <a:lnTo>
                      <a:pt x="160" y="140"/>
                    </a:lnTo>
                    <a:lnTo>
                      <a:pt x="160" y="139"/>
                    </a:lnTo>
                    <a:lnTo>
                      <a:pt x="161" y="139"/>
                    </a:lnTo>
                    <a:lnTo>
                      <a:pt x="161" y="138"/>
                    </a:lnTo>
                    <a:lnTo>
                      <a:pt x="161" y="136"/>
                    </a:lnTo>
                    <a:lnTo>
                      <a:pt x="163" y="136"/>
                    </a:lnTo>
                    <a:lnTo>
                      <a:pt x="163" y="135"/>
                    </a:lnTo>
                    <a:lnTo>
                      <a:pt x="164" y="135"/>
                    </a:lnTo>
                    <a:lnTo>
                      <a:pt x="164" y="134"/>
                    </a:lnTo>
                    <a:lnTo>
                      <a:pt x="164" y="132"/>
                    </a:lnTo>
                    <a:lnTo>
                      <a:pt x="165" y="132"/>
                    </a:lnTo>
                    <a:lnTo>
                      <a:pt x="165" y="131"/>
                    </a:lnTo>
                    <a:lnTo>
                      <a:pt x="165" y="130"/>
                    </a:lnTo>
                    <a:lnTo>
                      <a:pt x="166" y="130"/>
                    </a:lnTo>
                    <a:lnTo>
                      <a:pt x="166" y="128"/>
                    </a:lnTo>
                    <a:lnTo>
                      <a:pt x="168" y="128"/>
                    </a:lnTo>
                    <a:lnTo>
                      <a:pt x="168" y="127"/>
                    </a:lnTo>
                    <a:lnTo>
                      <a:pt x="169" y="127"/>
                    </a:lnTo>
                    <a:lnTo>
                      <a:pt x="169" y="126"/>
                    </a:lnTo>
                    <a:lnTo>
                      <a:pt x="169" y="124"/>
                    </a:lnTo>
                    <a:lnTo>
                      <a:pt x="169" y="123"/>
                    </a:lnTo>
                    <a:lnTo>
                      <a:pt x="169" y="122"/>
                    </a:lnTo>
                    <a:lnTo>
                      <a:pt x="169" y="121"/>
                    </a:lnTo>
                    <a:lnTo>
                      <a:pt x="169" y="119"/>
                    </a:lnTo>
                    <a:lnTo>
                      <a:pt x="169" y="114"/>
                    </a:lnTo>
                    <a:lnTo>
                      <a:pt x="169" y="111"/>
                    </a:lnTo>
                    <a:lnTo>
                      <a:pt x="169" y="107"/>
                    </a:lnTo>
                    <a:lnTo>
                      <a:pt x="169" y="106"/>
                    </a:lnTo>
                    <a:lnTo>
                      <a:pt x="169" y="105"/>
                    </a:lnTo>
                    <a:lnTo>
                      <a:pt x="169" y="104"/>
                    </a:lnTo>
                    <a:lnTo>
                      <a:pt x="169" y="102"/>
                    </a:lnTo>
                    <a:lnTo>
                      <a:pt x="169" y="101"/>
                    </a:lnTo>
                    <a:lnTo>
                      <a:pt x="169" y="100"/>
                    </a:lnTo>
                    <a:lnTo>
                      <a:pt x="169" y="98"/>
                    </a:lnTo>
                    <a:lnTo>
                      <a:pt x="169" y="97"/>
                    </a:lnTo>
                    <a:lnTo>
                      <a:pt x="170" y="94"/>
                    </a:lnTo>
                    <a:lnTo>
                      <a:pt x="173" y="92"/>
                    </a:lnTo>
                    <a:lnTo>
                      <a:pt x="174" y="90"/>
                    </a:lnTo>
                    <a:lnTo>
                      <a:pt x="176" y="90"/>
                    </a:lnTo>
                    <a:lnTo>
                      <a:pt x="177" y="90"/>
                    </a:lnTo>
                    <a:lnTo>
                      <a:pt x="181" y="89"/>
                    </a:lnTo>
                    <a:lnTo>
                      <a:pt x="182" y="90"/>
                    </a:lnTo>
                    <a:lnTo>
                      <a:pt x="184" y="92"/>
                    </a:lnTo>
                    <a:lnTo>
                      <a:pt x="185" y="92"/>
                    </a:lnTo>
                    <a:lnTo>
                      <a:pt x="186" y="92"/>
                    </a:lnTo>
                    <a:lnTo>
                      <a:pt x="187" y="92"/>
                    </a:lnTo>
                    <a:lnTo>
                      <a:pt x="189" y="93"/>
                    </a:lnTo>
                    <a:lnTo>
                      <a:pt x="191" y="94"/>
                    </a:lnTo>
                    <a:lnTo>
                      <a:pt x="204" y="97"/>
                    </a:lnTo>
                    <a:lnTo>
                      <a:pt x="204" y="96"/>
                    </a:lnTo>
                    <a:lnTo>
                      <a:pt x="203" y="96"/>
                    </a:lnTo>
                    <a:lnTo>
                      <a:pt x="203" y="94"/>
                    </a:lnTo>
                    <a:lnTo>
                      <a:pt x="203" y="93"/>
                    </a:lnTo>
                    <a:lnTo>
                      <a:pt x="203" y="92"/>
                    </a:lnTo>
                    <a:lnTo>
                      <a:pt x="210" y="89"/>
                    </a:lnTo>
                    <a:lnTo>
                      <a:pt x="218" y="89"/>
                    </a:lnTo>
                    <a:lnTo>
                      <a:pt x="223" y="90"/>
                    </a:lnTo>
                    <a:lnTo>
                      <a:pt x="228" y="90"/>
                    </a:lnTo>
                    <a:lnTo>
                      <a:pt x="229" y="89"/>
                    </a:lnTo>
                    <a:lnTo>
                      <a:pt x="229" y="88"/>
                    </a:lnTo>
                    <a:lnTo>
                      <a:pt x="231" y="88"/>
                    </a:lnTo>
                    <a:lnTo>
                      <a:pt x="231" y="87"/>
                    </a:lnTo>
                    <a:lnTo>
                      <a:pt x="232" y="87"/>
                    </a:lnTo>
                    <a:lnTo>
                      <a:pt x="232" y="85"/>
                    </a:lnTo>
                    <a:lnTo>
                      <a:pt x="232" y="84"/>
                    </a:lnTo>
                    <a:lnTo>
                      <a:pt x="232" y="83"/>
                    </a:lnTo>
                    <a:lnTo>
                      <a:pt x="232" y="80"/>
                    </a:lnTo>
                    <a:lnTo>
                      <a:pt x="232" y="77"/>
                    </a:lnTo>
                    <a:lnTo>
                      <a:pt x="233" y="77"/>
                    </a:lnTo>
                    <a:lnTo>
                      <a:pt x="233" y="76"/>
                    </a:lnTo>
                    <a:lnTo>
                      <a:pt x="233" y="75"/>
                    </a:lnTo>
                    <a:lnTo>
                      <a:pt x="235" y="75"/>
                    </a:lnTo>
                    <a:lnTo>
                      <a:pt x="235" y="73"/>
                    </a:lnTo>
                    <a:lnTo>
                      <a:pt x="235" y="72"/>
                    </a:lnTo>
                    <a:lnTo>
                      <a:pt x="235" y="71"/>
                    </a:lnTo>
                    <a:lnTo>
                      <a:pt x="235" y="70"/>
                    </a:lnTo>
                    <a:lnTo>
                      <a:pt x="236" y="70"/>
                    </a:lnTo>
                    <a:lnTo>
                      <a:pt x="236" y="68"/>
                    </a:lnTo>
                    <a:lnTo>
                      <a:pt x="235" y="68"/>
                    </a:lnTo>
                    <a:lnTo>
                      <a:pt x="235" y="67"/>
                    </a:lnTo>
                    <a:lnTo>
                      <a:pt x="235" y="66"/>
                    </a:lnTo>
                    <a:lnTo>
                      <a:pt x="233" y="64"/>
                    </a:lnTo>
                    <a:lnTo>
                      <a:pt x="232" y="64"/>
                    </a:lnTo>
                    <a:lnTo>
                      <a:pt x="232" y="63"/>
                    </a:lnTo>
                    <a:lnTo>
                      <a:pt x="231" y="63"/>
                    </a:lnTo>
                    <a:lnTo>
                      <a:pt x="231" y="62"/>
                    </a:lnTo>
                    <a:lnTo>
                      <a:pt x="231" y="60"/>
                    </a:lnTo>
                    <a:lnTo>
                      <a:pt x="229" y="60"/>
                    </a:lnTo>
                    <a:lnTo>
                      <a:pt x="229" y="59"/>
                    </a:lnTo>
                    <a:lnTo>
                      <a:pt x="228" y="59"/>
                    </a:lnTo>
                    <a:lnTo>
                      <a:pt x="227" y="59"/>
                    </a:lnTo>
                    <a:lnTo>
                      <a:pt x="227" y="58"/>
                    </a:lnTo>
                    <a:lnTo>
                      <a:pt x="225" y="58"/>
                    </a:lnTo>
                    <a:lnTo>
                      <a:pt x="225" y="56"/>
                    </a:lnTo>
                    <a:lnTo>
                      <a:pt x="225" y="55"/>
                    </a:lnTo>
                    <a:lnTo>
                      <a:pt x="224" y="55"/>
                    </a:lnTo>
                    <a:lnTo>
                      <a:pt x="224" y="54"/>
                    </a:lnTo>
                    <a:lnTo>
                      <a:pt x="224" y="52"/>
                    </a:lnTo>
                    <a:lnTo>
                      <a:pt x="224" y="50"/>
                    </a:lnTo>
                    <a:lnTo>
                      <a:pt x="223" y="50"/>
                    </a:lnTo>
                    <a:lnTo>
                      <a:pt x="223" y="49"/>
                    </a:lnTo>
                    <a:lnTo>
                      <a:pt x="223" y="47"/>
                    </a:lnTo>
                    <a:lnTo>
                      <a:pt x="221" y="46"/>
                    </a:lnTo>
                    <a:lnTo>
                      <a:pt x="221" y="45"/>
                    </a:lnTo>
                    <a:lnTo>
                      <a:pt x="221" y="43"/>
                    </a:lnTo>
                    <a:lnTo>
                      <a:pt x="220" y="43"/>
                    </a:lnTo>
                    <a:lnTo>
                      <a:pt x="220" y="42"/>
                    </a:lnTo>
                    <a:lnTo>
                      <a:pt x="220" y="41"/>
                    </a:lnTo>
                    <a:lnTo>
                      <a:pt x="220" y="39"/>
                    </a:lnTo>
                    <a:lnTo>
                      <a:pt x="219" y="39"/>
                    </a:lnTo>
                    <a:lnTo>
                      <a:pt x="219" y="38"/>
                    </a:lnTo>
                    <a:lnTo>
                      <a:pt x="219" y="37"/>
                    </a:lnTo>
                    <a:lnTo>
                      <a:pt x="219" y="35"/>
                    </a:lnTo>
                    <a:lnTo>
                      <a:pt x="219" y="34"/>
                    </a:lnTo>
                    <a:lnTo>
                      <a:pt x="218" y="34"/>
                    </a:lnTo>
                    <a:lnTo>
                      <a:pt x="218" y="33"/>
                    </a:lnTo>
                    <a:lnTo>
                      <a:pt x="218" y="32"/>
                    </a:lnTo>
                    <a:lnTo>
                      <a:pt x="216" y="30"/>
                    </a:lnTo>
                    <a:lnTo>
                      <a:pt x="216" y="29"/>
                    </a:lnTo>
                    <a:lnTo>
                      <a:pt x="216" y="28"/>
                    </a:lnTo>
                    <a:lnTo>
                      <a:pt x="216" y="26"/>
                    </a:lnTo>
                    <a:lnTo>
                      <a:pt x="215" y="26"/>
                    </a:lnTo>
                    <a:lnTo>
                      <a:pt x="215" y="25"/>
                    </a:lnTo>
                    <a:lnTo>
                      <a:pt x="214" y="25"/>
                    </a:lnTo>
                    <a:lnTo>
                      <a:pt x="214" y="24"/>
                    </a:lnTo>
                    <a:lnTo>
                      <a:pt x="214" y="22"/>
                    </a:lnTo>
                    <a:lnTo>
                      <a:pt x="214" y="21"/>
                    </a:lnTo>
                    <a:lnTo>
                      <a:pt x="214" y="20"/>
                    </a:lnTo>
                    <a:lnTo>
                      <a:pt x="212" y="20"/>
                    </a:lnTo>
                    <a:lnTo>
                      <a:pt x="212" y="18"/>
                    </a:lnTo>
                    <a:lnTo>
                      <a:pt x="211" y="17"/>
                    </a:lnTo>
                    <a:lnTo>
                      <a:pt x="211" y="16"/>
                    </a:lnTo>
                    <a:lnTo>
                      <a:pt x="211" y="15"/>
                    </a:lnTo>
                    <a:lnTo>
                      <a:pt x="211" y="13"/>
                    </a:lnTo>
                    <a:lnTo>
                      <a:pt x="212" y="13"/>
                    </a:lnTo>
                    <a:lnTo>
                      <a:pt x="214" y="13"/>
                    </a:lnTo>
                    <a:lnTo>
                      <a:pt x="214" y="15"/>
                    </a:lnTo>
                    <a:lnTo>
                      <a:pt x="215" y="15"/>
                    </a:lnTo>
                    <a:lnTo>
                      <a:pt x="215" y="16"/>
                    </a:lnTo>
                    <a:lnTo>
                      <a:pt x="216" y="16"/>
                    </a:lnTo>
                    <a:lnTo>
                      <a:pt x="218" y="16"/>
                    </a:lnTo>
                    <a:lnTo>
                      <a:pt x="218" y="17"/>
                    </a:lnTo>
                    <a:lnTo>
                      <a:pt x="218" y="18"/>
                    </a:lnTo>
                    <a:lnTo>
                      <a:pt x="219" y="18"/>
                    </a:lnTo>
                    <a:lnTo>
                      <a:pt x="219" y="20"/>
                    </a:lnTo>
                    <a:lnTo>
                      <a:pt x="220" y="20"/>
                    </a:lnTo>
                    <a:lnTo>
                      <a:pt x="220" y="21"/>
                    </a:lnTo>
                    <a:lnTo>
                      <a:pt x="221" y="21"/>
                    </a:lnTo>
                    <a:lnTo>
                      <a:pt x="223" y="21"/>
                    </a:lnTo>
                    <a:lnTo>
                      <a:pt x="224" y="21"/>
                    </a:lnTo>
                    <a:lnTo>
                      <a:pt x="225" y="21"/>
                    </a:lnTo>
                    <a:lnTo>
                      <a:pt x="225" y="22"/>
                    </a:lnTo>
                    <a:lnTo>
                      <a:pt x="225" y="21"/>
                    </a:lnTo>
                    <a:lnTo>
                      <a:pt x="227" y="21"/>
                    </a:lnTo>
                    <a:lnTo>
                      <a:pt x="227" y="22"/>
                    </a:lnTo>
                    <a:lnTo>
                      <a:pt x="228" y="22"/>
                    </a:lnTo>
                    <a:lnTo>
                      <a:pt x="228" y="21"/>
                    </a:lnTo>
                    <a:lnTo>
                      <a:pt x="229" y="21"/>
                    </a:lnTo>
                    <a:lnTo>
                      <a:pt x="229" y="22"/>
                    </a:lnTo>
                    <a:lnTo>
                      <a:pt x="231" y="22"/>
                    </a:lnTo>
                    <a:lnTo>
                      <a:pt x="232" y="22"/>
                    </a:lnTo>
                    <a:lnTo>
                      <a:pt x="232" y="24"/>
                    </a:lnTo>
                    <a:lnTo>
                      <a:pt x="233" y="24"/>
                    </a:lnTo>
                    <a:lnTo>
                      <a:pt x="235" y="25"/>
                    </a:lnTo>
                    <a:lnTo>
                      <a:pt x="236" y="26"/>
                    </a:lnTo>
                    <a:lnTo>
                      <a:pt x="237" y="26"/>
                    </a:lnTo>
                    <a:lnTo>
                      <a:pt x="238" y="26"/>
                    </a:lnTo>
                    <a:lnTo>
                      <a:pt x="238" y="25"/>
                    </a:lnTo>
                    <a:lnTo>
                      <a:pt x="238" y="26"/>
                    </a:lnTo>
                    <a:lnTo>
                      <a:pt x="240" y="25"/>
                    </a:lnTo>
                    <a:lnTo>
                      <a:pt x="241" y="25"/>
                    </a:lnTo>
                    <a:lnTo>
                      <a:pt x="242" y="25"/>
                    </a:lnTo>
                    <a:lnTo>
                      <a:pt x="244" y="26"/>
                    </a:lnTo>
                    <a:lnTo>
                      <a:pt x="245" y="26"/>
                    </a:lnTo>
                    <a:lnTo>
                      <a:pt x="246" y="26"/>
                    </a:lnTo>
                    <a:lnTo>
                      <a:pt x="248" y="26"/>
                    </a:lnTo>
                    <a:lnTo>
                      <a:pt x="249" y="26"/>
                    </a:lnTo>
                    <a:lnTo>
                      <a:pt x="250" y="28"/>
                    </a:lnTo>
                    <a:lnTo>
                      <a:pt x="252" y="28"/>
                    </a:lnTo>
                    <a:lnTo>
                      <a:pt x="253" y="28"/>
                    </a:lnTo>
                    <a:lnTo>
                      <a:pt x="254" y="29"/>
                    </a:lnTo>
                    <a:lnTo>
                      <a:pt x="256" y="29"/>
                    </a:lnTo>
                    <a:lnTo>
                      <a:pt x="256" y="30"/>
                    </a:lnTo>
                    <a:lnTo>
                      <a:pt x="257" y="29"/>
                    </a:lnTo>
                    <a:lnTo>
                      <a:pt x="258" y="30"/>
                    </a:lnTo>
                    <a:lnTo>
                      <a:pt x="259" y="30"/>
                    </a:lnTo>
                    <a:lnTo>
                      <a:pt x="261" y="30"/>
                    </a:lnTo>
                    <a:lnTo>
                      <a:pt x="262" y="30"/>
                    </a:lnTo>
                    <a:lnTo>
                      <a:pt x="262" y="29"/>
                    </a:lnTo>
                    <a:lnTo>
                      <a:pt x="262" y="30"/>
                    </a:lnTo>
                    <a:lnTo>
                      <a:pt x="263" y="30"/>
                    </a:lnTo>
                    <a:lnTo>
                      <a:pt x="265" y="29"/>
                    </a:lnTo>
                    <a:lnTo>
                      <a:pt x="265" y="30"/>
                    </a:lnTo>
                    <a:lnTo>
                      <a:pt x="266" y="30"/>
                    </a:lnTo>
                    <a:lnTo>
                      <a:pt x="266" y="29"/>
                    </a:lnTo>
                    <a:lnTo>
                      <a:pt x="267" y="29"/>
                    </a:lnTo>
                    <a:lnTo>
                      <a:pt x="267" y="30"/>
                    </a:lnTo>
                    <a:lnTo>
                      <a:pt x="267" y="29"/>
                    </a:lnTo>
                    <a:lnTo>
                      <a:pt x="269" y="29"/>
                    </a:lnTo>
                    <a:lnTo>
                      <a:pt x="269" y="30"/>
                    </a:lnTo>
                    <a:lnTo>
                      <a:pt x="270" y="30"/>
                    </a:lnTo>
                    <a:lnTo>
                      <a:pt x="270" y="29"/>
                    </a:lnTo>
                    <a:lnTo>
                      <a:pt x="271" y="29"/>
                    </a:lnTo>
                    <a:lnTo>
                      <a:pt x="273" y="29"/>
                    </a:lnTo>
                    <a:lnTo>
                      <a:pt x="274" y="30"/>
                    </a:lnTo>
                    <a:lnTo>
                      <a:pt x="275" y="30"/>
                    </a:lnTo>
                    <a:lnTo>
                      <a:pt x="276" y="30"/>
                    </a:lnTo>
                    <a:lnTo>
                      <a:pt x="278" y="32"/>
                    </a:lnTo>
                    <a:lnTo>
                      <a:pt x="279" y="30"/>
                    </a:lnTo>
                    <a:lnTo>
                      <a:pt x="280" y="30"/>
                    </a:lnTo>
                    <a:lnTo>
                      <a:pt x="280" y="32"/>
                    </a:lnTo>
                    <a:lnTo>
                      <a:pt x="280" y="30"/>
                    </a:lnTo>
                    <a:lnTo>
                      <a:pt x="282" y="30"/>
                    </a:lnTo>
                    <a:lnTo>
                      <a:pt x="283" y="30"/>
                    </a:lnTo>
                    <a:lnTo>
                      <a:pt x="284" y="30"/>
                    </a:lnTo>
                    <a:lnTo>
                      <a:pt x="284" y="32"/>
                    </a:lnTo>
                    <a:lnTo>
                      <a:pt x="286" y="32"/>
                    </a:lnTo>
                    <a:lnTo>
                      <a:pt x="287" y="32"/>
                    </a:lnTo>
                    <a:lnTo>
                      <a:pt x="287" y="33"/>
                    </a:lnTo>
                    <a:lnTo>
                      <a:pt x="288" y="33"/>
                    </a:lnTo>
                    <a:lnTo>
                      <a:pt x="288" y="32"/>
                    </a:lnTo>
                    <a:lnTo>
                      <a:pt x="290" y="32"/>
                    </a:lnTo>
                    <a:lnTo>
                      <a:pt x="291" y="32"/>
                    </a:lnTo>
                    <a:lnTo>
                      <a:pt x="292" y="32"/>
                    </a:lnTo>
                    <a:lnTo>
                      <a:pt x="292" y="33"/>
                    </a:lnTo>
                    <a:lnTo>
                      <a:pt x="293" y="33"/>
                    </a:lnTo>
                    <a:lnTo>
                      <a:pt x="295" y="33"/>
                    </a:lnTo>
                    <a:lnTo>
                      <a:pt x="296" y="33"/>
                    </a:lnTo>
                    <a:lnTo>
                      <a:pt x="297" y="32"/>
                    </a:lnTo>
                    <a:lnTo>
                      <a:pt x="299" y="32"/>
                    </a:lnTo>
                    <a:lnTo>
                      <a:pt x="300" y="32"/>
                    </a:lnTo>
                    <a:lnTo>
                      <a:pt x="300" y="30"/>
                    </a:lnTo>
                    <a:lnTo>
                      <a:pt x="301" y="30"/>
                    </a:lnTo>
                    <a:lnTo>
                      <a:pt x="303" y="30"/>
                    </a:lnTo>
                    <a:lnTo>
                      <a:pt x="303" y="29"/>
                    </a:lnTo>
                    <a:lnTo>
                      <a:pt x="304" y="29"/>
                    </a:lnTo>
                    <a:lnTo>
                      <a:pt x="305" y="29"/>
                    </a:lnTo>
                    <a:lnTo>
                      <a:pt x="307" y="29"/>
                    </a:lnTo>
                    <a:lnTo>
                      <a:pt x="307" y="28"/>
                    </a:lnTo>
                    <a:lnTo>
                      <a:pt x="308" y="28"/>
                    </a:lnTo>
                    <a:lnTo>
                      <a:pt x="308" y="26"/>
                    </a:lnTo>
                    <a:lnTo>
                      <a:pt x="309" y="28"/>
                    </a:lnTo>
                    <a:lnTo>
                      <a:pt x="310" y="28"/>
                    </a:lnTo>
                    <a:lnTo>
                      <a:pt x="310" y="26"/>
                    </a:lnTo>
                    <a:lnTo>
                      <a:pt x="312" y="26"/>
                    </a:lnTo>
                    <a:lnTo>
                      <a:pt x="313" y="26"/>
                    </a:lnTo>
                    <a:lnTo>
                      <a:pt x="314" y="26"/>
                    </a:lnTo>
                    <a:lnTo>
                      <a:pt x="314" y="25"/>
                    </a:lnTo>
                    <a:lnTo>
                      <a:pt x="316" y="24"/>
                    </a:lnTo>
                    <a:lnTo>
                      <a:pt x="317" y="24"/>
                    </a:lnTo>
                    <a:lnTo>
                      <a:pt x="318" y="24"/>
                    </a:lnTo>
                    <a:lnTo>
                      <a:pt x="320" y="24"/>
                    </a:lnTo>
                    <a:lnTo>
                      <a:pt x="320" y="22"/>
                    </a:lnTo>
                    <a:lnTo>
                      <a:pt x="321" y="22"/>
                    </a:lnTo>
                    <a:lnTo>
                      <a:pt x="321" y="21"/>
                    </a:lnTo>
                    <a:lnTo>
                      <a:pt x="321" y="20"/>
                    </a:lnTo>
                    <a:lnTo>
                      <a:pt x="322" y="18"/>
                    </a:lnTo>
                    <a:lnTo>
                      <a:pt x="324" y="18"/>
                    </a:lnTo>
                    <a:lnTo>
                      <a:pt x="324" y="17"/>
                    </a:lnTo>
                    <a:lnTo>
                      <a:pt x="322" y="17"/>
                    </a:lnTo>
                    <a:lnTo>
                      <a:pt x="324" y="17"/>
                    </a:lnTo>
                    <a:lnTo>
                      <a:pt x="324" y="16"/>
                    </a:lnTo>
                    <a:lnTo>
                      <a:pt x="325" y="16"/>
                    </a:lnTo>
                    <a:lnTo>
                      <a:pt x="325" y="15"/>
                    </a:lnTo>
                    <a:lnTo>
                      <a:pt x="326" y="15"/>
                    </a:lnTo>
                    <a:lnTo>
                      <a:pt x="326" y="13"/>
                    </a:lnTo>
                    <a:lnTo>
                      <a:pt x="325" y="13"/>
                    </a:lnTo>
                    <a:lnTo>
                      <a:pt x="324" y="13"/>
                    </a:lnTo>
                    <a:lnTo>
                      <a:pt x="324" y="12"/>
                    </a:lnTo>
                    <a:lnTo>
                      <a:pt x="325" y="12"/>
                    </a:lnTo>
                    <a:lnTo>
                      <a:pt x="326" y="12"/>
                    </a:lnTo>
                    <a:lnTo>
                      <a:pt x="326" y="11"/>
                    </a:lnTo>
                    <a:lnTo>
                      <a:pt x="328" y="11"/>
                    </a:lnTo>
                    <a:lnTo>
                      <a:pt x="329" y="11"/>
                    </a:lnTo>
                    <a:lnTo>
                      <a:pt x="330" y="11"/>
                    </a:lnTo>
                    <a:lnTo>
                      <a:pt x="330" y="9"/>
                    </a:lnTo>
                    <a:lnTo>
                      <a:pt x="331" y="9"/>
                    </a:lnTo>
                    <a:lnTo>
                      <a:pt x="331" y="8"/>
                    </a:lnTo>
                    <a:lnTo>
                      <a:pt x="330" y="8"/>
                    </a:lnTo>
                    <a:lnTo>
                      <a:pt x="330" y="7"/>
                    </a:lnTo>
                    <a:lnTo>
                      <a:pt x="331" y="7"/>
                    </a:lnTo>
                    <a:lnTo>
                      <a:pt x="333" y="7"/>
                    </a:lnTo>
                    <a:lnTo>
                      <a:pt x="333" y="8"/>
                    </a:lnTo>
                    <a:lnTo>
                      <a:pt x="334" y="8"/>
                    </a:lnTo>
                    <a:lnTo>
                      <a:pt x="334" y="7"/>
                    </a:lnTo>
                    <a:lnTo>
                      <a:pt x="335" y="7"/>
                    </a:lnTo>
                    <a:lnTo>
                      <a:pt x="337" y="7"/>
                    </a:lnTo>
                    <a:lnTo>
                      <a:pt x="338" y="7"/>
                    </a:lnTo>
                    <a:lnTo>
                      <a:pt x="339" y="8"/>
                    </a:lnTo>
                    <a:lnTo>
                      <a:pt x="341" y="8"/>
                    </a:lnTo>
                    <a:lnTo>
                      <a:pt x="341" y="7"/>
                    </a:lnTo>
                    <a:lnTo>
                      <a:pt x="341" y="5"/>
                    </a:lnTo>
                    <a:lnTo>
                      <a:pt x="342" y="5"/>
                    </a:lnTo>
                    <a:lnTo>
                      <a:pt x="342" y="7"/>
                    </a:lnTo>
                    <a:lnTo>
                      <a:pt x="343" y="7"/>
                    </a:lnTo>
                    <a:lnTo>
                      <a:pt x="343" y="5"/>
                    </a:lnTo>
                    <a:lnTo>
                      <a:pt x="345" y="5"/>
                    </a:lnTo>
                    <a:lnTo>
                      <a:pt x="345" y="4"/>
                    </a:lnTo>
                    <a:lnTo>
                      <a:pt x="346" y="4"/>
                    </a:lnTo>
                    <a:lnTo>
                      <a:pt x="347" y="4"/>
                    </a:lnTo>
                    <a:lnTo>
                      <a:pt x="348" y="4"/>
                    </a:lnTo>
                    <a:lnTo>
                      <a:pt x="350" y="3"/>
                    </a:lnTo>
                    <a:lnTo>
                      <a:pt x="351" y="1"/>
                    </a:lnTo>
                    <a:lnTo>
                      <a:pt x="352" y="1"/>
                    </a:lnTo>
                    <a:lnTo>
                      <a:pt x="354" y="0"/>
                    </a:lnTo>
                    <a:lnTo>
                      <a:pt x="355" y="0"/>
                    </a:lnTo>
                    <a:lnTo>
                      <a:pt x="355" y="1"/>
                    </a:lnTo>
                    <a:lnTo>
                      <a:pt x="355" y="3"/>
                    </a:lnTo>
                    <a:lnTo>
                      <a:pt x="355" y="4"/>
                    </a:lnTo>
                    <a:lnTo>
                      <a:pt x="358" y="4"/>
                    </a:lnTo>
                    <a:lnTo>
                      <a:pt x="359" y="4"/>
                    </a:lnTo>
                    <a:lnTo>
                      <a:pt x="360" y="3"/>
                    </a:lnTo>
                    <a:lnTo>
                      <a:pt x="362" y="3"/>
                    </a:lnTo>
                    <a:lnTo>
                      <a:pt x="363" y="4"/>
                    </a:lnTo>
                    <a:lnTo>
                      <a:pt x="364" y="4"/>
                    </a:lnTo>
                    <a:lnTo>
                      <a:pt x="365" y="4"/>
                    </a:lnTo>
                    <a:lnTo>
                      <a:pt x="367" y="3"/>
                    </a:lnTo>
                    <a:lnTo>
                      <a:pt x="367" y="4"/>
                    </a:lnTo>
                    <a:lnTo>
                      <a:pt x="367" y="5"/>
                    </a:lnTo>
                    <a:lnTo>
                      <a:pt x="368" y="5"/>
                    </a:lnTo>
                    <a:lnTo>
                      <a:pt x="369" y="4"/>
                    </a:lnTo>
                    <a:lnTo>
                      <a:pt x="371" y="4"/>
                    </a:lnTo>
                    <a:lnTo>
                      <a:pt x="372" y="4"/>
                    </a:lnTo>
                    <a:lnTo>
                      <a:pt x="373" y="4"/>
                    </a:lnTo>
                    <a:lnTo>
                      <a:pt x="373" y="5"/>
                    </a:lnTo>
                    <a:lnTo>
                      <a:pt x="375" y="5"/>
                    </a:lnTo>
                    <a:lnTo>
                      <a:pt x="375" y="7"/>
                    </a:lnTo>
                    <a:lnTo>
                      <a:pt x="376" y="7"/>
                    </a:lnTo>
                    <a:lnTo>
                      <a:pt x="377" y="5"/>
                    </a:lnTo>
                    <a:lnTo>
                      <a:pt x="379" y="4"/>
                    </a:lnTo>
                    <a:lnTo>
                      <a:pt x="380" y="5"/>
                    </a:lnTo>
                    <a:lnTo>
                      <a:pt x="381" y="7"/>
                    </a:lnTo>
                    <a:lnTo>
                      <a:pt x="382" y="7"/>
                    </a:lnTo>
                    <a:lnTo>
                      <a:pt x="384" y="7"/>
                    </a:lnTo>
                    <a:lnTo>
                      <a:pt x="385" y="7"/>
                    </a:lnTo>
                    <a:lnTo>
                      <a:pt x="389" y="7"/>
                    </a:lnTo>
                    <a:lnTo>
                      <a:pt x="393" y="7"/>
                    </a:lnTo>
                    <a:lnTo>
                      <a:pt x="394" y="7"/>
                    </a:lnTo>
                    <a:lnTo>
                      <a:pt x="396" y="9"/>
                    </a:lnTo>
                    <a:lnTo>
                      <a:pt x="398" y="11"/>
                    </a:lnTo>
                    <a:lnTo>
                      <a:pt x="400" y="12"/>
                    </a:lnTo>
                    <a:lnTo>
                      <a:pt x="401" y="12"/>
                    </a:lnTo>
                    <a:lnTo>
                      <a:pt x="403" y="11"/>
                    </a:lnTo>
                    <a:lnTo>
                      <a:pt x="409" y="8"/>
                    </a:lnTo>
                    <a:lnTo>
                      <a:pt x="409" y="7"/>
                    </a:lnTo>
                    <a:lnTo>
                      <a:pt x="411" y="5"/>
                    </a:lnTo>
                    <a:lnTo>
                      <a:pt x="414" y="5"/>
                    </a:lnTo>
                    <a:lnTo>
                      <a:pt x="415" y="7"/>
                    </a:lnTo>
                    <a:lnTo>
                      <a:pt x="418" y="7"/>
                    </a:lnTo>
                    <a:lnTo>
                      <a:pt x="419" y="8"/>
                    </a:lnTo>
                    <a:lnTo>
                      <a:pt x="424" y="7"/>
                    </a:lnTo>
                    <a:lnTo>
                      <a:pt x="428" y="8"/>
                    </a:lnTo>
                    <a:lnTo>
                      <a:pt x="431" y="7"/>
                    </a:lnTo>
                    <a:lnTo>
                      <a:pt x="434" y="9"/>
                    </a:lnTo>
                    <a:lnTo>
                      <a:pt x="436" y="11"/>
                    </a:lnTo>
                    <a:lnTo>
                      <a:pt x="439" y="9"/>
                    </a:lnTo>
                    <a:lnTo>
                      <a:pt x="441" y="11"/>
                    </a:lnTo>
                    <a:lnTo>
                      <a:pt x="443" y="11"/>
                    </a:lnTo>
                    <a:lnTo>
                      <a:pt x="447" y="15"/>
                    </a:lnTo>
                    <a:lnTo>
                      <a:pt x="452" y="13"/>
                    </a:lnTo>
                    <a:lnTo>
                      <a:pt x="457" y="11"/>
                    </a:lnTo>
                    <a:lnTo>
                      <a:pt x="460" y="12"/>
                    </a:lnTo>
                    <a:lnTo>
                      <a:pt x="462" y="12"/>
                    </a:lnTo>
                    <a:lnTo>
                      <a:pt x="468" y="11"/>
                    </a:lnTo>
                    <a:lnTo>
                      <a:pt x="472" y="9"/>
                    </a:lnTo>
                    <a:lnTo>
                      <a:pt x="475" y="11"/>
                    </a:lnTo>
                    <a:lnTo>
                      <a:pt x="478" y="11"/>
                    </a:lnTo>
                    <a:lnTo>
                      <a:pt x="485" y="12"/>
                    </a:lnTo>
                    <a:lnTo>
                      <a:pt x="487" y="12"/>
                    </a:lnTo>
                    <a:lnTo>
                      <a:pt x="490" y="12"/>
                    </a:lnTo>
                    <a:lnTo>
                      <a:pt x="492" y="12"/>
                    </a:lnTo>
                    <a:lnTo>
                      <a:pt x="495" y="12"/>
                    </a:lnTo>
                    <a:lnTo>
                      <a:pt x="503" y="13"/>
                    </a:lnTo>
                    <a:lnTo>
                      <a:pt x="509" y="16"/>
                    </a:lnTo>
                    <a:lnTo>
                      <a:pt x="512" y="22"/>
                    </a:lnTo>
                    <a:lnTo>
                      <a:pt x="513" y="26"/>
                    </a:lnTo>
                    <a:lnTo>
                      <a:pt x="512" y="29"/>
                    </a:lnTo>
                    <a:lnTo>
                      <a:pt x="511" y="33"/>
                    </a:lnTo>
                    <a:lnTo>
                      <a:pt x="508" y="37"/>
                    </a:lnTo>
                    <a:lnTo>
                      <a:pt x="507" y="38"/>
                    </a:lnTo>
                    <a:lnTo>
                      <a:pt x="507" y="39"/>
                    </a:lnTo>
                    <a:lnTo>
                      <a:pt x="503" y="41"/>
                    </a:lnTo>
                    <a:lnTo>
                      <a:pt x="499" y="46"/>
                    </a:lnTo>
                    <a:lnTo>
                      <a:pt x="496" y="50"/>
                    </a:lnTo>
                    <a:lnTo>
                      <a:pt x="498" y="52"/>
                    </a:lnTo>
                    <a:lnTo>
                      <a:pt x="498" y="55"/>
                    </a:lnTo>
                    <a:lnTo>
                      <a:pt x="502" y="63"/>
                    </a:lnTo>
                    <a:lnTo>
                      <a:pt x="506" y="71"/>
                    </a:lnTo>
                    <a:lnTo>
                      <a:pt x="507" y="75"/>
                    </a:lnTo>
                    <a:lnTo>
                      <a:pt x="507" y="80"/>
                    </a:lnTo>
                    <a:lnTo>
                      <a:pt x="507" y="83"/>
                    </a:lnTo>
                    <a:lnTo>
                      <a:pt x="503" y="89"/>
                    </a:lnTo>
                    <a:lnTo>
                      <a:pt x="502" y="90"/>
                    </a:lnTo>
                    <a:lnTo>
                      <a:pt x="500" y="93"/>
                    </a:lnTo>
                    <a:lnTo>
                      <a:pt x="496" y="94"/>
                    </a:lnTo>
                    <a:lnTo>
                      <a:pt x="496" y="96"/>
                    </a:lnTo>
                    <a:lnTo>
                      <a:pt x="489" y="97"/>
                    </a:lnTo>
                    <a:lnTo>
                      <a:pt x="481" y="100"/>
                    </a:lnTo>
                    <a:lnTo>
                      <a:pt x="475" y="104"/>
                    </a:lnTo>
                    <a:lnTo>
                      <a:pt x="472" y="111"/>
                    </a:lnTo>
                    <a:lnTo>
                      <a:pt x="470" y="118"/>
                    </a:lnTo>
                    <a:lnTo>
                      <a:pt x="472" y="127"/>
                    </a:lnTo>
                    <a:lnTo>
                      <a:pt x="475" y="132"/>
                    </a:lnTo>
                    <a:lnTo>
                      <a:pt x="479" y="135"/>
                    </a:lnTo>
                    <a:lnTo>
                      <a:pt x="483" y="136"/>
                    </a:lnTo>
                    <a:lnTo>
                      <a:pt x="487" y="140"/>
                    </a:lnTo>
                    <a:lnTo>
                      <a:pt x="495" y="145"/>
                    </a:lnTo>
                    <a:lnTo>
                      <a:pt x="498" y="149"/>
                    </a:lnTo>
                    <a:lnTo>
                      <a:pt x="500" y="156"/>
                    </a:lnTo>
                    <a:lnTo>
                      <a:pt x="500" y="161"/>
                    </a:lnTo>
                    <a:lnTo>
                      <a:pt x="499" y="176"/>
                    </a:lnTo>
                    <a:lnTo>
                      <a:pt x="498" y="177"/>
                    </a:lnTo>
                    <a:lnTo>
                      <a:pt x="491" y="179"/>
                    </a:lnTo>
                    <a:lnTo>
                      <a:pt x="487" y="179"/>
                    </a:lnTo>
                    <a:lnTo>
                      <a:pt x="485" y="182"/>
                    </a:lnTo>
                    <a:lnTo>
                      <a:pt x="482" y="183"/>
                    </a:lnTo>
                    <a:lnTo>
                      <a:pt x="478" y="185"/>
                    </a:lnTo>
                    <a:lnTo>
                      <a:pt x="474" y="186"/>
                    </a:lnTo>
                    <a:lnTo>
                      <a:pt x="472" y="187"/>
                    </a:lnTo>
                    <a:lnTo>
                      <a:pt x="469" y="195"/>
                    </a:lnTo>
                    <a:lnTo>
                      <a:pt x="468" y="204"/>
                    </a:lnTo>
                    <a:lnTo>
                      <a:pt x="465" y="217"/>
                    </a:lnTo>
                    <a:lnTo>
                      <a:pt x="465" y="221"/>
                    </a:lnTo>
                    <a:lnTo>
                      <a:pt x="473" y="219"/>
                    </a:lnTo>
                    <a:lnTo>
                      <a:pt x="477" y="219"/>
                    </a:lnTo>
                    <a:lnTo>
                      <a:pt x="482" y="219"/>
                    </a:lnTo>
                    <a:lnTo>
                      <a:pt x="483" y="219"/>
                    </a:lnTo>
                    <a:lnTo>
                      <a:pt x="483" y="220"/>
                    </a:lnTo>
                    <a:lnTo>
                      <a:pt x="485" y="220"/>
                    </a:lnTo>
                    <a:lnTo>
                      <a:pt x="486" y="221"/>
                    </a:lnTo>
                    <a:lnTo>
                      <a:pt x="487" y="221"/>
                    </a:lnTo>
                    <a:lnTo>
                      <a:pt x="489" y="221"/>
                    </a:lnTo>
                    <a:lnTo>
                      <a:pt x="490" y="221"/>
                    </a:lnTo>
                    <a:lnTo>
                      <a:pt x="491" y="221"/>
                    </a:lnTo>
                    <a:lnTo>
                      <a:pt x="491" y="223"/>
                    </a:lnTo>
                    <a:lnTo>
                      <a:pt x="492" y="223"/>
                    </a:lnTo>
                    <a:lnTo>
                      <a:pt x="492" y="221"/>
                    </a:lnTo>
                    <a:lnTo>
                      <a:pt x="494" y="221"/>
                    </a:lnTo>
                    <a:lnTo>
                      <a:pt x="494" y="223"/>
                    </a:lnTo>
                    <a:lnTo>
                      <a:pt x="495" y="223"/>
                    </a:lnTo>
                    <a:lnTo>
                      <a:pt x="496" y="223"/>
                    </a:lnTo>
                    <a:lnTo>
                      <a:pt x="496" y="224"/>
                    </a:lnTo>
                    <a:lnTo>
                      <a:pt x="496" y="225"/>
                    </a:lnTo>
                    <a:lnTo>
                      <a:pt x="496" y="227"/>
                    </a:lnTo>
                    <a:lnTo>
                      <a:pt x="498" y="227"/>
                    </a:lnTo>
                    <a:lnTo>
                      <a:pt x="498" y="228"/>
                    </a:lnTo>
                    <a:lnTo>
                      <a:pt x="498" y="229"/>
                    </a:lnTo>
                    <a:lnTo>
                      <a:pt x="498" y="231"/>
                    </a:lnTo>
                    <a:lnTo>
                      <a:pt x="496" y="231"/>
                    </a:lnTo>
                    <a:lnTo>
                      <a:pt x="496" y="232"/>
                    </a:lnTo>
                    <a:lnTo>
                      <a:pt x="496" y="233"/>
                    </a:lnTo>
                    <a:lnTo>
                      <a:pt x="495" y="233"/>
                    </a:lnTo>
                    <a:lnTo>
                      <a:pt x="495" y="234"/>
                    </a:lnTo>
                    <a:lnTo>
                      <a:pt x="494" y="236"/>
                    </a:lnTo>
                    <a:lnTo>
                      <a:pt x="492" y="237"/>
                    </a:lnTo>
                    <a:lnTo>
                      <a:pt x="492" y="238"/>
                    </a:lnTo>
                    <a:lnTo>
                      <a:pt x="491" y="238"/>
                    </a:lnTo>
                    <a:lnTo>
                      <a:pt x="491" y="240"/>
                    </a:lnTo>
                    <a:lnTo>
                      <a:pt x="491" y="241"/>
                    </a:lnTo>
                    <a:lnTo>
                      <a:pt x="490" y="241"/>
                    </a:lnTo>
                    <a:lnTo>
                      <a:pt x="491" y="241"/>
                    </a:lnTo>
                    <a:lnTo>
                      <a:pt x="491" y="242"/>
                    </a:lnTo>
                    <a:lnTo>
                      <a:pt x="490" y="244"/>
                    </a:lnTo>
                    <a:lnTo>
                      <a:pt x="491" y="244"/>
                    </a:lnTo>
                    <a:lnTo>
                      <a:pt x="491" y="245"/>
                    </a:lnTo>
                    <a:lnTo>
                      <a:pt x="491" y="246"/>
                    </a:lnTo>
                    <a:lnTo>
                      <a:pt x="492" y="246"/>
                    </a:lnTo>
                    <a:lnTo>
                      <a:pt x="491" y="248"/>
                    </a:lnTo>
                    <a:lnTo>
                      <a:pt x="491" y="249"/>
                    </a:lnTo>
                    <a:lnTo>
                      <a:pt x="491" y="250"/>
                    </a:lnTo>
                    <a:lnTo>
                      <a:pt x="492" y="250"/>
                    </a:lnTo>
                    <a:lnTo>
                      <a:pt x="494" y="250"/>
                    </a:lnTo>
                    <a:lnTo>
                      <a:pt x="494" y="251"/>
                    </a:lnTo>
                    <a:lnTo>
                      <a:pt x="494" y="253"/>
                    </a:lnTo>
                    <a:lnTo>
                      <a:pt x="494" y="254"/>
                    </a:lnTo>
                    <a:lnTo>
                      <a:pt x="494" y="255"/>
                    </a:lnTo>
                    <a:lnTo>
                      <a:pt x="492" y="255"/>
                    </a:lnTo>
                    <a:lnTo>
                      <a:pt x="492" y="257"/>
                    </a:lnTo>
                    <a:lnTo>
                      <a:pt x="492" y="258"/>
                    </a:lnTo>
                    <a:lnTo>
                      <a:pt x="492" y="259"/>
                    </a:lnTo>
                    <a:lnTo>
                      <a:pt x="492" y="263"/>
                    </a:lnTo>
                    <a:lnTo>
                      <a:pt x="494" y="265"/>
                    </a:lnTo>
                    <a:lnTo>
                      <a:pt x="494" y="266"/>
                    </a:lnTo>
                    <a:lnTo>
                      <a:pt x="492" y="266"/>
                    </a:lnTo>
                    <a:lnTo>
                      <a:pt x="492" y="267"/>
                    </a:lnTo>
                    <a:lnTo>
                      <a:pt x="492" y="268"/>
                    </a:lnTo>
                    <a:lnTo>
                      <a:pt x="491" y="268"/>
                    </a:lnTo>
                    <a:lnTo>
                      <a:pt x="491" y="270"/>
                    </a:lnTo>
                    <a:lnTo>
                      <a:pt x="491" y="271"/>
                    </a:lnTo>
                    <a:lnTo>
                      <a:pt x="490" y="271"/>
                    </a:lnTo>
                    <a:lnTo>
                      <a:pt x="494" y="274"/>
                    </a:lnTo>
                    <a:lnTo>
                      <a:pt x="495" y="274"/>
                    </a:lnTo>
                    <a:lnTo>
                      <a:pt x="495" y="275"/>
                    </a:lnTo>
                    <a:lnTo>
                      <a:pt x="496" y="275"/>
                    </a:lnTo>
                    <a:lnTo>
                      <a:pt x="498" y="275"/>
                    </a:lnTo>
                    <a:lnTo>
                      <a:pt x="498" y="276"/>
                    </a:lnTo>
                    <a:lnTo>
                      <a:pt x="499" y="276"/>
                    </a:lnTo>
                    <a:lnTo>
                      <a:pt x="499" y="278"/>
                    </a:lnTo>
                    <a:lnTo>
                      <a:pt x="500" y="278"/>
                    </a:lnTo>
                    <a:lnTo>
                      <a:pt x="500" y="279"/>
                    </a:lnTo>
                    <a:lnTo>
                      <a:pt x="502" y="279"/>
                    </a:lnTo>
                    <a:lnTo>
                      <a:pt x="502" y="280"/>
                    </a:lnTo>
                    <a:lnTo>
                      <a:pt x="502" y="282"/>
                    </a:lnTo>
                    <a:lnTo>
                      <a:pt x="503" y="283"/>
                    </a:lnTo>
                    <a:lnTo>
                      <a:pt x="504" y="283"/>
                    </a:lnTo>
                    <a:lnTo>
                      <a:pt x="504" y="284"/>
                    </a:lnTo>
                    <a:lnTo>
                      <a:pt x="503" y="284"/>
                    </a:lnTo>
                    <a:lnTo>
                      <a:pt x="504" y="284"/>
                    </a:lnTo>
                    <a:lnTo>
                      <a:pt x="503" y="284"/>
                    </a:lnTo>
                    <a:lnTo>
                      <a:pt x="503" y="285"/>
                    </a:lnTo>
                    <a:lnTo>
                      <a:pt x="503" y="287"/>
                    </a:lnTo>
                    <a:lnTo>
                      <a:pt x="502" y="287"/>
                    </a:lnTo>
                    <a:lnTo>
                      <a:pt x="500" y="287"/>
                    </a:lnTo>
                    <a:lnTo>
                      <a:pt x="500" y="288"/>
                    </a:lnTo>
                    <a:lnTo>
                      <a:pt x="500" y="289"/>
                    </a:lnTo>
                    <a:lnTo>
                      <a:pt x="499" y="289"/>
                    </a:lnTo>
                    <a:lnTo>
                      <a:pt x="498" y="289"/>
                    </a:lnTo>
                    <a:lnTo>
                      <a:pt x="498" y="291"/>
                    </a:lnTo>
                    <a:lnTo>
                      <a:pt x="499" y="291"/>
                    </a:lnTo>
                    <a:lnTo>
                      <a:pt x="499" y="292"/>
                    </a:lnTo>
                    <a:lnTo>
                      <a:pt x="499" y="293"/>
                    </a:lnTo>
                    <a:lnTo>
                      <a:pt x="499" y="295"/>
                    </a:lnTo>
                    <a:lnTo>
                      <a:pt x="498" y="295"/>
                    </a:lnTo>
                    <a:lnTo>
                      <a:pt x="499" y="295"/>
                    </a:lnTo>
                    <a:lnTo>
                      <a:pt x="498" y="296"/>
                    </a:lnTo>
                    <a:lnTo>
                      <a:pt x="498" y="295"/>
                    </a:lnTo>
                    <a:lnTo>
                      <a:pt x="496" y="295"/>
                    </a:lnTo>
                    <a:lnTo>
                      <a:pt x="496" y="296"/>
                    </a:lnTo>
                    <a:lnTo>
                      <a:pt x="495" y="296"/>
                    </a:lnTo>
                    <a:lnTo>
                      <a:pt x="496" y="297"/>
                    </a:lnTo>
                    <a:lnTo>
                      <a:pt x="495" y="297"/>
                    </a:lnTo>
                    <a:lnTo>
                      <a:pt x="495" y="299"/>
                    </a:lnTo>
                    <a:lnTo>
                      <a:pt x="494" y="299"/>
                    </a:lnTo>
                    <a:lnTo>
                      <a:pt x="492" y="299"/>
                    </a:lnTo>
                    <a:lnTo>
                      <a:pt x="492" y="300"/>
                    </a:lnTo>
                    <a:lnTo>
                      <a:pt x="494" y="300"/>
                    </a:lnTo>
                    <a:lnTo>
                      <a:pt x="492" y="300"/>
                    </a:lnTo>
                    <a:lnTo>
                      <a:pt x="491" y="300"/>
                    </a:lnTo>
                    <a:lnTo>
                      <a:pt x="491" y="301"/>
                    </a:lnTo>
                    <a:lnTo>
                      <a:pt x="490" y="301"/>
                    </a:lnTo>
                    <a:lnTo>
                      <a:pt x="491" y="301"/>
                    </a:lnTo>
                    <a:lnTo>
                      <a:pt x="490" y="301"/>
                    </a:lnTo>
                    <a:lnTo>
                      <a:pt x="491" y="301"/>
                    </a:lnTo>
                    <a:lnTo>
                      <a:pt x="491" y="303"/>
                    </a:lnTo>
                    <a:lnTo>
                      <a:pt x="490" y="303"/>
                    </a:lnTo>
                    <a:lnTo>
                      <a:pt x="489" y="303"/>
                    </a:lnTo>
                    <a:lnTo>
                      <a:pt x="490" y="303"/>
                    </a:lnTo>
                    <a:lnTo>
                      <a:pt x="489" y="304"/>
                    </a:lnTo>
                    <a:lnTo>
                      <a:pt x="487" y="304"/>
                    </a:lnTo>
                    <a:lnTo>
                      <a:pt x="487" y="305"/>
                    </a:lnTo>
                    <a:lnTo>
                      <a:pt x="489" y="305"/>
                    </a:lnTo>
                    <a:lnTo>
                      <a:pt x="489" y="306"/>
                    </a:lnTo>
                    <a:lnTo>
                      <a:pt x="487" y="306"/>
                    </a:lnTo>
                    <a:lnTo>
                      <a:pt x="487" y="308"/>
                    </a:lnTo>
                    <a:lnTo>
                      <a:pt x="489" y="308"/>
                    </a:lnTo>
                    <a:lnTo>
                      <a:pt x="487" y="308"/>
                    </a:lnTo>
                    <a:lnTo>
                      <a:pt x="487" y="309"/>
                    </a:lnTo>
                    <a:lnTo>
                      <a:pt x="487" y="310"/>
                    </a:lnTo>
                    <a:lnTo>
                      <a:pt x="489" y="310"/>
                    </a:lnTo>
                    <a:lnTo>
                      <a:pt x="490" y="310"/>
                    </a:lnTo>
                    <a:lnTo>
                      <a:pt x="490" y="312"/>
                    </a:lnTo>
                    <a:lnTo>
                      <a:pt x="490" y="313"/>
                    </a:lnTo>
                    <a:lnTo>
                      <a:pt x="489" y="313"/>
                    </a:lnTo>
                    <a:lnTo>
                      <a:pt x="487" y="313"/>
                    </a:lnTo>
                    <a:lnTo>
                      <a:pt x="486" y="313"/>
                    </a:lnTo>
                    <a:lnTo>
                      <a:pt x="485" y="313"/>
                    </a:lnTo>
                    <a:lnTo>
                      <a:pt x="485" y="314"/>
                    </a:lnTo>
                    <a:lnTo>
                      <a:pt x="483" y="314"/>
                    </a:lnTo>
                    <a:lnTo>
                      <a:pt x="483" y="316"/>
                    </a:lnTo>
                    <a:lnTo>
                      <a:pt x="482" y="316"/>
                    </a:lnTo>
                    <a:lnTo>
                      <a:pt x="483" y="316"/>
                    </a:lnTo>
                    <a:lnTo>
                      <a:pt x="483" y="317"/>
                    </a:lnTo>
                    <a:lnTo>
                      <a:pt x="482" y="317"/>
                    </a:lnTo>
                    <a:lnTo>
                      <a:pt x="483" y="317"/>
                    </a:lnTo>
                    <a:lnTo>
                      <a:pt x="483" y="318"/>
                    </a:lnTo>
                    <a:lnTo>
                      <a:pt x="481" y="320"/>
                    </a:lnTo>
                    <a:lnTo>
                      <a:pt x="479" y="321"/>
                    </a:lnTo>
                    <a:lnTo>
                      <a:pt x="477" y="326"/>
                    </a:lnTo>
                    <a:lnTo>
                      <a:pt x="475" y="326"/>
                    </a:lnTo>
                    <a:lnTo>
                      <a:pt x="477" y="326"/>
                    </a:lnTo>
                    <a:lnTo>
                      <a:pt x="475" y="326"/>
                    </a:lnTo>
                    <a:lnTo>
                      <a:pt x="475" y="327"/>
                    </a:lnTo>
                    <a:lnTo>
                      <a:pt x="474" y="329"/>
                    </a:lnTo>
                    <a:lnTo>
                      <a:pt x="473" y="329"/>
                    </a:lnTo>
                    <a:lnTo>
                      <a:pt x="473" y="331"/>
                    </a:lnTo>
                    <a:lnTo>
                      <a:pt x="473" y="333"/>
                    </a:lnTo>
                    <a:lnTo>
                      <a:pt x="472" y="334"/>
                    </a:lnTo>
                    <a:lnTo>
                      <a:pt x="472" y="335"/>
                    </a:lnTo>
                    <a:lnTo>
                      <a:pt x="472" y="337"/>
                    </a:lnTo>
                    <a:lnTo>
                      <a:pt x="470" y="339"/>
                    </a:lnTo>
                    <a:lnTo>
                      <a:pt x="470" y="340"/>
                    </a:lnTo>
                    <a:lnTo>
                      <a:pt x="470" y="342"/>
                    </a:lnTo>
                    <a:lnTo>
                      <a:pt x="468" y="346"/>
                    </a:lnTo>
                    <a:lnTo>
                      <a:pt x="465" y="352"/>
                    </a:lnTo>
                    <a:lnTo>
                      <a:pt x="465" y="354"/>
                    </a:lnTo>
                    <a:lnTo>
                      <a:pt x="465" y="355"/>
                    </a:lnTo>
                    <a:lnTo>
                      <a:pt x="464" y="355"/>
                    </a:lnTo>
                    <a:lnTo>
                      <a:pt x="462" y="355"/>
                    </a:lnTo>
                    <a:lnTo>
                      <a:pt x="462" y="356"/>
                    </a:lnTo>
                    <a:lnTo>
                      <a:pt x="462" y="357"/>
                    </a:lnTo>
                    <a:lnTo>
                      <a:pt x="462" y="359"/>
                    </a:lnTo>
                    <a:lnTo>
                      <a:pt x="461" y="359"/>
                    </a:lnTo>
                    <a:lnTo>
                      <a:pt x="461" y="360"/>
                    </a:lnTo>
                    <a:lnTo>
                      <a:pt x="461" y="361"/>
                    </a:lnTo>
                    <a:lnTo>
                      <a:pt x="461" y="363"/>
                    </a:lnTo>
                    <a:lnTo>
                      <a:pt x="461" y="364"/>
                    </a:lnTo>
                    <a:lnTo>
                      <a:pt x="462" y="364"/>
                    </a:lnTo>
                    <a:lnTo>
                      <a:pt x="462" y="365"/>
                    </a:lnTo>
                    <a:lnTo>
                      <a:pt x="462" y="367"/>
                    </a:lnTo>
                    <a:lnTo>
                      <a:pt x="464" y="367"/>
                    </a:lnTo>
                    <a:lnTo>
                      <a:pt x="464" y="368"/>
                    </a:lnTo>
                    <a:lnTo>
                      <a:pt x="465" y="368"/>
                    </a:lnTo>
                    <a:lnTo>
                      <a:pt x="465" y="369"/>
                    </a:lnTo>
                    <a:lnTo>
                      <a:pt x="466" y="369"/>
                    </a:lnTo>
                    <a:lnTo>
                      <a:pt x="468" y="369"/>
                    </a:lnTo>
                    <a:lnTo>
                      <a:pt x="469" y="369"/>
                    </a:lnTo>
                    <a:lnTo>
                      <a:pt x="470" y="369"/>
                    </a:lnTo>
                    <a:lnTo>
                      <a:pt x="470" y="371"/>
                    </a:lnTo>
                    <a:lnTo>
                      <a:pt x="470" y="372"/>
                    </a:lnTo>
                    <a:lnTo>
                      <a:pt x="472" y="372"/>
                    </a:lnTo>
                    <a:lnTo>
                      <a:pt x="472" y="373"/>
                    </a:lnTo>
                    <a:lnTo>
                      <a:pt x="473" y="373"/>
                    </a:lnTo>
                    <a:lnTo>
                      <a:pt x="473" y="374"/>
                    </a:lnTo>
                    <a:lnTo>
                      <a:pt x="474" y="374"/>
                    </a:lnTo>
                    <a:lnTo>
                      <a:pt x="474" y="376"/>
                    </a:lnTo>
                    <a:lnTo>
                      <a:pt x="475" y="377"/>
                    </a:lnTo>
                    <a:lnTo>
                      <a:pt x="477" y="377"/>
                    </a:lnTo>
                    <a:lnTo>
                      <a:pt x="477" y="378"/>
                    </a:lnTo>
                    <a:lnTo>
                      <a:pt x="478" y="378"/>
                    </a:lnTo>
                    <a:lnTo>
                      <a:pt x="477" y="378"/>
                    </a:lnTo>
                    <a:lnTo>
                      <a:pt x="478" y="378"/>
                    </a:lnTo>
                    <a:lnTo>
                      <a:pt x="478" y="380"/>
                    </a:lnTo>
                    <a:lnTo>
                      <a:pt x="478" y="378"/>
                    </a:lnTo>
                    <a:lnTo>
                      <a:pt x="478" y="380"/>
                    </a:lnTo>
                    <a:lnTo>
                      <a:pt x="478" y="378"/>
                    </a:lnTo>
                    <a:lnTo>
                      <a:pt x="479" y="378"/>
                    </a:lnTo>
                    <a:lnTo>
                      <a:pt x="479" y="380"/>
                    </a:lnTo>
                    <a:lnTo>
                      <a:pt x="479" y="381"/>
                    </a:lnTo>
                    <a:lnTo>
                      <a:pt x="478" y="382"/>
                    </a:lnTo>
                    <a:lnTo>
                      <a:pt x="477" y="384"/>
                    </a:lnTo>
                    <a:lnTo>
                      <a:pt x="475" y="385"/>
                    </a:lnTo>
                    <a:lnTo>
                      <a:pt x="473" y="386"/>
                    </a:lnTo>
                    <a:lnTo>
                      <a:pt x="472" y="386"/>
                    </a:lnTo>
                    <a:lnTo>
                      <a:pt x="472" y="388"/>
                    </a:lnTo>
                    <a:lnTo>
                      <a:pt x="470" y="388"/>
                    </a:lnTo>
                    <a:lnTo>
                      <a:pt x="469" y="388"/>
                    </a:lnTo>
                    <a:lnTo>
                      <a:pt x="469" y="389"/>
                    </a:lnTo>
                    <a:lnTo>
                      <a:pt x="468" y="389"/>
                    </a:lnTo>
                    <a:lnTo>
                      <a:pt x="466" y="389"/>
                    </a:lnTo>
                    <a:lnTo>
                      <a:pt x="466" y="390"/>
                    </a:lnTo>
                    <a:lnTo>
                      <a:pt x="465" y="390"/>
                    </a:lnTo>
                    <a:lnTo>
                      <a:pt x="464" y="390"/>
                    </a:lnTo>
                    <a:lnTo>
                      <a:pt x="464" y="392"/>
                    </a:lnTo>
                    <a:lnTo>
                      <a:pt x="462" y="392"/>
                    </a:lnTo>
                    <a:lnTo>
                      <a:pt x="462" y="393"/>
                    </a:lnTo>
                    <a:lnTo>
                      <a:pt x="461" y="393"/>
                    </a:lnTo>
                    <a:lnTo>
                      <a:pt x="461" y="394"/>
                    </a:lnTo>
                    <a:lnTo>
                      <a:pt x="461" y="395"/>
                    </a:lnTo>
                    <a:lnTo>
                      <a:pt x="460" y="395"/>
                    </a:lnTo>
                    <a:lnTo>
                      <a:pt x="458" y="395"/>
                    </a:lnTo>
                    <a:lnTo>
                      <a:pt x="457" y="395"/>
                    </a:lnTo>
                    <a:lnTo>
                      <a:pt x="456" y="395"/>
                    </a:lnTo>
                    <a:lnTo>
                      <a:pt x="454" y="395"/>
                    </a:lnTo>
                    <a:lnTo>
                      <a:pt x="453" y="395"/>
                    </a:lnTo>
                    <a:lnTo>
                      <a:pt x="451" y="397"/>
                    </a:lnTo>
                    <a:lnTo>
                      <a:pt x="443" y="401"/>
                    </a:lnTo>
                    <a:lnTo>
                      <a:pt x="443" y="399"/>
                    </a:lnTo>
                    <a:lnTo>
                      <a:pt x="441" y="399"/>
                    </a:lnTo>
                    <a:lnTo>
                      <a:pt x="441" y="398"/>
                    </a:lnTo>
                    <a:lnTo>
                      <a:pt x="440" y="398"/>
                    </a:lnTo>
                    <a:lnTo>
                      <a:pt x="439" y="397"/>
                    </a:lnTo>
                    <a:lnTo>
                      <a:pt x="436" y="395"/>
                    </a:lnTo>
                    <a:lnTo>
                      <a:pt x="435" y="403"/>
                    </a:lnTo>
                    <a:lnTo>
                      <a:pt x="435" y="405"/>
                    </a:lnTo>
                    <a:lnTo>
                      <a:pt x="435" y="406"/>
                    </a:lnTo>
                    <a:lnTo>
                      <a:pt x="434" y="406"/>
                    </a:lnTo>
                    <a:lnTo>
                      <a:pt x="434" y="407"/>
                    </a:lnTo>
                    <a:lnTo>
                      <a:pt x="432" y="407"/>
                    </a:lnTo>
                    <a:lnTo>
                      <a:pt x="432" y="409"/>
                    </a:lnTo>
                    <a:lnTo>
                      <a:pt x="432" y="410"/>
                    </a:lnTo>
                    <a:lnTo>
                      <a:pt x="432" y="411"/>
                    </a:lnTo>
                    <a:lnTo>
                      <a:pt x="431" y="412"/>
                    </a:lnTo>
                    <a:lnTo>
                      <a:pt x="431" y="414"/>
                    </a:lnTo>
                    <a:lnTo>
                      <a:pt x="430" y="414"/>
                    </a:lnTo>
                    <a:lnTo>
                      <a:pt x="428" y="414"/>
                    </a:lnTo>
                    <a:lnTo>
                      <a:pt x="427" y="414"/>
                    </a:lnTo>
                    <a:lnTo>
                      <a:pt x="426" y="414"/>
                    </a:lnTo>
                    <a:lnTo>
                      <a:pt x="426" y="415"/>
                    </a:lnTo>
                    <a:lnTo>
                      <a:pt x="424" y="415"/>
                    </a:lnTo>
                    <a:lnTo>
                      <a:pt x="424" y="416"/>
                    </a:lnTo>
                    <a:lnTo>
                      <a:pt x="424" y="418"/>
                    </a:lnTo>
                    <a:lnTo>
                      <a:pt x="427" y="419"/>
                    </a:lnTo>
                    <a:lnTo>
                      <a:pt x="427" y="422"/>
                    </a:lnTo>
                    <a:lnTo>
                      <a:pt x="428" y="426"/>
                    </a:lnTo>
                    <a:lnTo>
                      <a:pt x="427" y="427"/>
                    </a:lnTo>
                    <a:lnTo>
                      <a:pt x="426" y="428"/>
                    </a:lnTo>
                    <a:lnTo>
                      <a:pt x="424" y="428"/>
                    </a:lnTo>
                    <a:lnTo>
                      <a:pt x="424" y="429"/>
                    </a:lnTo>
                    <a:lnTo>
                      <a:pt x="423" y="429"/>
                    </a:lnTo>
                    <a:lnTo>
                      <a:pt x="423" y="431"/>
                    </a:lnTo>
                    <a:lnTo>
                      <a:pt x="422" y="431"/>
                    </a:lnTo>
                    <a:lnTo>
                      <a:pt x="420" y="431"/>
                    </a:lnTo>
                    <a:lnTo>
                      <a:pt x="420" y="432"/>
                    </a:lnTo>
                    <a:lnTo>
                      <a:pt x="418" y="433"/>
                    </a:lnTo>
                    <a:lnTo>
                      <a:pt x="415" y="436"/>
                    </a:lnTo>
                    <a:lnTo>
                      <a:pt x="414" y="436"/>
                    </a:lnTo>
                    <a:lnTo>
                      <a:pt x="413" y="436"/>
                    </a:lnTo>
                    <a:lnTo>
                      <a:pt x="411" y="437"/>
                    </a:lnTo>
                    <a:lnTo>
                      <a:pt x="411" y="439"/>
                    </a:lnTo>
                    <a:lnTo>
                      <a:pt x="409" y="440"/>
                    </a:lnTo>
                    <a:lnTo>
                      <a:pt x="407" y="441"/>
                    </a:lnTo>
                    <a:lnTo>
                      <a:pt x="405" y="444"/>
                    </a:lnTo>
                    <a:lnTo>
                      <a:pt x="403" y="445"/>
                    </a:lnTo>
                    <a:lnTo>
                      <a:pt x="402" y="446"/>
                    </a:lnTo>
                    <a:lnTo>
                      <a:pt x="401" y="449"/>
                    </a:lnTo>
                    <a:lnTo>
                      <a:pt x="398" y="450"/>
                    </a:lnTo>
                    <a:lnTo>
                      <a:pt x="397" y="450"/>
                    </a:lnTo>
                    <a:lnTo>
                      <a:pt x="396" y="452"/>
                    </a:lnTo>
                    <a:lnTo>
                      <a:pt x="394" y="453"/>
                    </a:lnTo>
                    <a:lnTo>
                      <a:pt x="392" y="454"/>
                    </a:lnTo>
                    <a:lnTo>
                      <a:pt x="389" y="456"/>
                    </a:lnTo>
                    <a:lnTo>
                      <a:pt x="388" y="458"/>
                    </a:lnTo>
                    <a:lnTo>
                      <a:pt x="386" y="458"/>
                    </a:lnTo>
                    <a:lnTo>
                      <a:pt x="385" y="460"/>
                    </a:lnTo>
                    <a:lnTo>
                      <a:pt x="386" y="460"/>
                    </a:lnTo>
                    <a:lnTo>
                      <a:pt x="385" y="462"/>
                    </a:lnTo>
                    <a:lnTo>
                      <a:pt x="385" y="464"/>
                    </a:lnTo>
                    <a:lnTo>
                      <a:pt x="385" y="465"/>
                    </a:lnTo>
                    <a:lnTo>
                      <a:pt x="385" y="466"/>
                    </a:lnTo>
                    <a:lnTo>
                      <a:pt x="385" y="467"/>
                    </a:lnTo>
                    <a:lnTo>
                      <a:pt x="384" y="467"/>
                    </a:lnTo>
                    <a:lnTo>
                      <a:pt x="382" y="467"/>
                    </a:lnTo>
                    <a:lnTo>
                      <a:pt x="380" y="466"/>
                    </a:lnTo>
                    <a:lnTo>
                      <a:pt x="379" y="467"/>
                    </a:lnTo>
                    <a:lnTo>
                      <a:pt x="376" y="469"/>
                    </a:lnTo>
                    <a:lnTo>
                      <a:pt x="376" y="470"/>
                    </a:lnTo>
                    <a:lnTo>
                      <a:pt x="375" y="470"/>
                    </a:lnTo>
                    <a:lnTo>
                      <a:pt x="373" y="471"/>
                    </a:lnTo>
                    <a:lnTo>
                      <a:pt x="372" y="473"/>
                    </a:lnTo>
                    <a:lnTo>
                      <a:pt x="373" y="473"/>
                    </a:lnTo>
                    <a:lnTo>
                      <a:pt x="375" y="473"/>
                    </a:lnTo>
                    <a:lnTo>
                      <a:pt x="376" y="473"/>
                    </a:lnTo>
                    <a:lnTo>
                      <a:pt x="377" y="471"/>
                    </a:lnTo>
                    <a:lnTo>
                      <a:pt x="377" y="473"/>
                    </a:lnTo>
                    <a:lnTo>
                      <a:pt x="377" y="474"/>
                    </a:lnTo>
                    <a:lnTo>
                      <a:pt x="379" y="474"/>
                    </a:lnTo>
                    <a:lnTo>
                      <a:pt x="379" y="475"/>
                    </a:lnTo>
                    <a:lnTo>
                      <a:pt x="377" y="475"/>
                    </a:lnTo>
                    <a:lnTo>
                      <a:pt x="377" y="477"/>
                    </a:lnTo>
                    <a:lnTo>
                      <a:pt x="377" y="478"/>
                    </a:lnTo>
                    <a:lnTo>
                      <a:pt x="376" y="478"/>
                    </a:lnTo>
                    <a:lnTo>
                      <a:pt x="376" y="479"/>
                    </a:lnTo>
                    <a:lnTo>
                      <a:pt x="376" y="481"/>
                    </a:lnTo>
                    <a:lnTo>
                      <a:pt x="375" y="481"/>
                    </a:lnTo>
                    <a:lnTo>
                      <a:pt x="373" y="481"/>
                    </a:lnTo>
                    <a:lnTo>
                      <a:pt x="373" y="482"/>
                    </a:lnTo>
                    <a:lnTo>
                      <a:pt x="372" y="482"/>
                    </a:lnTo>
                    <a:lnTo>
                      <a:pt x="371" y="481"/>
                    </a:lnTo>
                    <a:lnTo>
                      <a:pt x="369" y="481"/>
                    </a:lnTo>
                    <a:lnTo>
                      <a:pt x="371" y="482"/>
                    </a:lnTo>
                    <a:lnTo>
                      <a:pt x="371" y="483"/>
                    </a:lnTo>
                    <a:lnTo>
                      <a:pt x="369" y="483"/>
                    </a:lnTo>
                    <a:lnTo>
                      <a:pt x="371" y="483"/>
                    </a:lnTo>
                    <a:lnTo>
                      <a:pt x="369" y="484"/>
                    </a:lnTo>
                    <a:lnTo>
                      <a:pt x="368" y="484"/>
                    </a:lnTo>
                    <a:lnTo>
                      <a:pt x="368" y="486"/>
                    </a:lnTo>
                    <a:lnTo>
                      <a:pt x="368" y="487"/>
                    </a:lnTo>
                    <a:lnTo>
                      <a:pt x="367" y="487"/>
                    </a:lnTo>
                    <a:lnTo>
                      <a:pt x="367" y="488"/>
                    </a:lnTo>
                    <a:lnTo>
                      <a:pt x="365" y="488"/>
                    </a:lnTo>
                    <a:lnTo>
                      <a:pt x="365" y="490"/>
                    </a:lnTo>
                    <a:lnTo>
                      <a:pt x="364" y="490"/>
                    </a:lnTo>
                    <a:lnTo>
                      <a:pt x="363" y="490"/>
                    </a:lnTo>
                    <a:lnTo>
                      <a:pt x="363" y="491"/>
                    </a:lnTo>
                    <a:lnTo>
                      <a:pt x="362" y="491"/>
                    </a:lnTo>
                    <a:lnTo>
                      <a:pt x="360" y="491"/>
                    </a:lnTo>
                    <a:lnTo>
                      <a:pt x="360" y="492"/>
                    </a:lnTo>
                    <a:lnTo>
                      <a:pt x="359" y="492"/>
                    </a:lnTo>
                    <a:lnTo>
                      <a:pt x="359" y="494"/>
                    </a:lnTo>
                    <a:lnTo>
                      <a:pt x="359" y="495"/>
                    </a:lnTo>
                    <a:lnTo>
                      <a:pt x="359" y="496"/>
                    </a:lnTo>
                    <a:lnTo>
                      <a:pt x="359" y="498"/>
                    </a:lnTo>
                    <a:lnTo>
                      <a:pt x="360" y="499"/>
                    </a:lnTo>
                    <a:lnTo>
                      <a:pt x="359" y="499"/>
                    </a:lnTo>
                    <a:lnTo>
                      <a:pt x="359" y="500"/>
                    </a:lnTo>
                    <a:lnTo>
                      <a:pt x="358" y="501"/>
                    </a:lnTo>
                    <a:lnTo>
                      <a:pt x="356" y="503"/>
                    </a:lnTo>
                    <a:lnTo>
                      <a:pt x="355" y="503"/>
                    </a:lnTo>
                    <a:lnTo>
                      <a:pt x="354" y="503"/>
                    </a:lnTo>
                    <a:lnTo>
                      <a:pt x="354" y="504"/>
                    </a:lnTo>
                    <a:lnTo>
                      <a:pt x="354" y="505"/>
                    </a:lnTo>
                    <a:lnTo>
                      <a:pt x="352" y="505"/>
                    </a:lnTo>
                    <a:lnTo>
                      <a:pt x="352" y="507"/>
                    </a:lnTo>
                    <a:lnTo>
                      <a:pt x="351" y="505"/>
                    </a:lnTo>
                    <a:lnTo>
                      <a:pt x="351" y="504"/>
                    </a:lnTo>
                    <a:lnTo>
                      <a:pt x="351" y="503"/>
                    </a:lnTo>
                    <a:lnTo>
                      <a:pt x="351" y="501"/>
                    </a:lnTo>
                    <a:lnTo>
                      <a:pt x="350" y="501"/>
                    </a:lnTo>
                    <a:lnTo>
                      <a:pt x="348" y="501"/>
                    </a:lnTo>
                    <a:lnTo>
                      <a:pt x="348" y="500"/>
                    </a:lnTo>
                    <a:lnTo>
                      <a:pt x="347" y="500"/>
                    </a:lnTo>
                    <a:lnTo>
                      <a:pt x="346" y="500"/>
                    </a:lnTo>
                    <a:lnTo>
                      <a:pt x="346" y="499"/>
                    </a:lnTo>
                    <a:lnTo>
                      <a:pt x="346" y="498"/>
                    </a:lnTo>
                    <a:lnTo>
                      <a:pt x="347" y="498"/>
                    </a:lnTo>
                    <a:lnTo>
                      <a:pt x="347" y="496"/>
                    </a:lnTo>
                    <a:lnTo>
                      <a:pt x="348" y="495"/>
                    </a:lnTo>
                    <a:lnTo>
                      <a:pt x="348" y="494"/>
                    </a:lnTo>
                    <a:lnTo>
                      <a:pt x="348" y="492"/>
                    </a:lnTo>
                    <a:lnTo>
                      <a:pt x="348" y="491"/>
                    </a:lnTo>
                    <a:lnTo>
                      <a:pt x="346" y="491"/>
                    </a:lnTo>
                    <a:lnTo>
                      <a:pt x="345" y="491"/>
                    </a:lnTo>
                    <a:lnTo>
                      <a:pt x="343" y="492"/>
                    </a:lnTo>
                    <a:lnTo>
                      <a:pt x="341" y="494"/>
                    </a:lnTo>
                    <a:lnTo>
                      <a:pt x="339" y="491"/>
                    </a:lnTo>
                    <a:lnTo>
                      <a:pt x="339" y="488"/>
                    </a:lnTo>
                    <a:lnTo>
                      <a:pt x="339" y="487"/>
                    </a:lnTo>
                    <a:lnTo>
                      <a:pt x="338" y="484"/>
                    </a:lnTo>
                    <a:lnTo>
                      <a:pt x="338" y="483"/>
                    </a:lnTo>
                    <a:lnTo>
                      <a:pt x="337" y="483"/>
                    </a:lnTo>
                    <a:lnTo>
                      <a:pt x="337" y="484"/>
                    </a:lnTo>
                    <a:lnTo>
                      <a:pt x="337" y="483"/>
                    </a:lnTo>
                    <a:lnTo>
                      <a:pt x="335" y="483"/>
                    </a:lnTo>
                    <a:lnTo>
                      <a:pt x="333" y="484"/>
                    </a:lnTo>
                    <a:lnTo>
                      <a:pt x="331" y="484"/>
                    </a:lnTo>
                    <a:lnTo>
                      <a:pt x="329" y="486"/>
                    </a:lnTo>
                    <a:lnTo>
                      <a:pt x="328" y="486"/>
                    </a:lnTo>
                    <a:lnTo>
                      <a:pt x="328" y="487"/>
                    </a:lnTo>
                    <a:lnTo>
                      <a:pt x="326" y="487"/>
                    </a:lnTo>
                    <a:lnTo>
                      <a:pt x="325" y="488"/>
                    </a:lnTo>
                    <a:lnTo>
                      <a:pt x="324" y="488"/>
                    </a:lnTo>
                    <a:lnTo>
                      <a:pt x="322" y="490"/>
                    </a:lnTo>
                    <a:lnTo>
                      <a:pt x="321" y="491"/>
                    </a:lnTo>
                    <a:lnTo>
                      <a:pt x="321" y="492"/>
                    </a:lnTo>
                    <a:lnTo>
                      <a:pt x="320" y="492"/>
                    </a:lnTo>
                    <a:lnTo>
                      <a:pt x="318" y="492"/>
                    </a:lnTo>
                    <a:lnTo>
                      <a:pt x="318" y="494"/>
                    </a:lnTo>
                    <a:lnTo>
                      <a:pt x="317" y="495"/>
                    </a:lnTo>
                    <a:lnTo>
                      <a:pt x="316" y="494"/>
                    </a:lnTo>
                    <a:lnTo>
                      <a:pt x="316" y="492"/>
                    </a:lnTo>
                    <a:lnTo>
                      <a:pt x="316" y="494"/>
                    </a:lnTo>
                    <a:lnTo>
                      <a:pt x="314" y="494"/>
                    </a:lnTo>
                    <a:lnTo>
                      <a:pt x="313" y="494"/>
                    </a:lnTo>
                    <a:lnTo>
                      <a:pt x="312" y="494"/>
                    </a:lnTo>
                    <a:lnTo>
                      <a:pt x="310" y="494"/>
                    </a:lnTo>
                    <a:lnTo>
                      <a:pt x="310" y="495"/>
                    </a:lnTo>
                    <a:lnTo>
                      <a:pt x="309" y="495"/>
                    </a:lnTo>
                    <a:lnTo>
                      <a:pt x="309" y="496"/>
                    </a:lnTo>
                    <a:lnTo>
                      <a:pt x="308" y="496"/>
                    </a:lnTo>
                    <a:lnTo>
                      <a:pt x="308" y="498"/>
                    </a:lnTo>
                    <a:lnTo>
                      <a:pt x="307" y="498"/>
                    </a:lnTo>
                    <a:lnTo>
                      <a:pt x="305" y="498"/>
                    </a:lnTo>
                    <a:lnTo>
                      <a:pt x="305" y="499"/>
                    </a:lnTo>
                    <a:lnTo>
                      <a:pt x="304" y="499"/>
                    </a:lnTo>
                    <a:lnTo>
                      <a:pt x="303" y="499"/>
                    </a:lnTo>
                    <a:lnTo>
                      <a:pt x="303" y="498"/>
                    </a:lnTo>
                    <a:lnTo>
                      <a:pt x="301" y="496"/>
                    </a:lnTo>
                    <a:lnTo>
                      <a:pt x="300" y="496"/>
                    </a:lnTo>
                    <a:lnTo>
                      <a:pt x="299" y="496"/>
                    </a:lnTo>
                    <a:lnTo>
                      <a:pt x="299" y="495"/>
                    </a:lnTo>
                    <a:lnTo>
                      <a:pt x="297" y="494"/>
                    </a:lnTo>
                    <a:lnTo>
                      <a:pt x="297" y="495"/>
                    </a:lnTo>
                    <a:lnTo>
                      <a:pt x="296" y="495"/>
                    </a:lnTo>
                    <a:lnTo>
                      <a:pt x="296" y="496"/>
                    </a:lnTo>
                    <a:lnTo>
                      <a:pt x="296" y="498"/>
                    </a:lnTo>
                    <a:lnTo>
                      <a:pt x="296" y="499"/>
                    </a:lnTo>
                    <a:lnTo>
                      <a:pt x="295" y="499"/>
                    </a:lnTo>
                    <a:lnTo>
                      <a:pt x="295" y="500"/>
                    </a:lnTo>
                    <a:lnTo>
                      <a:pt x="293" y="500"/>
                    </a:lnTo>
                    <a:lnTo>
                      <a:pt x="293" y="499"/>
                    </a:lnTo>
                    <a:lnTo>
                      <a:pt x="292" y="499"/>
                    </a:lnTo>
                    <a:lnTo>
                      <a:pt x="292" y="498"/>
                    </a:lnTo>
                    <a:lnTo>
                      <a:pt x="291" y="498"/>
                    </a:lnTo>
                    <a:lnTo>
                      <a:pt x="291" y="496"/>
                    </a:lnTo>
                    <a:lnTo>
                      <a:pt x="290" y="496"/>
                    </a:lnTo>
                    <a:lnTo>
                      <a:pt x="288" y="496"/>
                    </a:lnTo>
                    <a:lnTo>
                      <a:pt x="287" y="495"/>
                    </a:lnTo>
                    <a:lnTo>
                      <a:pt x="287" y="494"/>
                    </a:lnTo>
                    <a:lnTo>
                      <a:pt x="286" y="494"/>
                    </a:lnTo>
                    <a:lnTo>
                      <a:pt x="286" y="492"/>
                    </a:lnTo>
                    <a:lnTo>
                      <a:pt x="287" y="492"/>
                    </a:lnTo>
                    <a:lnTo>
                      <a:pt x="287" y="491"/>
                    </a:lnTo>
                    <a:lnTo>
                      <a:pt x="287" y="490"/>
                    </a:lnTo>
                    <a:lnTo>
                      <a:pt x="286" y="490"/>
                    </a:lnTo>
                    <a:lnTo>
                      <a:pt x="284" y="490"/>
                    </a:lnTo>
                    <a:lnTo>
                      <a:pt x="284" y="488"/>
                    </a:lnTo>
                    <a:lnTo>
                      <a:pt x="283" y="488"/>
                    </a:lnTo>
                    <a:lnTo>
                      <a:pt x="282" y="488"/>
                    </a:lnTo>
                    <a:close/>
                    <a:moveTo>
                      <a:pt x="400" y="351"/>
                    </a:moveTo>
                    <a:lnTo>
                      <a:pt x="400" y="350"/>
                    </a:lnTo>
                    <a:lnTo>
                      <a:pt x="400" y="351"/>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FFFFFF"/>
                  </a:solidFill>
                </a:endParaRPr>
              </a:p>
            </p:txBody>
          </p:sp>
          <p:sp>
            <p:nvSpPr>
              <p:cNvPr id="40" name="Freeform 26">
                <a:extLst>
                  <a:ext uri="{FF2B5EF4-FFF2-40B4-BE49-F238E27FC236}">
                    <a16:creationId xmlns:a16="http://schemas.microsoft.com/office/drawing/2014/main" id="{6D6225C2-F34D-3E13-92C5-8648E85462A4}"/>
                  </a:ext>
                </a:extLst>
              </p:cNvPr>
              <p:cNvSpPr>
                <a:spLocks/>
              </p:cNvSpPr>
              <p:nvPr/>
            </p:nvSpPr>
            <p:spPr bwMode="auto">
              <a:xfrm>
                <a:off x="3821" y="2138"/>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1" name="Freeform 27">
                <a:extLst>
                  <a:ext uri="{FF2B5EF4-FFF2-40B4-BE49-F238E27FC236}">
                    <a16:creationId xmlns:a16="http://schemas.microsoft.com/office/drawing/2014/main" id="{BE2D5402-6694-7D53-B17D-29141DB0CDE0}"/>
                  </a:ext>
                </a:extLst>
              </p:cNvPr>
              <p:cNvSpPr>
                <a:spLocks/>
              </p:cNvSpPr>
              <p:nvPr/>
            </p:nvSpPr>
            <p:spPr bwMode="auto">
              <a:xfrm>
                <a:off x="3671" y="2166"/>
                <a:ext cx="415" cy="220"/>
              </a:xfrm>
              <a:custGeom>
                <a:avLst/>
                <a:gdLst>
                  <a:gd name="T0" fmla="*/ 83 w 415"/>
                  <a:gd name="T1" fmla="*/ 205 h 220"/>
                  <a:gd name="T2" fmla="*/ 41 w 415"/>
                  <a:gd name="T3" fmla="*/ 218 h 220"/>
                  <a:gd name="T4" fmla="*/ 41 w 415"/>
                  <a:gd name="T5" fmla="*/ 207 h 220"/>
                  <a:gd name="T6" fmla="*/ 38 w 415"/>
                  <a:gd name="T7" fmla="*/ 192 h 220"/>
                  <a:gd name="T8" fmla="*/ 36 w 415"/>
                  <a:gd name="T9" fmla="*/ 178 h 220"/>
                  <a:gd name="T10" fmla="*/ 26 w 415"/>
                  <a:gd name="T11" fmla="*/ 167 h 220"/>
                  <a:gd name="T12" fmla="*/ 11 w 415"/>
                  <a:gd name="T13" fmla="*/ 160 h 220"/>
                  <a:gd name="T14" fmla="*/ 2 w 415"/>
                  <a:gd name="T15" fmla="*/ 144 h 220"/>
                  <a:gd name="T16" fmla="*/ 3 w 415"/>
                  <a:gd name="T17" fmla="*/ 130 h 220"/>
                  <a:gd name="T18" fmla="*/ 17 w 415"/>
                  <a:gd name="T19" fmla="*/ 120 h 220"/>
                  <a:gd name="T20" fmla="*/ 26 w 415"/>
                  <a:gd name="T21" fmla="*/ 110 h 220"/>
                  <a:gd name="T22" fmla="*/ 37 w 415"/>
                  <a:gd name="T23" fmla="*/ 116 h 220"/>
                  <a:gd name="T24" fmla="*/ 47 w 415"/>
                  <a:gd name="T25" fmla="*/ 117 h 220"/>
                  <a:gd name="T26" fmla="*/ 60 w 415"/>
                  <a:gd name="T27" fmla="*/ 117 h 220"/>
                  <a:gd name="T28" fmla="*/ 75 w 415"/>
                  <a:gd name="T29" fmla="*/ 110 h 220"/>
                  <a:gd name="T30" fmla="*/ 91 w 415"/>
                  <a:gd name="T31" fmla="*/ 116 h 220"/>
                  <a:gd name="T32" fmla="*/ 100 w 415"/>
                  <a:gd name="T33" fmla="*/ 123 h 220"/>
                  <a:gd name="T34" fmla="*/ 109 w 415"/>
                  <a:gd name="T35" fmla="*/ 120 h 220"/>
                  <a:gd name="T36" fmla="*/ 118 w 415"/>
                  <a:gd name="T37" fmla="*/ 108 h 220"/>
                  <a:gd name="T38" fmla="*/ 127 w 415"/>
                  <a:gd name="T39" fmla="*/ 100 h 220"/>
                  <a:gd name="T40" fmla="*/ 129 w 415"/>
                  <a:gd name="T41" fmla="*/ 89 h 220"/>
                  <a:gd name="T42" fmla="*/ 144 w 415"/>
                  <a:gd name="T43" fmla="*/ 75 h 220"/>
                  <a:gd name="T44" fmla="*/ 170 w 415"/>
                  <a:gd name="T45" fmla="*/ 54 h 220"/>
                  <a:gd name="T46" fmla="*/ 176 w 415"/>
                  <a:gd name="T47" fmla="*/ 36 h 220"/>
                  <a:gd name="T48" fmla="*/ 189 w 415"/>
                  <a:gd name="T49" fmla="*/ 19 h 220"/>
                  <a:gd name="T50" fmla="*/ 212 w 415"/>
                  <a:gd name="T51" fmla="*/ 15 h 220"/>
                  <a:gd name="T52" fmla="*/ 228 w 415"/>
                  <a:gd name="T53" fmla="*/ 4 h 220"/>
                  <a:gd name="T54" fmla="*/ 244 w 415"/>
                  <a:gd name="T55" fmla="*/ 6 h 220"/>
                  <a:gd name="T56" fmla="*/ 258 w 415"/>
                  <a:gd name="T57" fmla="*/ 0 h 220"/>
                  <a:gd name="T58" fmla="*/ 276 w 415"/>
                  <a:gd name="T59" fmla="*/ 10 h 220"/>
                  <a:gd name="T60" fmla="*/ 286 w 415"/>
                  <a:gd name="T61" fmla="*/ 20 h 220"/>
                  <a:gd name="T62" fmla="*/ 297 w 415"/>
                  <a:gd name="T63" fmla="*/ 29 h 220"/>
                  <a:gd name="T64" fmla="*/ 295 w 415"/>
                  <a:gd name="T65" fmla="*/ 42 h 220"/>
                  <a:gd name="T66" fmla="*/ 301 w 415"/>
                  <a:gd name="T67" fmla="*/ 54 h 220"/>
                  <a:gd name="T68" fmla="*/ 321 w 415"/>
                  <a:gd name="T69" fmla="*/ 50 h 220"/>
                  <a:gd name="T70" fmla="*/ 330 w 415"/>
                  <a:gd name="T71" fmla="*/ 41 h 220"/>
                  <a:gd name="T72" fmla="*/ 346 w 415"/>
                  <a:gd name="T73" fmla="*/ 44 h 220"/>
                  <a:gd name="T74" fmla="*/ 351 w 415"/>
                  <a:gd name="T75" fmla="*/ 42 h 220"/>
                  <a:gd name="T76" fmla="*/ 359 w 415"/>
                  <a:gd name="T77" fmla="*/ 53 h 220"/>
                  <a:gd name="T78" fmla="*/ 368 w 415"/>
                  <a:gd name="T79" fmla="*/ 63 h 220"/>
                  <a:gd name="T80" fmla="*/ 376 w 415"/>
                  <a:gd name="T81" fmla="*/ 63 h 220"/>
                  <a:gd name="T82" fmla="*/ 377 w 415"/>
                  <a:gd name="T83" fmla="*/ 71 h 220"/>
                  <a:gd name="T84" fmla="*/ 390 w 415"/>
                  <a:gd name="T85" fmla="*/ 82 h 220"/>
                  <a:gd name="T86" fmla="*/ 393 w 415"/>
                  <a:gd name="T87" fmla="*/ 88 h 220"/>
                  <a:gd name="T88" fmla="*/ 403 w 415"/>
                  <a:gd name="T89" fmla="*/ 99 h 220"/>
                  <a:gd name="T90" fmla="*/ 415 w 415"/>
                  <a:gd name="T91" fmla="*/ 113 h 220"/>
                  <a:gd name="T92" fmla="*/ 406 w 415"/>
                  <a:gd name="T93" fmla="*/ 118 h 220"/>
                  <a:gd name="T94" fmla="*/ 380 w 415"/>
                  <a:gd name="T95" fmla="*/ 116 h 220"/>
                  <a:gd name="T96" fmla="*/ 358 w 415"/>
                  <a:gd name="T97" fmla="*/ 113 h 220"/>
                  <a:gd name="T98" fmla="*/ 334 w 415"/>
                  <a:gd name="T99" fmla="*/ 112 h 220"/>
                  <a:gd name="T100" fmla="*/ 307 w 415"/>
                  <a:gd name="T101" fmla="*/ 112 h 220"/>
                  <a:gd name="T102" fmla="*/ 284 w 415"/>
                  <a:gd name="T103" fmla="*/ 116 h 220"/>
                  <a:gd name="T104" fmla="*/ 266 w 415"/>
                  <a:gd name="T105" fmla="*/ 120 h 220"/>
                  <a:gd name="T106" fmla="*/ 250 w 415"/>
                  <a:gd name="T107" fmla="*/ 126 h 220"/>
                  <a:gd name="T108" fmla="*/ 233 w 415"/>
                  <a:gd name="T109" fmla="*/ 131 h 220"/>
                  <a:gd name="T110" fmla="*/ 222 w 415"/>
                  <a:gd name="T111" fmla="*/ 140 h 220"/>
                  <a:gd name="T112" fmla="*/ 203 w 415"/>
                  <a:gd name="T113" fmla="*/ 144 h 220"/>
                  <a:gd name="T114" fmla="*/ 193 w 415"/>
                  <a:gd name="T115" fmla="*/ 156 h 220"/>
                  <a:gd name="T116" fmla="*/ 174 w 415"/>
                  <a:gd name="T117" fmla="*/ 171 h 220"/>
                  <a:gd name="T118" fmla="*/ 157 w 415"/>
                  <a:gd name="T119" fmla="*/ 176 h 220"/>
                  <a:gd name="T120" fmla="*/ 146 w 415"/>
                  <a:gd name="T121" fmla="*/ 184 h 220"/>
                  <a:gd name="T122" fmla="*/ 131 w 415"/>
                  <a:gd name="T123" fmla="*/ 190 h 220"/>
                  <a:gd name="T124" fmla="*/ 114 w 415"/>
                  <a:gd name="T125" fmla="*/ 195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5" h="220">
                    <a:moveTo>
                      <a:pt x="104" y="201"/>
                    </a:moveTo>
                    <a:lnTo>
                      <a:pt x="102" y="201"/>
                    </a:lnTo>
                    <a:lnTo>
                      <a:pt x="101" y="201"/>
                    </a:lnTo>
                    <a:lnTo>
                      <a:pt x="100" y="201"/>
                    </a:lnTo>
                    <a:lnTo>
                      <a:pt x="100" y="202"/>
                    </a:lnTo>
                    <a:lnTo>
                      <a:pt x="98" y="202"/>
                    </a:lnTo>
                    <a:lnTo>
                      <a:pt x="97" y="202"/>
                    </a:lnTo>
                    <a:lnTo>
                      <a:pt x="96" y="202"/>
                    </a:lnTo>
                    <a:lnTo>
                      <a:pt x="95" y="202"/>
                    </a:lnTo>
                    <a:lnTo>
                      <a:pt x="93" y="202"/>
                    </a:lnTo>
                    <a:lnTo>
                      <a:pt x="92" y="203"/>
                    </a:lnTo>
                    <a:lnTo>
                      <a:pt x="91" y="203"/>
                    </a:lnTo>
                    <a:lnTo>
                      <a:pt x="88" y="203"/>
                    </a:lnTo>
                    <a:lnTo>
                      <a:pt x="87" y="205"/>
                    </a:lnTo>
                    <a:lnTo>
                      <a:pt x="85" y="205"/>
                    </a:lnTo>
                    <a:lnTo>
                      <a:pt x="83" y="205"/>
                    </a:lnTo>
                    <a:lnTo>
                      <a:pt x="79" y="206"/>
                    </a:lnTo>
                    <a:lnTo>
                      <a:pt x="74" y="207"/>
                    </a:lnTo>
                    <a:lnTo>
                      <a:pt x="68" y="209"/>
                    </a:lnTo>
                    <a:lnTo>
                      <a:pt x="63" y="210"/>
                    </a:lnTo>
                    <a:lnTo>
                      <a:pt x="60" y="210"/>
                    </a:lnTo>
                    <a:lnTo>
                      <a:pt x="58" y="211"/>
                    </a:lnTo>
                    <a:lnTo>
                      <a:pt x="57" y="211"/>
                    </a:lnTo>
                    <a:lnTo>
                      <a:pt x="53" y="212"/>
                    </a:lnTo>
                    <a:lnTo>
                      <a:pt x="51" y="215"/>
                    </a:lnTo>
                    <a:lnTo>
                      <a:pt x="49" y="215"/>
                    </a:lnTo>
                    <a:lnTo>
                      <a:pt x="45" y="218"/>
                    </a:lnTo>
                    <a:lnTo>
                      <a:pt x="42" y="219"/>
                    </a:lnTo>
                    <a:lnTo>
                      <a:pt x="40" y="220"/>
                    </a:lnTo>
                    <a:lnTo>
                      <a:pt x="40" y="219"/>
                    </a:lnTo>
                    <a:lnTo>
                      <a:pt x="40" y="218"/>
                    </a:lnTo>
                    <a:lnTo>
                      <a:pt x="41" y="218"/>
                    </a:lnTo>
                    <a:lnTo>
                      <a:pt x="41" y="216"/>
                    </a:lnTo>
                    <a:lnTo>
                      <a:pt x="41" y="215"/>
                    </a:lnTo>
                    <a:lnTo>
                      <a:pt x="42" y="215"/>
                    </a:lnTo>
                    <a:lnTo>
                      <a:pt x="41" y="215"/>
                    </a:lnTo>
                    <a:lnTo>
                      <a:pt x="42" y="215"/>
                    </a:lnTo>
                    <a:lnTo>
                      <a:pt x="41" y="215"/>
                    </a:lnTo>
                    <a:lnTo>
                      <a:pt x="41" y="214"/>
                    </a:lnTo>
                    <a:lnTo>
                      <a:pt x="41" y="212"/>
                    </a:lnTo>
                    <a:lnTo>
                      <a:pt x="41" y="211"/>
                    </a:lnTo>
                    <a:lnTo>
                      <a:pt x="41" y="210"/>
                    </a:lnTo>
                    <a:lnTo>
                      <a:pt x="40" y="210"/>
                    </a:lnTo>
                    <a:lnTo>
                      <a:pt x="41" y="210"/>
                    </a:lnTo>
                    <a:lnTo>
                      <a:pt x="41" y="209"/>
                    </a:lnTo>
                    <a:lnTo>
                      <a:pt x="40" y="209"/>
                    </a:lnTo>
                    <a:lnTo>
                      <a:pt x="41" y="209"/>
                    </a:lnTo>
                    <a:lnTo>
                      <a:pt x="41" y="207"/>
                    </a:lnTo>
                    <a:lnTo>
                      <a:pt x="40" y="207"/>
                    </a:lnTo>
                    <a:lnTo>
                      <a:pt x="40" y="206"/>
                    </a:lnTo>
                    <a:lnTo>
                      <a:pt x="40" y="205"/>
                    </a:lnTo>
                    <a:lnTo>
                      <a:pt x="38" y="205"/>
                    </a:lnTo>
                    <a:lnTo>
                      <a:pt x="38" y="203"/>
                    </a:lnTo>
                    <a:lnTo>
                      <a:pt x="37" y="202"/>
                    </a:lnTo>
                    <a:lnTo>
                      <a:pt x="37" y="201"/>
                    </a:lnTo>
                    <a:lnTo>
                      <a:pt x="37" y="199"/>
                    </a:lnTo>
                    <a:lnTo>
                      <a:pt x="37" y="198"/>
                    </a:lnTo>
                    <a:lnTo>
                      <a:pt x="36" y="198"/>
                    </a:lnTo>
                    <a:lnTo>
                      <a:pt x="37" y="198"/>
                    </a:lnTo>
                    <a:lnTo>
                      <a:pt x="37" y="197"/>
                    </a:lnTo>
                    <a:lnTo>
                      <a:pt x="37" y="195"/>
                    </a:lnTo>
                    <a:lnTo>
                      <a:pt x="37" y="194"/>
                    </a:lnTo>
                    <a:lnTo>
                      <a:pt x="37" y="193"/>
                    </a:lnTo>
                    <a:lnTo>
                      <a:pt x="38" y="192"/>
                    </a:lnTo>
                    <a:lnTo>
                      <a:pt x="40" y="190"/>
                    </a:lnTo>
                    <a:lnTo>
                      <a:pt x="40" y="189"/>
                    </a:lnTo>
                    <a:lnTo>
                      <a:pt x="41" y="189"/>
                    </a:lnTo>
                    <a:lnTo>
                      <a:pt x="42" y="189"/>
                    </a:lnTo>
                    <a:lnTo>
                      <a:pt x="42" y="188"/>
                    </a:lnTo>
                    <a:lnTo>
                      <a:pt x="41" y="188"/>
                    </a:lnTo>
                    <a:lnTo>
                      <a:pt x="41" y="186"/>
                    </a:lnTo>
                    <a:lnTo>
                      <a:pt x="40" y="186"/>
                    </a:lnTo>
                    <a:lnTo>
                      <a:pt x="40" y="185"/>
                    </a:lnTo>
                    <a:lnTo>
                      <a:pt x="40" y="184"/>
                    </a:lnTo>
                    <a:lnTo>
                      <a:pt x="40" y="182"/>
                    </a:lnTo>
                    <a:lnTo>
                      <a:pt x="38" y="182"/>
                    </a:lnTo>
                    <a:lnTo>
                      <a:pt x="37" y="181"/>
                    </a:lnTo>
                    <a:lnTo>
                      <a:pt x="37" y="180"/>
                    </a:lnTo>
                    <a:lnTo>
                      <a:pt x="36" y="180"/>
                    </a:lnTo>
                    <a:lnTo>
                      <a:pt x="36" y="178"/>
                    </a:lnTo>
                    <a:lnTo>
                      <a:pt x="36" y="177"/>
                    </a:lnTo>
                    <a:lnTo>
                      <a:pt x="34" y="177"/>
                    </a:lnTo>
                    <a:lnTo>
                      <a:pt x="34" y="176"/>
                    </a:lnTo>
                    <a:lnTo>
                      <a:pt x="33" y="176"/>
                    </a:lnTo>
                    <a:lnTo>
                      <a:pt x="33" y="175"/>
                    </a:lnTo>
                    <a:lnTo>
                      <a:pt x="33" y="173"/>
                    </a:lnTo>
                    <a:lnTo>
                      <a:pt x="33" y="172"/>
                    </a:lnTo>
                    <a:lnTo>
                      <a:pt x="32" y="172"/>
                    </a:lnTo>
                    <a:lnTo>
                      <a:pt x="32" y="171"/>
                    </a:lnTo>
                    <a:lnTo>
                      <a:pt x="32" y="169"/>
                    </a:lnTo>
                    <a:lnTo>
                      <a:pt x="30" y="169"/>
                    </a:lnTo>
                    <a:lnTo>
                      <a:pt x="30" y="168"/>
                    </a:lnTo>
                    <a:lnTo>
                      <a:pt x="29" y="168"/>
                    </a:lnTo>
                    <a:lnTo>
                      <a:pt x="28" y="168"/>
                    </a:lnTo>
                    <a:lnTo>
                      <a:pt x="28" y="167"/>
                    </a:lnTo>
                    <a:lnTo>
                      <a:pt x="26" y="167"/>
                    </a:lnTo>
                    <a:lnTo>
                      <a:pt x="26" y="165"/>
                    </a:lnTo>
                    <a:lnTo>
                      <a:pt x="25" y="165"/>
                    </a:lnTo>
                    <a:lnTo>
                      <a:pt x="24" y="165"/>
                    </a:lnTo>
                    <a:lnTo>
                      <a:pt x="23" y="165"/>
                    </a:lnTo>
                    <a:lnTo>
                      <a:pt x="23" y="164"/>
                    </a:lnTo>
                    <a:lnTo>
                      <a:pt x="21" y="164"/>
                    </a:lnTo>
                    <a:lnTo>
                      <a:pt x="21" y="163"/>
                    </a:lnTo>
                    <a:lnTo>
                      <a:pt x="20" y="163"/>
                    </a:lnTo>
                    <a:lnTo>
                      <a:pt x="19" y="163"/>
                    </a:lnTo>
                    <a:lnTo>
                      <a:pt x="17" y="163"/>
                    </a:lnTo>
                    <a:lnTo>
                      <a:pt x="17" y="161"/>
                    </a:lnTo>
                    <a:lnTo>
                      <a:pt x="16" y="161"/>
                    </a:lnTo>
                    <a:lnTo>
                      <a:pt x="16" y="160"/>
                    </a:lnTo>
                    <a:lnTo>
                      <a:pt x="15" y="160"/>
                    </a:lnTo>
                    <a:lnTo>
                      <a:pt x="13" y="160"/>
                    </a:lnTo>
                    <a:lnTo>
                      <a:pt x="11" y="160"/>
                    </a:lnTo>
                    <a:lnTo>
                      <a:pt x="9" y="161"/>
                    </a:lnTo>
                    <a:lnTo>
                      <a:pt x="8" y="160"/>
                    </a:lnTo>
                    <a:lnTo>
                      <a:pt x="8" y="159"/>
                    </a:lnTo>
                    <a:lnTo>
                      <a:pt x="9" y="158"/>
                    </a:lnTo>
                    <a:lnTo>
                      <a:pt x="9" y="156"/>
                    </a:lnTo>
                    <a:lnTo>
                      <a:pt x="8" y="155"/>
                    </a:lnTo>
                    <a:lnTo>
                      <a:pt x="8" y="154"/>
                    </a:lnTo>
                    <a:lnTo>
                      <a:pt x="7" y="152"/>
                    </a:lnTo>
                    <a:lnTo>
                      <a:pt x="6" y="151"/>
                    </a:lnTo>
                    <a:lnTo>
                      <a:pt x="6" y="150"/>
                    </a:lnTo>
                    <a:lnTo>
                      <a:pt x="6" y="148"/>
                    </a:lnTo>
                    <a:lnTo>
                      <a:pt x="4" y="148"/>
                    </a:lnTo>
                    <a:lnTo>
                      <a:pt x="3" y="147"/>
                    </a:lnTo>
                    <a:lnTo>
                      <a:pt x="2" y="147"/>
                    </a:lnTo>
                    <a:lnTo>
                      <a:pt x="2" y="146"/>
                    </a:lnTo>
                    <a:lnTo>
                      <a:pt x="2" y="144"/>
                    </a:lnTo>
                    <a:lnTo>
                      <a:pt x="0" y="144"/>
                    </a:lnTo>
                    <a:lnTo>
                      <a:pt x="0" y="143"/>
                    </a:lnTo>
                    <a:lnTo>
                      <a:pt x="0" y="142"/>
                    </a:lnTo>
                    <a:lnTo>
                      <a:pt x="0" y="140"/>
                    </a:lnTo>
                    <a:lnTo>
                      <a:pt x="2" y="139"/>
                    </a:lnTo>
                    <a:lnTo>
                      <a:pt x="3" y="139"/>
                    </a:lnTo>
                    <a:lnTo>
                      <a:pt x="4" y="138"/>
                    </a:lnTo>
                    <a:lnTo>
                      <a:pt x="4" y="137"/>
                    </a:lnTo>
                    <a:lnTo>
                      <a:pt x="4" y="135"/>
                    </a:lnTo>
                    <a:lnTo>
                      <a:pt x="4" y="134"/>
                    </a:lnTo>
                    <a:lnTo>
                      <a:pt x="4" y="133"/>
                    </a:lnTo>
                    <a:lnTo>
                      <a:pt x="3" y="133"/>
                    </a:lnTo>
                    <a:lnTo>
                      <a:pt x="4" y="133"/>
                    </a:lnTo>
                    <a:lnTo>
                      <a:pt x="4" y="131"/>
                    </a:lnTo>
                    <a:lnTo>
                      <a:pt x="4" y="130"/>
                    </a:lnTo>
                    <a:lnTo>
                      <a:pt x="3" y="130"/>
                    </a:lnTo>
                    <a:lnTo>
                      <a:pt x="4" y="130"/>
                    </a:lnTo>
                    <a:lnTo>
                      <a:pt x="4" y="129"/>
                    </a:lnTo>
                    <a:lnTo>
                      <a:pt x="6" y="129"/>
                    </a:lnTo>
                    <a:lnTo>
                      <a:pt x="7" y="127"/>
                    </a:lnTo>
                    <a:lnTo>
                      <a:pt x="8" y="127"/>
                    </a:lnTo>
                    <a:lnTo>
                      <a:pt x="8" y="126"/>
                    </a:lnTo>
                    <a:lnTo>
                      <a:pt x="9" y="126"/>
                    </a:lnTo>
                    <a:lnTo>
                      <a:pt x="9" y="125"/>
                    </a:lnTo>
                    <a:lnTo>
                      <a:pt x="11" y="123"/>
                    </a:lnTo>
                    <a:lnTo>
                      <a:pt x="13" y="122"/>
                    </a:lnTo>
                    <a:lnTo>
                      <a:pt x="15" y="121"/>
                    </a:lnTo>
                    <a:lnTo>
                      <a:pt x="15" y="122"/>
                    </a:lnTo>
                    <a:lnTo>
                      <a:pt x="15" y="121"/>
                    </a:lnTo>
                    <a:lnTo>
                      <a:pt x="16" y="121"/>
                    </a:lnTo>
                    <a:lnTo>
                      <a:pt x="17" y="121"/>
                    </a:lnTo>
                    <a:lnTo>
                      <a:pt x="17" y="120"/>
                    </a:lnTo>
                    <a:lnTo>
                      <a:pt x="19" y="120"/>
                    </a:lnTo>
                    <a:lnTo>
                      <a:pt x="20" y="120"/>
                    </a:lnTo>
                    <a:lnTo>
                      <a:pt x="20" y="118"/>
                    </a:lnTo>
                    <a:lnTo>
                      <a:pt x="21" y="118"/>
                    </a:lnTo>
                    <a:lnTo>
                      <a:pt x="21" y="117"/>
                    </a:lnTo>
                    <a:lnTo>
                      <a:pt x="23" y="117"/>
                    </a:lnTo>
                    <a:lnTo>
                      <a:pt x="24" y="116"/>
                    </a:lnTo>
                    <a:lnTo>
                      <a:pt x="25" y="116"/>
                    </a:lnTo>
                    <a:lnTo>
                      <a:pt x="26" y="116"/>
                    </a:lnTo>
                    <a:lnTo>
                      <a:pt x="26" y="114"/>
                    </a:lnTo>
                    <a:lnTo>
                      <a:pt x="26" y="113"/>
                    </a:lnTo>
                    <a:lnTo>
                      <a:pt x="26" y="114"/>
                    </a:lnTo>
                    <a:lnTo>
                      <a:pt x="26" y="113"/>
                    </a:lnTo>
                    <a:lnTo>
                      <a:pt x="25" y="113"/>
                    </a:lnTo>
                    <a:lnTo>
                      <a:pt x="25" y="112"/>
                    </a:lnTo>
                    <a:lnTo>
                      <a:pt x="26" y="110"/>
                    </a:lnTo>
                    <a:lnTo>
                      <a:pt x="26" y="109"/>
                    </a:lnTo>
                    <a:lnTo>
                      <a:pt x="28" y="109"/>
                    </a:lnTo>
                    <a:lnTo>
                      <a:pt x="28" y="108"/>
                    </a:lnTo>
                    <a:lnTo>
                      <a:pt x="29" y="108"/>
                    </a:lnTo>
                    <a:lnTo>
                      <a:pt x="32" y="109"/>
                    </a:lnTo>
                    <a:lnTo>
                      <a:pt x="32" y="110"/>
                    </a:lnTo>
                    <a:lnTo>
                      <a:pt x="33" y="110"/>
                    </a:lnTo>
                    <a:lnTo>
                      <a:pt x="34" y="110"/>
                    </a:lnTo>
                    <a:lnTo>
                      <a:pt x="34" y="112"/>
                    </a:lnTo>
                    <a:lnTo>
                      <a:pt x="36" y="112"/>
                    </a:lnTo>
                    <a:lnTo>
                      <a:pt x="37" y="112"/>
                    </a:lnTo>
                    <a:lnTo>
                      <a:pt x="37" y="113"/>
                    </a:lnTo>
                    <a:lnTo>
                      <a:pt x="37" y="114"/>
                    </a:lnTo>
                    <a:lnTo>
                      <a:pt x="36" y="114"/>
                    </a:lnTo>
                    <a:lnTo>
                      <a:pt x="36" y="116"/>
                    </a:lnTo>
                    <a:lnTo>
                      <a:pt x="37" y="116"/>
                    </a:lnTo>
                    <a:lnTo>
                      <a:pt x="37" y="117"/>
                    </a:lnTo>
                    <a:lnTo>
                      <a:pt x="38" y="118"/>
                    </a:lnTo>
                    <a:lnTo>
                      <a:pt x="40" y="118"/>
                    </a:lnTo>
                    <a:lnTo>
                      <a:pt x="41" y="118"/>
                    </a:lnTo>
                    <a:lnTo>
                      <a:pt x="41" y="120"/>
                    </a:lnTo>
                    <a:lnTo>
                      <a:pt x="42" y="120"/>
                    </a:lnTo>
                    <a:lnTo>
                      <a:pt x="42" y="121"/>
                    </a:lnTo>
                    <a:lnTo>
                      <a:pt x="43" y="121"/>
                    </a:lnTo>
                    <a:lnTo>
                      <a:pt x="43" y="122"/>
                    </a:lnTo>
                    <a:lnTo>
                      <a:pt x="45" y="122"/>
                    </a:lnTo>
                    <a:lnTo>
                      <a:pt x="45" y="121"/>
                    </a:lnTo>
                    <a:lnTo>
                      <a:pt x="46" y="121"/>
                    </a:lnTo>
                    <a:lnTo>
                      <a:pt x="46" y="120"/>
                    </a:lnTo>
                    <a:lnTo>
                      <a:pt x="46" y="118"/>
                    </a:lnTo>
                    <a:lnTo>
                      <a:pt x="46" y="117"/>
                    </a:lnTo>
                    <a:lnTo>
                      <a:pt x="47" y="117"/>
                    </a:lnTo>
                    <a:lnTo>
                      <a:pt x="47" y="116"/>
                    </a:lnTo>
                    <a:lnTo>
                      <a:pt x="49" y="117"/>
                    </a:lnTo>
                    <a:lnTo>
                      <a:pt x="49" y="118"/>
                    </a:lnTo>
                    <a:lnTo>
                      <a:pt x="50" y="118"/>
                    </a:lnTo>
                    <a:lnTo>
                      <a:pt x="51" y="118"/>
                    </a:lnTo>
                    <a:lnTo>
                      <a:pt x="53" y="120"/>
                    </a:lnTo>
                    <a:lnTo>
                      <a:pt x="53" y="121"/>
                    </a:lnTo>
                    <a:lnTo>
                      <a:pt x="54" y="121"/>
                    </a:lnTo>
                    <a:lnTo>
                      <a:pt x="55" y="121"/>
                    </a:lnTo>
                    <a:lnTo>
                      <a:pt x="55" y="120"/>
                    </a:lnTo>
                    <a:lnTo>
                      <a:pt x="57" y="120"/>
                    </a:lnTo>
                    <a:lnTo>
                      <a:pt x="58" y="120"/>
                    </a:lnTo>
                    <a:lnTo>
                      <a:pt x="58" y="118"/>
                    </a:lnTo>
                    <a:lnTo>
                      <a:pt x="59" y="118"/>
                    </a:lnTo>
                    <a:lnTo>
                      <a:pt x="59" y="117"/>
                    </a:lnTo>
                    <a:lnTo>
                      <a:pt x="60" y="117"/>
                    </a:lnTo>
                    <a:lnTo>
                      <a:pt x="60" y="116"/>
                    </a:lnTo>
                    <a:lnTo>
                      <a:pt x="62" y="116"/>
                    </a:lnTo>
                    <a:lnTo>
                      <a:pt x="63" y="116"/>
                    </a:lnTo>
                    <a:lnTo>
                      <a:pt x="64" y="116"/>
                    </a:lnTo>
                    <a:lnTo>
                      <a:pt x="66" y="116"/>
                    </a:lnTo>
                    <a:lnTo>
                      <a:pt x="66" y="114"/>
                    </a:lnTo>
                    <a:lnTo>
                      <a:pt x="66" y="116"/>
                    </a:lnTo>
                    <a:lnTo>
                      <a:pt x="67" y="117"/>
                    </a:lnTo>
                    <a:lnTo>
                      <a:pt x="68" y="116"/>
                    </a:lnTo>
                    <a:lnTo>
                      <a:pt x="68" y="114"/>
                    </a:lnTo>
                    <a:lnTo>
                      <a:pt x="70" y="114"/>
                    </a:lnTo>
                    <a:lnTo>
                      <a:pt x="71" y="114"/>
                    </a:lnTo>
                    <a:lnTo>
                      <a:pt x="71" y="113"/>
                    </a:lnTo>
                    <a:lnTo>
                      <a:pt x="72" y="112"/>
                    </a:lnTo>
                    <a:lnTo>
                      <a:pt x="74" y="110"/>
                    </a:lnTo>
                    <a:lnTo>
                      <a:pt x="75" y="110"/>
                    </a:lnTo>
                    <a:lnTo>
                      <a:pt x="76" y="109"/>
                    </a:lnTo>
                    <a:lnTo>
                      <a:pt x="78" y="109"/>
                    </a:lnTo>
                    <a:lnTo>
                      <a:pt x="78" y="108"/>
                    </a:lnTo>
                    <a:lnTo>
                      <a:pt x="79" y="108"/>
                    </a:lnTo>
                    <a:lnTo>
                      <a:pt x="81" y="106"/>
                    </a:lnTo>
                    <a:lnTo>
                      <a:pt x="83" y="106"/>
                    </a:lnTo>
                    <a:lnTo>
                      <a:pt x="85" y="105"/>
                    </a:lnTo>
                    <a:lnTo>
                      <a:pt x="87" y="105"/>
                    </a:lnTo>
                    <a:lnTo>
                      <a:pt x="87" y="106"/>
                    </a:lnTo>
                    <a:lnTo>
                      <a:pt x="87" y="105"/>
                    </a:lnTo>
                    <a:lnTo>
                      <a:pt x="88" y="105"/>
                    </a:lnTo>
                    <a:lnTo>
                      <a:pt x="88" y="106"/>
                    </a:lnTo>
                    <a:lnTo>
                      <a:pt x="89" y="109"/>
                    </a:lnTo>
                    <a:lnTo>
                      <a:pt x="89" y="110"/>
                    </a:lnTo>
                    <a:lnTo>
                      <a:pt x="89" y="113"/>
                    </a:lnTo>
                    <a:lnTo>
                      <a:pt x="91" y="116"/>
                    </a:lnTo>
                    <a:lnTo>
                      <a:pt x="93" y="114"/>
                    </a:lnTo>
                    <a:lnTo>
                      <a:pt x="95" y="113"/>
                    </a:lnTo>
                    <a:lnTo>
                      <a:pt x="96" y="113"/>
                    </a:lnTo>
                    <a:lnTo>
                      <a:pt x="98" y="113"/>
                    </a:lnTo>
                    <a:lnTo>
                      <a:pt x="98" y="114"/>
                    </a:lnTo>
                    <a:lnTo>
                      <a:pt x="98" y="116"/>
                    </a:lnTo>
                    <a:lnTo>
                      <a:pt x="98" y="117"/>
                    </a:lnTo>
                    <a:lnTo>
                      <a:pt x="97" y="118"/>
                    </a:lnTo>
                    <a:lnTo>
                      <a:pt x="97" y="120"/>
                    </a:lnTo>
                    <a:lnTo>
                      <a:pt x="96" y="120"/>
                    </a:lnTo>
                    <a:lnTo>
                      <a:pt x="96" y="121"/>
                    </a:lnTo>
                    <a:lnTo>
                      <a:pt x="96" y="122"/>
                    </a:lnTo>
                    <a:lnTo>
                      <a:pt x="97" y="122"/>
                    </a:lnTo>
                    <a:lnTo>
                      <a:pt x="98" y="122"/>
                    </a:lnTo>
                    <a:lnTo>
                      <a:pt x="98" y="123"/>
                    </a:lnTo>
                    <a:lnTo>
                      <a:pt x="100" y="123"/>
                    </a:lnTo>
                    <a:lnTo>
                      <a:pt x="101" y="123"/>
                    </a:lnTo>
                    <a:lnTo>
                      <a:pt x="101" y="125"/>
                    </a:lnTo>
                    <a:lnTo>
                      <a:pt x="101" y="126"/>
                    </a:lnTo>
                    <a:lnTo>
                      <a:pt x="101" y="127"/>
                    </a:lnTo>
                    <a:lnTo>
                      <a:pt x="102" y="129"/>
                    </a:lnTo>
                    <a:lnTo>
                      <a:pt x="102" y="127"/>
                    </a:lnTo>
                    <a:lnTo>
                      <a:pt x="104" y="127"/>
                    </a:lnTo>
                    <a:lnTo>
                      <a:pt x="104" y="126"/>
                    </a:lnTo>
                    <a:lnTo>
                      <a:pt x="104" y="125"/>
                    </a:lnTo>
                    <a:lnTo>
                      <a:pt x="105" y="125"/>
                    </a:lnTo>
                    <a:lnTo>
                      <a:pt x="106" y="125"/>
                    </a:lnTo>
                    <a:lnTo>
                      <a:pt x="108" y="123"/>
                    </a:lnTo>
                    <a:lnTo>
                      <a:pt x="109" y="122"/>
                    </a:lnTo>
                    <a:lnTo>
                      <a:pt x="109" y="121"/>
                    </a:lnTo>
                    <a:lnTo>
                      <a:pt x="110" y="121"/>
                    </a:lnTo>
                    <a:lnTo>
                      <a:pt x="109" y="120"/>
                    </a:lnTo>
                    <a:lnTo>
                      <a:pt x="109" y="118"/>
                    </a:lnTo>
                    <a:lnTo>
                      <a:pt x="109" y="117"/>
                    </a:lnTo>
                    <a:lnTo>
                      <a:pt x="109" y="116"/>
                    </a:lnTo>
                    <a:lnTo>
                      <a:pt x="109" y="114"/>
                    </a:lnTo>
                    <a:lnTo>
                      <a:pt x="110" y="114"/>
                    </a:lnTo>
                    <a:lnTo>
                      <a:pt x="110" y="113"/>
                    </a:lnTo>
                    <a:lnTo>
                      <a:pt x="112" y="113"/>
                    </a:lnTo>
                    <a:lnTo>
                      <a:pt x="113" y="113"/>
                    </a:lnTo>
                    <a:lnTo>
                      <a:pt x="113" y="112"/>
                    </a:lnTo>
                    <a:lnTo>
                      <a:pt x="114" y="112"/>
                    </a:lnTo>
                    <a:lnTo>
                      <a:pt x="115" y="112"/>
                    </a:lnTo>
                    <a:lnTo>
                      <a:pt x="115" y="110"/>
                    </a:lnTo>
                    <a:lnTo>
                      <a:pt x="117" y="110"/>
                    </a:lnTo>
                    <a:lnTo>
                      <a:pt x="117" y="109"/>
                    </a:lnTo>
                    <a:lnTo>
                      <a:pt x="118" y="109"/>
                    </a:lnTo>
                    <a:lnTo>
                      <a:pt x="118" y="108"/>
                    </a:lnTo>
                    <a:lnTo>
                      <a:pt x="118" y="106"/>
                    </a:lnTo>
                    <a:lnTo>
                      <a:pt x="119" y="106"/>
                    </a:lnTo>
                    <a:lnTo>
                      <a:pt x="121" y="105"/>
                    </a:lnTo>
                    <a:lnTo>
                      <a:pt x="119" y="105"/>
                    </a:lnTo>
                    <a:lnTo>
                      <a:pt x="121" y="105"/>
                    </a:lnTo>
                    <a:lnTo>
                      <a:pt x="121" y="104"/>
                    </a:lnTo>
                    <a:lnTo>
                      <a:pt x="119" y="103"/>
                    </a:lnTo>
                    <a:lnTo>
                      <a:pt x="121" y="103"/>
                    </a:lnTo>
                    <a:lnTo>
                      <a:pt x="122" y="104"/>
                    </a:lnTo>
                    <a:lnTo>
                      <a:pt x="123" y="104"/>
                    </a:lnTo>
                    <a:lnTo>
                      <a:pt x="123" y="103"/>
                    </a:lnTo>
                    <a:lnTo>
                      <a:pt x="125" y="103"/>
                    </a:lnTo>
                    <a:lnTo>
                      <a:pt x="126" y="103"/>
                    </a:lnTo>
                    <a:lnTo>
                      <a:pt x="126" y="101"/>
                    </a:lnTo>
                    <a:lnTo>
                      <a:pt x="126" y="100"/>
                    </a:lnTo>
                    <a:lnTo>
                      <a:pt x="127" y="100"/>
                    </a:lnTo>
                    <a:lnTo>
                      <a:pt x="127" y="99"/>
                    </a:lnTo>
                    <a:lnTo>
                      <a:pt x="127" y="97"/>
                    </a:lnTo>
                    <a:lnTo>
                      <a:pt x="129" y="97"/>
                    </a:lnTo>
                    <a:lnTo>
                      <a:pt x="129" y="96"/>
                    </a:lnTo>
                    <a:lnTo>
                      <a:pt x="127" y="96"/>
                    </a:lnTo>
                    <a:lnTo>
                      <a:pt x="127" y="95"/>
                    </a:lnTo>
                    <a:lnTo>
                      <a:pt x="127" y="93"/>
                    </a:lnTo>
                    <a:lnTo>
                      <a:pt x="126" y="95"/>
                    </a:lnTo>
                    <a:lnTo>
                      <a:pt x="125" y="95"/>
                    </a:lnTo>
                    <a:lnTo>
                      <a:pt x="123" y="95"/>
                    </a:lnTo>
                    <a:lnTo>
                      <a:pt x="122" y="95"/>
                    </a:lnTo>
                    <a:lnTo>
                      <a:pt x="123" y="93"/>
                    </a:lnTo>
                    <a:lnTo>
                      <a:pt x="125" y="92"/>
                    </a:lnTo>
                    <a:lnTo>
                      <a:pt x="126" y="92"/>
                    </a:lnTo>
                    <a:lnTo>
                      <a:pt x="126" y="91"/>
                    </a:lnTo>
                    <a:lnTo>
                      <a:pt x="129" y="89"/>
                    </a:lnTo>
                    <a:lnTo>
                      <a:pt x="130" y="88"/>
                    </a:lnTo>
                    <a:lnTo>
                      <a:pt x="131" y="89"/>
                    </a:lnTo>
                    <a:lnTo>
                      <a:pt x="132" y="89"/>
                    </a:lnTo>
                    <a:lnTo>
                      <a:pt x="134" y="89"/>
                    </a:lnTo>
                    <a:lnTo>
                      <a:pt x="135" y="89"/>
                    </a:lnTo>
                    <a:lnTo>
                      <a:pt x="135" y="88"/>
                    </a:lnTo>
                    <a:lnTo>
                      <a:pt x="135" y="87"/>
                    </a:lnTo>
                    <a:lnTo>
                      <a:pt x="135" y="86"/>
                    </a:lnTo>
                    <a:lnTo>
                      <a:pt x="135" y="84"/>
                    </a:lnTo>
                    <a:lnTo>
                      <a:pt x="136" y="82"/>
                    </a:lnTo>
                    <a:lnTo>
                      <a:pt x="135" y="82"/>
                    </a:lnTo>
                    <a:lnTo>
                      <a:pt x="136" y="80"/>
                    </a:lnTo>
                    <a:lnTo>
                      <a:pt x="138" y="80"/>
                    </a:lnTo>
                    <a:lnTo>
                      <a:pt x="139" y="78"/>
                    </a:lnTo>
                    <a:lnTo>
                      <a:pt x="142" y="76"/>
                    </a:lnTo>
                    <a:lnTo>
                      <a:pt x="144" y="75"/>
                    </a:lnTo>
                    <a:lnTo>
                      <a:pt x="146" y="74"/>
                    </a:lnTo>
                    <a:lnTo>
                      <a:pt x="147" y="72"/>
                    </a:lnTo>
                    <a:lnTo>
                      <a:pt x="148" y="72"/>
                    </a:lnTo>
                    <a:lnTo>
                      <a:pt x="151" y="71"/>
                    </a:lnTo>
                    <a:lnTo>
                      <a:pt x="152" y="68"/>
                    </a:lnTo>
                    <a:lnTo>
                      <a:pt x="153" y="67"/>
                    </a:lnTo>
                    <a:lnTo>
                      <a:pt x="155" y="66"/>
                    </a:lnTo>
                    <a:lnTo>
                      <a:pt x="157" y="63"/>
                    </a:lnTo>
                    <a:lnTo>
                      <a:pt x="159" y="62"/>
                    </a:lnTo>
                    <a:lnTo>
                      <a:pt x="161" y="61"/>
                    </a:lnTo>
                    <a:lnTo>
                      <a:pt x="161" y="59"/>
                    </a:lnTo>
                    <a:lnTo>
                      <a:pt x="163" y="58"/>
                    </a:lnTo>
                    <a:lnTo>
                      <a:pt x="164" y="58"/>
                    </a:lnTo>
                    <a:lnTo>
                      <a:pt x="165" y="58"/>
                    </a:lnTo>
                    <a:lnTo>
                      <a:pt x="168" y="55"/>
                    </a:lnTo>
                    <a:lnTo>
                      <a:pt x="170" y="54"/>
                    </a:lnTo>
                    <a:lnTo>
                      <a:pt x="170" y="53"/>
                    </a:lnTo>
                    <a:lnTo>
                      <a:pt x="172" y="53"/>
                    </a:lnTo>
                    <a:lnTo>
                      <a:pt x="173" y="53"/>
                    </a:lnTo>
                    <a:lnTo>
                      <a:pt x="173" y="51"/>
                    </a:lnTo>
                    <a:lnTo>
                      <a:pt x="174" y="51"/>
                    </a:lnTo>
                    <a:lnTo>
                      <a:pt x="174" y="50"/>
                    </a:lnTo>
                    <a:lnTo>
                      <a:pt x="176" y="50"/>
                    </a:lnTo>
                    <a:lnTo>
                      <a:pt x="177" y="49"/>
                    </a:lnTo>
                    <a:lnTo>
                      <a:pt x="178" y="48"/>
                    </a:lnTo>
                    <a:lnTo>
                      <a:pt x="177" y="44"/>
                    </a:lnTo>
                    <a:lnTo>
                      <a:pt x="177" y="41"/>
                    </a:lnTo>
                    <a:lnTo>
                      <a:pt x="174" y="40"/>
                    </a:lnTo>
                    <a:lnTo>
                      <a:pt x="174" y="38"/>
                    </a:lnTo>
                    <a:lnTo>
                      <a:pt x="174" y="37"/>
                    </a:lnTo>
                    <a:lnTo>
                      <a:pt x="176" y="37"/>
                    </a:lnTo>
                    <a:lnTo>
                      <a:pt x="176" y="36"/>
                    </a:lnTo>
                    <a:lnTo>
                      <a:pt x="177" y="36"/>
                    </a:lnTo>
                    <a:lnTo>
                      <a:pt x="178" y="36"/>
                    </a:lnTo>
                    <a:lnTo>
                      <a:pt x="180" y="36"/>
                    </a:lnTo>
                    <a:lnTo>
                      <a:pt x="181" y="36"/>
                    </a:lnTo>
                    <a:lnTo>
                      <a:pt x="181" y="34"/>
                    </a:lnTo>
                    <a:lnTo>
                      <a:pt x="182" y="33"/>
                    </a:lnTo>
                    <a:lnTo>
                      <a:pt x="182" y="32"/>
                    </a:lnTo>
                    <a:lnTo>
                      <a:pt x="182" y="31"/>
                    </a:lnTo>
                    <a:lnTo>
                      <a:pt x="182" y="29"/>
                    </a:lnTo>
                    <a:lnTo>
                      <a:pt x="184" y="29"/>
                    </a:lnTo>
                    <a:lnTo>
                      <a:pt x="184" y="28"/>
                    </a:lnTo>
                    <a:lnTo>
                      <a:pt x="185" y="28"/>
                    </a:lnTo>
                    <a:lnTo>
                      <a:pt x="185" y="27"/>
                    </a:lnTo>
                    <a:lnTo>
                      <a:pt x="185" y="25"/>
                    </a:lnTo>
                    <a:lnTo>
                      <a:pt x="186" y="17"/>
                    </a:lnTo>
                    <a:lnTo>
                      <a:pt x="189" y="19"/>
                    </a:lnTo>
                    <a:lnTo>
                      <a:pt x="190" y="20"/>
                    </a:lnTo>
                    <a:lnTo>
                      <a:pt x="191" y="20"/>
                    </a:lnTo>
                    <a:lnTo>
                      <a:pt x="191" y="21"/>
                    </a:lnTo>
                    <a:lnTo>
                      <a:pt x="193" y="21"/>
                    </a:lnTo>
                    <a:lnTo>
                      <a:pt x="193" y="23"/>
                    </a:lnTo>
                    <a:lnTo>
                      <a:pt x="201" y="19"/>
                    </a:lnTo>
                    <a:lnTo>
                      <a:pt x="203" y="17"/>
                    </a:lnTo>
                    <a:lnTo>
                      <a:pt x="204" y="17"/>
                    </a:lnTo>
                    <a:lnTo>
                      <a:pt x="206" y="17"/>
                    </a:lnTo>
                    <a:lnTo>
                      <a:pt x="207" y="17"/>
                    </a:lnTo>
                    <a:lnTo>
                      <a:pt x="208" y="17"/>
                    </a:lnTo>
                    <a:lnTo>
                      <a:pt x="210" y="17"/>
                    </a:lnTo>
                    <a:lnTo>
                      <a:pt x="211" y="17"/>
                    </a:lnTo>
                    <a:lnTo>
                      <a:pt x="211" y="16"/>
                    </a:lnTo>
                    <a:lnTo>
                      <a:pt x="211" y="15"/>
                    </a:lnTo>
                    <a:lnTo>
                      <a:pt x="212" y="15"/>
                    </a:lnTo>
                    <a:lnTo>
                      <a:pt x="212" y="14"/>
                    </a:lnTo>
                    <a:lnTo>
                      <a:pt x="214" y="14"/>
                    </a:lnTo>
                    <a:lnTo>
                      <a:pt x="214" y="12"/>
                    </a:lnTo>
                    <a:lnTo>
                      <a:pt x="215" y="12"/>
                    </a:lnTo>
                    <a:lnTo>
                      <a:pt x="216" y="12"/>
                    </a:lnTo>
                    <a:lnTo>
                      <a:pt x="216" y="11"/>
                    </a:lnTo>
                    <a:lnTo>
                      <a:pt x="218" y="11"/>
                    </a:lnTo>
                    <a:lnTo>
                      <a:pt x="219" y="11"/>
                    </a:lnTo>
                    <a:lnTo>
                      <a:pt x="219" y="10"/>
                    </a:lnTo>
                    <a:lnTo>
                      <a:pt x="220" y="10"/>
                    </a:lnTo>
                    <a:lnTo>
                      <a:pt x="222" y="10"/>
                    </a:lnTo>
                    <a:lnTo>
                      <a:pt x="222" y="8"/>
                    </a:lnTo>
                    <a:lnTo>
                      <a:pt x="223" y="8"/>
                    </a:lnTo>
                    <a:lnTo>
                      <a:pt x="225" y="7"/>
                    </a:lnTo>
                    <a:lnTo>
                      <a:pt x="227" y="6"/>
                    </a:lnTo>
                    <a:lnTo>
                      <a:pt x="228" y="4"/>
                    </a:lnTo>
                    <a:lnTo>
                      <a:pt x="229" y="3"/>
                    </a:lnTo>
                    <a:lnTo>
                      <a:pt x="229" y="2"/>
                    </a:lnTo>
                    <a:lnTo>
                      <a:pt x="231" y="2"/>
                    </a:lnTo>
                    <a:lnTo>
                      <a:pt x="232" y="2"/>
                    </a:lnTo>
                    <a:lnTo>
                      <a:pt x="233" y="2"/>
                    </a:lnTo>
                    <a:lnTo>
                      <a:pt x="233" y="3"/>
                    </a:lnTo>
                    <a:lnTo>
                      <a:pt x="235" y="3"/>
                    </a:lnTo>
                    <a:lnTo>
                      <a:pt x="236" y="3"/>
                    </a:lnTo>
                    <a:lnTo>
                      <a:pt x="237" y="3"/>
                    </a:lnTo>
                    <a:lnTo>
                      <a:pt x="237" y="4"/>
                    </a:lnTo>
                    <a:lnTo>
                      <a:pt x="239" y="4"/>
                    </a:lnTo>
                    <a:lnTo>
                      <a:pt x="240" y="4"/>
                    </a:lnTo>
                    <a:lnTo>
                      <a:pt x="241" y="4"/>
                    </a:lnTo>
                    <a:lnTo>
                      <a:pt x="242" y="4"/>
                    </a:lnTo>
                    <a:lnTo>
                      <a:pt x="242" y="6"/>
                    </a:lnTo>
                    <a:lnTo>
                      <a:pt x="244" y="6"/>
                    </a:lnTo>
                    <a:lnTo>
                      <a:pt x="245" y="6"/>
                    </a:lnTo>
                    <a:lnTo>
                      <a:pt x="246" y="6"/>
                    </a:lnTo>
                    <a:lnTo>
                      <a:pt x="249" y="4"/>
                    </a:lnTo>
                    <a:lnTo>
                      <a:pt x="249" y="3"/>
                    </a:lnTo>
                    <a:lnTo>
                      <a:pt x="250" y="3"/>
                    </a:lnTo>
                    <a:lnTo>
                      <a:pt x="252" y="3"/>
                    </a:lnTo>
                    <a:lnTo>
                      <a:pt x="253" y="3"/>
                    </a:lnTo>
                    <a:lnTo>
                      <a:pt x="254" y="3"/>
                    </a:lnTo>
                    <a:lnTo>
                      <a:pt x="256" y="3"/>
                    </a:lnTo>
                    <a:lnTo>
                      <a:pt x="257" y="3"/>
                    </a:lnTo>
                    <a:lnTo>
                      <a:pt x="258" y="2"/>
                    </a:lnTo>
                    <a:lnTo>
                      <a:pt x="259" y="2"/>
                    </a:lnTo>
                    <a:lnTo>
                      <a:pt x="258" y="2"/>
                    </a:lnTo>
                    <a:lnTo>
                      <a:pt x="258" y="0"/>
                    </a:lnTo>
                    <a:lnTo>
                      <a:pt x="258" y="2"/>
                    </a:lnTo>
                    <a:lnTo>
                      <a:pt x="258" y="0"/>
                    </a:lnTo>
                    <a:lnTo>
                      <a:pt x="259" y="0"/>
                    </a:lnTo>
                    <a:lnTo>
                      <a:pt x="259" y="2"/>
                    </a:lnTo>
                    <a:lnTo>
                      <a:pt x="261" y="2"/>
                    </a:lnTo>
                    <a:lnTo>
                      <a:pt x="262" y="2"/>
                    </a:lnTo>
                    <a:lnTo>
                      <a:pt x="265" y="3"/>
                    </a:lnTo>
                    <a:lnTo>
                      <a:pt x="266" y="4"/>
                    </a:lnTo>
                    <a:lnTo>
                      <a:pt x="267" y="4"/>
                    </a:lnTo>
                    <a:lnTo>
                      <a:pt x="269" y="6"/>
                    </a:lnTo>
                    <a:lnTo>
                      <a:pt x="270" y="6"/>
                    </a:lnTo>
                    <a:lnTo>
                      <a:pt x="271" y="6"/>
                    </a:lnTo>
                    <a:lnTo>
                      <a:pt x="271" y="7"/>
                    </a:lnTo>
                    <a:lnTo>
                      <a:pt x="271" y="6"/>
                    </a:lnTo>
                    <a:lnTo>
                      <a:pt x="271" y="7"/>
                    </a:lnTo>
                    <a:lnTo>
                      <a:pt x="274" y="8"/>
                    </a:lnTo>
                    <a:lnTo>
                      <a:pt x="275" y="10"/>
                    </a:lnTo>
                    <a:lnTo>
                      <a:pt x="276" y="10"/>
                    </a:lnTo>
                    <a:lnTo>
                      <a:pt x="276" y="11"/>
                    </a:lnTo>
                    <a:lnTo>
                      <a:pt x="278" y="11"/>
                    </a:lnTo>
                    <a:lnTo>
                      <a:pt x="278" y="12"/>
                    </a:lnTo>
                    <a:lnTo>
                      <a:pt x="278" y="14"/>
                    </a:lnTo>
                    <a:lnTo>
                      <a:pt x="278" y="15"/>
                    </a:lnTo>
                    <a:lnTo>
                      <a:pt x="279" y="15"/>
                    </a:lnTo>
                    <a:lnTo>
                      <a:pt x="278" y="15"/>
                    </a:lnTo>
                    <a:lnTo>
                      <a:pt x="279" y="15"/>
                    </a:lnTo>
                    <a:lnTo>
                      <a:pt x="279" y="16"/>
                    </a:lnTo>
                    <a:lnTo>
                      <a:pt x="279" y="17"/>
                    </a:lnTo>
                    <a:lnTo>
                      <a:pt x="280" y="19"/>
                    </a:lnTo>
                    <a:lnTo>
                      <a:pt x="282" y="19"/>
                    </a:lnTo>
                    <a:lnTo>
                      <a:pt x="282" y="20"/>
                    </a:lnTo>
                    <a:lnTo>
                      <a:pt x="283" y="20"/>
                    </a:lnTo>
                    <a:lnTo>
                      <a:pt x="284" y="20"/>
                    </a:lnTo>
                    <a:lnTo>
                      <a:pt x="286" y="20"/>
                    </a:lnTo>
                    <a:lnTo>
                      <a:pt x="287" y="20"/>
                    </a:lnTo>
                    <a:lnTo>
                      <a:pt x="288" y="20"/>
                    </a:lnTo>
                    <a:lnTo>
                      <a:pt x="290" y="20"/>
                    </a:lnTo>
                    <a:lnTo>
                      <a:pt x="291" y="21"/>
                    </a:lnTo>
                    <a:lnTo>
                      <a:pt x="292" y="21"/>
                    </a:lnTo>
                    <a:lnTo>
                      <a:pt x="294" y="21"/>
                    </a:lnTo>
                    <a:lnTo>
                      <a:pt x="294" y="23"/>
                    </a:lnTo>
                    <a:lnTo>
                      <a:pt x="295" y="23"/>
                    </a:lnTo>
                    <a:lnTo>
                      <a:pt x="295" y="24"/>
                    </a:lnTo>
                    <a:lnTo>
                      <a:pt x="295" y="25"/>
                    </a:lnTo>
                    <a:lnTo>
                      <a:pt x="294" y="25"/>
                    </a:lnTo>
                    <a:lnTo>
                      <a:pt x="294" y="27"/>
                    </a:lnTo>
                    <a:lnTo>
                      <a:pt x="294" y="28"/>
                    </a:lnTo>
                    <a:lnTo>
                      <a:pt x="295" y="28"/>
                    </a:lnTo>
                    <a:lnTo>
                      <a:pt x="296" y="29"/>
                    </a:lnTo>
                    <a:lnTo>
                      <a:pt x="297" y="29"/>
                    </a:lnTo>
                    <a:lnTo>
                      <a:pt x="297" y="31"/>
                    </a:lnTo>
                    <a:lnTo>
                      <a:pt x="299" y="31"/>
                    </a:lnTo>
                    <a:lnTo>
                      <a:pt x="299" y="32"/>
                    </a:lnTo>
                    <a:lnTo>
                      <a:pt x="297" y="32"/>
                    </a:lnTo>
                    <a:lnTo>
                      <a:pt x="296" y="32"/>
                    </a:lnTo>
                    <a:lnTo>
                      <a:pt x="296" y="33"/>
                    </a:lnTo>
                    <a:lnTo>
                      <a:pt x="295" y="33"/>
                    </a:lnTo>
                    <a:lnTo>
                      <a:pt x="295" y="34"/>
                    </a:lnTo>
                    <a:lnTo>
                      <a:pt x="294" y="36"/>
                    </a:lnTo>
                    <a:lnTo>
                      <a:pt x="294" y="37"/>
                    </a:lnTo>
                    <a:lnTo>
                      <a:pt x="294" y="38"/>
                    </a:lnTo>
                    <a:lnTo>
                      <a:pt x="292" y="40"/>
                    </a:lnTo>
                    <a:lnTo>
                      <a:pt x="292" y="41"/>
                    </a:lnTo>
                    <a:lnTo>
                      <a:pt x="294" y="41"/>
                    </a:lnTo>
                    <a:lnTo>
                      <a:pt x="295" y="41"/>
                    </a:lnTo>
                    <a:lnTo>
                      <a:pt x="295" y="42"/>
                    </a:lnTo>
                    <a:lnTo>
                      <a:pt x="296" y="42"/>
                    </a:lnTo>
                    <a:lnTo>
                      <a:pt x="297" y="42"/>
                    </a:lnTo>
                    <a:lnTo>
                      <a:pt x="299" y="42"/>
                    </a:lnTo>
                    <a:lnTo>
                      <a:pt x="300" y="42"/>
                    </a:lnTo>
                    <a:lnTo>
                      <a:pt x="300" y="44"/>
                    </a:lnTo>
                    <a:lnTo>
                      <a:pt x="300" y="45"/>
                    </a:lnTo>
                    <a:lnTo>
                      <a:pt x="300" y="46"/>
                    </a:lnTo>
                    <a:lnTo>
                      <a:pt x="300" y="48"/>
                    </a:lnTo>
                    <a:lnTo>
                      <a:pt x="299" y="49"/>
                    </a:lnTo>
                    <a:lnTo>
                      <a:pt x="299" y="50"/>
                    </a:lnTo>
                    <a:lnTo>
                      <a:pt x="299" y="51"/>
                    </a:lnTo>
                    <a:lnTo>
                      <a:pt x="299" y="53"/>
                    </a:lnTo>
                    <a:lnTo>
                      <a:pt x="297" y="54"/>
                    </a:lnTo>
                    <a:lnTo>
                      <a:pt x="299" y="54"/>
                    </a:lnTo>
                    <a:lnTo>
                      <a:pt x="300" y="54"/>
                    </a:lnTo>
                    <a:lnTo>
                      <a:pt x="301" y="54"/>
                    </a:lnTo>
                    <a:lnTo>
                      <a:pt x="304" y="53"/>
                    </a:lnTo>
                    <a:lnTo>
                      <a:pt x="305" y="53"/>
                    </a:lnTo>
                    <a:lnTo>
                      <a:pt x="307" y="53"/>
                    </a:lnTo>
                    <a:lnTo>
                      <a:pt x="308" y="53"/>
                    </a:lnTo>
                    <a:lnTo>
                      <a:pt x="309" y="53"/>
                    </a:lnTo>
                    <a:lnTo>
                      <a:pt x="312" y="51"/>
                    </a:lnTo>
                    <a:lnTo>
                      <a:pt x="312" y="53"/>
                    </a:lnTo>
                    <a:lnTo>
                      <a:pt x="313" y="53"/>
                    </a:lnTo>
                    <a:lnTo>
                      <a:pt x="314" y="53"/>
                    </a:lnTo>
                    <a:lnTo>
                      <a:pt x="316" y="53"/>
                    </a:lnTo>
                    <a:lnTo>
                      <a:pt x="316" y="51"/>
                    </a:lnTo>
                    <a:lnTo>
                      <a:pt x="317" y="51"/>
                    </a:lnTo>
                    <a:lnTo>
                      <a:pt x="318" y="51"/>
                    </a:lnTo>
                    <a:lnTo>
                      <a:pt x="318" y="50"/>
                    </a:lnTo>
                    <a:lnTo>
                      <a:pt x="320" y="50"/>
                    </a:lnTo>
                    <a:lnTo>
                      <a:pt x="321" y="50"/>
                    </a:lnTo>
                    <a:lnTo>
                      <a:pt x="322" y="50"/>
                    </a:lnTo>
                    <a:lnTo>
                      <a:pt x="322" y="49"/>
                    </a:lnTo>
                    <a:lnTo>
                      <a:pt x="324" y="49"/>
                    </a:lnTo>
                    <a:lnTo>
                      <a:pt x="325" y="49"/>
                    </a:lnTo>
                    <a:lnTo>
                      <a:pt x="326" y="49"/>
                    </a:lnTo>
                    <a:lnTo>
                      <a:pt x="326" y="48"/>
                    </a:lnTo>
                    <a:lnTo>
                      <a:pt x="328" y="48"/>
                    </a:lnTo>
                    <a:lnTo>
                      <a:pt x="329" y="48"/>
                    </a:lnTo>
                    <a:lnTo>
                      <a:pt x="329" y="46"/>
                    </a:lnTo>
                    <a:lnTo>
                      <a:pt x="330" y="45"/>
                    </a:lnTo>
                    <a:lnTo>
                      <a:pt x="331" y="45"/>
                    </a:lnTo>
                    <a:lnTo>
                      <a:pt x="330" y="44"/>
                    </a:lnTo>
                    <a:lnTo>
                      <a:pt x="331" y="44"/>
                    </a:lnTo>
                    <a:lnTo>
                      <a:pt x="331" y="42"/>
                    </a:lnTo>
                    <a:lnTo>
                      <a:pt x="330" y="42"/>
                    </a:lnTo>
                    <a:lnTo>
                      <a:pt x="330" y="41"/>
                    </a:lnTo>
                    <a:lnTo>
                      <a:pt x="331" y="41"/>
                    </a:lnTo>
                    <a:lnTo>
                      <a:pt x="331" y="40"/>
                    </a:lnTo>
                    <a:lnTo>
                      <a:pt x="333" y="40"/>
                    </a:lnTo>
                    <a:lnTo>
                      <a:pt x="333" y="38"/>
                    </a:lnTo>
                    <a:lnTo>
                      <a:pt x="334" y="38"/>
                    </a:lnTo>
                    <a:lnTo>
                      <a:pt x="335" y="38"/>
                    </a:lnTo>
                    <a:lnTo>
                      <a:pt x="337" y="38"/>
                    </a:lnTo>
                    <a:lnTo>
                      <a:pt x="337" y="40"/>
                    </a:lnTo>
                    <a:lnTo>
                      <a:pt x="339" y="40"/>
                    </a:lnTo>
                    <a:lnTo>
                      <a:pt x="343" y="41"/>
                    </a:lnTo>
                    <a:lnTo>
                      <a:pt x="345" y="41"/>
                    </a:lnTo>
                    <a:lnTo>
                      <a:pt x="345" y="42"/>
                    </a:lnTo>
                    <a:lnTo>
                      <a:pt x="345" y="41"/>
                    </a:lnTo>
                    <a:lnTo>
                      <a:pt x="346" y="41"/>
                    </a:lnTo>
                    <a:lnTo>
                      <a:pt x="346" y="42"/>
                    </a:lnTo>
                    <a:lnTo>
                      <a:pt x="346" y="44"/>
                    </a:lnTo>
                    <a:lnTo>
                      <a:pt x="346" y="45"/>
                    </a:lnTo>
                    <a:lnTo>
                      <a:pt x="346" y="46"/>
                    </a:lnTo>
                    <a:lnTo>
                      <a:pt x="346" y="48"/>
                    </a:lnTo>
                    <a:lnTo>
                      <a:pt x="347" y="46"/>
                    </a:lnTo>
                    <a:lnTo>
                      <a:pt x="348" y="46"/>
                    </a:lnTo>
                    <a:lnTo>
                      <a:pt x="348" y="45"/>
                    </a:lnTo>
                    <a:lnTo>
                      <a:pt x="347" y="45"/>
                    </a:lnTo>
                    <a:lnTo>
                      <a:pt x="347" y="44"/>
                    </a:lnTo>
                    <a:lnTo>
                      <a:pt x="348" y="44"/>
                    </a:lnTo>
                    <a:lnTo>
                      <a:pt x="348" y="42"/>
                    </a:lnTo>
                    <a:lnTo>
                      <a:pt x="348" y="41"/>
                    </a:lnTo>
                    <a:lnTo>
                      <a:pt x="347" y="41"/>
                    </a:lnTo>
                    <a:lnTo>
                      <a:pt x="348" y="41"/>
                    </a:lnTo>
                    <a:lnTo>
                      <a:pt x="350" y="41"/>
                    </a:lnTo>
                    <a:lnTo>
                      <a:pt x="350" y="42"/>
                    </a:lnTo>
                    <a:lnTo>
                      <a:pt x="351" y="42"/>
                    </a:lnTo>
                    <a:lnTo>
                      <a:pt x="352" y="42"/>
                    </a:lnTo>
                    <a:lnTo>
                      <a:pt x="354" y="42"/>
                    </a:lnTo>
                    <a:lnTo>
                      <a:pt x="354" y="44"/>
                    </a:lnTo>
                    <a:lnTo>
                      <a:pt x="355" y="44"/>
                    </a:lnTo>
                    <a:lnTo>
                      <a:pt x="355" y="45"/>
                    </a:lnTo>
                    <a:lnTo>
                      <a:pt x="356" y="45"/>
                    </a:lnTo>
                    <a:lnTo>
                      <a:pt x="358" y="45"/>
                    </a:lnTo>
                    <a:lnTo>
                      <a:pt x="359" y="45"/>
                    </a:lnTo>
                    <a:lnTo>
                      <a:pt x="359" y="46"/>
                    </a:lnTo>
                    <a:lnTo>
                      <a:pt x="360" y="46"/>
                    </a:lnTo>
                    <a:lnTo>
                      <a:pt x="360" y="48"/>
                    </a:lnTo>
                    <a:lnTo>
                      <a:pt x="360" y="49"/>
                    </a:lnTo>
                    <a:lnTo>
                      <a:pt x="359" y="49"/>
                    </a:lnTo>
                    <a:lnTo>
                      <a:pt x="359" y="50"/>
                    </a:lnTo>
                    <a:lnTo>
                      <a:pt x="359" y="51"/>
                    </a:lnTo>
                    <a:lnTo>
                      <a:pt x="359" y="53"/>
                    </a:lnTo>
                    <a:lnTo>
                      <a:pt x="359" y="54"/>
                    </a:lnTo>
                    <a:lnTo>
                      <a:pt x="360" y="54"/>
                    </a:lnTo>
                    <a:lnTo>
                      <a:pt x="360" y="55"/>
                    </a:lnTo>
                    <a:lnTo>
                      <a:pt x="362" y="55"/>
                    </a:lnTo>
                    <a:lnTo>
                      <a:pt x="363" y="55"/>
                    </a:lnTo>
                    <a:lnTo>
                      <a:pt x="364" y="55"/>
                    </a:lnTo>
                    <a:lnTo>
                      <a:pt x="366" y="55"/>
                    </a:lnTo>
                    <a:lnTo>
                      <a:pt x="366" y="57"/>
                    </a:lnTo>
                    <a:lnTo>
                      <a:pt x="367" y="58"/>
                    </a:lnTo>
                    <a:lnTo>
                      <a:pt x="367" y="59"/>
                    </a:lnTo>
                    <a:lnTo>
                      <a:pt x="367" y="61"/>
                    </a:lnTo>
                    <a:lnTo>
                      <a:pt x="368" y="61"/>
                    </a:lnTo>
                    <a:lnTo>
                      <a:pt x="368" y="62"/>
                    </a:lnTo>
                    <a:lnTo>
                      <a:pt x="368" y="63"/>
                    </a:lnTo>
                    <a:lnTo>
                      <a:pt x="369" y="63"/>
                    </a:lnTo>
                    <a:lnTo>
                      <a:pt x="368" y="63"/>
                    </a:lnTo>
                    <a:lnTo>
                      <a:pt x="368" y="65"/>
                    </a:lnTo>
                    <a:lnTo>
                      <a:pt x="368" y="66"/>
                    </a:lnTo>
                    <a:lnTo>
                      <a:pt x="369" y="66"/>
                    </a:lnTo>
                    <a:lnTo>
                      <a:pt x="369" y="65"/>
                    </a:lnTo>
                    <a:lnTo>
                      <a:pt x="369" y="63"/>
                    </a:lnTo>
                    <a:lnTo>
                      <a:pt x="371" y="63"/>
                    </a:lnTo>
                    <a:lnTo>
                      <a:pt x="371" y="62"/>
                    </a:lnTo>
                    <a:lnTo>
                      <a:pt x="371" y="61"/>
                    </a:lnTo>
                    <a:lnTo>
                      <a:pt x="372" y="59"/>
                    </a:lnTo>
                    <a:lnTo>
                      <a:pt x="373" y="59"/>
                    </a:lnTo>
                    <a:lnTo>
                      <a:pt x="373" y="61"/>
                    </a:lnTo>
                    <a:lnTo>
                      <a:pt x="375" y="61"/>
                    </a:lnTo>
                    <a:lnTo>
                      <a:pt x="375" y="62"/>
                    </a:lnTo>
                    <a:lnTo>
                      <a:pt x="376" y="62"/>
                    </a:lnTo>
                    <a:lnTo>
                      <a:pt x="375" y="62"/>
                    </a:lnTo>
                    <a:lnTo>
                      <a:pt x="376" y="63"/>
                    </a:lnTo>
                    <a:lnTo>
                      <a:pt x="376" y="62"/>
                    </a:lnTo>
                    <a:lnTo>
                      <a:pt x="377" y="62"/>
                    </a:lnTo>
                    <a:lnTo>
                      <a:pt x="377" y="63"/>
                    </a:lnTo>
                    <a:lnTo>
                      <a:pt x="379" y="63"/>
                    </a:lnTo>
                    <a:lnTo>
                      <a:pt x="380" y="63"/>
                    </a:lnTo>
                    <a:lnTo>
                      <a:pt x="380" y="65"/>
                    </a:lnTo>
                    <a:lnTo>
                      <a:pt x="380" y="66"/>
                    </a:lnTo>
                    <a:lnTo>
                      <a:pt x="381" y="66"/>
                    </a:lnTo>
                    <a:lnTo>
                      <a:pt x="381" y="67"/>
                    </a:lnTo>
                    <a:lnTo>
                      <a:pt x="380" y="67"/>
                    </a:lnTo>
                    <a:lnTo>
                      <a:pt x="381" y="67"/>
                    </a:lnTo>
                    <a:lnTo>
                      <a:pt x="381" y="68"/>
                    </a:lnTo>
                    <a:lnTo>
                      <a:pt x="380" y="68"/>
                    </a:lnTo>
                    <a:lnTo>
                      <a:pt x="380" y="70"/>
                    </a:lnTo>
                    <a:lnTo>
                      <a:pt x="379" y="70"/>
                    </a:lnTo>
                    <a:lnTo>
                      <a:pt x="377" y="71"/>
                    </a:lnTo>
                    <a:lnTo>
                      <a:pt x="379" y="71"/>
                    </a:lnTo>
                    <a:lnTo>
                      <a:pt x="377" y="71"/>
                    </a:lnTo>
                    <a:lnTo>
                      <a:pt x="377" y="72"/>
                    </a:lnTo>
                    <a:lnTo>
                      <a:pt x="377" y="74"/>
                    </a:lnTo>
                    <a:lnTo>
                      <a:pt x="380" y="75"/>
                    </a:lnTo>
                    <a:lnTo>
                      <a:pt x="384" y="76"/>
                    </a:lnTo>
                    <a:lnTo>
                      <a:pt x="385" y="76"/>
                    </a:lnTo>
                    <a:lnTo>
                      <a:pt x="386" y="78"/>
                    </a:lnTo>
                    <a:lnTo>
                      <a:pt x="386" y="79"/>
                    </a:lnTo>
                    <a:lnTo>
                      <a:pt x="388" y="79"/>
                    </a:lnTo>
                    <a:lnTo>
                      <a:pt x="388" y="80"/>
                    </a:lnTo>
                    <a:lnTo>
                      <a:pt x="388" y="82"/>
                    </a:lnTo>
                    <a:lnTo>
                      <a:pt x="389" y="82"/>
                    </a:lnTo>
                    <a:lnTo>
                      <a:pt x="390" y="82"/>
                    </a:lnTo>
                    <a:lnTo>
                      <a:pt x="392" y="82"/>
                    </a:lnTo>
                    <a:lnTo>
                      <a:pt x="390" y="82"/>
                    </a:lnTo>
                    <a:lnTo>
                      <a:pt x="390" y="83"/>
                    </a:lnTo>
                    <a:lnTo>
                      <a:pt x="389" y="83"/>
                    </a:lnTo>
                    <a:lnTo>
                      <a:pt x="390" y="83"/>
                    </a:lnTo>
                    <a:lnTo>
                      <a:pt x="390" y="84"/>
                    </a:lnTo>
                    <a:lnTo>
                      <a:pt x="390" y="86"/>
                    </a:lnTo>
                    <a:lnTo>
                      <a:pt x="392" y="86"/>
                    </a:lnTo>
                    <a:lnTo>
                      <a:pt x="393" y="86"/>
                    </a:lnTo>
                    <a:lnTo>
                      <a:pt x="394" y="84"/>
                    </a:lnTo>
                    <a:lnTo>
                      <a:pt x="396" y="84"/>
                    </a:lnTo>
                    <a:lnTo>
                      <a:pt x="397" y="84"/>
                    </a:lnTo>
                    <a:lnTo>
                      <a:pt x="397" y="86"/>
                    </a:lnTo>
                    <a:lnTo>
                      <a:pt x="396" y="86"/>
                    </a:lnTo>
                    <a:lnTo>
                      <a:pt x="394" y="86"/>
                    </a:lnTo>
                    <a:lnTo>
                      <a:pt x="394" y="87"/>
                    </a:lnTo>
                    <a:lnTo>
                      <a:pt x="393" y="87"/>
                    </a:lnTo>
                    <a:lnTo>
                      <a:pt x="393" y="88"/>
                    </a:lnTo>
                    <a:lnTo>
                      <a:pt x="392" y="89"/>
                    </a:lnTo>
                    <a:lnTo>
                      <a:pt x="392" y="91"/>
                    </a:lnTo>
                    <a:lnTo>
                      <a:pt x="392" y="92"/>
                    </a:lnTo>
                    <a:lnTo>
                      <a:pt x="392" y="93"/>
                    </a:lnTo>
                    <a:lnTo>
                      <a:pt x="393" y="93"/>
                    </a:lnTo>
                    <a:lnTo>
                      <a:pt x="393" y="95"/>
                    </a:lnTo>
                    <a:lnTo>
                      <a:pt x="393" y="96"/>
                    </a:lnTo>
                    <a:lnTo>
                      <a:pt x="396" y="95"/>
                    </a:lnTo>
                    <a:lnTo>
                      <a:pt x="400" y="93"/>
                    </a:lnTo>
                    <a:lnTo>
                      <a:pt x="401" y="93"/>
                    </a:lnTo>
                    <a:lnTo>
                      <a:pt x="401" y="95"/>
                    </a:lnTo>
                    <a:lnTo>
                      <a:pt x="402" y="95"/>
                    </a:lnTo>
                    <a:lnTo>
                      <a:pt x="402" y="96"/>
                    </a:lnTo>
                    <a:lnTo>
                      <a:pt x="403" y="96"/>
                    </a:lnTo>
                    <a:lnTo>
                      <a:pt x="403" y="97"/>
                    </a:lnTo>
                    <a:lnTo>
                      <a:pt x="403" y="99"/>
                    </a:lnTo>
                    <a:lnTo>
                      <a:pt x="405" y="99"/>
                    </a:lnTo>
                    <a:lnTo>
                      <a:pt x="403" y="99"/>
                    </a:lnTo>
                    <a:lnTo>
                      <a:pt x="405" y="99"/>
                    </a:lnTo>
                    <a:lnTo>
                      <a:pt x="405" y="100"/>
                    </a:lnTo>
                    <a:lnTo>
                      <a:pt x="403" y="100"/>
                    </a:lnTo>
                    <a:lnTo>
                      <a:pt x="403" y="105"/>
                    </a:lnTo>
                    <a:lnTo>
                      <a:pt x="403" y="106"/>
                    </a:lnTo>
                    <a:lnTo>
                      <a:pt x="410" y="108"/>
                    </a:lnTo>
                    <a:lnTo>
                      <a:pt x="410" y="109"/>
                    </a:lnTo>
                    <a:lnTo>
                      <a:pt x="411" y="109"/>
                    </a:lnTo>
                    <a:lnTo>
                      <a:pt x="413" y="109"/>
                    </a:lnTo>
                    <a:lnTo>
                      <a:pt x="413" y="110"/>
                    </a:lnTo>
                    <a:lnTo>
                      <a:pt x="414" y="110"/>
                    </a:lnTo>
                    <a:lnTo>
                      <a:pt x="414" y="112"/>
                    </a:lnTo>
                    <a:lnTo>
                      <a:pt x="414" y="113"/>
                    </a:lnTo>
                    <a:lnTo>
                      <a:pt x="415" y="113"/>
                    </a:lnTo>
                    <a:lnTo>
                      <a:pt x="415" y="114"/>
                    </a:lnTo>
                    <a:lnTo>
                      <a:pt x="415" y="116"/>
                    </a:lnTo>
                    <a:lnTo>
                      <a:pt x="415" y="117"/>
                    </a:lnTo>
                    <a:lnTo>
                      <a:pt x="414" y="117"/>
                    </a:lnTo>
                    <a:lnTo>
                      <a:pt x="414" y="116"/>
                    </a:lnTo>
                    <a:lnTo>
                      <a:pt x="414" y="117"/>
                    </a:lnTo>
                    <a:lnTo>
                      <a:pt x="414" y="116"/>
                    </a:lnTo>
                    <a:lnTo>
                      <a:pt x="413" y="116"/>
                    </a:lnTo>
                    <a:lnTo>
                      <a:pt x="411" y="116"/>
                    </a:lnTo>
                    <a:lnTo>
                      <a:pt x="411" y="117"/>
                    </a:lnTo>
                    <a:lnTo>
                      <a:pt x="413" y="117"/>
                    </a:lnTo>
                    <a:lnTo>
                      <a:pt x="413" y="118"/>
                    </a:lnTo>
                    <a:lnTo>
                      <a:pt x="411" y="118"/>
                    </a:lnTo>
                    <a:lnTo>
                      <a:pt x="410" y="118"/>
                    </a:lnTo>
                    <a:lnTo>
                      <a:pt x="409" y="118"/>
                    </a:lnTo>
                    <a:lnTo>
                      <a:pt x="406" y="118"/>
                    </a:lnTo>
                    <a:lnTo>
                      <a:pt x="405" y="118"/>
                    </a:lnTo>
                    <a:lnTo>
                      <a:pt x="403" y="118"/>
                    </a:lnTo>
                    <a:lnTo>
                      <a:pt x="402" y="117"/>
                    </a:lnTo>
                    <a:lnTo>
                      <a:pt x="401" y="117"/>
                    </a:lnTo>
                    <a:lnTo>
                      <a:pt x="400" y="117"/>
                    </a:lnTo>
                    <a:lnTo>
                      <a:pt x="398" y="117"/>
                    </a:lnTo>
                    <a:lnTo>
                      <a:pt x="397" y="117"/>
                    </a:lnTo>
                    <a:lnTo>
                      <a:pt x="394" y="117"/>
                    </a:lnTo>
                    <a:lnTo>
                      <a:pt x="393" y="117"/>
                    </a:lnTo>
                    <a:lnTo>
                      <a:pt x="392" y="117"/>
                    </a:lnTo>
                    <a:lnTo>
                      <a:pt x="388" y="116"/>
                    </a:lnTo>
                    <a:lnTo>
                      <a:pt x="386" y="116"/>
                    </a:lnTo>
                    <a:lnTo>
                      <a:pt x="385" y="116"/>
                    </a:lnTo>
                    <a:lnTo>
                      <a:pt x="384" y="116"/>
                    </a:lnTo>
                    <a:lnTo>
                      <a:pt x="381" y="116"/>
                    </a:lnTo>
                    <a:lnTo>
                      <a:pt x="380" y="116"/>
                    </a:lnTo>
                    <a:lnTo>
                      <a:pt x="379" y="116"/>
                    </a:lnTo>
                    <a:lnTo>
                      <a:pt x="379" y="114"/>
                    </a:lnTo>
                    <a:lnTo>
                      <a:pt x="377" y="114"/>
                    </a:lnTo>
                    <a:lnTo>
                      <a:pt x="376" y="114"/>
                    </a:lnTo>
                    <a:lnTo>
                      <a:pt x="373" y="114"/>
                    </a:lnTo>
                    <a:lnTo>
                      <a:pt x="372" y="114"/>
                    </a:lnTo>
                    <a:lnTo>
                      <a:pt x="371" y="114"/>
                    </a:lnTo>
                    <a:lnTo>
                      <a:pt x="369" y="114"/>
                    </a:lnTo>
                    <a:lnTo>
                      <a:pt x="368" y="114"/>
                    </a:lnTo>
                    <a:lnTo>
                      <a:pt x="366" y="114"/>
                    </a:lnTo>
                    <a:lnTo>
                      <a:pt x="364" y="114"/>
                    </a:lnTo>
                    <a:lnTo>
                      <a:pt x="363" y="114"/>
                    </a:lnTo>
                    <a:lnTo>
                      <a:pt x="362" y="113"/>
                    </a:lnTo>
                    <a:lnTo>
                      <a:pt x="360" y="113"/>
                    </a:lnTo>
                    <a:lnTo>
                      <a:pt x="359" y="113"/>
                    </a:lnTo>
                    <a:lnTo>
                      <a:pt x="358" y="113"/>
                    </a:lnTo>
                    <a:lnTo>
                      <a:pt x="356" y="113"/>
                    </a:lnTo>
                    <a:lnTo>
                      <a:pt x="355" y="113"/>
                    </a:lnTo>
                    <a:lnTo>
                      <a:pt x="354" y="113"/>
                    </a:lnTo>
                    <a:lnTo>
                      <a:pt x="352" y="113"/>
                    </a:lnTo>
                    <a:lnTo>
                      <a:pt x="351" y="113"/>
                    </a:lnTo>
                    <a:lnTo>
                      <a:pt x="350" y="112"/>
                    </a:lnTo>
                    <a:lnTo>
                      <a:pt x="348" y="113"/>
                    </a:lnTo>
                    <a:lnTo>
                      <a:pt x="347" y="112"/>
                    </a:lnTo>
                    <a:lnTo>
                      <a:pt x="346" y="112"/>
                    </a:lnTo>
                    <a:lnTo>
                      <a:pt x="345" y="112"/>
                    </a:lnTo>
                    <a:lnTo>
                      <a:pt x="343" y="112"/>
                    </a:lnTo>
                    <a:lnTo>
                      <a:pt x="342" y="112"/>
                    </a:lnTo>
                    <a:lnTo>
                      <a:pt x="341" y="112"/>
                    </a:lnTo>
                    <a:lnTo>
                      <a:pt x="338" y="112"/>
                    </a:lnTo>
                    <a:lnTo>
                      <a:pt x="337" y="112"/>
                    </a:lnTo>
                    <a:lnTo>
                      <a:pt x="334" y="112"/>
                    </a:lnTo>
                    <a:lnTo>
                      <a:pt x="331" y="112"/>
                    </a:lnTo>
                    <a:lnTo>
                      <a:pt x="330" y="112"/>
                    </a:lnTo>
                    <a:lnTo>
                      <a:pt x="329" y="112"/>
                    </a:lnTo>
                    <a:lnTo>
                      <a:pt x="326" y="112"/>
                    </a:lnTo>
                    <a:lnTo>
                      <a:pt x="325" y="112"/>
                    </a:lnTo>
                    <a:lnTo>
                      <a:pt x="324" y="112"/>
                    </a:lnTo>
                    <a:lnTo>
                      <a:pt x="322" y="112"/>
                    </a:lnTo>
                    <a:lnTo>
                      <a:pt x="321" y="112"/>
                    </a:lnTo>
                    <a:lnTo>
                      <a:pt x="320" y="112"/>
                    </a:lnTo>
                    <a:lnTo>
                      <a:pt x="318" y="112"/>
                    </a:lnTo>
                    <a:lnTo>
                      <a:pt x="314" y="112"/>
                    </a:lnTo>
                    <a:lnTo>
                      <a:pt x="313" y="112"/>
                    </a:lnTo>
                    <a:lnTo>
                      <a:pt x="311" y="112"/>
                    </a:lnTo>
                    <a:lnTo>
                      <a:pt x="309" y="112"/>
                    </a:lnTo>
                    <a:lnTo>
                      <a:pt x="308" y="112"/>
                    </a:lnTo>
                    <a:lnTo>
                      <a:pt x="307" y="112"/>
                    </a:lnTo>
                    <a:lnTo>
                      <a:pt x="304" y="113"/>
                    </a:lnTo>
                    <a:lnTo>
                      <a:pt x="303" y="113"/>
                    </a:lnTo>
                    <a:lnTo>
                      <a:pt x="301" y="113"/>
                    </a:lnTo>
                    <a:lnTo>
                      <a:pt x="300" y="113"/>
                    </a:lnTo>
                    <a:lnTo>
                      <a:pt x="299" y="113"/>
                    </a:lnTo>
                    <a:lnTo>
                      <a:pt x="297" y="113"/>
                    </a:lnTo>
                    <a:lnTo>
                      <a:pt x="296" y="113"/>
                    </a:lnTo>
                    <a:lnTo>
                      <a:pt x="295" y="113"/>
                    </a:lnTo>
                    <a:lnTo>
                      <a:pt x="294" y="113"/>
                    </a:lnTo>
                    <a:lnTo>
                      <a:pt x="292" y="113"/>
                    </a:lnTo>
                    <a:lnTo>
                      <a:pt x="290" y="114"/>
                    </a:lnTo>
                    <a:lnTo>
                      <a:pt x="288" y="114"/>
                    </a:lnTo>
                    <a:lnTo>
                      <a:pt x="287" y="114"/>
                    </a:lnTo>
                    <a:lnTo>
                      <a:pt x="286" y="114"/>
                    </a:lnTo>
                    <a:lnTo>
                      <a:pt x="284" y="114"/>
                    </a:lnTo>
                    <a:lnTo>
                      <a:pt x="284" y="116"/>
                    </a:lnTo>
                    <a:lnTo>
                      <a:pt x="283" y="116"/>
                    </a:lnTo>
                    <a:lnTo>
                      <a:pt x="282" y="116"/>
                    </a:lnTo>
                    <a:lnTo>
                      <a:pt x="280" y="116"/>
                    </a:lnTo>
                    <a:lnTo>
                      <a:pt x="279" y="116"/>
                    </a:lnTo>
                    <a:lnTo>
                      <a:pt x="278" y="116"/>
                    </a:lnTo>
                    <a:lnTo>
                      <a:pt x="276" y="116"/>
                    </a:lnTo>
                    <a:lnTo>
                      <a:pt x="276" y="117"/>
                    </a:lnTo>
                    <a:lnTo>
                      <a:pt x="275" y="117"/>
                    </a:lnTo>
                    <a:lnTo>
                      <a:pt x="274" y="117"/>
                    </a:lnTo>
                    <a:lnTo>
                      <a:pt x="273" y="117"/>
                    </a:lnTo>
                    <a:lnTo>
                      <a:pt x="271" y="117"/>
                    </a:lnTo>
                    <a:lnTo>
                      <a:pt x="271" y="118"/>
                    </a:lnTo>
                    <a:lnTo>
                      <a:pt x="270" y="118"/>
                    </a:lnTo>
                    <a:lnTo>
                      <a:pt x="269" y="118"/>
                    </a:lnTo>
                    <a:lnTo>
                      <a:pt x="267" y="118"/>
                    </a:lnTo>
                    <a:lnTo>
                      <a:pt x="266" y="120"/>
                    </a:lnTo>
                    <a:lnTo>
                      <a:pt x="265" y="120"/>
                    </a:lnTo>
                    <a:lnTo>
                      <a:pt x="265" y="121"/>
                    </a:lnTo>
                    <a:lnTo>
                      <a:pt x="263" y="121"/>
                    </a:lnTo>
                    <a:lnTo>
                      <a:pt x="263" y="122"/>
                    </a:lnTo>
                    <a:lnTo>
                      <a:pt x="262" y="122"/>
                    </a:lnTo>
                    <a:lnTo>
                      <a:pt x="261" y="123"/>
                    </a:lnTo>
                    <a:lnTo>
                      <a:pt x="259" y="123"/>
                    </a:lnTo>
                    <a:lnTo>
                      <a:pt x="258" y="123"/>
                    </a:lnTo>
                    <a:lnTo>
                      <a:pt x="258" y="125"/>
                    </a:lnTo>
                    <a:lnTo>
                      <a:pt x="257" y="125"/>
                    </a:lnTo>
                    <a:lnTo>
                      <a:pt x="256" y="125"/>
                    </a:lnTo>
                    <a:lnTo>
                      <a:pt x="256" y="126"/>
                    </a:lnTo>
                    <a:lnTo>
                      <a:pt x="254" y="126"/>
                    </a:lnTo>
                    <a:lnTo>
                      <a:pt x="253" y="126"/>
                    </a:lnTo>
                    <a:lnTo>
                      <a:pt x="252" y="126"/>
                    </a:lnTo>
                    <a:lnTo>
                      <a:pt x="250" y="126"/>
                    </a:lnTo>
                    <a:lnTo>
                      <a:pt x="249" y="126"/>
                    </a:lnTo>
                    <a:lnTo>
                      <a:pt x="248" y="126"/>
                    </a:lnTo>
                    <a:lnTo>
                      <a:pt x="246" y="126"/>
                    </a:lnTo>
                    <a:lnTo>
                      <a:pt x="245" y="127"/>
                    </a:lnTo>
                    <a:lnTo>
                      <a:pt x="244" y="127"/>
                    </a:lnTo>
                    <a:lnTo>
                      <a:pt x="242" y="127"/>
                    </a:lnTo>
                    <a:lnTo>
                      <a:pt x="242" y="129"/>
                    </a:lnTo>
                    <a:lnTo>
                      <a:pt x="241" y="129"/>
                    </a:lnTo>
                    <a:lnTo>
                      <a:pt x="240" y="129"/>
                    </a:lnTo>
                    <a:lnTo>
                      <a:pt x="239" y="129"/>
                    </a:lnTo>
                    <a:lnTo>
                      <a:pt x="239" y="130"/>
                    </a:lnTo>
                    <a:lnTo>
                      <a:pt x="237" y="130"/>
                    </a:lnTo>
                    <a:lnTo>
                      <a:pt x="236" y="130"/>
                    </a:lnTo>
                    <a:lnTo>
                      <a:pt x="236" y="131"/>
                    </a:lnTo>
                    <a:lnTo>
                      <a:pt x="235" y="131"/>
                    </a:lnTo>
                    <a:lnTo>
                      <a:pt x="233" y="131"/>
                    </a:lnTo>
                    <a:lnTo>
                      <a:pt x="233" y="133"/>
                    </a:lnTo>
                    <a:lnTo>
                      <a:pt x="232" y="133"/>
                    </a:lnTo>
                    <a:lnTo>
                      <a:pt x="231" y="133"/>
                    </a:lnTo>
                    <a:lnTo>
                      <a:pt x="229" y="133"/>
                    </a:lnTo>
                    <a:lnTo>
                      <a:pt x="229" y="134"/>
                    </a:lnTo>
                    <a:lnTo>
                      <a:pt x="228" y="134"/>
                    </a:lnTo>
                    <a:lnTo>
                      <a:pt x="227" y="134"/>
                    </a:lnTo>
                    <a:lnTo>
                      <a:pt x="227" y="135"/>
                    </a:lnTo>
                    <a:lnTo>
                      <a:pt x="225" y="135"/>
                    </a:lnTo>
                    <a:lnTo>
                      <a:pt x="225" y="137"/>
                    </a:lnTo>
                    <a:lnTo>
                      <a:pt x="224" y="137"/>
                    </a:lnTo>
                    <a:lnTo>
                      <a:pt x="224" y="138"/>
                    </a:lnTo>
                    <a:lnTo>
                      <a:pt x="224" y="139"/>
                    </a:lnTo>
                    <a:lnTo>
                      <a:pt x="223" y="139"/>
                    </a:lnTo>
                    <a:lnTo>
                      <a:pt x="222" y="139"/>
                    </a:lnTo>
                    <a:lnTo>
                      <a:pt x="222" y="140"/>
                    </a:lnTo>
                    <a:lnTo>
                      <a:pt x="220" y="140"/>
                    </a:lnTo>
                    <a:lnTo>
                      <a:pt x="219" y="140"/>
                    </a:lnTo>
                    <a:lnTo>
                      <a:pt x="218" y="140"/>
                    </a:lnTo>
                    <a:lnTo>
                      <a:pt x="216" y="140"/>
                    </a:lnTo>
                    <a:lnTo>
                      <a:pt x="216" y="142"/>
                    </a:lnTo>
                    <a:lnTo>
                      <a:pt x="215" y="142"/>
                    </a:lnTo>
                    <a:lnTo>
                      <a:pt x="214" y="142"/>
                    </a:lnTo>
                    <a:lnTo>
                      <a:pt x="212" y="142"/>
                    </a:lnTo>
                    <a:lnTo>
                      <a:pt x="211" y="142"/>
                    </a:lnTo>
                    <a:lnTo>
                      <a:pt x="210" y="142"/>
                    </a:lnTo>
                    <a:lnTo>
                      <a:pt x="210" y="143"/>
                    </a:lnTo>
                    <a:lnTo>
                      <a:pt x="208" y="143"/>
                    </a:lnTo>
                    <a:lnTo>
                      <a:pt x="207" y="143"/>
                    </a:lnTo>
                    <a:lnTo>
                      <a:pt x="206" y="143"/>
                    </a:lnTo>
                    <a:lnTo>
                      <a:pt x="204" y="143"/>
                    </a:lnTo>
                    <a:lnTo>
                      <a:pt x="203" y="144"/>
                    </a:lnTo>
                    <a:lnTo>
                      <a:pt x="202" y="144"/>
                    </a:lnTo>
                    <a:lnTo>
                      <a:pt x="202" y="146"/>
                    </a:lnTo>
                    <a:lnTo>
                      <a:pt x="201" y="146"/>
                    </a:lnTo>
                    <a:lnTo>
                      <a:pt x="201" y="147"/>
                    </a:lnTo>
                    <a:lnTo>
                      <a:pt x="199" y="147"/>
                    </a:lnTo>
                    <a:lnTo>
                      <a:pt x="199" y="148"/>
                    </a:lnTo>
                    <a:lnTo>
                      <a:pt x="198" y="148"/>
                    </a:lnTo>
                    <a:lnTo>
                      <a:pt x="197" y="150"/>
                    </a:lnTo>
                    <a:lnTo>
                      <a:pt x="195" y="150"/>
                    </a:lnTo>
                    <a:lnTo>
                      <a:pt x="195" y="151"/>
                    </a:lnTo>
                    <a:lnTo>
                      <a:pt x="194" y="151"/>
                    </a:lnTo>
                    <a:lnTo>
                      <a:pt x="194" y="152"/>
                    </a:lnTo>
                    <a:lnTo>
                      <a:pt x="194" y="154"/>
                    </a:lnTo>
                    <a:lnTo>
                      <a:pt x="194" y="155"/>
                    </a:lnTo>
                    <a:lnTo>
                      <a:pt x="193" y="155"/>
                    </a:lnTo>
                    <a:lnTo>
                      <a:pt x="193" y="156"/>
                    </a:lnTo>
                    <a:lnTo>
                      <a:pt x="191" y="156"/>
                    </a:lnTo>
                    <a:lnTo>
                      <a:pt x="190" y="156"/>
                    </a:lnTo>
                    <a:lnTo>
                      <a:pt x="190" y="158"/>
                    </a:lnTo>
                    <a:lnTo>
                      <a:pt x="189" y="159"/>
                    </a:lnTo>
                    <a:lnTo>
                      <a:pt x="189" y="160"/>
                    </a:lnTo>
                    <a:lnTo>
                      <a:pt x="187" y="161"/>
                    </a:lnTo>
                    <a:lnTo>
                      <a:pt x="186" y="161"/>
                    </a:lnTo>
                    <a:lnTo>
                      <a:pt x="185" y="161"/>
                    </a:lnTo>
                    <a:lnTo>
                      <a:pt x="184" y="165"/>
                    </a:lnTo>
                    <a:lnTo>
                      <a:pt x="181" y="167"/>
                    </a:lnTo>
                    <a:lnTo>
                      <a:pt x="181" y="168"/>
                    </a:lnTo>
                    <a:lnTo>
                      <a:pt x="180" y="168"/>
                    </a:lnTo>
                    <a:lnTo>
                      <a:pt x="178" y="168"/>
                    </a:lnTo>
                    <a:lnTo>
                      <a:pt x="177" y="169"/>
                    </a:lnTo>
                    <a:lnTo>
                      <a:pt x="174" y="169"/>
                    </a:lnTo>
                    <a:lnTo>
                      <a:pt x="174" y="171"/>
                    </a:lnTo>
                    <a:lnTo>
                      <a:pt x="173" y="171"/>
                    </a:lnTo>
                    <a:lnTo>
                      <a:pt x="172" y="171"/>
                    </a:lnTo>
                    <a:lnTo>
                      <a:pt x="170" y="171"/>
                    </a:lnTo>
                    <a:lnTo>
                      <a:pt x="170" y="172"/>
                    </a:lnTo>
                    <a:lnTo>
                      <a:pt x="169" y="172"/>
                    </a:lnTo>
                    <a:lnTo>
                      <a:pt x="168" y="172"/>
                    </a:lnTo>
                    <a:lnTo>
                      <a:pt x="167" y="172"/>
                    </a:lnTo>
                    <a:lnTo>
                      <a:pt x="165" y="172"/>
                    </a:lnTo>
                    <a:lnTo>
                      <a:pt x="164" y="173"/>
                    </a:lnTo>
                    <a:lnTo>
                      <a:pt x="163" y="173"/>
                    </a:lnTo>
                    <a:lnTo>
                      <a:pt x="161" y="173"/>
                    </a:lnTo>
                    <a:lnTo>
                      <a:pt x="160" y="173"/>
                    </a:lnTo>
                    <a:lnTo>
                      <a:pt x="159" y="173"/>
                    </a:lnTo>
                    <a:lnTo>
                      <a:pt x="159" y="175"/>
                    </a:lnTo>
                    <a:lnTo>
                      <a:pt x="159" y="176"/>
                    </a:lnTo>
                    <a:lnTo>
                      <a:pt x="157" y="176"/>
                    </a:lnTo>
                    <a:lnTo>
                      <a:pt x="157" y="177"/>
                    </a:lnTo>
                    <a:lnTo>
                      <a:pt x="156" y="177"/>
                    </a:lnTo>
                    <a:lnTo>
                      <a:pt x="155" y="178"/>
                    </a:lnTo>
                    <a:lnTo>
                      <a:pt x="155" y="180"/>
                    </a:lnTo>
                    <a:lnTo>
                      <a:pt x="153" y="180"/>
                    </a:lnTo>
                    <a:lnTo>
                      <a:pt x="152" y="180"/>
                    </a:lnTo>
                    <a:lnTo>
                      <a:pt x="152" y="181"/>
                    </a:lnTo>
                    <a:lnTo>
                      <a:pt x="151" y="181"/>
                    </a:lnTo>
                    <a:lnTo>
                      <a:pt x="150" y="181"/>
                    </a:lnTo>
                    <a:lnTo>
                      <a:pt x="148" y="181"/>
                    </a:lnTo>
                    <a:lnTo>
                      <a:pt x="148" y="182"/>
                    </a:lnTo>
                    <a:lnTo>
                      <a:pt x="147" y="182"/>
                    </a:lnTo>
                    <a:lnTo>
                      <a:pt x="146" y="182"/>
                    </a:lnTo>
                    <a:lnTo>
                      <a:pt x="147" y="182"/>
                    </a:lnTo>
                    <a:lnTo>
                      <a:pt x="147" y="184"/>
                    </a:lnTo>
                    <a:lnTo>
                      <a:pt x="146" y="184"/>
                    </a:lnTo>
                    <a:lnTo>
                      <a:pt x="144" y="184"/>
                    </a:lnTo>
                    <a:lnTo>
                      <a:pt x="144" y="185"/>
                    </a:lnTo>
                    <a:lnTo>
                      <a:pt x="143" y="185"/>
                    </a:lnTo>
                    <a:lnTo>
                      <a:pt x="143" y="186"/>
                    </a:lnTo>
                    <a:lnTo>
                      <a:pt x="142" y="186"/>
                    </a:lnTo>
                    <a:lnTo>
                      <a:pt x="140" y="186"/>
                    </a:lnTo>
                    <a:lnTo>
                      <a:pt x="139" y="186"/>
                    </a:lnTo>
                    <a:lnTo>
                      <a:pt x="139" y="188"/>
                    </a:lnTo>
                    <a:lnTo>
                      <a:pt x="138" y="188"/>
                    </a:lnTo>
                    <a:lnTo>
                      <a:pt x="136" y="188"/>
                    </a:lnTo>
                    <a:lnTo>
                      <a:pt x="136" y="189"/>
                    </a:lnTo>
                    <a:lnTo>
                      <a:pt x="135" y="189"/>
                    </a:lnTo>
                    <a:lnTo>
                      <a:pt x="134" y="189"/>
                    </a:lnTo>
                    <a:lnTo>
                      <a:pt x="132" y="189"/>
                    </a:lnTo>
                    <a:lnTo>
                      <a:pt x="131" y="189"/>
                    </a:lnTo>
                    <a:lnTo>
                      <a:pt x="131" y="190"/>
                    </a:lnTo>
                    <a:lnTo>
                      <a:pt x="130" y="190"/>
                    </a:lnTo>
                    <a:lnTo>
                      <a:pt x="129" y="190"/>
                    </a:lnTo>
                    <a:lnTo>
                      <a:pt x="127" y="190"/>
                    </a:lnTo>
                    <a:lnTo>
                      <a:pt x="127" y="192"/>
                    </a:lnTo>
                    <a:lnTo>
                      <a:pt x="126" y="192"/>
                    </a:lnTo>
                    <a:lnTo>
                      <a:pt x="125" y="192"/>
                    </a:lnTo>
                    <a:lnTo>
                      <a:pt x="123" y="193"/>
                    </a:lnTo>
                    <a:lnTo>
                      <a:pt x="122" y="193"/>
                    </a:lnTo>
                    <a:lnTo>
                      <a:pt x="121" y="193"/>
                    </a:lnTo>
                    <a:lnTo>
                      <a:pt x="119" y="193"/>
                    </a:lnTo>
                    <a:lnTo>
                      <a:pt x="119" y="194"/>
                    </a:lnTo>
                    <a:lnTo>
                      <a:pt x="118" y="194"/>
                    </a:lnTo>
                    <a:lnTo>
                      <a:pt x="117" y="194"/>
                    </a:lnTo>
                    <a:lnTo>
                      <a:pt x="117" y="195"/>
                    </a:lnTo>
                    <a:lnTo>
                      <a:pt x="115" y="195"/>
                    </a:lnTo>
                    <a:lnTo>
                      <a:pt x="114" y="195"/>
                    </a:lnTo>
                    <a:lnTo>
                      <a:pt x="113" y="195"/>
                    </a:lnTo>
                    <a:lnTo>
                      <a:pt x="112" y="195"/>
                    </a:lnTo>
                    <a:lnTo>
                      <a:pt x="110" y="195"/>
                    </a:lnTo>
                    <a:lnTo>
                      <a:pt x="110" y="197"/>
                    </a:lnTo>
                    <a:lnTo>
                      <a:pt x="109" y="197"/>
                    </a:lnTo>
                    <a:lnTo>
                      <a:pt x="108" y="197"/>
                    </a:lnTo>
                    <a:lnTo>
                      <a:pt x="108" y="198"/>
                    </a:lnTo>
                    <a:lnTo>
                      <a:pt x="108" y="199"/>
                    </a:lnTo>
                    <a:lnTo>
                      <a:pt x="106" y="199"/>
                    </a:lnTo>
                    <a:lnTo>
                      <a:pt x="105" y="199"/>
                    </a:lnTo>
                    <a:lnTo>
                      <a:pt x="104" y="201"/>
                    </a:lnTo>
                    <a:close/>
                  </a:path>
                </a:pathLst>
              </a:custGeom>
              <a:solidFill>
                <a:srgbClr val="6F3882"/>
              </a:solidFill>
              <a:ln w="4763">
                <a:solidFill>
                  <a:schemeClr val="bg1"/>
                </a:solid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42" name="Freeform 28">
                <a:extLst>
                  <a:ext uri="{FF2B5EF4-FFF2-40B4-BE49-F238E27FC236}">
                    <a16:creationId xmlns:a16="http://schemas.microsoft.com/office/drawing/2014/main" id="{94E1C870-12A5-52DE-7335-6CC11B0D307E}"/>
                  </a:ext>
                </a:extLst>
              </p:cNvPr>
              <p:cNvSpPr>
                <a:spLocks/>
              </p:cNvSpPr>
              <p:nvPr/>
            </p:nvSpPr>
            <p:spPr bwMode="auto">
              <a:xfrm>
                <a:off x="3279" y="585"/>
                <a:ext cx="714" cy="268"/>
              </a:xfrm>
              <a:custGeom>
                <a:avLst/>
                <a:gdLst>
                  <a:gd name="T0" fmla="*/ 5 w 714"/>
                  <a:gd name="T1" fmla="*/ 190 h 268"/>
                  <a:gd name="T2" fmla="*/ 44 w 714"/>
                  <a:gd name="T3" fmla="*/ 110 h 268"/>
                  <a:gd name="T4" fmla="*/ 90 w 714"/>
                  <a:gd name="T5" fmla="*/ 79 h 268"/>
                  <a:gd name="T6" fmla="*/ 98 w 714"/>
                  <a:gd name="T7" fmla="*/ 106 h 268"/>
                  <a:gd name="T8" fmla="*/ 116 w 714"/>
                  <a:gd name="T9" fmla="*/ 130 h 268"/>
                  <a:gd name="T10" fmla="*/ 140 w 714"/>
                  <a:gd name="T11" fmla="*/ 148 h 268"/>
                  <a:gd name="T12" fmla="*/ 147 w 714"/>
                  <a:gd name="T13" fmla="*/ 113 h 268"/>
                  <a:gd name="T14" fmla="*/ 213 w 714"/>
                  <a:gd name="T15" fmla="*/ 68 h 268"/>
                  <a:gd name="T16" fmla="*/ 255 w 714"/>
                  <a:gd name="T17" fmla="*/ 64 h 268"/>
                  <a:gd name="T18" fmla="*/ 259 w 714"/>
                  <a:gd name="T19" fmla="*/ 47 h 268"/>
                  <a:gd name="T20" fmla="*/ 298 w 714"/>
                  <a:gd name="T21" fmla="*/ 26 h 268"/>
                  <a:gd name="T22" fmla="*/ 328 w 714"/>
                  <a:gd name="T23" fmla="*/ 32 h 268"/>
                  <a:gd name="T24" fmla="*/ 326 w 714"/>
                  <a:gd name="T25" fmla="*/ 63 h 268"/>
                  <a:gd name="T26" fmla="*/ 358 w 714"/>
                  <a:gd name="T27" fmla="*/ 54 h 268"/>
                  <a:gd name="T28" fmla="*/ 396 w 714"/>
                  <a:gd name="T29" fmla="*/ 51 h 268"/>
                  <a:gd name="T30" fmla="*/ 420 w 714"/>
                  <a:gd name="T31" fmla="*/ 38 h 268"/>
                  <a:gd name="T32" fmla="*/ 462 w 714"/>
                  <a:gd name="T33" fmla="*/ 30 h 268"/>
                  <a:gd name="T34" fmla="*/ 485 w 714"/>
                  <a:gd name="T35" fmla="*/ 24 h 268"/>
                  <a:gd name="T36" fmla="*/ 518 w 714"/>
                  <a:gd name="T37" fmla="*/ 15 h 268"/>
                  <a:gd name="T38" fmla="*/ 548 w 714"/>
                  <a:gd name="T39" fmla="*/ 21 h 268"/>
                  <a:gd name="T40" fmla="*/ 590 w 714"/>
                  <a:gd name="T41" fmla="*/ 45 h 268"/>
                  <a:gd name="T42" fmla="*/ 625 w 714"/>
                  <a:gd name="T43" fmla="*/ 87 h 268"/>
                  <a:gd name="T44" fmla="*/ 637 w 714"/>
                  <a:gd name="T45" fmla="*/ 106 h 268"/>
                  <a:gd name="T46" fmla="*/ 661 w 714"/>
                  <a:gd name="T47" fmla="*/ 104 h 268"/>
                  <a:gd name="T48" fmla="*/ 674 w 714"/>
                  <a:gd name="T49" fmla="*/ 113 h 268"/>
                  <a:gd name="T50" fmla="*/ 684 w 714"/>
                  <a:gd name="T51" fmla="*/ 134 h 268"/>
                  <a:gd name="T52" fmla="*/ 705 w 714"/>
                  <a:gd name="T53" fmla="*/ 140 h 268"/>
                  <a:gd name="T54" fmla="*/ 695 w 714"/>
                  <a:gd name="T55" fmla="*/ 165 h 268"/>
                  <a:gd name="T56" fmla="*/ 692 w 714"/>
                  <a:gd name="T57" fmla="*/ 207 h 268"/>
                  <a:gd name="T58" fmla="*/ 712 w 714"/>
                  <a:gd name="T59" fmla="*/ 237 h 268"/>
                  <a:gd name="T60" fmla="*/ 699 w 714"/>
                  <a:gd name="T61" fmla="*/ 258 h 268"/>
                  <a:gd name="T62" fmla="*/ 683 w 714"/>
                  <a:gd name="T63" fmla="*/ 261 h 268"/>
                  <a:gd name="T64" fmla="*/ 661 w 714"/>
                  <a:gd name="T65" fmla="*/ 257 h 268"/>
                  <a:gd name="T66" fmla="*/ 623 w 714"/>
                  <a:gd name="T67" fmla="*/ 253 h 268"/>
                  <a:gd name="T68" fmla="*/ 598 w 714"/>
                  <a:gd name="T69" fmla="*/ 255 h 268"/>
                  <a:gd name="T70" fmla="*/ 614 w 714"/>
                  <a:gd name="T71" fmla="*/ 236 h 268"/>
                  <a:gd name="T72" fmla="*/ 610 w 714"/>
                  <a:gd name="T73" fmla="*/ 207 h 268"/>
                  <a:gd name="T74" fmla="*/ 593 w 714"/>
                  <a:gd name="T75" fmla="*/ 182 h 268"/>
                  <a:gd name="T76" fmla="*/ 598 w 714"/>
                  <a:gd name="T77" fmla="*/ 147 h 268"/>
                  <a:gd name="T78" fmla="*/ 572 w 714"/>
                  <a:gd name="T79" fmla="*/ 131 h 268"/>
                  <a:gd name="T80" fmla="*/ 555 w 714"/>
                  <a:gd name="T81" fmla="*/ 147 h 268"/>
                  <a:gd name="T82" fmla="*/ 517 w 714"/>
                  <a:gd name="T83" fmla="*/ 145 h 268"/>
                  <a:gd name="T84" fmla="*/ 487 w 714"/>
                  <a:gd name="T85" fmla="*/ 147 h 268"/>
                  <a:gd name="T86" fmla="*/ 447 w 714"/>
                  <a:gd name="T87" fmla="*/ 155 h 268"/>
                  <a:gd name="T88" fmla="*/ 398 w 714"/>
                  <a:gd name="T89" fmla="*/ 135 h 268"/>
                  <a:gd name="T90" fmla="*/ 395 w 714"/>
                  <a:gd name="T91" fmla="*/ 161 h 268"/>
                  <a:gd name="T92" fmla="*/ 382 w 714"/>
                  <a:gd name="T93" fmla="*/ 173 h 268"/>
                  <a:gd name="T94" fmla="*/ 354 w 714"/>
                  <a:gd name="T95" fmla="*/ 185 h 268"/>
                  <a:gd name="T96" fmla="*/ 333 w 714"/>
                  <a:gd name="T97" fmla="*/ 179 h 268"/>
                  <a:gd name="T98" fmla="*/ 314 w 714"/>
                  <a:gd name="T99" fmla="*/ 190 h 268"/>
                  <a:gd name="T100" fmla="*/ 290 w 714"/>
                  <a:gd name="T101" fmla="*/ 200 h 268"/>
                  <a:gd name="T102" fmla="*/ 274 w 714"/>
                  <a:gd name="T103" fmla="*/ 217 h 268"/>
                  <a:gd name="T104" fmla="*/ 261 w 714"/>
                  <a:gd name="T105" fmla="*/ 238 h 268"/>
                  <a:gd name="T106" fmla="*/ 243 w 714"/>
                  <a:gd name="T107" fmla="*/ 248 h 268"/>
                  <a:gd name="T108" fmla="*/ 227 w 714"/>
                  <a:gd name="T109" fmla="*/ 259 h 268"/>
                  <a:gd name="T110" fmla="*/ 222 w 714"/>
                  <a:gd name="T111" fmla="*/ 229 h 268"/>
                  <a:gd name="T112" fmla="*/ 205 w 714"/>
                  <a:gd name="T113" fmla="*/ 207 h 268"/>
                  <a:gd name="T114" fmla="*/ 193 w 714"/>
                  <a:gd name="T115" fmla="*/ 182 h 268"/>
                  <a:gd name="T116" fmla="*/ 157 w 714"/>
                  <a:gd name="T117" fmla="*/ 214 h 268"/>
                  <a:gd name="T118" fmla="*/ 127 w 714"/>
                  <a:gd name="T119" fmla="*/ 231 h 268"/>
                  <a:gd name="T120" fmla="*/ 87 w 714"/>
                  <a:gd name="T121" fmla="*/ 214 h 268"/>
                  <a:gd name="T122" fmla="*/ 47 w 714"/>
                  <a:gd name="T123" fmla="*/ 2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4" h="268">
                    <a:moveTo>
                      <a:pt x="26" y="217"/>
                    </a:moveTo>
                    <a:lnTo>
                      <a:pt x="26" y="216"/>
                    </a:lnTo>
                    <a:lnTo>
                      <a:pt x="26" y="215"/>
                    </a:lnTo>
                    <a:lnTo>
                      <a:pt x="24" y="215"/>
                    </a:lnTo>
                    <a:lnTo>
                      <a:pt x="24" y="214"/>
                    </a:lnTo>
                    <a:lnTo>
                      <a:pt x="24" y="212"/>
                    </a:lnTo>
                    <a:lnTo>
                      <a:pt x="26" y="212"/>
                    </a:lnTo>
                    <a:lnTo>
                      <a:pt x="24" y="212"/>
                    </a:lnTo>
                    <a:lnTo>
                      <a:pt x="26" y="212"/>
                    </a:lnTo>
                    <a:lnTo>
                      <a:pt x="26" y="211"/>
                    </a:lnTo>
                    <a:lnTo>
                      <a:pt x="26" y="210"/>
                    </a:lnTo>
                    <a:lnTo>
                      <a:pt x="24" y="210"/>
                    </a:lnTo>
                    <a:lnTo>
                      <a:pt x="24" y="208"/>
                    </a:lnTo>
                    <a:lnTo>
                      <a:pt x="23" y="208"/>
                    </a:lnTo>
                    <a:lnTo>
                      <a:pt x="23" y="207"/>
                    </a:lnTo>
                    <a:lnTo>
                      <a:pt x="23" y="206"/>
                    </a:lnTo>
                    <a:lnTo>
                      <a:pt x="24" y="206"/>
                    </a:lnTo>
                    <a:lnTo>
                      <a:pt x="23" y="204"/>
                    </a:lnTo>
                    <a:lnTo>
                      <a:pt x="22" y="204"/>
                    </a:lnTo>
                    <a:lnTo>
                      <a:pt x="22" y="203"/>
                    </a:lnTo>
                    <a:lnTo>
                      <a:pt x="22" y="202"/>
                    </a:lnTo>
                    <a:lnTo>
                      <a:pt x="22" y="200"/>
                    </a:lnTo>
                    <a:lnTo>
                      <a:pt x="20" y="199"/>
                    </a:lnTo>
                    <a:lnTo>
                      <a:pt x="19" y="199"/>
                    </a:lnTo>
                    <a:lnTo>
                      <a:pt x="18" y="199"/>
                    </a:lnTo>
                    <a:lnTo>
                      <a:pt x="17" y="199"/>
                    </a:lnTo>
                    <a:lnTo>
                      <a:pt x="15" y="199"/>
                    </a:lnTo>
                    <a:lnTo>
                      <a:pt x="14" y="199"/>
                    </a:lnTo>
                    <a:lnTo>
                      <a:pt x="13" y="198"/>
                    </a:lnTo>
                    <a:lnTo>
                      <a:pt x="13" y="197"/>
                    </a:lnTo>
                    <a:lnTo>
                      <a:pt x="11" y="197"/>
                    </a:lnTo>
                    <a:lnTo>
                      <a:pt x="11" y="195"/>
                    </a:lnTo>
                    <a:lnTo>
                      <a:pt x="10" y="195"/>
                    </a:lnTo>
                    <a:lnTo>
                      <a:pt x="10" y="194"/>
                    </a:lnTo>
                    <a:lnTo>
                      <a:pt x="10" y="193"/>
                    </a:lnTo>
                    <a:lnTo>
                      <a:pt x="9" y="193"/>
                    </a:lnTo>
                    <a:lnTo>
                      <a:pt x="9" y="191"/>
                    </a:lnTo>
                    <a:lnTo>
                      <a:pt x="7" y="191"/>
                    </a:lnTo>
                    <a:lnTo>
                      <a:pt x="6" y="191"/>
                    </a:lnTo>
                    <a:lnTo>
                      <a:pt x="6" y="190"/>
                    </a:lnTo>
                    <a:lnTo>
                      <a:pt x="5" y="190"/>
                    </a:lnTo>
                    <a:lnTo>
                      <a:pt x="3" y="190"/>
                    </a:lnTo>
                    <a:lnTo>
                      <a:pt x="2" y="190"/>
                    </a:lnTo>
                    <a:lnTo>
                      <a:pt x="2" y="189"/>
                    </a:lnTo>
                    <a:lnTo>
                      <a:pt x="1" y="189"/>
                    </a:lnTo>
                    <a:lnTo>
                      <a:pt x="1" y="187"/>
                    </a:lnTo>
                    <a:lnTo>
                      <a:pt x="1" y="186"/>
                    </a:lnTo>
                    <a:lnTo>
                      <a:pt x="0" y="186"/>
                    </a:lnTo>
                    <a:lnTo>
                      <a:pt x="0" y="185"/>
                    </a:lnTo>
                    <a:lnTo>
                      <a:pt x="1" y="185"/>
                    </a:lnTo>
                    <a:lnTo>
                      <a:pt x="1" y="183"/>
                    </a:lnTo>
                    <a:lnTo>
                      <a:pt x="1" y="182"/>
                    </a:lnTo>
                    <a:lnTo>
                      <a:pt x="0" y="182"/>
                    </a:lnTo>
                    <a:lnTo>
                      <a:pt x="0" y="181"/>
                    </a:lnTo>
                    <a:lnTo>
                      <a:pt x="1" y="179"/>
                    </a:lnTo>
                    <a:lnTo>
                      <a:pt x="1" y="178"/>
                    </a:lnTo>
                    <a:lnTo>
                      <a:pt x="2" y="178"/>
                    </a:lnTo>
                    <a:lnTo>
                      <a:pt x="2" y="177"/>
                    </a:lnTo>
                    <a:lnTo>
                      <a:pt x="3" y="177"/>
                    </a:lnTo>
                    <a:lnTo>
                      <a:pt x="3" y="176"/>
                    </a:lnTo>
                    <a:lnTo>
                      <a:pt x="5" y="176"/>
                    </a:lnTo>
                    <a:lnTo>
                      <a:pt x="3" y="176"/>
                    </a:lnTo>
                    <a:lnTo>
                      <a:pt x="3" y="174"/>
                    </a:lnTo>
                    <a:lnTo>
                      <a:pt x="5" y="174"/>
                    </a:lnTo>
                    <a:lnTo>
                      <a:pt x="5" y="173"/>
                    </a:lnTo>
                    <a:lnTo>
                      <a:pt x="5" y="172"/>
                    </a:lnTo>
                    <a:lnTo>
                      <a:pt x="5" y="170"/>
                    </a:lnTo>
                    <a:lnTo>
                      <a:pt x="6" y="170"/>
                    </a:lnTo>
                    <a:lnTo>
                      <a:pt x="6" y="169"/>
                    </a:lnTo>
                    <a:lnTo>
                      <a:pt x="7" y="166"/>
                    </a:lnTo>
                    <a:lnTo>
                      <a:pt x="9" y="164"/>
                    </a:lnTo>
                    <a:lnTo>
                      <a:pt x="13" y="157"/>
                    </a:lnTo>
                    <a:lnTo>
                      <a:pt x="14" y="152"/>
                    </a:lnTo>
                    <a:lnTo>
                      <a:pt x="19" y="144"/>
                    </a:lnTo>
                    <a:lnTo>
                      <a:pt x="30" y="126"/>
                    </a:lnTo>
                    <a:lnTo>
                      <a:pt x="31" y="123"/>
                    </a:lnTo>
                    <a:lnTo>
                      <a:pt x="34" y="121"/>
                    </a:lnTo>
                    <a:lnTo>
                      <a:pt x="35" y="119"/>
                    </a:lnTo>
                    <a:lnTo>
                      <a:pt x="38" y="117"/>
                    </a:lnTo>
                    <a:lnTo>
                      <a:pt x="39" y="115"/>
                    </a:lnTo>
                    <a:lnTo>
                      <a:pt x="40" y="114"/>
                    </a:lnTo>
                    <a:lnTo>
                      <a:pt x="44" y="110"/>
                    </a:lnTo>
                    <a:lnTo>
                      <a:pt x="47" y="107"/>
                    </a:lnTo>
                    <a:lnTo>
                      <a:pt x="49" y="105"/>
                    </a:lnTo>
                    <a:lnTo>
                      <a:pt x="52" y="104"/>
                    </a:lnTo>
                    <a:lnTo>
                      <a:pt x="53" y="102"/>
                    </a:lnTo>
                    <a:lnTo>
                      <a:pt x="58" y="100"/>
                    </a:lnTo>
                    <a:lnTo>
                      <a:pt x="62" y="97"/>
                    </a:lnTo>
                    <a:lnTo>
                      <a:pt x="64" y="96"/>
                    </a:lnTo>
                    <a:lnTo>
                      <a:pt x="65" y="96"/>
                    </a:lnTo>
                    <a:lnTo>
                      <a:pt x="65" y="94"/>
                    </a:lnTo>
                    <a:lnTo>
                      <a:pt x="65" y="93"/>
                    </a:lnTo>
                    <a:lnTo>
                      <a:pt x="66" y="93"/>
                    </a:lnTo>
                    <a:lnTo>
                      <a:pt x="68" y="93"/>
                    </a:lnTo>
                    <a:lnTo>
                      <a:pt x="68" y="92"/>
                    </a:lnTo>
                    <a:lnTo>
                      <a:pt x="69" y="92"/>
                    </a:lnTo>
                    <a:lnTo>
                      <a:pt x="69" y="90"/>
                    </a:lnTo>
                    <a:lnTo>
                      <a:pt x="70" y="90"/>
                    </a:lnTo>
                    <a:lnTo>
                      <a:pt x="70" y="89"/>
                    </a:lnTo>
                    <a:lnTo>
                      <a:pt x="72" y="89"/>
                    </a:lnTo>
                    <a:lnTo>
                      <a:pt x="73" y="89"/>
                    </a:lnTo>
                    <a:lnTo>
                      <a:pt x="73" y="88"/>
                    </a:lnTo>
                    <a:lnTo>
                      <a:pt x="74" y="88"/>
                    </a:lnTo>
                    <a:lnTo>
                      <a:pt x="74" y="87"/>
                    </a:lnTo>
                    <a:lnTo>
                      <a:pt x="75" y="87"/>
                    </a:lnTo>
                    <a:lnTo>
                      <a:pt x="75" y="85"/>
                    </a:lnTo>
                    <a:lnTo>
                      <a:pt x="77" y="85"/>
                    </a:lnTo>
                    <a:lnTo>
                      <a:pt x="78" y="84"/>
                    </a:lnTo>
                    <a:lnTo>
                      <a:pt x="79" y="84"/>
                    </a:lnTo>
                    <a:lnTo>
                      <a:pt x="79" y="85"/>
                    </a:lnTo>
                    <a:lnTo>
                      <a:pt x="81" y="85"/>
                    </a:lnTo>
                    <a:lnTo>
                      <a:pt x="82" y="84"/>
                    </a:lnTo>
                    <a:lnTo>
                      <a:pt x="83" y="84"/>
                    </a:lnTo>
                    <a:lnTo>
                      <a:pt x="83" y="85"/>
                    </a:lnTo>
                    <a:lnTo>
                      <a:pt x="83" y="84"/>
                    </a:lnTo>
                    <a:lnTo>
                      <a:pt x="85" y="84"/>
                    </a:lnTo>
                    <a:lnTo>
                      <a:pt x="85" y="83"/>
                    </a:lnTo>
                    <a:lnTo>
                      <a:pt x="86" y="81"/>
                    </a:lnTo>
                    <a:lnTo>
                      <a:pt x="86" y="80"/>
                    </a:lnTo>
                    <a:lnTo>
                      <a:pt x="87" y="80"/>
                    </a:lnTo>
                    <a:lnTo>
                      <a:pt x="87" y="79"/>
                    </a:lnTo>
                    <a:lnTo>
                      <a:pt x="89" y="79"/>
                    </a:lnTo>
                    <a:lnTo>
                      <a:pt x="90" y="79"/>
                    </a:lnTo>
                    <a:lnTo>
                      <a:pt x="91" y="79"/>
                    </a:lnTo>
                    <a:lnTo>
                      <a:pt x="91" y="80"/>
                    </a:lnTo>
                    <a:lnTo>
                      <a:pt x="91" y="81"/>
                    </a:lnTo>
                    <a:lnTo>
                      <a:pt x="92" y="81"/>
                    </a:lnTo>
                    <a:lnTo>
                      <a:pt x="94" y="81"/>
                    </a:lnTo>
                    <a:lnTo>
                      <a:pt x="94" y="83"/>
                    </a:lnTo>
                    <a:lnTo>
                      <a:pt x="95" y="83"/>
                    </a:lnTo>
                    <a:lnTo>
                      <a:pt x="95" y="84"/>
                    </a:lnTo>
                    <a:lnTo>
                      <a:pt x="96" y="84"/>
                    </a:lnTo>
                    <a:lnTo>
                      <a:pt x="98" y="84"/>
                    </a:lnTo>
                    <a:lnTo>
                      <a:pt x="98" y="85"/>
                    </a:lnTo>
                    <a:lnTo>
                      <a:pt x="99" y="85"/>
                    </a:lnTo>
                    <a:lnTo>
                      <a:pt x="99" y="87"/>
                    </a:lnTo>
                    <a:lnTo>
                      <a:pt x="99" y="88"/>
                    </a:lnTo>
                    <a:lnTo>
                      <a:pt x="98" y="88"/>
                    </a:lnTo>
                    <a:lnTo>
                      <a:pt x="96" y="88"/>
                    </a:lnTo>
                    <a:lnTo>
                      <a:pt x="98" y="89"/>
                    </a:lnTo>
                    <a:lnTo>
                      <a:pt x="98" y="90"/>
                    </a:lnTo>
                    <a:lnTo>
                      <a:pt x="99" y="90"/>
                    </a:lnTo>
                    <a:lnTo>
                      <a:pt x="100" y="90"/>
                    </a:lnTo>
                    <a:lnTo>
                      <a:pt x="100" y="92"/>
                    </a:lnTo>
                    <a:lnTo>
                      <a:pt x="102" y="93"/>
                    </a:lnTo>
                    <a:lnTo>
                      <a:pt x="103" y="93"/>
                    </a:lnTo>
                    <a:lnTo>
                      <a:pt x="103" y="94"/>
                    </a:lnTo>
                    <a:lnTo>
                      <a:pt x="103" y="96"/>
                    </a:lnTo>
                    <a:lnTo>
                      <a:pt x="103" y="97"/>
                    </a:lnTo>
                    <a:lnTo>
                      <a:pt x="102" y="97"/>
                    </a:lnTo>
                    <a:lnTo>
                      <a:pt x="102" y="98"/>
                    </a:lnTo>
                    <a:lnTo>
                      <a:pt x="100" y="98"/>
                    </a:lnTo>
                    <a:lnTo>
                      <a:pt x="99" y="98"/>
                    </a:lnTo>
                    <a:lnTo>
                      <a:pt x="100" y="100"/>
                    </a:lnTo>
                    <a:lnTo>
                      <a:pt x="102" y="100"/>
                    </a:lnTo>
                    <a:lnTo>
                      <a:pt x="103" y="100"/>
                    </a:lnTo>
                    <a:lnTo>
                      <a:pt x="103" y="101"/>
                    </a:lnTo>
                    <a:lnTo>
                      <a:pt x="102" y="101"/>
                    </a:lnTo>
                    <a:lnTo>
                      <a:pt x="102" y="102"/>
                    </a:lnTo>
                    <a:lnTo>
                      <a:pt x="102" y="104"/>
                    </a:lnTo>
                    <a:lnTo>
                      <a:pt x="100" y="104"/>
                    </a:lnTo>
                    <a:lnTo>
                      <a:pt x="99" y="105"/>
                    </a:lnTo>
                    <a:lnTo>
                      <a:pt x="98" y="105"/>
                    </a:lnTo>
                    <a:lnTo>
                      <a:pt x="98" y="106"/>
                    </a:lnTo>
                    <a:lnTo>
                      <a:pt x="96" y="105"/>
                    </a:lnTo>
                    <a:lnTo>
                      <a:pt x="95" y="105"/>
                    </a:lnTo>
                    <a:lnTo>
                      <a:pt x="95" y="106"/>
                    </a:lnTo>
                    <a:lnTo>
                      <a:pt x="95" y="107"/>
                    </a:lnTo>
                    <a:lnTo>
                      <a:pt x="95" y="109"/>
                    </a:lnTo>
                    <a:lnTo>
                      <a:pt x="96" y="109"/>
                    </a:lnTo>
                    <a:lnTo>
                      <a:pt x="96" y="110"/>
                    </a:lnTo>
                    <a:lnTo>
                      <a:pt x="96" y="111"/>
                    </a:lnTo>
                    <a:lnTo>
                      <a:pt x="98" y="111"/>
                    </a:lnTo>
                    <a:lnTo>
                      <a:pt x="98" y="113"/>
                    </a:lnTo>
                    <a:lnTo>
                      <a:pt x="99" y="113"/>
                    </a:lnTo>
                    <a:lnTo>
                      <a:pt x="99" y="114"/>
                    </a:lnTo>
                    <a:lnTo>
                      <a:pt x="100" y="114"/>
                    </a:lnTo>
                    <a:lnTo>
                      <a:pt x="102" y="114"/>
                    </a:lnTo>
                    <a:lnTo>
                      <a:pt x="102" y="115"/>
                    </a:lnTo>
                    <a:lnTo>
                      <a:pt x="103" y="115"/>
                    </a:lnTo>
                    <a:lnTo>
                      <a:pt x="104" y="115"/>
                    </a:lnTo>
                    <a:lnTo>
                      <a:pt x="106" y="115"/>
                    </a:lnTo>
                    <a:lnTo>
                      <a:pt x="107" y="117"/>
                    </a:lnTo>
                    <a:lnTo>
                      <a:pt x="107" y="118"/>
                    </a:lnTo>
                    <a:lnTo>
                      <a:pt x="108" y="118"/>
                    </a:lnTo>
                    <a:lnTo>
                      <a:pt x="108" y="119"/>
                    </a:lnTo>
                    <a:lnTo>
                      <a:pt x="110" y="119"/>
                    </a:lnTo>
                    <a:lnTo>
                      <a:pt x="110" y="121"/>
                    </a:lnTo>
                    <a:lnTo>
                      <a:pt x="110" y="122"/>
                    </a:lnTo>
                    <a:lnTo>
                      <a:pt x="108" y="122"/>
                    </a:lnTo>
                    <a:lnTo>
                      <a:pt x="108" y="123"/>
                    </a:lnTo>
                    <a:lnTo>
                      <a:pt x="110" y="123"/>
                    </a:lnTo>
                    <a:lnTo>
                      <a:pt x="110" y="125"/>
                    </a:lnTo>
                    <a:lnTo>
                      <a:pt x="108" y="125"/>
                    </a:lnTo>
                    <a:lnTo>
                      <a:pt x="107" y="125"/>
                    </a:lnTo>
                    <a:lnTo>
                      <a:pt x="108" y="126"/>
                    </a:lnTo>
                    <a:lnTo>
                      <a:pt x="110" y="126"/>
                    </a:lnTo>
                    <a:lnTo>
                      <a:pt x="110" y="127"/>
                    </a:lnTo>
                    <a:lnTo>
                      <a:pt x="111" y="127"/>
                    </a:lnTo>
                    <a:lnTo>
                      <a:pt x="111" y="126"/>
                    </a:lnTo>
                    <a:lnTo>
                      <a:pt x="112" y="126"/>
                    </a:lnTo>
                    <a:lnTo>
                      <a:pt x="113" y="127"/>
                    </a:lnTo>
                    <a:lnTo>
                      <a:pt x="115" y="127"/>
                    </a:lnTo>
                    <a:lnTo>
                      <a:pt x="116" y="128"/>
                    </a:lnTo>
                    <a:lnTo>
                      <a:pt x="116" y="130"/>
                    </a:lnTo>
                    <a:lnTo>
                      <a:pt x="115" y="131"/>
                    </a:lnTo>
                    <a:lnTo>
                      <a:pt x="116" y="131"/>
                    </a:lnTo>
                    <a:lnTo>
                      <a:pt x="117" y="131"/>
                    </a:lnTo>
                    <a:lnTo>
                      <a:pt x="119" y="131"/>
                    </a:lnTo>
                    <a:lnTo>
                      <a:pt x="120" y="131"/>
                    </a:lnTo>
                    <a:lnTo>
                      <a:pt x="120" y="132"/>
                    </a:lnTo>
                    <a:lnTo>
                      <a:pt x="121" y="132"/>
                    </a:lnTo>
                    <a:lnTo>
                      <a:pt x="123" y="132"/>
                    </a:lnTo>
                    <a:lnTo>
                      <a:pt x="124" y="132"/>
                    </a:lnTo>
                    <a:lnTo>
                      <a:pt x="124" y="134"/>
                    </a:lnTo>
                    <a:lnTo>
                      <a:pt x="125" y="134"/>
                    </a:lnTo>
                    <a:lnTo>
                      <a:pt x="127" y="134"/>
                    </a:lnTo>
                    <a:lnTo>
                      <a:pt x="127" y="132"/>
                    </a:lnTo>
                    <a:lnTo>
                      <a:pt x="128" y="132"/>
                    </a:lnTo>
                    <a:lnTo>
                      <a:pt x="128" y="134"/>
                    </a:lnTo>
                    <a:lnTo>
                      <a:pt x="129" y="134"/>
                    </a:lnTo>
                    <a:lnTo>
                      <a:pt x="130" y="134"/>
                    </a:lnTo>
                    <a:lnTo>
                      <a:pt x="132" y="134"/>
                    </a:lnTo>
                    <a:lnTo>
                      <a:pt x="133" y="135"/>
                    </a:lnTo>
                    <a:lnTo>
                      <a:pt x="134" y="135"/>
                    </a:lnTo>
                    <a:lnTo>
                      <a:pt x="134" y="134"/>
                    </a:lnTo>
                    <a:lnTo>
                      <a:pt x="133" y="134"/>
                    </a:lnTo>
                    <a:lnTo>
                      <a:pt x="133" y="132"/>
                    </a:lnTo>
                    <a:lnTo>
                      <a:pt x="134" y="132"/>
                    </a:lnTo>
                    <a:lnTo>
                      <a:pt x="134" y="134"/>
                    </a:lnTo>
                    <a:lnTo>
                      <a:pt x="136" y="134"/>
                    </a:lnTo>
                    <a:lnTo>
                      <a:pt x="134" y="135"/>
                    </a:lnTo>
                    <a:lnTo>
                      <a:pt x="134" y="136"/>
                    </a:lnTo>
                    <a:lnTo>
                      <a:pt x="134" y="138"/>
                    </a:lnTo>
                    <a:lnTo>
                      <a:pt x="136" y="138"/>
                    </a:lnTo>
                    <a:lnTo>
                      <a:pt x="137" y="138"/>
                    </a:lnTo>
                    <a:lnTo>
                      <a:pt x="137" y="139"/>
                    </a:lnTo>
                    <a:lnTo>
                      <a:pt x="137" y="140"/>
                    </a:lnTo>
                    <a:lnTo>
                      <a:pt x="138" y="140"/>
                    </a:lnTo>
                    <a:lnTo>
                      <a:pt x="140" y="140"/>
                    </a:lnTo>
                    <a:lnTo>
                      <a:pt x="140" y="142"/>
                    </a:lnTo>
                    <a:lnTo>
                      <a:pt x="140" y="143"/>
                    </a:lnTo>
                    <a:lnTo>
                      <a:pt x="140" y="144"/>
                    </a:lnTo>
                    <a:lnTo>
                      <a:pt x="140" y="145"/>
                    </a:lnTo>
                    <a:lnTo>
                      <a:pt x="140" y="147"/>
                    </a:lnTo>
                    <a:lnTo>
                      <a:pt x="140" y="148"/>
                    </a:lnTo>
                    <a:lnTo>
                      <a:pt x="140" y="149"/>
                    </a:lnTo>
                    <a:lnTo>
                      <a:pt x="141" y="149"/>
                    </a:lnTo>
                    <a:lnTo>
                      <a:pt x="142" y="149"/>
                    </a:lnTo>
                    <a:lnTo>
                      <a:pt x="142" y="151"/>
                    </a:lnTo>
                    <a:lnTo>
                      <a:pt x="144" y="151"/>
                    </a:lnTo>
                    <a:lnTo>
                      <a:pt x="144" y="149"/>
                    </a:lnTo>
                    <a:lnTo>
                      <a:pt x="142" y="149"/>
                    </a:lnTo>
                    <a:lnTo>
                      <a:pt x="142" y="148"/>
                    </a:lnTo>
                    <a:lnTo>
                      <a:pt x="144" y="148"/>
                    </a:lnTo>
                    <a:lnTo>
                      <a:pt x="145" y="148"/>
                    </a:lnTo>
                    <a:lnTo>
                      <a:pt x="145" y="149"/>
                    </a:lnTo>
                    <a:lnTo>
                      <a:pt x="145" y="148"/>
                    </a:lnTo>
                    <a:lnTo>
                      <a:pt x="145" y="147"/>
                    </a:lnTo>
                    <a:lnTo>
                      <a:pt x="146" y="147"/>
                    </a:lnTo>
                    <a:lnTo>
                      <a:pt x="147" y="147"/>
                    </a:lnTo>
                    <a:lnTo>
                      <a:pt x="149" y="147"/>
                    </a:lnTo>
                    <a:lnTo>
                      <a:pt x="149" y="145"/>
                    </a:lnTo>
                    <a:lnTo>
                      <a:pt x="147" y="145"/>
                    </a:lnTo>
                    <a:lnTo>
                      <a:pt x="147" y="144"/>
                    </a:lnTo>
                    <a:lnTo>
                      <a:pt x="149" y="144"/>
                    </a:lnTo>
                    <a:lnTo>
                      <a:pt x="150" y="144"/>
                    </a:lnTo>
                    <a:lnTo>
                      <a:pt x="151" y="143"/>
                    </a:lnTo>
                    <a:lnTo>
                      <a:pt x="151" y="142"/>
                    </a:lnTo>
                    <a:lnTo>
                      <a:pt x="150" y="142"/>
                    </a:lnTo>
                    <a:lnTo>
                      <a:pt x="150" y="140"/>
                    </a:lnTo>
                    <a:lnTo>
                      <a:pt x="151" y="140"/>
                    </a:lnTo>
                    <a:lnTo>
                      <a:pt x="153" y="139"/>
                    </a:lnTo>
                    <a:lnTo>
                      <a:pt x="154" y="138"/>
                    </a:lnTo>
                    <a:lnTo>
                      <a:pt x="154" y="136"/>
                    </a:lnTo>
                    <a:lnTo>
                      <a:pt x="154" y="135"/>
                    </a:lnTo>
                    <a:lnTo>
                      <a:pt x="155" y="134"/>
                    </a:lnTo>
                    <a:lnTo>
                      <a:pt x="155" y="131"/>
                    </a:lnTo>
                    <a:lnTo>
                      <a:pt x="155" y="130"/>
                    </a:lnTo>
                    <a:lnTo>
                      <a:pt x="154" y="127"/>
                    </a:lnTo>
                    <a:lnTo>
                      <a:pt x="153" y="125"/>
                    </a:lnTo>
                    <a:lnTo>
                      <a:pt x="151" y="123"/>
                    </a:lnTo>
                    <a:lnTo>
                      <a:pt x="150" y="121"/>
                    </a:lnTo>
                    <a:lnTo>
                      <a:pt x="147" y="119"/>
                    </a:lnTo>
                    <a:lnTo>
                      <a:pt x="147" y="115"/>
                    </a:lnTo>
                    <a:lnTo>
                      <a:pt x="147" y="114"/>
                    </a:lnTo>
                    <a:lnTo>
                      <a:pt x="147" y="113"/>
                    </a:lnTo>
                    <a:lnTo>
                      <a:pt x="147" y="111"/>
                    </a:lnTo>
                    <a:lnTo>
                      <a:pt x="149" y="111"/>
                    </a:lnTo>
                    <a:lnTo>
                      <a:pt x="149" y="110"/>
                    </a:lnTo>
                    <a:lnTo>
                      <a:pt x="150" y="110"/>
                    </a:lnTo>
                    <a:lnTo>
                      <a:pt x="153" y="110"/>
                    </a:lnTo>
                    <a:lnTo>
                      <a:pt x="155" y="109"/>
                    </a:lnTo>
                    <a:lnTo>
                      <a:pt x="158" y="107"/>
                    </a:lnTo>
                    <a:lnTo>
                      <a:pt x="162" y="106"/>
                    </a:lnTo>
                    <a:lnTo>
                      <a:pt x="163" y="106"/>
                    </a:lnTo>
                    <a:lnTo>
                      <a:pt x="166" y="105"/>
                    </a:lnTo>
                    <a:lnTo>
                      <a:pt x="167" y="104"/>
                    </a:lnTo>
                    <a:lnTo>
                      <a:pt x="171" y="104"/>
                    </a:lnTo>
                    <a:lnTo>
                      <a:pt x="172" y="101"/>
                    </a:lnTo>
                    <a:lnTo>
                      <a:pt x="176" y="96"/>
                    </a:lnTo>
                    <a:lnTo>
                      <a:pt x="176" y="94"/>
                    </a:lnTo>
                    <a:lnTo>
                      <a:pt x="180" y="89"/>
                    </a:lnTo>
                    <a:lnTo>
                      <a:pt x="182" y="88"/>
                    </a:lnTo>
                    <a:lnTo>
                      <a:pt x="183" y="87"/>
                    </a:lnTo>
                    <a:lnTo>
                      <a:pt x="184" y="87"/>
                    </a:lnTo>
                    <a:lnTo>
                      <a:pt x="185" y="85"/>
                    </a:lnTo>
                    <a:lnTo>
                      <a:pt x="187" y="83"/>
                    </a:lnTo>
                    <a:lnTo>
                      <a:pt x="189" y="81"/>
                    </a:lnTo>
                    <a:lnTo>
                      <a:pt x="193" y="80"/>
                    </a:lnTo>
                    <a:lnTo>
                      <a:pt x="195" y="79"/>
                    </a:lnTo>
                    <a:lnTo>
                      <a:pt x="196" y="79"/>
                    </a:lnTo>
                    <a:lnTo>
                      <a:pt x="197" y="79"/>
                    </a:lnTo>
                    <a:lnTo>
                      <a:pt x="200" y="77"/>
                    </a:lnTo>
                    <a:lnTo>
                      <a:pt x="201" y="76"/>
                    </a:lnTo>
                    <a:lnTo>
                      <a:pt x="202" y="76"/>
                    </a:lnTo>
                    <a:lnTo>
                      <a:pt x="204" y="76"/>
                    </a:lnTo>
                    <a:lnTo>
                      <a:pt x="204" y="75"/>
                    </a:lnTo>
                    <a:lnTo>
                      <a:pt x="205" y="73"/>
                    </a:lnTo>
                    <a:lnTo>
                      <a:pt x="206" y="73"/>
                    </a:lnTo>
                    <a:lnTo>
                      <a:pt x="208" y="73"/>
                    </a:lnTo>
                    <a:lnTo>
                      <a:pt x="209" y="73"/>
                    </a:lnTo>
                    <a:lnTo>
                      <a:pt x="209" y="72"/>
                    </a:lnTo>
                    <a:lnTo>
                      <a:pt x="210" y="71"/>
                    </a:lnTo>
                    <a:lnTo>
                      <a:pt x="210" y="70"/>
                    </a:lnTo>
                    <a:lnTo>
                      <a:pt x="212" y="70"/>
                    </a:lnTo>
                    <a:lnTo>
                      <a:pt x="212" y="68"/>
                    </a:lnTo>
                    <a:lnTo>
                      <a:pt x="213" y="68"/>
                    </a:lnTo>
                    <a:lnTo>
                      <a:pt x="213" y="67"/>
                    </a:lnTo>
                    <a:lnTo>
                      <a:pt x="213" y="66"/>
                    </a:lnTo>
                    <a:lnTo>
                      <a:pt x="214" y="66"/>
                    </a:lnTo>
                    <a:lnTo>
                      <a:pt x="216" y="66"/>
                    </a:lnTo>
                    <a:lnTo>
                      <a:pt x="216" y="64"/>
                    </a:lnTo>
                    <a:lnTo>
                      <a:pt x="217" y="63"/>
                    </a:lnTo>
                    <a:lnTo>
                      <a:pt x="218" y="63"/>
                    </a:lnTo>
                    <a:lnTo>
                      <a:pt x="219" y="62"/>
                    </a:lnTo>
                    <a:lnTo>
                      <a:pt x="221" y="62"/>
                    </a:lnTo>
                    <a:lnTo>
                      <a:pt x="222" y="60"/>
                    </a:lnTo>
                    <a:lnTo>
                      <a:pt x="223" y="60"/>
                    </a:lnTo>
                    <a:lnTo>
                      <a:pt x="225" y="60"/>
                    </a:lnTo>
                    <a:lnTo>
                      <a:pt x="226" y="60"/>
                    </a:lnTo>
                    <a:lnTo>
                      <a:pt x="227" y="60"/>
                    </a:lnTo>
                    <a:lnTo>
                      <a:pt x="229" y="62"/>
                    </a:lnTo>
                    <a:lnTo>
                      <a:pt x="230" y="62"/>
                    </a:lnTo>
                    <a:lnTo>
                      <a:pt x="230" y="60"/>
                    </a:lnTo>
                    <a:lnTo>
                      <a:pt x="231" y="60"/>
                    </a:lnTo>
                    <a:lnTo>
                      <a:pt x="231" y="62"/>
                    </a:lnTo>
                    <a:lnTo>
                      <a:pt x="233" y="62"/>
                    </a:lnTo>
                    <a:lnTo>
                      <a:pt x="234" y="62"/>
                    </a:lnTo>
                    <a:lnTo>
                      <a:pt x="235" y="62"/>
                    </a:lnTo>
                    <a:lnTo>
                      <a:pt x="236" y="62"/>
                    </a:lnTo>
                    <a:lnTo>
                      <a:pt x="238" y="60"/>
                    </a:lnTo>
                    <a:lnTo>
                      <a:pt x="239" y="60"/>
                    </a:lnTo>
                    <a:lnTo>
                      <a:pt x="240" y="60"/>
                    </a:lnTo>
                    <a:lnTo>
                      <a:pt x="240" y="62"/>
                    </a:lnTo>
                    <a:lnTo>
                      <a:pt x="240" y="63"/>
                    </a:lnTo>
                    <a:lnTo>
                      <a:pt x="242" y="63"/>
                    </a:lnTo>
                    <a:lnTo>
                      <a:pt x="243" y="63"/>
                    </a:lnTo>
                    <a:lnTo>
                      <a:pt x="244" y="62"/>
                    </a:lnTo>
                    <a:lnTo>
                      <a:pt x="246" y="62"/>
                    </a:lnTo>
                    <a:lnTo>
                      <a:pt x="247" y="62"/>
                    </a:lnTo>
                    <a:lnTo>
                      <a:pt x="247" y="63"/>
                    </a:lnTo>
                    <a:lnTo>
                      <a:pt x="248" y="63"/>
                    </a:lnTo>
                    <a:lnTo>
                      <a:pt x="248" y="64"/>
                    </a:lnTo>
                    <a:lnTo>
                      <a:pt x="250" y="64"/>
                    </a:lnTo>
                    <a:lnTo>
                      <a:pt x="251" y="64"/>
                    </a:lnTo>
                    <a:lnTo>
                      <a:pt x="252" y="64"/>
                    </a:lnTo>
                    <a:lnTo>
                      <a:pt x="254" y="64"/>
                    </a:lnTo>
                    <a:lnTo>
                      <a:pt x="255" y="64"/>
                    </a:lnTo>
                    <a:lnTo>
                      <a:pt x="256" y="63"/>
                    </a:lnTo>
                    <a:lnTo>
                      <a:pt x="257" y="63"/>
                    </a:lnTo>
                    <a:lnTo>
                      <a:pt x="257" y="64"/>
                    </a:lnTo>
                    <a:lnTo>
                      <a:pt x="259" y="64"/>
                    </a:lnTo>
                    <a:lnTo>
                      <a:pt x="259" y="66"/>
                    </a:lnTo>
                    <a:lnTo>
                      <a:pt x="259" y="67"/>
                    </a:lnTo>
                    <a:lnTo>
                      <a:pt x="257" y="68"/>
                    </a:lnTo>
                    <a:lnTo>
                      <a:pt x="257" y="70"/>
                    </a:lnTo>
                    <a:lnTo>
                      <a:pt x="256" y="71"/>
                    </a:lnTo>
                    <a:lnTo>
                      <a:pt x="256" y="72"/>
                    </a:lnTo>
                    <a:lnTo>
                      <a:pt x="255" y="72"/>
                    </a:lnTo>
                    <a:lnTo>
                      <a:pt x="255" y="73"/>
                    </a:lnTo>
                    <a:lnTo>
                      <a:pt x="254" y="73"/>
                    </a:lnTo>
                    <a:lnTo>
                      <a:pt x="252" y="75"/>
                    </a:lnTo>
                    <a:lnTo>
                      <a:pt x="251" y="76"/>
                    </a:lnTo>
                    <a:lnTo>
                      <a:pt x="251" y="77"/>
                    </a:lnTo>
                    <a:lnTo>
                      <a:pt x="250" y="77"/>
                    </a:lnTo>
                    <a:lnTo>
                      <a:pt x="250" y="79"/>
                    </a:lnTo>
                    <a:lnTo>
                      <a:pt x="251" y="80"/>
                    </a:lnTo>
                    <a:lnTo>
                      <a:pt x="252" y="80"/>
                    </a:lnTo>
                    <a:lnTo>
                      <a:pt x="254" y="80"/>
                    </a:lnTo>
                    <a:lnTo>
                      <a:pt x="254" y="79"/>
                    </a:lnTo>
                    <a:lnTo>
                      <a:pt x="255" y="79"/>
                    </a:lnTo>
                    <a:lnTo>
                      <a:pt x="255" y="77"/>
                    </a:lnTo>
                    <a:lnTo>
                      <a:pt x="256" y="77"/>
                    </a:lnTo>
                    <a:lnTo>
                      <a:pt x="256" y="76"/>
                    </a:lnTo>
                    <a:lnTo>
                      <a:pt x="256" y="75"/>
                    </a:lnTo>
                    <a:lnTo>
                      <a:pt x="257" y="75"/>
                    </a:lnTo>
                    <a:lnTo>
                      <a:pt x="257" y="73"/>
                    </a:lnTo>
                    <a:lnTo>
                      <a:pt x="259" y="73"/>
                    </a:lnTo>
                    <a:lnTo>
                      <a:pt x="259" y="72"/>
                    </a:lnTo>
                    <a:lnTo>
                      <a:pt x="260" y="72"/>
                    </a:lnTo>
                    <a:lnTo>
                      <a:pt x="260" y="71"/>
                    </a:lnTo>
                    <a:lnTo>
                      <a:pt x="261" y="71"/>
                    </a:lnTo>
                    <a:lnTo>
                      <a:pt x="261" y="70"/>
                    </a:lnTo>
                    <a:lnTo>
                      <a:pt x="263" y="68"/>
                    </a:lnTo>
                    <a:lnTo>
                      <a:pt x="264" y="68"/>
                    </a:lnTo>
                    <a:lnTo>
                      <a:pt x="264" y="67"/>
                    </a:lnTo>
                    <a:lnTo>
                      <a:pt x="265" y="67"/>
                    </a:lnTo>
                    <a:lnTo>
                      <a:pt x="259" y="53"/>
                    </a:lnTo>
                    <a:lnTo>
                      <a:pt x="259" y="47"/>
                    </a:lnTo>
                    <a:lnTo>
                      <a:pt x="268" y="42"/>
                    </a:lnTo>
                    <a:lnTo>
                      <a:pt x="269" y="41"/>
                    </a:lnTo>
                    <a:lnTo>
                      <a:pt x="271" y="41"/>
                    </a:lnTo>
                    <a:lnTo>
                      <a:pt x="272" y="41"/>
                    </a:lnTo>
                    <a:lnTo>
                      <a:pt x="273" y="41"/>
                    </a:lnTo>
                    <a:lnTo>
                      <a:pt x="273" y="42"/>
                    </a:lnTo>
                    <a:lnTo>
                      <a:pt x="274" y="41"/>
                    </a:lnTo>
                    <a:lnTo>
                      <a:pt x="276" y="42"/>
                    </a:lnTo>
                    <a:lnTo>
                      <a:pt x="277" y="43"/>
                    </a:lnTo>
                    <a:lnTo>
                      <a:pt x="277" y="45"/>
                    </a:lnTo>
                    <a:lnTo>
                      <a:pt x="278" y="46"/>
                    </a:lnTo>
                    <a:lnTo>
                      <a:pt x="280" y="46"/>
                    </a:lnTo>
                    <a:lnTo>
                      <a:pt x="281" y="47"/>
                    </a:lnTo>
                    <a:lnTo>
                      <a:pt x="282" y="47"/>
                    </a:lnTo>
                    <a:lnTo>
                      <a:pt x="282" y="46"/>
                    </a:lnTo>
                    <a:lnTo>
                      <a:pt x="282" y="45"/>
                    </a:lnTo>
                    <a:lnTo>
                      <a:pt x="282" y="43"/>
                    </a:lnTo>
                    <a:lnTo>
                      <a:pt x="282" y="42"/>
                    </a:lnTo>
                    <a:lnTo>
                      <a:pt x="282" y="41"/>
                    </a:lnTo>
                    <a:lnTo>
                      <a:pt x="282" y="39"/>
                    </a:lnTo>
                    <a:lnTo>
                      <a:pt x="282" y="38"/>
                    </a:lnTo>
                    <a:lnTo>
                      <a:pt x="284" y="38"/>
                    </a:lnTo>
                    <a:lnTo>
                      <a:pt x="285" y="38"/>
                    </a:lnTo>
                    <a:lnTo>
                      <a:pt x="286" y="38"/>
                    </a:lnTo>
                    <a:lnTo>
                      <a:pt x="288" y="38"/>
                    </a:lnTo>
                    <a:lnTo>
                      <a:pt x="289" y="38"/>
                    </a:lnTo>
                    <a:lnTo>
                      <a:pt x="290" y="38"/>
                    </a:lnTo>
                    <a:lnTo>
                      <a:pt x="290" y="37"/>
                    </a:lnTo>
                    <a:lnTo>
                      <a:pt x="291" y="37"/>
                    </a:lnTo>
                    <a:lnTo>
                      <a:pt x="291" y="35"/>
                    </a:lnTo>
                    <a:lnTo>
                      <a:pt x="293" y="35"/>
                    </a:lnTo>
                    <a:lnTo>
                      <a:pt x="293" y="34"/>
                    </a:lnTo>
                    <a:lnTo>
                      <a:pt x="294" y="34"/>
                    </a:lnTo>
                    <a:lnTo>
                      <a:pt x="295" y="33"/>
                    </a:lnTo>
                    <a:lnTo>
                      <a:pt x="297" y="33"/>
                    </a:lnTo>
                    <a:lnTo>
                      <a:pt x="297" y="32"/>
                    </a:lnTo>
                    <a:lnTo>
                      <a:pt x="298" y="32"/>
                    </a:lnTo>
                    <a:lnTo>
                      <a:pt x="298" y="30"/>
                    </a:lnTo>
                    <a:lnTo>
                      <a:pt x="298" y="29"/>
                    </a:lnTo>
                    <a:lnTo>
                      <a:pt x="298" y="28"/>
                    </a:lnTo>
                    <a:lnTo>
                      <a:pt x="298" y="26"/>
                    </a:lnTo>
                    <a:lnTo>
                      <a:pt x="297" y="26"/>
                    </a:lnTo>
                    <a:lnTo>
                      <a:pt x="297" y="25"/>
                    </a:lnTo>
                    <a:lnTo>
                      <a:pt x="297" y="24"/>
                    </a:lnTo>
                    <a:lnTo>
                      <a:pt x="297" y="22"/>
                    </a:lnTo>
                    <a:lnTo>
                      <a:pt x="298" y="22"/>
                    </a:lnTo>
                    <a:lnTo>
                      <a:pt x="298" y="21"/>
                    </a:lnTo>
                    <a:lnTo>
                      <a:pt x="299" y="21"/>
                    </a:lnTo>
                    <a:lnTo>
                      <a:pt x="301" y="21"/>
                    </a:lnTo>
                    <a:lnTo>
                      <a:pt x="302" y="21"/>
                    </a:lnTo>
                    <a:lnTo>
                      <a:pt x="303" y="21"/>
                    </a:lnTo>
                    <a:lnTo>
                      <a:pt x="305" y="21"/>
                    </a:lnTo>
                    <a:lnTo>
                      <a:pt x="306" y="21"/>
                    </a:lnTo>
                    <a:lnTo>
                      <a:pt x="306" y="22"/>
                    </a:lnTo>
                    <a:lnTo>
                      <a:pt x="307" y="22"/>
                    </a:lnTo>
                    <a:lnTo>
                      <a:pt x="307" y="24"/>
                    </a:lnTo>
                    <a:lnTo>
                      <a:pt x="308" y="24"/>
                    </a:lnTo>
                    <a:lnTo>
                      <a:pt x="310" y="24"/>
                    </a:lnTo>
                    <a:lnTo>
                      <a:pt x="310" y="25"/>
                    </a:lnTo>
                    <a:lnTo>
                      <a:pt x="311" y="25"/>
                    </a:lnTo>
                    <a:lnTo>
                      <a:pt x="312" y="25"/>
                    </a:lnTo>
                    <a:lnTo>
                      <a:pt x="312" y="24"/>
                    </a:lnTo>
                    <a:lnTo>
                      <a:pt x="314" y="24"/>
                    </a:lnTo>
                    <a:lnTo>
                      <a:pt x="314" y="22"/>
                    </a:lnTo>
                    <a:lnTo>
                      <a:pt x="315" y="22"/>
                    </a:lnTo>
                    <a:lnTo>
                      <a:pt x="316" y="22"/>
                    </a:lnTo>
                    <a:lnTo>
                      <a:pt x="318" y="22"/>
                    </a:lnTo>
                    <a:lnTo>
                      <a:pt x="318" y="21"/>
                    </a:lnTo>
                    <a:lnTo>
                      <a:pt x="319" y="21"/>
                    </a:lnTo>
                    <a:lnTo>
                      <a:pt x="320" y="21"/>
                    </a:lnTo>
                    <a:lnTo>
                      <a:pt x="322" y="21"/>
                    </a:lnTo>
                    <a:lnTo>
                      <a:pt x="323" y="21"/>
                    </a:lnTo>
                    <a:lnTo>
                      <a:pt x="324" y="22"/>
                    </a:lnTo>
                    <a:lnTo>
                      <a:pt x="324" y="24"/>
                    </a:lnTo>
                    <a:lnTo>
                      <a:pt x="326" y="24"/>
                    </a:lnTo>
                    <a:lnTo>
                      <a:pt x="327" y="25"/>
                    </a:lnTo>
                    <a:lnTo>
                      <a:pt x="327" y="26"/>
                    </a:lnTo>
                    <a:lnTo>
                      <a:pt x="327" y="28"/>
                    </a:lnTo>
                    <a:lnTo>
                      <a:pt x="327" y="29"/>
                    </a:lnTo>
                    <a:lnTo>
                      <a:pt x="328" y="29"/>
                    </a:lnTo>
                    <a:lnTo>
                      <a:pt x="328" y="30"/>
                    </a:lnTo>
                    <a:lnTo>
                      <a:pt x="328" y="32"/>
                    </a:lnTo>
                    <a:lnTo>
                      <a:pt x="328" y="33"/>
                    </a:lnTo>
                    <a:lnTo>
                      <a:pt x="327" y="33"/>
                    </a:lnTo>
                    <a:lnTo>
                      <a:pt x="326" y="33"/>
                    </a:lnTo>
                    <a:lnTo>
                      <a:pt x="324" y="33"/>
                    </a:lnTo>
                    <a:lnTo>
                      <a:pt x="324" y="34"/>
                    </a:lnTo>
                    <a:lnTo>
                      <a:pt x="324" y="35"/>
                    </a:lnTo>
                    <a:lnTo>
                      <a:pt x="324" y="37"/>
                    </a:lnTo>
                    <a:lnTo>
                      <a:pt x="326" y="37"/>
                    </a:lnTo>
                    <a:lnTo>
                      <a:pt x="326" y="38"/>
                    </a:lnTo>
                    <a:lnTo>
                      <a:pt x="327" y="38"/>
                    </a:lnTo>
                    <a:lnTo>
                      <a:pt x="327" y="39"/>
                    </a:lnTo>
                    <a:lnTo>
                      <a:pt x="328" y="39"/>
                    </a:lnTo>
                    <a:lnTo>
                      <a:pt x="329" y="39"/>
                    </a:lnTo>
                    <a:lnTo>
                      <a:pt x="331" y="41"/>
                    </a:lnTo>
                    <a:lnTo>
                      <a:pt x="332" y="42"/>
                    </a:lnTo>
                    <a:lnTo>
                      <a:pt x="333" y="42"/>
                    </a:lnTo>
                    <a:lnTo>
                      <a:pt x="333" y="43"/>
                    </a:lnTo>
                    <a:lnTo>
                      <a:pt x="333" y="45"/>
                    </a:lnTo>
                    <a:lnTo>
                      <a:pt x="333" y="46"/>
                    </a:lnTo>
                    <a:lnTo>
                      <a:pt x="335" y="46"/>
                    </a:lnTo>
                    <a:lnTo>
                      <a:pt x="335" y="47"/>
                    </a:lnTo>
                    <a:lnTo>
                      <a:pt x="335" y="49"/>
                    </a:lnTo>
                    <a:lnTo>
                      <a:pt x="336" y="49"/>
                    </a:lnTo>
                    <a:lnTo>
                      <a:pt x="336" y="50"/>
                    </a:lnTo>
                    <a:lnTo>
                      <a:pt x="335" y="51"/>
                    </a:lnTo>
                    <a:lnTo>
                      <a:pt x="335" y="53"/>
                    </a:lnTo>
                    <a:lnTo>
                      <a:pt x="333" y="53"/>
                    </a:lnTo>
                    <a:lnTo>
                      <a:pt x="333" y="54"/>
                    </a:lnTo>
                    <a:lnTo>
                      <a:pt x="332" y="54"/>
                    </a:lnTo>
                    <a:lnTo>
                      <a:pt x="332" y="55"/>
                    </a:lnTo>
                    <a:lnTo>
                      <a:pt x="331" y="55"/>
                    </a:lnTo>
                    <a:lnTo>
                      <a:pt x="331" y="56"/>
                    </a:lnTo>
                    <a:lnTo>
                      <a:pt x="329" y="56"/>
                    </a:lnTo>
                    <a:lnTo>
                      <a:pt x="329" y="58"/>
                    </a:lnTo>
                    <a:lnTo>
                      <a:pt x="328" y="58"/>
                    </a:lnTo>
                    <a:lnTo>
                      <a:pt x="328" y="59"/>
                    </a:lnTo>
                    <a:lnTo>
                      <a:pt x="327" y="59"/>
                    </a:lnTo>
                    <a:lnTo>
                      <a:pt x="326" y="59"/>
                    </a:lnTo>
                    <a:lnTo>
                      <a:pt x="326" y="60"/>
                    </a:lnTo>
                    <a:lnTo>
                      <a:pt x="326" y="62"/>
                    </a:lnTo>
                    <a:lnTo>
                      <a:pt x="326" y="63"/>
                    </a:lnTo>
                    <a:lnTo>
                      <a:pt x="326" y="64"/>
                    </a:lnTo>
                    <a:lnTo>
                      <a:pt x="327" y="64"/>
                    </a:lnTo>
                    <a:lnTo>
                      <a:pt x="328" y="66"/>
                    </a:lnTo>
                    <a:lnTo>
                      <a:pt x="329" y="64"/>
                    </a:lnTo>
                    <a:lnTo>
                      <a:pt x="329" y="63"/>
                    </a:lnTo>
                    <a:lnTo>
                      <a:pt x="329" y="62"/>
                    </a:lnTo>
                    <a:lnTo>
                      <a:pt x="331" y="62"/>
                    </a:lnTo>
                    <a:lnTo>
                      <a:pt x="331" y="60"/>
                    </a:lnTo>
                    <a:lnTo>
                      <a:pt x="332" y="60"/>
                    </a:lnTo>
                    <a:lnTo>
                      <a:pt x="332" y="59"/>
                    </a:lnTo>
                    <a:lnTo>
                      <a:pt x="333" y="59"/>
                    </a:lnTo>
                    <a:lnTo>
                      <a:pt x="335" y="59"/>
                    </a:lnTo>
                    <a:lnTo>
                      <a:pt x="335" y="60"/>
                    </a:lnTo>
                    <a:lnTo>
                      <a:pt x="336" y="60"/>
                    </a:lnTo>
                    <a:lnTo>
                      <a:pt x="336" y="62"/>
                    </a:lnTo>
                    <a:lnTo>
                      <a:pt x="336" y="63"/>
                    </a:lnTo>
                    <a:lnTo>
                      <a:pt x="337" y="64"/>
                    </a:lnTo>
                    <a:lnTo>
                      <a:pt x="339" y="64"/>
                    </a:lnTo>
                    <a:lnTo>
                      <a:pt x="340" y="64"/>
                    </a:lnTo>
                    <a:lnTo>
                      <a:pt x="341" y="64"/>
                    </a:lnTo>
                    <a:lnTo>
                      <a:pt x="343" y="63"/>
                    </a:lnTo>
                    <a:lnTo>
                      <a:pt x="343" y="62"/>
                    </a:lnTo>
                    <a:lnTo>
                      <a:pt x="344" y="62"/>
                    </a:lnTo>
                    <a:lnTo>
                      <a:pt x="344" y="60"/>
                    </a:lnTo>
                    <a:lnTo>
                      <a:pt x="344" y="59"/>
                    </a:lnTo>
                    <a:lnTo>
                      <a:pt x="345" y="59"/>
                    </a:lnTo>
                    <a:lnTo>
                      <a:pt x="345" y="58"/>
                    </a:lnTo>
                    <a:lnTo>
                      <a:pt x="346" y="58"/>
                    </a:lnTo>
                    <a:lnTo>
                      <a:pt x="346" y="56"/>
                    </a:lnTo>
                    <a:lnTo>
                      <a:pt x="346" y="55"/>
                    </a:lnTo>
                    <a:lnTo>
                      <a:pt x="348" y="55"/>
                    </a:lnTo>
                    <a:lnTo>
                      <a:pt x="349" y="55"/>
                    </a:lnTo>
                    <a:lnTo>
                      <a:pt x="349" y="54"/>
                    </a:lnTo>
                    <a:lnTo>
                      <a:pt x="350" y="54"/>
                    </a:lnTo>
                    <a:lnTo>
                      <a:pt x="352" y="54"/>
                    </a:lnTo>
                    <a:lnTo>
                      <a:pt x="353" y="54"/>
                    </a:lnTo>
                    <a:lnTo>
                      <a:pt x="354" y="55"/>
                    </a:lnTo>
                    <a:lnTo>
                      <a:pt x="356" y="55"/>
                    </a:lnTo>
                    <a:lnTo>
                      <a:pt x="357" y="55"/>
                    </a:lnTo>
                    <a:lnTo>
                      <a:pt x="357" y="54"/>
                    </a:lnTo>
                    <a:lnTo>
                      <a:pt x="358" y="54"/>
                    </a:lnTo>
                    <a:lnTo>
                      <a:pt x="360" y="54"/>
                    </a:lnTo>
                    <a:lnTo>
                      <a:pt x="361" y="54"/>
                    </a:lnTo>
                    <a:lnTo>
                      <a:pt x="361" y="55"/>
                    </a:lnTo>
                    <a:lnTo>
                      <a:pt x="362" y="55"/>
                    </a:lnTo>
                    <a:lnTo>
                      <a:pt x="363" y="55"/>
                    </a:lnTo>
                    <a:lnTo>
                      <a:pt x="365" y="56"/>
                    </a:lnTo>
                    <a:lnTo>
                      <a:pt x="366" y="56"/>
                    </a:lnTo>
                    <a:lnTo>
                      <a:pt x="367" y="58"/>
                    </a:lnTo>
                    <a:lnTo>
                      <a:pt x="367" y="56"/>
                    </a:lnTo>
                    <a:lnTo>
                      <a:pt x="369" y="56"/>
                    </a:lnTo>
                    <a:lnTo>
                      <a:pt x="370" y="56"/>
                    </a:lnTo>
                    <a:lnTo>
                      <a:pt x="371" y="56"/>
                    </a:lnTo>
                    <a:lnTo>
                      <a:pt x="373" y="56"/>
                    </a:lnTo>
                    <a:lnTo>
                      <a:pt x="373" y="55"/>
                    </a:lnTo>
                    <a:lnTo>
                      <a:pt x="374" y="55"/>
                    </a:lnTo>
                    <a:lnTo>
                      <a:pt x="374" y="54"/>
                    </a:lnTo>
                    <a:lnTo>
                      <a:pt x="374" y="53"/>
                    </a:lnTo>
                    <a:lnTo>
                      <a:pt x="375" y="53"/>
                    </a:lnTo>
                    <a:lnTo>
                      <a:pt x="375" y="51"/>
                    </a:lnTo>
                    <a:lnTo>
                      <a:pt x="377" y="51"/>
                    </a:lnTo>
                    <a:lnTo>
                      <a:pt x="377" y="50"/>
                    </a:lnTo>
                    <a:lnTo>
                      <a:pt x="378" y="50"/>
                    </a:lnTo>
                    <a:lnTo>
                      <a:pt x="378" y="49"/>
                    </a:lnTo>
                    <a:lnTo>
                      <a:pt x="379" y="49"/>
                    </a:lnTo>
                    <a:lnTo>
                      <a:pt x="380" y="49"/>
                    </a:lnTo>
                    <a:lnTo>
                      <a:pt x="382" y="49"/>
                    </a:lnTo>
                    <a:lnTo>
                      <a:pt x="383" y="49"/>
                    </a:lnTo>
                    <a:lnTo>
                      <a:pt x="383" y="50"/>
                    </a:lnTo>
                    <a:lnTo>
                      <a:pt x="384" y="50"/>
                    </a:lnTo>
                    <a:lnTo>
                      <a:pt x="386" y="51"/>
                    </a:lnTo>
                    <a:lnTo>
                      <a:pt x="387" y="51"/>
                    </a:lnTo>
                    <a:lnTo>
                      <a:pt x="388" y="53"/>
                    </a:lnTo>
                    <a:lnTo>
                      <a:pt x="390" y="53"/>
                    </a:lnTo>
                    <a:lnTo>
                      <a:pt x="391" y="53"/>
                    </a:lnTo>
                    <a:lnTo>
                      <a:pt x="391" y="54"/>
                    </a:lnTo>
                    <a:lnTo>
                      <a:pt x="391" y="53"/>
                    </a:lnTo>
                    <a:lnTo>
                      <a:pt x="392" y="53"/>
                    </a:lnTo>
                    <a:lnTo>
                      <a:pt x="394" y="53"/>
                    </a:lnTo>
                    <a:lnTo>
                      <a:pt x="395" y="53"/>
                    </a:lnTo>
                    <a:lnTo>
                      <a:pt x="395" y="51"/>
                    </a:lnTo>
                    <a:lnTo>
                      <a:pt x="396" y="51"/>
                    </a:lnTo>
                    <a:lnTo>
                      <a:pt x="396" y="50"/>
                    </a:lnTo>
                    <a:lnTo>
                      <a:pt x="396" y="49"/>
                    </a:lnTo>
                    <a:lnTo>
                      <a:pt x="396" y="47"/>
                    </a:lnTo>
                    <a:lnTo>
                      <a:pt x="396" y="46"/>
                    </a:lnTo>
                    <a:lnTo>
                      <a:pt x="396" y="45"/>
                    </a:lnTo>
                    <a:lnTo>
                      <a:pt x="396" y="43"/>
                    </a:lnTo>
                    <a:lnTo>
                      <a:pt x="396" y="42"/>
                    </a:lnTo>
                    <a:lnTo>
                      <a:pt x="396" y="41"/>
                    </a:lnTo>
                    <a:lnTo>
                      <a:pt x="398" y="41"/>
                    </a:lnTo>
                    <a:lnTo>
                      <a:pt x="398" y="39"/>
                    </a:lnTo>
                    <a:lnTo>
                      <a:pt x="398" y="38"/>
                    </a:lnTo>
                    <a:lnTo>
                      <a:pt x="398" y="37"/>
                    </a:lnTo>
                    <a:lnTo>
                      <a:pt x="398" y="35"/>
                    </a:lnTo>
                    <a:lnTo>
                      <a:pt x="398" y="34"/>
                    </a:lnTo>
                    <a:lnTo>
                      <a:pt x="398" y="33"/>
                    </a:lnTo>
                    <a:lnTo>
                      <a:pt x="399" y="33"/>
                    </a:lnTo>
                    <a:lnTo>
                      <a:pt x="399" y="32"/>
                    </a:lnTo>
                    <a:lnTo>
                      <a:pt x="399" y="30"/>
                    </a:lnTo>
                    <a:lnTo>
                      <a:pt x="400" y="30"/>
                    </a:lnTo>
                    <a:lnTo>
                      <a:pt x="401" y="30"/>
                    </a:lnTo>
                    <a:lnTo>
                      <a:pt x="403" y="30"/>
                    </a:lnTo>
                    <a:lnTo>
                      <a:pt x="404" y="30"/>
                    </a:lnTo>
                    <a:lnTo>
                      <a:pt x="404" y="32"/>
                    </a:lnTo>
                    <a:lnTo>
                      <a:pt x="405" y="32"/>
                    </a:lnTo>
                    <a:lnTo>
                      <a:pt x="407" y="32"/>
                    </a:lnTo>
                    <a:lnTo>
                      <a:pt x="408" y="32"/>
                    </a:lnTo>
                    <a:lnTo>
                      <a:pt x="409" y="32"/>
                    </a:lnTo>
                    <a:lnTo>
                      <a:pt x="409" y="33"/>
                    </a:lnTo>
                    <a:lnTo>
                      <a:pt x="411" y="33"/>
                    </a:lnTo>
                    <a:lnTo>
                      <a:pt x="412" y="34"/>
                    </a:lnTo>
                    <a:lnTo>
                      <a:pt x="412" y="35"/>
                    </a:lnTo>
                    <a:lnTo>
                      <a:pt x="413" y="35"/>
                    </a:lnTo>
                    <a:lnTo>
                      <a:pt x="413" y="37"/>
                    </a:lnTo>
                    <a:lnTo>
                      <a:pt x="415" y="37"/>
                    </a:lnTo>
                    <a:lnTo>
                      <a:pt x="415" y="38"/>
                    </a:lnTo>
                    <a:lnTo>
                      <a:pt x="416" y="38"/>
                    </a:lnTo>
                    <a:lnTo>
                      <a:pt x="417" y="38"/>
                    </a:lnTo>
                    <a:lnTo>
                      <a:pt x="418" y="38"/>
                    </a:lnTo>
                    <a:lnTo>
                      <a:pt x="418" y="39"/>
                    </a:lnTo>
                    <a:lnTo>
                      <a:pt x="418" y="38"/>
                    </a:lnTo>
                    <a:lnTo>
                      <a:pt x="420" y="38"/>
                    </a:lnTo>
                    <a:lnTo>
                      <a:pt x="421" y="38"/>
                    </a:lnTo>
                    <a:lnTo>
                      <a:pt x="422" y="38"/>
                    </a:lnTo>
                    <a:lnTo>
                      <a:pt x="424" y="38"/>
                    </a:lnTo>
                    <a:lnTo>
                      <a:pt x="425" y="38"/>
                    </a:lnTo>
                    <a:lnTo>
                      <a:pt x="425" y="37"/>
                    </a:lnTo>
                    <a:lnTo>
                      <a:pt x="426" y="37"/>
                    </a:lnTo>
                    <a:lnTo>
                      <a:pt x="426" y="38"/>
                    </a:lnTo>
                    <a:lnTo>
                      <a:pt x="428" y="38"/>
                    </a:lnTo>
                    <a:lnTo>
                      <a:pt x="429" y="38"/>
                    </a:lnTo>
                    <a:lnTo>
                      <a:pt x="429" y="37"/>
                    </a:lnTo>
                    <a:lnTo>
                      <a:pt x="430" y="37"/>
                    </a:lnTo>
                    <a:lnTo>
                      <a:pt x="432" y="37"/>
                    </a:lnTo>
                    <a:lnTo>
                      <a:pt x="433" y="37"/>
                    </a:lnTo>
                    <a:lnTo>
                      <a:pt x="433" y="35"/>
                    </a:lnTo>
                    <a:lnTo>
                      <a:pt x="434" y="35"/>
                    </a:lnTo>
                    <a:lnTo>
                      <a:pt x="435" y="35"/>
                    </a:lnTo>
                    <a:lnTo>
                      <a:pt x="437" y="35"/>
                    </a:lnTo>
                    <a:lnTo>
                      <a:pt x="438" y="35"/>
                    </a:lnTo>
                    <a:lnTo>
                      <a:pt x="438" y="34"/>
                    </a:lnTo>
                    <a:lnTo>
                      <a:pt x="439" y="34"/>
                    </a:lnTo>
                    <a:lnTo>
                      <a:pt x="441" y="33"/>
                    </a:lnTo>
                    <a:lnTo>
                      <a:pt x="442" y="32"/>
                    </a:lnTo>
                    <a:lnTo>
                      <a:pt x="443" y="32"/>
                    </a:lnTo>
                    <a:lnTo>
                      <a:pt x="443" y="30"/>
                    </a:lnTo>
                    <a:lnTo>
                      <a:pt x="445" y="30"/>
                    </a:lnTo>
                    <a:lnTo>
                      <a:pt x="446" y="30"/>
                    </a:lnTo>
                    <a:lnTo>
                      <a:pt x="447" y="30"/>
                    </a:lnTo>
                    <a:lnTo>
                      <a:pt x="449" y="30"/>
                    </a:lnTo>
                    <a:lnTo>
                      <a:pt x="450" y="30"/>
                    </a:lnTo>
                    <a:lnTo>
                      <a:pt x="451" y="32"/>
                    </a:lnTo>
                    <a:lnTo>
                      <a:pt x="452" y="32"/>
                    </a:lnTo>
                    <a:lnTo>
                      <a:pt x="454" y="32"/>
                    </a:lnTo>
                    <a:lnTo>
                      <a:pt x="455" y="32"/>
                    </a:lnTo>
                    <a:lnTo>
                      <a:pt x="456" y="32"/>
                    </a:lnTo>
                    <a:lnTo>
                      <a:pt x="456" y="30"/>
                    </a:lnTo>
                    <a:lnTo>
                      <a:pt x="458" y="30"/>
                    </a:lnTo>
                    <a:lnTo>
                      <a:pt x="459" y="30"/>
                    </a:lnTo>
                    <a:lnTo>
                      <a:pt x="460" y="30"/>
                    </a:lnTo>
                    <a:lnTo>
                      <a:pt x="460" y="32"/>
                    </a:lnTo>
                    <a:lnTo>
                      <a:pt x="462" y="32"/>
                    </a:lnTo>
                    <a:lnTo>
                      <a:pt x="462" y="30"/>
                    </a:lnTo>
                    <a:lnTo>
                      <a:pt x="462" y="32"/>
                    </a:lnTo>
                    <a:lnTo>
                      <a:pt x="462" y="30"/>
                    </a:lnTo>
                    <a:lnTo>
                      <a:pt x="463" y="30"/>
                    </a:lnTo>
                    <a:lnTo>
                      <a:pt x="463" y="32"/>
                    </a:lnTo>
                    <a:lnTo>
                      <a:pt x="464" y="32"/>
                    </a:lnTo>
                    <a:lnTo>
                      <a:pt x="464" y="30"/>
                    </a:lnTo>
                    <a:lnTo>
                      <a:pt x="466" y="29"/>
                    </a:lnTo>
                    <a:lnTo>
                      <a:pt x="467" y="29"/>
                    </a:lnTo>
                    <a:lnTo>
                      <a:pt x="467" y="28"/>
                    </a:lnTo>
                    <a:lnTo>
                      <a:pt x="468" y="28"/>
                    </a:lnTo>
                    <a:lnTo>
                      <a:pt x="470" y="28"/>
                    </a:lnTo>
                    <a:lnTo>
                      <a:pt x="470" y="26"/>
                    </a:lnTo>
                    <a:lnTo>
                      <a:pt x="471" y="26"/>
                    </a:lnTo>
                    <a:lnTo>
                      <a:pt x="472" y="26"/>
                    </a:lnTo>
                    <a:lnTo>
                      <a:pt x="472" y="25"/>
                    </a:lnTo>
                    <a:lnTo>
                      <a:pt x="473" y="25"/>
                    </a:lnTo>
                    <a:lnTo>
                      <a:pt x="473" y="26"/>
                    </a:lnTo>
                    <a:lnTo>
                      <a:pt x="475" y="26"/>
                    </a:lnTo>
                    <a:lnTo>
                      <a:pt x="475" y="25"/>
                    </a:lnTo>
                    <a:lnTo>
                      <a:pt x="473" y="25"/>
                    </a:lnTo>
                    <a:lnTo>
                      <a:pt x="475" y="25"/>
                    </a:lnTo>
                    <a:lnTo>
                      <a:pt x="476" y="25"/>
                    </a:lnTo>
                    <a:lnTo>
                      <a:pt x="476" y="26"/>
                    </a:lnTo>
                    <a:lnTo>
                      <a:pt x="477" y="26"/>
                    </a:lnTo>
                    <a:lnTo>
                      <a:pt x="477" y="25"/>
                    </a:lnTo>
                    <a:lnTo>
                      <a:pt x="479" y="25"/>
                    </a:lnTo>
                    <a:lnTo>
                      <a:pt x="479" y="26"/>
                    </a:lnTo>
                    <a:lnTo>
                      <a:pt x="479" y="28"/>
                    </a:lnTo>
                    <a:lnTo>
                      <a:pt x="480" y="28"/>
                    </a:lnTo>
                    <a:lnTo>
                      <a:pt x="480" y="26"/>
                    </a:lnTo>
                    <a:lnTo>
                      <a:pt x="480" y="28"/>
                    </a:lnTo>
                    <a:lnTo>
                      <a:pt x="480" y="26"/>
                    </a:lnTo>
                    <a:lnTo>
                      <a:pt x="480" y="28"/>
                    </a:lnTo>
                    <a:lnTo>
                      <a:pt x="481" y="28"/>
                    </a:lnTo>
                    <a:lnTo>
                      <a:pt x="483" y="28"/>
                    </a:lnTo>
                    <a:lnTo>
                      <a:pt x="481" y="28"/>
                    </a:lnTo>
                    <a:lnTo>
                      <a:pt x="481" y="26"/>
                    </a:lnTo>
                    <a:lnTo>
                      <a:pt x="483" y="26"/>
                    </a:lnTo>
                    <a:lnTo>
                      <a:pt x="483" y="25"/>
                    </a:lnTo>
                    <a:lnTo>
                      <a:pt x="484" y="25"/>
                    </a:lnTo>
                    <a:lnTo>
                      <a:pt x="485" y="24"/>
                    </a:lnTo>
                    <a:lnTo>
                      <a:pt x="487" y="24"/>
                    </a:lnTo>
                    <a:lnTo>
                      <a:pt x="488" y="24"/>
                    </a:lnTo>
                    <a:lnTo>
                      <a:pt x="488" y="22"/>
                    </a:lnTo>
                    <a:lnTo>
                      <a:pt x="489" y="22"/>
                    </a:lnTo>
                    <a:lnTo>
                      <a:pt x="490" y="22"/>
                    </a:lnTo>
                    <a:lnTo>
                      <a:pt x="490" y="21"/>
                    </a:lnTo>
                    <a:lnTo>
                      <a:pt x="490" y="20"/>
                    </a:lnTo>
                    <a:lnTo>
                      <a:pt x="492" y="20"/>
                    </a:lnTo>
                    <a:lnTo>
                      <a:pt x="493" y="20"/>
                    </a:lnTo>
                    <a:lnTo>
                      <a:pt x="494" y="20"/>
                    </a:lnTo>
                    <a:lnTo>
                      <a:pt x="494" y="18"/>
                    </a:lnTo>
                    <a:lnTo>
                      <a:pt x="496" y="18"/>
                    </a:lnTo>
                    <a:lnTo>
                      <a:pt x="497" y="18"/>
                    </a:lnTo>
                    <a:lnTo>
                      <a:pt x="497" y="20"/>
                    </a:lnTo>
                    <a:lnTo>
                      <a:pt x="498" y="20"/>
                    </a:lnTo>
                    <a:lnTo>
                      <a:pt x="498" y="18"/>
                    </a:lnTo>
                    <a:lnTo>
                      <a:pt x="500" y="18"/>
                    </a:lnTo>
                    <a:lnTo>
                      <a:pt x="501" y="18"/>
                    </a:lnTo>
                    <a:lnTo>
                      <a:pt x="502" y="18"/>
                    </a:lnTo>
                    <a:lnTo>
                      <a:pt x="502" y="17"/>
                    </a:lnTo>
                    <a:lnTo>
                      <a:pt x="504" y="17"/>
                    </a:lnTo>
                    <a:lnTo>
                      <a:pt x="505" y="17"/>
                    </a:lnTo>
                    <a:lnTo>
                      <a:pt x="505" y="16"/>
                    </a:lnTo>
                    <a:lnTo>
                      <a:pt x="506" y="16"/>
                    </a:lnTo>
                    <a:lnTo>
                      <a:pt x="507" y="16"/>
                    </a:lnTo>
                    <a:lnTo>
                      <a:pt x="507" y="15"/>
                    </a:lnTo>
                    <a:lnTo>
                      <a:pt x="509" y="15"/>
                    </a:lnTo>
                    <a:lnTo>
                      <a:pt x="510" y="16"/>
                    </a:lnTo>
                    <a:lnTo>
                      <a:pt x="510" y="15"/>
                    </a:lnTo>
                    <a:lnTo>
                      <a:pt x="511" y="15"/>
                    </a:lnTo>
                    <a:lnTo>
                      <a:pt x="511" y="13"/>
                    </a:lnTo>
                    <a:lnTo>
                      <a:pt x="511" y="15"/>
                    </a:lnTo>
                    <a:lnTo>
                      <a:pt x="513" y="15"/>
                    </a:lnTo>
                    <a:lnTo>
                      <a:pt x="514" y="15"/>
                    </a:lnTo>
                    <a:lnTo>
                      <a:pt x="515" y="15"/>
                    </a:lnTo>
                    <a:lnTo>
                      <a:pt x="515" y="13"/>
                    </a:lnTo>
                    <a:lnTo>
                      <a:pt x="517" y="13"/>
                    </a:lnTo>
                    <a:lnTo>
                      <a:pt x="517" y="15"/>
                    </a:lnTo>
                    <a:lnTo>
                      <a:pt x="518" y="15"/>
                    </a:lnTo>
                    <a:lnTo>
                      <a:pt x="518" y="13"/>
                    </a:lnTo>
                    <a:lnTo>
                      <a:pt x="518" y="15"/>
                    </a:lnTo>
                    <a:lnTo>
                      <a:pt x="519" y="15"/>
                    </a:lnTo>
                    <a:lnTo>
                      <a:pt x="519" y="13"/>
                    </a:lnTo>
                    <a:lnTo>
                      <a:pt x="521" y="13"/>
                    </a:lnTo>
                    <a:lnTo>
                      <a:pt x="521" y="12"/>
                    </a:lnTo>
                    <a:lnTo>
                      <a:pt x="522" y="12"/>
                    </a:lnTo>
                    <a:lnTo>
                      <a:pt x="522" y="11"/>
                    </a:lnTo>
                    <a:lnTo>
                      <a:pt x="523" y="11"/>
                    </a:lnTo>
                    <a:lnTo>
                      <a:pt x="524" y="11"/>
                    </a:lnTo>
                    <a:lnTo>
                      <a:pt x="524" y="9"/>
                    </a:lnTo>
                    <a:lnTo>
                      <a:pt x="526" y="9"/>
                    </a:lnTo>
                    <a:lnTo>
                      <a:pt x="527" y="9"/>
                    </a:lnTo>
                    <a:lnTo>
                      <a:pt x="528" y="9"/>
                    </a:lnTo>
                    <a:lnTo>
                      <a:pt x="530" y="9"/>
                    </a:lnTo>
                    <a:lnTo>
                      <a:pt x="530" y="8"/>
                    </a:lnTo>
                    <a:lnTo>
                      <a:pt x="530" y="7"/>
                    </a:lnTo>
                    <a:lnTo>
                      <a:pt x="531" y="7"/>
                    </a:lnTo>
                    <a:lnTo>
                      <a:pt x="532" y="7"/>
                    </a:lnTo>
                    <a:lnTo>
                      <a:pt x="534" y="5"/>
                    </a:lnTo>
                    <a:lnTo>
                      <a:pt x="534" y="4"/>
                    </a:lnTo>
                    <a:lnTo>
                      <a:pt x="535" y="4"/>
                    </a:lnTo>
                    <a:lnTo>
                      <a:pt x="535" y="3"/>
                    </a:lnTo>
                    <a:lnTo>
                      <a:pt x="536" y="3"/>
                    </a:lnTo>
                    <a:lnTo>
                      <a:pt x="538" y="1"/>
                    </a:lnTo>
                    <a:lnTo>
                      <a:pt x="539" y="1"/>
                    </a:lnTo>
                    <a:lnTo>
                      <a:pt x="539" y="0"/>
                    </a:lnTo>
                    <a:lnTo>
                      <a:pt x="540" y="0"/>
                    </a:lnTo>
                    <a:lnTo>
                      <a:pt x="540" y="1"/>
                    </a:lnTo>
                    <a:lnTo>
                      <a:pt x="540" y="3"/>
                    </a:lnTo>
                    <a:lnTo>
                      <a:pt x="543" y="5"/>
                    </a:lnTo>
                    <a:lnTo>
                      <a:pt x="544" y="8"/>
                    </a:lnTo>
                    <a:lnTo>
                      <a:pt x="545" y="9"/>
                    </a:lnTo>
                    <a:lnTo>
                      <a:pt x="545" y="12"/>
                    </a:lnTo>
                    <a:lnTo>
                      <a:pt x="547" y="12"/>
                    </a:lnTo>
                    <a:lnTo>
                      <a:pt x="547" y="13"/>
                    </a:lnTo>
                    <a:lnTo>
                      <a:pt x="547" y="15"/>
                    </a:lnTo>
                    <a:lnTo>
                      <a:pt x="547" y="16"/>
                    </a:lnTo>
                    <a:lnTo>
                      <a:pt x="547" y="17"/>
                    </a:lnTo>
                    <a:lnTo>
                      <a:pt x="547" y="18"/>
                    </a:lnTo>
                    <a:lnTo>
                      <a:pt x="548" y="18"/>
                    </a:lnTo>
                    <a:lnTo>
                      <a:pt x="548" y="20"/>
                    </a:lnTo>
                    <a:lnTo>
                      <a:pt x="548" y="21"/>
                    </a:lnTo>
                    <a:lnTo>
                      <a:pt x="548" y="22"/>
                    </a:lnTo>
                    <a:lnTo>
                      <a:pt x="549" y="22"/>
                    </a:lnTo>
                    <a:lnTo>
                      <a:pt x="549" y="24"/>
                    </a:lnTo>
                    <a:lnTo>
                      <a:pt x="549" y="25"/>
                    </a:lnTo>
                    <a:lnTo>
                      <a:pt x="551" y="25"/>
                    </a:lnTo>
                    <a:lnTo>
                      <a:pt x="551" y="26"/>
                    </a:lnTo>
                    <a:lnTo>
                      <a:pt x="551" y="28"/>
                    </a:lnTo>
                    <a:lnTo>
                      <a:pt x="552" y="28"/>
                    </a:lnTo>
                    <a:lnTo>
                      <a:pt x="553" y="28"/>
                    </a:lnTo>
                    <a:lnTo>
                      <a:pt x="557" y="29"/>
                    </a:lnTo>
                    <a:lnTo>
                      <a:pt x="562" y="30"/>
                    </a:lnTo>
                    <a:lnTo>
                      <a:pt x="564" y="30"/>
                    </a:lnTo>
                    <a:lnTo>
                      <a:pt x="565" y="30"/>
                    </a:lnTo>
                    <a:lnTo>
                      <a:pt x="566" y="30"/>
                    </a:lnTo>
                    <a:lnTo>
                      <a:pt x="566" y="32"/>
                    </a:lnTo>
                    <a:lnTo>
                      <a:pt x="566" y="33"/>
                    </a:lnTo>
                    <a:lnTo>
                      <a:pt x="568" y="33"/>
                    </a:lnTo>
                    <a:lnTo>
                      <a:pt x="569" y="33"/>
                    </a:lnTo>
                    <a:lnTo>
                      <a:pt x="569" y="34"/>
                    </a:lnTo>
                    <a:lnTo>
                      <a:pt x="569" y="33"/>
                    </a:lnTo>
                    <a:lnTo>
                      <a:pt x="570" y="33"/>
                    </a:lnTo>
                    <a:lnTo>
                      <a:pt x="570" y="34"/>
                    </a:lnTo>
                    <a:lnTo>
                      <a:pt x="572" y="34"/>
                    </a:lnTo>
                    <a:lnTo>
                      <a:pt x="574" y="35"/>
                    </a:lnTo>
                    <a:lnTo>
                      <a:pt x="582" y="37"/>
                    </a:lnTo>
                    <a:lnTo>
                      <a:pt x="583" y="38"/>
                    </a:lnTo>
                    <a:lnTo>
                      <a:pt x="586" y="38"/>
                    </a:lnTo>
                    <a:lnTo>
                      <a:pt x="586" y="39"/>
                    </a:lnTo>
                    <a:lnTo>
                      <a:pt x="585" y="39"/>
                    </a:lnTo>
                    <a:lnTo>
                      <a:pt x="586" y="39"/>
                    </a:lnTo>
                    <a:lnTo>
                      <a:pt x="586" y="41"/>
                    </a:lnTo>
                    <a:lnTo>
                      <a:pt x="587" y="41"/>
                    </a:lnTo>
                    <a:lnTo>
                      <a:pt x="587" y="42"/>
                    </a:lnTo>
                    <a:lnTo>
                      <a:pt x="589" y="42"/>
                    </a:lnTo>
                    <a:lnTo>
                      <a:pt x="587" y="42"/>
                    </a:lnTo>
                    <a:lnTo>
                      <a:pt x="589" y="42"/>
                    </a:lnTo>
                    <a:lnTo>
                      <a:pt x="589" y="43"/>
                    </a:lnTo>
                    <a:lnTo>
                      <a:pt x="589" y="42"/>
                    </a:lnTo>
                    <a:lnTo>
                      <a:pt x="589" y="43"/>
                    </a:lnTo>
                    <a:lnTo>
                      <a:pt x="590" y="43"/>
                    </a:lnTo>
                    <a:lnTo>
                      <a:pt x="590" y="45"/>
                    </a:lnTo>
                    <a:lnTo>
                      <a:pt x="591" y="45"/>
                    </a:lnTo>
                    <a:lnTo>
                      <a:pt x="591" y="46"/>
                    </a:lnTo>
                    <a:lnTo>
                      <a:pt x="591" y="47"/>
                    </a:lnTo>
                    <a:lnTo>
                      <a:pt x="591" y="49"/>
                    </a:lnTo>
                    <a:lnTo>
                      <a:pt x="591" y="50"/>
                    </a:lnTo>
                    <a:lnTo>
                      <a:pt x="593" y="50"/>
                    </a:lnTo>
                    <a:lnTo>
                      <a:pt x="593" y="51"/>
                    </a:lnTo>
                    <a:lnTo>
                      <a:pt x="593" y="53"/>
                    </a:lnTo>
                    <a:lnTo>
                      <a:pt x="599" y="55"/>
                    </a:lnTo>
                    <a:lnTo>
                      <a:pt x="612" y="59"/>
                    </a:lnTo>
                    <a:lnTo>
                      <a:pt x="615" y="63"/>
                    </a:lnTo>
                    <a:lnTo>
                      <a:pt x="620" y="64"/>
                    </a:lnTo>
                    <a:lnTo>
                      <a:pt x="620" y="66"/>
                    </a:lnTo>
                    <a:lnTo>
                      <a:pt x="621" y="66"/>
                    </a:lnTo>
                    <a:lnTo>
                      <a:pt x="621" y="67"/>
                    </a:lnTo>
                    <a:lnTo>
                      <a:pt x="621" y="68"/>
                    </a:lnTo>
                    <a:lnTo>
                      <a:pt x="621" y="70"/>
                    </a:lnTo>
                    <a:lnTo>
                      <a:pt x="621" y="71"/>
                    </a:lnTo>
                    <a:lnTo>
                      <a:pt x="623" y="71"/>
                    </a:lnTo>
                    <a:lnTo>
                      <a:pt x="623" y="72"/>
                    </a:lnTo>
                    <a:lnTo>
                      <a:pt x="621" y="72"/>
                    </a:lnTo>
                    <a:lnTo>
                      <a:pt x="621" y="73"/>
                    </a:lnTo>
                    <a:lnTo>
                      <a:pt x="623" y="73"/>
                    </a:lnTo>
                    <a:lnTo>
                      <a:pt x="623" y="75"/>
                    </a:lnTo>
                    <a:lnTo>
                      <a:pt x="623" y="76"/>
                    </a:lnTo>
                    <a:lnTo>
                      <a:pt x="624" y="76"/>
                    </a:lnTo>
                    <a:lnTo>
                      <a:pt x="623" y="77"/>
                    </a:lnTo>
                    <a:lnTo>
                      <a:pt x="624" y="77"/>
                    </a:lnTo>
                    <a:lnTo>
                      <a:pt x="624" y="79"/>
                    </a:lnTo>
                    <a:lnTo>
                      <a:pt x="624" y="80"/>
                    </a:lnTo>
                    <a:lnTo>
                      <a:pt x="624" y="81"/>
                    </a:lnTo>
                    <a:lnTo>
                      <a:pt x="625" y="80"/>
                    </a:lnTo>
                    <a:lnTo>
                      <a:pt x="625" y="81"/>
                    </a:lnTo>
                    <a:lnTo>
                      <a:pt x="625" y="83"/>
                    </a:lnTo>
                    <a:lnTo>
                      <a:pt x="627" y="83"/>
                    </a:lnTo>
                    <a:lnTo>
                      <a:pt x="625" y="83"/>
                    </a:lnTo>
                    <a:lnTo>
                      <a:pt x="625" y="84"/>
                    </a:lnTo>
                    <a:lnTo>
                      <a:pt x="624" y="84"/>
                    </a:lnTo>
                    <a:lnTo>
                      <a:pt x="624" y="85"/>
                    </a:lnTo>
                    <a:lnTo>
                      <a:pt x="625" y="85"/>
                    </a:lnTo>
                    <a:lnTo>
                      <a:pt x="625" y="87"/>
                    </a:lnTo>
                    <a:lnTo>
                      <a:pt x="625" y="85"/>
                    </a:lnTo>
                    <a:lnTo>
                      <a:pt x="625" y="87"/>
                    </a:lnTo>
                    <a:lnTo>
                      <a:pt x="627" y="87"/>
                    </a:lnTo>
                    <a:lnTo>
                      <a:pt x="627" y="88"/>
                    </a:lnTo>
                    <a:lnTo>
                      <a:pt x="628" y="88"/>
                    </a:lnTo>
                    <a:lnTo>
                      <a:pt x="628" y="89"/>
                    </a:lnTo>
                    <a:lnTo>
                      <a:pt x="629" y="89"/>
                    </a:lnTo>
                    <a:lnTo>
                      <a:pt x="631" y="89"/>
                    </a:lnTo>
                    <a:lnTo>
                      <a:pt x="631" y="90"/>
                    </a:lnTo>
                    <a:lnTo>
                      <a:pt x="631" y="92"/>
                    </a:lnTo>
                    <a:lnTo>
                      <a:pt x="629" y="92"/>
                    </a:lnTo>
                    <a:lnTo>
                      <a:pt x="631" y="92"/>
                    </a:lnTo>
                    <a:lnTo>
                      <a:pt x="629" y="92"/>
                    </a:lnTo>
                    <a:lnTo>
                      <a:pt x="629" y="93"/>
                    </a:lnTo>
                    <a:lnTo>
                      <a:pt x="628" y="93"/>
                    </a:lnTo>
                    <a:lnTo>
                      <a:pt x="629" y="93"/>
                    </a:lnTo>
                    <a:lnTo>
                      <a:pt x="629" y="94"/>
                    </a:lnTo>
                    <a:lnTo>
                      <a:pt x="629" y="96"/>
                    </a:lnTo>
                    <a:lnTo>
                      <a:pt x="631" y="96"/>
                    </a:lnTo>
                    <a:lnTo>
                      <a:pt x="629" y="96"/>
                    </a:lnTo>
                    <a:lnTo>
                      <a:pt x="629" y="97"/>
                    </a:lnTo>
                    <a:lnTo>
                      <a:pt x="631" y="97"/>
                    </a:lnTo>
                    <a:lnTo>
                      <a:pt x="631" y="98"/>
                    </a:lnTo>
                    <a:lnTo>
                      <a:pt x="631" y="97"/>
                    </a:lnTo>
                    <a:lnTo>
                      <a:pt x="631" y="98"/>
                    </a:lnTo>
                    <a:lnTo>
                      <a:pt x="632" y="98"/>
                    </a:lnTo>
                    <a:lnTo>
                      <a:pt x="632" y="100"/>
                    </a:lnTo>
                    <a:lnTo>
                      <a:pt x="632" y="98"/>
                    </a:lnTo>
                    <a:lnTo>
                      <a:pt x="633" y="98"/>
                    </a:lnTo>
                    <a:lnTo>
                      <a:pt x="633" y="100"/>
                    </a:lnTo>
                    <a:lnTo>
                      <a:pt x="634" y="100"/>
                    </a:lnTo>
                    <a:lnTo>
                      <a:pt x="634" y="101"/>
                    </a:lnTo>
                    <a:lnTo>
                      <a:pt x="636" y="101"/>
                    </a:lnTo>
                    <a:lnTo>
                      <a:pt x="636" y="102"/>
                    </a:lnTo>
                    <a:lnTo>
                      <a:pt x="637" y="102"/>
                    </a:lnTo>
                    <a:lnTo>
                      <a:pt x="637" y="104"/>
                    </a:lnTo>
                    <a:lnTo>
                      <a:pt x="636" y="104"/>
                    </a:lnTo>
                    <a:lnTo>
                      <a:pt x="637" y="104"/>
                    </a:lnTo>
                    <a:lnTo>
                      <a:pt x="636" y="104"/>
                    </a:lnTo>
                    <a:lnTo>
                      <a:pt x="637" y="105"/>
                    </a:lnTo>
                    <a:lnTo>
                      <a:pt x="637" y="106"/>
                    </a:lnTo>
                    <a:lnTo>
                      <a:pt x="638" y="106"/>
                    </a:lnTo>
                    <a:lnTo>
                      <a:pt x="640" y="106"/>
                    </a:lnTo>
                    <a:lnTo>
                      <a:pt x="640" y="105"/>
                    </a:lnTo>
                    <a:lnTo>
                      <a:pt x="641" y="105"/>
                    </a:lnTo>
                    <a:lnTo>
                      <a:pt x="642" y="105"/>
                    </a:lnTo>
                    <a:lnTo>
                      <a:pt x="642" y="106"/>
                    </a:lnTo>
                    <a:lnTo>
                      <a:pt x="644" y="106"/>
                    </a:lnTo>
                    <a:lnTo>
                      <a:pt x="644" y="105"/>
                    </a:lnTo>
                    <a:lnTo>
                      <a:pt x="642" y="105"/>
                    </a:lnTo>
                    <a:lnTo>
                      <a:pt x="642" y="104"/>
                    </a:lnTo>
                    <a:lnTo>
                      <a:pt x="642" y="102"/>
                    </a:lnTo>
                    <a:lnTo>
                      <a:pt x="642" y="101"/>
                    </a:lnTo>
                    <a:lnTo>
                      <a:pt x="644" y="101"/>
                    </a:lnTo>
                    <a:lnTo>
                      <a:pt x="644" y="102"/>
                    </a:lnTo>
                    <a:lnTo>
                      <a:pt x="644" y="101"/>
                    </a:lnTo>
                    <a:lnTo>
                      <a:pt x="644" y="100"/>
                    </a:lnTo>
                    <a:lnTo>
                      <a:pt x="645" y="100"/>
                    </a:lnTo>
                    <a:lnTo>
                      <a:pt x="646" y="98"/>
                    </a:lnTo>
                    <a:lnTo>
                      <a:pt x="648" y="98"/>
                    </a:lnTo>
                    <a:lnTo>
                      <a:pt x="648" y="100"/>
                    </a:lnTo>
                    <a:lnTo>
                      <a:pt x="646" y="100"/>
                    </a:lnTo>
                    <a:lnTo>
                      <a:pt x="648" y="100"/>
                    </a:lnTo>
                    <a:lnTo>
                      <a:pt x="649" y="100"/>
                    </a:lnTo>
                    <a:lnTo>
                      <a:pt x="649" y="101"/>
                    </a:lnTo>
                    <a:lnTo>
                      <a:pt x="650" y="101"/>
                    </a:lnTo>
                    <a:lnTo>
                      <a:pt x="651" y="102"/>
                    </a:lnTo>
                    <a:lnTo>
                      <a:pt x="653" y="104"/>
                    </a:lnTo>
                    <a:lnTo>
                      <a:pt x="653" y="102"/>
                    </a:lnTo>
                    <a:lnTo>
                      <a:pt x="654" y="102"/>
                    </a:lnTo>
                    <a:lnTo>
                      <a:pt x="655" y="102"/>
                    </a:lnTo>
                    <a:lnTo>
                      <a:pt x="655" y="104"/>
                    </a:lnTo>
                    <a:lnTo>
                      <a:pt x="657" y="104"/>
                    </a:lnTo>
                    <a:lnTo>
                      <a:pt x="657" y="102"/>
                    </a:lnTo>
                    <a:lnTo>
                      <a:pt x="657" y="104"/>
                    </a:lnTo>
                    <a:lnTo>
                      <a:pt x="658" y="104"/>
                    </a:lnTo>
                    <a:lnTo>
                      <a:pt x="658" y="105"/>
                    </a:lnTo>
                    <a:lnTo>
                      <a:pt x="658" y="104"/>
                    </a:lnTo>
                    <a:lnTo>
                      <a:pt x="658" y="105"/>
                    </a:lnTo>
                    <a:lnTo>
                      <a:pt x="659" y="105"/>
                    </a:lnTo>
                    <a:lnTo>
                      <a:pt x="659" y="104"/>
                    </a:lnTo>
                    <a:lnTo>
                      <a:pt x="661" y="104"/>
                    </a:lnTo>
                    <a:lnTo>
                      <a:pt x="661" y="105"/>
                    </a:lnTo>
                    <a:lnTo>
                      <a:pt x="662" y="105"/>
                    </a:lnTo>
                    <a:lnTo>
                      <a:pt x="662" y="104"/>
                    </a:lnTo>
                    <a:lnTo>
                      <a:pt x="662" y="105"/>
                    </a:lnTo>
                    <a:lnTo>
                      <a:pt x="662" y="104"/>
                    </a:lnTo>
                    <a:lnTo>
                      <a:pt x="663" y="104"/>
                    </a:lnTo>
                    <a:lnTo>
                      <a:pt x="663" y="102"/>
                    </a:lnTo>
                    <a:lnTo>
                      <a:pt x="665" y="102"/>
                    </a:lnTo>
                    <a:lnTo>
                      <a:pt x="665" y="101"/>
                    </a:lnTo>
                    <a:lnTo>
                      <a:pt x="665" y="100"/>
                    </a:lnTo>
                    <a:lnTo>
                      <a:pt x="666" y="100"/>
                    </a:lnTo>
                    <a:lnTo>
                      <a:pt x="666" y="101"/>
                    </a:lnTo>
                    <a:lnTo>
                      <a:pt x="667" y="101"/>
                    </a:lnTo>
                    <a:lnTo>
                      <a:pt x="667" y="100"/>
                    </a:lnTo>
                    <a:lnTo>
                      <a:pt x="667" y="101"/>
                    </a:lnTo>
                    <a:lnTo>
                      <a:pt x="668" y="101"/>
                    </a:lnTo>
                    <a:lnTo>
                      <a:pt x="668" y="100"/>
                    </a:lnTo>
                    <a:lnTo>
                      <a:pt x="670" y="100"/>
                    </a:lnTo>
                    <a:lnTo>
                      <a:pt x="670" y="101"/>
                    </a:lnTo>
                    <a:lnTo>
                      <a:pt x="670" y="102"/>
                    </a:lnTo>
                    <a:lnTo>
                      <a:pt x="671" y="102"/>
                    </a:lnTo>
                    <a:lnTo>
                      <a:pt x="670" y="102"/>
                    </a:lnTo>
                    <a:lnTo>
                      <a:pt x="670" y="104"/>
                    </a:lnTo>
                    <a:lnTo>
                      <a:pt x="671" y="104"/>
                    </a:lnTo>
                    <a:lnTo>
                      <a:pt x="671" y="105"/>
                    </a:lnTo>
                    <a:lnTo>
                      <a:pt x="672" y="104"/>
                    </a:lnTo>
                    <a:lnTo>
                      <a:pt x="672" y="105"/>
                    </a:lnTo>
                    <a:lnTo>
                      <a:pt x="672" y="104"/>
                    </a:lnTo>
                    <a:lnTo>
                      <a:pt x="674" y="104"/>
                    </a:lnTo>
                    <a:lnTo>
                      <a:pt x="674" y="105"/>
                    </a:lnTo>
                    <a:lnTo>
                      <a:pt x="674" y="106"/>
                    </a:lnTo>
                    <a:lnTo>
                      <a:pt x="675" y="106"/>
                    </a:lnTo>
                    <a:lnTo>
                      <a:pt x="674" y="107"/>
                    </a:lnTo>
                    <a:lnTo>
                      <a:pt x="674" y="109"/>
                    </a:lnTo>
                    <a:lnTo>
                      <a:pt x="675" y="109"/>
                    </a:lnTo>
                    <a:lnTo>
                      <a:pt x="674" y="109"/>
                    </a:lnTo>
                    <a:lnTo>
                      <a:pt x="674" y="110"/>
                    </a:lnTo>
                    <a:lnTo>
                      <a:pt x="675" y="110"/>
                    </a:lnTo>
                    <a:lnTo>
                      <a:pt x="674" y="110"/>
                    </a:lnTo>
                    <a:lnTo>
                      <a:pt x="674" y="111"/>
                    </a:lnTo>
                    <a:lnTo>
                      <a:pt x="674" y="113"/>
                    </a:lnTo>
                    <a:lnTo>
                      <a:pt x="672" y="113"/>
                    </a:lnTo>
                    <a:lnTo>
                      <a:pt x="671" y="113"/>
                    </a:lnTo>
                    <a:lnTo>
                      <a:pt x="671" y="114"/>
                    </a:lnTo>
                    <a:lnTo>
                      <a:pt x="672" y="114"/>
                    </a:lnTo>
                    <a:lnTo>
                      <a:pt x="671" y="114"/>
                    </a:lnTo>
                    <a:lnTo>
                      <a:pt x="671" y="115"/>
                    </a:lnTo>
                    <a:lnTo>
                      <a:pt x="672" y="115"/>
                    </a:lnTo>
                    <a:lnTo>
                      <a:pt x="672" y="117"/>
                    </a:lnTo>
                    <a:lnTo>
                      <a:pt x="674" y="117"/>
                    </a:lnTo>
                    <a:lnTo>
                      <a:pt x="675" y="117"/>
                    </a:lnTo>
                    <a:lnTo>
                      <a:pt x="675" y="118"/>
                    </a:lnTo>
                    <a:lnTo>
                      <a:pt x="676" y="118"/>
                    </a:lnTo>
                    <a:lnTo>
                      <a:pt x="676" y="117"/>
                    </a:lnTo>
                    <a:lnTo>
                      <a:pt x="676" y="118"/>
                    </a:lnTo>
                    <a:lnTo>
                      <a:pt x="678" y="118"/>
                    </a:lnTo>
                    <a:lnTo>
                      <a:pt x="678" y="119"/>
                    </a:lnTo>
                    <a:lnTo>
                      <a:pt x="679" y="119"/>
                    </a:lnTo>
                    <a:lnTo>
                      <a:pt x="679" y="121"/>
                    </a:lnTo>
                    <a:lnTo>
                      <a:pt x="679" y="122"/>
                    </a:lnTo>
                    <a:lnTo>
                      <a:pt x="679" y="123"/>
                    </a:lnTo>
                    <a:lnTo>
                      <a:pt x="679" y="125"/>
                    </a:lnTo>
                    <a:lnTo>
                      <a:pt x="680" y="125"/>
                    </a:lnTo>
                    <a:lnTo>
                      <a:pt x="680" y="126"/>
                    </a:lnTo>
                    <a:lnTo>
                      <a:pt x="680" y="127"/>
                    </a:lnTo>
                    <a:lnTo>
                      <a:pt x="680" y="128"/>
                    </a:lnTo>
                    <a:lnTo>
                      <a:pt x="679" y="128"/>
                    </a:lnTo>
                    <a:lnTo>
                      <a:pt x="680" y="128"/>
                    </a:lnTo>
                    <a:lnTo>
                      <a:pt x="680" y="130"/>
                    </a:lnTo>
                    <a:lnTo>
                      <a:pt x="682" y="130"/>
                    </a:lnTo>
                    <a:lnTo>
                      <a:pt x="683" y="128"/>
                    </a:lnTo>
                    <a:lnTo>
                      <a:pt x="684" y="128"/>
                    </a:lnTo>
                    <a:lnTo>
                      <a:pt x="684" y="130"/>
                    </a:lnTo>
                    <a:lnTo>
                      <a:pt x="686" y="130"/>
                    </a:lnTo>
                    <a:lnTo>
                      <a:pt x="686" y="128"/>
                    </a:lnTo>
                    <a:lnTo>
                      <a:pt x="686" y="130"/>
                    </a:lnTo>
                    <a:lnTo>
                      <a:pt x="686" y="131"/>
                    </a:lnTo>
                    <a:lnTo>
                      <a:pt x="687" y="131"/>
                    </a:lnTo>
                    <a:lnTo>
                      <a:pt x="687" y="132"/>
                    </a:lnTo>
                    <a:lnTo>
                      <a:pt x="687" y="134"/>
                    </a:lnTo>
                    <a:lnTo>
                      <a:pt x="686" y="134"/>
                    </a:lnTo>
                    <a:lnTo>
                      <a:pt x="684" y="134"/>
                    </a:lnTo>
                    <a:lnTo>
                      <a:pt x="684" y="135"/>
                    </a:lnTo>
                    <a:lnTo>
                      <a:pt x="683" y="135"/>
                    </a:lnTo>
                    <a:lnTo>
                      <a:pt x="682" y="135"/>
                    </a:lnTo>
                    <a:lnTo>
                      <a:pt x="682" y="136"/>
                    </a:lnTo>
                    <a:lnTo>
                      <a:pt x="682" y="138"/>
                    </a:lnTo>
                    <a:lnTo>
                      <a:pt x="680" y="138"/>
                    </a:lnTo>
                    <a:lnTo>
                      <a:pt x="680" y="139"/>
                    </a:lnTo>
                    <a:lnTo>
                      <a:pt x="682" y="139"/>
                    </a:lnTo>
                    <a:lnTo>
                      <a:pt x="683" y="139"/>
                    </a:lnTo>
                    <a:lnTo>
                      <a:pt x="684" y="139"/>
                    </a:lnTo>
                    <a:lnTo>
                      <a:pt x="684" y="138"/>
                    </a:lnTo>
                    <a:lnTo>
                      <a:pt x="684" y="139"/>
                    </a:lnTo>
                    <a:lnTo>
                      <a:pt x="686" y="139"/>
                    </a:lnTo>
                    <a:lnTo>
                      <a:pt x="686" y="138"/>
                    </a:lnTo>
                    <a:lnTo>
                      <a:pt x="687" y="139"/>
                    </a:lnTo>
                    <a:lnTo>
                      <a:pt x="688" y="139"/>
                    </a:lnTo>
                    <a:lnTo>
                      <a:pt x="689" y="139"/>
                    </a:lnTo>
                    <a:lnTo>
                      <a:pt x="691" y="139"/>
                    </a:lnTo>
                    <a:lnTo>
                      <a:pt x="692" y="139"/>
                    </a:lnTo>
                    <a:lnTo>
                      <a:pt x="692" y="138"/>
                    </a:lnTo>
                    <a:lnTo>
                      <a:pt x="693" y="138"/>
                    </a:lnTo>
                    <a:lnTo>
                      <a:pt x="695" y="138"/>
                    </a:lnTo>
                    <a:lnTo>
                      <a:pt x="696" y="138"/>
                    </a:lnTo>
                    <a:lnTo>
                      <a:pt x="697" y="138"/>
                    </a:lnTo>
                    <a:lnTo>
                      <a:pt x="699" y="138"/>
                    </a:lnTo>
                    <a:lnTo>
                      <a:pt x="700" y="138"/>
                    </a:lnTo>
                    <a:lnTo>
                      <a:pt x="700" y="136"/>
                    </a:lnTo>
                    <a:lnTo>
                      <a:pt x="701" y="136"/>
                    </a:lnTo>
                    <a:lnTo>
                      <a:pt x="701" y="138"/>
                    </a:lnTo>
                    <a:lnTo>
                      <a:pt x="703" y="138"/>
                    </a:lnTo>
                    <a:lnTo>
                      <a:pt x="703" y="136"/>
                    </a:lnTo>
                    <a:lnTo>
                      <a:pt x="704" y="136"/>
                    </a:lnTo>
                    <a:lnTo>
                      <a:pt x="705" y="136"/>
                    </a:lnTo>
                    <a:lnTo>
                      <a:pt x="706" y="136"/>
                    </a:lnTo>
                    <a:lnTo>
                      <a:pt x="708" y="136"/>
                    </a:lnTo>
                    <a:lnTo>
                      <a:pt x="708" y="138"/>
                    </a:lnTo>
                    <a:lnTo>
                      <a:pt x="708" y="139"/>
                    </a:lnTo>
                    <a:lnTo>
                      <a:pt x="708" y="140"/>
                    </a:lnTo>
                    <a:lnTo>
                      <a:pt x="706" y="140"/>
                    </a:lnTo>
                    <a:lnTo>
                      <a:pt x="705" y="142"/>
                    </a:lnTo>
                    <a:lnTo>
                      <a:pt x="705" y="140"/>
                    </a:lnTo>
                    <a:lnTo>
                      <a:pt x="704" y="140"/>
                    </a:lnTo>
                    <a:lnTo>
                      <a:pt x="704" y="142"/>
                    </a:lnTo>
                    <a:lnTo>
                      <a:pt x="703" y="142"/>
                    </a:lnTo>
                    <a:lnTo>
                      <a:pt x="703" y="143"/>
                    </a:lnTo>
                    <a:lnTo>
                      <a:pt x="704" y="143"/>
                    </a:lnTo>
                    <a:lnTo>
                      <a:pt x="703" y="143"/>
                    </a:lnTo>
                    <a:lnTo>
                      <a:pt x="703" y="144"/>
                    </a:lnTo>
                    <a:lnTo>
                      <a:pt x="701" y="144"/>
                    </a:lnTo>
                    <a:lnTo>
                      <a:pt x="701" y="145"/>
                    </a:lnTo>
                    <a:lnTo>
                      <a:pt x="701" y="147"/>
                    </a:lnTo>
                    <a:lnTo>
                      <a:pt x="701" y="145"/>
                    </a:lnTo>
                    <a:lnTo>
                      <a:pt x="700" y="145"/>
                    </a:lnTo>
                    <a:lnTo>
                      <a:pt x="699" y="147"/>
                    </a:lnTo>
                    <a:lnTo>
                      <a:pt x="700" y="147"/>
                    </a:lnTo>
                    <a:lnTo>
                      <a:pt x="700" y="148"/>
                    </a:lnTo>
                    <a:lnTo>
                      <a:pt x="699" y="148"/>
                    </a:lnTo>
                    <a:lnTo>
                      <a:pt x="699" y="147"/>
                    </a:lnTo>
                    <a:lnTo>
                      <a:pt x="699" y="148"/>
                    </a:lnTo>
                    <a:lnTo>
                      <a:pt x="700" y="148"/>
                    </a:lnTo>
                    <a:lnTo>
                      <a:pt x="700" y="149"/>
                    </a:lnTo>
                    <a:lnTo>
                      <a:pt x="701" y="149"/>
                    </a:lnTo>
                    <a:lnTo>
                      <a:pt x="703" y="149"/>
                    </a:lnTo>
                    <a:lnTo>
                      <a:pt x="703" y="151"/>
                    </a:lnTo>
                    <a:lnTo>
                      <a:pt x="701" y="151"/>
                    </a:lnTo>
                    <a:lnTo>
                      <a:pt x="701" y="152"/>
                    </a:lnTo>
                    <a:lnTo>
                      <a:pt x="700" y="152"/>
                    </a:lnTo>
                    <a:lnTo>
                      <a:pt x="700" y="153"/>
                    </a:lnTo>
                    <a:lnTo>
                      <a:pt x="699" y="153"/>
                    </a:lnTo>
                    <a:lnTo>
                      <a:pt x="697" y="153"/>
                    </a:lnTo>
                    <a:lnTo>
                      <a:pt x="696" y="153"/>
                    </a:lnTo>
                    <a:lnTo>
                      <a:pt x="696" y="155"/>
                    </a:lnTo>
                    <a:lnTo>
                      <a:pt x="696" y="156"/>
                    </a:lnTo>
                    <a:lnTo>
                      <a:pt x="696" y="157"/>
                    </a:lnTo>
                    <a:lnTo>
                      <a:pt x="695" y="157"/>
                    </a:lnTo>
                    <a:lnTo>
                      <a:pt x="695" y="159"/>
                    </a:lnTo>
                    <a:lnTo>
                      <a:pt x="696" y="160"/>
                    </a:lnTo>
                    <a:lnTo>
                      <a:pt x="695" y="160"/>
                    </a:lnTo>
                    <a:lnTo>
                      <a:pt x="695" y="161"/>
                    </a:lnTo>
                    <a:lnTo>
                      <a:pt x="695" y="162"/>
                    </a:lnTo>
                    <a:lnTo>
                      <a:pt x="695" y="164"/>
                    </a:lnTo>
                    <a:lnTo>
                      <a:pt x="695" y="165"/>
                    </a:lnTo>
                    <a:lnTo>
                      <a:pt x="695" y="166"/>
                    </a:lnTo>
                    <a:lnTo>
                      <a:pt x="695" y="168"/>
                    </a:lnTo>
                    <a:lnTo>
                      <a:pt x="696" y="169"/>
                    </a:lnTo>
                    <a:lnTo>
                      <a:pt x="695" y="169"/>
                    </a:lnTo>
                    <a:lnTo>
                      <a:pt x="695" y="170"/>
                    </a:lnTo>
                    <a:lnTo>
                      <a:pt x="693" y="170"/>
                    </a:lnTo>
                    <a:lnTo>
                      <a:pt x="693" y="172"/>
                    </a:lnTo>
                    <a:lnTo>
                      <a:pt x="693" y="173"/>
                    </a:lnTo>
                    <a:lnTo>
                      <a:pt x="693" y="174"/>
                    </a:lnTo>
                    <a:lnTo>
                      <a:pt x="693" y="176"/>
                    </a:lnTo>
                    <a:lnTo>
                      <a:pt x="693" y="177"/>
                    </a:lnTo>
                    <a:lnTo>
                      <a:pt x="692" y="177"/>
                    </a:lnTo>
                    <a:lnTo>
                      <a:pt x="692" y="178"/>
                    </a:lnTo>
                    <a:lnTo>
                      <a:pt x="692" y="179"/>
                    </a:lnTo>
                    <a:lnTo>
                      <a:pt x="692" y="181"/>
                    </a:lnTo>
                    <a:lnTo>
                      <a:pt x="692" y="182"/>
                    </a:lnTo>
                    <a:lnTo>
                      <a:pt x="692" y="183"/>
                    </a:lnTo>
                    <a:lnTo>
                      <a:pt x="692" y="185"/>
                    </a:lnTo>
                    <a:lnTo>
                      <a:pt x="692" y="186"/>
                    </a:lnTo>
                    <a:lnTo>
                      <a:pt x="692" y="187"/>
                    </a:lnTo>
                    <a:lnTo>
                      <a:pt x="692" y="189"/>
                    </a:lnTo>
                    <a:lnTo>
                      <a:pt x="692" y="190"/>
                    </a:lnTo>
                    <a:lnTo>
                      <a:pt x="693" y="190"/>
                    </a:lnTo>
                    <a:lnTo>
                      <a:pt x="693" y="191"/>
                    </a:lnTo>
                    <a:lnTo>
                      <a:pt x="693" y="193"/>
                    </a:lnTo>
                    <a:lnTo>
                      <a:pt x="695" y="193"/>
                    </a:lnTo>
                    <a:lnTo>
                      <a:pt x="695" y="194"/>
                    </a:lnTo>
                    <a:lnTo>
                      <a:pt x="696" y="194"/>
                    </a:lnTo>
                    <a:lnTo>
                      <a:pt x="696" y="195"/>
                    </a:lnTo>
                    <a:lnTo>
                      <a:pt x="696" y="197"/>
                    </a:lnTo>
                    <a:lnTo>
                      <a:pt x="696" y="198"/>
                    </a:lnTo>
                    <a:lnTo>
                      <a:pt x="696" y="199"/>
                    </a:lnTo>
                    <a:lnTo>
                      <a:pt x="695" y="199"/>
                    </a:lnTo>
                    <a:lnTo>
                      <a:pt x="695" y="200"/>
                    </a:lnTo>
                    <a:lnTo>
                      <a:pt x="695" y="202"/>
                    </a:lnTo>
                    <a:lnTo>
                      <a:pt x="695" y="203"/>
                    </a:lnTo>
                    <a:lnTo>
                      <a:pt x="693" y="203"/>
                    </a:lnTo>
                    <a:lnTo>
                      <a:pt x="693" y="204"/>
                    </a:lnTo>
                    <a:lnTo>
                      <a:pt x="693" y="206"/>
                    </a:lnTo>
                    <a:lnTo>
                      <a:pt x="692" y="206"/>
                    </a:lnTo>
                    <a:lnTo>
                      <a:pt x="692" y="207"/>
                    </a:lnTo>
                    <a:lnTo>
                      <a:pt x="692" y="208"/>
                    </a:lnTo>
                    <a:lnTo>
                      <a:pt x="692" y="210"/>
                    </a:lnTo>
                    <a:lnTo>
                      <a:pt x="692" y="211"/>
                    </a:lnTo>
                    <a:lnTo>
                      <a:pt x="692" y="212"/>
                    </a:lnTo>
                    <a:lnTo>
                      <a:pt x="693" y="212"/>
                    </a:lnTo>
                    <a:lnTo>
                      <a:pt x="693" y="214"/>
                    </a:lnTo>
                    <a:lnTo>
                      <a:pt x="695" y="214"/>
                    </a:lnTo>
                    <a:lnTo>
                      <a:pt x="695" y="215"/>
                    </a:lnTo>
                    <a:lnTo>
                      <a:pt x="696" y="215"/>
                    </a:lnTo>
                    <a:lnTo>
                      <a:pt x="696" y="216"/>
                    </a:lnTo>
                    <a:lnTo>
                      <a:pt x="697" y="216"/>
                    </a:lnTo>
                    <a:lnTo>
                      <a:pt x="699" y="216"/>
                    </a:lnTo>
                    <a:lnTo>
                      <a:pt x="700" y="216"/>
                    </a:lnTo>
                    <a:lnTo>
                      <a:pt x="701" y="216"/>
                    </a:lnTo>
                    <a:lnTo>
                      <a:pt x="703" y="216"/>
                    </a:lnTo>
                    <a:lnTo>
                      <a:pt x="704" y="216"/>
                    </a:lnTo>
                    <a:lnTo>
                      <a:pt x="705" y="216"/>
                    </a:lnTo>
                    <a:lnTo>
                      <a:pt x="705" y="217"/>
                    </a:lnTo>
                    <a:lnTo>
                      <a:pt x="706" y="217"/>
                    </a:lnTo>
                    <a:lnTo>
                      <a:pt x="708" y="217"/>
                    </a:lnTo>
                    <a:lnTo>
                      <a:pt x="708" y="219"/>
                    </a:lnTo>
                    <a:lnTo>
                      <a:pt x="709" y="219"/>
                    </a:lnTo>
                    <a:lnTo>
                      <a:pt x="709" y="220"/>
                    </a:lnTo>
                    <a:lnTo>
                      <a:pt x="710" y="220"/>
                    </a:lnTo>
                    <a:lnTo>
                      <a:pt x="712" y="220"/>
                    </a:lnTo>
                    <a:lnTo>
                      <a:pt x="712" y="221"/>
                    </a:lnTo>
                    <a:lnTo>
                      <a:pt x="713" y="223"/>
                    </a:lnTo>
                    <a:lnTo>
                      <a:pt x="714" y="223"/>
                    </a:lnTo>
                    <a:lnTo>
                      <a:pt x="714" y="224"/>
                    </a:lnTo>
                    <a:lnTo>
                      <a:pt x="714" y="225"/>
                    </a:lnTo>
                    <a:lnTo>
                      <a:pt x="714" y="227"/>
                    </a:lnTo>
                    <a:lnTo>
                      <a:pt x="714" y="228"/>
                    </a:lnTo>
                    <a:lnTo>
                      <a:pt x="713" y="228"/>
                    </a:lnTo>
                    <a:lnTo>
                      <a:pt x="713" y="229"/>
                    </a:lnTo>
                    <a:lnTo>
                      <a:pt x="713" y="231"/>
                    </a:lnTo>
                    <a:lnTo>
                      <a:pt x="713" y="232"/>
                    </a:lnTo>
                    <a:lnTo>
                      <a:pt x="713" y="233"/>
                    </a:lnTo>
                    <a:lnTo>
                      <a:pt x="713" y="234"/>
                    </a:lnTo>
                    <a:lnTo>
                      <a:pt x="713" y="236"/>
                    </a:lnTo>
                    <a:lnTo>
                      <a:pt x="713" y="237"/>
                    </a:lnTo>
                    <a:lnTo>
                      <a:pt x="712" y="237"/>
                    </a:lnTo>
                    <a:lnTo>
                      <a:pt x="710" y="237"/>
                    </a:lnTo>
                    <a:lnTo>
                      <a:pt x="710" y="238"/>
                    </a:lnTo>
                    <a:lnTo>
                      <a:pt x="709" y="238"/>
                    </a:lnTo>
                    <a:lnTo>
                      <a:pt x="709" y="237"/>
                    </a:lnTo>
                    <a:lnTo>
                      <a:pt x="708" y="237"/>
                    </a:lnTo>
                    <a:lnTo>
                      <a:pt x="708" y="236"/>
                    </a:lnTo>
                    <a:lnTo>
                      <a:pt x="706" y="236"/>
                    </a:lnTo>
                    <a:lnTo>
                      <a:pt x="705" y="236"/>
                    </a:lnTo>
                    <a:lnTo>
                      <a:pt x="704" y="236"/>
                    </a:lnTo>
                    <a:lnTo>
                      <a:pt x="703" y="236"/>
                    </a:lnTo>
                    <a:lnTo>
                      <a:pt x="701" y="236"/>
                    </a:lnTo>
                    <a:lnTo>
                      <a:pt x="700" y="236"/>
                    </a:lnTo>
                    <a:lnTo>
                      <a:pt x="700" y="234"/>
                    </a:lnTo>
                    <a:lnTo>
                      <a:pt x="699" y="234"/>
                    </a:lnTo>
                    <a:lnTo>
                      <a:pt x="697" y="233"/>
                    </a:lnTo>
                    <a:lnTo>
                      <a:pt x="696" y="233"/>
                    </a:lnTo>
                    <a:lnTo>
                      <a:pt x="696" y="234"/>
                    </a:lnTo>
                    <a:lnTo>
                      <a:pt x="695" y="234"/>
                    </a:lnTo>
                    <a:lnTo>
                      <a:pt x="695" y="236"/>
                    </a:lnTo>
                    <a:lnTo>
                      <a:pt x="696" y="237"/>
                    </a:lnTo>
                    <a:lnTo>
                      <a:pt x="696" y="238"/>
                    </a:lnTo>
                    <a:lnTo>
                      <a:pt x="696" y="240"/>
                    </a:lnTo>
                    <a:lnTo>
                      <a:pt x="696" y="241"/>
                    </a:lnTo>
                    <a:lnTo>
                      <a:pt x="696" y="242"/>
                    </a:lnTo>
                    <a:lnTo>
                      <a:pt x="696" y="244"/>
                    </a:lnTo>
                    <a:lnTo>
                      <a:pt x="695" y="244"/>
                    </a:lnTo>
                    <a:lnTo>
                      <a:pt x="695" y="245"/>
                    </a:lnTo>
                    <a:lnTo>
                      <a:pt x="693" y="246"/>
                    </a:lnTo>
                    <a:lnTo>
                      <a:pt x="695" y="246"/>
                    </a:lnTo>
                    <a:lnTo>
                      <a:pt x="695" y="248"/>
                    </a:lnTo>
                    <a:lnTo>
                      <a:pt x="695" y="249"/>
                    </a:lnTo>
                    <a:lnTo>
                      <a:pt x="695" y="250"/>
                    </a:lnTo>
                    <a:lnTo>
                      <a:pt x="695" y="251"/>
                    </a:lnTo>
                    <a:lnTo>
                      <a:pt x="696" y="251"/>
                    </a:lnTo>
                    <a:lnTo>
                      <a:pt x="696" y="253"/>
                    </a:lnTo>
                    <a:lnTo>
                      <a:pt x="696" y="254"/>
                    </a:lnTo>
                    <a:lnTo>
                      <a:pt x="697" y="254"/>
                    </a:lnTo>
                    <a:lnTo>
                      <a:pt x="697" y="255"/>
                    </a:lnTo>
                    <a:lnTo>
                      <a:pt x="697" y="257"/>
                    </a:lnTo>
                    <a:lnTo>
                      <a:pt x="699" y="257"/>
                    </a:lnTo>
                    <a:lnTo>
                      <a:pt x="699" y="258"/>
                    </a:lnTo>
                    <a:lnTo>
                      <a:pt x="700" y="258"/>
                    </a:lnTo>
                    <a:lnTo>
                      <a:pt x="700" y="259"/>
                    </a:lnTo>
                    <a:lnTo>
                      <a:pt x="701" y="259"/>
                    </a:lnTo>
                    <a:lnTo>
                      <a:pt x="701" y="261"/>
                    </a:lnTo>
                    <a:lnTo>
                      <a:pt x="703" y="261"/>
                    </a:lnTo>
                    <a:lnTo>
                      <a:pt x="703" y="262"/>
                    </a:lnTo>
                    <a:lnTo>
                      <a:pt x="704" y="262"/>
                    </a:lnTo>
                    <a:lnTo>
                      <a:pt x="704" y="263"/>
                    </a:lnTo>
                    <a:lnTo>
                      <a:pt x="704" y="265"/>
                    </a:lnTo>
                    <a:lnTo>
                      <a:pt x="704" y="266"/>
                    </a:lnTo>
                    <a:lnTo>
                      <a:pt x="704" y="267"/>
                    </a:lnTo>
                    <a:lnTo>
                      <a:pt x="703" y="267"/>
                    </a:lnTo>
                    <a:lnTo>
                      <a:pt x="701" y="267"/>
                    </a:lnTo>
                    <a:lnTo>
                      <a:pt x="700" y="267"/>
                    </a:lnTo>
                    <a:lnTo>
                      <a:pt x="699" y="268"/>
                    </a:lnTo>
                    <a:lnTo>
                      <a:pt x="697" y="268"/>
                    </a:lnTo>
                    <a:lnTo>
                      <a:pt x="696" y="268"/>
                    </a:lnTo>
                    <a:lnTo>
                      <a:pt x="697" y="267"/>
                    </a:lnTo>
                    <a:lnTo>
                      <a:pt x="696" y="267"/>
                    </a:lnTo>
                    <a:lnTo>
                      <a:pt x="696" y="266"/>
                    </a:lnTo>
                    <a:lnTo>
                      <a:pt x="696" y="265"/>
                    </a:lnTo>
                    <a:lnTo>
                      <a:pt x="695" y="265"/>
                    </a:lnTo>
                    <a:lnTo>
                      <a:pt x="693" y="265"/>
                    </a:lnTo>
                    <a:lnTo>
                      <a:pt x="693" y="263"/>
                    </a:lnTo>
                    <a:lnTo>
                      <a:pt x="692" y="263"/>
                    </a:lnTo>
                    <a:lnTo>
                      <a:pt x="692" y="262"/>
                    </a:lnTo>
                    <a:lnTo>
                      <a:pt x="691" y="262"/>
                    </a:lnTo>
                    <a:lnTo>
                      <a:pt x="691" y="263"/>
                    </a:lnTo>
                    <a:lnTo>
                      <a:pt x="691" y="262"/>
                    </a:lnTo>
                    <a:lnTo>
                      <a:pt x="691" y="263"/>
                    </a:lnTo>
                    <a:lnTo>
                      <a:pt x="691" y="265"/>
                    </a:lnTo>
                    <a:lnTo>
                      <a:pt x="691" y="266"/>
                    </a:lnTo>
                    <a:lnTo>
                      <a:pt x="689" y="266"/>
                    </a:lnTo>
                    <a:lnTo>
                      <a:pt x="688" y="266"/>
                    </a:lnTo>
                    <a:lnTo>
                      <a:pt x="687" y="266"/>
                    </a:lnTo>
                    <a:lnTo>
                      <a:pt x="686" y="265"/>
                    </a:lnTo>
                    <a:lnTo>
                      <a:pt x="684" y="265"/>
                    </a:lnTo>
                    <a:lnTo>
                      <a:pt x="683" y="265"/>
                    </a:lnTo>
                    <a:lnTo>
                      <a:pt x="683" y="263"/>
                    </a:lnTo>
                    <a:lnTo>
                      <a:pt x="683" y="262"/>
                    </a:lnTo>
                    <a:lnTo>
                      <a:pt x="683" y="261"/>
                    </a:lnTo>
                    <a:lnTo>
                      <a:pt x="683" y="259"/>
                    </a:lnTo>
                    <a:lnTo>
                      <a:pt x="683" y="258"/>
                    </a:lnTo>
                    <a:lnTo>
                      <a:pt x="682" y="258"/>
                    </a:lnTo>
                    <a:lnTo>
                      <a:pt x="680" y="258"/>
                    </a:lnTo>
                    <a:lnTo>
                      <a:pt x="679" y="258"/>
                    </a:lnTo>
                    <a:lnTo>
                      <a:pt x="679" y="259"/>
                    </a:lnTo>
                    <a:lnTo>
                      <a:pt x="679" y="258"/>
                    </a:lnTo>
                    <a:lnTo>
                      <a:pt x="678" y="259"/>
                    </a:lnTo>
                    <a:lnTo>
                      <a:pt x="678" y="258"/>
                    </a:lnTo>
                    <a:lnTo>
                      <a:pt x="678" y="257"/>
                    </a:lnTo>
                    <a:lnTo>
                      <a:pt x="676" y="257"/>
                    </a:lnTo>
                    <a:lnTo>
                      <a:pt x="678" y="257"/>
                    </a:lnTo>
                    <a:lnTo>
                      <a:pt x="678" y="255"/>
                    </a:lnTo>
                    <a:lnTo>
                      <a:pt x="676" y="255"/>
                    </a:lnTo>
                    <a:lnTo>
                      <a:pt x="678" y="255"/>
                    </a:lnTo>
                    <a:lnTo>
                      <a:pt x="676" y="255"/>
                    </a:lnTo>
                    <a:lnTo>
                      <a:pt x="676" y="254"/>
                    </a:lnTo>
                    <a:lnTo>
                      <a:pt x="676" y="253"/>
                    </a:lnTo>
                    <a:lnTo>
                      <a:pt x="676" y="254"/>
                    </a:lnTo>
                    <a:lnTo>
                      <a:pt x="676" y="253"/>
                    </a:lnTo>
                    <a:lnTo>
                      <a:pt x="675" y="253"/>
                    </a:lnTo>
                    <a:lnTo>
                      <a:pt x="674" y="253"/>
                    </a:lnTo>
                    <a:lnTo>
                      <a:pt x="672" y="253"/>
                    </a:lnTo>
                    <a:lnTo>
                      <a:pt x="672" y="254"/>
                    </a:lnTo>
                    <a:lnTo>
                      <a:pt x="671" y="254"/>
                    </a:lnTo>
                    <a:lnTo>
                      <a:pt x="670" y="254"/>
                    </a:lnTo>
                    <a:lnTo>
                      <a:pt x="666" y="254"/>
                    </a:lnTo>
                    <a:lnTo>
                      <a:pt x="665" y="254"/>
                    </a:lnTo>
                    <a:lnTo>
                      <a:pt x="665" y="255"/>
                    </a:lnTo>
                    <a:lnTo>
                      <a:pt x="663" y="255"/>
                    </a:lnTo>
                    <a:lnTo>
                      <a:pt x="665" y="255"/>
                    </a:lnTo>
                    <a:lnTo>
                      <a:pt x="663" y="255"/>
                    </a:lnTo>
                    <a:lnTo>
                      <a:pt x="663" y="257"/>
                    </a:lnTo>
                    <a:lnTo>
                      <a:pt x="663" y="258"/>
                    </a:lnTo>
                    <a:lnTo>
                      <a:pt x="662" y="258"/>
                    </a:lnTo>
                    <a:lnTo>
                      <a:pt x="662" y="259"/>
                    </a:lnTo>
                    <a:lnTo>
                      <a:pt x="661" y="259"/>
                    </a:lnTo>
                    <a:lnTo>
                      <a:pt x="661" y="258"/>
                    </a:lnTo>
                    <a:lnTo>
                      <a:pt x="662" y="258"/>
                    </a:lnTo>
                    <a:lnTo>
                      <a:pt x="661" y="258"/>
                    </a:lnTo>
                    <a:lnTo>
                      <a:pt x="661" y="257"/>
                    </a:lnTo>
                    <a:lnTo>
                      <a:pt x="661" y="258"/>
                    </a:lnTo>
                    <a:lnTo>
                      <a:pt x="659" y="258"/>
                    </a:lnTo>
                    <a:lnTo>
                      <a:pt x="658" y="258"/>
                    </a:lnTo>
                    <a:lnTo>
                      <a:pt x="658" y="259"/>
                    </a:lnTo>
                    <a:lnTo>
                      <a:pt x="657" y="259"/>
                    </a:lnTo>
                    <a:lnTo>
                      <a:pt x="655" y="259"/>
                    </a:lnTo>
                    <a:lnTo>
                      <a:pt x="654" y="259"/>
                    </a:lnTo>
                    <a:lnTo>
                      <a:pt x="653" y="259"/>
                    </a:lnTo>
                    <a:lnTo>
                      <a:pt x="651" y="259"/>
                    </a:lnTo>
                    <a:lnTo>
                      <a:pt x="650" y="259"/>
                    </a:lnTo>
                    <a:lnTo>
                      <a:pt x="650" y="258"/>
                    </a:lnTo>
                    <a:lnTo>
                      <a:pt x="649" y="258"/>
                    </a:lnTo>
                    <a:lnTo>
                      <a:pt x="648" y="258"/>
                    </a:lnTo>
                    <a:lnTo>
                      <a:pt x="646" y="258"/>
                    </a:lnTo>
                    <a:lnTo>
                      <a:pt x="645" y="258"/>
                    </a:lnTo>
                    <a:lnTo>
                      <a:pt x="644" y="258"/>
                    </a:lnTo>
                    <a:lnTo>
                      <a:pt x="642" y="258"/>
                    </a:lnTo>
                    <a:lnTo>
                      <a:pt x="641" y="258"/>
                    </a:lnTo>
                    <a:lnTo>
                      <a:pt x="640" y="257"/>
                    </a:lnTo>
                    <a:lnTo>
                      <a:pt x="638" y="257"/>
                    </a:lnTo>
                    <a:lnTo>
                      <a:pt x="637" y="257"/>
                    </a:lnTo>
                    <a:lnTo>
                      <a:pt x="636" y="257"/>
                    </a:lnTo>
                    <a:lnTo>
                      <a:pt x="636" y="255"/>
                    </a:lnTo>
                    <a:lnTo>
                      <a:pt x="637" y="254"/>
                    </a:lnTo>
                    <a:lnTo>
                      <a:pt x="636" y="254"/>
                    </a:lnTo>
                    <a:lnTo>
                      <a:pt x="636" y="253"/>
                    </a:lnTo>
                    <a:lnTo>
                      <a:pt x="634" y="253"/>
                    </a:lnTo>
                    <a:lnTo>
                      <a:pt x="634" y="251"/>
                    </a:lnTo>
                    <a:lnTo>
                      <a:pt x="633" y="251"/>
                    </a:lnTo>
                    <a:lnTo>
                      <a:pt x="633" y="253"/>
                    </a:lnTo>
                    <a:lnTo>
                      <a:pt x="632" y="253"/>
                    </a:lnTo>
                    <a:lnTo>
                      <a:pt x="632" y="251"/>
                    </a:lnTo>
                    <a:lnTo>
                      <a:pt x="631" y="251"/>
                    </a:lnTo>
                    <a:lnTo>
                      <a:pt x="629" y="251"/>
                    </a:lnTo>
                    <a:lnTo>
                      <a:pt x="628" y="251"/>
                    </a:lnTo>
                    <a:lnTo>
                      <a:pt x="628" y="250"/>
                    </a:lnTo>
                    <a:lnTo>
                      <a:pt x="625" y="250"/>
                    </a:lnTo>
                    <a:lnTo>
                      <a:pt x="624" y="250"/>
                    </a:lnTo>
                    <a:lnTo>
                      <a:pt x="623" y="250"/>
                    </a:lnTo>
                    <a:lnTo>
                      <a:pt x="623" y="251"/>
                    </a:lnTo>
                    <a:lnTo>
                      <a:pt x="623" y="253"/>
                    </a:lnTo>
                    <a:lnTo>
                      <a:pt x="621" y="253"/>
                    </a:lnTo>
                    <a:lnTo>
                      <a:pt x="621" y="254"/>
                    </a:lnTo>
                    <a:lnTo>
                      <a:pt x="620" y="254"/>
                    </a:lnTo>
                    <a:lnTo>
                      <a:pt x="619" y="254"/>
                    </a:lnTo>
                    <a:lnTo>
                      <a:pt x="619" y="255"/>
                    </a:lnTo>
                    <a:lnTo>
                      <a:pt x="619" y="257"/>
                    </a:lnTo>
                    <a:lnTo>
                      <a:pt x="617" y="257"/>
                    </a:lnTo>
                    <a:lnTo>
                      <a:pt x="617" y="258"/>
                    </a:lnTo>
                    <a:lnTo>
                      <a:pt x="616" y="258"/>
                    </a:lnTo>
                    <a:lnTo>
                      <a:pt x="616" y="259"/>
                    </a:lnTo>
                    <a:lnTo>
                      <a:pt x="616" y="258"/>
                    </a:lnTo>
                    <a:lnTo>
                      <a:pt x="616" y="257"/>
                    </a:lnTo>
                    <a:lnTo>
                      <a:pt x="616" y="255"/>
                    </a:lnTo>
                    <a:lnTo>
                      <a:pt x="615" y="255"/>
                    </a:lnTo>
                    <a:lnTo>
                      <a:pt x="615" y="254"/>
                    </a:lnTo>
                    <a:lnTo>
                      <a:pt x="615" y="255"/>
                    </a:lnTo>
                    <a:lnTo>
                      <a:pt x="614" y="255"/>
                    </a:lnTo>
                    <a:lnTo>
                      <a:pt x="612" y="255"/>
                    </a:lnTo>
                    <a:lnTo>
                      <a:pt x="611" y="255"/>
                    </a:lnTo>
                    <a:lnTo>
                      <a:pt x="611" y="254"/>
                    </a:lnTo>
                    <a:lnTo>
                      <a:pt x="610" y="254"/>
                    </a:lnTo>
                    <a:lnTo>
                      <a:pt x="610" y="255"/>
                    </a:lnTo>
                    <a:lnTo>
                      <a:pt x="608" y="255"/>
                    </a:lnTo>
                    <a:lnTo>
                      <a:pt x="608" y="257"/>
                    </a:lnTo>
                    <a:lnTo>
                      <a:pt x="608" y="255"/>
                    </a:lnTo>
                    <a:lnTo>
                      <a:pt x="607" y="255"/>
                    </a:lnTo>
                    <a:lnTo>
                      <a:pt x="607" y="254"/>
                    </a:lnTo>
                    <a:lnTo>
                      <a:pt x="606" y="254"/>
                    </a:lnTo>
                    <a:lnTo>
                      <a:pt x="604" y="254"/>
                    </a:lnTo>
                    <a:lnTo>
                      <a:pt x="604" y="255"/>
                    </a:lnTo>
                    <a:lnTo>
                      <a:pt x="604" y="254"/>
                    </a:lnTo>
                    <a:lnTo>
                      <a:pt x="604" y="255"/>
                    </a:lnTo>
                    <a:lnTo>
                      <a:pt x="603" y="255"/>
                    </a:lnTo>
                    <a:lnTo>
                      <a:pt x="602" y="255"/>
                    </a:lnTo>
                    <a:lnTo>
                      <a:pt x="603" y="255"/>
                    </a:lnTo>
                    <a:lnTo>
                      <a:pt x="602" y="255"/>
                    </a:lnTo>
                    <a:lnTo>
                      <a:pt x="602" y="257"/>
                    </a:lnTo>
                    <a:lnTo>
                      <a:pt x="600" y="257"/>
                    </a:lnTo>
                    <a:lnTo>
                      <a:pt x="599" y="257"/>
                    </a:lnTo>
                    <a:lnTo>
                      <a:pt x="598" y="257"/>
                    </a:lnTo>
                    <a:lnTo>
                      <a:pt x="598" y="255"/>
                    </a:lnTo>
                    <a:lnTo>
                      <a:pt x="596" y="255"/>
                    </a:lnTo>
                    <a:lnTo>
                      <a:pt x="596" y="257"/>
                    </a:lnTo>
                    <a:lnTo>
                      <a:pt x="595" y="257"/>
                    </a:lnTo>
                    <a:lnTo>
                      <a:pt x="595" y="255"/>
                    </a:lnTo>
                    <a:lnTo>
                      <a:pt x="596" y="255"/>
                    </a:lnTo>
                    <a:lnTo>
                      <a:pt x="596" y="254"/>
                    </a:lnTo>
                    <a:lnTo>
                      <a:pt x="595" y="254"/>
                    </a:lnTo>
                    <a:lnTo>
                      <a:pt x="595" y="253"/>
                    </a:lnTo>
                    <a:lnTo>
                      <a:pt x="596" y="253"/>
                    </a:lnTo>
                    <a:lnTo>
                      <a:pt x="595" y="253"/>
                    </a:lnTo>
                    <a:lnTo>
                      <a:pt x="595" y="251"/>
                    </a:lnTo>
                    <a:lnTo>
                      <a:pt x="595" y="250"/>
                    </a:lnTo>
                    <a:lnTo>
                      <a:pt x="594" y="250"/>
                    </a:lnTo>
                    <a:lnTo>
                      <a:pt x="594" y="249"/>
                    </a:lnTo>
                    <a:lnTo>
                      <a:pt x="594" y="248"/>
                    </a:lnTo>
                    <a:lnTo>
                      <a:pt x="593" y="248"/>
                    </a:lnTo>
                    <a:lnTo>
                      <a:pt x="593" y="246"/>
                    </a:lnTo>
                    <a:lnTo>
                      <a:pt x="593" y="245"/>
                    </a:lnTo>
                    <a:lnTo>
                      <a:pt x="594" y="245"/>
                    </a:lnTo>
                    <a:lnTo>
                      <a:pt x="595" y="244"/>
                    </a:lnTo>
                    <a:lnTo>
                      <a:pt x="595" y="245"/>
                    </a:lnTo>
                    <a:lnTo>
                      <a:pt x="596" y="245"/>
                    </a:lnTo>
                    <a:lnTo>
                      <a:pt x="598" y="245"/>
                    </a:lnTo>
                    <a:lnTo>
                      <a:pt x="599" y="245"/>
                    </a:lnTo>
                    <a:lnTo>
                      <a:pt x="600" y="245"/>
                    </a:lnTo>
                    <a:lnTo>
                      <a:pt x="602" y="245"/>
                    </a:lnTo>
                    <a:lnTo>
                      <a:pt x="603" y="245"/>
                    </a:lnTo>
                    <a:lnTo>
                      <a:pt x="603" y="244"/>
                    </a:lnTo>
                    <a:lnTo>
                      <a:pt x="604" y="244"/>
                    </a:lnTo>
                    <a:lnTo>
                      <a:pt x="606" y="244"/>
                    </a:lnTo>
                    <a:lnTo>
                      <a:pt x="607" y="244"/>
                    </a:lnTo>
                    <a:lnTo>
                      <a:pt x="608" y="244"/>
                    </a:lnTo>
                    <a:lnTo>
                      <a:pt x="610" y="242"/>
                    </a:lnTo>
                    <a:lnTo>
                      <a:pt x="610" y="241"/>
                    </a:lnTo>
                    <a:lnTo>
                      <a:pt x="611" y="241"/>
                    </a:lnTo>
                    <a:lnTo>
                      <a:pt x="611" y="240"/>
                    </a:lnTo>
                    <a:lnTo>
                      <a:pt x="612" y="240"/>
                    </a:lnTo>
                    <a:lnTo>
                      <a:pt x="612" y="238"/>
                    </a:lnTo>
                    <a:lnTo>
                      <a:pt x="612" y="237"/>
                    </a:lnTo>
                    <a:lnTo>
                      <a:pt x="612" y="236"/>
                    </a:lnTo>
                    <a:lnTo>
                      <a:pt x="614" y="236"/>
                    </a:lnTo>
                    <a:lnTo>
                      <a:pt x="614" y="234"/>
                    </a:lnTo>
                    <a:lnTo>
                      <a:pt x="614" y="233"/>
                    </a:lnTo>
                    <a:lnTo>
                      <a:pt x="614" y="232"/>
                    </a:lnTo>
                    <a:lnTo>
                      <a:pt x="614" y="231"/>
                    </a:lnTo>
                    <a:lnTo>
                      <a:pt x="614" y="229"/>
                    </a:lnTo>
                    <a:lnTo>
                      <a:pt x="612" y="229"/>
                    </a:lnTo>
                    <a:lnTo>
                      <a:pt x="612" y="228"/>
                    </a:lnTo>
                    <a:lnTo>
                      <a:pt x="612" y="227"/>
                    </a:lnTo>
                    <a:lnTo>
                      <a:pt x="611" y="227"/>
                    </a:lnTo>
                    <a:lnTo>
                      <a:pt x="611" y="225"/>
                    </a:lnTo>
                    <a:lnTo>
                      <a:pt x="612" y="225"/>
                    </a:lnTo>
                    <a:lnTo>
                      <a:pt x="612" y="224"/>
                    </a:lnTo>
                    <a:lnTo>
                      <a:pt x="611" y="224"/>
                    </a:lnTo>
                    <a:lnTo>
                      <a:pt x="611" y="223"/>
                    </a:lnTo>
                    <a:lnTo>
                      <a:pt x="611" y="224"/>
                    </a:lnTo>
                    <a:lnTo>
                      <a:pt x="611" y="223"/>
                    </a:lnTo>
                    <a:lnTo>
                      <a:pt x="611" y="221"/>
                    </a:lnTo>
                    <a:lnTo>
                      <a:pt x="610" y="221"/>
                    </a:lnTo>
                    <a:lnTo>
                      <a:pt x="610" y="220"/>
                    </a:lnTo>
                    <a:lnTo>
                      <a:pt x="611" y="220"/>
                    </a:lnTo>
                    <a:lnTo>
                      <a:pt x="610" y="220"/>
                    </a:lnTo>
                    <a:lnTo>
                      <a:pt x="610" y="219"/>
                    </a:lnTo>
                    <a:lnTo>
                      <a:pt x="611" y="219"/>
                    </a:lnTo>
                    <a:lnTo>
                      <a:pt x="610" y="219"/>
                    </a:lnTo>
                    <a:lnTo>
                      <a:pt x="611" y="219"/>
                    </a:lnTo>
                    <a:lnTo>
                      <a:pt x="611" y="217"/>
                    </a:lnTo>
                    <a:lnTo>
                      <a:pt x="612" y="217"/>
                    </a:lnTo>
                    <a:lnTo>
                      <a:pt x="612" y="216"/>
                    </a:lnTo>
                    <a:lnTo>
                      <a:pt x="611" y="216"/>
                    </a:lnTo>
                    <a:lnTo>
                      <a:pt x="612" y="216"/>
                    </a:lnTo>
                    <a:lnTo>
                      <a:pt x="611" y="216"/>
                    </a:lnTo>
                    <a:lnTo>
                      <a:pt x="611" y="215"/>
                    </a:lnTo>
                    <a:lnTo>
                      <a:pt x="611" y="214"/>
                    </a:lnTo>
                    <a:lnTo>
                      <a:pt x="611" y="212"/>
                    </a:lnTo>
                    <a:lnTo>
                      <a:pt x="610" y="212"/>
                    </a:lnTo>
                    <a:lnTo>
                      <a:pt x="610" y="211"/>
                    </a:lnTo>
                    <a:lnTo>
                      <a:pt x="611" y="211"/>
                    </a:lnTo>
                    <a:lnTo>
                      <a:pt x="610" y="211"/>
                    </a:lnTo>
                    <a:lnTo>
                      <a:pt x="610" y="210"/>
                    </a:lnTo>
                    <a:lnTo>
                      <a:pt x="610" y="208"/>
                    </a:lnTo>
                    <a:lnTo>
                      <a:pt x="610" y="207"/>
                    </a:lnTo>
                    <a:lnTo>
                      <a:pt x="608" y="207"/>
                    </a:lnTo>
                    <a:lnTo>
                      <a:pt x="608" y="206"/>
                    </a:lnTo>
                    <a:lnTo>
                      <a:pt x="608" y="204"/>
                    </a:lnTo>
                    <a:lnTo>
                      <a:pt x="608" y="203"/>
                    </a:lnTo>
                    <a:lnTo>
                      <a:pt x="608" y="202"/>
                    </a:lnTo>
                    <a:lnTo>
                      <a:pt x="610" y="202"/>
                    </a:lnTo>
                    <a:lnTo>
                      <a:pt x="608" y="202"/>
                    </a:lnTo>
                    <a:lnTo>
                      <a:pt x="610" y="200"/>
                    </a:lnTo>
                    <a:lnTo>
                      <a:pt x="610" y="199"/>
                    </a:lnTo>
                    <a:lnTo>
                      <a:pt x="608" y="200"/>
                    </a:lnTo>
                    <a:lnTo>
                      <a:pt x="608" y="199"/>
                    </a:lnTo>
                    <a:lnTo>
                      <a:pt x="607" y="199"/>
                    </a:lnTo>
                    <a:lnTo>
                      <a:pt x="607" y="198"/>
                    </a:lnTo>
                    <a:lnTo>
                      <a:pt x="606" y="198"/>
                    </a:lnTo>
                    <a:lnTo>
                      <a:pt x="604" y="198"/>
                    </a:lnTo>
                    <a:lnTo>
                      <a:pt x="604" y="197"/>
                    </a:lnTo>
                    <a:lnTo>
                      <a:pt x="604" y="195"/>
                    </a:lnTo>
                    <a:lnTo>
                      <a:pt x="603" y="195"/>
                    </a:lnTo>
                    <a:lnTo>
                      <a:pt x="604" y="195"/>
                    </a:lnTo>
                    <a:lnTo>
                      <a:pt x="603" y="195"/>
                    </a:lnTo>
                    <a:lnTo>
                      <a:pt x="603" y="194"/>
                    </a:lnTo>
                    <a:lnTo>
                      <a:pt x="603" y="193"/>
                    </a:lnTo>
                    <a:lnTo>
                      <a:pt x="602" y="193"/>
                    </a:lnTo>
                    <a:lnTo>
                      <a:pt x="600" y="193"/>
                    </a:lnTo>
                    <a:lnTo>
                      <a:pt x="600" y="191"/>
                    </a:lnTo>
                    <a:lnTo>
                      <a:pt x="599" y="191"/>
                    </a:lnTo>
                    <a:lnTo>
                      <a:pt x="599" y="190"/>
                    </a:lnTo>
                    <a:lnTo>
                      <a:pt x="599" y="191"/>
                    </a:lnTo>
                    <a:lnTo>
                      <a:pt x="599" y="190"/>
                    </a:lnTo>
                    <a:lnTo>
                      <a:pt x="598" y="190"/>
                    </a:lnTo>
                    <a:lnTo>
                      <a:pt x="598" y="189"/>
                    </a:lnTo>
                    <a:lnTo>
                      <a:pt x="598" y="187"/>
                    </a:lnTo>
                    <a:lnTo>
                      <a:pt x="596" y="187"/>
                    </a:lnTo>
                    <a:lnTo>
                      <a:pt x="596" y="186"/>
                    </a:lnTo>
                    <a:lnTo>
                      <a:pt x="595" y="186"/>
                    </a:lnTo>
                    <a:lnTo>
                      <a:pt x="595" y="185"/>
                    </a:lnTo>
                    <a:lnTo>
                      <a:pt x="594" y="186"/>
                    </a:lnTo>
                    <a:lnTo>
                      <a:pt x="594" y="185"/>
                    </a:lnTo>
                    <a:lnTo>
                      <a:pt x="593" y="185"/>
                    </a:lnTo>
                    <a:lnTo>
                      <a:pt x="593" y="183"/>
                    </a:lnTo>
                    <a:lnTo>
                      <a:pt x="593" y="182"/>
                    </a:lnTo>
                    <a:lnTo>
                      <a:pt x="593" y="181"/>
                    </a:lnTo>
                    <a:lnTo>
                      <a:pt x="594" y="181"/>
                    </a:lnTo>
                    <a:lnTo>
                      <a:pt x="594" y="179"/>
                    </a:lnTo>
                    <a:lnTo>
                      <a:pt x="594" y="178"/>
                    </a:lnTo>
                    <a:lnTo>
                      <a:pt x="594" y="177"/>
                    </a:lnTo>
                    <a:lnTo>
                      <a:pt x="594" y="176"/>
                    </a:lnTo>
                    <a:lnTo>
                      <a:pt x="595" y="176"/>
                    </a:lnTo>
                    <a:lnTo>
                      <a:pt x="596" y="176"/>
                    </a:lnTo>
                    <a:lnTo>
                      <a:pt x="596" y="174"/>
                    </a:lnTo>
                    <a:lnTo>
                      <a:pt x="598" y="174"/>
                    </a:lnTo>
                    <a:lnTo>
                      <a:pt x="598" y="173"/>
                    </a:lnTo>
                    <a:lnTo>
                      <a:pt x="599" y="173"/>
                    </a:lnTo>
                    <a:lnTo>
                      <a:pt x="599" y="172"/>
                    </a:lnTo>
                    <a:lnTo>
                      <a:pt x="600" y="172"/>
                    </a:lnTo>
                    <a:lnTo>
                      <a:pt x="600" y="170"/>
                    </a:lnTo>
                    <a:lnTo>
                      <a:pt x="599" y="170"/>
                    </a:lnTo>
                    <a:lnTo>
                      <a:pt x="599" y="169"/>
                    </a:lnTo>
                    <a:lnTo>
                      <a:pt x="598" y="169"/>
                    </a:lnTo>
                    <a:lnTo>
                      <a:pt x="598" y="168"/>
                    </a:lnTo>
                    <a:lnTo>
                      <a:pt x="598" y="166"/>
                    </a:lnTo>
                    <a:lnTo>
                      <a:pt x="598" y="165"/>
                    </a:lnTo>
                    <a:lnTo>
                      <a:pt x="599" y="165"/>
                    </a:lnTo>
                    <a:lnTo>
                      <a:pt x="599" y="164"/>
                    </a:lnTo>
                    <a:lnTo>
                      <a:pt x="600" y="162"/>
                    </a:lnTo>
                    <a:lnTo>
                      <a:pt x="600" y="161"/>
                    </a:lnTo>
                    <a:lnTo>
                      <a:pt x="602" y="161"/>
                    </a:lnTo>
                    <a:lnTo>
                      <a:pt x="603" y="161"/>
                    </a:lnTo>
                    <a:lnTo>
                      <a:pt x="603" y="160"/>
                    </a:lnTo>
                    <a:lnTo>
                      <a:pt x="602" y="160"/>
                    </a:lnTo>
                    <a:lnTo>
                      <a:pt x="602" y="159"/>
                    </a:lnTo>
                    <a:lnTo>
                      <a:pt x="600" y="159"/>
                    </a:lnTo>
                    <a:lnTo>
                      <a:pt x="600" y="157"/>
                    </a:lnTo>
                    <a:lnTo>
                      <a:pt x="599" y="157"/>
                    </a:lnTo>
                    <a:lnTo>
                      <a:pt x="599" y="156"/>
                    </a:lnTo>
                    <a:lnTo>
                      <a:pt x="599" y="155"/>
                    </a:lnTo>
                    <a:lnTo>
                      <a:pt x="599" y="153"/>
                    </a:lnTo>
                    <a:lnTo>
                      <a:pt x="599" y="152"/>
                    </a:lnTo>
                    <a:lnTo>
                      <a:pt x="599" y="151"/>
                    </a:lnTo>
                    <a:lnTo>
                      <a:pt x="598" y="149"/>
                    </a:lnTo>
                    <a:lnTo>
                      <a:pt x="598" y="148"/>
                    </a:lnTo>
                    <a:lnTo>
                      <a:pt x="598" y="147"/>
                    </a:lnTo>
                    <a:lnTo>
                      <a:pt x="598" y="145"/>
                    </a:lnTo>
                    <a:lnTo>
                      <a:pt x="596" y="144"/>
                    </a:lnTo>
                    <a:lnTo>
                      <a:pt x="596" y="143"/>
                    </a:lnTo>
                    <a:lnTo>
                      <a:pt x="596" y="144"/>
                    </a:lnTo>
                    <a:lnTo>
                      <a:pt x="595" y="144"/>
                    </a:lnTo>
                    <a:lnTo>
                      <a:pt x="594" y="144"/>
                    </a:lnTo>
                    <a:lnTo>
                      <a:pt x="593" y="144"/>
                    </a:lnTo>
                    <a:lnTo>
                      <a:pt x="591" y="144"/>
                    </a:lnTo>
                    <a:lnTo>
                      <a:pt x="591" y="143"/>
                    </a:lnTo>
                    <a:lnTo>
                      <a:pt x="591" y="142"/>
                    </a:lnTo>
                    <a:lnTo>
                      <a:pt x="591" y="140"/>
                    </a:lnTo>
                    <a:lnTo>
                      <a:pt x="590" y="140"/>
                    </a:lnTo>
                    <a:lnTo>
                      <a:pt x="590" y="139"/>
                    </a:lnTo>
                    <a:lnTo>
                      <a:pt x="590" y="138"/>
                    </a:lnTo>
                    <a:lnTo>
                      <a:pt x="590" y="136"/>
                    </a:lnTo>
                    <a:lnTo>
                      <a:pt x="590" y="135"/>
                    </a:lnTo>
                    <a:lnTo>
                      <a:pt x="589" y="132"/>
                    </a:lnTo>
                    <a:lnTo>
                      <a:pt x="587" y="130"/>
                    </a:lnTo>
                    <a:lnTo>
                      <a:pt x="587" y="128"/>
                    </a:lnTo>
                    <a:lnTo>
                      <a:pt x="589" y="127"/>
                    </a:lnTo>
                    <a:lnTo>
                      <a:pt x="587" y="128"/>
                    </a:lnTo>
                    <a:lnTo>
                      <a:pt x="586" y="128"/>
                    </a:lnTo>
                    <a:lnTo>
                      <a:pt x="585" y="128"/>
                    </a:lnTo>
                    <a:lnTo>
                      <a:pt x="583" y="128"/>
                    </a:lnTo>
                    <a:lnTo>
                      <a:pt x="583" y="130"/>
                    </a:lnTo>
                    <a:lnTo>
                      <a:pt x="582" y="130"/>
                    </a:lnTo>
                    <a:lnTo>
                      <a:pt x="582" y="128"/>
                    </a:lnTo>
                    <a:lnTo>
                      <a:pt x="581" y="128"/>
                    </a:lnTo>
                    <a:lnTo>
                      <a:pt x="581" y="130"/>
                    </a:lnTo>
                    <a:lnTo>
                      <a:pt x="579" y="130"/>
                    </a:lnTo>
                    <a:lnTo>
                      <a:pt x="579" y="131"/>
                    </a:lnTo>
                    <a:lnTo>
                      <a:pt x="579" y="130"/>
                    </a:lnTo>
                    <a:lnTo>
                      <a:pt x="579" y="131"/>
                    </a:lnTo>
                    <a:lnTo>
                      <a:pt x="578" y="131"/>
                    </a:lnTo>
                    <a:lnTo>
                      <a:pt x="578" y="130"/>
                    </a:lnTo>
                    <a:lnTo>
                      <a:pt x="577" y="130"/>
                    </a:lnTo>
                    <a:lnTo>
                      <a:pt x="577" y="131"/>
                    </a:lnTo>
                    <a:lnTo>
                      <a:pt x="576" y="131"/>
                    </a:lnTo>
                    <a:lnTo>
                      <a:pt x="574" y="131"/>
                    </a:lnTo>
                    <a:lnTo>
                      <a:pt x="573" y="131"/>
                    </a:lnTo>
                    <a:lnTo>
                      <a:pt x="572" y="131"/>
                    </a:lnTo>
                    <a:lnTo>
                      <a:pt x="570" y="131"/>
                    </a:lnTo>
                    <a:lnTo>
                      <a:pt x="569" y="131"/>
                    </a:lnTo>
                    <a:lnTo>
                      <a:pt x="569" y="132"/>
                    </a:lnTo>
                    <a:lnTo>
                      <a:pt x="568" y="132"/>
                    </a:lnTo>
                    <a:lnTo>
                      <a:pt x="568" y="131"/>
                    </a:lnTo>
                    <a:lnTo>
                      <a:pt x="566" y="131"/>
                    </a:lnTo>
                    <a:lnTo>
                      <a:pt x="565" y="131"/>
                    </a:lnTo>
                    <a:lnTo>
                      <a:pt x="565" y="132"/>
                    </a:lnTo>
                    <a:lnTo>
                      <a:pt x="564" y="132"/>
                    </a:lnTo>
                    <a:lnTo>
                      <a:pt x="564" y="134"/>
                    </a:lnTo>
                    <a:lnTo>
                      <a:pt x="564" y="135"/>
                    </a:lnTo>
                    <a:lnTo>
                      <a:pt x="564" y="134"/>
                    </a:lnTo>
                    <a:lnTo>
                      <a:pt x="564" y="135"/>
                    </a:lnTo>
                    <a:lnTo>
                      <a:pt x="562" y="135"/>
                    </a:lnTo>
                    <a:lnTo>
                      <a:pt x="562" y="136"/>
                    </a:lnTo>
                    <a:lnTo>
                      <a:pt x="561" y="136"/>
                    </a:lnTo>
                    <a:lnTo>
                      <a:pt x="562" y="136"/>
                    </a:lnTo>
                    <a:lnTo>
                      <a:pt x="562" y="138"/>
                    </a:lnTo>
                    <a:lnTo>
                      <a:pt x="561" y="139"/>
                    </a:lnTo>
                    <a:lnTo>
                      <a:pt x="561" y="140"/>
                    </a:lnTo>
                    <a:lnTo>
                      <a:pt x="561" y="142"/>
                    </a:lnTo>
                    <a:lnTo>
                      <a:pt x="561" y="143"/>
                    </a:lnTo>
                    <a:lnTo>
                      <a:pt x="561" y="144"/>
                    </a:lnTo>
                    <a:lnTo>
                      <a:pt x="561" y="145"/>
                    </a:lnTo>
                    <a:lnTo>
                      <a:pt x="561" y="147"/>
                    </a:lnTo>
                    <a:lnTo>
                      <a:pt x="561" y="148"/>
                    </a:lnTo>
                    <a:lnTo>
                      <a:pt x="562" y="148"/>
                    </a:lnTo>
                    <a:lnTo>
                      <a:pt x="561" y="148"/>
                    </a:lnTo>
                    <a:lnTo>
                      <a:pt x="561" y="149"/>
                    </a:lnTo>
                    <a:lnTo>
                      <a:pt x="562" y="149"/>
                    </a:lnTo>
                    <a:lnTo>
                      <a:pt x="562" y="151"/>
                    </a:lnTo>
                    <a:lnTo>
                      <a:pt x="562" y="152"/>
                    </a:lnTo>
                    <a:lnTo>
                      <a:pt x="562" y="151"/>
                    </a:lnTo>
                    <a:lnTo>
                      <a:pt x="561" y="151"/>
                    </a:lnTo>
                    <a:lnTo>
                      <a:pt x="560" y="151"/>
                    </a:lnTo>
                    <a:lnTo>
                      <a:pt x="560" y="149"/>
                    </a:lnTo>
                    <a:lnTo>
                      <a:pt x="559" y="149"/>
                    </a:lnTo>
                    <a:lnTo>
                      <a:pt x="557" y="148"/>
                    </a:lnTo>
                    <a:lnTo>
                      <a:pt x="556" y="148"/>
                    </a:lnTo>
                    <a:lnTo>
                      <a:pt x="556" y="147"/>
                    </a:lnTo>
                    <a:lnTo>
                      <a:pt x="555" y="147"/>
                    </a:lnTo>
                    <a:lnTo>
                      <a:pt x="553" y="147"/>
                    </a:lnTo>
                    <a:lnTo>
                      <a:pt x="552" y="145"/>
                    </a:lnTo>
                    <a:lnTo>
                      <a:pt x="551" y="145"/>
                    </a:lnTo>
                    <a:lnTo>
                      <a:pt x="549" y="144"/>
                    </a:lnTo>
                    <a:lnTo>
                      <a:pt x="548" y="144"/>
                    </a:lnTo>
                    <a:lnTo>
                      <a:pt x="547" y="144"/>
                    </a:lnTo>
                    <a:lnTo>
                      <a:pt x="547" y="143"/>
                    </a:lnTo>
                    <a:lnTo>
                      <a:pt x="545" y="143"/>
                    </a:lnTo>
                    <a:lnTo>
                      <a:pt x="544" y="143"/>
                    </a:lnTo>
                    <a:lnTo>
                      <a:pt x="543" y="143"/>
                    </a:lnTo>
                    <a:lnTo>
                      <a:pt x="542" y="144"/>
                    </a:lnTo>
                    <a:lnTo>
                      <a:pt x="542" y="145"/>
                    </a:lnTo>
                    <a:lnTo>
                      <a:pt x="540" y="151"/>
                    </a:lnTo>
                    <a:lnTo>
                      <a:pt x="540" y="152"/>
                    </a:lnTo>
                    <a:lnTo>
                      <a:pt x="539" y="152"/>
                    </a:lnTo>
                    <a:lnTo>
                      <a:pt x="538" y="152"/>
                    </a:lnTo>
                    <a:lnTo>
                      <a:pt x="538" y="151"/>
                    </a:lnTo>
                    <a:lnTo>
                      <a:pt x="536" y="151"/>
                    </a:lnTo>
                    <a:lnTo>
                      <a:pt x="536" y="149"/>
                    </a:lnTo>
                    <a:lnTo>
                      <a:pt x="535" y="149"/>
                    </a:lnTo>
                    <a:lnTo>
                      <a:pt x="534" y="148"/>
                    </a:lnTo>
                    <a:lnTo>
                      <a:pt x="532" y="148"/>
                    </a:lnTo>
                    <a:lnTo>
                      <a:pt x="532" y="147"/>
                    </a:lnTo>
                    <a:lnTo>
                      <a:pt x="531" y="147"/>
                    </a:lnTo>
                    <a:lnTo>
                      <a:pt x="531" y="145"/>
                    </a:lnTo>
                    <a:lnTo>
                      <a:pt x="530" y="145"/>
                    </a:lnTo>
                    <a:lnTo>
                      <a:pt x="528" y="145"/>
                    </a:lnTo>
                    <a:lnTo>
                      <a:pt x="527" y="144"/>
                    </a:lnTo>
                    <a:lnTo>
                      <a:pt x="527" y="145"/>
                    </a:lnTo>
                    <a:lnTo>
                      <a:pt x="527" y="144"/>
                    </a:lnTo>
                    <a:lnTo>
                      <a:pt x="526" y="144"/>
                    </a:lnTo>
                    <a:lnTo>
                      <a:pt x="524" y="144"/>
                    </a:lnTo>
                    <a:lnTo>
                      <a:pt x="523" y="144"/>
                    </a:lnTo>
                    <a:lnTo>
                      <a:pt x="522" y="144"/>
                    </a:lnTo>
                    <a:lnTo>
                      <a:pt x="521" y="144"/>
                    </a:lnTo>
                    <a:lnTo>
                      <a:pt x="521" y="143"/>
                    </a:lnTo>
                    <a:lnTo>
                      <a:pt x="519" y="143"/>
                    </a:lnTo>
                    <a:lnTo>
                      <a:pt x="519" y="144"/>
                    </a:lnTo>
                    <a:lnTo>
                      <a:pt x="518" y="144"/>
                    </a:lnTo>
                    <a:lnTo>
                      <a:pt x="518" y="145"/>
                    </a:lnTo>
                    <a:lnTo>
                      <a:pt x="517" y="145"/>
                    </a:lnTo>
                    <a:lnTo>
                      <a:pt x="517" y="147"/>
                    </a:lnTo>
                    <a:lnTo>
                      <a:pt x="515" y="147"/>
                    </a:lnTo>
                    <a:lnTo>
                      <a:pt x="515" y="148"/>
                    </a:lnTo>
                    <a:lnTo>
                      <a:pt x="514" y="148"/>
                    </a:lnTo>
                    <a:lnTo>
                      <a:pt x="513" y="148"/>
                    </a:lnTo>
                    <a:lnTo>
                      <a:pt x="511" y="148"/>
                    </a:lnTo>
                    <a:lnTo>
                      <a:pt x="511" y="149"/>
                    </a:lnTo>
                    <a:lnTo>
                      <a:pt x="510" y="149"/>
                    </a:lnTo>
                    <a:lnTo>
                      <a:pt x="510" y="148"/>
                    </a:lnTo>
                    <a:lnTo>
                      <a:pt x="510" y="149"/>
                    </a:lnTo>
                    <a:lnTo>
                      <a:pt x="509" y="149"/>
                    </a:lnTo>
                    <a:lnTo>
                      <a:pt x="509" y="148"/>
                    </a:lnTo>
                    <a:lnTo>
                      <a:pt x="509" y="149"/>
                    </a:lnTo>
                    <a:lnTo>
                      <a:pt x="507" y="149"/>
                    </a:lnTo>
                    <a:lnTo>
                      <a:pt x="506" y="149"/>
                    </a:lnTo>
                    <a:lnTo>
                      <a:pt x="505" y="149"/>
                    </a:lnTo>
                    <a:lnTo>
                      <a:pt x="504" y="149"/>
                    </a:lnTo>
                    <a:lnTo>
                      <a:pt x="504" y="151"/>
                    </a:lnTo>
                    <a:lnTo>
                      <a:pt x="502" y="151"/>
                    </a:lnTo>
                    <a:lnTo>
                      <a:pt x="502" y="152"/>
                    </a:lnTo>
                    <a:lnTo>
                      <a:pt x="502" y="153"/>
                    </a:lnTo>
                    <a:lnTo>
                      <a:pt x="502" y="152"/>
                    </a:lnTo>
                    <a:lnTo>
                      <a:pt x="502" y="153"/>
                    </a:lnTo>
                    <a:lnTo>
                      <a:pt x="501" y="153"/>
                    </a:lnTo>
                    <a:lnTo>
                      <a:pt x="501" y="152"/>
                    </a:lnTo>
                    <a:lnTo>
                      <a:pt x="500" y="152"/>
                    </a:lnTo>
                    <a:lnTo>
                      <a:pt x="498" y="152"/>
                    </a:lnTo>
                    <a:lnTo>
                      <a:pt x="497" y="151"/>
                    </a:lnTo>
                    <a:lnTo>
                      <a:pt x="494" y="149"/>
                    </a:lnTo>
                    <a:lnTo>
                      <a:pt x="494" y="148"/>
                    </a:lnTo>
                    <a:lnTo>
                      <a:pt x="493" y="148"/>
                    </a:lnTo>
                    <a:lnTo>
                      <a:pt x="492" y="148"/>
                    </a:lnTo>
                    <a:lnTo>
                      <a:pt x="492" y="147"/>
                    </a:lnTo>
                    <a:lnTo>
                      <a:pt x="490" y="147"/>
                    </a:lnTo>
                    <a:lnTo>
                      <a:pt x="489" y="147"/>
                    </a:lnTo>
                    <a:lnTo>
                      <a:pt x="489" y="145"/>
                    </a:lnTo>
                    <a:lnTo>
                      <a:pt x="489" y="147"/>
                    </a:lnTo>
                    <a:lnTo>
                      <a:pt x="488" y="147"/>
                    </a:lnTo>
                    <a:lnTo>
                      <a:pt x="488" y="145"/>
                    </a:lnTo>
                    <a:lnTo>
                      <a:pt x="487" y="145"/>
                    </a:lnTo>
                    <a:lnTo>
                      <a:pt x="487" y="147"/>
                    </a:lnTo>
                    <a:lnTo>
                      <a:pt x="485" y="147"/>
                    </a:lnTo>
                    <a:lnTo>
                      <a:pt x="484" y="147"/>
                    </a:lnTo>
                    <a:lnTo>
                      <a:pt x="483" y="147"/>
                    </a:lnTo>
                    <a:lnTo>
                      <a:pt x="483" y="148"/>
                    </a:lnTo>
                    <a:lnTo>
                      <a:pt x="481" y="148"/>
                    </a:lnTo>
                    <a:lnTo>
                      <a:pt x="481" y="149"/>
                    </a:lnTo>
                    <a:lnTo>
                      <a:pt x="480" y="149"/>
                    </a:lnTo>
                    <a:lnTo>
                      <a:pt x="479" y="149"/>
                    </a:lnTo>
                    <a:lnTo>
                      <a:pt x="477" y="149"/>
                    </a:lnTo>
                    <a:lnTo>
                      <a:pt x="476" y="148"/>
                    </a:lnTo>
                    <a:lnTo>
                      <a:pt x="475" y="148"/>
                    </a:lnTo>
                    <a:lnTo>
                      <a:pt x="473" y="148"/>
                    </a:lnTo>
                    <a:lnTo>
                      <a:pt x="471" y="145"/>
                    </a:lnTo>
                    <a:lnTo>
                      <a:pt x="470" y="144"/>
                    </a:lnTo>
                    <a:lnTo>
                      <a:pt x="470" y="145"/>
                    </a:lnTo>
                    <a:lnTo>
                      <a:pt x="468" y="145"/>
                    </a:lnTo>
                    <a:lnTo>
                      <a:pt x="467" y="145"/>
                    </a:lnTo>
                    <a:lnTo>
                      <a:pt x="466" y="145"/>
                    </a:lnTo>
                    <a:lnTo>
                      <a:pt x="464" y="145"/>
                    </a:lnTo>
                    <a:lnTo>
                      <a:pt x="463" y="145"/>
                    </a:lnTo>
                    <a:lnTo>
                      <a:pt x="462" y="145"/>
                    </a:lnTo>
                    <a:lnTo>
                      <a:pt x="462" y="147"/>
                    </a:lnTo>
                    <a:lnTo>
                      <a:pt x="462" y="145"/>
                    </a:lnTo>
                    <a:lnTo>
                      <a:pt x="462" y="147"/>
                    </a:lnTo>
                    <a:lnTo>
                      <a:pt x="460" y="147"/>
                    </a:lnTo>
                    <a:lnTo>
                      <a:pt x="459" y="147"/>
                    </a:lnTo>
                    <a:lnTo>
                      <a:pt x="458" y="147"/>
                    </a:lnTo>
                    <a:lnTo>
                      <a:pt x="458" y="148"/>
                    </a:lnTo>
                    <a:lnTo>
                      <a:pt x="456" y="148"/>
                    </a:lnTo>
                    <a:lnTo>
                      <a:pt x="455" y="148"/>
                    </a:lnTo>
                    <a:lnTo>
                      <a:pt x="455" y="149"/>
                    </a:lnTo>
                    <a:lnTo>
                      <a:pt x="454" y="149"/>
                    </a:lnTo>
                    <a:lnTo>
                      <a:pt x="452" y="149"/>
                    </a:lnTo>
                    <a:lnTo>
                      <a:pt x="451" y="149"/>
                    </a:lnTo>
                    <a:lnTo>
                      <a:pt x="451" y="151"/>
                    </a:lnTo>
                    <a:lnTo>
                      <a:pt x="450" y="151"/>
                    </a:lnTo>
                    <a:lnTo>
                      <a:pt x="450" y="152"/>
                    </a:lnTo>
                    <a:lnTo>
                      <a:pt x="450" y="153"/>
                    </a:lnTo>
                    <a:lnTo>
                      <a:pt x="449" y="153"/>
                    </a:lnTo>
                    <a:lnTo>
                      <a:pt x="449" y="155"/>
                    </a:lnTo>
                    <a:lnTo>
                      <a:pt x="447" y="155"/>
                    </a:lnTo>
                    <a:lnTo>
                      <a:pt x="447" y="153"/>
                    </a:lnTo>
                    <a:lnTo>
                      <a:pt x="446" y="153"/>
                    </a:lnTo>
                    <a:lnTo>
                      <a:pt x="446" y="152"/>
                    </a:lnTo>
                    <a:lnTo>
                      <a:pt x="445" y="152"/>
                    </a:lnTo>
                    <a:lnTo>
                      <a:pt x="445" y="151"/>
                    </a:lnTo>
                    <a:lnTo>
                      <a:pt x="443" y="151"/>
                    </a:lnTo>
                    <a:lnTo>
                      <a:pt x="443" y="149"/>
                    </a:lnTo>
                    <a:lnTo>
                      <a:pt x="442" y="149"/>
                    </a:lnTo>
                    <a:lnTo>
                      <a:pt x="442" y="148"/>
                    </a:lnTo>
                    <a:lnTo>
                      <a:pt x="442" y="147"/>
                    </a:lnTo>
                    <a:lnTo>
                      <a:pt x="441" y="145"/>
                    </a:lnTo>
                    <a:lnTo>
                      <a:pt x="441" y="144"/>
                    </a:lnTo>
                    <a:lnTo>
                      <a:pt x="439" y="144"/>
                    </a:lnTo>
                    <a:lnTo>
                      <a:pt x="439" y="143"/>
                    </a:lnTo>
                    <a:lnTo>
                      <a:pt x="438" y="143"/>
                    </a:lnTo>
                    <a:lnTo>
                      <a:pt x="435" y="143"/>
                    </a:lnTo>
                    <a:lnTo>
                      <a:pt x="430" y="142"/>
                    </a:lnTo>
                    <a:lnTo>
                      <a:pt x="429" y="142"/>
                    </a:lnTo>
                    <a:lnTo>
                      <a:pt x="428" y="142"/>
                    </a:lnTo>
                    <a:lnTo>
                      <a:pt x="426" y="142"/>
                    </a:lnTo>
                    <a:lnTo>
                      <a:pt x="424" y="142"/>
                    </a:lnTo>
                    <a:lnTo>
                      <a:pt x="422" y="142"/>
                    </a:lnTo>
                    <a:lnTo>
                      <a:pt x="421" y="142"/>
                    </a:lnTo>
                    <a:lnTo>
                      <a:pt x="420" y="142"/>
                    </a:lnTo>
                    <a:lnTo>
                      <a:pt x="417" y="142"/>
                    </a:lnTo>
                    <a:lnTo>
                      <a:pt x="416" y="142"/>
                    </a:lnTo>
                    <a:lnTo>
                      <a:pt x="415" y="142"/>
                    </a:lnTo>
                    <a:lnTo>
                      <a:pt x="413" y="139"/>
                    </a:lnTo>
                    <a:lnTo>
                      <a:pt x="409" y="138"/>
                    </a:lnTo>
                    <a:lnTo>
                      <a:pt x="408" y="135"/>
                    </a:lnTo>
                    <a:lnTo>
                      <a:pt x="405" y="132"/>
                    </a:lnTo>
                    <a:lnTo>
                      <a:pt x="404" y="132"/>
                    </a:lnTo>
                    <a:lnTo>
                      <a:pt x="404" y="134"/>
                    </a:lnTo>
                    <a:lnTo>
                      <a:pt x="403" y="134"/>
                    </a:lnTo>
                    <a:lnTo>
                      <a:pt x="403" y="132"/>
                    </a:lnTo>
                    <a:lnTo>
                      <a:pt x="401" y="132"/>
                    </a:lnTo>
                    <a:lnTo>
                      <a:pt x="401" y="134"/>
                    </a:lnTo>
                    <a:lnTo>
                      <a:pt x="400" y="134"/>
                    </a:lnTo>
                    <a:lnTo>
                      <a:pt x="399" y="134"/>
                    </a:lnTo>
                    <a:lnTo>
                      <a:pt x="399" y="135"/>
                    </a:lnTo>
                    <a:lnTo>
                      <a:pt x="398" y="135"/>
                    </a:lnTo>
                    <a:lnTo>
                      <a:pt x="398" y="136"/>
                    </a:lnTo>
                    <a:lnTo>
                      <a:pt x="398" y="138"/>
                    </a:lnTo>
                    <a:lnTo>
                      <a:pt x="398" y="139"/>
                    </a:lnTo>
                    <a:lnTo>
                      <a:pt x="398" y="140"/>
                    </a:lnTo>
                    <a:lnTo>
                      <a:pt x="398" y="142"/>
                    </a:lnTo>
                    <a:lnTo>
                      <a:pt x="398" y="143"/>
                    </a:lnTo>
                    <a:lnTo>
                      <a:pt x="399" y="143"/>
                    </a:lnTo>
                    <a:lnTo>
                      <a:pt x="399" y="144"/>
                    </a:lnTo>
                    <a:lnTo>
                      <a:pt x="398" y="144"/>
                    </a:lnTo>
                    <a:lnTo>
                      <a:pt x="398" y="145"/>
                    </a:lnTo>
                    <a:lnTo>
                      <a:pt x="399" y="145"/>
                    </a:lnTo>
                    <a:lnTo>
                      <a:pt x="399" y="147"/>
                    </a:lnTo>
                    <a:lnTo>
                      <a:pt x="400" y="147"/>
                    </a:lnTo>
                    <a:lnTo>
                      <a:pt x="400" y="148"/>
                    </a:lnTo>
                    <a:lnTo>
                      <a:pt x="400" y="149"/>
                    </a:lnTo>
                    <a:lnTo>
                      <a:pt x="399" y="149"/>
                    </a:lnTo>
                    <a:lnTo>
                      <a:pt x="399" y="151"/>
                    </a:lnTo>
                    <a:lnTo>
                      <a:pt x="400" y="151"/>
                    </a:lnTo>
                    <a:lnTo>
                      <a:pt x="400" y="152"/>
                    </a:lnTo>
                    <a:lnTo>
                      <a:pt x="399" y="152"/>
                    </a:lnTo>
                    <a:lnTo>
                      <a:pt x="398" y="152"/>
                    </a:lnTo>
                    <a:lnTo>
                      <a:pt x="398" y="153"/>
                    </a:lnTo>
                    <a:lnTo>
                      <a:pt x="399" y="153"/>
                    </a:lnTo>
                    <a:lnTo>
                      <a:pt x="399" y="155"/>
                    </a:lnTo>
                    <a:lnTo>
                      <a:pt x="399" y="156"/>
                    </a:lnTo>
                    <a:lnTo>
                      <a:pt x="399" y="157"/>
                    </a:lnTo>
                    <a:lnTo>
                      <a:pt x="396" y="157"/>
                    </a:lnTo>
                    <a:lnTo>
                      <a:pt x="396" y="159"/>
                    </a:lnTo>
                    <a:lnTo>
                      <a:pt x="396" y="160"/>
                    </a:lnTo>
                    <a:lnTo>
                      <a:pt x="398" y="161"/>
                    </a:lnTo>
                    <a:lnTo>
                      <a:pt x="399" y="161"/>
                    </a:lnTo>
                    <a:lnTo>
                      <a:pt x="400" y="162"/>
                    </a:lnTo>
                    <a:lnTo>
                      <a:pt x="400" y="164"/>
                    </a:lnTo>
                    <a:lnTo>
                      <a:pt x="399" y="162"/>
                    </a:lnTo>
                    <a:lnTo>
                      <a:pt x="398" y="162"/>
                    </a:lnTo>
                    <a:lnTo>
                      <a:pt x="396" y="162"/>
                    </a:lnTo>
                    <a:lnTo>
                      <a:pt x="396" y="164"/>
                    </a:lnTo>
                    <a:lnTo>
                      <a:pt x="395" y="162"/>
                    </a:lnTo>
                    <a:lnTo>
                      <a:pt x="395" y="161"/>
                    </a:lnTo>
                    <a:lnTo>
                      <a:pt x="394" y="162"/>
                    </a:lnTo>
                    <a:lnTo>
                      <a:pt x="395" y="161"/>
                    </a:lnTo>
                    <a:lnTo>
                      <a:pt x="394" y="160"/>
                    </a:lnTo>
                    <a:lnTo>
                      <a:pt x="395" y="160"/>
                    </a:lnTo>
                    <a:lnTo>
                      <a:pt x="394" y="160"/>
                    </a:lnTo>
                    <a:lnTo>
                      <a:pt x="392" y="160"/>
                    </a:lnTo>
                    <a:lnTo>
                      <a:pt x="392" y="161"/>
                    </a:lnTo>
                    <a:lnTo>
                      <a:pt x="392" y="162"/>
                    </a:lnTo>
                    <a:lnTo>
                      <a:pt x="392" y="164"/>
                    </a:lnTo>
                    <a:lnTo>
                      <a:pt x="392" y="165"/>
                    </a:lnTo>
                    <a:lnTo>
                      <a:pt x="391" y="164"/>
                    </a:lnTo>
                    <a:lnTo>
                      <a:pt x="391" y="162"/>
                    </a:lnTo>
                    <a:lnTo>
                      <a:pt x="391" y="161"/>
                    </a:lnTo>
                    <a:lnTo>
                      <a:pt x="390" y="161"/>
                    </a:lnTo>
                    <a:lnTo>
                      <a:pt x="390" y="160"/>
                    </a:lnTo>
                    <a:lnTo>
                      <a:pt x="388" y="159"/>
                    </a:lnTo>
                    <a:lnTo>
                      <a:pt x="388" y="157"/>
                    </a:lnTo>
                    <a:lnTo>
                      <a:pt x="388" y="155"/>
                    </a:lnTo>
                    <a:lnTo>
                      <a:pt x="388" y="153"/>
                    </a:lnTo>
                    <a:lnTo>
                      <a:pt x="387" y="153"/>
                    </a:lnTo>
                    <a:lnTo>
                      <a:pt x="387" y="155"/>
                    </a:lnTo>
                    <a:lnTo>
                      <a:pt x="386" y="155"/>
                    </a:lnTo>
                    <a:lnTo>
                      <a:pt x="386" y="156"/>
                    </a:lnTo>
                    <a:lnTo>
                      <a:pt x="386" y="157"/>
                    </a:lnTo>
                    <a:lnTo>
                      <a:pt x="384" y="157"/>
                    </a:lnTo>
                    <a:lnTo>
                      <a:pt x="384" y="159"/>
                    </a:lnTo>
                    <a:lnTo>
                      <a:pt x="384" y="160"/>
                    </a:lnTo>
                    <a:lnTo>
                      <a:pt x="383" y="160"/>
                    </a:lnTo>
                    <a:lnTo>
                      <a:pt x="383" y="161"/>
                    </a:lnTo>
                    <a:lnTo>
                      <a:pt x="383" y="162"/>
                    </a:lnTo>
                    <a:lnTo>
                      <a:pt x="383" y="164"/>
                    </a:lnTo>
                    <a:lnTo>
                      <a:pt x="383" y="165"/>
                    </a:lnTo>
                    <a:lnTo>
                      <a:pt x="384" y="165"/>
                    </a:lnTo>
                    <a:lnTo>
                      <a:pt x="386" y="165"/>
                    </a:lnTo>
                    <a:lnTo>
                      <a:pt x="386" y="166"/>
                    </a:lnTo>
                    <a:lnTo>
                      <a:pt x="386" y="168"/>
                    </a:lnTo>
                    <a:lnTo>
                      <a:pt x="384" y="168"/>
                    </a:lnTo>
                    <a:lnTo>
                      <a:pt x="384" y="169"/>
                    </a:lnTo>
                    <a:lnTo>
                      <a:pt x="384" y="170"/>
                    </a:lnTo>
                    <a:lnTo>
                      <a:pt x="383" y="170"/>
                    </a:lnTo>
                    <a:lnTo>
                      <a:pt x="383" y="172"/>
                    </a:lnTo>
                    <a:lnTo>
                      <a:pt x="383" y="173"/>
                    </a:lnTo>
                    <a:lnTo>
                      <a:pt x="382" y="173"/>
                    </a:lnTo>
                    <a:lnTo>
                      <a:pt x="382" y="174"/>
                    </a:lnTo>
                    <a:lnTo>
                      <a:pt x="380" y="176"/>
                    </a:lnTo>
                    <a:lnTo>
                      <a:pt x="380" y="177"/>
                    </a:lnTo>
                    <a:lnTo>
                      <a:pt x="379" y="177"/>
                    </a:lnTo>
                    <a:lnTo>
                      <a:pt x="378" y="178"/>
                    </a:lnTo>
                    <a:lnTo>
                      <a:pt x="377" y="178"/>
                    </a:lnTo>
                    <a:lnTo>
                      <a:pt x="378" y="178"/>
                    </a:lnTo>
                    <a:lnTo>
                      <a:pt x="377" y="179"/>
                    </a:lnTo>
                    <a:lnTo>
                      <a:pt x="375" y="179"/>
                    </a:lnTo>
                    <a:lnTo>
                      <a:pt x="375" y="181"/>
                    </a:lnTo>
                    <a:lnTo>
                      <a:pt x="374" y="181"/>
                    </a:lnTo>
                    <a:lnTo>
                      <a:pt x="374" y="182"/>
                    </a:lnTo>
                    <a:lnTo>
                      <a:pt x="373" y="182"/>
                    </a:lnTo>
                    <a:lnTo>
                      <a:pt x="373" y="183"/>
                    </a:lnTo>
                    <a:lnTo>
                      <a:pt x="371" y="185"/>
                    </a:lnTo>
                    <a:lnTo>
                      <a:pt x="370" y="185"/>
                    </a:lnTo>
                    <a:lnTo>
                      <a:pt x="369" y="185"/>
                    </a:lnTo>
                    <a:lnTo>
                      <a:pt x="369" y="186"/>
                    </a:lnTo>
                    <a:lnTo>
                      <a:pt x="369" y="185"/>
                    </a:lnTo>
                    <a:lnTo>
                      <a:pt x="369" y="186"/>
                    </a:lnTo>
                    <a:lnTo>
                      <a:pt x="367" y="186"/>
                    </a:lnTo>
                    <a:lnTo>
                      <a:pt x="367" y="187"/>
                    </a:lnTo>
                    <a:lnTo>
                      <a:pt x="366" y="187"/>
                    </a:lnTo>
                    <a:lnTo>
                      <a:pt x="366" y="189"/>
                    </a:lnTo>
                    <a:lnTo>
                      <a:pt x="367" y="189"/>
                    </a:lnTo>
                    <a:lnTo>
                      <a:pt x="366" y="189"/>
                    </a:lnTo>
                    <a:lnTo>
                      <a:pt x="366" y="190"/>
                    </a:lnTo>
                    <a:lnTo>
                      <a:pt x="365" y="190"/>
                    </a:lnTo>
                    <a:lnTo>
                      <a:pt x="363" y="190"/>
                    </a:lnTo>
                    <a:lnTo>
                      <a:pt x="363" y="189"/>
                    </a:lnTo>
                    <a:lnTo>
                      <a:pt x="362" y="189"/>
                    </a:lnTo>
                    <a:lnTo>
                      <a:pt x="361" y="189"/>
                    </a:lnTo>
                    <a:lnTo>
                      <a:pt x="360" y="189"/>
                    </a:lnTo>
                    <a:lnTo>
                      <a:pt x="358" y="189"/>
                    </a:lnTo>
                    <a:lnTo>
                      <a:pt x="357" y="189"/>
                    </a:lnTo>
                    <a:lnTo>
                      <a:pt x="356" y="189"/>
                    </a:lnTo>
                    <a:lnTo>
                      <a:pt x="356" y="187"/>
                    </a:lnTo>
                    <a:lnTo>
                      <a:pt x="357" y="186"/>
                    </a:lnTo>
                    <a:lnTo>
                      <a:pt x="357" y="185"/>
                    </a:lnTo>
                    <a:lnTo>
                      <a:pt x="356" y="185"/>
                    </a:lnTo>
                    <a:lnTo>
                      <a:pt x="354" y="185"/>
                    </a:lnTo>
                    <a:lnTo>
                      <a:pt x="353" y="183"/>
                    </a:lnTo>
                    <a:lnTo>
                      <a:pt x="354" y="182"/>
                    </a:lnTo>
                    <a:lnTo>
                      <a:pt x="353" y="182"/>
                    </a:lnTo>
                    <a:lnTo>
                      <a:pt x="353" y="181"/>
                    </a:lnTo>
                    <a:lnTo>
                      <a:pt x="352" y="182"/>
                    </a:lnTo>
                    <a:lnTo>
                      <a:pt x="352" y="181"/>
                    </a:lnTo>
                    <a:lnTo>
                      <a:pt x="350" y="181"/>
                    </a:lnTo>
                    <a:lnTo>
                      <a:pt x="350" y="179"/>
                    </a:lnTo>
                    <a:lnTo>
                      <a:pt x="349" y="179"/>
                    </a:lnTo>
                    <a:lnTo>
                      <a:pt x="348" y="181"/>
                    </a:lnTo>
                    <a:lnTo>
                      <a:pt x="348" y="182"/>
                    </a:lnTo>
                    <a:lnTo>
                      <a:pt x="346" y="183"/>
                    </a:lnTo>
                    <a:lnTo>
                      <a:pt x="346" y="182"/>
                    </a:lnTo>
                    <a:lnTo>
                      <a:pt x="346" y="181"/>
                    </a:lnTo>
                    <a:lnTo>
                      <a:pt x="346" y="179"/>
                    </a:lnTo>
                    <a:lnTo>
                      <a:pt x="348" y="179"/>
                    </a:lnTo>
                    <a:lnTo>
                      <a:pt x="346" y="179"/>
                    </a:lnTo>
                    <a:lnTo>
                      <a:pt x="346" y="178"/>
                    </a:lnTo>
                    <a:lnTo>
                      <a:pt x="345" y="179"/>
                    </a:lnTo>
                    <a:lnTo>
                      <a:pt x="344" y="179"/>
                    </a:lnTo>
                    <a:lnTo>
                      <a:pt x="345" y="181"/>
                    </a:lnTo>
                    <a:lnTo>
                      <a:pt x="344" y="181"/>
                    </a:lnTo>
                    <a:lnTo>
                      <a:pt x="344" y="182"/>
                    </a:lnTo>
                    <a:lnTo>
                      <a:pt x="343" y="182"/>
                    </a:lnTo>
                    <a:lnTo>
                      <a:pt x="343" y="183"/>
                    </a:lnTo>
                    <a:lnTo>
                      <a:pt x="341" y="183"/>
                    </a:lnTo>
                    <a:lnTo>
                      <a:pt x="340" y="183"/>
                    </a:lnTo>
                    <a:lnTo>
                      <a:pt x="340" y="182"/>
                    </a:lnTo>
                    <a:lnTo>
                      <a:pt x="339" y="182"/>
                    </a:lnTo>
                    <a:lnTo>
                      <a:pt x="337" y="182"/>
                    </a:lnTo>
                    <a:lnTo>
                      <a:pt x="337" y="183"/>
                    </a:lnTo>
                    <a:lnTo>
                      <a:pt x="337" y="182"/>
                    </a:lnTo>
                    <a:lnTo>
                      <a:pt x="337" y="181"/>
                    </a:lnTo>
                    <a:lnTo>
                      <a:pt x="337" y="179"/>
                    </a:lnTo>
                    <a:lnTo>
                      <a:pt x="336" y="179"/>
                    </a:lnTo>
                    <a:lnTo>
                      <a:pt x="336" y="181"/>
                    </a:lnTo>
                    <a:lnTo>
                      <a:pt x="336" y="182"/>
                    </a:lnTo>
                    <a:lnTo>
                      <a:pt x="335" y="182"/>
                    </a:lnTo>
                    <a:lnTo>
                      <a:pt x="333" y="182"/>
                    </a:lnTo>
                    <a:lnTo>
                      <a:pt x="333" y="181"/>
                    </a:lnTo>
                    <a:lnTo>
                      <a:pt x="333" y="179"/>
                    </a:lnTo>
                    <a:lnTo>
                      <a:pt x="332" y="179"/>
                    </a:lnTo>
                    <a:lnTo>
                      <a:pt x="332" y="181"/>
                    </a:lnTo>
                    <a:lnTo>
                      <a:pt x="332" y="182"/>
                    </a:lnTo>
                    <a:lnTo>
                      <a:pt x="331" y="182"/>
                    </a:lnTo>
                    <a:lnTo>
                      <a:pt x="331" y="183"/>
                    </a:lnTo>
                    <a:lnTo>
                      <a:pt x="329" y="183"/>
                    </a:lnTo>
                    <a:lnTo>
                      <a:pt x="328" y="183"/>
                    </a:lnTo>
                    <a:lnTo>
                      <a:pt x="327" y="183"/>
                    </a:lnTo>
                    <a:lnTo>
                      <a:pt x="327" y="182"/>
                    </a:lnTo>
                    <a:lnTo>
                      <a:pt x="326" y="182"/>
                    </a:lnTo>
                    <a:lnTo>
                      <a:pt x="326" y="183"/>
                    </a:lnTo>
                    <a:lnTo>
                      <a:pt x="324" y="183"/>
                    </a:lnTo>
                    <a:lnTo>
                      <a:pt x="324" y="185"/>
                    </a:lnTo>
                    <a:lnTo>
                      <a:pt x="326" y="185"/>
                    </a:lnTo>
                    <a:lnTo>
                      <a:pt x="327" y="185"/>
                    </a:lnTo>
                    <a:lnTo>
                      <a:pt x="327" y="186"/>
                    </a:lnTo>
                    <a:lnTo>
                      <a:pt x="326" y="186"/>
                    </a:lnTo>
                    <a:lnTo>
                      <a:pt x="326" y="187"/>
                    </a:lnTo>
                    <a:lnTo>
                      <a:pt x="327" y="189"/>
                    </a:lnTo>
                    <a:lnTo>
                      <a:pt x="326" y="189"/>
                    </a:lnTo>
                    <a:lnTo>
                      <a:pt x="324" y="187"/>
                    </a:lnTo>
                    <a:lnTo>
                      <a:pt x="323" y="187"/>
                    </a:lnTo>
                    <a:lnTo>
                      <a:pt x="322" y="187"/>
                    </a:lnTo>
                    <a:lnTo>
                      <a:pt x="320" y="187"/>
                    </a:lnTo>
                    <a:lnTo>
                      <a:pt x="320" y="186"/>
                    </a:lnTo>
                    <a:lnTo>
                      <a:pt x="319" y="186"/>
                    </a:lnTo>
                    <a:lnTo>
                      <a:pt x="319" y="187"/>
                    </a:lnTo>
                    <a:lnTo>
                      <a:pt x="318" y="187"/>
                    </a:lnTo>
                    <a:lnTo>
                      <a:pt x="318" y="189"/>
                    </a:lnTo>
                    <a:lnTo>
                      <a:pt x="319" y="189"/>
                    </a:lnTo>
                    <a:lnTo>
                      <a:pt x="320" y="189"/>
                    </a:lnTo>
                    <a:lnTo>
                      <a:pt x="320" y="190"/>
                    </a:lnTo>
                    <a:lnTo>
                      <a:pt x="319" y="190"/>
                    </a:lnTo>
                    <a:lnTo>
                      <a:pt x="318" y="190"/>
                    </a:lnTo>
                    <a:lnTo>
                      <a:pt x="318" y="189"/>
                    </a:lnTo>
                    <a:lnTo>
                      <a:pt x="316" y="189"/>
                    </a:lnTo>
                    <a:lnTo>
                      <a:pt x="316" y="187"/>
                    </a:lnTo>
                    <a:lnTo>
                      <a:pt x="315" y="187"/>
                    </a:lnTo>
                    <a:lnTo>
                      <a:pt x="314" y="187"/>
                    </a:lnTo>
                    <a:lnTo>
                      <a:pt x="314" y="189"/>
                    </a:lnTo>
                    <a:lnTo>
                      <a:pt x="314" y="190"/>
                    </a:lnTo>
                    <a:lnTo>
                      <a:pt x="312" y="190"/>
                    </a:lnTo>
                    <a:lnTo>
                      <a:pt x="311" y="190"/>
                    </a:lnTo>
                    <a:lnTo>
                      <a:pt x="310" y="190"/>
                    </a:lnTo>
                    <a:lnTo>
                      <a:pt x="310" y="189"/>
                    </a:lnTo>
                    <a:lnTo>
                      <a:pt x="308" y="189"/>
                    </a:lnTo>
                    <a:lnTo>
                      <a:pt x="307" y="190"/>
                    </a:lnTo>
                    <a:lnTo>
                      <a:pt x="307" y="191"/>
                    </a:lnTo>
                    <a:lnTo>
                      <a:pt x="306" y="191"/>
                    </a:lnTo>
                    <a:lnTo>
                      <a:pt x="305" y="191"/>
                    </a:lnTo>
                    <a:lnTo>
                      <a:pt x="305" y="193"/>
                    </a:lnTo>
                    <a:lnTo>
                      <a:pt x="305" y="191"/>
                    </a:lnTo>
                    <a:lnTo>
                      <a:pt x="303" y="191"/>
                    </a:lnTo>
                    <a:lnTo>
                      <a:pt x="303" y="193"/>
                    </a:lnTo>
                    <a:lnTo>
                      <a:pt x="303" y="194"/>
                    </a:lnTo>
                    <a:lnTo>
                      <a:pt x="303" y="195"/>
                    </a:lnTo>
                    <a:lnTo>
                      <a:pt x="302" y="195"/>
                    </a:lnTo>
                    <a:lnTo>
                      <a:pt x="302" y="197"/>
                    </a:lnTo>
                    <a:lnTo>
                      <a:pt x="302" y="195"/>
                    </a:lnTo>
                    <a:lnTo>
                      <a:pt x="301" y="195"/>
                    </a:lnTo>
                    <a:lnTo>
                      <a:pt x="301" y="194"/>
                    </a:lnTo>
                    <a:lnTo>
                      <a:pt x="302" y="194"/>
                    </a:lnTo>
                    <a:lnTo>
                      <a:pt x="302" y="193"/>
                    </a:lnTo>
                    <a:lnTo>
                      <a:pt x="301" y="193"/>
                    </a:lnTo>
                    <a:lnTo>
                      <a:pt x="299" y="193"/>
                    </a:lnTo>
                    <a:lnTo>
                      <a:pt x="299" y="194"/>
                    </a:lnTo>
                    <a:lnTo>
                      <a:pt x="298" y="194"/>
                    </a:lnTo>
                    <a:lnTo>
                      <a:pt x="298" y="195"/>
                    </a:lnTo>
                    <a:lnTo>
                      <a:pt x="297" y="194"/>
                    </a:lnTo>
                    <a:lnTo>
                      <a:pt x="297" y="193"/>
                    </a:lnTo>
                    <a:lnTo>
                      <a:pt x="297" y="191"/>
                    </a:lnTo>
                    <a:lnTo>
                      <a:pt x="295" y="191"/>
                    </a:lnTo>
                    <a:lnTo>
                      <a:pt x="294" y="191"/>
                    </a:lnTo>
                    <a:lnTo>
                      <a:pt x="294" y="193"/>
                    </a:lnTo>
                    <a:lnTo>
                      <a:pt x="294" y="194"/>
                    </a:lnTo>
                    <a:lnTo>
                      <a:pt x="293" y="195"/>
                    </a:lnTo>
                    <a:lnTo>
                      <a:pt x="293" y="197"/>
                    </a:lnTo>
                    <a:lnTo>
                      <a:pt x="291" y="197"/>
                    </a:lnTo>
                    <a:lnTo>
                      <a:pt x="291" y="198"/>
                    </a:lnTo>
                    <a:lnTo>
                      <a:pt x="291" y="199"/>
                    </a:lnTo>
                    <a:lnTo>
                      <a:pt x="290" y="199"/>
                    </a:lnTo>
                    <a:lnTo>
                      <a:pt x="290" y="200"/>
                    </a:lnTo>
                    <a:lnTo>
                      <a:pt x="290" y="202"/>
                    </a:lnTo>
                    <a:lnTo>
                      <a:pt x="289" y="202"/>
                    </a:lnTo>
                    <a:lnTo>
                      <a:pt x="289" y="203"/>
                    </a:lnTo>
                    <a:lnTo>
                      <a:pt x="289" y="204"/>
                    </a:lnTo>
                    <a:lnTo>
                      <a:pt x="288" y="204"/>
                    </a:lnTo>
                    <a:lnTo>
                      <a:pt x="286" y="204"/>
                    </a:lnTo>
                    <a:lnTo>
                      <a:pt x="286" y="203"/>
                    </a:lnTo>
                    <a:lnTo>
                      <a:pt x="285" y="203"/>
                    </a:lnTo>
                    <a:lnTo>
                      <a:pt x="284" y="203"/>
                    </a:lnTo>
                    <a:lnTo>
                      <a:pt x="284" y="202"/>
                    </a:lnTo>
                    <a:lnTo>
                      <a:pt x="284" y="200"/>
                    </a:lnTo>
                    <a:lnTo>
                      <a:pt x="284" y="199"/>
                    </a:lnTo>
                    <a:lnTo>
                      <a:pt x="282" y="199"/>
                    </a:lnTo>
                    <a:lnTo>
                      <a:pt x="281" y="199"/>
                    </a:lnTo>
                    <a:lnTo>
                      <a:pt x="280" y="200"/>
                    </a:lnTo>
                    <a:lnTo>
                      <a:pt x="278" y="200"/>
                    </a:lnTo>
                    <a:lnTo>
                      <a:pt x="277" y="200"/>
                    </a:lnTo>
                    <a:lnTo>
                      <a:pt x="277" y="202"/>
                    </a:lnTo>
                    <a:lnTo>
                      <a:pt x="277" y="203"/>
                    </a:lnTo>
                    <a:lnTo>
                      <a:pt x="278" y="203"/>
                    </a:lnTo>
                    <a:lnTo>
                      <a:pt x="280" y="204"/>
                    </a:lnTo>
                    <a:lnTo>
                      <a:pt x="280" y="206"/>
                    </a:lnTo>
                    <a:lnTo>
                      <a:pt x="278" y="206"/>
                    </a:lnTo>
                    <a:lnTo>
                      <a:pt x="277" y="206"/>
                    </a:lnTo>
                    <a:lnTo>
                      <a:pt x="277" y="207"/>
                    </a:lnTo>
                    <a:lnTo>
                      <a:pt x="276" y="207"/>
                    </a:lnTo>
                    <a:lnTo>
                      <a:pt x="276" y="208"/>
                    </a:lnTo>
                    <a:lnTo>
                      <a:pt x="277" y="208"/>
                    </a:lnTo>
                    <a:lnTo>
                      <a:pt x="276" y="208"/>
                    </a:lnTo>
                    <a:lnTo>
                      <a:pt x="276" y="210"/>
                    </a:lnTo>
                    <a:lnTo>
                      <a:pt x="274" y="210"/>
                    </a:lnTo>
                    <a:lnTo>
                      <a:pt x="274" y="211"/>
                    </a:lnTo>
                    <a:lnTo>
                      <a:pt x="273" y="211"/>
                    </a:lnTo>
                    <a:lnTo>
                      <a:pt x="273" y="212"/>
                    </a:lnTo>
                    <a:lnTo>
                      <a:pt x="273" y="214"/>
                    </a:lnTo>
                    <a:lnTo>
                      <a:pt x="274" y="214"/>
                    </a:lnTo>
                    <a:lnTo>
                      <a:pt x="276" y="214"/>
                    </a:lnTo>
                    <a:lnTo>
                      <a:pt x="276" y="215"/>
                    </a:lnTo>
                    <a:lnTo>
                      <a:pt x="276" y="216"/>
                    </a:lnTo>
                    <a:lnTo>
                      <a:pt x="274" y="216"/>
                    </a:lnTo>
                    <a:lnTo>
                      <a:pt x="274" y="217"/>
                    </a:lnTo>
                    <a:lnTo>
                      <a:pt x="273" y="217"/>
                    </a:lnTo>
                    <a:lnTo>
                      <a:pt x="273" y="219"/>
                    </a:lnTo>
                    <a:lnTo>
                      <a:pt x="272" y="219"/>
                    </a:lnTo>
                    <a:lnTo>
                      <a:pt x="272" y="220"/>
                    </a:lnTo>
                    <a:lnTo>
                      <a:pt x="273" y="221"/>
                    </a:lnTo>
                    <a:lnTo>
                      <a:pt x="273" y="223"/>
                    </a:lnTo>
                    <a:lnTo>
                      <a:pt x="273" y="224"/>
                    </a:lnTo>
                    <a:lnTo>
                      <a:pt x="274" y="224"/>
                    </a:lnTo>
                    <a:lnTo>
                      <a:pt x="274" y="225"/>
                    </a:lnTo>
                    <a:lnTo>
                      <a:pt x="273" y="225"/>
                    </a:lnTo>
                    <a:lnTo>
                      <a:pt x="273" y="227"/>
                    </a:lnTo>
                    <a:lnTo>
                      <a:pt x="273" y="225"/>
                    </a:lnTo>
                    <a:lnTo>
                      <a:pt x="272" y="227"/>
                    </a:lnTo>
                    <a:lnTo>
                      <a:pt x="272" y="225"/>
                    </a:lnTo>
                    <a:lnTo>
                      <a:pt x="271" y="225"/>
                    </a:lnTo>
                    <a:lnTo>
                      <a:pt x="269" y="224"/>
                    </a:lnTo>
                    <a:lnTo>
                      <a:pt x="268" y="224"/>
                    </a:lnTo>
                    <a:lnTo>
                      <a:pt x="268" y="225"/>
                    </a:lnTo>
                    <a:lnTo>
                      <a:pt x="268" y="227"/>
                    </a:lnTo>
                    <a:lnTo>
                      <a:pt x="268" y="228"/>
                    </a:lnTo>
                    <a:lnTo>
                      <a:pt x="267" y="228"/>
                    </a:lnTo>
                    <a:lnTo>
                      <a:pt x="267" y="227"/>
                    </a:lnTo>
                    <a:lnTo>
                      <a:pt x="265" y="227"/>
                    </a:lnTo>
                    <a:lnTo>
                      <a:pt x="265" y="228"/>
                    </a:lnTo>
                    <a:lnTo>
                      <a:pt x="265" y="229"/>
                    </a:lnTo>
                    <a:lnTo>
                      <a:pt x="265" y="231"/>
                    </a:lnTo>
                    <a:lnTo>
                      <a:pt x="265" y="232"/>
                    </a:lnTo>
                    <a:lnTo>
                      <a:pt x="267" y="232"/>
                    </a:lnTo>
                    <a:lnTo>
                      <a:pt x="267" y="233"/>
                    </a:lnTo>
                    <a:lnTo>
                      <a:pt x="265" y="233"/>
                    </a:lnTo>
                    <a:lnTo>
                      <a:pt x="264" y="233"/>
                    </a:lnTo>
                    <a:lnTo>
                      <a:pt x="264" y="232"/>
                    </a:lnTo>
                    <a:lnTo>
                      <a:pt x="264" y="233"/>
                    </a:lnTo>
                    <a:lnTo>
                      <a:pt x="264" y="234"/>
                    </a:lnTo>
                    <a:lnTo>
                      <a:pt x="263" y="234"/>
                    </a:lnTo>
                    <a:lnTo>
                      <a:pt x="263" y="236"/>
                    </a:lnTo>
                    <a:lnTo>
                      <a:pt x="263" y="237"/>
                    </a:lnTo>
                    <a:lnTo>
                      <a:pt x="263" y="238"/>
                    </a:lnTo>
                    <a:lnTo>
                      <a:pt x="264" y="238"/>
                    </a:lnTo>
                    <a:lnTo>
                      <a:pt x="263" y="238"/>
                    </a:lnTo>
                    <a:lnTo>
                      <a:pt x="261" y="238"/>
                    </a:lnTo>
                    <a:lnTo>
                      <a:pt x="261" y="237"/>
                    </a:lnTo>
                    <a:lnTo>
                      <a:pt x="260" y="237"/>
                    </a:lnTo>
                    <a:lnTo>
                      <a:pt x="260" y="236"/>
                    </a:lnTo>
                    <a:lnTo>
                      <a:pt x="259" y="237"/>
                    </a:lnTo>
                    <a:lnTo>
                      <a:pt x="257" y="237"/>
                    </a:lnTo>
                    <a:lnTo>
                      <a:pt x="257" y="238"/>
                    </a:lnTo>
                    <a:lnTo>
                      <a:pt x="257" y="240"/>
                    </a:lnTo>
                    <a:lnTo>
                      <a:pt x="257" y="241"/>
                    </a:lnTo>
                    <a:lnTo>
                      <a:pt x="259" y="241"/>
                    </a:lnTo>
                    <a:lnTo>
                      <a:pt x="260" y="240"/>
                    </a:lnTo>
                    <a:lnTo>
                      <a:pt x="260" y="241"/>
                    </a:lnTo>
                    <a:lnTo>
                      <a:pt x="259" y="241"/>
                    </a:lnTo>
                    <a:lnTo>
                      <a:pt x="257" y="241"/>
                    </a:lnTo>
                    <a:lnTo>
                      <a:pt x="256" y="241"/>
                    </a:lnTo>
                    <a:lnTo>
                      <a:pt x="256" y="240"/>
                    </a:lnTo>
                    <a:lnTo>
                      <a:pt x="255" y="240"/>
                    </a:lnTo>
                    <a:lnTo>
                      <a:pt x="255" y="241"/>
                    </a:lnTo>
                    <a:lnTo>
                      <a:pt x="255" y="242"/>
                    </a:lnTo>
                    <a:lnTo>
                      <a:pt x="255" y="244"/>
                    </a:lnTo>
                    <a:lnTo>
                      <a:pt x="255" y="245"/>
                    </a:lnTo>
                    <a:lnTo>
                      <a:pt x="254" y="245"/>
                    </a:lnTo>
                    <a:lnTo>
                      <a:pt x="254" y="244"/>
                    </a:lnTo>
                    <a:lnTo>
                      <a:pt x="252" y="244"/>
                    </a:lnTo>
                    <a:lnTo>
                      <a:pt x="252" y="242"/>
                    </a:lnTo>
                    <a:lnTo>
                      <a:pt x="251" y="242"/>
                    </a:lnTo>
                    <a:lnTo>
                      <a:pt x="251" y="241"/>
                    </a:lnTo>
                    <a:lnTo>
                      <a:pt x="250" y="241"/>
                    </a:lnTo>
                    <a:lnTo>
                      <a:pt x="248" y="241"/>
                    </a:lnTo>
                    <a:lnTo>
                      <a:pt x="248" y="242"/>
                    </a:lnTo>
                    <a:lnTo>
                      <a:pt x="248" y="244"/>
                    </a:lnTo>
                    <a:lnTo>
                      <a:pt x="248" y="245"/>
                    </a:lnTo>
                    <a:lnTo>
                      <a:pt x="247" y="245"/>
                    </a:lnTo>
                    <a:lnTo>
                      <a:pt x="247" y="246"/>
                    </a:lnTo>
                    <a:lnTo>
                      <a:pt x="248" y="246"/>
                    </a:lnTo>
                    <a:lnTo>
                      <a:pt x="248" y="248"/>
                    </a:lnTo>
                    <a:lnTo>
                      <a:pt x="248" y="249"/>
                    </a:lnTo>
                    <a:lnTo>
                      <a:pt x="247" y="249"/>
                    </a:lnTo>
                    <a:lnTo>
                      <a:pt x="247" y="248"/>
                    </a:lnTo>
                    <a:lnTo>
                      <a:pt x="246" y="248"/>
                    </a:lnTo>
                    <a:lnTo>
                      <a:pt x="244" y="248"/>
                    </a:lnTo>
                    <a:lnTo>
                      <a:pt x="243" y="248"/>
                    </a:lnTo>
                    <a:lnTo>
                      <a:pt x="242" y="248"/>
                    </a:lnTo>
                    <a:lnTo>
                      <a:pt x="240" y="248"/>
                    </a:lnTo>
                    <a:lnTo>
                      <a:pt x="240" y="249"/>
                    </a:lnTo>
                    <a:lnTo>
                      <a:pt x="239" y="249"/>
                    </a:lnTo>
                    <a:lnTo>
                      <a:pt x="239" y="250"/>
                    </a:lnTo>
                    <a:lnTo>
                      <a:pt x="239" y="251"/>
                    </a:lnTo>
                    <a:lnTo>
                      <a:pt x="239" y="253"/>
                    </a:lnTo>
                    <a:lnTo>
                      <a:pt x="239" y="254"/>
                    </a:lnTo>
                    <a:lnTo>
                      <a:pt x="238" y="254"/>
                    </a:lnTo>
                    <a:lnTo>
                      <a:pt x="238" y="255"/>
                    </a:lnTo>
                    <a:lnTo>
                      <a:pt x="238" y="257"/>
                    </a:lnTo>
                    <a:lnTo>
                      <a:pt x="236" y="257"/>
                    </a:lnTo>
                    <a:lnTo>
                      <a:pt x="236" y="258"/>
                    </a:lnTo>
                    <a:lnTo>
                      <a:pt x="238" y="258"/>
                    </a:lnTo>
                    <a:lnTo>
                      <a:pt x="238" y="259"/>
                    </a:lnTo>
                    <a:lnTo>
                      <a:pt x="238" y="261"/>
                    </a:lnTo>
                    <a:lnTo>
                      <a:pt x="236" y="261"/>
                    </a:lnTo>
                    <a:lnTo>
                      <a:pt x="236" y="259"/>
                    </a:lnTo>
                    <a:lnTo>
                      <a:pt x="235" y="259"/>
                    </a:lnTo>
                    <a:lnTo>
                      <a:pt x="235" y="258"/>
                    </a:lnTo>
                    <a:lnTo>
                      <a:pt x="234" y="258"/>
                    </a:lnTo>
                    <a:lnTo>
                      <a:pt x="233" y="258"/>
                    </a:lnTo>
                    <a:lnTo>
                      <a:pt x="233" y="259"/>
                    </a:lnTo>
                    <a:lnTo>
                      <a:pt x="233" y="261"/>
                    </a:lnTo>
                    <a:lnTo>
                      <a:pt x="233" y="262"/>
                    </a:lnTo>
                    <a:lnTo>
                      <a:pt x="234" y="262"/>
                    </a:lnTo>
                    <a:lnTo>
                      <a:pt x="234" y="263"/>
                    </a:lnTo>
                    <a:lnTo>
                      <a:pt x="234" y="265"/>
                    </a:lnTo>
                    <a:lnTo>
                      <a:pt x="234" y="263"/>
                    </a:lnTo>
                    <a:lnTo>
                      <a:pt x="233" y="263"/>
                    </a:lnTo>
                    <a:lnTo>
                      <a:pt x="231" y="263"/>
                    </a:lnTo>
                    <a:lnTo>
                      <a:pt x="231" y="265"/>
                    </a:lnTo>
                    <a:lnTo>
                      <a:pt x="230" y="265"/>
                    </a:lnTo>
                    <a:lnTo>
                      <a:pt x="230" y="263"/>
                    </a:lnTo>
                    <a:lnTo>
                      <a:pt x="231" y="263"/>
                    </a:lnTo>
                    <a:lnTo>
                      <a:pt x="231" y="262"/>
                    </a:lnTo>
                    <a:lnTo>
                      <a:pt x="230" y="262"/>
                    </a:lnTo>
                    <a:lnTo>
                      <a:pt x="230" y="261"/>
                    </a:lnTo>
                    <a:lnTo>
                      <a:pt x="230" y="259"/>
                    </a:lnTo>
                    <a:lnTo>
                      <a:pt x="229" y="259"/>
                    </a:lnTo>
                    <a:lnTo>
                      <a:pt x="227" y="259"/>
                    </a:lnTo>
                    <a:lnTo>
                      <a:pt x="227" y="258"/>
                    </a:lnTo>
                    <a:lnTo>
                      <a:pt x="227" y="257"/>
                    </a:lnTo>
                    <a:lnTo>
                      <a:pt x="227" y="255"/>
                    </a:lnTo>
                    <a:lnTo>
                      <a:pt x="227" y="254"/>
                    </a:lnTo>
                    <a:lnTo>
                      <a:pt x="229" y="253"/>
                    </a:lnTo>
                    <a:lnTo>
                      <a:pt x="230" y="253"/>
                    </a:lnTo>
                    <a:lnTo>
                      <a:pt x="230" y="251"/>
                    </a:lnTo>
                    <a:lnTo>
                      <a:pt x="231" y="251"/>
                    </a:lnTo>
                    <a:lnTo>
                      <a:pt x="231" y="250"/>
                    </a:lnTo>
                    <a:lnTo>
                      <a:pt x="233" y="250"/>
                    </a:lnTo>
                    <a:lnTo>
                      <a:pt x="231" y="250"/>
                    </a:lnTo>
                    <a:lnTo>
                      <a:pt x="231" y="249"/>
                    </a:lnTo>
                    <a:lnTo>
                      <a:pt x="230" y="248"/>
                    </a:lnTo>
                    <a:lnTo>
                      <a:pt x="231" y="248"/>
                    </a:lnTo>
                    <a:lnTo>
                      <a:pt x="231" y="246"/>
                    </a:lnTo>
                    <a:lnTo>
                      <a:pt x="231" y="245"/>
                    </a:lnTo>
                    <a:lnTo>
                      <a:pt x="231" y="244"/>
                    </a:lnTo>
                    <a:lnTo>
                      <a:pt x="230" y="244"/>
                    </a:lnTo>
                    <a:lnTo>
                      <a:pt x="230" y="242"/>
                    </a:lnTo>
                    <a:lnTo>
                      <a:pt x="229" y="242"/>
                    </a:lnTo>
                    <a:lnTo>
                      <a:pt x="227" y="242"/>
                    </a:lnTo>
                    <a:lnTo>
                      <a:pt x="227" y="241"/>
                    </a:lnTo>
                    <a:lnTo>
                      <a:pt x="226" y="241"/>
                    </a:lnTo>
                    <a:lnTo>
                      <a:pt x="226" y="240"/>
                    </a:lnTo>
                    <a:lnTo>
                      <a:pt x="227" y="240"/>
                    </a:lnTo>
                    <a:lnTo>
                      <a:pt x="227" y="238"/>
                    </a:lnTo>
                    <a:lnTo>
                      <a:pt x="226" y="238"/>
                    </a:lnTo>
                    <a:lnTo>
                      <a:pt x="226" y="237"/>
                    </a:lnTo>
                    <a:lnTo>
                      <a:pt x="225" y="237"/>
                    </a:lnTo>
                    <a:lnTo>
                      <a:pt x="223" y="237"/>
                    </a:lnTo>
                    <a:lnTo>
                      <a:pt x="223" y="236"/>
                    </a:lnTo>
                    <a:lnTo>
                      <a:pt x="225" y="236"/>
                    </a:lnTo>
                    <a:lnTo>
                      <a:pt x="225" y="237"/>
                    </a:lnTo>
                    <a:lnTo>
                      <a:pt x="225" y="236"/>
                    </a:lnTo>
                    <a:lnTo>
                      <a:pt x="223" y="236"/>
                    </a:lnTo>
                    <a:lnTo>
                      <a:pt x="223" y="234"/>
                    </a:lnTo>
                    <a:lnTo>
                      <a:pt x="223" y="233"/>
                    </a:lnTo>
                    <a:lnTo>
                      <a:pt x="222" y="233"/>
                    </a:lnTo>
                    <a:lnTo>
                      <a:pt x="222" y="232"/>
                    </a:lnTo>
                    <a:lnTo>
                      <a:pt x="222" y="231"/>
                    </a:lnTo>
                    <a:lnTo>
                      <a:pt x="222" y="229"/>
                    </a:lnTo>
                    <a:lnTo>
                      <a:pt x="221" y="229"/>
                    </a:lnTo>
                    <a:lnTo>
                      <a:pt x="221" y="228"/>
                    </a:lnTo>
                    <a:lnTo>
                      <a:pt x="221" y="227"/>
                    </a:lnTo>
                    <a:lnTo>
                      <a:pt x="219" y="227"/>
                    </a:lnTo>
                    <a:lnTo>
                      <a:pt x="219" y="225"/>
                    </a:lnTo>
                    <a:lnTo>
                      <a:pt x="218" y="225"/>
                    </a:lnTo>
                    <a:lnTo>
                      <a:pt x="218" y="224"/>
                    </a:lnTo>
                    <a:lnTo>
                      <a:pt x="218" y="223"/>
                    </a:lnTo>
                    <a:lnTo>
                      <a:pt x="218" y="221"/>
                    </a:lnTo>
                    <a:lnTo>
                      <a:pt x="218" y="220"/>
                    </a:lnTo>
                    <a:lnTo>
                      <a:pt x="219" y="220"/>
                    </a:lnTo>
                    <a:lnTo>
                      <a:pt x="219" y="219"/>
                    </a:lnTo>
                    <a:lnTo>
                      <a:pt x="219" y="220"/>
                    </a:lnTo>
                    <a:lnTo>
                      <a:pt x="219" y="219"/>
                    </a:lnTo>
                    <a:lnTo>
                      <a:pt x="221" y="219"/>
                    </a:lnTo>
                    <a:lnTo>
                      <a:pt x="222" y="219"/>
                    </a:lnTo>
                    <a:lnTo>
                      <a:pt x="223" y="219"/>
                    </a:lnTo>
                    <a:lnTo>
                      <a:pt x="223" y="217"/>
                    </a:lnTo>
                    <a:lnTo>
                      <a:pt x="223" y="216"/>
                    </a:lnTo>
                    <a:lnTo>
                      <a:pt x="223" y="215"/>
                    </a:lnTo>
                    <a:lnTo>
                      <a:pt x="223" y="214"/>
                    </a:lnTo>
                    <a:lnTo>
                      <a:pt x="223" y="212"/>
                    </a:lnTo>
                    <a:lnTo>
                      <a:pt x="222" y="212"/>
                    </a:lnTo>
                    <a:lnTo>
                      <a:pt x="222" y="211"/>
                    </a:lnTo>
                    <a:lnTo>
                      <a:pt x="221" y="211"/>
                    </a:lnTo>
                    <a:lnTo>
                      <a:pt x="219" y="211"/>
                    </a:lnTo>
                    <a:lnTo>
                      <a:pt x="218" y="211"/>
                    </a:lnTo>
                    <a:lnTo>
                      <a:pt x="217" y="211"/>
                    </a:lnTo>
                    <a:lnTo>
                      <a:pt x="216" y="211"/>
                    </a:lnTo>
                    <a:lnTo>
                      <a:pt x="214" y="211"/>
                    </a:lnTo>
                    <a:lnTo>
                      <a:pt x="213" y="211"/>
                    </a:lnTo>
                    <a:lnTo>
                      <a:pt x="212" y="211"/>
                    </a:lnTo>
                    <a:lnTo>
                      <a:pt x="212" y="210"/>
                    </a:lnTo>
                    <a:lnTo>
                      <a:pt x="210" y="210"/>
                    </a:lnTo>
                    <a:lnTo>
                      <a:pt x="209" y="210"/>
                    </a:lnTo>
                    <a:lnTo>
                      <a:pt x="208" y="210"/>
                    </a:lnTo>
                    <a:lnTo>
                      <a:pt x="206" y="210"/>
                    </a:lnTo>
                    <a:lnTo>
                      <a:pt x="205" y="210"/>
                    </a:lnTo>
                    <a:lnTo>
                      <a:pt x="204" y="208"/>
                    </a:lnTo>
                    <a:lnTo>
                      <a:pt x="204" y="207"/>
                    </a:lnTo>
                    <a:lnTo>
                      <a:pt x="205" y="207"/>
                    </a:lnTo>
                    <a:lnTo>
                      <a:pt x="206" y="207"/>
                    </a:lnTo>
                    <a:lnTo>
                      <a:pt x="206" y="206"/>
                    </a:lnTo>
                    <a:lnTo>
                      <a:pt x="206" y="204"/>
                    </a:lnTo>
                    <a:lnTo>
                      <a:pt x="206" y="203"/>
                    </a:lnTo>
                    <a:lnTo>
                      <a:pt x="205" y="203"/>
                    </a:lnTo>
                    <a:lnTo>
                      <a:pt x="204" y="203"/>
                    </a:lnTo>
                    <a:lnTo>
                      <a:pt x="202" y="203"/>
                    </a:lnTo>
                    <a:lnTo>
                      <a:pt x="201" y="203"/>
                    </a:lnTo>
                    <a:lnTo>
                      <a:pt x="200" y="203"/>
                    </a:lnTo>
                    <a:lnTo>
                      <a:pt x="199" y="203"/>
                    </a:lnTo>
                    <a:lnTo>
                      <a:pt x="197" y="203"/>
                    </a:lnTo>
                    <a:lnTo>
                      <a:pt x="196" y="202"/>
                    </a:lnTo>
                    <a:lnTo>
                      <a:pt x="196" y="200"/>
                    </a:lnTo>
                    <a:lnTo>
                      <a:pt x="196" y="199"/>
                    </a:lnTo>
                    <a:lnTo>
                      <a:pt x="196" y="198"/>
                    </a:lnTo>
                    <a:lnTo>
                      <a:pt x="196" y="197"/>
                    </a:lnTo>
                    <a:lnTo>
                      <a:pt x="196" y="195"/>
                    </a:lnTo>
                    <a:lnTo>
                      <a:pt x="197" y="194"/>
                    </a:lnTo>
                    <a:lnTo>
                      <a:pt x="197" y="193"/>
                    </a:lnTo>
                    <a:lnTo>
                      <a:pt x="199" y="191"/>
                    </a:lnTo>
                    <a:lnTo>
                      <a:pt x="200" y="191"/>
                    </a:lnTo>
                    <a:lnTo>
                      <a:pt x="202" y="191"/>
                    </a:lnTo>
                    <a:lnTo>
                      <a:pt x="204" y="191"/>
                    </a:lnTo>
                    <a:lnTo>
                      <a:pt x="205" y="191"/>
                    </a:lnTo>
                    <a:lnTo>
                      <a:pt x="208" y="191"/>
                    </a:lnTo>
                    <a:lnTo>
                      <a:pt x="208" y="190"/>
                    </a:lnTo>
                    <a:lnTo>
                      <a:pt x="206" y="190"/>
                    </a:lnTo>
                    <a:lnTo>
                      <a:pt x="205" y="189"/>
                    </a:lnTo>
                    <a:lnTo>
                      <a:pt x="204" y="189"/>
                    </a:lnTo>
                    <a:lnTo>
                      <a:pt x="204" y="187"/>
                    </a:lnTo>
                    <a:lnTo>
                      <a:pt x="204" y="186"/>
                    </a:lnTo>
                    <a:lnTo>
                      <a:pt x="202" y="186"/>
                    </a:lnTo>
                    <a:lnTo>
                      <a:pt x="202" y="185"/>
                    </a:lnTo>
                    <a:lnTo>
                      <a:pt x="201" y="185"/>
                    </a:lnTo>
                    <a:lnTo>
                      <a:pt x="200" y="185"/>
                    </a:lnTo>
                    <a:lnTo>
                      <a:pt x="200" y="183"/>
                    </a:lnTo>
                    <a:lnTo>
                      <a:pt x="199" y="183"/>
                    </a:lnTo>
                    <a:lnTo>
                      <a:pt x="197" y="183"/>
                    </a:lnTo>
                    <a:lnTo>
                      <a:pt x="196" y="182"/>
                    </a:lnTo>
                    <a:lnTo>
                      <a:pt x="195" y="182"/>
                    </a:lnTo>
                    <a:lnTo>
                      <a:pt x="193" y="182"/>
                    </a:lnTo>
                    <a:lnTo>
                      <a:pt x="192" y="181"/>
                    </a:lnTo>
                    <a:lnTo>
                      <a:pt x="191" y="181"/>
                    </a:lnTo>
                    <a:lnTo>
                      <a:pt x="189" y="181"/>
                    </a:lnTo>
                    <a:lnTo>
                      <a:pt x="188" y="182"/>
                    </a:lnTo>
                    <a:lnTo>
                      <a:pt x="188" y="185"/>
                    </a:lnTo>
                    <a:lnTo>
                      <a:pt x="188" y="186"/>
                    </a:lnTo>
                    <a:lnTo>
                      <a:pt x="187" y="190"/>
                    </a:lnTo>
                    <a:lnTo>
                      <a:pt x="185" y="193"/>
                    </a:lnTo>
                    <a:lnTo>
                      <a:pt x="184" y="195"/>
                    </a:lnTo>
                    <a:lnTo>
                      <a:pt x="183" y="195"/>
                    </a:lnTo>
                    <a:lnTo>
                      <a:pt x="183" y="197"/>
                    </a:lnTo>
                    <a:lnTo>
                      <a:pt x="183" y="198"/>
                    </a:lnTo>
                    <a:lnTo>
                      <a:pt x="184" y="198"/>
                    </a:lnTo>
                    <a:lnTo>
                      <a:pt x="185" y="200"/>
                    </a:lnTo>
                    <a:lnTo>
                      <a:pt x="185" y="203"/>
                    </a:lnTo>
                    <a:lnTo>
                      <a:pt x="184" y="206"/>
                    </a:lnTo>
                    <a:lnTo>
                      <a:pt x="183" y="206"/>
                    </a:lnTo>
                    <a:lnTo>
                      <a:pt x="182" y="206"/>
                    </a:lnTo>
                    <a:lnTo>
                      <a:pt x="180" y="206"/>
                    </a:lnTo>
                    <a:lnTo>
                      <a:pt x="180" y="204"/>
                    </a:lnTo>
                    <a:lnTo>
                      <a:pt x="179" y="204"/>
                    </a:lnTo>
                    <a:lnTo>
                      <a:pt x="178" y="204"/>
                    </a:lnTo>
                    <a:lnTo>
                      <a:pt x="178" y="206"/>
                    </a:lnTo>
                    <a:lnTo>
                      <a:pt x="176" y="206"/>
                    </a:lnTo>
                    <a:lnTo>
                      <a:pt x="175" y="206"/>
                    </a:lnTo>
                    <a:lnTo>
                      <a:pt x="174" y="207"/>
                    </a:lnTo>
                    <a:lnTo>
                      <a:pt x="172" y="207"/>
                    </a:lnTo>
                    <a:lnTo>
                      <a:pt x="171" y="208"/>
                    </a:lnTo>
                    <a:lnTo>
                      <a:pt x="170" y="208"/>
                    </a:lnTo>
                    <a:lnTo>
                      <a:pt x="168" y="208"/>
                    </a:lnTo>
                    <a:lnTo>
                      <a:pt x="168" y="210"/>
                    </a:lnTo>
                    <a:lnTo>
                      <a:pt x="167" y="210"/>
                    </a:lnTo>
                    <a:lnTo>
                      <a:pt x="166" y="210"/>
                    </a:lnTo>
                    <a:lnTo>
                      <a:pt x="166" y="211"/>
                    </a:lnTo>
                    <a:lnTo>
                      <a:pt x="164" y="211"/>
                    </a:lnTo>
                    <a:lnTo>
                      <a:pt x="163" y="211"/>
                    </a:lnTo>
                    <a:lnTo>
                      <a:pt x="162" y="212"/>
                    </a:lnTo>
                    <a:lnTo>
                      <a:pt x="161" y="212"/>
                    </a:lnTo>
                    <a:lnTo>
                      <a:pt x="159" y="214"/>
                    </a:lnTo>
                    <a:lnTo>
                      <a:pt x="158" y="214"/>
                    </a:lnTo>
                    <a:lnTo>
                      <a:pt x="157" y="214"/>
                    </a:lnTo>
                    <a:lnTo>
                      <a:pt x="155" y="215"/>
                    </a:lnTo>
                    <a:lnTo>
                      <a:pt x="154" y="215"/>
                    </a:lnTo>
                    <a:lnTo>
                      <a:pt x="154" y="216"/>
                    </a:lnTo>
                    <a:lnTo>
                      <a:pt x="153" y="217"/>
                    </a:lnTo>
                    <a:lnTo>
                      <a:pt x="153" y="219"/>
                    </a:lnTo>
                    <a:lnTo>
                      <a:pt x="151" y="220"/>
                    </a:lnTo>
                    <a:lnTo>
                      <a:pt x="150" y="221"/>
                    </a:lnTo>
                    <a:lnTo>
                      <a:pt x="150" y="223"/>
                    </a:lnTo>
                    <a:lnTo>
                      <a:pt x="149" y="223"/>
                    </a:lnTo>
                    <a:lnTo>
                      <a:pt x="149" y="224"/>
                    </a:lnTo>
                    <a:lnTo>
                      <a:pt x="149" y="225"/>
                    </a:lnTo>
                    <a:lnTo>
                      <a:pt x="147" y="227"/>
                    </a:lnTo>
                    <a:lnTo>
                      <a:pt x="147" y="228"/>
                    </a:lnTo>
                    <a:lnTo>
                      <a:pt x="146" y="228"/>
                    </a:lnTo>
                    <a:lnTo>
                      <a:pt x="146" y="229"/>
                    </a:lnTo>
                    <a:lnTo>
                      <a:pt x="146" y="231"/>
                    </a:lnTo>
                    <a:lnTo>
                      <a:pt x="145" y="231"/>
                    </a:lnTo>
                    <a:lnTo>
                      <a:pt x="145" y="232"/>
                    </a:lnTo>
                    <a:lnTo>
                      <a:pt x="145" y="233"/>
                    </a:lnTo>
                    <a:lnTo>
                      <a:pt x="146" y="233"/>
                    </a:lnTo>
                    <a:lnTo>
                      <a:pt x="146" y="234"/>
                    </a:lnTo>
                    <a:lnTo>
                      <a:pt x="146" y="236"/>
                    </a:lnTo>
                    <a:lnTo>
                      <a:pt x="145" y="236"/>
                    </a:lnTo>
                    <a:lnTo>
                      <a:pt x="144" y="236"/>
                    </a:lnTo>
                    <a:lnTo>
                      <a:pt x="144" y="234"/>
                    </a:lnTo>
                    <a:lnTo>
                      <a:pt x="142" y="234"/>
                    </a:lnTo>
                    <a:lnTo>
                      <a:pt x="141" y="233"/>
                    </a:lnTo>
                    <a:lnTo>
                      <a:pt x="140" y="233"/>
                    </a:lnTo>
                    <a:lnTo>
                      <a:pt x="138" y="233"/>
                    </a:lnTo>
                    <a:lnTo>
                      <a:pt x="137" y="233"/>
                    </a:lnTo>
                    <a:lnTo>
                      <a:pt x="137" y="234"/>
                    </a:lnTo>
                    <a:lnTo>
                      <a:pt x="136" y="234"/>
                    </a:lnTo>
                    <a:lnTo>
                      <a:pt x="134" y="234"/>
                    </a:lnTo>
                    <a:lnTo>
                      <a:pt x="133" y="234"/>
                    </a:lnTo>
                    <a:lnTo>
                      <a:pt x="132" y="233"/>
                    </a:lnTo>
                    <a:lnTo>
                      <a:pt x="132" y="232"/>
                    </a:lnTo>
                    <a:lnTo>
                      <a:pt x="130" y="232"/>
                    </a:lnTo>
                    <a:lnTo>
                      <a:pt x="129" y="232"/>
                    </a:lnTo>
                    <a:lnTo>
                      <a:pt x="129" y="233"/>
                    </a:lnTo>
                    <a:lnTo>
                      <a:pt x="128" y="232"/>
                    </a:lnTo>
                    <a:lnTo>
                      <a:pt x="127" y="231"/>
                    </a:lnTo>
                    <a:lnTo>
                      <a:pt x="125" y="229"/>
                    </a:lnTo>
                    <a:lnTo>
                      <a:pt x="124" y="229"/>
                    </a:lnTo>
                    <a:lnTo>
                      <a:pt x="124" y="228"/>
                    </a:lnTo>
                    <a:lnTo>
                      <a:pt x="124" y="227"/>
                    </a:lnTo>
                    <a:lnTo>
                      <a:pt x="123" y="227"/>
                    </a:lnTo>
                    <a:lnTo>
                      <a:pt x="123" y="225"/>
                    </a:lnTo>
                    <a:lnTo>
                      <a:pt x="121" y="225"/>
                    </a:lnTo>
                    <a:lnTo>
                      <a:pt x="121" y="224"/>
                    </a:lnTo>
                    <a:lnTo>
                      <a:pt x="121" y="223"/>
                    </a:lnTo>
                    <a:lnTo>
                      <a:pt x="120" y="223"/>
                    </a:lnTo>
                    <a:lnTo>
                      <a:pt x="119" y="223"/>
                    </a:lnTo>
                    <a:lnTo>
                      <a:pt x="117" y="223"/>
                    </a:lnTo>
                    <a:lnTo>
                      <a:pt x="116" y="223"/>
                    </a:lnTo>
                    <a:lnTo>
                      <a:pt x="116" y="221"/>
                    </a:lnTo>
                    <a:lnTo>
                      <a:pt x="113" y="221"/>
                    </a:lnTo>
                    <a:lnTo>
                      <a:pt x="112" y="220"/>
                    </a:lnTo>
                    <a:lnTo>
                      <a:pt x="111" y="220"/>
                    </a:lnTo>
                    <a:lnTo>
                      <a:pt x="110" y="220"/>
                    </a:lnTo>
                    <a:lnTo>
                      <a:pt x="110" y="219"/>
                    </a:lnTo>
                    <a:lnTo>
                      <a:pt x="106" y="217"/>
                    </a:lnTo>
                    <a:lnTo>
                      <a:pt x="104" y="217"/>
                    </a:lnTo>
                    <a:lnTo>
                      <a:pt x="104" y="216"/>
                    </a:lnTo>
                    <a:lnTo>
                      <a:pt x="103" y="216"/>
                    </a:lnTo>
                    <a:lnTo>
                      <a:pt x="103" y="215"/>
                    </a:lnTo>
                    <a:lnTo>
                      <a:pt x="102" y="215"/>
                    </a:lnTo>
                    <a:lnTo>
                      <a:pt x="100" y="215"/>
                    </a:lnTo>
                    <a:lnTo>
                      <a:pt x="102" y="214"/>
                    </a:lnTo>
                    <a:lnTo>
                      <a:pt x="100" y="212"/>
                    </a:lnTo>
                    <a:lnTo>
                      <a:pt x="99" y="212"/>
                    </a:lnTo>
                    <a:lnTo>
                      <a:pt x="99" y="214"/>
                    </a:lnTo>
                    <a:lnTo>
                      <a:pt x="98" y="214"/>
                    </a:lnTo>
                    <a:lnTo>
                      <a:pt x="96" y="214"/>
                    </a:lnTo>
                    <a:lnTo>
                      <a:pt x="95" y="214"/>
                    </a:lnTo>
                    <a:lnTo>
                      <a:pt x="94" y="214"/>
                    </a:lnTo>
                    <a:lnTo>
                      <a:pt x="92" y="214"/>
                    </a:lnTo>
                    <a:lnTo>
                      <a:pt x="91" y="214"/>
                    </a:lnTo>
                    <a:lnTo>
                      <a:pt x="90" y="214"/>
                    </a:lnTo>
                    <a:lnTo>
                      <a:pt x="90" y="212"/>
                    </a:lnTo>
                    <a:lnTo>
                      <a:pt x="89" y="212"/>
                    </a:lnTo>
                    <a:lnTo>
                      <a:pt x="87" y="212"/>
                    </a:lnTo>
                    <a:lnTo>
                      <a:pt x="87" y="214"/>
                    </a:lnTo>
                    <a:lnTo>
                      <a:pt x="86" y="214"/>
                    </a:lnTo>
                    <a:lnTo>
                      <a:pt x="86" y="215"/>
                    </a:lnTo>
                    <a:lnTo>
                      <a:pt x="86" y="214"/>
                    </a:lnTo>
                    <a:lnTo>
                      <a:pt x="85" y="214"/>
                    </a:lnTo>
                    <a:lnTo>
                      <a:pt x="83" y="212"/>
                    </a:lnTo>
                    <a:lnTo>
                      <a:pt x="82" y="212"/>
                    </a:lnTo>
                    <a:lnTo>
                      <a:pt x="81" y="211"/>
                    </a:lnTo>
                    <a:lnTo>
                      <a:pt x="79" y="211"/>
                    </a:lnTo>
                    <a:lnTo>
                      <a:pt x="78" y="210"/>
                    </a:lnTo>
                    <a:lnTo>
                      <a:pt x="77" y="210"/>
                    </a:lnTo>
                    <a:lnTo>
                      <a:pt x="75" y="210"/>
                    </a:lnTo>
                    <a:lnTo>
                      <a:pt x="74" y="210"/>
                    </a:lnTo>
                    <a:lnTo>
                      <a:pt x="73" y="210"/>
                    </a:lnTo>
                    <a:lnTo>
                      <a:pt x="72" y="210"/>
                    </a:lnTo>
                    <a:lnTo>
                      <a:pt x="70" y="210"/>
                    </a:lnTo>
                    <a:lnTo>
                      <a:pt x="69" y="210"/>
                    </a:lnTo>
                    <a:lnTo>
                      <a:pt x="68" y="210"/>
                    </a:lnTo>
                    <a:lnTo>
                      <a:pt x="66" y="210"/>
                    </a:lnTo>
                    <a:lnTo>
                      <a:pt x="65" y="210"/>
                    </a:lnTo>
                    <a:lnTo>
                      <a:pt x="65" y="211"/>
                    </a:lnTo>
                    <a:lnTo>
                      <a:pt x="64" y="211"/>
                    </a:lnTo>
                    <a:lnTo>
                      <a:pt x="62" y="211"/>
                    </a:lnTo>
                    <a:lnTo>
                      <a:pt x="62" y="212"/>
                    </a:lnTo>
                    <a:lnTo>
                      <a:pt x="61" y="212"/>
                    </a:lnTo>
                    <a:lnTo>
                      <a:pt x="60" y="212"/>
                    </a:lnTo>
                    <a:lnTo>
                      <a:pt x="60" y="214"/>
                    </a:lnTo>
                    <a:lnTo>
                      <a:pt x="58" y="214"/>
                    </a:lnTo>
                    <a:lnTo>
                      <a:pt x="57" y="214"/>
                    </a:lnTo>
                    <a:lnTo>
                      <a:pt x="56" y="214"/>
                    </a:lnTo>
                    <a:lnTo>
                      <a:pt x="56" y="215"/>
                    </a:lnTo>
                    <a:lnTo>
                      <a:pt x="55" y="215"/>
                    </a:lnTo>
                    <a:lnTo>
                      <a:pt x="55" y="216"/>
                    </a:lnTo>
                    <a:lnTo>
                      <a:pt x="53" y="216"/>
                    </a:lnTo>
                    <a:lnTo>
                      <a:pt x="52" y="216"/>
                    </a:lnTo>
                    <a:lnTo>
                      <a:pt x="51" y="216"/>
                    </a:lnTo>
                    <a:lnTo>
                      <a:pt x="51" y="215"/>
                    </a:lnTo>
                    <a:lnTo>
                      <a:pt x="49" y="215"/>
                    </a:lnTo>
                    <a:lnTo>
                      <a:pt x="49" y="216"/>
                    </a:lnTo>
                    <a:lnTo>
                      <a:pt x="48" y="216"/>
                    </a:lnTo>
                    <a:lnTo>
                      <a:pt x="47" y="216"/>
                    </a:lnTo>
                    <a:lnTo>
                      <a:pt x="47" y="217"/>
                    </a:lnTo>
                    <a:lnTo>
                      <a:pt x="45" y="217"/>
                    </a:lnTo>
                    <a:lnTo>
                      <a:pt x="45" y="219"/>
                    </a:lnTo>
                    <a:lnTo>
                      <a:pt x="44" y="219"/>
                    </a:lnTo>
                    <a:lnTo>
                      <a:pt x="44" y="220"/>
                    </a:lnTo>
                    <a:lnTo>
                      <a:pt x="43" y="220"/>
                    </a:lnTo>
                    <a:lnTo>
                      <a:pt x="41" y="220"/>
                    </a:lnTo>
                    <a:lnTo>
                      <a:pt x="40" y="220"/>
                    </a:lnTo>
                    <a:lnTo>
                      <a:pt x="39" y="220"/>
                    </a:lnTo>
                    <a:lnTo>
                      <a:pt x="39" y="219"/>
                    </a:lnTo>
                    <a:lnTo>
                      <a:pt x="39" y="217"/>
                    </a:lnTo>
                    <a:lnTo>
                      <a:pt x="39" y="216"/>
                    </a:lnTo>
                    <a:lnTo>
                      <a:pt x="39" y="215"/>
                    </a:lnTo>
                    <a:lnTo>
                      <a:pt x="39" y="214"/>
                    </a:lnTo>
                    <a:lnTo>
                      <a:pt x="38" y="214"/>
                    </a:lnTo>
                    <a:lnTo>
                      <a:pt x="38" y="212"/>
                    </a:lnTo>
                    <a:lnTo>
                      <a:pt x="36" y="212"/>
                    </a:lnTo>
                    <a:lnTo>
                      <a:pt x="36" y="211"/>
                    </a:lnTo>
                    <a:lnTo>
                      <a:pt x="36" y="212"/>
                    </a:lnTo>
                    <a:lnTo>
                      <a:pt x="36" y="214"/>
                    </a:lnTo>
                    <a:lnTo>
                      <a:pt x="35" y="214"/>
                    </a:lnTo>
                    <a:lnTo>
                      <a:pt x="34" y="214"/>
                    </a:lnTo>
                    <a:lnTo>
                      <a:pt x="32" y="214"/>
                    </a:lnTo>
                    <a:lnTo>
                      <a:pt x="31" y="214"/>
                    </a:lnTo>
                    <a:lnTo>
                      <a:pt x="30" y="214"/>
                    </a:lnTo>
                    <a:lnTo>
                      <a:pt x="28" y="214"/>
                    </a:lnTo>
                    <a:lnTo>
                      <a:pt x="28" y="215"/>
                    </a:lnTo>
                    <a:lnTo>
                      <a:pt x="28" y="216"/>
                    </a:lnTo>
                    <a:lnTo>
                      <a:pt x="27" y="216"/>
                    </a:lnTo>
                    <a:lnTo>
                      <a:pt x="27" y="217"/>
                    </a:lnTo>
                    <a:lnTo>
                      <a:pt x="26" y="217"/>
                    </a:lnTo>
                    <a:lnTo>
                      <a:pt x="26" y="219"/>
                    </a:lnTo>
                    <a:lnTo>
                      <a:pt x="26" y="217"/>
                    </a:lnTo>
                    <a:close/>
                  </a:path>
                </a:pathLst>
              </a:custGeom>
              <a:solidFill>
                <a:srgbClr val="6F38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43" name="Freeform 30">
                <a:extLst>
                  <a:ext uri="{FF2B5EF4-FFF2-40B4-BE49-F238E27FC236}">
                    <a16:creationId xmlns:a16="http://schemas.microsoft.com/office/drawing/2014/main" id="{630BA40A-832E-4D79-3DDB-1E9103CC6369}"/>
                  </a:ext>
                </a:extLst>
              </p:cNvPr>
              <p:cNvSpPr>
                <a:spLocks/>
              </p:cNvSpPr>
              <p:nvPr/>
            </p:nvSpPr>
            <p:spPr bwMode="auto">
              <a:xfrm>
                <a:off x="3594" y="696"/>
                <a:ext cx="399" cy="157"/>
              </a:xfrm>
              <a:custGeom>
                <a:avLst/>
                <a:gdLst>
                  <a:gd name="T0" fmla="*/ 363 w 399"/>
                  <a:gd name="T1" fmla="*/ 7 h 157"/>
                  <a:gd name="T2" fmla="*/ 369 w 399"/>
                  <a:gd name="T3" fmla="*/ 19 h 157"/>
                  <a:gd name="T4" fmla="*/ 367 w 399"/>
                  <a:gd name="T5" fmla="*/ 28 h 157"/>
                  <a:gd name="T6" fmla="*/ 384 w 399"/>
                  <a:gd name="T7" fmla="*/ 27 h 157"/>
                  <a:gd name="T8" fmla="*/ 389 w 399"/>
                  <a:gd name="T9" fmla="*/ 29 h 157"/>
                  <a:gd name="T10" fmla="*/ 384 w 399"/>
                  <a:gd name="T11" fmla="*/ 37 h 157"/>
                  <a:gd name="T12" fmla="*/ 380 w 399"/>
                  <a:gd name="T13" fmla="*/ 48 h 157"/>
                  <a:gd name="T14" fmla="*/ 378 w 399"/>
                  <a:gd name="T15" fmla="*/ 66 h 157"/>
                  <a:gd name="T16" fmla="*/ 381 w 399"/>
                  <a:gd name="T17" fmla="*/ 83 h 157"/>
                  <a:gd name="T18" fmla="*/ 377 w 399"/>
                  <a:gd name="T19" fmla="*/ 101 h 157"/>
                  <a:gd name="T20" fmla="*/ 393 w 399"/>
                  <a:gd name="T21" fmla="*/ 108 h 157"/>
                  <a:gd name="T22" fmla="*/ 398 w 399"/>
                  <a:gd name="T23" fmla="*/ 123 h 157"/>
                  <a:gd name="T24" fmla="*/ 384 w 399"/>
                  <a:gd name="T25" fmla="*/ 123 h 157"/>
                  <a:gd name="T26" fmla="*/ 380 w 399"/>
                  <a:gd name="T27" fmla="*/ 138 h 157"/>
                  <a:gd name="T28" fmla="*/ 389 w 399"/>
                  <a:gd name="T29" fmla="*/ 151 h 157"/>
                  <a:gd name="T30" fmla="*/ 378 w 399"/>
                  <a:gd name="T31" fmla="*/ 152 h 157"/>
                  <a:gd name="T32" fmla="*/ 368 w 399"/>
                  <a:gd name="T33" fmla="*/ 150 h 157"/>
                  <a:gd name="T34" fmla="*/ 361 w 399"/>
                  <a:gd name="T35" fmla="*/ 143 h 157"/>
                  <a:gd name="T36" fmla="*/ 348 w 399"/>
                  <a:gd name="T37" fmla="*/ 147 h 157"/>
                  <a:gd name="T38" fmla="*/ 335 w 399"/>
                  <a:gd name="T39" fmla="*/ 148 h 157"/>
                  <a:gd name="T40" fmla="*/ 319 w 399"/>
                  <a:gd name="T41" fmla="*/ 142 h 157"/>
                  <a:gd name="T42" fmla="*/ 305 w 399"/>
                  <a:gd name="T43" fmla="*/ 143 h 157"/>
                  <a:gd name="T44" fmla="*/ 296 w 399"/>
                  <a:gd name="T45" fmla="*/ 143 h 157"/>
                  <a:gd name="T46" fmla="*/ 287 w 399"/>
                  <a:gd name="T47" fmla="*/ 146 h 157"/>
                  <a:gd name="T48" fmla="*/ 279 w 399"/>
                  <a:gd name="T49" fmla="*/ 139 h 157"/>
                  <a:gd name="T50" fmla="*/ 291 w 399"/>
                  <a:gd name="T51" fmla="*/ 133 h 157"/>
                  <a:gd name="T52" fmla="*/ 297 w 399"/>
                  <a:gd name="T53" fmla="*/ 118 h 157"/>
                  <a:gd name="T54" fmla="*/ 296 w 399"/>
                  <a:gd name="T55" fmla="*/ 108 h 157"/>
                  <a:gd name="T56" fmla="*/ 295 w 399"/>
                  <a:gd name="T57" fmla="*/ 97 h 157"/>
                  <a:gd name="T58" fmla="*/ 289 w 399"/>
                  <a:gd name="T59" fmla="*/ 86 h 157"/>
                  <a:gd name="T60" fmla="*/ 281 w 399"/>
                  <a:gd name="T61" fmla="*/ 76 h 157"/>
                  <a:gd name="T62" fmla="*/ 281 w 399"/>
                  <a:gd name="T63" fmla="*/ 63 h 157"/>
                  <a:gd name="T64" fmla="*/ 287 w 399"/>
                  <a:gd name="T65" fmla="*/ 50 h 157"/>
                  <a:gd name="T66" fmla="*/ 281 w 399"/>
                  <a:gd name="T67" fmla="*/ 33 h 157"/>
                  <a:gd name="T68" fmla="*/ 272 w 399"/>
                  <a:gd name="T69" fmla="*/ 17 h 157"/>
                  <a:gd name="T70" fmla="*/ 262 w 399"/>
                  <a:gd name="T71" fmla="*/ 19 h 157"/>
                  <a:gd name="T72" fmla="*/ 249 w 399"/>
                  <a:gd name="T73" fmla="*/ 23 h 157"/>
                  <a:gd name="T74" fmla="*/ 246 w 399"/>
                  <a:gd name="T75" fmla="*/ 38 h 157"/>
                  <a:gd name="T76" fmla="*/ 233 w 399"/>
                  <a:gd name="T77" fmla="*/ 33 h 157"/>
                  <a:gd name="T78" fmla="*/ 217 w 399"/>
                  <a:gd name="T79" fmla="*/ 37 h 157"/>
                  <a:gd name="T80" fmla="*/ 203 w 399"/>
                  <a:gd name="T81" fmla="*/ 33 h 157"/>
                  <a:gd name="T82" fmla="*/ 191 w 399"/>
                  <a:gd name="T83" fmla="*/ 38 h 157"/>
                  <a:gd name="T84" fmla="*/ 177 w 399"/>
                  <a:gd name="T85" fmla="*/ 37 h 157"/>
                  <a:gd name="T86" fmla="*/ 164 w 399"/>
                  <a:gd name="T87" fmla="*/ 38 h 157"/>
                  <a:gd name="T88" fmla="*/ 145 w 399"/>
                  <a:gd name="T89" fmla="*/ 36 h 157"/>
                  <a:gd name="T90" fmla="*/ 132 w 399"/>
                  <a:gd name="T91" fmla="*/ 42 h 157"/>
                  <a:gd name="T92" fmla="*/ 114 w 399"/>
                  <a:gd name="T93" fmla="*/ 31 h 157"/>
                  <a:gd name="T94" fmla="*/ 88 w 399"/>
                  <a:gd name="T95" fmla="*/ 21 h 157"/>
                  <a:gd name="T96" fmla="*/ 84 w 399"/>
                  <a:gd name="T97" fmla="*/ 34 h 157"/>
                  <a:gd name="T98" fmla="*/ 81 w 399"/>
                  <a:gd name="T99" fmla="*/ 48 h 157"/>
                  <a:gd name="T100" fmla="*/ 77 w 399"/>
                  <a:gd name="T101" fmla="*/ 49 h 157"/>
                  <a:gd name="T102" fmla="*/ 71 w 399"/>
                  <a:gd name="T103" fmla="*/ 45 h 157"/>
                  <a:gd name="T104" fmla="*/ 68 w 399"/>
                  <a:gd name="T105" fmla="*/ 59 h 157"/>
                  <a:gd name="T106" fmla="*/ 58 w 399"/>
                  <a:gd name="T107" fmla="*/ 72 h 157"/>
                  <a:gd name="T108" fmla="*/ 47 w 399"/>
                  <a:gd name="T109" fmla="*/ 78 h 157"/>
                  <a:gd name="T110" fmla="*/ 35 w 399"/>
                  <a:gd name="T111" fmla="*/ 70 h 157"/>
                  <a:gd name="T112" fmla="*/ 28 w 399"/>
                  <a:gd name="T113" fmla="*/ 71 h 157"/>
                  <a:gd name="T114" fmla="*/ 18 w 399"/>
                  <a:gd name="T115" fmla="*/ 68 h 157"/>
                  <a:gd name="T116" fmla="*/ 11 w 399"/>
                  <a:gd name="T117" fmla="*/ 75 h 157"/>
                  <a:gd name="T118" fmla="*/ 3 w 399"/>
                  <a:gd name="T119" fmla="*/ 79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9" h="157">
                    <a:moveTo>
                      <a:pt x="359" y="0"/>
                    </a:moveTo>
                    <a:lnTo>
                      <a:pt x="359" y="2"/>
                    </a:lnTo>
                    <a:lnTo>
                      <a:pt x="357" y="2"/>
                    </a:lnTo>
                    <a:lnTo>
                      <a:pt x="356" y="2"/>
                    </a:lnTo>
                    <a:lnTo>
                      <a:pt x="356" y="3"/>
                    </a:lnTo>
                    <a:lnTo>
                      <a:pt x="357" y="3"/>
                    </a:lnTo>
                    <a:lnTo>
                      <a:pt x="356" y="3"/>
                    </a:lnTo>
                    <a:lnTo>
                      <a:pt x="356" y="4"/>
                    </a:lnTo>
                    <a:lnTo>
                      <a:pt x="357" y="4"/>
                    </a:lnTo>
                    <a:lnTo>
                      <a:pt x="357" y="6"/>
                    </a:lnTo>
                    <a:lnTo>
                      <a:pt x="359" y="6"/>
                    </a:lnTo>
                    <a:lnTo>
                      <a:pt x="360" y="6"/>
                    </a:lnTo>
                    <a:lnTo>
                      <a:pt x="360" y="7"/>
                    </a:lnTo>
                    <a:lnTo>
                      <a:pt x="361" y="7"/>
                    </a:lnTo>
                    <a:lnTo>
                      <a:pt x="361" y="6"/>
                    </a:lnTo>
                    <a:lnTo>
                      <a:pt x="361" y="7"/>
                    </a:lnTo>
                    <a:lnTo>
                      <a:pt x="363" y="7"/>
                    </a:lnTo>
                    <a:lnTo>
                      <a:pt x="363" y="8"/>
                    </a:lnTo>
                    <a:lnTo>
                      <a:pt x="364" y="8"/>
                    </a:lnTo>
                    <a:lnTo>
                      <a:pt x="364" y="10"/>
                    </a:lnTo>
                    <a:lnTo>
                      <a:pt x="364" y="11"/>
                    </a:lnTo>
                    <a:lnTo>
                      <a:pt x="364" y="12"/>
                    </a:lnTo>
                    <a:lnTo>
                      <a:pt x="364" y="14"/>
                    </a:lnTo>
                    <a:lnTo>
                      <a:pt x="365" y="14"/>
                    </a:lnTo>
                    <a:lnTo>
                      <a:pt x="365" y="15"/>
                    </a:lnTo>
                    <a:lnTo>
                      <a:pt x="365" y="16"/>
                    </a:lnTo>
                    <a:lnTo>
                      <a:pt x="365" y="17"/>
                    </a:lnTo>
                    <a:lnTo>
                      <a:pt x="364" y="17"/>
                    </a:lnTo>
                    <a:lnTo>
                      <a:pt x="365" y="17"/>
                    </a:lnTo>
                    <a:lnTo>
                      <a:pt x="365" y="19"/>
                    </a:lnTo>
                    <a:lnTo>
                      <a:pt x="367" y="19"/>
                    </a:lnTo>
                    <a:lnTo>
                      <a:pt x="368" y="17"/>
                    </a:lnTo>
                    <a:lnTo>
                      <a:pt x="369" y="17"/>
                    </a:lnTo>
                    <a:lnTo>
                      <a:pt x="369" y="19"/>
                    </a:lnTo>
                    <a:lnTo>
                      <a:pt x="371" y="19"/>
                    </a:lnTo>
                    <a:lnTo>
                      <a:pt x="371" y="17"/>
                    </a:lnTo>
                    <a:lnTo>
                      <a:pt x="371" y="19"/>
                    </a:lnTo>
                    <a:lnTo>
                      <a:pt x="371" y="20"/>
                    </a:lnTo>
                    <a:lnTo>
                      <a:pt x="372" y="20"/>
                    </a:lnTo>
                    <a:lnTo>
                      <a:pt x="372" y="21"/>
                    </a:lnTo>
                    <a:lnTo>
                      <a:pt x="372" y="23"/>
                    </a:lnTo>
                    <a:lnTo>
                      <a:pt x="371" y="23"/>
                    </a:lnTo>
                    <a:lnTo>
                      <a:pt x="369" y="23"/>
                    </a:lnTo>
                    <a:lnTo>
                      <a:pt x="369" y="24"/>
                    </a:lnTo>
                    <a:lnTo>
                      <a:pt x="368" y="24"/>
                    </a:lnTo>
                    <a:lnTo>
                      <a:pt x="367" y="24"/>
                    </a:lnTo>
                    <a:lnTo>
                      <a:pt x="367" y="25"/>
                    </a:lnTo>
                    <a:lnTo>
                      <a:pt x="367" y="27"/>
                    </a:lnTo>
                    <a:lnTo>
                      <a:pt x="365" y="27"/>
                    </a:lnTo>
                    <a:lnTo>
                      <a:pt x="365" y="28"/>
                    </a:lnTo>
                    <a:lnTo>
                      <a:pt x="367" y="28"/>
                    </a:lnTo>
                    <a:lnTo>
                      <a:pt x="368" y="28"/>
                    </a:lnTo>
                    <a:lnTo>
                      <a:pt x="369" y="28"/>
                    </a:lnTo>
                    <a:lnTo>
                      <a:pt x="369" y="27"/>
                    </a:lnTo>
                    <a:lnTo>
                      <a:pt x="369" y="28"/>
                    </a:lnTo>
                    <a:lnTo>
                      <a:pt x="371" y="28"/>
                    </a:lnTo>
                    <a:lnTo>
                      <a:pt x="371" y="27"/>
                    </a:lnTo>
                    <a:lnTo>
                      <a:pt x="372" y="28"/>
                    </a:lnTo>
                    <a:lnTo>
                      <a:pt x="373" y="28"/>
                    </a:lnTo>
                    <a:lnTo>
                      <a:pt x="374" y="28"/>
                    </a:lnTo>
                    <a:lnTo>
                      <a:pt x="376" y="28"/>
                    </a:lnTo>
                    <a:lnTo>
                      <a:pt x="377" y="28"/>
                    </a:lnTo>
                    <a:lnTo>
                      <a:pt x="377" y="27"/>
                    </a:lnTo>
                    <a:lnTo>
                      <a:pt x="378" y="27"/>
                    </a:lnTo>
                    <a:lnTo>
                      <a:pt x="380" y="27"/>
                    </a:lnTo>
                    <a:lnTo>
                      <a:pt x="381" y="27"/>
                    </a:lnTo>
                    <a:lnTo>
                      <a:pt x="382" y="27"/>
                    </a:lnTo>
                    <a:lnTo>
                      <a:pt x="384" y="27"/>
                    </a:lnTo>
                    <a:lnTo>
                      <a:pt x="385" y="27"/>
                    </a:lnTo>
                    <a:lnTo>
                      <a:pt x="385" y="25"/>
                    </a:lnTo>
                    <a:lnTo>
                      <a:pt x="386" y="25"/>
                    </a:lnTo>
                    <a:lnTo>
                      <a:pt x="386" y="27"/>
                    </a:lnTo>
                    <a:lnTo>
                      <a:pt x="388" y="27"/>
                    </a:lnTo>
                    <a:lnTo>
                      <a:pt x="388" y="25"/>
                    </a:lnTo>
                    <a:lnTo>
                      <a:pt x="389" y="25"/>
                    </a:lnTo>
                    <a:lnTo>
                      <a:pt x="390" y="25"/>
                    </a:lnTo>
                    <a:lnTo>
                      <a:pt x="391" y="25"/>
                    </a:lnTo>
                    <a:lnTo>
                      <a:pt x="393" y="25"/>
                    </a:lnTo>
                    <a:lnTo>
                      <a:pt x="393" y="27"/>
                    </a:lnTo>
                    <a:lnTo>
                      <a:pt x="393" y="28"/>
                    </a:lnTo>
                    <a:lnTo>
                      <a:pt x="393" y="29"/>
                    </a:lnTo>
                    <a:lnTo>
                      <a:pt x="391" y="29"/>
                    </a:lnTo>
                    <a:lnTo>
                      <a:pt x="390" y="31"/>
                    </a:lnTo>
                    <a:lnTo>
                      <a:pt x="390" y="29"/>
                    </a:lnTo>
                    <a:lnTo>
                      <a:pt x="389" y="29"/>
                    </a:lnTo>
                    <a:lnTo>
                      <a:pt x="389" y="31"/>
                    </a:lnTo>
                    <a:lnTo>
                      <a:pt x="388" y="31"/>
                    </a:lnTo>
                    <a:lnTo>
                      <a:pt x="388" y="32"/>
                    </a:lnTo>
                    <a:lnTo>
                      <a:pt x="389" y="32"/>
                    </a:lnTo>
                    <a:lnTo>
                      <a:pt x="388" y="32"/>
                    </a:lnTo>
                    <a:lnTo>
                      <a:pt x="388" y="33"/>
                    </a:lnTo>
                    <a:lnTo>
                      <a:pt x="386" y="33"/>
                    </a:lnTo>
                    <a:lnTo>
                      <a:pt x="386" y="34"/>
                    </a:lnTo>
                    <a:lnTo>
                      <a:pt x="386" y="36"/>
                    </a:lnTo>
                    <a:lnTo>
                      <a:pt x="386" y="34"/>
                    </a:lnTo>
                    <a:lnTo>
                      <a:pt x="385" y="34"/>
                    </a:lnTo>
                    <a:lnTo>
                      <a:pt x="384" y="36"/>
                    </a:lnTo>
                    <a:lnTo>
                      <a:pt x="385" y="36"/>
                    </a:lnTo>
                    <a:lnTo>
                      <a:pt x="385" y="37"/>
                    </a:lnTo>
                    <a:lnTo>
                      <a:pt x="384" y="37"/>
                    </a:lnTo>
                    <a:lnTo>
                      <a:pt x="384" y="36"/>
                    </a:lnTo>
                    <a:lnTo>
                      <a:pt x="384" y="37"/>
                    </a:lnTo>
                    <a:lnTo>
                      <a:pt x="385" y="37"/>
                    </a:lnTo>
                    <a:lnTo>
                      <a:pt x="385" y="38"/>
                    </a:lnTo>
                    <a:lnTo>
                      <a:pt x="386" y="38"/>
                    </a:lnTo>
                    <a:lnTo>
                      <a:pt x="388" y="38"/>
                    </a:lnTo>
                    <a:lnTo>
                      <a:pt x="388" y="40"/>
                    </a:lnTo>
                    <a:lnTo>
                      <a:pt x="386" y="40"/>
                    </a:lnTo>
                    <a:lnTo>
                      <a:pt x="386" y="41"/>
                    </a:lnTo>
                    <a:lnTo>
                      <a:pt x="385" y="41"/>
                    </a:lnTo>
                    <a:lnTo>
                      <a:pt x="385" y="42"/>
                    </a:lnTo>
                    <a:lnTo>
                      <a:pt x="384" y="42"/>
                    </a:lnTo>
                    <a:lnTo>
                      <a:pt x="382" y="42"/>
                    </a:lnTo>
                    <a:lnTo>
                      <a:pt x="381" y="42"/>
                    </a:lnTo>
                    <a:lnTo>
                      <a:pt x="381" y="44"/>
                    </a:lnTo>
                    <a:lnTo>
                      <a:pt x="381" y="45"/>
                    </a:lnTo>
                    <a:lnTo>
                      <a:pt x="381" y="46"/>
                    </a:lnTo>
                    <a:lnTo>
                      <a:pt x="380" y="46"/>
                    </a:lnTo>
                    <a:lnTo>
                      <a:pt x="380" y="48"/>
                    </a:lnTo>
                    <a:lnTo>
                      <a:pt x="381" y="49"/>
                    </a:lnTo>
                    <a:lnTo>
                      <a:pt x="380" y="49"/>
                    </a:lnTo>
                    <a:lnTo>
                      <a:pt x="380" y="50"/>
                    </a:lnTo>
                    <a:lnTo>
                      <a:pt x="380" y="51"/>
                    </a:lnTo>
                    <a:lnTo>
                      <a:pt x="380" y="53"/>
                    </a:lnTo>
                    <a:lnTo>
                      <a:pt x="380" y="54"/>
                    </a:lnTo>
                    <a:lnTo>
                      <a:pt x="380" y="55"/>
                    </a:lnTo>
                    <a:lnTo>
                      <a:pt x="380" y="57"/>
                    </a:lnTo>
                    <a:lnTo>
                      <a:pt x="381" y="58"/>
                    </a:lnTo>
                    <a:lnTo>
                      <a:pt x="380" y="58"/>
                    </a:lnTo>
                    <a:lnTo>
                      <a:pt x="380" y="59"/>
                    </a:lnTo>
                    <a:lnTo>
                      <a:pt x="378" y="59"/>
                    </a:lnTo>
                    <a:lnTo>
                      <a:pt x="378" y="61"/>
                    </a:lnTo>
                    <a:lnTo>
                      <a:pt x="378" y="62"/>
                    </a:lnTo>
                    <a:lnTo>
                      <a:pt x="378" y="63"/>
                    </a:lnTo>
                    <a:lnTo>
                      <a:pt x="378" y="65"/>
                    </a:lnTo>
                    <a:lnTo>
                      <a:pt x="378" y="66"/>
                    </a:lnTo>
                    <a:lnTo>
                      <a:pt x="377" y="66"/>
                    </a:lnTo>
                    <a:lnTo>
                      <a:pt x="377" y="67"/>
                    </a:lnTo>
                    <a:lnTo>
                      <a:pt x="377" y="68"/>
                    </a:lnTo>
                    <a:lnTo>
                      <a:pt x="377" y="70"/>
                    </a:lnTo>
                    <a:lnTo>
                      <a:pt x="377" y="71"/>
                    </a:lnTo>
                    <a:lnTo>
                      <a:pt x="377" y="72"/>
                    </a:lnTo>
                    <a:lnTo>
                      <a:pt x="377" y="74"/>
                    </a:lnTo>
                    <a:lnTo>
                      <a:pt x="377" y="75"/>
                    </a:lnTo>
                    <a:lnTo>
                      <a:pt x="377" y="76"/>
                    </a:lnTo>
                    <a:lnTo>
                      <a:pt x="377" y="78"/>
                    </a:lnTo>
                    <a:lnTo>
                      <a:pt x="377" y="79"/>
                    </a:lnTo>
                    <a:lnTo>
                      <a:pt x="378" y="79"/>
                    </a:lnTo>
                    <a:lnTo>
                      <a:pt x="378" y="80"/>
                    </a:lnTo>
                    <a:lnTo>
                      <a:pt x="378" y="82"/>
                    </a:lnTo>
                    <a:lnTo>
                      <a:pt x="380" y="82"/>
                    </a:lnTo>
                    <a:lnTo>
                      <a:pt x="380" y="83"/>
                    </a:lnTo>
                    <a:lnTo>
                      <a:pt x="381" y="83"/>
                    </a:lnTo>
                    <a:lnTo>
                      <a:pt x="381" y="84"/>
                    </a:lnTo>
                    <a:lnTo>
                      <a:pt x="381" y="86"/>
                    </a:lnTo>
                    <a:lnTo>
                      <a:pt x="381" y="87"/>
                    </a:lnTo>
                    <a:lnTo>
                      <a:pt x="381" y="88"/>
                    </a:lnTo>
                    <a:lnTo>
                      <a:pt x="380" y="88"/>
                    </a:lnTo>
                    <a:lnTo>
                      <a:pt x="380" y="89"/>
                    </a:lnTo>
                    <a:lnTo>
                      <a:pt x="380" y="91"/>
                    </a:lnTo>
                    <a:lnTo>
                      <a:pt x="380" y="92"/>
                    </a:lnTo>
                    <a:lnTo>
                      <a:pt x="378" y="92"/>
                    </a:lnTo>
                    <a:lnTo>
                      <a:pt x="378" y="93"/>
                    </a:lnTo>
                    <a:lnTo>
                      <a:pt x="378" y="95"/>
                    </a:lnTo>
                    <a:lnTo>
                      <a:pt x="377" y="95"/>
                    </a:lnTo>
                    <a:lnTo>
                      <a:pt x="377" y="96"/>
                    </a:lnTo>
                    <a:lnTo>
                      <a:pt x="377" y="97"/>
                    </a:lnTo>
                    <a:lnTo>
                      <a:pt x="377" y="99"/>
                    </a:lnTo>
                    <a:lnTo>
                      <a:pt x="377" y="100"/>
                    </a:lnTo>
                    <a:lnTo>
                      <a:pt x="377" y="101"/>
                    </a:lnTo>
                    <a:lnTo>
                      <a:pt x="378" y="101"/>
                    </a:lnTo>
                    <a:lnTo>
                      <a:pt x="378" y="103"/>
                    </a:lnTo>
                    <a:lnTo>
                      <a:pt x="380" y="103"/>
                    </a:lnTo>
                    <a:lnTo>
                      <a:pt x="380" y="104"/>
                    </a:lnTo>
                    <a:lnTo>
                      <a:pt x="381" y="104"/>
                    </a:lnTo>
                    <a:lnTo>
                      <a:pt x="381" y="105"/>
                    </a:lnTo>
                    <a:lnTo>
                      <a:pt x="382" y="105"/>
                    </a:lnTo>
                    <a:lnTo>
                      <a:pt x="384" y="105"/>
                    </a:lnTo>
                    <a:lnTo>
                      <a:pt x="385" y="105"/>
                    </a:lnTo>
                    <a:lnTo>
                      <a:pt x="386" y="105"/>
                    </a:lnTo>
                    <a:lnTo>
                      <a:pt x="388" y="105"/>
                    </a:lnTo>
                    <a:lnTo>
                      <a:pt x="389" y="105"/>
                    </a:lnTo>
                    <a:lnTo>
                      <a:pt x="390" y="105"/>
                    </a:lnTo>
                    <a:lnTo>
                      <a:pt x="390" y="106"/>
                    </a:lnTo>
                    <a:lnTo>
                      <a:pt x="391" y="106"/>
                    </a:lnTo>
                    <a:lnTo>
                      <a:pt x="393" y="106"/>
                    </a:lnTo>
                    <a:lnTo>
                      <a:pt x="393" y="108"/>
                    </a:lnTo>
                    <a:lnTo>
                      <a:pt x="394" y="108"/>
                    </a:lnTo>
                    <a:lnTo>
                      <a:pt x="394" y="109"/>
                    </a:lnTo>
                    <a:lnTo>
                      <a:pt x="395" y="109"/>
                    </a:lnTo>
                    <a:lnTo>
                      <a:pt x="397" y="109"/>
                    </a:lnTo>
                    <a:lnTo>
                      <a:pt x="397" y="110"/>
                    </a:lnTo>
                    <a:lnTo>
                      <a:pt x="398" y="112"/>
                    </a:lnTo>
                    <a:lnTo>
                      <a:pt x="399" y="112"/>
                    </a:lnTo>
                    <a:lnTo>
                      <a:pt x="399" y="113"/>
                    </a:lnTo>
                    <a:lnTo>
                      <a:pt x="399" y="114"/>
                    </a:lnTo>
                    <a:lnTo>
                      <a:pt x="399" y="116"/>
                    </a:lnTo>
                    <a:lnTo>
                      <a:pt x="399" y="117"/>
                    </a:lnTo>
                    <a:lnTo>
                      <a:pt x="398" y="117"/>
                    </a:lnTo>
                    <a:lnTo>
                      <a:pt x="398" y="118"/>
                    </a:lnTo>
                    <a:lnTo>
                      <a:pt x="398" y="120"/>
                    </a:lnTo>
                    <a:lnTo>
                      <a:pt x="398" y="121"/>
                    </a:lnTo>
                    <a:lnTo>
                      <a:pt x="398" y="122"/>
                    </a:lnTo>
                    <a:lnTo>
                      <a:pt x="398" y="123"/>
                    </a:lnTo>
                    <a:lnTo>
                      <a:pt x="398" y="125"/>
                    </a:lnTo>
                    <a:lnTo>
                      <a:pt x="398" y="126"/>
                    </a:lnTo>
                    <a:lnTo>
                      <a:pt x="397" y="126"/>
                    </a:lnTo>
                    <a:lnTo>
                      <a:pt x="395" y="126"/>
                    </a:lnTo>
                    <a:lnTo>
                      <a:pt x="395" y="127"/>
                    </a:lnTo>
                    <a:lnTo>
                      <a:pt x="394" y="127"/>
                    </a:lnTo>
                    <a:lnTo>
                      <a:pt x="394" y="126"/>
                    </a:lnTo>
                    <a:lnTo>
                      <a:pt x="393" y="126"/>
                    </a:lnTo>
                    <a:lnTo>
                      <a:pt x="393" y="125"/>
                    </a:lnTo>
                    <a:lnTo>
                      <a:pt x="391" y="125"/>
                    </a:lnTo>
                    <a:lnTo>
                      <a:pt x="390" y="125"/>
                    </a:lnTo>
                    <a:lnTo>
                      <a:pt x="389" y="125"/>
                    </a:lnTo>
                    <a:lnTo>
                      <a:pt x="388" y="125"/>
                    </a:lnTo>
                    <a:lnTo>
                      <a:pt x="386" y="125"/>
                    </a:lnTo>
                    <a:lnTo>
                      <a:pt x="385" y="125"/>
                    </a:lnTo>
                    <a:lnTo>
                      <a:pt x="385" y="123"/>
                    </a:lnTo>
                    <a:lnTo>
                      <a:pt x="384" y="123"/>
                    </a:lnTo>
                    <a:lnTo>
                      <a:pt x="382" y="122"/>
                    </a:lnTo>
                    <a:lnTo>
                      <a:pt x="381" y="122"/>
                    </a:lnTo>
                    <a:lnTo>
                      <a:pt x="381" y="123"/>
                    </a:lnTo>
                    <a:lnTo>
                      <a:pt x="380" y="123"/>
                    </a:lnTo>
                    <a:lnTo>
                      <a:pt x="380" y="125"/>
                    </a:lnTo>
                    <a:lnTo>
                      <a:pt x="381" y="126"/>
                    </a:lnTo>
                    <a:lnTo>
                      <a:pt x="381" y="127"/>
                    </a:lnTo>
                    <a:lnTo>
                      <a:pt x="381" y="129"/>
                    </a:lnTo>
                    <a:lnTo>
                      <a:pt x="381" y="130"/>
                    </a:lnTo>
                    <a:lnTo>
                      <a:pt x="381" y="131"/>
                    </a:lnTo>
                    <a:lnTo>
                      <a:pt x="381" y="133"/>
                    </a:lnTo>
                    <a:lnTo>
                      <a:pt x="380" y="133"/>
                    </a:lnTo>
                    <a:lnTo>
                      <a:pt x="380" y="134"/>
                    </a:lnTo>
                    <a:lnTo>
                      <a:pt x="378" y="135"/>
                    </a:lnTo>
                    <a:lnTo>
                      <a:pt x="380" y="135"/>
                    </a:lnTo>
                    <a:lnTo>
                      <a:pt x="380" y="137"/>
                    </a:lnTo>
                    <a:lnTo>
                      <a:pt x="380" y="138"/>
                    </a:lnTo>
                    <a:lnTo>
                      <a:pt x="380" y="139"/>
                    </a:lnTo>
                    <a:lnTo>
                      <a:pt x="380" y="140"/>
                    </a:lnTo>
                    <a:lnTo>
                      <a:pt x="381" y="140"/>
                    </a:lnTo>
                    <a:lnTo>
                      <a:pt x="381" y="142"/>
                    </a:lnTo>
                    <a:lnTo>
                      <a:pt x="381" y="143"/>
                    </a:lnTo>
                    <a:lnTo>
                      <a:pt x="382" y="143"/>
                    </a:lnTo>
                    <a:lnTo>
                      <a:pt x="382" y="144"/>
                    </a:lnTo>
                    <a:lnTo>
                      <a:pt x="382" y="146"/>
                    </a:lnTo>
                    <a:lnTo>
                      <a:pt x="384" y="146"/>
                    </a:lnTo>
                    <a:lnTo>
                      <a:pt x="384" y="147"/>
                    </a:lnTo>
                    <a:lnTo>
                      <a:pt x="385" y="147"/>
                    </a:lnTo>
                    <a:lnTo>
                      <a:pt x="385" y="148"/>
                    </a:lnTo>
                    <a:lnTo>
                      <a:pt x="386" y="148"/>
                    </a:lnTo>
                    <a:lnTo>
                      <a:pt x="386" y="150"/>
                    </a:lnTo>
                    <a:lnTo>
                      <a:pt x="388" y="150"/>
                    </a:lnTo>
                    <a:lnTo>
                      <a:pt x="388" y="151"/>
                    </a:lnTo>
                    <a:lnTo>
                      <a:pt x="389" y="151"/>
                    </a:lnTo>
                    <a:lnTo>
                      <a:pt x="389" y="152"/>
                    </a:lnTo>
                    <a:lnTo>
                      <a:pt x="389" y="154"/>
                    </a:lnTo>
                    <a:lnTo>
                      <a:pt x="389" y="155"/>
                    </a:lnTo>
                    <a:lnTo>
                      <a:pt x="389" y="156"/>
                    </a:lnTo>
                    <a:lnTo>
                      <a:pt x="388" y="156"/>
                    </a:lnTo>
                    <a:lnTo>
                      <a:pt x="386" y="156"/>
                    </a:lnTo>
                    <a:lnTo>
                      <a:pt x="385" y="156"/>
                    </a:lnTo>
                    <a:lnTo>
                      <a:pt x="384" y="157"/>
                    </a:lnTo>
                    <a:lnTo>
                      <a:pt x="382" y="157"/>
                    </a:lnTo>
                    <a:lnTo>
                      <a:pt x="381" y="157"/>
                    </a:lnTo>
                    <a:lnTo>
                      <a:pt x="382" y="156"/>
                    </a:lnTo>
                    <a:lnTo>
                      <a:pt x="381" y="156"/>
                    </a:lnTo>
                    <a:lnTo>
                      <a:pt x="381" y="155"/>
                    </a:lnTo>
                    <a:lnTo>
                      <a:pt x="381" y="154"/>
                    </a:lnTo>
                    <a:lnTo>
                      <a:pt x="380" y="154"/>
                    </a:lnTo>
                    <a:lnTo>
                      <a:pt x="378" y="154"/>
                    </a:lnTo>
                    <a:lnTo>
                      <a:pt x="378" y="152"/>
                    </a:lnTo>
                    <a:lnTo>
                      <a:pt x="377" y="152"/>
                    </a:lnTo>
                    <a:lnTo>
                      <a:pt x="377" y="151"/>
                    </a:lnTo>
                    <a:lnTo>
                      <a:pt x="376" y="151"/>
                    </a:lnTo>
                    <a:lnTo>
                      <a:pt x="376" y="152"/>
                    </a:lnTo>
                    <a:lnTo>
                      <a:pt x="376" y="151"/>
                    </a:lnTo>
                    <a:lnTo>
                      <a:pt x="376" y="152"/>
                    </a:lnTo>
                    <a:lnTo>
                      <a:pt x="376" y="154"/>
                    </a:lnTo>
                    <a:lnTo>
                      <a:pt x="376" y="155"/>
                    </a:lnTo>
                    <a:lnTo>
                      <a:pt x="374" y="155"/>
                    </a:lnTo>
                    <a:lnTo>
                      <a:pt x="373" y="155"/>
                    </a:lnTo>
                    <a:lnTo>
                      <a:pt x="372" y="155"/>
                    </a:lnTo>
                    <a:lnTo>
                      <a:pt x="371" y="154"/>
                    </a:lnTo>
                    <a:lnTo>
                      <a:pt x="369" y="154"/>
                    </a:lnTo>
                    <a:lnTo>
                      <a:pt x="368" y="154"/>
                    </a:lnTo>
                    <a:lnTo>
                      <a:pt x="368" y="152"/>
                    </a:lnTo>
                    <a:lnTo>
                      <a:pt x="368" y="151"/>
                    </a:lnTo>
                    <a:lnTo>
                      <a:pt x="368" y="150"/>
                    </a:lnTo>
                    <a:lnTo>
                      <a:pt x="368" y="148"/>
                    </a:lnTo>
                    <a:lnTo>
                      <a:pt x="368" y="147"/>
                    </a:lnTo>
                    <a:lnTo>
                      <a:pt x="367" y="147"/>
                    </a:lnTo>
                    <a:lnTo>
                      <a:pt x="365" y="147"/>
                    </a:lnTo>
                    <a:lnTo>
                      <a:pt x="364" y="147"/>
                    </a:lnTo>
                    <a:lnTo>
                      <a:pt x="364" y="148"/>
                    </a:lnTo>
                    <a:lnTo>
                      <a:pt x="364" y="147"/>
                    </a:lnTo>
                    <a:lnTo>
                      <a:pt x="363" y="148"/>
                    </a:lnTo>
                    <a:lnTo>
                      <a:pt x="363" y="147"/>
                    </a:lnTo>
                    <a:lnTo>
                      <a:pt x="363" y="146"/>
                    </a:lnTo>
                    <a:lnTo>
                      <a:pt x="361" y="146"/>
                    </a:lnTo>
                    <a:lnTo>
                      <a:pt x="363" y="146"/>
                    </a:lnTo>
                    <a:lnTo>
                      <a:pt x="363" y="144"/>
                    </a:lnTo>
                    <a:lnTo>
                      <a:pt x="361" y="144"/>
                    </a:lnTo>
                    <a:lnTo>
                      <a:pt x="363" y="144"/>
                    </a:lnTo>
                    <a:lnTo>
                      <a:pt x="361" y="144"/>
                    </a:lnTo>
                    <a:lnTo>
                      <a:pt x="361" y="143"/>
                    </a:lnTo>
                    <a:lnTo>
                      <a:pt x="361" y="142"/>
                    </a:lnTo>
                    <a:lnTo>
                      <a:pt x="361" y="143"/>
                    </a:lnTo>
                    <a:lnTo>
                      <a:pt x="361" y="142"/>
                    </a:lnTo>
                    <a:lnTo>
                      <a:pt x="360" y="142"/>
                    </a:lnTo>
                    <a:lnTo>
                      <a:pt x="359" y="142"/>
                    </a:lnTo>
                    <a:lnTo>
                      <a:pt x="357" y="142"/>
                    </a:lnTo>
                    <a:lnTo>
                      <a:pt x="357" y="143"/>
                    </a:lnTo>
                    <a:lnTo>
                      <a:pt x="356" y="143"/>
                    </a:lnTo>
                    <a:lnTo>
                      <a:pt x="355" y="143"/>
                    </a:lnTo>
                    <a:lnTo>
                      <a:pt x="351" y="143"/>
                    </a:lnTo>
                    <a:lnTo>
                      <a:pt x="350" y="143"/>
                    </a:lnTo>
                    <a:lnTo>
                      <a:pt x="350" y="144"/>
                    </a:lnTo>
                    <a:lnTo>
                      <a:pt x="348" y="144"/>
                    </a:lnTo>
                    <a:lnTo>
                      <a:pt x="350" y="144"/>
                    </a:lnTo>
                    <a:lnTo>
                      <a:pt x="348" y="144"/>
                    </a:lnTo>
                    <a:lnTo>
                      <a:pt x="348" y="146"/>
                    </a:lnTo>
                    <a:lnTo>
                      <a:pt x="348" y="147"/>
                    </a:lnTo>
                    <a:lnTo>
                      <a:pt x="347" y="147"/>
                    </a:lnTo>
                    <a:lnTo>
                      <a:pt x="347" y="148"/>
                    </a:lnTo>
                    <a:lnTo>
                      <a:pt x="346" y="148"/>
                    </a:lnTo>
                    <a:lnTo>
                      <a:pt x="346" y="147"/>
                    </a:lnTo>
                    <a:lnTo>
                      <a:pt x="347" y="147"/>
                    </a:lnTo>
                    <a:lnTo>
                      <a:pt x="346" y="147"/>
                    </a:lnTo>
                    <a:lnTo>
                      <a:pt x="346" y="146"/>
                    </a:lnTo>
                    <a:lnTo>
                      <a:pt x="346" y="147"/>
                    </a:lnTo>
                    <a:lnTo>
                      <a:pt x="344" y="147"/>
                    </a:lnTo>
                    <a:lnTo>
                      <a:pt x="343" y="147"/>
                    </a:lnTo>
                    <a:lnTo>
                      <a:pt x="343" y="148"/>
                    </a:lnTo>
                    <a:lnTo>
                      <a:pt x="342" y="148"/>
                    </a:lnTo>
                    <a:lnTo>
                      <a:pt x="340" y="148"/>
                    </a:lnTo>
                    <a:lnTo>
                      <a:pt x="339" y="148"/>
                    </a:lnTo>
                    <a:lnTo>
                      <a:pt x="338" y="148"/>
                    </a:lnTo>
                    <a:lnTo>
                      <a:pt x="336" y="148"/>
                    </a:lnTo>
                    <a:lnTo>
                      <a:pt x="335" y="148"/>
                    </a:lnTo>
                    <a:lnTo>
                      <a:pt x="335" y="147"/>
                    </a:lnTo>
                    <a:lnTo>
                      <a:pt x="334" y="147"/>
                    </a:lnTo>
                    <a:lnTo>
                      <a:pt x="333" y="147"/>
                    </a:lnTo>
                    <a:lnTo>
                      <a:pt x="331" y="147"/>
                    </a:lnTo>
                    <a:lnTo>
                      <a:pt x="330" y="147"/>
                    </a:lnTo>
                    <a:lnTo>
                      <a:pt x="329" y="147"/>
                    </a:lnTo>
                    <a:lnTo>
                      <a:pt x="327" y="147"/>
                    </a:lnTo>
                    <a:lnTo>
                      <a:pt x="326" y="147"/>
                    </a:lnTo>
                    <a:lnTo>
                      <a:pt x="325" y="146"/>
                    </a:lnTo>
                    <a:lnTo>
                      <a:pt x="323" y="146"/>
                    </a:lnTo>
                    <a:lnTo>
                      <a:pt x="322" y="146"/>
                    </a:lnTo>
                    <a:lnTo>
                      <a:pt x="321" y="146"/>
                    </a:lnTo>
                    <a:lnTo>
                      <a:pt x="321" y="144"/>
                    </a:lnTo>
                    <a:lnTo>
                      <a:pt x="322" y="143"/>
                    </a:lnTo>
                    <a:lnTo>
                      <a:pt x="321" y="143"/>
                    </a:lnTo>
                    <a:lnTo>
                      <a:pt x="321" y="142"/>
                    </a:lnTo>
                    <a:lnTo>
                      <a:pt x="319" y="142"/>
                    </a:lnTo>
                    <a:lnTo>
                      <a:pt x="319" y="140"/>
                    </a:lnTo>
                    <a:lnTo>
                      <a:pt x="318" y="140"/>
                    </a:lnTo>
                    <a:lnTo>
                      <a:pt x="318" y="142"/>
                    </a:lnTo>
                    <a:lnTo>
                      <a:pt x="317" y="142"/>
                    </a:lnTo>
                    <a:lnTo>
                      <a:pt x="317" y="140"/>
                    </a:lnTo>
                    <a:lnTo>
                      <a:pt x="316" y="140"/>
                    </a:lnTo>
                    <a:lnTo>
                      <a:pt x="314" y="140"/>
                    </a:lnTo>
                    <a:lnTo>
                      <a:pt x="313" y="140"/>
                    </a:lnTo>
                    <a:lnTo>
                      <a:pt x="313" y="139"/>
                    </a:lnTo>
                    <a:lnTo>
                      <a:pt x="310" y="139"/>
                    </a:lnTo>
                    <a:lnTo>
                      <a:pt x="309" y="139"/>
                    </a:lnTo>
                    <a:lnTo>
                      <a:pt x="308" y="139"/>
                    </a:lnTo>
                    <a:lnTo>
                      <a:pt x="308" y="140"/>
                    </a:lnTo>
                    <a:lnTo>
                      <a:pt x="308" y="142"/>
                    </a:lnTo>
                    <a:lnTo>
                      <a:pt x="306" y="142"/>
                    </a:lnTo>
                    <a:lnTo>
                      <a:pt x="306" y="143"/>
                    </a:lnTo>
                    <a:lnTo>
                      <a:pt x="305" y="143"/>
                    </a:lnTo>
                    <a:lnTo>
                      <a:pt x="304" y="143"/>
                    </a:lnTo>
                    <a:lnTo>
                      <a:pt x="304" y="144"/>
                    </a:lnTo>
                    <a:lnTo>
                      <a:pt x="304" y="146"/>
                    </a:lnTo>
                    <a:lnTo>
                      <a:pt x="302" y="146"/>
                    </a:lnTo>
                    <a:lnTo>
                      <a:pt x="302" y="147"/>
                    </a:lnTo>
                    <a:lnTo>
                      <a:pt x="301" y="147"/>
                    </a:lnTo>
                    <a:lnTo>
                      <a:pt x="301" y="148"/>
                    </a:lnTo>
                    <a:lnTo>
                      <a:pt x="301" y="147"/>
                    </a:lnTo>
                    <a:lnTo>
                      <a:pt x="301" y="146"/>
                    </a:lnTo>
                    <a:lnTo>
                      <a:pt x="301" y="144"/>
                    </a:lnTo>
                    <a:lnTo>
                      <a:pt x="300" y="144"/>
                    </a:lnTo>
                    <a:lnTo>
                      <a:pt x="300" y="143"/>
                    </a:lnTo>
                    <a:lnTo>
                      <a:pt x="300" y="144"/>
                    </a:lnTo>
                    <a:lnTo>
                      <a:pt x="299" y="144"/>
                    </a:lnTo>
                    <a:lnTo>
                      <a:pt x="297" y="144"/>
                    </a:lnTo>
                    <a:lnTo>
                      <a:pt x="296" y="144"/>
                    </a:lnTo>
                    <a:lnTo>
                      <a:pt x="296" y="143"/>
                    </a:lnTo>
                    <a:lnTo>
                      <a:pt x="295" y="143"/>
                    </a:lnTo>
                    <a:lnTo>
                      <a:pt x="295" y="144"/>
                    </a:lnTo>
                    <a:lnTo>
                      <a:pt x="293" y="144"/>
                    </a:lnTo>
                    <a:lnTo>
                      <a:pt x="293" y="146"/>
                    </a:lnTo>
                    <a:lnTo>
                      <a:pt x="293" y="144"/>
                    </a:lnTo>
                    <a:lnTo>
                      <a:pt x="292" y="144"/>
                    </a:lnTo>
                    <a:lnTo>
                      <a:pt x="292" y="143"/>
                    </a:lnTo>
                    <a:lnTo>
                      <a:pt x="291" y="143"/>
                    </a:lnTo>
                    <a:lnTo>
                      <a:pt x="289" y="143"/>
                    </a:lnTo>
                    <a:lnTo>
                      <a:pt x="289" y="144"/>
                    </a:lnTo>
                    <a:lnTo>
                      <a:pt x="289" y="143"/>
                    </a:lnTo>
                    <a:lnTo>
                      <a:pt x="289" y="144"/>
                    </a:lnTo>
                    <a:lnTo>
                      <a:pt x="288" y="144"/>
                    </a:lnTo>
                    <a:lnTo>
                      <a:pt x="287" y="144"/>
                    </a:lnTo>
                    <a:lnTo>
                      <a:pt x="288" y="144"/>
                    </a:lnTo>
                    <a:lnTo>
                      <a:pt x="287" y="144"/>
                    </a:lnTo>
                    <a:lnTo>
                      <a:pt x="287" y="146"/>
                    </a:lnTo>
                    <a:lnTo>
                      <a:pt x="285" y="146"/>
                    </a:lnTo>
                    <a:lnTo>
                      <a:pt x="284" y="146"/>
                    </a:lnTo>
                    <a:lnTo>
                      <a:pt x="283" y="146"/>
                    </a:lnTo>
                    <a:lnTo>
                      <a:pt x="283" y="144"/>
                    </a:lnTo>
                    <a:lnTo>
                      <a:pt x="281" y="144"/>
                    </a:lnTo>
                    <a:lnTo>
                      <a:pt x="281" y="146"/>
                    </a:lnTo>
                    <a:lnTo>
                      <a:pt x="280" y="146"/>
                    </a:lnTo>
                    <a:lnTo>
                      <a:pt x="280" y="144"/>
                    </a:lnTo>
                    <a:lnTo>
                      <a:pt x="281" y="144"/>
                    </a:lnTo>
                    <a:lnTo>
                      <a:pt x="281" y="143"/>
                    </a:lnTo>
                    <a:lnTo>
                      <a:pt x="280" y="143"/>
                    </a:lnTo>
                    <a:lnTo>
                      <a:pt x="280" y="142"/>
                    </a:lnTo>
                    <a:lnTo>
                      <a:pt x="281" y="142"/>
                    </a:lnTo>
                    <a:lnTo>
                      <a:pt x="280" y="142"/>
                    </a:lnTo>
                    <a:lnTo>
                      <a:pt x="280" y="140"/>
                    </a:lnTo>
                    <a:lnTo>
                      <a:pt x="280" y="139"/>
                    </a:lnTo>
                    <a:lnTo>
                      <a:pt x="279" y="139"/>
                    </a:lnTo>
                    <a:lnTo>
                      <a:pt x="279" y="138"/>
                    </a:lnTo>
                    <a:lnTo>
                      <a:pt x="279" y="137"/>
                    </a:lnTo>
                    <a:lnTo>
                      <a:pt x="278" y="137"/>
                    </a:lnTo>
                    <a:lnTo>
                      <a:pt x="278" y="135"/>
                    </a:lnTo>
                    <a:lnTo>
                      <a:pt x="278" y="134"/>
                    </a:lnTo>
                    <a:lnTo>
                      <a:pt x="279" y="134"/>
                    </a:lnTo>
                    <a:lnTo>
                      <a:pt x="280" y="133"/>
                    </a:lnTo>
                    <a:lnTo>
                      <a:pt x="280" y="134"/>
                    </a:lnTo>
                    <a:lnTo>
                      <a:pt x="281" y="134"/>
                    </a:lnTo>
                    <a:lnTo>
                      <a:pt x="283" y="134"/>
                    </a:lnTo>
                    <a:lnTo>
                      <a:pt x="284" y="134"/>
                    </a:lnTo>
                    <a:lnTo>
                      <a:pt x="285" y="134"/>
                    </a:lnTo>
                    <a:lnTo>
                      <a:pt x="287" y="134"/>
                    </a:lnTo>
                    <a:lnTo>
                      <a:pt x="288" y="134"/>
                    </a:lnTo>
                    <a:lnTo>
                      <a:pt x="288" y="133"/>
                    </a:lnTo>
                    <a:lnTo>
                      <a:pt x="289" y="133"/>
                    </a:lnTo>
                    <a:lnTo>
                      <a:pt x="291" y="133"/>
                    </a:lnTo>
                    <a:lnTo>
                      <a:pt x="292" y="133"/>
                    </a:lnTo>
                    <a:lnTo>
                      <a:pt x="293" y="133"/>
                    </a:lnTo>
                    <a:lnTo>
                      <a:pt x="295" y="131"/>
                    </a:lnTo>
                    <a:lnTo>
                      <a:pt x="295" y="130"/>
                    </a:lnTo>
                    <a:lnTo>
                      <a:pt x="296" y="130"/>
                    </a:lnTo>
                    <a:lnTo>
                      <a:pt x="296" y="129"/>
                    </a:lnTo>
                    <a:lnTo>
                      <a:pt x="297" y="129"/>
                    </a:lnTo>
                    <a:lnTo>
                      <a:pt x="297" y="127"/>
                    </a:lnTo>
                    <a:lnTo>
                      <a:pt x="297" y="126"/>
                    </a:lnTo>
                    <a:lnTo>
                      <a:pt x="297" y="125"/>
                    </a:lnTo>
                    <a:lnTo>
                      <a:pt x="299" y="125"/>
                    </a:lnTo>
                    <a:lnTo>
                      <a:pt x="299" y="123"/>
                    </a:lnTo>
                    <a:lnTo>
                      <a:pt x="299" y="122"/>
                    </a:lnTo>
                    <a:lnTo>
                      <a:pt x="299" y="121"/>
                    </a:lnTo>
                    <a:lnTo>
                      <a:pt x="299" y="120"/>
                    </a:lnTo>
                    <a:lnTo>
                      <a:pt x="299" y="118"/>
                    </a:lnTo>
                    <a:lnTo>
                      <a:pt x="297" y="118"/>
                    </a:lnTo>
                    <a:lnTo>
                      <a:pt x="297" y="117"/>
                    </a:lnTo>
                    <a:lnTo>
                      <a:pt x="297" y="116"/>
                    </a:lnTo>
                    <a:lnTo>
                      <a:pt x="296" y="116"/>
                    </a:lnTo>
                    <a:lnTo>
                      <a:pt x="296" y="114"/>
                    </a:lnTo>
                    <a:lnTo>
                      <a:pt x="297" y="114"/>
                    </a:lnTo>
                    <a:lnTo>
                      <a:pt x="297" y="113"/>
                    </a:lnTo>
                    <a:lnTo>
                      <a:pt x="296" y="113"/>
                    </a:lnTo>
                    <a:lnTo>
                      <a:pt x="296" y="112"/>
                    </a:lnTo>
                    <a:lnTo>
                      <a:pt x="296" y="113"/>
                    </a:lnTo>
                    <a:lnTo>
                      <a:pt x="296" y="112"/>
                    </a:lnTo>
                    <a:lnTo>
                      <a:pt x="296" y="110"/>
                    </a:lnTo>
                    <a:lnTo>
                      <a:pt x="295" y="110"/>
                    </a:lnTo>
                    <a:lnTo>
                      <a:pt x="295" y="109"/>
                    </a:lnTo>
                    <a:lnTo>
                      <a:pt x="296" y="109"/>
                    </a:lnTo>
                    <a:lnTo>
                      <a:pt x="295" y="109"/>
                    </a:lnTo>
                    <a:lnTo>
                      <a:pt x="295" y="108"/>
                    </a:lnTo>
                    <a:lnTo>
                      <a:pt x="296" y="108"/>
                    </a:lnTo>
                    <a:lnTo>
                      <a:pt x="295" y="108"/>
                    </a:lnTo>
                    <a:lnTo>
                      <a:pt x="296" y="108"/>
                    </a:lnTo>
                    <a:lnTo>
                      <a:pt x="296" y="106"/>
                    </a:lnTo>
                    <a:lnTo>
                      <a:pt x="297" y="106"/>
                    </a:lnTo>
                    <a:lnTo>
                      <a:pt x="297" y="105"/>
                    </a:lnTo>
                    <a:lnTo>
                      <a:pt x="296" y="105"/>
                    </a:lnTo>
                    <a:lnTo>
                      <a:pt x="297" y="105"/>
                    </a:lnTo>
                    <a:lnTo>
                      <a:pt x="296" y="105"/>
                    </a:lnTo>
                    <a:lnTo>
                      <a:pt x="296" y="104"/>
                    </a:lnTo>
                    <a:lnTo>
                      <a:pt x="296" y="103"/>
                    </a:lnTo>
                    <a:lnTo>
                      <a:pt x="296" y="101"/>
                    </a:lnTo>
                    <a:lnTo>
                      <a:pt x="295" y="101"/>
                    </a:lnTo>
                    <a:lnTo>
                      <a:pt x="295" y="100"/>
                    </a:lnTo>
                    <a:lnTo>
                      <a:pt x="296" y="100"/>
                    </a:lnTo>
                    <a:lnTo>
                      <a:pt x="295" y="100"/>
                    </a:lnTo>
                    <a:lnTo>
                      <a:pt x="295" y="99"/>
                    </a:lnTo>
                    <a:lnTo>
                      <a:pt x="295" y="97"/>
                    </a:lnTo>
                    <a:lnTo>
                      <a:pt x="295" y="96"/>
                    </a:lnTo>
                    <a:lnTo>
                      <a:pt x="293" y="96"/>
                    </a:lnTo>
                    <a:lnTo>
                      <a:pt x="293" y="95"/>
                    </a:lnTo>
                    <a:lnTo>
                      <a:pt x="293" y="93"/>
                    </a:lnTo>
                    <a:lnTo>
                      <a:pt x="293" y="92"/>
                    </a:lnTo>
                    <a:lnTo>
                      <a:pt x="293" y="91"/>
                    </a:lnTo>
                    <a:lnTo>
                      <a:pt x="295" y="91"/>
                    </a:lnTo>
                    <a:lnTo>
                      <a:pt x="293" y="91"/>
                    </a:lnTo>
                    <a:lnTo>
                      <a:pt x="295" y="89"/>
                    </a:lnTo>
                    <a:lnTo>
                      <a:pt x="295" y="88"/>
                    </a:lnTo>
                    <a:lnTo>
                      <a:pt x="293" y="89"/>
                    </a:lnTo>
                    <a:lnTo>
                      <a:pt x="293" y="88"/>
                    </a:lnTo>
                    <a:lnTo>
                      <a:pt x="292" y="88"/>
                    </a:lnTo>
                    <a:lnTo>
                      <a:pt x="292" y="87"/>
                    </a:lnTo>
                    <a:lnTo>
                      <a:pt x="291" y="87"/>
                    </a:lnTo>
                    <a:lnTo>
                      <a:pt x="289" y="87"/>
                    </a:lnTo>
                    <a:lnTo>
                      <a:pt x="289" y="86"/>
                    </a:lnTo>
                    <a:lnTo>
                      <a:pt x="289" y="84"/>
                    </a:lnTo>
                    <a:lnTo>
                      <a:pt x="288" y="84"/>
                    </a:lnTo>
                    <a:lnTo>
                      <a:pt x="289" y="84"/>
                    </a:lnTo>
                    <a:lnTo>
                      <a:pt x="288" y="84"/>
                    </a:lnTo>
                    <a:lnTo>
                      <a:pt x="288" y="83"/>
                    </a:lnTo>
                    <a:lnTo>
                      <a:pt x="288" y="82"/>
                    </a:lnTo>
                    <a:lnTo>
                      <a:pt x="287" y="82"/>
                    </a:lnTo>
                    <a:lnTo>
                      <a:pt x="285" y="82"/>
                    </a:lnTo>
                    <a:lnTo>
                      <a:pt x="285" y="80"/>
                    </a:lnTo>
                    <a:lnTo>
                      <a:pt x="284" y="80"/>
                    </a:lnTo>
                    <a:lnTo>
                      <a:pt x="284" y="79"/>
                    </a:lnTo>
                    <a:lnTo>
                      <a:pt x="284" y="80"/>
                    </a:lnTo>
                    <a:lnTo>
                      <a:pt x="284" y="79"/>
                    </a:lnTo>
                    <a:lnTo>
                      <a:pt x="283" y="79"/>
                    </a:lnTo>
                    <a:lnTo>
                      <a:pt x="283" y="78"/>
                    </a:lnTo>
                    <a:lnTo>
                      <a:pt x="283" y="76"/>
                    </a:lnTo>
                    <a:lnTo>
                      <a:pt x="281" y="76"/>
                    </a:lnTo>
                    <a:lnTo>
                      <a:pt x="281" y="75"/>
                    </a:lnTo>
                    <a:lnTo>
                      <a:pt x="280" y="75"/>
                    </a:lnTo>
                    <a:lnTo>
                      <a:pt x="280" y="74"/>
                    </a:lnTo>
                    <a:lnTo>
                      <a:pt x="279" y="75"/>
                    </a:lnTo>
                    <a:lnTo>
                      <a:pt x="279" y="74"/>
                    </a:lnTo>
                    <a:lnTo>
                      <a:pt x="278" y="74"/>
                    </a:lnTo>
                    <a:lnTo>
                      <a:pt x="278" y="72"/>
                    </a:lnTo>
                    <a:lnTo>
                      <a:pt x="278" y="71"/>
                    </a:lnTo>
                    <a:lnTo>
                      <a:pt x="278" y="70"/>
                    </a:lnTo>
                    <a:lnTo>
                      <a:pt x="279" y="70"/>
                    </a:lnTo>
                    <a:lnTo>
                      <a:pt x="279" y="68"/>
                    </a:lnTo>
                    <a:lnTo>
                      <a:pt x="279" y="67"/>
                    </a:lnTo>
                    <a:lnTo>
                      <a:pt x="279" y="66"/>
                    </a:lnTo>
                    <a:lnTo>
                      <a:pt x="279" y="65"/>
                    </a:lnTo>
                    <a:lnTo>
                      <a:pt x="280" y="65"/>
                    </a:lnTo>
                    <a:lnTo>
                      <a:pt x="281" y="65"/>
                    </a:lnTo>
                    <a:lnTo>
                      <a:pt x="281" y="63"/>
                    </a:lnTo>
                    <a:lnTo>
                      <a:pt x="283" y="63"/>
                    </a:lnTo>
                    <a:lnTo>
                      <a:pt x="283" y="62"/>
                    </a:lnTo>
                    <a:lnTo>
                      <a:pt x="284" y="62"/>
                    </a:lnTo>
                    <a:lnTo>
                      <a:pt x="284" y="61"/>
                    </a:lnTo>
                    <a:lnTo>
                      <a:pt x="285" y="61"/>
                    </a:lnTo>
                    <a:lnTo>
                      <a:pt x="285" y="59"/>
                    </a:lnTo>
                    <a:lnTo>
                      <a:pt x="284" y="59"/>
                    </a:lnTo>
                    <a:lnTo>
                      <a:pt x="284" y="58"/>
                    </a:lnTo>
                    <a:lnTo>
                      <a:pt x="283" y="58"/>
                    </a:lnTo>
                    <a:lnTo>
                      <a:pt x="283" y="57"/>
                    </a:lnTo>
                    <a:lnTo>
                      <a:pt x="283" y="55"/>
                    </a:lnTo>
                    <a:lnTo>
                      <a:pt x="283" y="54"/>
                    </a:lnTo>
                    <a:lnTo>
                      <a:pt x="284" y="54"/>
                    </a:lnTo>
                    <a:lnTo>
                      <a:pt x="284" y="53"/>
                    </a:lnTo>
                    <a:lnTo>
                      <a:pt x="285" y="51"/>
                    </a:lnTo>
                    <a:lnTo>
                      <a:pt x="285" y="50"/>
                    </a:lnTo>
                    <a:lnTo>
                      <a:pt x="287" y="50"/>
                    </a:lnTo>
                    <a:lnTo>
                      <a:pt x="288" y="50"/>
                    </a:lnTo>
                    <a:lnTo>
                      <a:pt x="288" y="49"/>
                    </a:lnTo>
                    <a:lnTo>
                      <a:pt x="287" y="49"/>
                    </a:lnTo>
                    <a:lnTo>
                      <a:pt x="287" y="48"/>
                    </a:lnTo>
                    <a:lnTo>
                      <a:pt x="285" y="48"/>
                    </a:lnTo>
                    <a:lnTo>
                      <a:pt x="285" y="46"/>
                    </a:lnTo>
                    <a:lnTo>
                      <a:pt x="284" y="46"/>
                    </a:lnTo>
                    <a:lnTo>
                      <a:pt x="284" y="45"/>
                    </a:lnTo>
                    <a:lnTo>
                      <a:pt x="284" y="44"/>
                    </a:lnTo>
                    <a:lnTo>
                      <a:pt x="284" y="42"/>
                    </a:lnTo>
                    <a:lnTo>
                      <a:pt x="284" y="41"/>
                    </a:lnTo>
                    <a:lnTo>
                      <a:pt x="284" y="40"/>
                    </a:lnTo>
                    <a:lnTo>
                      <a:pt x="283" y="38"/>
                    </a:lnTo>
                    <a:lnTo>
                      <a:pt x="283" y="37"/>
                    </a:lnTo>
                    <a:lnTo>
                      <a:pt x="283" y="36"/>
                    </a:lnTo>
                    <a:lnTo>
                      <a:pt x="283" y="34"/>
                    </a:lnTo>
                    <a:lnTo>
                      <a:pt x="281" y="33"/>
                    </a:lnTo>
                    <a:lnTo>
                      <a:pt x="281" y="32"/>
                    </a:lnTo>
                    <a:lnTo>
                      <a:pt x="281" y="33"/>
                    </a:lnTo>
                    <a:lnTo>
                      <a:pt x="280" y="33"/>
                    </a:lnTo>
                    <a:lnTo>
                      <a:pt x="279" y="33"/>
                    </a:lnTo>
                    <a:lnTo>
                      <a:pt x="278" y="33"/>
                    </a:lnTo>
                    <a:lnTo>
                      <a:pt x="276" y="33"/>
                    </a:lnTo>
                    <a:lnTo>
                      <a:pt x="276" y="32"/>
                    </a:lnTo>
                    <a:lnTo>
                      <a:pt x="276" y="31"/>
                    </a:lnTo>
                    <a:lnTo>
                      <a:pt x="276" y="29"/>
                    </a:lnTo>
                    <a:lnTo>
                      <a:pt x="275" y="29"/>
                    </a:lnTo>
                    <a:lnTo>
                      <a:pt x="275" y="28"/>
                    </a:lnTo>
                    <a:lnTo>
                      <a:pt x="275" y="27"/>
                    </a:lnTo>
                    <a:lnTo>
                      <a:pt x="275" y="25"/>
                    </a:lnTo>
                    <a:lnTo>
                      <a:pt x="275" y="24"/>
                    </a:lnTo>
                    <a:lnTo>
                      <a:pt x="274" y="21"/>
                    </a:lnTo>
                    <a:lnTo>
                      <a:pt x="272" y="19"/>
                    </a:lnTo>
                    <a:lnTo>
                      <a:pt x="272" y="17"/>
                    </a:lnTo>
                    <a:lnTo>
                      <a:pt x="274" y="16"/>
                    </a:lnTo>
                    <a:lnTo>
                      <a:pt x="272" y="17"/>
                    </a:lnTo>
                    <a:lnTo>
                      <a:pt x="271" y="17"/>
                    </a:lnTo>
                    <a:lnTo>
                      <a:pt x="270" y="17"/>
                    </a:lnTo>
                    <a:lnTo>
                      <a:pt x="268" y="17"/>
                    </a:lnTo>
                    <a:lnTo>
                      <a:pt x="268" y="19"/>
                    </a:lnTo>
                    <a:lnTo>
                      <a:pt x="267" y="19"/>
                    </a:lnTo>
                    <a:lnTo>
                      <a:pt x="267" y="17"/>
                    </a:lnTo>
                    <a:lnTo>
                      <a:pt x="266" y="17"/>
                    </a:lnTo>
                    <a:lnTo>
                      <a:pt x="266" y="19"/>
                    </a:lnTo>
                    <a:lnTo>
                      <a:pt x="264" y="19"/>
                    </a:lnTo>
                    <a:lnTo>
                      <a:pt x="264" y="20"/>
                    </a:lnTo>
                    <a:lnTo>
                      <a:pt x="264" y="19"/>
                    </a:lnTo>
                    <a:lnTo>
                      <a:pt x="264" y="20"/>
                    </a:lnTo>
                    <a:lnTo>
                      <a:pt x="263" y="20"/>
                    </a:lnTo>
                    <a:lnTo>
                      <a:pt x="263" y="19"/>
                    </a:lnTo>
                    <a:lnTo>
                      <a:pt x="262" y="19"/>
                    </a:lnTo>
                    <a:lnTo>
                      <a:pt x="262" y="20"/>
                    </a:lnTo>
                    <a:lnTo>
                      <a:pt x="261" y="20"/>
                    </a:lnTo>
                    <a:lnTo>
                      <a:pt x="259" y="20"/>
                    </a:lnTo>
                    <a:lnTo>
                      <a:pt x="258" y="20"/>
                    </a:lnTo>
                    <a:lnTo>
                      <a:pt x="257" y="20"/>
                    </a:lnTo>
                    <a:lnTo>
                      <a:pt x="255" y="20"/>
                    </a:lnTo>
                    <a:lnTo>
                      <a:pt x="254" y="20"/>
                    </a:lnTo>
                    <a:lnTo>
                      <a:pt x="254" y="21"/>
                    </a:lnTo>
                    <a:lnTo>
                      <a:pt x="253" y="21"/>
                    </a:lnTo>
                    <a:lnTo>
                      <a:pt x="253" y="20"/>
                    </a:lnTo>
                    <a:lnTo>
                      <a:pt x="251" y="20"/>
                    </a:lnTo>
                    <a:lnTo>
                      <a:pt x="250" y="20"/>
                    </a:lnTo>
                    <a:lnTo>
                      <a:pt x="250" y="21"/>
                    </a:lnTo>
                    <a:lnTo>
                      <a:pt x="249" y="21"/>
                    </a:lnTo>
                    <a:lnTo>
                      <a:pt x="249" y="23"/>
                    </a:lnTo>
                    <a:lnTo>
                      <a:pt x="249" y="24"/>
                    </a:lnTo>
                    <a:lnTo>
                      <a:pt x="249" y="23"/>
                    </a:lnTo>
                    <a:lnTo>
                      <a:pt x="249" y="24"/>
                    </a:lnTo>
                    <a:lnTo>
                      <a:pt x="247" y="24"/>
                    </a:lnTo>
                    <a:lnTo>
                      <a:pt x="247" y="25"/>
                    </a:lnTo>
                    <a:lnTo>
                      <a:pt x="246" y="25"/>
                    </a:lnTo>
                    <a:lnTo>
                      <a:pt x="247" y="25"/>
                    </a:lnTo>
                    <a:lnTo>
                      <a:pt x="247" y="27"/>
                    </a:lnTo>
                    <a:lnTo>
                      <a:pt x="246" y="28"/>
                    </a:lnTo>
                    <a:lnTo>
                      <a:pt x="246" y="29"/>
                    </a:lnTo>
                    <a:lnTo>
                      <a:pt x="246" y="31"/>
                    </a:lnTo>
                    <a:lnTo>
                      <a:pt x="246" y="32"/>
                    </a:lnTo>
                    <a:lnTo>
                      <a:pt x="246" y="33"/>
                    </a:lnTo>
                    <a:lnTo>
                      <a:pt x="246" y="34"/>
                    </a:lnTo>
                    <a:lnTo>
                      <a:pt x="246" y="36"/>
                    </a:lnTo>
                    <a:lnTo>
                      <a:pt x="246" y="37"/>
                    </a:lnTo>
                    <a:lnTo>
                      <a:pt x="247" y="37"/>
                    </a:lnTo>
                    <a:lnTo>
                      <a:pt x="246" y="37"/>
                    </a:lnTo>
                    <a:lnTo>
                      <a:pt x="246" y="38"/>
                    </a:lnTo>
                    <a:lnTo>
                      <a:pt x="247" y="38"/>
                    </a:lnTo>
                    <a:lnTo>
                      <a:pt x="247" y="40"/>
                    </a:lnTo>
                    <a:lnTo>
                      <a:pt x="247" y="41"/>
                    </a:lnTo>
                    <a:lnTo>
                      <a:pt x="247" y="40"/>
                    </a:lnTo>
                    <a:lnTo>
                      <a:pt x="246" y="40"/>
                    </a:lnTo>
                    <a:lnTo>
                      <a:pt x="245" y="40"/>
                    </a:lnTo>
                    <a:lnTo>
                      <a:pt x="245" y="38"/>
                    </a:lnTo>
                    <a:lnTo>
                      <a:pt x="244" y="38"/>
                    </a:lnTo>
                    <a:lnTo>
                      <a:pt x="242" y="37"/>
                    </a:lnTo>
                    <a:lnTo>
                      <a:pt x="241" y="37"/>
                    </a:lnTo>
                    <a:lnTo>
                      <a:pt x="241" y="36"/>
                    </a:lnTo>
                    <a:lnTo>
                      <a:pt x="240" y="36"/>
                    </a:lnTo>
                    <a:lnTo>
                      <a:pt x="238" y="36"/>
                    </a:lnTo>
                    <a:lnTo>
                      <a:pt x="237" y="34"/>
                    </a:lnTo>
                    <a:lnTo>
                      <a:pt x="236" y="34"/>
                    </a:lnTo>
                    <a:lnTo>
                      <a:pt x="234" y="33"/>
                    </a:lnTo>
                    <a:lnTo>
                      <a:pt x="233" y="33"/>
                    </a:lnTo>
                    <a:lnTo>
                      <a:pt x="232" y="33"/>
                    </a:lnTo>
                    <a:lnTo>
                      <a:pt x="232" y="32"/>
                    </a:lnTo>
                    <a:lnTo>
                      <a:pt x="230" y="32"/>
                    </a:lnTo>
                    <a:lnTo>
                      <a:pt x="229" y="32"/>
                    </a:lnTo>
                    <a:lnTo>
                      <a:pt x="228" y="32"/>
                    </a:lnTo>
                    <a:lnTo>
                      <a:pt x="227" y="33"/>
                    </a:lnTo>
                    <a:lnTo>
                      <a:pt x="227" y="34"/>
                    </a:lnTo>
                    <a:lnTo>
                      <a:pt x="225" y="40"/>
                    </a:lnTo>
                    <a:lnTo>
                      <a:pt x="225" y="41"/>
                    </a:lnTo>
                    <a:lnTo>
                      <a:pt x="224" y="41"/>
                    </a:lnTo>
                    <a:lnTo>
                      <a:pt x="223" y="41"/>
                    </a:lnTo>
                    <a:lnTo>
                      <a:pt x="223" y="40"/>
                    </a:lnTo>
                    <a:lnTo>
                      <a:pt x="221" y="40"/>
                    </a:lnTo>
                    <a:lnTo>
                      <a:pt x="221" y="38"/>
                    </a:lnTo>
                    <a:lnTo>
                      <a:pt x="220" y="38"/>
                    </a:lnTo>
                    <a:lnTo>
                      <a:pt x="219" y="37"/>
                    </a:lnTo>
                    <a:lnTo>
                      <a:pt x="217" y="37"/>
                    </a:lnTo>
                    <a:lnTo>
                      <a:pt x="217" y="36"/>
                    </a:lnTo>
                    <a:lnTo>
                      <a:pt x="216" y="36"/>
                    </a:lnTo>
                    <a:lnTo>
                      <a:pt x="216" y="34"/>
                    </a:lnTo>
                    <a:lnTo>
                      <a:pt x="215" y="34"/>
                    </a:lnTo>
                    <a:lnTo>
                      <a:pt x="213" y="34"/>
                    </a:lnTo>
                    <a:lnTo>
                      <a:pt x="212" y="33"/>
                    </a:lnTo>
                    <a:lnTo>
                      <a:pt x="212" y="34"/>
                    </a:lnTo>
                    <a:lnTo>
                      <a:pt x="212" y="33"/>
                    </a:lnTo>
                    <a:lnTo>
                      <a:pt x="211" y="33"/>
                    </a:lnTo>
                    <a:lnTo>
                      <a:pt x="209" y="33"/>
                    </a:lnTo>
                    <a:lnTo>
                      <a:pt x="208" y="33"/>
                    </a:lnTo>
                    <a:lnTo>
                      <a:pt x="207" y="33"/>
                    </a:lnTo>
                    <a:lnTo>
                      <a:pt x="206" y="33"/>
                    </a:lnTo>
                    <a:lnTo>
                      <a:pt x="206" y="32"/>
                    </a:lnTo>
                    <a:lnTo>
                      <a:pt x="204" y="32"/>
                    </a:lnTo>
                    <a:lnTo>
                      <a:pt x="204" y="33"/>
                    </a:lnTo>
                    <a:lnTo>
                      <a:pt x="203" y="33"/>
                    </a:lnTo>
                    <a:lnTo>
                      <a:pt x="203" y="34"/>
                    </a:lnTo>
                    <a:lnTo>
                      <a:pt x="202" y="34"/>
                    </a:lnTo>
                    <a:lnTo>
                      <a:pt x="202" y="36"/>
                    </a:lnTo>
                    <a:lnTo>
                      <a:pt x="200" y="36"/>
                    </a:lnTo>
                    <a:lnTo>
                      <a:pt x="200" y="37"/>
                    </a:lnTo>
                    <a:lnTo>
                      <a:pt x="199" y="37"/>
                    </a:lnTo>
                    <a:lnTo>
                      <a:pt x="198" y="37"/>
                    </a:lnTo>
                    <a:lnTo>
                      <a:pt x="196" y="37"/>
                    </a:lnTo>
                    <a:lnTo>
                      <a:pt x="196" y="38"/>
                    </a:lnTo>
                    <a:lnTo>
                      <a:pt x="195" y="38"/>
                    </a:lnTo>
                    <a:lnTo>
                      <a:pt x="195" y="37"/>
                    </a:lnTo>
                    <a:lnTo>
                      <a:pt x="195" y="38"/>
                    </a:lnTo>
                    <a:lnTo>
                      <a:pt x="194" y="38"/>
                    </a:lnTo>
                    <a:lnTo>
                      <a:pt x="194" y="37"/>
                    </a:lnTo>
                    <a:lnTo>
                      <a:pt x="194" y="38"/>
                    </a:lnTo>
                    <a:lnTo>
                      <a:pt x="192" y="38"/>
                    </a:lnTo>
                    <a:lnTo>
                      <a:pt x="191" y="38"/>
                    </a:lnTo>
                    <a:lnTo>
                      <a:pt x="190" y="38"/>
                    </a:lnTo>
                    <a:lnTo>
                      <a:pt x="189" y="38"/>
                    </a:lnTo>
                    <a:lnTo>
                      <a:pt x="189" y="40"/>
                    </a:lnTo>
                    <a:lnTo>
                      <a:pt x="187" y="40"/>
                    </a:lnTo>
                    <a:lnTo>
                      <a:pt x="187" y="41"/>
                    </a:lnTo>
                    <a:lnTo>
                      <a:pt x="187" y="42"/>
                    </a:lnTo>
                    <a:lnTo>
                      <a:pt x="187" y="41"/>
                    </a:lnTo>
                    <a:lnTo>
                      <a:pt x="187" y="42"/>
                    </a:lnTo>
                    <a:lnTo>
                      <a:pt x="186" y="42"/>
                    </a:lnTo>
                    <a:lnTo>
                      <a:pt x="186" y="41"/>
                    </a:lnTo>
                    <a:lnTo>
                      <a:pt x="185" y="41"/>
                    </a:lnTo>
                    <a:lnTo>
                      <a:pt x="183" y="41"/>
                    </a:lnTo>
                    <a:lnTo>
                      <a:pt x="182" y="40"/>
                    </a:lnTo>
                    <a:lnTo>
                      <a:pt x="179" y="38"/>
                    </a:lnTo>
                    <a:lnTo>
                      <a:pt x="179" y="37"/>
                    </a:lnTo>
                    <a:lnTo>
                      <a:pt x="178" y="37"/>
                    </a:lnTo>
                    <a:lnTo>
                      <a:pt x="177" y="37"/>
                    </a:lnTo>
                    <a:lnTo>
                      <a:pt x="177" y="36"/>
                    </a:lnTo>
                    <a:lnTo>
                      <a:pt x="175" y="36"/>
                    </a:lnTo>
                    <a:lnTo>
                      <a:pt x="174" y="36"/>
                    </a:lnTo>
                    <a:lnTo>
                      <a:pt x="174" y="34"/>
                    </a:lnTo>
                    <a:lnTo>
                      <a:pt x="174" y="36"/>
                    </a:lnTo>
                    <a:lnTo>
                      <a:pt x="173" y="36"/>
                    </a:lnTo>
                    <a:lnTo>
                      <a:pt x="173" y="34"/>
                    </a:lnTo>
                    <a:lnTo>
                      <a:pt x="172" y="34"/>
                    </a:lnTo>
                    <a:lnTo>
                      <a:pt x="172" y="36"/>
                    </a:lnTo>
                    <a:lnTo>
                      <a:pt x="170" y="36"/>
                    </a:lnTo>
                    <a:lnTo>
                      <a:pt x="169" y="36"/>
                    </a:lnTo>
                    <a:lnTo>
                      <a:pt x="168" y="36"/>
                    </a:lnTo>
                    <a:lnTo>
                      <a:pt x="168" y="37"/>
                    </a:lnTo>
                    <a:lnTo>
                      <a:pt x="166" y="37"/>
                    </a:lnTo>
                    <a:lnTo>
                      <a:pt x="166" y="38"/>
                    </a:lnTo>
                    <a:lnTo>
                      <a:pt x="165" y="38"/>
                    </a:lnTo>
                    <a:lnTo>
                      <a:pt x="164" y="38"/>
                    </a:lnTo>
                    <a:lnTo>
                      <a:pt x="162" y="38"/>
                    </a:lnTo>
                    <a:lnTo>
                      <a:pt x="161" y="37"/>
                    </a:lnTo>
                    <a:lnTo>
                      <a:pt x="160" y="37"/>
                    </a:lnTo>
                    <a:lnTo>
                      <a:pt x="158" y="37"/>
                    </a:lnTo>
                    <a:lnTo>
                      <a:pt x="156" y="34"/>
                    </a:lnTo>
                    <a:lnTo>
                      <a:pt x="155" y="33"/>
                    </a:lnTo>
                    <a:lnTo>
                      <a:pt x="155" y="34"/>
                    </a:lnTo>
                    <a:lnTo>
                      <a:pt x="153" y="34"/>
                    </a:lnTo>
                    <a:lnTo>
                      <a:pt x="152" y="34"/>
                    </a:lnTo>
                    <a:lnTo>
                      <a:pt x="151" y="34"/>
                    </a:lnTo>
                    <a:lnTo>
                      <a:pt x="149" y="34"/>
                    </a:lnTo>
                    <a:lnTo>
                      <a:pt x="148" y="34"/>
                    </a:lnTo>
                    <a:lnTo>
                      <a:pt x="147" y="34"/>
                    </a:lnTo>
                    <a:lnTo>
                      <a:pt x="147" y="36"/>
                    </a:lnTo>
                    <a:lnTo>
                      <a:pt x="147" y="34"/>
                    </a:lnTo>
                    <a:lnTo>
                      <a:pt x="147" y="36"/>
                    </a:lnTo>
                    <a:lnTo>
                      <a:pt x="145" y="36"/>
                    </a:lnTo>
                    <a:lnTo>
                      <a:pt x="144" y="36"/>
                    </a:lnTo>
                    <a:lnTo>
                      <a:pt x="143" y="36"/>
                    </a:lnTo>
                    <a:lnTo>
                      <a:pt x="143" y="37"/>
                    </a:lnTo>
                    <a:lnTo>
                      <a:pt x="141" y="37"/>
                    </a:lnTo>
                    <a:lnTo>
                      <a:pt x="140" y="37"/>
                    </a:lnTo>
                    <a:lnTo>
                      <a:pt x="140" y="38"/>
                    </a:lnTo>
                    <a:lnTo>
                      <a:pt x="139" y="38"/>
                    </a:lnTo>
                    <a:lnTo>
                      <a:pt x="137" y="38"/>
                    </a:lnTo>
                    <a:lnTo>
                      <a:pt x="136" y="38"/>
                    </a:lnTo>
                    <a:lnTo>
                      <a:pt x="136" y="40"/>
                    </a:lnTo>
                    <a:lnTo>
                      <a:pt x="135" y="40"/>
                    </a:lnTo>
                    <a:lnTo>
                      <a:pt x="135" y="41"/>
                    </a:lnTo>
                    <a:lnTo>
                      <a:pt x="135" y="42"/>
                    </a:lnTo>
                    <a:lnTo>
                      <a:pt x="134" y="42"/>
                    </a:lnTo>
                    <a:lnTo>
                      <a:pt x="134" y="44"/>
                    </a:lnTo>
                    <a:lnTo>
                      <a:pt x="132" y="44"/>
                    </a:lnTo>
                    <a:lnTo>
                      <a:pt x="132" y="42"/>
                    </a:lnTo>
                    <a:lnTo>
                      <a:pt x="131" y="42"/>
                    </a:lnTo>
                    <a:lnTo>
                      <a:pt x="131" y="41"/>
                    </a:lnTo>
                    <a:lnTo>
                      <a:pt x="130" y="41"/>
                    </a:lnTo>
                    <a:lnTo>
                      <a:pt x="130" y="40"/>
                    </a:lnTo>
                    <a:lnTo>
                      <a:pt x="128" y="40"/>
                    </a:lnTo>
                    <a:lnTo>
                      <a:pt x="128" y="38"/>
                    </a:lnTo>
                    <a:lnTo>
                      <a:pt x="127" y="38"/>
                    </a:lnTo>
                    <a:lnTo>
                      <a:pt x="127" y="37"/>
                    </a:lnTo>
                    <a:lnTo>
                      <a:pt x="127" y="36"/>
                    </a:lnTo>
                    <a:lnTo>
                      <a:pt x="126" y="34"/>
                    </a:lnTo>
                    <a:lnTo>
                      <a:pt x="126" y="33"/>
                    </a:lnTo>
                    <a:lnTo>
                      <a:pt x="124" y="33"/>
                    </a:lnTo>
                    <a:lnTo>
                      <a:pt x="124" y="32"/>
                    </a:lnTo>
                    <a:lnTo>
                      <a:pt x="123" y="32"/>
                    </a:lnTo>
                    <a:lnTo>
                      <a:pt x="120" y="32"/>
                    </a:lnTo>
                    <a:lnTo>
                      <a:pt x="115" y="31"/>
                    </a:lnTo>
                    <a:lnTo>
                      <a:pt x="114" y="31"/>
                    </a:lnTo>
                    <a:lnTo>
                      <a:pt x="113" y="31"/>
                    </a:lnTo>
                    <a:lnTo>
                      <a:pt x="111" y="31"/>
                    </a:lnTo>
                    <a:lnTo>
                      <a:pt x="109" y="31"/>
                    </a:lnTo>
                    <a:lnTo>
                      <a:pt x="107" y="31"/>
                    </a:lnTo>
                    <a:lnTo>
                      <a:pt x="106" y="31"/>
                    </a:lnTo>
                    <a:lnTo>
                      <a:pt x="105" y="31"/>
                    </a:lnTo>
                    <a:lnTo>
                      <a:pt x="102" y="31"/>
                    </a:lnTo>
                    <a:lnTo>
                      <a:pt x="101" y="31"/>
                    </a:lnTo>
                    <a:lnTo>
                      <a:pt x="100" y="31"/>
                    </a:lnTo>
                    <a:lnTo>
                      <a:pt x="98" y="28"/>
                    </a:lnTo>
                    <a:lnTo>
                      <a:pt x="94" y="27"/>
                    </a:lnTo>
                    <a:lnTo>
                      <a:pt x="93" y="24"/>
                    </a:lnTo>
                    <a:lnTo>
                      <a:pt x="90" y="21"/>
                    </a:lnTo>
                    <a:lnTo>
                      <a:pt x="89" y="21"/>
                    </a:lnTo>
                    <a:lnTo>
                      <a:pt x="89" y="23"/>
                    </a:lnTo>
                    <a:lnTo>
                      <a:pt x="88" y="23"/>
                    </a:lnTo>
                    <a:lnTo>
                      <a:pt x="88" y="21"/>
                    </a:lnTo>
                    <a:lnTo>
                      <a:pt x="86" y="21"/>
                    </a:lnTo>
                    <a:lnTo>
                      <a:pt x="86" y="23"/>
                    </a:lnTo>
                    <a:lnTo>
                      <a:pt x="85" y="23"/>
                    </a:lnTo>
                    <a:lnTo>
                      <a:pt x="84" y="23"/>
                    </a:lnTo>
                    <a:lnTo>
                      <a:pt x="84" y="24"/>
                    </a:lnTo>
                    <a:lnTo>
                      <a:pt x="83" y="24"/>
                    </a:lnTo>
                    <a:lnTo>
                      <a:pt x="83" y="25"/>
                    </a:lnTo>
                    <a:lnTo>
                      <a:pt x="83" y="27"/>
                    </a:lnTo>
                    <a:lnTo>
                      <a:pt x="83" y="28"/>
                    </a:lnTo>
                    <a:lnTo>
                      <a:pt x="83" y="29"/>
                    </a:lnTo>
                    <a:lnTo>
                      <a:pt x="83" y="31"/>
                    </a:lnTo>
                    <a:lnTo>
                      <a:pt x="83" y="32"/>
                    </a:lnTo>
                    <a:lnTo>
                      <a:pt x="84" y="32"/>
                    </a:lnTo>
                    <a:lnTo>
                      <a:pt x="84" y="33"/>
                    </a:lnTo>
                    <a:lnTo>
                      <a:pt x="83" y="33"/>
                    </a:lnTo>
                    <a:lnTo>
                      <a:pt x="83" y="34"/>
                    </a:lnTo>
                    <a:lnTo>
                      <a:pt x="84" y="34"/>
                    </a:lnTo>
                    <a:lnTo>
                      <a:pt x="84" y="36"/>
                    </a:lnTo>
                    <a:lnTo>
                      <a:pt x="85" y="36"/>
                    </a:lnTo>
                    <a:lnTo>
                      <a:pt x="85" y="37"/>
                    </a:lnTo>
                    <a:lnTo>
                      <a:pt x="85" y="38"/>
                    </a:lnTo>
                    <a:lnTo>
                      <a:pt x="84" y="38"/>
                    </a:lnTo>
                    <a:lnTo>
                      <a:pt x="84" y="40"/>
                    </a:lnTo>
                    <a:lnTo>
                      <a:pt x="85" y="40"/>
                    </a:lnTo>
                    <a:lnTo>
                      <a:pt x="85" y="41"/>
                    </a:lnTo>
                    <a:lnTo>
                      <a:pt x="84" y="41"/>
                    </a:lnTo>
                    <a:lnTo>
                      <a:pt x="83" y="41"/>
                    </a:lnTo>
                    <a:lnTo>
                      <a:pt x="83" y="42"/>
                    </a:lnTo>
                    <a:lnTo>
                      <a:pt x="84" y="42"/>
                    </a:lnTo>
                    <a:lnTo>
                      <a:pt x="84" y="44"/>
                    </a:lnTo>
                    <a:lnTo>
                      <a:pt x="84" y="45"/>
                    </a:lnTo>
                    <a:lnTo>
                      <a:pt x="84" y="46"/>
                    </a:lnTo>
                    <a:lnTo>
                      <a:pt x="81" y="46"/>
                    </a:lnTo>
                    <a:lnTo>
                      <a:pt x="81" y="48"/>
                    </a:lnTo>
                    <a:lnTo>
                      <a:pt x="81" y="49"/>
                    </a:lnTo>
                    <a:lnTo>
                      <a:pt x="83" y="50"/>
                    </a:lnTo>
                    <a:lnTo>
                      <a:pt x="84" y="50"/>
                    </a:lnTo>
                    <a:lnTo>
                      <a:pt x="85" y="51"/>
                    </a:lnTo>
                    <a:lnTo>
                      <a:pt x="85" y="53"/>
                    </a:lnTo>
                    <a:lnTo>
                      <a:pt x="84" y="51"/>
                    </a:lnTo>
                    <a:lnTo>
                      <a:pt x="83" y="51"/>
                    </a:lnTo>
                    <a:lnTo>
                      <a:pt x="81" y="51"/>
                    </a:lnTo>
                    <a:lnTo>
                      <a:pt x="81" y="53"/>
                    </a:lnTo>
                    <a:lnTo>
                      <a:pt x="80" y="51"/>
                    </a:lnTo>
                    <a:lnTo>
                      <a:pt x="80" y="50"/>
                    </a:lnTo>
                    <a:lnTo>
                      <a:pt x="79" y="51"/>
                    </a:lnTo>
                    <a:lnTo>
                      <a:pt x="80" y="50"/>
                    </a:lnTo>
                    <a:lnTo>
                      <a:pt x="79" y="49"/>
                    </a:lnTo>
                    <a:lnTo>
                      <a:pt x="80" y="49"/>
                    </a:lnTo>
                    <a:lnTo>
                      <a:pt x="79" y="49"/>
                    </a:lnTo>
                    <a:lnTo>
                      <a:pt x="77" y="49"/>
                    </a:lnTo>
                    <a:lnTo>
                      <a:pt x="77" y="50"/>
                    </a:lnTo>
                    <a:lnTo>
                      <a:pt x="77" y="51"/>
                    </a:lnTo>
                    <a:lnTo>
                      <a:pt x="77" y="53"/>
                    </a:lnTo>
                    <a:lnTo>
                      <a:pt x="77" y="54"/>
                    </a:lnTo>
                    <a:lnTo>
                      <a:pt x="76" y="53"/>
                    </a:lnTo>
                    <a:lnTo>
                      <a:pt x="76" y="51"/>
                    </a:lnTo>
                    <a:lnTo>
                      <a:pt x="76" y="50"/>
                    </a:lnTo>
                    <a:lnTo>
                      <a:pt x="75" y="50"/>
                    </a:lnTo>
                    <a:lnTo>
                      <a:pt x="75" y="49"/>
                    </a:lnTo>
                    <a:lnTo>
                      <a:pt x="73" y="48"/>
                    </a:lnTo>
                    <a:lnTo>
                      <a:pt x="73" y="46"/>
                    </a:lnTo>
                    <a:lnTo>
                      <a:pt x="73" y="44"/>
                    </a:lnTo>
                    <a:lnTo>
                      <a:pt x="73" y="42"/>
                    </a:lnTo>
                    <a:lnTo>
                      <a:pt x="72" y="42"/>
                    </a:lnTo>
                    <a:lnTo>
                      <a:pt x="72" y="44"/>
                    </a:lnTo>
                    <a:lnTo>
                      <a:pt x="71" y="44"/>
                    </a:lnTo>
                    <a:lnTo>
                      <a:pt x="71" y="45"/>
                    </a:lnTo>
                    <a:lnTo>
                      <a:pt x="71" y="46"/>
                    </a:lnTo>
                    <a:lnTo>
                      <a:pt x="69" y="46"/>
                    </a:lnTo>
                    <a:lnTo>
                      <a:pt x="69" y="48"/>
                    </a:lnTo>
                    <a:lnTo>
                      <a:pt x="69" y="49"/>
                    </a:lnTo>
                    <a:lnTo>
                      <a:pt x="68" y="49"/>
                    </a:lnTo>
                    <a:lnTo>
                      <a:pt x="68" y="50"/>
                    </a:lnTo>
                    <a:lnTo>
                      <a:pt x="68" y="51"/>
                    </a:lnTo>
                    <a:lnTo>
                      <a:pt x="68" y="53"/>
                    </a:lnTo>
                    <a:lnTo>
                      <a:pt x="68" y="54"/>
                    </a:lnTo>
                    <a:lnTo>
                      <a:pt x="69" y="54"/>
                    </a:lnTo>
                    <a:lnTo>
                      <a:pt x="71" y="54"/>
                    </a:lnTo>
                    <a:lnTo>
                      <a:pt x="71" y="55"/>
                    </a:lnTo>
                    <a:lnTo>
                      <a:pt x="71" y="57"/>
                    </a:lnTo>
                    <a:lnTo>
                      <a:pt x="69" y="57"/>
                    </a:lnTo>
                    <a:lnTo>
                      <a:pt x="69" y="58"/>
                    </a:lnTo>
                    <a:lnTo>
                      <a:pt x="69" y="59"/>
                    </a:lnTo>
                    <a:lnTo>
                      <a:pt x="68" y="59"/>
                    </a:lnTo>
                    <a:lnTo>
                      <a:pt x="68" y="61"/>
                    </a:lnTo>
                    <a:lnTo>
                      <a:pt x="68" y="62"/>
                    </a:lnTo>
                    <a:lnTo>
                      <a:pt x="67" y="62"/>
                    </a:lnTo>
                    <a:lnTo>
                      <a:pt x="67" y="63"/>
                    </a:lnTo>
                    <a:lnTo>
                      <a:pt x="65" y="65"/>
                    </a:lnTo>
                    <a:lnTo>
                      <a:pt x="65" y="66"/>
                    </a:lnTo>
                    <a:lnTo>
                      <a:pt x="64" y="66"/>
                    </a:lnTo>
                    <a:lnTo>
                      <a:pt x="63" y="67"/>
                    </a:lnTo>
                    <a:lnTo>
                      <a:pt x="62" y="67"/>
                    </a:lnTo>
                    <a:lnTo>
                      <a:pt x="63" y="67"/>
                    </a:lnTo>
                    <a:lnTo>
                      <a:pt x="62" y="68"/>
                    </a:lnTo>
                    <a:lnTo>
                      <a:pt x="60" y="68"/>
                    </a:lnTo>
                    <a:lnTo>
                      <a:pt x="60" y="70"/>
                    </a:lnTo>
                    <a:lnTo>
                      <a:pt x="59" y="70"/>
                    </a:lnTo>
                    <a:lnTo>
                      <a:pt x="59" y="71"/>
                    </a:lnTo>
                    <a:lnTo>
                      <a:pt x="58" y="71"/>
                    </a:lnTo>
                    <a:lnTo>
                      <a:pt x="58" y="72"/>
                    </a:lnTo>
                    <a:lnTo>
                      <a:pt x="56" y="74"/>
                    </a:lnTo>
                    <a:lnTo>
                      <a:pt x="55" y="74"/>
                    </a:lnTo>
                    <a:lnTo>
                      <a:pt x="54" y="74"/>
                    </a:lnTo>
                    <a:lnTo>
                      <a:pt x="54" y="75"/>
                    </a:lnTo>
                    <a:lnTo>
                      <a:pt x="54" y="74"/>
                    </a:lnTo>
                    <a:lnTo>
                      <a:pt x="54" y="75"/>
                    </a:lnTo>
                    <a:lnTo>
                      <a:pt x="52" y="75"/>
                    </a:lnTo>
                    <a:lnTo>
                      <a:pt x="52" y="76"/>
                    </a:lnTo>
                    <a:lnTo>
                      <a:pt x="51" y="76"/>
                    </a:lnTo>
                    <a:lnTo>
                      <a:pt x="51" y="78"/>
                    </a:lnTo>
                    <a:lnTo>
                      <a:pt x="52" y="78"/>
                    </a:lnTo>
                    <a:lnTo>
                      <a:pt x="51" y="78"/>
                    </a:lnTo>
                    <a:lnTo>
                      <a:pt x="51" y="79"/>
                    </a:lnTo>
                    <a:lnTo>
                      <a:pt x="50" y="79"/>
                    </a:lnTo>
                    <a:lnTo>
                      <a:pt x="48" y="79"/>
                    </a:lnTo>
                    <a:lnTo>
                      <a:pt x="48" y="78"/>
                    </a:lnTo>
                    <a:lnTo>
                      <a:pt x="47" y="78"/>
                    </a:lnTo>
                    <a:lnTo>
                      <a:pt x="46" y="78"/>
                    </a:lnTo>
                    <a:lnTo>
                      <a:pt x="45" y="78"/>
                    </a:lnTo>
                    <a:lnTo>
                      <a:pt x="43" y="78"/>
                    </a:lnTo>
                    <a:lnTo>
                      <a:pt x="42" y="78"/>
                    </a:lnTo>
                    <a:lnTo>
                      <a:pt x="41" y="78"/>
                    </a:lnTo>
                    <a:lnTo>
                      <a:pt x="41" y="76"/>
                    </a:lnTo>
                    <a:lnTo>
                      <a:pt x="42" y="75"/>
                    </a:lnTo>
                    <a:lnTo>
                      <a:pt x="42" y="74"/>
                    </a:lnTo>
                    <a:lnTo>
                      <a:pt x="41" y="74"/>
                    </a:lnTo>
                    <a:lnTo>
                      <a:pt x="39" y="74"/>
                    </a:lnTo>
                    <a:lnTo>
                      <a:pt x="38" y="72"/>
                    </a:lnTo>
                    <a:lnTo>
                      <a:pt x="39" y="71"/>
                    </a:lnTo>
                    <a:lnTo>
                      <a:pt x="38" y="71"/>
                    </a:lnTo>
                    <a:lnTo>
                      <a:pt x="38" y="70"/>
                    </a:lnTo>
                    <a:lnTo>
                      <a:pt x="37" y="71"/>
                    </a:lnTo>
                    <a:lnTo>
                      <a:pt x="37" y="70"/>
                    </a:lnTo>
                    <a:lnTo>
                      <a:pt x="35" y="70"/>
                    </a:lnTo>
                    <a:lnTo>
                      <a:pt x="35" y="68"/>
                    </a:lnTo>
                    <a:lnTo>
                      <a:pt x="34" y="68"/>
                    </a:lnTo>
                    <a:lnTo>
                      <a:pt x="33" y="70"/>
                    </a:lnTo>
                    <a:lnTo>
                      <a:pt x="33" y="71"/>
                    </a:lnTo>
                    <a:lnTo>
                      <a:pt x="31" y="72"/>
                    </a:lnTo>
                    <a:lnTo>
                      <a:pt x="31" y="71"/>
                    </a:lnTo>
                    <a:lnTo>
                      <a:pt x="31" y="70"/>
                    </a:lnTo>
                    <a:lnTo>
                      <a:pt x="31" y="68"/>
                    </a:lnTo>
                    <a:lnTo>
                      <a:pt x="33" y="68"/>
                    </a:lnTo>
                    <a:lnTo>
                      <a:pt x="31" y="68"/>
                    </a:lnTo>
                    <a:lnTo>
                      <a:pt x="31" y="67"/>
                    </a:lnTo>
                    <a:lnTo>
                      <a:pt x="30" y="68"/>
                    </a:lnTo>
                    <a:lnTo>
                      <a:pt x="29" y="68"/>
                    </a:lnTo>
                    <a:lnTo>
                      <a:pt x="30" y="70"/>
                    </a:lnTo>
                    <a:lnTo>
                      <a:pt x="29" y="70"/>
                    </a:lnTo>
                    <a:lnTo>
                      <a:pt x="29" y="71"/>
                    </a:lnTo>
                    <a:lnTo>
                      <a:pt x="28" y="71"/>
                    </a:lnTo>
                    <a:lnTo>
                      <a:pt x="28" y="72"/>
                    </a:lnTo>
                    <a:lnTo>
                      <a:pt x="26" y="72"/>
                    </a:lnTo>
                    <a:lnTo>
                      <a:pt x="25" y="72"/>
                    </a:lnTo>
                    <a:lnTo>
                      <a:pt x="25" y="71"/>
                    </a:lnTo>
                    <a:lnTo>
                      <a:pt x="24" y="71"/>
                    </a:lnTo>
                    <a:lnTo>
                      <a:pt x="22" y="71"/>
                    </a:lnTo>
                    <a:lnTo>
                      <a:pt x="22" y="72"/>
                    </a:lnTo>
                    <a:lnTo>
                      <a:pt x="22" y="71"/>
                    </a:lnTo>
                    <a:lnTo>
                      <a:pt x="22" y="70"/>
                    </a:lnTo>
                    <a:lnTo>
                      <a:pt x="22" y="68"/>
                    </a:lnTo>
                    <a:lnTo>
                      <a:pt x="21" y="68"/>
                    </a:lnTo>
                    <a:lnTo>
                      <a:pt x="21" y="70"/>
                    </a:lnTo>
                    <a:lnTo>
                      <a:pt x="21" y="71"/>
                    </a:lnTo>
                    <a:lnTo>
                      <a:pt x="20" y="71"/>
                    </a:lnTo>
                    <a:lnTo>
                      <a:pt x="18" y="71"/>
                    </a:lnTo>
                    <a:lnTo>
                      <a:pt x="18" y="70"/>
                    </a:lnTo>
                    <a:lnTo>
                      <a:pt x="18" y="68"/>
                    </a:lnTo>
                    <a:lnTo>
                      <a:pt x="17" y="68"/>
                    </a:lnTo>
                    <a:lnTo>
                      <a:pt x="17" y="70"/>
                    </a:lnTo>
                    <a:lnTo>
                      <a:pt x="17" y="71"/>
                    </a:lnTo>
                    <a:lnTo>
                      <a:pt x="16" y="71"/>
                    </a:lnTo>
                    <a:lnTo>
                      <a:pt x="16" y="72"/>
                    </a:lnTo>
                    <a:lnTo>
                      <a:pt x="14" y="72"/>
                    </a:lnTo>
                    <a:lnTo>
                      <a:pt x="13" y="72"/>
                    </a:lnTo>
                    <a:lnTo>
                      <a:pt x="12" y="72"/>
                    </a:lnTo>
                    <a:lnTo>
                      <a:pt x="12" y="71"/>
                    </a:lnTo>
                    <a:lnTo>
                      <a:pt x="11" y="71"/>
                    </a:lnTo>
                    <a:lnTo>
                      <a:pt x="11" y="72"/>
                    </a:lnTo>
                    <a:lnTo>
                      <a:pt x="9" y="72"/>
                    </a:lnTo>
                    <a:lnTo>
                      <a:pt x="9" y="74"/>
                    </a:lnTo>
                    <a:lnTo>
                      <a:pt x="11" y="74"/>
                    </a:lnTo>
                    <a:lnTo>
                      <a:pt x="12" y="74"/>
                    </a:lnTo>
                    <a:lnTo>
                      <a:pt x="12" y="75"/>
                    </a:lnTo>
                    <a:lnTo>
                      <a:pt x="11" y="75"/>
                    </a:lnTo>
                    <a:lnTo>
                      <a:pt x="11" y="76"/>
                    </a:lnTo>
                    <a:lnTo>
                      <a:pt x="12" y="78"/>
                    </a:lnTo>
                    <a:lnTo>
                      <a:pt x="11" y="78"/>
                    </a:lnTo>
                    <a:lnTo>
                      <a:pt x="9" y="76"/>
                    </a:lnTo>
                    <a:lnTo>
                      <a:pt x="8" y="76"/>
                    </a:lnTo>
                    <a:lnTo>
                      <a:pt x="7" y="76"/>
                    </a:lnTo>
                    <a:lnTo>
                      <a:pt x="5" y="76"/>
                    </a:lnTo>
                    <a:lnTo>
                      <a:pt x="5" y="75"/>
                    </a:lnTo>
                    <a:lnTo>
                      <a:pt x="4" y="75"/>
                    </a:lnTo>
                    <a:lnTo>
                      <a:pt x="4" y="76"/>
                    </a:lnTo>
                    <a:lnTo>
                      <a:pt x="3" y="76"/>
                    </a:lnTo>
                    <a:lnTo>
                      <a:pt x="3" y="78"/>
                    </a:lnTo>
                    <a:lnTo>
                      <a:pt x="4" y="78"/>
                    </a:lnTo>
                    <a:lnTo>
                      <a:pt x="5" y="78"/>
                    </a:lnTo>
                    <a:lnTo>
                      <a:pt x="5" y="79"/>
                    </a:lnTo>
                    <a:lnTo>
                      <a:pt x="4" y="79"/>
                    </a:lnTo>
                    <a:lnTo>
                      <a:pt x="3" y="79"/>
                    </a:lnTo>
                    <a:lnTo>
                      <a:pt x="3" y="78"/>
                    </a:lnTo>
                    <a:lnTo>
                      <a:pt x="1" y="78"/>
                    </a:lnTo>
                    <a:lnTo>
                      <a:pt x="1" y="76"/>
                    </a:lnTo>
                    <a:lnTo>
                      <a:pt x="0" y="7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4" name="Freeform 31">
                <a:extLst>
                  <a:ext uri="{FF2B5EF4-FFF2-40B4-BE49-F238E27FC236}">
                    <a16:creationId xmlns:a16="http://schemas.microsoft.com/office/drawing/2014/main" id="{957ECE13-3A20-3535-36E2-693A9B9209BE}"/>
                  </a:ext>
                </a:extLst>
              </p:cNvPr>
              <p:cNvSpPr>
                <a:spLocks/>
              </p:cNvSpPr>
              <p:nvPr/>
            </p:nvSpPr>
            <p:spPr bwMode="auto">
              <a:xfrm>
                <a:off x="3305" y="766"/>
                <a:ext cx="289" cy="84"/>
              </a:xfrm>
              <a:custGeom>
                <a:avLst/>
                <a:gdLst>
                  <a:gd name="T0" fmla="*/ 282 w 289"/>
                  <a:gd name="T1" fmla="*/ 8 h 84"/>
                  <a:gd name="T2" fmla="*/ 277 w 289"/>
                  <a:gd name="T3" fmla="*/ 13 h 84"/>
                  <a:gd name="T4" fmla="*/ 275 w 289"/>
                  <a:gd name="T5" fmla="*/ 12 h 84"/>
                  <a:gd name="T6" fmla="*/ 268 w 289"/>
                  <a:gd name="T7" fmla="*/ 10 h 84"/>
                  <a:gd name="T8" fmla="*/ 264 w 289"/>
                  <a:gd name="T9" fmla="*/ 19 h 84"/>
                  <a:gd name="T10" fmla="*/ 258 w 289"/>
                  <a:gd name="T11" fmla="*/ 22 h 84"/>
                  <a:gd name="T12" fmla="*/ 251 w 289"/>
                  <a:gd name="T13" fmla="*/ 21 h 84"/>
                  <a:gd name="T14" fmla="*/ 250 w 289"/>
                  <a:gd name="T15" fmla="*/ 27 h 84"/>
                  <a:gd name="T16" fmla="*/ 248 w 289"/>
                  <a:gd name="T17" fmla="*/ 33 h 84"/>
                  <a:gd name="T18" fmla="*/ 246 w 289"/>
                  <a:gd name="T19" fmla="*/ 39 h 84"/>
                  <a:gd name="T20" fmla="*/ 246 w 289"/>
                  <a:gd name="T21" fmla="*/ 46 h 84"/>
                  <a:gd name="T22" fmla="*/ 241 w 289"/>
                  <a:gd name="T23" fmla="*/ 46 h 84"/>
                  <a:gd name="T24" fmla="*/ 238 w 289"/>
                  <a:gd name="T25" fmla="*/ 52 h 84"/>
                  <a:gd name="T26" fmla="*/ 237 w 289"/>
                  <a:gd name="T27" fmla="*/ 57 h 84"/>
                  <a:gd name="T28" fmla="*/ 231 w 289"/>
                  <a:gd name="T29" fmla="*/ 60 h 84"/>
                  <a:gd name="T30" fmla="*/ 229 w 289"/>
                  <a:gd name="T31" fmla="*/ 60 h 84"/>
                  <a:gd name="T32" fmla="*/ 225 w 289"/>
                  <a:gd name="T33" fmla="*/ 60 h 84"/>
                  <a:gd name="T34" fmla="*/ 222 w 289"/>
                  <a:gd name="T35" fmla="*/ 67 h 84"/>
                  <a:gd name="T36" fmla="*/ 214 w 289"/>
                  <a:gd name="T37" fmla="*/ 68 h 84"/>
                  <a:gd name="T38" fmla="*/ 210 w 289"/>
                  <a:gd name="T39" fmla="*/ 76 h 84"/>
                  <a:gd name="T40" fmla="*/ 208 w 289"/>
                  <a:gd name="T41" fmla="*/ 77 h 84"/>
                  <a:gd name="T42" fmla="*/ 207 w 289"/>
                  <a:gd name="T43" fmla="*/ 82 h 84"/>
                  <a:gd name="T44" fmla="*/ 204 w 289"/>
                  <a:gd name="T45" fmla="*/ 78 h 84"/>
                  <a:gd name="T46" fmla="*/ 204 w 289"/>
                  <a:gd name="T47" fmla="*/ 70 h 84"/>
                  <a:gd name="T48" fmla="*/ 205 w 289"/>
                  <a:gd name="T49" fmla="*/ 64 h 84"/>
                  <a:gd name="T50" fmla="*/ 201 w 289"/>
                  <a:gd name="T51" fmla="*/ 59 h 84"/>
                  <a:gd name="T52" fmla="*/ 199 w 289"/>
                  <a:gd name="T53" fmla="*/ 55 h 84"/>
                  <a:gd name="T54" fmla="*/ 195 w 289"/>
                  <a:gd name="T55" fmla="*/ 47 h 84"/>
                  <a:gd name="T56" fmla="*/ 193 w 289"/>
                  <a:gd name="T57" fmla="*/ 39 h 84"/>
                  <a:gd name="T58" fmla="*/ 197 w 289"/>
                  <a:gd name="T59" fmla="*/ 34 h 84"/>
                  <a:gd name="T60" fmla="*/ 190 w 289"/>
                  <a:gd name="T61" fmla="*/ 30 h 84"/>
                  <a:gd name="T62" fmla="*/ 179 w 289"/>
                  <a:gd name="T63" fmla="*/ 29 h 84"/>
                  <a:gd name="T64" fmla="*/ 178 w 289"/>
                  <a:gd name="T65" fmla="*/ 22 h 84"/>
                  <a:gd name="T66" fmla="*/ 170 w 289"/>
                  <a:gd name="T67" fmla="*/ 17 h 84"/>
                  <a:gd name="T68" fmla="*/ 179 w 289"/>
                  <a:gd name="T69" fmla="*/ 10 h 84"/>
                  <a:gd name="T70" fmla="*/ 176 w 289"/>
                  <a:gd name="T71" fmla="*/ 4 h 84"/>
                  <a:gd name="T72" fmla="*/ 166 w 289"/>
                  <a:gd name="T73" fmla="*/ 0 h 84"/>
                  <a:gd name="T74" fmla="*/ 157 w 289"/>
                  <a:gd name="T75" fmla="*/ 14 h 84"/>
                  <a:gd name="T76" fmla="*/ 154 w 289"/>
                  <a:gd name="T77" fmla="*/ 25 h 84"/>
                  <a:gd name="T78" fmla="*/ 145 w 289"/>
                  <a:gd name="T79" fmla="*/ 27 h 84"/>
                  <a:gd name="T80" fmla="*/ 136 w 289"/>
                  <a:gd name="T81" fmla="*/ 31 h 84"/>
                  <a:gd name="T82" fmla="*/ 127 w 289"/>
                  <a:gd name="T83" fmla="*/ 38 h 84"/>
                  <a:gd name="T84" fmla="*/ 120 w 289"/>
                  <a:gd name="T85" fmla="*/ 47 h 84"/>
                  <a:gd name="T86" fmla="*/ 119 w 289"/>
                  <a:gd name="T87" fmla="*/ 55 h 84"/>
                  <a:gd name="T88" fmla="*/ 110 w 289"/>
                  <a:gd name="T89" fmla="*/ 53 h 84"/>
                  <a:gd name="T90" fmla="*/ 101 w 289"/>
                  <a:gd name="T91" fmla="*/ 50 h 84"/>
                  <a:gd name="T92" fmla="*/ 95 w 289"/>
                  <a:gd name="T93" fmla="*/ 42 h 84"/>
                  <a:gd name="T94" fmla="*/ 84 w 289"/>
                  <a:gd name="T95" fmla="*/ 39 h 84"/>
                  <a:gd name="T96" fmla="*/ 76 w 289"/>
                  <a:gd name="T97" fmla="*/ 33 h 84"/>
                  <a:gd name="T98" fmla="*/ 65 w 289"/>
                  <a:gd name="T99" fmla="*/ 33 h 84"/>
                  <a:gd name="T100" fmla="*/ 59 w 289"/>
                  <a:gd name="T101" fmla="*/ 33 h 84"/>
                  <a:gd name="T102" fmla="*/ 47 w 289"/>
                  <a:gd name="T103" fmla="*/ 29 h 84"/>
                  <a:gd name="T104" fmla="*/ 36 w 289"/>
                  <a:gd name="T105" fmla="*/ 30 h 84"/>
                  <a:gd name="T106" fmla="*/ 29 w 289"/>
                  <a:gd name="T107" fmla="*/ 34 h 84"/>
                  <a:gd name="T108" fmla="*/ 21 w 289"/>
                  <a:gd name="T109" fmla="*/ 35 h 84"/>
                  <a:gd name="T110" fmla="*/ 13 w 289"/>
                  <a:gd name="T111" fmla="*/ 39 h 84"/>
                  <a:gd name="T112" fmla="*/ 10 w 289"/>
                  <a:gd name="T113" fmla="*/ 30 h 84"/>
                  <a:gd name="T114" fmla="*/ 2 w 289"/>
                  <a:gd name="T115" fmla="*/ 3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9" h="84">
                    <a:moveTo>
                      <a:pt x="289" y="6"/>
                    </a:moveTo>
                    <a:lnTo>
                      <a:pt x="288" y="6"/>
                    </a:lnTo>
                    <a:lnTo>
                      <a:pt x="288" y="8"/>
                    </a:lnTo>
                    <a:lnTo>
                      <a:pt x="288" y="9"/>
                    </a:lnTo>
                    <a:lnTo>
                      <a:pt x="286" y="9"/>
                    </a:lnTo>
                    <a:lnTo>
                      <a:pt x="285" y="9"/>
                    </a:lnTo>
                    <a:lnTo>
                      <a:pt x="284" y="9"/>
                    </a:lnTo>
                    <a:lnTo>
                      <a:pt x="284" y="8"/>
                    </a:lnTo>
                    <a:lnTo>
                      <a:pt x="282" y="8"/>
                    </a:lnTo>
                    <a:lnTo>
                      <a:pt x="281" y="9"/>
                    </a:lnTo>
                    <a:lnTo>
                      <a:pt x="281" y="10"/>
                    </a:lnTo>
                    <a:lnTo>
                      <a:pt x="280" y="10"/>
                    </a:lnTo>
                    <a:lnTo>
                      <a:pt x="279" y="10"/>
                    </a:lnTo>
                    <a:lnTo>
                      <a:pt x="279" y="12"/>
                    </a:lnTo>
                    <a:lnTo>
                      <a:pt x="279" y="10"/>
                    </a:lnTo>
                    <a:lnTo>
                      <a:pt x="277" y="10"/>
                    </a:lnTo>
                    <a:lnTo>
                      <a:pt x="277" y="12"/>
                    </a:lnTo>
                    <a:lnTo>
                      <a:pt x="277" y="13"/>
                    </a:lnTo>
                    <a:lnTo>
                      <a:pt x="277" y="14"/>
                    </a:lnTo>
                    <a:lnTo>
                      <a:pt x="276" y="14"/>
                    </a:lnTo>
                    <a:lnTo>
                      <a:pt x="276" y="16"/>
                    </a:lnTo>
                    <a:lnTo>
                      <a:pt x="276" y="14"/>
                    </a:lnTo>
                    <a:lnTo>
                      <a:pt x="275" y="14"/>
                    </a:lnTo>
                    <a:lnTo>
                      <a:pt x="275" y="13"/>
                    </a:lnTo>
                    <a:lnTo>
                      <a:pt x="276" y="13"/>
                    </a:lnTo>
                    <a:lnTo>
                      <a:pt x="276" y="12"/>
                    </a:lnTo>
                    <a:lnTo>
                      <a:pt x="275" y="12"/>
                    </a:lnTo>
                    <a:lnTo>
                      <a:pt x="273" y="12"/>
                    </a:lnTo>
                    <a:lnTo>
                      <a:pt x="273" y="13"/>
                    </a:lnTo>
                    <a:lnTo>
                      <a:pt x="272" y="13"/>
                    </a:lnTo>
                    <a:lnTo>
                      <a:pt x="272" y="14"/>
                    </a:lnTo>
                    <a:lnTo>
                      <a:pt x="271" y="13"/>
                    </a:lnTo>
                    <a:lnTo>
                      <a:pt x="271" y="12"/>
                    </a:lnTo>
                    <a:lnTo>
                      <a:pt x="271" y="10"/>
                    </a:lnTo>
                    <a:lnTo>
                      <a:pt x="269" y="10"/>
                    </a:lnTo>
                    <a:lnTo>
                      <a:pt x="268" y="10"/>
                    </a:lnTo>
                    <a:lnTo>
                      <a:pt x="268" y="12"/>
                    </a:lnTo>
                    <a:lnTo>
                      <a:pt x="268" y="13"/>
                    </a:lnTo>
                    <a:lnTo>
                      <a:pt x="267" y="14"/>
                    </a:lnTo>
                    <a:lnTo>
                      <a:pt x="267" y="16"/>
                    </a:lnTo>
                    <a:lnTo>
                      <a:pt x="265" y="16"/>
                    </a:lnTo>
                    <a:lnTo>
                      <a:pt x="265" y="17"/>
                    </a:lnTo>
                    <a:lnTo>
                      <a:pt x="265" y="18"/>
                    </a:lnTo>
                    <a:lnTo>
                      <a:pt x="264" y="18"/>
                    </a:lnTo>
                    <a:lnTo>
                      <a:pt x="264" y="19"/>
                    </a:lnTo>
                    <a:lnTo>
                      <a:pt x="264" y="21"/>
                    </a:lnTo>
                    <a:lnTo>
                      <a:pt x="263" y="21"/>
                    </a:lnTo>
                    <a:lnTo>
                      <a:pt x="263" y="22"/>
                    </a:lnTo>
                    <a:lnTo>
                      <a:pt x="263" y="23"/>
                    </a:lnTo>
                    <a:lnTo>
                      <a:pt x="262" y="23"/>
                    </a:lnTo>
                    <a:lnTo>
                      <a:pt x="260" y="23"/>
                    </a:lnTo>
                    <a:lnTo>
                      <a:pt x="260" y="22"/>
                    </a:lnTo>
                    <a:lnTo>
                      <a:pt x="259" y="22"/>
                    </a:lnTo>
                    <a:lnTo>
                      <a:pt x="258" y="22"/>
                    </a:lnTo>
                    <a:lnTo>
                      <a:pt x="258" y="21"/>
                    </a:lnTo>
                    <a:lnTo>
                      <a:pt x="258" y="19"/>
                    </a:lnTo>
                    <a:lnTo>
                      <a:pt x="258" y="18"/>
                    </a:lnTo>
                    <a:lnTo>
                      <a:pt x="256" y="18"/>
                    </a:lnTo>
                    <a:lnTo>
                      <a:pt x="255" y="18"/>
                    </a:lnTo>
                    <a:lnTo>
                      <a:pt x="254" y="19"/>
                    </a:lnTo>
                    <a:lnTo>
                      <a:pt x="252" y="19"/>
                    </a:lnTo>
                    <a:lnTo>
                      <a:pt x="251" y="19"/>
                    </a:lnTo>
                    <a:lnTo>
                      <a:pt x="251" y="21"/>
                    </a:lnTo>
                    <a:lnTo>
                      <a:pt x="251" y="22"/>
                    </a:lnTo>
                    <a:lnTo>
                      <a:pt x="252" y="22"/>
                    </a:lnTo>
                    <a:lnTo>
                      <a:pt x="254" y="23"/>
                    </a:lnTo>
                    <a:lnTo>
                      <a:pt x="254" y="25"/>
                    </a:lnTo>
                    <a:lnTo>
                      <a:pt x="252" y="25"/>
                    </a:lnTo>
                    <a:lnTo>
                      <a:pt x="251" y="25"/>
                    </a:lnTo>
                    <a:lnTo>
                      <a:pt x="251" y="26"/>
                    </a:lnTo>
                    <a:lnTo>
                      <a:pt x="250" y="26"/>
                    </a:lnTo>
                    <a:lnTo>
                      <a:pt x="250" y="27"/>
                    </a:lnTo>
                    <a:lnTo>
                      <a:pt x="251" y="27"/>
                    </a:lnTo>
                    <a:lnTo>
                      <a:pt x="250" y="27"/>
                    </a:lnTo>
                    <a:lnTo>
                      <a:pt x="250" y="29"/>
                    </a:lnTo>
                    <a:lnTo>
                      <a:pt x="248" y="29"/>
                    </a:lnTo>
                    <a:lnTo>
                      <a:pt x="248" y="30"/>
                    </a:lnTo>
                    <a:lnTo>
                      <a:pt x="247" y="30"/>
                    </a:lnTo>
                    <a:lnTo>
                      <a:pt x="247" y="31"/>
                    </a:lnTo>
                    <a:lnTo>
                      <a:pt x="247" y="33"/>
                    </a:lnTo>
                    <a:lnTo>
                      <a:pt x="248" y="33"/>
                    </a:lnTo>
                    <a:lnTo>
                      <a:pt x="250" y="33"/>
                    </a:lnTo>
                    <a:lnTo>
                      <a:pt x="250" y="34"/>
                    </a:lnTo>
                    <a:lnTo>
                      <a:pt x="250" y="35"/>
                    </a:lnTo>
                    <a:lnTo>
                      <a:pt x="248" y="35"/>
                    </a:lnTo>
                    <a:lnTo>
                      <a:pt x="248" y="36"/>
                    </a:lnTo>
                    <a:lnTo>
                      <a:pt x="247" y="36"/>
                    </a:lnTo>
                    <a:lnTo>
                      <a:pt x="247" y="38"/>
                    </a:lnTo>
                    <a:lnTo>
                      <a:pt x="246" y="38"/>
                    </a:lnTo>
                    <a:lnTo>
                      <a:pt x="246" y="39"/>
                    </a:lnTo>
                    <a:lnTo>
                      <a:pt x="247" y="40"/>
                    </a:lnTo>
                    <a:lnTo>
                      <a:pt x="247" y="42"/>
                    </a:lnTo>
                    <a:lnTo>
                      <a:pt x="247" y="43"/>
                    </a:lnTo>
                    <a:lnTo>
                      <a:pt x="248" y="43"/>
                    </a:lnTo>
                    <a:lnTo>
                      <a:pt x="248" y="44"/>
                    </a:lnTo>
                    <a:lnTo>
                      <a:pt x="247" y="44"/>
                    </a:lnTo>
                    <a:lnTo>
                      <a:pt x="247" y="46"/>
                    </a:lnTo>
                    <a:lnTo>
                      <a:pt x="247" y="44"/>
                    </a:lnTo>
                    <a:lnTo>
                      <a:pt x="246" y="46"/>
                    </a:lnTo>
                    <a:lnTo>
                      <a:pt x="246" y="44"/>
                    </a:lnTo>
                    <a:lnTo>
                      <a:pt x="245" y="44"/>
                    </a:lnTo>
                    <a:lnTo>
                      <a:pt x="243" y="43"/>
                    </a:lnTo>
                    <a:lnTo>
                      <a:pt x="242" y="43"/>
                    </a:lnTo>
                    <a:lnTo>
                      <a:pt x="242" y="44"/>
                    </a:lnTo>
                    <a:lnTo>
                      <a:pt x="242" y="46"/>
                    </a:lnTo>
                    <a:lnTo>
                      <a:pt x="242" y="47"/>
                    </a:lnTo>
                    <a:lnTo>
                      <a:pt x="241" y="47"/>
                    </a:lnTo>
                    <a:lnTo>
                      <a:pt x="241" y="46"/>
                    </a:lnTo>
                    <a:lnTo>
                      <a:pt x="239" y="46"/>
                    </a:lnTo>
                    <a:lnTo>
                      <a:pt x="239" y="47"/>
                    </a:lnTo>
                    <a:lnTo>
                      <a:pt x="239" y="48"/>
                    </a:lnTo>
                    <a:lnTo>
                      <a:pt x="239" y="50"/>
                    </a:lnTo>
                    <a:lnTo>
                      <a:pt x="239" y="51"/>
                    </a:lnTo>
                    <a:lnTo>
                      <a:pt x="241" y="51"/>
                    </a:lnTo>
                    <a:lnTo>
                      <a:pt x="241" y="52"/>
                    </a:lnTo>
                    <a:lnTo>
                      <a:pt x="239" y="52"/>
                    </a:lnTo>
                    <a:lnTo>
                      <a:pt x="238" y="52"/>
                    </a:lnTo>
                    <a:lnTo>
                      <a:pt x="238" y="51"/>
                    </a:lnTo>
                    <a:lnTo>
                      <a:pt x="238" y="52"/>
                    </a:lnTo>
                    <a:lnTo>
                      <a:pt x="238" y="53"/>
                    </a:lnTo>
                    <a:lnTo>
                      <a:pt x="237" y="53"/>
                    </a:lnTo>
                    <a:lnTo>
                      <a:pt x="237" y="55"/>
                    </a:lnTo>
                    <a:lnTo>
                      <a:pt x="237" y="56"/>
                    </a:lnTo>
                    <a:lnTo>
                      <a:pt x="237" y="57"/>
                    </a:lnTo>
                    <a:lnTo>
                      <a:pt x="238" y="57"/>
                    </a:lnTo>
                    <a:lnTo>
                      <a:pt x="237" y="57"/>
                    </a:lnTo>
                    <a:lnTo>
                      <a:pt x="235" y="57"/>
                    </a:lnTo>
                    <a:lnTo>
                      <a:pt x="235" y="56"/>
                    </a:lnTo>
                    <a:lnTo>
                      <a:pt x="234" y="56"/>
                    </a:lnTo>
                    <a:lnTo>
                      <a:pt x="234" y="55"/>
                    </a:lnTo>
                    <a:lnTo>
                      <a:pt x="233" y="56"/>
                    </a:lnTo>
                    <a:lnTo>
                      <a:pt x="231" y="56"/>
                    </a:lnTo>
                    <a:lnTo>
                      <a:pt x="231" y="57"/>
                    </a:lnTo>
                    <a:lnTo>
                      <a:pt x="231" y="59"/>
                    </a:lnTo>
                    <a:lnTo>
                      <a:pt x="231" y="60"/>
                    </a:lnTo>
                    <a:lnTo>
                      <a:pt x="233" y="60"/>
                    </a:lnTo>
                    <a:lnTo>
                      <a:pt x="234" y="59"/>
                    </a:lnTo>
                    <a:lnTo>
                      <a:pt x="234" y="60"/>
                    </a:lnTo>
                    <a:lnTo>
                      <a:pt x="233" y="60"/>
                    </a:lnTo>
                    <a:lnTo>
                      <a:pt x="231" y="60"/>
                    </a:lnTo>
                    <a:lnTo>
                      <a:pt x="230" y="60"/>
                    </a:lnTo>
                    <a:lnTo>
                      <a:pt x="230" y="59"/>
                    </a:lnTo>
                    <a:lnTo>
                      <a:pt x="229" y="59"/>
                    </a:lnTo>
                    <a:lnTo>
                      <a:pt x="229" y="60"/>
                    </a:lnTo>
                    <a:lnTo>
                      <a:pt x="229" y="61"/>
                    </a:lnTo>
                    <a:lnTo>
                      <a:pt x="229" y="63"/>
                    </a:lnTo>
                    <a:lnTo>
                      <a:pt x="229" y="64"/>
                    </a:lnTo>
                    <a:lnTo>
                      <a:pt x="228" y="64"/>
                    </a:lnTo>
                    <a:lnTo>
                      <a:pt x="228" y="63"/>
                    </a:lnTo>
                    <a:lnTo>
                      <a:pt x="226" y="63"/>
                    </a:lnTo>
                    <a:lnTo>
                      <a:pt x="226" y="61"/>
                    </a:lnTo>
                    <a:lnTo>
                      <a:pt x="225" y="61"/>
                    </a:lnTo>
                    <a:lnTo>
                      <a:pt x="225" y="60"/>
                    </a:lnTo>
                    <a:lnTo>
                      <a:pt x="224" y="60"/>
                    </a:lnTo>
                    <a:lnTo>
                      <a:pt x="222" y="60"/>
                    </a:lnTo>
                    <a:lnTo>
                      <a:pt x="222" y="61"/>
                    </a:lnTo>
                    <a:lnTo>
                      <a:pt x="222" y="63"/>
                    </a:lnTo>
                    <a:lnTo>
                      <a:pt x="222" y="64"/>
                    </a:lnTo>
                    <a:lnTo>
                      <a:pt x="221" y="64"/>
                    </a:lnTo>
                    <a:lnTo>
                      <a:pt x="221" y="65"/>
                    </a:lnTo>
                    <a:lnTo>
                      <a:pt x="222" y="65"/>
                    </a:lnTo>
                    <a:lnTo>
                      <a:pt x="222" y="67"/>
                    </a:lnTo>
                    <a:lnTo>
                      <a:pt x="222" y="68"/>
                    </a:lnTo>
                    <a:lnTo>
                      <a:pt x="221" y="68"/>
                    </a:lnTo>
                    <a:lnTo>
                      <a:pt x="221" y="67"/>
                    </a:lnTo>
                    <a:lnTo>
                      <a:pt x="220" y="67"/>
                    </a:lnTo>
                    <a:lnTo>
                      <a:pt x="218" y="67"/>
                    </a:lnTo>
                    <a:lnTo>
                      <a:pt x="217" y="67"/>
                    </a:lnTo>
                    <a:lnTo>
                      <a:pt x="216" y="67"/>
                    </a:lnTo>
                    <a:lnTo>
                      <a:pt x="214" y="67"/>
                    </a:lnTo>
                    <a:lnTo>
                      <a:pt x="214" y="68"/>
                    </a:lnTo>
                    <a:lnTo>
                      <a:pt x="213" y="68"/>
                    </a:lnTo>
                    <a:lnTo>
                      <a:pt x="213" y="69"/>
                    </a:lnTo>
                    <a:lnTo>
                      <a:pt x="213" y="70"/>
                    </a:lnTo>
                    <a:lnTo>
                      <a:pt x="213" y="72"/>
                    </a:lnTo>
                    <a:lnTo>
                      <a:pt x="213" y="73"/>
                    </a:lnTo>
                    <a:lnTo>
                      <a:pt x="212" y="73"/>
                    </a:lnTo>
                    <a:lnTo>
                      <a:pt x="212" y="74"/>
                    </a:lnTo>
                    <a:lnTo>
                      <a:pt x="212" y="76"/>
                    </a:lnTo>
                    <a:lnTo>
                      <a:pt x="210" y="76"/>
                    </a:lnTo>
                    <a:lnTo>
                      <a:pt x="210" y="77"/>
                    </a:lnTo>
                    <a:lnTo>
                      <a:pt x="212" y="77"/>
                    </a:lnTo>
                    <a:lnTo>
                      <a:pt x="212" y="78"/>
                    </a:lnTo>
                    <a:lnTo>
                      <a:pt x="212" y="80"/>
                    </a:lnTo>
                    <a:lnTo>
                      <a:pt x="210" y="80"/>
                    </a:lnTo>
                    <a:lnTo>
                      <a:pt x="210" y="78"/>
                    </a:lnTo>
                    <a:lnTo>
                      <a:pt x="209" y="78"/>
                    </a:lnTo>
                    <a:lnTo>
                      <a:pt x="209" y="77"/>
                    </a:lnTo>
                    <a:lnTo>
                      <a:pt x="208" y="77"/>
                    </a:lnTo>
                    <a:lnTo>
                      <a:pt x="207" y="77"/>
                    </a:lnTo>
                    <a:lnTo>
                      <a:pt x="207" y="78"/>
                    </a:lnTo>
                    <a:lnTo>
                      <a:pt x="207" y="80"/>
                    </a:lnTo>
                    <a:lnTo>
                      <a:pt x="207" y="81"/>
                    </a:lnTo>
                    <a:lnTo>
                      <a:pt x="208" y="81"/>
                    </a:lnTo>
                    <a:lnTo>
                      <a:pt x="208" y="82"/>
                    </a:lnTo>
                    <a:lnTo>
                      <a:pt x="208" y="84"/>
                    </a:lnTo>
                    <a:lnTo>
                      <a:pt x="208" y="82"/>
                    </a:lnTo>
                    <a:lnTo>
                      <a:pt x="207" y="82"/>
                    </a:lnTo>
                    <a:lnTo>
                      <a:pt x="205" y="82"/>
                    </a:lnTo>
                    <a:lnTo>
                      <a:pt x="205" y="84"/>
                    </a:lnTo>
                    <a:lnTo>
                      <a:pt x="204" y="84"/>
                    </a:lnTo>
                    <a:lnTo>
                      <a:pt x="204" y="82"/>
                    </a:lnTo>
                    <a:lnTo>
                      <a:pt x="205" y="82"/>
                    </a:lnTo>
                    <a:lnTo>
                      <a:pt x="205" y="81"/>
                    </a:lnTo>
                    <a:lnTo>
                      <a:pt x="204" y="81"/>
                    </a:lnTo>
                    <a:lnTo>
                      <a:pt x="204" y="80"/>
                    </a:lnTo>
                    <a:lnTo>
                      <a:pt x="204" y="78"/>
                    </a:lnTo>
                    <a:lnTo>
                      <a:pt x="203" y="78"/>
                    </a:lnTo>
                    <a:lnTo>
                      <a:pt x="201" y="78"/>
                    </a:lnTo>
                    <a:lnTo>
                      <a:pt x="201" y="77"/>
                    </a:lnTo>
                    <a:lnTo>
                      <a:pt x="201" y="76"/>
                    </a:lnTo>
                    <a:lnTo>
                      <a:pt x="201" y="74"/>
                    </a:lnTo>
                    <a:lnTo>
                      <a:pt x="201" y="73"/>
                    </a:lnTo>
                    <a:lnTo>
                      <a:pt x="203" y="72"/>
                    </a:lnTo>
                    <a:lnTo>
                      <a:pt x="204" y="72"/>
                    </a:lnTo>
                    <a:lnTo>
                      <a:pt x="204" y="70"/>
                    </a:lnTo>
                    <a:lnTo>
                      <a:pt x="205" y="70"/>
                    </a:lnTo>
                    <a:lnTo>
                      <a:pt x="205" y="69"/>
                    </a:lnTo>
                    <a:lnTo>
                      <a:pt x="207" y="69"/>
                    </a:lnTo>
                    <a:lnTo>
                      <a:pt x="205" y="69"/>
                    </a:lnTo>
                    <a:lnTo>
                      <a:pt x="205" y="68"/>
                    </a:lnTo>
                    <a:lnTo>
                      <a:pt x="204" y="67"/>
                    </a:lnTo>
                    <a:lnTo>
                      <a:pt x="205" y="67"/>
                    </a:lnTo>
                    <a:lnTo>
                      <a:pt x="205" y="65"/>
                    </a:lnTo>
                    <a:lnTo>
                      <a:pt x="205" y="64"/>
                    </a:lnTo>
                    <a:lnTo>
                      <a:pt x="205" y="63"/>
                    </a:lnTo>
                    <a:lnTo>
                      <a:pt x="204" y="63"/>
                    </a:lnTo>
                    <a:lnTo>
                      <a:pt x="204" y="61"/>
                    </a:lnTo>
                    <a:lnTo>
                      <a:pt x="203" y="61"/>
                    </a:lnTo>
                    <a:lnTo>
                      <a:pt x="201" y="61"/>
                    </a:lnTo>
                    <a:lnTo>
                      <a:pt x="201" y="60"/>
                    </a:lnTo>
                    <a:lnTo>
                      <a:pt x="200" y="60"/>
                    </a:lnTo>
                    <a:lnTo>
                      <a:pt x="200" y="59"/>
                    </a:lnTo>
                    <a:lnTo>
                      <a:pt x="201" y="59"/>
                    </a:lnTo>
                    <a:lnTo>
                      <a:pt x="201" y="57"/>
                    </a:lnTo>
                    <a:lnTo>
                      <a:pt x="200" y="57"/>
                    </a:lnTo>
                    <a:lnTo>
                      <a:pt x="200" y="56"/>
                    </a:lnTo>
                    <a:lnTo>
                      <a:pt x="199" y="56"/>
                    </a:lnTo>
                    <a:lnTo>
                      <a:pt x="197" y="56"/>
                    </a:lnTo>
                    <a:lnTo>
                      <a:pt x="197" y="55"/>
                    </a:lnTo>
                    <a:lnTo>
                      <a:pt x="199" y="55"/>
                    </a:lnTo>
                    <a:lnTo>
                      <a:pt x="199" y="56"/>
                    </a:lnTo>
                    <a:lnTo>
                      <a:pt x="199" y="55"/>
                    </a:lnTo>
                    <a:lnTo>
                      <a:pt x="197" y="55"/>
                    </a:lnTo>
                    <a:lnTo>
                      <a:pt x="197" y="53"/>
                    </a:lnTo>
                    <a:lnTo>
                      <a:pt x="197" y="52"/>
                    </a:lnTo>
                    <a:lnTo>
                      <a:pt x="196" y="52"/>
                    </a:lnTo>
                    <a:lnTo>
                      <a:pt x="196" y="51"/>
                    </a:lnTo>
                    <a:lnTo>
                      <a:pt x="196" y="50"/>
                    </a:lnTo>
                    <a:lnTo>
                      <a:pt x="196" y="48"/>
                    </a:lnTo>
                    <a:lnTo>
                      <a:pt x="195" y="48"/>
                    </a:lnTo>
                    <a:lnTo>
                      <a:pt x="195" y="47"/>
                    </a:lnTo>
                    <a:lnTo>
                      <a:pt x="195" y="46"/>
                    </a:lnTo>
                    <a:lnTo>
                      <a:pt x="193" y="46"/>
                    </a:lnTo>
                    <a:lnTo>
                      <a:pt x="193" y="44"/>
                    </a:lnTo>
                    <a:lnTo>
                      <a:pt x="192" y="44"/>
                    </a:lnTo>
                    <a:lnTo>
                      <a:pt x="192" y="43"/>
                    </a:lnTo>
                    <a:lnTo>
                      <a:pt x="192" y="42"/>
                    </a:lnTo>
                    <a:lnTo>
                      <a:pt x="192" y="40"/>
                    </a:lnTo>
                    <a:lnTo>
                      <a:pt x="192" y="39"/>
                    </a:lnTo>
                    <a:lnTo>
                      <a:pt x="193" y="39"/>
                    </a:lnTo>
                    <a:lnTo>
                      <a:pt x="193" y="38"/>
                    </a:lnTo>
                    <a:lnTo>
                      <a:pt x="193" y="39"/>
                    </a:lnTo>
                    <a:lnTo>
                      <a:pt x="193" y="38"/>
                    </a:lnTo>
                    <a:lnTo>
                      <a:pt x="195" y="38"/>
                    </a:lnTo>
                    <a:lnTo>
                      <a:pt x="196" y="38"/>
                    </a:lnTo>
                    <a:lnTo>
                      <a:pt x="197" y="38"/>
                    </a:lnTo>
                    <a:lnTo>
                      <a:pt x="197" y="36"/>
                    </a:lnTo>
                    <a:lnTo>
                      <a:pt x="197" y="35"/>
                    </a:lnTo>
                    <a:lnTo>
                      <a:pt x="197" y="34"/>
                    </a:lnTo>
                    <a:lnTo>
                      <a:pt x="197" y="33"/>
                    </a:lnTo>
                    <a:lnTo>
                      <a:pt x="197" y="31"/>
                    </a:lnTo>
                    <a:lnTo>
                      <a:pt x="196" y="31"/>
                    </a:lnTo>
                    <a:lnTo>
                      <a:pt x="196" y="30"/>
                    </a:lnTo>
                    <a:lnTo>
                      <a:pt x="195" y="30"/>
                    </a:lnTo>
                    <a:lnTo>
                      <a:pt x="193" y="30"/>
                    </a:lnTo>
                    <a:lnTo>
                      <a:pt x="192" y="30"/>
                    </a:lnTo>
                    <a:lnTo>
                      <a:pt x="191" y="30"/>
                    </a:lnTo>
                    <a:lnTo>
                      <a:pt x="190" y="30"/>
                    </a:lnTo>
                    <a:lnTo>
                      <a:pt x="188" y="30"/>
                    </a:lnTo>
                    <a:lnTo>
                      <a:pt x="187" y="30"/>
                    </a:lnTo>
                    <a:lnTo>
                      <a:pt x="186" y="30"/>
                    </a:lnTo>
                    <a:lnTo>
                      <a:pt x="186" y="29"/>
                    </a:lnTo>
                    <a:lnTo>
                      <a:pt x="184" y="29"/>
                    </a:lnTo>
                    <a:lnTo>
                      <a:pt x="183" y="29"/>
                    </a:lnTo>
                    <a:lnTo>
                      <a:pt x="182" y="29"/>
                    </a:lnTo>
                    <a:lnTo>
                      <a:pt x="180" y="29"/>
                    </a:lnTo>
                    <a:lnTo>
                      <a:pt x="179" y="29"/>
                    </a:lnTo>
                    <a:lnTo>
                      <a:pt x="178" y="27"/>
                    </a:lnTo>
                    <a:lnTo>
                      <a:pt x="178" y="26"/>
                    </a:lnTo>
                    <a:lnTo>
                      <a:pt x="179" y="26"/>
                    </a:lnTo>
                    <a:lnTo>
                      <a:pt x="180" y="26"/>
                    </a:lnTo>
                    <a:lnTo>
                      <a:pt x="180" y="25"/>
                    </a:lnTo>
                    <a:lnTo>
                      <a:pt x="180" y="23"/>
                    </a:lnTo>
                    <a:lnTo>
                      <a:pt x="180" y="22"/>
                    </a:lnTo>
                    <a:lnTo>
                      <a:pt x="179" y="22"/>
                    </a:lnTo>
                    <a:lnTo>
                      <a:pt x="178" y="22"/>
                    </a:lnTo>
                    <a:lnTo>
                      <a:pt x="176" y="22"/>
                    </a:lnTo>
                    <a:lnTo>
                      <a:pt x="175" y="22"/>
                    </a:lnTo>
                    <a:lnTo>
                      <a:pt x="174" y="22"/>
                    </a:lnTo>
                    <a:lnTo>
                      <a:pt x="173" y="22"/>
                    </a:lnTo>
                    <a:lnTo>
                      <a:pt x="171" y="22"/>
                    </a:lnTo>
                    <a:lnTo>
                      <a:pt x="170" y="21"/>
                    </a:lnTo>
                    <a:lnTo>
                      <a:pt x="170" y="19"/>
                    </a:lnTo>
                    <a:lnTo>
                      <a:pt x="170" y="18"/>
                    </a:lnTo>
                    <a:lnTo>
                      <a:pt x="170" y="17"/>
                    </a:lnTo>
                    <a:lnTo>
                      <a:pt x="170" y="16"/>
                    </a:lnTo>
                    <a:lnTo>
                      <a:pt x="170" y="14"/>
                    </a:lnTo>
                    <a:lnTo>
                      <a:pt x="171" y="13"/>
                    </a:lnTo>
                    <a:lnTo>
                      <a:pt x="171" y="12"/>
                    </a:lnTo>
                    <a:lnTo>
                      <a:pt x="173" y="10"/>
                    </a:lnTo>
                    <a:lnTo>
                      <a:pt x="174" y="10"/>
                    </a:lnTo>
                    <a:lnTo>
                      <a:pt x="176" y="10"/>
                    </a:lnTo>
                    <a:lnTo>
                      <a:pt x="178" y="10"/>
                    </a:lnTo>
                    <a:lnTo>
                      <a:pt x="179" y="10"/>
                    </a:lnTo>
                    <a:lnTo>
                      <a:pt x="182" y="10"/>
                    </a:lnTo>
                    <a:lnTo>
                      <a:pt x="182" y="9"/>
                    </a:lnTo>
                    <a:lnTo>
                      <a:pt x="180" y="9"/>
                    </a:lnTo>
                    <a:lnTo>
                      <a:pt x="179" y="8"/>
                    </a:lnTo>
                    <a:lnTo>
                      <a:pt x="178" y="8"/>
                    </a:lnTo>
                    <a:lnTo>
                      <a:pt x="178" y="6"/>
                    </a:lnTo>
                    <a:lnTo>
                      <a:pt x="178" y="5"/>
                    </a:lnTo>
                    <a:lnTo>
                      <a:pt x="176" y="5"/>
                    </a:lnTo>
                    <a:lnTo>
                      <a:pt x="176" y="4"/>
                    </a:lnTo>
                    <a:lnTo>
                      <a:pt x="175" y="4"/>
                    </a:lnTo>
                    <a:lnTo>
                      <a:pt x="174" y="4"/>
                    </a:lnTo>
                    <a:lnTo>
                      <a:pt x="174" y="2"/>
                    </a:lnTo>
                    <a:lnTo>
                      <a:pt x="173" y="2"/>
                    </a:lnTo>
                    <a:lnTo>
                      <a:pt x="171" y="2"/>
                    </a:lnTo>
                    <a:lnTo>
                      <a:pt x="170" y="1"/>
                    </a:lnTo>
                    <a:lnTo>
                      <a:pt x="169" y="1"/>
                    </a:lnTo>
                    <a:lnTo>
                      <a:pt x="167" y="1"/>
                    </a:lnTo>
                    <a:lnTo>
                      <a:pt x="166" y="0"/>
                    </a:lnTo>
                    <a:lnTo>
                      <a:pt x="165" y="0"/>
                    </a:lnTo>
                    <a:lnTo>
                      <a:pt x="163" y="0"/>
                    </a:lnTo>
                    <a:lnTo>
                      <a:pt x="162" y="1"/>
                    </a:lnTo>
                    <a:lnTo>
                      <a:pt x="162" y="4"/>
                    </a:lnTo>
                    <a:lnTo>
                      <a:pt x="162" y="5"/>
                    </a:lnTo>
                    <a:lnTo>
                      <a:pt x="161" y="9"/>
                    </a:lnTo>
                    <a:lnTo>
                      <a:pt x="159" y="12"/>
                    </a:lnTo>
                    <a:lnTo>
                      <a:pt x="158" y="14"/>
                    </a:lnTo>
                    <a:lnTo>
                      <a:pt x="157" y="14"/>
                    </a:lnTo>
                    <a:lnTo>
                      <a:pt x="157" y="16"/>
                    </a:lnTo>
                    <a:lnTo>
                      <a:pt x="157" y="17"/>
                    </a:lnTo>
                    <a:lnTo>
                      <a:pt x="158" y="17"/>
                    </a:lnTo>
                    <a:lnTo>
                      <a:pt x="159" y="19"/>
                    </a:lnTo>
                    <a:lnTo>
                      <a:pt x="159" y="22"/>
                    </a:lnTo>
                    <a:lnTo>
                      <a:pt x="158" y="25"/>
                    </a:lnTo>
                    <a:lnTo>
                      <a:pt x="157" y="25"/>
                    </a:lnTo>
                    <a:lnTo>
                      <a:pt x="156" y="25"/>
                    </a:lnTo>
                    <a:lnTo>
                      <a:pt x="154" y="25"/>
                    </a:lnTo>
                    <a:lnTo>
                      <a:pt x="154" y="23"/>
                    </a:lnTo>
                    <a:lnTo>
                      <a:pt x="153" y="23"/>
                    </a:lnTo>
                    <a:lnTo>
                      <a:pt x="152" y="23"/>
                    </a:lnTo>
                    <a:lnTo>
                      <a:pt x="152" y="25"/>
                    </a:lnTo>
                    <a:lnTo>
                      <a:pt x="150" y="25"/>
                    </a:lnTo>
                    <a:lnTo>
                      <a:pt x="149" y="25"/>
                    </a:lnTo>
                    <a:lnTo>
                      <a:pt x="148" y="26"/>
                    </a:lnTo>
                    <a:lnTo>
                      <a:pt x="146" y="26"/>
                    </a:lnTo>
                    <a:lnTo>
                      <a:pt x="145" y="27"/>
                    </a:lnTo>
                    <a:lnTo>
                      <a:pt x="144" y="27"/>
                    </a:lnTo>
                    <a:lnTo>
                      <a:pt x="142" y="27"/>
                    </a:lnTo>
                    <a:lnTo>
                      <a:pt x="142" y="29"/>
                    </a:lnTo>
                    <a:lnTo>
                      <a:pt x="141" y="29"/>
                    </a:lnTo>
                    <a:lnTo>
                      <a:pt x="140" y="29"/>
                    </a:lnTo>
                    <a:lnTo>
                      <a:pt x="140" y="30"/>
                    </a:lnTo>
                    <a:lnTo>
                      <a:pt x="138" y="30"/>
                    </a:lnTo>
                    <a:lnTo>
                      <a:pt x="137" y="30"/>
                    </a:lnTo>
                    <a:lnTo>
                      <a:pt x="136" y="31"/>
                    </a:lnTo>
                    <a:lnTo>
                      <a:pt x="135" y="31"/>
                    </a:lnTo>
                    <a:lnTo>
                      <a:pt x="133" y="33"/>
                    </a:lnTo>
                    <a:lnTo>
                      <a:pt x="132" y="33"/>
                    </a:lnTo>
                    <a:lnTo>
                      <a:pt x="131" y="33"/>
                    </a:lnTo>
                    <a:lnTo>
                      <a:pt x="129" y="34"/>
                    </a:lnTo>
                    <a:lnTo>
                      <a:pt x="128" y="34"/>
                    </a:lnTo>
                    <a:lnTo>
                      <a:pt x="128" y="35"/>
                    </a:lnTo>
                    <a:lnTo>
                      <a:pt x="127" y="36"/>
                    </a:lnTo>
                    <a:lnTo>
                      <a:pt x="127" y="38"/>
                    </a:lnTo>
                    <a:lnTo>
                      <a:pt x="125" y="39"/>
                    </a:lnTo>
                    <a:lnTo>
                      <a:pt x="124" y="40"/>
                    </a:lnTo>
                    <a:lnTo>
                      <a:pt x="124" y="42"/>
                    </a:lnTo>
                    <a:lnTo>
                      <a:pt x="123" y="42"/>
                    </a:lnTo>
                    <a:lnTo>
                      <a:pt x="123" y="43"/>
                    </a:lnTo>
                    <a:lnTo>
                      <a:pt x="123" y="44"/>
                    </a:lnTo>
                    <a:lnTo>
                      <a:pt x="121" y="46"/>
                    </a:lnTo>
                    <a:lnTo>
                      <a:pt x="121" y="47"/>
                    </a:lnTo>
                    <a:lnTo>
                      <a:pt x="120" y="47"/>
                    </a:lnTo>
                    <a:lnTo>
                      <a:pt x="120" y="48"/>
                    </a:lnTo>
                    <a:lnTo>
                      <a:pt x="120" y="50"/>
                    </a:lnTo>
                    <a:lnTo>
                      <a:pt x="119" y="50"/>
                    </a:lnTo>
                    <a:lnTo>
                      <a:pt x="119" y="51"/>
                    </a:lnTo>
                    <a:lnTo>
                      <a:pt x="119" y="52"/>
                    </a:lnTo>
                    <a:lnTo>
                      <a:pt x="120" y="52"/>
                    </a:lnTo>
                    <a:lnTo>
                      <a:pt x="120" y="53"/>
                    </a:lnTo>
                    <a:lnTo>
                      <a:pt x="120" y="55"/>
                    </a:lnTo>
                    <a:lnTo>
                      <a:pt x="119" y="55"/>
                    </a:lnTo>
                    <a:lnTo>
                      <a:pt x="118" y="55"/>
                    </a:lnTo>
                    <a:lnTo>
                      <a:pt x="118" y="53"/>
                    </a:lnTo>
                    <a:lnTo>
                      <a:pt x="116" y="53"/>
                    </a:lnTo>
                    <a:lnTo>
                      <a:pt x="115" y="52"/>
                    </a:lnTo>
                    <a:lnTo>
                      <a:pt x="114" y="52"/>
                    </a:lnTo>
                    <a:lnTo>
                      <a:pt x="112" y="52"/>
                    </a:lnTo>
                    <a:lnTo>
                      <a:pt x="111" y="52"/>
                    </a:lnTo>
                    <a:lnTo>
                      <a:pt x="111" y="53"/>
                    </a:lnTo>
                    <a:lnTo>
                      <a:pt x="110" y="53"/>
                    </a:lnTo>
                    <a:lnTo>
                      <a:pt x="108" y="53"/>
                    </a:lnTo>
                    <a:lnTo>
                      <a:pt x="107" y="53"/>
                    </a:lnTo>
                    <a:lnTo>
                      <a:pt x="106" y="52"/>
                    </a:lnTo>
                    <a:lnTo>
                      <a:pt x="106" y="51"/>
                    </a:lnTo>
                    <a:lnTo>
                      <a:pt x="104" y="51"/>
                    </a:lnTo>
                    <a:lnTo>
                      <a:pt x="103" y="51"/>
                    </a:lnTo>
                    <a:lnTo>
                      <a:pt x="103" y="52"/>
                    </a:lnTo>
                    <a:lnTo>
                      <a:pt x="102" y="51"/>
                    </a:lnTo>
                    <a:lnTo>
                      <a:pt x="101" y="50"/>
                    </a:lnTo>
                    <a:lnTo>
                      <a:pt x="99" y="48"/>
                    </a:lnTo>
                    <a:lnTo>
                      <a:pt x="98" y="48"/>
                    </a:lnTo>
                    <a:lnTo>
                      <a:pt x="98" y="47"/>
                    </a:lnTo>
                    <a:lnTo>
                      <a:pt x="98" y="46"/>
                    </a:lnTo>
                    <a:lnTo>
                      <a:pt x="97" y="46"/>
                    </a:lnTo>
                    <a:lnTo>
                      <a:pt x="97" y="44"/>
                    </a:lnTo>
                    <a:lnTo>
                      <a:pt x="95" y="44"/>
                    </a:lnTo>
                    <a:lnTo>
                      <a:pt x="95" y="43"/>
                    </a:lnTo>
                    <a:lnTo>
                      <a:pt x="95" y="42"/>
                    </a:lnTo>
                    <a:lnTo>
                      <a:pt x="94" y="42"/>
                    </a:lnTo>
                    <a:lnTo>
                      <a:pt x="93" y="42"/>
                    </a:lnTo>
                    <a:lnTo>
                      <a:pt x="91" y="42"/>
                    </a:lnTo>
                    <a:lnTo>
                      <a:pt x="90" y="42"/>
                    </a:lnTo>
                    <a:lnTo>
                      <a:pt x="90" y="40"/>
                    </a:lnTo>
                    <a:lnTo>
                      <a:pt x="87" y="40"/>
                    </a:lnTo>
                    <a:lnTo>
                      <a:pt x="86" y="39"/>
                    </a:lnTo>
                    <a:lnTo>
                      <a:pt x="85" y="39"/>
                    </a:lnTo>
                    <a:lnTo>
                      <a:pt x="84" y="39"/>
                    </a:lnTo>
                    <a:lnTo>
                      <a:pt x="84" y="38"/>
                    </a:lnTo>
                    <a:lnTo>
                      <a:pt x="80" y="36"/>
                    </a:lnTo>
                    <a:lnTo>
                      <a:pt x="78" y="36"/>
                    </a:lnTo>
                    <a:lnTo>
                      <a:pt x="78" y="35"/>
                    </a:lnTo>
                    <a:lnTo>
                      <a:pt x="77" y="35"/>
                    </a:lnTo>
                    <a:lnTo>
                      <a:pt x="77" y="34"/>
                    </a:lnTo>
                    <a:lnTo>
                      <a:pt x="76" y="34"/>
                    </a:lnTo>
                    <a:lnTo>
                      <a:pt x="74" y="34"/>
                    </a:lnTo>
                    <a:lnTo>
                      <a:pt x="76" y="33"/>
                    </a:lnTo>
                    <a:lnTo>
                      <a:pt x="74" y="31"/>
                    </a:lnTo>
                    <a:lnTo>
                      <a:pt x="73" y="31"/>
                    </a:lnTo>
                    <a:lnTo>
                      <a:pt x="73" y="33"/>
                    </a:lnTo>
                    <a:lnTo>
                      <a:pt x="72" y="33"/>
                    </a:lnTo>
                    <a:lnTo>
                      <a:pt x="70" y="33"/>
                    </a:lnTo>
                    <a:lnTo>
                      <a:pt x="69" y="33"/>
                    </a:lnTo>
                    <a:lnTo>
                      <a:pt x="68" y="33"/>
                    </a:lnTo>
                    <a:lnTo>
                      <a:pt x="66" y="33"/>
                    </a:lnTo>
                    <a:lnTo>
                      <a:pt x="65" y="33"/>
                    </a:lnTo>
                    <a:lnTo>
                      <a:pt x="64" y="33"/>
                    </a:lnTo>
                    <a:lnTo>
                      <a:pt x="64" y="31"/>
                    </a:lnTo>
                    <a:lnTo>
                      <a:pt x="63" y="31"/>
                    </a:lnTo>
                    <a:lnTo>
                      <a:pt x="61" y="31"/>
                    </a:lnTo>
                    <a:lnTo>
                      <a:pt x="61" y="33"/>
                    </a:lnTo>
                    <a:lnTo>
                      <a:pt x="60" y="33"/>
                    </a:lnTo>
                    <a:lnTo>
                      <a:pt x="60" y="34"/>
                    </a:lnTo>
                    <a:lnTo>
                      <a:pt x="60" y="33"/>
                    </a:lnTo>
                    <a:lnTo>
                      <a:pt x="59" y="33"/>
                    </a:lnTo>
                    <a:lnTo>
                      <a:pt x="57" y="31"/>
                    </a:lnTo>
                    <a:lnTo>
                      <a:pt x="56" y="31"/>
                    </a:lnTo>
                    <a:lnTo>
                      <a:pt x="55" y="30"/>
                    </a:lnTo>
                    <a:lnTo>
                      <a:pt x="53" y="30"/>
                    </a:lnTo>
                    <a:lnTo>
                      <a:pt x="52" y="29"/>
                    </a:lnTo>
                    <a:lnTo>
                      <a:pt x="51" y="29"/>
                    </a:lnTo>
                    <a:lnTo>
                      <a:pt x="49" y="29"/>
                    </a:lnTo>
                    <a:lnTo>
                      <a:pt x="48" y="29"/>
                    </a:lnTo>
                    <a:lnTo>
                      <a:pt x="47" y="29"/>
                    </a:lnTo>
                    <a:lnTo>
                      <a:pt x="46" y="29"/>
                    </a:lnTo>
                    <a:lnTo>
                      <a:pt x="44" y="29"/>
                    </a:lnTo>
                    <a:lnTo>
                      <a:pt x="43" y="29"/>
                    </a:lnTo>
                    <a:lnTo>
                      <a:pt x="42" y="29"/>
                    </a:lnTo>
                    <a:lnTo>
                      <a:pt x="40" y="29"/>
                    </a:lnTo>
                    <a:lnTo>
                      <a:pt x="39" y="29"/>
                    </a:lnTo>
                    <a:lnTo>
                      <a:pt x="39" y="30"/>
                    </a:lnTo>
                    <a:lnTo>
                      <a:pt x="38" y="30"/>
                    </a:lnTo>
                    <a:lnTo>
                      <a:pt x="36" y="30"/>
                    </a:lnTo>
                    <a:lnTo>
                      <a:pt x="36" y="31"/>
                    </a:lnTo>
                    <a:lnTo>
                      <a:pt x="35" y="31"/>
                    </a:lnTo>
                    <a:lnTo>
                      <a:pt x="34" y="31"/>
                    </a:lnTo>
                    <a:lnTo>
                      <a:pt x="34" y="33"/>
                    </a:lnTo>
                    <a:lnTo>
                      <a:pt x="32" y="33"/>
                    </a:lnTo>
                    <a:lnTo>
                      <a:pt x="31" y="33"/>
                    </a:lnTo>
                    <a:lnTo>
                      <a:pt x="30" y="33"/>
                    </a:lnTo>
                    <a:lnTo>
                      <a:pt x="30" y="34"/>
                    </a:lnTo>
                    <a:lnTo>
                      <a:pt x="29" y="34"/>
                    </a:lnTo>
                    <a:lnTo>
                      <a:pt x="29" y="35"/>
                    </a:lnTo>
                    <a:lnTo>
                      <a:pt x="27" y="35"/>
                    </a:lnTo>
                    <a:lnTo>
                      <a:pt x="26" y="35"/>
                    </a:lnTo>
                    <a:lnTo>
                      <a:pt x="25" y="35"/>
                    </a:lnTo>
                    <a:lnTo>
                      <a:pt x="25" y="34"/>
                    </a:lnTo>
                    <a:lnTo>
                      <a:pt x="23" y="34"/>
                    </a:lnTo>
                    <a:lnTo>
                      <a:pt x="23" y="35"/>
                    </a:lnTo>
                    <a:lnTo>
                      <a:pt x="22" y="35"/>
                    </a:lnTo>
                    <a:lnTo>
                      <a:pt x="21" y="35"/>
                    </a:lnTo>
                    <a:lnTo>
                      <a:pt x="21" y="36"/>
                    </a:lnTo>
                    <a:lnTo>
                      <a:pt x="19" y="36"/>
                    </a:lnTo>
                    <a:lnTo>
                      <a:pt x="19" y="38"/>
                    </a:lnTo>
                    <a:lnTo>
                      <a:pt x="18" y="38"/>
                    </a:lnTo>
                    <a:lnTo>
                      <a:pt x="18" y="39"/>
                    </a:lnTo>
                    <a:lnTo>
                      <a:pt x="17" y="39"/>
                    </a:lnTo>
                    <a:lnTo>
                      <a:pt x="15" y="39"/>
                    </a:lnTo>
                    <a:lnTo>
                      <a:pt x="14" y="39"/>
                    </a:lnTo>
                    <a:lnTo>
                      <a:pt x="13" y="39"/>
                    </a:lnTo>
                    <a:lnTo>
                      <a:pt x="13" y="38"/>
                    </a:lnTo>
                    <a:lnTo>
                      <a:pt x="13" y="36"/>
                    </a:lnTo>
                    <a:lnTo>
                      <a:pt x="13" y="35"/>
                    </a:lnTo>
                    <a:lnTo>
                      <a:pt x="13" y="34"/>
                    </a:lnTo>
                    <a:lnTo>
                      <a:pt x="13" y="33"/>
                    </a:lnTo>
                    <a:lnTo>
                      <a:pt x="12" y="33"/>
                    </a:lnTo>
                    <a:lnTo>
                      <a:pt x="12" y="31"/>
                    </a:lnTo>
                    <a:lnTo>
                      <a:pt x="10" y="31"/>
                    </a:lnTo>
                    <a:lnTo>
                      <a:pt x="10" y="30"/>
                    </a:lnTo>
                    <a:lnTo>
                      <a:pt x="10" y="31"/>
                    </a:lnTo>
                    <a:lnTo>
                      <a:pt x="10" y="33"/>
                    </a:lnTo>
                    <a:lnTo>
                      <a:pt x="9" y="33"/>
                    </a:lnTo>
                    <a:lnTo>
                      <a:pt x="8" y="33"/>
                    </a:lnTo>
                    <a:lnTo>
                      <a:pt x="6" y="33"/>
                    </a:lnTo>
                    <a:lnTo>
                      <a:pt x="5" y="33"/>
                    </a:lnTo>
                    <a:lnTo>
                      <a:pt x="4" y="33"/>
                    </a:lnTo>
                    <a:lnTo>
                      <a:pt x="2" y="33"/>
                    </a:lnTo>
                    <a:lnTo>
                      <a:pt x="2" y="34"/>
                    </a:lnTo>
                    <a:lnTo>
                      <a:pt x="2" y="35"/>
                    </a:lnTo>
                    <a:lnTo>
                      <a:pt x="1" y="35"/>
                    </a:lnTo>
                    <a:lnTo>
                      <a:pt x="1" y="36"/>
                    </a:lnTo>
                    <a:lnTo>
                      <a:pt x="0" y="36"/>
                    </a:lnTo>
                    <a:lnTo>
                      <a:pt x="0" y="38"/>
                    </a:lnTo>
                    <a:lnTo>
                      <a:pt x="0" y="3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5" name="Freeform 32">
                <a:extLst>
                  <a:ext uri="{FF2B5EF4-FFF2-40B4-BE49-F238E27FC236}">
                    <a16:creationId xmlns:a16="http://schemas.microsoft.com/office/drawing/2014/main" id="{6CFD7433-92C6-09AD-C46D-436519E8A4C0}"/>
                  </a:ext>
                </a:extLst>
              </p:cNvPr>
              <p:cNvSpPr>
                <a:spLocks noEditPoints="1"/>
              </p:cNvSpPr>
              <p:nvPr/>
            </p:nvSpPr>
            <p:spPr bwMode="auto">
              <a:xfrm>
                <a:off x="3378" y="712"/>
                <a:ext cx="666" cy="732"/>
              </a:xfrm>
              <a:custGeom>
                <a:avLst/>
                <a:gdLst>
                  <a:gd name="T0" fmla="*/ 525 w 666"/>
                  <a:gd name="T1" fmla="*/ 723 h 732"/>
                  <a:gd name="T2" fmla="*/ 484 w 666"/>
                  <a:gd name="T3" fmla="*/ 704 h 732"/>
                  <a:gd name="T4" fmla="*/ 433 w 666"/>
                  <a:gd name="T5" fmla="*/ 694 h 732"/>
                  <a:gd name="T6" fmla="*/ 399 w 666"/>
                  <a:gd name="T7" fmla="*/ 687 h 732"/>
                  <a:gd name="T8" fmla="*/ 382 w 666"/>
                  <a:gd name="T9" fmla="*/ 685 h 732"/>
                  <a:gd name="T10" fmla="*/ 405 w 666"/>
                  <a:gd name="T11" fmla="*/ 639 h 732"/>
                  <a:gd name="T12" fmla="*/ 378 w 666"/>
                  <a:gd name="T13" fmla="*/ 614 h 732"/>
                  <a:gd name="T14" fmla="*/ 351 w 666"/>
                  <a:gd name="T15" fmla="*/ 610 h 732"/>
                  <a:gd name="T16" fmla="*/ 325 w 666"/>
                  <a:gd name="T17" fmla="*/ 584 h 732"/>
                  <a:gd name="T18" fmla="*/ 323 w 666"/>
                  <a:gd name="T19" fmla="*/ 558 h 732"/>
                  <a:gd name="T20" fmla="*/ 357 w 666"/>
                  <a:gd name="T21" fmla="*/ 547 h 732"/>
                  <a:gd name="T22" fmla="*/ 355 w 666"/>
                  <a:gd name="T23" fmla="*/ 509 h 732"/>
                  <a:gd name="T24" fmla="*/ 390 w 666"/>
                  <a:gd name="T25" fmla="*/ 488 h 732"/>
                  <a:gd name="T26" fmla="*/ 398 w 666"/>
                  <a:gd name="T27" fmla="*/ 449 h 732"/>
                  <a:gd name="T28" fmla="*/ 380 w 666"/>
                  <a:gd name="T29" fmla="*/ 416 h 732"/>
                  <a:gd name="T30" fmla="*/ 350 w 666"/>
                  <a:gd name="T31" fmla="*/ 385 h 732"/>
                  <a:gd name="T32" fmla="*/ 287 w 666"/>
                  <a:gd name="T33" fmla="*/ 367 h 732"/>
                  <a:gd name="T34" fmla="*/ 244 w 666"/>
                  <a:gd name="T35" fmla="*/ 352 h 732"/>
                  <a:gd name="T36" fmla="*/ 213 w 666"/>
                  <a:gd name="T37" fmla="*/ 361 h 732"/>
                  <a:gd name="T38" fmla="*/ 160 w 666"/>
                  <a:gd name="T39" fmla="*/ 357 h 732"/>
                  <a:gd name="T40" fmla="*/ 110 w 666"/>
                  <a:gd name="T41" fmla="*/ 346 h 732"/>
                  <a:gd name="T42" fmla="*/ 77 w 666"/>
                  <a:gd name="T43" fmla="*/ 352 h 732"/>
                  <a:gd name="T44" fmla="*/ 42 w 666"/>
                  <a:gd name="T45" fmla="*/ 359 h 732"/>
                  <a:gd name="T46" fmla="*/ 45 w 666"/>
                  <a:gd name="T47" fmla="*/ 323 h 732"/>
                  <a:gd name="T48" fmla="*/ 14 w 666"/>
                  <a:gd name="T49" fmla="*/ 240 h 732"/>
                  <a:gd name="T50" fmla="*/ 8 w 666"/>
                  <a:gd name="T51" fmla="*/ 194 h 732"/>
                  <a:gd name="T52" fmla="*/ 48 w 666"/>
                  <a:gd name="T53" fmla="*/ 178 h 732"/>
                  <a:gd name="T54" fmla="*/ 73 w 666"/>
                  <a:gd name="T55" fmla="*/ 170 h 732"/>
                  <a:gd name="T56" fmla="*/ 88 w 666"/>
                  <a:gd name="T57" fmla="*/ 136 h 732"/>
                  <a:gd name="T58" fmla="*/ 50 w 666"/>
                  <a:gd name="T59" fmla="*/ 114 h 732"/>
                  <a:gd name="T60" fmla="*/ 89 w 666"/>
                  <a:gd name="T61" fmla="*/ 59 h 732"/>
                  <a:gd name="T62" fmla="*/ 123 w 666"/>
                  <a:gd name="T63" fmla="*/ 85 h 732"/>
                  <a:gd name="T64" fmla="*/ 130 w 666"/>
                  <a:gd name="T65" fmla="*/ 132 h 732"/>
                  <a:gd name="T66" fmla="*/ 156 w 666"/>
                  <a:gd name="T67" fmla="*/ 113 h 732"/>
                  <a:gd name="T68" fmla="*/ 174 w 666"/>
                  <a:gd name="T69" fmla="*/ 84 h 732"/>
                  <a:gd name="T70" fmla="*/ 206 w 666"/>
                  <a:gd name="T71" fmla="*/ 64 h 732"/>
                  <a:gd name="T72" fmla="*/ 242 w 666"/>
                  <a:gd name="T73" fmla="*/ 56 h 732"/>
                  <a:gd name="T74" fmla="*/ 281 w 666"/>
                  <a:gd name="T75" fmla="*/ 49 h 732"/>
                  <a:gd name="T76" fmla="*/ 301 w 666"/>
                  <a:gd name="T77" fmla="*/ 25 h 732"/>
                  <a:gd name="T78" fmla="*/ 351 w 666"/>
                  <a:gd name="T79" fmla="*/ 24 h 732"/>
                  <a:gd name="T80" fmla="*/ 410 w 666"/>
                  <a:gd name="T81" fmla="*/ 21 h 732"/>
                  <a:gd name="T82" fmla="*/ 462 w 666"/>
                  <a:gd name="T83" fmla="*/ 22 h 732"/>
                  <a:gd name="T84" fmla="*/ 496 w 666"/>
                  <a:gd name="T85" fmla="*/ 17 h 732"/>
                  <a:gd name="T86" fmla="*/ 504 w 666"/>
                  <a:gd name="T87" fmla="*/ 66 h 732"/>
                  <a:gd name="T88" fmla="*/ 513 w 666"/>
                  <a:gd name="T89" fmla="*/ 110 h 732"/>
                  <a:gd name="T90" fmla="*/ 516 w 666"/>
                  <a:gd name="T91" fmla="*/ 127 h 732"/>
                  <a:gd name="T92" fmla="*/ 564 w 666"/>
                  <a:gd name="T93" fmla="*/ 128 h 732"/>
                  <a:gd name="T94" fmla="*/ 593 w 666"/>
                  <a:gd name="T95" fmla="*/ 149 h 732"/>
                  <a:gd name="T96" fmla="*/ 593 w 666"/>
                  <a:gd name="T97" fmla="*/ 224 h 732"/>
                  <a:gd name="T98" fmla="*/ 585 w 666"/>
                  <a:gd name="T99" fmla="*/ 262 h 732"/>
                  <a:gd name="T100" fmla="*/ 575 w 666"/>
                  <a:gd name="T101" fmla="*/ 284 h 732"/>
                  <a:gd name="T102" fmla="*/ 566 w 666"/>
                  <a:gd name="T103" fmla="*/ 313 h 732"/>
                  <a:gd name="T104" fmla="*/ 596 w 666"/>
                  <a:gd name="T105" fmla="*/ 291 h 732"/>
                  <a:gd name="T106" fmla="*/ 644 w 666"/>
                  <a:gd name="T107" fmla="*/ 299 h 732"/>
                  <a:gd name="T108" fmla="*/ 661 w 666"/>
                  <a:gd name="T109" fmla="*/ 316 h 732"/>
                  <a:gd name="T110" fmla="*/ 644 w 666"/>
                  <a:gd name="T111" fmla="*/ 409 h 732"/>
                  <a:gd name="T112" fmla="*/ 648 w 666"/>
                  <a:gd name="T113" fmla="*/ 488 h 732"/>
                  <a:gd name="T114" fmla="*/ 634 w 666"/>
                  <a:gd name="T115" fmla="*/ 532 h 732"/>
                  <a:gd name="T116" fmla="*/ 605 w 666"/>
                  <a:gd name="T117" fmla="*/ 543 h 732"/>
                  <a:gd name="T118" fmla="*/ 576 w 666"/>
                  <a:gd name="T119" fmla="*/ 555 h 732"/>
                  <a:gd name="T120" fmla="*/ 534 w 666"/>
                  <a:gd name="T121" fmla="*/ 547 h 732"/>
                  <a:gd name="T122" fmla="*/ 521 w 666"/>
                  <a:gd name="T123" fmla="*/ 588 h 732"/>
                  <a:gd name="T124" fmla="*/ 500 w 666"/>
                  <a:gd name="T125" fmla="*/ 623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66" h="732">
                    <a:moveTo>
                      <a:pt x="509" y="635"/>
                    </a:moveTo>
                    <a:lnTo>
                      <a:pt x="511" y="636"/>
                    </a:lnTo>
                    <a:lnTo>
                      <a:pt x="513" y="639"/>
                    </a:lnTo>
                    <a:lnTo>
                      <a:pt x="512" y="640"/>
                    </a:lnTo>
                    <a:lnTo>
                      <a:pt x="508" y="642"/>
                    </a:lnTo>
                    <a:lnTo>
                      <a:pt x="505" y="643"/>
                    </a:lnTo>
                    <a:lnTo>
                      <a:pt x="503" y="644"/>
                    </a:lnTo>
                    <a:lnTo>
                      <a:pt x="501" y="645"/>
                    </a:lnTo>
                    <a:lnTo>
                      <a:pt x="500" y="647"/>
                    </a:lnTo>
                    <a:lnTo>
                      <a:pt x="501" y="648"/>
                    </a:lnTo>
                    <a:lnTo>
                      <a:pt x="503" y="649"/>
                    </a:lnTo>
                    <a:lnTo>
                      <a:pt x="503" y="651"/>
                    </a:lnTo>
                    <a:lnTo>
                      <a:pt x="504" y="652"/>
                    </a:lnTo>
                    <a:lnTo>
                      <a:pt x="504" y="655"/>
                    </a:lnTo>
                    <a:lnTo>
                      <a:pt x="504" y="656"/>
                    </a:lnTo>
                    <a:lnTo>
                      <a:pt x="504" y="659"/>
                    </a:lnTo>
                    <a:lnTo>
                      <a:pt x="504" y="660"/>
                    </a:lnTo>
                    <a:lnTo>
                      <a:pt x="504" y="661"/>
                    </a:lnTo>
                    <a:lnTo>
                      <a:pt x="501" y="666"/>
                    </a:lnTo>
                    <a:lnTo>
                      <a:pt x="508" y="672"/>
                    </a:lnTo>
                    <a:lnTo>
                      <a:pt x="511" y="673"/>
                    </a:lnTo>
                    <a:lnTo>
                      <a:pt x="515" y="674"/>
                    </a:lnTo>
                    <a:lnTo>
                      <a:pt x="518" y="673"/>
                    </a:lnTo>
                    <a:lnTo>
                      <a:pt x="520" y="673"/>
                    </a:lnTo>
                    <a:lnTo>
                      <a:pt x="524" y="673"/>
                    </a:lnTo>
                    <a:lnTo>
                      <a:pt x="529" y="670"/>
                    </a:lnTo>
                    <a:lnTo>
                      <a:pt x="535" y="668"/>
                    </a:lnTo>
                    <a:lnTo>
                      <a:pt x="543" y="664"/>
                    </a:lnTo>
                    <a:lnTo>
                      <a:pt x="549" y="665"/>
                    </a:lnTo>
                    <a:lnTo>
                      <a:pt x="552" y="669"/>
                    </a:lnTo>
                    <a:lnTo>
                      <a:pt x="556" y="673"/>
                    </a:lnTo>
                    <a:lnTo>
                      <a:pt x="556" y="679"/>
                    </a:lnTo>
                    <a:lnTo>
                      <a:pt x="555" y="683"/>
                    </a:lnTo>
                    <a:lnTo>
                      <a:pt x="554" y="687"/>
                    </a:lnTo>
                    <a:lnTo>
                      <a:pt x="550" y="687"/>
                    </a:lnTo>
                    <a:lnTo>
                      <a:pt x="546" y="687"/>
                    </a:lnTo>
                    <a:lnTo>
                      <a:pt x="543" y="687"/>
                    </a:lnTo>
                    <a:lnTo>
                      <a:pt x="542" y="687"/>
                    </a:lnTo>
                    <a:lnTo>
                      <a:pt x="542" y="689"/>
                    </a:lnTo>
                    <a:lnTo>
                      <a:pt x="541" y="689"/>
                    </a:lnTo>
                    <a:lnTo>
                      <a:pt x="539" y="690"/>
                    </a:lnTo>
                    <a:lnTo>
                      <a:pt x="538" y="690"/>
                    </a:lnTo>
                    <a:lnTo>
                      <a:pt x="538" y="691"/>
                    </a:lnTo>
                    <a:lnTo>
                      <a:pt x="537" y="691"/>
                    </a:lnTo>
                    <a:lnTo>
                      <a:pt x="537" y="693"/>
                    </a:lnTo>
                    <a:lnTo>
                      <a:pt x="535" y="693"/>
                    </a:lnTo>
                    <a:lnTo>
                      <a:pt x="535" y="694"/>
                    </a:lnTo>
                    <a:lnTo>
                      <a:pt x="537" y="697"/>
                    </a:lnTo>
                    <a:lnTo>
                      <a:pt x="538" y="700"/>
                    </a:lnTo>
                    <a:lnTo>
                      <a:pt x="539" y="702"/>
                    </a:lnTo>
                    <a:lnTo>
                      <a:pt x="541" y="704"/>
                    </a:lnTo>
                    <a:lnTo>
                      <a:pt x="541" y="706"/>
                    </a:lnTo>
                    <a:lnTo>
                      <a:pt x="541" y="707"/>
                    </a:lnTo>
                    <a:lnTo>
                      <a:pt x="539" y="710"/>
                    </a:lnTo>
                    <a:lnTo>
                      <a:pt x="539" y="712"/>
                    </a:lnTo>
                    <a:lnTo>
                      <a:pt x="539" y="714"/>
                    </a:lnTo>
                    <a:lnTo>
                      <a:pt x="539" y="716"/>
                    </a:lnTo>
                    <a:lnTo>
                      <a:pt x="539" y="719"/>
                    </a:lnTo>
                    <a:lnTo>
                      <a:pt x="537" y="720"/>
                    </a:lnTo>
                    <a:lnTo>
                      <a:pt x="535" y="720"/>
                    </a:lnTo>
                    <a:lnTo>
                      <a:pt x="534" y="721"/>
                    </a:lnTo>
                    <a:lnTo>
                      <a:pt x="530" y="721"/>
                    </a:lnTo>
                    <a:lnTo>
                      <a:pt x="528" y="723"/>
                    </a:lnTo>
                    <a:lnTo>
                      <a:pt x="526" y="723"/>
                    </a:lnTo>
                    <a:lnTo>
                      <a:pt x="525" y="723"/>
                    </a:lnTo>
                    <a:lnTo>
                      <a:pt x="522" y="723"/>
                    </a:lnTo>
                    <a:lnTo>
                      <a:pt x="518" y="724"/>
                    </a:lnTo>
                    <a:lnTo>
                      <a:pt x="515" y="725"/>
                    </a:lnTo>
                    <a:lnTo>
                      <a:pt x="515" y="727"/>
                    </a:lnTo>
                    <a:lnTo>
                      <a:pt x="515" y="728"/>
                    </a:lnTo>
                    <a:lnTo>
                      <a:pt x="517" y="732"/>
                    </a:lnTo>
                    <a:lnTo>
                      <a:pt x="512" y="731"/>
                    </a:lnTo>
                    <a:lnTo>
                      <a:pt x="512" y="729"/>
                    </a:lnTo>
                    <a:lnTo>
                      <a:pt x="512" y="728"/>
                    </a:lnTo>
                    <a:lnTo>
                      <a:pt x="512" y="727"/>
                    </a:lnTo>
                    <a:lnTo>
                      <a:pt x="511" y="727"/>
                    </a:lnTo>
                    <a:lnTo>
                      <a:pt x="509" y="728"/>
                    </a:lnTo>
                    <a:lnTo>
                      <a:pt x="508" y="728"/>
                    </a:lnTo>
                    <a:lnTo>
                      <a:pt x="508" y="727"/>
                    </a:lnTo>
                    <a:lnTo>
                      <a:pt x="507" y="727"/>
                    </a:lnTo>
                    <a:lnTo>
                      <a:pt x="505" y="727"/>
                    </a:lnTo>
                    <a:lnTo>
                      <a:pt x="504" y="727"/>
                    </a:lnTo>
                    <a:lnTo>
                      <a:pt x="504" y="728"/>
                    </a:lnTo>
                    <a:lnTo>
                      <a:pt x="503" y="728"/>
                    </a:lnTo>
                    <a:lnTo>
                      <a:pt x="501" y="728"/>
                    </a:lnTo>
                    <a:lnTo>
                      <a:pt x="500" y="729"/>
                    </a:lnTo>
                    <a:lnTo>
                      <a:pt x="499" y="729"/>
                    </a:lnTo>
                    <a:lnTo>
                      <a:pt x="499" y="728"/>
                    </a:lnTo>
                    <a:lnTo>
                      <a:pt x="500" y="728"/>
                    </a:lnTo>
                    <a:lnTo>
                      <a:pt x="500" y="727"/>
                    </a:lnTo>
                    <a:lnTo>
                      <a:pt x="501" y="727"/>
                    </a:lnTo>
                    <a:lnTo>
                      <a:pt x="501" y="725"/>
                    </a:lnTo>
                    <a:lnTo>
                      <a:pt x="503" y="725"/>
                    </a:lnTo>
                    <a:lnTo>
                      <a:pt x="504" y="725"/>
                    </a:lnTo>
                    <a:lnTo>
                      <a:pt x="505" y="725"/>
                    </a:lnTo>
                    <a:lnTo>
                      <a:pt x="507" y="724"/>
                    </a:lnTo>
                    <a:lnTo>
                      <a:pt x="508" y="724"/>
                    </a:lnTo>
                    <a:lnTo>
                      <a:pt x="508" y="723"/>
                    </a:lnTo>
                    <a:lnTo>
                      <a:pt x="508" y="721"/>
                    </a:lnTo>
                    <a:lnTo>
                      <a:pt x="508" y="720"/>
                    </a:lnTo>
                    <a:lnTo>
                      <a:pt x="507" y="720"/>
                    </a:lnTo>
                    <a:lnTo>
                      <a:pt x="507" y="719"/>
                    </a:lnTo>
                    <a:lnTo>
                      <a:pt x="505" y="719"/>
                    </a:lnTo>
                    <a:lnTo>
                      <a:pt x="505" y="717"/>
                    </a:lnTo>
                    <a:lnTo>
                      <a:pt x="505" y="716"/>
                    </a:lnTo>
                    <a:lnTo>
                      <a:pt x="504" y="716"/>
                    </a:lnTo>
                    <a:lnTo>
                      <a:pt x="504" y="715"/>
                    </a:lnTo>
                    <a:lnTo>
                      <a:pt x="504" y="714"/>
                    </a:lnTo>
                    <a:lnTo>
                      <a:pt x="503" y="714"/>
                    </a:lnTo>
                    <a:lnTo>
                      <a:pt x="503" y="712"/>
                    </a:lnTo>
                    <a:lnTo>
                      <a:pt x="501" y="712"/>
                    </a:lnTo>
                    <a:lnTo>
                      <a:pt x="500" y="712"/>
                    </a:lnTo>
                    <a:lnTo>
                      <a:pt x="500" y="711"/>
                    </a:lnTo>
                    <a:lnTo>
                      <a:pt x="500" y="710"/>
                    </a:lnTo>
                    <a:lnTo>
                      <a:pt x="500" y="708"/>
                    </a:lnTo>
                    <a:lnTo>
                      <a:pt x="499" y="708"/>
                    </a:lnTo>
                    <a:lnTo>
                      <a:pt x="497" y="708"/>
                    </a:lnTo>
                    <a:lnTo>
                      <a:pt x="496" y="708"/>
                    </a:lnTo>
                    <a:lnTo>
                      <a:pt x="495" y="708"/>
                    </a:lnTo>
                    <a:lnTo>
                      <a:pt x="494" y="708"/>
                    </a:lnTo>
                    <a:lnTo>
                      <a:pt x="492" y="708"/>
                    </a:lnTo>
                    <a:lnTo>
                      <a:pt x="492" y="707"/>
                    </a:lnTo>
                    <a:lnTo>
                      <a:pt x="491" y="707"/>
                    </a:lnTo>
                    <a:lnTo>
                      <a:pt x="491" y="706"/>
                    </a:lnTo>
                    <a:lnTo>
                      <a:pt x="490" y="706"/>
                    </a:lnTo>
                    <a:lnTo>
                      <a:pt x="488" y="706"/>
                    </a:lnTo>
                    <a:lnTo>
                      <a:pt x="487" y="706"/>
                    </a:lnTo>
                    <a:lnTo>
                      <a:pt x="486" y="706"/>
                    </a:lnTo>
                    <a:lnTo>
                      <a:pt x="486" y="704"/>
                    </a:lnTo>
                    <a:lnTo>
                      <a:pt x="484" y="704"/>
                    </a:lnTo>
                    <a:lnTo>
                      <a:pt x="483" y="703"/>
                    </a:lnTo>
                    <a:lnTo>
                      <a:pt x="482" y="703"/>
                    </a:lnTo>
                    <a:lnTo>
                      <a:pt x="480" y="703"/>
                    </a:lnTo>
                    <a:lnTo>
                      <a:pt x="479" y="703"/>
                    </a:lnTo>
                    <a:lnTo>
                      <a:pt x="478" y="703"/>
                    </a:lnTo>
                    <a:lnTo>
                      <a:pt x="475" y="703"/>
                    </a:lnTo>
                    <a:lnTo>
                      <a:pt x="475" y="702"/>
                    </a:lnTo>
                    <a:lnTo>
                      <a:pt x="474" y="700"/>
                    </a:lnTo>
                    <a:lnTo>
                      <a:pt x="473" y="698"/>
                    </a:lnTo>
                    <a:lnTo>
                      <a:pt x="471" y="697"/>
                    </a:lnTo>
                    <a:lnTo>
                      <a:pt x="471" y="695"/>
                    </a:lnTo>
                    <a:lnTo>
                      <a:pt x="470" y="695"/>
                    </a:lnTo>
                    <a:lnTo>
                      <a:pt x="470" y="694"/>
                    </a:lnTo>
                    <a:lnTo>
                      <a:pt x="469" y="694"/>
                    </a:lnTo>
                    <a:lnTo>
                      <a:pt x="467" y="694"/>
                    </a:lnTo>
                    <a:lnTo>
                      <a:pt x="466" y="694"/>
                    </a:lnTo>
                    <a:lnTo>
                      <a:pt x="466" y="693"/>
                    </a:lnTo>
                    <a:lnTo>
                      <a:pt x="465" y="693"/>
                    </a:lnTo>
                    <a:lnTo>
                      <a:pt x="465" y="691"/>
                    </a:lnTo>
                    <a:lnTo>
                      <a:pt x="465" y="693"/>
                    </a:lnTo>
                    <a:lnTo>
                      <a:pt x="463" y="693"/>
                    </a:lnTo>
                    <a:lnTo>
                      <a:pt x="462" y="693"/>
                    </a:lnTo>
                    <a:lnTo>
                      <a:pt x="462" y="691"/>
                    </a:lnTo>
                    <a:lnTo>
                      <a:pt x="461" y="691"/>
                    </a:lnTo>
                    <a:lnTo>
                      <a:pt x="460" y="691"/>
                    </a:lnTo>
                    <a:lnTo>
                      <a:pt x="460" y="690"/>
                    </a:lnTo>
                    <a:lnTo>
                      <a:pt x="458" y="690"/>
                    </a:lnTo>
                    <a:lnTo>
                      <a:pt x="458" y="689"/>
                    </a:lnTo>
                    <a:lnTo>
                      <a:pt x="458" y="687"/>
                    </a:lnTo>
                    <a:lnTo>
                      <a:pt x="460" y="687"/>
                    </a:lnTo>
                    <a:lnTo>
                      <a:pt x="458" y="687"/>
                    </a:lnTo>
                    <a:lnTo>
                      <a:pt x="458" y="686"/>
                    </a:lnTo>
                    <a:lnTo>
                      <a:pt x="458" y="685"/>
                    </a:lnTo>
                    <a:lnTo>
                      <a:pt x="457" y="685"/>
                    </a:lnTo>
                    <a:lnTo>
                      <a:pt x="456" y="685"/>
                    </a:lnTo>
                    <a:lnTo>
                      <a:pt x="454" y="685"/>
                    </a:lnTo>
                    <a:lnTo>
                      <a:pt x="453" y="685"/>
                    </a:lnTo>
                    <a:lnTo>
                      <a:pt x="452" y="685"/>
                    </a:lnTo>
                    <a:lnTo>
                      <a:pt x="450" y="685"/>
                    </a:lnTo>
                    <a:lnTo>
                      <a:pt x="449" y="685"/>
                    </a:lnTo>
                    <a:lnTo>
                      <a:pt x="449" y="686"/>
                    </a:lnTo>
                    <a:lnTo>
                      <a:pt x="449" y="687"/>
                    </a:lnTo>
                    <a:lnTo>
                      <a:pt x="449" y="689"/>
                    </a:lnTo>
                    <a:lnTo>
                      <a:pt x="448" y="689"/>
                    </a:lnTo>
                    <a:lnTo>
                      <a:pt x="446" y="689"/>
                    </a:lnTo>
                    <a:lnTo>
                      <a:pt x="445" y="689"/>
                    </a:lnTo>
                    <a:lnTo>
                      <a:pt x="444" y="689"/>
                    </a:lnTo>
                    <a:lnTo>
                      <a:pt x="444" y="690"/>
                    </a:lnTo>
                    <a:lnTo>
                      <a:pt x="443" y="690"/>
                    </a:lnTo>
                    <a:lnTo>
                      <a:pt x="443" y="691"/>
                    </a:lnTo>
                    <a:lnTo>
                      <a:pt x="441" y="691"/>
                    </a:lnTo>
                    <a:lnTo>
                      <a:pt x="441" y="690"/>
                    </a:lnTo>
                    <a:lnTo>
                      <a:pt x="440" y="690"/>
                    </a:lnTo>
                    <a:lnTo>
                      <a:pt x="440" y="691"/>
                    </a:lnTo>
                    <a:lnTo>
                      <a:pt x="439" y="691"/>
                    </a:lnTo>
                    <a:lnTo>
                      <a:pt x="439" y="690"/>
                    </a:lnTo>
                    <a:lnTo>
                      <a:pt x="437" y="690"/>
                    </a:lnTo>
                    <a:lnTo>
                      <a:pt x="436" y="690"/>
                    </a:lnTo>
                    <a:lnTo>
                      <a:pt x="435" y="690"/>
                    </a:lnTo>
                    <a:lnTo>
                      <a:pt x="435" y="691"/>
                    </a:lnTo>
                    <a:lnTo>
                      <a:pt x="433" y="691"/>
                    </a:lnTo>
                    <a:lnTo>
                      <a:pt x="435" y="691"/>
                    </a:lnTo>
                    <a:lnTo>
                      <a:pt x="433" y="691"/>
                    </a:lnTo>
                    <a:lnTo>
                      <a:pt x="433" y="693"/>
                    </a:lnTo>
                    <a:lnTo>
                      <a:pt x="433" y="694"/>
                    </a:lnTo>
                    <a:lnTo>
                      <a:pt x="433" y="695"/>
                    </a:lnTo>
                    <a:lnTo>
                      <a:pt x="433" y="697"/>
                    </a:lnTo>
                    <a:lnTo>
                      <a:pt x="433" y="698"/>
                    </a:lnTo>
                    <a:lnTo>
                      <a:pt x="433" y="699"/>
                    </a:lnTo>
                    <a:lnTo>
                      <a:pt x="433" y="700"/>
                    </a:lnTo>
                    <a:lnTo>
                      <a:pt x="433" y="702"/>
                    </a:lnTo>
                    <a:lnTo>
                      <a:pt x="433" y="703"/>
                    </a:lnTo>
                    <a:lnTo>
                      <a:pt x="432" y="704"/>
                    </a:lnTo>
                    <a:lnTo>
                      <a:pt x="432" y="706"/>
                    </a:lnTo>
                    <a:lnTo>
                      <a:pt x="432" y="707"/>
                    </a:lnTo>
                    <a:lnTo>
                      <a:pt x="431" y="707"/>
                    </a:lnTo>
                    <a:lnTo>
                      <a:pt x="431" y="708"/>
                    </a:lnTo>
                    <a:lnTo>
                      <a:pt x="431" y="710"/>
                    </a:lnTo>
                    <a:lnTo>
                      <a:pt x="429" y="710"/>
                    </a:lnTo>
                    <a:lnTo>
                      <a:pt x="429" y="711"/>
                    </a:lnTo>
                    <a:lnTo>
                      <a:pt x="429" y="712"/>
                    </a:lnTo>
                    <a:lnTo>
                      <a:pt x="428" y="712"/>
                    </a:lnTo>
                    <a:lnTo>
                      <a:pt x="427" y="712"/>
                    </a:lnTo>
                    <a:lnTo>
                      <a:pt x="425" y="712"/>
                    </a:lnTo>
                    <a:lnTo>
                      <a:pt x="424" y="712"/>
                    </a:lnTo>
                    <a:lnTo>
                      <a:pt x="423" y="712"/>
                    </a:lnTo>
                    <a:lnTo>
                      <a:pt x="423" y="711"/>
                    </a:lnTo>
                    <a:lnTo>
                      <a:pt x="423" y="710"/>
                    </a:lnTo>
                    <a:lnTo>
                      <a:pt x="423" y="708"/>
                    </a:lnTo>
                    <a:lnTo>
                      <a:pt x="422" y="706"/>
                    </a:lnTo>
                    <a:lnTo>
                      <a:pt x="420" y="706"/>
                    </a:lnTo>
                    <a:lnTo>
                      <a:pt x="420" y="704"/>
                    </a:lnTo>
                    <a:lnTo>
                      <a:pt x="419" y="704"/>
                    </a:lnTo>
                    <a:lnTo>
                      <a:pt x="419" y="703"/>
                    </a:lnTo>
                    <a:lnTo>
                      <a:pt x="418" y="703"/>
                    </a:lnTo>
                    <a:lnTo>
                      <a:pt x="418" y="702"/>
                    </a:lnTo>
                    <a:lnTo>
                      <a:pt x="416" y="702"/>
                    </a:lnTo>
                    <a:lnTo>
                      <a:pt x="416" y="700"/>
                    </a:lnTo>
                    <a:lnTo>
                      <a:pt x="416" y="699"/>
                    </a:lnTo>
                    <a:lnTo>
                      <a:pt x="416" y="698"/>
                    </a:lnTo>
                    <a:lnTo>
                      <a:pt x="415" y="698"/>
                    </a:lnTo>
                    <a:lnTo>
                      <a:pt x="415" y="697"/>
                    </a:lnTo>
                    <a:lnTo>
                      <a:pt x="414" y="697"/>
                    </a:lnTo>
                    <a:lnTo>
                      <a:pt x="414" y="695"/>
                    </a:lnTo>
                    <a:lnTo>
                      <a:pt x="412" y="694"/>
                    </a:lnTo>
                    <a:lnTo>
                      <a:pt x="412" y="693"/>
                    </a:lnTo>
                    <a:lnTo>
                      <a:pt x="411" y="693"/>
                    </a:lnTo>
                    <a:lnTo>
                      <a:pt x="411" y="691"/>
                    </a:lnTo>
                    <a:lnTo>
                      <a:pt x="410" y="691"/>
                    </a:lnTo>
                    <a:lnTo>
                      <a:pt x="410" y="690"/>
                    </a:lnTo>
                    <a:lnTo>
                      <a:pt x="408" y="690"/>
                    </a:lnTo>
                    <a:lnTo>
                      <a:pt x="408" y="689"/>
                    </a:lnTo>
                    <a:lnTo>
                      <a:pt x="408" y="687"/>
                    </a:lnTo>
                    <a:lnTo>
                      <a:pt x="408" y="686"/>
                    </a:lnTo>
                    <a:lnTo>
                      <a:pt x="408" y="685"/>
                    </a:lnTo>
                    <a:lnTo>
                      <a:pt x="408" y="683"/>
                    </a:lnTo>
                    <a:lnTo>
                      <a:pt x="408" y="682"/>
                    </a:lnTo>
                    <a:lnTo>
                      <a:pt x="407" y="682"/>
                    </a:lnTo>
                    <a:lnTo>
                      <a:pt x="407" y="683"/>
                    </a:lnTo>
                    <a:lnTo>
                      <a:pt x="406" y="683"/>
                    </a:lnTo>
                    <a:lnTo>
                      <a:pt x="406" y="685"/>
                    </a:lnTo>
                    <a:lnTo>
                      <a:pt x="406" y="686"/>
                    </a:lnTo>
                    <a:lnTo>
                      <a:pt x="405" y="686"/>
                    </a:lnTo>
                    <a:lnTo>
                      <a:pt x="403" y="686"/>
                    </a:lnTo>
                    <a:lnTo>
                      <a:pt x="403" y="685"/>
                    </a:lnTo>
                    <a:lnTo>
                      <a:pt x="402" y="685"/>
                    </a:lnTo>
                    <a:lnTo>
                      <a:pt x="401" y="685"/>
                    </a:lnTo>
                    <a:lnTo>
                      <a:pt x="399" y="685"/>
                    </a:lnTo>
                    <a:lnTo>
                      <a:pt x="399" y="686"/>
                    </a:lnTo>
                    <a:lnTo>
                      <a:pt x="399" y="687"/>
                    </a:lnTo>
                    <a:lnTo>
                      <a:pt x="398" y="687"/>
                    </a:lnTo>
                    <a:lnTo>
                      <a:pt x="398" y="689"/>
                    </a:lnTo>
                    <a:lnTo>
                      <a:pt x="397" y="689"/>
                    </a:lnTo>
                    <a:lnTo>
                      <a:pt x="395" y="689"/>
                    </a:lnTo>
                    <a:lnTo>
                      <a:pt x="394" y="689"/>
                    </a:lnTo>
                    <a:lnTo>
                      <a:pt x="393" y="689"/>
                    </a:lnTo>
                    <a:lnTo>
                      <a:pt x="391" y="689"/>
                    </a:lnTo>
                    <a:lnTo>
                      <a:pt x="391" y="687"/>
                    </a:lnTo>
                    <a:lnTo>
                      <a:pt x="390" y="687"/>
                    </a:lnTo>
                    <a:lnTo>
                      <a:pt x="389" y="687"/>
                    </a:lnTo>
                    <a:lnTo>
                      <a:pt x="389" y="689"/>
                    </a:lnTo>
                    <a:lnTo>
                      <a:pt x="388" y="690"/>
                    </a:lnTo>
                    <a:lnTo>
                      <a:pt x="388" y="691"/>
                    </a:lnTo>
                    <a:lnTo>
                      <a:pt x="386" y="691"/>
                    </a:lnTo>
                    <a:lnTo>
                      <a:pt x="386" y="690"/>
                    </a:lnTo>
                    <a:lnTo>
                      <a:pt x="385" y="690"/>
                    </a:lnTo>
                    <a:lnTo>
                      <a:pt x="384" y="690"/>
                    </a:lnTo>
                    <a:lnTo>
                      <a:pt x="382" y="690"/>
                    </a:lnTo>
                    <a:lnTo>
                      <a:pt x="381" y="690"/>
                    </a:lnTo>
                    <a:lnTo>
                      <a:pt x="381" y="691"/>
                    </a:lnTo>
                    <a:lnTo>
                      <a:pt x="381" y="693"/>
                    </a:lnTo>
                    <a:lnTo>
                      <a:pt x="380" y="694"/>
                    </a:lnTo>
                    <a:lnTo>
                      <a:pt x="378" y="694"/>
                    </a:lnTo>
                    <a:lnTo>
                      <a:pt x="378" y="695"/>
                    </a:lnTo>
                    <a:lnTo>
                      <a:pt x="377" y="695"/>
                    </a:lnTo>
                    <a:lnTo>
                      <a:pt x="376" y="695"/>
                    </a:lnTo>
                    <a:lnTo>
                      <a:pt x="374" y="695"/>
                    </a:lnTo>
                    <a:lnTo>
                      <a:pt x="373" y="695"/>
                    </a:lnTo>
                    <a:lnTo>
                      <a:pt x="372" y="695"/>
                    </a:lnTo>
                    <a:lnTo>
                      <a:pt x="371" y="695"/>
                    </a:lnTo>
                    <a:lnTo>
                      <a:pt x="369" y="695"/>
                    </a:lnTo>
                    <a:lnTo>
                      <a:pt x="368" y="695"/>
                    </a:lnTo>
                    <a:lnTo>
                      <a:pt x="367" y="695"/>
                    </a:lnTo>
                    <a:lnTo>
                      <a:pt x="365" y="695"/>
                    </a:lnTo>
                    <a:lnTo>
                      <a:pt x="365" y="694"/>
                    </a:lnTo>
                    <a:lnTo>
                      <a:pt x="364" y="693"/>
                    </a:lnTo>
                    <a:lnTo>
                      <a:pt x="363" y="691"/>
                    </a:lnTo>
                    <a:lnTo>
                      <a:pt x="361" y="691"/>
                    </a:lnTo>
                    <a:lnTo>
                      <a:pt x="361" y="690"/>
                    </a:lnTo>
                    <a:lnTo>
                      <a:pt x="360" y="690"/>
                    </a:lnTo>
                    <a:lnTo>
                      <a:pt x="360" y="689"/>
                    </a:lnTo>
                    <a:lnTo>
                      <a:pt x="360" y="687"/>
                    </a:lnTo>
                    <a:lnTo>
                      <a:pt x="361" y="687"/>
                    </a:lnTo>
                    <a:lnTo>
                      <a:pt x="363" y="687"/>
                    </a:lnTo>
                    <a:lnTo>
                      <a:pt x="363" y="686"/>
                    </a:lnTo>
                    <a:lnTo>
                      <a:pt x="364" y="686"/>
                    </a:lnTo>
                    <a:lnTo>
                      <a:pt x="364" y="685"/>
                    </a:lnTo>
                    <a:lnTo>
                      <a:pt x="365" y="685"/>
                    </a:lnTo>
                    <a:lnTo>
                      <a:pt x="365" y="683"/>
                    </a:lnTo>
                    <a:lnTo>
                      <a:pt x="367" y="683"/>
                    </a:lnTo>
                    <a:lnTo>
                      <a:pt x="367" y="682"/>
                    </a:lnTo>
                    <a:lnTo>
                      <a:pt x="368" y="682"/>
                    </a:lnTo>
                    <a:lnTo>
                      <a:pt x="368" y="683"/>
                    </a:lnTo>
                    <a:lnTo>
                      <a:pt x="369" y="683"/>
                    </a:lnTo>
                    <a:lnTo>
                      <a:pt x="371" y="683"/>
                    </a:lnTo>
                    <a:lnTo>
                      <a:pt x="372" y="683"/>
                    </a:lnTo>
                    <a:lnTo>
                      <a:pt x="373" y="683"/>
                    </a:lnTo>
                    <a:lnTo>
                      <a:pt x="374" y="683"/>
                    </a:lnTo>
                    <a:lnTo>
                      <a:pt x="376" y="683"/>
                    </a:lnTo>
                    <a:lnTo>
                      <a:pt x="377" y="683"/>
                    </a:lnTo>
                    <a:lnTo>
                      <a:pt x="378" y="683"/>
                    </a:lnTo>
                    <a:lnTo>
                      <a:pt x="378" y="685"/>
                    </a:lnTo>
                    <a:lnTo>
                      <a:pt x="380" y="685"/>
                    </a:lnTo>
                    <a:lnTo>
                      <a:pt x="381" y="685"/>
                    </a:lnTo>
                    <a:lnTo>
                      <a:pt x="382" y="685"/>
                    </a:lnTo>
                    <a:lnTo>
                      <a:pt x="384" y="685"/>
                    </a:lnTo>
                    <a:lnTo>
                      <a:pt x="385" y="685"/>
                    </a:lnTo>
                    <a:lnTo>
                      <a:pt x="385" y="683"/>
                    </a:lnTo>
                    <a:lnTo>
                      <a:pt x="386" y="683"/>
                    </a:lnTo>
                    <a:lnTo>
                      <a:pt x="386" y="682"/>
                    </a:lnTo>
                    <a:lnTo>
                      <a:pt x="386" y="681"/>
                    </a:lnTo>
                    <a:lnTo>
                      <a:pt x="386" y="679"/>
                    </a:lnTo>
                    <a:lnTo>
                      <a:pt x="386" y="676"/>
                    </a:lnTo>
                    <a:lnTo>
                      <a:pt x="386" y="674"/>
                    </a:lnTo>
                    <a:lnTo>
                      <a:pt x="388" y="674"/>
                    </a:lnTo>
                    <a:lnTo>
                      <a:pt x="388" y="673"/>
                    </a:lnTo>
                    <a:lnTo>
                      <a:pt x="389" y="673"/>
                    </a:lnTo>
                    <a:lnTo>
                      <a:pt x="389" y="672"/>
                    </a:lnTo>
                    <a:lnTo>
                      <a:pt x="389" y="670"/>
                    </a:lnTo>
                    <a:lnTo>
                      <a:pt x="390" y="670"/>
                    </a:lnTo>
                    <a:lnTo>
                      <a:pt x="390" y="669"/>
                    </a:lnTo>
                    <a:lnTo>
                      <a:pt x="390" y="668"/>
                    </a:lnTo>
                    <a:lnTo>
                      <a:pt x="390" y="666"/>
                    </a:lnTo>
                    <a:lnTo>
                      <a:pt x="391" y="666"/>
                    </a:lnTo>
                    <a:lnTo>
                      <a:pt x="391" y="665"/>
                    </a:lnTo>
                    <a:lnTo>
                      <a:pt x="391" y="664"/>
                    </a:lnTo>
                    <a:lnTo>
                      <a:pt x="391" y="662"/>
                    </a:lnTo>
                    <a:lnTo>
                      <a:pt x="393" y="661"/>
                    </a:lnTo>
                    <a:lnTo>
                      <a:pt x="393" y="660"/>
                    </a:lnTo>
                    <a:lnTo>
                      <a:pt x="394" y="660"/>
                    </a:lnTo>
                    <a:lnTo>
                      <a:pt x="394" y="659"/>
                    </a:lnTo>
                    <a:lnTo>
                      <a:pt x="395" y="659"/>
                    </a:lnTo>
                    <a:lnTo>
                      <a:pt x="395" y="657"/>
                    </a:lnTo>
                    <a:lnTo>
                      <a:pt x="395" y="656"/>
                    </a:lnTo>
                    <a:lnTo>
                      <a:pt x="395" y="655"/>
                    </a:lnTo>
                    <a:lnTo>
                      <a:pt x="397" y="655"/>
                    </a:lnTo>
                    <a:lnTo>
                      <a:pt x="397" y="653"/>
                    </a:lnTo>
                    <a:lnTo>
                      <a:pt x="397" y="652"/>
                    </a:lnTo>
                    <a:lnTo>
                      <a:pt x="397" y="651"/>
                    </a:lnTo>
                    <a:lnTo>
                      <a:pt x="397" y="649"/>
                    </a:lnTo>
                    <a:lnTo>
                      <a:pt x="395" y="649"/>
                    </a:lnTo>
                    <a:lnTo>
                      <a:pt x="395" y="648"/>
                    </a:lnTo>
                    <a:lnTo>
                      <a:pt x="394" y="648"/>
                    </a:lnTo>
                    <a:lnTo>
                      <a:pt x="393" y="648"/>
                    </a:lnTo>
                    <a:lnTo>
                      <a:pt x="391" y="648"/>
                    </a:lnTo>
                    <a:lnTo>
                      <a:pt x="391" y="647"/>
                    </a:lnTo>
                    <a:lnTo>
                      <a:pt x="390" y="647"/>
                    </a:lnTo>
                    <a:lnTo>
                      <a:pt x="389" y="645"/>
                    </a:lnTo>
                    <a:lnTo>
                      <a:pt x="389" y="644"/>
                    </a:lnTo>
                    <a:lnTo>
                      <a:pt x="389" y="643"/>
                    </a:lnTo>
                    <a:lnTo>
                      <a:pt x="390" y="643"/>
                    </a:lnTo>
                    <a:lnTo>
                      <a:pt x="393" y="642"/>
                    </a:lnTo>
                    <a:lnTo>
                      <a:pt x="395" y="643"/>
                    </a:lnTo>
                    <a:lnTo>
                      <a:pt x="395" y="642"/>
                    </a:lnTo>
                    <a:lnTo>
                      <a:pt x="397" y="642"/>
                    </a:lnTo>
                    <a:lnTo>
                      <a:pt x="397" y="643"/>
                    </a:lnTo>
                    <a:lnTo>
                      <a:pt x="398" y="643"/>
                    </a:lnTo>
                    <a:lnTo>
                      <a:pt x="398" y="644"/>
                    </a:lnTo>
                    <a:lnTo>
                      <a:pt x="399" y="644"/>
                    </a:lnTo>
                    <a:lnTo>
                      <a:pt x="399" y="643"/>
                    </a:lnTo>
                    <a:lnTo>
                      <a:pt x="399" y="642"/>
                    </a:lnTo>
                    <a:lnTo>
                      <a:pt x="399" y="640"/>
                    </a:lnTo>
                    <a:lnTo>
                      <a:pt x="399" y="639"/>
                    </a:lnTo>
                    <a:lnTo>
                      <a:pt x="399" y="638"/>
                    </a:lnTo>
                    <a:lnTo>
                      <a:pt x="401" y="638"/>
                    </a:lnTo>
                    <a:lnTo>
                      <a:pt x="401" y="639"/>
                    </a:lnTo>
                    <a:lnTo>
                      <a:pt x="402" y="639"/>
                    </a:lnTo>
                    <a:lnTo>
                      <a:pt x="403" y="640"/>
                    </a:lnTo>
                    <a:lnTo>
                      <a:pt x="405" y="640"/>
                    </a:lnTo>
                    <a:lnTo>
                      <a:pt x="405" y="639"/>
                    </a:lnTo>
                    <a:lnTo>
                      <a:pt x="403" y="638"/>
                    </a:lnTo>
                    <a:lnTo>
                      <a:pt x="402" y="636"/>
                    </a:lnTo>
                    <a:lnTo>
                      <a:pt x="401" y="635"/>
                    </a:lnTo>
                    <a:lnTo>
                      <a:pt x="402" y="635"/>
                    </a:lnTo>
                    <a:lnTo>
                      <a:pt x="402" y="632"/>
                    </a:lnTo>
                    <a:lnTo>
                      <a:pt x="402" y="631"/>
                    </a:lnTo>
                    <a:lnTo>
                      <a:pt x="402" y="630"/>
                    </a:lnTo>
                    <a:lnTo>
                      <a:pt x="403" y="630"/>
                    </a:lnTo>
                    <a:lnTo>
                      <a:pt x="403" y="628"/>
                    </a:lnTo>
                    <a:lnTo>
                      <a:pt x="403" y="627"/>
                    </a:lnTo>
                    <a:lnTo>
                      <a:pt x="403" y="626"/>
                    </a:lnTo>
                    <a:lnTo>
                      <a:pt x="403" y="625"/>
                    </a:lnTo>
                    <a:lnTo>
                      <a:pt x="402" y="625"/>
                    </a:lnTo>
                    <a:lnTo>
                      <a:pt x="401" y="625"/>
                    </a:lnTo>
                    <a:lnTo>
                      <a:pt x="401" y="623"/>
                    </a:lnTo>
                    <a:lnTo>
                      <a:pt x="401" y="622"/>
                    </a:lnTo>
                    <a:lnTo>
                      <a:pt x="401" y="621"/>
                    </a:lnTo>
                    <a:lnTo>
                      <a:pt x="402" y="621"/>
                    </a:lnTo>
                    <a:lnTo>
                      <a:pt x="402" y="619"/>
                    </a:lnTo>
                    <a:lnTo>
                      <a:pt x="402" y="618"/>
                    </a:lnTo>
                    <a:lnTo>
                      <a:pt x="403" y="618"/>
                    </a:lnTo>
                    <a:lnTo>
                      <a:pt x="405" y="618"/>
                    </a:lnTo>
                    <a:lnTo>
                      <a:pt x="405" y="617"/>
                    </a:lnTo>
                    <a:lnTo>
                      <a:pt x="405" y="615"/>
                    </a:lnTo>
                    <a:lnTo>
                      <a:pt x="403" y="615"/>
                    </a:lnTo>
                    <a:lnTo>
                      <a:pt x="402" y="615"/>
                    </a:lnTo>
                    <a:lnTo>
                      <a:pt x="401" y="615"/>
                    </a:lnTo>
                    <a:lnTo>
                      <a:pt x="399" y="615"/>
                    </a:lnTo>
                    <a:lnTo>
                      <a:pt x="398" y="615"/>
                    </a:lnTo>
                    <a:lnTo>
                      <a:pt x="398" y="614"/>
                    </a:lnTo>
                    <a:lnTo>
                      <a:pt x="397" y="613"/>
                    </a:lnTo>
                    <a:lnTo>
                      <a:pt x="397" y="611"/>
                    </a:lnTo>
                    <a:lnTo>
                      <a:pt x="397" y="610"/>
                    </a:lnTo>
                    <a:lnTo>
                      <a:pt x="395" y="610"/>
                    </a:lnTo>
                    <a:lnTo>
                      <a:pt x="395" y="609"/>
                    </a:lnTo>
                    <a:lnTo>
                      <a:pt x="395" y="610"/>
                    </a:lnTo>
                    <a:lnTo>
                      <a:pt x="394" y="610"/>
                    </a:lnTo>
                    <a:lnTo>
                      <a:pt x="393" y="610"/>
                    </a:lnTo>
                    <a:lnTo>
                      <a:pt x="393" y="609"/>
                    </a:lnTo>
                    <a:lnTo>
                      <a:pt x="391" y="609"/>
                    </a:lnTo>
                    <a:lnTo>
                      <a:pt x="390" y="609"/>
                    </a:lnTo>
                    <a:lnTo>
                      <a:pt x="390" y="610"/>
                    </a:lnTo>
                    <a:lnTo>
                      <a:pt x="390" y="611"/>
                    </a:lnTo>
                    <a:lnTo>
                      <a:pt x="390" y="613"/>
                    </a:lnTo>
                    <a:lnTo>
                      <a:pt x="389" y="614"/>
                    </a:lnTo>
                    <a:lnTo>
                      <a:pt x="388" y="614"/>
                    </a:lnTo>
                    <a:lnTo>
                      <a:pt x="386" y="614"/>
                    </a:lnTo>
                    <a:lnTo>
                      <a:pt x="385" y="614"/>
                    </a:lnTo>
                    <a:lnTo>
                      <a:pt x="384" y="614"/>
                    </a:lnTo>
                    <a:lnTo>
                      <a:pt x="384" y="615"/>
                    </a:lnTo>
                    <a:lnTo>
                      <a:pt x="382" y="615"/>
                    </a:lnTo>
                    <a:lnTo>
                      <a:pt x="384" y="615"/>
                    </a:lnTo>
                    <a:lnTo>
                      <a:pt x="384" y="617"/>
                    </a:lnTo>
                    <a:lnTo>
                      <a:pt x="382" y="617"/>
                    </a:lnTo>
                    <a:lnTo>
                      <a:pt x="382" y="618"/>
                    </a:lnTo>
                    <a:lnTo>
                      <a:pt x="382" y="617"/>
                    </a:lnTo>
                    <a:lnTo>
                      <a:pt x="381" y="617"/>
                    </a:lnTo>
                    <a:lnTo>
                      <a:pt x="381" y="618"/>
                    </a:lnTo>
                    <a:lnTo>
                      <a:pt x="380" y="618"/>
                    </a:lnTo>
                    <a:lnTo>
                      <a:pt x="380" y="619"/>
                    </a:lnTo>
                    <a:lnTo>
                      <a:pt x="380" y="618"/>
                    </a:lnTo>
                    <a:lnTo>
                      <a:pt x="380" y="617"/>
                    </a:lnTo>
                    <a:lnTo>
                      <a:pt x="380" y="615"/>
                    </a:lnTo>
                    <a:lnTo>
                      <a:pt x="378" y="615"/>
                    </a:lnTo>
                    <a:lnTo>
                      <a:pt x="378" y="614"/>
                    </a:lnTo>
                    <a:lnTo>
                      <a:pt x="377" y="614"/>
                    </a:lnTo>
                    <a:lnTo>
                      <a:pt x="376" y="614"/>
                    </a:lnTo>
                    <a:lnTo>
                      <a:pt x="376" y="615"/>
                    </a:lnTo>
                    <a:lnTo>
                      <a:pt x="374" y="615"/>
                    </a:lnTo>
                    <a:lnTo>
                      <a:pt x="374" y="617"/>
                    </a:lnTo>
                    <a:lnTo>
                      <a:pt x="373" y="617"/>
                    </a:lnTo>
                    <a:lnTo>
                      <a:pt x="373" y="618"/>
                    </a:lnTo>
                    <a:lnTo>
                      <a:pt x="372" y="618"/>
                    </a:lnTo>
                    <a:lnTo>
                      <a:pt x="372" y="619"/>
                    </a:lnTo>
                    <a:lnTo>
                      <a:pt x="371" y="619"/>
                    </a:lnTo>
                    <a:lnTo>
                      <a:pt x="369" y="619"/>
                    </a:lnTo>
                    <a:lnTo>
                      <a:pt x="369" y="618"/>
                    </a:lnTo>
                    <a:lnTo>
                      <a:pt x="371" y="618"/>
                    </a:lnTo>
                    <a:lnTo>
                      <a:pt x="372" y="618"/>
                    </a:lnTo>
                    <a:lnTo>
                      <a:pt x="372" y="617"/>
                    </a:lnTo>
                    <a:lnTo>
                      <a:pt x="371" y="617"/>
                    </a:lnTo>
                    <a:lnTo>
                      <a:pt x="369" y="617"/>
                    </a:lnTo>
                    <a:lnTo>
                      <a:pt x="369" y="618"/>
                    </a:lnTo>
                    <a:lnTo>
                      <a:pt x="369" y="619"/>
                    </a:lnTo>
                    <a:lnTo>
                      <a:pt x="368" y="619"/>
                    </a:lnTo>
                    <a:lnTo>
                      <a:pt x="368" y="621"/>
                    </a:lnTo>
                    <a:lnTo>
                      <a:pt x="368" y="622"/>
                    </a:lnTo>
                    <a:lnTo>
                      <a:pt x="367" y="622"/>
                    </a:lnTo>
                    <a:lnTo>
                      <a:pt x="367" y="621"/>
                    </a:lnTo>
                    <a:lnTo>
                      <a:pt x="368" y="621"/>
                    </a:lnTo>
                    <a:lnTo>
                      <a:pt x="367" y="621"/>
                    </a:lnTo>
                    <a:lnTo>
                      <a:pt x="365" y="621"/>
                    </a:lnTo>
                    <a:lnTo>
                      <a:pt x="365" y="622"/>
                    </a:lnTo>
                    <a:lnTo>
                      <a:pt x="365" y="623"/>
                    </a:lnTo>
                    <a:lnTo>
                      <a:pt x="365" y="625"/>
                    </a:lnTo>
                    <a:lnTo>
                      <a:pt x="364" y="625"/>
                    </a:lnTo>
                    <a:lnTo>
                      <a:pt x="364" y="623"/>
                    </a:lnTo>
                    <a:lnTo>
                      <a:pt x="364" y="622"/>
                    </a:lnTo>
                    <a:lnTo>
                      <a:pt x="363" y="622"/>
                    </a:lnTo>
                    <a:lnTo>
                      <a:pt x="363" y="621"/>
                    </a:lnTo>
                    <a:lnTo>
                      <a:pt x="363" y="622"/>
                    </a:lnTo>
                    <a:lnTo>
                      <a:pt x="361" y="622"/>
                    </a:lnTo>
                    <a:lnTo>
                      <a:pt x="361" y="623"/>
                    </a:lnTo>
                    <a:lnTo>
                      <a:pt x="360" y="623"/>
                    </a:lnTo>
                    <a:lnTo>
                      <a:pt x="360" y="622"/>
                    </a:lnTo>
                    <a:lnTo>
                      <a:pt x="359" y="622"/>
                    </a:lnTo>
                    <a:lnTo>
                      <a:pt x="357" y="622"/>
                    </a:lnTo>
                    <a:lnTo>
                      <a:pt x="357" y="623"/>
                    </a:lnTo>
                    <a:lnTo>
                      <a:pt x="356" y="623"/>
                    </a:lnTo>
                    <a:lnTo>
                      <a:pt x="356" y="622"/>
                    </a:lnTo>
                    <a:lnTo>
                      <a:pt x="357" y="622"/>
                    </a:lnTo>
                    <a:lnTo>
                      <a:pt x="356" y="621"/>
                    </a:lnTo>
                    <a:lnTo>
                      <a:pt x="356" y="619"/>
                    </a:lnTo>
                    <a:lnTo>
                      <a:pt x="355" y="619"/>
                    </a:lnTo>
                    <a:lnTo>
                      <a:pt x="355" y="618"/>
                    </a:lnTo>
                    <a:lnTo>
                      <a:pt x="353" y="618"/>
                    </a:lnTo>
                    <a:lnTo>
                      <a:pt x="353" y="617"/>
                    </a:lnTo>
                    <a:lnTo>
                      <a:pt x="353" y="615"/>
                    </a:lnTo>
                    <a:lnTo>
                      <a:pt x="352" y="615"/>
                    </a:lnTo>
                    <a:lnTo>
                      <a:pt x="352" y="614"/>
                    </a:lnTo>
                    <a:lnTo>
                      <a:pt x="352" y="613"/>
                    </a:lnTo>
                    <a:lnTo>
                      <a:pt x="352" y="611"/>
                    </a:lnTo>
                    <a:lnTo>
                      <a:pt x="353" y="611"/>
                    </a:lnTo>
                    <a:lnTo>
                      <a:pt x="353" y="610"/>
                    </a:lnTo>
                    <a:lnTo>
                      <a:pt x="355" y="610"/>
                    </a:lnTo>
                    <a:lnTo>
                      <a:pt x="353" y="610"/>
                    </a:lnTo>
                    <a:lnTo>
                      <a:pt x="353" y="609"/>
                    </a:lnTo>
                    <a:lnTo>
                      <a:pt x="352" y="609"/>
                    </a:lnTo>
                    <a:lnTo>
                      <a:pt x="352" y="610"/>
                    </a:lnTo>
                    <a:lnTo>
                      <a:pt x="351" y="610"/>
                    </a:lnTo>
                    <a:lnTo>
                      <a:pt x="351" y="609"/>
                    </a:lnTo>
                    <a:lnTo>
                      <a:pt x="350" y="609"/>
                    </a:lnTo>
                    <a:lnTo>
                      <a:pt x="350" y="608"/>
                    </a:lnTo>
                    <a:lnTo>
                      <a:pt x="348" y="608"/>
                    </a:lnTo>
                    <a:lnTo>
                      <a:pt x="348" y="606"/>
                    </a:lnTo>
                    <a:lnTo>
                      <a:pt x="347" y="606"/>
                    </a:lnTo>
                    <a:lnTo>
                      <a:pt x="347" y="605"/>
                    </a:lnTo>
                    <a:lnTo>
                      <a:pt x="348" y="605"/>
                    </a:lnTo>
                    <a:lnTo>
                      <a:pt x="348" y="604"/>
                    </a:lnTo>
                    <a:lnTo>
                      <a:pt x="348" y="602"/>
                    </a:lnTo>
                    <a:lnTo>
                      <a:pt x="350" y="602"/>
                    </a:lnTo>
                    <a:lnTo>
                      <a:pt x="348" y="601"/>
                    </a:lnTo>
                    <a:lnTo>
                      <a:pt x="350" y="600"/>
                    </a:lnTo>
                    <a:lnTo>
                      <a:pt x="348" y="600"/>
                    </a:lnTo>
                    <a:lnTo>
                      <a:pt x="347" y="601"/>
                    </a:lnTo>
                    <a:lnTo>
                      <a:pt x="347" y="602"/>
                    </a:lnTo>
                    <a:lnTo>
                      <a:pt x="346" y="602"/>
                    </a:lnTo>
                    <a:lnTo>
                      <a:pt x="346" y="604"/>
                    </a:lnTo>
                    <a:lnTo>
                      <a:pt x="344" y="604"/>
                    </a:lnTo>
                    <a:lnTo>
                      <a:pt x="344" y="602"/>
                    </a:lnTo>
                    <a:lnTo>
                      <a:pt x="344" y="601"/>
                    </a:lnTo>
                    <a:lnTo>
                      <a:pt x="344" y="600"/>
                    </a:lnTo>
                    <a:lnTo>
                      <a:pt x="342" y="600"/>
                    </a:lnTo>
                    <a:lnTo>
                      <a:pt x="342" y="601"/>
                    </a:lnTo>
                    <a:lnTo>
                      <a:pt x="342" y="602"/>
                    </a:lnTo>
                    <a:lnTo>
                      <a:pt x="340" y="602"/>
                    </a:lnTo>
                    <a:lnTo>
                      <a:pt x="339" y="602"/>
                    </a:lnTo>
                    <a:lnTo>
                      <a:pt x="339" y="601"/>
                    </a:lnTo>
                    <a:lnTo>
                      <a:pt x="338" y="601"/>
                    </a:lnTo>
                    <a:lnTo>
                      <a:pt x="336" y="601"/>
                    </a:lnTo>
                    <a:lnTo>
                      <a:pt x="336" y="600"/>
                    </a:lnTo>
                    <a:lnTo>
                      <a:pt x="335" y="600"/>
                    </a:lnTo>
                    <a:lnTo>
                      <a:pt x="335" y="601"/>
                    </a:lnTo>
                    <a:lnTo>
                      <a:pt x="335" y="600"/>
                    </a:lnTo>
                    <a:lnTo>
                      <a:pt x="335" y="598"/>
                    </a:lnTo>
                    <a:lnTo>
                      <a:pt x="334" y="597"/>
                    </a:lnTo>
                    <a:lnTo>
                      <a:pt x="334" y="598"/>
                    </a:lnTo>
                    <a:lnTo>
                      <a:pt x="334" y="597"/>
                    </a:lnTo>
                    <a:lnTo>
                      <a:pt x="334" y="598"/>
                    </a:lnTo>
                    <a:lnTo>
                      <a:pt x="333" y="598"/>
                    </a:lnTo>
                    <a:lnTo>
                      <a:pt x="333" y="600"/>
                    </a:lnTo>
                    <a:lnTo>
                      <a:pt x="331" y="600"/>
                    </a:lnTo>
                    <a:lnTo>
                      <a:pt x="331" y="598"/>
                    </a:lnTo>
                    <a:lnTo>
                      <a:pt x="331" y="597"/>
                    </a:lnTo>
                    <a:lnTo>
                      <a:pt x="331" y="596"/>
                    </a:lnTo>
                    <a:lnTo>
                      <a:pt x="330" y="596"/>
                    </a:lnTo>
                    <a:lnTo>
                      <a:pt x="330" y="597"/>
                    </a:lnTo>
                    <a:lnTo>
                      <a:pt x="330" y="596"/>
                    </a:lnTo>
                    <a:lnTo>
                      <a:pt x="329" y="596"/>
                    </a:lnTo>
                    <a:lnTo>
                      <a:pt x="329" y="594"/>
                    </a:lnTo>
                    <a:lnTo>
                      <a:pt x="330" y="594"/>
                    </a:lnTo>
                    <a:lnTo>
                      <a:pt x="330" y="593"/>
                    </a:lnTo>
                    <a:lnTo>
                      <a:pt x="330" y="592"/>
                    </a:lnTo>
                    <a:lnTo>
                      <a:pt x="330" y="590"/>
                    </a:lnTo>
                    <a:lnTo>
                      <a:pt x="330" y="589"/>
                    </a:lnTo>
                    <a:lnTo>
                      <a:pt x="330" y="588"/>
                    </a:lnTo>
                    <a:lnTo>
                      <a:pt x="329" y="588"/>
                    </a:lnTo>
                    <a:lnTo>
                      <a:pt x="329" y="587"/>
                    </a:lnTo>
                    <a:lnTo>
                      <a:pt x="329" y="585"/>
                    </a:lnTo>
                    <a:lnTo>
                      <a:pt x="327" y="584"/>
                    </a:lnTo>
                    <a:lnTo>
                      <a:pt x="329" y="584"/>
                    </a:lnTo>
                    <a:lnTo>
                      <a:pt x="329" y="583"/>
                    </a:lnTo>
                    <a:lnTo>
                      <a:pt x="327" y="581"/>
                    </a:lnTo>
                    <a:lnTo>
                      <a:pt x="326" y="583"/>
                    </a:lnTo>
                    <a:lnTo>
                      <a:pt x="325" y="584"/>
                    </a:lnTo>
                    <a:lnTo>
                      <a:pt x="323" y="584"/>
                    </a:lnTo>
                    <a:lnTo>
                      <a:pt x="322" y="584"/>
                    </a:lnTo>
                    <a:lnTo>
                      <a:pt x="322" y="583"/>
                    </a:lnTo>
                    <a:lnTo>
                      <a:pt x="322" y="581"/>
                    </a:lnTo>
                    <a:lnTo>
                      <a:pt x="323" y="581"/>
                    </a:lnTo>
                    <a:lnTo>
                      <a:pt x="323" y="580"/>
                    </a:lnTo>
                    <a:lnTo>
                      <a:pt x="323" y="579"/>
                    </a:lnTo>
                    <a:lnTo>
                      <a:pt x="322" y="579"/>
                    </a:lnTo>
                    <a:lnTo>
                      <a:pt x="322" y="580"/>
                    </a:lnTo>
                    <a:lnTo>
                      <a:pt x="322" y="579"/>
                    </a:lnTo>
                    <a:lnTo>
                      <a:pt x="321" y="579"/>
                    </a:lnTo>
                    <a:lnTo>
                      <a:pt x="321" y="577"/>
                    </a:lnTo>
                    <a:lnTo>
                      <a:pt x="319" y="577"/>
                    </a:lnTo>
                    <a:lnTo>
                      <a:pt x="318" y="577"/>
                    </a:lnTo>
                    <a:lnTo>
                      <a:pt x="318" y="576"/>
                    </a:lnTo>
                    <a:lnTo>
                      <a:pt x="317" y="575"/>
                    </a:lnTo>
                    <a:lnTo>
                      <a:pt x="317" y="573"/>
                    </a:lnTo>
                    <a:lnTo>
                      <a:pt x="316" y="573"/>
                    </a:lnTo>
                    <a:lnTo>
                      <a:pt x="316" y="572"/>
                    </a:lnTo>
                    <a:lnTo>
                      <a:pt x="314" y="572"/>
                    </a:lnTo>
                    <a:lnTo>
                      <a:pt x="314" y="573"/>
                    </a:lnTo>
                    <a:lnTo>
                      <a:pt x="313" y="573"/>
                    </a:lnTo>
                    <a:lnTo>
                      <a:pt x="313" y="575"/>
                    </a:lnTo>
                    <a:lnTo>
                      <a:pt x="312" y="575"/>
                    </a:lnTo>
                    <a:lnTo>
                      <a:pt x="310" y="575"/>
                    </a:lnTo>
                    <a:lnTo>
                      <a:pt x="310" y="573"/>
                    </a:lnTo>
                    <a:lnTo>
                      <a:pt x="310" y="572"/>
                    </a:lnTo>
                    <a:lnTo>
                      <a:pt x="309" y="571"/>
                    </a:lnTo>
                    <a:lnTo>
                      <a:pt x="308" y="571"/>
                    </a:lnTo>
                    <a:lnTo>
                      <a:pt x="306" y="571"/>
                    </a:lnTo>
                    <a:lnTo>
                      <a:pt x="305" y="571"/>
                    </a:lnTo>
                    <a:lnTo>
                      <a:pt x="305" y="570"/>
                    </a:lnTo>
                    <a:lnTo>
                      <a:pt x="305" y="568"/>
                    </a:lnTo>
                    <a:lnTo>
                      <a:pt x="305" y="567"/>
                    </a:lnTo>
                    <a:lnTo>
                      <a:pt x="305" y="566"/>
                    </a:lnTo>
                    <a:lnTo>
                      <a:pt x="305" y="564"/>
                    </a:lnTo>
                    <a:lnTo>
                      <a:pt x="305" y="563"/>
                    </a:lnTo>
                    <a:lnTo>
                      <a:pt x="304" y="563"/>
                    </a:lnTo>
                    <a:lnTo>
                      <a:pt x="304" y="562"/>
                    </a:lnTo>
                    <a:lnTo>
                      <a:pt x="304" y="560"/>
                    </a:lnTo>
                    <a:lnTo>
                      <a:pt x="304" y="559"/>
                    </a:lnTo>
                    <a:lnTo>
                      <a:pt x="305" y="558"/>
                    </a:lnTo>
                    <a:lnTo>
                      <a:pt x="305" y="556"/>
                    </a:lnTo>
                    <a:lnTo>
                      <a:pt x="305" y="555"/>
                    </a:lnTo>
                    <a:lnTo>
                      <a:pt x="306" y="554"/>
                    </a:lnTo>
                    <a:lnTo>
                      <a:pt x="308" y="554"/>
                    </a:lnTo>
                    <a:lnTo>
                      <a:pt x="309" y="554"/>
                    </a:lnTo>
                    <a:lnTo>
                      <a:pt x="309" y="553"/>
                    </a:lnTo>
                    <a:lnTo>
                      <a:pt x="310" y="553"/>
                    </a:lnTo>
                    <a:lnTo>
                      <a:pt x="310" y="554"/>
                    </a:lnTo>
                    <a:lnTo>
                      <a:pt x="312" y="555"/>
                    </a:lnTo>
                    <a:lnTo>
                      <a:pt x="313" y="556"/>
                    </a:lnTo>
                    <a:lnTo>
                      <a:pt x="314" y="556"/>
                    </a:lnTo>
                    <a:lnTo>
                      <a:pt x="314" y="558"/>
                    </a:lnTo>
                    <a:lnTo>
                      <a:pt x="316" y="558"/>
                    </a:lnTo>
                    <a:lnTo>
                      <a:pt x="317" y="556"/>
                    </a:lnTo>
                    <a:lnTo>
                      <a:pt x="318" y="555"/>
                    </a:lnTo>
                    <a:lnTo>
                      <a:pt x="319" y="555"/>
                    </a:lnTo>
                    <a:lnTo>
                      <a:pt x="319" y="556"/>
                    </a:lnTo>
                    <a:lnTo>
                      <a:pt x="321" y="556"/>
                    </a:lnTo>
                    <a:lnTo>
                      <a:pt x="322" y="556"/>
                    </a:lnTo>
                    <a:lnTo>
                      <a:pt x="322" y="558"/>
                    </a:lnTo>
                    <a:lnTo>
                      <a:pt x="323" y="559"/>
                    </a:lnTo>
                    <a:lnTo>
                      <a:pt x="325" y="559"/>
                    </a:lnTo>
                    <a:lnTo>
                      <a:pt x="323" y="558"/>
                    </a:lnTo>
                    <a:lnTo>
                      <a:pt x="323" y="556"/>
                    </a:lnTo>
                    <a:lnTo>
                      <a:pt x="323" y="555"/>
                    </a:lnTo>
                    <a:lnTo>
                      <a:pt x="325" y="555"/>
                    </a:lnTo>
                    <a:lnTo>
                      <a:pt x="326" y="555"/>
                    </a:lnTo>
                    <a:lnTo>
                      <a:pt x="326" y="554"/>
                    </a:lnTo>
                    <a:lnTo>
                      <a:pt x="327" y="554"/>
                    </a:lnTo>
                    <a:lnTo>
                      <a:pt x="329" y="554"/>
                    </a:lnTo>
                    <a:lnTo>
                      <a:pt x="330" y="553"/>
                    </a:lnTo>
                    <a:lnTo>
                      <a:pt x="331" y="554"/>
                    </a:lnTo>
                    <a:lnTo>
                      <a:pt x="331" y="555"/>
                    </a:lnTo>
                    <a:lnTo>
                      <a:pt x="330" y="555"/>
                    </a:lnTo>
                    <a:lnTo>
                      <a:pt x="331" y="555"/>
                    </a:lnTo>
                    <a:lnTo>
                      <a:pt x="331" y="556"/>
                    </a:lnTo>
                    <a:lnTo>
                      <a:pt x="331" y="558"/>
                    </a:lnTo>
                    <a:lnTo>
                      <a:pt x="330" y="558"/>
                    </a:lnTo>
                    <a:lnTo>
                      <a:pt x="330" y="560"/>
                    </a:lnTo>
                    <a:lnTo>
                      <a:pt x="330" y="562"/>
                    </a:lnTo>
                    <a:lnTo>
                      <a:pt x="331" y="562"/>
                    </a:lnTo>
                    <a:lnTo>
                      <a:pt x="331" y="560"/>
                    </a:lnTo>
                    <a:lnTo>
                      <a:pt x="331" y="559"/>
                    </a:lnTo>
                    <a:lnTo>
                      <a:pt x="333" y="559"/>
                    </a:lnTo>
                    <a:lnTo>
                      <a:pt x="333" y="560"/>
                    </a:lnTo>
                    <a:lnTo>
                      <a:pt x="333" y="562"/>
                    </a:lnTo>
                    <a:lnTo>
                      <a:pt x="334" y="562"/>
                    </a:lnTo>
                    <a:lnTo>
                      <a:pt x="335" y="560"/>
                    </a:lnTo>
                    <a:lnTo>
                      <a:pt x="336" y="560"/>
                    </a:lnTo>
                    <a:lnTo>
                      <a:pt x="338" y="560"/>
                    </a:lnTo>
                    <a:lnTo>
                      <a:pt x="339" y="560"/>
                    </a:lnTo>
                    <a:lnTo>
                      <a:pt x="339" y="562"/>
                    </a:lnTo>
                    <a:lnTo>
                      <a:pt x="340" y="562"/>
                    </a:lnTo>
                    <a:lnTo>
                      <a:pt x="342" y="562"/>
                    </a:lnTo>
                    <a:lnTo>
                      <a:pt x="342" y="560"/>
                    </a:lnTo>
                    <a:lnTo>
                      <a:pt x="342" y="559"/>
                    </a:lnTo>
                    <a:lnTo>
                      <a:pt x="340" y="559"/>
                    </a:lnTo>
                    <a:lnTo>
                      <a:pt x="340" y="558"/>
                    </a:lnTo>
                    <a:lnTo>
                      <a:pt x="340" y="556"/>
                    </a:lnTo>
                    <a:lnTo>
                      <a:pt x="342" y="556"/>
                    </a:lnTo>
                    <a:lnTo>
                      <a:pt x="343" y="556"/>
                    </a:lnTo>
                    <a:lnTo>
                      <a:pt x="344" y="556"/>
                    </a:lnTo>
                    <a:lnTo>
                      <a:pt x="346" y="558"/>
                    </a:lnTo>
                    <a:lnTo>
                      <a:pt x="346" y="556"/>
                    </a:lnTo>
                    <a:lnTo>
                      <a:pt x="346" y="554"/>
                    </a:lnTo>
                    <a:lnTo>
                      <a:pt x="347" y="554"/>
                    </a:lnTo>
                    <a:lnTo>
                      <a:pt x="347" y="553"/>
                    </a:lnTo>
                    <a:lnTo>
                      <a:pt x="346" y="553"/>
                    </a:lnTo>
                    <a:lnTo>
                      <a:pt x="346" y="551"/>
                    </a:lnTo>
                    <a:lnTo>
                      <a:pt x="346" y="553"/>
                    </a:lnTo>
                    <a:lnTo>
                      <a:pt x="346" y="551"/>
                    </a:lnTo>
                    <a:lnTo>
                      <a:pt x="344" y="551"/>
                    </a:lnTo>
                    <a:lnTo>
                      <a:pt x="344" y="550"/>
                    </a:lnTo>
                    <a:lnTo>
                      <a:pt x="346" y="550"/>
                    </a:lnTo>
                    <a:lnTo>
                      <a:pt x="347" y="549"/>
                    </a:lnTo>
                    <a:lnTo>
                      <a:pt x="348" y="549"/>
                    </a:lnTo>
                    <a:lnTo>
                      <a:pt x="350" y="549"/>
                    </a:lnTo>
                    <a:lnTo>
                      <a:pt x="350" y="547"/>
                    </a:lnTo>
                    <a:lnTo>
                      <a:pt x="350" y="546"/>
                    </a:lnTo>
                    <a:lnTo>
                      <a:pt x="351" y="546"/>
                    </a:lnTo>
                    <a:lnTo>
                      <a:pt x="352" y="546"/>
                    </a:lnTo>
                    <a:lnTo>
                      <a:pt x="352" y="545"/>
                    </a:lnTo>
                    <a:lnTo>
                      <a:pt x="353" y="545"/>
                    </a:lnTo>
                    <a:lnTo>
                      <a:pt x="353" y="546"/>
                    </a:lnTo>
                    <a:lnTo>
                      <a:pt x="355" y="546"/>
                    </a:lnTo>
                    <a:lnTo>
                      <a:pt x="356" y="546"/>
                    </a:lnTo>
                    <a:lnTo>
                      <a:pt x="356" y="547"/>
                    </a:lnTo>
                    <a:lnTo>
                      <a:pt x="357" y="547"/>
                    </a:lnTo>
                    <a:lnTo>
                      <a:pt x="357" y="549"/>
                    </a:lnTo>
                    <a:lnTo>
                      <a:pt x="359" y="550"/>
                    </a:lnTo>
                    <a:lnTo>
                      <a:pt x="360" y="550"/>
                    </a:lnTo>
                    <a:lnTo>
                      <a:pt x="360" y="549"/>
                    </a:lnTo>
                    <a:lnTo>
                      <a:pt x="361" y="549"/>
                    </a:lnTo>
                    <a:lnTo>
                      <a:pt x="363" y="549"/>
                    </a:lnTo>
                    <a:lnTo>
                      <a:pt x="363" y="547"/>
                    </a:lnTo>
                    <a:lnTo>
                      <a:pt x="364" y="547"/>
                    </a:lnTo>
                    <a:lnTo>
                      <a:pt x="364" y="546"/>
                    </a:lnTo>
                    <a:lnTo>
                      <a:pt x="364" y="545"/>
                    </a:lnTo>
                    <a:lnTo>
                      <a:pt x="364" y="543"/>
                    </a:lnTo>
                    <a:lnTo>
                      <a:pt x="364" y="542"/>
                    </a:lnTo>
                    <a:lnTo>
                      <a:pt x="365" y="542"/>
                    </a:lnTo>
                    <a:lnTo>
                      <a:pt x="367" y="542"/>
                    </a:lnTo>
                    <a:lnTo>
                      <a:pt x="367" y="541"/>
                    </a:lnTo>
                    <a:lnTo>
                      <a:pt x="365" y="539"/>
                    </a:lnTo>
                    <a:lnTo>
                      <a:pt x="367" y="539"/>
                    </a:lnTo>
                    <a:lnTo>
                      <a:pt x="367" y="538"/>
                    </a:lnTo>
                    <a:lnTo>
                      <a:pt x="367" y="537"/>
                    </a:lnTo>
                    <a:lnTo>
                      <a:pt x="365" y="536"/>
                    </a:lnTo>
                    <a:lnTo>
                      <a:pt x="367" y="536"/>
                    </a:lnTo>
                    <a:lnTo>
                      <a:pt x="368" y="536"/>
                    </a:lnTo>
                    <a:lnTo>
                      <a:pt x="368" y="534"/>
                    </a:lnTo>
                    <a:lnTo>
                      <a:pt x="367" y="533"/>
                    </a:lnTo>
                    <a:lnTo>
                      <a:pt x="367" y="532"/>
                    </a:lnTo>
                    <a:lnTo>
                      <a:pt x="368" y="532"/>
                    </a:lnTo>
                    <a:lnTo>
                      <a:pt x="368" y="530"/>
                    </a:lnTo>
                    <a:lnTo>
                      <a:pt x="369" y="530"/>
                    </a:lnTo>
                    <a:lnTo>
                      <a:pt x="369" y="529"/>
                    </a:lnTo>
                    <a:lnTo>
                      <a:pt x="371" y="529"/>
                    </a:lnTo>
                    <a:lnTo>
                      <a:pt x="371" y="528"/>
                    </a:lnTo>
                    <a:lnTo>
                      <a:pt x="369" y="528"/>
                    </a:lnTo>
                    <a:lnTo>
                      <a:pt x="371" y="528"/>
                    </a:lnTo>
                    <a:lnTo>
                      <a:pt x="371" y="526"/>
                    </a:lnTo>
                    <a:lnTo>
                      <a:pt x="371" y="525"/>
                    </a:lnTo>
                    <a:lnTo>
                      <a:pt x="369" y="525"/>
                    </a:lnTo>
                    <a:lnTo>
                      <a:pt x="369" y="524"/>
                    </a:lnTo>
                    <a:lnTo>
                      <a:pt x="368" y="524"/>
                    </a:lnTo>
                    <a:lnTo>
                      <a:pt x="367" y="524"/>
                    </a:lnTo>
                    <a:lnTo>
                      <a:pt x="365" y="524"/>
                    </a:lnTo>
                    <a:lnTo>
                      <a:pt x="365" y="525"/>
                    </a:lnTo>
                    <a:lnTo>
                      <a:pt x="364" y="525"/>
                    </a:lnTo>
                    <a:lnTo>
                      <a:pt x="363" y="524"/>
                    </a:lnTo>
                    <a:lnTo>
                      <a:pt x="361" y="524"/>
                    </a:lnTo>
                    <a:lnTo>
                      <a:pt x="361" y="522"/>
                    </a:lnTo>
                    <a:lnTo>
                      <a:pt x="361" y="521"/>
                    </a:lnTo>
                    <a:lnTo>
                      <a:pt x="361" y="520"/>
                    </a:lnTo>
                    <a:lnTo>
                      <a:pt x="361" y="518"/>
                    </a:lnTo>
                    <a:lnTo>
                      <a:pt x="360" y="518"/>
                    </a:lnTo>
                    <a:lnTo>
                      <a:pt x="360" y="517"/>
                    </a:lnTo>
                    <a:lnTo>
                      <a:pt x="359" y="517"/>
                    </a:lnTo>
                    <a:lnTo>
                      <a:pt x="357" y="517"/>
                    </a:lnTo>
                    <a:lnTo>
                      <a:pt x="356" y="517"/>
                    </a:lnTo>
                    <a:lnTo>
                      <a:pt x="356" y="516"/>
                    </a:lnTo>
                    <a:lnTo>
                      <a:pt x="356" y="515"/>
                    </a:lnTo>
                    <a:lnTo>
                      <a:pt x="355" y="515"/>
                    </a:lnTo>
                    <a:lnTo>
                      <a:pt x="355" y="513"/>
                    </a:lnTo>
                    <a:lnTo>
                      <a:pt x="353" y="512"/>
                    </a:lnTo>
                    <a:lnTo>
                      <a:pt x="353" y="511"/>
                    </a:lnTo>
                    <a:lnTo>
                      <a:pt x="355" y="511"/>
                    </a:lnTo>
                    <a:lnTo>
                      <a:pt x="355" y="512"/>
                    </a:lnTo>
                    <a:lnTo>
                      <a:pt x="355" y="511"/>
                    </a:lnTo>
                    <a:lnTo>
                      <a:pt x="356" y="511"/>
                    </a:lnTo>
                    <a:lnTo>
                      <a:pt x="356" y="509"/>
                    </a:lnTo>
                    <a:lnTo>
                      <a:pt x="355" y="509"/>
                    </a:lnTo>
                    <a:lnTo>
                      <a:pt x="353" y="509"/>
                    </a:lnTo>
                    <a:lnTo>
                      <a:pt x="355" y="508"/>
                    </a:lnTo>
                    <a:lnTo>
                      <a:pt x="355" y="507"/>
                    </a:lnTo>
                    <a:lnTo>
                      <a:pt x="356" y="507"/>
                    </a:lnTo>
                    <a:lnTo>
                      <a:pt x="356" y="508"/>
                    </a:lnTo>
                    <a:lnTo>
                      <a:pt x="357" y="508"/>
                    </a:lnTo>
                    <a:lnTo>
                      <a:pt x="357" y="509"/>
                    </a:lnTo>
                    <a:lnTo>
                      <a:pt x="359" y="511"/>
                    </a:lnTo>
                    <a:lnTo>
                      <a:pt x="359" y="509"/>
                    </a:lnTo>
                    <a:lnTo>
                      <a:pt x="360" y="509"/>
                    </a:lnTo>
                    <a:lnTo>
                      <a:pt x="361" y="509"/>
                    </a:lnTo>
                    <a:lnTo>
                      <a:pt x="363" y="509"/>
                    </a:lnTo>
                    <a:lnTo>
                      <a:pt x="364" y="511"/>
                    </a:lnTo>
                    <a:lnTo>
                      <a:pt x="365" y="511"/>
                    </a:lnTo>
                    <a:lnTo>
                      <a:pt x="367" y="511"/>
                    </a:lnTo>
                    <a:lnTo>
                      <a:pt x="368" y="511"/>
                    </a:lnTo>
                    <a:lnTo>
                      <a:pt x="369" y="509"/>
                    </a:lnTo>
                    <a:lnTo>
                      <a:pt x="369" y="508"/>
                    </a:lnTo>
                    <a:lnTo>
                      <a:pt x="371" y="508"/>
                    </a:lnTo>
                    <a:lnTo>
                      <a:pt x="371" y="507"/>
                    </a:lnTo>
                    <a:lnTo>
                      <a:pt x="369" y="505"/>
                    </a:lnTo>
                    <a:lnTo>
                      <a:pt x="368" y="504"/>
                    </a:lnTo>
                    <a:lnTo>
                      <a:pt x="368" y="503"/>
                    </a:lnTo>
                    <a:lnTo>
                      <a:pt x="368" y="501"/>
                    </a:lnTo>
                    <a:lnTo>
                      <a:pt x="369" y="501"/>
                    </a:lnTo>
                    <a:lnTo>
                      <a:pt x="369" y="500"/>
                    </a:lnTo>
                    <a:lnTo>
                      <a:pt x="371" y="500"/>
                    </a:lnTo>
                    <a:lnTo>
                      <a:pt x="372" y="500"/>
                    </a:lnTo>
                    <a:lnTo>
                      <a:pt x="372" y="501"/>
                    </a:lnTo>
                    <a:lnTo>
                      <a:pt x="372" y="500"/>
                    </a:lnTo>
                    <a:lnTo>
                      <a:pt x="373" y="500"/>
                    </a:lnTo>
                    <a:lnTo>
                      <a:pt x="373" y="499"/>
                    </a:lnTo>
                    <a:lnTo>
                      <a:pt x="374" y="499"/>
                    </a:lnTo>
                    <a:lnTo>
                      <a:pt x="374" y="498"/>
                    </a:lnTo>
                    <a:lnTo>
                      <a:pt x="376" y="498"/>
                    </a:lnTo>
                    <a:lnTo>
                      <a:pt x="376" y="496"/>
                    </a:lnTo>
                    <a:lnTo>
                      <a:pt x="377" y="496"/>
                    </a:lnTo>
                    <a:lnTo>
                      <a:pt x="376" y="496"/>
                    </a:lnTo>
                    <a:lnTo>
                      <a:pt x="377" y="496"/>
                    </a:lnTo>
                    <a:lnTo>
                      <a:pt x="378" y="496"/>
                    </a:lnTo>
                    <a:lnTo>
                      <a:pt x="378" y="495"/>
                    </a:lnTo>
                    <a:lnTo>
                      <a:pt x="380" y="495"/>
                    </a:lnTo>
                    <a:lnTo>
                      <a:pt x="380" y="496"/>
                    </a:lnTo>
                    <a:lnTo>
                      <a:pt x="381" y="495"/>
                    </a:lnTo>
                    <a:lnTo>
                      <a:pt x="381" y="496"/>
                    </a:lnTo>
                    <a:lnTo>
                      <a:pt x="381" y="495"/>
                    </a:lnTo>
                    <a:lnTo>
                      <a:pt x="382" y="496"/>
                    </a:lnTo>
                    <a:lnTo>
                      <a:pt x="384" y="496"/>
                    </a:lnTo>
                    <a:lnTo>
                      <a:pt x="384" y="495"/>
                    </a:lnTo>
                    <a:lnTo>
                      <a:pt x="384" y="496"/>
                    </a:lnTo>
                    <a:lnTo>
                      <a:pt x="385" y="496"/>
                    </a:lnTo>
                    <a:lnTo>
                      <a:pt x="385" y="495"/>
                    </a:lnTo>
                    <a:lnTo>
                      <a:pt x="386" y="495"/>
                    </a:lnTo>
                    <a:lnTo>
                      <a:pt x="385" y="495"/>
                    </a:lnTo>
                    <a:lnTo>
                      <a:pt x="386" y="494"/>
                    </a:lnTo>
                    <a:lnTo>
                      <a:pt x="388" y="494"/>
                    </a:lnTo>
                    <a:lnTo>
                      <a:pt x="389" y="494"/>
                    </a:lnTo>
                    <a:lnTo>
                      <a:pt x="389" y="492"/>
                    </a:lnTo>
                    <a:lnTo>
                      <a:pt x="388" y="491"/>
                    </a:lnTo>
                    <a:lnTo>
                      <a:pt x="386" y="491"/>
                    </a:lnTo>
                    <a:lnTo>
                      <a:pt x="386" y="490"/>
                    </a:lnTo>
                    <a:lnTo>
                      <a:pt x="388" y="490"/>
                    </a:lnTo>
                    <a:lnTo>
                      <a:pt x="389" y="490"/>
                    </a:lnTo>
                    <a:lnTo>
                      <a:pt x="390" y="490"/>
                    </a:lnTo>
                    <a:lnTo>
                      <a:pt x="390" y="488"/>
                    </a:lnTo>
                    <a:lnTo>
                      <a:pt x="390" y="487"/>
                    </a:lnTo>
                    <a:lnTo>
                      <a:pt x="389" y="487"/>
                    </a:lnTo>
                    <a:lnTo>
                      <a:pt x="390" y="486"/>
                    </a:lnTo>
                    <a:lnTo>
                      <a:pt x="389" y="486"/>
                    </a:lnTo>
                    <a:lnTo>
                      <a:pt x="390" y="486"/>
                    </a:lnTo>
                    <a:lnTo>
                      <a:pt x="390" y="484"/>
                    </a:lnTo>
                    <a:lnTo>
                      <a:pt x="390" y="483"/>
                    </a:lnTo>
                    <a:lnTo>
                      <a:pt x="391" y="483"/>
                    </a:lnTo>
                    <a:lnTo>
                      <a:pt x="391" y="482"/>
                    </a:lnTo>
                    <a:lnTo>
                      <a:pt x="391" y="483"/>
                    </a:lnTo>
                    <a:lnTo>
                      <a:pt x="393" y="483"/>
                    </a:lnTo>
                    <a:lnTo>
                      <a:pt x="394" y="483"/>
                    </a:lnTo>
                    <a:lnTo>
                      <a:pt x="395" y="484"/>
                    </a:lnTo>
                    <a:lnTo>
                      <a:pt x="395" y="483"/>
                    </a:lnTo>
                    <a:lnTo>
                      <a:pt x="397" y="483"/>
                    </a:lnTo>
                    <a:lnTo>
                      <a:pt x="397" y="482"/>
                    </a:lnTo>
                    <a:lnTo>
                      <a:pt x="398" y="482"/>
                    </a:lnTo>
                    <a:lnTo>
                      <a:pt x="397" y="482"/>
                    </a:lnTo>
                    <a:lnTo>
                      <a:pt x="398" y="482"/>
                    </a:lnTo>
                    <a:lnTo>
                      <a:pt x="398" y="481"/>
                    </a:lnTo>
                    <a:lnTo>
                      <a:pt x="399" y="481"/>
                    </a:lnTo>
                    <a:lnTo>
                      <a:pt x="401" y="479"/>
                    </a:lnTo>
                    <a:lnTo>
                      <a:pt x="401" y="481"/>
                    </a:lnTo>
                    <a:lnTo>
                      <a:pt x="401" y="479"/>
                    </a:lnTo>
                    <a:lnTo>
                      <a:pt x="402" y="479"/>
                    </a:lnTo>
                    <a:lnTo>
                      <a:pt x="402" y="481"/>
                    </a:lnTo>
                    <a:lnTo>
                      <a:pt x="402" y="479"/>
                    </a:lnTo>
                    <a:lnTo>
                      <a:pt x="402" y="481"/>
                    </a:lnTo>
                    <a:lnTo>
                      <a:pt x="403" y="481"/>
                    </a:lnTo>
                    <a:lnTo>
                      <a:pt x="403" y="479"/>
                    </a:lnTo>
                    <a:lnTo>
                      <a:pt x="405" y="478"/>
                    </a:lnTo>
                    <a:lnTo>
                      <a:pt x="403" y="477"/>
                    </a:lnTo>
                    <a:lnTo>
                      <a:pt x="403" y="475"/>
                    </a:lnTo>
                    <a:lnTo>
                      <a:pt x="405" y="475"/>
                    </a:lnTo>
                    <a:lnTo>
                      <a:pt x="405" y="474"/>
                    </a:lnTo>
                    <a:lnTo>
                      <a:pt x="405" y="473"/>
                    </a:lnTo>
                    <a:lnTo>
                      <a:pt x="405" y="471"/>
                    </a:lnTo>
                    <a:lnTo>
                      <a:pt x="405" y="470"/>
                    </a:lnTo>
                    <a:lnTo>
                      <a:pt x="405" y="469"/>
                    </a:lnTo>
                    <a:lnTo>
                      <a:pt x="405" y="467"/>
                    </a:lnTo>
                    <a:lnTo>
                      <a:pt x="403" y="467"/>
                    </a:lnTo>
                    <a:lnTo>
                      <a:pt x="403" y="466"/>
                    </a:lnTo>
                    <a:lnTo>
                      <a:pt x="405" y="466"/>
                    </a:lnTo>
                    <a:lnTo>
                      <a:pt x="403" y="465"/>
                    </a:lnTo>
                    <a:lnTo>
                      <a:pt x="403" y="464"/>
                    </a:lnTo>
                    <a:lnTo>
                      <a:pt x="403" y="462"/>
                    </a:lnTo>
                    <a:lnTo>
                      <a:pt x="402" y="462"/>
                    </a:lnTo>
                    <a:lnTo>
                      <a:pt x="402" y="461"/>
                    </a:lnTo>
                    <a:lnTo>
                      <a:pt x="402" y="460"/>
                    </a:lnTo>
                    <a:lnTo>
                      <a:pt x="401" y="460"/>
                    </a:lnTo>
                    <a:lnTo>
                      <a:pt x="401" y="458"/>
                    </a:lnTo>
                    <a:lnTo>
                      <a:pt x="399" y="458"/>
                    </a:lnTo>
                    <a:lnTo>
                      <a:pt x="399" y="457"/>
                    </a:lnTo>
                    <a:lnTo>
                      <a:pt x="401" y="457"/>
                    </a:lnTo>
                    <a:lnTo>
                      <a:pt x="399" y="457"/>
                    </a:lnTo>
                    <a:lnTo>
                      <a:pt x="399" y="456"/>
                    </a:lnTo>
                    <a:lnTo>
                      <a:pt x="401" y="456"/>
                    </a:lnTo>
                    <a:lnTo>
                      <a:pt x="401" y="454"/>
                    </a:lnTo>
                    <a:lnTo>
                      <a:pt x="401" y="453"/>
                    </a:lnTo>
                    <a:lnTo>
                      <a:pt x="401" y="452"/>
                    </a:lnTo>
                    <a:lnTo>
                      <a:pt x="399" y="452"/>
                    </a:lnTo>
                    <a:lnTo>
                      <a:pt x="398" y="452"/>
                    </a:lnTo>
                    <a:lnTo>
                      <a:pt x="397" y="452"/>
                    </a:lnTo>
                    <a:lnTo>
                      <a:pt x="397" y="450"/>
                    </a:lnTo>
                    <a:lnTo>
                      <a:pt x="398" y="449"/>
                    </a:lnTo>
                    <a:lnTo>
                      <a:pt x="398" y="448"/>
                    </a:lnTo>
                    <a:lnTo>
                      <a:pt x="399" y="448"/>
                    </a:lnTo>
                    <a:lnTo>
                      <a:pt x="399" y="446"/>
                    </a:lnTo>
                    <a:lnTo>
                      <a:pt x="399" y="445"/>
                    </a:lnTo>
                    <a:lnTo>
                      <a:pt x="399" y="444"/>
                    </a:lnTo>
                    <a:lnTo>
                      <a:pt x="399" y="443"/>
                    </a:lnTo>
                    <a:lnTo>
                      <a:pt x="401" y="441"/>
                    </a:lnTo>
                    <a:lnTo>
                      <a:pt x="402" y="441"/>
                    </a:lnTo>
                    <a:lnTo>
                      <a:pt x="402" y="440"/>
                    </a:lnTo>
                    <a:lnTo>
                      <a:pt x="402" y="439"/>
                    </a:lnTo>
                    <a:lnTo>
                      <a:pt x="401" y="439"/>
                    </a:lnTo>
                    <a:lnTo>
                      <a:pt x="401" y="437"/>
                    </a:lnTo>
                    <a:lnTo>
                      <a:pt x="399" y="437"/>
                    </a:lnTo>
                    <a:lnTo>
                      <a:pt x="399" y="436"/>
                    </a:lnTo>
                    <a:lnTo>
                      <a:pt x="399" y="435"/>
                    </a:lnTo>
                    <a:lnTo>
                      <a:pt x="399" y="433"/>
                    </a:lnTo>
                    <a:lnTo>
                      <a:pt x="401" y="433"/>
                    </a:lnTo>
                    <a:lnTo>
                      <a:pt x="401" y="432"/>
                    </a:lnTo>
                    <a:lnTo>
                      <a:pt x="399" y="432"/>
                    </a:lnTo>
                    <a:lnTo>
                      <a:pt x="401" y="432"/>
                    </a:lnTo>
                    <a:lnTo>
                      <a:pt x="401" y="431"/>
                    </a:lnTo>
                    <a:lnTo>
                      <a:pt x="401" y="429"/>
                    </a:lnTo>
                    <a:lnTo>
                      <a:pt x="402" y="429"/>
                    </a:lnTo>
                    <a:lnTo>
                      <a:pt x="402" y="428"/>
                    </a:lnTo>
                    <a:lnTo>
                      <a:pt x="401" y="428"/>
                    </a:lnTo>
                    <a:lnTo>
                      <a:pt x="401" y="427"/>
                    </a:lnTo>
                    <a:lnTo>
                      <a:pt x="401" y="426"/>
                    </a:lnTo>
                    <a:lnTo>
                      <a:pt x="402" y="426"/>
                    </a:lnTo>
                    <a:lnTo>
                      <a:pt x="402" y="424"/>
                    </a:lnTo>
                    <a:lnTo>
                      <a:pt x="402" y="423"/>
                    </a:lnTo>
                    <a:lnTo>
                      <a:pt x="401" y="424"/>
                    </a:lnTo>
                    <a:lnTo>
                      <a:pt x="401" y="423"/>
                    </a:lnTo>
                    <a:lnTo>
                      <a:pt x="399" y="423"/>
                    </a:lnTo>
                    <a:lnTo>
                      <a:pt x="399" y="424"/>
                    </a:lnTo>
                    <a:lnTo>
                      <a:pt x="398" y="424"/>
                    </a:lnTo>
                    <a:lnTo>
                      <a:pt x="397" y="424"/>
                    </a:lnTo>
                    <a:lnTo>
                      <a:pt x="397" y="423"/>
                    </a:lnTo>
                    <a:lnTo>
                      <a:pt x="395" y="423"/>
                    </a:lnTo>
                    <a:lnTo>
                      <a:pt x="395" y="422"/>
                    </a:lnTo>
                    <a:lnTo>
                      <a:pt x="397" y="422"/>
                    </a:lnTo>
                    <a:lnTo>
                      <a:pt x="395" y="422"/>
                    </a:lnTo>
                    <a:lnTo>
                      <a:pt x="395" y="420"/>
                    </a:lnTo>
                    <a:lnTo>
                      <a:pt x="394" y="420"/>
                    </a:lnTo>
                    <a:lnTo>
                      <a:pt x="394" y="419"/>
                    </a:lnTo>
                    <a:lnTo>
                      <a:pt x="394" y="420"/>
                    </a:lnTo>
                    <a:lnTo>
                      <a:pt x="394" y="419"/>
                    </a:lnTo>
                    <a:lnTo>
                      <a:pt x="393" y="419"/>
                    </a:lnTo>
                    <a:lnTo>
                      <a:pt x="393" y="420"/>
                    </a:lnTo>
                    <a:lnTo>
                      <a:pt x="391" y="420"/>
                    </a:lnTo>
                    <a:lnTo>
                      <a:pt x="391" y="422"/>
                    </a:lnTo>
                    <a:lnTo>
                      <a:pt x="390" y="422"/>
                    </a:lnTo>
                    <a:lnTo>
                      <a:pt x="390" y="420"/>
                    </a:lnTo>
                    <a:lnTo>
                      <a:pt x="389" y="420"/>
                    </a:lnTo>
                    <a:lnTo>
                      <a:pt x="389" y="419"/>
                    </a:lnTo>
                    <a:lnTo>
                      <a:pt x="389" y="420"/>
                    </a:lnTo>
                    <a:lnTo>
                      <a:pt x="388" y="420"/>
                    </a:lnTo>
                    <a:lnTo>
                      <a:pt x="388" y="419"/>
                    </a:lnTo>
                    <a:lnTo>
                      <a:pt x="386" y="419"/>
                    </a:lnTo>
                    <a:lnTo>
                      <a:pt x="386" y="418"/>
                    </a:lnTo>
                    <a:lnTo>
                      <a:pt x="385" y="418"/>
                    </a:lnTo>
                    <a:lnTo>
                      <a:pt x="384" y="418"/>
                    </a:lnTo>
                    <a:lnTo>
                      <a:pt x="382" y="418"/>
                    </a:lnTo>
                    <a:lnTo>
                      <a:pt x="382" y="416"/>
                    </a:lnTo>
                    <a:lnTo>
                      <a:pt x="381" y="416"/>
                    </a:lnTo>
                    <a:lnTo>
                      <a:pt x="380" y="416"/>
                    </a:lnTo>
                    <a:lnTo>
                      <a:pt x="380" y="418"/>
                    </a:lnTo>
                    <a:lnTo>
                      <a:pt x="380" y="416"/>
                    </a:lnTo>
                    <a:lnTo>
                      <a:pt x="378" y="416"/>
                    </a:lnTo>
                    <a:lnTo>
                      <a:pt x="378" y="415"/>
                    </a:lnTo>
                    <a:lnTo>
                      <a:pt x="377" y="415"/>
                    </a:lnTo>
                    <a:lnTo>
                      <a:pt x="376" y="415"/>
                    </a:lnTo>
                    <a:lnTo>
                      <a:pt x="376" y="414"/>
                    </a:lnTo>
                    <a:lnTo>
                      <a:pt x="374" y="414"/>
                    </a:lnTo>
                    <a:lnTo>
                      <a:pt x="374" y="412"/>
                    </a:lnTo>
                    <a:lnTo>
                      <a:pt x="376" y="412"/>
                    </a:lnTo>
                    <a:lnTo>
                      <a:pt x="376" y="411"/>
                    </a:lnTo>
                    <a:lnTo>
                      <a:pt x="374" y="411"/>
                    </a:lnTo>
                    <a:lnTo>
                      <a:pt x="373" y="411"/>
                    </a:lnTo>
                    <a:lnTo>
                      <a:pt x="373" y="410"/>
                    </a:lnTo>
                    <a:lnTo>
                      <a:pt x="374" y="410"/>
                    </a:lnTo>
                    <a:lnTo>
                      <a:pt x="374" y="409"/>
                    </a:lnTo>
                    <a:lnTo>
                      <a:pt x="373" y="409"/>
                    </a:lnTo>
                    <a:lnTo>
                      <a:pt x="372" y="409"/>
                    </a:lnTo>
                    <a:lnTo>
                      <a:pt x="373" y="409"/>
                    </a:lnTo>
                    <a:lnTo>
                      <a:pt x="372" y="409"/>
                    </a:lnTo>
                    <a:lnTo>
                      <a:pt x="372" y="407"/>
                    </a:lnTo>
                    <a:lnTo>
                      <a:pt x="373" y="407"/>
                    </a:lnTo>
                    <a:lnTo>
                      <a:pt x="372" y="407"/>
                    </a:lnTo>
                    <a:lnTo>
                      <a:pt x="373" y="407"/>
                    </a:lnTo>
                    <a:lnTo>
                      <a:pt x="373" y="406"/>
                    </a:lnTo>
                    <a:lnTo>
                      <a:pt x="372" y="406"/>
                    </a:lnTo>
                    <a:lnTo>
                      <a:pt x="372" y="405"/>
                    </a:lnTo>
                    <a:lnTo>
                      <a:pt x="372" y="403"/>
                    </a:lnTo>
                    <a:lnTo>
                      <a:pt x="371" y="403"/>
                    </a:lnTo>
                    <a:lnTo>
                      <a:pt x="372" y="403"/>
                    </a:lnTo>
                    <a:lnTo>
                      <a:pt x="372" y="402"/>
                    </a:lnTo>
                    <a:lnTo>
                      <a:pt x="371" y="402"/>
                    </a:lnTo>
                    <a:lnTo>
                      <a:pt x="371" y="401"/>
                    </a:lnTo>
                    <a:lnTo>
                      <a:pt x="369" y="401"/>
                    </a:lnTo>
                    <a:lnTo>
                      <a:pt x="368" y="401"/>
                    </a:lnTo>
                    <a:lnTo>
                      <a:pt x="368" y="399"/>
                    </a:lnTo>
                    <a:lnTo>
                      <a:pt x="367" y="399"/>
                    </a:lnTo>
                    <a:lnTo>
                      <a:pt x="367" y="398"/>
                    </a:lnTo>
                    <a:lnTo>
                      <a:pt x="365" y="398"/>
                    </a:lnTo>
                    <a:lnTo>
                      <a:pt x="367" y="397"/>
                    </a:lnTo>
                    <a:lnTo>
                      <a:pt x="365" y="397"/>
                    </a:lnTo>
                    <a:lnTo>
                      <a:pt x="367" y="397"/>
                    </a:lnTo>
                    <a:lnTo>
                      <a:pt x="367" y="395"/>
                    </a:lnTo>
                    <a:lnTo>
                      <a:pt x="365" y="395"/>
                    </a:lnTo>
                    <a:lnTo>
                      <a:pt x="367" y="395"/>
                    </a:lnTo>
                    <a:lnTo>
                      <a:pt x="365" y="395"/>
                    </a:lnTo>
                    <a:lnTo>
                      <a:pt x="365" y="394"/>
                    </a:lnTo>
                    <a:lnTo>
                      <a:pt x="364" y="394"/>
                    </a:lnTo>
                    <a:lnTo>
                      <a:pt x="363" y="394"/>
                    </a:lnTo>
                    <a:lnTo>
                      <a:pt x="363" y="393"/>
                    </a:lnTo>
                    <a:lnTo>
                      <a:pt x="363" y="392"/>
                    </a:lnTo>
                    <a:lnTo>
                      <a:pt x="361" y="392"/>
                    </a:lnTo>
                    <a:lnTo>
                      <a:pt x="361" y="390"/>
                    </a:lnTo>
                    <a:lnTo>
                      <a:pt x="360" y="390"/>
                    </a:lnTo>
                    <a:lnTo>
                      <a:pt x="360" y="389"/>
                    </a:lnTo>
                    <a:lnTo>
                      <a:pt x="359" y="389"/>
                    </a:lnTo>
                    <a:lnTo>
                      <a:pt x="357" y="389"/>
                    </a:lnTo>
                    <a:lnTo>
                      <a:pt x="356" y="389"/>
                    </a:lnTo>
                    <a:lnTo>
                      <a:pt x="355" y="389"/>
                    </a:lnTo>
                    <a:lnTo>
                      <a:pt x="355" y="388"/>
                    </a:lnTo>
                    <a:lnTo>
                      <a:pt x="353" y="388"/>
                    </a:lnTo>
                    <a:lnTo>
                      <a:pt x="352" y="388"/>
                    </a:lnTo>
                    <a:lnTo>
                      <a:pt x="351" y="386"/>
                    </a:lnTo>
                    <a:lnTo>
                      <a:pt x="350" y="386"/>
                    </a:lnTo>
                    <a:lnTo>
                      <a:pt x="350" y="385"/>
                    </a:lnTo>
                    <a:lnTo>
                      <a:pt x="348" y="385"/>
                    </a:lnTo>
                    <a:lnTo>
                      <a:pt x="347" y="385"/>
                    </a:lnTo>
                    <a:lnTo>
                      <a:pt x="347" y="384"/>
                    </a:lnTo>
                    <a:lnTo>
                      <a:pt x="346" y="384"/>
                    </a:lnTo>
                    <a:lnTo>
                      <a:pt x="344" y="384"/>
                    </a:lnTo>
                    <a:lnTo>
                      <a:pt x="343" y="384"/>
                    </a:lnTo>
                    <a:lnTo>
                      <a:pt x="342" y="384"/>
                    </a:lnTo>
                    <a:lnTo>
                      <a:pt x="342" y="382"/>
                    </a:lnTo>
                    <a:lnTo>
                      <a:pt x="340" y="382"/>
                    </a:lnTo>
                    <a:lnTo>
                      <a:pt x="339" y="381"/>
                    </a:lnTo>
                    <a:lnTo>
                      <a:pt x="338" y="381"/>
                    </a:lnTo>
                    <a:lnTo>
                      <a:pt x="336" y="381"/>
                    </a:lnTo>
                    <a:lnTo>
                      <a:pt x="335" y="382"/>
                    </a:lnTo>
                    <a:lnTo>
                      <a:pt x="334" y="382"/>
                    </a:lnTo>
                    <a:lnTo>
                      <a:pt x="333" y="384"/>
                    </a:lnTo>
                    <a:lnTo>
                      <a:pt x="331" y="384"/>
                    </a:lnTo>
                    <a:lnTo>
                      <a:pt x="330" y="384"/>
                    </a:lnTo>
                    <a:lnTo>
                      <a:pt x="330" y="385"/>
                    </a:lnTo>
                    <a:lnTo>
                      <a:pt x="329" y="385"/>
                    </a:lnTo>
                    <a:lnTo>
                      <a:pt x="327" y="385"/>
                    </a:lnTo>
                    <a:lnTo>
                      <a:pt x="326" y="385"/>
                    </a:lnTo>
                    <a:lnTo>
                      <a:pt x="325" y="385"/>
                    </a:lnTo>
                    <a:lnTo>
                      <a:pt x="325" y="384"/>
                    </a:lnTo>
                    <a:lnTo>
                      <a:pt x="323" y="384"/>
                    </a:lnTo>
                    <a:lnTo>
                      <a:pt x="323" y="382"/>
                    </a:lnTo>
                    <a:lnTo>
                      <a:pt x="322" y="382"/>
                    </a:lnTo>
                    <a:lnTo>
                      <a:pt x="321" y="382"/>
                    </a:lnTo>
                    <a:lnTo>
                      <a:pt x="321" y="381"/>
                    </a:lnTo>
                    <a:lnTo>
                      <a:pt x="317" y="381"/>
                    </a:lnTo>
                    <a:lnTo>
                      <a:pt x="314" y="378"/>
                    </a:lnTo>
                    <a:lnTo>
                      <a:pt x="313" y="378"/>
                    </a:lnTo>
                    <a:lnTo>
                      <a:pt x="312" y="378"/>
                    </a:lnTo>
                    <a:lnTo>
                      <a:pt x="310" y="378"/>
                    </a:lnTo>
                    <a:lnTo>
                      <a:pt x="310" y="377"/>
                    </a:lnTo>
                    <a:lnTo>
                      <a:pt x="309" y="377"/>
                    </a:lnTo>
                    <a:lnTo>
                      <a:pt x="309" y="376"/>
                    </a:lnTo>
                    <a:lnTo>
                      <a:pt x="309" y="377"/>
                    </a:lnTo>
                    <a:lnTo>
                      <a:pt x="308" y="377"/>
                    </a:lnTo>
                    <a:lnTo>
                      <a:pt x="308" y="376"/>
                    </a:lnTo>
                    <a:lnTo>
                      <a:pt x="306" y="376"/>
                    </a:lnTo>
                    <a:lnTo>
                      <a:pt x="305" y="376"/>
                    </a:lnTo>
                    <a:lnTo>
                      <a:pt x="304" y="376"/>
                    </a:lnTo>
                    <a:lnTo>
                      <a:pt x="302" y="376"/>
                    </a:lnTo>
                    <a:lnTo>
                      <a:pt x="302" y="375"/>
                    </a:lnTo>
                    <a:lnTo>
                      <a:pt x="301" y="375"/>
                    </a:lnTo>
                    <a:lnTo>
                      <a:pt x="300" y="375"/>
                    </a:lnTo>
                    <a:lnTo>
                      <a:pt x="300" y="373"/>
                    </a:lnTo>
                    <a:lnTo>
                      <a:pt x="299" y="373"/>
                    </a:lnTo>
                    <a:lnTo>
                      <a:pt x="297" y="373"/>
                    </a:lnTo>
                    <a:lnTo>
                      <a:pt x="297" y="372"/>
                    </a:lnTo>
                    <a:lnTo>
                      <a:pt x="297" y="371"/>
                    </a:lnTo>
                    <a:lnTo>
                      <a:pt x="296" y="371"/>
                    </a:lnTo>
                    <a:lnTo>
                      <a:pt x="297" y="369"/>
                    </a:lnTo>
                    <a:lnTo>
                      <a:pt x="297" y="368"/>
                    </a:lnTo>
                    <a:lnTo>
                      <a:pt x="296" y="367"/>
                    </a:lnTo>
                    <a:lnTo>
                      <a:pt x="295" y="367"/>
                    </a:lnTo>
                    <a:lnTo>
                      <a:pt x="295" y="365"/>
                    </a:lnTo>
                    <a:lnTo>
                      <a:pt x="293" y="364"/>
                    </a:lnTo>
                    <a:lnTo>
                      <a:pt x="293" y="365"/>
                    </a:lnTo>
                    <a:lnTo>
                      <a:pt x="292" y="365"/>
                    </a:lnTo>
                    <a:lnTo>
                      <a:pt x="291" y="365"/>
                    </a:lnTo>
                    <a:lnTo>
                      <a:pt x="289" y="365"/>
                    </a:lnTo>
                    <a:lnTo>
                      <a:pt x="289" y="367"/>
                    </a:lnTo>
                    <a:lnTo>
                      <a:pt x="288" y="367"/>
                    </a:lnTo>
                    <a:lnTo>
                      <a:pt x="287" y="367"/>
                    </a:lnTo>
                    <a:lnTo>
                      <a:pt x="285" y="367"/>
                    </a:lnTo>
                    <a:lnTo>
                      <a:pt x="284" y="367"/>
                    </a:lnTo>
                    <a:lnTo>
                      <a:pt x="285" y="367"/>
                    </a:lnTo>
                    <a:lnTo>
                      <a:pt x="284" y="367"/>
                    </a:lnTo>
                    <a:lnTo>
                      <a:pt x="284" y="365"/>
                    </a:lnTo>
                    <a:lnTo>
                      <a:pt x="283" y="365"/>
                    </a:lnTo>
                    <a:lnTo>
                      <a:pt x="283" y="364"/>
                    </a:lnTo>
                    <a:lnTo>
                      <a:pt x="281" y="364"/>
                    </a:lnTo>
                    <a:lnTo>
                      <a:pt x="280" y="364"/>
                    </a:lnTo>
                    <a:lnTo>
                      <a:pt x="279" y="364"/>
                    </a:lnTo>
                    <a:lnTo>
                      <a:pt x="279" y="363"/>
                    </a:lnTo>
                    <a:lnTo>
                      <a:pt x="278" y="363"/>
                    </a:lnTo>
                    <a:lnTo>
                      <a:pt x="276" y="361"/>
                    </a:lnTo>
                    <a:lnTo>
                      <a:pt x="276" y="359"/>
                    </a:lnTo>
                    <a:lnTo>
                      <a:pt x="275" y="359"/>
                    </a:lnTo>
                    <a:lnTo>
                      <a:pt x="275" y="357"/>
                    </a:lnTo>
                    <a:lnTo>
                      <a:pt x="275" y="356"/>
                    </a:lnTo>
                    <a:lnTo>
                      <a:pt x="274" y="355"/>
                    </a:lnTo>
                    <a:lnTo>
                      <a:pt x="274" y="354"/>
                    </a:lnTo>
                    <a:lnTo>
                      <a:pt x="272" y="352"/>
                    </a:lnTo>
                    <a:lnTo>
                      <a:pt x="271" y="351"/>
                    </a:lnTo>
                    <a:lnTo>
                      <a:pt x="270" y="350"/>
                    </a:lnTo>
                    <a:lnTo>
                      <a:pt x="268" y="350"/>
                    </a:lnTo>
                    <a:lnTo>
                      <a:pt x="268" y="348"/>
                    </a:lnTo>
                    <a:lnTo>
                      <a:pt x="267" y="350"/>
                    </a:lnTo>
                    <a:lnTo>
                      <a:pt x="267" y="351"/>
                    </a:lnTo>
                    <a:lnTo>
                      <a:pt x="266" y="351"/>
                    </a:lnTo>
                    <a:lnTo>
                      <a:pt x="266" y="350"/>
                    </a:lnTo>
                    <a:lnTo>
                      <a:pt x="266" y="351"/>
                    </a:lnTo>
                    <a:lnTo>
                      <a:pt x="264" y="351"/>
                    </a:lnTo>
                    <a:lnTo>
                      <a:pt x="263" y="351"/>
                    </a:lnTo>
                    <a:lnTo>
                      <a:pt x="263" y="352"/>
                    </a:lnTo>
                    <a:lnTo>
                      <a:pt x="263" y="354"/>
                    </a:lnTo>
                    <a:lnTo>
                      <a:pt x="262" y="354"/>
                    </a:lnTo>
                    <a:lnTo>
                      <a:pt x="263" y="354"/>
                    </a:lnTo>
                    <a:lnTo>
                      <a:pt x="262" y="355"/>
                    </a:lnTo>
                    <a:lnTo>
                      <a:pt x="263" y="355"/>
                    </a:lnTo>
                    <a:lnTo>
                      <a:pt x="262" y="355"/>
                    </a:lnTo>
                    <a:lnTo>
                      <a:pt x="262" y="354"/>
                    </a:lnTo>
                    <a:lnTo>
                      <a:pt x="261" y="354"/>
                    </a:lnTo>
                    <a:lnTo>
                      <a:pt x="262" y="355"/>
                    </a:lnTo>
                    <a:lnTo>
                      <a:pt x="261" y="355"/>
                    </a:lnTo>
                    <a:lnTo>
                      <a:pt x="261" y="354"/>
                    </a:lnTo>
                    <a:lnTo>
                      <a:pt x="261" y="355"/>
                    </a:lnTo>
                    <a:lnTo>
                      <a:pt x="259" y="355"/>
                    </a:lnTo>
                    <a:lnTo>
                      <a:pt x="258" y="355"/>
                    </a:lnTo>
                    <a:lnTo>
                      <a:pt x="258" y="356"/>
                    </a:lnTo>
                    <a:lnTo>
                      <a:pt x="257" y="356"/>
                    </a:lnTo>
                    <a:lnTo>
                      <a:pt x="255" y="356"/>
                    </a:lnTo>
                    <a:lnTo>
                      <a:pt x="254" y="356"/>
                    </a:lnTo>
                    <a:lnTo>
                      <a:pt x="254" y="355"/>
                    </a:lnTo>
                    <a:lnTo>
                      <a:pt x="254" y="354"/>
                    </a:lnTo>
                    <a:lnTo>
                      <a:pt x="255" y="354"/>
                    </a:lnTo>
                    <a:lnTo>
                      <a:pt x="254" y="354"/>
                    </a:lnTo>
                    <a:lnTo>
                      <a:pt x="254" y="352"/>
                    </a:lnTo>
                    <a:lnTo>
                      <a:pt x="253" y="352"/>
                    </a:lnTo>
                    <a:lnTo>
                      <a:pt x="251" y="352"/>
                    </a:lnTo>
                    <a:lnTo>
                      <a:pt x="251" y="354"/>
                    </a:lnTo>
                    <a:lnTo>
                      <a:pt x="250" y="354"/>
                    </a:lnTo>
                    <a:lnTo>
                      <a:pt x="249" y="354"/>
                    </a:lnTo>
                    <a:lnTo>
                      <a:pt x="247" y="354"/>
                    </a:lnTo>
                    <a:lnTo>
                      <a:pt x="246" y="354"/>
                    </a:lnTo>
                    <a:lnTo>
                      <a:pt x="246" y="352"/>
                    </a:lnTo>
                    <a:lnTo>
                      <a:pt x="245" y="352"/>
                    </a:lnTo>
                    <a:lnTo>
                      <a:pt x="244" y="352"/>
                    </a:lnTo>
                    <a:lnTo>
                      <a:pt x="242" y="352"/>
                    </a:lnTo>
                    <a:lnTo>
                      <a:pt x="242" y="351"/>
                    </a:lnTo>
                    <a:lnTo>
                      <a:pt x="244" y="351"/>
                    </a:lnTo>
                    <a:lnTo>
                      <a:pt x="242" y="351"/>
                    </a:lnTo>
                    <a:lnTo>
                      <a:pt x="241" y="351"/>
                    </a:lnTo>
                    <a:lnTo>
                      <a:pt x="240" y="351"/>
                    </a:lnTo>
                    <a:lnTo>
                      <a:pt x="238" y="351"/>
                    </a:lnTo>
                    <a:lnTo>
                      <a:pt x="238" y="350"/>
                    </a:lnTo>
                    <a:lnTo>
                      <a:pt x="237" y="350"/>
                    </a:lnTo>
                    <a:lnTo>
                      <a:pt x="236" y="351"/>
                    </a:lnTo>
                    <a:lnTo>
                      <a:pt x="236" y="352"/>
                    </a:lnTo>
                    <a:lnTo>
                      <a:pt x="236" y="354"/>
                    </a:lnTo>
                    <a:lnTo>
                      <a:pt x="236" y="355"/>
                    </a:lnTo>
                    <a:lnTo>
                      <a:pt x="233" y="354"/>
                    </a:lnTo>
                    <a:lnTo>
                      <a:pt x="233" y="352"/>
                    </a:lnTo>
                    <a:lnTo>
                      <a:pt x="232" y="352"/>
                    </a:lnTo>
                    <a:lnTo>
                      <a:pt x="229" y="351"/>
                    </a:lnTo>
                    <a:lnTo>
                      <a:pt x="228" y="350"/>
                    </a:lnTo>
                    <a:lnTo>
                      <a:pt x="227" y="350"/>
                    </a:lnTo>
                    <a:lnTo>
                      <a:pt x="227" y="351"/>
                    </a:lnTo>
                    <a:lnTo>
                      <a:pt x="225" y="351"/>
                    </a:lnTo>
                    <a:lnTo>
                      <a:pt x="225" y="352"/>
                    </a:lnTo>
                    <a:lnTo>
                      <a:pt x="225" y="354"/>
                    </a:lnTo>
                    <a:lnTo>
                      <a:pt x="227" y="354"/>
                    </a:lnTo>
                    <a:lnTo>
                      <a:pt x="227" y="355"/>
                    </a:lnTo>
                    <a:lnTo>
                      <a:pt x="227" y="356"/>
                    </a:lnTo>
                    <a:lnTo>
                      <a:pt x="228" y="356"/>
                    </a:lnTo>
                    <a:lnTo>
                      <a:pt x="228" y="357"/>
                    </a:lnTo>
                    <a:lnTo>
                      <a:pt x="228" y="359"/>
                    </a:lnTo>
                    <a:lnTo>
                      <a:pt x="227" y="359"/>
                    </a:lnTo>
                    <a:lnTo>
                      <a:pt x="227" y="360"/>
                    </a:lnTo>
                    <a:lnTo>
                      <a:pt x="228" y="361"/>
                    </a:lnTo>
                    <a:lnTo>
                      <a:pt x="229" y="361"/>
                    </a:lnTo>
                    <a:lnTo>
                      <a:pt x="229" y="363"/>
                    </a:lnTo>
                    <a:lnTo>
                      <a:pt x="230" y="363"/>
                    </a:lnTo>
                    <a:lnTo>
                      <a:pt x="232" y="363"/>
                    </a:lnTo>
                    <a:lnTo>
                      <a:pt x="232" y="364"/>
                    </a:lnTo>
                    <a:lnTo>
                      <a:pt x="233" y="364"/>
                    </a:lnTo>
                    <a:lnTo>
                      <a:pt x="232" y="364"/>
                    </a:lnTo>
                    <a:lnTo>
                      <a:pt x="232" y="365"/>
                    </a:lnTo>
                    <a:lnTo>
                      <a:pt x="233" y="365"/>
                    </a:lnTo>
                    <a:lnTo>
                      <a:pt x="234" y="365"/>
                    </a:lnTo>
                    <a:lnTo>
                      <a:pt x="233" y="367"/>
                    </a:lnTo>
                    <a:lnTo>
                      <a:pt x="233" y="365"/>
                    </a:lnTo>
                    <a:lnTo>
                      <a:pt x="232" y="365"/>
                    </a:lnTo>
                    <a:lnTo>
                      <a:pt x="232" y="364"/>
                    </a:lnTo>
                    <a:lnTo>
                      <a:pt x="230" y="364"/>
                    </a:lnTo>
                    <a:lnTo>
                      <a:pt x="229" y="364"/>
                    </a:lnTo>
                    <a:lnTo>
                      <a:pt x="229" y="363"/>
                    </a:lnTo>
                    <a:lnTo>
                      <a:pt x="228" y="363"/>
                    </a:lnTo>
                    <a:lnTo>
                      <a:pt x="227" y="363"/>
                    </a:lnTo>
                    <a:lnTo>
                      <a:pt x="225" y="363"/>
                    </a:lnTo>
                    <a:lnTo>
                      <a:pt x="224" y="363"/>
                    </a:lnTo>
                    <a:lnTo>
                      <a:pt x="223" y="363"/>
                    </a:lnTo>
                    <a:lnTo>
                      <a:pt x="224" y="363"/>
                    </a:lnTo>
                    <a:lnTo>
                      <a:pt x="223" y="363"/>
                    </a:lnTo>
                    <a:lnTo>
                      <a:pt x="223" y="361"/>
                    </a:lnTo>
                    <a:lnTo>
                      <a:pt x="221" y="361"/>
                    </a:lnTo>
                    <a:lnTo>
                      <a:pt x="220" y="361"/>
                    </a:lnTo>
                    <a:lnTo>
                      <a:pt x="219" y="361"/>
                    </a:lnTo>
                    <a:lnTo>
                      <a:pt x="217" y="361"/>
                    </a:lnTo>
                    <a:lnTo>
                      <a:pt x="216" y="361"/>
                    </a:lnTo>
                    <a:lnTo>
                      <a:pt x="215" y="360"/>
                    </a:lnTo>
                    <a:lnTo>
                      <a:pt x="215" y="361"/>
                    </a:lnTo>
                    <a:lnTo>
                      <a:pt x="213" y="361"/>
                    </a:lnTo>
                    <a:lnTo>
                      <a:pt x="212" y="361"/>
                    </a:lnTo>
                    <a:lnTo>
                      <a:pt x="212" y="360"/>
                    </a:lnTo>
                    <a:lnTo>
                      <a:pt x="211" y="360"/>
                    </a:lnTo>
                    <a:lnTo>
                      <a:pt x="209" y="360"/>
                    </a:lnTo>
                    <a:lnTo>
                      <a:pt x="209" y="359"/>
                    </a:lnTo>
                    <a:lnTo>
                      <a:pt x="208" y="359"/>
                    </a:lnTo>
                    <a:lnTo>
                      <a:pt x="207" y="359"/>
                    </a:lnTo>
                    <a:lnTo>
                      <a:pt x="206" y="357"/>
                    </a:lnTo>
                    <a:lnTo>
                      <a:pt x="204" y="357"/>
                    </a:lnTo>
                    <a:lnTo>
                      <a:pt x="204" y="356"/>
                    </a:lnTo>
                    <a:lnTo>
                      <a:pt x="203" y="356"/>
                    </a:lnTo>
                    <a:lnTo>
                      <a:pt x="202" y="356"/>
                    </a:lnTo>
                    <a:lnTo>
                      <a:pt x="200" y="356"/>
                    </a:lnTo>
                    <a:lnTo>
                      <a:pt x="199" y="356"/>
                    </a:lnTo>
                    <a:lnTo>
                      <a:pt x="199" y="355"/>
                    </a:lnTo>
                    <a:lnTo>
                      <a:pt x="198" y="355"/>
                    </a:lnTo>
                    <a:lnTo>
                      <a:pt x="198" y="354"/>
                    </a:lnTo>
                    <a:lnTo>
                      <a:pt x="196" y="354"/>
                    </a:lnTo>
                    <a:lnTo>
                      <a:pt x="196" y="352"/>
                    </a:lnTo>
                    <a:lnTo>
                      <a:pt x="195" y="352"/>
                    </a:lnTo>
                    <a:lnTo>
                      <a:pt x="194" y="354"/>
                    </a:lnTo>
                    <a:lnTo>
                      <a:pt x="192" y="354"/>
                    </a:lnTo>
                    <a:lnTo>
                      <a:pt x="191" y="354"/>
                    </a:lnTo>
                    <a:lnTo>
                      <a:pt x="191" y="355"/>
                    </a:lnTo>
                    <a:lnTo>
                      <a:pt x="190" y="355"/>
                    </a:lnTo>
                    <a:lnTo>
                      <a:pt x="189" y="355"/>
                    </a:lnTo>
                    <a:lnTo>
                      <a:pt x="189" y="356"/>
                    </a:lnTo>
                    <a:lnTo>
                      <a:pt x="187" y="356"/>
                    </a:lnTo>
                    <a:lnTo>
                      <a:pt x="187" y="357"/>
                    </a:lnTo>
                    <a:lnTo>
                      <a:pt x="187" y="359"/>
                    </a:lnTo>
                    <a:lnTo>
                      <a:pt x="186" y="359"/>
                    </a:lnTo>
                    <a:lnTo>
                      <a:pt x="186" y="360"/>
                    </a:lnTo>
                    <a:lnTo>
                      <a:pt x="186" y="359"/>
                    </a:lnTo>
                    <a:lnTo>
                      <a:pt x="186" y="360"/>
                    </a:lnTo>
                    <a:lnTo>
                      <a:pt x="185" y="359"/>
                    </a:lnTo>
                    <a:lnTo>
                      <a:pt x="183" y="359"/>
                    </a:lnTo>
                    <a:lnTo>
                      <a:pt x="182" y="359"/>
                    </a:lnTo>
                    <a:lnTo>
                      <a:pt x="181" y="359"/>
                    </a:lnTo>
                    <a:lnTo>
                      <a:pt x="181" y="360"/>
                    </a:lnTo>
                    <a:lnTo>
                      <a:pt x="181" y="359"/>
                    </a:lnTo>
                    <a:lnTo>
                      <a:pt x="179" y="359"/>
                    </a:lnTo>
                    <a:lnTo>
                      <a:pt x="181" y="359"/>
                    </a:lnTo>
                    <a:lnTo>
                      <a:pt x="181" y="357"/>
                    </a:lnTo>
                    <a:lnTo>
                      <a:pt x="179" y="356"/>
                    </a:lnTo>
                    <a:lnTo>
                      <a:pt x="179" y="357"/>
                    </a:lnTo>
                    <a:lnTo>
                      <a:pt x="178" y="357"/>
                    </a:lnTo>
                    <a:lnTo>
                      <a:pt x="178" y="356"/>
                    </a:lnTo>
                    <a:lnTo>
                      <a:pt x="177" y="356"/>
                    </a:lnTo>
                    <a:lnTo>
                      <a:pt x="174" y="356"/>
                    </a:lnTo>
                    <a:lnTo>
                      <a:pt x="173" y="356"/>
                    </a:lnTo>
                    <a:lnTo>
                      <a:pt x="173" y="357"/>
                    </a:lnTo>
                    <a:lnTo>
                      <a:pt x="172" y="357"/>
                    </a:lnTo>
                    <a:lnTo>
                      <a:pt x="170" y="357"/>
                    </a:lnTo>
                    <a:lnTo>
                      <a:pt x="170" y="359"/>
                    </a:lnTo>
                    <a:lnTo>
                      <a:pt x="169" y="357"/>
                    </a:lnTo>
                    <a:lnTo>
                      <a:pt x="169" y="356"/>
                    </a:lnTo>
                    <a:lnTo>
                      <a:pt x="169" y="355"/>
                    </a:lnTo>
                    <a:lnTo>
                      <a:pt x="168" y="355"/>
                    </a:lnTo>
                    <a:lnTo>
                      <a:pt x="166" y="356"/>
                    </a:lnTo>
                    <a:lnTo>
                      <a:pt x="165" y="356"/>
                    </a:lnTo>
                    <a:lnTo>
                      <a:pt x="164" y="356"/>
                    </a:lnTo>
                    <a:lnTo>
                      <a:pt x="162" y="356"/>
                    </a:lnTo>
                    <a:lnTo>
                      <a:pt x="161" y="356"/>
                    </a:lnTo>
                    <a:lnTo>
                      <a:pt x="161" y="357"/>
                    </a:lnTo>
                    <a:lnTo>
                      <a:pt x="160" y="357"/>
                    </a:lnTo>
                    <a:lnTo>
                      <a:pt x="158" y="357"/>
                    </a:lnTo>
                    <a:lnTo>
                      <a:pt x="158" y="359"/>
                    </a:lnTo>
                    <a:lnTo>
                      <a:pt x="157" y="359"/>
                    </a:lnTo>
                    <a:lnTo>
                      <a:pt x="156" y="359"/>
                    </a:lnTo>
                    <a:lnTo>
                      <a:pt x="153" y="360"/>
                    </a:lnTo>
                    <a:lnTo>
                      <a:pt x="152" y="359"/>
                    </a:lnTo>
                    <a:lnTo>
                      <a:pt x="151" y="360"/>
                    </a:lnTo>
                    <a:lnTo>
                      <a:pt x="149" y="360"/>
                    </a:lnTo>
                    <a:lnTo>
                      <a:pt x="149" y="359"/>
                    </a:lnTo>
                    <a:lnTo>
                      <a:pt x="148" y="359"/>
                    </a:lnTo>
                    <a:lnTo>
                      <a:pt x="147" y="359"/>
                    </a:lnTo>
                    <a:lnTo>
                      <a:pt x="145" y="359"/>
                    </a:lnTo>
                    <a:lnTo>
                      <a:pt x="144" y="359"/>
                    </a:lnTo>
                    <a:lnTo>
                      <a:pt x="143" y="357"/>
                    </a:lnTo>
                    <a:lnTo>
                      <a:pt x="143" y="356"/>
                    </a:lnTo>
                    <a:lnTo>
                      <a:pt x="141" y="356"/>
                    </a:lnTo>
                    <a:lnTo>
                      <a:pt x="141" y="355"/>
                    </a:lnTo>
                    <a:lnTo>
                      <a:pt x="143" y="355"/>
                    </a:lnTo>
                    <a:lnTo>
                      <a:pt x="143" y="354"/>
                    </a:lnTo>
                    <a:lnTo>
                      <a:pt x="141" y="354"/>
                    </a:lnTo>
                    <a:lnTo>
                      <a:pt x="141" y="352"/>
                    </a:lnTo>
                    <a:lnTo>
                      <a:pt x="141" y="351"/>
                    </a:lnTo>
                    <a:lnTo>
                      <a:pt x="141" y="350"/>
                    </a:lnTo>
                    <a:lnTo>
                      <a:pt x="141" y="348"/>
                    </a:lnTo>
                    <a:lnTo>
                      <a:pt x="141" y="347"/>
                    </a:lnTo>
                    <a:lnTo>
                      <a:pt x="140" y="347"/>
                    </a:lnTo>
                    <a:lnTo>
                      <a:pt x="139" y="347"/>
                    </a:lnTo>
                    <a:lnTo>
                      <a:pt x="137" y="347"/>
                    </a:lnTo>
                    <a:lnTo>
                      <a:pt x="137" y="346"/>
                    </a:lnTo>
                    <a:lnTo>
                      <a:pt x="136" y="346"/>
                    </a:lnTo>
                    <a:lnTo>
                      <a:pt x="136" y="347"/>
                    </a:lnTo>
                    <a:lnTo>
                      <a:pt x="135" y="347"/>
                    </a:lnTo>
                    <a:lnTo>
                      <a:pt x="134" y="347"/>
                    </a:lnTo>
                    <a:lnTo>
                      <a:pt x="134" y="348"/>
                    </a:lnTo>
                    <a:lnTo>
                      <a:pt x="132" y="348"/>
                    </a:lnTo>
                    <a:lnTo>
                      <a:pt x="131" y="348"/>
                    </a:lnTo>
                    <a:lnTo>
                      <a:pt x="130" y="348"/>
                    </a:lnTo>
                    <a:lnTo>
                      <a:pt x="130" y="350"/>
                    </a:lnTo>
                    <a:lnTo>
                      <a:pt x="128" y="350"/>
                    </a:lnTo>
                    <a:lnTo>
                      <a:pt x="127" y="351"/>
                    </a:lnTo>
                    <a:lnTo>
                      <a:pt x="126" y="352"/>
                    </a:lnTo>
                    <a:lnTo>
                      <a:pt x="124" y="354"/>
                    </a:lnTo>
                    <a:lnTo>
                      <a:pt x="123" y="354"/>
                    </a:lnTo>
                    <a:lnTo>
                      <a:pt x="122" y="354"/>
                    </a:lnTo>
                    <a:lnTo>
                      <a:pt x="122" y="352"/>
                    </a:lnTo>
                    <a:lnTo>
                      <a:pt x="122" y="351"/>
                    </a:lnTo>
                    <a:lnTo>
                      <a:pt x="123" y="351"/>
                    </a:lnTo>
                    <a:lnTo>
                      <a:pt x="123" y="350"/>
                    </a:lnTo>
                    <a:lnTo>
                      <a:pt x="124" y="348"/>
                    </a:lnTo>
                    <a:lnTo>
                      <a:pt x="123" y="348"/>
                    </a:lnTo>
                    <a:lnTo>
                      <a:pt x="122" y="348"/>
                    </a:lnTo>
                    <a:lnTo>
                      <a:pt x="122" y="347"/>
                    </a:lnTo>
                    <a:lnTo>
                      <a:pt x="120" y="347"/>
                    </a:lnTo>
                    <a:lnTo>
                      <a:pt x="120" y="346"/>
                    </a:lnTo>
                    <a:lnTo>
                      <a:pt x="119" y="346"/>
                    </a:lnTo>
                    <a:lnTo>
                      <a:pt x="119" y="344"/>
                    </a:lnTo>
                    <a:lnTo>
                      <a:pt x="118" y="344"/>
                    </a:lnTo>
                    <a:lnTo>
                      <a:pt x="117" y="344"/>
                    </a:lnTo>
                    <a:lnTo>
                      <a:pt x="115" y="343"/>
                    </a:lnTo>
                    <a:lnTo>
                      <a:pt x="114" y="343"/>
                    </a:lnTo>
                    <a:lnTo>
                      <a:pt x="114" y="344"/>
                    </a:lnTo>
                    <a:lnTo>
                      <a:pt x="113" y="344"/>
                    </a:lnTo>
                    <a:lnTo>
                      <a:pt x="111" y="344"/>
                    </a:lnTo>
                    <a:lnTo>
                      <a:pt x="111" y="346"/>
                    </a:lnTo>
                    <a:lnTo>
                      <a:pt x="110" y="346"/>
                    </a:lnTo>
                    <a:lnTo>
                      <a:pt x="110" y="347"/>
                    </a:lnTo>
                    <a:lnTo>
                      <a:pt x="110" y="348"/>
                    </a:lnTo>
                    <a:lnTo>
                      <a:pt x="109" y="348"/>
                    </a:lnTo>
                    <a:lnTo>
                      <a:pt x="109" y="350"/>
                    </a:lnTo>
                    <a:lnTo>
                      <a:pt x="109" y="348"/>
                    </a:lnTo>
                    <a:lnTo>
                      <a:pt x="109" y="350"/>
                    </a:lnTo>
                    <a:lnTo>
                      <a:pt x="107" y="350"/>
                    </a:lnTo>
                    <a:lnTo>
                      <a:pt x="107" y="348"/>
                    </a:lnTo>
                    <a:lnTo>
                      <a:pt x="107" y="350"/>
                    </a:lnTo>
                    <a:lnTo>
                      <a:pt x="107" y="348"/>
                    </a:lnTo>
                    <a:lnTo>
                      <a:pt x="107" y="350"/>
                    </a:lnTo>
                    <a:lnTo>
                      <a:pt x="106" y="350"/>
                    </a:lnTo>
                    <a:lnTo>
                      <a:pt x="106" y="348"/>
                    </a:lnTo>
                    <a:lnTo>
                      <a:pt x="106" y="350"/>
                    </a:lnTo>
                    <a:lnTo>
                      <a:pt x="105" y="350"/>
                    </a:lnTo>
                    <a:lnTo>
                      <a:pt x="103" y="350"/>
                    </a:lnTo>
                    <a:lnTo>
                      <a:pt x="102" y="350"/>
                    </a:lnTo>
                    <a:lnTo>
                      <a:pt x="102" y="351"/>
                    </a:lnTo>
                    <a:lnTo>
                      <a:pt x="101" y="351"/>
                    </a:lnTo>
                    <a:lnTo>
                      <a:pt x="100" y="351"/>
                    </a:lnTo>
                    <a:lnTo>
                      <a:pt x="100" y="352"/>
                    </a:lnTo>
                    <a:lnTo>
                      <a:pt x="100" y="351"/>
                    </a:lnTo>
                    <a:lnTo>
                      <a:pt x="100" y="352"/>
                    </a:lnTo>
                    <a:lnTo>
                      <a:pt x="100" y="351"/>
                    </a:lnTo>
                    <a:lnTo>
                      <a:pt x="100" y="352"/>
                    </a:lnTo>
                    <a:lnTo>
                      <a:pt x="98" y="352"/>
                    </a:lnTo>
                    <a:lnTo>
                      <a:pt x="97" y="352"/>
                    </a:lnTo>
                    <a:lnTo>
                      <a:pt x="97" y="354"/>
                    </a:lnTo>
                    <a:lnTo>
                      <a:pt x="96" y="354"/>
                    </a:lnTo>
                    <a:lnTo>
                      <a:pt x="96" y="355"/>
                    </a:lnTo>
                    <a:lnTo>
                      <a:pt x="94" y="354"/>
                    </a:lnTo>
                    <a:lnTo>
                      <a:pt x="94" y="355"/>
                    </a:lnTo>
                    <a:lnTo>
                      <a:pt x="96" y="355"/>
                    </a:lnTo>
                    <a:lnTo>
                      <a:pt x="94" y="355"/>
                    </a:lnTo>
                    <a:lnTo>
                      <a:pt x="93" y="355"/>
                    </a:lnTo>
                    <a:lnTo>
                      <a:pt x="93" y="356"/>
                    </a:lnTo>
                    <a:lnTo>
                      <a:pt x="93" y="355"/>
                    </a:lnTo>
                    <a:lnTo>
                      <a:pt x="92" y="355"/>
                    </a:lnTo>
                    <a:lnTo>
                      <a:pt x="92" y="356"/>
                    </a:lnTo>
                    <a:lnTo>
                      <a:pt x="92" y="355"/>
                    </a:lnTo>
                    <a:lnTo>
                      <a:pt x="92" y="354"/>
                    </a:lnTo>
                    <a:lnTo>
                      <a:pt x="92" y="355"/>
                    </a:lnTo>
                    <a:lnTo>
                      <a:pt x="90" y="355"/>
                    </a:lnTo>
                    <a:lnTo>
                      <a:pt x="90" y="354"/>
                    </a:lnTo>
                    <a:lnTo>
                      <a:pt x="92" y="354"/>
                    </a:lnTo>
                    <a:lnTo>
                      <a:pt x="90" y="354"/>
                    </a:lnTo>
                    <a:lnTo>
                      <a:pt x="89" y="354"/>
                    </a:lnTo>
                    <a:lnTo>
                      <a:pt x="89" y="352"/>
                    </a:lnTo>
                    <a:lnTo>
                      <a:pt x="88" y="352"/>
                    </a:lnTo>
                    <a:lnTo>
                      <a:pt x="88" y="354"/>
                    </a:lnTo>
                    <a:lnTo>
                      <a:pt x="88" y="352"/>
                    </a:lnTo>
                    <a:lnTo>
                      <a:pt x="88" y="354"/>
                    </a:lnTo>
                    <a:lnTo>
                      <a:pt x="88" y="352"/>
                    </a:lnTo>
                    <a:lnTo>
                      <a:pt x="86" y="352"/>
                    </a:lnTo>
                    <a:lnTo>
                      <a:pt x="85" y="352"/>
                    </a:lnTo>
                    <a:lnTo>
                      <a:pt x="84" y="352"/>
                    </a:lnTo>
                    <a:lnTo>
                      <a:pt x="83" y="352"/>
                    </a:lnTo>
                    <a:lnTo>
                      <a:pt x="81" y="352"/>
                    </a:lnTo>
                    <a:lnTo>
                      <a:pt x="80" y="352"/>
                    </a:lnTo>
                    <a:lnTo>
                      <a:pt x="79" y="352"/>
                    </a:lnTo>
                    <a:lnTo>
                      <a:pt x="79" y="351"/>
                    </a:lnTo>
                    <a:lnTo>
                      <a:pt x="79" y="352"/>
                    </a:lnTo>
                    <a:lnTo>
                      <a:pt x="79" y="351"/>
                    </a:lnTo>
                    <a:lnTo>
                      <a:pt x="79" y="352"/>
                    </a:lnTo>
                    <a:lnTo>
                      <a:pt x="77" y="352"/>
                    </a:lnTo>
                    <a:lnTo>
                      <a:pt x="79" y="352"/>
                    </a:lnTo>
                    <a:lnTo>
                      <a:pt x="77" y="352"/>
                    </a:lnTo>
                    <a:lnTo>
                      <a:pt x="76" y="352"/>
                    </a:lnTo>
                    <a:lnTo>
                      <a:pt x="75" y="352"/>
                    </a:lnTo>
                    <a:lnTo>
                      <a:pt x="75" y="351"/>
                    </a:lnTo>
                    <a:lnTo>
                      <a:pt x="75" y="352"/>
                    </a:lnTo>
                    <a:lnTo>
                      <a:pt x="73" y="352"/>
                    </a:lnTo>
                    <a:lnTo>
                      <a:pt x="72" y="352"/>
                    </a:lnTo>
                    <a:lnTo>
                      <a:pt x="71" y="352"/>
                    </a:lnTo>
                    <a:lnTo>
                      <a:pt x="72" y="352"/>
                    </a:lnTo>
                    <a:lnTo>
                      <a:pt x="72" y="351"/>
                    </a:lnTo>
                    <a:lnTo>
                      <a:pt x="71" y="351"/>
                    </a:lnTo>
                    <a:lnTo>
                      <a:pt x="69" y="351"/>
                    </a:lnTo>
                    <a:lnTo>
                      <a:pt x="69" y="352"/>
                    </a:lnTo>
                    <a:lnTo>
                      <a:pt x="69" y="351"/>
                    </a:lnTo>
                    <a:lnTo>
                      <a:pt x="69" y="352"/>
                    </a:lnTo>
                    <a:lnTo>
                      <a:pt x="68" y="352"/>
                    </a:lnTo>
                    <a:lnTo>
                      <a:pt x="67" y="352"/>
                    </a:lnTo>
                    <a:lnTo>
                      <a:pt x="67" y="354"/>
                    </a:lnTo>
                    <a:lnTo>
                      <a:pt x="65" y="354"/>
                    </a:lnTo>
                    <a:lnTo>
                      <a:pt x="65" y="355"/>
                    </a:lnTo>
                    <a:lnTo>
                      <a:pt x="64" y="355"/>
                    </a:lnTo>
                    <a:lnTo>
                      <a:pt x="63" y="355"/>
                    </a:lnTo>
                    <a:lnTo>
                      <a:pt x="62" y="355"/>
                    </a:lnTo>
                    <a:lnTo>
                      <a:pt x="62" y="356"/>
                    </a:lnTo>
                    <a:lnTo>
                      <a:pt x="60" y="356"/>
                    </a:lnTo>
                    <a:lnTo>
                      <a:pt x="62" y="356"/>
                    </a:lnTo>
                    <a:lnTo>
                      <a:pt x="60" y="357"/>
                    </a:lnTo>
                    <a:lnTo>
                      <a:pt x="62" y="357"/>
                    </a:lnTo>
                    <a:lnTo>
                      <a:pt x="60" y="357"/>
                    </a:lnTo>
                    <a:lnTo>
                      <a:pt x="60" y="356"/>
                    </a:lnTo>
                    <a:lnTo>
                      <a:pt x="60" y="357"/>
                    </a:lnTo>
                    <a:lnTo>
                      <a:pt x="60" y="356"/>
                    </a:lnTo>
                    <a:lnTo>
                      <a:pt x="59" y="356"/>
                    </a:lnTo>
                    <a:lnTo>
                      <a:pt x="58" y="356"/>
                    </a:lnTo>
                    <a:lnTo>
                      <a:pt x="59" y="356"/>
                    </a:lnTo>
                    <a:lnTo>
                      <a:pt x="58" y="356"/>
                    </a:lnTo>
                    <a:lnTo>
                      <a:pt x="59" y="356"/>
                    </a:lnTo>
                    <a:lnTo>
                      <a:pt x="58" y="356"/>
                    </a:lnTo>
                    <a:lnTo>
                      <a:pt x="58" y="357"/>
                    </a:lnTo>
                    <a:lnTo>
                      <a:pt x="58" y="356"/>
                    </a:lnTo>
                    <a:lnTo>
                      <a:pt x="56" y="356"/>
                    </a:lnTo>
                    <a:lnTo>
                      <a:pt x="56" y="357"/>
                    </a:lnTo>
                    <a:lnTo>
                      <a:pt x="55" y="357"/>
                    </a:lnTo>
                    <a:lnTo>
                      <a:pt x="55" y="359"/>
                    </a:lnTo>
                    <a:lnTo>
                      <a:pt x="56" y="359"/>
                    </a:lnTo>
                    <a:lnTo>
                      <a:pt x="55" y="359"/>
                    </a:lnTo>
                    <a:lnTo>
                      <a:pt x="54" y="359"/>
                    </a:lnTo>
                    <a:lnTo>
                      <a:pt x="54" y="360"/>
                    </a:lnTo>
                    <a:lnTo>
                      <a:pt x="52" y="360"/>
                    </a:lnTo>
                    <a:lnTo>
                      <a:pt x="51" y="360"/>
                    </a:lnTo>
                    <a:lnTo>
                      <a:pt x="50" y="360"/>
                    </a:lnTo>
                    <a:lnTo>
                      <a:pt x="50" y="361"/>
                    </a:lnTo>
                    <a:lnTo>
                      <a:pt x="48" y="361"/>
                    </a:lnTo>
                    <a:lnTo>
                      <a:pt x="47" y="363"/>
                    </a:lnTo>
                    <a:lnTo>
                      <a:pt x="46" y="363"/>
                    </a:lnTo>
                    <a:lnTo>
                      <a:pt x="46" y="364"/>
                    </a:lnTo>
                    <a:lnTo>
                      <a:pt x="45" y="364"/>
                    </a:lnTo>
                    <a:lnTo>
                      <a:pt x="46" y="363"/>
                    </a:lnTo>
                    <a:lnTo>
                      <a:pt x="46" y="361"/>
                    </a:lnTo>
                    <a:lnTo>
                      <a:pt x="45" y="361"/>
                    </a:lnTo>
                    <a:lnTo>
                      <a:pt x="43" y="361"/>
                    </a:lnTo>
                    <a:lnTo>
                      <a:pt x="43" y="360"/>
                    </a:lnTo>
                    <a:lnTo>
                      <a:pt x="43" y="359"/>
                    </a:lnTo>
                    <a:lnTo>
                      <a:pt x="42" y="359"/>
                    </a:lnTo>
                    <a:lnTo>
                      <a:pt x="42" y="357"/>
                    </a:lnTo>
                    <a:lnTo>
                      <a:pt x="41" y="357"/>
                    </a:lnTo>
                    <a:lnTo>
                      <a:pt x="41" y="356"/>
                    </a:lnTo>
                    <a:lnTo>
                      <a:pt x="41" y="355"/>
                    </a:lnTo>
                    <a:lnTo>
                      <a:pt x="39" y="355"/>
                    </a:lnTo>
                    <a:lnTo>
                      <a:pt x="41" y="355"/>
                    </a:lnTo>
                    <a:lnTo>
                      <a:pt x="41" y="354"/>
                    </a:lnTo>
                    <a:lnTo>
                      <a:pt x="39" y="354"/>
                    </a:lnTo>
                    <a:lnTo>
                      <a:pt x="39" y="352"/>
                    </a:lnTo>
                    <a:lnTo>
                      <a:pt x="39" y="351"/>
                    </a:lnTo>
                    <a:lnTo>
                      <a:pt x="38" y="351"/>
                    </a:lnTo>
                    <a:lnTo>
                      <a:pt x="38" y="350"/>
                    </a:lnTo>
                    <a:lnTo>
                      <a:pt x="37" y="350"/>
                    </a:lnTo>
                    <a:lnTo>
                      <a:pt x="37" y="348"/>
                    </a:lnTo>
                    <a:lnTo>
                      <a:pt x="35" y="348"/>
                    </a:lnTo>
                    <a:lnTo>
                      <a:pt x="37" y="348"/>
                    </a:lnTo>
                    <a:lnTo>
                      <a:pt x="35" y="348"/>
                    </a:lnTo>
                    <a:lnTo>
                      <a:pt x="35" y="347"/>
                    </a:lnTo>
                    <a:lnTo>
                      <a:pt x="37" y="347"/>
                    </a:lnTo>
                    <a:lnTo>
                      <a:pt x="38" y="347"/>
                    </a:lnTo>
                    <a:lnTo>
                      <a:pt x="38" y="348"/>
                    </a:lnTo>
                    <a:lnTo>
                      <a:pt x="39" y="348"/>
                    </a:lnTo>
                    <a:lnTo>
                      <a:pt x="39" y="347"/>
                    </a:lnTo>
                    <a:lnTo>
                      <a:pt x="38" y="347"/>
                    </a:lnTo>
                    <a:lnTo>
                      <a:pt x="38" y="346"/>
                    </a:lnTo>
                    <a:lnTo>
                      <a:pt x="38" y="344"/>
                    </a:lnTo>
                    <a:lnTo>
                      <a:pt x="38" y="343"/>
                    </a:lnTo>
                    <a:lnTo>
                      <a:pt x="39" y="343"/>
                    </a:lnTo>
                    <a:lnTo>
                      <a:pt x="39" y="342"/>
                    </a:lnTo>
                    <a:lnTo>
                      <a:pt x="39" y="340"/>
                    </a:lnTo>
                    <a:lnTo>
                      <a:pt x="41" y="340"/>
                    </a:lnTo>
                    <a:lnTo>
                      <a:pt x="41" y="339"/>
                    </a:lnTo>
                    <a:lnTo>
                      <a:pt x="41" y="338"/>
                    </a:lnTo>
                    <a:lnTo>
                      <a:pt x="39" y="338"/>
                    </a:lnTo>
                    <a:lnTo>
                      <a:pt x="41" y="338"/>
                    </a:lnTo>
                    <a:lnTo>
                      <a:pt x="39" y="338"/>
                    </a:lnTo>
                    <a:lnTo>
                      <a:pt x="41" y="338"/>
                    </a:lnTo>
                    <a:lnTo>
                      <a:pt x="41" y="337"/>
                    </a:lnTo>
                    <a:lnTo>
                      <a:pt x="41" y="335"/>
                    </a:lnTo>
                    <a:lnTo>
                      <a:pt x="42" y="335"/>
                    </a:lnTo>
                    <a:lnTo>
                      <a:pt x="41" y="335"/>
                    </a:lnTo>
                    <a:lnTo>
                      <a:pt x="41" y="334"/>
                    </a:lnTo>
                    <a:lnTo>
                      <a:pt x="42" y="334"/>
                    </a:lnTo>
                    <a:lnTo>
                      <a:pt x="42" y="333"/>
                    </a:lnTo>
                    <a:lnTo>
                      <a:pt x="43" y="333"/>
                    </a:lnTo>
                    <a:lnTo>
                      <a:pt x="42" y="333"/>
                    </a:lnTo>
                    <a:lnTo>
                      <a:pt x="43" y="333"/>
                    </a:lnTo>
                    <a:lnTo>
                      <a:pt x="42" y="333"/>
                    </a:lnTo>
                    <a:lnTo>
                      <a:pt x="43" y="333"/>
                    </a:lnTo>
                    <a:lnTo>
                      <a:pt x="43" y="331"/>
                    </a:lnTo>
                    <a:lnTo>
                      <a:pt x="43" y="330"/>
                    </a:lnTo>
                    <a:lnTo>
                      <a:pt x="43" y="329"/>
                    </a:lnTo>
                    <a:lnTo>
                      <a:pt x="45" y="329"/>
                    </a:lnTo>
                    <a:lnTo>
                      <a:pt x="43" y="329"/>
                    </a:lnTo>
                    <a:lnTo>
                      <a:pt x="45" y="329"/>
                    </a:lnTo>
                    <a:lnTo>
                      <a:pt x="45" y="327"/>
                    </a:lnTo>
                    <a:lnTo>
                      <a:pt x="45" y="326"/>
                    </a:lnTo>
                    <a:lnTo>
                      <a:pt x="43" y="326"/>
                    </a:lnTo>
                    <a:lnTo>
                      <a:pt x="45" y="326"/>
                    </a:lnTo>
                    <a:lnTo>
                      <a:pt x="43" y="326"/>
                    </a:lnTo>
                    <a:lnTo>
                      <a:pt x="45" y="326"/>
                    </a:lnTo>
                    <a:lnTo>
                      <a:pt x="45" y="325"/>
                    </a:lnTo>
                    <a:lnTo>
                      <a:pt x="43" y="325"/>
                    </a:lnTo>
                    <a:lnTo>
                      <a:pt x="45" y="325"/>
                    </a:lnTo>
                    <a:lnTo>
                      <a:pt x="45" y="323"/>
                    </a:lnTo>
                    <a:lnTo>
                      <a:pt x="45" y="322"/>
                    </a:lnTo>
                    <a:lnTo>
                      <a:pt x="45" y="321"/>
                    </a:lnTo>
                    <a:lnTo>
                      <a:pt x="45" y="318"/>
                    </a:lnTo>
                    <a:lnTo>
                      <a:pt x="45" y="317"/>
                    </a:lnTo>
                    <a:lnTo>
                      <a:pt x="43" y="317"/>
                    </a:lnTo>
                    <a:lnTo>
                      <a:pt x="42" y="314"/>
                    </a:lnTo>
                    <a:lnTo>
                      <a:pt x="41" y="310"/>
                    </a:lnTo>
                    <a:lnTo>
                      <a:pt x="41" y="309"/>
                    </a:lnTo>
                    <a:lnTo>
                      <a:pt x="38" y="303"/>
                    </a:lnTo>
                    <a:lnTo>
                      <a:pt x="37" y="300"/>
                    </a:lnTo>
                    <a:lnTo>
                      <a:pt x="35" y="296"/>
                    </a:lnTo>
                    <a:lnTo>
                      <a:pt x="33" y="289"/>
                    </a:lnTo>
                    <a:lnTo>
                      <a:pt x="33" y="288"/>
                    </a:lnTo>
                    <a:lnTo>
                      <a:pt x="31" y="287"/>
                    </a:lnTo>
                    <a:lnTo>
                      <a:pt x="30" y="285"/>
                    </a:lnTo>
                    <a:lnTo>
                      <a:pt x="30" y="284"/>
                    </a:lnTo>
                    <a:lnTo>
                      <a:pt x="29" y="284"/>
                    </a:lnTo>
                    <a:lnTo>
                      <a:pt x="29" y="283"/>
                    </a:lnTo>
                    <a:lnTo>
                      <a:pt x="28" y="283"/>
                    </a:lnTo>
                    <a:lnTo>
                      <a:pt x="26" y="283"/>
                    </a:lnTo>
                    <a:lnTo>
                      <a:pt x="26" y="282"/>
                    </a:lnTo>
                    <a:lnTo>
                      <a:pt x="25" y="282"/>
                    </a:lnTo>
                    <a:lnTo>
                      <a:pt x="25" y="280"/>
                    </a:lnTo>
                    <a:lnTo>
                      <a:pt x="24" y="280"/>
                    </a:lnTo>
                    <a:lnTo>
                      <a:pt x="24" y="279"/>
                    </a:lnTo>
                    <a:lnTo>
                      <a:pt x="22" y="279"/>
                    </a:lnTo>
                    <a:lnTo>
                      <a:pt x="22" y="278"/>
                    </a:lnTo>
                    <a:lnTo>
                      <a:pt x="21" y="278"/>
                    </a:lnTo>
                    <a:lnTo>
                      <a:pt x="21" y="276"/>
                    </a:lnTo>
                    <a:lnTo>
                      <a:pt x="21" y="275"/>
                    </a:lnTo>
                    <a:lnTo>
                      <a:pt x="21" y="274"/>
                    </a:lnTo>
                    <a:lnTo>
                      <a:pt x="21" y="272"/>
                    </a:lnTo>
                    <a:lnTo>
                      <a:pt x="20" y="272"/>
                    </a:lnTo>
                    <a:lnTo>
                      <a:pt x="14" y="267"/>
                    </a:lnTo>
                    <a:lnTo>
                      <a:pt x="12" y="265"/>
                    </a:lnTo>
                    <a:lnTo>
                      <a:pt x="9" y="262"/>
                    </a:lnTo>
                    <a:lnTo>
                      <a:pt x="4" y="257"/>
                    </a:lnTo>
                    <a:lnTo>
                      <a:pt x="4" y="255"/>
                    </a:lnTo>
                    <a:lnTo>
                      <a:pt x="3" y="255"/>
                    </a:lnTo>
                    <a:lnTo>
                      <a:pt x="3" y="254"/>
                    </a:lnTo>
                    <a:lnTo>
                      <a:pt x="1" y="254"/>
                    </a:lnTo>
                    <a:lnTo>
                      <a:pt x="1" y="253"/>
                    </a:lnTo>
                    <a:lnTo>
                      <a:pt x="0" y="253"/>
                    </a:lnTo>
                    <a:lnTo>
                      <a:pt x="0" y="251"/>
                    </a:lnTo>
                    <a:lnTo>
                      <a:pt x="1" y="250"/>
                    </a:lnTo>
                    <a:lnTo>
                      <a:pt x="1" y="249"/>
                    </a:lnTo>
                    <a:lnTo>
                      <a:pt x="3" y="249"/>
                    </a:lnTo>
                    <a:lnTo>
                      <a:pt x="4" y="249"/>
                    </a:lnTo>
                    <a:lnTo>
                      <a:pt x="5" y="249"/>
                    </a:lnTo>
                    <a:lnTo>
                      <a:pt x="7" y="249"/>
                    </a:lnTo>
                    <a:lnTo>
                      <a:pt x="7" y="248"/>
                    </a:lnTo>
                    <a:lnTo>
                      <a:pt x="8" y="248"/>
                    </a:lnTo>
                    <a:lnTo>
                      <a:pt x="8" y="246"/>
                    </a:lnTo>
                    <a:lnTo>
                      <a:pt x="9" y="246"/>
                    </a:lnTo>
                    <a:lnTo>
                      <a:pt x="11" y="246"/>
                    </a:lnTo>
                    <a:lnTo>
                      <a:pt x="11" y="245"/>
                    </a:lnTo>
                    <a:lnTo>
                      <a:pt x="12" y="245"/>
                    </a:lnTo>
                    <a:lnTo>
                      <a:pt x="13" y="245"/>
                    </a:lnTo>
                    <a:lnTo>
                      <a:pt x="14" y="245"/>
                    </a:lnTo>
                    <a:lnTo>
                      <a:pt x="14" y="244"/>
                    </a:lnTo>
                    <a:lnTo>
                      <a:pt x="16" y="244"/>
                    </a:lnTo>
                    <a:lnTo>
                      <a:pt x="16" y="242"/>
                    </a:lnTo>
                    <a:lnTo>
                      <a:pt x="14" y="242"/>
                    </a:lnTo>
                    <a:lnTo>
                      <a:pt x="14" y="241"/>
                    </a:lnTo>
                    <a:lnTo>
                      <a:pt x="14" y="240"/>
                    </a:lnTo>
                    <a:lnTo>
                      <a:pt x="16" y="240"/>
                    </a:lnTo>
                    <a:lnTo>
                      <a:pt x="17" y="240"/>
                    </a:lnTo>
                    <a:lnTo>
                      <a:pt x="18" y="240"/>
                    </a:lnTo>
                    <a:lnTo>
                      <a:pt x="20" y="238"/>
                    </a:lnTo>
                    <a:lnTo>
                      <a:pt x="20" y="237"/>
                    </a:lnTo>
                    <a:lnTo>
                      <a:pt x="21" y="237"/>
                    </a:lnTo>
                    <a:lnTo>
                      <a:pt x="20" y="237"/>
                    </a:lnTo>
                    <a:lnTo>
                      <a:pt x="18" y="237"/>
                    </a:lnTo>
                    <a:lnTo>
                      <a:pt x="18" y="236"/>
                    </a:lnTo>
                    <a:lnTo>
                      <a:pt x="17" y="236"/>
                    </a:lnTo>
                    <a:lnTo>
                      <a:pt x="17" y="234"/>
                    </a:lnTo>
                    <a:lnTo>
                      <a:pt x="17" y="233"/>
                    </a:lnTo>
                    <a:lnTo>
                      <a:pt x="17" y="234"/>
                    </a:lnTo>
                    <a:lnTo>
                      <a:pt x="17" y="233"/>
                    </a:lnTo>
                    <a:lnTo>
                      <a:pt x="18" y="233"/>
                    </a:lnTo>
                    <a:lnTo>
                      <a:pt x="18" y="234"/>
                    </a:lnTo>
                    <a:lnTo>
                      <a:pt x="18" y="233"/>
                    </a:lnTo>
                    <a:lnTo>
                      <a:pt x="18" y="232"/>
                    </a:lnTo>
                    <a:lnTo>
                      <a:pt x="18" y="231"/>
                    </a:lnTo>
                    <a:lnTo>
                      <a:pt x="18" y="229"/>
                    </a:lnTo>
                    <a:lnTo>
                      <a:pt x="18" y="228"/>
                    </a:lnTo>
                    <a:lnTo>
                      <a:pt x="18" y="227"/>
                    </a:lnTo>
                    <a:lnTo>
                      <a:pt x="18" y="225"/>
                    </a:lnTo>
                    <a:lnTo>
                      <a:pt x="17" y="225"/>
                    </a:lnTo>
                    <a:lnTo>
                      <a:pt x="17" y="224"/>
                    </a:lnTo>
                    <a:lnTo>
                      <a:pt x="17" y="223"/>
                    </a:lnTo>
                    <a:lnTo>
                      <a:pt x="17" y="221"/>
                    </a:lnTo>
                    <a:lnTo>
                      <a:pt x="16" y="221"/>
                    </a:lnTo>
                    <a:lnTo>
                      <a:pt x="14" y="221"/>
                    </a:lnTo>
                    <a:lnTo>
                      <a:pt x="14" y="220"/>
                    </a:lnTo>
                    <a:lnTo>
                      <a:pt x="13" y="220"/>
                    </a:lnTo>
                    <a:lnTo>
                      <a:pt x="13" y="219"/>
                    </a:lnTo>
                    <a:lnTo>
                      <a:pt x="12" y="219"/>
                    </a:lnTo>
                    <a:lnTo>
                      <a:pt x="12" y="217"/>
                    </a:lnTo>
                    <a:lnTo>
                      <a:pt x="12" y="216"/>
                    </a:lnTo>
                    <a:lnTo>
                      <a:pt x="11" y="216"/>
                    </a:lnTo>
                    <a:lnTo>
                      <a:pt x="11" y="215"/>
                    </a:lnTo>
                    <a:lnTo>
                      <a:pt x="9" y="215"/>
                    </a:lnTo>
                    <a:lnTo>
                      <a:pt x="9" y="213"/>
                    </a:lnTo>
                    <a:lnTo>
                      <a:pt x="9" y="212"/>
                    </a:lnTo>
                    <a:lnTo>
                      <a:pt x="9" y="213"/>
                    </a:lnTo>
                    <a:lnTo>
                      <a:pt x="9" y="212"/>
                    </a:lnTo>
                    <a:lnTo>
                      <a:pt x="8" y="212"/>
                    </a:lnTo>
                    <a:lnTo>
                      <a:pt x="9" y="212"/>
                    </a:lnTo>
                    <a:lnTo>
                      <a:pt x="9" y="211"/>
                    </a:lnTo>
                    <a:lnTo>
                      <a:pt x="8" y="211"/>
                    </a:lnTo>
                    <a:lnTo>
                      <a:pt x="8" y="210"/>
                    </a:lnTo>
                    <a:lnTo>
                      <a:pt x="9" y="211"/>
                    </a:lnTo>
                    <a:lnTo>
                      <a:pt x="9" y="210"/>
                    </a:lnTo>
                    <a:lnTo>
                      <a:pt x="9" y="208"/>
                    </a:lnTo>
                    <a:lnTo>
                      <a:pt x="9" y="207"/>
                    </a:lnTo>
                    <a:lnTo>
                      <a:pt x="9" y="206"/>
                    </a:lnTo>
                    <a:lnTo>
                      <a:pt x="8" y="206"/>
                    </a:lnTo>
                    <a:lnTo>
                      <a:pt x="8" y="204"/>
                    </a:lnTo>
                    <a:lnTo>
                      <a:pt x="9" y="204"/>
                    </a:lnTo>
                    <a:lnTo>
                      <a:pt x="9" y="203"/>
                    </a:lnTo>
                    <a:lnTo>
                      <a:pt x="9" y="202"/>
                    </a:lnTo>
                    <a:lnTo>
                      <a:pt x="9" y="200"/>
                    </a:lnTo>
                    <a:lnTo>
                      <a:pt x="8" y="200"/>
                    </a:lnTo>
                    <a:lnTo>
                      <a:pt x="8" y="199"/>
                    </a:lnTo>
                    <a:lnTo>
                      <a:pt x="8" y="198"/>
                    </a:lnTo>
                    <a:lnTo>
                      <a:pt x="8" y="196"/>
                    </a:lnTo>
                    <a:lnTo>
                      <a:pt x="9" y="195"/>
                    </a:lnTo>
                    <a:lnTo>
                      <a:pt x="9" y="194"/>
                    </a:lnTo>
                    <a:lnTo>
                      <a:pt x="8" y="194"/>
                    </a:lnTo>
                    <a:lnTo>
                      <a:pt x="8" y="193"/>
                    </a:lnTo>
                    <a:lnTo>
                      <a:pt x="8" y="190"/>
                    </a:lnTo>
                    <a:lnTo>
                      <a:pt x="8" y="189"/>
                    </a:lnTo>
                    <a:lnTo>
                      <a:pt x="8" y="187"/>
                    </a:lnTo>
                    <a:lnTo>
                      <a:pt x="8" y="186"/>
                    </a:lnTo>
                    <a:lnTo>
                      <a:pt x="9" y="186"/>
                    </a:lnTo>
                    <a:lnTo>
                      <a:pt x="9" y="185"/>
                    </a:lnTo>
                    <a:lnTo>
                      <a:pt x="11" y="185"/>
                    </a:lnTo>
                    <a:lnTo>
                      <a:pt x="11" y="183"/>
                    </a:lnTo>
                    <a:lnTo>
                      <a:pt x="12" y="183"/>
                    </a:lnTo>
                    <a:lnTo>
                      <a:pt x="13" y="183"/>
                    </a:lnTo>
                    <a:lnTo>
                      <a:pt x="14" y="183"/>
                    </a:lnTo>
                    <a:lnTo>
                      <a:pt x="16" y="183"/>
                    </a:lnTo>
                    <a:lnTo>
                      <a:pt x="16" y="185"/>
                    </a:lnTo>
                    <a:lnTo>
                      <a:pt x="16" y="186"/>
                    </a:lnTo>
                    <a:lnTo>
                      <a:pt x="17" y="186"/>
                    </a:lnTo>
                    <a:lnTo>
                      <a:pt x="17" y="187"/>
                    </a:lnTo>
                    <a:lnTo>
                      <a:pt x="18" y="187"/>
                    </a:lnTo>
                    <a:lnTo>
                      <a:pt x="20" y="187"/>
                    </a:lnTo>
                    <a:lnTo>
                      <a:pt x="20" y="186"/>
                    </a:lnTo>
                    <a:lnTo>
                      <a:pt x="21" y="186"/>
                    </a:lnTo>
                    <a:lnTo>
                      <a:pt x="22" y="186"/>
                    </a:lnTo>
                    <a:lnTo>
                      <a:pt x="21" y="185"/>
                    </a:lnTo>
                    <a:lnTo>
                      <a:pt x="21" y="183"/>
                    </a:lnTo>
                    <a:lnTo>
                      <a:pt x="21" y="182"/>
                    </a:lnTo>
                    <a:lnTo>
                      <a:pt x="21" y="181"/>
                    </a:lnTo>
                    <a:lnTo>
                      <a:pt x="21" y="179"/>
                    </a:lnTo>
                    <a:lnTo>
                      <a:pt x="22" y="179"/>
                    </a:lnTo>
                    <a:lnTo>
                      <a:pt x="22" y="178"/>
                    </a:lnTo>
                    <a:lnTo>
                      <a:pt x="22" y="179"/>
                    </a:lnTo>
                    <a:lnTo>
                      <a:pt x="22" y="181"/>
                    </a:lnTo>
                    <a:lnTo>
                      <a:pt x="22" y="182"/>
                    </a:lnTo>
                    <a:lnTo>
                      <a:pt x="24" y="182"/>
                    </a:lnTo>
                    <a:lnTo>
                      <a:pt x="24" y="183"/>
                    </a:lnTo>
                    <a:lnTo>
                      <a:pt x="25" y="183"/>
                    </a:lnTo>
                    <a:lnTo>
                      <a:pt x="26" y="183"/>
                    </a:lnTo>
                    <a:lnTo>
                      <a:pt x="26" y="185"/>
                    </a:lnTo>
                    <a:lnTo>
                      <a:pt x="28" y="185"/>
                    </a:lnTo>
                    <a:lnTo>
                      <a:pt x="29" y="185"/>
                    </a:lnTo>
                    <a:lnTo>
                      <a:pt x="29" y="186"/>
                    </a:lnTo>
                    <a:lnTo>
                      <a:pt x="30" y="186"/>
                    </a:lnTo>
                    <a:lnTo>
                      <a:pt x="31" y="186"/>
                    </a:lnTo>
                    <a:lnTo>
                      <a:pt x="33" y="186"/>
                    </a:lnTo>
                    <a:lnTo>
                      <a:pt x="34" y="186"/>
                    </a:lnTo>
                    <a:lnTo>
                      <a:pt x="35" y="186"/>
                    </a:lnTo>
                    <a:lnTo>
                      <a:pt x="35" y="185"/>
                    </a:lnTo>
                    <a:lnTo>
                      <a:pt x="35" y="186"/>
                    </a:lnTo>
                    <a:lnTo>
                      <a:pt x="35" y="185"/>
                    </a:lnTo>
                    <a:lnTo>
                      <a:pt x="35" y="183"/>
                    </a:lnTo>
                    <a:lnTo>
                      <a:pt x="37" y="183"/>
                    </a:lnTo>
                    <a:lnTo>
                      <a:pt x="37" y="182"/>
                    </a:lnTo>
                    <a:lnTo>
                      <a:pt x="38" y="182"/>
                    </a:lnTo>
                    <a:lnTo>
                      <a:pt x="38" y="181"/>
                    </a:lnTo>
                    <a:lnTo>
                      <a:pt x="38" y="179"/>
                    </a:lnTo>
                    <a:lnTo>
                      <a:pt x="38" y="178"/>
                    </a:lnTo>
                    <a:lnTo>
                      <a:pt x="39" y="178"/>
                    </a:lnTo>
                    <a:lnTo>
                      <a:pt x="41" y="178"/>
                    </a:lnTo>
                    <a:lnTo>
                      <a:pt x="42" y="178"/>
                    </a:lnTo>
                    <a:lnTo>
                      <a:pt x="43" y="178"/>
                    </a:lnTo>
                    <a:lnTo>
                      <a:pt x="45" y="178"/>
                    </a:lnTo>
                    <a:lnTo>
                      <a:pt x="45" y="177"/>
                    </a:lnTo>
                    <a:lnTo>
                      <a:pt x="46" y="177"/>
                    </a:lnTo>
                    <a:lnTo>
                      <a:pt x="47" y="177"/>
                    </a:lnTo>
                    <a:lnTo>
                      <a:pt x="48" y="177"/>
                    </a:lnTo>
                    <a:lnTo>
                      <a:pt x="48" y="178"/>
                    </a:lnTo>
                    <a:lnTo>
                      <a:pt x="50" y="179"/>
                    </a:lnTo>
                    <a:lnTo>
                      <a:pt x="50" y="181"/>
                    </a:lnTo>
                    <a:lnTo>
                      <a:pt x="51" y="181"/>
                    </a:lnTo>
                    <a:lnTo>
                      <a:pt x="51" y="182"/>
                    </a:lnTo>
                    <a:lnTo>
                      <a:pt x="52" y="182"/>
                    </a:lnTo>
                    <a:lnTo>
                      <a:pt x="54" y="182"/>
                    </a:lnTo>
                    <a:lnTo>
                      <a:pt x="54" y="183"/>
                    </a:lnTo>
                    <a:lnTo>
                      <a:pt x="54" y="185"/>
                    </a:lnTo>
                    <a:lnTo>
                      <a:pt x="54" y="186"/>
                    </a:lnTo>
                    <a:lnTo>
                      <a:pt x="55" y="187"/>
                    </a:lnTo>
                    <a:lnTo>
                      <a:pt x="56" y="187"/>
                    </a:lnTo>
                    <a:lnTo>
                      <a:pt x="58" y="187"/>
                    </a:lnTo>
                    <a:lnTo>
                      <a:pt x="58" y="189"/>
                    </a:lnTo>
                    <a:lnTo>
                      <a:pt x="58" y="187"/>
                    </a:lnTo>
                    <a:lnTo>
                      <a:pt x="59" y="187"/>
                    </a:lnTo>
                    <a:lnTo>
                      <a:pt x="60" y="187"/>
                    </a:lnTo>
                    <a:lnTo>
                      <a:pt x="60" y="189"/>
                    </a:lnTo>
                    <a:lnTo>
                      <a:pt x="60" y="187"/>
                    </a:lnTo>
                    <a:lnTo>
                      <a:pt x="62" y="187"/>
                    </a:lnTo>
                    <a:lnTo>
                      <a:pt x="62" y="189"/>
                    </a:lnTo>
                    <a:lnTo>
                      <a:pt x="62" y="187"/>
                    </a:lnTo>
                    <a:lnTo>
                      <a:pt x="63" y="187"/>
                    </a:lnTo>
                    <a:lnTo>
                      <a:pt x="63" y="186"/>
                    </a:lnTo>
                    <a:lnTo>
                      <a:pt x="64" y="186"/>
                    </a:lnTo>
                    <a:lnTo>
                      <a:pt x="64" y="187"/>
                    </a:lnTo>
                    <a:lnTo>
                      <a:pt x="64" y="186"/>
                    </a:lnTo>
                    <a:lnTo>
                      <a:pt x="64" y="187"/>
                    </a:lnTo>
                    <a:lnTo>
                      <a:pt x="65" y="187"/>
                    </a:lnTo>
                    <a:lnTo>
                      <a:pt x="67" y="187"/>
                    </a:lnTo>
                    <a:lnTo>
                      <a:pt x="67" y="189"/>
                    </a:lnTo>
                    <a:lnTo>
                      <a:pt x="67" y="190"/>
                    </a:lnTo>
                    <a:lnTo>
                      <a:pt x="68" y="190"/>
                    </a:lnTo>
                    <a:lnTo>
                      <a:pt x="69" y="190"/>
                    </a:lnTo>
                    <a:lnTo>
                      <a:pt x="68" y="190"/>
                    </a:lnTo>
                    <a:lnTo>
                      <a:pt x="68" y="189"/>
                    </a:lnTo>
                    <a:lnTo>
                      <a:pt x="69" y="189"/>
                    </a:lnTo>
                    <a:lnTo>
                      <a:pt x="68" y="189"/>
                    </a:lnTo>
                    <a:lnTo>
                      <a:pt x="69" y="189"/>
                    </a:lnTo>
                    <a:lnTo>
                      <a:pt x="68" y="189"/>
                    </a:lnTo>
                    <a:lnTo>
                      <a:pt x="69" y="189"/>
                    </a:lnTo>
                    <a:lnTo>
                      <a:pt x="69" y="187"/>
                    </a:lnTo>
                    <a:lnTo>
                      <a:pt x="68" y="187"/>
                    </a:lnTo>
                    <a:lnTo>
                      <a:pt x="68" y="186"/>
                    </a:lnTo>
                    <a:lnTo>
                      <a:pt x="68" y="185"/>
                    </a:lnTo>
                    <a:lnTo>
                      <a:pt x="69" y="185"/>
                    </a:lnTo>
                    <a:lnTo>
                      <a:pt x="68" y="185"/>
                    </a:lnTo>
                    <a:lnTo>
                      <a:pt x="68" y="183"/>
                    </a:lnTo>
                    <a:lnTo>
                      <a:pt x="69" y="183"/>
                    </a:lnTo>
                    <a:lnTo>
                      <a:pt x="69" y="182"/>
                    </a:lnTo>
                    <a:lnTo>
                      <a:pt x="71" y="182"/>
                    </a:lnTo>
                    <a:lnTo>
                      <a:pt x="69" y="182"/>
                    </a:lnTo>
                    <a:lnTo>
                      <a:pt x="69" y="181"/>
                    </a:lnTo>
                    <a:lnTo>
                      <a:pt x="69" y="179"/>
                    </a:lnTo>
                    <a:lnTo>
                      <a:pt x="69" y="178"/>
                    </a:lnTo>
                    <a:lnTo>
                      <a:pt x="69" y="177"/>
                    </a:lnTo>
                    <a:lnTo>
                      <a:pt x="71" y="177"/>
                    </a:lnTo>
                    <a:lnTo>
                      <a:pt x="71" y="176"/>
                    </a:lnTo>
                    <a:lnTo>
                      <a:pt x="71" y="174"/>
                    </a:lnTo>
                    <a:lnTo>
                      <a:pt x="72" y="174"/>
                    </a:lnTo>
                    <a:lnTo>
                      <a:pt x="72" y="173"/>
                    </a:lnTo>
                    <a:lnTo>
                      <a:pt x="72" y="172"/>
                    </a:lnTo>
                    <a:lnTo>
                      <a:pt x="73" y="172"/>
                    </a:lnTo>
                    <a:lnTo>
                      <a:pt x="73" y="170"/>
                    </a:lnTo>
                    <a:lnTo>
                      <a:pt x="72" y="170"/>
                    </a:lnTo>
                    <a:lnTo>
                      <a:pt x="73" y="170"/>
                    </a:lnTo>
                    <a:lnTo>
                      <a:pt x="73" y="169"/>
                    </a:lnTo>
                    <a:lnTo>
                      <a:pt x="72" y="169"/>
                    </a:lnTo>
                    <a:lnTo>
                      <a:pt x="73" y="169"/>
                    </a:lnTo>
                    <a:lnTo>
                      <a:pt x="73" y="168"/>
                    </a:lnTo>
                    <a:lnTo>
                      <a:pt x="73" y="166"/>
                    </a:lnTo>
                    <a:lnTo>
                      <a:pt x="73" y="165"/>
                    </a:lnTo>
                    <a:lnTo>
                      <a:pt x="73" y="164"/>
                    </a:lnTo>
                    <a:lnTo>
                      <a:pt x="72" y="164"/>
                    </a:lnTo>
                    <a:lnTo>
                      <a:pt x="72" y="162"/>
                    </a:lnTo>
                    <a:lnTo>
                      <a:pt x="73" y="162"/>
                    </a:lnTo>
                    <a:lnTo>
                      <a:pt x="72" y="162"/>
                    </a:lnTo>
                    <a:lnTo>
                      <a:pt x="72" y="161"/>
                    </a:lnTo>
                    <a:lnTo>
                      <a:pt x="71" y="160"/>
                    </a:lnTo>
                    <a:lnTo>
                      <a:pt x="69" y="160"/>
                    </a:lnTo>
                    <a:lnTo>
                      <a:pt x="69" y="159"/>
                    </a:lnTo>
                    <a:lnTo>
                      <a:pt x="69" y="157"/>
                    </a:lnTo>
                    <a:lnTo>
                      <a:pt x="68" y="157"/>
                    </a:lnTo>
                    <a:lnTo>
                      <a:pt x="68" y="156"/>
                    </a:lnTo>
                    <a:lnTo>
                      <a:pt x="68" y="155"/>
                    </a:lnTo>
                    <a:lnTo>
                      <a:pt x="67" y="155"/>
                    </a:lnTo>
                    <a:lnTo>
                      <a:pt x="67" y="153"/>
                    </a:lnTo>
                    <a:lnTo>
                      <a:pt x="65" y="153"/>
                    </a:lnTo>
                    <a:lnTo>
                      <a:pt x="65" y="152"/>
                    </a:lnTo>
                    <a:lnTo>
                      <a:pt x="67" y="149"/>
                    </a:lnTo>
                    <a:lnTo>
                      <a:pt x="68" y="145"/>
                    </a:lnTo>
                    <a:lnTo>
                      <a:pt x="68" y="144"/>
                    </a:lnTo>
                    <a:lnTo>
                      <a:pt x="68" y="141"/>
                    </a:lnTo>
                    <a:lnTo>
                      <a:pt x="67" y="139"/>
                    </a:lnTo>
                    <a:lnTo>
                      <a:pt x="67" y="135"/>
                    </a:lnTo>
                    <a:lnTo>
                      <a:pt x="68" y="135"/>
                    </a:lnTo>
                    <a:lnTo>
                      <a:pt x="69" y="135"/>
                    </a:lnTo>
                    <a:lnTo>
                      <a:pt x="71" y="135"/>
                    </a:lnTo>
                    <a:lnTo>
                      <a:pt x="72" y="134"/>
                    </a:lnTo>
                    <a:lnTo>
                      <a:pt x="72" y="135"/>
                    </a:lnTo>
                    <a:lnTo>
                      <a:pt x="73" y="135"/>
                    </a:lnTo>
                    <a:lnTo>
                      <a:pt x="75" y="135"/>
                    </a:lnTo>
                    <a:lnTo>
                      <a:pt x="76" y="135"/>
                    </a:lnTo>
                    <a:lnTo>
                      <a:pt x="76" y="136"/>
                    </a:lnTo>
                    <a:lnTo>
                      <a:pt x="77" y="136"/>
                    </a:lnTo>
                    <a:lnTo>
                      <a:pt x="77" y="138"/>
                    </a:lnTo>
                    <a:lnTo>
                      <a:pt x="79" y="138"/>
                    </a:lnTo>
                    <a:lnTo>
                      <a:pt x="79" y="139"/>
                    </a:lnTo>
                    <a:lnTo>
                      <a:pt x="80" y="139"/>
                    </a:lnTo>
                    <a:lnTo>
                      <a:pt x="81" y="139"/>
                    </a:lnTo>
                    <a:lnTo>
                      <a:pt x="81" y="140"/>
                    </a:lnTo>
                    <a:lnTo>
                      <a:pt x="83" y="140"/>
                    </a:lnTo>
                    <a:lnTo>
                      <a:pt x="83" y="141"/>
                    </a:lnTo>
                    <a:lnTo>
                      <a:pt x="84" y="141"/>
                    </a:lnTo>
                    <a:lnTo>
                      <a:pt x="85" y="141"/>
                    </a:lnTo>
                    <a:lnTo>
                      <a:pt x="85" y="143"/>
                    </a:lnTo>
                    <a:lnTo>
                      <a:pt x="85" y="141"/>
                    </a:lnTo>
                    <a:lnTo>
                      <a:pt x="85" y="143"/>
                    </a:lnTo>
                    <a:lnTo>
                      <a:pt x="86" y="143"/>
                    </a:lnTo>
                    <a:lnTo>
                      <a:pt x="88" y="143"/>
                    </a:lnTo>
                    <a:lnTo>
                      <a:pt x="89" y="143"/>
                    </a:lnTo>
                    <a:lnTo>
                      <a:pt x="90" y="143"/>
                    </a:lnTo>
                    <a:lnTo>
                      <a:pt x="92" y="143"/>
                    </a:lnTo>
                    <a:lnTo>
                      <a:pt x="90" y="143"/>
                    </a:lnTo>
                    <a:lnTo>
                      <a:pt x="90" y="141"/>
                    </a:lnTo>
                    <a:lnTo>
                      <a:pt x="90" y="140"/>
                    </a:lnTo>
                    <a:lnTo>
                      <a:pt x="89" y="140"/>
                    </a:lnTo>
                    <a:lnTo>
                      <a:pt x="89" y="139"/>
                    </a:lnTo>
                    <a:lnTo>
                      <a:pt x="89" y="138"/>
                    </a:lnTo>
                    <a:lnTo>
                      <a:pt x="88" y="138"/>
                    </a:lnTo>
                    <a:lnTo>
                      <a:pt x="88" y="136"/>
                    </a:lnTo>
                    <a:lnTo>
                      <a:pt x="88" y="135"/>
                    </a:lnTo>
                    <a:lnTo>
                      <a:pt x="86" y="135"/>
                    </a:lnTo>
                    <a:lnTo>
                      <a:pt x="86" y="134"/>
                    </a:lnTo>
                    <a:lnTo>
                      <a:pt x="86" y="132"/>
                    </a:lnTo>
                    <a:lnTo>
                      <a:pt x="85" y="132"/>
                    </a:lnTo>
                    <a:lnTo>
                      <a:pt x="85" y="131"/>
                    </a:lnTo>
                    <a:lnTo>
                      <a:pt x="84" y="131"/>
                    </a:lnTo>
                    <a:lnTo>
                      <a:pt x="83" y="131"/>
                    </a:lnTo>
                    <a:lnTo>
                      <a:pt x="83" y="130"/>
                    </a:lnTo>
                    <a:lnTo>
                      <a:pt x="83" y="131"/>
                    </a:lnTo>
                    <a:lnTo>
                      <a:pt x="83" y="130"/>
                    </a:lnTo>
                    <a:lnTo>
                      <a:pt x="83" y="131"/>
                    </a:lnTo>
                    <a:lnTo>
                      <a:pt x="81" y="131"/>
                    </a:lnTo>
                    <a:lnTo>
                      <a:pt x="81" y="130"/>
                    </a:lnTo>
                    <a:lnTo>
                      <a:pt x="81" y="128"/>
                    </a:lnTo>
                    <a:lnTo>
                      <a:pt x="81" y="130"/>
                    </a:lnTo>
                    <a:lnTo>
                      <a:pt x="81" y="128"/>
                    </a:lnTo>
                    <a:lnTo>
                      <a:pt x="80" y="128"/>
                    </a:lnTo>
                    <a:lnTo>
                      <a:pt x="81" y="128"/>
                    </a:lnTo>
                    <a:lnTo>
                      <a:pt x="80" y="128"/>
                    </a:lnTo>
                    <a:lnTo>
                      <a:pt x="80" y="127"/>
                    </a:lnTo>
                    <a:lnTo>
                      <a:pt x="80" y="126"/>
                    </a:lnTo>
                    <a:lnTo>
                      <a:pt x="80" y="124"/>
                    </a:lnTo>
                    <a:lnTo>
                      <a:pt x="79" y="124"/>
                    </a:lnTo>
                    <a:lnTo>
                      <a:pt x="79" y="126"/>
                    </a:lnTo>
                    <a:lnTo>
                      <a:pt x="79" y="124"/>
                    </a:lnTo>
                    <a:lnTo>
                      <a:pt x="79" y="126"/>
                    </a:lnTo>
                    <a:lnTo>
                      <a:pt x="79" y="124"/>
                    </a:lnTo>
                    <a:lnTo>
                      <a:pt x="77" y="124"/>
                    </a:lnTo>
                    <a:lnTo>
                      <a:pt x="77" y="126"/>
                    </a:lnTo>
                    <a:lnTo>
                      <a:pt x="76" y="126"/>
                    </a:lnTo>
                    <a:lnTo>
                      <a:pt x="75" y="126"/>
                    </a:lnTo>
                    <a:lnTo>
                      <a:pt x="75" y="124"/>
                    </a:lnTo>
                    <a:lnTo>
                      <a:pt x="73" y="124"/>
                    </a:lnTo>
                    <a:lnTo>
                      <a:pt x="72" y="124"/>
                    </a:lnTo>
                    <a:lnTo>
                      <a:pt x="72" y="123"/>
                    </a:lnTo>
                    <a:lnTo>
                      <a:pt x="72" y="124"/>
                    </a:lnTo>
                    <a:lnTo>
                      <a:pt x="72" y="123"/>
                    </a:lnTo>
                    <a:lnTo>
                      <a:pt x="71" y="123"/>
                    </a:lnTo>
                    <a:lnTo>
                      <a:pt x="69" y="122"/>
                    </a:lnTo>
                    <a:lnTo>
                      <a:pt x="69" y="123"/>
                    </a:lnTo>
                    <a:lnTo>
                      <a:pt x="69" y="122"/>
                    </a:lnTo>
                    <a:lnTo>
                      <a:pt x="68" y="122"/>
                    </a:lnTo>
                    <a:lnTo>
                      <a:pt x="67" y="122"/>
                    </a:lnTo>
                    <a:lnTo>
                      <a:pt x="67" y="121"/>
                    </a:lnTo>
                    <a:lnTo>
                      <a:pt x="65" y="121"/>
                    </a:lnTo>
                    <a:lnTo>
                      <a:pt x="64" y="121"/>
                    </a:lnTo>
                    <a:lnTo>
                      <a:pt x="63" y="121"/>
                    </a:lnTo>
                    <a:lnTo>
                      <a:pt x="62" y="121"/>
                    </a:lnTo>
                    <a:lnTo>
                      <a:pt x="62" y="119"/>
                    </a:lnTo>
                    <a:lnTo>
                      <a:pt x="60" y="121"/>
                    </a:lnTo>
                    <a:lnTo>
                      <a:pt x="60" y="119"/>
                    </a:lnTo>
                    <a:lnTo>
                      <a:pt x="59" y="119"/>
                    </a:lnTo>
                    <a:lnTo>
                      <a:pt x="59" y="118"/>
                    </a:lnTo>
                    <a:lnTo>
                      <a:pt x="59" y="119"/>
                    </a:lnTo>
                    <a:lnTo>
                      <a:pt x="59" y="118"/>
                    </a:lnTo>
                    <a:lnTo>
                      <a:pt x="58" y="117"/>
                    </a:lnTo>
                    <a:lnTo>
                      <a:pt x="56" y="117"/>
                    </a:lnTo>
                    <a:lnTo>
                      <a:pt x="56" y="115"/>
                    </a:lnTo>
                    <a:lnTo>
                      <a:pt x="55" y="115"/>
                    </a:lnTo>
                    <a:lnTo>
                      <a:pt x="54" y="115"/>
                    </a:lnTo>
                    <a:lnTo>
                      <a:pt x="52" y="115"/>
                    </a:lnTo>
                    <a:lnTo>
                      <a:pt x="51" y="115"/>
                    </a:lnTo>
                    <a:lnTo>
                      <a:pt x="50" y="115"/>
                    </a:lnTo>
                    <a:lnTo>
                      <a:pt x="50" y="114"/>
                    </a:lnTo>
                    <a:lnTo>
                      <a:pt x="48" y="114"/>
                    </a:lnTo>
                    <a:lnTo>
                      <a:pt x="48" y="113"/>
                    </a:lnTo>
                    <a:lnTo>
                      <a:pt x="47" y="113"/>
                    </a:lnTo>
                    <a:lnTo>
                      <a:pt x="47" y="111"/>
                    </a:lnTo>
                    <a:lnTo>
                      <a:pt x="47" y="110"/>
                    </a:lnTo>
                    <a:lnTo>
                      <a:pt x="46" y="110"/>
                    </a:lnTo>
                    <a:lnTo>
                      <a:pt x="46" y="109"/>
                    </a:lnTo>
                    <a:lnTo>
                      <a:pt x="47" y="109"/>
                    </a:lnTo>
                    <a:lnTo>
                      <a:pt x="47" y="107"/>
                    </a:lnTo>
                    <a:lnTo>
                      <a:pt x="47" y="106"/>
                    </a:lnTo>
                    <a:lnTo>
                      <a:pt x="46" y="106"/>
                    </a:lnTo>
                    <a:lnTo>
                      <a:pt x="46" y="105"/>
                    </a:lnTo>
                    <a:lnTo>
                      <a:pt x="46" y="104"/>
                    </a:lnTo>
                    <a:lnTo>
                      <a:pt x="47" y="104"/>
                    </a:lnTo>
                    <a:lnTo>
                      <a:pt x="47" y="102"/>
                    </a:lnTo>
                    <a:lnTo>
                      <a:pt x="47" y="101"/>
                    </a:lnTo>
                    <a:lnTo>
                      <a:pt x="48" y="101"/>
                    </a:lnTo>
                    <a:lnTo>
                      <a:pt x="48" y="100"/>
                    </a:lnTo>
                    <a:lnTo>
                      <a:pt x="50" y="98"/>
                    </a:lnTo>
                    <a:lnTo>
                      <a:pt x="50" y="97"/>
                    </a:lnTo>
                    <a:lnTo>
                      <a:pt x="50" y="96"/>
                    </a:lnTo>
                    <a:lnTo>
                      <a:pt x="51" y="96"/>
                    </a:lnTo>
                    <a:lnTo>
                      <a:pt x="51" y="94"/>
                    </a:lnTo>
                    <a:lnTo>
                      <a:pt x="52" y="93"/>
                    </a:lnTo>
                    <a:lnTo>
                      <a:pt x="54" y="92"/>
                    </a:lnTo>
                    <a:lnTo>
                      <a:pt x="54" y="90"/>
                    </a:lnTo>
                    <a:lnTo>
                      <a:pt x="55" y="89"/>
                    </a:lnTo>
                    <a:lnTo>
                      <a:pt x="55" y="88"/>
                    </a:lnTo>
                    <a:lnTo>
                      <a:pt x="56" y="88"/>
                    </a:lnTo>
                    <a:lnTo>
                      <a:pt x="58" y="87"/>
                    </a:lnTo>
                    <a:lnTo>
                      <a:pt x="59" y="87"/>
                    </a:lnTo>
                    <a:lnTo>
                      <a:pt x="60" y="87"/>
                    </a:lnTo>
                    <a:lnTo>
                      <a:pt x="62" y="85"/>
                    </a:lnTo>
                    <a:lnTo>
                      <a:pt x="63" y="85"/>
                    </a:lnTo>
                    <a:lnTo>
                      <a:pt x="64" y="84"/>
                    </a:lnTo>
                    <a:lnTo>
                      <a:pt x="65" y="84"/>
                    </a:lnTo>
                    <a:lnTo>
                      <a:pt x="67" y="84"/>
                    </a:lnTo>
                    <a:lnTo>
                      <a:pt x="67" y="83"/>
                    </a:lnTo>
                    <a:lnTo>
                      <a:pt x="68" y="83"/>
                    </a:lnTo>
                    <a:lnTo>
                      <a:pt x="69" y="83"/>
                    </a:lnTo>
                    <a:lnTo>
                      <a:pt x="69" y="81"/>
                    </a:lnTo>
                    <a:lnTo>
                      <a:pt x="71" y="81"/>
                    </a:lnTo>
                    <a:lnTo>
                      <a:pt x="72" y="81"/>
                    </a:lnTo>
                    <a:lnTo>
                      <a:pt x="73" y="80"/>
                    </a:lnTo>
                    <a:lnTo>
                      <a:pt x="75" y="80"/>
                    </a:lnTo>
                    <a:lnTo>
                      <a:pt x="76" y="79"/>
                    </a:lnTo>
                    <a:lnTo>
                      <a:pt x="77" y="79"/>
                    </a:lnTo>
                    <a:lnTo>
                      <a:pt x="79" y="79"/>
                    </a:lnTo>
                    <a:lnTo>
                      <a:pt x="79" y="77"/>
                    </a:lnTo>
                    <a:lnTo>
                      <a:pt x="80" y="77"/>
                    </a:lnTo>
                    <a:lnTo>
                      <a:pt x="81" y="77"/>
                    </a:lnTo>
                    <a:lnTo>
                      <a:pt x="81" y="79"/>
                    </a:lnTo>
                    <a:lnTo>
                      <a:pt x="83" y="79"/>
                    </a:lnTo>
                    <a:lnTo>
                      <a:pt x="84" y="79"/>
                    </a:lnTo>
                    <a:lnTo>
                      <a:pt x="85" y="79"/>
                    </a:lnTo>
                    <a:lnTo>
                      <a:pt x="86" y="76"/>
                    </a:lnTo>
                    <a:lnTo>
                      <a:pt x="86" y="73"/>
                    </a:lnTo>
                    <a:lnTo>
                      <a:pt x="85" y="71"/>
                    </a:lnTo>
                    <a:lnTo>
                      <a:pt x="84" y="71"/>
                    </a:lnTo>
                    <a:lnTo>
                      <a:pt x="84" y="70"/>
                    </a:lnTo>
                    <a:lnTo>
                      <a:pt x="84" y="68"/>
                    </a:lnTo>
                    <a:lnTo>
                      <a:pt x="85" y="68"/>
                    </a:lnTo>
                    <a:lnTo>
                      <a:pt x="86" y="66"/>
                    </a:lnTo>
                    <a:lnTo>
                      <a:pt x="88" y="63"/>
                    </a:lnTo>
                    <a:lnTo>
                      <a:pt x="89" y="59"/>
                    </a:lnTo>
                    <a:lnTo>
                      <a:pt x="89" y="58"/>
                    </a:lnTo>
                    <a:lnTo>
                      <a:pt x="89" y="55"/>
                    </a:lnTo>
                    <a:lnTo>
                      <a:pt x="90" y="54"/>
                    </a:lnTo>
                    <a:lnTo>
                      <a:pt x="92" y="54"/>
                    </a:lnTo>
                    <a:lnTo>
                      <a:pt x="93" y="54"/>
                    </a:lnTo>
                    <a:lnTo>
                      <a:pt x="94" y="55"/>
                    </a:lnTo>
                    <a:lnTo>
                      <a:pt x="96" y="55"/>
                    </a:lnTo>
                    <a:lnTo>
                      <a:pt x="97" y="55"/>
                    </a:lnTo>
                    <a:lnTo>
                      <a:pt x="98" y="56"/>
                    </a:lnTo>
                    <a:lnTo>
                      <a:pt x="100" y="56"/>
                    </a:lnTo>
                    <a:lnTo>
                      <a:pt x="101" y="56"/>
                    </a:lnTo>
                    <a:lnTo>
                      <a:pt x="101" y="58"/>
                    </a:lnTo>
                    <a:lnTo>
                      <a:pt x="102" y="58"/>
                    </a:lnTo>
                    <a:lnTo>
                      <a:pt x="103" y="58"/>
                    </a:lnTo>
                    <a:lnTo>
                      <a:pt x="103" y="59"/>
                    </a:lnTo>
                    <a:lnTo>
                      <a:pt x="105" y="59"/>
                    </a:lnTo>
                    <a:lnTo>
                      <a:pt x="105" y="60"/>
                    </a:lnTo>
                    <a:lnTo>
                      <a:pt x="105" y="62"/>
                    </a:lnTo>
                    <a:lnTo>
                      <a:pt x="106" y="62"/>
                    </a:lnTo>
                    <a:lnTo>
                      <a:pt x="107" y="63"/>
                    </a:lnTo>
                    <a:lnTo>
                      <a:pt x="109" y="63"/>
                    </a:lnTo>
                    <a:lnTo>
                      <a:pt x="109" y="64"/>
                    </a:lnTo>
                    <a:lnTo>
                      <a:pt x="106" y="64"/>
                    </a:lnTo>
                    <a:lnTo>
                      <a:pt x="105" y="64"/>
                    </a:lnTo>
                    <a:lnTo>
                      <a:pt x="103" y="64"/>
                    </a:lnTo>
                    <a:lnTo>
                      <a:pt x="101" y="64"/>
                    </a:lnTo>
                    <a:lnTo>
                      <a:pt x="100" y="64"/>
                    </a:lnTo>
                    <a:lnTo>
                      <a:pt x="98" y="66"/>
                    </a:lnTo>
                    <a:lnTo>
                      <a:pt x="98" y="67"/>
                    </a:lnTo>
                    <a:lnTo>
                      <a:pt x="97" y="68"/>
                    </a:lnTo>
                    <a:lnTo>
                      <a:pt x="97" y="70"/>
                    </a:lnTo>
                    <a:lnTo>
                      <a:pt x="97" y="71"/>
                    </a:lnTo>
                    <a:lnTo>
                      <a:pt x="97" y="72"/>
                    </a:lnTo>
                    <a:lnTo>
                      <a:pt x="97" y="73"/>
                    </a:lnTo>
                    <a:lnTo>
                      <a:pt x="97" y="75"/>
                    </a:lnTo>
                    <a:lnTo>
                      <a:pt x="98" y="76"/>
                    </a:lnTo>
                    <a:lnTo>
                      <a:pt x="100" y="76"/>
                    </a:lnTo>
                    <a:lnTo>
                      <a:pt x="101" y="76"/>
                    </a:lnTo>
                    <a:lnTo>
                      <a:pt x="102" y="76"/>
                    </a:lnTo>
                    <a:lnTo>
                      <a:pt x="103" y="76"/>
                    </a:lnTo>
                    <a:lnTo>
                      <a:pt x="105" y="76"/>
                    </a:lnTo>
                    <a:lnTo>
                      <a:pt x="106" y="76"/>
                    </a:lnTo>
                    <a:lnTo>
                      <a:pt x="107" y="76"/>
                    </a:lnTo>
                    <a:lnTo>
                      <a:pt x="107" y="77"/>
                    </a:lnTo>
                    <a:lnTo>
                      <a:pt x="107" y="79"/>
                    </a:lnTo>
                    <a:lnTo>
                      <a:pt x="107" y="80"/>
                    </a:lnTo>
                    <a:lnTo>
                      <a:pt x="106" y="80"/>
                    </a:lnTo>
                    <a:lnTo>
                      <a:pt x="105" y="80"/>
                    </a:lnTo>
                    <a:lnTo>
                      <a:pt x="105" y="81"/>
                    </a:lnTo>
                    <a:lnTo>
                      <a:pt x="106" y="83"/>
                    </a:lnTo>
                    <a:lnTo>
                      <a:pt x="107" y="83"/>
                    </a:lnTo>
                    <a:lnTo>
                      <a:pt x="109" y="83"/>
                    </a:lnTo>
                    <a:lnTo>
                      <a:pt x="110" y="83"/>
                    </a:lnTo>
                    <a:lnTo>
                      <a:pt x="111" y="83"/>
                    </a:lnTo>
                    <a:lnTo>
                      <a:pt x="113" y="83"/>
                    </a:lnTo>
                    <a:lnTo>
                      <a:pt x="113" y="84"/>
                    </a:lnTo>
                    <a:lnTo>
                      <a:pt x="114" y="84"/>
                    </a:lnTo>
                    <a:lnTo>
                      <a:pt x="115" y="84"/>
                    </a:lnTo>
                    <a:lnTo>
                      <a:pt x="117" y="84"/>
                    </a:lnTo>
                    <a:lnTo>
                      <a:pt x="118" y="84"/>
                    </a:lnTo>
                    <a:lnTo>
                      <a:pt x="119" y="84"/>
                    </a:lnTo>
                    <a:lnTo>
                      <a:pt x="120" y="84"/>
                    </a:lnTo>
                    <a:lnTo>
                      <a:pt x="122" y="84"/>
                    </a:lnTo>
                    <a:lnTo>
                      <a:pt x="123" y="84"/>
                    </a:lnTo>
                    <a:lnTo>
                      <a:pt x="123" y="85"/>
                    </a:lnTo>
                    <a:lnTo>
                      <a:pt x="124" y="85"/>
                    </a:lnTo>
                    <a:lnTo>
                      <a:pt x="124" y="87"/>
                    </a:lnTo>
                    <a:lnTo>
                      <a:pt x="124" y="88"/>
                    </a:lnTo>
                    <a:lnTo>
                      <a:pt x="124" y="89"/>
                    </a:lnTo>
                    <a:lnTo>
                      <a:pt x="124" y="90"/>
                    </a:lnTo>
                    <a:lnTo>
                      <a:pt x="124" y="92"/>
                    </a:lnTo>
                    <a:lnTo>
                      <a:pt x="123" y="92"/>
                    </a:lnTo>
                    <a:lnTo>
                      <a:pt x="122" y="92"/>
                    </a:lnTo>
                    <a:lnTo>
                      <a:pt x="120" y="92"/>
                    </a:lnTo>
                    <a:lnTo>
                      <a:pt x="120" y="93"/>
                    </a:lnTo>
                    <a:lnTo>
                      <a:pt x="120" y="92"/>
                    </a:lnTo>
                    <a:lnTo>
                      <a:pt x="120" y="93"/>
                    </a:lnTo>
                    <a:lnTo>
                      <a:pt x="119" y="93"/>
                    </a:lnTo>
                    <a:lnTo>
                      <a:pt x="119" y="94"/>
                    </a:lnTo>
                    <a:lnTo>
                      <a:pt x="119" y="96"/>
                    </a:lnTo>
                    <a:lnTo>
                      <a:pt x="119" y="97"/>
                    </a:lnTo>
                    <a:lnTo>
                      <a:pt x="119" y="98"/>
                    </a:lnTo>
                    <a:lnTo>
                      <a:pt x="120" y="98"/>
                    </a:lnTo>
                    <a:lnTo>
                      <a:pt x="120" y="100"/>
                    </a:lnTo>
                    <a:lnTo>
                      <a:pt x="122" y="100"/>
                    </a:lnTo>
                    <a:lnTo>
                      <a:pt x="122" y="101"/>
                    </a:lnTo>
                    <a:lnTo>
                      <a:pt x="122" y="102"/>
                    </a:lnTo>
                    <a:lnTo>
                      <a:pt x="123" y="102"/>
                    </a:lnTo>
                    <a:lnTo>
                      <a:pt x="123" y="104"/>
                    </a:lnTo>
                    <a:lnTo>
                      <a:pt x="123" y="105"/>
                    </a:lnTo>
                    <a:lnTo>
                      <a:pt x="123" y="106"/>
                    </a:lnTo>
                    <a:lnTo>
                      <a:pt x="124" y="106"/>
                    </a:lnTo>
                    <a:lnTo>
                      <a:pt x="124" y="107"/>
                    </a:lnTo>
                    <a:lnTo>
                      <a:pt x="124" y="109"/>
                    </a:lnTo>
                    <a:lnTo>
                      <a:pt x="126" y="109"/>
                    </a:lnTo>
                    <a:lnTo>
                      <a:pt x="126" y="110"/>
                    </a:lnTo>
                    <a:lnTo>
                      <a:pt x="126" y="109"/>
                    </a:lnTo>
                    <a:lnTo>
                      <a:pt x="124" y="109"/>
                    </a:lnTo>
                    <a:lnTo>
                      <a:pt x="124" y="110"/>
                    </a:lnTo>
                    <a:lnTo>
                      <a:pt x="126" y="110"/>
                    </a:lnTo>
                    <a:lnTo>
                      <a:pt x="127" y="110"/>
                    </a:lnTo>
                    <a:lnTo>
                      <a:pt x="127" y="111"/>
                    </a:lnTo>
                    <a:lnTo>
                      <a:pt x="128" y="111"/>
                    </a:lnTo>
                    <a:lnTo>
                      <a:pt x="128" y="113"/>
                    </a:lnTo>
                    <a:lnTo>
                      <a:pt x="127" y="113"/>
                    </a:lnTo>
                    <a:lnTo>
                      <a:pt x="127" y="114"/>
                    </a:lnTo>
                    <a:lnTo>
                      <a:pt x="128" y="114"/>
                    </a:lnTo>
                    <a:lnTo>
                      <a:pt x="128" y="115"/>
                    </a:lnTo>
                    <a:lnTo>
                      <a:pt x="130" y="115"/>
                    </a:lnTo>
                    <a:lnTo>
                      <a:pt x="131" y="115"/>
                    </a:lnTo>
                    <a:lnTo>
                      <a:pt x="131" y="117"/>
                    </a:lnTo>
                    <a:lnTo>
                      <a:pt x="132" y="117"/>
                    </a:lnTo>
                    <a:lnTo>
                      <a:pt x="132" y="118"/>
                    </a:lnTo>
                    <a:lnTo>
                      <a:pt x="132" y="119"/>
                    </a:lnTo>
                    <a:lnTo>
                      <a:pt x="132" y="121"/>
                    </a:lnTo>
                    <a:lnTo>
                      <a:pt x="131" y="121"/>
                    </a:lnTo>
                    <a:lnTo>
                      <a:pt x="132" y="122"/>
                    </a:lnTo>
                    <a:lnTo>
                      <a:pt x="132" y="123"/>
                    </a:lnTo>
                    <a:lnTo>
                      <a:pt x="134" y="123"/>
                    </a:lnTo>
                    <a:lnTo>
                      <a:pt x="132" y="123"/>
                    </a:lnTo>
                    <a:lnTo>
                      <a:pt x="132" y="124"/>
                    </a:lnTo>
                    <a:lnTo>
                      <a:pt x="131" y="124"/>
                    </a:lnTo>
                    <a:lnTo>
                      <a:pt x="131" y="126"/>
                    </a:lnTo>
                    <a:lnTo>
                      <a:pt x="130" y="126"/>
                    </a:lnTo>
                    <a:lnTo>
                      <a:pt x="128" y="127"/>
                    </a:lnTo>
                    <a:lnTo>
                      <a:pt x="128" y="128"/>
                    </a:lnTo>
                    <a:lnTo>
                      <a:pt x="128" y="130"/>
                    </a:lnTo>
                    <a:lnTo>
                      <a:pt x="128" y="131"/>
                    </a:lnTo>
                    <a:lnTo>
                      <a:pt x="128" y="132"/>
                    </a:lnTo>
                    <a:lnTo>
                      <a:pt x="130" y="132"/>
                    </a:lnTo>
                    <a:lnTo>
                      <a:pt x="131" y="132"/>
                    </a:lnTo>
                    <a:lnTo>
                      <a:pt x="131" y="134"/>
                    </a:lnTo>
                    <a:lnTo>
                      <a:pt x="131" y="135"/>
                    </a:lnTo>
                    <a:lnTo>
                      <a:pt x="132" y="135"/>
                    </a:lnTo>
                    <a:lnTo>
                      <a:pt x="132" y="136"/>
                    </a:lnTo>
                    <a:lnTo>
                      <a:pt x="131" y="136"/>
                    </a:lnTo>
                    <a:lnTo>
                      <a:pt x="131" y="138"/>
                    </a:lnTo>
                    <a:lnTo>
                      <a:pt x="132" y="138"/>
                    </a:lnTo>
                    <a:lnTo>
                      <a:pt x="132" y="136"/>
                    </a:lnTo>
                    <a:lnTo>
                      <a:pt x="134" y="136"/>
                    </a:lnTo>
                    <a:lnTo>
                      <a:pt x="135" y="136"/>
                    </a:lnTo>
                    <a:lnTo>
                      <a:pt x="135" y="138"/>
                    </a:lnTo>
                    <a:lnTo>
                      <a:pt x="135" y="136"/>
                    </a:lnTo>
                    <a:lnTo>
                      <a:pt x="135" y="135"/>
                    </a:lnTo>
                    <a:lnTo>
                      <a:pt x="134" y="135"/>
                    </a:lnTo>
                    <a:lnTo>
                      <a:pt x="134" y="134"/>
                    </a:lnTo>
                    <a:lnTo>
                      <a:pt x="134" y="132"/>
                    </a:lnTo>
                    <a:lnTo>
                      <a:pt x="134" y="131"/>
                    </a:lnTo>
                    <a:lnTo>
                      <a:pt x="135" y="131"/>
                    </a:lnTo>
                    <a:lnTo>
                      <a:pt x="136" y="131"/>
                    </a:lnTo>
                    <a:lnTo>
                      <a:pt x="136" y="132"/>
                    </a:lnTo>
                    <a:lnTo>
                      <a:pt x="137" y="132"/>
                    </a:lnTo>
                    <a:lnTo>
                      <a:pt x="137" y="134"/>
                    </a:lnTo>
                    <a:lnTo>
                      <a:pt x="139" y="134"/>
                    </a:lnTo>
                    <a:lnTo>
                      <a:pt x="139" y="132"/>
                    </a:lnTo>
                    <a:lnTo>
                      <a:pt x="139" y="131"/>
                    </a:lnTo>
                    <a:lnTo>
                      <a:pt x="137" y="131"/>
                    </a:lnTo>
                    <a:lnTo>
                      <a:pt x="137" y="130"/>
                    </a:lnTo>
                    <a:lnTo>
                      <a:pt x="139" y="130"/>
                    </a:lnTo>
                    <a:lnTo>
                      <a:pt x="139" y="128"/>
                    </a:lnTo>
                    <a:lnTo>
                      <a:pt x="139" y="127"/>
                    </a:lnTo>
                    <a:lnTo>
                      <a:pt x="140" y="127"/>
                    </a:lnTo>
                    <a:lnTo>
                      <a:pt x="140" y="126"/>
                    </a:lnTo>
                    <a:lnTo>
                      <a:pt x="140" y="124"/>
                    </a:lnTo>
                    <a:lnTo>
                      <a:pt x="140" y="123"/>
                    </a:lnTo>
                    <a:lnTo>
                      <a:pt x="140" y="122"/>
                    </a:lnTo>
                    <a:lnTo>
                      <a:pt x="141" y="122"/>
                    </a:lnTo>
                    <a:lnTo>
                      <a:pt x="141" y="121"/>
                    </a:lnTo>
                    <a:lnTo>
                      <a:pt x="143" y="121"/>
                    </a:lnTo>
                    <a:lnTo>
                      <a:pt x="144" y="121"/>
                    </a:lnTo>
                    <a:lnTo>
                      <a:pt x="145" y="121"/>
                    </a:lnTo>
                    <a:lnTo>
                      <a:pt x="147" y="121"/>
                    </a:lnTo>
                    <a:lnTo>
                      <a:pt x="148" y="121"/>
                    </a:lnTo>
                    <a:lnTo>
                      <a:pt x="148" y="122"/>
                    </a:lnTo>
                    <a:lnTo>
                      <a:pt x="149" y="122"/>
                    </a:lnTo>
                    <a:lnTo>
                      <a:pt x="149" y="121"/>
                    </a:lnTo>
                    <a:lnTo>
                      <a:pt x="149" y="119"/>
                    </a:lnTo>
                    <a:lnTo>
                      <a:pt x="148" y="119"/>
                    </a:lnTo>
                    <a:lnTo>
                      <a:pt x="148" y="118"/>
                    </a:lnTo>
                    <a:lnTo>
                      <a:pt x="149" y="118"/>
                    </a:lnTo>
                    <a:lnTo>
                      <a:pt x="149" y="117"/>
                    </a:lnTo>
                    <a:lnTo>
                      <a:pt x="149" y="115"/>
                    </a:lnTo>
                    <a:lnTo>
                      <a:pt x="149" y="114"/>
                    </a:lnTo>
                    <a:lnTo>
                      <a:pt x="151" y="114"/>
                    </a:lnTo>
                    <a:lnTo>
                      <a:pt x="152" y="114"/>
                    </a:lnTo>
                    <a:lnTo>
                      <a:pt x="152" y="115"/>
                    </a:lnTo>
                    <a:lnTo>
                      <a:pt x="153" y="115"/>
                    </a:lnTo>
                    <a:lnTo>
                      <a:pt x="153" y="117"/>
                    </a:lnTo>
                    <a:lnTo>
                      <a:pt x="155" y="117"/>
                    </a:lnTo>
                    <a:lnTo>
                      <a:pt x="155" y="118"/>
                    </a:lnTo>
                    <a:lnTo>
                      <a:pt x="156" y="118"/>
                    </a:lnTo>
                    <a:lnTo>
                      <a:pt x="156" y="117"/>
                    </a:lnTo>
                    <a:lnTo>
                      <a:pt x="156" y="115"/>
                    </a:lnTo>
                    <a:lnTo>
                      <a:pt x="156" y="114"/>
                    </a:lnTo>
                    <a:lnTo>
                      <a:pt x="156" y="113"/>
                    </a:lnTo>
                    <a:lnTo>
                      <a:pt x="157" y="113"/>
                    </a:lnTo>
                    <a:lnTo>
                      <a:pt x="157" y="114"/>
                    </a:lnTo>
                    <a:lnTo>
                      <a:pt x="158" y="114"/>
                    </a:lnTo>
                    <a:lnTo>
                      <a:pt x="160" y="114"/>
                    </a:lnTo>
                    <a:lnTo>
                      <a:pt x="161" y="114"/>
                    </a:lnTo>
                    <a:lnTo>
                      <a:pt x="161" y="113"/>
                    </a:lnTo>
                    <a:lnTo>
                      <a:pt x="160" y="114"/>
                    </a:lnTo>
                    <a:lnTo>
                      <a:pt x="158" y="114"/>
                    </a:lnTo>
                    <a:lnTo>
                      <a:pt x="158" y="113"/>
                    </a:lnTo>
                    <a:lnTo>
                      <a:pt x="158" y="111"/>
                    </a:lnTo>
                    <a:lnTo>
                      <a:pt x="158" y="110"/>
                    </a:lnTo>
                    <a:lnTo>
                      <a:pt x="160" y="110"/>
                    </a:lnTo>
                    <a:lnTo>
                      <a:pt x="161" y="109"/>
                    </a:lnTo>
                    <a:lnTo>
                      <a:pt x="161" y="110"/>
                    </a:lnTo>
                    <a:lnTo>
                      <a:pt x="162" y="110"/>
                    </a:lnTo>
                    <a:lnTo>
                      <a:pt x="162" y="111"/>
                    </a:lnTo>
                    <a:lnTo>
                      <a:pt x="164" y="111"/>
                    </a:lnTo>
                    <a:lnTo>
                      <a:pt x="165" y="111"/>
                    </a:lnTo>
                    <a:lnTo>
                      <a:pt x="164" y="111"/>
                    </a:lnTo>
                    <a:lnTo>
                      <a:pt x="164" y="110"/>
                    </a:lnTo>
                    <a:lnTo>
                      <a:pt x="164" y="109"/>
                    </a:lnTo>
                    <a:lnTo>
                      <a:pt x="164" y="107"/>
                    </a:lnTo>
                    <a:lnTo>
                      <a:pt x="165" y="107"/>
                    </a:lnTo>
                    <a:lnTo>
                      <a:pt x="165" y="106"/>
                    </a:lnTo>
                    <a:lnTo>
                      <a:pt x="165" y="105"/>
                    </a:lnTo>
                    <a:lnTo>
                      <a:pt x="165" y="106"/>
                    </a:lnTo>
                    <a:lnTo>
                      <a:pt x="166" y="106"/>
                    </a:lnTo>
                    <a:lnTo>
                      <a:pt x="168" y="106"/>
                    </a:lnTo>
                    <a:lnTo>
                      <a:pt x="168" y="105"/>
                    </a:lnTo>
                    <a:lnTo>
                      <a:pt x="166" y="105"/>
                    </a:lnTo>
                    <a:lnTo>
                      <a:pt x="166" y="104"/>
                    </a:lnTo>
                    <a:lnTo>
                      <a:pt x="166" y="102"/>
                    </a:lnTo>
                    <a:lnTo>
                      <a:pt x="166" y="101"/>
                    </a:lnTo>
                    <a:lnTo>
                      <a:pt x="166" y="100"/>
                    </a:lnTo>
                    <a:lnTo>
                      <a:pt x="168" y="100"/>
                    </a:lnTo>
                    <a:lnTo>
                      <a:pt x="168" y="101"/>
                    </a:lnTo>
                    <a:lnTo>
                      <a:pt x="169" y="101"/>
                    </a:lnTo>
                    <a:lnTo>
                      <a:pt x="169" y="100"/>
                    </a:lnTo>
                    <a:lnTo>
                      <a:pt x="169" y="98"/>
                    </a:lnTo>
                    <a:lnTo>
                      <a:pt x="169" y="97"/>
                    </a:lnTo>
                    <a:lnTo>
                      <a:pt x="170" y="97"/>
                    </a:lnTo>
                    <a:lnTo>
                      <a:pt x="172" y="98"/>
                    </a:lnTo>
                    <a:lnTo>
                      <a:pt x="173" y="98"/>
                    </a:lnTo>
                    <a:lnTo>
                      <a:pt x="173" y="100"/>
                    </a:lnTo>
                    <a:lnTo>
                      <a:pt x="174" y="98"/>
                    </a:lnTo>
                    <a:lnTo>
                      <a:pt x="174" y="100"/>
                    </a:lnTo>
                    <a:lnTo>
                      <a:pt x="174" y="98"/>
                    </a:lnTo>
                    <a:lnTo>
                      <a:pt x="175" y="98"/>
                    </a:lnTo>
                    <a:lnTo>
                      <a:pt x="175" y="97"/>
                    </a:lnTo>
                    <a:lnTo>
                      <a:pt x="174" y="97"/>
                    </a:lnTo>
                    <a:lnTo>
                      <a:pt x="174" y="96"/>
                    </a:lnTo>
                    <a:lnTo>
                      <a:pt x="174" y="94"/>
                    </a:lnTo>
                    <a:lnTo>
                      <a:pt x="173" y="93"/>
                    </a:lnTo>
                    <a:lnTo>
                      <a:pt x="173" y="92"/>
                    </a:lnTo>
                    <a:lnTo>
                      <a:pt x="174" y="92"/>
                    </a:lnTo>
                    <a:lnTo>
                      <a:pt x="174" y="90"/>
                    </a:lnTo>
                    <a:lnTo>
                      <a:pt x="175" y="90"/>
                    </a:lnTo>
                    <a:lnTo>
                      <a:pt x="175" y="89"/>
                    </a:lnTo>
                    <a:lnTo>
                      <a:pt x="177" y="89"/>
                    </a:lnTo>
                    <a:lnTo>
                      <a:pt x="177" y="88"/>
                    </a:lnTo>
                    <a:lnTo>
                      <a:pt x="177" y="87"/>
                    </a:lnTo>
                    <a:lnTo>
                      <a:pt x="175" y="87"/>
                    </a:lnTo>
                    <a:lnTo>
                      <a:pt x="174" y="87"/>
                    </a:lnTo>
                    <a:lnTo>
                      <a:pt x="174" y="85"/>
                    </a:lnTo>
                    <a:lnTo>
                      <a:pt x="174" y="84"/>
                    </a:lnTo>
                    <a:lnTo>
                      <a:pt x="175" y="84"/>
                    </a:lnTo>
                    <a:lnTo>
                      <a:pt x="175" y="83"/>
                    </a:lnTo>
                    <a:lnTo>
                      <a:pt x="177" y="83"/>
                    </a:lnTo>
                    <a:lnTo>
                      <a:pt x="177" y="81"/>
                    </a:lnTo>
                    <a:lnTo>
                      <a:pt x="178" y="81"/>
                    </a:lnTo>
                    <a:lnTo>
                      <a:pt x="177" y="81"/>
                    </a:lnTo>
                    <a:lnTo>
                      <a:pt x="177" y="80"/>
                    </a:lnTo>
                    <a:lnTo>
                      <a:pt x="178" y="80"/>
                    </a:lnTo>
                    <a:lnTo>
                      <a:pt x="178" y="79"/>
                    </a:lnTo>
                    <a:lnTo>
                      <a:pt x="179" y="79"/>
                    </a:lnTo>
                    <a:lnTo>
                      <a:pt x="181" y="79"/>
                    </a:lnTo>
                    <a:lnTo>
                      <a:pt x="181" y="77"/>
                    </a:lnTo>
                    <a:lnTo>
                      <a:pt x="179" y="76"/>
                    </a:lnTo>
                    <a:lnTo>
                      <a:pt x="178" y="76"/>
                    </a:lnTo>
                    <a:lnTo>
                      <a:pt x="178" y="75"/>
                    </a:lnTo>
                    <a:lnTo>
                      <a:pt x="178" y="73"/>
                    </a:lnTo>
                    <a:lnTo>
                      <a:pt x="179" y="73"/>
                    </a:lnTo>
                    <a:lnTo>
                      <a:pt x="181" y="73"/>
                    </a:lnTo>
                    <a:lnTo>
                      <a:pt x="182" y="72"/>
                    </a:lnTo>
                    <a:lnTo>
                      <a:pt x="183" y="72"/>
                    </a:lnTo>
                    <a:lnTo>
                      <a:pt x="185" y="72"/>
                    </a:lnTo>
                    <a:lnTo>
                      <a:pt x="185" y="73"/>
                    </a:lnTo>
                    <a:lnTo>
                      <a:pt x="185" y="75"/>
                    </a:lnTo>
                    <a:lnTo>
                      <a:pt x="185" y="76"/>
                    </a:lnTo>
                    <a:lnTo>
                      <a:pt x="186" y="76"/>
                    </a:lnTo>
                    <a:lnTo>
                      <a:pt x="187" y="76"/>
                    </a:lnTo>
                    <a:lnTo>
                      <a:pt x="187" y="77"/>
                    </a:lnTo>
                    <a:lnTo>
                      <a:pt x="189" y="77"/>
                    </a:lnTo>
                    <a:lnTo>
                      <a:pt x="190" y="77"/>
                    </a:lnTo>
                    <a:lnTo>
                      <a:pt x="190" y="76"/>
                    </a:lnTo>
                    <a:lnTo>
                      <a:pt x="190" y="75"/>
                    </a:lnTo>
                    <a:lnTo>
                      <a:pt x="191" y="75"/>
                    </a:lnTo>
                    <a:lnTo>
                      <a:pt x="191" y="73"/>
                    </a:lnTo>
                    <a:lnTo>
                      <a:pt x="191" y="72"/>
                    </a:lnTo>
                    <a:lnTo>
                      <a:pt x="192" y="72"/>
                    </a:lnTo>
                    <a:lnTo>
                      <a:pt x="192" y="71"/>
                    </a:lnTo>
                    <a:lnTo>
                      <a:pt x="192" y="70"/>
                    </a:lnTo>
                    <a:lnTo>
                      <a:pt x="194" y="70"/>
                    </a:lnTo>
                    <a:lnTo>
                      <a:pt x="194" y="68"/>
                    </a:lnTo>
                    <a:lnTo>
                      <a:pt x="195" y="67"/>
                    </a:lnTo>
                    <a:lnTo>
                      <a:pt x="195" y="66"/>
                    </a:lnTo>
                    <a:lnTo>
                      <a:pt x="195" y="64"/>
                    </a:lnTo>
                    <a:lnTo>
                      <a:pt x="196" y="64"/>
                    </a:lnTo>
                    <a:lnTo>
                      <a:pt x="198" y="64"/>
                    </a:lnTo>
                    <a:lnTo>
                      <a:pt x="198" y="66"/>
                    </a:lnTo>
                    <a:lnTo>
                      <a:pt x="198" y="67"/>
                    </a:lnTo>
                    <a:lnTo>
                      <a:pt x="199" y="68"/>
                    </a:lnTo>
                    <a:lnTo>
                      <a:pt x="199" y="67"/>
                    </a:lnTo>
                    <a:lnTo>
                      <a:pt x="200" y="67"/>
                    </a:lnTo>
                    <a:lnTo>
                      <a:pt x="200" y="66"/>
                    </a:lnTo>
                    <a:lnTo>
                      <a:pt x="202" y="66"/>
                    </a:lnTo>
                    <a:lnTo>
                      <a:pt x="203" y="66"/>
                    </a:lnTo>
                    <a:lnTo>
                      <a:pt x="203" y="67"/>
                    </a:lnTo>
                    <a:lnTo>
                      <a:pt x="202" y="67"/>
                    </a:lnTo>
                    <a:lnTo>
                      <a:pt x="202" y="68"/>
                    </a:lnTo>
                    <a:lnTo>
                      <a:pt x="203" y="68"/>
                    </a:lnTo>
                    <a:lnTo>
                      <a:pt x="203" y="70"/>
                    </a:lnTo>
                    <a:lnTo>
                      <a:pt x="203" y="68"/>
                    </a:lnTo>
                    <a:lnTo>
                      <a:pt x="204" y="68"/>
                    </a:lnTo>
                    <a:lnTo>
                      <a:pt x="204" y="67"/>
                    </a:lnTo>
                    <a:lnTo>
                      <a:pt x="204" y="66"/>
                    </a:lnTo>
                    <a:lnTo>
                      <a:pt x="204" y="64"/>
                    </a:lnTo>
                    <a:lnTo>
                      <a:pt x="206" y="64"/>
                    </a:lnTo>
                    <a:lnTo>
                      <a:pt x="206" y="66"/>
                    </a:lnTo>
                    <a:lnTo>
                      <a:pt x="206" y="64"/>
                    </a:lnTo>
                    <a:lnTo>
                      <a:pt x="207" y="64"/>
                    </a:lnTo>
                    <a:lnTo>
                      <a:pt x="208" y="64"/>
                    </a:lnTo>
                    <a:lnTo>
                      <a:pt x="208" y="63"/>
                    </a:lnTo>
                    <a:lnTo>
                      <a:pt x="209" y="62"/>
                    </a:lnTo>
                    <a:lnTo>
                      <a:pt x="211" y="62"/>
                    </a:lnTo>
                    <a:lnTo>
                      <a:pt x="211" y="63"/>
                    </a:lnTo>
                    <a:lnTo>
                      <a:pt x="212" y="63"/>
                    </a:lnTo>
                    <a:lnTo>
                      <a:pt x="213" y="63"/>
                    </a:lnTo>
                    <a:lnTo>
                      <a:pt x="215" y="63"/>
                    </a:lnTo>
                    <a:lnTo>
                      <a:pt x="215" y="62"/>
                    </a:lnTo>
                    <a:lnTo>
                      <a:pt x="215" y="60"/>
                    </a:lnTo>
                    <a:lnTo>
                      <a:pt x="216" y="60"/>
                    </a:lnTo>
                    <a:lnTo>
                      <a:pt x="217" y="60"/>
                    </a:lnTo>
                    <a:lnTo>
                      <a:pt x="217" y="62"/>
                    </a:lnTo>
                    <a:lnTo>
                      <a:pt x="219" y="62"/>
                    </a:lnTo>
                    <a:lnTo>
                      <a:pt x="219" y="63"/>
                    </a:lnTo>
                    <a:lnTo>
                      <a:pt x="220" y="63"/>
                    </a:lnTo>
                    <a:lnTo>
                      <a:pt x="221" y="63"/>
                    </a:lnTo>
                    <a:lnTo>
                      <a:pt x="221" y="62"/>
                    </a:lnTo>
                    <a:lnTo>
                      <a:pt x="220" y="62"/>
                    </a:lnTo>
                    <a:lnTo>
                      <a:pt x="219" y="62"/>
                    </a:lnTo>
                    <a:lnTo>
                      <a:pt x="219" y="60"/>
                    </a:lnTo>
                    <a:lnTo>
                      <a:pt x="220" y="60"/>
                    </a:lnTo>
                    <a:lnTo>
                      <a:pt x="220" y="59"/>
                    </a:lnTo>
                    <a:lnTo>
                      <a:pt x="221" y="59"/>
                    </a:lnTo>
                    <a:lnTo>
                      <a:pt x="221" y="60"/>
                    </a:lnTo>
                    <a:lnTo>
                      <a:pt x="223" y="60"/>
                    </a:lnTo>
                    <a:lnTo>
                      <a:pt x="224" y="60"/>
                    </a:lnTo>
                    <a:lnTo>
                      <a:pt x="225" y="60"/>
                    </a:lnTo>
                    <a:lnTo>
                      <a:pt x="227" y="62"/>
                    </a:lnTo>
                    <a:lnTo>
                      <a:pt x="228" y="62"/>
                    </a:lnTo>
                    <a:lnTo>
                      <a:pt x="227" y="60"/>
                    </a:lnTo>
                    <a:lnTo>
                      <a:pt x="227" y="59"/>
                    </a:lnTo>
                    <a:lnTo>
                      <a:pt x="228" y="59"/>
                    </a:lnTo>
                    <a:lnTo>
                      <a:pt x="228" y="58"/>
                    </a:lnTo>
                    <a:lnTo>
                      <a:pt x="227" y="58"/>
                    </a:lnTo>
                    <a:lnTo>
                      <a:pt x="225" y="58"/>
                    </a:lnTo>
                    <a:lnTo>
                      <a:pt x="225" y="56"/>
                    </a:lnTo>
                    <a:lnTo>
                      <a:pt x="227" y="56"/>
                    </a:lnTo>
                    <a:lnTo>
                      <a:pt x="227" y="55"/>
                    </a:lnTo>
                    <a:lnTo>
                      <a:pt x="228" y="55"/>
                    </a:lnTo>
                    <a:lnTo>
                      <a:pt x="228" y="56"/>
                    </a:lnTo>
                    <a:lnTo>
                      <a:pt x="229" y="56"/>
                    </a:lnTo>
                    <a:lnTo>
                      <a:pt x="230" y="56"/>
                    </a:lnTo>
                    <a:lnTo>
                      <a:pt x="232" y="56"/>
                    </a:lnTo>
                    <a:lnTo>
                      <a:pt x="232" y="55"/>
                    </a:lnTo>
                    <a:lnTo>
                      <a:pt x="233" y="55"/>
                    </a:lnTo>
                    <a:lnTo>
                      <a:pt x="233" y="54"/>
                    </a:lnTo>
                    <a:lnTo>
                      <a:pt x="233" y="52"/>
                    </a:lnTo>
                    <a:lnTo>
                      <a:pt x="234" y="52"/>
                    </a:lnTo>
                    <a:lnTo>
                      <a:pt x="234" y="54"/>
                    </a:lnTo>
                    <a:lnTo>
                      <a:pt x="234" y="55"/>
                    </a:lnTo>
                    <a:lnTo>
                      <a:pt x="236" y="55"/>
                    </a:lnTo>
                    <a:lnTo>
                      <a:pt x="237" y="55"/>
                    </a:lnTo>
                    <a:lnTo>
                      <a:pt x="237" y="54"/>
                    </a:lnTo>
                    <a:lnTo>
                      <a:pt x="237" y="52"/>
                    </a:lnTo>
                    <a:lnTo>
                      <a:pt x="238" y="52"/>
                    </a:lnTo>
                    <a:lnTo>
                      <a:pt x="238" y="54"/>
                    </a:lnTo>
                    <a:lnTo>
                      <a:pt x="238" y="55"/>
                    </a:lnTo>
                    <a:lnTo>
                      <a:pt x="238" y="56"/>
                    </a:lnTo>
                    <a:lnTo>
                      <a:pt x="238" y="55"/>
                    </a:lnTo>
                    <a:lnTo>
                      <a:pt x="240" y="55"/>
                    </a:lnTo>
                    <a:lnTo>
                      <a:pt x="241" y="55"/>
                    </a:lnTo>
                    <a:lnTo>
                      <a:pt x="241" y="56"/>
                    </a:lnTo>
                    <a:lnTo>
                      <a:pt x="242" y="56"/>
                    </a:lnTo>
                    <a:lnTo>
                      <a:pt x="244" y="56"/>
                    </a:lnTo>
                    <a:lnTo>
                      <a:pt x="244" y="55"/>
                    </a:lnTo>
                    <a:lnTo>
                      <a:pt x="245" y="55"/>
                    </a:lnTo>
                    <a:lnTo>
                      <a:pt x="245" y="54"/>
                    </a:lnTo>
                    <a:lnTo>
                      <a:pt x="246" y="54"/>
                    </a:lnTo>
                    <a:lnTo>
                      <a:pt x="245" y="52"/>
                    </a:lnTo>
                    <a:lnTo>
                      <a:pt x="246" y="52"/>
                    </a:lnTo>
                    <a:lnTo>
                      <a:pt x="247" y="51"/>
                    </a:lnTo>
                    <a:lnTo>
                      <a:pt x="247" y="52"/>
                    </a:lnTo>
                    <a:lnTo>
                      <a:pt x="249" y="52"/>
                    </a:lnTo>
                    <a:lnTo>
                      <a:pt x="247" y="52"/>
                    </a:lnTo>
                    <a:lnTo>
                      <a:pt x="247" y="54"/>
                    </a:lnTo>
                    <a:lnTo>
                      <a:pt x="247" y="55"/>
                    </a:lnTo>
                    <a:lnTo>
                      <a:pt x="247" y="56"/>
                    </a:lnTo>
                    <a:lnTo>
                      <a:pt x="249" y="55"/>
                    </a:lnTo>
                    <a:lnTo>
                      <a:pt x="249" y="54"/>
                    </a:lnTo>
                    <a:lnTo>
                      <a:pt x="250" y="52"/>
                    </a:lnTo>
                    <a:lnTo>
                      <a:pt x="251" y="52"/>
                    </a:lnTo>
                    <a:lnTo>
                      <a:pt x="251" y="54"/>
                    </a:lnTo>
                    <a:lnTo>
                      <a:pt x="253" y="54"/>
                    </a:lnTo>
                    <a:lnTo>
                      <a:pt x="253" y="55"/>
                    </a:lnTo>
                    <a:lnTo>
                      <a:pt x="254" y="54"/>
                    </a:lnTo>
                    <a:lnTo>
                      <a:pt x="254" y="55"/>
                    </a:lnTo>
                    <a:lnTo>
                      <a:pt x="255" y="55"/>
                    </a:lnTo>
                    <a:lnTo>
                      <a:pt x="254" y="56"/>
                    </a:lnTo>
                    <a:lnTo>
                      <a:pt x="255" y="58"/>
                    </a:lnTo>
                    <a:lnTo>
                      <a:pt x="257" y="58"/>
                    </a:lnTo>
                    <a:lnTo>
                      <a:pt x="258" y="58"/>
                    </a:lnTo>
                    <a:lnTo>
                      <a:pt x="258" y="59"/>
                    </a:lnTo>
                    <a:lnTo>
                      <a:pt x="257" y="60"/>
                    </a:lnTo>
                    <a:lnTo>
                      <a:pt x="257" y="62"/>
                    </a:lnTo>
                    <a:lnTo>
                      <a:pt x="258" y="62"/>
                    </a:lnTo>
                    <a:lnTo>
                      <a:pt x="259" y="62"/>
                    </a:lnTo>
                    <a:lnTo>
                      <a:pt x="261" y="62"/>
                    </a:lnTo>
                    <a:lnTo>
                      <a:pt x="262" y="62"/>
                    </a:lnTo>
                    <a:lnTo>
                      <a:pt x="263" y="62"/>
                    </a:lnTo>
                    <a:lnTo>
                      <a:pt x="264" y="62"/>
                    </a:lnTo>
                    <a:lnTo>
                      <a:pt x="264" y="63"/>
                    </a:lnTo>
                    <a:lnTo>
                      <a:pt x="266" y="63"/>
                    </a:lnTo>
                    <a:lnTo>
                      <a:pt x="267" y="63"/>
                    </a:lnTo>
                    <a:lnTo>
                      <a:pt x="267" y="62"/>
                    </a:lnTo>
                    <a:lnTo>
                      <a:pt x="268" y="62"/>
                    </a:lnTo>
                    <a:lnTo>
                      <a:pt x="267" y="62"/>
                    </a:lnTo>
                    <a:lnTo>
                      <a:pt x="267" y="60"/>
                    </a:lnTo>
                    <a:lnTo>
                      <a:pt x="268" y="60"/>
                    </a:lnTo>
                    <a:lnTo>
                      <a:pt x="268" y="59"/>
                    </a:lnTo>
                    <a:lnTo>
                      <a:pt x="270" y="59"/>
                    </a:lnTo>
                    <a:lnTo>
                      <a:pt x="270" y="58"/>
                    </a:lnTo>
                    <a:lnTo>
                      <a:pt x="270" y="59"/>
                    </a:lnTo>
                    <a:lnTo>
                      <a:pt x="270" y="58"/>
                    </a:lnTo>
                    <a:lnTo>
                      <a:pt x="271" y="58"/>
                    </a:lnTo>
                    <a:lnTo>
                      <a:pt x="272" y="58"/>
                    </a:lnTo>
                    <a:lnTo>
                      <a:pt x="274" y="56"/>
                    </a:lnTo>
                    <a:lnTo>
                      <a:pt x="274" y="55"/>
                    </a:lnTo>
                    <a:lnTo>
                      <a:pt x="275" y="55"/>
                    </a:lnTo>
                    <a:lnTo>
                      <a:pt x="275" y="54"/>
                    </a:lnTo>
                    <a:lnTo>
                      <a:pt x="276" y="54"/>
                    </a:lnTo>
                    <a:lnTo>
                      <a:pt x="276" y="52"/>
                    </a:lnTo>
                    <a:lnTo>
                      <a:pt x="278" y="52"/>
                    </a:lnTo>
                    <a:lnTo>
                      <a:pt x="279" y="51"/>
                    </a:lnTo>
                    <a:lnTo>
                      <a:pt x="278" y="51"/>
                    </a:lnTo>
                    <a:lnTo>
                      <a:pt x="279" y="51"/>
                    </a:lnTo>
                    <a:lnTo>
                      <a:pt x="280" y="50"/>
                    </a:lnTo>
                    <a:lnTo>
                      <a:pt x="281" y="50"/>
                    </a:lnTo>
                    <a:lnTo>
                      <a:pt x="281" y="49"/>
                    </a:lnTo>
                    <a:lnTo>
                      <a:pt x="283" y="47"/>
                    </a:lnTo>
                    <a:lnTo>
                      <a:pt x="283" y="46"/>
                    </a:lnTo>
                    <a:lnTo>
                      <a:pt x="284" y="46"/>
                    </a:lnTo>
                    <a:lnTo>
                      <a:pt x="284" y="45"/>
                    </a:lnTo>
                    <a:lnTo>
                      <a:pt x="284" y="43"/>
                    </a:lnTo>
                    <a:lnTo>
                      <a:pt x="285" y="43"/>
                    </a:lnTo>
                    <a:lnTo>
                      <a:pt x="285" y="42"/>
                    </a:lnTo>
                    <a:lnTo>
                      <a:pt x="285" y="41"/>
                    </a:lnTo>
                    <a:lnTo>
                      <a:pt x="287" y="41"/>
                    </a:lnTo>
                    <a:lnTo>
                      <a:pt x="287" y="39"/>
                    </a:lnTo>
                    <a:lnTo>
                      <a:pt x="287" y="38"/>
                    </a:lnTo>
                    <a:lnTo>
                      <a:pt x="285" y="38"/>
                    </a:lnTo>
                    <a:lnTo>
                      <a:pt x="284" y="38"/>
                    </a:lnTo>
                    <a:lnTo>
                      <a:pt x="284" y="37"/>
                    </a:lnTo>
                    <a:lnTo>
                      <a:pt x="284" y="35"/>
                    </a:lnTo>
                    <a:lnTo>
                      <a:pt x="284" y="34"/>
                    </a:lnTo>
                    <a:lnTo>
                      <a:pt x="284" y="33"/>
                    </a:lnTo>
                    <a:lnTo>
                      <a:pt x="285" y="33"/>
                    </a:lnTo>
                    <a:lnTo>
                      <a:pt x="285" y="32"/>
                    </a:lnTo>
                    <a:lnTo>
                      <a:pt x="285" y="30"/>
                    </a:lnTo>
                    <a:lnTo>
                      <a:pt x="287" y="30"/>
                    </a:lnTo>
                    <a:lnTo>
                      <a:pt x="287" y="29"/>
                    </a:lnTo>
                    <a:lnTo>
                      <a:pt x="287" y="28"/>
                    </a:lnTo>
                    <a:lnTo>
                      <a:pt x="288" y="28"/>
                    </a:lnTo>
                    <a:lnTo>
                      <a:pt x="288" y="26"/>
                    </a:lnTo>
                    <a:lnTo>
                      <a:pt x="289" y="26"/>
                    </a:lnTo>
                    <a:lnTo>
                      <a:pt x="289" y="28"/>
                    </a:lnTo>
                    <a:lnTo>
                      <a:pt x="289" y="30"/>
                    </a:lnTo>
                    <a:lnTo>
                      <a:pt x="289" y="32"/>
                    </a:lnTo>
                    <a:lnTo>
                      <a:pt x="291" y="33"/>
                    </a:lnTo>
                    <a:lnTo>
                      <a:pt x="291" y="34"/>
                    </a:lnTo>
                    <a:lnTo>
                      <a:pt x="292" y="34"/>
                    </a:lnTo>
                    <a:lnTo>
                      <a:pt x="292" y="35"/>
                    </a:lnTo>
                    <a:lnTo>
                      <a:pt x="292" y="37"/>
                    </a:lnTo>
                    <a:lnTo>
                      <a:pt x="293" y="38"/>
                    </a:lnTo>
                    <a:lnTo>
                      <a:pt x="293" y="37"/>
                    </a:lnTo>
                    <a:lnTo>
                      <a:pt x="293" y="35"/>
                    </a:lnTo>
                    <a:lnTo>
                      <a:pt x="293" y="34"/>
                    </a:lnTo>
                    <a:lnTo>
                      <a:pt x="293" y="33"/>
                    </a:lnTo>
                    <a:lnTo>
                      <a:pt x="295" y="33"/>
                    </a:lnTo>
                    <a:lnTo>
                      <a:pt x="296" y="33"/>
                    </a:lnTo>
                    <a:lnTo>
                      <a:pt x="295" y="33"/>
                    </a:lnTo>
                    <a:lnTo>
                      <a:pt x="296" y="34"/>
                    </a:lnTo>
                    <a:lnTo>
                      <a:pt x="295" y="35"/>
                    </a:lnTo>
                    <a:lnTo>
                      <a:pt x="296" y="34"/>
                    </a:lnTo>
                    <a:lnTo>
                      <a:pt x="296" y="35"/>
                    </a:lnTo>
                    <a:lnTo>
                      <a:pt x="297" y="37"/>
                    </a:lnTo>
                    <a:lnTo>
                      <a:pt x="297" y="35"/>
                    </a:lnTo>
                    <a:lnTo>
                      <a:pt x="299" y="35"/>
                    </a:lnTo>
                    <a:lnTo>
                      <a:pt x="300" y="35"/>
                    </a:lnTo>
                    <a:lnTo>
                      <a:pt x="301" y="37"/>
                    </a:lnTo>
                    <a:lnTo>
                      <a:pt x="301" y="35"/>
                    </a:lnTo>
                    <a:lnTo>
                      <a:pt x="300" y="34"/>
                    </a:lnTo>
                    <a:lnTo>
                      <a:pt x="299" y="34"/>
                    </a:lnTo>
                    <a:lnTo>
                      <a:pt x="297" y="33"/>
                    </a:lnTo>
                    <a:lnTo>
                      <a:pt x="297" y="32"/>
                    </a:lnTo>
                    <a:lnTo>
                      <a:pt x="297" y="30"/>
                    </a:lnTo>
                    <a:lnTo>
                      <a:pt x="300" y="30"/>
                    </a:lnTo>
                    <a:lnTo>
                      <a:pt x="300" y="29"/>
                    </a:lnTo>
                    <a:lnTo>
                      <a:pt x="300" y="28"/>
                    </a:lnTo>
                    <a:lnTo>
                      <a:pt x="300" y="26"/>
                    </a:lnTo>
                    <a:lnTo>
                      <a:pt x="299" y="26"/>
                    </a:lnTo>
                    <a:lnTo>
                      <a:pt x="299" y="25"/>
                    </a:lnTo>
                    <a:lnTo>
                      <a:pt x="300" y="25"/>
                    </a:lnTo>
                    <a:lnTo>
                      <a:pt x="301" y="25"/>
                    </a:lnTo>
                    <a:lnTo>
                      <a:pt x="301" y="24"/>
                    </a:lnTo>
                    <a:lnTo>
                      <a:pt x="300" y="24"/>
                    </a:lnTo>
                    <a:lnTo>
                      <a:pt x="300" y="22"/>
                    </a:lnTo>
                    <a:lnTo>
                      <a:pt x="301" y="22"/>
                    </a:lnTo>
                    <a:lnTo>
                      <a:pt x="301" y="21"/>
                    </a:lnTo>
                    <a:lnTo>
                      <a:pt x="301" y="20"/>
                    </a:lnTo>
                    <a:lnTo>
                      <a:pt x="300" y="20"/>
                    </a:lnTo>
                    <a:lnTo>
                      <a:pt x="300" y="18"/>
                    </a:lnTo>
                    <a:lnTo>
                      <a:pt x="299" y="18"/>
                    </a:lnTo>
                    <a:lnTo>
                      <a:pt x="299" y="17"/>
                    </a:lnTo>
                    <a:lnTo>
                      <a:pt x="300" y="17"/>
                    </a:lnTo>
                    <a:lnTo>
                      <a:pt x="300" y="16"/>
                    </a:lnTo>
                    <a:lnTo>
                      <a:pt x="299" y="16"/>
                    </a:lnTo>
                    <a:lnTo>
                      <a:pt x="299" y="15"/>
                    </a:lnTo>
                    <a:lnTo>
                      <a:pt x="299" y="13"/>
                    </a:lnTo>
                    <a:lnTo>
                      <a:pt x="299" y="12"/>
                    </a:lnTo>
                    <a:lnTo>
                      <a:pt x="299" y="11"/>
                    </a:lnTo>
                    <a:lnTo>
                      <a:pt x="299" y="9"/>
                    </a:lnTo>
                    <a:lnTo>
                      <a:pt x="299" y="8"/>
                    </a:lnTo>
                    <a:lnTo>
                      <a:pt x="300" y="8"/>
                    </a:lnTo>
                    <a:lnTo>
                      <a:pt x="300" y="7"/>
                    </a:lnTo>
                    <a:lnTo>
                      <a:pt x="301" y="7"/>
                    </a:lnTo>
                    <a:lnTo>
                      <a:pt x="302" y="7"/>
                    </a:lnTo>
                    <a:lnTo>
                      <a:pt x="302" y="5"/>
                    </a:lnTo>
                    <a:lnTo>
                      <a:pt x="304" y="5"/>
                    </a:lnTo>
                    <a:lnTo>
                      <a:pt x="304" y="7"/>
                    </a:lnTo>
                    <a:lnTo>
                      <a:pt x="305" y="7"/>
                    </a:lnTo>
                    <a:lnTo>
                      <a:pt x="305" y="5"/>
                    </a:lnTo>
                    <a:lnTo>
                      <a:pt x="306" y="5"/>
                    </a:lnTo>
                    <a:lnTo>
                      <a:pt x="309" y="8"/>
                    </a:lnTo>
                    <a:lnTo>
                      <a:pt x="310" y="11"/>
                    </a:lnTo>
                    <a:lnTo>
                      <a:pt x="314" y="12"/>
                    </a:lnTo>
                    <a:lnTo>
                      <a:pt x="316" y="15"/>
                    </a:lnTo>
                    <a:lnTo>
                      <a:pt x="317" y="15"/>
                    </a:lnTo>
                    <a:lnTo>
                      <a:pt x="318" y="15"/>
                    </a:lnTo>
                    <a:lnTo>
                      <a:pt x="321" y="15"/>
                    </a:lnTo>
                    <a:lnTo>
                      <a:pt x="322" y="15"/>
                    </a:lnTo>
                    <a:lnTo>
                      <a:pt x="323" y="15"/>
                    </a:lnTo>
                    <a:lnTo>
                      <a:pt x="325" y="15"/>
                    </a:lnTo>
                    <a:lnTo>
                      <a:pt x="327" y="15"/>
                    </a:lnTo>
                    <a:lnTo>
                      <a:pt x="329" y="15"/>
                    </a:lnTo>
                    <a:lnTo>
                      <a:pt x="330" y="15"/>
                    </a:lnTo>
                    <a:lnTo>
                      <a:pt x="331" y="15"/>
                    </a:lnTo>
                    <a:lnTo>
                      <a:pt x="336" y="16"/>
                    </a:lnTo>
                    <a:lnTo>
                      <a:pt x="339" y="16"/>
                    </a:lnTo>
                    <a:lnTo>
                      <a:pt x="340" y="16"/>
                    </a:lnTo>
                    <a:lnTo>
                      <a:pt x="340" y="17"/>
                    </a:lnTo>
                    <a:lnTo>
                      <a:pt x="342" y="17"/>
                    </a:lnTo>
                    <a:lnTo>
                      <a:pt x="342" y="18"/>
                    </a:lnTo>
                    <a:lnTo>
                      <a:pt x="343" y="20"/>
                    </a:lnTo>
                    <a:lnTo>
                      <a:pt x="343" y="21"/>
                    </a:lnTo>
                    <a:lnTo>
                      <a:pt x="343" y="22"/>
                    </a:lnTo>
                    <a:lnTo>
                      <a:pt x="344" y="22"/>
                    </a:lnTo>
                    <a:lnTo>
                      <a:pt x="344" y="24"/>
                    </a:lnTo>
                    <a:lnTo>
                      <a:pt x="346" y="24"/>
                    </a:lnTo>
                    <a:lnTo>
                      <a:pt x="346" y="25"/>
                    </a:lnTo>
                    <a:lnTo>
                      <a:pt x="347" y="25"/>
                    </a:lnTo>
                    <a:lnTo>
                      <a:pt x="347" y="26"/>
                    </a:lnTo>
                    <a:lnTo>
                      <a:pt x="348" y="26"/>
                    </a:lnTo>
                    <a:lnTo>
                      <a:pt x="348" y="28"/>
                    </a:lnTo>
                    <a:lnTo>
                      <a:pt x="350" y="28"/>
                    </a:lnTo>
                    <a:lnTo>
                      <a:pt x="350" y="26"/>
                    </a:lnTo>
                    <a:lnTo>
                      <a:pt x="351" y="26"/>
                    </a:lnTo>
                    <a:lnTo>
                      <a:pt x="351" y="25"/>
                    </a:lnTo>
                    <a:lnTo>
                      <a:pt x="351" y="24"/>
                    </a:lnTo>
                    <a:lnTo>
                      <a:pt x="352" y="24"/>
                    </a:lnTo>
                    <a:lnTo>
                      <a:pt x="352" y="22"/>
                    </a:lnTo>
                    <a:lnTo>
                      <a:pt x="353" y="22"/>
                    </a:lnTo>
                    <a:lnTo>
                      <a:pt x="355" y="22"/>
                    </a:lnTo>
                    <a:lnTo>
                      <a:pt x="356" y="22"/>
                    </a:lnTo>
                    <a:lnTo>
                      <a:pt x="356" y="21"/>
                    </a:lnTo>
                    <a:lnTo>
                      <a:pt x="357" y="21"/>
                    </a:lnTo>
                    <a:lnTo>
                      <a:pt x="359" y="21"/>
                    </a:lnTo>
                    <a:lnTo>
                      <a:pt x="359" y="20"/>
                    </a:lnTo>
                    <a:lnTo>
                      <a:pt x="360" y="20"/>
                    </a:lnTo>
                    <a:lnTo>
                      <a:pt x="361" y="20"/>
                    </a:lnTo>
                    <a:lnTo>
                      <a:pt x="363" y="20"/>
                    </a:lnTo>
                    <a:lnTo>
                      <a:pt x="363" y="18"/>
                    </a:lnTo>
                    <a:lnTo>
                      <a:pt x="363" y="20"/>
                    </a:lnTo>
                    <a:lnTo>
                      <a:pt x="363" y="18"/>
                    </a:lnTo>
                    <a:lnTo>
                      <a:pt x="364" y="18"/>
                    </a:lnTo>
                    <a:lnTo>
                      <a:pt x="365" y="18"/>
                    </a:lnTo>
                    <a:lnTo>
                      <a:pt x="367" y="18"/>
                    </a:lnTo>
                    <a:lnTo>
                      <a:pt x="368" y="18"/>
                    </a:lnTo>
                    <a:lnTo>
                      <a:pt x="369" y="18"/>
                    </a:lnTo>
                    <a:lnTo>
                      <a:pt x="371" y="18"/>
                    </a:lnTo>
                    <a:lnTo>
                      <a:pt x="371" y="17"/>
                    </a:lnTo>
                    <a:lnTo>
                      <a:pt x="372" y="18"/>
                    </a:lnTo>
                    <a:lnTo>
                      <a:pt x="374" y="21"/>
                    </a:lnTo>
                    <a:lnTo>
                      <a:pt x="376" y="21"/>
                    </a:lnTo>
                    <a:lnTo>
                      <a:pt x="377" y="21"/>
                    </a:lnTo>
                    <a:lnTo>
                      <a:pt x="378" y="22"/>
                    </a:lnTo>
                    <a:lnTo>
                      <a:pt x="380" y="22"/>
                    </a:lnTo>
                    <a:lnTo>
                      <a:pt x="381" y="22"/>
                    </a:lnTo>
                    <a:lnTo>
                      <a:pt x="382" y="22"/>
                    </a:lnTo>
                    <a:lnTo>
                      <a:pt x="382" y="21"/>
                    </a:lnTo>
                    <a:lnTo>
                      <a:pt x="384" y="21"/>
                    </a:lnTo>
                    <a:lnTo>
                      <a:pt x="384" y="20"/>
                    </a:lnTo>
                    <a:lnTo>
                      <a:pt x="385" y="20"/>
                    </a:lnTo>
                    <a:lnTo>
                      <a:pt x="386" y="20"/>
                    </a:lnTo>
                    <a:lnTo>
                      <a:pt x="388" y="20"/>
                    </a:lnTo>
                    <a:lnTo>
                      <a:pt x="388" y="18"/>
                    </a:lnTo>
                    <a:lnTo>
                      <a:pt x="389" y="18"/>
                    </a:lnTo>
                    <a:lnTo>
                      <a:pt x="389" y="20"/>
                    </a:lnTo>
                    <a:lnTo>
                      <a:pt x="390" y="20"/>
                    </a:lnTo>
                    <a:lnTo>
                      <a:pt x="390" y="18"/>
                    </a:lnTo>
                    <a:lnTo>
                      <a:pt x="390" y="20"/>
                    </a:lnTo>
                    <a:lnTo>
                      <a:pt x="391" y="20"/>
                    </a:lnTo>
                    <a:lnTo>
                      <a:pt x="393" y="20"/>
                    </a:lnTo>
                    <a:lnTo>
                      <a:pt x="393" y="21"/>
                    </a:lnTo>
                    <a:lnTo>
                      <a:pt x="394" y="21"/>
                    </a:lnTo>
                    <a:lnTo>
                      <a:pt x="395" y="21"/>
                    </a:lnTo>
                    <a:lnTo>
                      <a:pt x="395" y="22"/>
                    </a:lnTo>
                    <a:lnTo>
                      <a:pt x="398" y="24"/>
                    </a:lnTo>
                    <a:lnTo>
                      <a:pt x="399" y="25"/>
                    </a:lnTo>
                    <a:lnTo>
                      <a:pt x="401" y="25"/>
                    </a:lnTo>
                    <a:lnTo>
                      <a:pt x="402" y="25"/>
                    </a:lnTo>
                    <a:lnTo>
                      <a:pt x="402" y="26"/>
                    </a:lnTo>
                    <a:lnTo>
                      <a:pt x="403" y="26"/>
                    </a:lnTo>
                    <a:lnTo>
                      <a:pt x="403" y="25"/>
                    </a:lnTo>
                    <a:lnTo>
                      <a:pt x="403" y="26"/>
                    </a:lnTo>
                    <a:lnTo>
                      <a:pt x="403" y="25"/>
                    </a:lnTo>
                    <a:lnTo>
                      <a:pt x="403" y="24"/>
                    </a:lnTo>
                    <a:lnTo>
                      <a:pt x="405" y="24"/>
                    </a:lnTo>
                    <a:lnTo>
                      <a:pt x="405" y="22"/>
                    </a:lnTo>
                    <a:lnTo>
                      <a:pt x="406" y="22"/>
                    </a:lnTo>
                    <a:lnTo>
                      <a:pt x="407" y="22"/>
                    </a:lnTo>
                    <a:lnTo>
                      <a:pt x="408" y="22"/>
                    </a:lnTo>
                    <a:lnTo>
                      <a:pt x="410" y="22"/>
                    </a:lnTo>
                    <a:lnTo>
                      <a:pt x="410" y="21"/>
                    </a:lnTo>
                    <a:lnTo>
                      <a:pt x="410" y="22"/>
                    </a:lnTo>
                    <a:lnTo>
                      <a:pt x="411" y="22"/>
                    </a:lnTo>
                    <a:lnTo>
                      <a:pt x="411" y="21"/>
                    </a:lnTo>
                    <a:lnTo>
                      <a:pt x="411" y="22"/>
                    </a:lnTo>
                    <a:lnTo>
                      <a:pt x="412" y="22"/>
                    </a:lnTo>
                    <a:lnTo>
                      <a:pt x="412" y="21"/>
                    </a:lnTo>
                    <a:lnTo>
                      <a:pt x="414" y="21"/>
                    </a:lnTo>
                    <a:lnTo>
                      <a:pt x="415" y="21"/>
                    </a:lnTo>
                    <a:lnTo>
                      <a:pt x="416" y="21"/>
                    </a:lnTo>
                    <a:lnTo>
                      <a:pt x="416" y="20"/>
                    </a:lnTo>
                    <a:lnTo>
                      <a:pt x="418" y="20"/>
                    </a:lnTo>
                    <a:lnTo>
                      <a:pt x="418" y="18"/>
                    </a:lnTo>
                    <a:lnTo>
                      <a:pt x="419" y="18"/>
                    </a:lnTo>
                    <a:lnTo>
                      <a:pt x="419" y="17"/>
                    </a:lnTo>
                    <a:lnTo>
                      <a:pt x="420" y="17"/>
                    </a:lnTo>
                    <a:lnTo>
                      <a:pt x="420" y="16"/>
                    </a:lnTo>
                    <a:lnTo>
                      <a:pt x="422" y="16"/>
                    </a:lnTo>
                    <a:lnTo>
                      <a:pt x="422" y="17"/>
                    </a:lnTo>
                    <a:lnTo>
                      <a:pt x="423" y="17"/>
                    </a:lnTo>
                    <a:lnTo>
                      <a:pt x="424" y="17"/>
                    </a:lnTo>
                    <a:lnTo>
                      <a:pt x="425" y="17"/>
                    </a:lnTo>
                    <a:lnTo>
                      <a:pt x="427" y="17"/>
                    </a:lnTo>
                    <a:lnTo>
                      <a:pt x="428" y="17"/>
                    </a:lnTo>
                    <a:lnTo>
                      <a:pt x="428" y="18"/>
                    </a:lnTo>
                    <a:lnTo>
                      <a:pt x="428" y="17"/>
                    </a:lnTo>
                    <a:lnTo>
                      <a:pt x="429" y="18"/>
                    </a:lnTo>
                    <a:lnTo>
                      <a:pt x="431" y="18"/>
                    </a:lnTo>
                    <a:lnTo>
                      <a:pt x="432" y="18"/>
                    </a:lnTo>
                    <a:lnTo>
                      <a:pt x="432" y="20"/>
                    </a:lnTo>
                    <a:lnTo>
                      <a:pt x="433" y="20"/>
                    </a:lnTo>
                    <a:lnTo>
                      <a:pt x="433" y="21"/>
                    </a:lnTo>
                    <a:lnTo>
                      <a:pt x="435" y="21"/>
                    </a:lnTo>
                    <a:lnTo>
                      <a:pt x="436" y="22"/>
                    </a:lnTo>
                    <a:lnTo>
                      <a:pt x="437" y="22"/>
                    </a:lnTo>
                    <a:lnTo>
                      <a:pt x="437" y="24"/>
                    </a:lnTo>
                    <a:lnTo>
                      <a:pt x="439" y="24"/>
                    </a:lnTo>
                    <a:lnTo>
                      <a:pt x="439" y="25"/>
                    </a:lnTo>
                    <a:lnTo>
                      <a:pt x="440" y="25"/>
                    </a:lnTo>
                    <a:lnTo>
                      <a:pt x="441" y="25"/>
                    </a:lnTo>
                    <a:lnTo>
                      <a:pt x="441" y="24"/>
                    </a:lnTo>
                    <a:lnTo>
                      <a:pt x="443" y="18"/>
                    </a:lnTo>
                    <a:lnTo>
                      <a:pt x="443" y="17"/>
                    </a:lnTo>
                    <a:lnTo>
                      <a:pt x="444" y="16"/>
                    </a:lnTo>
                    <a:lnTo>
                      <a:pt x="445" y="16"/>
                    </a:lnTo>
                    <a:lnTo>
                      <a:pt x="446" y="16"/>
                    </a:lnTo>
                    <a:lnTo>
                      <a:pt x="448" y="16"/>
                    </a:lnTo>
                    <a:lnTo>
                      <a:pt x="448" y="17"/>
                    </a:lnTo>
                    <a:lnTo>
                      <a:pt x="449" y="17"/>
                    </a:lnTo>
                    <a:lnTo>
                      <a:pt x="450" y="17"/>
                    </a:lnTo>
                    <a:lnTo>
                      <a:pt x="452" y="18"/>
                    </a:lnTo>
                    <a:lnTo>
                      <a:pt x="453" y="18"/>
                    </a:lnTo>
                    <a:lnTo>
                      <a:pt x="454" y="20"/>
                    </a:lnTo>
                    <a:lnTo>
                      <a:pt x="456" y="20"/>
                    </a:lnTo>
                    <a:lnTo>
                      <a:pt x="457" y="20"/>
                    </a:lnTo>
                    <a:lnTo>
                      <a:pt x="457" y="21"/>
                    </a:lnTo>
                    <a:lnTo>
                      <a:pt x="458" y="21"/>
                    </a:lnTo>
                    <a:lnTo>
                      <a:pt x="460" y="22"/>
                    </a:lnTo>
                    <a:lnTo>
                      <a:pt x="461" y="22"/>
                    </a:lnTo>
                    <a:lnTo>
                      <a:pt x="461" y="24"/>
                    </a:lnTo>
                    <a:lnTo>
                      <a:pt x="462" y="24"/>
                    </a:lnTo>
                    <a:lnTo>
                      <a:pt x="463" y="24"/>
                    </a:lnTo>
                    <a:lnTo>
                      <a:pt x="463" y="25"/>
                    </a:lnTo>
                    <a:lnTo>
                      <a:pt x="463" y="24"/>
                    </a:lnTo>
                    <a:lnTo>
                      <a:pt x="463" y="22"/>
                    </a:lnTo>
                    <a:lnTo>
                      <a:pt x="462" y="22"/>
                    </a:lnTo>
                    <a:lnTo>
                      <a:pt x="462" y="21"/>
                    </a:lnTo>
                    <a:lnTo>
                      <a:pt x="463" y="21"/>
                    </a:lnTo>
                    <a:lnTo>
                      <a:pt x="462" y="21"/>
                    </a:lnTo>
                    <a:lnTo>
                      <a:pt x="462" y="20"/>
                    </a:lnTo>
                    <a:lnTo>
                      <a:pt x="462" y="18"/>
                    </a:lnTo>
                    <a:lnTo>
                      <a:pt x="462" y="17"/>
                    </a:lnTo>
                    <a:lnTo>
                      <a:pt x="462" y="16"/>
                    </a:lnTo>
                    <a:lnTo>
                      <a:pt x="462" y="15"/>
                    </a:lnTo>
                    <a:lnTo>
                      <a:pt x="462" y="13"/>
                    </a:lnTo>
                    <a:lnTo>
                      <a:pt x="462" y="12"/>
                    </a:lnTo>
                    <a:lnTo>
                      <a:pt x="463" y="11"/>
                    </a:lnTo>
                    <a:lnTo>
                      <a:pt x="463" y="9"/>
                    </a:lnTo>
                    <a:lnTo>
                      <a:pt x="462" y="9"/>
                    </a:lnTo>
                    <a:lnTo>
                      <a:pt x="463" y="9"/>
                    </a:lnTo>
                    <a:lnTo>
                      <a:pt x="463" y="8"/>
                    </a:lnTo>
                    <a:lnTo>
                      <a:pt x="465" y="8"/>
                    </a:lnTo>
                    <a:lnTo>
                      <a:pt x="465" y="7"/>
                    </a:lnTo>
                    <a:lnTo>
                      <a:pt x="465" y="8"/>
                    </a:lnTo>
                    <a:lnTo>
                      <a:pt x="465" y="7"/>
                    </a:lnTo>
                    <a:lnTo>
                      <a:pt x="465" y="5"/>
                    </a:lnTo>
                    <a:lnTo>
                      <a:pt x="466" y="5"/>
                    </a:lnTo>
                    <a:lnTo>
                      <a:pt x="466" y="4"/>
                    </a:lnTo>
                    <a:lnTo>
                      <a:pt x="467" y="4"/>
                    </a:lnTo>
                    <a:lnTo>
                      <a:pt x="469" y="4"/>
                    </a:lnTo>
                    <a:lnTo>
                      <a:pt x="469" y="5"/>
                    </a:lnTo>
                    <a:lnTo>
                      <a:pt x="470" y="5"/>
                    </a:lnTo>
                    <a:lnTo>
                      <a:pt x="470" y="4"/>
                    </a:lnTo>
                    <a:lnTo>
                      <a:pt x="471" y="4"/>
                    </a:lnTo>
                    <a:lnTo>
                      <a:pt x="473" y="4"/>
                    </a:lnTo>
                    <a:lnTo>
                      <a:pt x="474" y="4"/>
                    </a:lnTo>
                    <a:lnTo>
                      <a:pt x="475" y="4"/>
                    </a:lnTo>
                    <a:lnTo>
                      <a:pt x="477" y="4"/>
                    </a:lnTo>
                    <a:lnTo>
                      <a:pt x="478" y="4"/>
                    </a:lnTo>
                    <a:lnTo>
                      <a:pt x="478" y="3"/>
                    </a:lnTo>
                    <a:lnTo>
                      <a:pt x="479" y="3"/>
                    </a:lnTo>
                    <a:lnTo>
                      <a:pt x="479" y="4"/>
                    </a:lnTo>
                    <a:lnTo>
                      <a:pt x="480" y="4"/>
                    </a:lnTo>
                    <a:lnTo>
                      <a:pt x="480" y="3"/>
                    </a:lnTo>
                    <a:lnTo>
                      <a:pt x="480" y="4"/>
                    </a:lnTo>
                    <a:lnTo>
                      <a:pt x="480" y="3"/>
                    </a:lnTo>
                    <a:lnTo>
                      <a:pt x="482" y="3"/>
                    </a:lnTo>
                    <a:lnTo>
                      <a:pt x="482" y="1"/>
                    </a:lnTo>
                    <a:lnTo>
                      <a:pt x="483" y="1"/>
                    </a:lnTo>
                    <a:lnTo>
                      <a:pt x="483" y="3"/>
                    </a:lnTo>
                    <a:lnTo>
                      <a:pt x="484" y="3"/>
                    </a:lnTo>
                    <a:lnTo>
                      <a:pt x="484" y="1"/>
                    </a:lnTo>
                    <a:lnTo>
                      <a:pt x="486" y="1"/>
                    </a:lnTo>
                    <a:lnTo>
                      <a:pt x="487" y="1"/>
                    </a:lnTo>
                    <a:lnTo>
                      <a:pt x="488" y="1"/>
                    </a:lnTo>
                    <a:lnTo>
                      <a:pt x="490" y="0"/>
                    </a:lnTo>
                    <a:lnTo>
                      <a:pt x="488" y="1"/>
                    </a:lnTo>
                    <a:lnTo>
                      <a:pt x="488" y="3"/>
                    </a:lnTo>
                    <a:lnTo>
                      <a:pt x="490" y="5"/>
                    </a:lnTo>
                    <a:lnTo>
                      <a:pt x="491" y="8"/>
                    </a:lnTo>
                    <a:lnTo>
                      <a:pt x="491" y="9"/>
                    </a:lnTo>
                    <a:lnTo>
                      <a:pt x="491" y="11"/>
                    </a:lnTo>
                    <a:lnTo>
                      <a:pt x="491" y="12"/>
                    </a:lnTo>
                    <a:lnTo>
                      <a:pt x="491" y="13"/>
                    </a:lnTo>
                    <a:lnTo>
                      <a:pt x="492" y="13"/>
                    </a:lnTo>
                    <a:lnTo>
                      <a:pt x="492" y="15"/>
                    </a:lnTo>
                    <a:lnTo>
                      <a:pt x="492" y="16"/>
                    </a:lnTo>
                    <a:lnTo>
                      <a:pt x="492" y="17"/>
                    </a:lnTo>
                    <a:lnTo>
                      <a:pt x="494" y="17"/>
                    </a:lnTo>
                    <a:lnTo>
                      <a:pt x="495" y="17"/>
                    </a:lnTo>
                    <a:lnTo>
                      <a:pt x="496" y="17"/>
                    </a:lnTo>
                    <a:lnTo>
                      <a:pt x="497" y="17"/>
                    </a:lnTo>
                    <a:lnTo>
                      <a:pt x="497" y="16"/>
                    </a:lnTo>
                    <a:lnTo>
                      <a:pt x="497" y="17"/>
                    </a:lnTo>
                    <a:lnTo>
                      <a:pt x="499" y="18"/>
                    </a:lnTo>
                    <a:lnTo>
                      <a:pt x="499" y="20"/>
                    </a:lnTo>
                    <a:lnTo>
                      <a:pt x="499" y="21"/>
                    </a:lnTo>
                    <a:lnTo>
                      <a:pt x="499" y="22"/>
                    </a:lnTo>
                    <a:lnTo>
                      <a:pt x="500" y="24"/>
                    </a:lnTo>
                    <a:lnTo>
                      <a:pt x="500" y="25"/>
                    </a:lnTo>
                    <a:lnTo>
                      <a:pt x="500" y="26"/>
                    </a:lnTo>
                    <a:lnTo>
                      <a:pt x="500" y="28"/>
                    </a:lnTo>
                    <a:lnTo>
                      <a:pt x="500" y="29"/>
                    </a:lnTo>
                    <a:lnTo>
                      <a:pt x="500" y="30"/>
                    </a:lnTo>
                    <a:lnTo>
                      <a:pt x="501" y="30"/>
                    </a:lnTo>
                    <a:lnTo>
                      <a:pt x="501" y="32"/>
                    </a:lnTo>
                    <a:lnTo>
                      <a:pt x="503" y="32"/>
                    </a:lnTo>
                    <a:lnTo>
                      <a:pt x="503" y="33"/>
                    </a:lnTo>
                    <a:lnTo>
                      <a:pt x="504" y="33"/>
                    </a:lnTo>
                    <a:lnTo>
                      <a:pt x="504" y="34"/>
                    </a:lnTo>
                    <a:lnTo>
                      <a:pt x="503" y="34"/>
                    </a:lnTo>
                    <a:lnTo>
                      <a:pt x="501" y="34"/>
                    </a:lnTo>
                    <a:lnTo>
                      <a:pt x="501" y="35"/>
                    </a:lnTo>
                    <a:lnTo>
                      <a:pt x="500" y="37"/>
                    </a:lnTo>
                    <a:lnTo>
                      <a:pt x="500" y="38"/>
                    </a:lnTo>
                    <a:lnTo>
                      <a:pt x="499" y="38"/>
                    </a:lnTo>
                    <a:lnTo>
                      <a:pt x="499" y="39"/>
                    </a:lnTo>
                    <a:lnTo>
                      <a:pt x="499" y="41"/>
                    </a:lnTo>
                    <a:lnTo>
                      <a:pt x="499" y="42"/>
                    </a:lnTo>
                    <a:lnTo>
                      <a:pt x="500" y="42"/>
                    </a:lnTo>
                    <a:lnTo>
                      <a:pt x="500" y="43"/>
                    </a:lnTo>
                    <a:lnTo>
                      <a:pt x="501" y="43"/>
                    </a:lnTo>
                    <a:lnTo>
                      <a:pt x="501" y="45"/>
                    </a:lnTo>
                    <a:lnTo>
                      <a:pt x="500" y="45"/>
                    </a:lnTo>
                    <a:lnTo>
                      <a:pt x="500" y="46"/>
                    </a:lnTo>
                    <a:lnTo>
                      <a:pt x="499" y="46"/>
                    </a:lnTo>
                    <a:lnTo>
                      <a:pt x="499" y="47"/>
                    </a:lnTo>
                    <a:lnTo>
                      <a:pt x="497" y="47"/>
                    </a:lnTo>
                    <a:lnTo>
                      <a:pt x="497" y="49"/>
                    </a:lnTo>
                    <a:lnTo>
                      <a:pt x="496" y="49"/>
                    </a:lnTo>
                    <a:lnTo>
                      <a:pt x="495" y="49"/>
                    </a:lnTo>
                    <a:lnTo>
                      <a:pt x="495" y="50"/>
                    </a:lnTo>
                    <a:lnTo>
                      <a:pt x="495" y="51"/>
                    </a:lnTo>
                    <a:lnTo>
                      <a:pt x="495" y="52"/>
                    </a:lnTo>
                    <a:lnTo>
                      <a:pt x="495" y="54"/>
                    </a:lnTo>
                    <a:lnTo>
                      <a:pt x="494" y="54"/>
                    </a:lnTo>
                    <a:lnTo>
                      <a:pt x="494" y="55"/>
                    </a:lnTo>
                    <a:lnTo>
                      <a:pt x="494" y="56"/>
                    </a:lnTo>
                    <a:lnTo>
                      <a:pt x="494" y="58"/>
                    </a:lnTo>
                    <a:lnTo>
                      <a:pt x="495" y="58"/>
                    </a:lnTo>
                    <a:lnTo>
                      <a:pt x="495" y="59"/>
                    </a:lnTo>
                    <a:lnTo>
                      <a:pt x="496" y="58"/>
                    </a:lnTo>
                    <a:lnTo>
                      <a:pt x="496" y="59"/>
                    </a:lnTo>
                    <a:lnTo>
                      <a:pt x="497" y="59"/>
                    </a:lnTo>
                    <a:lnTo>
                      <a:pt x="497" y="60"/>
                    </a:lnTo>
                    <a:lnTo>
                      <a:pt x="499" y="60"/>
                    </a:lnTo>
                    <a:lnTo>
                      <a:pt x="499" y="62"/>
                    </a:lnTo>
                    <a:lnTo>
                      <a:pt x="499" y="63"/>
                    </a:lnTo>
                    <a:lnTo>
                      <a:pt x="500" y="63"/>
                    </a:lnTo>
                    <a:lnTo>
                      <a:pt x="500" y="64"/>
                    </a:lnTo>
                    <a:lnTo>
                      <a:pt x="500" y="63"/>
                    </a:lnTo>
                    <a:lnTo>
                      <a:pt x="500" y="64"/>
                    </a:lnTo>
                    <a:lnTo>
                      <a:pt x="501" y="64"/>
                    </a:lnTo>
                    <a:lnTo>
                      <a:pt x="501" y="66"/>
                    </a:lnTo>
                    <a:lnTo>
                      <a:pt x="503" y="66"/>
                    </a:lnTo>
                    <a:lnTo>
                      <a:pt x="504" y="66"/>
                    </a:lnTo>
                    <a:lnTo>
                      <a:pt x="504" y="67"/>
                    </a:lnTo>
                    <a:lnTo>
                      <a:pt x="504" y="68"/>
                    </a:lnTo>
                    <a:lnTo>
                      <a:pt x="505" y="68"/>
                    </a:lnTo>
                    <a:lnTo>
                      <a:pt x="504" y="68"/>
                    </a:lnTo>
                    <a:lnTo>
                      <a:pt x="505" y="68"/>
                    </a:lnTo>
                    <a:lnTo>
                      <a:pt x="505" y="70"/>
                    </a:lnTo>
                    <a:lnTo>
                      <a:pt x="505" y="71"/>
                    </a:lnTo>
                    <a:lnTo>
                      <a:pt x="507" y="71"/>
                    </a:lnTo>
                    <a:lnTo>
                      <a:pt x="508" y="71"/>
                    </a:lnTo>
                    <a:lnTo>
                      <a:pt x="508" y="72"/>
                    </a:lnTo>
                    <a:lnTo>
                      <a:pt x="509" y="72"/>
                    </a:lnTo>
                    <a:lnTo>
                      <a:pt x="509" y="73"/>
                    </a:lnTo>
                    <a:lnTo>
                      <a:pt x="511" y="72"/>
                    </a:lnTo>
                    <a:lnTo>
                      <a:pt x="511" y="73"/>
                    </a:lnTo>
                    <a:lnTo>
                      <a:pt x="509" y="75"/>
                    </a:lnTo>
                    <a:lnTo>
                      <a:pt x="511" y="75"/>
                    </a:lnTo>
                    <a:lnTo>
                      <a:pt x="509" y="75"/>
                    </a:lnTo>
                    <a:lnTo>
                      <a:pt x="509" y="76"/>
                    </a:lnTo>
                    <a:lnTo>
                      <a:pt x="509" y="77"/>
                    </a:lnTo>
                    <a:lnTo>
                      <a:pt x="509" y="79"/>
                    </a:lnTo>
                    <a:lnTo>
                      <a:pt x="509" y="80"/>
                    </a:lnTo>
                    <a:lnTo>
                      <a:pt x="511" y="80"/>
                    </a:lnTo>
                    <a:lnTo>
                      <a:pt x="511" y="81"/>
                    </a:lnTo>
                    <a:lnTo>
                      <a:pt x="511" y="83"/>
                    </a:lnTo>
                    <a:lnTo>
                      <a:pt x="511" y="84"/>
                    </a:lnTo>
                    <a:lnTo>
                      <a:pt x="512" y="84"/>
                    </a:lnTo>
                    <a:lnTo>
                      <a:pt x="511" y="84"/>
                    </a:lnTo>
                    <a:lnTo>
                      <a:pt x="511" y="85"/>
                    </a:lnTo>
                    <a:lnTo>
                      <a:pt x="512" y="85"/>
                    </a:lnTo>
                    <a:lnTo>
                      <a:pt x="512" y="87"/>
                    </a:lnTo>
                    <a:lnTo>
                      <a:pt x="512" y="88"/>
                    </a:lnTo>
                    <a:lnTo>
                      <a:pt x="512" y="89"/>
                    </a:lnTo>
                    <a:lnTo>
                      <a:pt x="513" y="89"/>
                    </a:lnTo>
                    <a:lnTo>
                      <a:pt x="512" y="89"/>
                    </a:lnTo>
                    <a:lnTo>
                      <a:pt x="513" y="89"/>
                    </a:lnTo>
                    <a:lnTo>
                      <a:pt x="513" y="90"/>
                    </a:lnTo>
                    <a:lnTo>
                      <a:pt x="512" y="90"/>
                    </a:lnTo>
                    <a:lnTo>
                      <a:pt x="512" y="92"/>
                    </a:lnTo>
                    <a:lnTo>
                      <a:pt x="511" y="92"/>
                    </a:lnTo>
                    <a:lnTo>
                      <a:pt x="512" y="92"/>
                    </a:lnTo>
                    <a:lnTo>
                      <a:pt x="511" y="92"/>
                    </a:lnTo>
                    <a:lnTo>
                      <a:pt x="511" y="93"/>
                    </a:lnTo>
                    <a:lnTo>
                      <a:pt x="512" y="93"/>
                    </a:lnTo>
                    <a:lnTo>
                      <a:pt x="511" y="93"/>
                    </a:lnTo>
                    <a:lnTo>
                      <a:pt x="511" y="94"/>
                    </a:lnTo>
                    <a:lnTo>
                      <a:pt x="512" y="94"/>
                    </a:lnTo>
                    <a:lnTo>
                      <a:pt x="512" y="96"/>
                    </a:lnTo>
                    <a:lnTo>
                      <a:pt x="512" y="97"/>
                    </a:lnTo>
                    <a:lnTo>
                      <a:pt x="512" y="96"/>
                    </a:lnTo>
                    <a:lnTo>
                      <a:pt x="512" y="97"/>
                    </a:lnTo>
                    <a:lnTo>
                      <a:pt x="513" y="97"/>
                    </a:lnTo>
                    <a:lnTo>
                      <a:pt x="513" y="98"/>
                    </a:lnTo>
                    <a:lnTo>
                      <a:pt x="512" y="98"/>
                    </a:lnTo>
                    <a:lnTo>
                      <a:pt x="512" y="100"/>
                    </a:lnTo>
                    <a:lnTo>
                      <a:pt x="513" y="100"/>
                    </a:lnTo>
                    <a:lnTo>
                      <a:pt x="513" y="101"/>
                    </a:lnTo>
                    <a:lnTo>
                      <a:pt x="513" y="102"/>
                    </a:lnTo>
                    <a:lnTo>
                      <a:pt x="515" y="102"/>
                    </a:lnTo>
                    <a:lnTo>
                      <a:pt x="515" y="104"/>
                    </a:lnTo>
                    <a:lnTo>
                      <a:pt x="515" y="105"/>
                    </a:lnTo>
                    <a:lnTo>
                      <a:pt x="515" y="106"/>
                    </a:lnTo>
                    <a:lnTo>
                      <a:pt x="515" y="107"/>
                    </a:lnTo>
                    <a:lnTo>
                      <a:pt x="515" y="109"/>
                    </a:lnTo>
                    <a:lnTo>
                      <a:pt x="513" y="109"/>
                    </a:lnTo>
                    <a:lnTo>
                      <a:pt x="513" y="110"/>
                    </a:lnTo>
                    <a:lnTo>
                      <a:pt x="513" y="111"/>
                    </a:lnTo>
                    <a:lnTo>
                      <a:pt x="513" y="113"/>
                    </a:lnTo>
                    <a:lnTo>
                      <a:pt x="512" y="113"/>
                    </a:lnTo>
                    <a:lnTo>
                      <a:pt x="512" y="114"/>
                    </a:lnTo>
                    <a:lnTo>
                      <a:pt x="511" y="114"/>
                    </a:lnTo>
                    <a:lnTo>
                      <a:pt x="511" y="115"/>
                    </a:lnTo>
                    <a:lnTo>
                      <a:pt x="509" y="117"/>
                    </a:lnTo>
                    <a:lnTo>
                      <a:pt x="508" y="117"/>
                    </a:lnTo>
                    <a:lnTo>
                      <a:pt x="507" y="117"/>
                    </a:lnTo>
                    <a:lnTo>
                      <a:pt x="505" y="117"/>
                    </a:lnTo>
                    <a:lnTo>
                      <a:pt x="504" y="117"/>
                    </a:lnTo>
                    <a:lnTo>
                      <a:pt x="504" y="118"/>
                    </a:lnTo>
                    <a:lnTo>
                      <a:pt x="503" y="118"/>
                    </a:lnTo>
                    <a:lnTo>
                      <a:pt x="501" y="118"/>
                    </a:lnTo>
                    <a:lnTo>
                      <a:pt x="500" y="118"/>
                    </a:lnTo>
                    <a:lnTo>
                      <a:pt x="499" y="118"/>
                    </a:lnTo>
                    <a:lnTo>
                      <a:pt x="497" y="118"/>
                    </a:lnTo>
                    <a:lnTo>
                      <a:pt x="496" y="118"/>
                    </a:lnTo>
                    <a:lnTo>
                      <a:pt x="496" y="117"/>
                    </a:lnTo>
                    <a:lnTo>
                      <a:pt x="495" y="118"/>
                    </a:lnTo>
                    <a:lnTo>
                      <a:pt x="494" y="118"/>
                    </a:lnTo>
                    <a:lnTo>
                      <a:pt x="494" y="119"/>
                    </a:lnTo>
                    <a:lnTo>
                      <a:pt x="494" y="121"/>
                    </a:lnTo>
                    <a:lnTo>
                      <a:pt x="495" y="121"/>
                    </a:lnTo>
                    <a:lnTo>
                      <a:pt x="495" y="122"/>
                    </a:lnTo>
                    <a:lnTo>
                      <a:pt x="495" y="123"/>
                    </a:lnTo>
                    <a:lnTo>
                      <a:pt x="496" y="123"/>
                    </a:lnTo>
                    <a:lnTo>
                      <a:pt x="496" y="124"/>
                    </a:lnTo>
                    <a:lnTo>
                      <a:pt x="496" y="126"/>
                    </a:lnTo>
                    <a:lnTo>
                      <a:pt x="497" y="126"/>
                    </a:lnTo>
                    <a:lnTo>
                      <a:pt x="496" y="126"/>
                    </a:lnTo>
                    <a:lnTo>
                      <a:pt x="496" y="127"/>
                    </a:lnTo>
                    <a:lnTo>
                      <a:pt x="497" y="127"/>
                    </a:lnTo>
                    <a:lnTo>
                      <a:pt x="497" y="128"/>
                    </a:lnTo>
                    <a:lnTo>
                      <a:pt x="496" y="128"/>
                    </a:lnTo>
                    <a:lnTo>
                      <a:pt x="496" y="130"/>
                    </a:lnTo>
                    <a:lnTo>
                      <a:pt x="497" y="130"/>
                    </a:lnTo>
                    <a:lnTo>
                      <a:pt x="497" y="128"/>
                    </a:lnTo>
                    <a:lnTo>
                      <a:pt x="499" y="128"/>
                    </a:lnTo>
                    <a:lnTo>
                      <a:pt x="499" y="130"/>
                    </a:lnTo>
                    <a:lnTo>
                      <a:pt x="500" y="130"/>
                    </a:lnTo>
                    <a:lnTo>
                      <a:pt x="501" y="130"/>
                    </a:lnTo>
                    <a:lnTo>
                      <a:pt x="503" y="130"/>
                    </a:lnTo>
                    <a:lnTo>
                      <a:pt x="503" y="128"/>
                    </a:lnTo>
                    <a:lnTo>
                      <a:pt x="504" y="128"/>
                    </a:lnTo>
                    <a:lnTo>
                      <a:pt x="503" y="128"/>
                    </a:lnTo>
                    <a:lnTo>
                      <a:pt x="504" y="128"/>
                    </a:lnTo>
                    <a:lnTo>
                      <a:pt x="505" y="128"/>
                    </a:lnTo>
                    <a:lnTo>
                      <a:pt x="505" y="127"/>
                    </a:lnTo>
                    <a:lnTo>
                      <a:pt x="505" y="128"/>
                    </a:lnTo>
                    <a:lnTo>
                      <a:pt x="505" y="127"/>
                    </a:lnTo>
                    <a:lnTo>
                      <a:pt x="507" y="127"/>
                    </a:lnTo>
                    <a:lnTo>
                      <a:pt x="508" y="127"/>
                    </a:lnTo>
                    <a:lnTo>
                      <a:pt x="508" y="128"/>
                    </a:lnTo>
                    <a:lnTo>
                      <a:pt x="509" y="128"/>
                    </a:lnTo>
                    <a:lnTo>
                      <a:pt x="509" y="130"/>
                    </a:lnTo>
                    <a:lnTo>
                      <a:pt x="509" y="128"/>
                    </a:lnTo>
                    <a:lnTo>
                      <a:pt x="511" y="128"/>
                    </a:lnTo>
                    <a:lnTo>
                      <a:pt x="511" y="127"/>
                    </a:lnTo>
                    <a:lnTo>
                      <a:pt x="512" y="127"/>
                    </a:lnTo>
                    <a:lnTo>
                      <a:pt x="512" y="128"/>
                    </a:lnTo>
                    <a:lnTo>
                      <a:pt x="513" y="128"/>
                    </a:lnTo>
                    <a:lnTo>
                      <a:pt x="515" y="128"/>
                    </a:lnTo>
                    <a:lnTo>
                      <a:pt x="516" y="128"/>
                    </a:lnTo>
                    <a:lnTo>
                      <a:pt x="516" y="127"/>
                    </a:lnTo>
                    <a:lnTo>
                      <a:pt x="516" y="128"/>
                    </a:lnTo>
                    <a:lnTo>
                      <a:pt x="517" y="128"/>
                    </a:lnTo>
                    <a:lnTo>
                      <a:pt x="517" y="130"/>
                    </a:lnTo>
                    <a:lnTo>
                      <a:pt x="517" y="131"/>
                    </a:lnTo>
                    <a:lnTo>
                      <a:pt x="517" y="132"/>
                    </a:lnTo>
                    <a:lnTo>
                      <a:pt x="517" y="131"/>
                    </a:lnTo>
                    <a:lnTo>
                      <a:pt x="518" y="131"/>
                    </a:lnTo>
                    <a:lnTo>
                      <a:pt x="518" y="130"/>
                    </a:lnTo>
                    <a:lnTo>
                      <a:pt x="520" y="130"/>
                    </a:lnTo>
                    <a:lnTo>
                      <a:pt x="520" y="128"/>
                    </a:lnTo>
                    <a:lnTo>
                      <a:pt x="520" y="127"/>
                    </a:lnTo>
                    <a:lnTo>
                      <a:pt x="521" y="127"/>
                    </a:lnTo>
                    <a:lnTo>
                      <a:pt x="522" y="127"/>
                    </a:lnTo>
                    <a:lnTo>
                      <a:pt x="522" y="126"/>
                    </a:lnTo>
                    <a:lnTo>
                      <a:pt x="524" y="126"/>
                    </a:lnTo>
                    <a:lnTo>
                      <a:pt x="524" y="124"/>
                    </a:lnTo>
                    <a:lnTo>
                      <a:pt x="524" y="123"/>
                    </a:lnTo>
                    <a:lnTo>
                      <a:pt x="525" y="123"/>
                    </a:lnTo>
                    <a:lnTo>
                      <a:pt x="526" y="123"/>
                    </a:lnTo>
                    <a:lnTo>
                      <a:pt x="529" y="123"/>
                    </a:lnTo>
                    <a:lnTo>
                      <a:pt x="529" y="124"/>
                    </a:lnTo>
                    <a:lnTo>
                      <a:pt x="530" y="124"/>
                    </a:lnTo>
                    <a:lnTo>
                      <a:pt x="532" y="124"/>
                    </a:lnTo>
                    <a:lnTo>
                      <a:pt x="533" y="124"/>
                    </a:lnTo>
                    <a:lnTo>
                      <a:pt x="533" y="126"/>
                    </a:lnTo>
                    <a:lnTo>
                      <a:pt x="534" y="126"/>
                    </a:lnTo>
                    <a:lnTo>
                      <a:pt x="534" y="124"/>
                    </a:lnTo>
                    <a:lnTo>
                      <a:pt x="535" y="124"/>
                    </a:lnTo>
                    <a:lnTo>
                      <a:pt x="535" y="126"/>
                    </a:lnTo>
                    <a:lnTo>
                      <a:pt x="537" y="126"/>
                    </a:lnTo>
                    <a:lnTo>
                      <a:pt x="537" y="127"/>
                    </a:lnTo>
                    <a:lnTo>
                      <a:pt x="538" y="127"/>
                    </a:lnTo>
                    <a:lnTo>
                      <a:pt x="537" y="128"/>
                    </a:lnTo>
                    <a:lnTo>
                      <a:pt x="537" y="130"/>
                    </a:lnTo>
                    <a:lnTo>
                      <a:pt x="538" y="130"/>
                    </a:lnTo>
                    <a:lnTo>
                      <a:pt x="539" y="130"/>
                    </a:lnTo>
                    <a:lnTo>
                      <a:pt x="541" y="130"/>
                    </a:lnTo>
                    <a:lnTo>
                      <a:pt x="542" y="131"/>
                    </a:lnTo>
                    <a:lnTo>
                      <a:pt x="543" y="131"/>
                    </a:lnTo>
                    <a:lnTo>
                      <a:pt x="545" y="131"/>
                    </a:lnTo>
                    <a:lnTo>
                      <a:pt x="546" y="131"/>
                    </a:lnTo>
                    <a:lnTo>
                      <a:pt x="547" y="131"/>
                    </a:lnTo>
                    <a:lnTo>
                      <a:pt x="549" y="131"/>
                    </a:lnTo>
                    <a:lnTo>
                      <a:pt x="550" y="131"/>
                    </a:lnTo>
                    <a:lnTo>
                      <a:pt x="551" y="131"/>
                    </a:lnTo>
                    <a:lnTo>
                      <a:pt x="551" y="132"/>
                    </a:lnTo>
                    <a:lnTo>
                      <a:pt x="552" y="132"/>
                    </a:lnTo>
                    <a:lnTo>
                      <a:pt x="554" y="132"/>
                    </a:lnTo>
                    <a:lnTo>
                      <a:pt x="555" y="132"/>
                    </a:lnTo>
                    <a:lnTo>
                      <a:pt x="556" y="132"/>
                    </a:lnTo>
                    <a:lnTo>
                      <a:pt x="558" y="132"/>
                    </a:lnTo>
                    <a:lnTo>
                      <a:pt x="559" y="132"/>
                    </a:lnTo>
                    <a:lnTo>
                      <a:pt x="559" y="131"/>
                    </a:lnTo>
                    <a:lnTo>
                      <a:pt x="560" y="131"/>
                    </a:lnTo>
                    <a:lnTo>
                      <a:pt x="562" y="131"/>
                    </a:lnTo>
                    <a:lnTo>
                      <a:pt x="562" y="130"/>
                    </a:lnTo>
                    <a:lnTo>
                      <a:pt x="562" y="131"/>
                    </a:lnTo>
                    <a:lnTo>
                      <a:pt x="563" y="131"/>
                    </a:lnTo>
                    <a:lnTo>
                      <a:pt x="562" y="131"/>
                    </a:lnTo>
                    <a:lnTo>
                      <a:pt x="562" y="132"/>
                    </a:lnTo>
                    <a:lnTo>
                      <a:pt x="563" y="132"/>
                    </a:lnTo>
                    <a:lnTo>
                      <a:pt x="563" y="131"/>
                    </a:lnTo>
                    <a:lnTo>
                      <a:pt x="564" y="131"/>
                    </a:lnTo>
                    <a:lnTo>
                      <a:pt x="564" y="130"/>
                    </a:lnTo>
                    <a:lnTo>
                      <a:pt x="564" y="128"/>
                    </a:lnTo>
                    <a:lnTo>
                      <a:pt x="566" y="128"/>
                    </a:lnTo>
                    <a:lnTo>
                      <a:pt x="564" y="128"/>
                    </a:lnTo>
                    <a:lnTo>
                      <a:pt x="566" y="128"/>
                    </a:lnTo>
                    <a:lnTo>
                      <a:pt x="566" y="127"/>
                    </a:lnTo>
                    <a:lnTo>
                      <a:pt x="567" y="127"/>
                    </a:lnTo>
                    <a:lnTo>
                      <a:pt x="571" y="127"/>
                    </a:lnTo>
                    <a:lnTo>
                      <a:pt x="572" y="127"/>
                    </a:lnTo>
                    <a:lnTo>
                      <a:pt x="573" y="127"/>
                    </a:lnTo>
                    <a:lnTo>
                      <a:pt x="573" y="126"/>
                    </a:lnTo>
                    <a:lnTo>
                      <a:pt x="575" y="126"/>
                    </a:lnTo>
                    <a:lnTo>
                      <a:pt x="576" y="126"/>
                    </a:lnTo>
                    <a:lnTo>
                      <a:pt x="577" y="126"/>
                    </a:lnTo>
                    <a:lnTo>
                      <a:pt x="577" y="127"/>
                    </a:lnTo>
                    <a:lnTo>
                      <a:pt x="577" y="126"/>
                    </a:lnTo>
                    <a:lnTo>
                      <a:pt x="577" y="127"/>
                    </a:lnTo>
                    <a:lnTo>
                      <a:pt x="577" y="128"/>
                    </a:lnTo>
                    <a:lnTo>
                      <a:pt x="579" y="128"/>
                    </a:lnTo>
                    <a:lnTo>
                      <a:pt x="577" y="128"/>
                    </a:lnTo>
                    <a:lnTo>
                      <a:pt x="579" y="128"/>
                    </a:lnTo>
                    <a:lnTo>
                      <a:pt x="579" y="130"/>
                    </a:lnTo>
                    <a:lnTo>
                      <a:pt x="577" y="130"/>
                    </a:lnTo>
                    <a:lnTo>
                      <a:pt x="579" y="130"/>
                    </a:lnTo>
                    <a:lnTo>
                      <a:pt x="579" y="131"/>
                    </a:lnTo>
                    <a:lnTo>
                      <a:pt x="579" y="132"/>
                    </a:lnTo>
                    <a:lnTo>
                      <a:pt x="580" y="131"/>
                    </a:lnTo>
                    <a:lnTo>
                      <a:pt x="580" y="132"/>
                    </a:lnTo>
                    <a:lnTo>
                      <a:pt x="580" y="131"/>
                    </a:lnTo>
                    <a:lnTo>
                      <a:pt x="581" y="131"/>
                    </a:lnTo>
                    <a:lnTo>
                      <a:pt x="583" y="131"/>
                    </a:lnTo>
                    <a:lnTo>
                      <a:pt x="584" y="131"/>
                    </a:lnTo>
                    <a:lnTo>
                      <a:pt x="584" y="132"/>
                    </a:lnTo>
                    <a:lnTo>
                      <a:pt x="584" y="134"/>
                    </a:lnTo>
                    <a:lnTo>
                      <a:pt x="584" y="135"/>
                    </a:lnTo>
                    <a:lnTo>
                      <a:pt x="584" y="136"/>
                    </a:lnTo>
                    <a:lnTo>
                      <a:pt x="584" y="138"/>
                    </a:lnTo>
                    <a:lnTo>
                      <a:pt x="585" y="138"/>
                    </a:lnTo>
                    <a:lnTo>
                      <a:pt x="587" y="138"/>
                    </a:lnTo>
                    <a:lnTo>
                      <a:pt x="588" y="139"/>
                    </a:lnTo>
                    <a:lnTo>
                      <a:pt x="589" y="139"/>
                    </a:lnTo>
                    <a:lnTo>
                      <a:pt x="590" y="139"/>
                    </a:lnTo>
                    <a:lnTo>
                      <a:pt x="592" y="139"/>
                    </a:lnTo>
                    <a:lnTo>
                      <a:pt x="592" y="138"/>
                    </a:lnTo>
                    <a:lnTo>
                      <a:pt x="592" y="136"/>
                    </a:lnTo>
                    <a:lnTo>
                      <a:pt x="592" y="135"/>
                    </a:lnTo>
                    <a:lnTo>
                      <a:pt x="592" y="136"/>
                    </a:lnTo>
                    <a:lnTo>
                      <a:pt x="592" y="135"/>
                    </a:lnTo>
                    <a:lnTo>
                      <a:pt x="593" y="135"/>
                    </a:lnTo>
                    <a:lnTo>
                      <a:pt x="593" y="136"/>
                    </a:lnTo>
                    <a:lnTo>
                      <a:pt x="594" y="136"/>
                    </a:lnTo>
                    <a:lnTo>
                      <a:pt x="594" y="138"/>
                    </a:lnTo>
                    <a:lnTo>
                      <a:pt x="596" y="138"/>
                    </a:lnTo>
                    <a:lnTo>
                      <a:pt x="597" y="138"/>
                    </a:lnTo>
                    <a:lnTo>
                      <a:pt x="597" y="139"/>
                    </a:lnTo>
                    <a:lnTo>
                      <a:pt x="597" y="140"/>
                    </a:lnTo>
                    <a:lnTo>
                      <a:pt x="598" y="140"/>
                    </a:lnTo>
                    <a:lnTo>
                      <a:pt x="597" y="141"/>
                    </a:lnTo>
                    <a:lnTo>
                      <a:pt x="598" y="141"/>
                    </a:lnTo>
                    <a:lnTo>
                      <a:pt x="597" y="141"/>
                    </a:lnTo>
                    <a:lnTo>
                      <a:pt x="596" y="141"/>
                    </a:lnTo>
                    <a:lnTo>
                      <a:pt x="596" y="143"/>
                    </a:lnTo>
                    <a:lnTo>
                      <a:pt x="594" y="144"/>
                    </a:lnTo>
                    <a:lnTo>
                      <a:pt x="594" y="145"/>
                    </a:lnTo>
                    <a:lnTo>
                      <a:pt x="593" y="147"/>
                    </a:lnTo>
                    <a:lnTo>
                      <a:pt x="593" y="148"/>
                    </a:lnTo>
                    <a:lnTo>
                      <a:pt x="593" y="149"/>
                    </a:lnTo>
                    <a:lnTo>
                      <a:pt x="593" y="151"/>
                    </a:lnTo>
                    <a:lnTo>
                      <a:pt x="593" y="152"/>
                    </a:lnTo>
                    <a:lnTo>
                      <a:pt x="593" y="153"/>
                    </a:lnTo>
                    <a:lnTo>
                      <a:pt x="593" y="156"/>
                    </a:lnTo>
                    <a:lnTo>
                      <a:pt x="593" y="157"/>
                    </a:lnTo>
                    <a:lnTo>
                      <a:pt x="593" y="159"/>
                    </a:lnTo>
                    <a:lnTo>
                      <a:pt x="593" y="160"/>
                    </a:lnTo>
                    <a:lnTo>
                      <a:pt x="594" y="161"/>
                    </a:lnTo>
                    <a:lnTo>
                      <a:pt x="594" y="162"/>
                    </a:lnTo>
                    <a:lnTo>
                      <a:pt x="594" y="165"/>
                    </a:lnTo>
                    <a:lnTo>
                      <a:pt x="594" y="166"/>
                    </a:lnTo>
                    <a:lnTo>
                      <a:pt x="594" y="168"/>
                    </a:lnTo>
                    <a:lnTo>
                      <a:pt x="596" y="170"/>
                    </a:lnTo>
                    <a:lnTo>
                      <a:pt x="594" y="172"/>
                    </a:lnTo>
                    <a:lnTo>
                      <a:pt x="593" y="173"/>
                    </a:lnTo>
                    <a:lnTo>
                      <a:pt x="593" y="176"/>
                    </a:lnTo>
                    <a:lnTo>
                      <a:pt x="592" y="178"/>
                    </a:lnTo>
                    <a:lnTo>
                      <a:pt x="590" y="179"/>
                    </a:lnTo>
                    <a:lnTo>
                      <a:pt x="589" y="181"/>
                    </a:lnTo>
                    <a:lnTo>
                      <a:pt x="589" y="182"/>
                    </a:lnTo>
                    <a:lnTo>
                      <a:pt x="589" y="183"/>
                    </a:lnTo>
                    <a:lnTo>
                      <a:pt x="589" y="185"/>
                    </a:lnTo>
                    <a:lnTo>
                      <a:pt x="588" y="185"/>
                    </a:lnTo>
                    <a:lnTo>
                      <a:pt x="588" y="186"/>
                    </a:lnTo>
                    <a:lnTo>
                      <a:pt x="587" y="186"/>
                    </a:lnTo>
                    <a:lnTo>
                      <a:pt x="587" y="187"/>
                    </a:lnTo>
                    <a:lnTo>
                      <a:pt x="587" y="189"/>
                    </a:lnTo>
                    <a:lnTo>
                      <a:pt x="585" y="189"/>
                    </a:lnTo>
                    <a:lnTo>
                      <a:pt x="585" y="190"/>
                    </a:lnTo>
                    <a:lnTo>
                      <a:pt x="587" y="190"/>
                    </a:lnTo>
                    <a:lnTo>
                      <a:pt x="587" y="191"/>
                    </a:lnTo>
                    <a:lnTo>
                      <a:pt x="588" y="193"/>
                    </a:lnTo>
                    <a:lnTo>
                      <a:pt x="588" y="194"/>
                    </a:lnTo>
                    <a:lnTo>
                      <a:pt x="588" y="195"/>
                    </a:lnTo>
                    <a:lnTo>
                      <a:pt x="587" y="195"/>
                    </a:lnTo>
                    <a:lnTo>
                      <a:pt x="585" y="195"/>
                    </a:lnTo>
                    <a:lnTo>
                      <a:pt x="584" y="195"/>
                    </a:lnTo>
                    <a:lnTo>
                      <a:pt x="584" y="196"/>
                    </a:lnTo>
                    <a:lnTo>
                      <a:pt x="585" y="198"/>
                    </a:lnTo>
                    <a:lnTo>
                      <a:pt x="585" y="199"/>
                    </a:lnTo>
                    <a:lnTo>
                      <a:pt x="585" y="200"/>
                    </a:lnTo>
                    <a:lnTo>
                      <a:pt x="585" y="204"/>
                    </a:lnTo>
                    <a:lnTo>
                      <a:pt x="584" y="206"/>
                    </a:lnTo>
                    <a:lnTo>
                      <a:pt x="584" y="207"/>
                    </a:lnTo>
                    <a:lnTo>
                      <a:pt x="584" y="208"/>
                    </a:lnTo>
                    <a:lnTo>
                      <a:pt x="583" y="210"/>
                    </a:lnTo>
                    <a:lnTo>
                      <a:pt x="583" y="211"/>
                    </a:lnTo>
                    <a:lnTo>
                      <a:pt x="581" y="211"/>
                    </a:lnTo>
                    <a:lnTo>
                      <a:pt x="581" y="212"/>
                    </a:lnTo>
                    <a:lnTo>
                      <a:pt x="583" y="212"/>
                    </a:lnTo>
                    <a:lnTo>
                      <a:pt x="583" y="213"/>
                    </a:lnTo>
                    <a:lnTo>
                      <a:pt x="584" y="213"/>
                    </a:lnTo>
                    <a:lnTo>
                      <a:pt x="585" y="213"/>
                    </a:lnTo>
                    <a:lnTo>
                      <a:pt x="587" y="213"/>
                    </a:lnTo>
                    <a:lnTo>
                      <a:pt x="588" y="213"/>
                    </a:lnTo>
                    <a:lnTo>
                      <a:pt x="589" y="213"/>
                    </a:lnTo>
                    <a:lnTo>
                      <a:pt x="590" y="215"/>
                    </a:lnTo>
                    <a:lnTo>
                      <a:pt x="590" y="216"/>
                    </a:lnTo>
                    <a:lnTo>
                      <a:pt x="592" y="216"/>
                    </a:lnTo>
                    <a:lnTo>
                      <a:pt x="592" y="217"/>
                    </a:lnTo>
                    <a:lnTo>
                      <a:pt x="592" y="219"/>
                    </a:lnTo>
                    <a:lnTo>
                      <a:pt x="592" y="220"/>
                    </a:lnTo>
                    <a:lnTo>
                      <a:pt x="592" y="221"/>
                    </a:lnTo>
                    <a:lnTo>
                      <a:pt x="593" y="223"/>
                    </a:lnTo>
                    <a:lnTo>
                      <a:pt x="593" y="224"/>
                    </a:lnTo>
                    <a:lnTo>
                      <a:pt x="593" y="225"/>
                    </a:lnTo>
                    <a:lnTo>
                      <a:pt x="593" y="227"/>
                    </a:lnTo>
                    <a:lnTo>
                      <a:pt x="593" y="228"/>
                    </a:lnTo>
                    <a:lnTo>
                      <a:pt x="593" y="229"/>
                    </a:lnTo>
                    <a:lnTo>
                      <a:pt x="594" y="229"/>
                    </a:lnTo>
                    <a:lnTo>
                      <a:pt x="596" y="229"/>
                    </a:lnTo>
                    <a:lnTo>
                      <a:pt x="594" y="229"/>
                    </a:lnTo>
                    <a:lnTo>
                      <a:pt x="596" y="229"/>
                    </a:lnTo>
                    <a:lnTo>
                      <a:pt x="597" y="229"/>
                    </a:lnTo>
                    <a:lnTo>
                      <a:pt x="597" y="231"/>
                    </a:lnTo>
                    <a:lnTo>
                      <a:pt x="597" y="232"/>
                    </a:lnTo>
                    <a:lnTo>
                      <a:pt x="598" y="232"/>
                    </a:lnTo>
                    <a:lnTo>
                      <a:pt x="598" y="233"/>
                    </a:lnTo>
                    <a:lnTo>
                      <a:pt x="598" y="234"/>
                    </a:lnTo>
                    <a:lnTo>
                      <a:pt x="598" y="236"/>
                    </a:lnTo>
                    <a:lnTo>
                      <a:pt x="600" y="236"/>
                    </a:lnTo>
                    <a:lnTo>
                      <a:pt x="600" y="237"/>
                    </a:lnTo>
                    <a:lnTo>
                      <a:pt x="601" y="237"/>
                    </a:lnTo>
                    <a:lnTo>
                      <a:pt x="601" y="238"/>
                    </a:lnTo>
                    <a:lnTo>
                      <a:pt x="602" y="238"/>
                    </a:lnTo>
                    <a:lnTo>
                      <a:pt x="601" y="238"/>
                    </a:lnTo>
                    <a:lnTo>
                      <a:pt x="602" y="238"/>
                    </a:lnTo>
                    <a:lnTo>
                      <a:pt x="601" y="238"/>
                    </a:lnTo>
                    <a:lnTo>
                      <a:pt x="601" y="240"/>
                    </a:lnTo>
                    <a:lnTo>
                      <a:pt x="602" y="240"/>
                    </a:lnTo>
                    <a:lnTo>
                      <a:pt x="602" y="241"/>
                    </a:lnTo>
                    <a:lnTo>
                      <a:pt x="602" y="240"/>
                    </a:lnTo>
                    <a:lnTo>
                      <a:pt x="604" y="240"/>
                    </a:lnTo>
                    <a:lnTo>
                      <a:pt x="604" y="241"/>
                    </a:lnTo>
                    <a:lnTo>
                      <a:pt x="604" y="242"/>
                    </a:lnTo>
                    <a:lnTo>
                      <a:pt x="604" y="244"/>
                    </a:lnTo>
                    <a:lnTo>
                      <a:pt x="602" y="244"/>
                    </a:lnTo>
                    <a:lnTo>
                      <a:pt x="602" y="245"/>
                    </a:lnTo>
                    <a:lnTo>
                      <a:pt x="602" y="246"/>
                    </a:lnTo>
                    <a:lnTo>
                      <a:pt x="602" y="248"/>
                    </a:lnTo>
                    <a:lnTo>
                      <a:pt x="602" y="249"/>
                    </a:lnTo>
                    <a:lnTo>
                      <a:pt x="601" y="249"/>
                    </a:lnTo>
                    <a:lnTo>
                      <a:pt x="601" y="250"/>
                    </a:lnTo>
                    <a:lnTo>
                      <a:pt x="601" y="251"/>
                    </a:lnTo>
                    <a:lnTo>
                      <a:pt x="601" y="253"/>
                    </a:lnTo>
                    <a:lnTo>
                      <a:pt x="601" y="254"/>
                    </a:lnTo>
                    <a:lnTo>
                      <a:pt x="602" y="255"/>
                    </a:lnTo>
                    <a:lnTo>
                      <a:pt x="602" y="257"/>
                    </a:lnTo>
                    <a:lnTo>
                      <a:pt x="604" y="257"/>
                    </a:lnTo>
                    <a:lnTo>
                      <a:pt x="604" y="258"/>
                    </a:lnTo>
                    <a:lnTo>
                      <a:pt x="604" y="259"/>
                    </a:lnTo>
                    <a:lnTo>
                      <a:pt x="602" y="261"/>
                    </a:lnTo>
                    <a:lnTo>
                      <a:pt x="601" y="261"/>
                    </a:lnTo>
                    <a:lnTo>
                      <a:pt x="601" y="262"/>
                    </a:lnTo>
                    <a:lnTo>
                      <a:pt x="600" y="262"/>
                    </a:lnTo>
                    <a:lnTo>
                      <a:pt x="600" y="263"/>
                    </a:lnTo>
                    <a:lnTo>
                      <a:pt x="598" y="263"/>
                    </a:lnTo>
                    <a:lnTo>
                      <a:pt x="597" y="263"/>
                    </a:lnTo>
                    <a:lnTo>
                      <a:pt x="597" y="265"/>
                    </a:lnTo>
                    <a:lnTo>
                      <a:pt x="596" y="265"/>
                    </a:lnTo>
                    <a:lnTo>
                      <a:pt x="594" y="265"/>
                    </a:lnTo>
                    <a:lnTo>
                      <a:pt x="593" y="265"/>
                    </a:lnTo>
                    <a:lnTo>
                      <a:pt x="592" y="265"/>
                    </a:lnTo>
                    <a:lnTo>
                      <a:pt x="590" y="265"/>
                    </a:lnTo>
                    <a:lnTo>
                      <a:pt x="590" y="263"/>
                    </a:lnTo>
                    <a:lnTo>
                      <a:pt x="589" y="263"/>
                    </a:lnTo>
                    <a:lnTo>
                      <a:pt x="588" y="263"/>
                    </a:lnTo>
                    <a:lnTo>
                      <a:pt x="588" y="262"/>
                    </a:lnTo>
                    <a:lnTo>
                      <a:pt x="587" y="262"/>
                    </a:lnTo>
                    <a:lnTo>
                      <a:pt x="585" y="262"/>
                    </a:lnTo>
                    <a:lnTo>
                      <a:pt x="584" y="262"/>
                    </a:lnTo>
                    <a:lnTo>
                      <a:pt x="584" y="263"/>
                    </a:lnTo>
                    <a:lnTo>
                      <a:pt x="583" y="263"/>
                    </a:lnTo>
                    <a:lnTo>
                      <a:pt x="581" y="263"/>
                    </a:lnTo>
                    <a:lnTo>
                      <a:pt x="580" y="263"/>
                    </a:lnTo>
                    <a:lnTo>
                      <a:pt x="579" y="263"/>
                    </a:lnTo>
                    <a:lnTo>
                      <a:pt x="577" y="263"/>
                    </a:lnTo>
                    <a:lnTo>
                      <a:pt x="576" y="263"/>
                    </a:lnTo>
                    <a:lnTo>
                      <a:pt x="575" y="263"/>
                    </a:lnTo>
                    <a:lnTo>
                      <a:pt x="573" y="263"/>
                    </a:lnTo>
                    <a:lnTo>
                      <a:pt x="572" y="263"/>
                    </a:lnTo>
                    <a:lnTo>
                      <a:pt x="571" y="263"/>
                    </a:lnTo>
                    <a:lnTo>
                      <a:pt x="569" y="265"/>
                    </a:lnTo>
                    <a:lnTo>
                      <a:pt x="568" y="265"/>
                    </a:lnTo>
                    <a:lnTo>
                      <a:pt x="567" y="265"/>
                    </a:lnTo>
                    <a:lnTo>
                      <a:pt x="567" y="266"/>
                    </a:lnTo>
                    <a:lnTo>
                      <a:pt x="566" y="266"/>
                    </a:lnTo>
                    <a:lnTo>
                      <a:pt x="564" y="266"/>
                    </a:lnTo>
                    <a:lnTo>
                      <a:pt x="564" y="267"/>
                    </a:lnTo>
                    <a:lnTo>
                      <a:pt x="563" y="267"/>
                    </a:lnTo>
                    <a:lnTo>
                      <a:pt x="563" y="266"/>
                    </a:lnTo>
                    <a:lnTo>
                      <a:pt x="562" y="266"/>
                    </a:lnTo>
                    <a:lnTo>
                      <a:pt x="562" y="265"/>
                    </a:lnTo>
                    <a:lnTo>
                      <a:pt x="560" y="265"/>
                    </a:lnTo>
                    <a:lnTo>
                      <a:pt x="559" y="265"/>
                    </a:lnTo>
                    <a:lnTo>
                      <a:pt x="558" y="263"/>
                    </a:lnTo>
                    <a:lnTo>
                      <a:pt x="556" y="263"/>
                    </a:lnTo>
                    <a:lnTo>
                      <a:pt x="555" y="263"/>
                    </a:lnTo>
                    <a:lnTo>
                      <a:pt x="555" y="265"/>
                    </a:lnTo>
                    <a:lnTo>
                      <a:pt x="554" y="265"/>
                    </a:lnTo>
                    <a:lnTo>
                      <a:pt x="554" y="266"/>
                    </a:lnTo>
                    <a:lnTo>
                      <a:pt x="555" y="266"/>
                    </a:lnTo>
                    <a:lnTo>
                      <a:pt x="555" y="267"/>
                    </a:lnTo>
                    <a:lnTo>
                      <a:pt x="554" y="267"/>
                    </a:lnTo>
                    <a:lnTo>
                      <a:pt x="554" y="268"/>
                    </a:lnTo>
                    <a:lnTo>
                      <a:pt x="554" y="270"/>
                    </a:lnTo>
                    <a:lnTo>
                      <a:pt x="554" y="271"/>
                    </a:lnTo>
                    <a:lnTo>
                      <a:pt x="554" y="272"/>
                    </a:lnTo>
                    <a:lnTo>
                      <a:pt x="552" y="272"/>
                    </a:lnTo>
                    <a:lnTo>
                      <a:pt x="552" y="274"/>
                    </a:lnTo>
                    <a:lnTo>
                      <a:pt x="552" y="275"/>
                    </a:lnTo>
                    <a:lnTo>
                      <a:pt x="554" y="275"/>
                    </a:lnTo>
                    <a:lnTo>
                      <a:pt x="554" y="276"/>
                    </a:lnTo>
                    <a:lnTo>
                      <a:pt x="554" y="278"/>
                    </a:lnTo>
                    <a:lnTo>
                      <a:pt x="554" y="279"/>
                    </a:lnTo>
                    <a:lnTo>
                      <a:pt x="555" y="280"/>
                    </a:lnTo>
                    <a:lnTo>
                      <a:pt x="555" y="282"/>
                    </a:lnTo>
                    <a:lnTo>
                      <a:pt x="556" y="282"/>
                    </a:lnTo>
                    <a:lnTo>
                      <a:pt x="556" y="283"/>
                    </a:lnTo>
                    <a:lnTo>
                      <a:pt x="558" y="283"/>
                    </a:lnTo>
                    <a:lnTo>
                      <a:pt x="559" y="283"/>
                    </a:lnTo>
                    <a:lnTo>
                      <a:pt x="560" y="283"/>
                    </a:lnTo>
                    <a:lnTo>
                      <a:pt x="562" y="283"/>
                    </a:lnTo>
                    <a:lnTo>
                      <a:pt x="563" y="283"/>
                    </a:lnTo>
                    <a:lnTo>
                      <a:pt x="564" y="283"/>
                    </a:lnTo>
                    <a:lnTo>
                      <a:pt x="566" y="283"/>
                    </a:lnTo>
                    <a:lnTo>
                      <a:pt x="567" y="283"/>
                    </a:lnTo>
                    <a:lnTo>
                      <a:pt x="567" y="282"/>
                    </a:lnTo>
                    <a:lnTo>
                      <a:pt x="568" y="282"/>
                    </a:lnTo>
                    <a:lnTo>
                      <a:pt x="569" y="282"/>
                    </a:lnTo>
                    <a:lnTo>
                      <a:pt x="571" y="282"/>
                    </a:lnTo>
                    <a:lnTo>
                      <a:pt x="572" y="282"/>
                    </a:lnTo>
                    <a:lnTo>
                      <a:pt x="573" y="283"/>
                    </a:lnTo>
                    <a:lnTo>
                      <a:pt x="575" y="283"/>
                    </a:lnTo>
                    <a:lnTo>
                      <a:pt x="575" y="284"/>
                    </a:lnTo>
                    <a:lnTo>
                      <a:pt x="576" y="284"/>
                    </a:lnTo>
                    <a:lnTo>
                      <a:pt x="577" y="284"/>
                    </a:lnTo>
                    <a:lnTo>
                      <a:pt x="577" y="285"/>
                    </a:lnTo>
                    <a:lnTo>
                      <a:pt x="579" y="285"/>
                    </a:lnTo>
                    <a:lnTo>
                      <a:pt x="579" y="287"/>
                    </a:lnTo>
                    <a:lnTo>
                      <a:pt x="579" y="288"/>
                    </a:lnTo>
                    <a:lnTo>
                      <a:pt x="579" y="289"/>
                    </a:lnTo>
                    <a:lnTo>
                      <a:pt x="577" y="289"/>
                    </a:lnTo>
                    <a:lnTo>
                      <a:pt x="576" y="289"/>
                    </a:lnTo>
                    <a:lnTo>
                      <a:pt x="576" y="291"/>
                    </a:lnTo>
                    <a:lnTo>
                      <a:pt x="575" y="291"/>
                    </a:lnTo>
                    <a:lnTo>
                      <a:pt x="576" y="291"/>
                    </a:lnTo>
                    <a:lnTo>
                      <a:pt x="575" y="291"/>
                    </a:lnTo>
                    <a:lnTo>
                      <a:pt x="573" y="292"/>
                    </a:lnTo>
                    <a:lnTo>
                      <a:pt x="572" y="292"/>
                    </a:lnTo>
                    <a:lnTo>
                      <a:pt x="572" y="293"/>
                    </a:lnTo>
                    <a:lnTo>
                      <a:pt x="569" y="293"/>
                    </a:lnTo>
                    <a:lnTo>
                      <a:pt x="568" y="293"/>
                    </a:lnTo>
                    <a:lnTo>
                      <a:pt x="567" y="293"/>
                    </a:lnTo>
                    <a:lnTo>
                      <a:pt x="567" y="295"/>
                    </a:lnTo>
                    <a:lnTo>
                      <a:pt x="566" y="295"/>
                    </a:lnTo>
                    <a:lnTo>
                      <a:pt x="566" y="296"/>
                    </a:lnTo>
                    <a:lnTo>
                      <a:pt x="566" y="297"/>
                    </a:lnTo>
                    <a:lnTo>
                      <a:pt x="564" y="297"/>
                    </a:lnTo>
                    <a:lnTo>
                      <a:pt x="563" y="297"/>
                    </a:lnTo>
                    <a:lnTo>
                      <a:pt x="562" y="297"/>
                    </a:lnTo>
                    <a:lnTo>
                      <a:pt x="560" y="297"/>
                    </a:lnTo>
                    <a:lnTo>
                      <a:pt x="559" y="297"/>
                    </a:lnTo>
                    <a:lnTo>
                      <a:pt x="558" y="296"/>
                    </a:lnTo>
                    <a:lnTo>
                      <a:pt x="556" y="296"/>
                    </a:lnTo>
                    <a:lnTo>
                      <a:pt x="555" y="295"/>
                    </a:lnTo>
                    <a:lnTo>
                      <a:pt x="554" y="295"/>
                    </a:lnTo>
                    <a:lnTo>
                      <a:pt x="552" y="293"/>
                    </a:lnTo>
                    <a:lnTo>
                      <a:pt x="552" y="295"/>
                    </a:lnTo>
                    <a:lnTo>
                      <a:pt x="551" y="295"/>
                    </a:lnTo>
                    <a:lnTo>
                      <a:pt x="550" y="296"/>
                    </a:lnTo>
                    <a:lnTo>
                      <a:pt x="550" y="297"/>
                    </a:lnTo>
                    <a:lnTo>
                      <a:pt x="550" y="299"/>
                    </a:lnTo>
                    <a:lnTo>
                      <a:pt x="550" y="300"/>
                    </a:lnTo>
                    <a:lnTo>
                      <a:pt x="551" y="300"/>
                    </a:lnTo>
                    <a:lnTo>
                      <a:pt x="551" y="301"/>
                    </a:lnTo>
                    <a:lnTo>
                      <a:pt x="551" y="303"/>
                    </a:lnTo>
                    <a:lnTo>
                      <a:pt x="551" y="304"/>
                    </a:lnTo>
                    <a:lnTo>
                      <a:pt x="552" y="304"/>
                    </a:lnTo>
                    <a:lnTo>
                      <a:pt x="552" y="305"/>
                    </a:lnTo>
                    <a:lnTo>
                      <a:pt x="554" y="305"/>
                    </a:lnTo>
                    <a:lnTo>
                      <a:pt x="554" y="306"/>
                    </a:lnTo>
                    <a:lnTo>
                      <a:pt x="555" y="306"/>
                    </a:lnTo>
                    <a:lnTo>
                      <a:pt x="555" y="308"/>
                    </a:lnTo>
                    <a:lnTo>
                      <a:pt x="556" y="308"/>
                    </a:lnTo>
                    <a:lnTo>
                      <a:pt x="556" y="309"/>
                    </a:lnTo>
                    <a:lnTo>
                      <a:pt x="558" y="309"/>
                    </a:lnTo>
                    <a:lnTo>
                      <a:pt x="558" y="310"/>
                    </a:lnTo>
                    <a:lnTo>
                      <a:pt x="558" y="312"/>
                    </a:lnTo>
                    <a:lnTo>
                      <a:pt x="559" y="312"/>
                    </a:lnTo>
                    <a:lnTo>
                      <a:pt x="560" y="312"/>
                    </a:lnTo>
                    <a:lnTo>
                      <a:pt x="560" y="313"/>
                    </a:lnTo>
                    <a:lnTo>
                      <a:pt x="562" y="313"/>
                    </a:lnTo>
                    <a:lnTo>
                      <a:pt x="562" y="314"/>
                    </a:lnTo>
                    <a:lnTo>
                      <a:pt x="563" y="314"/>
                    </a:lnTo>
                    <a:lnTo>
                      <a:pt x="564" y="314"/>
                    </a:lnTo>
                    <a:lnTo>
                      <a:pt x="563" y="314"/>
                    </a:lnTo>
                    <a:lnTo>
                      <a:pt x="564" y="314"/>
                    </a:lnTo>
                    <a:lnTo>
                      <a:pt x="564" y="313"/>
                    </a:lnTo>
                    <a:lnTo>
                      <a:pt x="566" y="313"/>
                    </a:lnTo>
                    <a:lnTo>
                      <a:pt x="566" y="314"/>
                    </a:lnTo>
                    <a:lnTo>
                      <a:pt x="564" y="314"/>
                    </a:lnTo>
                    <a:lnTo>
                      <a:pt x="566" y="314"/>
                    </a:lnTo>
                    <a:lnTo>
                      <a:pt x="567" y="314"/>
                    </a:lnTo>
                    <a:lnTo>
                      <a:pt x="567" y="313"/>
                    </a:lnTo>
                    <a:lnTo>
                      <a:pt x="568" y="314"/>
                    </a:lnTo>
                    <a:lnTo>
                      <a:pt x="569" y="314"/>
                    </a:lnTo>
                    <a:lnTo>
                      <a:pt x="571" y="314"/>
                    </a:lnTo>
                    <a:lnTo>
                      <a:pt x="571" y="313"/>
                    </a:lnTo>
                    <a:lnTo>
                      <a:pt x="571" y="314"/>
                    </a:lnTo>
                    <a:lnTo>
                      <a:pt x="571" y="313"/>
                    </a:lnTo>
                    <a:lnTo>
                      <a:pt x="572" y="313"/>
                    </a:lnTo>
                    <a:lnTo>
                      <a:pt x="571" y="313"/>
                    </a:lnTo>
                    <a:lnTo>
                      <a:pt x="572" y="312"/>
                    </a:lnTo>
                    <a:lnTo>
                      <a:pt x="572" y="313"/>
                    </a:lnTo>
                    <a:lnTo>
                      <a:pt x="572" y="312"/>
                    </a:lnTo>
                    <a:lnTo>
                      <a:pt x="573" y="312"/>
                    </a:lnTo>
                    <a:lnTo>
                      <a:pt x="575" y="312"/>
                    </a:lnTo>
                    <a:lnTo>
                      <a:pt x="575" y="310"/>
                    </a:lnTo>
                    <a:lnTo>
                      <a:pt x="576" y="310"/>
                    </a:lnTo>
                    <a:lnTo>
                      <a:pt x="576" y="312"/>
                    </a:lnTo>
                    <a:lnTo>
                      <a:pt x="576" y="310"/>
                    </a:lnTo>
                    <a:lnTo>
                      <a:pt x="577" y="310"/>
                    </a:lnTo>
                    <a:lnTo>
                      <a:pt x="577" y="309"/>
                    </a:lnTo>
                    <a:lnTo>
                      <a:pt x="579" y="309"/>
                    </a:lnTo>
                    <a:lnTo>
                      <a:pt x="580" y="309"/>
                    </a:lnTo>
                    <a:lnTo>
                      <a:pt x="580" y="308"/>
                    </a:lnTo>
                    <a:lnTo>
                      <a:pt x="580" y="309"/>
                    </a:lnTo>
                    <a:lnTo>
                      <a:pt x="581" y="309"/>
                    </a:lnTo>
                    <a:lnTo>
                      <a:pt x="581" y="308"/>
                    </a:lnTo>
                    <a:lnTo>
                      <a:pt x="583" y="308"/>
                    </a:lnTo>
                    <a:lnTo>
                      <a:pt x="584" y="308"/>
                    </a:lnTo>
                    <a:lnTo>
                      <a:pt x="585" y="308"/>
                    </a:lnTo>
                    <a:lnTo>
                      <a:pt x="585" y="306"/>
                    </a:lnTo>
                    <a:lnTo>
                      <a:pt x="587" y="306"/>
                    </a:lnTo>
                    <a:lnTo>
                      <a:pt x="587" y="308"/>
                    </a:lnTo>
                    <a:lnTo>
                      <a:pt x="585" y="308"/>
                    </a:lnTo>
                    <a:lnTo>
                      <a:pt x="587" y="308"/>
                    </a:lnTo>
                    <a:lnTo>
                      <a:pt x="587" y="306"/>
                    </a:lnTo>
                    <a:lnTo>
                      <a:pt x="588" y="306"/>
                    </a:lnTo>
                    <a:lnTo>
                      <a:pt x="588" y="305"/>
                    </a:lnTo>
                    <a:lnTo>
                      <a:pt x="589" y="305"/>
                    </a:lnTo>
                    <a:lnTo>
                      <a:pt x="589" y="304"/>
                    </a:lnTo>
                    <a:lnTo>
                      <a:pt x="590" y="303"/>
                    </a:lnTo>
                    <a:lnTo>
                      <a:pt x="590" y="301"/>
                    </a:lnTo>
                    <a:lnTo>
                      <a:pt x="590" y="300"/>
                    </a:lnTo>
                    <a:lnTo>
                      <a:pt x="590" y="299"/>
                    </a:lnTo>
                    <a:lnTo>
                      <a:pt x="592" y="299"/>
                    </a:lnTo>
                    <a:lnTo>
                      <a:pt x="590" y="299"/>
                    </a:lnTo>
                    <a:lnTo>
                      <a:pt x="592" y="299"/>
                    </a:lnTo>
                    <a:lnTo>
                      <a:pt x="592" y="297"/>
                    </a:lnTo>
                    <a:lnTo>
                      <a:pt x="592" y="296"/>
                    </a:lnTo>
                    <a:lnTo>
                      <a:pt x="590" y="296"/>
                    </a:lnTo>
                    <a:lnTo>
                      <a:pt x="590" y="295"/>
                    </a:lnTo>
                    <a:lnTo>
                      <a:pt x="590" y="293"/>
                    </a:lnTo>
                    <a:lnTo>
                      <a:pt x="590" y="295"/>
                    </a:lnTo>
                    <a:lnTo>
                      <a:pt x="590" y="293"/>
                    </a:lnTo>
                    <a:lnTo>
                      <a:pt x="592" y="293"/>
                    </a:lnTo>
                    <a:lnTo>
                      <a:pt x="593" y="293"/>
                    </a:lnTo>
                    <a:lnTo>
                      <a:pt x="593" y="292"/>
                    </a:lnTo>
                    <a:lnTo>
                      <a:pt x="594" y="292"/>
                    </a:lnTo>
                    <a:lnTo>
                      <a:pt x="594" y="291"/>
                    </a:lnTo>
                    <a:lnTo>
                      <a:pt x="596" y="291"/>
                    </a:lnTo>
                    <a:lnTo>
                      <a:pt x="596" y="289"/>
                    </a:lnTo>
                    <a:lnTo>
                      <a:pt x="596" y="291"/>
                    </a:lnTo>
                    <a:lnTo>
                      <a:pt x="596" y="289"/>
                    </a:lnTo>
                    <a:lnTo>
                      <a:pt x="596" y="291"/>
                    </a:lnTo>
                    <a:lnTo>
                      <a:pt x="597" y="291"/>
                    </a:lnTo>
                    <a:lnTo>
                      <a:pt x="598" y="291"/>
                    </a:lnTo>
                    <a:lnTo>
                      <a:pt x="600" y="291"/>
                    </a:lnTo>
                    <a:lnTo>
                      <a:pt x="600" y="292"/>
                    </a:lnTo>
                    <a:lnTo>
                      <a:pt x="601" y="292"/>
                    </a:lnTo>
                    <a:lnTo>
                      <a:pt x="602" y="292"/>
                    </a:lnTo>
                    <a:lnTo>
                      <a:pt x="604" y="292"/>
                    </a:lnTo>
                    <a:lnTo>
                      <a:pt x="605" y="292"/>
                    </a:lnTo>
                    <a:lnTo>
                      <a:pt x="606" y="292"/>
                    </a:lnTo>
                    <a:lnTo>
                      <a:pt x="607" y="292"/>
                    </a:lnTo>
                    <a:lnTo>
                      <a:pt x="609" y="292"/>
                    </a:lnTo>
                    <a:lnTo>
                      <a:pt x="610" y="292"/>
                    </a:lnTo>
                    <a:lnTo>
                      <a:pt x="609" y="292"/>
                    </a:lnTo>
                    <a:lnTo>
                      <a:pt x="610" y="292"/>
                    </a:lnTo>
                    <a:lnTo>
                      <a:pt x="610" y="291"/>
                    </a:lnTo>
                    <a:lnTo>
                      <a:pt x="610" y="292"/>
                    </a:lnTo>
                    <a:lnTo>
                      <a:pt x="611" y="292"/>
                    </a:lnTo>
                    <a:lnTo>
                      <a:pt x="613" y="292"/>
                    </a:lnTo>
                    <a:lnTo>
                      <a:pt x="613" y="291"/>
                    </a:lnTo>
                    <a:lnTo>
                      <a:pt x="614" y="291"/>
                    </a:lnTo>
                    <a:lnTo>
                      <a:pt x="614" y="289"/>
                    </a:lnTo>
                    <a:lnTo>
                      <a:pt x="614" y="291"/>
                    </a:lnTo>
                    <a:lnTo>
                      <a:pt x="614" y="289"/>
                    </a:lnTo>
                    <a:lnTo>
                      <a:pt x="614" y="291"/>
                    </a:lnTo>
                    <a:lnTo>
                      <a:pt x="614" y="289"/>
                    </a:lnTo>
                    <a:lnTo>
                      <a:pt x="615" y="289"/>
                    </a:lnTo>
                    <a:lnTo>
                      <a:pt x="617" y="289"/>
                    </a:lnTo>
                    <a:lnTo>
                      <a:pt x="618" y="289"/>
                    </a:lnTo>
                    <a:lnTo>
                      <a:pt x="619" y="289"/>
                    </a:lnTo>
                    <a:lnTo>
                      <a:pt x="619" y="291"/>
                    </a:lnTo>
                    <a:lnTo>
                      <a:pt x="621" y="291"/>
                    </a:lnTo>
                    <a:lnTo>
                      <a:pt x="622" y="291"/>
                    </a:lnTo>
                    <a:lnTo>
                      <a:pt x="622" y="289"/>
                    </a:lnTo>
                    <a:lnTo>
                      <a:pt x="623" y="289"/>
                    </a:lnTo>
                    <a:lnTo>
                      <a:pt x="624" y="289"/>
                    </a:lnTo>
                    <a:lnTo>
                      <a:pt x="626" y="289"/>
                    </a:lnTo>
                    <a:lnTo>
                      <a:pt x="627" y="289"/>
                    </a:lnTo>
                    <a:lnTo>
                      <a:pt x="627" y="291"/>
                    </a:lnTo>
                    <a:lnTo>
                      <a:pt x="628" y="291"/>
                    </a:lnTo>
                    <a:lnTo>
                      <a:pt x="630" y="291"/>
                    </a:lnTo>
                    <a:lnTo>
                      <a:pt x="630" y="292"/>
                    </a:lnTo>
                    <a:lnTo>
                      <a:pt x="631" y="292"/>
                    </a:lnTo>
                    <a:lnTo>
                      <a:pt x="631" y="293"/>
                    </a:lnTo>
                    <a:lnTo>
                      <a:pt x="632" y="293"/>
                    </a:lnTo>
                    <a:lnTo>
                      <a:pt x="632" y="292"/>
                    </a:lnTo>
                    <a:lnTo>
                      <a:pt x="632" y="293"/>
                    </a:lnTo>
                    <a:lnTo>
                      <a:pt x="634" y="293"/>
                    </a:lnTo>
                    <a:lnTo>
                      <a:pt x="635" y="293"/>
                    </a:lnTo>
                    <a:lnTo>
                      <a:pt x="636" y="293"/>
                    </a:lnTo>
                    <a:lnTo>
                      <a:pt x="636" y="295"/>
                    </a:lnTo>
                    <a:lnTo>
                      <a:pt x="636" y="293"/>
                    </a:lnTo>
                    <a:lnTo>
                      <a:pt x="636" y="295"/>
                    </a:lnTo>
                    <a:lnTo>
                      <a:pt x="638" y="295"/>
                    </a:lnTo>
                    <a:lnTo>
                      <a:pt x="639" y="295"/>
                    </a:lnTo>
                    <a:lnTo>
                      <a:pt x="640" y="295"/>
                    </a:lnTo>
                    <a:lnTo>
                      <a:pt x="641" y="295"/>
                    </a:lnTo>
                    <a:lnTo>
                      <a:pt x="641" y="296"/>
                    </a:lnTo>
                    <a:lnTo>
                      <a:pt x="643" y="296"/>
                    </a:lnTo>
                    <a:lnTo>
                      <a:pt x="641" y="296"/>
                    </a:lnTo>
                    <a:lnTo>
                      <a:pt x="643" y="296"/>
                    </a:lnTo>
                    <a:lnTo>
                      <a:pt x="643" y="297"/>
                    </a:lnTo>
                    <a:lnTo>
                      <a:pt x="644" y="297"/>
                    </a:lnTo>
                    <a:lnTo>
                      <a:pt x="644" y="299"/>
                    </a:lnTo>
                    <a:lnTo>
                      <a:pt x="645" y="299"/>
                    </a:lnTo>
                    <a:lnTo>
                      <a:pt x="644" y="299"/>
                    </a:lnTo>
                    <a:lnTo>
                      <a:pt x="645" y="299"/>
                    </a:lnTo>
                    <a:lnTo>
                      <a:pt x="644" y="299"/>
                    </a:lnTo>
                    <a:lnTo>
                      <a:pt x="644" y="300"/>
                    </a:lnTo>
                    <a:lnTo>
                      <a:pt x="645" y="300"/>
                    </a:lnTo>
                    <a:lnTo>
                      <a:pt x="644" y="300"/>
                    </a:lnTo>
                    <a:lnTo>
                      <a:pt x="645" y="300"/>
                    </a:lnTo>
                    <a:lnTo>
                      <a:pt x="645" y="301"/>
                    </a:lnTo>
                    <a:lnTo>
                      <a:pt x="645" y="300"/>
                    </a:lnTo>
                    <a:lnTo>
                      <a:pt x="645" y="301"/>
                    </a:lnTo>
                    <a:lnTo>
                      <a:pt x="647" y="301"/>
                    </a:lnTo>
                    <a:lnTo>
                      <a:pt x="645" y="301"/>
                    </a:lnTo>
                    <a:lnTo>
                      <a:pt x="647" y="301"/>
                    </a:lnTo>
                    <a:lnTo>
                      <a:pt x="645" y="301"/>
                    </a:lnTo>
                    <a:lnTo>
                      <a:pt x="645" y="303"/>
                    </a:lnTo>
                    <a:lnTo>
                      <a:pt x="645" y="304"/>
                    </a:lnTo>
                    <a:lnTo>
                      <a:pt x="645" y="305"/>
                    </a:lnTo>
                    <a:lnTo>
                      <a:pt x="644" y="305"/>
                    </a:lnTo>
                    <a:lnTo>
                      <a:pt x="643" y="305"/>
                    </a:lnTo>
                    <a:lnTo>
                      <a:pt x="644" y="305"/>
                    </a:lnTo>
                    <a:lnTo>
                      <a:pt x="643" y="305"/>
                    </a:lnTo>
                    <a:lnTo>
                      <a:pt x="643" y="306"/>
                    </a:lnTo>
                    <a:lnTo>
                      <a:pt x="643" y="308"/>
                    </a:lnTo>
                    <a:lnTo>
                      <a:pt x="643" y="309"/>
                    </a:lnTo>
                    <a:lnTo>
                      <a:pt x="644" y="309"/>
                    </a:lnTo>
                    <a:lnTo>
                      <a:pt x="644" y="310"/>
                    </a:lnTo>
                    <a:lnTo>
                      <a:pt x="644" y="312"/>
                    </a:lnTo>
                    <a:lnTo>
                      <a:pt x="645" y="312"/>
                    </a:lnTo>
                    <a:lnTo>
                      <a:pt x="645" y="310"/>
                    </a:lnTo>
                    <a:lnTo>
                      <a:pt x="647" y="310"/>
                    </a:lnTo>
                    <a:lnTo>
                      <a:pt x="647" y="312"/>
                    </a:lnTo>
                    <a:lnTo>
                      <a:pt x="645" y="312"/>
                    </a:lnTo>
                    <a:lnTo>
                      <a:pt x="647" y="312"/>
                    </a:lnTo>
                    <a:lnTo>
                      <a:pt x="648" y="312"/>
                    </a:lnTo>
                    <a:lnTo>
                      <a:pt x="648" y="310"/>
                    </a:lnTo>
                    <a:lnTo>
                      <a:pt x="648" y="312"/>
                    </a:lnTo>
                    <a:lnTo>
                      <a:pt x="648" y="310"/>
                    </a:lnTo>
                    <a:lnTo>
                      <a:pt x="649" y="310"/>
                    </a:lnTo>
                    <a:lnTo>
                      <a:pt x="649" y="312"/>
                    </a:lnTo>
                    <a:lnTo>
                      <a:pt x="649" y="310"/>
                    </a:lnTo>
                    <a:lnTo>
                      <a:pt x="651" y="310"/>
                    </a:lnTo>
                    <a:lnTo>
                      <a:pt x="652" y="310"/>
                    </a:lnTo>
                    <a:lnTo>
                      <a:pt x="652" y="312"/>
                    </a:lnTo>
                    <a:lnTo>
                      <a:pt x="652" y="313"/>
                    </a:lnTo>
                    <a:lnTo>
                      <a:pt x="653" y="313"/>
                    </a:lnTo>
                    <a:lnTo>
                      <a:pt x="653" y="314"/>
                    </a:lnTo>
                    <a:lnTo>
                      <a:pt x="653" y="313"/>
                    </a:lnTo>
                    <a:lnTo>
                      <a:pt x="655" y="313"/>
                    </a:lnTo>
                    <a:lnTo>
                      <a:pt x="655" y="314"/>
                    </a:lnTo>
                    <a:lnTo>
                      <a:pt x="655" y="313"/>
                    </a:lnTo>
                    <a:lnTo>
                      <a:pt x="655" y="314"/>
                    </a:lnTo>
                    <a:lnTo>
                      <a:pt x="655" y="313"/>
                    </a:lnTo>
                    <a:lnTo>
                      <a:pt x="656" y="313"/>
                    </a:lnTo>
                    <a:lnTo>
                      <a:pt x="656" y="314"/>
                    </a:lnTo>
                    <a:lnTo>
                      <a:pt x="655" y="314"/>
                    </a:lnTo>
                    <a:lnTo>
                      <a:pt x="656" y="314"/>
                    </a:lnTo>
                    <a:lnTo>
                      <a:pt x="657" y="314"/>
                    </a:lnTo>
                    <a:lnTo>
                      <a:pt x="657" y="316"/>
                    </a:lnTo>
                    <a:lnTo>
                      <a:pt x="659" y="316"/>
                    </a:lnTo>
                    <a:lnTo>
                      <a:pt x="660" y="316"/>
                    </a:lnTo>
                    <a:lnTo>
                      <a:pt x="660" y="317"/>
                    </a:lnTo>
                    <a:lnTo>
                      <a:pt x="661" y="316"/>
                    </a:lnTo>
                    <a:lnTo>
                      <a:pt x="661" y="317"/>
                    </a:lnTo>
                    <a:lnTo>
                      <a:pt x="661" y="316"/>
                    </a:lnTo>
                    <a:lnTo>
                      <a:pt x="661" y="317"/>
                    </a:lnTo>
                    <a:lnTo>
                      <a:pt x="661" y="316"/>
                    </a:lnTo>
                    <a:lnTo>
                      <a:pt x="662" y="316"/>
                    </a:lnTo>
                    <a:lnTo>
                      <a:pt x="662" y="317"/>
                    </a:lnTo>
                    <a:lnTo>
                      <a:pt x="664" y="317"/>
                    </a:lnTo>
                    <a:lnTo>
                      <a:pt x="664" y="318"/>
                    </a:lnTo>
                    <a:lnTo>
                      <a:pt x="664" y="320"/>
                    </a:lnTo>
                    <a:lnTo>
                      <a:pt x="664" y="321"/>
                    </a:lnTo>
                    <a:lnTo>
                      <a:pt x="665" y="321"/>
                    </a:lnTo>
                    <a:lnTo>
                      <a:pt x="666" y="321"/>
                    </a:lnTo>
                    <a:lnTo>
                      <a:pt x="666" y="322"/>
                    </a:lnTo>
                    <a:lnTo>
                      <a:pt x="666" y="339"/>
                    </a:lnTo>
                    <a:lnTo>
                      <a:pt x="664" y="342"/>
                    </a:lnTo>
                    <a:lnTo>
                      <a:pt x="662" y="342"/>
                    </a:lnTo>
                    <a:lnTo>
                      <a:pt x="662" y="343"/>
                    </a:lnTo>
                    <a:lnTo>
                      <a:pt x="662" y="344"/>
                    </a:lnTo>
                    <a:lnTo>
                      <a:pt x="664" y="346"/>
                    </a:lnTo>
                    <a:lnTo>
                      <a:pt x="664" y="347"/>
                    </a:lnTo>
                    <a:lnTo>
                      <a:pt x="664" y="348"/>
                    </a:lnTo>
                    <a:lnTo>
                      <a:pt x="665" y="350"/>
                    </a:lnTo>
                    <a:lnTo>
                      <a:pt x="666" y="350"/>
                    </a:lnTo>
                    <a:lnTo>
                      <a:pt x="666" y="352"/>
                    </a:lnTo>
                    <a:lnTo>
                      <a:pt x="665" y="355"/>
                    </a:lnTo>
                    <a:lnTo>
                      <a:pt x="665" y="356"/>
                    </a:lnTo>
                    <a:lnTo>
                      <a:pt x="662" y="356"/>
                    </a:lnTo>
                    <a:lnTo>
                      <a:pt x="659" y="356"/>
                    </a:lnTo>
                    <a:lnTo>
                      <a:pt x="657" y="356"/>
                    </a:lnTo>
                    <a:lnTo>
                      <a:pt x="657" y="357"/>
                    </a:lnTo>
                    <a:lnTo>
                      <a:pt x="659" y="357"/>
                    </a:lnTo>
                    <a:lnTo>
                      <a:pt x="656" y="360"/>
                    </a:lnTo>
                    <a:lnTo>
                      <a:pt x="649" y="368"/>
                    </a:lnTo>
                    <a:lnTo>
                      <a:pt x="647" y="373"/>
                    </a:lnTo>
                    <a:lnTo>
                      <a:pt x="647" y="375"/>
                    </a:lnTo>
                    <a:lnTo>
                      <a:pt x="649" y="380"/>
                    </a:lnTo>
                    <a:lnTo>
                      <a:pt x="649" y="381"/>
                    </a:lnTo>
                    <a:lnTo>
                      <a:pt x="651" y="381"/>
                    </a:lnTo>
                    <a:lnTo>
                      <a:pt x="649" y="381"/>
                    </a:lnTo>
                    <a:lnTo>
                      <a:pt x="651" y="381"/>
                    </a:lnTo>
                    <a:lnTo>
                      <a:pt x="651" y="382"/>
                    </a:lnTo>
                    <a:lnTo>
                      <a:pt x="651" y="384"/>
                    </a:lnTo>
                    <a:lnTo>
                      <a:pt x="652" y="384"/>
                    </a:lnTo>
                    <a:lnTo>
                      <a:pt x="652" y="385"/>
                    </a:lnTo>
                    <a:lnTo>
                      <a:pt x="653" y="385"/>
                    </a:lnTo>
                    <a:lnTo>
                      <a:pt x="653" y="386"/>
                    </a:lnTo>
                    <a:lnTo>
                      <a:pt x="657" y="388"/>
                    </a:lnTo>
                    <a:lnTo>
                      <a:pt x="656" y="390"/>
                    </a:lnTo>
                    <a:lnTo>
                      <a:pt x="653" y="393"/>
                    </a:lnTo>
                    <a:lnTo>
                      <a:pt x="653" y="394"/>
                    </a:lnTo>
                    <a:lnTo>
                      <a:pt x="652" y="394"/>
                    </a:lnTo>
                    <a:lnTo>
                      <a:pt x="652" y="395"/>
                    </a:lnTo>
                    <a:lnTo>
                      <a:pt x="652" y="397"/>
                    </a:lnTo>
                    <a:lnTo>
                      <a:pt x="652" y="398"/>
                    </a:lnTo>
                    <a:lnTo>
                      <a:pt x="651" y="398"/>
                    </a:lnTo>
                    <a:lnTo>
                      <a:pt x="651" y="399"/>
                    </a:lnTo>
                    <a:lnTo>
                      <a:pt x="651" y="401"/>
                    </a:lnTo>
                    <a:lnTo>
                      <a:pt x="649" y="401"/>
                    </a:lnTo>
                    <a:lnTo>
                      <a:pt x="649" y="402"/>
                    </a:lnTo>
                    <a:lnTo>
                      <a:pt x="649" y="403"/>
                    </a:lnTo>
                    <a:lnTo>
                      <a:pt x="648" y="405"/>
                    </a:lnTo>
                    <a:lnTo>
                      <a:pt x="648" y="406"/>
                    </a:lnTo>
                    <a:lnTo>
                      <a:pt x="647" y="406"/>
                    </a:lnTo>
                    <a:lnTo>
                      <a:pt x="645" y="406"/>
                    </a:lnTo>
                    <a:lnTo>
                      <a:pt x="645" y="407"/>
                    </a:lnTo>
                    <a:lnTo>
                      <a:pt x="645" y="409"/>
                    </a:lnTo>
                    <a:lnTo>
                      <a:pt x="644" y="409"/>
                    </a:lnTo>
                    <a:lnTo>
                      <a:pt x="643" y="409"/>
                    </a:lnTo>
                    <a:lnTo>
                      <a:pt x="641" y="409"/>
                    </a:lnTo>
                    <a:lnTo>
                      <a:pt x="640" y="409"/>
                    </a:lnTo>
                    <a:lnTo>
                      <a:pt x="640" y="410"/>
                    </a:lnTo>
                    <a:lnTo>
                      <a:pt x="639" y="410"/>
                    </a:lnTo>
                    <a:lnTo>
                      <a:pt x="639" y="411"/>
                    </a:lnTo>
                    <a:lnTo>
                      <a:pt x="638" y="411"/>
                    </a:lnTo>
                    <a:lnTo>
                      <a:pt x="636" y="411"/>
                    </a:lnTo>
                    <a:lnTo>
                      <a:pt x="636" y="412"/>
                    </a:lnTo>
                    <a:lnTo>
                      <a:pt x="638" y="412"/>
                    </a:lnTo>
                    <a:lnTo>
                      <a:pt x="638" y="414"/>
                    </a:lnTo>
                    <a:lnTo>
                      <a:pt x="638" y="415"/>
                    </a:lnTo>
                    <a:lnTo>
                      <a:pt x="638" y="416"/>
                    </a:lnTo>
                    <a:lnTo>
                      <a:pt x="638" y="418"/>
                    </a:lnTo>
                    <a:lnTo>
                      <a:pt x="639" y="418"/>
                    </a:lnTo>
                    <a:lnTo>
                      <a:pt x="639" y="419"/>
                    </a:lnTo>
                    <a:lnTo>
                      <a:pt x="639" y="420"/>
                    </a:lnTo>
                    <a:lnTo>
                      <a:pt x="639" y="422"/>
                    </a:lnTo>
                    <a:lnTo>
                      <a:pt x="639" y="423"/>
                    </a:lnTo>
                    <a:lnTo>
                      <a:pt x="640" y="423"/>
                    </a:lnTo>
                    <a:lnTo>
                      <a:pt x="640" y="424"/>
                    </a:lnTo>
                    <a:lnTo>
                      <a:pt x="639" y="424"/>
                    </a:lnTo>
                    <a:lnTo>
                      <a:pt x="640" y="424"/>
                    </a:lnTo>
                    <a:lnTo>
                      <a:pt x="639" y="424"/>
                    </a:lnTo>
                    <a:lnTo>
                      <a:pt x="639" y="426"/>
                    </a:lnTo>
                    <a:lnTo>
                      <a:pt x="639" y="427"/>
                    </a:lnTo>
                    <a:lnTo>
                      <a:pt x="639" y="428"/>
                    </a:lnTo>
                    <a:lnTo>
                      <a:pt x="639" y="427"/>
                    </a:lnTo>
                    <a:lnTo>
                      <a:pt x="638" y="427"/>
                    </a:lnTo>
                    <a:lnTo>
                      <a:pt x="638" y="428"/>
                    </a:lnTo>
                    <a:lnTo>
                      <a:pt x="636" y="428"/>
                    </a:lnTo>
                    <a:lnTo>
                      <a:pt x="630" y="437"/>
                    </a:lnTo>
                    <a:lnTo>
                      <a:pt x="632" y="437"/>
                    </a:lnTo>
                    <a:lnTo>
                      <a:pt x="631" y="443"/>
                    </a:lnTo>
                    <a:lnTo>
                      <a:pt x="630" y="443"/>
                    </a:lnTo>
                    <a:lnTo>
                      <a:pt x="628" y="449"/>
                    </a:lnTo>
                    <a:lnTo>
                      <a:pt x="631" y="450"/>
                    </a:lnTo>
                    <a:lnTo>
                      <a:pt x="631" y="452"/>
                    </a:lnTo>
                    <a:lnTo>
                      <a:pt x="632" y="453"/>
                    </a:lnTo>
                    <a:lnTo>
                      <a:pt x="632" y="454"/>
                    </a:lnTo>
                    <a:lnTo>
                      <a:pt x="634" y="454"/>
                    </a:lnTo>
                    <a:lnTo>
                      <a:pt x="634" y="456"/>
                    </a:lnTo>
                    <a:lnTo>
                      <a:pt x="634" y="457"/>
                    </a:lnTo>
                    <a:lnTo>
                      <a:pt x="634" y="458"/>
                    </a:lnTo>
                    <a:lnTo>
                      <a:pt x="634" y="460"/>
                    </a:lnTo>
                    <a:lnTo>
                      <a:pt x="636" y="465"/>
                    </a:lnTo>
                    <a:lnTo>
                      <a:pt x="641" y="477"/>
                    </a:lnTo>
                    <a:lnTo>
                      <a:pt x="644" y="478"/>
                    </a:lnTo>
                    <a:lnTo>
                      <a:pt x="645" y="478"/>
                    </a:lnTo>
                    <a:lnTo>
                      <a:pt x="647" y="478"/>
                    </a:lnTo>
                    <a:lnTo>
                      <a:pt x="647" y="479"/>
                    </a:lnTo>
                    <a:lnTo>
                      <a:pt x="647" y="481"/>
                    </a:lnTo>
                    <a:lnTo>
                      <a:pt x="648" y="481"/>
                    </a:lnTo>
                    <a:lnTo>
                      <a:pt x="647" y="481"/>
                    </a:lnTo>
                    <a:lnTo>
                      <a:pt x="647" y="482"/>
                    </a:lnTo>
                    <a:lnTo>
                      <a:pt x="648" y="482"/>
                    </a:lnTo>
                    <a:lnTo>
                      <a:pt x="648" y="483"/>
                    </a:lnTo>
                    <a:lnTo>
                      <a:pt x="649" y="483"/>
                    </a:lnTo>
                    <a:lnTo>
                      <a:pt x="649" y="484"/>
                    </a:lnTo>
                    <a:lnTo>
                      <a:pt x="649" y="486"/>
                    </a:lnTo>
                    <a:lnTo>
                      <a:pt x="648" y="486"/>
                    </a:lnTo>
                    <a:lnTo>
                      <a:pt x="648" y="487"/>
                    </a:lnTo>
                    <a:lnTo>
                      <a:pt x="649" y="487"/>
                    </a:lnTo>
                    <a:lnTo>
                      <a:pt x="648" y="487"/>
                    </a:lnTo>
                    <a:lnTo>
                      <a:pt x="648" y="488"/>
                    </a:lnTo>
                    <a:lnTo>
                      <a:pt x="647" y="488"/>
                    </a:lnTo>
                    <a:lnTo>
                      <a:pt x="648" y="488"/>
                    </a:lnTo>
                    <a:lnTo>
                      <a:pt x="648" y="490"/>
                    </a:lnTo>
                    <a:lnTo>
                      <a:pt x="647" y="490"/>
                    </a:lnTo>
                    <a:lnTo>
                      <a:pt x="647" y="491"/>
                    </a:lnTo>
                    <a:lnTo>
                      <a:pt x="648" y="491"/>
                    </a:lnTo>
                    <a:lnTo>
                      <a:pt x="648" y="492"/>
                    </a:lnTo>
                    <a:lnTo>
                      <a:pt x="648" y="494"/>
                    </a:lnTo>
                    <a:lnTo>
                      <a:pt x="648" y="495"/>
                    </a:lnTo>
                    <a:lnTo>
                      <a:pt x="649" y="495"/>
                    </a:lnTo>
                    <a:lnTo>
                      <a:pt x="649" y="496"/>
                    </a:lnTo>
                    <a:lnTo>
                      <a:pt x="649" y="498"/>
                    </a:lnTo>
                    <a:lnTo>
                      <a:pt x="651" y="498"/>
                    </a:lnTo>
                    <a:lnTo>
                      <a:pt x="651" y="499"/>
                    </a:lnTo>
                    <a:lnTo>
                      <a:pt x="652" y="499"/>
                    </a:lnTo>
                    <a:lnTo>
                      <a:pt x="652" y="500"/>
                    </a:lnTo>
                    <a:lnTo>
                      <a:pt x="652" y="501"/>
                    </a:lnTo>
                    <a:lnTo>
                      <a:pt x="653" y="501"/>
                    </a:lnTo>
                    <a:lnTo>
                      <a:pt x="653" y="503"/>
                    </a:lnTo>
                    <a:lnTo>
                      <a:pt x="653" y="504"/>
                    </a:lnTo>
                    <a:lnTo>
                      <a:pt x="652" y="504"/>
                    </a:lnTo>
                    <a:lnTo>
                      <a:pt x="653" y="504"/>
                    </a:lnTo>
                    <a:lnTo>
                      <a:pt x="652" y="504"/>
                    </a:lnTo>
                    <a:lnTo>
                      <a:pt x="652" y="505"/>
                    </a:lnTo>
                    <a:lnTo>
                      <a:pt x="651" y="505"/>
                    </a:lnTo>
                    <a:lnTo>
                      <a:pt x="651" y="507"/>
                    </a:lnTo>
                    <a:lnTo>
                      <a:pt x="651" y="508"/>
                    </a:lnTo>
                    <a:lnTo>
                      <a:pt x="649" y="508"/>
                    </a:lnTo>
                    <a:lnTo>
                      <a:pt x="651" y="509"/>
                    </a:lnTo>
                    <a:lnTo>
                      <a:pt x="652" y="509"/>
                    </a:lnTo>
                    <a:lnTo>
                      <a:pt x="652" y="511"/>
                    </a:lnTo>
                    <a:lnTo>
                      <a:pt x="651" y="512"/>
                    </a:lnTo>
                    <a:lnTo>
                      <a:pt x="649" y="512"/>
                    </a:lnTo>
                    <a:lnTo>
                      <a:pt x="648" y="512"/>
                    </a:lnTo>
                    <a:lnTo>
                      <a:pt x="648" y="511"/>
                    </a:lnTo>
                    <a:lnTo>
                      <a:pt x="647" y="512"/>
                    </a:lnTo>
                    <a:lnTo>
                      <a:pt x="647" y="513"/>
                    </a:lnTo>
                    <a:lnTo>
                      <a:pt x="647" y="515"/>
                    </a:lnTo>
                    <a:lnTo>
                      <a:pt x="645" y="515"/>
                    </a:lnTo>
                    <a:lnTo>
                      <a:pt x="644" y="515"/>
                    </a:lnTo>
                    <a:lnTo>
                      <a:pt x="644" y="516"/>
                    </a:lnTo>
                    <a:lnTo>
                      <a:pt x="643" y="516"/>
                    </a:lnTo>
                    <a:lnTo>
                      <a:pt x="643" y="517"/>
                    </a:lnTo>
                    <a:lnTo>
                      <a:pt x="643" y="518"/>
                    </a:lnTo>
                    <a:lnTo>
                      <a:pt x="644" y="520"/>
                    </a:lnTo>
                    <a:lnTo>
                      <a:pt x="644" y="521"/>
                    </a:lnTo>
                    <a:lnTo>
                      <a:pt x="643" y="521"/>
                    </a:lnTo>
                    <a:lnTo>
                      <a:pt x="643" y="522"/>
                    </a:lnTo>
                    <a:lnTo>
                      <a:pt x="643" y="524"/>
                    </a:lnTo>
                    <a:lnTo>
                      <a:pt x="644" y="524"/>
                    </a:lnTo>
                    <a:lnTo>
                      <a:pt x="644" y="525"/>
                    </a:lnTo>
                    <a:lnTo>
                      <a:pt x="644" y="526"/>
                    </a:lnTo>
                    <a:lnTo>
                      <a:pt x="643" y="526"/>
                    </a:lnTo>
                    <a:lnTo>
                      <a:pt x="643" y="528"/>
                    </a:lnTo>
                    <a:lnTo>
                      <a:pt x="641" y="528"/>
                    </a:lnTo>
                    <a:lnTo>
                      <a:pt x="641" y="529"/>
                    </a:lnTo>
                    <a:lnTo>
                      <a:pt x="641" y="530"/>
                    </a:lnTo>
                    <a:lnTo>
                      <a:pt x="640" y="530"/>
                    </a:lnTo>
                    <a:lnTo>
                      <a:pt x="639" y="530"/>
                    </a:lnTo>
                    <a:lnTo>
                      <a:pt x="638" y="530"/>
                    </a:lnTo>
                    <a:lnTo>
                      <a:pt x="638" y="532"/>
                    </a:lnTo>
                    <a:lnTo>
                      <a:pt x="636" y="530"/>
                    </a:lnTo>
                    <a:lnTo>
                      <a:pt x="635" y="530"/>
                    </a:lnTo>
                    <a:lnTo>
                      <a:pt x="634" y="530"/>
                    </a:lnTo>
                    <a:lnTo>
                      <a:pt x="634" y="532"/>
                    </a:lnTo>
                    <a:lnTo>
                      <a:pt x="634" y="533"/>
                    </a:lnTo>
                    <a:lnTo>
                      <a:pt x="632" y="533"/>
                    </a:lnTo>
                    <a:lnTo>
                      <a:pt x="632" y="532"/>
                    </a:lnTo>
                    <a:lnTo>
                      <a:pt x="632" y="530"/>
                    </a:lnTo>
                    <a:lnTo>
                      <a:pt x="631" y="530"/>
                    </a:lnTo>
                    <a:lnTo>
                      <a:pt x="630" y="530"/>
                    </a:lnTo>
                    <a:lnTo>
                      <a:pt x="630" y="529"/>
                    </a:lnTo>
                    <a:lnTo>
                      <a:pt x="630" y="528"/>
                    </a:lnTo>
                    <a:lnTo>
                      <a:pt x="630" y="526"/>
                    </a:lnTo>
                    <a:lnTo>
                      <a:pt x="628" y="526"/>
                    </a:lnTo>
                    <a:lnTo>
                      <a:pt x="627" y="526"/>
                    </a:lnTo>
                    <a:lnTo>
                      <a:pt x="626" y="526"/>
                    </a:lnTo>
                    <a:lnTo>
                      <a:pt x="626" y="528"/>
                    </a:lnTo>
                    <a:lnTo>
                      <a:pt x="626" y="529"/>
                    </a:lnTo>
                    <a:lnTo>
                      <a:pt x="624" y="529"/>
                    </a:lnTo>
                    <a:lnTo>
                      <a:pt x="624" y="530"/>
                    </a:lnTo>
                    <a:lnTo>
                      <a:pt x="623" y="530"/>
                    </a:lnTo>
                    <a:lnTo>
                      <a:pt x="622" y="530"/>
                    </a:lnTo>
                    <a:lnTo>
                      <a:pt x="621" y="530"/>
                    </a:lnTo>
                    <a:lnTo>
                      <a:pt x="621" y="532"/>
                    </a:lnTo>
                    <a:lnTo>
                      <a:pt x="621" y="533"/>
                    </a:lnTo>
                    <a:lnTo>
                      <a:pt x="621" y="534"/>
                    </a:lnTo>
                    <a:lnTo>
                      <a:pt x="621" y="533"/>
                    </a:lnTo>
                    <a:lnTo>
                      <a:pt x="622" y="533"/>
                    </a:lnTo>
                    <a:lnTo>
                      <a:pt x="623" y="533"/>
                    </a:lnTo>
                    <a:lnTo>
                      <a:pt x="623" y="534"/>
                    </a:lnTo>
                    <a:lnTo>
                      <a:pt x="624" y="534"/>
                    </a:lnTo>
                    <a:lnTo>
                      <a:pt x="623" y="534"/>
                    </a:lnTo>
                    <a:lnTo>
                      <a:pt x="623" y="536"/>
                    </a:lnTo>
                    <a:lnTo>
                      <a:pt x="622" y="536"/>
                    </a:lnTo>
                    <a:lnTo>
                      <a:pt x="621" y="536"/>
                    </a:lnTo>
                    <a:lnTo>
                      <a:pt x="621" y="537"/>
                    </a:lnTo>
                    <a:lnTo>
                      <a:pt x="619" y="537"/>
                    </a:lnTo>
                    <a:lnTo>
                      <a:pt x="618" y="537"/>
                    </a:lnTo>
                    <a:lnTo>
                      <a:pt x="618" y="536"/>
                    </a:lnTo>
                    <a:lnTo>
                      <a:pt x="618" y="534"/>
                    </a:lnTo>
                    <a:lnTo>
                      <a:pt x="617" y="533"/>
                    </a:lnTo>
                    <a:lnTo>
                      <a:pt x="615" y="533"/>
                    </a:lnTo>
                    <a:lnTo>
                      <a:pt x="614" y="533"/>
                    </a:lnTo>
                    <a:lnTo>
                      <a:pt x="613" y="533"/>
                    </a:lnTo>
                    <a:lnTo>
                      <a:pt x="611" y="533"/>
                    </a:lnTo>
                    <a:lnTo>
                      <a:pt x="610" y="533"/>
                    </a:lnTo>
                    <a:lnTo>
                      <a:pt x="610" y="534"/>
                    </a:lnTo>
                    <a:lnTo>
                      <a:pt x="609" y="534"/>
                    </a:lnTo>
                    <a:lnTo>
                      <a:pt x="609" y="533"/>
                    </a:lnTo>
                    <a:lnTo>
                      <a:pt x="607" y="533"/>
                    </a:lnTo>
                    <a:lnTo>
                      <a:pt x="609" y="533"/>
                    </a:lnTo>
                    <a:lnTo>
                      <a:pt x="609" y="532"/>
                    </a:lnTo>
                    <a:lnTo>
                      <a:pt x="607" y="532"/>
                    </a:lnTo>
                    <a:lnTo>
                      <a:pt x="606" y="533"/>
                    </a:lnTo>
                    <a:lnTo>
                      <a:pt x="605" y="533"/>
                    </a:lnTo>
                    <a:lnTo>
                      <a:pt x="604" y="533"/>
                    </a:lnTo>
                    <a:lnTo>
                      <a:pt x="602" y="533"/>
                    </a:lnTo>
                    <a:lnTo>
                      <a:pt x="602" y="534"/>
                    </a:lnTo>
                    <a:lnTo>
                      <a:pt x="602" y="536"/>
                    </a:lnTo>
                    <a:lnTo>
                      <a:pt x="604" y="536"/>
                    </a:lnTo>
                    <a:lnTo>
                      <a:pt x="604" y="537"/>
                    </a:lnTo>
                    <a:lnTo>
                      <a:pt x="604" y="538"/>
                    </a:lnTo>
                    <a:lnTo>
                      <a:pt x="604" y="539"/>
                    </a:lnTo>
                    <a:lnTo>
                      <a:pt x="602" y="539"/>
                    </a:lnTo>
                    <a:lnTo>
                      <a:pt x="602" y="541"/>
                    </a:lnTo>
                    <a:lnTo>
                      <a:pt x="604" y="541"/>
                    </a:lnTo>
                    <a:lnTo>
                      <a:pt x="604" y="542"/>
                    </a:lnTo>
                    <a:lnTo>
                      <a:pt x="605" y="542"/>
                    </a:lnTo>
                    <a:lnTo>
                      <a:pt x="605" y="543"/>
                    </a:lnTo>
                    <a:lnTo>
                      <a:pt x="606" y="543"/>
                    </a:lnTo>
                    <a:lnTo>
                      <a:pt x="607" y="543"/>
                    </a:lnTo>
                    <a:lnTo>
                      <a:pt x="609" y="543"/>
                    </a:lnTo>
                    <a:lnTo>
                      <a:pt x="609" y="545"/>
                    </a:lnTo>
                    <a:lnTo>
                      <a:pt x="609" y="543"/>
                    </a:lnTo>
                    <a:lnTo>
                      <a:pt x="610" y="543"/>
                    </a:lnTo>
                    <a:lnTo>
                      <a:pt x="610" y="545"/>
                    </a:lnTo>
                    <a:lnTo>
                      <a:pt x="610" y="546"/>
                    </a:lnTo>
                    <a:lnTo>
                      <a:pt x="609" y="546"/>
                    </a:lnTo>
                    <a:lnTo>
                      <a:pt x="607" y="546"/>
                    </a:lnTo>
                    <a:lnTo>
                      <a:pt x="606" y="546"/>
                    </a:lnTo>
                    <a:lnTo>
                      <a:pt x="605" y="546"/>
                    </a:lnTo>
                    <a:lnTo>
                      <a:pt x="604" y="546"/>
                    </a:lnTo>
                    <a:lnTo>
                      <a:pt x="602" y="546"/>
                    </a:lnTo>
                    <a:lnTo>
                      <a:pt x="601" y="546"/>
                    </a:lnTo>
                    <a:lnTo>
                      <a:pt x="602" y="547"/>
                    </a:lnTo>
                    <a:lnTo>
                      <a:pt x="604" y="547"/>
                    </a:lnTo>
                    <a:lnTo>
                      <a:pt x="604" y="549"/>
                    </a:lnTo>
                    <a:lnTo>
                      <a:pt x="605" y="549"/>
                    </a:lnTo>
                    <a:lnTo>
                      <a:pt x="605" y="550"/>
                    </a:lnTo>
                    <a:lnTo>
                      <a:pt x="604" y="551"/>
                    </a:lnTo>
                    <a:lnTo>
                      <a:pt x="602" y="551"/>
                    </a:lnTo>
                    <a:lnTo>
                      <a:pt x="602" y="553"/>
                    </a:lnTo>
                    <a:lnTo>
                      <a:pt x="601" y="553"/>
                    </a:lnTo>
                    <a:lnTo>
                      <a:pt x="600" y="553"/>
                    </a:lnTo>
                    <a:lnTo>
                      <a:pt x="598" y="553"/>
                    </a:lnTo>
                    <a:lnTo>
                      <a:pt x="598" y="551"/>
                    </a:lnTo>
                    <a:lnTo>
                      <a:pt x="597" y="551"/>
                    </a:lnTo>
                    <a:lnTo>
                      <a:pt x="596" y="551"/>
                    </a:lnTo>
                    <a:lnTo>
                      <a:pt x="594" y="551"/>
                    </a:lnTo>
                    <a:lnTo>
                      <a:pt x="594" y="550"/>
                    </a:lnTo>
                    <a:lnTo>
                      <a:pt x="593" y="550"/>
                    </a:lnTo>
                    <a:lnTo>
                      <a:pt x="593" y="551"/>
                    </a:lnTo>
                    <a:lnTo>
                      <a:pt x="592" y="551"/>
                    </a:lnTo>
                    <a:lnTo>
                      <a:pt x="592" y="553"/>
                    </a:lnTo>
                    <a:lnTo>
                      <a:pt x="593" y="553"/>
                    </a:lnTo>
                    <a:lnTo>
                      <a:pt x="593" y="554"/>
                    </a:lnTo>
                    <a:lnTo>
                      <a:pt x="594" y="554"/>
                    </a:lnTo>
                    <a:lnTo>
                      <a:pt x="594" y="555"/>
                    </a:lnTo>
                    <a:lnTo>
                      <a:pt x="596" y="555"/>
                    </a:lnTo>
                    <a:lnTo>
                      <a:pt x="596" y="556"/>
                    </a:lnTo>
                    <a:lnTo>
                      <a:pt x="596" y="558"/>
                    </a:lnTo>
                    <a:lnTo>
                      <a:pt x="594" y="558"/>
                    </a:lnTo>
                    <a:lnTo>
                      <a:pt x="593" y="558"/>
                    </a:lnTo>
                    <a:lnTo>
                      <a:pt x="592" y="558"/>
                    </a:lnTo>
                    <a:lnTo>
                      <a:pt x="590" y="558"/>
                    </a:lnTo>
                    <a:lnTo>
                      <a:pt x="590" y="556"/>
                    </a:lnTo>
                    <a:lnTo>
                      <a:pt x="590" y="555"/>
                    </a:lnTo>
                    <a:lnTo>
                      <a:pt x="589" y="555"/>
                    </a:lnTo>
                    <a:lnTo>
                      <a:pt x="589" y="554"/>
                    </a:lnTo>
                    <a:lnTo>
                      <a:pt x="588" y="554"/>
                    </a:lnTo>
                    <a:lnTo>
                      <a:pt x="587" y="554"/>
                    </a:lnTo>
                    <a:lnTo>
                      <a:pt x="585" y="554"/>
                    </a:lnTo>
                    <a:lnTo>
                      <a:pt x="585" y="555"/>
                    </a:lnTo>
                    <a:lnTo>
                      <a:pt x="584" y="555"/>
                    </a:lnTo>
                    <a:lnTo>
                      <a:pt x="583" y="555"/>
                    </a:lnTo>
                    <a:lnTo>
                      <a:pt x="583" y="554"/>
                    </a:lnTo>
                    <a:lnTo>
                      <a:pt x="581" y="554"/>
                    </a:lnTo>
                    <a:lnTo>
                      <a:pt x="581" y="553"/>
                    </a:lnTo>
                    <a:lnTo>
                      <a:pt x="580" y="553"/>
                    </a:lnTo>
                    <a:lnTo>
                      <a:pt x="580" y="554"/>
                    </a:lnTo>
                    <a:lnTo>
                      <a:pt x="579" y="554"/>
                    </a:lnTo>
                    <a:lnTo>
                      <a:pt x="579" y="555"/>
                    </a:lnTo>
                    <a:lnTo>
                      <a:pt x="577" y="555"/>
                    </a:lnTo>
                    <a:lnTo>
                      <a:pt x="576" y="555"/>
                    </a:lnTo>
                    <a:lnTo>
                      <a:pt x="576" y="556"/>
                    </a:lnTo>
                    <a:lnTo>
                      <a:pt x="576" y="555"/>
                    </a:lnTo>
                    <a:lnTo>
                      <a:pt x="575" y="555"/>
                    </a:lnTo>
                    <a:lnTo>
                      <a:pt x="576" y="555"/>
                    </a:lnTo>
                    <a:lnTo>
                      <a:pt x="576" y="554"/>
                    </a:lnTo>
                    <a:lnTo>
                      <a:pt x="575" y="554"/>
                    </a:lnTo>
                    <a:lnTo>
                      <a:pt x="575" y="553"/>
                    </a:lnTo>
                    <a:lnTo>
                      <a:pt x="575" y="551"/>
                    </a:lnTo>
                    <a:lnTo>
                      <a:pt x="575" y="550"/>
                    </a:lnTo>
                    <a:lnTo>
                      <a:pt x="573" y="550"/>
                    </a:lnTo>
                    <a:lnTo>
                      <a:pt x="573" y="551"/>
                    </a:lnTo>
                    <a:lnTo>
                      <a:pt x="573" y="553"/>
                    </a:lnTo>
                    <a:lnTo>
                      <a:pt x="573" y="554"/>
                    </a:lnTo>
                    <a:lnTo>
                      <a:pt x="572" y="554"/>
                    </a:lnTo>
                    <a:lnTo>
                      <a:pt x="571" y="554"/>
                    </a:lnTo>
                    <a:lnTo>
                      <a:pt x="571" y="555"/>
                    </a:lnTo>
                    <a:lnTo>
                      <a:pt x="569" y="556"/>
                    </a:lnTo>
                    <a:lnTo>
                      <a:pt x="568" y="556"/>
                    </a:lnTo>
                    <a:lnTo>
                      <a:pt x="568" y="555"/>
                    </a:lnTo>
                    <a:lnTo>
                      <a:pt x="567" y="555"/>
                    </a:lnTo>
                    <a:lnTo>
                      <a:pt x="566" y="555"/>
                    </a:lnTo>
                    <a:lnTo>
                      <a:pt x="566" y="554"/>
                    </a:lnTo>
                    <a:lnTo>
                      <a:pt x="564" y="554"/>
                    </a:lnTo>
                    <a:lnTo>
                      <a:pt x="564" y="553"/>
                    </a:lnTo>
                    <a:lnTo>
                      <a:pt x="566" y="551"/>
                    </a:lnTo>
                    <a:lnTo>
                      <a:pt x="564" y="551"/>
                    </a:lnTo>
                    <a:lnTo>
                      <a:pt x="563" y="551"/>
                    </a:lnTo>
                    <a:lnTo>
                      <a:pt x="563" y="550"/>
                    </a:lnTo>
                    <a:lnTo>
                      <a:pt x="562" y="550"/>
                    </a:lnTo>
                    <a:lnTo>
                      <a:pt x="562" y="549"/>
                    </a:lnTo>
                    <a:lnTo>
                      <a:pt x="560" y="549"/>
                    </a:lnTo>
                    <a:lnTo>
                      <a:pt x="559" y="549"/>
                    </a:lnTo>
                    <a:lnTo>
                      <a:pt x="558" y="549"/>
                    </a:lnTo>
                    <a:lnTo>
                      <a:pt x="558" y="550"/>
                    </a:lnTo>
                    <a:lnTo>
                      <a:pt x="558" y="551"/>
                    </a:lnTo>
                    <a:lnTo>
                      <a:pt x="556" y="551"/>
                    </a:lnTo>
                    <a:lnTo>
                      <a:pt x="555" y="550"/>
                    </a:lnTo>
                    <a:lnTo>
                      <a:pt x="555" y="549"/>
                    </a:lnTo>
                    <a:lnTo>
                      <a:pt x="555" y="547"/>
                    </a:lnTo>
                    <a:lnTo>
                      <a:pt x="554" y="547"/>
                    </a:lnTo>
                    <a:lnTo>
                      <a:pt x="552" y="547"/>
                    </a:lnTo>
                    <a:lnTo>
                      <a:pt x="552" y="546"/>
                    </a:lnTo>
                    <a:lnTo>
                      <a:pt x="551" y="546"/>
                    </a:lnTo>
                    <a:lnTo>
                      <a:pt x="551" y="547"/>
                    </a:lnTo>
                    <a:lnTo>
                      <a:pt x="550" y="547"/>
                    </a:lnTo>
                    <a:lnTo>
                      <a:pt x="549" y="547"/>
                    </a:lnTo>
                    <a:lnTo>
                      <a:pt x="547" y="547"/>
                    </a:lnTo>
                    <a:lnTo>
                      <a:pt x="547" y="546"/>
                    </a:lnTo>
                    <a:lnTo>
                      <a:pt x="546" y="546"/>
                    </a:lnTo>
                    <a:lnTo>
                      <a:pt x="545" y="546"/>
                    </a:lnTo>
                    <a:lnTo>
                      <a:pt x="545" y="547"/>
                    </a:lnTo>
                    <a:lnTo>
                      <a:pt x="543" y="547"/>
                    </a:lnTo>
                    <a:lnTo>
                      <a:pt x="542" y="547"/>
                    </a:lnTo>
                    <a:lnTo>
                      <a:pt x="542" y="549"/>
                    </a:lnTo>
                    <a:lnTo>
                      <a:pt x="541" y="550"/>
                    </a:lnTo>
                    <a:lnTo>
                      <a:pt x="539" y="550"/>
                    </a:lnTo>
                    <a:lnTo>
                      <a:pt x="538" y="550"/>
                    </a:lnTo>
                    <a:lnTo>
                      <a:pt x="537" y="549"/>
                    </a:lnTo>
                    <a:lnTo>
                      <a:pt x="537" y="550"/>
                    </a:lnTo>
                    <a:lnTo>
                      <a:pt x="537" y="551"/>
                    </a:lnTo>
                    <a:lnTo>
                      <a:pt x="535" y="551"/>
                    </a:lnTo>
                    <a:lnTo>
                      <a:pt x="535" y="550"/>
                    </a:lnTo>
                    <a:lnTo>
                      <a:pt x="534" y="550"/>
                    </a:lnTo>
                    <a:lnTo>
                      <a:pt x="534" y="549"/>
                    </a:lnTo>
                    <a:lnTo>
                      <a:pt x="534" y="547"/>
                    </a:lnTo>
                    <a:lnTo>
                      <a:pt x="534" y="546"/>
                    </a:lnTo>
                    <a:lnTo>
                      <a:pt x="534" y="545"/>
                    </a:lnTo>
                    <a:lnTo>
                      <a:pt x="534" y="543"/>
                    </a:lnTo>
                    <a:lnTo>
                      <a:pt x="533" y="543"/>
                    </a:lnTo>
                    <a:lnTo>
                      <a:pt x="533" y="542"/>
                    </a:lnTo>
                    <a:lnTo>
                      <a:pt x="532" y="542"/>
                    </a:lnTo>
                    <a:lnTo>
                      <a:pt x="530" y="542"/>
                    </a:lnTo>
                    <a:lnTo>
                      <a:pt x="530" y="541"/>
                    </a:lnTo>
                    <a:lnTo>
                      <a:pt x="532" y="541"/>
                    </a:lnTo>
                    <a:lnTo>
                      <a:pt x="533" y="541"/>
                    </a:lnTo>
                    <a:lnTo>
                      <a:pt x="532" y="541"/>
                    </a:lnTo>
                    <a:lnTo>
                      <a:pt x="532" y="539"/>
                    </a:lnTo>
                    <a:lnTo>
                      <a:pt x="530" y="539"/>
                    </a:lnTo>
                    <a:lnTo>
                      <a:pt x="530" y="541"/>
                    </a:lnTo>
                    <a:lnTo>
                      <a:pt x="529" y="541"/>
                    </a:lnTo>
                    <a:lnTo>
                      <a:pt x="529" y="542"/>
                    </a:lnTo>
                    <a:lnTo>
                      <a:pt x="529" y="543"/>
                    </a:lnTo>
                    <a:lnTo>
                      <a:pt x="529" y="545"/>
                    </a:lnTo>
                    <a:lnTo>
                      <a:pt x="529" y="546"/>
                    </a:lnTo>
                    <a:lnTo>
                      <a:pt x="530" y="546"/>
                    </a:lnTo>
                    <a:lnTo>
                      <a:pt x="530" y="547"/>
                    </a:lnTo>
                    <a:lnTo>
                      <a:pt x="530" y="549"/>
                    </a:lnTo>
                    <a:lnTo>
                      <a:pt x="530" y="550"/>
                    </a:lnTo>
                    <a:lnTo>
                      <a:pt x="532" y="550"/>
                    </a:lnTo>
                    <a:lnTo>
                      <a:pt x="532" y="551"/>
                    </a:lnTo>
                    <a:lnTo>
                      <a:pt x="532" y="553"/>
                    </a:lnTo>
                    <a:lnTo>
                      <a:pt x="533" y="553"/>
                    </a:lnTo>
                    <a:lnTo>
                      <a:pt x="533" y="554"/>
                    </a:lnTo>
                    <a:lnTo>
                      <a:pt x="534" y="555"/>
                    </a:lnTo>
                    <a:lnTo>
                      <a:pt x="534" y="556"/>
                    </a:lnTo>
                    <a:lnTo>
                      <a:pt x="534" y="558"/>
                    </a:lnTo>
                    <a:lnTo>
                      <a:pt x="535" y="558"/>
                    </a:lnTo>
                    <a:lnTo>
                      <a:pt x="535" y="559"/>
                    </a:lnTo>
                    <a:lnTo>
                      <a:pt x="534" y="559"/>
                    </a:lnTo>
                    <a:lnTo>
                      <a:pt x="534" y="560"/>
                    </a:lnTo>
                    <a:lnTo>
                      <a:pt x="534" y="562"/>
                    </a:lnTo>
                    <a:lnTo>
                      <a:pt x="534" y="563"/>
                    </a:lnTo>
                    <a:lnTo>
                      <a:pt x="533" y="563"/>
                    </a:lnTo>
                    <a:lnTo>
                      <a:pt x="532" y="563"/>
                    </a:lnTo>
                    <a:lnTo>
                      <a:pt x="530" y="564"/>
                    </a:lnTo>
                    <a:lnTo>
                      <a:pt x="529" y="564"/>
                    </a:lnTo>
                    <a:lnTo>
                      <a:pt x="529" y="566"/>
                    </a:lnTo>
                    <a:lnTo>
                      <a:pt x="528" y="567"/>
                    </a:lnTo>
                    <a:lnTo>
                      <a:pt x="528" y="568"/>
                    </a:lnTo>
                    <a:lnTo>
                      <a:pt x="525" y="570"/>
                    </a:lnTo>
                    <a:lnTo>
                      <a:pt x="524" y="571"/>
                    </a:lnTo>
                    <a:lnTo>
                      <a:pt x="524" y="572"/>
                    </a:lnTo>
                    <a:lnTo>
                      <a:pt x="522" y="572"/>
                    </a:lnTo>
                    <a:lnTo>
                      <a:pt x="522" y="573"/>
                    </a:lnTo>
                    <a:lnTo>
                      <a:pt x="521" y="573"/>
                    </a:lnTo>
                    <a:lnTo>
                      <a:pt x="521" y="575"/>
                    </a:lnTo>
                    <a:lnTo>
                      <a:pt x="520" y="575"/>
                    </a:lnTo>
                    <a:lnTo>
                      <a:pt x="520" y="576"/>
                    </a:lnTo>
                    <a:lnTo>
                      <a:pt x="520" y="577"/>
                    </a:lnTo>
                    <a:lnTo>
                      <a:pt x="520" y="579"/>
                    </a:lnTo>
                    <a:lnTo>
                      <a:pt x="518" y="579"/>
                    </a:lnTo>
                    <a:lnTo>
                      <a:pt x="518" y="580"/>
                    </a:lnTo>
                    <a:lnTo>
                      <a:pt x="518" y="581"/>
                    </a:lnTo>
                    <a:lnTo>
                      <a:pt x="520" y="581"/>
                    </a:lnTo>
                    <a:lnTo>
                      <a:pt x="520" y="583"/>
                    </a:lnTo>
                    <a:lnTo>
                      <a:pt x="520" y="584"/>
                    </a:lnTo>
                    <a:lnTo>
                      <a:pt x="520" y="585"/>
                    </a:lnTo>
                    <a:lnTo>
                      <a:pt x="520" y="587"/>
                    </a:lnTo>
                    <a:lnTo>
                      <a:pt x="521" y="587"/>
                    </a:lnTo>
                    <a:lnTo>
                      <a:pt x="521" y="588"/>
                    </a:lnTo>
                    <a:lnTo>
                      <a:pt x="522" y="588"/>
                    </a:lnTo>
                    <a:lnTo>
                      <a:pt x="522" y="589"/>
                    </a:lnTo>
                    <a:lnTo>
                      <a:pt x="524" y="589"/>
                    </a:lnTo>
                    <a:lnTo>
                      <a:pt x="524" y="590"/>
                    </a:lnTo>
                    <a:lnTo>
                      <a:pt x="525" y="590"/>
                    </a:lnTo>
                    <a:lnTo>
                      <a:pt x="525" y="592"/>
                    </a:lnTo>
                    <a:lnTo>
                      <a:pt x="526" y="592"/>
                    </a:lnTo>
                    <a:lnTo>
                      <a:pt x="528" y="593"/>
                    </a:lnTo>
                    <a:lnTo>
                      <a:pt x="529" y="593"/>
                    </a:lnTo>
                    <a:lnTo>
                      <a:pt x="530" y="593"/>
                    </a:lnTo>
                    <a:lnTo>
                      <a:pt x="530" y="594"/>
                    </a:lnTo>
                    <a:lnTo>
                      <a:pt x="532" y="594"/>
                    </a:lnTo>
                    <a:lnTo>
                      <a:pt x="532" y="596"/>
                    </a:lnTo>
                    <a:lnTo>
                      <a:pt x="532" y="597"/>
                    </a:lnTo>
                    <a:lnTo>
                      <a:pt x="532" y="598"/>
                    </a:lnTo>
                    <a:lnTo>
                      <a:pt x="532" y="600"/>
                    </a:lnTo>
                    <a:lnTo>
                      <a:pt x="532" y="601"/>
                    </a:lnTo>
                    <a:lnTo>
                      <a:pt x="530" y="601"/>
                    </a:lnTo>
                    <a:lnTo>
                      <a:pt x="529" y="601"/>
                    </a:lnTo>
                    <a:lnTo>
                      <a:pt x="529" y="602"/>
                    </a:lnTo>
                    <a:lnTo>
                      <a:pt x="528" y="602"/>
                    </a:lnTo>
                    <a:lnTo>
                      <a:pt x="526" y="602"/>
                    </a:lnTo>
                    <a:lnTo>
                      <a:pt x="525" y="602"/>
                    </a:lnTo>
                    <a:lnTo>
                      <a:pt x="525" y="604"/>
                    </a:lnTo>
                    <a:lnTo>
                      <a:pt x="524" y="604"/>
                    </a:lnTo>
                    <a:lnTo>
                      <a:pt x="522" y="604"/>
                    </a:lnTo>
                    <a:lnTo>
                      <a:pt x="522" y="602"/>
                    </a:lnTo>
                    <a:lnTo>
                      <a:pt x="521" y="602"/>
                    </a:lnTo>
                    <a:lnTo>
                      <a:pt x="521" y="601"/>
                    </a:lnTo>
                    <a:lnTo>
                      <a:pt x="520" y="600"/>
                    </a:lnTo>
                    <a:lnTo>
                      <a:pt x="518" y="600"/>
                    </a:lnTo>
                    <a:lnTo>
                      <a:pt x="518" y="598"/>
                    </a:lnTo>
                    <a:lnTo>
                      <a:pt x="517" y="598"/>
                    </a:lnTo>
                    <a:lnTo>
                      <a:pt x="517" y="597"/>
                    </a:lnTo>
                    <a:lnTo>
                      <a:pt x="516" y="597"/>
                    </a:lnTo>
                    <a:lnTo>
                      <a:pt x="516" y="598"/>
                    </a:lnTo>
                    <a:lnTo>
                      <a:pt x="515" y="598"/>
                    </a:lnTo>
                    <a:lnTo>
                      <a:pt x="513" y="600"/>
                    </a:lnTo>
                    <a:lnTo>
                      <a:pt x="512" y="600"/>
                    </a:lnTo>
                    <a:lnTo>
                      <a:pt x="511" y="600"/>
                    </a:lnTo>
                    <a:lnTo>
                      <a:pt x="511" y="601"/>
                    </a:lnTo>
                    <a:lnTo>
                      <a:pt x="509" y="601"/>
                    </a:lnTo>
                    <a:lnTo>
                      <a:pt x="509" y="602"/>
                    </a:lnTo>
                    <a:lnTo>
                      <a:pt x="509" y="604"/>
                    </a:lnTo>
                    <a:lnTo>
                      <a:pt x="509" y="605"/>
                    </a:lnTo>
                    <a:lnTo>
                      <a:pt x="508" y="605"/>
                    </a:lnTo>
                    <a:lnTo>
                      <a:pt x="508" y="606"/>
                    </a:lnTo>
                    <a:lnTo>
                      <a:pt x="508" y="608"/>
                    </a:lnTo>
                    <a:lnTo>
                      <a:pt x="508" y="609"/>
                    </a:lnTo>
                    <a:lnTo>
                      <a:pt x="507" y="609"/>
                    </a:lnTo>
                    <a:lnTo>
                      <a:pt x="507" y="610"/>
                    </a:lnTo>
                    <a:lnTo>
                      <a:pt x="505" y="610"/>
                    </a:lnTo>
                    <a:lnTo>
                      <a:pt x="505" y="611"/>
                    </a:lnTo>
                    <a:lnTo>
                      <a:pt x="505" y="613"/>
                    </a:lnTo>
                    <a:lnTo>
                      <a:pt x="505" y="614"/>
                    </a:lnTo>
                    <a:lnTo>
                      <a:pt x="505" y="615"/>
                    </a:lnTo>
                    <a:lnTo>
                      <a:pt x="504" y="617"/>
                    </a:lnTo>
                    <a:lnTo>
                      <a:pt x="504" y="618"/>
                    </a:lnTo>
                    <a:lnTo>
                      <a:pt x="503" y="618"/>
                    </a:lnTo>
                    <a:lnTo>
                      <a:pt x="503" y="619"/>
                    </a:lnTo>
                    <a:lnTo>
                      <a:pt x="503" y="621"/>
                    </a:lnTo>
                    <a:lnTo>
                      <a:pt x="501" y="621"/>
                    </a:lnTo>
                    <a:lnTo>
                      <a:pt x="501" y="622"/>
                    </a:lnTo>
                    <a:lnTo>
                      <a:pt x="501" y="623"/>
                    </a:lnTo>
                    <a:lnTo>
                      <a:pt x="500" y="623"/>
                    </a:lnTo>
                    <a:lnTo>
                      <a:pt x="500" y="625"/>
                    </a:lnTo>
                    <a:lnTo>
                      <a:pt x="501" y="626"/>
                    </a:lnTo>
                    <a:lnTo>
                      <a:pt x="503" y="627"/>
                    </a:lnTo>
                    <a:lnTo>
                      <a:pt x="504" y="632"/>
                    </a:lnTo>
                    <a:lnTo>
                      <a:pt x="509" y="635"/>
                    </a:lnTo>
                    <a:close/>
                    <a:moveTo>
                      <a:pt x="600" y="251"/>
                    </a:moveTo>
                    <a:lnTo>
                      <a:pt x="600" y="250"/>
                    </a:lnTo>
                    <a:lnTo>
                      <a:pt x="600" y="251"/>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46" name="Freeform 33">
                <a:extLst>
                  <a:ext uri="{FF2B5EF4-FFF2-40B4-BE49-F238E27FC236}">
                    <a16:creationId xmlns:a16="http://schemas.microsoft.com/office/drawing/2014/main" id="{90487C39-3D6A-3DD1-9374-E4D6BD5241CC}"/>
                  </a:ext>
                </a:extLst>
              </p:cNvPr>
              <p:cNvSpPr>
                <a:spLocks/>
              </p:cNvSpPr>
              <p:nvPr/>
            </p:nvSpPr>
            <p:spPr bwMode="auto">
              <a:xfrm>
                <a:off x="3682" y="1106"/>
                <a:ext cx="252" cy="338"/>
              </a:xfrm>
              <a:custGeom>
                <a:avLst/>
                <a:gdLst>
                  <a:gd name="T0" fmla="*/ 200 w 252"/>
                  <a:gd name="T1" fmla="*/ 266 h 338"/>
                  <a:gd name="T2" fmla="*/ 250 w 252"/>
                  <a:gd name="T3" fmla="*/ 293 h 338"/>
                  <a:gd name="T4" fmla="*/ 237 w 252"/>
                  <a:gd name="T5" fmla="*/ 310 h 338"/>
                  <a:gd name="T6" fmla="*/ 211 w 252"/>
                  <a:gd name="T7" fmla="*/ 331 h 338"/>
                  <a:gd name="T8" fmla="*/ 197 w 252"/>
                  <a:gd name="T9" fmla="*/ 334 h 338"/>
                  <a:gd name="T10" fmla="*/ 203 w 252"/>
                  <a:gd name="T11" fmla="*/ 325 h 338"/>
                  <a:gd name="T12" fmla="*/ 191 w 252"/>
                  <a:gd name="T13" fmla="*/ 314 h 338"/>
                  <a:gd name="T14" fmla="*/ 171 w 252"/>
                  <a:gd name="T15" fmla="*/ 309 h 338"/>
                  <a:gd name="T16" fmla="*/ 158 w 252"/>
                  <a:gd name="T17" fmla="*/ 297 h 338"/>
                  <a:gd name="T18" fmla="*/ 145 w 252"/>
                  <a:gd name="T19" fmla="*/ 291 h 338"/>
                  <a:gd name="T20" fmla="*/ 133 w 252"/>
                  <a:gd name="T21" fmla="*/ 296 h 338"/>
                  <a:gd name="T22" fmla="*/ 128 w 252"/>
                  <a:gd name="T23" fmla="*/ 312 h 338"/>
                  <a:gd name="T24" fmla="*/ 116 w 252"/>
                  <a:gd name="T25" fmla="*/ 312 h 338"/>
                  <a:gd name="T26" fmla="*/ 107 w 252"/>
                  <a:gd name="T27" fmla="*/ 297 h 338"/>
                  <a:gd name="T28" fmla="*/ 99 w 252"/>
                  <a:gd name="T29" fmla="*/ 291 h 338"/>
                  <a:gd name="T30" fmla="*/ 84 w 252"/>
                  <a:gd name="T31" fmla="*/ 296 h 338"/>
                  <a:gd name="T32" fmla="*/ 68 w 252"/>
                  <a:gd name="T33" fmla="*/ 301 h 338"/>
                  <a:gd name="T34" fmla="*/ 60 w 252"/>
                  <a:gd name="T35" fmla="*/ 292 h 338"/>
                  <a:gd name="T36" fmla="*/ 76 w 252"/>
                  <a:gd name="T37" fmla="*/ 291 h 338"/>
                  <a:gd name="T38" fmla="*/ 86 w 252"/>
                  <a:gd name="T39" fmla="*/ 276 h 338"/>
                  <a:gd name="T40" fmla="*/ 93 w 252"/>
                  <a:gd name="T41" fmla="*/ 259 h 338"/>
                  <a:gd name="T42" fmla="*/ 91 w 252"/>
                  <a:gd name="T43" fmla="*/ 248 h 338"/>
                  <a:gd name="T44" fmla="*/ 99 w 252"/>
                  <a:gd name="T45" fmla="*/ 244 h 338"/>
                  <a:gd name="T46" fmla="*/ 98 w 252"/>
                  <a:gd name="T47" fmla="*/ 227 h 338"/>
                  <a:gd name="T48" fmla="*/ 91 w 252"/>
                  <a:gd name="T49" fmla="*/ 215 h 338"/>
                  <a:gd name="T50" fmla="*/ 80 w 252"/>
                  <a:gd name="T51" fmla="*/ 221 h 338"/>
                  <a:gd name="T52" fmla="*/ 70 w 252"/>
                  <a:gd name="T53" fmla="*/ 221 h 338"/>
                  <a:gd name="T54" fmla="*/ 64 w 252"/>
                  <a:gd name="T55" fmla="*/ 227 h 338"/>
                  <a:gd name="T56" fmla="*/ 57 w 252"/>
                  <a:gd name="T57" fmla="*/ 229 h 338"/>
                  <a:gd name="T58" fmla="*/ 48 w 252"/>
                  <a:gd name="T59" fmla="*/ 220 h 338"/>
                  <a:gd name="T60" fmla="*/ 43 w 252"/>
                  <a:gd name="T61" fmla="*/ 211 h 338"/>
                  <a:gd name="T62" fmla="*/ 38 w 252"/>
                  <a:gd name="T63" fmla="*/ 207 h 338"/>
                  <a:gd name="T64" fmla="*/ 29 w 252"/>
                  <a:gd name="T65" fmla="*/ 206 h 338"/>
                  <a:gd name="T66" fmla="*/ 25 w 252"/>
                  <a:gd name="T67" fmla="*/ 193 h 338"/>
                  <a:gd name="T68" fmla="*/ 18 w 252"/>
                  <a:gd name="T69" fmla="*/ 185 h 338"/>
                  <a:gd name="T70" fmla="*/ 6 w 252"/>
                  <a:gd name="T71" fmla="*/ 178 h 338"/>
                  <a:gd name="T72" fmla="*/ 1 w 252"/>
                  <a:gd name="T73" fmla="*/ 161 h 338"/>
                  <a:gd name="T74" fmla="*/ 18 w 252"/>
                  <a:gd name="T75" fmla="*/ 162 h 338"/>
                  <a:gd name="T76" fmla="*/ 27 w 252"/>
                  <a:gd name="T77" fmla="*/ 162 h 338"/>
                  <a:gd name="T78" fmla="*/ 36 w 252"/>
                  <a:gd name="T79" fmla="*/ 168 h 338"/>
                  <a:gd name="T80" fmla="*/ 42 w 252"/>
                  <a:gd name="T81" fmla="*/ 159 h 338"/>
                  <a:gd name="T82" fmla="*/ 52 w 252"/>
                  <a:gd name="T83" fmla="*/ 153 h 338"/>
                  <a:gd name="T84" fmla="*/ 61 w 252"/>
                  <a:gd name="T85" fmla="*/ 145 h 338"/>
                  <a:gd name="T86" fmla="*/ 67 w 252"/>
                  <a:gd name="T87" fmla="*/ 134 h 338"/>
                  <a:gd name="T88" fmla="*/ 56 w 252"/>
                  <a:gd name="T89" fmla="*/ 123 h 338"/>
                  <a:gd name="T90" fmla="*/ 51 w 252"/>
                  <a:gd name="T91" fmla="*/ 114 h 338"/>
                  <a:gd name="T92" fmla="*/ 67 w 252"/>
                  <a:gd name="T93" fmla="*/ 114 h 338"/>
                  <a:gd name="T94" fmla="*/ 72 w 252"/>
                  <a:gd name="T95" fmla="*/ 102 h 338"/>
                  <a:gd name="T96" fmla="*/ 82 w 252"/>
                  <a:gd name="T97" fmla="*/ 101 h 338"/>
                  <a:gd name="T98" fmla="*/ 86 w 252"/>
                  <a:gd name="T99" fmla="*/ 92 h 338"/>
                  <a:gd name="T100" fmla="*/ 97 w 252"/>
                  <a:gd name="T101" fmla="*/ 85 h 338"/>
                  <a:gd name="T102" fmla="*/ 101 w 252"/>
                  <a:gd name="T103" fmla="*/ 75 h 338"/>
                  <a:gd name="T104" fmla="*/ 95 w 252"/>
                  <a:gd name="T105" fmla="*/ 62 h 338"/>
                  <a:gd name="T106" fmla="*/ 98 w 252"/>
                  <a:gd name="T107" fmla="*/ 47 h 338"/>
                  <a:gd name="T108" fmla="*/ 97 w 252"/>
                  <a:gd name="T109" fmla="*/ 34 h 338"/>
                  <a:gd name="T110" fmla="*/ 91 w 252"/>
                  <a:gd name="T111" fmla="*/ 26 h 338"/>
                  <a:gd name="T112" fmla="*/ 82 w 252"/>
                  <a:gd name="T113" fmla="*/ 24 h 338"/>
                  <a:gd name="T114" fmla="*/ 72 w 252"/>
                  <a:gd name="T115" fmla="*/ 17 h 338"/>
                  <a:gd name="T116" fmla="*/ 68 w 252"/>
                  <a:gd name="T117" fmla="*/ 9 h 338"/>
                  <a:gd name="T118" fmla="*/ 63 w 252"/>
                  <a:gd name="T119" fmla="*/ 1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2" h="338">
                    <a:moveTo>
                      <a:pt x="205" y="241"/>
                    </a:moveTo>
                    <a:lnTo>
                      <a:pt x="207" y="242"/>
                    </a:lnTo>
                    <a:lnTo>
                      <a:pt x="209" y="245"/>
                    </a:lnTo>
                    <a:lnTo>
                      <a:pt x="208" y="246"/>
                    </a:lnTo>
                    <a:lnTo>
                      <a:pt x="204" y="248"/>
                    </a:lnTo>
                    <a:lnTo>
                      <a:pt x="201" y="249"/>
                    </a:lnTo>
                    <a:lnTo>
                      <a:pt x="199" y="250"/>
                    </a:lnTo>
                    <a:lnTo>
                      <a:pt x="197" y="251"/>
                    </a:lnTo>
                    <a:lnTo>
                      <a:pt x="196" y="253"/>
                    </a:lnTo>
                    <a:lnTo>
                      <a:pt x="197" y="254"/>
                    </a:lnTo>
                    <a:lnTo>
                      <a:pt x="199" y="255"/>
                    </a:lnTo>
                    <a:lnTo>
                      <a:pt x="199" y="257"/>
                    </a:lnTo>
                    <a:lnTo>
                      <a:pt x="200" y="258"/>
                    </a:lnTo>
                    <a:lnTo>
                      <a:pt x="200" y="261"/>
                    </a:lnTo>
                    <a:lnTo>
                      <a:pt x="200" y="262"/>
                    </a:lnTo>
                    <a:lnTo>
                      <a:pt x="200" y="265"/>
                    </a:lnTo>
                    <a:lnTo>
                      <a:pt x="200" y="266"/>
                    </a:lnTo>
                    <a:lnTo>
                      <a:pt x="200" y="267"/>
                    </a:lnTo>
                    <a:lnTo>
                      <a:pt x="197" y="272"/>
                    </a:lnTo>
                    <a:lnTo>
                      <a:pt x="204" y="278"/>
                    </a:lnTo>
                    <a:lnTo>
                      <a:pt x="207" y="279"/>
                    </a:lnTo>
                    <a:lnTo>
                      <a:pt x="211" y="280"/>
                    </a:lnTo>
                    <a:lnTo>
                      <a:pt x="214" y="279"/>
                    </a:lnTo>
                    <a:lnTo>
                      <a:pt x="216" y="279"/>
                    </a:lnTo>
                    <a:lnTo>
                      <a:pt x="220" y="279"/>
                    </a:lnTo>
                    <a:lnTo>
                      <a:pt x="225" y="276"/>
                    </a:lnTo>
                    <a:lnTo>
                      <a:pt x="231" y="274"/>
                    </a:lnTo>
                    <a:lnTo>
                      <a:pt x="239" y="270"/>
                    </a:lnTo>
                    <a:lnTo>
                      <a:pt x="245" y="271"/>
                    </a:lnTo>
                    <a:lnTo>
                      <a:pt x="248" y="275"/>
                    </a:lnTo>
                    <a:lnTo>
                      <a:pt x="252" y="279"/>
                    </a:lnTo>
                    <a:lnTo>
                      <a:pt x="252" y="285"/>
                    </a:lnTo>
                    <a:lnTo>
                      <a:pt x="251" y="289"/>
                    </a:lnTo>
                    <a:lnTo>
                      <a:pt x="250" y="293"/>
                    </a:lnTo>
                    <a:lnTo>
                      <a:pt x="246" y="293"/>
                    </a:lnTo>
                    <a:lnTo>
                      <a:pt x="242" y="293"/>
                    </a:lnTo>
                    <a:lnTo>
                      <a:pt x="239" y="293"/>
                    </a:lnTo>
                    <a:lnTo>
                      <a:pt x="238" y="293"/>
                    </a:lnTo>
                    <a:lnTo>
                      <a:pt x="238" y="295"/>
                    </a:lnTo>
                    <a:lnTo>
                      <a:pt x="237" y="295"/>
                    </a:lnTo>
                    <a:lnTo>
                      <a:pt x="235" y="296"/>
                    </a:lnTo>
                    <a:lnTo>
                      <a:pt x="234" y="296"/>
                    </a:lnTo>
                    <a:lnTo>
                      <a:pt x="234" y="297"/>
                    </a:lnTo>
                    <a:lnTo>
                      <a:pt x="233" y="297"/>
                    </a:lnTo>
                    <a:lnTo>
                      <a:pt x="233" y="299"/>
                    </a:lnTo>
                    <a:lnTo>
                      <a:pt x="231" y="299"/>
                    </a:lnTo>
                    <a:lnTo>
                      <a:pt x="231" y="300"/>
                    </a:lnTo>
                    <a:lnTo>
                      <a:pt x="233" y="303"/>
                    </a:lnTo>
                    <a:lnTo>
                      <a:pt x="234" y="306"/>
                    </a:lnTo>
                    <a:lnTo>
                      <a:pt x="235" y="308"/>
                    </a:lnTo>
                    <a:lnTo>
                      <a:pt x="237" y="310"/>
                    </a:lnTo>
                    <a:lnTo>
                      <a:pt x="237" y="312"/>
                    </a:lnTo>
                    <a:lnTo>
                      <a:pt x="237" y="313"/>
                    </a:lnTo>
                    <a:lnTo>
                      <a:pt x="235" y="316"/>
                    </a:lnTo>
                    <a:lnTo>
                      <a:pt x="235" y="318"/>
                    </a:lnTo>
                    <a:lnTo>
                      <a:pt x="235" y="320"/>
                    </a:lnTo>
                    <a:lnTo>
                      <a:pt x="235" y="322"/>
                    </a:lnTo>
                    <a:lnTo>
                      <a:pt x="235" y="325"/>
                    </a:lnTo>
                    <a:lnTo>
                      <a:pt x="233" y="326"/>
                    </a:lnTo>
                    <a:lnTo>
                      <a:pt x="231" y="326"/>
                    </a:lnTo>
                    <a:lnTo>
                      <a:pt x="230" y="327"/>
                    </a:lnTo>
                    <a:lnTo>
                      <a:pt x="226" y="327"/>
                    </a:lnTo>
                    <a:lnTo>
                      <a:pt x="224" y="329"/>
                    </a:lnTo>
                    <a:lnTo>
                      <a:pt x="222" y="329"/>
                    </a:lnTo>
                    <a:lnTo>
                      <a:pt x="221" y="329"/>
                    </a:lnTo>
                    <a:lnTo>
                      <a:pt x="218" y="329"/>
                    </a:lnTo>
                    <a:lnTo>
                      <a:pt x="214" y="330"/>
                    </a:lnTo>
                    <a:lnTo>
                      <a:pt x="211" y="331"/>
                    </a:lnTo>
                    <a:lnTo>
                      <a:pt x="211" y="333"/>
                    </a:lnTo>
                    <a:lnTo>
                      <a:pt x="211" y="334"/>
                    </a:lnTo>
                    <a:lnTo>
                      <a:pt x="213" y="338"/>
                    </a:lnTo>
                    <a:lnTo>
                      <a:pt x="208" y="337"/>
                    </a:lnTo>
                    <a:lnTo>
                      <a:pt x="208" y="335"/>
                    </a:lnTo>
                    <a:lnTo>
                      <a:pt x="208" y="334"/>
                    </a:lnTo>
                    <a:lnTo>
                      <a:pt x="208" y="333"/>
                    </a:lnTo>
                    <a:lnTo>
                      <a:pt x="207" y="333"/>
                    </a:lnTo>
                    <a:lnTo>
                      <a:pt x="205" y="334"/>
                    </a:lnTo>
                    <a:lnTo>
                      <a:pt x="204" y="334"/>
                    </a:lnTo>
                    <a:lnTo>
                      <a:pt x="204" y="333"/>
                    </a:lnTo>
                    <a:lnTo>
                      <a:pt x="203" y="333"/>
                    </a:lnTo>
                    <a:lnTo>
                      <a:pt x="201" y="333"/>
                    </a:lnTo>
                    <a:lnTo>
                      <a:pt x="200" y="333"/>
                    </a:lnTo>
                    <a:lnTo>
                      <a:pt x="200" y="334"/>
                    </a:lnTo>
                    <a:lnTo>
                      <a:pt x="199" y="334"/>
                    </a:lnTo>
                    <a:lnTo>
                      <a:pt x="197" y="334"/>
                    </a:lnTo>
                    <a:lnTo>
                      <a:pt x="196" y="335"/>
                    </a:lnTo>
                    <a:lnTo>
                      <a:pt x="195" y="335"/>
                    </a:lnTo>
                    <a:lnTo>
                      <a:pt x="195" y="334"/>
                    </a:lnTo>
                    <a:lnTo>
                      <a:pt x="196" y="334"/>
                    </a:lnTo>
                    <a:lnTo>
                      <a:pt x="196" y="333"/>
                    </a:lnTo>
                    <a:lnTo>
                      <a:pt x="197" y="333"/>
                    </a:lnTo>
                    <a:lnTo>
                      <a:pt x="197" y="331"/>
                    </a:lnTo>
                    <a:lnTo>
                      <a:pt x="199" y="331"/>
                    </a:lnTo>
                    <a:lnTo>
                      <a:pt x="200" y="331"/>
                    </a:lnTo>
                    <a:lnTo>
                      <a:pt x="201" y="331"/>
                    </a:lnTo>
                    <a:lnTo>
                      <a:pt x="203" y="330"/>
                    </a:lnTo>
                    <a:lnTo>
                      <a:pt x="204" y="330"/>
                    </a:lnTo>
                    <a:lnTo>
                      <a:pt x="204" y="329"/>
                    </a:lnTo>
                    <a:lnTo>
                      <a:pt x="204" y="327"/>
                    </a:lnTo>
                    <a:lnTo>
                      <a:pt x="204" y="326"/>
                    </a:lnTo>
                    <a:lnTo>
                      <a:pt x="203" y="326"/>
                    </a:lnTo>
                    <a:lnTo>
                      <a:pt x="203" y="325"/>
                    </a:lnTo>
                    <a:lnTo>
                      <a:pt x="201" y="325"/>
                    </a:lnTo>
                    <a:lnTo>
                      <a:pt x="201" y="323"/>
                    </a:lnTo>
                    <a:lnTo>
                      <a:pt x="201" y="322"/>
                    </a:lnTo>
                    <a:lnTo>
                      <a:pt x="200" y="322"/>
                    </a:lnTo>
                    <a:lnTo>
                      <a:pt x="200" y="321"/>
                    </a:lnTo>
                    <a:lnTo>
                      <a:pt x="200" y="320"/>
                    </a:lnTo>
                    <a:lnTo>
                      <a:pt x="199" y="320"/>
                    </a:lnTo>
                    <a:lnTo>
                      <a:pt x="199" y="318"/>
                    </a:lnTo>
                    <a:lnTo>
                      <a:pt x="197" y="318"/>
                    </a:lnTo>
                    <a:lnTo>
                      <a:pt x="196" y="318"/>
                    </a:lnTo>
                    <a:lnTo>
                      <a:pt x="196" y="317"/>
                    </a:lnTo>
                    <a:lnTo>
                      <a:pt x="196" y="316"/>
                    </a:lnTo>
                    <a:lnTo>
                      <a:pt x="196" y="314"/>
                    </a:lnTo>
                    <a:lnTo>
                      <a:pt x="195" y="314"/>
                    </a:lnTo>
                    <a:lnTo>
                      <a:pt x="193" y="314"/>
                    </a:lnTo>
                    <a:lnTo>
                      <a:pt x="192" y="314"/>
                    </a:lnTo>
                    <a:lnTo>
                      <a:pt x="191" y="314"/>
                    </a:lnTo>
                    <a:lnTo>
                      <a:pt x="190" y="314"/>
                    </a:lnTo>
                    <a:lnTo>
                      <a:pt x="188" y="314"/>
                    </a:lnTo>
                    <a:lnTo>
                      <a:pt x="188" y="313"/>
                    </a:lnTo>
                    <a:lnTo>
                      <a:pt x="187" y="313"/>
                    </a:lnTo>
                    <a:lnTo>
                      <a:pt x="187" y="312"/>
                    </a:lnTo>
                    <a:lnTo>
                      <a:pt x="186" y="312"/>
                    </a:lnTo>
                    <a:lnTo>
                      <a:pt x="184" y="312"/>
                    </a:lnTo>
                    <a:lnTo>
                      <a:pt x="183" y="312"/>
                    </a:lnTo>
                    <a:lnTo>
                      <a:pt x="182" y="312"/>
                    </a:lnTo>
                    <a:lnTo>
                      <a:pt x="182" y="310"/>
                    </a:lnTo>
                    <a:lnTo>
                      <a:pt x="180" y="310"/>
                    </a:lnTo>
                    <a:lnTo>
                      <a:pt x="179" y="309"/>
                    </a:lnTo>
                    <a:lnTo>
                      <a:pt x="178" y="309"/>
                    </a:lnTo>
                    <a:lnTo>
                      <a:pt x="176" y="309"/>
                    </a:lnTo>
                    <a:lnTo>
                      <a:pt x="175" y="309"/>
                    </a:lnTo>
                    <a:lnTo>
                      <a:pt x="174" y="309"/>
                    </a:lnTo>
                    <a:lnTo>
                      <a:pt x="171" y="309"/>
                    </a:lnTo>
                    <a:lnTo>
                      <a:pt x="171" y="308"/>
                    </a:lnTo>
                    <a:lnTo>
                      <a:pt x="170" y="306"/>
                    </a:lnTo>
                    <a:lnTo>
                      <a:pt x="169" y="304"/>
                    </a:lnTo>
                    <a:lnTo>
                      <a:pt x="167" y="303"/>
                    </a:lnTo>
                    <a:lnTo>
                      <a:pt x="167" y="301"/>
                    </a:lnTo>
                    <a:lnTo>
                      <a:pt x="166" y="301"/>
                    </a:lnTo>
                    <a:lnTo>
                      <a:pt x="166" y="300"/>
                    </a:lnTo>
                    <a:lnTo>
                      <a:pt x="165" y="300"/>
                    </a:lnTo>
                    <a:lnTo>
                      <a:pt x="163" y="300"/>
                    </a:lnTo>
                    <a:lnTo>
                      <a:pt x="162" y="300"/>
                    </a:lnTo>
                    <a:lnTo>
                      <a:pt x="162" y="299"/>
                    </a:lnTo>
                    <a:lnTo>
                      <a:pt x="161" y="299"/>
                    </a:lnTo>
                    <a:lnTo>
                      <a:pt x="161" y="297"/>
                    </a:lnTo>
                    <a:lnTo>
                      <a:pt x="161" y="299"/>
                    </a:lnTo>
                    <a:lnTo>
                      <a:pt x="159" y="299"/>
                    </a:lnTo>
                    <a:lnTo>
                      <a:pt x="158" y="299"/>
                    </a:lnTo>
                    <a:lnTo>
                      <a:pt x="158" y="297"/>
                    </a:lnTo>
                    <a:lnTo>
                      <a:pt x="157" y="297"/>
                    </a:lnTo>
                    <a:lnTo>
                      <a:pt x="156" y="297"/>
                    </a:lnTo>
                    <a:lnTo>
                      <a:pt x="156" y="296"/>
                    </a:lnTo>
                    <a:lnTo>
                      <a:pt x="154" y="296"/>
                    </a:lnTo>
                    <a:lnTo>
                      <a:pt x="154" y="295"/>
                    </a:lnTo>
                    <a:lnTo>
                      <a:pt x="154" y="293"/>
                    </a:lnTo>
                    <a:lnTo>
                      <a:pt x="156" y="293"/>
                    </a:lnTo>
                    <a:lnTo>
                      <a:pt x="154" y="293"/>
                    </a:lnTo>
                    <a:lnTo>
                      <a:pt x="154" y="292"/>
                    </a:lnTo>
                    <a:lnTo>
                      <a:pt x="154" y="291"/>
                    </a:lnTo>
                    <a:lnTo>
                      <a:pt x="153" y="291"/>
                    </a:lnTo>
                    <a:lnTo>
                      <a:pt x="152" y="291"/>
                    </a:lnTo>
                    <a:lnTo>
                      <a:pt x="150" y="291"/>
                    </a:lnTo>
                    <a:lnTo>
                      <a:pt x="149" y="291"/>
                    </a:lnTo>
                    <a:lnTo>
                      <a:pt x="148" y="291"/>
                    </a:lnTo>
                    <a:lnTo>
                      <a:pt x="146" y="291"/>
                    </a:lnTo>
                    <a:lnTo>
                      <a:pt x="145" y="291"/>
                    </a:lnTo>
                    <a:lnTo>
                      <a:pt x="145" y="292"/>
                    </a:lnTo>
                    <a:lnTo>
                      <a:pt x="145" y="293"/>
                    </a:lnTo>
                    <a:lnTo>
                      <a:pt x="145" y="295"/>
                    </a:lnTo>
                    <a:lnTo>
                      <a:pt x="144" y="295"/>
                    </a:lnTo>
                    <a:lnTo>
                      <a:pt x="142" y="295"/>
                    </a:lnTo>
                    <a:lnTo>
                      <a:pt x="141" y="295"/>
                    </a:lnTo>
                    <a:lnTo>
                      <a:pt x="140" y="295"/>
                    </a:lnTo>
                    <a:lnTo>
                      <a:pt x="140" y="296"/>
                    </a:lnTo>
                    <a:lnTo>
                      <a:pt x="139" y="296"/>
                    </a:lnTo>
                    <a:lnTo>
                      <a:pt x="139" y="297"/>
                    </a:lnTo>
                    <a:lnTo>
                      <a:pt x="137" y="297"/>
                    </a:lnTo>
                    <a:lnTo>
                      <a:pt x="137" y="296"/>
                    </a:lnTo>
                    <a:lnTo>
                      <a:pt x="136" y="296"/>
                    </a:lnTo>
                    <a:lnTo>
                      <a:pt x="136" y="297"/>
                    </a:lnTo>
                    <a:lnTo>
                      <a:pt x="135" y="297"/>
                    </a:lnTo>
                    <a:lnTo>
                      <a:pt x="135" y="296"/>
                    </a:lnTo>
                    <a:lnTo>
                      <a:pt x="133" y="296"/>
                    </a:lnTo>
                    <a:lnTo>
                      <a:pt x="132" y="296"/>
                    </a:lnTo>
                    <a:lnTo>
                      <a:pt x="131" y="296"/>
                    </a:lnTo>
                    <a:lnTo>
                      <a:pt x="131" y="297"/>
                    </a:lnTo>
                    <a:lnTo>
                      <a:pt x="129" y="297"/>
                    </a:lnTo>
                    <a:lnTo>
                      <a:pt x="131" y="297"/>
                    </a:lnTo>
                    <a:lnTo>
                      <a:pt x="129" y="297"/>
                    </a:lnTo>
                    <a:lnTo>
                      <a:pt x="129" y="299"/>
                    </a:lnTo>
                    <a:lnTo>
                      <a:pt x="129" y="300"/>
                    </a:lnTo>
                    <a:lnTo>
                      <a:pt x="129" y="301"/>
                    </a:lnTo>
                    <a:lnTo>
                      <a:pt x="129" y="303"/>
                    </a:lnTo>
                    <a:lnTo>
                      <a:pt x="129" y="304"/>
                    </a:lnTo>
                    <a:lnTo>
                      <a:pt x="129" y="305"/>
                    </a:lnTo>
                    <a:lnTo>
                      <a:pt x="129" y="306"/>
                    </a:lnTo>
                    <a:lnTo>
                      <a:pt x="129" y="308"/>
                    </a:lnTo>
                    <a:lnTo>
                      <a:pt x="129" y="309"/>
                    </a:lnTo>
                    <a:lnTo>
                      <a:pt x="128" y="310"/>
                    </a:lnTo>
                    <a:lnTo>
                      <a:pt x="128" y="312"/>
                    </a:lnTo>
                    <a:lnTo>
                      <a:pt x="128" y="313"/>
                    </a:lnTo>
                    <a:lnTo>
                      <a:pt x="127" y="313"/>
                    </a:lnTo>
                    <a:lnTo>
                      <a:pt x="127" y="314"/>
                    </a:lnTo>
                    <a:lnTo>
                      <a:pt x="127" y="316"/>
                    </a:lnTo>
                    <a:lnTo>
                      <a:pt x="125" y="316"/>
                    </a:lnTo>
                    <a:lnTo>
                      <a:pt x="125" y="317"/>
                    </a:lnTo>
                    <a:lnTo>
                      <a:pt x="125" y="318"/>
                    </a:lnTo>
                    <a:lnTo>
                      <a:pt x="124" y="318"/>
                    </a:lnTo>
                    <a:lnTo>
                      <a:pt x="123" y="318"/>
                    </a:lnTo>
                    <a:lnTo>
                      <a:pt x="121" y="318"/>
                    </a:lnTo>
                    <a:lnTo>
                      <a:pt x="120" y="318"/>
                    </a:lnTo>
                    <a:lnTo>
                      <a:pt x="119" y="318"/>
                    </a:lnTo>
                    <a:lnTo>
                      <a:pt x="119" y="317"/>
                    </a:lnTo>
                    <a:lnTo>
                      <a:pt x="119" y="316"/>
                    </a:lnTo>
                    <a:lnTo>
                      <a:pt x="119" y="314"/>
                    </a:lnTo>
                    <a:lnTo>
                      <a:pt x="118" y="312"/>
                    </a:lnTo>
                    <a:lnTo>
                      <a:pt x="116" y="312"/>
                    </a:lnTo>
                    <a:lnTo>
                      <a:pt x="116" y="310"/>
                    </a:lnTo>
                    <a:lnTo>
                      <a:pt x="115" y="310"/>
                    </a:lnTo>
                    <a:lnTo>
                      <a:pt x="115" y="309"/>
                    </a:lnTo>
                    <a:lnTo>
                      <a:pt x="114" y="309"/>
                    </a:lnTo>
                    <a:lnTo>
                      <a:pt x="114" y="308"/>
                    </a:lnTo>
                    <a:lnTo>
                      <a:pt x="112" y="308"/>
                    </a:lnTo>
                    <a:lnTo>
                      <a:pt x="112" y="306"/>
                    </a:lnTo>
                    <a:lnTo>
                      <a:pt x="112" y="305"/>
                    </a:lnTo>
                    <a:lnTo>
                      <a:pt x="112" y="304"/>
                    </a:lnTo>
                    <a:lnTo>
                      <a:pt x="111" y="304"/>
                    </a:lnTo>
                    <a:lnTo>
                      <a:pt x="111" y="303"/>
                    </a:lnTo>
                    <a:lnTo>
                      <a:pt x="110" y="303"/>
                    </a:lnTo>
                    <a:lnTo>
                      <a:pt x="110" y="301"/>
                    </a:lnTo>
                    <a:lnTo>
                      <a:pt x="108" y="300"/>
                    </a:lnTo>
                    <a:lnTo>
                      <a:pt x="108" y="299"/>
                    </a:lnTo>
                    <a:lnTo>
                      <a:pt x="107" y="299"/>
                    </a:lnTo>
                    <a:lnTo>
                      <a:pt x="107" y="297"/>
                    </a:lnTo>
                    <a:lnTo>
                      <a:pt x="106" y="297"/>
                    </a:lnTo>
                    <a:lnTo>
                      <a:pt x="106" y="296"/>
                    </a:lnTo>
                    <a:lnTo>
                      <a:pt x="104" y="296"/>
                    </a:lnTo>
                    <a:lnTo>
                      <a:pt x="104" y="295"/>
                    </a:lnTo>
                    <a:lnTo>
                      <a:pt x="104" y="293"/>
                    </a:lnTo>
                    <a:lnTo>
                      <a:pt x="104" y="292"/>
                    </a:lnTo>
                    <a:lnTo>
                      <a:pt x="104" y="291"/>
                    </a:lnTo>
                    <a:lnTo>
                      <a:pt x="104" y="289"/>
                    </a:lnTo>
                    <a:lnTo>
                      <a:pt x="104" y="288"/>
                    </a:lnTo>
                    <a:lnTo>
                      <a:pt x="103" y="288"/>
                    </a:lnTo>
                    <a:lnTo>
                      <a:pt x="103" y="289"/>
                    </a:lnTo>
                    <a:lnTo>
                      <a:pt x="102" y="289"/>
                    </a:lnTo>
                    <a:lnTo>
                      <a:pt x="102" y="291"/>
                    </a:lnTo>
                    <a:lnTo>
                      <a:pt x="102" y="292"/>
                    </a:lnTo>
                    <a:lnTo>
                      <a:pt x="101" y="292"/>
                    </a:lnTo>
                    <a:lnTo>
                      <a:pt x="99" y="292"/>
                    </a:lnTo>
                    <a:lnTo>
                      <a:pt x="99" y="291"/>
                    </a:lnTo>
                    <a:lnTo>
                      <a:pt x="98" y="291"/>
                    </a:lnTo>
                    <a:lnTo>
                      <a:pt x="97" y="291"/>
                    </a:lnTo>
                    <a:lnTo>
                      <a:pt x="95" y="291"/>
                    </a:lnTo>
                    <a:lnTo>
                      <a:pt x="95" y="292"/>
                    </a:lnTo>
                    <a:lnTo>
                      <a:pt x="95" y="293"/>
                    </a:lnTo>
                    <a:lnTo>
                      <a:pt x="94" y="293"/>
                    </a:lnTo>
                    <a:lnTo>
                      <a:pt x="94" y="295"/>
                    </a:lnTo>
                    <a:lnTo>
                      <a:pt x="93" y="295"/>
                    </a:lnTo>
                    <a:lnTo>
                      <a:pt x="91" y="295"/>
                    </a:lnTo>
                    <a:lnTo>
                      <a:pt x="90" y="295"/>
                    </a:lnTo>
                    <a:lnTo>
                      <a:pt x="89" y="295"/>
                    </a:lnTo>
                    <a:lnTo>
                      <a:pt x="87" y="295"/>
                    </a:lnTo>
                    <a:lnTo>
                      <a:pt x="87" y="293"/>
                    </a:lnTo>
                    <a:lnTo>
                      <a:pt x="86" y="293"/>
                    </a:lnTo>
                    <a:lnTo>
                      <a:pt x="85" y="293"/>
                    </a:lnTo>
                    <a:lnTo>
                      <a:pt x="85" y="295"/>
                    </a:lnTo>
                    <a:lnTo>
                      <a:pt x="84" y="296"/>
                    </a:lnTo>
                    <a:lnTo>
                      <a:pt x="84" y="297"/>
                    </a:lnTo>
                    <a:lnTo>
                      <a:pt x="82" y="297"/>
                    </a:lnTo>
                    <a:lnTo>
                      <a:pt x="82" y="296"/>
                    </a:lnTo>
                    <a:lnTo>
                      <a:pt x="81" y="296"/>
                    </a:lnTo>
                    <a:lnTo>
                      <a:pt x="80" y="296"/>
                    </a:lnTo>
                    <a:lnTo>
                      <a:pt x="78" y="296"/>
                    </a:lnTo>
                    <a:lnTo>
                      <a:pt x="77" y="296"/>
                    </a:lnTo>
                    <a:lnTo>
                      <a:pt x="77" y="297"/>
                    </a:lnTo>
                    <a:lnTo>
                      <a:pt x="77" y="299"/>
                    </a:lnTo>
                    <a:lnTo>
                      <a:pt x="76" y="300"/>
                    </a:lnTo>
                    <a:lnTo>
                      <a:pt x="74" y="300"/>
                    </a:lnTo>
                    <a:lnTo>
                      <a:pt x="74" y="301"/>
                    </a:lnTo>
                    <a:lnTo>
                      <a:pt x="73" y="301"/>
                    </a:lnTo>
                    <a:lnTo>
                      <a:pt x="72" y="301"/>
                    </a:lnTo>
                    <a:lnTo>
                      <a:pt x="70" y="301"/>
                    </a:lnTo>
                    <a:lnTo>
                      <a:pt x="69" y="301"/>
                    </a:lnTo>
                    <a:lnTo>
                      <a:pt x="68" y="301"/>
                    </a:lnTo>
                    <a:lnTo>
                      <a:pt x="67" y="301"/>
                    </a:lnTo>
                    <a:lnTo>
                      <a:pt x="65" y="301"/>
                    </a:lnTo>
                    <a:lnTo>
                      <a:pt x="64" y="301"/>
                    </a:lnTo>
                    <a:lnTo>
                      <a:pt x="63" y="301"/>
                    </a:lnTo>
                    <a:lnTo>
                      <a:pt x="61" y="301"/>
                    </a:lnTo>
                    <a:lnTo>
                      <a:pt x="61" y="300"/>
                    </a:lnTo>
                    <a:lnTo>
                      <a:pt x="60" y="299"/>
                    </a:lnTo>
                    <a:lnTo>
                      <a:pt x="59" y="297"/>
                    </a:lnTo>
                    <a:lnTo>
                      <a:pt x="57" y="297"/>
                    </a:lnTo>
                    <a:lnTo>
                      <a:pt x="57" y="296"/>
                    </a:lnTo>
                    <a:lnTo>
                      <a:pt x="56" y="296"/>
                    </a:lnTo>
                    <a:lnTo>
                      <a:pt x="56" y="295"/>
                    </a:lnTo>
                    <a:lnTo>
                      <a:pt x="56" y="293"/>
                    </a:lnTo>
                    <a:lnTo>
                      <a:pt x="57" y="293"/>
                    </a:lnTo>
                    <a:lnTo>
                      <a:pt x="59" y="293"/>
                    </a:lnTo>
                    <a:lnTo>
                      <a:pt x="59" y="292"/>
                    </a:lnTo>
                    <a:lnTo>
                      <a:pt x="60" y="292"/>
                    </a:lnTo>
                    <a:lnTo>
                      <a:pt x="60" y="291"/>
                    </a:lnTo>
                    <a:lnTo>
                      <a:pt x="61" y="291"/>
                    </a:lnTo>
                    <a:lnTo>
                      <a:pt x="61" y="289"/>
                    </a:lnTo>
                    <a:lnTo>
                      <a:pt x="63" y="289"/>
                    </a:lnTo>
                    <a:lnTo>
                      <a:pt x="63" y="288"/>
                    </a:lnTo>
                    <a:lnTo>
                      <a:pt x="64" y="288"/>
                    </a:lnTo>
                    <a:lnTo>
                      <a:pt x="64" y="289"/>
                    </a:lnTo>
                    <a:lnTo>
                      <a:pt x="65" y="289"/>
                    </a:lnTo>
                    <a:lnTo>
                      <a:pt x="67" y="289"/>
                    </a:lnTo>
                    <a:lnTo>
                      <a:pt x="68" y="289"/>
                    </a:lnTo>
                    <a:lnTo>
                      <a:pt x="69" y="289"/>
                    </a:lnTo>
                    <a:lnTo>
                      <a:pt x="70" y="289"/>
                    </a:lnTo>
                    <a:lnTo>
                      <a:pt x="72" y="289"/>
                    </a:lnTo>
                    <a:lnTo>
                      <a:pt x="73" y="289"/>
                    </a:lnTo>
                    <a:lnTo>
                      <a:pt x="74" y="289"/>
                    </a:lnTo>
                    <a:lnTo>
                      <a:pt x="74" y="291"/>
                    </a:lnTo>
                    <a:lnTo>
                      <a:pt x="76" y="291"/>
                    </a:lnTo>
                    <a:lnTo>
                      <a:pt x="77" y="291"/>
                    </a:lnTo>
                    <a:lnTo>
                      <a:pt x="78" y="291"/>
                    </a:lnTo>
                    <a:lnTo>
                      <a:pt x="80" y="291"/>
                    </a:lnTo>
                    <a:lnTo>
                      <a:pt x="81" y="291"/>
                    </a:lnTo>
                    <a:lnTo>
                      <a:pt x="81" y="289"/>
                    </a:lnTo>
                    <a:lnTo>
                      <a:pt x="82" y="289"/>
                    </a:lnTo>
                    <a:lnTo>
                      <a:pt x="82" y="288"/>
                    </a:lnTo>
                    <a:lnTo>
                      <a:pt x="82" y="287"/>
                    </a:lnTo>
                    <a:lnTo>
                      <a:pt x="82" y="285"/>
                    </a:lnTo>
                    <a:lnTo>
                      <a:pt x="82" y="282"/>
                    </a:lnTo>
                    <a:lnTo>
                      <a:pt x="82" y="280"/>
                    </a:lnTo>
                    <a:lnTo>
                      <a:pt x="84" y="280"/>
                    </a:lnTo>
                    <a:lnTo>
                      <a:pt x="84" y="279"/>
                    </a:lnTo>
                    <a:lnTo>
                      <a:pt x="85" y="279"/>
                    </a:lnTo>
                    <a:lnTo>
                      <a:pt x="85" y="278"/>
                    </a:lnTo>
                    <a:lnTo>
                      <a:pt x="85" y="276"/>
                    </a:lnTo>
                    <a:lnTo>
                      <a:pt x="86" y="276"/>
                    </a:lnTo>
                    <a:lnTo>
                      <a:pt x="86" y="275"/>
                    </a:lnTo>
                    <a:lnTo>
                      <a:pt x="86" y="274"/>
                    </a:lnTo>
                    <a:lnTo>
                      <a:pt x="86" y="272"/>
                    </a:lnTo>
                    <a:lnTo>
                      <a:pt x="87" y="272"/>
                    </a:lnTo>
                    <a:lnTo>
                      <a:pt x="87" y="271"/>
                    </a:lnTo>
                    <a:lnTo>
                      <a:pt x="87" y="270"/>
                    </a:lnTo>
                    <a:lnTo>
                      <a:pt x="87" y="268"/>
                    </a:lnTo>
                    <a:lnTo>
                      <a:pt x="89" y="267"/>
                    </a:lnTo>
                    <a:lnTo>
                      <a:pt x="89" y="266"/>
                    </a:lnTo>
                    <a:lnTo>
                      <a:pt x="90" y="266"/>
                    </a:lnTo>
                    <a:lnTo>
                      <a:pt x="90" y="265"/>
                    </a:lnTo>
                    <a:lnTo>
                      <a:pt x="91" y="265"/>
                    </a:lnTo>
                    <a:lnTo>
                      <a:pt x="91" y="263"/>
                    </a:lnTo>
                    <a:lnTo>
                      <a:pt x="91" y="262"/>
                    </a:lnTo>
                    <a:lnTo>
                      <a:pt x="91" y="261"/>
                    </a:lnTo>
                    <a:lnTo>
                      <a:pt x="93" y="261"/>
                    </a:lnTo>
                    <a:lnTo>
                      <a:pt x="93" y="259"/>
                    </a:lnTo>
                    <a:lnTo>
                      <a:pt x="93" y="258"/>
                    </a:lnTo>
                    <a:lnTo>
                      <a:pt x="93" y="257"/>
                    </a:lnTo>
                    <a:lnTo>
                      <a:pt x="93" y="255"/>
                    </a:lnTo>
                    <a:lnTo>
                      <a:pt x="91" y="255"/>
                    </a:lnTo>
                    <a:lnTo>
                      <a:pt x="91" y="254"/>
                    </a:lnTo>
                    <a:lnTo>
                      <a:pt x="90" y="254"/>
                    </a:lnTo>
                    <a:lnTo>
                      <a:pt x="89" y="254"/>
                    </a:lnTo>
                    <a:lnTo>
                      <a:pt x="87" y="254"/>
                    </a:lnTo>
                    <a:lnTo>
                      <a:pt x="87" y="253"/>
                    </a:lnTo>
                    <a:lnTo>
                      <a:pt x="86" y="253"/>
                    </a:lnTo>
                    <a:lnTo>
                      <a:pt x="85" y="251"/>
                    </a:lnTo>
                    <a:lnTo>
                      <a:pt x="85" y="250"/>
                    </a:lnTo>
                    <a:lnTo>
                      <a:pt x="85" y="249"/>
                    </a:lnTo>
                    <a:lnTo>
                      <a:pt x="86" y="249"/>
                    </a:lnTo>
                    <a:lnTo>
                      <a:pt x="89" y="248"/>
                    </a:lnTo>
                    <a:lnTo>
                      <a:pt x="91" y="249"/>
                    </a:lnTo>
                    <a:lnTo>
                      <a:pt x="91" y="248"/>
                    </a:lnTo>
                    <a:lnTo>
                      <a:pt x="93" y="248"/>
                    </a:lnTo>
                    <a:lnTo>
                      <a:pt x="93" y="249"/>
                    </a:lnTo>
                    <a:lnTo>
                      <a:pt x="94" y="249"/>
                    </a:lnTo>
                    <a:lnTo>
                      <a:pt x="94" y="250"/>
                    </a:lnTo>
                    <a:lnTo>
                      <a:pt x="95" y="250"/>
                    </a:lnTo>
                    <a:lnTo>
                      <a:pt x="95" y="249"/>
                    </a:lnTo>
                    <a:lnTo>
                      <a:pt x="95" y="248"/>
                    </a:lnTo>
                    <a:lnTo>
                      <a:pt x="95" y="246"/>
                    </a:lnTo>
                    <a:lnTo>
                      <a:pt x="95" y="245"/>
                    </a:lnTo>
                    <a:lnTo>
                      <a:pt x="95" y="244"/>
                    </a:lnTo>
                    <a:lnTo>
                      <a:pt x="97" y="244"/>
                    </a:lnTo>
                    <a:lnTo>
                      <a:pt x="97" y="245"/>
                    </a:lnTo>
                    <a:lnTo>
                      <a:pt x="98" y="245"/>
                    </a:lnTo>
                    <a:lnTo>
                      <a:pt x="99" y="246"/>
                    </a:lnTo>
                    <a:lnTo>
                      <a:pt x="101" y="246"/>
                    </a:lnTo>
                    <a:lnTo>
                      <a:pt x="101" y="245"/>
                    </a:lnTo>
                    <a:lnTo>
                      <a:pt x="99" y="244"/>
                    </a:lnTo>
                    <a:lnTo>
                      <a:pt x="98" y="242"/>
                    </a:lnTo>
                    <a:lnTo>
                      <a:pt x="97" y="241"/>
                    </a:lnTo>
                    <a:lnTo>
                      <a:pt x="98" y="241"/>
                    </a:lnTo>
                    <a:lnTo>
                      <a:pt x="98" y="238"/>
                    </a:lnTo>
                    <a:lnTo>
                      <a:pt x="98" y="237"/>
                    </a:lnTo>
                    <a:lnTo>
                      <a:pt x="98" y="236"/>
                    </a:lnTo>
                    <a:lnTo>
                      <a:pt x="99" y="236"/>
                    </a:lnTo>
                    <a:lnTo>
                      <a:pt x="99" y="234"/>
                    </a:lnTo>
                    <a:lnTo>
                      <a:pt x="99" y="233"/>
                    </a:lnTo>
                    <a:lnTo>
                      <a:pt x="99" y="232"/>
                    </a:lnTo>
                    <a:lnTo>
                      <a:pt x="99" y="231"/>
                    </a:lnTo>
                    <a:lnTo>
                      <a:pt x="98" y="231"/>
                    </a:lnTo>
                    <a:lnTo>
                      <a:pt x="97" y="231"/>
                    </a:lnTo>
                    <a:lnTo>
                      <a:pt x="97" y="229"/>
                    </a:lnTo>
                    <a:lnTo>
                      <a:pt x="97" y="228"/>
                    </a:lnTo>
                    <a:lnTo>
                      <a:pt x="97" y="227"/>
                    </a:lnTo>
                    <a:lnTo>
                      <a:pt x="98" y="227"/>
                    </a:lnTo>
                    <a:lnTo>
                      <a:pt x="98" y="225"/>
                    </a:lnTo>
                    <a:lnTo>
                      <a:pt x="98" y="224"/>
                    </a:lnTo>
                    <a:lnTo>
                      <a:pt x="99" y="224"/>
                    </a:lnTo>
                    <a:lnTo>
                      <a:pt x="101" y="224"/>
                    </a:lnTo>
                    <a:lnTo>
                      <a:pt x="101" y="223"/>
                    </a:lnTo>
                    <a:lnTo>
                      <a:pt x="101" y="221"/>
                    </a:lnTo>
                    <a:lnTo>
                      <a:pt x="99" y="221"/>
                    </a:lnTo>
                    <a:lnTo>
                      <a:pt x="98" y="221"/>
                    </a:lnTo>
                    <a:lnTo>
                      <a:pt x="97" y="221"/>
                    </a:lnTo>
                    <a:lnTo>
                      <a:pt x="95" y="221"/>
                    </a:lnTo>
                    <a:lnTo>
                      <a:pt x="94" y="221"/>
                    </a:lnTo>
                    <a:lnTo>
                      <a:pt x="94" y="220"/>
                    </a:lnTo>
                    <a:lnTo>
                      <a:pt x="93" y="219"/>
                    </a:lnTo>
                    <a:lnTo>
                      <a:pt x="93" y="217"/>
                    </a:lnTo>
                    <a:lnTo>
                      <a:pt x="93" y="216"/>
                    </a:lnTo>
                    <a:lnTo>
                      <a:pt x="91" y="216"/>
                    </a:lnTo>
                    <a:lnTo>
                      <a:pt x="91" y="215"/>
                    </a:lnTo>
                    <a:lnTo>
                      <a:pt x="91" y="216"/>
                    </a:lnTo>
                    <a:lnTo>
                      <a:pt x="90" y="216"/>
                    </a:lnTo>
                    <a:lnTo>
                      <a:pt x="89" y="216"/>
                    </a:lnTo>
                    <a:lnTo>
                      <a:pt x="89" y="215"/>
                    </a:lnTo>
                    <a:lnTo>
                      <a:pt x="87" y="215"/>
                    </a:lnTo>
                    <a:lnTo>
                      <a:pt x="86" y="215"/>
                    </a:lnTo>
                    <a:lnTo>
                      <a:pt x="86" y="216"/>
                    </a:lnTo>
                    <a:lnTo>
                      <a:pt x="86" y="217"/>
                    </a:lnTo>
                    <a:lnTo>
                      <a:pt x="86" y="219"/>
                    </a:lnTo>
                    <a:lnTo>
                      <a:pt x="85" y="220"/>
                    </a:lnTo>
                    <a:lnTo>
                      <a:pt x="84" y="220"/>
                    </a:lnTo>
                    <a:lnTo>
                      <a:pt x="82" y="220"/>
                    </a:lnTo>
                    <a:lnTo>
                      <a:pt x="81" y="220"/>
                    </a:lnTo>
                    <a:lnTo>
                      <a:pt x="80" y="220"/>
                    </a:lnTo>
                    <a:lnTo>
                      <a:pt x="80" y="221"/>
                    </a:lnTo>
                    <a:lnTo>
                      <a:pt x="78" y="221"/>
                    </a:lnTo>
                    <a:lnTo>
                      <a:pt x="80" y="221"/>
                    </a:lnTo>
                    <a:lnTo>
                      <a:pt x="80" y="223"/>
                    </a:lnTo>
                    <a:lnTo>
                      <a:pt x="78" y="223"/>
                    </a:lnTo>
                    <a:lnTo>
                      <a:pt x="78" y="224"/>
                    </a:lnTo>
                    <a:lnTo>
                      <a:pt x="78" y="223"/>
                    </a:lnTo>
                    <a:lnTo>
                      <a:pt x="77" y="223"/>
                    </a:lnTo>
                    <a:lnTo>
                      <a:pt x="77" y="224"/>
                    </a:lnTo>
                    <a:lnTo>
                      <a:pt x="76" y="224"/>
                    </a:lnTo>
                    <a:lnTo>
                      <a:pt x="76" y="225"/>
                    </a:lnTo>
                    <a:lnTo>
                      <a:pt x="76" y="224"/>
                    </a:lnTo>
                    <a:lnTo>
                      <a:pt x="76" y="223"/>
                    </a:lnTo>
                    <a:lnTo>
                      <a:pt x="76" y="221"/>
                    </a:lnTo>
                    <a:lnTo>
                      <a:pt x="74" y="221"/>
                    </a:lnTo>
                    <a:lnTo>
                      <a:pt x="74" y="220"/>
                    </a:lnTo>
                    <a:lnTo>
                      <a:pt x="73" y="220"/>
                    </a:lnTo>
                    <a:lnTo>
                      <a:pt x="72" y="220"/>
                    </a:lnTo>
                    <a:lnTo>
                      <a:pt x="72" y="221"/>
                    </a:lnTo>
                    <a:lnTo>
                      <a:pt x="70" y="221"/>
                    </a:lnTo>
                    <a:lnTo>
                      <a:pt x="70" y="223"/>
                    </a:lnTo>
                    <a:lnTo>
                      <a:pt x="69" y="223"/>
                    </a:lnTo>
                    <a:lnTo>
                      <a:pt x="69" y="224"/>
                    </a:lnTo>
                    <a:lnTo>
                      <a:pt x="68" y="224"/>
                    </a:lnTo>
                    <a:lnTo>
                      <a:pt x="68" y="225"/>
                    </a:lnTo>
                    <a:lnTo>
                      <a:pt x="67" y="225"/>
                    </a:lnTo>
                    <a:lnTo>
                      <a:pt x="65" y="225"/>
                    </a:lnTo>
                    <a:lnTo>
                      <a:pt x="65" y="224"/>
                    </a:lnTo>
                    <a:lnTo>
                      <a:pt x="67" y="224"/>
                    </a:lnTo>
                    <a:lnTo>
                      <a:pt x="68" y="224"/>
                    </a:lnTo>
                    <a:lnTo>
                      <a:pt x="68" y="223"/>
                    </a:lnTo>
                    <a:lnTo>
                      <a:pt x="67" y="223"/>
                    </a:lnTo>
                    <a:lnTo>
                      <a:pt x="65" y="223"/>
                    </a:lnTo>
                    <a:lnTo>
                      <a:pt x="65" y="224"/>
                    </a:lnTo>
                    <a:lnTo>
                      <a:pt x="65" y="225"/>
                    </a:lnTo>
                    <a:lnTo>
                      <a:pt x="64" y="225"/>
                    </a:lnTo>
                    <a:lnTo>
                      <a:pt x="64" y="227"/>
                    </a:lnTo>
                    <a:lnTo>
                      <a:pt x="64" y="228"/>
                    </a:lnTo>
                    <a:lnTo>
                      <a:pt x="63" y="228"/>
                    </a:lnTo>
                    <a:lnTo>
                      <a:pt x="63" y="227"/>
                    </a:lnTo>
                    <a:lnTo>
                      <a:pt x="64" y="227"/>
                    </a:lnTo>
                    <a:lnTo>
                      <a:pt x="63" y="227"/>
                    </a:lnTo>
                    <a:lnTo>
                      <a:pt x="61" y="227"/>
                    </a:lnTo>
                    <a:lnTo>
                      <a:pt x="61" y="228"/>
                    </a:lnTo>
                    <a:lnTo>
                      <a:pt x="61" y="229"/>
                    </a:lnTo>
                    <a:lnTo>
                      <a:pt x="61" y="231"/>
                    </a:lnTo>
                    <a:lnTo>
                      <a:pt x="60" y="231"/>
                    </a:lnTo>
                    <a:lnTo>
                      <a:pt x="60" y="229"/>
                    </a:lnTo>
                    <a:lnTo>
                      <a:pt x="60" y="228"/>
                    </a:lnTo>
                    <a:lnTo>
                      <a:pt x="59" y="228"/>
                    </a:lnTo>
                    <a:lnTo>
                      <a:pt x="59" y="227"/>
                    </a:lnTo>
                    <a:lnTo>
                      <a:pt x="59" y="228"/>
                    </a:lnTo>
                    <a:lnTo>
                      <a:pt x="57" y="228"/>
                    </a:lnTo>
                    <a:lnTo>
                      <a:pt x="57" y="229"/>
                    </a:lnTo>
                    <a:lnTo>
                      <a:pt x="56" y="229"/>
                    </a:lnTo>
                    <a:lnTo>
                      <a:pt x="56" y="228"/>
                    </a:lnTo>
                    <a:lnTo>
                      <a:pt x="55" y="228"/>
                    </a:lnTo>
                    <a:lnTo>
                      <a:pt x="53" y="228"/>
                    </a:lnTo>
                    <a:lnTo>
                      <a:pt x="53" y="229"/>
                    </a:lnTo>
                    <a:lnTo>
                      <a:pt x="52" y="229"/>
                    </a:lnTo>
                    <a:lnTo>
                      <a:pt x="52" y="228"/>
                    </a:lnTo>
                    <a:lnTo>
                      <a:pt x="53" y="228"/>
                    </a:lnTo>
                    <a:lnTo>
                      <a:pt x="52" y="227"/>
                    </a:lnTo>
                    <a:lnTo>
                      <a:pt x="52" y="225"/>
                    </a:lnTo>
                    <a:lnTo>
                      <a:pt x="51" y="225"/>
                    </a:lnTo>
                    <a:lnTo>
                      <a:pt x="51" y="224"/>
                    </a:lnTo>
                    <a:lnTo>
                      <a:pt x="49" y="224"/>
                    </a:lnTo>
                    <a:lnTo>
                      <a:pt x="49" y="223"/>
                    </a:lnTo>
                    <a:lnTo>
                      <a:pt x="49" y="221"/>
                    </a:lnTo>
                    <a:lnTo>
                      <a:pt x="48" y="221"/>
                    </a:lnTo>
                    <a:lnTo>
                      <a:pt x="48" y="220"/>
                    </a:lnTo>
                    <a:lnTo>
                      <a:pt x="48" y="219"/>
                    </a:lnTo>
                    <a:lnTo>
                      <a:pt x="48" y="217"/>
                    </a:lnTo>
                    <a:lnTo>
                      <a:pt x="49" y="217"/>
                    </a:lnTo>
                    <a:lnTo>
                      <a:pt x="49" y="216"/>
                    </a:lnTo>
                    <a:lnTo>
                      <a:pt x="51" y="216"/>
                    </a:lnTo>
                    <a:lnTo>
                      <a:pt x="49" y="216"/>
                    </a:lnTo>
                    <a:lnTo>
                      <a:pt x="49" y="215"/>
                    </a:lnTo>
                    <a:lnTo>
                      <a:pt x="48" y="215"/>
                    </a:lnTo>
                    <a:lnTo>
                      <a:pt x="48" y="216"/>
                    </a:lnTo>
                    <a:lnTo>
                      <a:pt x="47" y="216"/>
                    </a:lnTo>
                    <a:lnTo>
                      <a:pt x="47" y="215"/>
                    </a:lnTo>
                    <a:lnTo>
                      <a:pt x="46" y="215"/>
                    </a:lnTo>
                    <a:lnTo>
                      <a:pt x="46" y="214"/>
                    </a:lnTo>
                    <a:lnTo>
                      <a:pt x="44" y="214"/>
                    </a:lnTo>
                    <a:lnTo>
                      <a:pt x="44" y="212"/>
                    </a:lnTo>
                    <a:lnTo>
                      <a:pt x="43" y="212"/>
                    </a:lnTo>
                    <a:lnTo>
                      <a:pt x="43" y="211"/>
                    </a:lnTo>
                    <a:lnTo>
                      <a:pt x="44" y="211"/>
                    </a:lnTo>
                    <a:lnTo>
                      <a:pt x="44" y="210"/>
                    </a:lnTo>
                    <a:lnTo>
                      <a:pt x="44" y="208"/>
                    </a:lnTo>
                    <a:lnTo>
                      <a:pt x="46" y="208"/>
                    </a:lnTo>
                    <a:lnTo>
                      <a:pt x="44" y="207"/>
                    </a:lnTo>
                    <a:lnTo>
                      <a:pt x="46" y="206"/>
                    </a:lnTo>
                    <a:lnTo>
                      <a:pt x="44" y="206"/>
                    </a:lnTo>
                    <a:lnTo>
                      <a:pt x="43" y="207"/>
                    </a:lnTo>
                    <a:lnTo>
                      <a:pt x="43" y="208"/>
                    </a:lnTo>
                    <a:lnTo>
                      <a:pt x="42" y="208"/>
                    </a:lnTo>
                    <a:lnTo>
                      <a:pt x="42" y="210"/>
                    </a:lnTo>
                    <a:lnTo>
                      <a:pt x="40" y="210"/>
                    </a:lnTo>
                    <a:lnTo>
                      <a:pt x="40" y="208"/>
                    </a:lnTo>
                    <a:lnTo>
                      <a:pt x="40" y="207"/>
                    </a:lnTo>
                    <a:lnTo>
                      <a:pt x="40" y="206"/>
                    </a:lnTo>
                    <a:lnTo>
                      <a:pt x="38" y="206"/>
                    </a:lnTo>
                    <a:lnTo>
                      <a:pt x="38" y="207"/>
                    </a:lnTo>
                    <a:lnTo>
                      <a:pt x="38" y="208"/>
                    </a:lnTo>
                    <a:lnTo>
                      <a:pt x="36" y="208"/>
                    </a:lnTo>
                    <a:lnTo>
                      <a:pt x="35" y="208"/>
                    </a:lnTo>
                    <a:lnTo>
                      <a:pt x="35" y="207"/>
                    </a:lnTo>
                    <a:lnTo>
                      <a:pt x="34" y="207"/>
                    </a:lnTo>
                    <a:lnTo>
                      <a:pt x="32" y="207"/>
                    </a:lnTo>
                    <a:lnTo>
                      <a:pt x="32" y="206"/>
                    </a:lnTo>
                    <a:lnTo>
                      <a:pt x="31" y="206"/>
                    </a:lnTo>
                    <a:lnTo>
                      <a:pt x="31" y="207"/>
                    </a:lnTo>
                    <a:lnTo>
                      <a:pt x="31" y="206"/>
                    </a:lnTo>
                    <a:lnTo>
                      <a:pt x="31" y="204"/>
                    </a:lnTo>
                    <a:lnTo>
                      <a:pt x="30" y="203"/>
                    </a:lnTo>
                    <a:lnTo>
                      <a:pt x="30" y="204"/>
                    </a:lnTo>
                    <a:lnTo>
                      <a:pt x="30" y="203"/>
                    </a:lnTo>
                    <a:lnTo>
                      <a:pt x="30" y="204"/>
                    </a:lnTo>
                    <a:lnTo>
                      <a:pt x="29" y="204"/>
                    </a:lnTo>
                    <a:lnTo>
                      <a:pt x="29" y="206"/>
                    </a:lnTo>
                    <a:lnTo>
                      <a:pt x="27" y="206"/>
                    </a:lnTo>
                    <a:lnTo>
                      <a:pt x="27" y="204"/>
                    </a:lnTo>
                    <a:lnTo>
                      <a:pt x="27" y="203"/>
                    </a:lnTo>
                    <a:lnTo>
                      <a:pt x="27" y="202"/>
                    </a:lnTo>
                    <a:lnTo>
                      <a:pt x="26" y="202"/>
                    </a:lnTo>
                    <a:lnTo>
                      <a:pt x="26" y="203"/>
                    </a:lnTo>
                    <a:lnTo>
                      <a:pt x="26" y="202"/>
                    </a:lnTo>
                    <a:lnTo>
                      <a:pt x="25" y="202"/>
                    </a:lnTo>
                    <a:lnTo>
                      <a:pt x="25" y="200"/>
                    </a:lnTo>
                    <a:lnTo>
                      <a:pt x="26" y="200"/>
                    </a:lnTo>
                    <a:lnTo>
                      <a:pt x="26" y="199"/>
                    </a:lnTo>
                    <a:lnTo>
                      <a:pt x="26" y="198"/>
                    </a:lnTo>
                    <a:lnTo>
                      <a:pt x="26" y="196"/>
                    </a:lnTo>
                    <a:lnTo>
                      <a:pt x="26" y="195"/>
                    </a:lnTo>
                    <a:lnTo>
                      <a:pt x="26" y="194"/>
                    </a:lnTo>
                    <a:lnTo>
                      <a:pt x="25" y="194"/>
                    </a:lnTo>
                    <a:lnTo>
                      <a:pt x="25" y="193"/>
                    </a:lnTo>
                    <a:lnTo>
                      <a:pt x="25" y="191"/>
                    </a:lnTo>
                    <a:lnTo>
                      <a:pt x="23" y="190"/>
                    </a:lnTo>
                    <a:lnTo>
                      <a:pt x="25" y="190"/>
                    </a:lnTo>
                    <a:lnTo>
                      <a:pt x="25" y="189"/>
                    </a:lnTo>
                    <a:lnTo>
                      <a:pt x="23" y="187"/>
                    </a:lnTo>
                    <a:lnTo>
                      <a:pt x="22" y="189"/>
                    </a:lnTo>
                    <a:lnTo>
                      <a:pt x="21" y="190"/>
                    </a:lnTo>
                    <a:lnTo>
                      <a:pt x="19" y="190"/>
                    </a:lnTo>
                    <a:lnTo>
                      <a:pt x="18" y="190"/>
                    </a:lnTo>
                    <a:lnTo>
                      <a:pt x="18" y="189"/>
                    </a:lnTo>
                    <a:lnTo>
                      <a:pt x="18" y="187"/>
                    </a:lnTo>
                    <a:lnTo>
                      <a:pt x="19" y="187"/>
                    </a:lnTo>
                    <a:lnTo>
                      <a:pt x="19" y="186"/>
                    </a:lnTo>
                    <a:lnTo>
                      <a:pt x="19" y="185"/>
                    </a:lnTo>
                    <a:lnTo>
                      <a:pt x="18" y="185"/>
                    </a:lnTo>
                    <a:lnTo>
                      <a:pt x="18" y="186"/>
                    </a:lnTo>
                    <a:lnTo>
                      <a:pt x="18" y="185"/>
                    </a:lnTo>
                    <a:lnTo>
                      <a:pt x="17" y="185"/>
                    </a:lnTo>
                    <a:lnTo>
                      <a:pt x="17" y="183"/>
                    </a:lnTo>
                    <a:lnTo>
                      <a:pt x="15" y="183"/>
                    </a:lnTo>
                    <a:lnTo>
                      <a:pt x="14" y="183"/>
                    </a:lnTo>
                    <a:lnTo>
                      <a:pt x="14" y="182"/>
                    </a:lnTo>
                    <a:lnTo>
                      <a:pt x="13" y="181"/>
                    </a:lnTo>
                    <a:lnTo>
                      <a:pt x="13" y="179"/>
                    </a:lnTo>
                    <a:lnTo>
                      <a:pt x="12" y="179"/>
                    </a:lnTo>
                    <a:lnTo>
                      <a:pt x="12" y="178"/>
                    </a:lnTo>
                    <a:lnTo>
                      <a:pt x="10" y="178"/>
                    </a:lnTo>
                    <a:lnTo>
                      <a:pt x="10" y="179"/>
                    </a:lnTo>
                    <a:lnTo>
                      <a:pt x="9" y="179"/>
                    </a:lnTo>
                    <a:lnTo>
                      <a:pt x="9" y="181"/>
                    </a:lnTo>
                    <a:lnTo>
                      <a:pt x="8" y="181"/>
                    </a:lnTo>
                    <a:lnTo>
                      <a:pt x="6" y="181"/>
                    </a:lnTo>
                    <a:lnTo>
                      <a:pt x="6" y="179"/>
                    </a:lnTo>
                    <a:lnTo>
                      <a:pt x="6" y="178"/>
                    </a:lnTo>
                    <a:lnTo>
                      <a:pt x="5" y="177"/>
                    </a:lnTo>
                    <a:lnTo>
                      <a:pt x="4" y="177"/>
                    </a:lnTo>
                    <a:lnTo>
                      <a:pt x="2" y="177"/>
                    </a:lnTo>
                    <a:lnTo>
                      <a:pt x="1" y="177"/>
                    </a:lnTo>
                    <a:lnTo>
                      <a:pt x="1" y="176"/>
                    </a:lnTo>
                    <a:lnTo>
                      <a:pt x="1" y="174"/>
                    </a:lnTo>
                    <a:lnTo>
                      <a:pt x="1" y="173"/>
                    </a:lnTo>
                    <a:lnTo>
                      <a:pt x="1" y="172"/>
                    </a:lnTo>
                    <a:lnTo>
                      <a:pt x="1" y="170"/>
                    </a:lnTo>
                    <a:lnTo>
                      <a:pt x="1" y="169"/>
                    </a:lnTo>
                    <a:lnTo>
                      <a:pt x="0" y="169"/>
                    </a:lnTo>
                    <a:lnTo>
                      <a:pt x="0" y="168"/>
                    </a:lnTo>
                    <a:lnTo>
                      <a:pt x="0" y="166"/>
                    </a:lnTo>
                    <a:lnTo>
                      <a:pt x="0" y="165"/>
                    </a:lnTo>
                    <a:lnTo>
                      <a:pt x="1" y="164"/>
                    </a:lnTo>
                    <a:lnTo>
                      <a:pt x="1" y="162"/>
                    </a:lnTo>
                    <a:lnTo>
                      <a:pt x="1" y="161"/>
                    </a:lnTo>
                    <a:lnTo>
                      <a:pt x="2" y="160"/>
                    </a:lnTo>
                    <a:lnTo>
                      <a:pt x="4" y="160"/>
                    </a:lnTo>
                    <a:lnTo>
                      <a:pt x="5" y="160"/>
                    </a:lnTo>
                    <a:lnTo>
                      <a:pt x="5" y="159"/>
                    </a:lnTo>
                    <a:lnTo>
                      <a:pt x="6" y="159"/>
                    </a:lnTo>
                    <a:lnTo>
                      <a:pt x="6" y="160"/>
                    </a:lnTo>
                    <a:lnTo>
                      <a:pt x="8" y="161"/>
                    </a:lnTo>
                    <a:lnTo>
                      <a:pt x="9" y="162"/>
                    </a:lnTo>
                    <a:lnTo>
                      <a:pt x="10" y="162"/>
                    </a:lnTo>
                    <a:lnTo>
                      <a:pt x="10" y="164"/>
                    </a:lnTo>
                    <a:lnTo>
                      <a:pt x="12" y="164"/>
                    </a:lnTo>
                    <a:lnTo>
                      <a:pt x="13" y="162"/>
                    </a:lnTo>
                    <a:lnTo>
                      <a:pt x="14" y="161"/>
                    </a:lnTo>
                    <a:lnTo>
                      <a:pt x="15" y="161"/>
                    </a:lnTo>
                    <a:lnTo>
                      <a:pt x="15" y="162"/>
                    </a:lnTo>
                    <a:lnTo>
                      <a:pt x="17" y="162"/>
                    </a:lnTo>
                    <a:lnTo>
                      <a:pt x="18" y="162"/>
                    </a:lnTo>
                    <a:lnTo>
                      <a:pt x="18" y="164"/>
                    </a:lnTo>
                    <a:lnTo>
                      <a:pt x="19" y="165"/>
                    </a:lnTo>
                    <a:lnTo>
                      <a:pt x="21" y="165"/>
                    </a:lnTo>
                    <a:lnTo>
                      <a:pt x="19" y="164"/>
                    </a:lnTo>
                    <a:lnTo>
                      <a:pt x="19" y="162"/>
                    </a:lnTo>
                    <a:lnTo>
                      <a:pt x="19" y="161"/>
                    </a:lnTo>
                    <a:lnTo>
                      <a:pt x="21" y="161"/>
                    </a:lnTo>
                    <a:lnTo>
                      <a:pt x="22" y="161"/>
                    </a:lnTo>
                    <a:lnTo>
                      <a:pt x="22" y="160"/>
                    </a:lnTo>
                    <a:lnTo>
                      <a:pt x="23" y="160"/>
                    </a:lnTo>
                    <a:lnTo>
                      <a:pt x="25" y="160"/>
                    </a:lnTo>
                    <a:lnTo>
                      <a:pt x="26" y="159"/>
                    </a:lnTo>
                    <a:lnTo>
                      <a:pt x="27" y="160"/>
                    </a:lnTo>
                    <a:lnTo>
                      <a:pt x="27" y="161"/>
                    </a:lnTo>
                    <a:lnTo>
                      <a:pt x="26" y="161"/>
                    </a:lnTo>
                    <a:lnTo>
                      <a:pt x="27" y="161"/>
                    </a:lnTo>
                    <a:lnTo>
                      <a:pt x="27" y="162"/>
                    </a:lnTo>
                    <a:lnTo>
                      <a:pt x="27" y="164"/>
                    </a:lnTo>
                    <a:lnTo>
                      <a:pt x="26" y="164"/>
                    </a:lnTo>
                    <a:lnTo>
                      <a:pt x="26" y="166"/>
                    </a:lnTo>
                    <a:lnTo>
                      <a:pt x="26" y="168"/>
                    </a:lnTo>
                    <a:lnTo>
                      <a:pt x="27" y="168"/>
                    </a:lnTo>
                    <a:lnTo>
                      <a:pt x="27" y="166"/>
                    </a:lnTo>
                    <a:lnTo>
                      <a:pt x="27" y="165"/>
                    </a:lnTo>
                    <a:lnTo>
                      <a:pt x="29" y="165"/>
                    </a:lnTo>
                    <a:lnTo>
                      <a:pt x="29" y="166"/>
                    </a:lnTo>
                    <a:lnTo>
                      <a:pt x="29" y="168"/>
                    </a:lnTo>
                    <a:lnTo>
                      <a:pt x="30" y="168"/>
                    </a:lnTo>
                    <a:lnTo>
                      <a:pt x="31" y="166"/>
                    </a:lnTo>
                    <a:lnTo>
                      <a:pt x="32" y="166"/>
                    </a:lnTo>
                    <a:lnTo>
                      <a:pt x="34" y="166"/>
                    </a:lnTo>
                    <a:lnTo>
                      <a:pt x="35" y="166"/>
                    </a:lnTo>
                    <a:lnTo>
                      <a:pt x="35" y="168"/>
                    </a:lnTo>
                    <a:lnTo>
                      <a:pt x="36" y="168"/>
                    </a:lnTo>
                    <a:lnTo>
                      <a:pt x="38" y="168"/>
                    </a:lnTo>
                    <a:lnTo>
                      <a:pt x="38" y="166"/>
                    </a:lnTo>
                    <a:lnTo>
                      <a:pt x="38" y="165"/>
                    </a:lnTo>
                    <a:lnTo>
                      <a:pt x="36" y="165"/>
                    </a:lnTo>
                    <a:lnTo>
                      <a:pt x="36" y="164"/>
                    </a:lnTo>
                    <a:lnTo>
                      <a:pt x="36" y="162"/>
                    </a:lnTo>
                    <a:lnTo>
                      <a:pt x="38" y="162"/>
                    </a:lnTo>
                    <a:lnTo>
                      <a:pt x="39" y="162"/>
                    </a:lnTo>
                    <a:lnTo>
                      <a:pt x="40" y="162"/>
                    </a:lnTo>
                    <a:lnTo>
                      <a:pt x="42" y="164"/>
                    </a:lnTo>
                    <a:lnTo>
                      <a:pt x="42" y="162"/>
                    </a:lnTo>
                    <a:lnTo>
                      <a:pt x="42" y="160"/>
                    </a:lnTo>
                    <a:lnTo>
                      <a:pt x="43" y="160"/>
                    </a:lnTo>
                    <a:lnTo>
                      <a:pt x="43" y="159"/>
                    </a:lnTo>
                    <a:lnTo>
                      <a:pt x="42" y="159"/>
                    </a:lnTo>
                    <a:lnTo>
                      <a:pt x="42" y="157"/>
                    </a:lnTo>
                    <a:lnTo>
                      <a:pt x="42" y="159"/>
                    </a:lnTo>
                    <a:lnTo>
                      <a:pt x="42" y="157"/>
                    </a:lnTo>
                    <a:lnTo>
                      <a:pt x="40" y="157"/>
                    </a:lnTo>
                    <a:lnTo>
                      <a:pt x="40" y="156"/>
                    </a:lnTo>
                    <a:lnTo>
                      <a:pt x="42" y="156"/>
                    </a:lnTo>
                    <a:lnTo>
                      <a:pt x="43" y="155"/>
                    </a:lnTo>
                    <a:lnTo>
                      <a:pt x="44" y="155"/>
                    </a:lnTo>
                    <a:lnTo>
                      <a:pt x="46" y="155"/>
                    </a:lnTo>
                    <a:lnTo>
                      <a:pt x="46" y="153"/>
                    </a:lnTo>
                    <a:lnTo>
                      <a:pt x="46" y="152"/>
                    </a:lnTo>
                    <a:lnTo>
                      <a:pt x="47" y="152"/>
                    </a:lnTo>
                    <a:lnTo>
                      <a:pt x="48" y="152"/>
                    </a:lnTo>
                    <a:lnTo>
                      <a:pt x="48" y="151"/>
                    </a:lnTo>
                    <a:lnTo>
                      <a:pt x="49" y="151"/>
                    </a:lnTo>
                    <a:lnTo>
                      <a:pt x="49" y="152"/>
                    </a:lnTo>
                    <a:lnTo>
                      <a:pt x="51" y="152"/>
                    </a:lnTo>
                    <a:lnTo>
                      <a:pt x="52" y="152"/>
                    </a:lnTo>
                    <a:lnTo>
                      <a:pt x="52" y="153"/>
                    </a:lnTo>
                    <a:lnTo>
                      <a:pt x="53" y="153"/>
                    </a:lnTo>
                    <a:lnTo>
                      <a:pt x="53" y="155"/>
                    </a:lnTo>
                    <a:lnTo>
                      <a:pt x="55" y="156"/>
                    </a:lnTo>
                    <a:lnTo>
                      <a:pt x="56" y="156"/>
                    </a:lnTo>
                    <a:lnTo>
                      <a:pt x="56" y="155"/>
                    </a:lnTo>
                    <a:lnTo>
                      <a:pt x="57" y="155"/>
                    </a:lnTo>
                    <a:lnTo>
                      <a:pt x="59" y="155"/>
                    </a:lnTo>
                    <a:lnTo>
                      <a:pt x="59" y="153"/>
                    </a:lnTo>
                    <a:lnTo>
                      <a:pt x="60" y="153"/>
                    </a:lnTo>
                    <a:lnTo>
                      <a:pt x="60" y="152"/>
                    </a:lnTo>
                    <a:lnTo>
                      <a:pt x="60" y="151"/>
                    </a:lnTo>
                    <a:lnTo>
                      <a:pt x="60" y="149"/>
                    </a:lnTo>
                    <a:lnTo>
                      <a:pt x="60" y="148"/>
                    </a:lnTo>
                    <a:lnTo>
                      <a:pt x="61" y="148"/>
                    </a:lnTo>
                    <a:lnTo>
                      <a:pt x="63" y="148"/>
                    </a:lnTo>
                    <a:lnTo>
                      <a:pt x="63" y="147"/>
                    </a:lnTo>
                    <a:lnTo>
                      <a:pt x="61" y="145"/>
                    </a:lnTo>
                    <a:lnTo>
                      <a:pt x="63" y="145"/>
                    </a:lnTo>
                    <a:lnTo>
                      <a:pt x="63" y="144"/>
                    </a:lnTo>
                    <a:lnTo>
                      <a:pt x="63" y="143"/>
                    </a:lnTo>
                    <a:lnTo>
                      <a:pt x="61" y="142"/>
                    </a:lnTo>
                    <a:lnTo>
                      <a:pt x="63" y="142"/>
                    </a:lnTo>
                    <a:lnTo>
                      <a:pt x="64" y="142"/>
                    </a:lnTo>
                    <a:lnTo>
                      <a:pt x="64" y="140"/>
                    </a:lnTo>
                    <a:lnTo>
                      <a:pt x="63" y="139"/>
                    </a:lnTo>
                    <a:lnTo>
                      <a:pt x="63" y="138"/>
                    </a:lnTo>
                    <a:lnTo>
                      <a:pt x="64" y="138"/>
                    </a:lnTo>
                    <a:lnTo>
                      <a:pt x="64" y="136"/>
                    </a:lnTo>
                    <a:lnTo>
                      <a:pt x="65" y="136"/>
                    </a:lnTo>
                    <a:lnTo>
                      <a:pt x="65" y="135"/>
                    </a:lnTo>
                    <a:lnTo>
                      <a:pt x="67" y="135"/>
                    </a:lnTo>
                    <a:lnTo>
                      <a:pt x="67" y="134"/>
                    </a:lnTo>
                    <a:lnTo>
                      <a:pt x="65" y="134"/>
                    </a:lnTo>
                    <a:lnTo>
                      <a:pt x="67" y="134"/>
                    </a:lnTo>
                    <a:lnTo>
                      <a:pt x="67" y="132"/>
                    </a:lnTo>
                    <a:lnTo>
                      <a:pt x="67" y="131"/>
                    </a:lnTo>
                    <a:lnTo>
                      <a:pt x="65" y="131"/>
                    </a:lnTo>
                    <a:lnTo>
                      <a:pt x="65" y="130"/>
                    </a:lnTo>
                    <a:lnTo>
                      <a:pt x="64" y="130"/>
                    </a:lnTo>
                    <a:lnTo>
                      <a:pt x="63" y="130"/>
                    </a:lnTo>
                    <a:lnTo>
                      <a:pt x="61" y="130"/>
                    </a:lnTo>
                    <a:lnTo>
                      <a:pt x="61" y="131"/>
                    </a:lnTo>
                    <a:lnTo>
                      <a:pt x="60" y="131"/>
                    </a:lnTo>
                    <a:lnTo>
                      <a:pt x="59" y="130"/>
                    </a:lnTo>
                    <a:lnTo>
                      <a:pt x="57" y="130"/>
                    </a:lnTo>
                    <a:lnTo>
                      <a:pt x="57" y="128"/>
                    </a:lnTo>
                    <a:lnTo>
                      <a:pt x="57" y="127"/>
                    </a:lnTo>
                    <a:lnTo>
                      <a:pt x="57" y="126"/>
                    </a:lnTo>
                    <a:lnTo>
                      <a:pt x="57" y="124"/>
                    </a:lnTo>
                    <a:lnTo>
                      <a:pt x="56" y="124"/>
                    </a:lnTo>
                    <a:lnTo>
                      <a:pt x="56" y="123"/>
                    </a:lnTo>
                    <a:lnTo>
                      <a:pt x="55" y="123"/>
                    </a:lnTo>
                    <a:lnTo>
                      <a:pt x="53" y="123"/>
                    </a:lnTo>
                    <a:lnTo>
                      <a:pt x="52" y="123"/>
                    </a:lnTo>
                    <a:lnTo>
                      <a:pt x="52" y="122"/>
                    </a:lnTo>
                    <a:lnTo>
                      <a:pt x="52" y="121"/>
                    </a:lnTo>
                    <a:lnTo>
                      <a:pt x="51" y="121"/>
                    </a:lnTo>
                    <a:lnTo>
                      <a:pt x="51" y="119"/>
                    </a:lnTo>
                    <a:lnTo>
                      <a:pt x="49" y="118"/>
                    </a:lnTo>
                    <a:lnTo>
                      <a:pt x="49" y="117"/>
                    </a:lnTo>
                    <a:lnTo>
                      <a:pt x="51" y="117"/>
                    </a:lnTo>
                    <a:lnTo>
                      <a:pt x="51" y="118"/>
                    </a:lnTo>
                    <a:lnTo>
                      <a:pt x="51" y="117"/>
                    </a:lnTo>
                    <a:lnTo>
                      <a:pt x="52" y="117"/>
                    </a:lnTo>
                    <a:lnTo>
                      <a:pt x="52" y="115"/>
                    </a:lnTo>
                    <a:lnTo>
                      <a:pt x="51" y="115"/>
                    </a:lnTo>
                    <a:lnTo>
                      <a:pt x="49" y="115"/>
                    </a:lnTo>
                    <a:lnTo>
                      <a:pt x="51" y="114"/>
                    </a:lnTo>
                    <a:lnTo>
                      <a:pt x="51" y="113"/>
                    </a:lnTo>
                    <a:lnTo>
                      <a:pt x="52" y="113"/>
                    </a:lnTo>
                    <a:lnTo>
                      <a:pt x="52" y="114"/>
                    </a:lnTo>
                    <a:lnTo>
                      <a:pt x="53" y="114"/>
                    </a:lnTo>
                    <a:lnTo>
                      <a:pt x="53" y="115"/>
                    </a:lnTo>
                    <a:lnTo>
                      <a:pt x="55" y="117"/>
                    </a:lnTo>
                    <a:lnTo>
                      <a:pt x="55" y="115"/>
                    </a:lnTo>
                    <a:lnTo>
                      <a:pt x="56" y="115"/>
                    </a:lnTo>
                    <a:lnTo>
                      <a:pt x="57" y="115"/>
                    </a:lnTo>
                    <a:lnTo>
                      <a:pt x="59" y="115"/>
                    </a:lnTo>
                    <a:lnTo>
                      <a:pt x="60" y="117"/>
                    </a:lnTo>
                    <a:lnTo>
                      <a:pt x="61" y="117"/>
                    </a:lnTo>
                    <a:lnTo>
                      <a:pt x="63" y="117"/>
                    </a:lnTo>
                    <a:lnTo>
                      <a:pt x="64" y="117"/>
                    </a:lnTo>
                    <a:lnTo>
                      <a:pt x="65" y="115"/>
                    </a:lnTo>
                    <a:lnTo>
                      <a:pt x="65" y="114"/>
                    </a:lnTo>
                    <a:lnTo>
                      <a:pt x="67" y="114"/>
                    </a:lnTo>
                    <a:lnTo>
                      <a:pt x="67" y="113"/>
                    </a:lnTo>
                    <a:lnTo>
                      <a:pt x="65" y="111"/>
                    </a:lnTo>
                    <a:lnTo>
                      <a:pt x="64" y="110"/>
                    </a:lnTo>
                    <a:lnTo>
                      <a:pt x="64" y="109"/>
                    </a:lnTo>
                    <a:lnTo>
                      <a:pt x="64" y="107"/>
                    </a:lnTo>
                    <a:lnTo>
                      <a:pt x="65" y="107"/>
                    </a:lnTo>
                    <a:lnTo>
                      <a:pt x="65" y="106"/>
                    </a:lnTo>
                    <a:lnTo>
                      <a:pt x="67" y="106"/>
                    </a:lnTo>
                    <a:lnTo>
                      <a:pt x="68" y="106"/>
                    </a:lnTo>
                    <a:lnTo>
                      <a:pt x="68" y="107"/>
                    </a:lnTo>
                    <a:lnTo>
                      <a:pt x="68" y="106"/>
                    </a:lnTo>
                    <a:lnTo>
                      <a:pt x="69" y="106"/>
                    </a:lnTo>
                    <a:lnTo>
                      <a:pt x="69" y="105"/>
                    </a:lnTo>
                    <a:lnTo>
                      <a:pt x="70" y="105"/>
                    </a:lnTo>
                    <a:lnTo>
                      <a:pt x="70" y="104"/>
                    </a:lnTo>
                    <a:lnTo>
                      <a:pt x="72" y="104"/>
                    </a:lnTo>
                    <a:lnTo>
                      <a:pt x="72" y="102"/>
                    </a:lnTo>
                    <a:lnTo>
                      <a:pt x="73" y="102"/>
                    </a:lnTo>
                    <a:lnTo>
                      <a:pt x="72" y="102"/>
                    </a:lnTo>
                    <a:lnTo>
                      <a:pt x="73" y="102"/>
                    </a:lnTo>
                    <a:lnTo>
                      <a:pt x="74" y="102"/>
                    </a:lnTo>
                    <a:lnTo>
                      <a:pt x="74" y="101"/>
                    </a:lnTo>
                    <a:lnTo>
                      <a:pt x="76" y="101"/>
                    </a:lnTo>
                    <a:lnTo>
                      <a:pt x="76" y="102"/>
                    </a:lnTo>
                    <a:lnTo>
                      <a:pt x="77" y="101"/>
                    </a:lnTo>
                    <a:lnTo>
                      <a:pt x="77" y="102"/>
                    </a:lnTo>
                    <a:lnTo>
                      <a:pt x="77" y="101"/>
                    </a:lnTo>
                    <a:lnTo>
                      <a:pt x="78" y="102"/>
                    </a:lnTo>
                    <a:lnTo>
                      <a:pt x="80" y="102"/>
                    </a:lnTo>
                    <a:lnTo>
                      <a:pt x="80" y="101"/>
                    </a:lnTo>
                    <a:lnTo>
                      <a:pt x="80" y="102"/>
                    </a:lnTo>
                    <a:lnTo>
                      <a:pt x="81" y="102"/>
                    </a:lnTo>
                    <a:lnTo>
                      <a:pt x="81" y="101"/>
                    </a:lnTo>
                    <a:lnTo>
                      <a:pt x="82" y="101"/>
                    </a:lnTo>
                    <a:lnTo>
                      <a:pt x="81" y="101"/>
                    </a:lnTo>
                    <a:lnTo>
                      <a:pt x="82" y="100"/>
                    </a:lnTo>
                    <a:lnTo>
                      <a:pt x="84" y="100"/>
                    </a:lnTo>
                    <a:lnTo>
                      <a:pt x="85" y="100"/>
                    </a:lnTo>
                    <a:lnTo>
                      <a:pt x="85" y="98"/>
                    </a:lnTo>
                    <a:lnTo>
                      <a:pt x="84" y="97"/>
                    </a:lnTo>
                    <a:lnTo>
                      <a:pt x="82" y="97"/>
                    </a:lnTo>
                    <a:lnTo>
                      <a:pt x="82" y="96"/>
                    </a:lnTo>
                    <a:lnTo>
                      <a:pt x="84" y="96"/>
                    </a:lnTo>
                    <a:lnTo>
                      <a:pt x="85" y="96"/>
                    </a:lnTo>
                    <a:lnTo>
                      <a:pt x="86" y="96"/>
                    </a:lnTo>
                    <a:lnTo>
                      <a:pt x="86" y="94"/>
                    </a:lnTo>
                    <a:lnTo>
                      <a:pt x="86" y="93"/>
                    </a:lnTo>
                    <a:lnTo>
                      <a:pt x="85" y="93"/>
                    </a:lnTo>
                    <a:lnTo>
                      <a:pt x="86" y="92"/>
                    </a:lnTo>
                    <a:lnTo>
                      <a:pt x="85" y="92"/>
                    </a:lnTo>
                    <a:lnTo>
                      <a:pt x="86" y="92"/>
                    </a:lnTo>
                    <a:lnTo>
                      <a:pt x="86" y="90"/>
                    </a:lnTo>
                    <a:lnTo>
                      <a:pt x="86" y="89"/>
                    </a:lnTo>
                    <a:lnTo>
                      <a:pt x="87" y="89"/>
                    </a:lnTo>
                    <a:lnTo>
                      <a:pt x="87" y="88"/>
                    </a:lnTo>
                    <a:lnTo>
                      <a:pt x="87" y="89"/>
                    </a:lnTo>
                    <a:lnTo>
                      <a:pt x="89" y="89"/>
                    </a:lnTo>
                    <a:lnTo>
                      <a:pt x="90" y="89"/>
                    </a:lnTo>
                    <a:lnTo>
                      <a:pt x="91" y="90"/>
                    </a:lnTo>
                    <a:lnTo>
                      <a:pt x="91" y="89"/>
                    </a:lnTo>
                    <a:lnTo>
                      <a:pt x="93" y="89"/>
                    </a:lnTo>
                    <a:lnTo>
                      <a:pt x="93" y="88"/>
                    </a:lnTo>
                    <a:lnTo>
                      <a:pt x="94" y="88"/>
                    </a:lnTo>
                    <a:lnTo>
                      <a:pt x="93" y="88"/>
                    </a:lnTo>
                    <a:lnTo>
                      <a:pt x="94" y="88"/>
                    </a:lnTo>
                    <a:lnTo>
                      <a:pt x="94" y="87"/>
                    </a:lnTo>
                    <a:lnTo>
                      <a:pt x="95" y="87"/>
                    </a:lnTo>
                    <a:lnTo>
                      <a:pt x="97" y="85"/>
                    </a:lnTo>
                    <a:lnTo>
                      <a:pt x="97" y="87"/>
                    </a:lnTo>
                    <a:lnTo>
                      <a:pt x="97" y="85"/>
                    </a:lnTo>
                    <a:lnTo>
                      <a:pt x="98" y="85"/>
                    </a:lnTo>
                    <a:lnTo>
                      <a:pt x="98" y="87"/>
                    </a:lnTo>
                    <a:lnTo>
                      <a:pt x="98" y="85"/>
                    </a:lnTo>
                    <a:lnTo>
                      <a:pt x="98" y="87"/>
                    </a:lnTo>
                    <a:lnTo>
                      <a:pt x="99" y="87"/>
                    </a:lnTo>
                    <a:lnTo>
                      <a:pt x="99" y="85"/>
                    </a:lnTo>
                    <a:lnTo>
                      <a:pt x="101" y="84"/>
                    </a:lnTo>
                    <a:lnTo>
                      <a:pt x="99" y="83"/>
                    </a:lnTo>
                    <a:lnTo>
                      <a:pt x="99" y="81"/>
                    </a:lnTo>
                    <a:lnTo>
                      <a:pt x="101" y="81"/>
                    </a:lnTo>
                    <a:lnTo>
                      <a:pt x="101" y="80"/>
                    </a:lnTo>
                    <a:lnTo>
                      <a:pt x="101" y="79"/>
                    </a:lnTo>
                    <a:lnTo>
                      <a:pt x="101" y="77"/>
                    </a:lnTo>
                    <a:lnTo>
                      <a:pt x="101" y="76"/>
                    </a:lnTo>
                    <a:lnTo>
                      <a:pt x="101" y="75"/>
                    </a:lnTo>
                    <a:lnTo>
                      <a:pt x="101" y="73"/>
                    </a:lnTo>
                    <a:lnTo>
                      <a:pt x="99" y="73"/>
                    </a:lnTo>
                    <a:lnTo>
                      <a:pt x="99" y="72"/>
                    </a:lnTo>
                    <a:lnTo>
                      <a:pt x="101" y="72"/>
                    </a:lnTo>
                    <a:lnTo>
                      <a:pt x="99" y="71"/>
                    </a:lnTo>
                    <a:lnTo>
                      <a:pt x="99" y="70"/>
                    </a:lnTo>
                    <a:lnTo>
                      <a:pt x="99" y="68"/>
                    </a:lnTo>
                    <a:lnTo>
                      <a:pt x="98" y="68"/>
                    </a:lnTo>
                    <a:lnTo>
                      <a:pt x="98" y="67"/>
                    </a:lnTo>
                    <a:lnTo>
                      <a:pt x="98" y="66"/>
                    </a:lnTo>
                    <a:lnTo>
                      <a:pt x="97" y="66"/>
                    </a:lnTo>
                    <a:lnTo>
                      <a:pt x="97" y="64"/>
                    </a:lnTo>
                    <a:lnTo>
                      <a:pt x="95" y="64"/>
                    </a:lnTo>
                    <a:lnTo>
                      <a:pt x="95" y="63"/>
                    </a:lnTo>
                    <a:lnTo>
                      <a:pt x="97" y="63"/>
                    </a:lnTo>
                    <a:lnTo>
                      <a:pt x="95" y="63"/>
                    </a:lnTo>
                    <a:lnTo>
                      <a:pt x="95" y="62"/>
                    </a:lnTo>
                    <a:lnTo>
                      <a:pt x="97" y="62"/>
                    </a:lnTo>
                    <a:lnTo>
                      <a:pt x="97" y="60"/>
                    </a:lnTo>
                    <a:lnTo>
                      <a:pt x="97" y="59"/>
                    </a:lnTo>
                    <a:lnTo>
                      <a:pt x="97" y="58"/>
                    </a:lnTo>
                    <a:lnTo>
                      <a:pt x="95" y="58"/>
                    </a:lnTo>
                    <a:lnTo>
                      <a:pt x="94" y="58"/>
                    </a:lnTo>
                    <a:lnTo>
                      <a:pt x="93" y="58"/>
                    </a:lnTo>
                    <a:lnTo>
                      <a:pt x="93" y="56"/>
                    </a:lnTo>
                    <a:lnTo>
                      <a:pt x="94" y="55"/>
                    </a:lnTo>
                    <a:lnTo>
                      <a:pt x="94" y="54"/>
                    </a:lnTo>
                    <a:lnTo>
                      <a:pt x="95" y="54"/>
                    </a:lnTo>
                    <a:lnTo>
                      <a:pt x="95" y="52"/>
                    </a:lnTo>
                    <a:lnTo>
                      <a:pt x="95" y="51"/>
                    </a:lnTo>
                    <a:lnTo>
                      <a:pt x="95" y="50"/>
                    </a:lnTo>
                    <a:lnTo>
                      <a:pt x="95" y="49"/>
                    </a:lnTo>
                    <a:lnTo>
                      <a:pt x="97" y="47"/>
                    </a:lnTo>
                    <a:lnTo>
                      <a:pt x="98" y="47"/>
                    </a:lnTo>
                    <a:lnTo>
                      <a:pt x="98" y="46"/>
                    </a:lnTo>
                    <a:lnTo>
                      <a:pt x="98" y="45"/>
                    </a:lnTo>
                    <a:lnTo>
                      <a:pt x="97" y="45"/>
                    </a:lnTo>
                    <a:lnTo>
                      <a:pt x="97" y="43"/>
                    </a:lnTo>
                    <a:lnTo>
                      <a:pt x="95" y="43"/>
                    </a:lnTo>
                    <a:lnTo>
                      <a:pt x="95" y="42"/>
                    </a:lnTo>
                    <a:lnTo>
                      <a:pt x="95" y="41"/>
                    </a:lnTo>
                    <a:lnTo>
                      <a:pt x="95" y="39"/>
                    </a:lnTo>
                    <a:lnTo>
                      <a:pt x="97" y="39"/>
                    </a:lnTo>
                    <a:lnTo>
                      <a:pt x="97" y="38"/>
                    </a:lnTo>
                    <a:lnTo>
                      <a:pt x="95" y="38"/>
                    </a:lnTo>
                    <a:lnTo>
                      <a:pt x="97" y="38"/>
                    </a:lnTo>
                    <a:lnTo>
                      <a:pt x="97" y="37"/>
                    </a:lnTo>
                    <a:lnTo>
                      <a:pt x="97" y="35"/>
                    </a:lnTo>
                    <a:lnTo>
                      <a:pt x="98" y="35"/>
                    </a:lnTo>
                    <a:lnTo>
                      <a:pt x="98" y="34"/>
                    </a:lnTo>
                    <a:lnTo>
                      <a:pt x="97" y="34"/>
                    </a:lnTo>
                    <a:lnTo>
                      <a:pt x="97" y="33"/>
                    </a:lnTo>
                    <a:lnTo>
                      <a:pt x="97" y="32"/>
                    </a:lnTo>
                    <a:lnTo>
                      <a:pt x="98" y="32"/>
                    </a:lnTo>
                    <a:lnTo>
                      <a:pt x="98" y="30"/>
                    </a:lnTo>
                    <a:lnTo>
                      <a:pt x="98" y="29"/>
                    </a:lnTo>
                    <a:lnTo>
                      <a:pt x="97" y="30"/>
                    </a:lnTo>
                    <a:lnTo>
                      <a:pt x="97" y="29"/>
                    </a:lnTo>
                    <a:lnTo>
                      <a:pt x="95" y="29"/>
                    </a:lnTo>
                    <a:lnTo>
                      <a:pt x="95" y="30"/>
                    </a:lnTo>
                    <a:lnTo>
                      <a:pt x="94" y="30"/>
                    </a:lnTo>
                    <a:lnTo>
                      <a:pt x="93" y="30"/>
                    </a:lnTo>
                    <a:lnTo>
                      <a:pt x="93" y="29"/>
                    </a:lnTo>
                    <a:lnTo>
                      <a:pt x="91" y="29"/>
                    </a:lnTo>
                    <a:lnTo>
                      <a:pt x="91" y="28"/>
                    </a:lnTo>
                    <a:lnTo>
                      <a:pt x="93" y="28"/>
                    </a:lnTo>
                    <a:lnTo>
                      <a:pt x="91" y="28"/>
                    </a:lnTo>
                    <a:lnTo>
                      <a:pt x="91" y="26"/>
                    </a:lnTo>
                    <a:lnTo>
                      <a:pt x="90" y="26"/>
                    </a:lnTo>
                    <a:lnTo>
                      <a:pt x="90" y="25"/>
                    </a:lnTo>
                    <a:lnTo>
                      <a:pt x="90" y="26"/>
                    </a:lnTo>
                    <a:lnTo>
                      <a:pt x="90" y="25"/>
                    </a:lnTo>
                    <a:lnTo>
                      <a:pt x="89" y="25"/>
                    </a:lnTo>
                    <a:lnTo>
                      <a:pt x="89" y="26"/>
                    </a:lnTo>
                    <a:lnTo>
                      <a:pt x="87" y="26"/>
                    </a:lnTo>
                    <a:lnTo>
                      <a:pt x="87" y="28"/>
                    </a:lnTo>
                    <a:lnTo>
                      <a:pt x="86" y="28"/>
                    </a:lnTo>
                    <a:lnTo>
                      <a:pt x="86" y="26"/>
                    </a:lnTo>
                    <a:lnTo>
                      <a:pt x="85" y="26"/>
                    </a:lnTo>
                    <a:lnTo>
                      <a:pt x="85" y="25"/>
                    </a:lnTo>
                    <a:lnTo>
                      <a:pt x="85" y="26"/>
                    </a:lnTo>
                    <a:lnTo>
                      <a:pt x="84" y="26"/>
                    </a:lnTo>
                    <a:lnTo>
                      <a:pt x="84" y="25"/>
                    </a:lnTo>
                    <a:lnTo>
                      <a:pt x="82" y="25"/>
                    </a:lnTo>
                    <a:lnTo>
                      <a:pt x="82" y="24"/>
                    </a:lnTo>
                    <a:lnTo>
                      <a:pt x="81" y="24"/>
                    </a:lnTo>
                    <a:lnTo>
                      <a:pt x="80" y="24"/>
                    </a:lnTo>
                    <a:lnTo>
                      <a:pt x="78" y="24"/>
                    </a:lnTo>
                    <a:lnTo>
                      <a:pt x="78" y="22"/>
                    </a:lnTo>
                    <a:lnTo>
                      <a:pt x="77" y="22"/>
                    </a:lnTo>
                    <a:lnTo>
                      <a:pt x="76" y="22"/>
                    </a:lnTo>
                    <a:lnTo>
                      <a:pt x="76" y="24"/>
                    </a:lnTo>
                    <a:lnTo>
                      <a:pt x="76" y="22"/>
                    </a:lnTo>
                    <a:lnTo>
                      <a:pt x="74" y="22"/>
                    </a:lnTo>
                    <a:lnTo>
                      <a:pt x="74" y="21"/>
                    </a:lnTo>
                    <a:lnTo>
                      <a:pt x="73" y="21"/>
                    </a:lnTo>
                    <a:lnTo>
                      <a:pt x="72" y="21"/>
                    </a:lnTo>
                    <a:lnTo>
                      <a:pt x="72" y="20"/>
                    </a:lnTo>
                    <a:lnTo>
                      <a:pt x="70" y="20"/>
                    </a:lnTo>
                    <a:lnTo>
                      <a:pt x="70" y="18"/>
                    </a:lnTo>
                    <a:lnTo>
                      <a:pt x="72" y="18"/>
                    </a:lnTo>
                    <a:lnTo>
                      <a:pt x="72" y="17"/>
                    </a:lnTo>
                    <a:lnTo>
                      <a:pt x="70" y="17"/>
                    </a:lnTo>
                    <a:lnTo>
                      <a:pt x="69" y="17"/>
                    </a:lnTo>
                    <a:lnTo>
                      <a:pt x="69" y="16"/>
                    </a:lnTo>
                    <a:lnTo>
                      <a:pt x="70" y="16"/>
                    </a:lnTo>
                    <a:lnTo>
                      <a:pt x="70" y="15"/>
                    </a:lnTo>
                    <a:lnTo>
                      <a:pt x="69" y="15"/>
                    </a:lnTo>
                    <a:lnTo>
                      <a:pt x="68" y="15"/>
                    </a:lnTo>
                    <a:lnTo>
                      <a:pt x="69" y="15"/>
                    </a:lnTo>
                    <a:lnTo>
                      <a:pt x="68" y="15"/>
                    </a:lnTo>
                    <a:lnTo>
                      <a:pt x="68" y="13"/>
                    </a:lnTo>
                    <a:lnTo>
                      <a:pt x="69" y="13"/>
                    </a:lnTo>
                    <a:lnTo>
                      <a:pt x="68" y="13"/>
                    </a:lnTo>
                    <a:lnTo>
                      <a:pt x="69" y="13"/>
                    </a:lnTo>
                    <a:lnTo>
                      <a:pt x="69" y="12"/>
                    </a:lnTo>
                    <a:lnTo>
                      <a:pt x="68" y="12"/>
                    </a:lnTo>
                    <a:lnTo>
                      <a:pt x="68" y="11"/>
                    </a:lnTo>
                    <a:lnTo>
                      <a:pt x="68" y="9"/>
                    </a:lnTo>
                    <a:lnTo>
                      <a:pt x="67" y="9"/>
                    </a:lnTo>
                    <a:lnTo>
                      <a:pt x="68" y="9"/>
                    </a:lnTo>
                    <a:lnTo>
                      <a:pt x="68" y="8"/>
                    </a:lnTo>
                    <a:lnTo>
                      <a:pt x="67" y="8"/>
                    </a:lnTo>
                    <a:lnTo>
                      <a:pt x="67" y="7"/>
                    </a:lnTo>
                    <a:lnTo>
                      <a:pt x="65" y="7"/>
                    </a:lnTo>
                    <a:lnTo>
                      <a:pt x="64" y="7"/>
                    </a:lnTo>
                    <a:lnTo>
                      <a:pt x="64" y="5"/>
                    </a:lnTo>
                    <a:lnTo>
                      <a:pt x="63" y="5"/>
                    </a:lnTo>
                    <a:lnTo>
                      <a:pt x="63" y="4"/>
                    </a:lnTo>
                    <a:lnTo>
                      <a:pt x="61" y="4"/>
                    </a:lnTo>
                    <a:lnTo>
                      <a:pt x="63" y="3"/>
                    </a:lnTo>
                    <a:lnTo>
                      <a:pt x="61" y="3"/>
                    </a:lnTo>
                    <a:lnTo>
                      <a:pt x="63" y="3"/>
                    </a:lnTo>
                    <a:lnTo>
                      <a:pt x="63" y="1"/>
                    </a:lnTo>
                    <a:lnTo>
                      <a:pt x="61" y="1"/>
                    </a:lnTo>
                    <a:lnTo>
                      <a:pt x="63" y="1"/>
                    </a:lnTo>
                    <a:lnTo>
                      <a:pt x="61" y="1"/>
                    </a:lnTo>
                    <a:lnTo>
                      <a:pt x="61" y="0"/>
                    </a:lnTo>
                    <a:lnTo>
                      <a:pt x="60" y="0"/>
                    </a:lnTo>
                    <a:lnTo>
                      <a:pt x="59" y="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7" name="Freeform 34">
                <a:extLst>
                  <a:ext uri="{FF2B5EF4-FFF2-40B4-BE49-F238E27FC236}">
                    <a16:creationId xmlns:a16="http://schemas.microsoft.com/office/drawing/2014/main" id="{149B3E17-6DF6-09BE-1BC1-13D2D64C7247}"/>
                  </a:ext>
                </a:extLst>
              </p:cNvPr>
              <p:cNvSpPr>
                <a:spLocks/>
              </p:cNvSpPr>
              <p:nvPr/>
            </p:nvSpPr>
            <p:spPr bwMode="auto">
              <a:xfrm>
                <a:off x="3378" y="766"/>
                <a:ext cx="363" cy="340"/>
              </a:xfrm>
              <a:custGeom>
                <a:avLst/>
                <a:gdLst>
                  <a:gd name="T0" fmla="*/ 350 w 363"/>
                  <a:gd name="T1" fmla="*/ 331 h 340"/>
                  <a:gd name="T2" fmla="*/ 330 w 363"/>
                  <a:gd name="T3" fmla="*/ 330 h 340"/>
                  <a:gd name="T4" fmla="*/ 310 w 363"/>
                  <a:gd name="T5" fmla="*/ 323 h 340"/>
                  <a:gd name="T6" fmla="*/ 297 w 363"/>
                  <a:gd name="T7" fmla="*/ 317 h 340"/>
                  <a:gd name="T8" fmla="*/ 285 w 363"/>
                  <a:gd name="T9" fmla="*/ 313 h 340"/>
                  <a:gd name="T10" fmla="*/ 272 w 363"/>
                  <a:gd name="T11" fmla="*/ 298 h 340"/>
                  <a:gd name="T12" fmla="*/ 263 w 363"/>
                  <a:gd name="T13" fmla="*/ 301 h 340"/>
                  <a:gd name="T14" fmla="*/ 254 w 363"/>
                  <a:gd name="T15" fmla="*/ 300 h 340"/>
                  <a:gd name="T16" fmla="*/ 240 w 363"/>
                  <a:gd name="T17" fmla="*/ 297 h 340"/>
                  <a:gd name="T18" fmla="*/ 225 w 363"/>
                  <a:gd name="T19" fmla="*/ 300 h 340"/>
                  <a:gd name="T20" fmla="*/ 232 w 363"/>
                  <a:gd name="T21" fmla="*/ 311 h 340"/>
                  <a:gd name="T22" fmla="*/ 223 w 363"/>
                  <a:gd name="T23" fmla="*/ 307 h 340"/>
                  <a:gd name="T24" fmla="*/ 204 w 363"/>
                  <a:gd name="T25" fmla="*/ 303 h 340"/>
                  <a:gd name="T26" fmla="*/ 189 w 363"/>
                  <a:gd name="T27" fmla="*/ 301 h 340"/>
                  <a:gd name="T28" fmla="*/ 181 w 363"/>
                  <a:gd name="T29" fmla="*/ 303 h 340"/>
                  <a:gd name="T30" fmla="*/ 165 w 363"/>
                  <a:gd name="T31" fmla="*/ 302 h 340"/>
                  <a:gd name="T32" fmla="*/ 145 w 363"/>
                  <a:gd name="T33" fmla="*/ 305 h 340"/>
                  <a:gd name="T34" fmla="*/ 137 w 363"/>
                  <a:gd name="T35" fmla="*/ 292 h 340"/>
                  <a:gd name="T36" fmla="*/ 122 w 363"/>
                  <a:gd name="T37" fmla="*/ 297 h 340"/>
                  <a:gd name="T38" fmla="*/ 111 w 363"/>
                  <a:gd name="T39" fmla="*/ 290 h 340"/>
                  <a:gd name="T40" fmla="*/ 105 w 363"/>
                  <a:gd name="T41" fmla="*/ 296 h 340"/>
                  <a:gd name="T42" fmla="*/ 94 w 363"/>
                  <a:gd name="T43" fmla="*/ 301 h 340"/>
                  <a:gd name="T44" fmla="*/ 88 w 363"/>
                  <a:gd name="T45" fmla="*/ 298 h 340"/>
                  <a:gd name="T46" fmla="*/ 79 w 363"/>
                  <a:gd name="T47" fmla="*/ 298 h 340"/>
                  <a:gd name="T48" fmla="*/ 67 w 363"/>
                  <a:gd name="T49" fmla="*/ 298 h 340"/>
                  <a:gd name="T50" fmla="*/ 58 w 363"/>
                  <a:gd name="T51" fmla="*/ 302 h 340"/>
                  <a:gd name="T52" fmla="*/ 50 w 363"/>
                  <a:gd name="T53" fmla="*/ 306 h 340"/>
                  <a:gd name="T54" fmla="*/ 41 w 363"/>
                  <a:gd name="T55" fmla="*/ 301 h 340"/>
                  <a:gd name="T56" fmla="*/ 38 w 363"/>
                  <a:gd name="T57" fmla="*/ 294 h 340"/>
                  <a:gd name="T58" fmla="*/ 41 w 363"/>
                  <a:gd name="T59" fmla="*/ 283 h 340"/>
                  <a:gd name="T60" fmla="*/ 45 w 363"/>
                  <a:gd name="T61" fmla="*/ 275 h 340"/>
                  <a:gd name="T62" fmla="*/ 41 w 363"/>
                  <a:gd name="T63" fmla="*/ 256 h 340"/>
                  <a:gd name="T64" fmla="*/ 24 w 363"/>
                  <a:gd name="T65" fmla="*/ 226 h 340"/>
                  <a:gd name="T66" fmla="*/ 1 w 363"/>
                  <a:gd name="T67" fmla="*/ 200 h 340"/>
                  <a:gd name="T68" fmla="*/ 13 w 363"/>
                  <a:gd name="T69" fmla="*/ 191 h 340"/>
                  <a:gd name="T70" fmla="*/ 17 w 363"/>
                  <a:gd name="T71" fmla="*/ 182 h 340"/>
                  <a:gd name="T72" fmla="*/ 17 w 363"/>
                  <a:gd name="T73" fmla="*/ 167 h 340"/>
                  <a:gd name="T74" fmla="*/ 9 w 363"/>
                  <a:gd name="T75" fmla="*/ 158 h 340"/>
                  <a:gd name="T76" fmla="*/ 8 w 363"/>
                  <a:gd name="T77" fmla="*/ 144 h 340"/>
                  <a:gd name="T78" fmla="*/ 16 w 363"/>
                  <a:gd name="T79" fmla="*/ 129 h 340"/>
                  <a:gd name="T80" fmla="*/ 22 w 363"/>
                  <a:gd name="T81" fmla="*/ 125 h 340"/>
                  <a:gd name="T82" fmla="*/ 35 w 363"/>
                  <a:gd name="T83" fmla="*/ 132 h 340"/>
                  <a:gd name="T84" fmla="*/ 48 w 363"/>
                  <a:gd name="T85" fmla="*/ 123 h 340"/>
                  <a:gd name="T86" fmla="*/ 60 w 363"/>
                  <a:gd name="T87" fmla="*/ 133 h 340"/>
                  <a:gd name="T88" fmla="*/ 69 w 363"/>
                  <a:gd name="T89" fmla="*/ 136 h 340"/>
                  <a:gd name="T90" fmla="*/ 71 w 363"/>
                  <a:gd name="T91" fmla="*/ 128 h 340"/>
                  <a:gd name="T92" fmla="*/ 72 w 363"/>
                  <a:gd name="T93" fmla="*/ 115 h 340"/>
                  <a:gd name="T94" fmla="*/ 68 w 363"/>
                  <a:gd name="T95" fmla="*/ 101 h 340"/>
                  <a:gd name="T96" fmla="*/ 75 w 363"/>
                  <a:gd name="T97" fmla="*/ 81 h 340"/>
                  <a:gd name="T98" fmla="*/ 86 w 363"/>
                  <a:gd name="T99" fmla="*/ 89 h 340"/>
                  <a:gd name="T100" fmla="*/ 85 w 363"/>
                  <a:gd name="T101" fmla="*/ 78 h 340"/>
                  <a:gd name="T102" fmla="*/ 80 w 363"/>
                  <a:gd name="T103" fmla="*/ 72 h 340"/>
                  <a:gd name="T104" fmla="*/ 71 w 363"/>
                  <a:gd name="T105" fmla="*/ 69 h 340"/>
                  <a:gd name="T106" fmla="*/ 59 w 363"/>
                  <a:gd name="T107" fmla="*/ 64 h 340"/>
                  <a:gd name="T108" fmla="*/ 47 w 363"/>
                  <a:gd name="T109" fmla="*/ 55 h 340"/>
                  <a:gd name="T110" fmla="*/ 54 w 363"/>
                  <a:gd name="T111" fmla="*/ 38 h 340"/>
                  <a:gd name="T112" fmla="*/ 71 w 363"/>
                  <a:gd name="T113" fmla="*/ 27 h 340"/>
                  <a:gd name="T114" fmla="*/ 84 w 363"/>
                  <a:gd name="T115" fmla="*/ 17 h 340"/>
                  <a:gd name="T116" fmla="*/ 101 w 363"/>
                  <a:gd name="T117" fmla="*/ 2 h 340"/>
                  <a:gd name="T118" fmla="*/ 98 w 363"/>
                  <a:gd name="T119" fmla="*/ 12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3" h="340">
                    <a:moveTo>
                      <a:pt x="363" y="340"/>
                    </a:moveTo>
                    <a:lnTo>
                      <a:pt x="363" y="339"/>
                    </a:lnTo>
                    <a:lnTo>
                      <a:pt x="363" y="338"/>
                    </a:lnTo>
                    <a:lnTo>
                      <a:pt x="361" y="338"/>
                    </a:lnTo>
                    <a:lnTo>
                      <a:pt x="361" y="336"/>
                    </a:lnTo>
                    <a:lnTo>
                      <a:pt x="360" y="336"/>
                    </a:lnTo>
                    <a:lnTo>
                      <a:pt x="360" y="335"/>
                    </a:lnTo>
                    <a:lnTo>
                      <a:pt x="359" y="335"/>
                    </a:lnTo>
                    <a:lnTo>
                      <a:pt x="357" y="335"/>
                    </a:lnTo>
                    <a:lnTo>
                      <a:pt x="356" y="335"/>
                    </a:lnTo>
                    <a:lnTo>
                      <a:pt x="355" y="335"/>
                    </a:lnTo>
                    <a:lnTo>
                      <a:pt x="355" y="334"/>
                    </a:lnTo>
                    <a:lnTo>
                      <a:pt x="353" y="334"/>
                    </a:lnTo>
                    <a:lnTo>
                      <a:pt x="352" y="334"/>
                    </a:lnTo>
                    <a:lnTo>
                      <a:pt x="351" y="332"/>
                    </a:lnTo>
                    <a:lnTo>
                      <a:pt x="350" y="332"/>
                    </a:lnTo>
                    <a:lnTo>
                      <a:pt x="350" y="331"/>
                    </a:lnTo>
                    <a:lnTo>
                      <a:pt x="348" y="331"/>
                    </a:lnTo>
                    <a:lnTo>
                      <a:pt x="347" y="331"/>
                    </a:lnTo>
                    <a:lnTo>
                      <a:pt x="347" y="330"/>
                    </a:lnTo>
                    <a:lnTo>
                      <a:pt x="346" y="330"/>
                    </a:lnTo>
                    <a:lnTo>
                      <a:pt x="344" y="330"/>
                    </a:lnTo>
                    <a:lnTo>
                      <a:pt x="343" y="330"/>
                    </a:lnTo>
                    <a:lnTo>
                      <a:pt x="342" y="330"/>
                    </a:lnTo>
                    <a:lnTo>
                      <a:pt x="342" y="328"/>
                    </a:lnTo>
                    <a:lnTo>
                      <a:pt x="340" y="328"/>
                    </a:lnTo>
                    <a:lnTo>
                      <a:pt x="339" y="327"/>
                    </a:lnTo>
                    <a:lnTo>
                      <a:pt x="338" y="327"/>
                    </a:lnTo>
                    <a:lnTo>
                      <a:pt x="336" y="327"/>
                    </a:lnTo>
                    <a:lnTo>
                      <a:pt x="335" y="328"/>
                    </a:lnTo>
                    <a:lnTo>
                      <a:pt x="334" y="328"/>
                    </a:lnTo>
                    <a:lnTo>
                      <a:pt x="333" y="330"/>
                    </a:lnTo>
                    <a:lnTo>
                      <a:pt x="331" y="330"/>
                    </a:lnTo>
                    <a:lnTo>
                      <a:pt x="330" y="330"/>
                    </a:lnTo>
                    <a:lnTo>
                      <a:pt x="330" y="331"/>
                    </a:lnTo>
                    <a:lnTo>
                      <a:pt x="329" y="331"/>
                    </a:lnTo>
                    <a:lnTo>
                      <a:pt x="327" y="331"/>
                    </a:lnTo>
                    <a:lnTo>
                      <a:pt x="326" y="331"/>
                    </a:lnTo>
                    <a:lnTo>
                      <a:pt x="325" y="331"/>
                    </a:lnTo>
                    <a:lnTo>
                      <a:pt x="325" y="330"/>
                    </a:lnTo>
                    <a:lnTo>
                      <a:pt x="323" y="330"/>
                    </a:lnTo>
                    <a:lnTo>
                      <a:pt x="323" y="328"/>
                    </a:lnTo>
                    <a:lnTo>
                      <a:pt x="322" y="328"/>
                    </a:lnTo>
                    <a:lnTo>
                      <a:pt x="321" y="328"/>
                    </a:lnTo>
                    <a:lnTo>
                      <a:pt x="321" y="327"/>
                    </a:lnTo>
                    <a:lnTo>
                      <a:pt x="317" y="327"/>
                    </a:lnTo>
                    <a:lnTo>
                      <a:pt x="314" y="324"/>
                    </a:lnTo>
                    <a:lnTo>
                      <a:pt x="313" y="324"/>
                    </a:lnTo>
                    <a:lnTo>
                      <a:pt x="312" y="324"/>
                    </a:lnTo>
                    <a:lnTo>
                      <a:pt x="310" y="324"/>
                    </a:lnTo>
                    <a:lnTo>
                      <a:pt x="310" y="323"/>
                    </a:lnTo>
                    <a:lnTo>
                      <a:pt x="309" y="323"/>
                    </a:lnTo>
                    <a:lnTo>
                      <a:pt x="309" y="322"/>
                    </a:lnTo>
                    <a:lnTo>
                      <a:pt x="309" y="323"/>
                    </a:lnTo>
                    <a:lnTo>
                      <a:pt x="308" y="323"/>
                    </a:lnTo>
                    <a:lnTo>
                      <a:pt x="308" y="322"/>
                    </a:lnTo>
                    <a:lnTo>
                      <a:pt x="306" y="322"/>
                    </a:lnTo>
                    <a:lnTo>
                      <a:pt x="305" y="322"/>
                    </a:lnTo>
                    <a:lnTo>
                      <a:pt x="304" y="322"/>
                    </a:lnTo>
                    <a:lnTo>
                      <a:pt x="302" y="322"/>
                    </a:lnTo>
                    <a:lnTo>
                      <a:pt x="302" y="321"/>
                    </a:lnTo>
                    <a:lnTo>
                      <a:pt x="301" y="321"/>
                    </a:lnTo>
                    <a:lnTo>
                      <a:pt x="300" y="321"/>
                    </a:lnTo>
                    <a:lnTo>
                      <a:pt x="300" y="319"/>
                    </a:lnTo>
                    <a:lnTo>
                      <a:pt x="299" y="319"/>
                    </a:lnTo>
                    <a:lnTo>
                      <a:pt x="297" y="319"/>
                    </a:lnTo>
                    <a:lnTo>
                      <a:pt x="297" y="318"/>
                    </a:lnTo>
                    <a:lnTo>
                      <a:pt x="297" y="317"/>
                    </a:lnTo>
                    <a:lnTo>
                      <a:pt x="296" y="317"/>
                    </a:lnTo>
                    <a:lnTo>
                      <a:pt x="297" y="315"/>
                    </a:lnTo>
                    <a:lnTo>
                      <a:pt x="297" y="314"/>
                    </a:lnTo>
                    <a:lnTo>
                      <a:pt x="296" y="313"/>
                    </a:lnTo>
                    <a:lnTo>
                      <a:pt x="295" y="313"/>
                    </a:lnTo>
                    <a:lnTo>
                      <a:pt x="295" y="311"/>
                    </a:lnTo>
                    <a:lnTo>
                      <a:pt x="293" y="310"/>
                    </a:lnTo>
                    <a:lnTo>
                      <a:pt x="293" y="311"/>
                    </a:lnTo>
                    <a:lnTo>
                      <a:pt x="292" y="311"/>
                    </a:lnTo>
                    <a:lnTo>
                      <a:pt x="291" y="311"/>
                    </a:lnTo>
                    <a:lnTo>
                      <a:pt x="289" y="311"/>
                    </a:lnTo>
                    <a:lnTo>
                      <a:pt x="289" y="313"/>
                    </a:lnTo>
                    <a:lnTo>
                      <a:pt x="288" y="313"/>
                    </a:lnTo>
                    <a:lnTo>
                      <a:pt x="287" y="313"/>
                    </a:lnTo>
                    <a:lnTo>
                      <a:pt x="285" y="313"/>
                    </a:lnTo>
                    <a:lnTo>
                      <a:pt x="284" y="313"/>
                    </a:lnTo>
                    <a:lnTo>
                      <a:pt x="285" y="313"/>
                    </a:lnTo>
                    <a:lnTo>
                      <a:pt x="284" y="313"/>
                    </a:lnTo>
                    <a:lnTo>
                      <a:pt x="284" y="311"/>
                    </a:lnTo>
                    <a:lnTo>
                      <a:pt x="283" y="311"/>
                    </a:lnTo>
                    <a:lnTo>
                      <a:pt x="283" y="310"/>
                    </a:lnTo>
                    <a:lnTo>
                      <a:pt x="281" y="310"/>
                    </a:lnTo>
                    <a:lnTo>
                      <a:pt x="280" y="310"/>
                    </a:lnTo>
                    <a:lnTo>
                      <a:pt x="279" y="310"/>
                    </a:lnTo>
                    <a:lnTo>
                      <a:pt x="279" y="309"/>
                    </a:lnTo>
                    <a:lnTo>
                      <a:pt x="278" y="309"/>
                    </a:lnTo>
                    <a:lnTo>
                      <a:pt x="276" y="307"/>
                    </a:lnTo>
                    <a:lnTo>
                      <a:pt x="276" y="305"/>
                    </a:lnTo>
                    <a:lnTo>
                      <a:pt x="275" y="305"/>
                    </a:lnTo>
                    <a:lnTo>
                      <a:pt x="275" y="303"/>
                    </a:lnTo>
                    <a:lnTo>
                      <a:pt x="275" y="302"/>
                    </a:lnTo>
                    <a:lnTo>
                      <a:pt x="274" y="301"/>
                    </a:lnTo>
                    <a:lnTo>
                      <a:pt x="274" y="300"/>
                    </a:lnTo>
                    <a:lnTo>
                      <a:pt x="272" y="298"/>
                    </a:lnTo>
                    <a:lnTo>
                      <a:pt x="271" y="297"/>
                    </a:lnTo>
                    <a:lnTo>
                      <a:pt x="270" y="296"/>
                    </a:lnTo>
                    <a:lnTo>
                      <a:pt x="268" y="296"/>
                    </a:lnTo>
                    <a:lnTo>
                      <a:pt x="268" y="294"/>
                    </a:lnTo>
                    <a:lnTo>
                      <a:pt x="267" y="296"/>
                    </a:lnTo>
                    <a:lnTo>
                      <a:pt x="267" y="297"/>
                    </a:lnTo>
                    <a:lnTo>
                      <a:pt x="266" y="297"/>
                    </a:lnTo>
                    <a:lnTo>
                      <a:pt x="266" y="296"/>
                    </a:lnTo>
                    <a:lnTo>
                      <a:pt x="266" y="297"/>
                    </a:lnTo>
                    <a:lnTo>
                      <a:pt x="264" y="297"/>
                    </a:lnTo>
                    <a:lnTo>
                      <a:pt x="263" y="297"/>
                    </a:lnTo>
                    <a:lnTo>
                      <a:pt x="263" y="298"/>
                    </a:lnTo>
                    <a:lnTo>
                      <a:pt x="263" y="300"/>
                    </a:lnTo>
                    <a:lnTo>
                      <a:pt x="262" y="300"/>
                    </a:lnTo>
                    <a:lnTo>
                      <a:pt x="263" y="300"/>
                    </a:lnTo>
                    <a:lnTo>
                      <a:pt x="262" y="301"/>
                    </a:lnTo>
                    <a:lnTo>
                      <a:pt x="263" y="301"/>
                    </a:lnTo>
                    <a:lnTo>
                      <a:pt x="262" y="301"/>
                    </a:lnTo>
                    <a:lnTo>
                      <a:pt x="262" y="300"/>
                    </a:lnTo>
                    <a:lnTo>
                      <a:pt x="261" y="300"/>
                    </a:lnTo>
                    <a:lnTo>
                      <a:pt x="262" y="301"/>
                    </a:lnTo>
                    <a:lnTo>
                      <a:pt x="261" y="301"/>
                    </a:lnTo>
                    <a:lnTo>
                      <a:pt x="261" y="300"/>
                    </a:lnTo>
                    <a:lnTo>
                      <a:pt x="261" y="301"/>
                    </a:lnTo>
                    <a:lnTo>
                      <a:pt x="259" y="301"/>
                    </a:lnTo>
                    <a:lnTo>
                      <a:pt x="258" y="301"/>
                    </a:lnTo>
                    <a:lnTo>
                      <a:pt x="258" y="302"/>
                    </a:lnTo>
                    <a:lnTo>
                      <a:pt x="257" y="302"/>
                    </a:lnTo>
                    <a:lnTo>
                      <a:pt x="255" y="302"/>
                    </a:lnTo>
                    <a:lnTo>
                      <a:pt x="254" y="302"/>
                    </a:lnTo>
                    <a:lnTo>
                      <a:pt x="254" y="301"/>
                    </a:lnTo>
                    <a:lnTo>
                      <a:pt x="254" y="300"/>
                    </a:lnTo>
                    <a:lnTo>
                      <a:pt x="255" y="300"/>
                    </a:lnTo>
                    <a:lnTo>
                      <a:pt x="254" y="300"/>
                    </a:lnTo>
                    <a:lnTo>
                      <a:pt x="254" y="298"/>
                    </a:lnTo>
                    <a:lnTo>
                      <a:pt x="253" y="298"/>
                    </a:lnTo>
                    <a:lnTo>
                      <a:pt x="251" y="298"/>
                    </a:lnTo>
                    <a:lnTo>
                      <a:pt x="251" y="300"/>
                    </a:lnTo>
                    <a:lnTo>
                      <a:pt x="250" y="300"/>
                    </a:lnTo>
                    <a:lnTo>
                      <a:pt x="249" y="300"/>
                    </a:lnTo>
                    <a:lnTo>
                      <a:pt x="247" y="300"/>
                    </a:lnTo>
                    <a:lnTo>
                      <a:pt x="246" y="300"/>
                    </a:lnTo>
                    <a:lnTo>
                      <a:pt x="246" y="298"/>
                    </a:lnTo>
                    <a:lnTo>
                      <a:pt x="245" y="298"/>
                    </a:lnTo>
                    <a:lnTo>
                      <a:pt x="244" y="298"/>
                    </a:lnTo>
                    <a:lnTo>
                      <a:pt x="242" y="298"/>
                    </a:lnTo>
                    <a:lnTo>
                      <a:pt x="242" y="297"/>
                    </a:lnTo>
                    <a:lnTo>
                      <a:pt x="244" y="297"/>
                    </a:lnTo>
                    <a:lnTo>
                      <a:pt x="242" y="297"/>
                    </a:lnTo>
                    <a:lnTo>
                      <a:pt x="241" y="297"/>
                    </a:lnTo>
                    <a:lnTo>
                      <a:pt x="240" y="297"/>
                    </a:lnTo>
                    <a:lnTo>
                      <a:pt x="238" y="297"/>
                    </a:lnTo>
                    <a:lnTo>
                      <a:pt x="238" y="296"/>
                    </a:lnTo>
                    <a:lnTo>
                      <a:pt x="237" y="296"/>
                    </a:lnTo>
                    <a:lnTo>
                      <a:pt x="236" y="297"/>
                    </a:lnTo>
                    <a:lnTo>
                      <a:pt x="236" y="298"/>
                    </a:lnTo>
                    <a:lnTo>
                      <a:pt x="236" y="300"/>
                    </a:lnTo>
                    <a:lnTo>
                      <a:pt x="236" y="301"/>
                    </a:lnTo>
                    <a:lnTo>
                      <a:pt x="233" y="300"/>
                    </a:lnTo>
                    <a:lnTo>
                      <a:pt x="233" y="298"/>
                    </a:lnTo>
                    <a:lnTo>
                      <a:pt x="232" y="298"/>
                    </a:lnTo>
                    <a:lnTo>
                      <a:pt x="229" y="297"/>
                    </a:lnTo>
                    <a:lnTo>
                      <a:pt x="228" y="296"/>
                    </a:lnTo>
                    <a:lnTo>
                      <a:pt x="227" y="296"/>
                    </a:lnTo>
                    <a:lnTo>
                      <a:pt x="227" y="297"/>
                    </a:lnTo>
                    <a:lnTo>
                      <a:pt x="225" y="297"/>
                    </a:lnTo>
                    <a:lnTo>
                      <a:pt x="225" y="298"/>
                    </a:lnTo>
                    <a:lnTo>
                      <a:pt x="225" y="300"/>
                    </a:lnTo>
                    <a:lnTo>
                      <a:pt x="227" y="300"/>
                    </a:lnTo>
                    <a:lnTo>
                      <a:pt x="227" y="301"/>
                    </a:lnTo>
                    <a:lnTo>
                      <a:pt x="227" y="302"/>
                    </a:lnTo>
                    <a:lnTo>
                      <a:pt x="228" y="302"/>
                    </a:lnTo>
                    <a:lnTo>
                      <a:pt x="228" y="303"/>
                    </a:lnTo>
                    <a:lnTo>
                      <a:pt x="228" y="305"/>
                    </a:lnTo>
                    <a:lnTo>
                      <a:pt x="227" y="305"/>
                    </a:lnTo>
                    <a:lnTo>
                      <a:pt x="227" y="306"/>
                    </a:lnTo>
                    <a:lnTo>
                      <a:pt x="228" y="307"/>
                    </a:lnTo>
                    <a:lnTo>
                      <a:pt x="229" y="307"/>
                    </a:lnTo>
                    <a:lnTo>
                      <a:pt x="229" y="309"/>
                    </a:lnTo>
                    <a:lnTo>
                      <a:pt x="230" y="309"/>
                    </a:lnTo>
                    <a:lnTo>
                      <a:pt x="232" y="309"/>
                    </a:lnTo>
                    <a:lnTo>
                      <a:pt x="232" y="310"/>
                    </a:lnTo>
                    <a:lnTo>
                      <a:pt x="233" y="310"/>
                    </a:lnTo>
                    <a:lnTo>
                      <a:pt x="232" y="310"/>
                    </a:lnTo>
                    <a:lnTo>
                      <a:pt x="232" y="311"/>
                    </a:lnTo>
                    <a:lnTo>
                      <a:pt x="233" y="311"/>
                    </a:lnTo>
                    <a:lnTo>
                      <a:pt x="234" y="311"/>
                    </a:lnTo>
                    <a:lnTo>
                      <a:pt x="233" y="313"/>
                    </a:lnTo>
                    <a:lnTo>
                      <a:pt x="233" y="311"/>
                    </a:lnTo>
                    <a:lnTo>
                      <a:pt x="232" y="311"/>
                    </a:lnTo>
                    <a:lnTo>
                      <a:pt x="232" y="310"/>
                    </a:lnTo>
                    <a:lnTo>
                      <a:pt x="230" y="310"/>
                    </a:lnTo>
                    <a:lnTo>
                      <a:pt x="229" y="310"/>
                    </a:lnTo>
                    <a:lnTo>
                      <a:pt x="229" y="309"/>
                    </a:lnTo>
                    <a:lnTo>
                      <a:pt x="228" y="309"/>
                    </a:lnTo>
                    <a:lnTo>
                      <a:pt x="227" y="309"/>
                    </a:lnTo>
                    <a:lnTo>
                      <a:pt x="225" y="309"/>
                    </a:lnTo>
                    <a:lnTo>
                      <a:pt x="224" y="309"/>
                    </a:lnTo>
                    <a:lnTo>
                      <a:pt x="223" y="309"/>
                    </a:lnTo>
                    <a:lnTo>
                      <a:pt x="224" y="309"/>
                    </a:lnTo>
                    <a:lnTo>
                      <a:pt x="223" y="309"/>
                    </a:lnTo>
                    <a:lnTo>
                      <a:pt x="223" y="307"/>
                    </a:lnTo>
                    <a:lnTo>
                      <a:pt x="221" y="307"/>
                    </a:lnTo>
                    <a:lnTo>
                      <a:pt x="220" y="307"/>
                    </a:lnTo>
                    <a:lnTo>
                      <a:pt x="219" y="307"/>
                    </a:lnTo>
                    <a:lnTo>
                      <a:pt x="217" y="307"/>
                    </a:lnTo>
                    <a:lnTo>
                      <a:pt x="216" y="307"/>
                    </a:lnTo>
                    <a:lnTo>
                      <a:pt x="215" y="306"/>
                    </a:lnTo>
                    <a:lnTo>
                      <a:pt x="215" y="307"/>
                    </a:lnTo>
                    <a:lnTo>
                      <a:pt x="213" y="307"/>
                    </a:lnTo>
                    <a:lnTo>
                      <a:pt x="212" y="307"/>
                    </a:lnTo>
                    <a:lnTo>
                      <a:pt x="212" y="306"/>
                    </a:lnTo>
                    <a:lnTo>
                      <a:pt x="211" y="306"/>
                    </a:lnTo>
                    <a:lnTo>
                      <a:pt x="209" y="306"/>
                    </a:lnTo>
                    <a:lnTo>
                      <a:pt x="209" y="305"/>
                    </a:lnTo>
                    <a:lnTo>
                      <a:pt x="208" y="305"/>
                    </a:lnTo>
                    <a:lnTo>
                      <a:pt x="207" y="305"/>
                    </a:lnTo>
                    <a:lnTo>
                      <a:pt x="206" y="303"/>
                    </a:lnTo>
                    <a:lnTo>
                      <a:pt x="204" y="303"/>
                    </a:lnTo>
                    <a:lnTo>
                      <a:pt x="204" y="302"/>
                    </a:lnTo>
                    <a:lnTo>
                      <a:pt x="203" y="302"/>
                    </a:lnTo>
                    <a:lnTo>
                      <a:pt x="202" y="302"/>
                    </a:lnTo>
                    <a:lnTo>
                      <a:pt x="200" y="302"/>
                    </a:lnTo>
                    <a:lnTo>
                      <a:pt x="199" y="302"/>
                    </a:lnTo>
                    <a:lnTo>
                      <a:pt x="199" y="301"/>
                    </a:lnTo>
                    <a:lnTo>
                      <a:pt x="198" y="301"/>
                    </a:lnTo>
                    <a:lnTo>
                      <a:pt x="198" y="300"/>
                    </a:lnTo>
                    <a:lnTo>
                      <a:pt x="196" y="300"/>
                    </a:lnTo>
                    <a:lnTo>
                      <a:pt x="196" y="298"/>
                    </a:lnTo>
                    <a:lnTo>
                      <a:pt x="195" y="298"/>
                    </a:lnTo>
                    <a:lnTo>
                      <a:pt x="194" y="300"/>
                    </a:lnTo>
                    <a:lnTo>
                      <a:pt x="192" y="300"/>
                    </a:lnTo>
                    <a:lnTo>
                      <a:pt x="191" y="300"/>
                    </a:lnTo>
                    <a:lnTo>
                      <a:pt x="191" y="301"/>
                    </a:lnTo>
                    <a:lnTo>
                      <a:pt x="190" y="301"/>
                    </a:lnTo>
                    <a:lnTo>
                      <a:pt x="189" y="301"/>
                    </a:lnTo>
                    <a:lnTo>
                      <a:pt x="189" y="302"/>
                    </a:lnTo>
                    <a:lnTo>
                      <a:pt x="187" y="302"/>
                    </a:lnTo>
                    <a:lnTo>
                      <a:pt x="187" y="303"/>
                    </a:lnTo>
                    <a:lnTo>
                      <a:pt x="187" y="305"/>
                    </a:lnTo>
                    <a:lnTo>
                      <a:pt x="186" y="305"/>
                    </a:lnTo>
                    <a:lnTo>
                      <a:pt x="186" y="306"/>
                    </a:lnTo>
                    <a:lnTo>
                      <a:pt x="186" y="305"/>
                    </a:lnTo>
                    <a:lnTo>
                      <a:pt x="186" y="306"/>
                    </a:lnTo>
                    <a:lnTo>
                      <a:pt x="185" y="305"/>
                    </a:lnTo>
                    <a:lnTo>
                      <a:pt x="183" y="305"/>
                    </a:lnTo>
                    <a:lnTo>
                      <a:pt x="182" y="305"/>
                    </a:lnTo>
                    <a:lnTo>
                      <a:pt x="181" y="305"/>
                    </a:lnTo>
                    <a:lnTo>
                      <a:pt x="181" y="306"/>
                    </a:lnTo>
                    <a:lnTo>
                      <a:pt x="181" y="305"/>
                    </a:lnTo>
                    <a:lnTo>
                      <a:pt x="179" y="305"/>
                    </a:lnTo>
                    <a:lnTo>
                      <a:pt x="181" y="305"/>
                    </a:lnTo>
                    <a:lnTo>
                      <a:pt x="181" y="303"/>
                    </a:lnTo>
                    <a:lnTo>
                      <a:pt x="179" y="302"/>
                    </a:lnTo>
                    <a:lnTo>
                      <a:pt x="179" y="303"/>
                    </a:lnTo>
                    <a:lnTo>
                      <a:pt x="178" y="303"/>
                    </a:lnTo>
                    <a:lnTo>
                      <a:pt x="178" y="302"/>
                    </a:lnTo>
                    <a:lnTo>
                      <a:pt x="177" y="302"/>
                    </a:lnTo>
                    <a:lnTo>
                      <a:pt x="174" y="302"/>
                    </a:lnTo>
                    <a:lnTo>
                      <a:pt x="173" y="302"/>
                    </a:lnTo>
                    <a:lnTo>
                      <a:pt x="173" y="303"/>
                    </a:lnTo>
                    <a:lnTo>
                      <a:pt x="172" y="303"/>
                    </a:lnTo>
                    <a:lnTo>
                      <a:pt x="170" y="303"/>
                    </a:lnTo>
                    <a:lnTo>
                      <a:pt x="170" y="305"/>
                    </a:lnTo>
                    <a:lnTo>
                      <a:pt x="169" y="303"/>
                    </a:lnTo>
                    <a:lnTo>
                      <a:pt x="169" y="302"/>
                    </a:lnTo>
                    <a:lnTo>
                      <a:pt x="169" y="301"/>
                    </a:lnTo>
                    <a:lnTo>
                      <a:pt x="168" y="301"/>
                    </a:lnTo>
                    <a:lnTo>
                      <a:pt x="166" y="302"/>
                    </a:lnTo>
                    <a:lnTo>
                      <a:pt x="165" y="302"/>
                    </a:lnTo>
                    <a:lnTo>
                      <a:pt x="164" y="302"/>
                    </a:lnTo>
                    <a:lnTo>
                      <a:pt x="162" y="302"/>
                    </a:lnTo>
                    <a:lnTo>
                      <a:pt x="161" y="302"/>
                    </a:lnTo>
                    <a:lnTo>
                      <a:pt x="161" y="303"/>
                    </a:lnTo>
                    <a:lnTo>
                      <a:pt x="160" y="303"/>
                    </a:lnTo>
                    <a:lnTo>
                      <a:pt x="158" y="303"/>
                    </a:lnTo>
                    <a:lnTo>
                      <a:pt x="158" y="305"/>
                    </a:lnTo>
                    <a:lnTo>
                      <a:pt x="157" y="305"/>
                    </a:lnTo>
                    <a:lnTo>
                      <a:pt x="156" y="305"/>
                    </a:lnTo>
                    <a:lnTo>
                      <a:pt x="153" y="306"/>
                    </a:lnTo>
                    <a:lnTo>
                      <a:pt x="152" y="305"/>
                    </a:lnTo>
                    <a:lnTo>
                      <a:pt x="151" y="306"/>
                    </a:lnTo>
                    <a:lnTo>
                      <a:pt x="149" y="306"/>
                    </a:lnTo>
                    <a:lnTo>
                      <a:pt x="149" y="305"/>
                    </a:lnTo>
                    <a:lnTo>
                      <a:pt x="148" y="305"/>
                    </a:lnTo>
                    <a:lnTo>
                      <a:pt x="147" y="305"/>
                    </a:lnTo>
                    <a:lnTo>
                      <a:pt x="145" y="305"/>
                    </a:lnTo>
                    <a:lnTo>
                      <a:pt x="144" y="305"/>
                    </a:lnTo>
                    <a:lnTo>
                      <a:pt x="143" y="303"/>
                    </a:lnTo>
                    <a:lnTo>
                      <a:pt x="143" y="302"/>
                    </a:lnTo>
                    <a:lnTo>
                      <a:pt x="141" y="302"/>
                    </a:lnTo>
                    <a:lnTo>
                      <a:pt x="141" y="301"/>
                    </a:lnTo>
                    <a:lnTo>
                      <a:pt x="143" y="301"/>
                    </a:lnTo>
                    <a:lnTo>
                      <a:pt x="143" y="300"/>
                    </a:lnTo>
                    <a:lnTo>
                      <a:pt x="141" y="300"/>
                    </a:lnTo>
                    <a:lnTo>
                      <a:pt x="141" y="298"/>
                    </a:lnTo>
                    <a:lnTo>
                      <a:pt x="141" y="297"/>
                    </a:lnTo>
                    <a:lnTo>
                      <a:pt x="141" y="296"/>
                    </a:lnTo>
                    <a:lnTo>
                      <a:pt x="141" y="294"/>
                    </a:lnTo>
                    <a:lnTo>
                      <a:pt x="141" y="293"/>
                    </a:lnTo>
                    <a:lnTo>
                      <a:pt x="140" y="293"/>
                    </a:lnTo>
                    <a:lnTo>
                      <a:pt x="139" y="293"/>
                    </a:lnTo>
                    <a:lnTo>
                      <a:pt x="137" y="293"/>
                    </a:lnTo>
                    <a:lnTo>
                      <a:pt x="137" y="292"/>
                    </a:lnTo>
                    <a:lnTo>
                      <a:pt x="136" y="292"/>
                    </a:lnTo>
                    <a:lnTo>
                      <a:pt x="136" y="293"/>
                    </a:lnTo>
                    <a:lnTo>
                      <a:pt x="135" y="293"/>
                    </a:lnTo>
                    <a:lnTo>
                      <a:pt x="134" y="293"/>
                    </a:lnTo>
                    <a:lnTo>
                      <a:pt x="134" y="294"/>
                    </a:lnTo>
                    <a:lnTo>
                      <a:pt x="132" y="294"/>
                    </a:lnTo>
                    <a:lnTo>
                      <a:pt x="131" y="294"/>
                    </a:lnTo>
                    <a:lnTo>
                      <a:pt x="130" y="294"/>
                    </a:lnTo>
                    <a:lnTo>
                      <a:pt x="130" y="296"/>
                    </a:lnTo>
                    <a:lnTo>
                      <a:pt x="128" y="296"/>
                    </a:lnTo>
                    <a:lnTo>
                      <a:pt x="127" y="297"/>
                    </a:lnTo>
                    <a:lnTo>
                      <a:pt x="126" y="298"/>
                    </a:lnTo>
                    <a:lnTo>
                      <a:pt x="124" y="300"/>
                    </a:lnTo>
                    <a:lnTo>
                      <a:pt x="123" y="300"/>
                    </a:lnTo>
                    <a:lnTo>
                      <a:pt x="122" y="300"/>
                    </a:lnTo>
                    <a:lnTo>
                      <a:pt x="122" y="298"/>
                    </a:lnTo>
                    <a:lnTo>
                      <a:pt x="122" y="297"/>
                    </a:lnTo>
                    <a:lnTo>
                      <a:pt x="123" y="297"/>
                    </a:lnTo>
                    <a:lnTo>
                      <a:pt x="123" y="296"/>
                    </a:lnTo>
                    <a:lnTo>
                      <a:pt x="124" y="294"/>
                    </a:lnTo>
                    <a:lnTo>
                      <a:pt x="123" y="294"/>
                    </a:lnTo>
                    <a:lnTo>
                      <a:pt x="122" y="294"/>
                    </a:lnTo>
                    <a:lnTo>
                      <a:pt x="122" y="293"/>
                    </a:lnTo>
                    <a:lnTo>
                      <a:pt x="120" y="293"/>
                    </a:lnTo>
                    <a:lnTo>
                      <a:pt x="120" y="292"/>
                    </a:lnTo>
                    <a:lnTo>
                      <a:pt x="119" y="292"/>
                    </a:lnTo>
                    <a:lnTo>
                      <a:pt x="119" y="290"/>
                    </a:lnTo>
                    <a:lnTo>
                      <a:pt x="118" y="290"/>
                    </a:lnTo>
                    <a:lnTo>
                      <a:pt x="117" y="290"/>
                    </a:lnTo>
                    <a:lnTo>
                      <a:pt x="115" y="289"/>
                    </a:lnTo>
                    <a:lnTo>
                      <a:pt x="114" y="289"/>
                    </a:lnTo>
                    <a:lnTo>
                      <a:pt x="114" y="290"/>
                    </a:lnTo>
                    <a:lnTo>
                      <a:pt x="113" y="290"/>
                    </a:lnTo>
                    <a:lnTo>
                      <a:pt x="111" y="290"/>
                    </a:lnTo>
                    <a:lnTo>
                      <a:pt x="111" y="292"/>
                    </a:lnTo>
                    <a:lnTo>
                      <a:pt x="110" y="292"/>
                    </a:lnTo>
                    <a:lnTo>
                      <a:pt x="110" y="293"/>
                    </a:lnTo>
                    <a:lnTo>
                      <a:pt x="110" y="294"/>
                    </a:lnTo>
                    <a:lnTo>
                      <a:pt x="109" y="294"/>
                    </a:lnTo>
                    <a:lnTo>
                      <a:pt x="109" y="296"/>
                    </a:lnTo>
                    <a:lnTo>
                      <a:pt x="109" y="294"/>
                    </a:lnTo>
                    <a:lnTo>
                      <a:pt x="109" y="296"/>
                    </a:lnTo>
                    <a:lnTo>
                      <a:pt x="107" y="296"/>
                    </a:lnTo>
                    <a:lnTo>
                      <a:pt x="107" y="294"/>
                    </a:lnTo>
                    <a:lnTo>
                      <a:pt x="107" y="296"/>
                    </a:lnTo>
                    <a:lnTo>
                      <a:pt x="107" y="294"/>
                    </a:lnTo>
                    <a:lnTo>
                      <a:pt x="107" y="296"/>
                    </a:lnTo>
                    <a:lnTo>
                      <a:pt x="106" y="296"/>
                    </a:lnTo>
                    <a:lnTo>
                      <a:pt x="106" y="294"/>
                    </a:lnTo>
                    <a:lnTo>
                      <a:pt x="106" y="296"/>
                    </a:lnTo>
                    <a:lnTo>
                      <a:pt x="105" y="296"/>
                    </a:lnTo>
                    <a:lnTo>
                      <a:pt x="103" y="296"/>
                    </a:lnTo>
                    <a:lnTo>
                      <a:pt x="102" y="296"/>
                    </a:lnTo>
                    <a:lnTo>
                      <a:pt x="102" y="297"/>
                    </a:lnTo>
                    <a:lnTo>
                      <a:pt x="101" y="297"/>
                    </a:lnTo>
                    <a:lnTo>
                      <a:pt x="100" y="297"/>
                    </a:lnTo>
                    <a:lnTo>
                      <a:pt x="100" y="298"/>
                    </a:lnTo>
                    <a:lnTo>
                      <a:pt x="100" y="297"/>
                    </a:lnTo>
                    <a:lnTo>
                      <a:pt x="100" y="298"/>
                    </a:lnTo>
                    <a:lnTo>
                      <a:pt x="100" y="297"/>
                    </a:lnTo>
                    <a:lnTo>
                      <a:pt x="100" y="298"/>
                    </a:lnTo>
                    <a:lnTo>
                      <a:pt x="98" y="298"/>
                    </a:lnTo>
                    <a:lnTo>
                      <a:pt x="97" y="298"/>
                    </a:lnTo>
                    <a:lnTo>
                      <a:pt x="97" y="300"/>
                    </a:lnTo>
                    <a:lnTo>
                      <a:pt x="96" y="300"/>
                    </a:lnTo>
                    <a:lnTo>
                      <a:pt x="96" y="301"/>
                    </a:lnTo>
                    <a:lnTo>
                      <a:pt x="94" y="300"/>
                    </a:lnTo>
                    <a:lnTo>
                      <a:pt x="94" y="301"/>
                    </a:lnTo>
                    <a:lnTo>
                      <a:pt x="96" y="301"/>
                    </a:lnTo>
                    <a:lnTo>
                      <a:pt x="94" y="301"/>
                    </a:lnTo>
                    <a:lnTo>
                      <a:pt x="93" y="301"/>
                    </a:lnTo>
                    <a:lnTo>
                      <a:pt x="93" y="302"/>
                    </a:lnTo>
                    <a:lnTo>
                      <a:pt x="93" y="301"/>
                    </a:lnTo>
                    <a:lnTo>
                      <a:pt x="92" y="301"/>
                    </a:lnTo>
                    <a:lnTo>
                      <a:pt x="92" y="302"/>
                    </a:lnTo>
                    <a:lnTo>
                      <a:pt x="92" y="301"/>
                    </a:lnTo>
                    <a:lnTo>
                      <a:pt x="92" y="300"/>
                    </a:lnTo>
                    <a:lnTo>
                      <a:pt x="92" y="301"/>
                    </a:lnTo>
                    <a:lnTo>
                      <a:pt x="90" y="301"/>
                    </a:lnTo>
                    <a:lnTo>
                      <a:pt x="90" y="300"/>
                    </a:lnTo>
                    <a:lnTo>
                      <a:pt x="92" y="300"/>
                    </a:lnTo>
                    <a:lnTo>
                      <a:pt x="90" y="300"/>
                    </a:lnTo>
                    <a:lnTo>
                      <a:pt x="89" y="300"/>
                    </a:lnTo>
                    <a:lnTo>
                      <a:pt x="89" y="298"/>
                    </a:lnTo>
                    <a:lnTo>
                      <a:pt x="88" y="298"/>
                    </a:lnTo>
                    <a:lnTo>
                      <a:pt x="88" y="300"/>
                    </a:lnTo>
                    <a:lnTo>
                      <a:pt x="88" y="298"/>
                    </a:lnTo>
                    <a:lnTo>
                      <a:pt x="88" y="300"/>
                    </a:lnTo>
                    <a:lnTo>
                      <a:pt x="88" y="298"/>
                    </a:lnTo>
                    <a:lnTo>
                      <a:pt x="86" y="298"/>
                    </a:lnTo>
                    <a:lnTo>
                      <a:pt x="85" y="298"/>
                    </a:lnTo>
                    <a:lnTo>
                      <a:pt x="84" y="298"/>
                    </a:lnTo>
                    <a:lnTo>
                      <a:pt x="83" y="298"/>
                    </a:lnTo>
                    <a:lnTo>
                      <a:pt x="81" y="298"/>
                    </a:lnTo>
                    <a:lnTo>
                      <a:pt x="80" y="298"/>
                    </a:lnTo>
                    <a:lnTo>
                      <a:pt x="79" y="298"/>
                    </a:lnTo>
                    <a:lnTo>
                      <a:pt x="79" y="297"/>
                    </a:lnTo>
                    <a:lnTo>
                      <a:pt x="79" y="298"/>
                    </a:lnTo>
                    <a:lnTo>
                      <a:pt x="79" y="297"/>
                    </a:lnTo>
                    <a:lnTo>
                      <a:pt x="79" y="298"/>
                    </a:lnTo>
                    <a:lnTo>
                      <a:pt x="77" y="298"/>
                    </a:lnTo>
                    <a:lnTo>
                      <a:pt x="79" y="298"/>
                    </a:lnTo>
                    <a:lnTo>
                      <a:pt x="77" y="298"/>
                    </a:lnTo>
                    <a:lnTo>
                      <a:pt x="76" y="298"/>
                    </a:lnTo>
                    <a:lnTo>
                      <a:pt x="75" y="298"/>
                    </a:lnTo>
                    <a:lnTo>
                      <a:pt x="75" y="297"/>
                    </a:lnTo>
                    <a:lnTo>
                      <a:pt x="75" y="298"/>
                    </a:lnTo>
                    <a:lnTo>
                      <a:pt x="73" y="298"/>
                    </a:lnTo>
                    <a:lnTo>
                      <a:pt x="72" y="298"/>
                    </a:lnTo>
                    <a:lnTo>
                      <a:pt x="71" y="298"/>
                    </a:lnTo>
                    <a:lnTo>
                      <a:pt x="72" y="298"/>
                    </a:lnTo>
                    <a:lnTo>
                      <a:pt x="72" y="297"/>
                    </a:lnTo>
                    <a:lnTo>
                      <a:pt x="71" y="297"/>
                    </a:lnTo>
                    <a:lnTo>
                      <a:pt x="69" y="297"/>
                    </a:lnTo>
                    <a:lnTo>
                      <a:pt x="69" y="298"/>
                    </a:lnTo>
                    <a:lnTo>
                      <a:pt x="69" y="297"/>
                    </a:lnTo>
                    <a:lnTo>
                      <a:pt x="69" y="298"/>
                    </a:lnTo>
                    <a:lnTo>
                      <a:pt x="68" y="298"/>
                    </a:lnTo>
                    <a:lnTo>
                      <a:pt x="67" y="298"/>
                    </a:lnTo>
                    <a:lnTo>
                      <a:pt x="67" y="300"/>
                    </a:lnTo>
                    <a:lnTo>
                      <a:pt x="65" y="300"/>
                    </a:lnTo>
                    <a:lnTo>
                      <a:pt x="65" y="301"/>
                    </a:lnTo>
                    <a:lnTo>
                      <a:pt x="64" y="301"/>
                    </a:lnTo>
                    <a:lnTo>
                      <a:pt x="63" y="301"/>
                    </a:lnTo>
                    <a:lnTo>
                      <a:pt x="62" y="301"/>
                    </a:lnTo>
                    <a:lnTo>
                      <a:pt x="62" y="302"/>
                    </a:lnTo>
                    <a:lnTo>
                      <a:pt x="60" y="302"/>
                    </a:lnTo>
                    <a:lnTo>
                      <a:pt x="62" y="302"/>
                    </a:lnTo>
                    <a:lnTo>
                      <a:pt x="60" y="303"/>
                    </a:lnTo>
                    <a:lnTo>
                      <a:pt x="62" y="303"/>
                    </a:lnTo>
                    <a:lnTo>
                      <a:pt x="60" y="303"/>
                    </a:lnTo>
                    <a:lnTo>
                      <a:pt x="60" y="302"/>
                    </a:lnTo>
                    <a:lnTo>
                      <a:pt x="60" y="303"/>
                    </a:lnTo>
                    <a:lnTo>
                      <a:pt x="60" y="302"/>
                    </a:lnTo>
                    <a:lnTo>
                      <a:pt x="59" y="302"/>
                    </a:lnTo>
                    <a:lnTo>
                      <a:pt x="58" y="302"/>
                    </a:lnTo>
                    <a:lnTo>
                      <a:pt x="59" y="302"/>
                    </a:lnTo>
                    <a:lnTo>
                      <a:pt x="58" y="302"/>
                    </a:lnTo>
                    <a:lnTo>
                      <a:pt x="59" y="302"/>
                    </a:lnTo>
                    <a:lnTo>
                      <a:pt x="58" y="302"/>
                    </a:lnTo>
                    <a:lnTo>
                      <a:pt x="58" y="303"/>
                    </a:lnTo>
                    <a:lnTo>
                      <a:pt x="58" y="302"/>
                    </a:lnTo>
                    <a:lnTo>
                      <a:pt x="56" y="302"/>
                    </a:lnTo>
                    <a:lnTo>
                      <a:pt x="56" y="303"/>
                    </a:lnTo>
                    <a:lnTo>
                      <a:pt x="55" y="303"/>
                    </a:lnTo>
                    <a:lnTo>
                      <a:pt x="55" y="305"/>
                    </a:lnTo>
                    <a:lnTo>
                      <a:pt x="56" y="305"/>
                    </a:lnTo>
                    <a:lnTo>
                      <a:pt x="55" y="305"/>
                    </a:lnTo>
                    <a:lnTo>
                      <a:pt x="54" y="305"/>
                    </a:lnTo>
                    <a:lnTo>
                      <a:pt x="54" y="306"/>
                    </a:lnTo>
                    <a:lnTo>
                      <a:pt x="52" y="306"/>
                    </a:lnTo>
                    <a:lnTo>
                      <a:pt x="51" y="306"/>
                    </a:lnTo>
                    <a:lnTo>
                      <a:pt x="50" y="306"/>
                    </a:lnTo>
                    <a:lnTo>
                      <a:pt x="50" y="307"/>
                    </a:lnTo>
                    <a:lnTo>
                      <a:pt x="48" y="307"/>
                    </a:lnTo>
                    <a:lnTo>
                      <a:pt x="47" y="309"/>
                    </a:lnTo>
                    <a:lnTo>
                      <a:pt x="46" y="309"/>
                    </a:lnTo>
                    <a:lnTo>
                      <a:pt x="46" y="310"/>
                    </a:lnTo>
                    <a:lnTo>
                      <a:pt x="45" y="310"/>
                    </a:lnTo>
                    <a:lnTo>
                      <a:pt x="46" y="309"/>
                    </a:lnTo>
                    <a:lnTo>
                      <a:pt x="46" y="307"/>
                    </a:lnTo>
                    <a:lnTo>
                      <a:pt x="45" y="307"/>
                    </a:lnTo>
                    <a:lnTo>
                      <a:pt x="43" y="307"/>
                    </a:lnTo>
                    <a:lnTo>
                      <a:pt x="43" y="306"/>
                    </a:lnTo>
                    <a:lnTo>
                      <a:pt x="43" y="305"/>
                    </a:lnTo>
                    <a:lnTo>
                      <a:pt x="42" y="305"/>
                    </a:lnTo>
                    <a:lnTo>
                      <a:pt x="42" y="303"/>
                    </a:lnTo>
                    <a:lnTo>
                      <a:pt x="41" y="303"/>
                    </a:lnTo>
                    <a:lnTo>
                      <a:pt x="41" y="302"/>
                    </a:lnTo>
                    <a:lnTo>
                      <a:pt x="41" y="301"/>
                    </a:lnTo>
                    <a:lnTo>
                      <a:pt x="39" y="301"/>
                    </a:lnTo>
                    <a:lnTo>
                      <a:pt x="41" y="301"/>
                    </a:lnTo>
                    <a:lnTo>
                      <a:pt x="41" y="300"/>
                    </a:lnTo>
                    <a:lnTo>
                      <a:pt x="39" y="300"/>
                    </a:lnTo>
                    <a:lnTo>
                      <a:pt x="39" y="298"/>
                    </a:lnTo>
                    <a:lnTo>
                      <a:pt x="39" y="297"/>
                    </a:lnTo>
                    <a:lnTo>
                      <a:pt x="38" y="297"/>
                    </a:lnTo>
                    <a:lnTo>
                      <a:pt x="38" y="296"/>
                    </a:lnTo>
                    <a:lnTo>
                      <a:pt x="37" y="296"/>
                    </a:lnTo>
                    <a:lnTo>
                      <a:pt x="37" y="294"/>
                    </a:lnTo>
                    <a:lnTo>
                      <a:pt x="35" y="294"/>
                    </a:lnTo>
                    <a:lnTo>
                      <a:pt x="37" y="294"/>
                    </a:lnTo>
                    <a:lnTo>
                      <a:pt x="35" y="294"/>
                    </a:lnTo>
                    <a:lnTo>
                      <a:pt x="35" y="293"/>
                    </a:lnTo>
                    <a:lnTo>
                      <a:pt x="37" y="293"/>
                    </a:lnTo>
                    <a:lnTo>
                      <a:pt x="38" y="293"/>
                    </a:lnTo>
                    <a:lnTo>
                      <a:pt x="38" y="294"/>
                    </a:lnTo>
                    <a:lnTo>
                      <a:pt x="39" y="294"/>
                    </a:lnTo>
                    <a:lnTo>
                      <a:pt x="39" y="293"/>
                    </a:lnTo>
                    <a:lnTo>
                      <a:pt x="38" y="293"/>
                    </a:lnTo>
                    <a:lnTo>
                      <a:pt x="38" y="292"/>
                    </a:lnTo>
                    <a:lnTo>
                      <a:pt x="38" y="290"/>
                    </a:lnTo>
                    <a:lnTo>
                      <a:pt x="38" y="289"/>
                    </a:lnTo>
                    <a:lnTo>
                      <a:pt x="39" y="289"/>
                    </a:lnTo>
                    <a:lnTo>
                      <a:pt x="39" y="288"/>
                    </a:lnTo>
                    <a:lnTo>
                      <a:pt x="39" y="286"/>
                    </a:lnTo>
                    <a:lnTo>
                      <a:pt x="41" y="286"/>
                    </a:lnTo>
                    <a:lnTo>
                      <a:pt x="41" y="285"/>
                    </a:lnTo>
                    <a:lnTo>
                      <a:pt x="41" y="284"/>
                    </a:lnTo>
                    <a:lnTo>
                      <a:pt x="39" y="284"/>
                    </a:lnTo>
                    <a:lnTo>
                      <a:pt x="41" y="284"/>
                    </a:lnTo>
                    <a:lnTo>
                      <a:pt x="39" y="284"/>
                    </a:lnTo>
                    <a:lnTo>
                      <a:pt x="41" y="284"/>
                    </a:lnTo>
                    <a:lnTo>
                      <a:pt x="41" y="283"/>
                    </a:lnTo>
                    <a:lnTo>
                      <a:pt x="41" y="281"/>
                    </a:lnTo>
                    <a:lnTo>
                      <a:pt x="42" y="281"/>
                    </a:lnTo>
                    <a:lnTo>
                      <a:pt x="41" y="281"/>
                    </a:lnTo>
                    <a:lnTo>
                      <a:pt x="41" y="280"/>
                    </a:lnTo>
                    <a:lnTo>
                      <a:pt x="42" y="280"/>
                    </a:lnTo>
                    <a:lnTo>
                      <a:pt x="42" y="279"/>
                    </a:lnTo>
                    <a:lnTo>
                      <a:pt x="43" y="279"/>
                    </a:lnTo>
                    <a:lnTo>
                      <a:pt x="42" y="279"/>
                    </a:lnTo>
                    <a:lnTo>
                      <a:pt x="43" y="279"/>
                    </a:lnTo>
                    <a:lnTo>
                      <a:pt x="42" y="279"/>
                    </a:lnTo>
                    <a:lnTo>
                      <a:pt x="43" y="279"/>
                    </a:lnTo>
                    <a:lnTo>
                      <a:pt x="43" y="277"/>
                    </a:lnTo>
                    <a:lnTo>
                      <a:pt x="43" y="276"/>
                    </a:lnTo>
                    <a:lnTo>
                      <a:pt x="43" y="275"/>
                    </a:lnTo>
                    <a:lnTo>
                      <a:pt x="45" y="275"/>
                    </a:lnTo>
                    <a:lnTo>
                      <a:pt x="43" y="275"/>
                    </a:lnTo>
                    <a:lnTo>
                      <a:pt x="45" y="275"/>
                    </a:lnTo>
                    <a:lnTo>
                      <a:pt x="45" y="273"/>
                    </a:lnTo>
                    <a:lnTo>
                      <a:pt x="45" y="272"/>
                    </a:lnTo>
                    <a:lnTo>
                      <a:pt x="43" y="272"/>
                    </a:lnTo>
                    <a:lnTo>
                      <a:pt x="45" y="272"/>
                    </a:lnTo>
                    <a:lnTo>
                      <a:pt x="43" y="272"/>
                    </a:lnTo>
                    <a:lnTo>
                      <a:pt x="45" y="272"/>
                    </a:lnTo>
                    <a:lnTo>
                      <a:pt x="45" y="271"/>
                    </a:lnTo>
                    <a:lnTo>
                      <a:pt x="43" y="271"/>
                    </a:lnTo>
                    <a:lnTo>
                      <a:pt x="45" y="271"/>
                    </a:lnTo>
                    <a:lnTo>
                      <a:pt x="45" y="269"/>
                    </a:lnTo>
                    <a:lnTo>
                      <a:pt x="45" y="268"/>
                    </a:lnTo>
                    <a:lnTo>
                      <a:pt x="45" y="267"/>
                    </a:lnTo>
                    <a:lnTo>
                      <a:pt x="45" y="264"/>
                    </a:lnTo>
                    <a:lnTo>
                      <a:pt x="45" y="263"/>
                    </a:lnTo>
                    <a:lnTo>
                      <a:pt x="43" y="263"/>
                    </a:lnTo>
                    <a:lnTo>
                      <a:pt x="42" y="260"/>
                    </a:lnTo>
                    <a:lnTo>
                      <a:pt x="41" y="256"/>
                    </a:lnTo>
                    <a:lnTo>
                      <a:pt x="41" y="255"/>
                    </a:lnTo>
                    <a:lnTo>
                      <a:pt x="38" y="249"/>
                    </a:lnTo>
                    <a:lnTo>
                      <a:pt x="37" y="246"/>
                    </a:lnTo>
                    <a:lnTo>
                      <a:pt x="35" y="242"/>
                    </a:lnTo>
                    <a:lnTo>
                      <a:pt x="33" y="235"/>
                    </a:lnTo>
                    <a:lnTo>
                      <a:pt x="33" y="234"/>
                    </a:lnTo>
                    <a:lnTo>
                      <a:pt x="31" y="233"/>
                    </a:lnTo>
                    <a:lnTo>
                      <a:pt x="30" y="231"/>
                    </a:lnTo>
                    <a:lnTo>
                      <a:pt x="30" y="230"/>
                    </a:lnTo>
                    <a:lnTo>
                      <a:pt x="29" y="230"/>
                    </a:lnTo>
                    <a:lnTo>
                      <a:pt x="29" y="229"/>
                    </a:lnTo>
                    <a:lnTo>
                      <a:pt x="28" y="229"/>
                    </a:lnTo>
                    <a:lnTo>
                      <a:pt x="26" y="229"/>
                    </a:lnTo>
                    <a:lnTo>
                      <a:pt x="26" y="228"/>
                    </a:lnTo>
                    <a:lnTo>
                      <a:pt x="25" y="228"/>
                    </a:lnTo>
                    <a:lnTo>
                      <a:pt x="25" y="226"/>
                    </a:lnTo>
                    <a:lnTo>
                      <a:pt x="24" y="226"/>
                    </a:lnTo>
                    <a:lnTo>
                      <a:pt x="24" y="225"/>
                    </a:lnTo>
                    <a:lnTo>
                      <a:pt x="22" y="225"/>
                    </a:lnTo>
                    <a:lnTo>
                      <a:pt x="22" y="224"/>
                    </a:lnTo>
                    <a:lnTo>
                      <a:pt x="21" y="224"/>
                    </a:lnTo>
                    <a:lnTo>
                      <a:pt x="21" y="222"/>
                    </a:lnTo>
                    <a:lnTo>
                      <a:pt x="21" y="221"/>
                    </a:lnTo>
                    <a:lnTo>
                      <a:pt x="21" y="220"/>
                    </a:lnTo>
                    <a:lnTo>
                      <a:pt x="21" y="218"/>
                    </a:lnTo>
                    <a:lnTo>
                      <a:pt x="20" y="218"/>
                    </a:lnTo>
                    <a:lnTo>
                      <a:pt x="14" y="213"/>
                    </a:lnTo>
                    <a:lnTo>
                      <a:pt x="12" y="211"/>
                    </a:lnTo>
                    <a:lnTo>
                      <a:pt x="9" y="208"/>
                    </a:lnTo>
                    <a:lnTo>
                      <a:pt x="4" y="203"/>
                    </a:lnTo>
                    <a:lnTo>
                      <a:pt x="4" y="201"/>
                    </a:lnTo>
                    <a:lnTo>
                      <a:pt x="3" y="201"/>
                    </a:lnTo>
                    <a:lnTo>
                      <a:pt x="3" y="200"/>
                    </a:lnTo>
                    <a:lnTo>
                      <a:pt x="1" y="200"/>
                    </a:lnTo>
                    <a:lnTo>
                      <a:pt x="1" y="199"/>
                    </a:lnTo>
                    <a:lnTo>
                      <a:pt x="0" y="199"/>
                    </a:lnTo>
                    <a:lnTo>
                      <a:pt x="0" y="197"/>
                    </a:lnTo>
                    <a:lnTo>
                      <a:pt x="1" y="196"/>
                    </a:lnTo>
                    <a:lnTo>
                      <a:pt x="1" y="195"/>
                    </a:lnTo>
                    <a:lnTo>
                      <a:pt x="3" y="195"/>
                    </a:lnTo>
                    <a:lnTo>
                      <a:pt x="4" y="195"/>
                    </a:lnTo>
                    <a:lnTo>
                      <a:pt x="5" y="195"/>
                    </a:lnTo>
                    <a:lnTo>
                      <a:pt x="7" y="195"/>
                    </a:lnTo>
                    <a:lnTo>
                      <a:pt x="7" y="194"/>
                    </a:lnTo>
                    <a:lnTo>
                      <a:pt x="8" y="194"/>
                    </a:lnTo>
                    <a:lnTo>
                      <a:pt x="8" y="192"/>
                    </a:lnTo>
                    <a:lnTo>
                      <a:pt x="9" y="192"/>
                    </a:lnTo>
                    <a:lnTo>
                      <a:pt x="11" y="192"/>
                    </a:lnTo>
                    <a:lnTo>
                      <a:pt x="11" y="191"/>
                    </a:lnTo>
                    <a:lnTo>
                      <a:pt x="12" y="191"/>
                    </a:lnTo>
                    <a:lnTo>
                      <a:pt x="13" y="191"/>
                    </a:lnTo>
                    <a:lnTo>
                      <a:pt x="14" y="191"/>
                    </a:lnTo>
                    <a:lnTo>
                      <a:pt x="14" y="190"/>
                    </a:lnTo>
                    <a:lnTo>
                      <a:pt x="16" y="190"/>
                    </a:lnTo>
                    <a:lnTo>
                      <a:pt x="16" y="188"/>
                    </a:lnTo>
                    <a:lnTo>
                      <a:pt x="14" y="188"/>
                    </a:lnTo>
                    <a:lnTo>
                      <a:pt x="14" y="187"/>
                    </a:lnTo>
                    <a:lnTo>
                      <a:pt x="14" y="186"/>
                    </a:lnTo>
                    <a:lnTo>
                      <a:pt x="16" y="186"/>
                    </a:lnTo>
                    <a:lnTo>
                      <a:pt x="17" y="186"/>
                    </a:lnTo>
                    <a:lnTo>
                      <a:pt x="18" y="186"/>
                    </a:lnTo>
                    <a:lnTo>
                      <a:pt x="20" y="184"/>
                    </a:lnTo>
                    <a:lnTo>
                      <a:pt x="20" y="183"/>
                    </a:lnTo>
                    <a:lnTo>
                      <a:pt x="21" y="183"/>
                    </a:lnTo>
                    <a:lnTo>
                      <a:pt x="20" y="183"/>
                    </a:lnTo>
                    <a:lnTo>
                      <a:pt x="18" y="183"/>
                    </a:lnTo>
                    <a:lnTo>
                      <a:pt x="18" y="182"/>
                    </a:lnTo>
                    <a:lnTo>
                      <a:pt x="17" y="182"/>
                    </a:lnTo>
                    <a:lnTo>
                      <a:pt x="17" y="180"/>
                    </a:lnTo>
                    <a:lnTo>
                      <a:pt x="17" y="179"/>
                    </a:lnTo>
                    <a:lnTo>
                      <a:pt x="17" y="180"/>
                    </a:lnTo>
                    <a:lnTo>
                      <a:pt x="17" y="179"/>
                    </a:lnTo>
                    <a:lnTo>
                      <a:pt x="18" y="179"/>
                    </a:lnTo>
                    <a:lnTo>
                      <a:pt x="18" y="180"/>
                    </a:lnTo>
                    <a:lnTo>
                      <a:pt x="18" y="179"/>
                    </a:lnTo>
                    <a:lnTo>
                      <a:pt x="18" y="178"/>
                    </a:lnTo>
                    <a:lnTo>
                      <a:pt x="18" y="177"/>
                    </a:lnTo>
                    <a:lnTo>
                      <a:pt x="18" y="175"/>
                    </a:lnTo>
                    <a:lnTo>
                      <a:pt x="18" y="174"/>
                    </a:lnTo>
                    <a:lnTo>
                      <a:pt x="18" y="173"/>
                    </a:lnTo>
                    <a:lnTo>
                      <a:pt x="18" y="171"/>
                    </a:lnTo>
                    <a:lnTo>
                      <a:pt x="17" y="171"/>
                    </a:lnTo>
                    <a:lnTo>
                      <a:pt x="17" y="170"/>
                    </a:lnTo>
                    <a:lnTo>
                      <a:pt x="17" y="169"/>
                    </a:lnTo>
                    <a:lnTo>
                      <a:pt x="17" y="167"/>
                    </a:lnTo>
                    <a:lnTo>
                      <a:pt x="16" y="167"/>
                    </a:lnTo>
                    <a:lnTo>
                      <a:pt x="14" y="167"/>
                    </a:lnTo>
                    <a:lnTo>
                      <a:pt x="14" y="166"/>
                    </a:lnTo>
                    <a:lnTo>
                      <a:pt x="13" y="166"/>
                    </a:lnTo>
                    <a:lnTo>
                      <a:pt x="13" y="165"/>
                    </a:lnTo>
                    <a:lnTo>
                      <a:pt x="12" y="165"/>
                    </a:lnTo>
                    <a:lnTo>
                      <a:pt x="12" y="163"/>
                    </a:lnTo>
                    <a:lnTo>
                      <a:pt x="12" y="162"/>
                    </a:lnTo>
                    <a:lnTo>
                      <a:pt x="11" y="162"/>
                    </a:lnTo>
                    <a:lnTo>
                      <a:pt x="11" y="161"/>
                    </a:lnTo>
                    <a:lnTo>
                      <a:pt x="9" y="161"/>
                    </a:lnTo>
                    <a:lnTo>
                      <a:pt x="9" y="159"/>
                    </a:lnTo>
                    <a:lnTo>
                      <a:pt x="9" y="158"/>
                    </a:lnTo>
                    <a:lnTo>
                      <a:pt x="9" y="159"/>
                    </a:lnTo>
                    <a:lnTo>
                      <a:pt x="9" y="158"/>
                    </a:lnTo>
                    <a:lnTo>
                      <a:pt x="8" y="158"/>
                    </a:lnTo>
                    <a:lnTo>
                      <a:pt x="9" y="158"/>
                    </a:lnTo>
                    <a:lnTo>
                      <a:pt x="9" y="157"/>
                    </a:lnTo>
                    <a:lnTo>
                      <a:pt x="8" y="157"/>
                    </a:lnTo>
                    <a:lnTo>
                      <a:pt x="8" y="156"/>
                    </a:lnTo>
                    <a:lnTo>
                      <a:pt x="9" y="157"/>
                    </a:lnTo>
                    <a:lnTo>
                      <a:pt x="9" y="156"/>
                    </a:lnTo>
                    <a:lnTo>
                      <a:pt x="9" y="154"/>
                    </a:lnTo>
                    <a:lnTo>
                      <a:pt x="9" y="153"/>
                    </a:lnTo>
                    <a:lnTo>
                      <a:pt x="9" y="152"/>
                    </a:lnTo>
                    <a:lnTo>
                      <a:pt x="8" y="152"/>
                    </a:lnTo>
                    <a:lnTo>
                      <a:pt x="8" y="150"/>
                    </a:lnTo>
                    <a:lnTo>
                      <a:pt x="9" y="150"/>
                    </a:lnTo>
                    <a:lnTo>
                      <a:pt x="9" y="149"/>
                    </a:lnTo>
                    <a:lnTo>
                      <a:pt x="9" y="148"/>
                    </a:lnTo>
                    <a:lnTo>
                      <a:pt x="9" y="146"/>
                    </a:lnTo>
                    <a:lnTo>
                      <a:pt x="8" y="146"/>
                    </a:lnTo>
                    <a:lnTo>
                      <a:pt x="8" y="145"/>
                    </a:lnTo>
                    <a:lnTo>
                      <a:pt x="8" y="144"/>
                    </a:lnTo>
                    <a:lnTo>
                      <a:pt x="8" y="142"/>
                    </a:lnTo>
                    <a:lnTo>
                      <a:pt x="9" y="141"/>
                    </a:lnTo>
                    <a:lnTo>
                      <a:pt x="9" y="140"/>
                    </a:lnTo>
                    <a:lnTo>
                      <a:pt x="8" y="140"/>
                    </a:lnTo>
                    <a:lnTo>
                      <a:pt x="8" y="139"/>
                    </a:lnTo>
                    <a:lnTo>
                      <a:pt x="8" y="136"/>
                    </a:lnTo>
                    <a:lnTo>
                      <a:pt x="8" y="135"/>
                    </a:lnTo>
                    <a:lnTo>
                      <a:pt x="8" y="133"/>
                    </a:lnTo>
                    <a:lnTo>
                      <a:pt x="8" y="132"/>
                    </a:lnTo>
                    <a:lnTo>
                      <a:pt x="9" y="132"/>
                    </a:lnTo>
                    <a:lnTo>
                      <a:pt x="9" y="131"/>
                    </a:lnTo>
                    <a:lnTo>
                      <a:pt x="11" y="131"/>
                    </a:lnTo>
                    <a:lnTo>
                      <a:pt x="11" y="129"/>
                    </a:lnTo>
                    <a:lnTo>
                      <a:pt x="12" y="129"/>
                    </a:lnTo>
                    <a:lnTo>
                      <a:pt x="13" y="129"/>
                    </a:lnTo>
                    <a:lnTo>
                      <a:pt x="14" y="129"/>
                    </a:lnTo>
                    <a:lnTo>
                      <a:pt x="16" y="129"/>
                    </a:lnTo>
                    <a:lnTo>
                      <a:pt x="16" y="131"/>
                    </a:lnTo>
                    <a:lnTo>
                      <a:pt x="16" y="132"/>
                    </a:lnTo>
                    <a:lnTo>
                      <a:pt x="17" y="132"/>
                    </a:lnTo>
                    <a:lnTo>
                      <a:pt x="17" y="133"/>
                    </a:lnTo>
                    <a:lnTo>
                      <a:pt x="18" y="133"/>
                    </a:lnTo>
                    <a:lnTo>
                      <a:pt x="20" y="133"/>
                    </a:lnTo>
                    <a:lnTo>
                      <a:pt x="20" y="132"/>
                    </a:lnTo>
                    <a:lnTo>
                      <a:pt x="21" y="132"/>
                    </a:lnTo>
                    <a:lnTo>
                      <a:pt x="22" y="132"/>
                    </a:lnTo>
                    <a:lnTo>
                      <a:pt x="21" y="131"/>
                    </a:lnTo>
                    <a:lnTo>
                      <a:pt x="21" y="129"/>
                    </a:lnTo>
                    <a:lnTo>
                      <a:pt x="21" y="128"/>
                    </a:lnTo>
                    <a:lnTo>
                      <a:pt x="21" y="127"/>
                    </a:lnTo>
                    <a:lnTo>
                      <a:pt x="21" y="125"/>
                    </a:lnTo>
                    <a:lnTo>
                      <a:pt x="22" y="125"/>
                    </a:lnTo>
                    <a:lnTo>
                      <a:pt x="22" y="124"/>
                    </a:lnTo>
                    <a:lnTo>
                      <a:pt x="22" y="125"/>
                    </a:lnTo>
                    <a:lnTo>
                      <a:pt x="22" y="127"/>
                    </a:lnTo>
                    <a:lnTo>
                      <a:pt x="22" y="128"/>
                    </a:lnTo>
                    <a:lnTo>
                      <a:pt x="24" y="128"/>
                    </a:lnTo>
                    <a:lnTo>
                      <a:pt x="24" y="129"/>
                    </a:lnTo>
                    <a:lnTo>
                      <a:pt x="25" y="129"/>
                    </a:lnTo>
                    <a:lnTo>
                      <a:pt x="26" y="129"/>
                    </a:lnTo>
                    <a:lnTo>
                      <a:pt x="26" y="131"/>
                    </a:lnTo>
                    <a:lnTo>
                      <a:pt x="28" y="131"/>
                    </a:lnTo>
                    <a:lnTo>
                      <a:pt x="29" y="131"/>
                    </a:lnTo>
                    <a:lnTo>
                      <a:pt x="29" y="132"/>
                    </a:lnTo>
                    <a:lnTo>
                      <a:pt x="30" y="132"/>
                    </a:lnTo>
                    <a:lnTo>
                      <a:pt x="31" y="132"/>
                    </a:lnTo>
                    <a:lnTo>
                      <a:pt x="33" y="132"/>
                    </a:lnTo>
                    <a:lnTo>
                      <a:pt x="34" y="132"/>
                    </a:lnTo>
                    <a:lnTo>
                      <a:pt x="35" y="132"/>
                    </a:lnTo>
                    <a:lnTo>
                      <a:pt x="35" y="131"/>
                    </a:lnTo>
                    <a:lnTo>
                      <a:pt x="35" y="132"/>
                    </a:lnTo>
                    <a:lnTo>
                      <a:pt x="35" y="131"/>
                    </a:lnTo>
                    <a:lnTo>
                      <a:pt x="35" y="129"/>
                    </a:lnTo>
                    <a:lnTo>
                      <a:pt x="37" y="129"/>
                    </a:lnTo>
                    <a:lnTo>
                      <a:pt x="37" y="128"/>
                    </a:lnTo>
                    <a:lnTo>
                      <a:pt x="38" y="128"/>
                    </a:lnTo>
                    <a:lnTo>
                      <a:pt x="38" y="127"/>
                    </a:lnTo>
                    <a:lnTo>
                      <a:pt x="38" y="125"/>
                    </a:lnTo>
                    <a:lnTo>
                      <a:pt x="38" y="124"/>
                    </a:lnTo>
                    <a:lnTo>
                      <a:pt x="39" y="124"/>
                    </a:lnTo>
                    <a:lnTo>
                      <a:pt x="41" y="124"/>
                    </a:lnTo>
                    <a:lnTo>
                      <a:pt x="42" y="124"/>
                    </a:lnTo>
                    <a:lnTo>
                      <a:pt x="43" y="124"/>
                    </a:lnTo>
                    <a:lnTo>
                      <a:pt x="45" y="124"/>
                    </a:lnTo>
                    <a:lnTo>
                      <a:pt x="45" y="123"/>
                    </a:lnTo>
                    <a:lnTo>
                      <a:pt x="46" y="123"/>
                    </a:lnTo>
                    <a:lnTo>
                      <a:pt x="47" y="123"/>
                    </a:lnTo>
                    <a:lnTo>
                      <a:pt x="48" y="123"/>
                    </a:lnTo>
                    <a:lnTo>
                      <a:pt x="48" y="124"/>
                    </a:lnTo>
                    <a:lnTo>
                      <a:pt x="50" y="125"/>
                    </a:lnTo>
                    <a:lnTo>
                      <a:pt x="50" y="127"/>
                    </a:lnTo>
                    <a:lnTo>
                      <a:pt x="51" y="127"/>
                    </a:lnTo>
                    <a:lnTo>
                      <a:pt x="51" y="128"/>
                    </a:lnTo>
                    <a:lnTo>
                      <a:pt x="52" y="128"/>
                    </a:lnTo>
                    <a:lnTo>
                      <a:pt x="54" y="128"/>
                    </a:lnTo>
                    <a:lnTo>
                      <a:pt x="54" y="129"/>
                    </a:lnTo>
                    <a:lnTo>
                      <a:pt x="54" y="131"/>
                    </a:lnTo>
                    <a:lnTo>
                      <a:pt x="54" y="132"/>
                    </a:lnTo>
                    <a:lnTo>
                      <a:pt x="55" y="133"/>
                    </a:lnTo>
                    <a:lnTo>
                      <a:pt x="56" y="133"/>
                    </a:lnTo>
                    <a:lnTo>
                      <a:pt x="58" y="133"/>
                    </a:lnTo>
                    <a:lnTo>
                      <a:pt x="58" y="135"/>
                    </a:lnTo>
                    <a:lnTo>
                      <a:pt x="58" y="133"/>
                    </a:lnTo>
                    <a:lnTo>
                      <a:pt x="59" y="133"/>
                    </a:lnTo>
                    <a:lnTo>
                      <a:pt x="60" y="133"/>
                    </a:lnTo>
                    <a:lnTo>
                      <a:pt x="60" y="135"/>
                    </a:lnTo>
                    <a:lnTo>
                      <a:pt x="60" y="133"/>
                    </a:lnTo>
                    <a:lnTo>
                      <a:pt x="62" y="133"/>
                    </a:lnTo>
                    <a:lnTo>
                      <a:pt x="62" y="135"/>
                    </a:lnTo>
                    <a:lnTo>
                      <a:pt x="62" y="133"/>
                    </a:lnTo>
                    <a:lnTo>
                      <a:pt x="63" y="133"/>
                    </a:lnTo>
                    <a:lnTo>
                      <a:pt x="63" y="132"/>
                    </a:lnTo>
                    <a:lnTo>
                      <a:pt x="64" y="132"/>
                    </a:lnTo>
                    <a:lnTo>
                      <a:pt x="64" y="133"/>
                    </a:lnTo>
                    <a:lnTo>
                      <a:pt x="64" y="132"/>
                    </a:lnTo>
                    <a:lnTo>
                      <a:pt x="64" y="133"/>
                    </a:lnTo>
                    <a:lnTo>
                      <a:pt x="65" y="133"/>
                    </a:lnTo>
                    <a:lnTo>
                      <a:pt x="67" y="133"/>
                    </a:lnTo>
                    <a:lnTo>
                      <a:pt x="67" y="135"/>
                    </a:lnTo>
                    <a:lnTo>
                      <a:pt x="67" y="136"/>
                    </a:lnTo>
                    <a:lnTo>
                      <a:pt x="68" y="136"/>
                    </a:lnTo>
                    <a:lnTo>
                      <a:pt x="69" y="136"/>
                    </a:lnTo>
                    <a:lnTo>
                      <a:pt x="68" y="136"/>
                    </a:lnTo>
                    <a:lnTo>
                      <a:pt x="68" y="135"/>
                    </a:lnTo>
                    <a:lnTo>
                      <a:pt x="69" y="135"/>
                    </a:lnTo>
                    <a:lnTo>
                      <a:pt x="68" y="135"/>
                    </a:lnTo>
                    <a:lnTo>
                      <a:pt x="69" y="135"/>
                    </a:lnTo>
                    <a:lnTo>
                      <a:pt x="68" y="135"/>
                    </a:lnTo>
                    <a:lnTo>
                      <a:pt x="69" y="135"/>
                    </a:lnTo>
                    <a:lnTo>
                      <a:pt x="69" y="133"/>
                    </a:lnTo>
                    <a:lnTo>
                      <a:pt x="68" y="133"/>
                    </a:lnTo>
                    <a:lnTo>
                      <a:pt x="68" y="132"/>
                    </a:lnTo>
                    <a:lnTo>
                      <a:pt x="68" y="131"/>
                    </a:lnTo>
                    <a:lnTo>
                      <a:pt x="69" y="131"/>
                    </a:lnTo>
                    <a:lnTo>
                      <a:pt x="68" y="131"/>
                    </a:lnTo>
                    <a:lnTo>
                      <a:pt x="68" y="129"/>
                    </a:lnTo>
                    <a:lnTo>
                      <a:pt x="69" y="129"/>
                    </a:lnTo>
                    <a:lnTo>
                      <a:pt x="69" y="128"/>
                    </a:lnTo>
                    <a:lnTo>
                      <a:pt x="71" y="128"/>
                    </a:lnTo>
                    <a:lnTo>
                      <a:pt x="69" y="128"/>
                    </a:lnTo>
                    <a:lnTo>
                      <a:pt x="69" y="127"/>
                    </a:lnTo>
                    <a:lnTo>
                      <a:pt x="69" y="125"/>
                    </a:lnTo>
                    <a:lnTo>
                      <a:pt x="69" y="124"/>
                    </a:lnTo>
                    <a:lnTo>
                      <a:pt x="69" y="123"/>
                    </a:lnTo>
                    <a:lnTo>
                      <a:pt x="71" y="123"/>
                    </a:lnTo>
                    <a:lnTo>
                      <a:pt x="71" y="122"/>
                    </a:lnTo>
                    <a:lnTo>
                      <a:pt x="71" y="120"/>
                    </a:lnTo>
                    <a:lnTo>
                      <a:pt x="72" y="120"/>
                    </a:lnTo>
                    <a:lnTo>
                      <a:pt x="72" y="119"/>
                    </a:lnTo>
                    <a:lnTo>
                      <a:pt x="72" y="118"/>
                    </a:lnTo>
                    <a:lnTo>
                      <a:pt x="73" y="118"/>
                    </a:lnTo>
                    <a:lnTo>
                      <a:pt x="73" y="116"/>
                    </a:lnTo>
                    <a:lnTo>
                      <a:pt x="72" y="116"/>
                    </a:lnTo>
                    <a:lnTo>
                      <a:pt x="73" y="116"/>
                    </a:lnTo>
                    <a:lnTo>
                      <a:pt x="73" y="115"/>
                    </a:lnTo>
                    <a:lnTo>
                      <a:pt x="72" y="115"/>
                    </a:lnTo>
                    <a:lnTo>
                      <a:pt x="73" y="115"/>
                    </a:lnTo>
                    <a:lnTo>
                      <a:pt x="73" y="114"/>
                    </a:lnTo>
                    <a:lnTo>
                      <a:pt x="73" y="112"/>
                    </a:lnTo>
                    <a:lnTo>
                      <a:pt x="73" y="111"/>
                    </a:lnTo>
                    <a:lnTo>
                      <a:pt x="73" y="110"/>
                    </a:lnTo>
                    <a:lnTo>
                      <a:pt x="72" y="110"/>
                    </a:lnTo>
                    <a:lnTo>
                      <a:pt x="72" y="108"/>
                    </a:lnTo>
                    <a:lnTo>
                      <a:pt x="73" y="108"/>
                    </a:lnTo>
                    <a:lnTo>
                      <a:pt x="72" y="108"/>
                    </a:lnTo>
                    <a:lnTo>
                      <a:pt x="72" y="107"/>
                    </a:lnTo>
                    <a:lnTo>
                      <a:pt x="71" y="106"/>
                    </a:lnTo>
                    <a:lnTo>
                      <a:pt x="69" y="106"/>
                    </a:lnTo>
                    <a:lnTo>
                      <a:pt x="69" y="105"/>
                    </a:lnTo>
                    <a:lnTo>
                      <a:pt x="69" y="103"/>
                    </a:lnTo>
                    <a:lnTo>
                      <a:pt x="68" y="103"/>
                    </a:lnTo>
                    <a:lnTo>
                      <a:pt x="68" y="102"/>
                    </a:lnTo>
                    <a:lnTo>
                      <a:pt x="68" y="101"/>
                    </a:lnTo>
                    <a:lnTo>
                      <a:pt x="67" y="101"/>
                    </a:lnTo>
                    <a:lnTo>
                      <a:pt x="67" y="99"/>
                    </a:lnTo>
                    <a:lnTo>
                      <a:pt x="65" y="99"/>
                    </a:lnTo>
                    <a:lnTo>
                      <a:pt x="65" y="98"/>
                    </a:lnTo>
                    <a:lnTo>
                      <a:pt x="67" y="95"/>
                    </a:lnTo>
                    <a:lnTo>
                      <a:pt x="68" y="91"/>
                    </a:lnTo>
                    <a:lnTo>
                      <a:pt x="68" y="90"/>
                    </a:lnTo>
                    <a:lnTo>
                      <a:pt x="68" y="87"/>
                    </a:lnTo>
                    <a:lnTo>
                      <a:pt x="67" y="85"/>
                    </a:lnTo>
                    <a:lnTo>
                      <a:pt x="67" y="81"/>
                    </a:lnTo>
                    <a:lnTo>
                      <a:pt x="68" y="81"/>
                    </a:lnTo>
                    <a:lnTo>
                      <a:pt x="69" y="81"/>
                    </a:lnTo>
                    <a:lnTo>
                      <a:pt x="71" y="81"/>
                    </a:lnTo>
                    <a:lnTo>
                      <a:pt x="72" y="80"/>
                    </a:lnTo>
                    <a:lnTo>
                      <a:pt x="72" y="81"/>
                    </a:lnTo>
                    <a:lnTo>
                      <a:pt x="73" y="81"/>
                    </a:lnTo>
                    <a:lnTo>
                      <a:pt x="75" y="81"/>
                    </a:lnTo>
                    <a:lnTo>
                      <a:pt x="76" y="81"/>
                    </a:lnTo>
                    <a:lnTo>
                      <a:pt x="76" y="82"/>
                    </a:lnTo>
                    <a:lnTo>
                      <a:pt x="77" y="82"/>
                    </a:lnTo>
                    <a:lnTo>
                      <a:pt x="77" y="84"/>
                    </a:lnTo>
                    <a:lnTo>
                      <a:pt x="79" y="84"/>
                    </a:lnTo>
                    <a:lnTo>
                      <a:pt x="79" y="85"/>
                    </a:lnTo>
                    <a:lnTo>
                      <a:pt x="80" y="85"/>
                    </a:lnTo>
                    <a:lnTo>
                      <a:pt x="81" y="85"/>
                    </a:lnTo>
                    <a:lnTo>
                      <a:pt x="81" y="86"/>
                    </a:lnTo>
                    <a:lnTo>
                      <a:pt x="83" y="86"/>
                    </a:lnTo>
                    <a:lnTo>
                      <a:pt x="83" y="87"/>
                    </a:lnTo>
                    <a:lnTo>
                      <a:pt x="84" y="87"/>
                    </a:lnTo>
                    <a:lnTo>
                      <a:pt x="85" y="87"/>
                    </a:lnTo>
                    <a:lnTo>
                      <a:pt x="85" y="89"/>
                    </a:lnTo>
                    <a:lnTo>
                      <a:pt x="85" y="87"/>
                    </a:lnTo>
                    <a:lnTo>
                      <a:pt x="85" y="89"/>
                    </a:lnTo>
                    <a:lnTo>
                      <a:pt x="86" y="89"/>
                    </a:lnTo>
                    <a:lnTo>
                      <a:pt x="88" y="89"/>
                    </a:lnTo>
                    <a:lnTo>
                      <a:pt x="89" y="89"/>
                    </a:lnTo>
                    <a:lnTo>
                      <a:pt x="90" y="89"/>
                    </a:lnTo>
                    <a:lnTo>
                      <a:pt x="92" y="89"/>
                    </a:lnTo>
                    <a:lnTo>
                      <a:pt x="90" y="89"/>
                    </a:lnTo>
                    <a:lnTo>
                      <a:pt x="90" y="87"/>
                    </a:lnTo>
                    <a:lnTo>
                      <a:pt x="90" y="86"/>
                    </a:lnTo>
                    <a:lnTo>
                      <a:pt x="89" y="86"/>
                    </a:lnTo>
                    <a:lnTo>
                      <a:pt x="89" y="85"/>
                    </a:lnTo>
                    <a:lnTo>
                      <a:pt x="89" y="84"/>
                    </a:lnTo>
                    <a:lnTo>
                      <a:pt x="88" y="84"/>
                    </a:lnTo>
                    <a:lnTo>
                      <a:pt x="88" y="82"/>
                    </a:lnTo>
                    <a:lnTo>
                      <a:pt x="88" y="81"/>
                    </a:lnTo>
                    <a:lnTo>
                      <a:pt x="86" y="81"/>
                    </a:lnTo>
                    <a:lnTo>
                      <a:pt x="86" y="80"/>
                    </a:lnTo>
                    <a:lnTo>
                      <a:pt x="86" y="78"/>
                    </a:lnTo>
                    <a:lnTo>
                      <a:pt x="85" y="78"/>
                    </a:lnTo>
                    <a:lnTo>
                      <a:pt x="85" y="77"/>
                    </a:lnTo>
                    <a:lnTo>
                      <a:pt x="84" y="77"/>
                    </a:lnTo>
                    <a:lnTo>
                      <a:pt x="83" y="77"/>
                    </a:lnTo>
                    <a:lnTo>
                      <a:pt x="83" y="76"/>
                    </a:lnTo>
                    <a:lnTo>
                      <a:pt x="83" y="77"/>
                    </a:lnTo>
                    <a:lnTo>
                      <a:pt x="83" y="76"/>
                    </a:lnTo>
                    <a:lnTo>
                      <a:pt x="83" y="77"/>
                    </a:lnTo>
                    <a:lnTo>
                      <a:pt x="81" y="77"/>
                    </a:lnTo>
                    <a:lnTo>
                      <a:pt x="81" y="76"/>
                    </a:lnTo>
                    <a:lnTo>
                      <a:pt x="81" y="74"/>
                    </a:lnTo>
                    <a:lnTo>
                      <a:pt x="81" y="76"/>
                    </a:lnTo>
                    <a:lnTo>
                      <a:pt x="81" y="74"/>
                    </a:lnTo>
                    <a:lnTo>
                      <a:pt x="80" y="74"/>
                    </a:lnTo>
                    <a:lnTo>
                      <a:pt x="81" y="74"/>
                    </a:lnTo>
                    <a:lnTo>
                      <a:pt x="80" y="74"/>
                    </a:lnTo>
                    <a:lnTo>
                      <a:pt x="80" y="73"/>
                    </a:lnTo>
                    <a:lnTo>
                      <a:pt x="80" y="72"/>
                    </a:lnTo>
                    <a:lnTo>
                      <a:pt x="80" y="70"/>
                    </a:lnTo>
                    <a:lnTo>
                      <a:pt x="79" y="70"/>
                    </a:lnTo>
                    <a:lnTo>
                      <a:pt x="79" y="72"/>
                    </a:lnTo>
                    <a:lnTo>
                      <a:pt x="79" y="70"/>
                    </a:lnTo>
                    <a:lnTo>
                      <a:pt x="79" y="72"/>
                    </a:lnTo>
                    <a:lnTo>
                      <a:pt x="79" y="70"/>
                    </a:lnTo>
                    <a:lnTo>
                      <a:pt x="77" y="70"/>
                    </a:lnTo>
                    <a:lnTo>
                      <a:pt x="77" y="72"/>
                    </a:lnTo>
                    <a:lnTo>
                      <a:pt x="76" y="72"/>
                    </a:lnTo>
                    <a:lnTo>
                      <a:pt x="75" y="72"/>
                    </a:lnTo>
                    <a:lnTo>
                      <a:pt x="75" y="70"/>
                    </a:lnTo>
                    <a:lnTo>
                      <a:pt x="73" y="70"/>
                    </a:lnTo>
                    <a:lnTo>
                      <a:pt x="72" y="70"/>
                    </a:lnTo>
                    <a:lnTo>
                      <a:pt x="72" y="69"/>
                    </a:lnTo>
                    <a:lnTo>
                      <a:pt x="72" y="70"/>
                    </a:lnTo>
                    <a:lnTo>
                      <a:pt x="72" y="69"/>
                    </a:lnTo>
                    <a:lnTo>
                      <a:pt x="71" y="69"/>
                    </a:lnTo>
                    <a:lnTo>
                      <a:pt x="69" y="68"/>
                    </a:lnTo>
                    <a:lnTo>
                      <a:pt x="69" y="69"/>
                    </a:lnTo>
                    <a:lnTo>
                      <a:pt x="69" y="68"/>
                    </a:lnTo>
                    <a:lnTo>
                      <a:pt x="68" y="68"/>
                    </a:lnTo>
                    <a:lnTo>
                      <a:pt x="67" y="68"/>
                    </a:lnTo>
                    <a:lnTo>
                      <a:pt x="67" y="67"/>
                    </a:lnTo>
                    <a:lnTo>
                      <a:pt x="65" y="67"/>
                    </a:lnTo>
                    <a:lnTo>
                      <a:pt x="64" y="67"/>
                    </a:lnTo>
                    <a:lnTo>
                      <a:pt x="63" y="67"/>
                    </a:lnTo>
                    <a:lnTo>
                      <a:pt x="62" y="67"/>
                    </a:lnTo>
                    <a:lnTo>
                      <a:pt x="62" y="65"/>
                    </a:lnTo>
                    <a:lnTo>
                      <a:pt x="60" y="67"/>
                    </a:lnTo>
                    <a:lnTo>
                      <a:pt x="60" y="65"/>
                    </a:lnTo>
                    <a:lnTo>
                      <a:pt x="59" y="65"/>
                    </a:lnTo>
                    <a:lnTo>
                      <a:pt x="59" y="64"/>
                    </a:lnTo>
                    <a:lnTo>
                      <a:pt x="59" y="65"/>
                    </a:lnTo>
                    <a:lnTo>
                      <a:pt x="59" y="64"/>
                    </a:lnTo>
                    <a:lnTo>
                      <a:pt x="58" y="63"/>
                    </a:lnTo>
                    <a:lnTo>
                      <a:pt x="56" y="63"/>
                    </a:lnTo>
                    <a:lnTo>
                      <a:pt x="56" y="61"/>
                    </a:lnTo>
                    <a:lnTo>
                      <a:pt x="55" y="61"/>
                    </a:lnTo>
                    <a:lnTo>
                      <a:pt x="54" y="61"/>
                    </a:lnTo>
                    <a:lnTo>
                      <a:pt x="52" y="61"/>
                    </a:lnTo>
                    <a:lnTo>
                      <a:pt x="51" y="61"/>
                    </a:lnTo>
                    <a:lnTo>
                      <a:pt x="50" y="61"/>
                    </a:lnTo>
                    <a:lnTo>
                      <a:pt x="50" y="60"/>
                    </a:lnTo>
                    <a:lnTo>
                      <a:pt x="48" y="60"/>
                    </a:lnTo>
                    <a:lnTo>
                      <a:pt x="48" y="59"/>
                    </a:lnTo>
                    <a:lnTo>
                      <a:pt x="47" y="59"/>
                    </a:lnTo>
                    <a:lnTo>
                      <a:pt x="47" y="57"/>
                    </a:lnTo>
                    <a:lnTo>
                      <a:pt x="47" y="56"/>
                    </a:lnTo>
                    <a:lnTo>
                      <a:pt x="46" y="56"/>
                    </a:lnTo>
                    <a:lnTo>
                      <a:pt x="46" y="55"/>
                    </a:lnTo>
                    <a:lnTo>
                      <a:pt x="47" y="55"/>
                    </a:lnTo>
                    <a:lnTo>
                      <a:pt x="47" y="53"/>
                    </a:lnTo>
                    <a:lnTo>
                      <a:pt x="47" y="52"/>
                    </a:lnTo>
                    <a:lnTo>
                      <a:pt x="46" y="52"/>
                    </a:lnTo>
                    <a:lnTo>
                      <a:pt x="46" y="51"/>
                    </a:lnTo>
                    <a:lnTo>
                      <a:pt x="46" y="50"/>
                    </a:lnTo>
                    <a:lnTo>
                      <a:pt x="47" y="50"/>
                    </a:lnTo>
                    <a:lnTo>
                      <a:pt x="47" y="48"/>
                    </a:lnTo>
                    <a:lnTo>
                      <a:pt x="47" y="47"/>
                    </a:lnTo>
                    <a:lnTo>
                      <a:pt x="48" y="47"/>
                    </a:lnTo>
                    <a:lnTo>
                      <a:pt x="48" y="46"/>
                    </a:lnTo>
                    <a:lnTo>
                      <a:pt x="50" y="44"/>
                    </a:lnTo>
                    <a:lnTo>
                      <a:pt x="50" y="43"/>
                    </a:lnTo>
                    <a:lnTo>
                      <a:pt x="50" y="42"/>
                    </a:lnTo>
                    <a:lnTo>
                      <a:pt x="51" y="42"/>
                    </a:lnTo>
                    <a:lnTo>
                      <a:pt x="51" y="40"/>
                    </a:lnTo>
                    <a:lnTo>
                      <a:pt x="52" y="39"/>
                    </a:lnTo>
                    <a:lnTo>
                      <a:pt x="54" y="38"/>
                    </a:lnTo>
                    <a:lnTo>
                      <a:pt x="54" y="36"/>
                    </a:lnTo>
                    <a:lnTo>
                      <a:pt x="55" y="35"/>
                    </a:lnTo>
                    <a:lnTo>
                      <a:pt x="55" y="34"/>
                    </a:lnTo>
                    <a:lnTo>
                      <a:pt x="56" y="34"/>
                    </a:lnTo>
                    <a:lnTo>
                      <a:pt x="58" y="33"/>
                    </a:lnTo>
                    <a:lnTo>
                      <a:pt x="59" y="33"/>
                    </a:lnTo>
                    <a:lnTo>
                      <a:pt x="60" y="33"/>
                    </a:lnTo>
                    <a:lnTo>
                      <a:pt x="62" y="31"/>
                    </a:lnTo>
                    <a:lnTo>
                      <a:pt x="63" y="31"/>
                    </a:lnTo>
                    <a:lnTo>
                      <a:pt x="64" y="30"/>
                    </a:lnTo>
                    <a:lnTo>
                      <a:pt x="65" y="30"/>
                    </a:lnTo>
                    <a:lnTo>
                      <a:pt x="67" y="30"/>
                    </a:lnTo>
                    <a:lnTo>
                      <a:pt x="67" y="29"/>
                    </a:lnTo>
                    <a:lnTo>
                      <a:pt x="68" y="29"/>
                    </a:lnTo>
                    <a:lnTo>
                      <a:pt x="69" y="29"/>
                    </a:lnTo>
                    <a:lnTo>
                      <a:pt x="69" y="27"/>
                    </a:lnTo>
                    <a:lnTo>
                      <a:pt x="71" y="27"/>
                    </a:lnTo>
                    <a:lnTo>
                      <a:pt x="72" y="27"/>
                    </a:lnTo>
                    <a:lnTo>
                      <a:pt x="73" y="26"/>
                    </a:lnTo>
                    <a:lnTo>
                      <a:pt x="75" y="26"/>
                    </a:lnTo>
                    <a:lnTo>
                      <a:pt x="76" y="25"/>
                    </a:lnTo>
                    <a:lnTo>
                      <a:pt x="77" y="25"/>
                    </a:lnTo>
                    <a:lnTo>
                      <a:pt x="79" y="25"/>
                    </a:lnTo>
                    <a:lnTo>
                      <a:pt x="79" y="23"/>
                    </a:lnTo>
                    <a:lnTo>
                      <a:pt x="80" y="23"/>
                    </a:lnTo>
                    <a:lnTo>
                      <a:pt x="81" y="23"/>
                    </a:lnTo>
                    <a:lnTo>
                      <a:pt x="81" y="25"/>
                    </a:lnTo>
                    <a:lnTo>
                      <a:pt x="83" y="25"/>
                    </a:lnTo>
                    <a:lnTo>
                      <a:pt x="84" y="25"/>
                    </a:lnTo>
                    <a:lnTo>
                      <a:pt x="85" y="25"/>
                    </a:lnTo>
                    <a:lnTo>
                      <a:pt x="86" y="22"/>
                    </a:lnTo>
                    <a:lnTo>
                      <a:pt x="86" y="19"/>
                    </a:lnTo>
                    <a:lnTo>
                      <a:pt x="85" y="17"/>
                    </a:lnTo>
                    <a:lnTo>
                      <a:pt x="84" y="17"/>
                    </a:lnTo>
                    <a:lnTo>
                      <a:pt x="84" y="16"/>
                    </a:lnTo>
                    <a:lnTo>
                      <a:pt x="84" y="14"/>
                    </a:lnTo>
                    <a:lnTo>
                      <a:pt x="85" y="14"/>
                    </a:lnTo>
                    <a:lnTo>
                      <a:pt x="86" y="12"/>
                    </a:lnTo>
                    <a:lnTo>
                      <a:pt x="88" y="9"/>
                    </a:lnTo>
                    <a:lnTo>
                      <a:pt x="89" y="5"/>
                    </a:lnTo>
                    <a:lnTo>
                      <a:pt x="89" y="4"/>
                    </a:lnTo>
                    <a:lnTo>
                      <a:pt x="89" y="1"/>
                    </a:lnTo>
                    <a:lnTo>
                      <a:pt x="90" y="0"/>
                    </a:lnTo>
                    <a:lnTo>
                      <a:pt x="92" y="0"/>
                    </a:lnTo>
                    <a:lnTo>
                      <a:pt x="93" y="0"/>
                    </a:lnTo>
                    <a:lnTo>
                      <a:pt x="94" y="1"/>
                    </a:lnTo>
                    <a:lnTo>
                      <a:pt x="96" y="1"/>
                    </a:lnTo>
                    <a:lnTo>
                      <a:pt x="97" y="1"/>
                    </a:lnTo>
                    <a:lnTo>
                      <a:pt x="98" y="2"/>
                    </a:lnTo>
                    <a:lnTo>
                      <a:pt x="100" y="2"/>
                    </a:lnTo>
                    <a:lnTo>
                      <a:pt x="101" y="2"/>
                    </a:lnTo>
                    <a:lnTo>
                      <a:pt x="101" y="4"/>
                    </a:lnTo>
                    <a:lnTo>
                      <a:pt x="102" y="4"/>
                    </a:lnTo>
                    <a:lnTo>
                      <a:pt x="103" y="4"/>
                    </a:lnTo>
                    <a:lnTo>
                      <a:pt x="103" y="5"/>
                    </a:lnTo>
                    <a:lnTo>
                      <a:pt x="105" y="5"/>
                    </a:lnTo>
                    <a:lnTo>
                      <a:pt x="105" y="6"/>
                    </a:lnTo>
                    <a:lnTo>
                      <a:pt x="105" y="8"/>
                    </a:lnTo>
                    <a:lnTo>
                      <a:pt x="106" y="8"/>
                    </a:lnTo>
                    <a:lnTo>
                      <a:pt x="107" y="9"/>
                    </a:lnTo>
                    <a:lnTo>
                      <a:pt x="109" y="9"/>
                    </a:lnTo>
                    <a:lnTo>
                      <a:pt x="109" y="10"/>
                    </a:lnTo>
                    <a:lnTo>
                      <a:pt x="106" y="10"/>
                    </a:lnTo>
                    <a:lnTo>
                      <a:pt x="105" y="10"/>
                    </a:lnTo>
                    <a:lnTo>
                      <a:pt x="103" y="10"/>
                    </a:lnTo>
                    <a:lnTo>
                      <a:pt x="101" y="10"/>
                    </a:lnTo>
                    <a:lnTo>
                      <a:pt x="100" y="10"/>
                    </a:lnTo>
                    <a:lnTo>
                      <a:pt x="98" y="12"/>
                    </a:lnTo>
                    <a:lnTo>
                      <a:pt x="98" y="13"/>
                    </a:lnTo>
                    <a:lnTo>
                      <a:pt x="97" y="14"/>
                    </a:lnTo>
                    <a:lnTo>
                      <a:pt x="97" y="16"/>
                    </a:lnTo>
                    <a:lnTo>
                      <a:pt x="97" y="17"/>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8" name="Freeform 35">
                <a:extLst>
                  <a:ext uri="{FF2B5EF4-FFF2-40B4-BE49-F238E27FC236}">
                    <a16:creationId xmlns:a16="http://schemas.microsoft.com/office/drawing/2014/main" id="{AC8FF694-91D3-F82B-9611-4B3F609CD8CB}"/>
                  </a:ext>
                </a:extLst>
              </p:cNvPr>
              <p:cNvSpPr>
                <a:spLocks/>
              </p:cNvSpPr>
              <p:nvPr/>
            </p:nvSpPr>
            <p:spPr bwMode="auto">
              <a:xfrm>
                <a:off x="3475" y="712"/>
                <a:ext cx="480" cy="138"/>
              </a:xfrm>
              <a:custGeom>
                <a:avLst/>
                <a:gdLst>
                  <a:gd name="T0" fmla="*/ 8 w 480"/>
                  <a:gd name="T1" fmla="*/ 80 h 138"/>
                  <a:gd name="T2" fmla="*/ 26 w 480"/>
                  <a:gd name="T3" fmla="*/ 85 h 138"/>
                  <a:gd name="T4" fmla="*/ 22 w 480"/>
                  <a:gd name="T5" fmla="*/ 98 h 138"/>
                  <a:gd name="T6" fmla="*/ 27 w 480"/>
                  <a:gd name="T7" fmla="*/ 110 h 138"/>
                  <a:gd name="T8" fmla="*/ 34 w 480"/>
                  <a:gd name="T9" fmla="*/ 121 h 138"/>
                  <a:gd name="T10" fmla="*/ 34 w 480"/>
                  <a:gd name="T11" fmla="*/ 135 h 138"/>
                  <a:gd name="T12" fmla="*/ 39 w 480"/>
                  <a:gd name="T13" fmla="*/ 131 h 138"/>
                  <a:gd name="T14" fmla="*/ 44 w 480"/>
                  <a:gd name="T15" fmla="*/ 122 h 138"/>
                  <a:gd name="T16" fmla="*/ 54 w 480"/>
                  <a:gd name="T17" fmla="*/ 114 h 138"/>
                  <a:gd name="T18" fmla="*/ 64 w 480"/>
                  <a:gd name="T19" fmla="*/ 113 h 138"/>
                  <a:gd name="T20" fmla="*/ 68 w 480"/>
                  <a:gd name="T21" fmla="*/ 107 h 138"/>
                  <a:gd name="T22" fmla="*/ 72 w 480"/>
                  <a:gd name="T23" fmla="*/ 97 h 138"/>
                  <a:gd name="T24" fmla="*/ 78 w 480"/>
                  <a:gd name="T25" fmla="*/ 90 h 138"/>
                  <a:gd name="T26" fmla="*/ 81 w 480"/>
                  <a:gd name="T27" fmla="*/ 79 h 138"/>
                  <a:gd name="T28" fmla="*/ 90 w 480"/>
                  <a:gd name="T29" fmla="*/ 76 h 138"/>
                  <a:gd name="T30" fmla="*/ 99 w 480"/>
                  <a:gd name="T31" fmla="*/ 64 h 138"/>
                  <a:gd name="T32" fmla="*/ 107 w 480"/>
                  <a:gd name="T33" fmla="*/ 67 h 138"/>
                  <a:gd name="T34" fmla="*/ 119 w 480"/>
                  <a:gd name="T35" fmla="*/ 60 h 138"/>
                  <a:gd name="T36" fmla="*/ 128 w 480"/>
                  <a:gd name="T37" fmla="*/ 60 h 138"/>
                  <a:gd name="T38" fmla="*/ 135 w 480"/>
                  <a:gd name="T39" fmla="*/ 55 h 138"/>
                  <a:gd name="T40" fmla="*/ 144 w 480"/>
                  <a:gd name="T41" fmla="*/ 55 h 138"/>
                  <a:gd name="T42" fmla="*/ 152 w 480"/>
                  <a:gd name="T43" fmla="*/ 55 h 138"/>
                  <a:gd name="T44" fmla="*/ 161 w 480"/>
                  <a:gd name="T45" fmla="*/ 62 h 138"/>
                  <a:gd name="T46" fmla="*/ 173 w 480"/>
                  <a:gd name="T47" fmla="*/ 59 h 138"/>
                  <a:gd name="T48" fmla="*/ 186 w 480"/>
                  <a:gd name="T49" fmla="*/ 47 h 138"/>
                  <a:gd name="T50" fmla="*/ 188 w 480"/>
                  <a:gd name="T51" fmla="*/ 33 h 138"/>
                  <a:gd name="T52" fmla="*/ 196 w 480"/>
                  <a:gd name="T53" fmla="*/ 38 h 138"/>
                  <a:gd name="T54" fmla="*/ 204 w 480"/>
                  <a:gd name="T55" fmla="*/ 35 h 138"/>
                  <a:gd name="T56" fmla="*/ 204 w 480"/>
                  <a:gd name="T57" fmla="*/ 22 h 138"/>
                  <a:gd name="T58" fmla="*/ 203 w 480"/>
                  <a:gd name="T59" fmla="*/ 7 h 138"/>
                  <a:gd name="T60" fmla="*/ 226 w 480"/>
                  <a:gd name="T61" fmla="*/ 15 h 138"/>
                  <a:gd name="T62" fmla="*/ 249 w 480"/>
                  <a:gd name="T63" fmla="*/ 24 h 138"/>
                  <a:gd name="T64" fmla="*/ 260 w 480"/>
                  <a:gd name="T65" fmla="*/ 21 h 138"/>
                  <a:gd name="T66" fmla="*/ 277 w 480"/>
                  <a:gd name="T67" fmla="*/ 21 h 138"/>
                  <a:gd name="T68" fmla="*/ 293 w 480"/>
                  <a:gd name="T69" fmla="*/ 18 h 138"/>
                  <a:gd name="T70" fmla="*/ 306 w 480"/>
                  <a:gd name="T71" fmla="*/ 24 h 138"/>
                  <a:gd name="T72" fmla="*/ 319 w 480"/>
                  <a:gd name="T73" fmla="*/ 20 h 138"/>
                  <a:gd name="T74" fmla="*/ 334 w 480"/>
                  <a:gd name="T75" fmla="*/ 18 h 138"/>
                  <a:gd name="T76" fmla="*/ 348 w 480"/>
                  <a:gd name="T77" fmla="*/ 16 h 138"/>
                  <a:gd name="T78" fmla="*/ 366 w 480"/>
                  <a:gd name="T79" fmla="*/ 24 h 138"/>
                  <a:gd name="T80" fmla="*/ 365 w 480"/>
                  <a:gd name="T81" fmla="*/ 9 h 138"/>
                  <a:gd name="T82" fmla="*/ 377 w 480"/>
                  <a:gd name="T83" fmla="*/ 4 h 138"/>
                  <a:gd name="T84" fmla="*/ 389 w 480"/>
                  <a:gd name="T85" fmla="*/ 1 h 138"/>
                  <a:gd name="T86" fmla="*/ 398 w 480"/>
                  <a:gd name="T87" fmla="*/ 17 h 138"/>
                  <a:gd name="T88" fmla="*/ 406 w 480"/>
                  <a:gd name="T89" fmla="*/ 32 h 138"/>
                  <a:gd name="T90" fmla="*/ 403 w 480"/>
                  <a:gd name="T91" fmla="*/ 45 h 138"/>
                  <a:gd name="T92" fmla="*/ 398 w 480"/>
                  <a:gd name="T93" fmla="*/ 59 h 138"/>
                  <a:gd name="T94" fmla="*/ 407 w 480"/>
                  <a:gd name="T95" fmla="*/ 68 h 138"/>
                  <a:gd name="T96" fmla="*/ 412 w 480"/>
                  <a:gd name="T97" fmla="*/ 77 h 138"/>
                  <a:gd name="T98" fmla="*/ 416 w 480"/>
                  <a:gd name="T99" fmla="*/ 90 h 138"/>
                  <a:gd name="T100" fmla="*/ 415 w 480"/>
                  <a:gd name="T101" fmla="*/ 98 h 138"/>
                  <a:gd name="T102" fmla="*/ 414 w 480"/>
                  <a:gd name="T103" fmla="*/ 114 h 138"/>
                  <a:gd name="T104" fmla="*/ 397 w 480"/>
                  <a:gd name="T105" fmla="*/ 119 h 138"/>
                  <a:gd name="T106" fmla="*/ 402 w 480"/>
                  <a:gd name="T107" fmla="*/ 128 h 138"/>
                  <a:gd name="T108" fmla="*/ 412 w 480"/>
                  <a:gd name="T109" fmla="*/ 130 h 138"/>
                  <a:gd name="T110" fmla="*/ 421 w 480"/>
                  <a:gd name="T111" fmla="*/ 130 h 138"/>
                  <a:gd name="T112" fmla="*/ 436 w 480"/>
                  <a:gd name="T113" fmla="*/ 126 h 138"/>
                  <a:gd name="T114" fmla="*/ 450 w 480"/>
                  <a:gd name="T115" fmla="*/ 131 h 138"/>
                  <a:gd name="T116" fmla="*/ 465 w 480"/>
                  <a:gd name="T117" fmla="*/ 131 h 138"/>
                  <a:gd name="T118" fmla="*/ 479 w 480"/>
                  <a:gd name="T119" fmla="*/ 12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80" h="138">
                    <a:moveTo>
                      <a:pt x="0" y="71"/>
                    </a:moveTo>
                    <a:lnTo>
                      <a:pt x="0" y="72"/>
                    </a:lnTo>
                    <a:lnTo>
                      <a:pt x="0" y="73"/>
                    </a:lnTo>
                    <a:lnTo>
                      <a:pt x="0" y="75"/>
                    </a:lnTo>
                    <a:lnTo>
                      <a:pt x="1" y="76"/>
                    </a:lnTo>
                    <a:lnTo>
                      <a:pt x="3" y="76"/>
                    </a:lnTo>
                    <a:lnTo>
                      <a:pt x="4" y="76"/>
                    </a:lnTo>
                    <a:lnTo>
                      <a:pt x="5" y="76"/>
                    </a:lnTo>
                    <a:lnTo>
                      <a:pt x="6" y="76"/>
                    </a:lnTo>
                    <a:lnTo>
                      <a:pt x="8" y="76"/>
                    </a:lnTo>
                    <a:lnTo>
                      <a:pt x="9" y="76"/>
                    </a:lnTo>
                    <a:lnTo>
                      <a:pt x="10" y="76"/>
                    </a:lnTo>
                    <a:lnTo>
                      <a:pt x="10" y="77"/>
                    </a:lnTo>
                    <a:lnTo>
                      <a:pt x="10" y="79"/>
                    </a:lnTo>
                    <a:lnTo>
                      <a:pt x="10" y="80"/>
                    </a:lnTo>
                    <a:lnTo>
                      <a:pt x="9" y="80"/>
                    </a:lnTo>
                    <a:lnTo>
                      <a:pt x="8" y="80"/>
                    </a:lnTo>
                    <a:lnTo>
                      <a:pt x="8" y="81"/>
                    </a:lnTo>
                    <a:lnTo>
                      <a:pt x="9" y="83"/>
                    </a:lnTo>
                    <a:lnTo>
                      <a:pt x="10" y="83"/>
                    </a:lnTo>
                    <a:lnTo>
                      <a:pt x="12" y="83"/>
                    </a:lnTo>
                    <a:lnTo>
                      <a:pt x="13" y="83"/>
                    </a:lnTo>
                    <a:lnTo>
                      <a:pt x="14" y="83"/>
                    </a:lnTo>
                    <a:lnTo>
                      <a:pt x="16" y="83"/>
                    </a:lnTo>
                    <a:lnTo>
                      <a:pt x="16" y="84"/>
                    </a:lnTo>
                    <a:lnTo>
                      <a:pt x="17" y="84"/>
                    </a:lnTo>
                    <a:lnTo>
                      <a:pt x="18" y="84"/>
                    </a:lnTo>
                    <a:lnTo>
                      <a:pt x="20" y="84"/>
                    </a:lnTo>
                    <a:lnTo>
                      <a:pt x="21" y="84"/>
                    </a:lnTo>
                    <a:lnTo>
                      <a:pt x="22" y="84"/>
                    </a:lnTo>
                    <a:lnTo>
                      <a:pt x="23" y="84"/>
                    </a:lnTo>
                    <a:lnTo>
                      <a:pt x="25" y="84"/>
                    </a:lnTo>
                    <a:lnTo>
                      <a:pt x="26" y="84"/>
                    </a:lnTo>
                    <a:lnTo>
                      <a:pt x="26" y="85"/>
                    </a:lnTo>
                    <a:lnTo>
                      <a:pt x="27" y="85"/>
                    </a:lnTo>
                    <a:lnTo>
                      <a:pt x="27" y="87"/>
                    </a:lnTo>
                    <a:lnTo>
                      <a:pt x="27" y="88"/>
                    </a:lnTo>
                    <a:lnTo>
                      <a:pt x="27" y="89"/>
                    </a:lnTo>
                    <a:lnTo>
                      <a:pt x="27" y="90"/>
                    </a:lnTo>
                    <a:lnTo>
                      <a:pt x="27" y="92"/>
                    </a:lnTo>
                    <a:lnTo>
                      <a:pt x="26" y="92"/>
                    </a:lnTo>
                    <a:lnTo>
                      <a:pt x="25" y="92"/>
                    </a:lnTo>
                    <a:lnTo>
                      <a:pt x="23" y="92"/>
                    </a:lnTo>
                    <a:lnTo>
                      <a:pt x="23" y="93"/>
                    </a:lnTo>
                    <a:lnTo>
                      <a:pt x="23" y="92"/>
                    </a:lnTo>
                    <a:lnTo>
                      <a:pt x="23" y="93"/>
                    </a:lnTo>
                    <a:lnTo>
                      <a:pt x="22" y="93"/>
                    </a:lnTo>
                    <a:lnTo>
                      <a:pt x="22" y="94"/>
                    </a:lnTo>
                    <a:lnTo>
                      <a:pt x="22" y="96"/>
                    </a:lnTo>
                    <a:lnTo>
                      <a:pt x="22" y="97"/>
                    </a:lnTo>
                    <a:lnTo>
                      <a:pt x="22" y="98"/>
                    </a:lnTo>
                    <a:lnTo>
                      <a:pt x="23" y="98"/>
                    </a:lnTo>
                    <a:lnTo>
                      <a:pt x="23" y="100"/>
                    </a:lnTo>
                    <a:lnTo>
                      <a:pt x="25" y="100"/>
                    </a:lnTo>
                    <a:lnTo>
                      <a:pt x="25" y="101"/>
                    </a:lnTo>
                    <a:lnTo>
                      <a:pt x="25" y="102"/>
                    </a:lnTo>
                    <a:lnTo>
                      <a:pt x="26" y="102"/>
                    </a:lnTo>
                    <a:lnTo>
                      <a:pt x="26" y="104"/>
                    </a:lnTo>
                    <a:lnTo>
                      <a:pt x="26" y="105"/>
                    </a:lnTo>
                    <a:lnTo>
                      <a:pt x="26" y="106"/>
                    </a:lnTo>
                    <a:lnTo>
                      <a:pt x="27" y="106"/>
                    </a:lnTo>
                    <a:lnTo>
                      <a:pt x="27" y="107"/>
                    </a:lnTo>
                    <a:lnTo>
                      <a:pt x="27" y="109"/>
                    </a:lnTo>
                    <a:lnTo>
                      <a:pt x="29" y="109"/>
                    </a:lnTo>
                    <a:lnTo>
                      <a:pt x="29" y="110"/>
                    </a:lnTo>
                    <a:lnTo>
                      <a:pt x="29" y="109"/>
                    </a:lnTo>
                    <a:lnTo>
                      <a:pt x="27" y="109"/>
                    </a:lnTo>
                    <a:lnTo>
                      <a:pt x="27" y="110"/>
                    </a:lnTo>
                    <a:lnTo>
                      <a:pt x="29" y="110"/>
                    </a:lnTo>
                    <a:lnTo>
                      <a:pt x="30" y="110"/>
                    </a:lnTo>
                    <a:lnTo>
                      <a:pt x="30" y="111"/>
                    </a:lnTo>
                    <a:lnTo>
                      <a:pt x="31" y="111"/>
                    </a:lnTo>
                    <a:lnTo>
                      <a:pt x="31" y="113"/>
                    </a:lnTo>
                    <a:lnTo>
                      <a:pt x="30" y="113"/>
                    </a:lnTo>
                    <a:lnTo>
                      <a:pt x="30" y="114"/>
                    </a:lnTo>
                    <a:lnTo>
                      <a:pt x="31" y="114"/>
                    </a:lnTo>
                    <a:lnTo>
                      <a:pt x="31" y="115"/>
                    </a:lnTo>
                    <a:lnTo>
                      <a:pt x="33" y="115"/>
                    </a:lnTo>
                    <a:lnTo>
                      <a:pt x="34" y="115"/>
                    </a:lnTo>
                    <a:lnTo>
                      <a:pt x="34" y="117"/>
                    </a:lnTo>
                    <a:lnTo>
                      <a:pt x="35" y="117"/>
                    </a:lnTo>
                    <a:lnTo>
                      <a:pt x="35" y="118"/>
                    </a:lnTo>
                    <a:lnTo>
                      <a:pt x="35" y="119"/>
                    </a:lnTo>
                    <a:lnTo>
                      <a:pt x="35" y="121"/>
                    </a:lnTo>
                    <a:lnTo>
                      <a:pt x="34" y="121"/>
                    </a:lnTo>
                    <a:lnTo>
                      <a:pt x="35" y="122"/>
                    </a:lnTo>
                    <a:lnTo>
                      <a:pt x="35" y="123"/>
                    </a:lnTo>
                    <a:lnTo>
                      <a:pt x="37" y="123"/>
                    </a:lnTo>
                    <a:lnTo>
                      <a:pt x="35" y="123"/>
                    </a:lnTo>
                    <a:lnTo>
                      <a:pt x="35" y="124"/>
                    </a:lnTo>
                    <a:lnTo>
                      <a:pt x="34" y="124"/>
                    </a:lnTo>
                    <a:lnTo>
                      <a:pt x="34" y="126"/>
                    </a:lnTo>
                    <a:lnTo>
                      <a:pt x="33" y="126"/>
                    </a:lnTo>
                    <a:lnTo>
                      <a:pt x="31" y="127"/>
                    </a:lnTo>
                    <a:lnTo>
                      <a:pt x="31" y="128"/>
                    </a:lnTo>
                    <a:lnTo>
                      <a:pt x="31" y="130"/>
                    </a:lnTo>
                    <a:lnTo>
                      <a:pt x="31" y="131"/>
                    </a:lnTo>
                    <a:lnTo>
                      <a:pt x="31" y="132"/>
                    </a:lnTo>
                    <a:lnTo>
                      <a:pt x="33" y="132"/>
                    </a:lnTo>
                    <a:lnTo>
                      <a:pt x="34" y="132"/>
                    </a:lnTo>
                    <a:lnTo>
                      <a:pt x="34" y="134"/>
                    </a:lnTo>
                    <a:lnTo>
                      <a:pt x="34" y="135"/>
                    </a:lnTo>
                    <a:lnTo>
                      <a:pt x="35" y="135"/>
                    </a:lnTo>
                    <a:lnTo>
                      <a:pt x="35" y="136"/>
                    </a:lnTo>
                    <a:lnTo>
                      <a:pt x="34" y="136"/>
                    </a:lnTo>
                    <a:lnTo>
                      <a:pt x="34" y="138"/>
                    </a:lnTo>
                    <a:lnTo>
                      <a:pt x="35" y="138"/>
                    </a:lnTo>
                    <a:lnTo>
                      <a:pt x="35" y="136"/>
                    </a:lnTo>
                    <a:lnTo>
                      <a:pt x="37" y="136"/>
                    </a:lnTo>
                    <a:lnTo>
                      <a:pt x="38" y="136"/>
                    </a:lnTo>
                    <a:lnTo>
                      <a:pt x="38" y="138"/>
                    </a:lnTo>
                    <a:lnTo>
                      <a:pt x="38" y="136"/>
                    </a:lnTo>
                    <a:lnTo>
                      <a:pt x="38" y="135"/>
                    </a:lnTo>
                    <a:lnTo>
                      <a:pt x="37" y="135"/>
                    </a:lnTo>
                    <a:lnTo>
                      <a:pt x="37" y="134"/>
                    </a:lnTo>
                    <a:lnTo>
                      <a:pt x="37" y="132"/>
                    </a:lnTo>
                    <a:lnTo>
                      <a:pt x="37" y="131"/>
                    </a:lnTo>
                    <a:lnTo>
                      <a:pt x="38" y="131"/>
                    </a:lnTo>
                    <a:lnTo>
                      <a:pt x="39" y="131"/>
                    </a:lnTo>
                    <a:lnTo>
                      <a:pt x="39" y="132"/>
                    </a:lnTo>
                    <a:lnTo>
                      <a:pt x="40" y="132"/>
                    </a:lnTo>
                    <a:lnTo>
                      <a:pt x="40" y="134"/>
                    </a:lnTo>
                    <a:lnTo>
                      <a:pt x="42" y="134"/>
                    </a:lnTo>
                    <a:lnTo>
                      <a:pt x="42" y="132"/>
                    </a:lnTo>
                    <a:lnTo>
                      <a:pt x="42" y="131"/>
                    </a:lnTo>
                    <a:lnTo>
                      <a:pt x="40" y="131"/>
                    </a:lnTo>
                    <a:lnTo>
                      <a:pt x="40" y="130"/>
                    </a:lnTo>
                    <a:lnTo>
                      <a:pt x="42" y="130"/>
                    </a:lnTo>
                    <a:lnTo>
                      <a:pt x="42" y="128"/>
                    </a:lnTo>
                    <a:lnTo>
                      <a:pt x="42" y="127"/>
                    </a:lnTo>
                    <a:lnTo>
                      <a:pt x="43" y="127"/>
                    </a:lnTo>
                    <a:lnTo>
                      <a:pt x="43" y="126"/>
                    </a:lnTo>
                    <a:lnTo>
                      <a:pt x="43" y="124"/>
                    </a:lnTo>
                    <a:lnTo>
                      <a:pt x="43" y="123"/>
                    </a:lnTo>
                    <a:lnTo>
                      <a:pt x="43" y="122"/>
                    </a:lnTo>
                    <a:lnTo>
                      <a:pt x="44" y="122"/>
                    </a:lnTo>
                    <a:lnTo>
                      <a:pt x="44" y="121"/>
                    </a:lnTo>
                    <a:lnTo>
                      <a:pt x="46" y="121"/>
                    </a:lnTo>
                    <a:lnTo>
                      <a:pt x="47" y="121"/>
                    </a:lnTo>
                    <a:lnTo>
                      <a:pt x="48" y="121"/>
                    </a:lnTo>
                    <a:lnTo>
                      <a:pt x="50" y="121"/>
                    </a:lnTo>
                    <a:lnTo>
                      <a:pt x="51" y="121"/>
                    </a:lnTo>
                    <a:lnTo>
                      <a:pt x="51" y="122"/>
                    </a:lnTo>
                    <a:lnTo>
                      <a:pt x="52" y="122"/>
                    </a:lnTo>
                    <a:lnTo>
                      <a:pt x="52" y="121"/>
                    </a:lnTo>
                    <a:lnTo>
                      <a:pt x="52" y="119"/>
                    </a:lnTo>
                    <a:lnTo>
                      <a:pt x="51" y="119"/>
                    </a:lnTo>
                    <a:lnTo>
                      <a:pt x="51" y="118"/>
                    </a:lnTo>
                    <a:lnTo>
                      <a:pt x="52" y="118"/>
                    </a:lnTo>
                    <a:lnTo>
                      <a:pt x="52" y="117"/>
                    </a:lnTo>
                    <a:lnTo>
                      <a:pt x="52" y="115"/>
                    </a:lnTo>
                    <a:lnTo>
                      <a:pt x="52" y="114"/>
                    </a:lnTo>
                    <a:lnTo>
                      <a:pt x="54" y="114"/>
                    </a:lnTo>
                    <a:lnTo>
                      <a:pt x="55" y="114"/>
                    </a:lnTo>
                    <a:lnTo>
                      <a:pt x="55" y="115"/>
                    </a:lnTo>
                    <a:lnTo>
                      <a:pt x="56" y="115"/>
                    </a:lnTo>
                    <a:lnTo>
                      <a:pt x="56" y="117"/>
                    </a:lnTo>
                    <a:lnTo>
                      <a:pt x="58" y="117"/>
                    </a:lnTo>
                    <a:lnTo>
                      <a:pt x="58" y="118"/>
                    </a:lnTo>
                    <a:lnTo>
                      <a:pt x="59" y="118"/>
                    </a:lnTo>
                    <a:lnTo>
                      <a:pt x="59" y="117"/>
                    </a:lnTo>
                    <a:lnTo>
                      <a:pt x="59" y="115"/>
                    </a:lnTo>
                    <a:lnTo>
                      <a:pt x="59" y="114"/>
                    </a:lnTo>
                    <a:lnTo>
                      <a:pt x="59" y="113"/>
                    </a:lnTo>
                    <a:lnTo>
                      <a:pt x="60" y="113"/>
                    </a:lnTo>
                    <a:lnTo>
                      <a:pt x="60" y="114"/>
                    </a:lnTo>
                    <a:lnTo>
                      <a:pt x="61" y="114"/>
                    </a:lnTo>
                    <a:lnTo>
                      <a:pt x="63" y="114"/>
                    </a:lnTo>
                    <a:lnTo>
                      <a:pt x="64" y="114"/>
                    </a:lnTo>
                    <a:lnTo>
                      <a:pt x="64" y="113"/>
                    </a:lnTo>
                    <a:lnTo>
                      <a:pt x="63" y="114"/>
                    </a:lnTo>
                    <a:lnTo>
                      <a:pt x="61" y="114"/>
                    </a:lnTo>
                    <a:lnTo>
                      <a:pt x="61" y="113"/>
                    </a:lnTo>
                    <a:lnTo>
                      <a:pt x="61" y="111"/>
                    </a:lnTo>
                    <a:lnTo>
                      <a:pt x="61" y="110"/>
                    </a:lnTo>
                    <a:lnTo>
                      <a:pt x="63" y="110"/>
                    </a:lnTo>
                    <a:lnTo>
                      <a:pt x="64" y="109"/>
                    </a:lnTo>
                    <a:lnTo>
                      <a:pt x="64" y="110"/>
                    </a:lnTo>
                    <a:lnTo>
                      <a:pt x="65" y="110"/>
                    </a:lnTo>
                    <a:lnTo>
                      <a:pt x="65" y="111"/>
                    </a:lnTo>
                    <a:lnTo>
                      <a:pt x="67" y="111"/>
                    </a:lnTo>
                    <a:lnTo>
                      <a:pt x="68" y="111"/>
                    </a:lnTo>
                    <a:lnTo>
                      <a:pt x="67" y="111"/>
                    </a:lnTo>
                    <a:lnTo>
                      <a:pt x="67" y="110"/>
                    </a:lnTo>
                    <a:lnTo>
                      <a:pt x="67" y="109"/>
                    </a:lnTo>
                    <a:lnTo>
                      <a:pt x="67" y="107"/>
                    </a:lnTo>
                    <a:lnTo>
                      <a:pt x="68" y="107"/>
                    </a:lnTo>
                    <a:lnTo>
                      <a:pt x="68" y="106"/>
                    </a:lnTo>
                    <a:lnTo>
                      <a:pt x="68" y="105"/>
                    </a:lnTo>
                    <a:lnTo>
                      <a:pt x="68" y="106"/>
                    </a:lnTo>
                    <a:lnTo>
                      <a:pt x="69" y="106"/>
                    </a:lnTo>
                    <a:lnTo>
                      <a:pt x="71" y="106"/>
                    </a:lnTo>
                    <a:lnTo>
                      <a:pt x="71" y="105"/>
                    </a:lnTo>
                    <a:lnTo>
                      <a:pt x="69" y="105"/>
                    </a:lnTo>
                    <a:lnTo>
                      <a:pt x="69" y="104"/>
                    </a:lnTo>
                    <a:lnTo>
                      <a:pt x="69" y="102"/>
                    </a:lnTo>
                    <a:lnTo>
                      <a:pt x="69" y="101"/>
                    </a:lnTo>
                    <a:lnTo>
                      <a:pt x="69" y="100"/>
                    </a:lnTo>
                    <a:lnTo>
                      <a:pt x="71" y="100"/>
                    </a:lnTo>
                    <a:lnTo>
                      <a:pt x="71" y="101"/>
                    </a:lnTo>
                    <a:lnTo>
                      <a:pt x="72" y="101"/>
                    </a:lnTo>
                    <a:lnTo>
                      <a:pt x="72" y="100"/>
                    </a:lnTo>
                    <a:lnTo>
                      <a:pt x="72" y="98"/>
                    </a:lnTo>
                    <a:lnTo>
                      <a:pt x="72" y="97"/>
                    </a:lnTo>
                    <a:lnTo>
                      <a:pt x="73" y="97"/>
                    </a:lnTo>
                    <a:lnTo>
                      <a:pt x="75" y="98"/>
                    </a:lnTo>
                    <a:lnTo>
                      <a:pt x="76" y="98"/>
                    </a:lnTo>
                    <a:lnTo>
                      <a:pt x="76" y="100"/>
                    </a:lnTo>
                    <a:lnTo>
                      <a:pt x="77" y="98"/>
                    </a:lnTo>
                    <a:lnTo>
                      <a:pt x="77" y="100"/>
                    </a:lnTo>
                    <a:lnTo>
                      <a:pt x="77" y="98"/>
                    </a:lnTo>
                    <a:lnTo>
                      <a:pt x="78" y="98"/>
                    </a:lnTo>
                    <a:lnTo>
                      <a:pt x="78" y="97"/>
                    </a:lnTo>
                    <a:lnTo>
                      <a:pt x="77" y="97"/>
                    </a:lnTo>
                    <a:lnTo>
                      <a:pt x="77" y="96"/>
                    </a:lnTo>
                    <a:lnTo>
                      <a:pt x="77" y="94"/>
                    </a:lnTo>
                    <a:lnTo>
                      <a:pt x="76" y="93"/>
                    </a:lnTo>
                    <a:lnTo>
                      <a:pt x="76" y="92"/>
                    </a:lnTo>
                    <a:lnTo>
                      <a:pt x="77" y="92"/>
                    </a:lnTo>
                    <a:lnTo>
                      <a:pt x="77" y="90"/>
                    </a:lnTo>
                    <a:lnTo>
                      <a:pt x="78" y="90"/>
                    </a:lnTo>
                    <a:lnTo>
                      <a:pt x="78" y="89"/>
                    </a:lnTo>
                    <a:lnTo>
                      <a:pt x="80" y="89"/>
                    </a:lnTo>
                    <a:lnTo>
                      <a:pt x="80" y="88"/>
                    </a:lnTo>
                    <a:lnTo>
                      <a:pt x="80" y="87"/>
                    </a:lnTo>
                    <a:lnTo>
                      <a:pt x="78" y="87"/>
                    </a:lnTo>
                    <a:lnTo>
                      <a:pt x="77" y="87"/>
                    </a:lnTo>
                    <a:lnTo>
                      <a:pt x="77" y="85"/>
                    </a:lnTo>
                    <a:lnTo>
                      <a:pt x="77" y="84"/>
                    </a:lnTo>
                    <a:lnTo>
                      <a:pt x="78" y="84"/>
                    </a:lnTo>
                    <a:lnTo>
                      <a:pt x="78" y="83"/>
                    </a:lnTo>
                    <a:lnTo>
                      <a:pt x="80" y="83"/>
                    </a:lnTo>
                    <a:lnTo>
                      <a:pt x="80" y="81"/>
                    </a:lnTo>
                    <a:lnTo>
                      <a:pt x="81" y="81"/>
                    </a:lnTo>
                    <a:lnTo>
                      <a:pt x="80" y="81"/>
                    </a:lnTo>
                    <a:lnTo>
                      <a:pt x="80" y="80"/>
                    </a:lnTo>
                    <a:lnTo>
                      <a:pt x="81" y="80"/>
                    </a:lnTo>
                    <a:lnTo>
                      <a:pt x="81" y="79"/>
                    </a:lnTo>
                    <a:lnTo>
                      <a:pt x="82" y="79"/>
                    </a:lnTo>
                    <a:lnTo>
                      <a:pt x="84" y="79"/>
                    </a:lnTo>
                    <a:lnTo>
                      <a:pt x="84" y="77"/>
                    </a:lnTo>
                    <a:lnTo>
                      <a:pt x="82" y="76"/>
                    </a:lnTo>
                    <a:lnTo>
                      <a:pt x="81" y="76"/>
                    </a:lnTo>
                    <a:lnTo>
                      <a:pt x="81" y="75"/>
                    </a:lnTo>
                    <a:lnTo>
                      <a:pt x="81" y="73"/>
                    </a:lnTo>
                    <a:lnTo>
                      <a:pt x="82" y="73"/>
                    </a:lnTo>
                    <a:lnTo>
                      <a:pt x="84" y="73"/>
                    </a:lnTo>
                    <a:lnTo>
                      <a:pt x="85" y="72"/>
                    </a:lnTo>
                    <a:lnTo>
                      <a:pt x="86" y="72"/>
                    </a:lnTo>
                    <a:lnTo>
                      <a:pt x="88" y="72"/>
                    </a:lnTo>
                    <a:lnTo>
                      <a:pt x="88" y="73"/>
                    </a:lnTo>
                    <a:lnTo>
                      <a:pt x="88" y="75"/>
                    </a:lnTo>
                    <a:lnTo>
                      <a:pt x="88" y="76"/>
                    </a:lnTo>
                    <a:lnTo>
                      <a:pt x="89" y="76"/>
                    </a:lnTo>
                    <a:lnTo>
                      <a:pt x="90" y="76"/>
                    </a:lnTo>
                    <a:lnTo>
                      <a:pt x="90" y="77"/>
                    </a:lnTo>
                    <a:lnTo>
                      <a:pt x="92" y="77"/>
                    </a:lnTo>
                    <a:lnTo>
                      <a:pt x="93" y="77"/>
                    </a:lnTo>
                    <a:lnTo>
                      <a:pt x="93" y="76"/>
                    </a:lnTo>
                    <a:lnTo>
                      <a:pt x="93" y="75"/>
                    </a:lnTo>
                    <a:lnTo>
                      <a:pt x="94" y="75"/>
                    </a:lnTo>
                    <a:lnTo>
                      <a:pt x="94" y="73"/>
                    </a:lnTo>
                    <a:lnTo>
                      <a:pt x="94" y="72"/>
                    </a:lnTo>
                    <a:lnTo>
                      <a:pt x="95" y="72"/>
                    </a:lnTo>
                    <a:lnTo>
                      <a:pt x="95" y="71"/>
                    </a:lnTo>
                    <a:lnTo>
                      <a:pt x="95" y="70"/>
                    </a:lnTo>
                    <a:lnTo>
                      <a:pt x="97" y="70"/>
                    </a:lnTo>
                    <a:lnTo>
                      <a:pt x="97" y="68"/>
                    </a:lnTo>
                    <a:lnTo>
                      <a:pt x="98" y="67"/>
                    </a:lnTo>
                    <a:lnTo>
                      <a:pt x="98" y="66"/>
                    </a:lnTo>
                    <a:lnTo>
                      <a:pt x="98" y="64"/>
                    </a:lnTo>
                    <a:lnTo>
                      <a:pt x="99" y="64"/>
                    </a:lnTo>
                    <a:lnTo>
                      <a:pt x="101" y="64"/>
                    </a:lnTo>
                    <a:lnTo>
                      <a:pt x="101" y="66"/>
                    </a:lnTo>
                    <a:lnTo>
                      <a:pt x="101" y="67"/>
                    </a:lnTo>
                    <a:lnTo>
                      <a:pt x="102" y="68"/>
                    </a:lnTo>
                    <a:lnTo>
                      <a:pt x="102" y="67"/>
                    </a:lnTo>
                    <a:lnTo>
                      <a:pt x="103" y="67"/>
                    </a:lnTo>
                    <a:lnTo>
                      <a:pt x="103" y="66"/>
                    </a:lnTo>
                    <a:lnTo>
                      <a:pt x="105" y="66"/>
                    </a:lnTo>
                    <a:lnTo>
                      <a:pt x="106" y="66"/>
                    </a:lnTo>
                    <a:lnTo>
                      <a:pt x="106" y="67"/>
                    </a:lnTo>
                    <a:lnTo>
                      <a:pt x="105" y="67"/>
                    </a:lnTo>
                    <a:lnTo>
                      <a:pt x="105" y="68"/>
                    </a:lnTo>
                    <a:lnTo>
                      <a:pt x="106" y="68"/>
                    </a:lnTo>
                    <a:lnTo>
                      <a:pt x="106" y="70"/>
                    </a:lnTo>
                    <a:lnTo>
                      <a:pt x="106" y="68"/>
                    </a:lnTo>
                    <a:lnTo>
                      <a:pt x="107" y="68"/>
                    </a:lnTo>
                    <a:lnTo>
                      <a:pt x="107" y="67"/>
                    </a:lnTo>
                    <a:lnTo>
                      <a:pt x="107" y="66"/>
                    </a:lnTo>
                    <a:lnTo>
                      <a:pt x="107" y="64"/>
                    </a:lnTo>
                    <a:lnTo>
                      <a:pt x="109" y="64"/>
                    </a:lnTo>
                    <a:lnTo>
                      <a:pt x="109" y="66"/>
                    </a:lnTo>
                    <a:lnTo>
                      <a:pt x="109" y="64"/>
                    </a:lnTo>
                    <a:lnTo>
                      <a:pt x="110" y="64"/>
                    </a:lnTo>
                    <a:lnTo>
                      <a:pt x="111" y="64"/>
                    </a:lnTo>
                    <a:lnTo>
                      <a:pt x="111" y="63"/>
                    </a:lnTo>
                    <a:lnTo>
                      <a:pt x="112" y="62"/>
                    </a:lnTo>
                    <a:lnTo>
                      <a:pt x="114" y="62"/>
                    </a:lnTo>
                    <a:lnTo>
                      <a:pt x="114" y="63"/>
                    </a:lnTo>
                    <a:lnTo>
                      <a:pt x="115" y="63"/>
                    </a:lnTo>
                    <a:lnTo>
                      <a:pt x="116" y="63"/>
                    </a:lnTo>
                    <a:lnTo>
                      <a:pt x="118" y="63"/>
                    </a:lnTo>
                    <a:lnTo>
                      <a:pt x="118" y="62"/>
                    </a:lnTo>
                    <a:lnTo>
                      <a:pt x="118" y="60"/>
                    </a:lnTo>
                    <a:lnTo>
                      <a:pt x="119" y="60"/>
                    </a:lnTo>
                    <a:lnTo>
                      <a:pt x="120" y="60"/>
                    </a:lnTo>
                    <a:lnTo>
                      <a:pt x="120" y="62"/>
                    </a:lnTo>
                    <a:lnTo>
                      <a:pt x="122" y="62"/>
                    </a:lnTo>
                    <a:lnTo>
                      <a:pt x="122" y="63"/>
                    </a:lnTo>
                    <a:lnTo>
                      <a:pt x="123" y="63"/>
                    </a:lnTo>
                    <a:lnTo>
                      <a:pt x="124" y="63"/>
                    </a:lnTo>
                    <a:lnTo>
                      <a:pt x="124" y="62"/>
                    </a:lnTo>
                    <a:lnTo>
                      <a:pt x="123" y="62"/>
                    </a:lnTo>
                    <a:lnTo>
                      <a:pt x="122" y="62"/>
                    </a:lnTo>
                    <a:lnTo>
                      <a:pt x="122" y="60"/>
                    </a:lnTo>
                    <a:lnTo>
                      <a:pt x="123" y="60"/>
                    </a:lnTo>
                    <a:lnTo>
                      <a:pt x="123" y="59"/>
                    </a:lnTo>
                    <a:lnTo>
                      <a:pt x="124" y="59"/>
                    </a:lnTo>
                    <a:lnTo>
                      <a:pt x="124" y="60"/>
                    </a:lnTo>
                    <a:lnTo>
                      <a:pt x="126" y="60"/>
                    </a:lnTo>
                    <a:lnTo>
                      <a:pt x="127" y="60"/>
                    </a:lnTo>
                    <a:lnTo>
                      <a:pt x="128" y="60"/>
                    </a:lnTo>
                    <a:lnTo>
                      <a:pt x="130" y="62"/>
                    </a:lnTo>
                    <a:lnTo>
                      <a:pt x="131" y="62"/>
                    </a:lnTo>
                    <a:lnTo>
                      <a:pt x="130" y="60"/>
                    </a:lnTo>
                    <a:lnTo>
                      <a:pt x="130" y="59"/>
                    </a:lnTo>
                    <a:lnTo>
                      <a:pt x="131" y="59"/>
                    </a:lnTo>
                    <a:lnTo>
                      <a:pt x="131" y="58"/>
                    </a:lnTo>
                    <a:lnTo>
                      <a:pt x="130" y="58"/>
                    </a:lnTo>
                    <a:lnTo>
                      <a:pt x="128" y="58"/>
                    </a:lnTo>
                    <a:lnTo>
                      <a:pt x="128" y="56"/>
                    </a:lnTo>
                    <a:lnTo>
                      <a:pt x="130" y="56"/>
                    </a:lnTo>
                    <a:lnTo>
                      <a:pt x="130" y="55"/>
                    </a:lnTo>
                    <a:lnTo>
                      <a:pt x="131" y="55"/>
                    </a:lnTo>
                    <a:lnTo>
                      <a:pt x="131" y="56"/>
                    </a:lnTo>
                    <a:lnTo>
                      <a:pt x="132" y="56"/>
                    </a:lnTo>
                    <a:lnTo>
                      <a:pt x="133" y="56"/>
                    </a:lnTo>
                    <a:lnTo>
                      <a:pt x="135" y="56"/>
                    </a:lnTo>
                    <a:lnTo>
                      <a:pt x="135" y="55"/>
                    </a:lnTo>
                    <a:lnTo>
                      <a:pt x="136" y="55"/>
                    </a:lnTo>
                    <a:lnTo>
                      <a:pt x="136" y="54"/>
                    </a:lnTo>
                    <a:lnTo>
                      <a:pt x="136" y="52"/>
                    </a:lnTo>
                    <a:lnTo>
                      <a:pt x="137" y="52"/>
                    </a:lnTo>
                    <a:lnTo>
                      <a:pt x="137" y="54"/>
                    </a:lnTo>
                    <a:lnTo>
                      <a:pt x="137" y="55"/>
                    </a:lnTo>
                    <a:lnTo>
                      <a:pt x="139" y="55"/>
                    </a:lnTo>
                    <a:lnTo>
                      <a:pt x="140" y="55"/>
                    </a:lnTo>
                    <a:lnTo>
                      <a:pt x="140" y="54"/>
                    </a:lnTo>
                    <a:lnTo>
                      <a:pt x="140" y="52"/>
                    </a:lnTo>
                    <a:lnTo>
                      <a:pt x="141" y="52"/>
                    </a:lnTo>
                    <a:lnTo>
                      <a:pt x="141" y="54"/>
                    </a:lnTo>
                    <a:lnTo>
                      <a:pt x="141" y="55"/>
                    </a:lnTo>
                    <a:lnTo>
                      <a:pt x="141" y="56"/>
                    </a:lnTo>
                    <a:lnTo>
                      <a:pt x="141" y="55"/>
                    </a:lnTo>
                    <a:lnTo>
                      <a:pt x="143" y="55"/>
                    </a:lnTo>
                    <a:lnTo>
                      <a:pt x="144" y="55"/>
                    </a:lnTo>
                    <a:lnTo>
                      <a:pt x="144" y="56"/>
                    </a:lnTo>
                    <a:lnTo>
                      <a:pt x="145" y="56"/>
                    </a:lnTo>
                    <a:lnTo>
                      <a:pt x="147" y="56"/>
                    </a:lnTo>
                    <a:lnTo>
                      <a:pt x="147" y="55"/>
                    </a:lnTo>
                    <a:lnTo>
                      <a:pt x="148" y="55"/>
                    </a:lnTo>
                    <a:lnTo>
                      <a:pt x="148" y="54"/>
                    </a:lnTo>
                    <a:lnTo>
                      <a:pt x="149" y="54"/>
                    </a:lnTo>
                    <a:lnTo>
                      <a:pt x="148" y="52"/>
                    </a:lnTo>
                    <a:lnTo>
                      <a:pt x="149" y="52"/>
                    </a:lnTo>
                    <a:lnTo>
                      <a:pt x="150" y="51"/>
                    </a:lnTo>
                    <a:lnTo>
                      <a:pt x="150" y="52"/>
                    </a:lnTo>
                    <a:lnTo>
                      <a:pt x="152" y="52"/>
                    </a:lnTo>
                    <a:lnTo>
                      <a:pt x="150" y="52"/>
                    </a:lnTo>
                    <a:lnTo>
                      <a:pt x="150" y="54"/>
                    </a:lnTo>
                    <a:lnTo>
                      <a:pt x="150" y="55"/>
                    </a:lnTo>
                    <a:lnTo>
                      <a:pt x="150" y="56"/>
                    </a:lnTo>
                    <a:lnTo>
                      <a:pt x="152" y="55"/>
                    </a:lnTo>
                    <a:lnTo>
                      <a:pt x="152" y="54"/>
                    </a:lnTo>
                    <a:lnTo>
                      <a:pt x="153" y="52"/>
                    </a:lnTo>
                    <a:lnTo>
                      <a:pt x="154" y="52"/>
                    </a:lnTo>
                    <a:lnTo>
                      <a:pt x="154" y="54"/>
                    </a:lnTo>
                    <a:lnTo>
                      <a:pt x="156" y="54"/>
                    </a:lnTo>
                    <a:lnTo>
                      <a:pt x="156" y="55"/>
                    </a:lnTo>
                    <a:lnTo>
                      <a:pt x="157" y="54"/>
                    </a:lnTo>
                    <a:lnTo>
                      <a:pt x="157" y="55"/>
                    </a:lnTo>
                    <a:lnTo>
                      <a:pt x="158" y="55"/>
                    </a:lnTo>
                    <a:lnTo>
                      <a:pt x="157" y="56"/>
                    </a:lnTo>
                    <a:lnTo>
                      <a:pt x="158" y="58"/>
                    </a:lnTo>
                    <a:lnTo>
                      <a:pt x="160" y="58"/>
                    </a:lnTo>
                    <a:lnTo>
                      <a:pt x="161" y="58"/>
                    </a:lnTo>
                    <a:lnTo>
                      <a:pt x="161" y="59"/>
                    </a:lnTo>
                    <a:lnTo>
                      <a:pt x="160" y="60"/>
                    </a:lnTo>
                    <a:lnTo>
                      <a:pt x="160" y="62"/>
                    </a:lnTo>
                    <a:lnTo>
                      <a:pt x="161" y="62"/>
                    </a:lnTo>
                    <a:lnTo>
                      <a:pt x="162" y="62"/>
                    </a:lnTo>
                    <a:lnTo>
                      <a:pt x="164" y="62"/>
                    </a:lnTo>
                    <a:lnTo>
                      <a:pt x="165" y="62"/>
                    </a:lnTo>
                    <a:lnTo>
                      <a:pt x="166" y="62"/>
                    </a:lnTo>
                    <a:lnTo>
                      <a:pt x="167" y="62"/>
                    </a:lnTo>
                    <a:lnTo>
                      <a:pt x="167" y="63"/>
                    </a:lnTo>
                    <a:lnTo>
                      <a:pt x="169" y="63"/>
                    </a:lnTo>
                    <a:lnTo>
                      <a:pt x="170" y="63"/>
                    </a:lnTo>
                    <a:lnTo>
                      <a:pt x="170" y="62"/>
                    </a:lnTo>
                    <a:lnTo>
                      <a:pt x="171" y="62"/>
                    </a:lnTo>
                    <a:lnTo>
                      <a:pt x="170" y="62"/>
                    </a:lnTo>
                    <a:lnTo>
                      <a:pt x="170" y="60"/>
                    </a:lnTo>
                    <a:lnTo>
                      <a:pt x="171" y="60"/>
                    </a:lnTo>
                    <a:lnTo>
                      <a:pt x="171" y="59"/>
                    </a:lnTo>
                    <a:lnTo>
                      <a:pt x="173" y="59"/>
                    </a:lnTo>
                    <a:lnTo>
                      <a:pt x="173" y="58"/>
                    </a:lnTo>
                    <a:lnTo>
                      <a:pt x="173" y="59"/>
                    </a:lnTo>
                    <a:lnTo>
                      <a:pt x="173" y="58"/>
                    </a:lnTo>
                    <a:lnTo>
                      <a:pt x="174" y="58"/>
                    </a:lnTo>
                    <a:lnTo>
                      <a:pt x="175" y="58"/>
                    </a:lnTo>
                    <a:lnTo>
                      <a:pt x="177" y="56"/>
                    </a:lnTo>
                    <a:lnTo>
                      <a:pt x="177" y="55"/>
                    </a:lnTo>
                    <a:lnTo>
                      <a:pt x="178" y="55"/>
                    </a:lnTo>
                    <a:lnTo>
                      <a:pt x="178" y="54"/>
                    </a:lnTo>
                    <a:lnTo>
                      <a:pt x="179" y="54"/>
                    </a:lnTo>
                    <a:lnTo>
                      <a:pt x="179" y="52"/>
                    </a:lnTo>
                    <a:lnTo>
                      <a:pt x="181" y="52"/>
                    </a:lnTo>
                    <a:lnTo>
                      <a:pt x="182" y="51"/>
                    </a:lnTo>
                    <a:lnTo>
                      <a:pt x="181" y="51"/>
                    </a:lnTo>
                    <a:lnTo>
                      <a:pt x="182" y="51"/>
                    </a:lnTo>
                    <a:lnTo>
                      <a:pt x="183" y="50"/>
                    </a:lnTo>
                    <a:lnTo>
                      <a:pt x="184" y="50"/>
                    </a:lnTo>
                    <a:lnTo>
                      <a:pt x="184" y="49"/>
                    </a:lnTo>
                    <a:lnTo>
                      <a:pt x="186" y="47"/>
                    </a:lnTo>
                    <a:lnTo>
                      <a:pt x="186" y="46"/>
                    </a:lnTo>
                    <a:lnTo>
                      <a:pt x="187" y="46"/>
                    </a:lnTo>
                    <a:lnTo>
                      <a:pt x="187" y="45"/>
                    </a:lnTo>
                    <a:lnTo>
                      <a:pt x="187" y="43"/>
                    </a:lnTo>
                    <a:lnTo>
                      <a:pt x="188" y="43"/>
                    </a:lnTo>
                    <a:lnTo>
                      <a:pt x="188" y="42"/>
                    </a:lnTo>
                    <a:lnTo>
                      <a:pt x="188" y="41"/>
                    </a:lnTo>
                    <a:lnTo>
                      <a:pt x="190" y="41"/>
                    </a:lnTo>
                    <a:lnTo>
                      <a:pt x="190" y="39"/>
                    </a:lnTo>
                    <a:lnTo>
                      <a:pt x="190" y="38"/>
                    </a:lnTo>
                    <a:lnTo>
                      <a:pt x="188" y="38"/>
                    </a:lnTo>
                    <a:lnTo>
                      <a:pt x="187" y="38"/>
                    </a:lnTo>
                    <a:lnTo>
                      <a:pt x="187" y="37"/>
                    </a:lnTo>
                    <a:lnTo>
                      <a:pt x="187" y="35"/>
                    </a:lnTo>
                    <a:lnTo>
                      <a:pt x="187" y="34"/>
                    </a:lnTo>
                    <a:lnTo>
                      <a:pt x="187" y="33"/>
                    </a:lnTo>
                    <a:lnTo>
                      <a:pt x="188" y="33"/>
                    </a:lnTo>
                    <a:lnTo>
                      <a:pt x="188" y="32"/>
                    </a:lnTo>
                    <a:lnTo>
                      <a:pt x="188" y="30"/>
                    </a:lnTo>
                    <a:lnTo>
                      <a:pt x="190" y="30"/>
                    </a:lnTo>
                    <a:lnTo>
                      <a:pt x="190" y="29"/>
                    </a:lnTo>
                    <a:lnTo>
                      <a:pt x="190" y="28"/>
                    </a:lnTo>
                    <a:lnTo>
                      <a:pt x="191" y="28"/>
                    </a:lnTo>
                    <a:lnTo>
                      <a:pt x="191" y="26"/>
                    </a:lnTo>
                    <a:lnTo>
                      <a:pt x="192" y="26"/>
                    </a:lnTo>
                    <a:lnTo>
                      <a:pt x="192" y="28"/>
                    </a:lnTo>
                    <a:lnTo>
                      <a:pt x="192" y="30"/>
                    </a:lnTo>
                    <a:lnTo>
                      <a:pt x="192" y="32"/>
                    </a:lnTo>
                    <a:lnTo>
                      <a:pt x="194" y="33"/>
                    </a:lnTo>
                    <a:lnTo>
                      <a:pt x="194" y="34"/>
                    </a:lnTo>
                    <a:lnTo>
                      <a:pt x="195" y="34"/>
                    </a:lnTo>
                    <a:lnTo>
                      <a:pt x="195" y="35"/>
                    </a:lnTo>
                    <a:lnTo>
                      <a:pt x="195" y="37"/>
                    </a:lnTo>
                    <a:lnTo>
                      <a:pt x="196" y="38"/>
                    </a:lnTo>
                    <a:lnTo>
                      <a:pt x="196" y="37"/>
                    </a:lnTo>
                    <a:lnTo>
                      <a:pt x="196" y="35"/>
                    </a:lnTo>
                    <a:lnTo>
                      <a:pt x="196" y="34"/>
                    </a:lnTo>
                    <a:lnTo>
                      <a:pt x="196" y="33"/>
                    </a:lnTo>
                    <a:lnTo>
                      <a:pt x="198" y="33"/>
                    </a:lnTo>
                    <a:lnTo>
                      <a:pt x="199" y="33"/>
                    </a:lnTo>
                    <a:lnTo>
                      <a:pt x="198" y="33"/>
                    </a:lnTo>
                    <a:lnTo>
                      <a:pt x="199" y="34"/>
                    </a:lnTo>
                    <a:lnTo>
                      <a:pt x="198" y="35"/>
                    </a:lnTo>
                    <a:lnTo>
                      <a:pt x="199" y="34"/>
                    </a:lnTo>
                    <a:lnTo>
                      <a:pt x="199" y="35"/>
                    </a:lnTo>
                    <a:lnTo>
                      <a:pt x="200" y="37"/>
                    </a:lnTo>
                    <a:lnTo>
                      <a:pt x="200" y="35"/>
                    </a:lnTo>
                    <a:lnTo>
                      <a:pt x="202" y="35"/>
                    </a:lnTo>
                    <a:lnTo>
                      <a:pt x="203" y="35"/>
                    </a:lnTo>
                    <a:lnTo>
                      <a:pt x="204" y="37"/>
                    </a:lnTo>
                    <a:lnTo>
                      <a:pt x="204" y="35"/>
                    </a:lnTo>
                    <a:lnTo>
                      <a:pt x="203" y="34"/>
                    </a:lnTo>
                    <a:lnTo>
                      <a:pt x="202" y="34"/>
                    </a:lnTo>
                    <a:lnTo>
                      <a:pt x="200" y="33"/>
                    </a:lnTo>
                    <a:lnTo>
                      <a:pt x="200" y="32"/>
                    </a:lnTo>
                    <a:lnTo>
                      <a:pt x="200" y="30"/>
                    </a:lnTo>
                    <a:lnTo>
                      <a:pt x="203" y="30"/>
                    </a:lnTo>
                    <a:lnTo>
                      <a:pt x="203" y="29"/>
                    </a:lnTo>
                    <a:lnTo>
                      <a:pt x="203" y="28"/>
                    </a:lnTo>
                    <a:lnTo>
                      <a:pt x="203" y="26"/>
                    </a:lnTo>
                    <a:lnTo>
                      <a:pt x="202" y="26"/>
                    </a:lnTo>
                    <a:lnTo>
                      <a:pt x="202" y="25"/>
                    </a:lnTo>
                    <a:lnTo>
                      <a:pt x="203" y="25"/>
                    </a:lnTo>
                    <a:lnTo>
                      <a:pt x="204" y="25"/>
                    </a:lnTo>
                    <a:lnTo>
                      <a:pt x="204" y="24"/>
                    </a:lnTo>
                    <a:lnTo>
                      <a:pt x="203" y="24"/>
                    </a:lnTo>
                    <a:lnTo>
                      <a:pt x="203" y="22"/>
                    </a:lnTo>
                    <a:lnTo>
                      <a:pt x="204" y="22"/>
                    </a:lnTo>
                    <a:lnTo>
                      <a:pt x="204" y="21"/>
                    </a:lnTo>
                    <a:lnTo>
                      <a:pt x="204" y="20"/>
                    </a:lnTo>
                    <a:lnTo>
                      <a:pt x="203" y="20"/>
                    </a:lnTo>
                    <a:lnTo>
                      <a:pt x="203" y="18"/>
                    </a:lnTo>
                    <a:lnTo>
                      <a:pt x="202" y="18"/>
                    </a:lnTo>
                    <a:lnTo>
                      <a:pt x="202" y="17"/>
                    </a:lnTo>
                    <a:lnTo>
                      <a:pt x="203" y="17"/>
                    </a:lnTo>
                    <a:lnTo>
                      <a:pt x="203" y="16"/>
                    </a:lnTo>
                    <a:lnTo>
                      <a:pt x="202" y="16"/>
                    </a:lnTo>
                    <a:lnTo>
                      <a:pt x="202" y="15"/>
                    </a:lnTo>
                    <a:lnTo>
                      <a:pt x="202" y="13"/>
                    </a:lnTo>
                    <a:lnTo>
                      <a:pt x="202" y="12"/>
                    </a:lnTo>
                    <a:lnTo>
                      <a:pt x="202" y="11"/>
                    </a:lnTo>
                    <a:lnTo>
                      <a:pt x="202" y="9"/>
                    </a:lnTo>
                    <a:lnTo>
                      <a:pt x="202" y="8"/>
                    </a:lnTo>
                    <a:lnTo>
                      <a:pt x="203" y="8"/>
                    </a:lnTo>
                    <a:lnTo>
                      <a:pt x="203" y="7"/>
                    </a:lnTo>
                    <a:lnTo>
                      <a:pt x="204" y="7"/>
                    </a:lnTo>
                    <a:lnTo>
                      <a:pt x="205" y="7"/>
                    </a:lnTo>
                    <a:lnTo>
                      <a:pt x="205" y="5"/>
                    </a:lnTo>
                    <a:lnTo>
                      <a:pt x="207" y="5"/>
                    </a:lnTo>
                    <a:lnTo>
                      <a:pt x="207" y="7"/>
                    </a:lnTo>
                    <a:lnTo>
                      <a:pt x="208" y="7"/>
                    </a:lnTo>
                    <a:lnTo>
                      <a:pt x="208" y="5"/>
                    </a:lnTo>
                    <a:lnTo>
                      <a:pt x="209" y="5"/>
                    </a:lnTo>
                    <a:lnTo>
                      <a:pt x="212" y="8"/>
                    </a:lnTo>
                    <a:lnTo>
                      <a:pt x="213" y="11"/>
                    </a:lnTo>
                    <a:lnTo>
                      <a:pt x="217" y="12"/>
                    </a:lnTo>
                    <a:lnTo>
                      <a:pt x="219" y="15"/>
                    </a:lnTo>
                    <a:lnTo>
                      <a:pt x="220" y="15"/>
                    </a:lnTo>
                    <a:lnTo>
                      <a:pt x="221" y="15"/>
                    </a:lnTo>
                    <a:lnTo>
                      <a:pt x="224" y="15"/>
                    </a:lnTo>
                    <a:lnTo>
                      <a:pt x="225" y="15"/>
                    </a:lnTo>
                    <a:lnTo>
                      <a:pt x="226" y="15"/>
                    </a:lnTo>
                    <a:lnTo>
                      <a:pt x="228" y="15"/>
                    </a:lnTo>
                    <a:lnTo>
                      <a:pt x="230" y="15"/>
                    </a:lnTo>
                    <a:lnTo>
                      <a:pt x="232" y="15"/>
                    </a:lnTo>
                    <a:lnTo>
                      <a:pt x="233" y="15"/>
                    </a:lnTo>
                    <a:lnTo>
                      <a:pt x="234" y="15"/>
                    </a:lnTo>
                    <a:lnTo>
                      <a:pt x="239" y="16"/>
                    </a:lnTo>
                    <a:lnTo>
                      <a:pt x="242" y="16"/>
                    </a:lnTo>
                    <a:lnTo>
                      <a:pt x="243" y="16"/>
                    </a:lnTo>
                    <a:lnTo>
                      <a:pt x="243" y="17"/>
                    </a:lnTo>
                    <a:lnTo>
                      <a:pt x="245" y="17"/>
                    </a:lnTo>
                    <a:lnTo>
                      <a:pt x="245" y="18"/>
                    </a:lnTo>
                    <a:lnTo>
                      <a:pt x="246" y="20"/>
                    </a:lnTo>
                    <a:lnTo>
                      <a:pt x="246" y="21"/>
                    </a:lnTo>
                    <a:lnTo>
                      <a:pt x="246" y="22"/>
                    </a:lnTo>
                    <a:lnTo>
                      <a:pt x="247" y="22"/>
                    </a:lnTo>
                    <a:lnTo>
                      <a:pt x="247" y="24"/>
                    </a:lnTo>
                    <a:lnTo>
                      <a:pt x="249" y="24"/>
                    </a:lnTo>
                    <a:lnTo>
                      <a:pt x="249" y="25"/>
                    </a:lnTo>
                    <a:lnTo>
                      <a:pt x="250" y="25"/>
                    </a:lnTo>
                    <a:lnTo>
                      <a:pt x="250" y="26"/>
                    </a:lnTo>
                    <a:lnTo>
                      <a:pt x="251" y="26"/>
                    </a:lnTo>
                    <a:lnTo>
                      <a:pt x="251" y="28"/>
                    </a:lnTo>
                    <a:lnTo>
                      <a:pt x="253" y="28"/>
                    </a:lnTo>
                    <a:lnTo>
                      <a:pt x="253" y="26"/>
                    </a:lnTo>
                    <a:lnTo>
                      <a:pt x="254" y="26"/>
                    </a:lnTo>
                    <a:lnTo>
                      <a:pt x="254" y="25"/>
                    </a:lnTo>
                    <a:lnTo>
                      <a:pt x="254" y="24"/>
                    </a:lnTo>
                    <a:lnTo>
                      <a:pt x="255" y="24"/>
                    </a:lnTo>
                    <a:lnTo>
                      <a:pt x="255" y="22"/>
                    </a:lnTo>
                    <a:lnTo>
                      <a:pt x="256" y="22"/>
                    </a:lnTo>
                    <a:lnTo>
                      <a:pt x="258" y="22"/>
                    </a:lnTo>
                    <a:lnTo>
                      <a:pt x="259" y="22"/>
                    </a:lnTo>
                    <a:lnTo>
                      <a:pt x="259" y="21"/>
                    </a:lnTo>
                    <a:lnTo>
                      <a:pt x="260" y="21"/>
                    </a:lnTo>
                    <a:lnTo>
                      <a:pt x="262" y="21"/>
                    </a:lnTo>
                    <a:lnTo>
                      <a:pt x="262" y="20"/>
                    </a:lnTo>
                    <a:lnTo>
                      <a:pt x="263" y="20"/>
                    </a:lnTo>
                    <a:lnTo>
                      <a:pt x="264" y="20"/>
                    </a:lnTo>
                    <a:lnTo>
                      <a:pt x="266" y="20"/>
                    </a:lnTo>
                    <a:lnTo>
                      <a:pt x="266" y="18"/>
                    </a:lnTo>
                    <a:lnTo>
                      <a:pt x="266" y="20"/>
                    </a:lnTo>
                    <a:lnTo>
                      <a:pt x="266" y="18"/>
                    </a:lnTo>
                    <a:lnTo>
                      <a:pt x="267" y="18"/>
                    </a:lnTo>
                    <a:lnTo>
                      <a:pt x="268" y="18"/>
                    </a:lnTo>
                    <a:lnTo>
                      <a:pt x="270" y="18"/>
                    </a:lnTo>
                    <a:lnTo>
                      <a:pt x="271" y="18"/>
                    </a:lnTo>
                    <a:lnTo>
                      <a:pt x="272" y="18"/>
                    </a:lnTo>
                    <a:lnTo>
                      <a:pt x="274" y="18"/>
                    </a:lnTo>
                    <a:lnTo>
                      <a:pt x="274" y="17"/>
                    </a:lnTo>
                    <a:lnTo>
                      <a:pt x="275" y="18"/>
                    </a:lnTo>
                    <a:lnTo>
                      <a:pt x="277" y="21"/>
                    </a:lnTo>
                    <a:lnTo>
                      <a:pt x="279" y="21"/>
                    </a:lnTo>
                    <a:lnTo>
                      <a:pt x="280" y="21"/>
                    </a:lnTo>
                    <a:lnTo>
                      <a:pt x="281" y="22"/>
                    </a:lnTo>
                    <a:lnTo>
                      <a:pt x="283" y="22"/>
                    </a:lnTo>
                    <a:lnTo>
                      <a:pt x="284" y="22"/>
                    </a:lnTo>
                    <a:lnTo>
                      <a:pt x="285" y="22"/>
                    </a:lnTo>
                    <a:lnTo>
                      <a:pt x="285" y="21"/>
                    </a:lnTo>
                    <a:lnTo>
                      <a:pt x="287" y="21"/>
                    </a:lnTo>
                    <a:lnTo>
                      <a:pt x="287" y="20"/>
                    </a:lnTo>
                    <a:lnTo>
                      <a:pt x="288" y="20"/>
                    </a:lnTo>
                    <a:lnTo>
                      <a:pt x="289" y="20"/>
                    </a:lnTo>
                    <a:lnTo>
                      <a:pt x="291" y="20"/>
                    </a:lnTo>
                    <a:lnTo>
                      <a:pt x="291" y="18"/>
                    </a:lnTo>
                    <a:lnTo>
                      <a:pt x="292" y="18"/>
                    </a:lnTo>
                    <a:lnTo>
                      <a:pt x="292" y="20"/>
                    </a:lnTo>
                    <a:lnTo>
                      <a:pt x="293" y="20"/>
                    </a:lnTo>
                    <a:lnTo>
                      <a:pt x="293" y="18"/>
                    </a:lnTo>
                    <a:lnTo>
                      <a:pt x="293" y="20"/>
                    </a:lnTo>
                    <a:lnTo>
                      <a:pt x="294" y="20"/>
                    </a:lnTo>
                    <a:lnTo>
                      <a:pt x="296" y="20"/>
                    </a:lnTo>
                    <a:lnTo>
                      <a:pt x="296" y="21"/>
                    </a:lnTo>
                    <a:lnTo>
                      <a:pt x="297" y="21"/>
                    </a:lnTo>
                    <a:lnTo>
                      <a:pt x="298" y="21"/>
                    </a:lnTo>
                    <a:lnTo>
                      <a:pt x="298" y="22"/>
                    </a:lnTo>
                    <a:lnTo>
                      <a:pt x="301" y="24"/>
                    </a:lnTo>
                    <a:lnTo>
                      <a:pt x="302" y="25"/>
                    </a:lnTo>
                    <a:lnTo>
                      <a:pt x="304" y="25"/>
                    </a:lnTo>
                    <a:lnTo>
                      <a:pt x="305" y="25"/>
                    </a:lnTo>
                    <a:lnTo>
                      <a:pt x="305" y="26"/>
                    </a:lnTo>
                    <a:lnTo>
                      <a:pt x="306" y="26"/>
                    </a:lnTo>
                    <a:lnTo>
                      <a:pt x="306" y="25"/>
                    </a:lnTo>
                    <a:lnTo>
                      <a:pt x="306" y="26"/>
                    </a:lnTo>
                    <a:lnTo>
                      <a:pt x="306" y="25"/>
                    </a:lnTo>
                    <a:lnTo>
                      <a:pt x="306" y="24"/>
                    </a:lnTo>
                    <a:lnTo>
                      <a:pt x="308" y="24"/>
                    </a:lnTo>
                    <a:lnTo>
                      <a:pt x="308" y="22"/>
                    </a:lnTo>
                    <a:lnTo>
                      <a:pt x="309" y="22"/>
                    </a:lnTo>
                    <a:lnTo>
                      <a:pt x="310" y="22"/>
                    </a:lnTo>
                    <a:lnTo>
                      <a:pt x="311" y="22"/>
                    </a:lnTo>
                    <a:lnTo>
                      <a:pt x="313" y="22"/>
                    </a:lnTo>
                    <a:lnTo>
                      <a:pt x="313" y="21"/>
                    </a:lnTo>
                    <a:lnTo>
                      <a:pt x="313" y="22"/>
                    </a:lnTo>
                    <a:lnTo>
                      <a:pt x="314" y="22"/>
                    </a:lnTo>
                    <a:lnTo>
                      <a:pt x="314" y="21"/>
                    </a:lnTo>
                    <a:lnTo>
                      <a:pt x="314" y="22"/>
                    </a:lnTo>
                    <a:lnTo>
                      <a:pt x="315" y="22"/>
                    </a:lnTo>
                    <a:lnTo>
                      <a:pt x="315" y="21"/>
                    </a:lnTo>
                    <a:lnTo>
                      <a:pt x="317" y="21"/>
                    </a:lnTo>
                    <a:lnTo>
                      <a:pt x="318" y="21"/>
                    </a:lnTo>
                    <a:lnTo>
                      <a:pt x="319" y="21"/>
                    </a:lnTo>
                    <a:lnTo>
                      <a:pt x="319" y="20"/>
                    </a:lnTo>
                    <a:lnTo>
                      <a:pt x="321" y="20"/>
                    </a:lnTo>
                    <a:lnTo>
                      <a:pt x="321" y="18"/>
                    </a:lnTo>
                    <a:lnTo>
                      <a:pt x="322" y="18"/>
                    </a:lnTo>
                    <a:lnTo>
                      <a:pt x="322" y="17"/>
                    </a:lnTo>
                    <a:lnTo>
                      <a:pt x="323" y="17"/>
                    </a:lnTo>
                    <a:lnTo>
                      <a:pt x="323" y="16"/>
                    </a:lnTo>
                    <a:lnTo>
                      <a:pt x="325" y="16"/>
                    </a:lnTo>
                    <a:lnTo>
                      <a:pt x="325" y="17"/>
                    </a:lnTo>
                    <a:lnTo>
                      <a:pt x="326" y="17"/>
                    </a:lnTo>
                    <a:lnTo>
                      <a:pt x="327" y="17"/>
                    </a:lnTo>
                    <a:lnTo>
                      <a:pt x="328" y="17"/>
                    </a:lnTo>
                    <a:lnTo>
                      <a:pt x="330" y="17"/>
                    </a:lnTo>
                    <a:lnTo>
                      <a:pt x="331" y="17"/>
                    </a:lnTo>
                    <a:lnTo>
                      <a:pt x="331" y="18"/>
                    </a:lnTo>
                    <a:lnTo>
                      <a:pt x="331" y="17"/>
                    </a:lnTo>
                    <a:lnTo>
                      <a:pt x="332" y="18"/>
                    </a:lnTo>
                    <a:lnTo>
                      <a:pt x="334" y="18"/>
                    </a:lnTo>
                    <a:lnTo>
                      <a:pt x="335" y="18"/>
                    </a:lnTo>
                    <a:lnTo>
                      <a:pt x="335" y="20"/>
                    </a:lnTo>
                    <a:lnTo>
                      <a:pt x="336" y="20"/>
                    </a:lnTo>
                    <a:lnTo>
                      <a:pt x="336" y="21"/>
                    </a:lnTo>
                    <a:lnTo>
                      <a:pt x="338" y="21"/>
                    </a:lnTo>
                    <a:lnTo>
                      <a:pt x="339" y="22"/>
                    </a:lnTo>
                    <a:lnTo>
                      <a:pt x="340" y="22"/>
                    </a:lnTo>
                    <a:lnTo>
                      <a:pt x="340" y="24"/>
                    </a:lnTo>
                    <a:lnTo>
                      <a:pt x="342" y="24"/>
                    </a:lnTo>
                    <a:lnTo>
                      <a:pt x="342" y="25"/>
                    </a:lnTo>
                    <a:lnTo>
                      <a:pt x="343" y="25"/>
                    </a:lnTo>
                    <a:lnTo>
                      <a:pt x="344" y="25"/>
                    </a:lnTo>
                    <a:lnTo>
                      <a:pt x="344" y="24"/>
                    </a:lnTo>
                    <a:lnTo>
                      <a:pt x="346" y="18"/>
                    </a:lnTo>
                    <a:lnTo>
                      <a:pt x="346" y="17"/>
                    </a:lnTo>
                    <a:lnTo>
                      <a:pt x="347" y="16"/>
                    </a:lnTo>
                    <a:lnTo>
                      <a:pt x="348" y="16"/>
                    </a:lnTo>
                    <a:lnTo>
                      <a:pt x="349" y="16"/>
                    </a:lnTo>
                    <a:lnTo>
                      <a:pt x="351" y="16"/>
                    </a:lnTo>
                    <a:lnTo>
                      <a:pt x="351" y="17"/>
                    </a:lnTo>
                    <a:lnTo>
                      <a:pt x="352" y="17"/>
                    </a:lnTo>
                    <a:lnTo>
                      <a:pt x="353" y="17"/>
                    </a:lnTo>
                    <a:lnTo>
                      <a:pt x="355" y="18"/>
                    </a:lnTo>
                    <a:lnTo>
                      <a:pt x="356" y="18"/>
                    </a:lnTo>
                    <a:lnTo>
                      <a:pt x="357" y="20"/>
                    </a:lnTo>
                    <a:lnTo>
                      <a:pt x="359" y="20"/>
                    </a:lnTo>
                    <a:lnTo>
                      <a:pt x="360" y="20"/>
                    </a:lnTo>
                    <a:lnTo>
                      <a:pt x="360" y="21"/>
                    </a:lnTo>
                    <a:lnTo>
                      <a:pt x="361" y="21"/>
                    </a:lnTo>
                    <a:lnTo>
                      <a:pt x="363" y="22"/>
                    </a:lnTo>
                    <a:lnTo>
                      <a:pt x="364" y="22"/>
                    </a:lnTo>
                    <a:lnTo>
                      <a:pt x="364" y="24"/>
                    </a:lnTo>
                    <a:lnTo>
                      <a:pt x="365" y="24"/>
                    </a:lnTo>
                    <a:lnTo>
                      <a:pt x="366" y="24"/>
                    </a:lnTo>
                    <a:lnTo>
                      <a:pt x="366" y="25"/>
                    </a:lnTo>
                    <a:lnTo>
                      <a:pt x="366" y="24"/>
                    </a:lnTo>
                    <a:lnTo>
                      <a:pt x="366" y="22"/>
                    </a:lnTo>
                    <a:lnTo>
                      <a:pt x="365" y="22"/>
                    </a:lnTo>
                    <a:lnTo>
                      <a:pt x="365" y="21"/>
                    </a:lnTo>
                    <a:lnTo>
                      <a:pt x="366" y="21"/>
                    </a:lnTo>
                    <a:lnTo>
                      <a:pt x="365" y="21"/>
                    </a:lnTo>
                    <a:lnTo>
                      <a:pt x="365" y="20"/>
                    </a:lnTo>
                    <a:lnTo>
                      <a:pt x="365" y="18"/>
                    </a:lnTo>
                    <a:lnTo>
                      <a:pt x="365" y="17"/>
                    </a:lnTo>
                    <a:lnTo>
                      <a:pt x="365" y="16"/>
                    </a:lnTo>
                    <a:lnTo>
                      <a:pt x="365" y="15"/>
                    </a:lnTo>
                    <a:lnTo>
                      <a:pt x="365" y="13"/>
                    </a:lnTo>
                    <a:lnTo>
                      <a:pt x="365" y="12"/>
                    </a:lnTo>
                    <a:lnTo>
                      <a:pt x="366" y="11"/>
                    </a:lnTo>
                    <a:lnTo>
                      <a:pt x="366" y="9"/>
                    </a:lnTo>
                    <a:lnTo>
                      <a:pt x="365" y="9"/>
                    </a:lnTo>
                    <a:lnTo>
                      <a:pt x="366" y="9"/>
                    </a:lnTo>
                    <a:lnTo>
                      <a:pt x="366" y="8"/>
                    </a:lnTo>
                    <a:lnTo>
                      <a:pt x="368" y="8"/>
                    </a:lnTo>
                    <a:lnTo>
                      <a:pt x="368" y="7"/>
                    </a:lnTo>
                    <a:lnTo>
                      <a:pt x="368" y="8"/>
                    </a:lnTo>
                    <a:lnTo>
                      <a:pt x="368" y="7"/>
                    </a:lnTo>
                    <a:lnTo>
                      <a:pt x="368" y="5"/>
                    </a:lnTo>
                    <a:lnTo>
                      <a:pt x="369" y="5"/>
                    </a:lnTo>
                    <a:lnTo>
                      <a:pt x="369" y="4"/>
                    </a:lnTo>
                    <a:lnTo>
                      <a:pt x="370" y="4"/>
                    </a:lnTo>
                    <a:lnTo>
                      <a:pt x="372" y="4"/>
                    </a:lnTo>
                    <a:lnTo>
                      <a:pt x="372" y="5"/>
                    </a:lnTo>
                    <a:lnTo>
                      <a:pt x="373" y="5"/>
                    </a:lnTo>
                    <a:lnTo>
                      <a:pt x="373" y="4"/>
                    </a:lnTo>
                    <a:lnTo>
                      <a:pt x="374" y="4"/>
                    </a:lnTo>
                    <a:lnTo>
                      <a:pt x="376" y="4"/>
                    </a:lnTo>
                    <a:lnTo>
                      <a:pt x="377" y="4"/>
                    </a:lnTo>
                    <a:lnTo>
                      <a:pt x="378" y="4"/>
                    </a:lnTo>
                    <a:lnTo>
                      <a:pt x="380" y="4"/>
                    </a:lnTo>
                    <a:lnTo>
                      <a:pt x="381" y="4"/>
                    </a:lnTo>
                    <a:lnTo>
                      <a:pt x="381" y="3"/>
                    </a:lnTo>
                    <a:lnTo>
                      <a:pt x="382" y="3"/>
                    </a:lnTo>
                    <a:lnTo>
                      <a:pt x="382" y="4"/>
                    </a:lnTo>
                    <a:lnTo>
                      <a:pt x="383" y="4"/>
                    </a:lnTo>
                    <a:lnTo>
                      <a:pt x="383" y="3"/>
                    </a:lnTo>
                    <a:lnTo>
                      <a:pt x="383" y="4"/>
                    </a:lnTo>
                    <a:lnTo>
                      <a:pt x="383" y="3"/>
                    </a:lnTo>
                    <a:lnTo>
                      <a:pt x="385" y="3"/>
                    </a:lnTo>
                    <a:lnTo>
                      <a:pt x="385" y="1"/>
                    </a:lnTo>
                    <a:lnTo>
                      <a:pt x="386" y="1"/>
                    </a:lnTo>
                    <a:lnTo>
                      <a:pt x="386" y="3"/>
                    </a:lnTo>
                    <a:lnTo>
                      <a:pt x="387" y="3"/>
                    </a:lnTo>
                    <a:lnTo>
                      <a:pt x="387" y="1"/>
                    </a:lnTo>
                    <a:lnTo>
                      <a:pt x="389" y="1"/>
                    </a:lnTo>
                    <a:lnTo>
                      <a:pt x="390" y="1"/>
                    </a:lnTo>
                    <a:lnTo>
                      <a:pt x="391" y="1"/>
                    </a:lnTo>
                    <a:lnTo>
                      <a:pt x="393" y="0"/>
                    </a:lnTo>
                    <a:lnTo>
                      <a:pt x="391" y="1"/>
                    </a:lnTo>
                    <a:lnTo>
                      <a:pt x="391" y="3"/>
                    </a:lnTo>
                    <a:lnTo>
                      <a:pt x="393" y="5"/>
                    </a:lnTo>
                    <a:lnTo>
                      <a:pt x="394" y="8"/>
                    </a:lnTo>
                    <a:lnTo>
                      <a:pt x="394" y="9"/>
                    </a:lnTo>
                    <a:lnTo>
                      <a:pt x="394" y="11"/>
                    </a:lnTo>
                    <a:lnTo>
                      <a:pt x="394" y="12"/>
                    </a:lnTo>
                    <a:lnTo>
                      <a:pt x="394" y="13"/>
                    </a:lnTo>
                    <a:lnTo>
                      <a:pt x="395" y="13"/>
                    </a:lnTo>
                    <a:lnTo>
                      <a:pt x="395" y="15"/>
                    </a:lnTo>
                    <a:lnTo>
                      <a:pt x="395" y="16"/>
                    </a:lnTo>
                    <a:lnTo>
                      <a:pt x="395" y="17"/>
                    </a:lnTo>
                    <a:lnTo>
                      <a:pt x="397" y="17"/>
                    </a:lnTo>
                    <a:lnTo>
                      <a:pt x="398" y="17"/>
                    </a:lnTo>
                    <a:lnTo>
                      <a:pt x="399" y="17"/>
                    </a:lnTo>
                    <a:lnTo>
                      <a:pt x="400" y="17"/>
                    </a:lnTo>
                    <a:lnTo>
                      <a:pt x="400" y="16"/>
                    </a:lnTo>
                    <a:lnTo>
                      <a:pt x="400" y="17"/>
                    </a:lnTo>
                    <a:lnTo>
                      <a:pt x="402" y="18"/>
                    </a:lnTo>
                    <a:lnTo>
                      <a:pt x="402" y="20"/>
                    </a:lnTo>
                    <a:lnTo>
                      <a:pt x="402" y="21"/>
                    </a:lnTo>
                    <a:lnTo>
                      <a:pt x="402" y="22"/>
                    </a:lnTo>
                    <a:lnTo>
                      <a:pt x="403" y="24"/>
                    </a:lnTo>
                    <a:lnTo>
                      <a:pt x="403" y="25"/>
                    </a:lnTo>
                    <a:lnTo>
                      <a:pt x="403" y="26"/>
                    </a:lnTo>
                    <a:lnTo>
                      <a:pt x="403" y="28"/>
                    </a:lnTo>
                    <a:lnTo>
                      <a:pt x="403" y="29"/>
                    </a:lnTo>
                    <a:lnTo>
                      <a:pt x="403" y="30"/>
                    </a:lnTo>
                    <a:lnTo>
                      <a:pt x="404" y="30"/>
                    </a:lnTo>
                    <a:lnTo>
                      <a:pt x="404" y="32"/>
                    </a:lnTo>
                    <a:lnTo>
                      <a:pt x="406" y="32"/>
                    </a:lnTo>
                    <a:lnTo>
                      <a:pt x="406" y="33"/>
                    </a:lnTo>
                    <a:lnTo>
                      <a:pt x="407" y="33"/>
                    </a:lnTo>
                    <a:lnTo>
                      <a:pt x="407" y="34"/>
                    </a:lnTo>
                    <a:lnTo>
                      <a:pt x="406" y="34"/>
                    </a:lnTo>
                    <a:lnTo>
                      <a:pt x="404" y="34"/>
                    </a:lnTo>
                    <a:lnTo>
                      <a:pt x="404" y="35"/>
                    </a:lnTo>
                    <a:lnTo>
                      <a:pt x="403" y="37"/>
                    </a:lnTo>
                    <a:lnTo>
                      <a:pt x="403" y="38"/>
                    </a:lnTo>
                    <a:lnTo>
                      <a:pt x="402" y="38"/>
                    </a:lnTo>
                    <a:lnTo>
                      <a:pt x="402" y="39"/>
                    </a:lnTo>
                    <a:lnTo>
                      <a:pt x="402" y="41"/>
                    </a:lnTo>
                    <a:lnTo>
                      <a:pt x="402" y="42"/>
                    </a:lnTo>
                    <a:lnTo>
                      <a:pt x="403" y="42"/>
                    </a:lnTo>
                    <a:lnTo>
                      <a:pt x="403" y="43"/>
                    </a:lnTo>
                    <a:lnTo>
                      <a:pt x="404" y="43"/>
                    </a:lnTo>
                    <a:lnTo>
                      <a:pt x="404" y="45"/>
                    </a:lnTo>
                    <a:lnTo>
                      <a:pt x="403" y="45"/>
                    </a:lnTo>
                    <a:lnTo>
                      <a:pt x="403" y="46"/>
                    </a:lnTo>
                    <a:lnTo>
                      <a:pt x="402" y="46"/>
                    </a:lnTo>
                    <a:lnTo>
                      <a:pt x="402" y="47"/>
                    </a:lnTo>
                    <a:lnTo>
                      <a:pt x="400" y="47"/>
                    </a:lnTo>
                    <a:lnTo>
                      <a:pt x="400" y="49"/>
                    </a:lnTo>
                    <a:lnTo>
                      <a:pt x="399" y="49"/>
                    </a:lnTo>
                    <a:lnTo>
                      <a:pt x="398" y="49"/>
                    </a:lnTo>
                    <a:lnTo>
                      <a:pt x="398" y="50"/>
                    </a:lnTo>
                    <a:lnTo>
                      <a:pt x="398" y="51"/>
                    </a:lnTo>
                    <a:lnTo>
                      <a:pt x="398" y="52"/>
                    </a:lnTo>
                    <a:lnTo>
                      <a:pt x="398" y="54"/>
                    </a:lnTo>
                    <a:lnTo>
                      <a:pt x="397" y="54"/>
                    </a:lnTo>
                    <a:lnTo>
                      <a:pt x="397" y="55"/>
                    </a:lnTo>
                    <a:lnTo>
                      <a:pt x="397" y="56"/>
                    </a:lnTo>
                    <a:lnTo>
                      <a:pt x="397" y="58"/>
                    </a:lnTo>
                    <a:lnTo>
                      <a:pt x="398" y="58"/>
                    </a:lnTo>
                    <a:lnTo>
                      <a:pt x="398" y="59"/>
                    </a:lnTo>
                    <a:lnTo>
                      <a:pt x="399" y="58"/>
                    </a:lnTo>
                    <a:lnTo>
                      <a:pt x="399" y="59"/>
                    </a:lnTo>
                    <a:lnTo>
                      <a:pt x="400" y="59"/>
                    </a:lnTo>
                    <a:lnTo>
                      <a:pt x="400" y="60"/>
                    </a:lnTo>
                    <a:lnTo>
                      <a:pt x="402" y="60"/>
                    </a:lnTo>
                    <a:lnTo>
                      <a:pt x="402" y="62"/>
                    </a:lnTo>
                    <a:lnTo>
                      <a:pt x="402" y="63"/>
                    </a:lnTo>
                    <a:lnTo>
                      <a:pt x="403" y="63"/>
                    </a:lnTo>
                    <a:lnTo>
                      <a:pt x="403" y="64"/>
                    </a:lnTo>
                    <a:lnTo>
                      <a:pt x="403" y="63"/>
                    </a:lnTo>
                    <a:lnTo>
                      <a:pt x="403" y="64"/>
                    </a:lnTo>
                    <a:lnTo>
                      <a:pt x="404" y="64"/>
                    </a:lnTo>
                    <a:lnTo>
                      <a:pt x="404" y="66"/>
                    </a:lnTo>
                    <a:lnTo>
                      <a:pt x="406" y="66"/>
                    </a:lnTo>
                    <a:lnTo>
                      <a:pt x="407" y="66"/>
                    </a:lnTo>
                    <a:lnTo>
                      <a:pt x="407" y="67"/>
                    </a:lnTo>
                    <a:lnTo>
                      <a:pt x="407" y="68"/>
                    </a:lnTo>
                    <a:lnTo>
                      <a:pt x="408" y="68"/>
                    </a:lnTo>
                    <a:lnTo>
                      <a:pt x="407" y="68"/>
                    </a:lnTo>
                    <a:lnTo>
                      <a:pt x="408" y="68"/>
                    </a:lnTo>
                    <a:lnTo>
                      <a:pt x="408" y="70"/>
                    </a:lnTo>
                    <a:lnTo>
                      <a:pt x="408" y="71"/>
                    </a:lnTo>
                    <a:lnTo>
                      <a:pt x="410" y="71"/>
                    </a:lnTo>
                    <a:lnTo>
                      <a:pt x="411" y="71"/>
                    </a:lnTo>
                    <a:lnTo>
                      <a:pt x="411" y="72"/>
                    </a:lnTo>
                    <a:lnTo>
                      <a:pt x="412" y="72"/>
                    </a:lnTo>
                    <a:lnTo>
                      <a:pt x="412" y="73"/>
                    </a:lnTo>
                    <a:lnTo>
                      <a:pt x="414" y="72"/>
                    </a:lnTo>
                    <a:lnTo>
                      <a:pt x="414" y="73"/>
                    </a:lnTo>
                    <a:lnTo>
                      <a:pt x="412" y="75"/>
                    </a:lnTo>
                    <a:lnTo>
                      <a:pt x="414" y="75"/>
                    </a:lnTo>
                    <a:lnTo>
                      <a:pt x="412" y="75"/>
                    </a:lnTo>
                    <a:lnTo>
                      <a:pt x="412" y="76"/>
                    </a:lnTo>
                    <a:lnTo>
                      <a:pt x="412" y="77"/>
                    </a:lnTo>
                    <a:lnTo>
                      <a:pt x="412" y="79"/>
                    </a:lnTo>
                    <a:lnTo>
                      <a:pt x="412" y="80"/>
                    </a:lnTo>
                    <a:lnTo>
                      <a:pt x="414" y="80"/>
                    </a:lnTo>
                    <a:lnTo>
                      <a:pt x="414" y="81"/>
                    </a:lnTo>
                    <a:lnTo>
                      <a:pt x="414" y="83"/>
                    </a:lnTo>
                    <a:lnTo>
                      <a:pt x="414" y="84"/>
                    </a:lnTo>
                    <a:lnTo>
                      <a:pt x="415" y="84"/>
                    </a:lnTo>
                    <a:lnTo>
                      <a:pt x="414" y="84"/>
                    </a:lnTo>
                    <a:lnTo>
                      <a:pt x="414" y="85"/>
                    </a:lnTo>
                    <a:lnTo>
                      <a:pt x="415" y="85"/>
                    </a:lnTo>
                    <a:lnTo>
                      <a:pt x="415" y="87"/>
                    </a:lnTo>
                    <a:lnTo>
                      <a:pt x="415" y="88"/>
                    </a:lnTo>
                    <a:lnTo>
                      <a:pt x="415" y="89"/>
                    </a:lnTo>
                    <a:lnTo>
                      <a:pt x="416" y="89"/>
                    </a:lnTo>
                    <a:lnTo>
                      <a:pt x="415" y="89"/>
                    </a:lnTo>
                    <a:lnTo>
                      <a:pt x="416" y="89"/>
                    </a:lnTo>
                    <a:lnTo>
                      <a:pt x="416" y="90"/>
                    </a:lnTo>
                    <a:lnTo>
                      <a:pt x="415" y="90"/>
                    </a:lnTo>
                    <a:lnTo>
                      <a:pt x="415" y="92"/>
                    </a:lnTo>
                    <a:lnTo>
                      <a:pt x="414" y="92"/>
                    </a:lnTo>
                    <a:lnTo>
                      <a:pt x="415" y="92"/>
                    </a:lnTo>
                    <a:lnTo>
                      <a:pt x="414" y="92"/>
                    </a:lnTo>
                    <a:lnTo>
                      <a:pt x="414" y="93"/>
                    </a:lnTo>
                    <a:lnTo>
                      <a:pt x="415" y="93"/>
                    </a:lnTo>
                    <a:lnTo>
                      <a:pt x="414" y="93"/>
                    </a:lnTo>
                    <a:lnTo>
                      <a:pt x="414" y="94"/>
                    </a:lnTo>
                    <a:lnTo>
                      <a:pt x="415" y="94"/>
                    </a:lnTo>
                    <a:lnTo>
                      <a:pt x="415" y="96"/>
                    </a:lnTo>
                    <a:lnTo>
                      <a:pt x="415" y="97"/>
                    </a:lnTo>
                    <a:lnTo>
                      <a:pt x="415" y="96"/>
                    </a:lnTo>
                    <a:lnTo>
                      <a:pt x="415" y="97"/>
                    </a:lnTo>
                    <a:lnTo>
                      <a:pt x="416" y="97"/>
                    </a:lnTo>
                    <a:lnTo>
                      <a:pt x="416" y="98"/>
                    </a:lnTo>
                    <a:lnTo>
                      <a:pt x="415" y="98"/>
                    </a:lnTo>
                    <a:lnTo>
                      <a:pt x="415" y="100"/>
                    </a:lnTo>
                    <a:lnTo>
                      <a:pt x="416" y="100"/>
                    </a:lnTo>
                    <a:lnTo>
                      <a:pt x="416" y="101"/>
                    </a:lnTo>
                    <a:lnTo>
                      <a:pt x="416" y="102"/>
                    </a:lnTo>
                    <a:lnTo>
                      <a:pt x="418" y="102"/>
                    </a:lnTo>
                    <a:lnTo>
                      <a:pt x="418" y="104"/>
                    </a:lnTo>
                    <a:lnTo>
                      <a:pt x="418" y="105"/>
                    </a:lnTo>
                    <a:lnTo>
                      <a:pt x="418" y="106"/>
                    </a:lnTo>
                    <a:lnTo>
                      <a:pt x="418" y="107"/>
                    </a:lnTo>
                    <a:lnTo>
                      <a:pt x="418" y="109"/>
                    </a:lnTo>
                    <a:lnTo>
                      <a:pt x="416" y="109"/>
                    </a:lnTo>
                    <a:lnTo>
                      <a:pt x="416" y="110"/>
                    </a:lnTo>
                    <a:lnTo>
                      <a:pt x="416" y="111"/>
                    </a:lnTo>
                    <a:lnTo>
                      <a:pt x="416" y="113"/>
                    </a:lnTo>
                    <a:lnTo>
                      <a:pt x="415" y="113"/>
                    </a:lnTo>
                    <a:lnTo>
                      <a:pt x="415" y="114"/>
                    </a:lnTo>
                    <a:lnTo>
                      <a:pt x="414" y="114"/>
                    </a:lnTo>
                    <a:lnTo>
                      <a:pt x="414" y="115"/>
                    </a:lnTo>
                    <a:lnTo>
                      <a:pt x="412" y="117"/>
                    </a:lnTo>
                    <a:lnTo>
                      <a:pt x="411" y="117"/>
                    </a:lnTo>
                    <a:lnTo>
                      <a:pt x="410" y="117"/>
                    </a:lnTo>
                    <a:lnTo>
                      <a:pt x="408" y="117"/>
                    </a:lnTo>
                    <a:lnTo>
                      <a:pt x="407" y="117"/>
                    </a:lnTo>
                    <a:lnTo>
                      <a:pt x="407" y="118"/>
                    </a:lnTo>
                    <a:lnTo>
                      <a:pt x="406" y="118"/>
                    </a:lnTo>
                    <a:lnTo>
                      <a:pt x="404" y="118"/>
                    </a:lnTo>
                    <a:lnTo>
                      <a:pt x="403" y="118"/>
                    </a:lnTo>
                    <a:lnTo>
                      <a:pt x="402" y="118"/>
                    </a:lnTo>
                    <a:lnTo>
                      <a:pt x="400" y="118"/>
                    </a:lnTo>
                    <a:lnTo>
                      <a:pt x="399" y="118"/>
                    </a:lnTo>
                    <a:lnTo>
                      <a:pt x="399" y="117"/>
                    </a:lnTo>
                    <a:lnTo>
                      <a:pt x="398" y="118"/>
                    </a:lnTo>
                    <a:lnTo>
                      <a:pt x="397" y="118"/>
                    </a:lnTo>
                    <a:lnTo>
                      <a:pt x="397" y="119"/>
                    </a:lnTo>
                    <a:lnTo>
                      <a:pt x="397" y="121"/>
                    </a:lnTo>
                    <a:lnTo>
                      <a:pt x="398" y="121"/>
                    </a:lnTo>
                    <a:lnTo>
                      <a:pt x="398" y="122"/>
                    </a:lnTo>
                    <a:lnTo>
                      <a:pt x="398" y="123"/>
                    </a:lnTo>
                    <a:lnTo>
                      <a:pt x="399" y="123"/>
                    </a:lnTo>
                    <a:lnTo>
                      <a:pt x="399" y="124"/>
                    </a:lnTo>
                    <a:lnTo>
                      <a:pt x="399" y="126"/>
                    </a:lnTo>
                    <a:lnTo>
                      <a:pt x="400" y="126"/>
                    </a:lnTo>
                    <a:lnTo>
                      <a:pt x="399" y="126"/>
                    </a:lnTo>
                    <a:lnTo>
                      <a:pt x="399" y="127"/>
                    </a:lnTo>
                    <a:lnTo>
                      <a:pt x="400" y="127"/>
                    </a:lnTo>
                    <a:lnTo>
                      <a:pt x="400" y="128"/>
                    </a:lnTo>
                    <a:lnTo>
                      <a:pt x="399" y="128"/>
                    </a:lnTo>
                    <a:lnTo>
                      <a:pt x="399" y="130"/>
                    </a:lnTo>
                    <a:lnTo>
                      <a:pt x="400" y="130"/>
                    </a:lnTo>
                    <a:lnTo>
                      <a:pt x="400" y="128"/>
                    </a:lnTo>
                    <a:lnTo>
                      <a:pt x="402" y="128"/>
                    </a:lnTo>
                    <a:lnTo>
                      <a:pt x="402" y="130"/>
                    </a:lnTo>
                    <a:lnTo>
                      <a:pt x="403" y="130"/>
                    </a:lnTo>
                    <a:lnTo>
                      <a:pt x="404" y="130"/>
                    </a:lnTo>
                    <a:lnTo>
                      <a:pt x="406" y="130"/>
                    </a:lnTo>
                    <a:lnTo>
                      <a:pt x="406" y="128"/>
                    </a:lnTo>
                    <a:lnTo>
                      <a:pt x="407" y="128"/>
                    </a:lnTo>
                    <a:lnTo>
                      <a:pt x="406" y="128"/>
                    </a:lnTo>
                    <a:lnTo>
                      <a:pt x="407" y="128"/>
                    </a:lnTo>
                    <a:lnTo>
                      <a:pt x="408" y="128"/>
                    </a:lnTo>
                    <a:lnTo>
                      <a:pt x="408" y="127"/>
                    </a:lnTo>
                    <a:lnTo>
                      <a:pt x="408" y="128"/>
                    </a:lnTo>
                    <a:lnTo>
                      <a:pt x="408" y="127"/>
                    </a:lnTo>
                    <a:lnTo>
                      <a:pt x="410" y="127"/>
                    </a:lnTo>
                    <a:lnTo>
                      <a:pt x="411" y="127"/>
                    </a:lnTo>
                    <a:lnTo>
                      <a:pt x="411" y="128"/>
                    </a:lnTo>
                    <a:lnTo>
                      <a:pt x="412" y="128"/>
                    </a:lnTo>
                    <a:lnTo>
                      <a:pt x="412" y="130"/>
                    </a:lnTo>
                    <a:lnTo>
                      <a:pt x="412" y="128"/>
                    </a:lnTo>
                    <a:lnTo>
                      <a:pt x="414" y="128"/>
                    </a:lnTo>
                    <a:lnTo>
                      <a:pt x="414" y="127"/>
                    </a:lnTo>
                    <a:lnTo>
                      <a:pt x="415" y="127"/>
                    </a:lnTo>
                    <a:lnTo>
                      <a:pt x="415" y="128"/>
                    </a:lnTo>
                    <a:lnTo>
                      <a:pt x="416" y="128"/>
                    </a:lnTo>
                    <a:lnTo>
                      <a:pt x="418" y="128"/>
                    </a:lnTo>
                    <a:lnTo>
                      <a:pt x="419" y="128"/>
                    </a:lnTo>
                    <a:lnTo>
                      <a:pt x="419" y="127"/>
                    </a:lnTo>
                    <a:lnTo>
                      <a:pt x="419" y="128"/>
                    </a:lnTo>
                    <a:lnTo>
                      <a:pt x="420" y="128"/>
                    </a:lnTo>
                    <a:lnTo>
                      <a:pt x="420" y="130"/>
                    </a:lnTo>
                    <a:lnTo>
                      <a:pt x="420" y="131"/>
                    </a:lnTo>
                    <a:lnTo>
                      <a:pt x="420" y="132"/>
                    </a:lnTo>
                    <a:lnTo>
                      <a:pt x="420" y="131"/>
                    </a:lnTo>
                    <a:lnTo>
                      <a:pt x="421" y="131"/>
                    </a:lnTo>
                    <a:lnTo>
                      <a:pt x="421" y="130"/>
                    </a:lnTo>
                    <a:lnTo>
                      <a:pt x="423" y="130"/>
                    </a:lnTo>
                    <a:lnTo>
                      <a:pt x="423" y="128"/>
                    </a:lnTo>
                    <a:lnTo>
                      <a:pt x="423" y="127"/>
                    </a:lnTo>
                    <a:lnTo>
                      <a:pt x="424" y="127"/>
                    </a:lnTo>
                    <a:lnTo>
                      <a:pt x="425" y="127"/>
                    </a:lnTo>
                    <a:lnTo>
                      <a:pt x="425" y="126"/>
                    </a:lnTo>
                    <a:lnTo>
                      <a:pt x="427" y="126"/>
                    </a:lnTo>
                    <a:lnTo>
                      <a:pt x="427" y="124"/>
                    </a:lnTo>
                    <a:lnTo>
                      <a:pt x="427" y="123"/>
                    </a:lnTo>
                    <a:lnTo>
                      <a:pt x="428" y="123"/>
                    </a:lnTo>
                    <a:lnTo>
                      <a:pt x="429" y="123"/>
                    </a:lnTo>
                    <a:lnTo>
                      <a:pt x="432" y="123"/>
                    </a:lnTo>
                    <a:lnTo>
                      <a:pt x="432" y="124"/>
                    </a:lnTo>
                    <a:lnTo>
                      <a:pt x="433" y="124"/>
                    </a:lnTo>
                    <a:lnTo>
                      <a:pt x="435" y="124"/>
                    </a:lnTo>
                    <a:lnTo>
                      <a:pt x="436" y="124"/>
                    </a:lnTo>
                    <a:lnTo>
                      <a:pt x="436" y="126"/>
                    </a:lnTo>
                    <a:lnTo>
                      <a:pt x="437" y="126"/>
                    </a:lnTo>
                    <a:lnTo>
                      <a:pt x="437" y="124"/>
                    </a:lnTo>
                    <a:lnTo>
                      <a:pt x="438" y="124"/>
                    </a:lnTo>
                    <a:lnTo>
                      <a:pt x="438" y="126"/>
                    </a:lnTo>
                    <a:lnTo>
                      <a:pt x="440" y="126"/>
                    </a:lnTo>
                    <a:lnTo>
                      <a:pt x="440" y="127"/>
                    </a:lnTo>
                    <a:lnTo>
                      <a:pt x="441" y="127"/>
                    </a:lnTo>
                    <a:lnTo>
                      <a:pt x="440" y="128"/>
                    </a:lnTo>
                    <a:lnTo>
                      <a:pt x="440" y="130"/>
                    </a:lnTo>
                    <a:lnTo>
                      <a:pt x="441" y="130"/>
                    </a:lnTo>
                    <a:lnTo>
                      <a:pt x="442" y="130"/>
                    </a:lnTo>
                    <a:lnTo>
                      <a:pt x="444" y="130"/>
                    </a:lnTo>
                    <a:lnTo>
                      <a:pt x="445" y="131"/>
                    </a:lnTo>
                    <a:lnTo>
                      <a:pt x="446" y="131"/>
                    </a:lnTo>
                    <a:lnTo>
                      <a:pt x="448" y="131"/>
                    </a:lnTo>
                    <a:lnTo>
                      <a:pt x="449" y="131"/>
                    </a:lnTo>
                    <a:lnTo>
                      <a:pt x="450" y="131"/>
                    </a:lnTo>
                    <a:lnTo>
                      <a:pt x="452" y="131"/>
                    </a:lnTo>
                    <a:lnTo>
                      <a:pt x="453" y="131"/>
                    </a:lnTo>
                    <a:lnTo>
                      <a:pt x="454" y="131"/>
                    </a:lnTo>
                    <a:lnTo>
                      <a:pt x="454" y="132"/>
                    </a:lnTo>
                    <a:lnTo>
                      <a:pt x="455" y="132"/>
                    </a:lnTo>
                    <a:lnTo>
                      <a:pt x="457" y="132"/>
                    </a:lnTo>
                    <a:lnTo>
                      <a:pt x="458" y="132"/>
                    </a:lnTo>
                    <a:lnTo>
                      <a:pt x="459" y="132"/>
                    </a:lnTo>
                    <a:lnTo>
                      <a:pt x="461" y="132"/>
                    </a:lnTo>
                    <a:lnTo>
                      <a:pt x="462" y="132"/>
                    </a:lnTo>
                    <a:lnTo>
                      <a:pt x="462" y="131"/>
                    </a:lnTo>
                    <a:lnTo>
                      <a:pt x="463" y="131"/>
                    </a:lnTo>
                    <a:lnTo>
                      <a:pt x="465" y="131"/>
                    </a:lnTo>
                    <a:lnTo>
                      <a:pt x="465" y="130"/>
                    </a:lnTo>
                    <a:lnTo>
                      <a:pt x="465" y="131"/>
                    </a:lnTo>
                    <a:lnTo>
                      <a:pt x="466" y="131"/>
                    </a:lnTo>
                    <a:lnTo>
                      <a:pt x="465" y="131"/>
                    </a:lnTo>
                    <a:lnTo>
                      <a:pt x="465" y="132"/>
                    </a:lnTo>
                    <a:lnTo>
                      <a:pt x="466" y="132"/>
                    </a:lnTo>
                    <a:lnTo>
                      <a:pt x="466" y="131"/>
                    </a:lnTo>
                    <a:lnTo>
                      <a:pt x="467" y="131"/>
                    </a:lnTo>
                    <a:lnTo>
                      <a:pt x="467" y="130"/>
                    </a:lnTo>
                    <a:lnTo>
                      <a:pt x="467" y="128"/>
                    </a:lnTo>
                    <a:lnTo>
                      <a:pt x="469" y="128"/>
                    </a:lnTo>
                    <a:lnTo>
                      <a:pt x="467" y="128"/>
                    </a:lnTo>
                    <a:lnTo>
                      <a:pt x="469" y="128"/>
                    </a:lnTo>
                    <a:lnTo>
                      <a:pt x="469" y="127"/>
                    </a:lnTo>
                    <a:lnTo>
                      <a:pt x="470" y="127"/>
                    </a:lnTo>
                    <a:lnTo>
                      <a:pt x="474" y="127"/>
                    </a:lnTo>
                    <a:lnTo>
                      <a:pt x="475" y="127"/>
                    </a:lnTo>
                    <a:lnTo>
                      <a:pt x="476" y="127"/>
                    </a:lnTo>
                    <a:lnTo>
                      <a:pt x="476" y="126"/>
                    </a:lnTo>
                    <a:lnTo>
                      <a:pt x="478" y="126"/>
                    </a:lnTo>
                    <a:lnTo>
                      <a:pt x="479" y="126"/>
                    </a:lnTo>
                    <a:lnTo>
                      <a:pt x="480" y="126"/>
                    </a:lnTo>
                    <a:lnTo>
                      <a:pt x="480" y="127"/>
                    </a:lnTo>
                    <a:lnTo>
                      <a:pt x="480" y="126"/>
                    </a:lnTo>
                    <a:lnTo>
                      <a:pt x="480" y="127"/>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9" name="Freeform 36">
                <a:extLst>
                  <a:ext uri="{FF2B5EF4-FFF2-40B4-BE49-F238E27FC236}">
                    <a16:creationId xmlns:a16="http://schemas.microsoft.com/office/drawing/2014/main" id="{F3C14167-B033-D813-FC52-B233CEDFF346}"/>
                  </a:ext>
                </a:extLst>
              </p:cNvPr>
              <p:cNvSpPr>
                <a:spLocks/>
              </p:cNvSpPr>
              <p:nvPr/>
            </p:nvSpPr>
            <p:spPr bwMode="auto">
              <a:xfrm>
                <a:off x="3879" y="839"/>
                <a:ext cx="165" cy="495"/>
              </a:xfrm>
              <a:custGeom>
                <a:avLst/>
                <a:gdLst>
                  <a:gd name="T0" fmla="*/ 83 w 165"/>
                  <a:gd name="T1" fmla="*/ 5 h 495"/>
                  <a:gd name="T2" fmla="*/ 92 w 165"/>
                  <a:gd name="T3" fmla="*/ 9 h 495"/>
                  <a:gd name="T4" fmla="*/ 92 w 165"/>
                  <a:gd name="T5" fmla="*/ 22 h 495"/>
                  <a:gd name="T6" fmla="*/ 91 w 165"/>
                  <a:gd name="T7" fmla="*/ 51 h 495"/>
                  <a:gd name="T8" fmla="*/ 87 w 165"/>
                  <a:gd name="T9" fmla="*/ 68 h 495"/>
                  <a:gd name="T10" fmla="*/ 82 w 165"/>
                  <a:gd name="T11" fmla="*/ 86 h 495"/>
                  <a:gd name="T12" fmla="*/ 92 w 165"/>
                  <a:gd name="T13" fmla="*/ 101 h 495"/>
                  <a:gd name="T14" fmla="*/ 101 w 165"/>
                  <a:gd name="T15" fmla="*/ 111 h 495"/>
                  <a:gd name="T16" fmla="*/ 100 w 165"/>
                  <a:gd name="T17" fmla="*/ 122 h 495"/>
                  <a:gd name="T18" fmla="*/ 96 w 165"/>
                  <a:gd name="T19" fmla="*/ 138 h 495"/>
                  <a:gd name="T20" fmla="*/ 78 w 165"/>
                  <a:gd name="T21" fmla="*/ 136 h 495"/>
                  <a:gd name="T22" fmla="*/ 61 w 165"/>
                  <a:gd name="T23" fmla="*/ 138 h 495"/>
                  <a:gd name="T24" fmla="*/ 51 w 165"/>
                  <a:gd name="T25" fmla="*/ 147 h 495"/>
                  <a:gd name="T26" fmla="*/ 66 w 165"/>
                  <a:gd name="T27" fmla="*/ 156 h 495"/>
                  <a:gd name="T28" fmla="*/ 75 w 165"/>
                  <a:gd name="T29" fmla="*/ 162 h 495"/>
                  <a:gd name="T30" fmla="*/ 61 w 165"/>
                  <a:gd name="T31" fmla="*/ 170 h 495"/>
                  <a:gd name="T32" fmla="*/ 50 w 165"/>
                  <a:gd name="T33" fmla="*/ 177 h 495"/>
                  <a:gd name="T34" fmla="*/ 62 w 165"/>
                  <a:gd name="T35" fmla="*/ 187 h 495"/>
                  <a:gd name="T36" fmla="*/ 71 w 165"/>
                  <a:gd name="T37" fmla="*/ 186 h 495"/>
                  <a:gd name="T38" fmla="*/ 80 w 165"/>
                  <a:gd name="T39" fmla="*/ 182 h 495"/>
                  <a:gd name="T40" fmla="*/ 89 w 165"/>
                  <a:gd name="T41" fmla="*/ 173 h 495"/>
                  <a:gd name="T42" fmla="*/ 95 w 165"/>
                  <a:gd name="T43" fmla="*/ 164 h 495"/>
                  <a:gd name="T44" fmla="*/ 108 w 165"/>
                  <a:gd name="T45" fmla="*/ 165 h 495"/>
                  <a:gd name="T46" fmla="*/ 118 w 165"/>
                  <a:gd name="T47" fmla="*/ 164 h 495"/>
                  <a:gd name="T48" fmla="*/ 133 w 165"/>
                  <a:gd name="T49" fmla="*/ 166 h 495"/>
                  <a:gd name="T50" fmla="*/ 144 w 165"/>
                  <a:gd name="T51" fmla="*/ 172 h 495"/>
                  <a:gd name="T52" fmla="*/ 144 w 165"/>
                  <a:gd name="T53" fmla="*/ 178 h 495"/>
                  <a:gd name="T54" fmla="*/ 147 w 165"/>
                  <a:gd name="T55" fmla="*/ 185 h 495"/>
                  <a:gd name="T56" fmla="*/ 154 w 165"/>
                  <a:gd name="T57" fmla="*/ 187 h 495"/>
                  <a:gd name="T58" fmla="*/ 161 w 165"/>
                  <a:gd name="T59" fmla="*/ 190 h 495"/>
                  <a:gd name="T60" fmla="*/ 165 w 165"/>
                  <a:gd name="T61" fmla="*/ 223 h 495"/>
                  <a:gd name="T62" fmla="*/ 150 w 165"/>
                  <a:gd name="T63" fmla="*/ 254 h 495"/>
                  <a:gd name="T64" fmla="*/ 150 w 165"/>
                  <a:gd name="T65" fmla="*/ 274 h 495"/>
                  <a:gd name="T66" fmla="*/ 137 w 165"/>
                  <a:gd name="T67" fmla="*/ 284 h 495"/>
                  <a:gd name="T68" fmla="*/ 138 w 165"/>
                  <a:gd name="T69" fmla="*/ 297 h 495"/>
                  <a:gd name="T70" fmla="*/ 133 w 165"/>
                  <a:gd name="T71" fmla="*/ 327 h 495"/>
                  <a:gd name="T72" fmla="*/ 148 w 165"/>
                  <a:gd name="T73" fmla="*/ 356 h 495"/>
                  <a:gd name="T74" fmla="*/ 148 w 165"/>
                  <a:gd name="T75" fmla="*/ 368 h 495"/>
                  <a:gd name="T76" fmla="*/ 150 w 165"/>
                  <a:gd name="T77" fmla="*/ 381 h 495"/>
                  <a:gd name="T78" fmla="*/ 142 w 165"/>
                  <a:gd name="T79" fmla="*/ 391 h 495"/>
                  <a:gd name="T80" fmla="*/ 137 w 165"/>
                  <a:gd name="T81" fmla="*/ 405 h 495"/>
                  <a:gd name="T82" fmla="*/ 125 w 165"/>
                  <a:gd name="T83" fmla="*/ 401 h 495"/>
                  <a:gd name="T84" fmla="*/ 121 w 165"/>
                  <a:gd name="T85" fmla="*/ 409 h 495"/>
                  <a:gd name="T86" fmla="*/ 108 w 165"/>
                  <a:gd name="T87" fmla="*/ 406 h 495"/>
                  <a:gd name="T88" fmla="*/ 104 w 165"/>
                  <a:gd name="T89" fmla="*/ 415 h 495"/>
                  <a:gd name="T90" fmla="*/ 101 w 165"/>
                  <a:gd name="T91" fmla="*/ 420 h 495"/>
                  <a:gd name="T92" fmla="*/ 92 w 165"/>
                  <a:gd name="T93" fmla="*/ 424 h 495"/>
                  <a:gd name="T94" fmla="*/ 88 w 165"/>
                  <a:gd name="T95" fmla="*/ 427 h 495"/>
                  <a:gd name="T96" fmla="*/ 75 w 165"/>
                  <a:gd name="T97" fmla="*/ 428 h 495"/>
                  <a:gd name="T98" fmla="*/ 67 w 165"/>
                  <a:gd name="T99" fmla="*/ 428 h 495"/>
                  <a:gd name="T100" fmla="*/ 55 w 165"/>
                  <a:gd name="T101" fmla="*/ 424 h 495"/>
                  <a:gd name="T102" fmla="*/ 41 w 165"/>
                  <a:gd name="T103" fmla="*/ 420 h 495"/>
                  <a:gd name="T104" fmla="*/ 32 w 165"/>
                  <a:gd name="T105" fmla="*/ 415 h 495"/>
                  <a:gd name="T106" fmla="*/ 29 w 165"/>
                  <a:gd name="T107" fmla="*/ 422 h 495"/>
                  <a:gd name="T108" fmla="*/ 31 w 165"/>
                  <a:gd name="T109" fmla="*/ 436 h 495"/>
                  <a:gd name="T110" fmla="*/ 17 w 165"/>
                  <a:gd name="T111" fmla="*/ 452 h 495"/>
                  <a:gd name="T112" fmla="*/ 27 w 165"/>
                  <a:gd name="T113" fmla="*/ 466 h 495"/>
                  <a:gd name="T114" fmla="*/ 23 w 165"/>
                  <a:gd name="T115" fmla="*/ 477 h 495"/>
                  <a:gd name="T116" fmla="*/ 8 w 165"/>
                  <a:gd name="T117" fmla="*/ 474 h 495"/>
                  <a:gd name="T118" fmla="*/ 2 w 165"/>
                  <a:gd name="T119" fmla="*/ 491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5" h="495">
                    <a:moveTo>
                      <a:pt x="76" y="0"/>
                    </a:moveTo>
                    <a:lnTo>
                      <a:pt x="76" y="1"/>
                    </a:lnTo>
                    <a:lnTo>
                      <a:pt x="78" y="1"/>
                    </a:lnTo>
                    <a:lnTo>
                      <a:pt x="76" y="1"/>
                    </a:lnTo>
                    <a:lnTo>
                      <a:pt x="78" y="1"/>
                    </a:lnTo>
                    <a:lnTo>
                      <a:pt x="78" y="3"/>
                    </a:lnTo>
                    <a:lnTo>
                      <a:pt x="76" y="3"/>
                    </a:lnTo>
                    <a:lnTo>
                      <a:pt x="78" y="3"/>
                    </a:lnTo>
                    <a:lnTo>
                      <a:pt x="78" y="4"/>
                    </a:lnTo>
                    <a:lnTo>
                      <a:pt x="78" y="5"/>
                    </a:lnTo>
                    <a:lnTo>
                      <a:pt x="79" y="4"/>
                    </a:lnTo>
                    <a:lnTo>
                      <a:pt x="79" y="5"/>
                    </a:lnTo>
                    <a:lnTo>
                      <a:pt x="79" y="4"/>
                    </a:lnTo>
                    <a:lnTo>
                      <a:pt x="80" y="4"/>
                    </a:lnTo>
                    <a:lnTo>
                      <a:pt x="82" y="4"/>
                    </a:lnTo>
                    <a:lnTo>
                      <a:pt x="83" y="4"/>
                    </a:lnTo>
                    <a:lnTo>
                      <a:pt x="83" y="5"/>
                    </a:lnTo>
                    <a:lnTo>
                      <a:pt x="83" y="7"/>
                    </a:lnTo>
                    <a:lnTo>
                      <a:pt x="83" y="8"/>
                    </a:lnTo>
                    <a:lnTo>
                      <a:pt x="83" y="9"/>
                    </a:lnTo>
                    <a:lnTo>
                      <a:pt x="83" y="11"/>
                    </a:lnTo>
                    <a:lnTo>
                      <a:pt x="84" y="11"/>
                    </a:lnTo>
                    <a:lnTo>
                      <a:pt x="86" y="11"/>
                    </a:lnTo>
                    <a:lnTo>
                      <a:pt x="87" y="12"/>
                    </a:lnTo>
                    <a:lnTo>
                      <a:pt x="88" y="12"/>
                    </a:lnTo>
                    <a:lnTo>
                      <a:pt x="89" y="12"/>
                    </a:lnTo>
                    <a:lnTo>
                      <a:pt x="91" y="12"/>
                    </a:lnTo>
                    <a:lnTo>
                      <a:pt x="91" y="11"/>
                    </a:lnTo>
                    <a:lnTo>
                      <a:pt x="91" y="9"/>
                    </a:lnTo>
                    <a:lnTo>
                      <a:pt x="91" y="8"/>
                    </a:lnTo>
                    <a:lnTo>
                      <a:pt x="91" y="9"/>
                    </a:lnTo>
                    <a:lnTo>
                      <a:pt x="91" y="8"/>
                    </a:lnTo>
                    <a:lnTo>
                      <a:pt x="92" y="8"/>
                    </a:lnTo>
                    <a:lnTo>
                      <a:pt x="92" y="9"/>
                    </a:lnTo>
                    <a:lnTo>
                      <a:pt x="93" y="9"/>
                    </a:lnTo>
                    <a:lnTo>
                      <a:pt x="93" y="11"/>
                    </a:lnTo>
                    <a:lnTo>
                      <a:pt x="95" y="11"/>
                    </a:lnTo>
                    <a:lnTo>
                      <a:pt x="96" y="11"/>
                    </a:lnTo>
                    <a:lnTo>
                      <a:pt x="96" y="12"/>
                    </a:lnTo>
                    <a:lnTo>
                      <a:pt x="96" y="13"/>
                    </a:lnTo>
                    <a:lnTo>
                      <a:pt x="97" y="13"/>
                    </a:lnTo>
                    <a:lnTo>
                      <a:pt x="96" y="14"/>
                    </a:lnTo>
                    <a:lnTo>
                      <a:pt x="97" y="14"/>
                    </a:lnTo>
                    <a:lnTo>
                      <a:pt x="96" y="14"/>
                    </a:lnTo>
                    <a:lnTo>
                      <a:pt x="95" y="14"/>
                    </a:lnTo>
                    <a:lnTo>
                      <a:pt x="95" y="16"/>
                    </a:lnTo>
                    <a:lnTo>
                      <a:pt x="93" y="17"/>
                    </a:lnTo>
                    <a:lnTo>
                      <a:pt x="93" y="18"/>
                    </a:lnTo>
                    <a:lnTo>
                      <a:pt x="92" y="20"/>
                    </a:lnTo>
                    <a:lnTo>
                      <a:pt x="92" y="21"/>
                    </a:lnTo>
                    <a:lnTo>
                      <a:pt x="92" y="22"/>
                    </a:lnTo>
                    <a:lnTo>
                      <a:pt x="92" y="24"/>
                    </a:lnTo>
                    <a:lnTo>
                      <a:pt x="92" y="25"/>
                    </a:lnTo>
                    <a:lnTo>
                      <a:pt x="92" y="26"/>
                    </a:lnTo>
                    <a:lnTo>
                      <a:pt x="92" y="29"/>
                    </a:lnTo>
                    <a:lnTo>
                      <a:pt x="92" y="30"/>
                    </a:lnTo>
                    <a:lnTo>
                      <a:pt x="92" y="32"/>
                    </a:lnTo>
                    <a:lnTo>
                      <a:pt x="92" y="33"/>
                    </a:lnTo>
                    <a:lnTo>
                      <a:pt x="93" y="34"/>
                    </a:lnTo>
                    <a:lnTo>
                      <a:pt x="93" y="35"/>
                    </a:lnTo>
                    <a:lnTo>
                      <a:pt x="93" y="38"/>
                    </a:lnTo>
                    <a:lnTo>
                      <a:pt x="93" y="39"/>
                    </a:lnTo>
                    <a:lnTo>
                      <a:pt x="93" y="41"/>
                    </a:lnTo>
                    <a:lnTo>
                      <a:pt x="95" y="43"/>
                    </a:lnTo>
                    <a:lnTo>
                      <a:pt x="93" y="45"/>
                    </a:lnTo>
                    <a:lnTo>
                      <a:pt x="92" y="46"/>
                    </a:lnTo>
                    <a:lnTo>
                      <a:pt x="92" y="49"/>
                    </a:lnTo>
                    <a:lnTo>
                      <a:pt x="91" y="51"/>
                    </a:lnTo>
                    <a:lnTo>
                      <a:pt x="89" y="52"/>
                    </a:lnTo>
                    <a:lnTo>
                      <a:pt x="88" y="54"/>
                    </a:lnTo>
                    <a:lnTo>
                      <a:pt x="88" y="55"/>
                    </a:lnTo>
                    <a:lnTo>
                      <a:pt x="88" y="56"/>
                    </a:lnTo>
                    <a:lnTo>
                      <a:pt x="88" y="58"/>
                    </a:lnTo>
                    <a:lnTo>
                      <a:pt x="87" y="58"/>
                    </a:lnTo>
                    <a:lnTo>
                      <a:pt x="87" y="59"/>
                    </a:lnTo>
                    <a:lnTo>
                      <a:pt x="86" y="59"/>
                    </a:lnTo>
                    <a:lnTo>
                      <a:pt x="86" y="60"/>
                    </a:lnTo>
                    <a:lnTo>
                      <a:pt x="86" y="62"/>
                    </a:lnTo>
                    <a:lnTo>
                      <a:pt x="84" y="62"/>
                    </a:lnTo>
                    <a:lnTo>
                      <a:pt x="84" y="63"/>
                    </a:lnTo>
                    <a:lnTo>
                      <a:pt x="86" y="63"/>
                    </a:lnTo>
                    <a:lnTo>
                      <a:pt x="86" y="64"/>
                    </a:lnTo>
                    <a:lnTo>
                      <a:pt x="87" y="66"/>
                    </a:lnTo>
                    <a:lnTo>
                      <a:pt x="87" y="67"/>
                    </a:lnTo>
                    <a:lnTo>
                      <a:pt x="87" y="68"/>
                    </a:lnTo>
                    <a:lnTo>
                      <a:pt x="86" y="68"/>
                    </a:lnTo>
                    <a:lnTo>
                      <a:pt x="84" y="68"/>
                    </a:lnTo>
                    <a:lnTo>
                      <a:pt x="83" y="68"/>
                    </a:lnTo>
                    <a:lnTo>
                      <a:pt x="83" y="69"/>
                    </a:lnTo>
                    <a:lnTo>
                      <a:pt x="84" y="71"/>
                    </a:lnTo>
                    <a:lnTo>
                      <a:pt x="84" y="72"/>
                    </a:lnTo>
                    <a:lnTo>
                      <a:pt x="84" y="73"/>
                    </a:lnTo>
                    <a:lnTo>
                      <a:pt x="84" y="77"/>
                    </a:lnTo>
                    <a:lnTo>
                      <a:pt x="83" y="79"/>
                    </a:lnTo>
                    <a:lnTo>
                      <a:pt x="83" y="80"/>
                    </a:lnTo>
                    <a:lnTo>
                      <a:pt x="83" y="81"/>
                    </a:lnTo>
                    <a:lnTo>
                      <a:pt x="82" y="83"/>
                    </a:lnTo>
                    <a:lnTo>
                      <a:pt x="82" y="84"/>
                    </a:lnTo>
                    <a:lnTo>
                      <a:pt x="80" y="84"/>
                    </a:lnTo>
                    <a:lnTo>
                      <a:pt x="80" y="85"/>
                    </a:lnTo>
                    <a:lnTo>
                      <a:pt x="82" y="85"/>
                    </a:lnTo>
                    <a:lnTo>
                      <a:pt x="82" y="86"/>
                    </a:lnTo>
                    <a:lnTo>
                      <a:pt x="83" y="86"/>
                    </a:lnTo>
                    <a:lnTo>
                      <a:pt x="84" y="86"/>
                    </a:lnTo>
                    <a:lnTo>
                      <a:pt x="86" y="86"/>
                    </a:lnTo>
                    <a:lnTo>
                      <a:pt x="87" y="86"/>
                    </a:lnTo>
                    <a:lnTo>
                      <a:pt x="88" y="86"/>
                    </a:lnTo>
                    <a:lnTo>
                      <a:pt x="89" y="88"/>
                    </a:lnTo>
                    <a:lnTo>
                      <a:pt x="89" y="89"/>
                    </a:lnTo>
                    <a:lnTo>
                      <a:pt x="91" y="89"/>
                    </a:lnTo>
                    <a:lnTo>
                      <a:pt x="91" y="90"/>
                    </a:lnTo>
                    <a:lnTo>
                      <a:pt x="91" y="92"/>
                    </a:lnTo>
                    <a:lnTo>
                      <a:pt x="91" y="93"/>
                    </a:lnTo>
                    <a:lnTo>
                      <a:pt x="91" y="94"/>
                    </a:lnTo>
                    <a:lnTo>
                      <a:pt x="92" y="96"/>
                    </a:lnTo>
                    <a:lnTo>
                      <a:pt x="92" y="97"/>
                    </a:lnTo>
                    <a:lnTo>
                      <a:pt x="92" y="98"/>
                    </a:lnTo>
                    <a:lnTo>
                      <a:pt x="92" y="100"/>
                    </a:lnTo>
                    <a:lnTo>
                      <a:pt x="92" y="101"/>
                    </a:lnTo>
                    <a:lnTo>
                      <a:pt x="92" y="102"/>
                    </a:lnTo>
                    <a:lnTo>
                      <a:pt x="93" y="102"/>
                    </a:lnTo>
                    <a:lnTo>
                      <a:pt x="95" y="102"/>
                    </a:lnTo>
                    <a:lnTo>
                      <a:pt x="93" y="102"/>
                    </a:lnTo>
                    <a:lnTo>
                      <a:pt x="95" y="102"/>
                    </a:lnTo>
                    <a:lnTo>
                      <a:pt x="96" y="102"/>
                    </a:lnTo>
                    <a:lnTo>
                      <a:pt x="96" y="104"/>
                    </a:lnTo>
                    <a:lnTo>
                      <a:pt x="96" y="105"/>
                    </a:lnTo>
                    <a:lnTo>
                      <a:pt x="97" y="105"/>
                    </a:lnTo>
                    <a:lnTo>
                      <a:pt x="97" y="106"/>
                    </a:lnTo>
                    <a:lnTo>
                      <a:pt x="97" y="107"/>
                    </a:lnTo>
                    <a:lnTo>
                      <a:pt x="97" y="109"/>
                    </a:lnTo>
                    <a:lnTo>
                      <a:pt x="99" y="109"/>
                    </a:lnTo>
                    <a:lnTo>
                      <a:pt x="99" y="110"/>
                    </a:lnTo>
                    <a:lnTo>
                      <a:pt x="100" y="110"/>
                    </a:lnTo>
                    <a:lnTo>
                      <a:pt x="100" y="111"/>
                    </a:lnTo>
                    <a:lnTo>
                      <a:pt x="101" y="111"/>
                    </a:lnTo>
                    <a:lnTo>
                      <a:pt x="100" y="111"/>
                    </a:lnTo>
                    <a:lnTo>
                      <a:pt x="101" y="111"/>
                    </a:lnTo>
                    <a:lnTo>
                      <a:pt x="100" y="111"/>
                    </a:lnTo>
                    <a:lnTo>
                      <a:pt x="100" y="113"/>
                    </a:lnTo>
                    <a:lnTo>
                      <a:pt x="101" y="113"/>
                    </a:lnTo>
                    <a:lnTo>
                      <a:pt x="101" y="114"/>
                    </a:lnTo>
                    <a:lnTo>
                      <a:pt x="101" y="113"/>
                    </a:lnTo>
                    <a:lnTo>
                      <a:pt x="103" y="113"/>
                    </a:lnTo>
                    <a:lnTo>
                      <a:pt x="103" y="114"/>
                    </a:lnTo>
                    <a:lnTo>
                      <a:pt x="103" y="115"/>
                    </a:lnTo>
                    <a:lnTo>
                      <a:pt x="103" y="117"/>
                    </a:lnTo>
                    <a:lnTo>
                      <a:pt x="101" y="117"/>
                    </a:lnTo>
                    <a:lnTo>
                      <a:pt x="101" y="118"/>
                    </a:lnTo>
                    <a:lnTo>
                      <a:pt x="101" y="119"/>
                    </a:lnTo>
                    <a:lnTo>
                      <a:pt x="101" y="121"/>
                    </a:lnTo>
                    <a:lnTo>
                      <a:pt x="101" y="122"/>
                    </a:lnTo>
                    <a:lnTo>
                      <a:pt x="100" y="122"/>
                    </a:lnTo>
                    <a:lnTo>
                      <a:pt x="100" y="123"/>
                    </a:lnTo>
                    <a:lnTo>
                      <a:pt x="100" y="124"/>
                    </a:lnTo>
                    <a:lnTo>
                      <a:pt x="100" y="126"/>
                    </a:lnTo>
                    <a:lnTo>
                      <a:pt x="100" y="127"/>
                    </a:lnTo>
                    <a:lnTo>
                      <a:pt x="101" y="128"/>
                    </a:lnTo>
                    <a:lnTo>
                      <a:pt x="101" y="130"/>
                    </a:lnTo>
                    <a:lnTo>
                      <a:pt x="103" y="130"/>
                    </a:lnTo>
                    <a:lnTo>
                      <a:pt x="103" y="131"/>
                    </a:lnTo>
                    <a:lnTo>
                      <a:pt x="103" y="132"/>
                    </a:lnTo>
                    <a:lnTo>
                      <a:pt x="101" y="134"/>
                    </a:lnTo>
                    <a:lnTo>
                      <a:pt x="100" y="134"/>
                    </a:lnTo>
                    <a:lnTo>
                      <a:pt x="100" y="135"/>
                    </a:lnTo>
                    <a:lnTo>
                      <a:pt x="99" y="135"/>
                    </a:lnTo>
                    <a:lnTo>
                      <a:pt x="99" y="136"/>
                    </a:lnTo>
                    <a:lnTo>
                      <a:pt x="97" y="136"/>
                    </a:lnTo>
                    <a:lnTo>
                      <a:pt x="96" y="136"/>
                    </a:lnTo>
                    <a:lnTo>
                      <a:pt x="96" y="138"/>
                    </a:lnTo>
                    <a:lnTo>
                      <a:pt x="95" y="138"/>
                    </a:lnTo>
                    <a:lnTo>
                      <a:pt x="93" y="138"/>
                    </a:lnTo>
                    <a:lnTo>
                      <a:pt x="92" y="138"/>
                    </a:lnTo>
                    <a:lnTo>
                      <a:pt x="91" y="138"/>
                    </a:lnTo>
                    <a:lnTo>
                      <a:pt x="89" y="138"/>
                    </a:lnTo>
                    <a:lnTo>
                      <a:pt x="89" y="136"/>
                    </a:lnTo>
                    <a:lnTo>
                      <a:pt x="88" y="136"/>
                    </a:lnTo>
                    <a:lnTo>
                      <a:pt x="87" y="136"/>
                    </a:lnTo>
                    <a:lnTo>
                      <a:pt x="87" y="135"/>
                    </a:lnTo>
                    <a:lnTo>
                      <a:pt x="86" y="135"/>
                    </a:lnTo>
                    <a:lnTo>
                      <a:pt x="84" y="135"/>
                    </a:lnTo>
                    <a:lnTo>
                      <a:pt x="83" y="135"/>
                    </a:lnTo>
                    <a:lnTo>
                      <a:pt x="83" y="136"/>
                    </a:lnTo>
                    <a:lnTo>
                      <a:pt x="82" y="136"/>
                    </a:lnTo>
                    <a:lnTo>
                      <a:pt x="80" y="136"/>
                    </a:lnTo>
                    <a:lnTo>
                      <a:pt x="79" y="136"/>
                    </a:lnTo>
                    <a:lnTo>
                      <a:pt x="78" y="136"/>
                    </a:lnTo>
                    <a:lnTo>
                      <a:pt x="76" y="136"/>
                    </a:lnTo>
                    <a:lnTo>
                      <a:pt x="75" y="136"/>
                    </a:lnTo>
                    <a:lnTo>
                      <a:pt x="74" y="136"/>
                    </a:lnTo>
                    <a:lnTo>
                      <a:pt x="72" y="136"/>
                    </a:lnTo>
                    <a:lnTo>
                      <a:pt x="71" y="136"/>
                    </a:lnTo>
                    <a:lnTo>
                      <a:pt x="70" y="136"/>
                    </a:lnTo>
                    <a:lnTo>
                      <a:pt x="68" y="138"/>
                    </a:lnTo>
                    <a:lnTo>
                      <a:pt x="67" y="138"/>
                    </a:lnTo>
                    <a:lnTo>
                      <a:pt x="66" y="138"/>
                    </a:lnTo>
                    <a:lnTo>
                      <a:pt x="66" y="139"/>
                    </a:lnTo>
                    <a:lnTo>
                      <a:pt x="65" y="139"/>
                    </a:lnTo>
                    <a:lnTo>
                      <a:pt x="63" y="139"/>
                    </a:lnTo>
                    <a:lnTo>
                      <a:pt x="63" y="140"/>
                    </a:lnTo>
                    <a:lnTo>
                      <a:pt x="62" y="140"/>
                    </a:lnTo>
                    <a:lnTo>
                      <a:pt x="62" y="139"/>
                    </a:lnTo>
                    <a:lnTo>
                      <a:pt x="61" y="139"/>
                    </a:lnTo>
                    <a:lnTo>
                      <a:pt x="61" y="138"/>
                    </a:lnTo>
                    <a:lnTo>
                      <a:pt x="59" y="138"/>
                    </a:lnTo>
                    <a:lnTo>
                      <a:pt x="58" y="138"/>
                    </a:lnTo>
                    <a:lnTo>
                      <a:pt x="57" y="136"/>
                    </a:lnTo>
                    <a:lnTo>
                      <a:pt x="55" y="136"/>
                    </a:lnTo>
                    <a:lnTo>
                      <a:pt x="54" y="136"/>
                    </a:lnTo>
                    <a:lnTo>
                      <a:pt x="54" y="138"/>
                    </a:lnTo>
                    <a:lnTo>
                      <a:pt x="53" y="138"/>
                    </a:lnTo>
                    <a:lnTo>
                      <a:pt x="53" y="139"/>
                    </a:lnTo>
                    <a:lnTo>
                      <a:pt x="54" y="139"/>
                    </a:lnTo>
                    <a:lnTo>
                      <a:pt x="54" y="140"/>
                    </a:lnTo>
                    <a:lnTo>
                      <a:pt x="53" y="140"/>
                    </a:lnTo>
                    <a:lnTo>
                      <a:pt x="53" y="141"/>
                    </a:lnTo>
                    <a:lnTo>
                      <a:pt x="53" y="143"/>
                    </a:lnTo>
                    <a:lnTo>
                      <a:pt x="53" y="144"/>
                    </a:lnTo>
                    <a:lnTo>
                      <a:pt x="53" y="145"/>
                    </a:lnTo>
                    <a:lnTo>
                      <a:pt x="51" y="145"/>
                    </a:lnTo>
                    <a:lnTo>
                      <a:pt x="51" y="147"/>
                    </a:lnTo>
                    <a:lnTo>
                      <a:pt x="51" y="148"/>
                    </a:lnTo>
                    <a:lnTo>
                      <a:pt x="53" y="148"/>
                    </a:lnTo>
                    <a:lnTo>
                      <a:pt x="53" y="149"/>
                    </a:lnTo>
                    <a:lnTo>
                      <a:pt x="53" y="151"/>
                    </a:lnTo>
                    <a:lnTo>
                      <a:pt x="53" y="152"/>
                    </a:lnTo>
                    <a:lnTo>
                      <a:pt x="54" y="153"/>
                    </a:lnTo>
                    <a:lnTo>
                      <a:pt x="54" y="155"/>
                    </a:lnTo>
                    <a:lnTo>
                      <a:pt x="55" y="155"/>
                    </a:lnTo>
                    <a:lnTo>
                      <a:pt x="55" y="156"/>
                    </a:lnTo>
                    <a:lnTo>
                      <a:pt x="57" y="156"/>
                    </a:lnTo>
                    <a:lnTo>
                      <a:pt x="58" y="156"/>
                    </a:lnTo>
                    <a:lnTo>
                      <a:pt x="59" y="156"/>
                    </a:lnTo>
                    <a:lnTo>
                      <a:pt x="61" y="156"/>
                    </a:lnTo>
                    <a:lnTo>
                      <a:pt x="62" y="156"/>
                    </a:lnTo>
                    <a:lnTo>
                      <a:pt x="63" y="156"/>
                    </a:lnTo>
                    <a:lnTo>
                      <a:pt x="65" y="156"/>
                    </a:lnTo>
                    <a:lnTo>
                      <a:pt x="66" y="156"/>
                    </a:lnTo>
                    <a:lnTo>
                      <a:pt x="66" y="155"/>
                    </a:lnTo>
                    <a:lnTo>
                      <a:pt x="67" y="155"/>
                    </a:lnTo>
                    <a:lnTo>
                      <a:pt x="68" y="155"/>
                    </a:lnTo>
                    <a:lnTo>
                      <a:pt x="70" y="155"/>
                    </a:lnTo>
                    <a:lnTo>
                      <a:pt x="71" y="155"/>
                    </a:lnTo>
                    <a:lnTo>
                      <a:pt x="72" y="156"/>
                    </a:lnTo>
                    <a:lnTo>
                      <a:pt x="74" y="156"/>
                    </a:lnTo>
                    <a:lnTo>
                      <a:pt x="74" y="157"/>
                    </a:lnTo>
                    <a:lnTo>
                      <a:pt x="75" y="157"/>
                    </a:lnTo>
                    <a:lnTo>
                      <a:pt x="76" y="157"/>
                    </a:lnTo>
                    <a:lnTo>
                      <a:pt x="76" y="158"/>
                    </a:lnTo>
                    <a:lnTo>
                      <a:pt x="78" y="158"/>
                    </a:lnTo>
                    <a:lnTo>
                      <a:pt x="78" y="160"/>
                    </a:lnTo>
                    <a:lnTo>
                      <a:pt x="78" y="161"/>
                    </a:lnTo>
                    <a:lnTo>
                      <a:pt x="78" y="162"/>
                    </a:lnTo>
                    <a:lnTo>
                      <a:pt x="76" y="162"/>
                    </a:lnTo>
                    <a:lnTo>
                      <a:pt x="75" y="162"/>
                    </a:lnTo>
                    <a:lnTo>
                      <a:pt x="75" y="164"/>
                    </a:lnTo>
                    <a:lnTo>
                      <a:pt x="74" y="164"/>
                    </a:lnTo>
                    <a:lnTo>
                      <a:pt x="75" y="164"/>
                    </a:lnTo>
                    <a:lnTo>
                      <a:pt x="74" y="164"/>
                    </a:lnTo>
                    <a:lnTo>
                      <a:pt x="72" y="165"/>
                    </a:lnTo>
                    <a:lnTo>
                      <a:pt x="71" y="165"/>
                    </a:lnTo>
                    <a:lnTo>
                      <a:pt x="71" y="166"/>
                    </a:lnTo>
                    <a:lnTo>
                      <a:pt x="68" y="166"/>
                    </a:lnTo>
                    <a:lnTo>
                      <a:pt x="67" y="166"/>
                    </a:lnTo>
                    <a:lnTo>
                      <a:pt x="66" y="166"/>
                    </a:lnTo>
                    <a:lnTo>
                      <a:pt x="66" y="168"/>
                    </a:lnTo>
                    <a:lnTo>
                      <a:pt x="65" y="168"/>
                    </a:lnTo>
                    <a:lnTo>
                      <a:pt x="65" y="169"/>
                    </a:lnTo>
                    <a:lnTo>
                      <a:pt x="65" y="170"/>
                    </a:lnTo>
                    <a:lnTo>
                      <a:pt x="63" y="170"/>
                    </a:lnTo>
                    <a:lnTo>
                      <a:pt x="62" y="170"/>
                    </a:lnTo>
                    <a:lnTo>
                      <a:pt x="61" y="170"/>
                    </a:lnTo>
                    <a:lnTo>
                      <a:pt x="59" y="170"/>
                    </a:lnTo>
                    <a:lnTo>
                      <a:pt x="58" y="170"/>
                    </a:lnTo>
                    <a:lnTo>
                      <a:pt x="57" y="169"/>
                    </a:lnTo>
                    <a:lnTo>
                      <a:pt x="55" y="169"/>
                    </a:lnTo>
                    <a:lnTo>
                      <a:pt x="54" y="168"/>
                    </a:lnTo>
                    <a:lnTo>
                      <a:pt x="53" y="168"/>
                    </a:lnTo>
                    <a:lnTo>
                      <a:pt x="51" y="166"/>
                    </a:lnTo>
                    <a:lnTo>
                      <a:pt x="51" y="168"/>
                    </a:lnTo>
                    <a:lnTo>
                      <a:pt x="50" y="168"/>
                    </a:lnTo>
                    <a:lnTo>
                      <a:pt x="49" y="169"/>
                    </a:lnTo>
                    <a:lnTo>
                      <a:pt x="49" y="170"/>
                    </a:lnTo>
                    <a:lnTo>
                      <a:pt x="49" y="172"/>
                    </a:lnTo>
                    <a:lnTo>
                      <a:pt x="49" y="173"/>
                    </a:lnTo>
                    <a:lnTo>
                      <a:pt x="50" y="173"/>
                    </a:lnTo>
                    <a:lnTo>
                      <a:pt x="50" y="174"/>
                    </a:lnTo>
                    <a:lnTo>
                      <a:pt x="50" y="176"/>
                    </a:lnTo>
                    <a:lnTo>
                      <a:pt x="50" y="177"/>
                    </a:lnTo>
                    <a:lnTo>
                      <a:pt x="51" y="177"/>
                    </a:lnTo>
                    <a:lnTo>
                      <a:pt x="51" y="178"/>
                    </a:lnTo>
                    <a:lnTo>
                      <a:pt x="53" y="178"/>
                    </a:lnTo>
                    <a:lnTo>
                      <a:pt x="53" y="179"/>
                    </a:lnTo>
                    <a:lnTo>
                      <a:pt x="54" y="179"/>
                    </a:lnTo>
                    <a:lnTo>
                      <a:pt x="54" y="181"/>
                    </a:lnTo>
                    <a:lnTo>
                      <a:pt x="55" y="181"/>
                    </a:lnTo>
                    <a:lnTo>
                      <a:pt x="55" y="182"/>
                    </a:lnTo>
                    <a:lnTo>
                      <a:pt x="57" y="182"/>
                    </a:lnTo>
                    <a:lnTo>
                      <a:pt x="57" y="183"/>
                    </a:lnTo>
                    <a:lnTo>
                      <a:pt x="57" y="185"/>
                    </a:lnTo>
                    <a:lnTo>
                      <a:pt x="58" y="185"/>
                    </a:lnTo>
                    <a:lnTo>
                      <a:pt x="59" y="185"/>
                    </a:lnTo>
                    <a:lnTo>
                      <a:pt x="59" y="186"/>
                    </a:lnTo>
                    <a:lnTo>
                      <a:pt x="61" y="186"/>
                    </a:lnTo>
                    <a:lnTo>
                      <a:pt x="61" y="187"/>
                    </a:lnTo>
                    <a:lnTo>
                      <a:pt x="62" y="187"/>
                    </a:lnTo>
                    <a:lnTo>
                      <a:pt x="63" y="187"/>
                    </a:lnTo>
                    <a:lnTo>
                      <a:pt x="62" y="187"/>
                    </a:lnTo>
                    <a:lnTo>
                      <a:pt x="63" y="187"/>
                    </a:lnTo>
                    <a:lnTo>
                      <a:pt x="63" y="186"/>
                    </a:lnTo>
                    <a:lnTo>
                      <a:pt x="65" y="186"/>
                    </a:lnTo>
                    <a:lnTo>
                      <a:pt x="65" y="187"/>
                    </a:lnTo>
                    <a:lnTo>
                      <a:pt x="63" y="187"/>
                    </a:lnTo>
                    <a:lnTo>
                      <a:pt x="65" y="187"/>
                    </a:lnTo>
                    <a:lnTo>
                      <a:pt x="66" y="187"/>
                    </a:lnTo>
                    <a:lnTo>
                      <a:pt x="66" y="186"/>
                    </a:lnTo>
                    <a:lnTo>
                      <a:pt x="67" y="187"/>
                    </a:lnTo>
                    <a:lnTo>
                      <a:pt x="68" y="187"/>
                    </a:lnTo>
                    <a:lnTo>
                      <a:pt x="70" y="187"/>
                    </a:lnTo>
                    <a:lnTo>
                      <a:pt x="70" y="186"/>
                    </a:lnTo>
                    <a:lnTo>
                      <a:pt x="70" y="187"/>
                    </a:lnTo>
                    <a:lnTo>
                      <a:pt x="70" y="186"/>
                    </a:lnTo>
                    <a:lnTo>
                      <a:pt x="71" y="186"/>
                    </a:lnTo>
                    <a:lnTo>
                      <a:pt x="70" y="186"/>
                    </a:lnTo>
                    <a:lnTo>
                      <a:pt x="71" y="185"/>
                    </a:lnTo>
                    <a:lnTo>
                      <a:pt x="71" y="186"/>
                    </a:lnTo>
                    <a:lnTo>
                      <a:pt x="71" y="185"/>
                    </a:lnTo>
                    <a:lnTo>
                      <a:pt x="72" y="185"/>
                    </a:lnTo>
                    <a:lnTo>
                      <a:pt x="74" y="185"/>
                    </a:lnTo>
                    <a:lnTo>
                      <a:pt x="74" y="183"/>
                    </a:lnTo>
                    <a:lnTo>
                      <a:pt x="75" y="183"/>
                    </a:lnTo>
                    <a:lnTo>
                      <a:pt x="75" y="185"/>
                    </a:lnTo>
                    <a:lnTo>
                      <a:pt x="75" y="183"/>
                    </a:lnTo>
                    <a:lnTo>
                      <a:pt x="76" y="183"/>
                    </a:lnTo>
                    <a:lnTo>
                      <a:pt x="76" y="182"/>
                    </a:lnTo>
                    <a:lnTo>
                      <a:pt x="78" y="182"/>
                    </a:lnTo>
                    <a:lnTo>
                      <a:pt x="79" y="182"/>
                    </a:lnTo>
                    <a:lnTo>
                      <a:pt x="79" y="181"/>
                    </a:lnTo>
                    <a:lnTo>
                      <a:pt x="79" y="182"/>
                    </a:lnTo>
                    <a:lnTo>
                      <a:pt x="80" y="182"/>
                    </a:lnTo>
                    <a:lnTo>
                      <a:pt x="80" y="181"/>
                    </a:lnTo>
                    <a:lnTo>
                      <a:pt x="82" y="181"/>
                    </a:lnTo>
                    <a:lnTo>
                      <a:pt x="83" y="181"/>
                    </a:lnTo>
                    <a:lnTo>
                      <a:pt x="84" y="181"/>
                    </a:lnTo>
                    <a:lnTo>
                      <a:pt x="84" y="179"/>
                    </a:lnTo>
                    <a:lnTo>
                      <a:pt x="86" y="179"/>
                    </a:lnTo>
                    <a:lnTo>
                      <a:pt x="86" y="181"/>
                    </a:lnTo>
                    <a:lnTo>
                      <a:pt x="84" y="181"/>
                    </a:lnTo>
                    <a:lnTo>
                      <a:pt x="86" y="181"/>
                    </a:lnTo>
                    <a:lnTo>
                      <a:pt x="86" y="179"/>
                    </a:lnTo>
                    <a:lnTo>
                      <a:pt x="87" y="179"/>
                    </a:lnTo>
                    <a:lnTo>
                      <a:pt x="87" y="178"/>
                    </a:lnTo>
                    <a:lnTo>
                      <a:pt x="88" y="178"/>
                    </a:lnTo>
                    <a:lnTo>
                      <a:pt x="88" y="177"/>
                    </a:lnTo>
                    <a:lnTo>
                      <a:pt x="89" y="176"/>
                    </a:lnTo>
                    <a:lnTo>
                      <a:pt x="89" y="174"/>
                    </a:lnTo>
                    <a:lnTo>
                      <a:pt x="89" y="173"/>
                    </a:lnTo>
                    <a:lnTo>
                      <a:pt x="89" y="172"/>
                    </a:lnTo>
                    <a:lnTo>
                      <a:pt x="91" y="172"/>
                    </a:lnTo>
                    <a:lnTo>
                      <a:pt x="89" y="172"/>
                    </a:lnTo>
                    <a:lnTo>
                      <a:pt x="91" y="172"/>
                    </a:lnTo>
                    <a:lnTo>
                      <a:pt x="91" y="170"/>
                    </a:lnTo>
                    <a:lnTo>
                      <a:pt x="91" y="169"/>
                    </a:lnTo>
                    <a:lnTo>
                      <a:pt x="89" y="169"/>
                    </a:lnTo>
                    <a:lnTo>
                      <a:pt x="89" y="168"/>
                    </a:lnTo>
                    <a:lnTo>
                      <a:pt x="89" y="166"/>
                    </a:lnTo>
                    <a:lnTo>
                      <a:pt x="89" y="168"/>
                    </a:lnTo>
                    <a:lnTo>
                      <a:pt x="89" y="166"/>
                    </a:lnTo>
                    <a:lnTo>
                      <a:pt x="91" y="166"/>
                    </a:lnTo>
                    <a:lnTo>
                      <a:pt x="92" y="166"/>
                    </a:lnTo>
                    <a:lnTo>
                      <a:pt x="92" y="165"/>
                    </a:lnTo>
                    <a:lnTo>
                      <a:pt x="93" y="165"/>
                    </a:lnTo>
                    <a:lnTo>
                      <a:pt x="93" y="164"/>
                    </a:lnTo>
                    <a:lnTo>
                      <a:pt x="95" y="164"/>
                    </a:lnTo>
                    <a:lnTo>
                      <a:pt x="95" y="162"/>
                    </a:lnTo>
                    <a:lnTo>
                      <a:pt x="95" y="164"/>
                    </a:lnTo>
                    <a:lnTo>
                      <a:pt x="95" y="162"/>
                    </a:lnTo>
                    <a:lnTo>
                      <a:pt x="95" y="164"/>
                    </a:lnTo>
                    <a:lnTo>
                      <a:pt x="96" y="164"/>
                    </a:lnTo>
                    <a:lnTo>
                      <a:pt x="97" y="164"/>
                    </a:lnTo>
                    <a:lnTo>
                      <a:pt x="99" y="164"/>
                    </a:lnTo>
                    <a:lnTo>
                      <a:pt x="99" y="165"/>
                    </a:lnTo>
                    <a:lnTo>
                      <a:pt x="100" y="165"/>
                    </a:lnTo>
                    <a:lnTo>
                      <a:pt x="101" y="165"/>
                    </a:lnTo>
                    <a:lnTo>
                      <a:pt x="103" y="165"/>
                    </a:lnTo>
                    <a:lnTo>
                      <a:pt x="104" y="165"/>
                    </a:lnTo>
                    <a:lnTo>
                      <a:pt x="105" y="165"/>
                    </a:lnTo>
                    <a:lnTo>
                      <a:pt x="106" y="165"/>
                    </a:lnTo>
                    <a:lnTo>
                      <a:pt x="108" y="165"/>
                    </a:lnTo>
                    <a:lnTo>
                      <a:pt x="109" y="165"/>
                    </a:lnTo>
                    <a:lnTo>
                      <a:pt x="108" y="165"/>
                    </a:lnTo>
                    <a:lnTo>
                      <a:pt x="109" y="165"/>
                    </a:lnTo>
                    <a:lnTo>
                      <a:pt x="109" y="164"/>
                    </a:lnTo>
                    <a:lnTo>
                      <a:pt x="109" y="165"/>
                    </a:lnTo>
                    <a:lnTo>
                      <a:pt x="110" y="165"/>
                    </a:lnTo>
                    <a:lnTo>
                      <a:pt x="112" y="165"/>
                    </a:lnTo>
                    <a:lnTo>
                      <a:pt x="112" y="164"/>
                    </a:lnTo>
                    <a:lnTo>
                      <a:pt x="113" y="164"/>
                    </a:lnTo>
                    <a:lnTo>
                      <a:pt x="113" y="162"/>
                    </a:lnTo>
                    <a:lnTo>
                      <a:pt x="113" y="164"/>
                    </a:lnTo>
                    <a:lnTo>
                      <a:pt x="113" y="162"/>
                    </a:lnTo>
                    <a:lnTo>
                      <a:pt x="113" y="164"/>
                    </a:lnTo>
                    <a:lnTo>
                      <a:pt x="113" y="162"/>
                    </a:lnTo>
                    <a:lnTo>
                      <a:pt x="114" y="162"/>
                    </a:lnTo>
                    <a:lnTo>
                      <a:pt x="116" y="162"/>
                    </a:lnTo>
                    <a:lnTo>
                      <a:pt x="117" y="162"/>
                    </a:lnTo>
                    <a:lnTo>
                      <a:pt x="118" y="162"/>
                    </a:lnTo>
                    <a:lnTo>
                      <a:pt x="118" y="164"/>
                    </a:lnTo>
                    <a:lnTo>
                      <a:pt x="120" y="164"/>
                    </a:lnTo>
                    <a:lnTo>
                      <a:pt x="121" y="164"/>
                    </a:lnTo>
                    <a:lnTo>
                      <a:pt x="121" y="162"/>
                    </a:lnTo>
                    <a:lnTo>
                      <a:pt x="122" y="162"/>
                    </a:lnTo>
                    <a:lnTo>
                      <a:pt x="123" y="162"/>
                    </a:lnTo>
                    <a:lnTo>
                      <a:pt x="125" y="162"/>
                    </a:lnTo>
                    <a:lnTo>
                      <a:pt x="126" y="162"/>
                    </a:lnTo>
                    <a:lnTo>
                      <a:pt x="126" y="164"/>
                    </a:lnTo>
                    <a:lnTo>
                      <a:pt x="127" y="164"/>
                    </a:lnTo>
                    <a:lnTo>
                      <a:pt x="129" y="164"/>
                    </a:lnTo>
                    <a:lnTo>
                      <a:pt x="129" y="165"/>
                    </a:lnTo>
                    <a:lnTo>
                      <a:pt x="130" y="165"/>
                    </a:lnTo>
                    <a:lnTo>
                      <a:pt x="130" y="166"/>
                    </a:lnTo>
                    <a:lnTo>
                      <a:pt x="131" y="166"/>
                    </a:lnTo>
                    <a:lnTo>
                      <a:pt x="131" y="165"/>
                    </a:lnTo>
                    <a:lnTo>
                      <a:pt x="131" y="166"/>
                    </a:lnTo>
                    <a:lnTo>
                      <a:pt x="133" y="166"/>
                    </a:lnTo>
                    <a:lnTo>
                      <a:pt x="134" y="166"/>
                    </a:lnTo>
                    <a:lnTo>
                      <a:pt x="135" y="166"/>
                    </a:lnTo>
                    <a:lnTo>
                      <a:pt x="135" y="168"/>
                    </a:lnTo>
                    <a:lnTo>
                      <a:pt x="135" y="166"/>
                    </a:lnTo>
                    <a:lnTo>
                      <a:pt x="135" y="168"/>
                    </a:lnTo>
                    <a:lnTo>
                      <a:pt x="137" y="168"/>
                    </a:lnTo>
                    <a:lnTo>
                      <a:pt x="138" y="168"/>
                    </a:lnTo>
                    <a:lnTo>
                      <a:pt x="139" y="168"/>
                    </a:lnTo>
                    <a:lnTo>
                      <a:pt x="140" y="168"/>
                    </a:lnTo>
                    <a:lnTo>
                      <a:pt x="140" y="169"/>
                    </a:lnTo>
                    <a:lnTo>
                      <a:pt x="142" y="169"/>
                    </a:lnTo>
                    <a:lnTo>
                      <a:pt x="140" y="169"/>
                    </a:lnTo>
                    <a:lnTo>
                      <a:pt x="142" y="169"/>
                    </a:lnTo>
                    <a:lnTo>
                      <a:pt x="142" y="170"/>
                    </a:lnTo>
                    <a:lnTo>
                      <a:pt x="143" y="170"/>
                    </a:lnTo>
                    <a:lnTo>
                      <a:pt x="143" y="172"/>
                    </a:lnTo>
                    <a:lnTo>
                      <a:pt x="144" y="172"/>
                    </a:lnTo>
                    <a:lnTo>
                      <a:pt x="143" y="172"/>
                    </a:lnTo>
                    <a:lnTo>
                      <a:pt x="144" y="172"/>
                    </a:lnTo>
                    <a:lnTo>
                      <a:pt x="143" y="172"/>
                    </a:lnTo>
                    <a:lnTo>
                      <a:pt x="143" y="173"/>
                    </a:lnTo>
                    <a:lnTo>
                      <a:pt x="144" y="173"/>
                    </a:lnTo>
                    <a:lnTo>
                      <a:pt x="143" y="173"/>
                    </a:lnTo>
                    <a:lnTo>
                      <a:pt x="144" y="173"/>
                    </a:lnTo>
                    <a:lnTo>
                      <a:pt x="144" y="174"/>
                    </a:lnTo>
                    <a:lnTo>
                      <a:pt x="144" y="173"/>
                    </a:lnTo>
                    <a:lnTo>
                      <a:pt x="144" y="174"/>
                    </a:lnTo>
                    <a:lnTo>
                      <a:pt x="146" y="174"/>
                    </a:lnTo>
                    <a:lnTo>
                      <a:pt x="144" y="174"/>
                    </a:lnTo>
                    <a:lnTo>
                      <a:pt x="146" y="174"/>
                    </a:lnTo>
                    <a:lnTo>
                      <a:pt x="144" y="174"/>
                    </a:lnTo>
                    <a:lnTo>
                      <a:pt x="144" y="176"/>
                    </a:lnTo>
                    <a:lnTo>
                      <a:pt x="144" y="177"/>
                    </a:lnTo>
                    <a:lnTo>
                      <a:pt x="144" y="178"/>
                    </a:lnTo>
                    <a:lnTo>
                      <a:pt x="143" y="178"/>
                    </a:lnTo>
                    <a:lnTo>
                      <a:pt x="142" y="178"/>
                    </a:lnTo>
                    <a:lnTo>
                      <a:pt x="143" y="178"/>
                    </a:lnTo>
                    <a:lnTo>
                      <a:pt x="142" y="178"/>
                    </a:lnTo>
                    <a:lnTo>
                      <a:pt x="142" y="179"/>
                    </a:lnTo>
                    <a:lnTo>
                      <a:pt x="142" y="181"/>
                    </a:lnTo>
                    <a:lnTo>
                      <a:pt x="142" y="182"/>
                    </a:lnTo>
                    <a:lnTo>
                      <a:pt x="143" y="182"/>
                    </a:lnTo>
                    <a:lnTo>
                      <a:pt x="143" y="183"/>
                    </a:lnTo>
                    <a:lnTo>
                      <a:pt x="143" y="185"/>
                    </a:lnTo>
                    <a:lnTo>
                      <a:pt x="144" y="185"/>
                    </a:lnTo>
                    <a:lnTo>
                      <a:pt x="144" y="183"/>
                    </a:lnTo>
                    <a:lnTo>
                      <a:pt x="146" y="183"/>
                    </a:lnTo>
                    <a:lnTo>
                      <a:pt x="146" y="185"/>
                    </a:lnTo>
                    <a:lnTo>
                      <a:pt x="144" y="185"/>
                    </a:lnTo>
                    <a:lnTo>
                      <a:pt x="146" y="185"/>
                    </a:lnTo>
                    <a:lnTo>
                      <a:pt x="147" y="185"/>
                    </a:lnTo>
                    <a:lnTo>
                      <a:pt x="147" y="183"/>
                    </a:lnTo>
                    <a:lnTo>
                      <a:pt x="147" y="185"/>
                    </a:lnTo>
                    <a:lnTo>
                      <a:pt x="147" y="183"/>
                    </a:lnTo>
                    <a:lnTo>
                      <a:pt x="148" y="183"/>
                    </a:lnTo>
                    <a:lnTo>
                      <a:pt x="148" y="185"/>
                    </a:lnTo>
                    <a:lnTo>
                      <a:pt x="148" y="183"/>
                    </a:lnTo>
                    <a:lnTo>
                      <a:pt x="150" y="183"/>
                    </a:lnTo>
                    <a:lnTo>
                      <a:pt x="151" y="183"/>
                    </a:lnTo>
                    <a:lnTo>
                      <a:pt x="151" y="185"/>
                    </a:lnTo>
                    <a:lnTo>
                      <a:pt x="151" y="186"/>
                    </a:lnTo>
                    <a:lnTo>
                      <a:pt x="152" y="186"/>
                    </a:lnTo>
                    <a:lnTo>
                      <a:pt x="152" y="187"/>
                    </a:lnTo>
                    <a:lnTo>
                      <a:pt x="152" y="186"/>
                    </a:lnTo>
                    <a:lnTo>
                      <a:pt x="154" y="186"/>
                    </a:lnTo>
                    <a:lnTo>
                      <a:pt x="154" y="187"/>
                    </a:lnTo>
                    <a:lnTo>
                      <a:pt x="154" y="186"/>
                    </a:lnTo>
                    <a:lnTo>
                      <a:pt x="154" y="187"/>
                    </a:lnTo>
                    <a:lnTo>
                      <a:pt x="154" y="186"/>
                    </a:lnTo>
                    <a:lnTo>
                      <a:pt x="155" y="186"/>
                    </a:lnTo>
                    <a:lnTo>
                      <a:pt x="155" y="187"/>
                    </a:lnTo>
                    <a:lnTo>
                      <a:pt x="154" y="187"/>
                    </a:lnTo>
                    <a:lnTo>
                      <a:pt x="155" y="187"/>
                    </a:lnTo>
                    <a:lnTo>
                      <a:pt x="156" y="187"/>
                    </a:lnTo>
                    <a:lnTo>
                      <a:pt x="156" y="189"/>
                    </a:lnTo>
                    <a:lnTo>
                      <a:pt x="158" y="189"/>
                    </a:lnTo>
                    <a:lnTo>
                      <a:pt x="159" y="189"/>
                    </a:lnTo>
                    <a:lnTo>
                      <a:pt x="159" y="190"/>
                    </a:lnTo>
                    <a:lnTo>
                      <a:pt x="160" y="189"/>
                    </a:lnTo>
                    <a:lnTo>
                      <a:pt x="160" y="190"/>
                    </a:lnTo>
                    <a:lnTo>
                      <a:pt x="160" y="189"/>
                    </a:lnTo>
                    <a:lnTo>
                      <a:pt x="160" y="190"/>
                    </a:lnTo>
                    <a:lnTo>
                      <a:pt x="160" y="189"/>
                    </a:lnTo>
                    <a:lnTo>
                      <a:pt x="161" y="189"/>
                    </a:lnTo>
                    <a:lnTo>
                      <a:pt x="161" y="190"/>
                    </a:lnTo>
                    <a:lnTo>
                      <a:pt x="163" y="190"/>
                    </a:lnTo>
                    <a:lnTo>
                      <a:pt x="163" y="191"/>
                    </a:lnTo>
                    <a:lnTo>
                      <a:pt x="163" y="193"/>
                    </a:lnTo>
                    <a:lnTo>
                      <a:pt x="163" y="194"/>
                    </a:lnTo>
                    <a:lnTo>
                      <a:pt x="164" y="194"/>
                    </a:lnTo>
                    <a:lnTo>
                      <a:pt x="165" y="194"/>
                    </a:lnTo>
                    <a:lnTo>
                      <a:pt x="165" y="195"/>
                    </a:lnTo>
                    <a:lnTo>
                      <a:pt x="165" y="212"/>
                    </a:lnTo>
                    <a:lnTo>
                      <a:pt x="163" y="215"/>
                    </a:lnTo>
                    <a:lnTo>
                      <a:pt x="161" y="215"/>
                    </a:lnTo>
                    <a:lnTo>
                      <a:pt x="161" y="216"/>
                    </a:lnTo>
                    <a:lnTo>
                      <a:pt x="161" y="217"/>
                    </a:lnTo>
                    <a:lnTo>
                      <a:pt x="163" y="219"/>
                    </a:lnTo>
                    <a:lnTo>
                      <a:pt x="163" y="220"/>
                    </a:lnTo>
                    <a:lnTo>
                      <a:pt x="163" y="221"/>
                    </a:lnTo>
                    <a:lnTo>
                      <a:pt x="164" y="223"/>
                    </a:lnTo>
                    <a:lnTo>
                      <a:pt x="165" y="223"/>
                    </a:lnTo>
                    <a:lnTo>
                      <a:pt x="165" y="225"/>
                    </a:lnTo>
                    <a:lnTo>
                      <a:pt x="164" y="228"/>
                    </a:lnTo>
                    <a:lnTo>
                      <a:pt x="164" y="229"/>
                    </a:lnTo>
                    <a:lnTo>
                      <a:pt x="161" y="229"/>
                    </a:lnTo>
                    <a:lnTo>
                      <a:pt x="158" y="229"/>
                    </a:lnTo>
                    <a:lnTo>
                      <a:pt x="156" y="229"/>
                    </a:lnTo>
                    <a:lnTo>
                      <a:pt x="156" y="230"/>
                    </a:lnTo>
                    <a:lnTo>
                      <a:pt x="158" y="230"/>
                    </a:lnTo>
                    <a:lnTo>
                      <a:pt x="155" y="233"/>
                    </a:lnTo>
                    <a:lnTo>
                      <a:pt x="148" y="241"/>
                    </a:lnTo>
                    <a:lnTo>
                      <a:pt x="146" y="246"/>
                    </a:lnTo>
                    <a:lnTo>
                      <a:pt x="146" y="248"/>
                    </a:lnTo>
                    <a:lnTo>
                      <a:pt x="148" y="253"/>
                    </a:lnTo>
                    <a:lnTo>
                      <a:pt x="148" y="254"/>
                    </a:lnTo>
                    <a:lnTo>
                      <a:pt x="150" y="254"/>
                    </a:lnTo>
                    <a:lnTo>
                      <a:pt x="148" y="254"/>
                    </a:lnTo>
                    <a:lnTo>
                      <a:pt x="150" y="254"/>
                    </a:lnTo>
                    <a:lnTo>
                      <a:pt x="150" y="255"/>
                    </a:lnTo>
                    <a:lnTo>
                      <a:pt x="150" y="257"/>
                    </a:lnTo>
                    <a:lnTo>
                      <a:pt x="151" y="257"/>
                    </a:lnTo>
                    <a:lnTo>
                      <a:pt x="151" y="258"/>
                    </a:lnTo>
                    <a:lnTo>
                      <a:pt x="152" y="258"/>
                    </a:lnTo>
                    <a:lnTo>
                      <a:pt x="152" y="259"/>
                    </a:lnTo>
                    <a:lnTo>
                      <a:pt x="156" y="261"/>
                    </a:lnTo>
                    <a:lnTo>
                      <a:pt x="155" y="263"/>
                    </a:lnTo>
                    <a:lnTo>
                      <a:pt x="152" y="266"/>
                    </a:lnTo>
                    <a:lnTo>
                      <a:pt x="152" y="267"/>
                    </a:lnTo>
                    <a:lnTo>
                      <a:pt x="151" y="267"/>
                    </a:lnTo>
                    <a:lnTo>
                      <a:pt x="151" y="268"/>
                    </a:lnTo>
                    <a:lnTo>
                      <a:pt x="151" y="270"/>
                    </a:lnTo>
                    <a:lnTo>
                      <a:pt x="151" y="271"/>
                    </a:lnTo>
                    <a:lnTo>
                      <a:pt x="150" y="271"/>
                    </a:lnTo>
                    <a:lnTo>
                      <a:pt x="150" y="272"/>
                    </a:lnTo>
                    <a:lnTo>
                      <a:pt x="150" y="274"/>
                    </a:lnTo>
                    <a:lnTo>
                      <a:pt x="148" y="274"/>
                    </a:lnTo>
                    <a:lnTo>
                      <a:pt x="148" y="275"/>
                    </a:lnTo>
                    <a:lnTo>
                      <a:pt x="148" y="276"/>
                    </a:lnTo>
                    <a:lnTo>
                      <a:pt x="147" y="278"/>
                    </a:lnTo>
                    <a:lnTo>
                      <a:pt x="147" y="279"/>
                    </a:lnTo>
                    <a:lnTo>
                      <a:pt x="146" y="279"/>
                    </a:lnTo>
                    <a:lnTo>
                      <a:pt x="144" y="279"/>
                    </a:lnTo>
                    <a:lnTo>
                      <a:pt x="144" y="280"/>
                    </a:lnTo>
                    <a:lnTo>
                      <a:pt x="144" y="282"/>
                    </a:lnTo>
                    <a:lnTo>
                      <a:pt x="143" y="282"/>
                    </a:lnTo>
                    <a:lnTo>
                      <a:pt x="142" y="282"/>
                    </a:lnTo>
                    <a:lnTo>
                      <a:pt x="140" y="282"/>
                    </a:lnTo>
                    <a:lnTo>
                      <a:pt x="139" y="282"/>
                    </a:lnTo>
                    <a:lnTo>
                      <a:pt x="139" y="283"/>
                    </a:lnTo>
                    <a:lnTo>
                      <a:pt x="138" y="283"/>
                    </a:lnTo>
                    <a:lnTo>
                      <a:pt x="138" y="284"/>
                    </a:lnTo>
                    <a:lnTo>
                      <a:pt x="137" y="284"/>
                    </a:lnTo>
                    <a:lnTo>
                      <a:pt x="135" y="284"/>
                    </a:lnTo>
                    <a:lnTo>
                      <a:pt x="135" y="285"/>
                    </a:lnTo>
                    <a:lnTo>
                      <a:pt x="137" y="285"/>
                    </a:lnTo>
                    <a:lnTo>
                      <a:pt x="137" y="287"/>
                    </a:lnTo>
                    <a:lnTo>
                      <a:pt x="137" y="288"/>
                    </a:lnTo>
                    <a:lnTo>
                      <a:pt x="137" y="289"/>
                    </a:lnTo>
                    <a:lnTo>
                      <a:pt x="137" y="291"/>
                    </a:lnTo>
                    <a:lnTo>
                      <a:pt x="138" y="291"/>
                    </a:lnTo>
                    <a:lnTo>
                      <a:pt x="138" y="292"/>
                    </a:lnTo>
                    <a:lnTo>
                      <a:pt x="138" y="293"/>
                    </a:lnTo>
                    <a:lnTo>
                      <a:pt x="138" y="295"/>
                    </a:lnTo>
                    <a:lnTo>
                      <a:pt x="138" y="296"/>
                    </a:lnTo>
                    <a:lnTo>
                      <a:pt x="139" y="296"/>
                    </a:lnTo>
                    <a:lnTo>
                      <a:pt x="139" y="297"/>
                    </a:lnTo>
                    <a:lnTo>
                      <a:pt x="138" y="297"/>
                    </a:lnTo>
                    <a:lnTo>
                      <a:pt x="139" y="297"/>
                    </a:lnTo>
                    <a:lnTo>
                      <a:pt x="138" y="297"/>
                    </a:lnTo>
                    <a:lnTo>
                      <a:pt x="138" y="299"/>
                    </a:lnTo>
                    <a:lnTo>
                      <a:pt x="138" y="300"/>
                    </a:lnTo>
                    <a:lnTo>
                      <a:pt x="138" y="301"/>
                    </a:lnTo>
                    <a:lnTo>
                      <a:pt x="138" y="300"/>
                    </a:lnTo>
                    <a:lnTo>
                      <a:pt x="137" y="300"/>
                    </a:lnTo>
                    <a:lnTo>
                      <a:pt x="137" y="301"/>
                    </a:lnTo>
                    <a:lnTo>
                      <a:pt x="135" y="301"/>
                    </a:lnTo>
                    <a:lnTo>
                      <a:pt x="129" y="310"/>
                    </a:lnTo>
                    <a:lnTo>
                      <a:pt x="131" y="310"/>
                    </a:lnTo>
                    <a:lnTo>
                      <a:pt x="130" y="316"/>
                    </a:lnTo>
                    <a:lnTo>
                      <a:pt x="129" y="316"/>
                    </a:lnTo>
                    <a:lnTo>
                      <a:pt x="127" y="322"/>
                    </a:lnTo>
                    <a:lnTo>
                      <a:pt x="130" y="323"/>
                    </a:lnTo>
                    <a:lnTo>
                      <a:pt x="130" y="325"/>
                    </a:lnTo>
                    <a:lnTo>
                      <a:pt x="131" y="326"/>
                    </a:lnTo>
                    <a:lnTo>
                      <a:pt x="131" y="327"/>
                    </a:lnTo>
                    <a:lnTo>
                      <a:pt x="133" y="327"/>
                    </a:lnTo>
                    <a:lnTo>
                      <a:pt x="133" y="329"/>
                    </a:lnTo>
                    <a:lnTo>
                      <a:pt x="133" y="330"/>
                    </a:lnTo>
                    <a:lnTo>
                      <a:pt x="133" y="331"/>
                    </a:lnTo>
                    <a:lnTo>
                      <a:pt x="133" y="333"/>
                    </a:lnTo>
                    <a:lnTo>
                      <a:pt x="135" y="338"/>
                    </a:lnTo>
                    <a:lnTo>
                      <a:pt x="140" y="350"/>
                    </a:lnTo>
                    <a:lnTo>
                      <a:pt x="143" y="351"/>
                    </a:lnTo>
                    <a:lnTo>
                      <a:pt x="144" y="351"/>
                    </a:lnTo>
                    <a:lnTo>
                      <a:pt x="146" y="351"/>
                    </a:lnTo>
                    <a:lnTo>
                      <a:pt x="146" y="352"/>
                    </a:lnTo>
                    <a:lnTo>
                      <a:pt x="146" y="354"/>
                    </a:lnTo>
                    <a:lnTo>
                      <a:pt x="147" y="354"/>
                    </a:lnTo>
                    <a:lnTo>
                      <a:pt x="146" y="354"/>
                    </a:lnTo>
                    <a:lnTo>
                      <a:pt x="146" y="355"/>
                    </a:lnTo>
                    <a:lnTo>
                      <a:pt x="147" y="355"/>
                    </a:lnTo>
                    <a:lnTo>
                      <a:pt x="147" y="356"/>
                    </a:lnTo>
                    <a:lnTo>
                      <a:pt x="148" y="356"/>
                    </a:lnTo>
                    <a:lnTo>
                      <a:pt x="148" y="357"/>
                    </a:lnTo>
                    <a:lnTo>
                      <a:pt x="148" y="359"/>
                    </a:lnTo>
                    <a:lnTo>
                      <a:pt x="147" y="359"/>
                    </a:lnTo>
                    <a:lnTo>
                      <a:pt x="147" y="360"/>
                    </a:lnTo>
                    <a:lnTo>
                      <a:pt x="148" y="360"/>
                    </a:lnTo>
                    <a:lnTo>
                      <a:pt x="147" y="360"/>
                    </a:lnTo>
                    <a:lnTo>
                      <a:pt x="147" y="361"/>
                    </a:lnTo>
                    <a:lnTo>
                      <a:pt x="146" y="361"/>
                    </a:lnTo>
                    <a:lnTo>
                      <a:pt x="147" y="361"/>
                    </a:lnTo>
                    <a:lnTo>
                      <a:pt x="147" y="363"/>
                    </a:lnTo>
                    <a:lnTo>
                      <a:pt x="146" y="363"/>
                    </a:lnTo>
                    <a:lnTo>
                      <a:pt x="146" y="364"/>
                    </a:lnTo>
                    <a:lnTo>
                      <a:pt x="147" y="364"/>
                    </a:lnTo>
                    <a:lnTo>
                      <a:pt x="147" y="365"/>
                    </a:lnTo>
                    <a:lnTo>
                      <a:pt x="147" y="367"/>
                    </a:lnTo>
                    <a:lnTo>
                      <a:pt x="147" y="368"/>
                    </a:lnTo>
                    <a:lnTo>
                      <a:pt x="148" y="368"/>
                    </a:lnTo>
                    <a:lnTo>
                      <a:pt x="148" y="369"/>
                    </a:lnTo>
                    <a:lnTo>
                      <a:pt x="148" y="371"/>
                    </a:lnTo>
                    <a:lnTo>
                      <a:pt x="150" y="371"/>
                    </a:lnTo>
                    <a:lnTo>
                      <a:pt x="150" y="372"/>
                    </a:lnTo>
                    <a:lnTo>
                      <a:pt x="151" y="372"/>
                    </a:lnTo>
                    <a:lnTo>
                      <a:pt x="151" y="373"/>
                    </a:lnTo>
                    <a:lnTo>
                      <a:pt x="151" y="374"/>
                    </a:lnTo>
                    <a:lnTo>
                      <a:pt x="152" y="374"/>
                    </a:lnTo>
                    <a:lnTo>
                      <a:pt x="152" y="376"/>
                    </a:lnTo>
                    <a:lnTo>
                      <a:pt x="152" y="377"/>
                    </a:lnTo>
                    <a:lnTo>
                      <a:pt x="151" y="377"/>
                    </a:lnTo>
                    <a:lnTo>
                      <a:pt x="152" y="377"/>
                    </a:lnTo>
                    <a:lnTo>
                      <a:pt x="151" y="377"/>
                    </a:lnTo>
                    <a:lnTo>
                      <a:pt x="151" y="378"/>
                    </a:lnTo>
                    <a:lnTo>
                      <a:pt x="150" y="378"/>
                    </a:lnTo>
                    <a:lnTo>
                      <a:pt x="150" y="380"/>
                    </a:lnTo>
                    <a:lnTo>
                      <a:pt x="150" y="381"/>
                    </a:lnTo>
                    <a:lnTo>
                      <a:pt x="148" y="381"/>
                    </a:lnTo>
                    <a:lnTo>
                      <a:pt x="150" y="382"/>
                    </a:lnTo>
                    <a:lnTo>
                      <a:pt x="151" y="382"/>
                    </a:lnTo>
                    <a:lnTo>
                      <a:pt x="151" y="384"/>
                    </a:lnTo>
                    <a:lnTo>
                      <a:pt x="150" y="385"/>
                    </a:lnTo>
                    <a:lnTo>
                      <a:pt x="148" y="385"/>
                    </a:lnTo>
                    <a:lnTo>
                      <a:pt x="147" y="385"/>
                    </a:lnTo>
                    <a:lnTo>
                      <a:pt x="147" y="384"/>
                    </a:lnTo>
                    <a:lnTo>
                      <a:pt x="146" y="385"/>
                    </a:lnTo>
                    <a:lnTo>
                      <a:pt x="146" y="386"/>
                    </a:lnTo>
                    <a:lnTo>
                      <a:pt x="146" y="388"/>
                    </a:lnTo>
                    <a:lnTo>
                      <a:pt x="144" y="388"/>
                    </a:lnTo>
                    <a:lnTo>
                      <a:pt x="143" y="388"/>
                    </a:lnTo>
                    <a:lnTo>
                      <a:pt x="143" y="389"/>
                    </a:lnTo>
                    <a:lnTo>
                      <a:pt x="142" y="389"/>
                    </a:lnTo>
                    <a:lnTo>
                      <a:pt x="142" y="390"/>
                    </a:lnTo>
                    <a:lnTo>
                      <a:pt x="142" y="391"/>
                    </a:lnTo>
                    <a:lnTo>
                      <a:pt x="143" y="393"/>
                    </a:lnTo>
                    <a:lnTo>
                      <a:pt x="143" y="394"/>
                    </a:lnTo>
                    <a:lnTo>
                      <a:pt x="142" y="394"/>
                    </a:lnTo>
                    <a:lnTo>
                      <a:pt x="142" y="395"/>
                    </a:lnTo>
                    <a:lnTo>
                      <a:pt x="142" y="397"/>
                    </a:lnTo>
                    <a:lnTo>
                      <a:pt x="143" y="397"/>
                    </a:lnTo>
                    <a:lnTo>
                      <a:pt x="143" y="398"/>
                    </a:lnTo>
                    <a:lnTo>
                      <a:pt x="143" y="399"/>
                    </a:lnTo>
                    <a:lnTo>
                      <a:pt x="142" y="399"/>
                    </a:lnTo>
                    <a:lnTo>
                      <a:pt x="142" y="401"/>
                    </a:lnTo>
                    <a:lnTo>
                      <a:pt x="140" y="401"/>
                    </a:lnTo>
                    <a:lnTo>
                      <a:pt x="140" y="402"/>
                    </a:lnTo>
                    <a:lnTo>
                      <a:pt x="140" y="403"/>
                    </a:lnTo>
                    <a:lnTo>
                      <a:pt x="139" y="403"/>
                    </a:lnTo>
                    <a:lnTo>
                      <a:pt x="138" y="403"/>
                    </a:lnTo>
                    <a:lnTo>
                      <a:pt x="137" y="403"/>
                    </a:lnTo>
                    <a:lnTo>
                      <a:pt x="137" y="405"/>
                    </a:lnTo>
                    <a:lnTo>
                      <a:pt x="135" y="403"/>
                    </a:lnTo>
                    <a:lnTo>
                      <a:pt x="134" y="403"/>
                    </a:lnTo>
                    <a:lnTo>
                      <a:pt x="133" y="403"/>
                    </a:lnTo>
                    <a:lnTo>
                      <a:pt x="133" y="405"/>
                    </a:lnTo>
                    <a:lnTo>
                      <a:pt x="133" y="406"/>
                    </a:lnTo>
                    <a:lnTo>
                      <a:pt x="131" y="406"/>
                    </a:lnTo>
                    <a:lnTo>
                      <a:pt x="131" y="405"/>
                    </a:lnTo>
                    <a:lnTo>
                      <a:pt x="131" y="403"/>
                    </a:lnTo>
                    <a:lnTo>
                      <a:pt x="130" y="403"/>
                    </a:lnTo>
                    <a:lnTo>
                      <a:pt x="129" y="403"/>
                    </a:lnTo>
                    <a:lnTo>
                      <a:pt x="129" y="402"/>
                    </a:lnTo>
                    <a:lnTo>
                      <a:pt x="129" y="401"/>
                    </a:lnTo>
                    <a:lnTo>
                      <a:pt x="129" y="399"/>
                    </a:lnTo>
                    <a:lnTo>
                      <a:pt x="127" y="399"/>
                    </a:lnTo>
                    <a:lnTo>
                      <a:pt x="126" y="399"/>
                    </a:lnTo>
                    <a:lnTo>
                      <a:pt x="125" y="399"/>
                    </a:lnTo>
                    <a:lnTo>
                      <a:pt x="125" y="401"/>
                    </a:lnTo>
                    <a:lnTo>
                      <a:pt x="125" y="402"/>
                    </a:lnTo>
                    <a:lnTo>
                      <a:pt x="123" y="402"/>
                    </a:lnTo>
                    <a:lnTo>
                      <a:pt x="123" y="403"/>
                    </a:lnTo>
                    <a:lnTo>
                      <a:pt x="122" y="403"/>
                    </a:lnTo>
                    <a:lnTo>
                      <a:pt x="121" y="403"/>
                    </a:lnTo>
                    <a:lnTo>
                      <a:pt x="120" y="403"/>
                    </a:lnTo>
                    <a:lnTo>
                      <a:pt x="120" y="405"/>
                    </a:lnTo>
                    <a:lnTo>
                      <a:pt x="120" y="406"/>
                    </a:lnTo>
                    <a:lnTo>
                      <a:pt x="120" y="407"/>
                    </a:lnTo>
                    <a:lnTo>
                      <a:pt x="120" y="406"/>
                    </a:lnTo>
                    <a:lnTo>
                      <a:pt x="121" y="406"/>
                    </a:lnTo>
                    <a:lnTo>
                      <a:pt x="122" y="406"/>
                    </a:lnTo>
                    <a:lnTo>
                      <a:pt x="122" y="407"/>
                    </a:lnTo>
                    <a:lnTo>
                      <a:pt x="123" y="407"/>
                    </a:lnTo>
                    <a:lnTo>
                      <a:pt x="122" y="407"/>
                    </a:lnTo>
                    <a:lnTo>
                      <a:pt x="122" y="409"/>
                    </a:lnTo>
                    <a:lnTo>
                      <a:pt x="121" y="409"/>
                    </a:lnTo>
                    <a:lnTo>
                      <a:pt x="120" y="409"/>
                    </a:lnTo>
                    <a:lnTo>
                      <a:pt x="120" y="410"/>
                    </a:lnTo>
                    <a:lnTo>
                      <a:pt x="118" y="410"/>
                    </a:lnTo>
                    <a:lnTo>
                      <a:pt x="117" y="410"/>
                    </a:lnTo>
                    <a:lnTo>
                      <a:pt x="117" y="409"/>
                    </a:lnTo>
                    <a:lnTo>
                      <a:pt x="117" y="407"/>
                    </a:lnTo>
                    <a:lnTo>
                      <a:pt x="116" y="406"/>
                    </a:lnTo>
                    <a:lnTo>
                      <a:pt x="114" y="406"/>
                    </a:lnTo>
                    <a:lnTo>
                      <a:pt x="113" y="406"/>
                    </a:lnTo>
                    <a:lnTo>
                      <a:pt x="112" y="406"/>
                    </a:lnTo>
                    <a:lnTo>
                      <a:pt x="110" y="406"/>
                    </a:lnTo>
                    <a:lnTo>
                      <a:pt x="109" y="406"/>
                    </a:lnTo>
                    <a:lnTo>
                      <a:pt x="109" y="407"/>
                    </a:lnTo>
                    <a:lnTo>
                      <a:pt x="108" y="407"/>
                    </a:lnTo>
                    <a:lnTo>
                      <a:pt x="108" y="406"/>
                    </a:lnTo>
                    <a:lnTo>
                      <a:pt x="106" y="406"/>
                    </a:lnTo>
                    <a:lnTo>
                      <a:pt x="108" y="406"/>
                    </a:lnTo>
                    <a:lnTo>
                      <a:pt x="108" y="405"/>
                    </a:lnTo>
                    <a:lnTo>
                      <a:pt x="106" y="405"/>
                    </a:lnTo>
                    <a:lnTo>
                      <a:pt x="105" y="406"/>
                    </a:lnTo>
                    <a:lnTo>
                      <a:pt x="104" y="406"/>
                    </a:lnTo>
                    <a:lnTo>
                      <a:pt x="103" y="406"/>
                    </a:lnTo>
                    <a:lnTo>
                      <a:pt x="101" y="406"/>
                    </a:lnTo>
                    <a:lnTo>
                      <a:pt x="101" y="407"/>
                    </a:lnTo>
                    <a:lnTo>
                      <a:pt x="101" y="409"/>
                    </a:lnTo>
                    <a:lnTo>
                      <a:pt x="103" y="409"/>
                    </a:lnTo>
                    <a:lnTo>
                      <a:pt x="103" y="410"/>
                    </a:lnTo>
                    <a:lnTo>
                      <a:pt x="103" y="411"/>
                    </a:lnTo>
                    <a:lnTo>
                      <a:pt x="103" y="412"/>
                    </a:lnTo>
                    <a:lnTo>
                      <a:pt x="101" y="412"/>
                    </a:lnTo>
                    <a:lnTo>
                      <a:pt x="101" y="414"/>
                    </a:lnTo>
                    <a:lnTo>
                      <a:pt x="103" y="414"/>
                    </a:lnTo>
                    <a:lnTo>
                      <a:pt x="103" y="415"/>
                    </a:lnTo>
                    <a:lnTo>
                      <a:pt x="104" y="415"/>
                    </a:lnTo>
                    <a:lnTo>
                      <a:pt x="104" y="416"/>
                    </a:lnTo>
                    <a:lnTo>
                      <a:pt x="105" y="416"/>
                    </a:lnTo>
                    <a:lnTo>
                      <a:pt x="106" y="416"/>
                    </a:lnTo>
                    <a:lnTo>
                      <a:pt x="108" y="416"/>
                    </a:lnTo>
                    <a:lnTo>
                      <a:pt x="108" y="418"/>
                    </a:lnTo>
                    <a:lnTo>
                      <a:pt x="108" y="416"/>
                    </a:lnTo>
                    <a:lnTo>
                      <a:pt x="109" y="416"/>
                    </a:lnTo>
                    <a:lnTo>
                      <a:pt x="109" y="418"/>
                    </a:lnTo>
                    <a:lnTo>
                      <a:pt x="109" y="419"/>
                    </a:lnTo>
                    <a:lnTo>
                      <a:pt x="108" y="419"/>
                    </a:lnTo>
                    <a:lnTo>
                      <a:pt x="106" y="419"/>
                    </a:lnTo>
                    <a:lnTo>
                      <a:pt x="105" y="419"/>
                    </a:lnTo>
                    <a:lnTo>
                      <a:pt x="104" y="419"/>
                    </a:lnTo>
                    <a:lnTo>
                      <a:pt x="103" y="419"/>
                    </a:lnTo>
                    <a:lnTo>
                      <a:pt x="101" y="419"/>
                    </a:lnTo>
                    <a:lnTo>
                      <a:pt x="100" y="419"/>
                    </a:lnTo>
                    <a:lnTo>
                      <a:pt x="101" y="420"/>
                    </a:lnTo>
                    <a:lnTo>
                      <a:pt x="103" y="420"/>
                    </a:lnTo>
                    <a:lnTo>
                      <a:pt x="103" y="422"/>
                    </a:lnTo>
                    <a:lnTo>
                      <a:pt x="104" y="422"/>
                    </a:lnTo>
                    <a:lnTo>
                      <a:pt x="104" y="423"/>
                    </a:lnTo>
                    <a:lnTo>
                      <a:pt x="103" y="424"/>
                    </a:lnTo>
                    <a:lnTo>
                      <a:pt x="101" y="424"/>
                    </a:lnTo>
                    <a:lnTo>
                      <a:pt x="101" y="426"/>
                    </a:lnTo>
                    <a:lnTo>
                      <a:pt x="100" y="426"/>
                    </a:lnTo>
                    <a:lnTo>
                      <a:pt x="99" y="426"/>
                    </a:lnTo>
                    <a:lnTo>
                      <a:pt x="97" y="426"/>
                    </a:lnTo>
                    <a:lnTo>
                      <a:pt x="97" y="424"/>
                    </a:lnTo>
                    <a:lnTo>
                      <a:pt x="96" y="424"/>
                    </a:lnTo>
                    <a:lnTo>
                      <a:pt x="95" y="424"/>
                    </a:lnTo>
                    <a:lnTo>
                      <a:pt x="93" y="424"/>
                    </a:lnTo>
                    <a:lnTo>
                      <a:pt x="93" y="423"/>
                    </a:lnTo>
                    <a:lnTo>
                      <a:pt x="92" y="423"/>
                    </a:lnTo>
                    <a:lnTo>
                      <a:pt x="92" y="424"/>
                    </a:lnTo>
                    <a:lnTo>
                      <a:pt x="91" y="424"/>
                    </a:lnTo>
                    <a:lnTo>
                      <a:pt x="91" y="426"/>
                    </a:lnTo>
                    <a:lnTo>
                      <a:pt x="92" y="426"/>
                    </a:lnTo>
                    <a:lnTo>
                      <a:pt x="92" y="427"/>
                    </a:lnTo>
                    <a:lnTo>
                      <a:pt x="93" y="427"/>
                    </a:lnTo>
                    <a:lnTo>
                      <a:pt x="93" y="428"/>
                    </a:lnTo>
                    <a:lnTo>
                      <a:pt x="95" y="428"/>
                    </a:lnTo>
                    <a:lnTo>
                      <a:pt x="95" y="429"/>
                    </a:lnTo>
                    <a:lnTo>
                      <a:pt x="95" y="431"/>
                    </a:lnTo>
                    <a:lnTo>
                      <a:pt x="93" y="431"/>
                    </a:lnTo>
                    <a:lnTo>
                      <a:pt x="92" y="431"/>
                    </a:lnTo>
                    <a:lnTo>
                      <a:pt x="91" y="431"/>
                    </a:lnTo>
                    <a:lnTo>
                      <a:pt x="89" y="431"/>
                    </a:lnTo>
                    <a:lnTo>
                      <a:pt x="89" y="429"/>
                    </a:lnTo>
                    <a:lnTo>
                      <a:pt x="89" y="428"/>
                    </a:lnTo>
                    <a:lnTo>
                      <a:pt x="88" y="428"/>
                    </a:lnTo>
                    <a:lnTo>
                      <a:pt x="88" y="427"/>
                    </a:lnTo>
                    <a:lnTo>
                      <a:pt x="87" y="427"/>
                    </a:lnTo>
                    <a:lnTo>
                      <a:pt x="86" y="427"/>
                    </a:lnTo>
                    <a:lnTo>
                      <a:pt x="84" y="427"/>
                    </a:lnTo>
                    <a:lnTo>
                      <a:pt x="84" y="428"/>
                    </a:lnTo>
                    <a:lnTo>
                      <a:pt x="83" y="428"/>
                    </a:lnTo>
                    <a:lnTo>
                      <a:pt x="82" y="428"/>
                    </a:lnTo>
                    <a:lnTo>
                      <a:pt x="82" y="427"/>
                    </a:lnTo>
                    <a:lnTo>
                      <a:pt x="80" y="427"/>
                    </a:lnTo>
                    <a:lnTo>
                      <a:pt x="80" y="426"/>
                    </a:lnTo>
                    <a:lnTo>
                      <a:pt x="79" y="426"/>
                    </a:lnTo>
                    <a:lnTo>
                      <a:pt x="79" y="427"/>
                    </a:lnTo>
                    <a:lnTo>
                      <a:pt x="78" y="427"/>
                    </a:lnTo>
                    <a:lnTo>
                      <a:pt x="78" y="428"/>
                    </a:lnTo>
                    <a:lnTo>
                      <a:pt x="76" y="428"/>
                    </a:lnTo>
                    <a:lnTo>
                      <a:pt x="75" y="428"/>
                    </a:lnTo>
                    <a:lnTo>
                      <a:pt x="75" y="429"/>
                    </a:lnTo>
                    <a:lnTo>
                      <a:pt x="75" y="428"/>
                    </a:lnTo>
                    <a:lnTo>
                      <a:pt x="74" y="428"/>
                    </a:lnTo>
                    <a:lnTo>
                      <a:pt x="75" y="428"/>
                    </a:lnTo>
                    <a:lnTo>
                      <a:pt x="75" y="427"/>
                    </a:lnTo>
                    <a:lnTo>
                      <a:pt x="74" y="427"/>
                    </a:lnTo>
                    <a:lnTo>
                      <a:pt x="74" y="426"/>
                    </a:lnTo>
                    <a:lnTo>
                      <a:pt x="74" y="424"/>
                    </a:lnTo>
                    <a:lnTo>
                      <a:pt x="74" y="423"/>
                    </a:lnTo>
                    <a:lnTo>
                      <a:pt x="72" y="423"/>
                    </a:lnTo>
                    <a:lnTo>
                      <a:pt x="72" y="424"/>
                    </a:lnTo>
                    <a:lnTo>
                      <a:pt x="72" y="426"/>
                    </a:lnTo>
                    <a:lnTo>
                      <a:pt x="72" y="427"/>
                    </a:lnTo>
                    <a:lnTo>
                      <a:pt x="71" y="427"/>
                    </a:lnTo>
                    <a:lnTo>
                      <a:pt x="70" y="427"/>
                    </a:lnTo>
                    <a:lnTo>
                      <a:pt x="70" y="428"/>
                    </a:lnTo>
                    <a:lnTo>
                      <a:pt x="68" y="429"/>
                    </a:lnTo>
                    <a:lnTo>
                      <a:pt x="67" y="429"/>
                    </a:lnTo>
                    <a:lnTo>
                      <a:pt x="67" y="428"/>
                    </a:lnTo>
                    <a:lnTo>
                      <a:pt x="66" y="428"/>
                    </a:lnTo>
                    <a:lnTo>
                      <a:pt x="65" y="428"/>
                    </a:lnTo>
                    <a:lnTo>
                      <a:pt x="65" y="427"/>
                    </a:lnTo>
                    <a:lnTo>
                      <a:pt x="63" y="427"/>
                    </a:lnTo>
                    <a:lnTo>
                      <a:pt x="63" y="426"/>
                    </a:lnTo>
                    <a:lnTo>
                      <a:pt x="65" y="424"/>
                    </a:lnTo>
                    <a:lnTo>
                      <a:pt x="63" y="424"/>
                    </a:lnTo>
                    <a:lnTo>
                      <a:pt x="62" y="424"/>
                    </a:lnTo>
                    <a:lnTo>
                      <a:pt x="62" y="423"/>
                    </a:lnTo>
                    <a:lnTo>
                      <a:pt x="61" y="423"/>
                    </a:lnTo>
                    <a:lnTo>
                      <a:pt x="61" y="422"/>
                    </a:lnTo>
                    <a:lnTo>
                      <a:pt x="59" y="422"/>
                    </a:lnTo>
                    <a:lnTo>
                      <a:pt x="58" y="422"/>
                    </a:lnTo>
                    <a:lnTo>
                      <a:pt x="57" y="422"/>
                    </a:lnTo>
                    <a:lnTo>
                      <a:pt x="57" y="423"/>
                    </a:lnTo>
                    <a:lnTo>
                      <a:pt x="57" y="424"/>
                    </a:lnTo>
                    <a:lnTo>
                      <a:pt x="55" y="424"/>
                    </a:lnTo>
                    <a:lnTo>
                      <a:pt x="54" y="423"/>
                    </a:lnTo>
                    <a:lnTo>
                      <a:pt x="54" y="422"/>
                    </a:lnTo>
                    <a:lnTo>
                      <a:pt x="54" y="420"/>
                    </a:lnTo>
                    <a:lnTo>
                      <a:pt x="53" y="420"/>
                    </a:lnTo>
                    <a:lnTo>
                      <a:pt x="51" y="420"/>
                    </a:lnTo>
                    <a:lnTo>
                      <a:pt x="51" y="419"/>
                    </a:lnTo>
                    <a:lnTo>
                      <a:pt x="50" y="419"/>
                    </a:lnTo>
                    <a:lnTo>
                      <a:pt x="50" y="420"/>
                    </a:lnTo>
                    <a:lnTo>
                      <a:pt x="49" y="420"/>
                    </a:lnTo>
                    <a:lnTo>
                      <a:pt x="48" y="420"/>
                    </a:lnTo>
                    <a:lnTo>
                      <a:pt x="46" y="420"/>
                    </a:lnTo>
                    <a:lnTo>
                      <a:pt x="46" y="419"/>
                    </a:lnTo>
                    <a:lnTo>
                      <a:pt x="45" y="419"/>
                    </a:lnTo>
                    <a:lnTo>
                      <a:pt x="44" y="419"/>
                    </a:lnTo>
                    <a:lnTo>
                      <a:pt x="44" y="420"/>
                    </a:lnTo>
                    <a:lnTo>
                      <a:pt x="42" y="420"/>
                    </a:lnTo>
                    <a:lnTo>
                      <a:pt x="41" y="420"/>
                    </a:lnTo>
                    <a:lnTo>
                      <a:pt x="41" y="422"/>
                    </a:lnTo>
                    <a:lnTo>
                      <a:pt x="40" y="423"/>
                    </a:lnTo>
                    <a:lnTo>
                      <a:pt x="38" y="423"/>
                    </a:lnTo>
                    <a:lnTo>
                      <a:pt x="37" y="423"/>
                    </a:lnTo>
                    <a:lnTo>
                      <a:pt x="36" y="422"/>
                    </a:lnTo>
                    <a:lnTo>
                      <a:pt x="36" y="423"/>
                    </a:lnTo>
                    <a:lnTo>
                      <a:pt x="36" y="424"/>
                    </a:lnTo>
                    <a:lnTo>
                      <a:pt x="34" y="424"/>
                    </a:lnTo>
                    <a:lnTo>
                      <a:pt x="34" y="423"/>
                    </a:lnTo>
                    <a:lnTo>
                      <a:pt x="33" y="423"/>
                    </a:lnTo>
                    <a:lnTo>
                      <a:pt x="33" y="422"/>
                    </a:lnTo>
                    <a:lnTo>
                      <a:pt x="33" y="420"/>
                    </a:lnTo>
                    <a:lnTo>
                      <a:pt x="33" y="419"/>
                    </a:lnTo>
                    <a:lnTo>
                      <a:pt x="33" y="418"/>
                    </a:lnTo>
                    <a:lnTo>
                      <a:pt x="33" y="416"/>
                    </a:lnTo>
                    <a:lnTo>
                      <a:pt x="32" y="416"/>
                    </a:lnTo>
                    <a:lnTo>
                      <a:pt x="32" y="415"/>
                    </a:lnTo>
                    <a:lnTo>
                      <a:pt x="31" y="415"/>
                    </a:lnTo>
                    <a:lnTo>
                      <a:pt x="29" y="415"/>
                    </a:lnTo>
                    <a:lnTo>
                      <a:pt x="29" y="414"/>
                    </a:lnTo>
                    <a:lnTo>
                      <a:pt x="31" y="414"/>
                    </a:lnTo>
                    <a:lnTo>
                      <a:pt x="32" y="414"/>
                    </a:lnTo>
                    <a:lnTo>
                      <a:pt x="31" y="414"/>
                    </a:lnTo>
                    <a:lnTo>
                      <a:pt x="31" y="412"/>
                    </a:lnTo>
                    <a:lnTo>
                      <a:pt x="29" y="412"/>
                    </a:lnTo>
                    <a:lnTo>
                      <a:pt x="29" y="414"/>
                    </a:lnTo>
                    <a:lnTo>
                      <a:pt x="28" y="414"/>
                    </a:lnTo>
                    <a:lnTo>
                      <a:pt x="28" y="415"/>
                    </a:lnTo>
                    <a:lnTo>
                      <a:pt x="28" y="416"/>
                    </a:lnTo>
                    <a:lnTo>
                      <a:pt x="28" y="418"/>
                    </a:lnTo>
                    <a:lnTo>
                      <a:pt x="28" y="419"/>
                    </a:lnTo>
                    <a:lnTo>
                      <a:pt x="29" y="419"/>
                    </a:lnTo>
                    <a:lnTo>
                      <a:pt x="29" y="420"/>
                    </a:lnTo>
                    <a:lnTo>
                      <a:pt x="29" y="422"/>
                    </a:lnTo>
                    <a:lnTo>
                      <a:pt x="29" y="423"/>
                    </a:lnTo>
                    <a:lnTo>
                      <a:pt x="31" y="423"/>
                    </a:lnTo>
                    <a:lnTo>
                      <a:pt x="31" y="424"/>
                    </a:lnTo>
                    <a:lnTo>
                      <a:pt x="31" y="426"/>
                    </a:lnTo>
                    <a:lnTo>
                      <a:pt x="32" y="426"/>
                    </a:lnTo>
                    <a:lnTo>
                      <a:pt x="32" y="427"/>
                    </a:lnTo>
                    <a:lnTo>
                      <a:pt x="33" y="428"/>
                    </a:lnTo>
                    <a:lnTo>
                      <a:pt x="33" y="429"/>
                    </a:lnTo>
                    <a:lnTo>
                      <a:pt x="33" y="431"/>
                    </a:lnTo>
                    <a:lnTo>
                      <a:pt x="34" y="431"/>
                    </a:lnTo>
                    <a:lnTo>
                      <a:pt x="34" y="432"/>
                    </a:lnTo>
                    <a:lnTo>
                      <a:pt x="33" y="432"/>
                    </a:lnTo>
                    <a:lnTo>
                      <a:pt x="33" y="433"/>
                    </a:lnTo>
                    <a:lnTo>
                      <a:pt x="33" y="435"/>
                    </a:lnTo>
                    <a:lnTo>
                      <a:pt x="33" y="436"/>
                    </a:lnTo>
                    <a:lnTo>
                      <a:pt x="32" y="436"/>
                    </a:lnTo>
                    <a:lnTo>
                      <a:pt x="31" y="436"/>
                    </a:lnTo>
                    <a:lnTo>
                      <a:pt x="29" y="437"/>
                    </a:lnTo>
                    <a:lnTo>
                      <a:pt x="28" y="437"/>
                    </a:lnTo>
                    <a:lnTo>
                      <a:pt x="28" y="439"/>
                    </a:lnTo>
                    <a:lnTo>
                      <a:pt x="27" y="440"/>
                    </a:lnTo>
                    <a:lnTo>
                      <a:pt x="27" y="441"/>
                    </a:lnTo>
                    <a:lnTo>
                      <a:pt x="24" y="443"/>
                    </a:lnTo>
                    <a:lnTo>
                      <a:pt x="23" y="444"/>
                    </a:lnTo>
                    <a:lnTo>
                      <a:pt x="23" y="445"/>
                    </a:lnTo>
                    <a:lnTo>
                      <a:pt x="21" y="445"/>
                    </a:lnTo>
                    <a:lnTo>
                      <a:pt x="21" y="446"/>
                    </a:lnTo>
                    <a:lnTo>
                      <a:pt x="20" y="446"/>
                    </a:lnTo>
                    <a:lnTo>
                      <a:pt x="20" y="448"/>
                    </a:lnTo>
                    <a:lnTo>
                      <a:pt x="19" y="448"/>
                    </a:lnTo>
                    <a:lnTo>
                      <a:pt x="19" y="449"/>
                    </a:lnTo>
                    <a:lnTo>
                      <a:pt x="19" y="450"/>
                    </a:lnTo>
                    <a:lnTo>
                      <a:pt x="19" y="452"/>
                    </a:lnTo>
                    <a:lnTo>
                      <a:pt x="17" y="452"/>
                    </a:lnTo>
                    <a:lnTo>
                      <a:pt x="17" y="453"/>
                    </a:lnTo>
                    <a:lnTo>
                      <a:pt x="17" y="454"/>
                    </a:lnTo>
                    <a:lnTo>
                      <a:pt x="19" y="454"/>
                    </a:lnTo>
                    <a:lnTo>
                      <a:pt x="19" y="456"/>
                    </a:lnTo>
                    <a:lnTo>
                      <a:pt x="19" y="457"/>
                    </a:lnTo>
                    <a:lnTo>
                      <a:pt x="19" y="458"/>
                    </a:lnTo>
                    <a:lnTo>
                      <a:pt x="19" y="460"/>
                    </a:lnTo>
                    <a:lnTo>
                      <a:pt x="20" y="460"/>
                    </a:lnTo>
                    <a:lnTo>
                      <a:pt x="20" y="461"/>
                    </a:lnTo>
                    <a:lnTo>
                      <a:pt x="21" y="461"/>
                    </a:lnTo>
                    <a:lnTo>
                      <a:pt x="21" y="462"/>
                    </a:lnTo>
                    <a:lnTo>
                      <a:pt x="23" y="462"/>
                    </a:lnTo>
                    <a:lnTo>
                      <a:pt x="23" y="463"/>
                    </a:lnTo>
                    <a:lnTo>
                      <a:pt x="24" y="463"/>
                    </a:lnTo>
                    <a:lnTo>
                      <a:pt x="24" y="465"/>
                    </a:lnTo>
                    <a:lnTo>
                      <a:pt x="25" y="465"/>
                    </a:lnTo>
                    <a:lnTo>
                      <a:pt x="27" y="466"/>
                    </a:lnTo>
                    <a:lnTo>
                      <a:pt x="28" y="466"/>
                    </a:lnTo>
                    <a:lnTo>
                      <a:pt x="29" y="466"/>
                    </a:lnTo>
                    <a:lnTo>
                      <a:pt x="29" y="467"/>
                    </a:lnTo>
                    <a:lnTo>
                      <a:pt x="31" y="467"/>
                    </a:lnTo>
                    <a:lnTo>
                      <a:pt x="31" y="469"/>
                    </a:lnTo>
                    <a:lnTo>
                      <a:pt x="31" y="470"/>
                    </a:lnTo>
                    <a:lnTo>
                      <a:pt x="31" y="471"/>
                    </a:lnTo>
                    <a:lnTo>
                      <a:pt x="31" y="473"/>
                    </a:lnTo>
                    <a:lnTo>
                      <a:pt x="31" y="474"/>
                    </a:lnTo>
                    <a:lnTo>
                      <a:pt x="29" y="474"/>
                    </a:lnTo>
                    <a:lnTo>
                      <a:pt x="28" y="474"/>
                    </a:lnTo>
                    <a:lnTo>
                      <a:pt x="28" y="475"/>
                    </a:lnTo>
                    <a:lnTo>
                      <a:pt x="27" y="475"/>
                    </a:lnTo>
                    <a:lnTo>
                      <a:pt x="25" y="475"/>
                    </a:lnTo>
                    <a:lnTo>
                      <a:pt x="24" y="475"/>
                    </a:lnTo>
                    <a:lnTo>
                      <a:pt x="24" y="477"/>
                    </a:lnTo>
                    <a:lnTo>
                      <a:pt x="23" y="477"/>
                    </a:lnTo>
                    <a:lnTo>
                      <a:pt x="21" y="477"/>
                    </a:lnTo>
                    <a:lnTo>
                      <a:pt x="21" y="475"/>
                    </a:lnTo>
                    <a:lnTo>
                      <a:pt x="20" y="475"/>
                    </a:lnTo>
                    <a:lnTo>
                      <a:pt x="20" y="474"/>
                    </a:lnTo>
                    <a:lnTo>
                      <a:pt x="19" y="473"/>
                    </a:lnTo>
                    <a:lnTo>
                      <a:pt x="17" y="473"/>
                    </a:lnTo>
                    <a:lnTo>
                      <a:pt x="17" y="471"/>
                    </a:lnTo>
                    <a:lnTo>
                      <a:pt x="16" y="471"/>
                    </a:lnTo>
                    <a:lnTo>
                      <a:pt x="16" y="470"/>
                    </a:lnTo>
                    <a:lnTo>
                      <a:pt x="15" y="470"/>
                    </a:lnTo>
                    <a:lnTo>
                      <a:pt x="15" y="471"/>
                    </a:lnTo>
                    <a:lnTo>
                      <a:pt x="14" y="471"/>
                    </a:lnTo>
                    <a:lnTo>
                      <a:pt x="12" y="473"/>
                    </a:lnTo>
                    <a:lnTo>
                      <a:pt x="11" y="473"/>
                    </a:lnTo>
                    <a:lnTo>
                      <a:pt x="10" y="473"/>
                    </a:lnTo>
                    <a:lnTo>
                      <a:pt x="10" y="474"/>
                    </a:lnTo>
                    <a:lnTo>
                      <a:pt x="8" y="474"/>
                    </a:lnTo>
                    <a:lnTo>
                      <a:pt x="8" y="475"/>
                    </a:lnTo>
                    <a:lnTo>
                      <a:pt x="8" y="477"/>
                    </a:lnTo>
                    <a:lnTo>
                      <a:pt x="8" y="478"/>
                    </a:lnTo>
                    <a:lnTo>
                      <a:pt x="7" y="478"/>
                    </a:lnTo>
                    <a:lnTo>
                      <a:pt x="7" y="479"/>
                    </a:lnTo>
                    <a:lnTo>
                      <a:pt x="7" y="481"/>
                    </a:lnTo>
                    <a:lnTo>
                      <a:pt x="7" y="482"/>
                    </a:lnTo>
                    <a:lnTo>
                      <a:pt x="6" y="482"/>
                    </a:lnTo>
                    <a:lnTo>
                      <a:pt x="6" y="483"/>
                    </a:lnTo>
                    <a:lnTo>
                      <a:pt x="4" y="483"/>
                    </a:lnTo>
                    <a:lnTo>
                      <a:pt x="4" y="484"/>
                    </a:lnTo>
                    <a:lnTo>
                      <a:pt x="4" y="486"/>
                    </a:lnTo>
                    <a:lnTo>
                      <a:pt x="4" y="487"/>
                    </a:lnTo>
                    <a:lnTo>
                      <a:pt x="4" y="488"/>
                    </a:lnTo>
                    <a:lnTo>
                      <a:pt x="3" y="490"/>
                    </a:lnTo>
                    <a:lnTo>
                      <a:pt x="3" y="491"/>
                    </a:lnTo>
                    <a:lnTo>
                      <a:pt x="2" y="491"/>
                    </a:lnTo>
                    <a:lnTo>
                      <a:pt x="2" y="492"/>
                    </a:lnTo>
                    <a:lnTo>
                      <a:pt x="2" y="494"/>
                    </a:lnTo>
                    <a:lnTo>
                      <a:pt x="0" y="494"/>
                    </a:lnTo>
                    <a:lnTo>
                      <a:pt x="0" y="495"/>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0" name="Freeform 37">
                <a:extLst>
                  <a:ext uri="{FF2B5EF4-FFF2-40B4-BE49-F238E27FC236}">
                    <a16:creationId xmlns:a16="http://schemas.microsoft.com/office/drawing/2014/main" id="{E7EF9D48-506A-A500-CAC2-99AF5C775782}"/>
                  </a:ext>
                </a:extLst>
              </p:cNvPr>
              <p:cNvSpPr>
                <a:spLocks/>
              </p:cNvSpPr>
              <p:nvPr/>
            </p:nvSpPr>
            <p:spPr bwMode="auto">
              <a:xfrm>
                <a:off x="3878" y="1334"/>
                <a:ext cx="9" cy="13"/>
              </a:xfrm>
              <a:custGeom>
                <a:avLst/>
                <a:gdLst>
                  <a:gd name="T0" fmla="*/ 1 w 9"/>
                  <a:gd name="T1" fmla="*/ 0 h 13"/>
                  <a:gd name="T2" fmla="*/ 1 w 9"/>
                  <a:gd name="T3" fmla="*/ 1 h 13"/>
                  <a:gd name="T4" fmla="*/ 0 w 9"/>
                  <a:gd name="T5" fmla="*/ 1 h 13"/>
                  <a:gd name="T6" fmla="*/ 0 w 9"/>
                  <a:gd name="T7" fmla="*/ 3 h 13"/>
                  <a:gd name="T8" fmla="*/ 1 w 9"/>
                  <a:gd name="T9" fmla="*/ 4 h 13"/>
                  <a:gd name="T10" fmla="*/ 3 w 9"/>
                  <a:gd name="T11" fmla="*/ 5 h 13"/>
                  <a:gd name="T12" fmla="*/ 4 w 9"/>
                  <a:gd name="T13" fmla="*/ 10 h 13"/>
                  <a:gd name="T14" fmla="*/ 9 w 9"/>
                  <a:gd name="T15" fmla="*/ 1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3">
                    <a:moveTo>
                      <a:pt x="1" y="0"/>
                    </a:moveTo>
                    <a:lnTo>
                      <a:pt x="1" y="1"/>
                    </a:lnTo>
                    <a:lnTo>
                      <a:pt x="0" y="1"/>
                    </a:lnTo>
                    <a:lnTo>
                      <a:pt x="0" y="3"/>
                    </a:lnTo>
                    <a:lnTo>
                      <a:pt x="1" y="4"/>
                    </a:lnTo>
                    <a:lnTo>
                      <a:pt x="3" y="5"/>
                    </a:lnTo>
                    <a:lnTo>
                      <a:pt x="4" y="10"/>
                    </a:lnTo>
                    <a:lnTo>
                      <a:pt x="9" y="1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1" name="Freeform 38">
                <a:extLst>
                  <a:ext uri="{FF2B5EF4-FFF2-40B4-BE49-F238E27FC236}">
                    <a16:creationId xmlns:a16="http://schemas.microsoft.com/office/drawing/2014/main" id="{95F244FE-A1ED-215D-40A8-CC3F9BCDCE6F}"/>
                  </a:ext>
                </a:extLst>
              </p:cNvPr>
              <p:cNvSpPr>
                <a:spLocks/>
              </p:cNvSpPr>
              <p:nvPr/>
            </p:nvSpPr>
            <p:spPr bwMode="auto">
              <a:xfrm>
                <a:off x="3978" y="962"/>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2" name="Freeform 39">
                <a:extLst>
                  <a:ext uri="{FF2B5EF4-FFF2-40B4-BE49-F238E27FC236}">
                    <a16:creationId xmlns:a16="http://schemas.microsoft.com/office/drawing/2014/main" id="{183D3E17-D2FD-3AA9-9CB5-A97DB4901A04}"/>
                  </a:ext>
                </a:extLst>
              </p:cNvPr>
              <p:cNvSpPr>
                <a:spLocks/>
              </p:cNvSpPr>
              <p:nvPr/>
            </p:nvSpPr>
            <p:spPr bwMode="auto">
              <a:xfrm>
                <a:off x="3716" y="1251"/>
                <a:ext cx="386" cy="579"/>
              </a:xfrm>
              <a:custGeom>
                <a:avLst/>
                <a:gdLst>
                  <a:gd name="T0" fmla="*/ 347 w 386"/>
                  <a:gd name="T1" fmla="*/ 334 h 579"/>
                  <a:gd name="T2" fmla="*/ 348 w 386"/>
                  <a:gd name="T3" fmla="*/ 350 h 579"/>
                  <a:gd name="T4" fmla="*/ 348 w 386"/>
                  <a:gd name="T5" fmla="*/ 368 h 579"/>
                  <a:gd name="T6" fmla="*/ 335 w 386"/>
                  <a:gd name="T7" fmla="*/ 383 h 579"/>
                  <a:gd name="T8" fmla="*/ 319 w 386"/>
                  <a:gd name="T9" fmla="*/ 402 h 579"/>
                  <a:gd name="T10" fmla="*/ 313 w 386"/>
                  <a:gd name="T11" fmla="*/ 435 h 579"/>
                  <a:gd name="T12" fmla="*/ 313 w 386"/>
                  <a:gd name="T13" fmla="*/ 449 h 579"/>
                  <a:gd name="T14" fmla="*/ 318 w 386"/>
                  <a:gd name="T15" fmla="*/ 453 h 579"/>
                  <a:gd name="T16" fmla="*/ 319 w 386"/>
                  <a:gd name="T17" fmla="*/ 464 h 579"/>
                  <a:gd name="T18" fmla="*/ 341 w 386"/>
                  <a:gd name="T19" fmla="*/ 470 h 579"/>
                  <a:gd name="T20" fmla="*/ 357 w 386"/>
                  <a:gd name="T21" fmla="*/ 487 h 579"/>
                  <a:gd name="T22" fmla="*/ 355 w 386"/>
                  <a:gd name="T23" fmla="*/ 527 h 579"/>
                  <a:gd name="T24" fmla="*/ 345 w 386"/>
                  <a:gd name="T25" fmla="*/ 555 h 579"/>
                  <a:gd name="T26" fmla="*/ 323 w 386"/>
                  <a:gd name="T27" fmla="*/ 567 h 579"/>
                  <a:gd name="T28" fmla="*/ 275 w 386"/>
                  <a:gd name="T29" fmla="*/ 561 h 579"/>
                  <a:gd name="T30" fmla="*/ 251 w 386"/>
                  <a:gd name="T31" fmla="*/ 567 h 579"/>
                  <a:gd name="T32" fmla="*/ 212 w 386"/>
                  <a:gd name="T33" fmla="*/ 576 h 579"/>
                  <a:gd name="T34" fmla="*/ 182 w 386"/>
                  <a:gd name="T35" fmla="*/ 472 h 579"/>
                  <a:gd name="T36" fmla="*/ 125 w 386"/>
                  <a:gd name="T37" fmla="*/ 350 h 579"/>
                  <a:gd name="T38" fmla="*/ 82 w 386"/>
                  <a:gd name="T39" fmla="*/ 256 h 579"/>
                  <a:gd name="T40" fmla="*/ 4 w 386"/>
                  <a:gd name="T41" fmla="*/ 199 h 579"/>
                  <a:gd name="T42" fmla="*/ 52 w 386"/>
                  <a:gd name="T43" fmla="*/ 192 h 579"/>
                  <a:gd name="T44" fmla="*/ 77 w 386"/>
                  <a:gd name="T45" fmla="*/ 182 h 579"/>
                  <a:gd name="T46" fmla="*/ 91 w 386"/>
                  <a:gd name="T47" fmla="*/ 172 h 579"/>
                  <a:gd name="T48" fmla="*/ 97 w 386"/>
                  <a:gd name="T49" fmla="*/ 151 h 579"/>
                  <a:gd name="T50" fmla="*/ 114 w 386"/>
                  <a:gd name="T51" fmla="*/ 146 h 579"/>
                  <a:gd name="T52" fmla="*/ 128 w 386"/>
                  <a:gd name="T53" fmla="*/ 154 h 579"/>
                  <a:gd name="T54" fmla="*/ 150 w 386"/>
                  <a:gd name="T55" fmla="*/ 167 h 579"/>
                  <a:gd name="T56" fmla="*/ 167 w 386"/>
                  <a:gd name="T57" fmla="*/ 177 h 579"/>
                  <a:gd name="T58" fmla="*/ 165 w 386"/>
                  <a:gd name="T59" fmla="*/ 189 h 579"/>
                  <a:gd name="T60" fmla="*/ 190 w 386"/>
                  <a:gd name="T61" fmla="*/ 184 h 579"/>
                  <a:gd name="T62" fmla="*/ 200 w 386"/>
                  <a:gd name="T63" fmla="*/ 151 h 579"/>
                  <a:gd name="T64" fmla="*/ 173 w 386"/>
                  <a:gd name="T65" fmla="*/ 134 h 579"/>
                  <a:gd name="T66" fmla="*/ 166 w 386"/>
                  <a:gd name="T67" fmla="*/ 93 h 579"/>
                  <a:gd name="T68" fmla="*/ 170 w 386"/>
                  <a:gd name="T69" fmla="*/ 69 h 579"/>
                  <a:gd name="T70" fmla="*/ 184 w 386"/>
                  <a:gd name="T71" fmla="*/ 63 h 579"/>
                  <a:gd name="T72" fmla="*/ 187 w 386"/>
                  <a:gd name="T73" fmla="*/ 53 h 579"/>
                  <a:gd name="T74" fmla="*/ 183 w 386"/>
                  <a:gd name="T75" fmla="*/ 34 h 579"/>
                  <a:gd name="T76" fmla="*/ 196 w 386"/>
                  <a:gd name="T77" fmla="*/ 16 h 579"/>
                  <a:gd name="T78" fmla="*/ 192 w 386"/>
                  <a:gd name="T79" fmla="*/ 2 h 579"/>
                  <a:gd name="T80" fmla="*/ 205 w 386"/>
                  <a:gd name="T81" fmla="*/ 8 h 579"/>
                  <a:gd name="T82" fmla="*/ 222 w 386"/>
                  <a:gd name="T83" fmla="*/ 10 h 579"/>
                  <a:gd name="T84" fmla="*/ 235 w 386"/>
                  <a:gd name="T85" fmla="*/ 11 h 579"/>
                  <a:gd name="T86" fmla="*/ 247 w 386"/>
                  <a:gd name="T87" fmla="*/ 16 h 579"/>
                  <a:gd name="T88" fmla="*/ 255 w 386"/>
                  <a:gd name="T89" fmla="*/ 12 h 579"/>
                  <a:gd name="T90" fmla="*/ 303 w 386"/>
                  <a:gd name="T91" fmla="*/ 61 h 579"/>
                  <a:gd name="T92" fmla="*/ 315 w 386"/>
                  <a:gd name="T93" fmla="*/ 71 h 579"/>
                  <a:gd name="T94" fmla="*/ 330 w 386"/>
                  <a:gd name="T95" fmla="*/ 83 h 579"/>
                  <a:gd name="T96" fmla="*/ 347 w 386"/>
                  <a:gd name="T97" fmla="*/ 89 h 579"/>
                  <a:gd name="T98" fmla="*/ 356 w 386"/>
                  <a:gd name="T99" fmla="*/ 104 h 579"/>
                  <a:gd name="T100" fmla="*/ 361 w 386"/>
                  <a:gd name="T101" fmla="*/ 122 h 579"/>
                  <a:gd name="T102" fmla="*/ 375 w 386"/>
                  <a:gd name="T103" fmla="*/ 131 h 579"/>
                  <a:gd name="T104" fmla="*/ 378 w 386"/>
                  <a:gd name="T105" fmla="*/ 143 h 579"/>
                  <a:gd name="T106" fmla="*/ 386 w 386"/>
                  <a:gd name="T107" fmla="*/ 155 h 579"/>
                  <a:gd name="T108" fmla="*/ 386 w 386"/>
                  <a:gd name="T109" fmla="*/ 167 h 579"/>
                  <a:gd name="T110" fmla="*/ 353 w 386"/>
                  <a:gd name="T111" fmla="*/ 178 h 579"/>
                  <a:gd name="T112" fmla="*/ 338 w 386"/>
                  <a:gd name="T113" fmla="*/ 195 h 579"/>
                  <a:gd name="T114" fmla="*/ 343 w 386"/>
                  <a:gd name="T115" fmla="*/ 216 h 579"/>
                  <a:gd name="T116" fmla="*/ 340 w 386"/>
                  <a:gd name="T117" fmla="*/ 247 h 579"/>
                  <a:gd name="T118" fmla="*/ 347 w 386"/>
                  <a:gd name="T119" fmla="*/ 264 h 579"/>
                  <a:gd name="T120" fmla="*/ 348 w 386"/>
                  <a:gd name="T121" fmla="*/ 281 h 579"/>
                  <a:gd name="T122" fmla="*/ 351 w 386"/>
                  <a:gd name="T123" fmla="*/ 296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86" h="579">
                    <a:moveTo>
                      <a:pt x="349" y="300"/>
                    </a:moveTo>
                    <a:lnTo>
                      <a:pt x="348" y="300"/>
                    </a:lnTo>
                    <a:lnTo>
                      <a:pt x="349" y="300"/>
                    </a:lnTo>
                    <a:lnTo>
                      <a:pt x="348" y="300"/>
                    </a:lnTo>
                    <a:lnTo>
                      <a:pt x="347" y="300"/>
                    </a:lnTo>
                    <a:lnTo>
                      <a:pt x="349" y="307"/>
                    </a:lnTo>
                    <a:lnTo>
                      <a:pt x="348" y="308"/>
                    </a:lnTo>
                    <a:lnTo>
                      <a:pt x="348" y="311"/>
                    </a:lnTo>
                    <a:lnTo>
                      <a:pt x="349" y="312"/>
                    </a:lnTo>
                    <a:lnTo>
                      <a:pt x="349" y="315"/>
                    </a:lnTo>
                    <a:lnTo>
                      <a:pt x="349" y="317"/>
                    </a:lnTo>
                    <a:lnTo>
                      <a:pt x="349" y="321"/>
                    </a:lnTo>
                    <a:lnTo>
                      <a:pt x="348" y="321"/>
                    </a:lnTo>
                    <a:lnTo>
                      <a:pt x="347" y="322"/>
                    </a:lnTo>
                    <a:lnTo>
                      <a:pt x="348" y="322"/>
                    </a:lnTo>
                    <a:lnTo>
                      <a:pt x="347" y="324"/>
                    </a:lnTo>
                    <a:lnTo>
                      <a:pt x="347" y="326"/>
                    </a:lnTo>
                    <a:lnTo>
                      <a:pt x="347" y="328"/>
                    </a:lnTo>
                    <a:lnTo>
                      <a:pt x="347" y="329"/>
                    </a:lnTo>
                    <a:lnTo>
                      <a:pt x="347" y="333"/>
                    </a:lnTo>
                    <a:lnTo>
                      <a:pt x="347" y="334"/>
                    </a:lnTo>
                    <a:lnTo>
                      <a:pt x="348" y="336"/>
                    </a:lnTo>
                    <a:lnTo>
                      <a:pt x="347" y="336"/>
                    </a:lnTo>
                    <a:lnTo>
                      <a:pt x="347" y="337"/>
                    </a:lnTo>
                    <a:lnTo>
                      <a:pt x="348" y="337"/>
                    </a:lnTo>
                    <a:lnTo>
                      <a:pt x="349" y="337"/>
                    </a:lnTo>
                    <a:lnTo>
                      <a:pt x="351" y="337"/>
                    </a:lnTo>
                    <a:lnTo>
                      <a:pt x="351" y="338"/>
                    </a:lnTo>
                    <a:lnTo>
                      <a:pt x="349" y="338"/>
                    </a:lnTo>
                    <a:lnTo>
                      <a:pt x="349" y="339"/>
                    </a:lnTo>
                    <a:lnTo>
                      <a:pt x="351" y="339"/>
                    </a:lnTo>
                    <a:lnTo>
                      <a:pt x="351" y="341"/>
                    </a:lnTo>
                    <a:lnTo>
                      <a:pt x="351" y="342"/>
                    </a:lnTo>
                    <a:lnTo>
                      <a:pt x="351" y="343"/>
                    </a:lnTo>
                    <a:lnTo>
                      <a:pt x="351" y="345"/>
                    </a:lnTo>
                    <a:lnTo>
                      <a:pt x="351" y="346"/>
                    </a:lnTo>
                    <a:lnTo>
                      <a:pt x="351" y="347"/>
                    </a:lnTo>
                    <a:lnTo>
                      <a:pt x="349" y="347"/>
                    </a:lnTo>
                    <a:lnTo>
                      <a:pt x="348" y="347"/>
                    </a:lnTo>
                    <a:lnTo>
                      <a:pt x="347" y="347"/>
                    </a:lnTo>
                    <a:lnTo>
                      <a:pt x="347" y="349"/>
                    </a:lnTo>
                    <a:lnTo>
                      <a:pt x="348" y="350"/>
                    </a:lnTo>
                    <a:lnTo>
                      <a:pt x="347" y="350"/>
                    </a:lnTo>
                    <a:lnTo>
                      <a:pt x="345" y="350"/>
                    </a:lnTo>
                    <a:lnTo>
                      <a:pt x="344" y="350"/>
                    </a:lnTo>
                    <a:lnTo>
                      <a:pt x="344" y="351"/>
                    </a:lnTo>
                    <a:lnTo>
                      <a:pt x="345" y="353"/>
                    </a:lnTo>
                    <a:lnTo>
                      <a:pt x="345" y="354"/>
                    </a:lnTo>
                    <a:lnTo>
                      <a:pt x="347" y="354"/>
                    </a:lnTo>
                    <a:lnTo>
                      <a:pt x="347" y="355"/>
                    </a:lnTo>
                    <a:lnTo>
                      <a:pt x="347" y="356"/>
                    </a:lnTo>
                    <a:lnTo>
                      <a:pt x="347" y="358"/>
                    </a:lnTo>
                    <a:lnTo>
                      <a:pt x="347" y="359"/>
                    </a:lnTo>
                    <a:lnTo>
                      <a:pt x="347" y="360"/>
                    </a:lnTo>
                    <a:lnTo>
                      <a:pt x="348" y="360"/>
                    </a:lnTo>
                    <a:lnTo>
                      <a:pt x="348" y="362"/>
                    </a:lnTo>
                    <a:lnTo>
                      <a:pt x="348" y="363"/>
                    </a:lnTo>
                    <a:lnTo>
                      <a:pt x="348" y="364"/>
                    </a:lnTo>
                    <a:lnTo>
                      <a:pt x="349" y="366"/>
                    </a:lnTo>
                    <a:lnTo>
                      <a:pt x="351" y="367"/>
                    </a:lnTo>
                    <a:lnTo>
                      <a:pt x="351" y="368"/>
                    </a:lnTo>
                    <a:lnTo>
                      <a:pt x="349" y="368"/>
                    </a:lnTo>
                    <a:lnTo>
                      <a:pt x="348" y="368"/>
                    </a:lnTo>
                    <a:lnTo>
                      <a:pt x="347" y="368"/>
                    </a:lnTo>
                    <a:lnTo>
                      <a:pt x="347" y="367"/>
                    </a:lnTo>
                    <a:lnTo>
                      <a:pt x="345" y="367"/>
                    </a:lnTo>
                    <a:lnTo>
                      <a:pt x="344" y="367"/>
                    </a:lnTo>
                    <a:lnTo>
                      <a:pt x="344" y="366"/>
                    </a:lnTo>
                    <a:lnTo>
                      <a:pt x="343" y="366"/>
                    </a:lnTo>
                    <a:lnTo>
                      <a:pt x="341" y="366"/>
                    </a:lnTo>
                    <a:lnTo>
                      <a:pt x="341" y="367"/>
                    </a:lnTo>
                    <a:lnTo>
                      <a:pt x="340" y="367"/>
                    </a:lnTo>
                    <a:lnTo>
                      <a:pt x="339" y="367"/>
                    </a:lnTo>
                    <a:lnTo>
                      <a:pt x="339" y="368"/>
                    </a:lnTo>
                    <a:lnTo>
                      <a:pt x="338" y="368"/>
                    </a:lnTo>
                    <a:lnTo>
                      <a:pt x="338" y="371"/>
                    </a:lnTo>
                    <a:lnTo>
                      <a:pt x="338" y="372"/>
                    </a:lnTo>
                    <a:lnTo>
                      <a:pt x="336" y="372"/>
                    </a:lnTo>
                    <a:lnTo>
                      <a:pt x="336" y="373"/>
                    </a:lnTo>
                    <a:lnTo>
                      <a:pt x="336" y="377"/>
                    </a:lnTo>
                    <a:lnTo>
                      <a:pt x="336" y="380"/>
                    </a:lnTo>
                    <a:lnTo>
                      <a:pt x="336" y="381"/>
                    </a:lnTo>
                    <a:lnTo>
                      <a:pt x="335" y="381"/>
                    </a:lnTo>
                    <a:lnTo>
                      <a:pt x="335" y="383"/>
                    </a:lnTo>
                    <a:lnTo>
                      <a:pt x="335" y="384"/>
                    </a:lnTo>
                    <a:lnTo>
                      <a:pt x="335" y="385"/>
                    </a:lnTo>
                    <a:lnTo>
                      <a:pt x="335" y="387"/>
                    </a:lnTo>
                    <a:lnTo>
                      <a:pt x="335" y="388"/>
                    </a:lnTo>
                    <a:lnTo>
                      <a:pt x="335" y="389"/>
                    </a:lnTo>
                    <a:lnTo>
                      <a:pt x="335" y="391"/>
                    </a:lnTo>
                    <a:lnTo>
                      <a:pt x="335" y="392"/>
                    </a:lnTo>
                    <a:lnTo>
                      <a:pt x="335" y="393"/>
                    </a:lnTo>
                    <a:lnTo>
                      <a:pt x="336" y="393"/>
                    </a:lnTo>
                    <a:lnTo>
                      <a:pt x="336" y="394"/>
                    </a:lnTo>
                    <a:lnTo>
                      <a:pt x="336" y="396"/>
                    </a:lnTo>
                    <a:lnTo>
                      <a:pt x="335" y="396"/>
                    </a:lnTo>
                    <a:lnTo>
                      <a:pt x="330" y="398"/>
                    </a:lnTo>
                    <a:lnTo>
                      <a:pt x="327" y="400"/>
                    </a:lnTo>
                    <a:lnTo>
                      <a:pt x="326" y="400"/>
                    </a:lnTo>
                    <a:lnTo>
                      <a:pt x="326" y="401"/>
                    </a:lnTo>
                    <a:lnTo>
                      <a:pt x="324" y="401"/>
                    </a:lnTo>
                    <a:lnTo>
                      <a:pt x="322" y="401"/>
                    </a:lnTo>
                    <a:lnTo>
                      <a:pt x="321" y="401"/>
                    </a:lnTo>
                    <a:lnTo>
                      <a:pt x="321" y="402"/>
                    </a:lnTo>
                    <a:lnTo>
                      <a:pt x="319" y="402"/>
                    </a:lnTo>
                    <a:lnTo>
                      <a:pt x="318" y="402"/>
                    </a:lnTo>
                    <a:lnTo>
                      <a:pt x="318" y="404"/>
                    </a:lnTo>
                    <a:lnTo>
                      <a:pt x="317" y="405"/>
                    </a:lnTo>
                    <a:lnTo>
                      <a:pt x="315" y="405"/>
                    </a:lnTo>
                    <a:lnTo>
                      <a:pt x="315" y="406"/>
                    </a:lnTo>
                    <a:lnTo>
                      <a:pt x="314" y="406"/>
                    </a:lnTo>
                    <a:lnTo>
                      <a:pt x="313" y="406"/>
                    </a:lnTo>
                    <a:lnTo>
                      <a:pt x="313" y="408"/>
                    </a:lnTo>
                    <a:lnTo>
                      <a:pt x="314" y="408"/>
                    </a:lnTo>
                    <a:lnTo>
                      <a:pt x="315" y="408"/>
                    </a:lnTo>
                    <a:lnTo>
                      <a:pt x="315" y="409"/>
                    </a:lnTo>
                    <a:lnTo>
                      <a:pt x="317" y="409"/>
                    </a:lnTo>
                    <a:lnTo>
                      <a:pt x="317" y="410"/>
                    </a:lnTo>
                    <a:lnTo>
                      <a:pt x="315" y="411"/>
                    </a:lnTo>
                    <a:lnTo>
                      <a:pt x="315" y="414"/>
                    </a:lnTo>
                    <a:lnTo>
                      <a:pt x="315" y="418"/>
                    </a:lnTo>
                    <a:lnTo>
                      <a:pt x="315" y="422"/>
                    </a:lnTo>
                    <a:lnTo>
                      <a:pt x="314" y="431"/>
                    </a:lnTo>
                    <a:lnTo>
                      <a:pt x="313" y="434"/>
                    </a:lnTo>
                    <a:lnTo>
                      <a:pt x="314" y="435"/>
                    </a:lnTo>
                    <a:lnTo>
                      <a:pt x="313" y="435"/>
                    </a:lnTo>
                    <a:lnTo>
                      <a:pt x="314" y="436"/>
                    </a:lnTo>
                    <a:lnTo>
                      <a:pt x="314" y="438"/>
                    </a:lnTo>
                    <a:lnTo>
                      <a:pt x="314" y="439"/>
                    </a:lnTo>
                    <a:lnTo>
                      <a:pt x="314" y="440"/>
                    </a:lnTo>
                    <a:lnTo>
                      <a:pt x="315" y="442"/>
                    </a:lnTo>
                    <a:lnTo>
                      <a:pt x="315" y="440"/>
                    </a:lnTo>
                    <a:lnTo>
                      <a:pt x="315" y="442"/>
                    </a:lnTo>
                    <a:lnTo>
                      <a:pt x="315" y="443"/>
                    </a:lnTo>
                    <a:lnTo>
                      <a:pt x="317" y="443"/>
                    </a:lnTo>
                    <a:lnTo>
                      <a:pt x="315" y="443"/>
                    </a:lnTo>
                    <a:lnTo>
                      <a:pt x="315" y="444"/>
                    </a:lnTo>
                    <a:lnTo>
                      <a:pt x="315" y="445"/>
                    </a:lnTo>
                    <a:lnTo>
                      <a:pt x="315" y="444"/>
                    </a:lnTo>
                    <a:lnTo>
                      <a:pt x="317" y="444"/>
                    </a:lnTo>
                    <a:lnTo>
                      <a:pt x="317" y="445"/>
                    </a:lnTo>
                    <a:lnTo>
                      <a:pt x="315" y="445"/>
                    </a:lnTo>
                    <a:lnTo>
                      <a:pt x="315" y="447"/>
                    </a:lnTo>
                    <a:lnTo>
                      <a:pt x="314" y="447"/>
                    </a:lnTo>
                    <a:lnTo>
                      <a:pt x="314" y="448"/>
                    </a:lnTo>
                    <a:lnTo>
                      <a:pt x="313" y="448"/>
                    </a:lnTo>
                    <a:lnTo>
                      <a:pt x="313" y="449"/>
                    </a:lnTo>
                    <a:lnTo>
                      <a:pt x="314" y="449"/>
                    </a:lnTo>
                    <a:lnTo>
                      <a:pt x="314" y="451"/>
                    </a:lnTo>
                    <a:lnTo>
                      <a:pt x="315" y="451"/>
                    </a:lnTo>
                    <a:lnTo>
                      <a:pt x="314" y="451"/>
                    </a:lnTo>
                    <a:lnTo>
                      <a:pt x="313" y="451"/>
                    </a:lnTo>
                    <a:lnTo>
                      <a:pt x="313" y="452"/>
                    </a:lnTo>
                    <a:lnTo>
                      <a:pt x="314" y="452"/>
                    </a:lnTo>
                    <a:lnTo>
                      <a:pt x="314" y="453"/>
                    </a:lnTo>
                    <a:lnTo>
                      <a:pt x="313" y="453"/>
                    </a:lnTo>
                    <a:lnTo>
                      <a:pt x="314" y="453"/>
                    </a:lnTo>
                    <a:lnTo>
                      <a:pt x="315" y="453"/>
                    </a:lnTo>
                    <a:lnTo>
                      <a:pt x="315" y="452"/>
                    </a:lnTo>
                    <a:lnTo>
                      <a:pt x="315" y="453"/>
                    </a:lnTo>
                    <a:lnTo>
                      <a:pt x="315" y="452"/>
                    </a:lnTo>
                    <a:lnTo>
                      <a:pt x="317" y="452"/>
                    </a:lnTo>
                    <a:lnTo>
                      <a:pt x="317" y="453"/>
                    </a:lnTo>
                    <a:lnTo>
                      <a:pt x="317" y="452"/>
                    </a:lnTo>
                    <a:lnTo>
                      <a:pt x="317" y="453"/>
                    </a:lnTo>
                    <a:lnTo>
                      <a:pt x="318" y="453"/>
                    </a:lnTo>
                    <a:lnTo>
                      <a:pt x="318" y="455"/>
                    </a:lnTo>
                    <a:lnTo>
                      <a:pt x="318" y="453"/>
                    </a:lnTo>
                    <a:lnTo>
                      <a:pt x="318" y="455"/>
                    </a:lnTo>
                    <a:lnTo>
                      <a:pt x="317" y="455"/>
                    </a:lnTo>
                    <a:lnTo>
                      <a:pt x="318" y="455"/>
                    </a:lnTo>
                    <a:lnTo>
                      <a:pt x="318" y="456"/>
                    </a:lnTo>
                    <a:lnTo>
                      <a:pt x="317" y="456"/>
                    </a:lnTo>
                    <a:lnTo>
                      <a:pt x="318" y="456"/>
                    </a:lnTo>
                    <a:lnTo>
                      <a:pt x="317" y="456"/>
                    </a:lnTo>
                    <a:lnTo>
                      <a:pt x="318" y="456"/>
                    </a:lnTo>
                    <a:lnTo>
                      <a:pt x="318" y="457"/>
                    </a:lnTo>
                    <a:lnTo>
                      <a:pt x="317" y="457"/>
                    </a:lnTo>
                    <a:lnTo>
                      <a:pt x="318" y="457"/>
                    </a:lnTo>
                    <a:lnTo>
                      <a:pt x="317" y="457"/>
                    </a:lnTo>
                    <a:lnTo>
                      <a:pt x="318" y="457"/>
                    </a:lnTo>
                    <a:lnTo>
                      <a:pt x="318" y="459"/>
                    </a:lnTo>
                    <a:lnTo>
                      <a:pt x="318" y="460"/>
                    </a:lnTo>
                    <a:lnTo>
                      <a:pt x="319" y="460"/>
                    </a:lnTo>
                    <a:lnTo>
                      <a:pt x="319" y="461"/>
                    </a:lnTo>
                    <a:lnTo>
                      <a:pt x="319" y="463"/>
                    </a:lnTo>
                    <a:lnTo>
                      <a:pt x="318" y="463"/>
                    </a:lnTo>
                    <a:lnTo>
                      <a:pt x="318" y="464"/>
                    </a:lnTo>
                    <a:lnTo>
                      <a:pt x="319" y="464"/>
                    </a:lnTo>
                    <a:lnTo>
                      <a:pt x="319" y="465"/>
                    </a:lnTo>
                    <a:lnTo>
                      <a:pt x="321" y="465"/>
                    </a:lnTo>
                    <a:lnTo>
                      <a:pt x="322" y="465"/>
                    </a:lnTo>
                    <a:lnTo>
                      <a:pt x="321" y="465"/>
                    </a:lnTo>
                    <a:lnTo>
                      <a:pt x="321" y="466"/>
                    </a:lnTo>
                    <a:lnTo>
                      <a:pt x="322" y="466"/>
                    </a:lnTo>
                    <a:lnTo>
                      <a:pt x="322" y="468"/>
                    </a:lnTo>
                    <a:lnTo>
                      <a:pt x="323" y="468"/>
                    </a:lnTo>
                    <a:lnTo>
                      <a:pt x="323" y="469"/>
                    </a:lnTo>
                    <a:lnTo>
                      <a:pt x="323" y="470"/>
                    </a:lnTo>
                    <a:lnTo>
                      <a:pt x="324" y="470"/>
                    </a:lnTo>
                    <a:lnTo>
                      <a:pt x="324" y="472"/>
                    </a:lnTo>
                    <a:lnTo>
                      <a:pt x="326" y="472"/>
                    </a:lnTo>
                    <a:lnTo>
                      <a:pt x="327" y="472"/>
                    </a:lnTo>
                    <a:lnTo>
                      <a:pt x="327" y="473"/>
                    </a:lnTo>
                    <a:lnTo>
                      <a:pt x="328" y="473"/>
                    </a:lnTo>
                    <a:lnTo>
                      <a:pt x="330" y="473"/>
                    </a:lnTo>
                    <a:lnTo>
                      <a:pt x="331" y="474"/>
                    </a:lnTo>
                    <a:lnTo>
                      <a:pt x="335" y="473"/>
                    </a:lnTo>
                    <a:lnTo>
                      <a:pt x="340" y="473"/>
                    </a:lnTo>
                    <a:lnTo>
                      <a:pt x="341" y="470"/>
                    </a:lnTo>
                    <a:lnTo>
                      <a:pt x="343" y="470"/>
                    </a:lnTo>
                    <a:lnTo>
                      <a:pt x="344" y="469"/>
                    </a:lnTo>
                    <a:lnTo>
                      <a:pt x="345" y="469"/>
                    </a:lnTo>
                    <a:lnTo>
                      <a:pt x="347" y="469"/>
                    </a:lnTo>
                    <a:lnTo>
                      <a:pt x="347" y="468"/>
                    </a:lnTo>
                    <a:lnTo>
                      <a:pt x="349" y="469"/>
                    </a:lnTo>
                    <a:lnTo>
                      <a:pt x="351" y="470"/>
                    </a:lnTo>
                    <a:lnTo>
                      <a:pt x="351" y="472"/>
                    </a:lnTo>
                    <a:lnTo>
                      <a:pt x="352" y="472"/>
                    </a:lnTo>
                    <a:lnTo>
                      <a:pt x="355" y="472"/>
                    </a:lnTo>
                    <a:lnTo>
                      <a:pt x="355" y="473"/>
                    </a:lnTo>
                    <a:lnTo>
                      <a:pt x="356" y="473"/>
                    </a:lnTo>
                    <a:lnTo>
                      <a:pt x="356" y="477"/>
                    </a:lnTo>
                    <a:lnTo>
                      <a:pt x="356" y="478"/>
                    </a:lnTo>
                    <a:lnTo>
                      <a:pt x="356" y="480"/>
                    </a:lnTo>
                    <a:lnTo>
                      <a:pt x="357" y="480"/>
                    </a:lnTo>
                    <a:lnTo>
                      <a:pt x="356" y="481"/>
                    </a:lnTo>
                    <a:lnTo>
                      <a:pt x="356" y="483"/>
                    </a:lnTo>
                    <a:lnTo>
                      <a:pt x="356" y="485"/>
                    </a:lnTo>
                    <a:lnTo>
                      <a:pt x="357" y="486"/>
                    </a:lnTo>
                    <a:lnTo>
                      <a:pt x="357" y="487"/>
                    </a:lnTo>
                    <a:lnTo>
                      <a:pt x="357" y="489"/>
                    </a:lnTo>
                    <a:lnTo>
                      <a:pt x="358" y="491"/>
                    </a:lnTo>
                    <a:lnTo>
                      <a:pt x="358" y="497"/>
                    </a:lnTo>
                    <a:lnTo>
                      <a:pt x="360" y="499"/>
                    </a:lnTo>
                    <a:lnTo>
                      <a:pt x="361" y="502"/>
                    </a:lnTo>
                    <a:lnTo>
                      <a:pt x="361" y="503"/>
                    </a:lnTo>
                    <a:lnTo>
                      <a:pt x="360" y="504"/>
                    </a:lnTo>
                    <a:lnTo>
                      <a:pt x="358" y="507"/>
                    </a:lnTo>
                    <a:lnTo>
                      <a:pt x="357" y="510"/>
                    </a:lnTo>
                    <a:lnTo>
                      <a:pt x="356" y="510"/>
                    </a:lnTo>
                    <a:lnTo>
                      <a:pt x="356" y="511"/>
                    </a:lnTo>
                    <a:lnTo>
                      <a:pt x="356" y="514"/>
                    </a:lnTo>
                    <a:lnTo>
                      <a:pt x="356" y="515"/>
                    </a:lnTo>
                    <a:lnTo>
                      <a:pt x="356" y="516"/>
                    </a:lnTo>
                    <a:lnTo>
                      <a:pt x="356" y="517"/>
                    </a:lnTo>
                    <a:lnTo>
                      <a:pt x="356" y="520"/>
                    </a:lnTo>
                    <a:lnTo>
                      <a:pt x="356" y="521"/>
                    </a:lnTo>
                    <a:lnTo>
                      <a:pt x="355" y="523"/>
                    </a:lnTo>
                    <a:lnTo>
                      <a:pt x="356" y="523"/>
                    </a:lnTo>
                    <a:lnTo>
                      <a:pt x="355" y="524"/>
                    </a:lnTo>
                    <a:lnTo>
                      <a:pt x="355" y="527"/>
                    </a:lnTo>
                    <a:lnTo>
                      <a:pt x="353" y="528"/>
                    </a:lnTo>
                    <a:lnTo>
                      <a:pt x="355" y="529"/>
                    </a:lnTo>
                    <a:lnTo>
                      <a:pt x="353" y="531"/>
                    </a:lnTo>
                    <a:lnTo>
                      <a:pt x="353" y="532"/>
                    </a:lnTo>
                    <a:lnTo>
                      <a:pt x="355" y="533"/>
                    </a:lnTo>
                    <a:lnTo>
                      <a:pt x="352" y="535"/>
                    </a:lnTo>
                    <a:lnTo>
                      <a:pt x="352" y="541"/>
                    </a:lnTo>
                    <a:lnTo>
                      <a:pt x="351" y="542"/>
                    </a:lnTo>
                    <a:lnTo>
                      <a:pt x="349" y="546"/>
                    </a:lnTo>
                    <a:lnTo>
                      <a:pt x="349" y="548"/>
                    </a:lnTo>
                    <a:lnTo>
                      <a:pt x="348" y="546"/>
                    </a:lnTo>
                    <a:lnTo>
                      <a:pt x="347" y="546"/>
                    </a:lnTo>
                    <a:lnTo>
                      <a:pt x="347" y="548"/>
                    </a:lnTo>
                    <a:lnTo>
                      <a:pt x="345" y="549"/>
                    </a:lnTo>
                    <a:lnTo>
                      <a:pt x="345" y="550"/>
                    </a:lnTo>
                    <a:lnTo>
                      <a:pt x="347" y="552"/>
                    </a:lnTo>
                    <a:lnTo>
                      <a:pt x="347" y="553"/>
                    </a:lnTo>
                    <a:lnTo>
                      <a:pt x="347" y="554"/>
                    </a:lnTo>
                    <a:lnTo>
                      <a:pt x="345" y="555"/>
                    </a:lnTo>
                    <a:lnTo>
                      <a:pt x="345" y="557"/>
                    </a:lnTo>
                    <a:lnTo>
                      <a:pt x="345" y="555"/>
                    </a:lnTo>
                    <a:lnTo>
                      <a:pt x="344" y="555"/>
                    </a:lnTo>
                    <a:lnTo>
                      <a:pt x="343" y="555"/>
                    </a:lnTo>
                    <a:lnTo>
                      <a:pt x="343" y="557"/>
                    </a:lnTo>
                    <a:lnTo>
                      <a:pt x="343" y="558"/>
                    </a:lnTo>
                    <a:lnTo>
                      <a:pt x="343" y="559"/>
                    </a:lnTo>
                    <a:lnTo>
                      <a:pt x="343" y="561"/>
                    </a:lnTo>
                    <a:lnTo>
                      <a:pt x="343" y="562"/>
                    </a:lnTo>
                    <a:lnTo>
                      <a:pt x="341" y="563"/>
                    </a:lnTo>
                    <a:lnTo>
                      <a:pt x="340" y="563"/>
                    </a:lnTo>
                    <a:lnTo>
                      <a:pt x="339" y="565"/>
                    </a:lnTo>
                    <a:lnTo>
                      <a:pt x="339" y="566"/>
                    </a:lnTo>
                    <a:lnTo>
                      <a:pt x="338" y="566"/>
                    </a:lnTo>
                    <a:lnTo>
                      <a:pt x="336" y="566"/>
                    </a:lnTo>
                    <a:lnTo>
                      <a:pt x="335" y="567"/>
                    </a:lnTo>
                    <a:lnTo>
                      <a:pt x="335" y="569"/>
                    </a:lnTo>
                    <a:lnTo>
                      <a:pt x="326" y="567"/>
                    </a:lnTo>
                    <a:lnTo>
                      <a:pt x="326" y="566"/>
                    </a:lnTo>
                    <a:lnTo>
                      <a:pt x="324" y="566"/>
                    </a:lnTo>
                    <a:lnTo>
                      <a:pt x="323" y="566"/>
                    </a:lnTo>
                    <a:lnTo>
                      <a:pt x="322" y="567"/>
                    </a:lnTo>
                    <a:lnTo>
                      <a:pt x="323" y="567"/>
                    </a:lnTo>
                    <a:lnTo>
                      <a:pt x="323" y="569"/>
                    </a:lnTo>
                    <a:lnTo>
                      <a:pt x="317" y="571"/>
                    </a:lnTo>
                    <a:lnTo>
                      <a:pt x="318" y="557"/>
                    </a:lnTo>
                    <a:lnTo>
                      <a:pt x="314" y="557"/>
                    </a:lnTo>
                    <a:lnTo>
                      <a:pt x="313" y="557"/>
                    </a:lnTo>
                    <a:lnTo>
                      <a:pt x="313" y="554"/>
                    </a:lnTo>
                    <a:lnTo>
                      <a:pt x="306" y="550"/>
                    </a:lnTo>
                    <a:lnTo>
                      <a:pt x="302" y="553"/>
                    </a:lnTo>
                    <a:lnTo>
                      <a:pt x="302" y="550"/>
                    </a:lnTo>
                    <a:lnTo>
                      <a:pt x="300" y="548"/>
                    </a:lnTo>
                    <a:lnTo>
                      <a:pt x="300" y="545"/>
                    </a:lnTo>
                    <a:lnTo>
                      <a:pt x="298" y="546"/>
                    </a:lnTo>
                    <a:lnTo>
                      <a:pt x="297" y="548"/>
                    </a:lnTo>
                    <a:lnTo>
                      <a:pt x="292" y="549"/>
                    </a:lnTo>
                    <a:lnTo>
                      <a:pt x="288" y="552"/>
                    </a:lnTo>
                    <a:lnTo>
                      <a:pt x="284" y="552"/>
                    </a:lnTo>
                    <a:lnTo>
                      <a:pt x="281" y="554"/>
                    </a:lnTo>
                    <a:lnTo>
                      <a:pt x="280" y="555"/>
                    </a:lnTo>
                    <a:lnTo>
                      <a:pt x="277" y="557"/>
                    </a:lnTo>
                    <a:lnTo>
                      <a:pt x="273" y="554"/>
                    </a:lnTo>
                    <a:lnTo>
                      <a:pt x="275" y="561"/>
                    </a:lnTo>
                    <a:lnTo>
                      <a:pt x="273" y="562"/>
                    </a:lnTo>
                    <a:lnTo>
                      <a:pt x="271" y="563"/>
                    </a:lnTo>
                    <a:lnTo>
                      <a:pt x="271" y="562"/>
                    </a:lnTo>
                    <a:lnTo>
                      <a:pt x="269" y="544"/>
                    </a:lnTo>
                    <a:lnTo>
                      <a:pt x="269" y="537"/>
                    </a:lnTo>
                    <a:lnTo>
                      <a:pt x="268" y="533"/>
                    </a:lnTo>
                    <a:lnTo>
                      <a:pt x="264" y="548"/>
                    </a:lnTo>
                    <a:lnTo>
                      <a:pt x="262" y="557"/>
                    </a:lnTo>
                    <a:lnTo>
                      <a:pt x="262" y="558"/>
                    </a:lnTo>
                    <a:lnTo>
                      <a:pt x="260" y="558"/>
                    </a:lnTo>
                    <a:lnTo>
                      <a:pt x="260" y="559"/>
                    </a:lnTo>
                    <a:lnTo>
                      <a:pt x="260" y="561"/>
                    </a:lnTo>
                    <a:lnTo>
                      <a:pt x="259" y="561"/>
                    </a:lnTo>
                    <a:lnTo>
                      <a:pt x="258" y="565"/>
                    </a:lnTo>
                    <a:lnTo>
                      <a:pt x="255" y="567"/>
                    </a:lnTo>
                    <a:lnTo>
                      <a:pt x="254" y="567"/>
                    </a:lnTo>
                    <a:lnTo>
                      <a:pt x="251" y="566"/>
                    </a:lnTo>
                    <a:lnTo>
                      <a:pt x="251" y="565"/>
                    </a:lnTo>
                    <a:lnTo>
                      <a:pt x="251" y="566"/>
                    </a:lnTo>
                    <a:lnTo>
                      <a:pt x="250" y="567"/>
                    </a:lnTo>
                    <a:lnTo>
                      <a:pt x="251" y="567"/>
                    </a:lnTo>
                    <a:lnTo>
                      <a:pt x="251" y="569"/>
                    </a:lnTo>
                    <a:lnTo>
                      <a:pt x="251" y="570"/>
                    </a:lnTo>
                    <a:lnTo>
                      <a:pt x="250" y="571"/>
                    </a:lnTo>
                    <a:lnTo>
                      <a:pt x="249" y="572"/>
                    </a:lnTo>
                    <a:lnTo>
                      <a:pt x="249" y="574"/>
                    </a:lnTo>
                    <a:lnTo>
                      <a:pt x="249" y="575"/>
                    </a:lnTo>
                    <a:lnTo>
                      <a:pt x="249" y="576"/>
                    </a:lnTo>
                    <a:lnTo>
                      <a:pt x="247" y="576"/>
                    </a:lnTo>
                    <a:lnTo>
                      <a:pt x="247" y="578"/>
                    </a:lnTo>
                    <a:lnTo>
                      <a:pt x="247" y="579"/>
                    </a:lnTo>
                    <a:lnTo>
                      <a:pt x="246" y="579"/>
                    </a:lnTo>
                    <a:lnTo>
                      <a:pt x="245" y="578"/>
                    </a:lnTo>
                    <a:lnTo>
                      <a:pt x="243" y="578"/>
                    </a:lnTo>
                    <a:lnTo>
                      <a:pt x="241" y="578"/>
                    </a:lnTo>
                    <a:lnTo>
                      <a:pt x="239" y="576"/>
                    </a:lnTo>
                    <a:lnTo>
                      <a:pt x="238" y="576"/>
                    </a:lnTo>
                    <a:lnTo>
                      <a:pt x="237" y="576"/>
                    </a:lnTo>
                    <a:lnTo>
                      <a:pt x="230" y="576"/>
                    </a:lnTo>
                    <a:lnTo>
                      <a:pt x="228" y="576"/>
                    </a:lnTo>
                    <a:lnTo>
                      <a:pt x="226" y="576"/>
                    </a:lnTo>
                    <a:lnTo>
                      <a:pt x="212" y="576"/>
                    </a:lnTo>
                    <a:lnTo>
                      <a:pt x="212" y="575"/>
                    </a:lnTo>
                    <a:lnTo>
                      <a:pt x="213" y="574"/>
                    </a:lnTo>
                    <a:lnTo>
                      <a:pt x="216" y="570"/>
                    </a:lnTo>
                    <a:lnTo>
                      <a:pt x="217" y="566"/>
                    </a:lnTo>
                    <a:lnTo>
                      <a:pt x="218" y="563"/>
                    </a:lnTo>
                    <a:lnTo>
                      <a:pt x="217" y="559"/>
                    </a:lnTo>
                    <a:lnTo>
                      <a:pt x="214" y="553"/>
                    </a:lnTo>
                    <a:lnTo>
                      <a:pt x="208" y="550"/>
                    </a:lnTo>
                    <a:lnTo>
                      <a:pt x="200" y="549"/>
                    </a:lnTo>
                    <a:lnTo>
                      <a:pt x="197" y="549"/>
                    </a:lnTo>
                    <a:lnTo>
                      <a:pt x="197" y="544"/>
                    </a:lnTo>
                    <a:lnTo>
                      <a:pt x="200" y="535"/>
                    </a:lnTo>
                    <a:lnTo>
                      <a:pt x="203" y="524"/>
                    </a:lnTo>
                    <a:lnTo>
                      <a:pt x="204" y="515"/>
                    </a:lnTo>
                    <a:lnTo>
                      <a:pt x="208" y="503"/>
                    </a:lnTo>
                    <a:lnTo>
                      <a:pt x="205" y="490"/>
                    </a:lnTo>
                    <a:lnTo>
                      <a:pt x="203" y="483"/>
                    </a:lnTo>
                    <a:lnTo>
                      <a:pt x="196" y="480"/>
                    </a:lnTo>
                    <a:lnTo>
                      <a:pt x="194" y="480"/>
                    </a:lnTo>
                    <a:lnTo>
                      <a:pt x="186" y="476"/>
                    </a:lnTo>
                    <a:lnTo>
                      <a:pt x="182" y="472"/>
                    </a:lnTo>
                    <a:lnTo>
                      <a:pt x="177" y="470"/>
                    </a:lnTo>
                    <a:lnTo>
                      <a:pt x="173" y="468"/>
                    </a:lnTo>
                    <a:lnTo>
                      <a:pt x="169" y="464"/>
                    </a:lnTo>
                    <a:lnTo>
                      <a:pt x="166" y="463"/>
                    </a:lnTo>
                    <a:lnTo>
                      <a:pt x="163" y="456"/>
                    </a:lnTo>
                    <a:lnTo>
                      <a:pt x="161" y="444"/>
                    </a:lnTo>
                    <a:lnTo>
                      <a:pt x="152" y="430"/>
                    </a:lnTo>
                    <a:lnTo>
                      <a:pt x="149" y="425"/>
                    </a:lnTo>
                    <a:lnTo>
                      <a:pt x="145" y="421"/>
                    </a:lnTo>
                    <a:lnTo>
                      <a:pt x="137" y="411"/>
                    </a:lnTo>
                    <a:lnTo>
                      <a:pt x="132" y="401"/>
                    </a:lnTo>
                    <a:lnTo>
                      <a:pt x="129" y="394"/>
                    </a:lnTo>
                    <a:lnTo>
                      <a:pt x="129" y="391"/>
                    </a:lnTo>
                    <a:lnTo>
                      <a:pt x="128" y="388"/>
                    </a:lnTo>
                    <a:lnTo>
                      <a:pt x="129" y="383"/>
                    </a:lnTo>
                    <a:lnTo>
                      <a:pt x="129" y="375"/>
                    </a:lnTo>
                    <a:lnTo>
                      <a:pt x="135" y="363"/>
                    </a:lnTo>
                    <a:lnTo>
                      <a:pt x="136" y="355"/>
                    </a:lnTo>
                    <a:lnTo>
                      <a:pt x="133" y="354"/>
                    </a:lnTo>
                    <a:lnTo>
                      <a:pt x="129" y="350"/>
                    </a:lnTo>
                    <a:lnTo>
                      <a:pt x="125" y="350"/>
                    </a:lnTo>
                    <a:lnTo>
                      <a:pt x="120" y="351"/>
                    </a:lnTo>
                    <a:lnTo>
                      <a:pt x="114" y="353"/>
                    </a:lnTo>
                    <a:lnTo>
                      <a:pt x="107" y="354"/>
                    </a:lnTo>
                    <a:lnTo>
                      <a:pt x="99" y="353"/>
                    </a:lnTo>
                    <a:lnTo>
                      <a:pt x="97" y="349"/>
                    </a:lnTo>
                    <a:lnTo>
                      <a:pt x="94" y="345"/>
                    </a:lnTo>
                    <a:lnTo>
                      <a:pt x="91" y="339"/>
                    </a:lnTo>
                    <a:lnTo>
                      <a:pt x="89" y="336"/>
                    </a:lnTo>
                    <a:lnTo>
                      <a:pt x="87" y="326"/>
                    </a:lnTo>
                    <a:lnTo>
                      <a:pt x="85" y="300"/>
                    </a:lnTo>
                    <a:lnTo>
                      <a:pt x="85" y="298"/>
                    </a:lnTo>
                    <a:lnTo>
                      <a:pt x="85" y="288"/>
                    </a:lnTo>
                    <a:lnTo>
                      <a:pt x="87" y="287"/>
                    </a:lnTo>
                    <a:lnTo>
                      <a:pt x="87" y="284"/>
                    </a:lnTo>
                    <a:lnTo>
                      <a:pt x="86" y="281"/>
                    </a:lnTo>
                    <a:lnTo>
                      <a:pt x="74" y="281"/>
                    </a:lnTo>
                    <a:lnTo>
                      <a:pt x="76" y="277"/>
                    </a:lnTo>
                    <a:lnTo>
                      <a:pt x="85" y="265"/>
                    </a:lnTo>
                    <a:lnTo>
                      <a:pt x="86" y="260"/>
                    </a:lnTo>
                    <a:lnTo>
                      <a:pt x="84" y="258"/>
                    </a:lnTo>
                    <a:lnTo>
                      <a:pt x="82" y="256"/>
                    </a:lnTo>
                    <a:lnTo>
                      <a:pt x="81" y="256"/>
                    </a:lnTo>
                    <a:lnTo>
                      <a:pt x="74" y="258"/>
                    </a:lnTo>
                    <a:lnTo>
                      <a:pt x="60" y="256"/>
                    </a:lnTo>
                    <a:lnTo>
                      <a:pt x="52" y="249"/>
                    </a:lnTo>
                    <a:lnTo>
                      <a:pt x="48" y="240"/>
                    </a:lnTo>
                    <a:lnTo>
                      <a:pt x="33" y="226"/>
                    </a:lnTo>
                    <a:lnTo>
                      <a:pt x="25" y="222"/>
                    </a:lnTo>
                    <a:lnTo>
                      <a:pt x="22" y="220"/>
                    </a:lnTo>
                    <a:lnTo>
                      <a:pt x="13" y="216"/>
                    </a:lnTo>
                    <a:lnTo>
                      <a:pt x="9" y="216"/>
                    </a:lnTo>
                    <a:lnTo>
                      <a:pt x="2" y="214"/>
                    </a:lnTo>
                    <a:lnTo>
                      <a:pt x="9" y="210"/>
                    </a:lnTo>
                    <a:lnTo>
                      <a:pt x="13" y="210"/>
                    </a:lnTo>
                    <a:lnTo>
                      <a:pt x="13" y="207"/>
                    </a:lnTo>
                    <a:lnTo>
                      <a:pt x="12" y="205"/>
                    </a:lnTo>
                    <a:lnTo>
                      <a:pt x="12" y="202"/>
                    </a:lnTo>
                    <a:lnTo>
                      <a:pt x="13" y="201"/>
                    </a:lnTo>
                    <a:lnTo>
                      <a:pt x="14" y="197"/>
                    </a:lnTo>
                    <a:lnTo>
                      <a:pt x="10" y="197"/>
                    </a:lnTo>
                    <a:lnTo>
                      <a:pt x="8" y="197"/>
                    </a:lnTo>
                    <a:lnTo>
                      <a:pt x="4" y="199"/>
                    </a:lnTo>
                    <a:lnTo>
                      <a:pt x="2" y="199"/>
                    </a:lnTo>
                    <a:lnTo>
                      <a:pt x="0" y="198"/>
                    </a:lnTo>
                    <a:lnTo>
                      <a:pt x="0" y="194"/>
                    </a:lnTo>
                    <a:lnTo>
                      <a:pt x="1" y="189"/>
                    </a:lnTo>
                    <a:lnTo>
                      <a:pt x="4" y="188"/>
                    </a:lnTo>
                    <a:lnTo>
                      <a:pt x="8" y="188"/>
                    </a:lnTo>
                    <a:lnTo>
                      <a:pt x="10" y="188"/>
                    </a:lnTo>
                    <a:lnTo>
                      <a:pt x="14" y="188"/>
                    </a:lnTo>
                    <a:lnTo>
                      <a:pt x="18" y="189"/>
                    </a:lnTo>
                    <a:lnTo>
                      <a:pt x="21" y="189"/>
                    </a:lnTo>
                    <a:lnTo>
                      <a:pt x="22" y="189"/>
                    </a:lnTo>
                    <a:lnTo>
                      <a:pt x="25" y="189"/>
                    </a:lnTo>
                    <a:lnTo>
                      <a:pt x="29" y="186"/>
                    </a:lnTo>
                    <a:lnTo>
                      <a:pt x="33" y="184"/>
                    </a:lnTo>
                    <a:lnTo>
                      <a:pt x="34" y="182"/>
                    </a:lnTo>
                    <a:lnTo>
                      <a:pt x="38" y="182"/>
                    </a:lnTo>
                    <a:lnTo>
                      <a:pt x="40" y="188"/>
                    </a:lnTo>
                    <a:lnTo>
                      <a:pt x="42" y="190"/>
                    </a:lnTo>
                    <a:lnTo>
                      <a:pt x="46" y="192"/>
                    </a:lnTo>
                    <a:lnTo>
                      <a:pt x="48" y="193"/>
                    </a:lnTo>
                    <a:lnTo>
                      <a:pt x="52" y="192"/>
                    </a:lnTo>
                    <a:lnTo>
                      <a:pt x="55" y="193"/>
                    </a:lnTo>
                    <a:lnTo>
                      <a:pt x="57" y="193"/>
                    </a:lnTo>
                    <a:lnTo>
                      <a:pt x="59" y="192"/>
                    </a:lnTo>
                    <a:lnTo>
                      <a:pt x="61" y="192"/>
                    </a:lnTo>
                    <a:lnTo>
                      <a:pt x="63" y="192"/>
                    </a:lnTo>
                    <a:lnTo>
                      <a:pt x="67" y="192"/>
                    </a:lnTo>
                    <a:lnTo>
                      <a:pt x="67" y="190"/>
                    </a:lnTo>
                    <a:lnTo>
                      <a:pt x="67" y="189"/>
                    </a:lnTo>
                    <a:lnTo>
                      <a:pt x="68" y="188"/>
                    </a:lnTo>
                    <a:lnTo>
                      <a:pt x="69" y="188"/>
                    </a:lnTo>
                    <a:lnTo>
                      <a:pt x="69" y="186"/>
                    </a:lnTo>
                    <a:lnTo>
                      <a:pt x="70" y="186"/>
                    </a:lnTo>
                    <a:lnTo>
                      <a:pt x="72" y="186"/>
                    </a:lnTo>
                    <a:lnTo>
                      <a:pt x="73" y="188"/>
                    </a:lnTo>
                    <a:lnTo>
                      <a:pt x="74" y="188"/>
                    </a:lnTo>
                    <a:lnTo>
                      <a:pt x="76" y="188"/>
                    </a:lnTo>
                    <a:lnTo>
                      <a:pt x="76" y="186"/>
                    </a:lnTo>
                    <a:lnTo>
                      <a:pt x="77" y="186"/>
                    </a:lnTo>
                    <a:lnTo>
                      <a:pt x="77" y="185"/>
                    </a:lnTo>
                    <a:lnTo>
                      <a:pt x="77" y="184"/>
                    </a:lnTo>
                    <a:lnTo>
                      <a:pt x="77" y="182"/>
                    </a:lnTo>
                    <a:lnTo>
                      <a:pt x="77" y="181"/>
                    </a:lnTo>
                    <a:lnTo>
                      <a:pt x="76" y="181"/>
                    </a:lnTo>
                    <a:lnTo>
                      <a:pt x="76" y="180"/>
                    </a:lnTo>
                    <a:lnTo>
                      <a:pt x="76" y="178"/>
                    </a:lnTo>
                    <a:lnTo>
                      <a:pt x="77" y="178"/>
                    </a:lnTo>
                    <a:lnTo>
                      <a:pt x="78" y="178"/>
                    </a:lnTo>
                    <a:lnTo>
                      <a:pt x="78" y="177"/>
                    </a:lnTo>
                    <a:lnTo>
                      <a:pt x="80" y="177"/>
                    </a:lnTo>
                    <a:lnTo>
                      <a:pt x="80" y="176"/>
                    </a:lnTo>
                    <a:lnTo>
                      <a:pt x="81" y="176"/>
                    </a:lnTo>
                    <a:lnTo>
                      <a:pt x="82" y="176"/>
                    </a:lnTo>
                    <a:lnTo>
                      <a:pt x="82" y="175"/>
                    </a:lnTo>
                    <a:lnTo>
                      <a:pt x="84" y="175"/>
                    </a:lnTo>
                    <a:lnTo>
                      <a:pt x="84" y="173"/>
                    </a:lnTo>
                    <a:lnTo>
                      <a:pt x="85" y="173"/>
                    </a:lnTo>
                    <a:lnTo>
                      <a:pt x="86" y="173"/>
                    </a:lnTo>
                    <a:lnTo>
                      <a:pt x="87" y="173"/>
                    </a:lnTo>
                    <a:lnTo>
                      <a:pt x="89" y="173"/>
                    </a:lnTo>
                    <a:lnTo>
                      <a:pt x="90" y="173"/>
                    </a:lnTo>
                    <a:lnTo>
                      <a:pt x="91" y="173"/>
                    </a:lnTo>
                    <a:lnTo>
                      <a:pt x="91" y="172"/>
                    </a:lnTo>
                    <a:lnTo>
                      <a:pt x="91" y="171"/>
                    </a:lnTo>
                    <a:lnTo>
                      <a:pt x="93" y="171"/>
                    </a:lnTo>
                    <a:lnTo>
                      <a:pt x="93" y="169"/>
                    </a:lnTo>
                    <a:lnTo>
                      <a:pt x="93" y="168"/>
                    </a:lnTo>
                    <a:lnTo>
                      <a:pt x="94" y="168"/>
                    </a:lnTo>
                    <a:lnTo>
                      <a:pt x="94" y="167"/>
                    </a:lnTo>
                    <a:lnTo>
                      <a:pt x="94" y="165"/>
                    </a:lnTo>
                    <a:lnTo>
                      <a:pt x="95" y="164"/>
                    </a:lnTo>
                    <a:lnTo>
                      <a:pt x="95" y="163"/>
                    </a:lnTo>
                    <a:lnTo>
                      <a:pt x="95" y="161"/>
                    </a:lnTo>
                    <a:lnTo>
                      <a:pt x="95" y="160"/>
                    </a:lnTo>
                    <a:lnTo>
                      <a:pt x="95" y="159"/>
                    </a:lnTo>
                    <a:lnTo>
                      <a:pt x="95" y="158"/>
                    </a:lnTo>
                    <a:lnTo>
                      <a:pt x="95" y="156"/>
                    </a:lnTo>
                    <a:lnTo>
                      <a:pt x="95" y="155"/>
                    </a:lnTo>
                    <a:lnTo>
                      <a:pt x="95" y="154"/>
                    </a:lnTo>
                    <a:lnTo>
                      <a:pt x="95" y="152"/>
                    </a:lnTo>
                    <a:lnTo>
                      <a:pt x="97" y="152"/>
                    </a:lnTo>
                    <a:lnTo>
                      <a:pt x="95" y="152"/>
                    </a:lnTo>
                    <a:lnTo>
                      <a:pt x="97" y="152"/>
                    </a:lnTo>
                    <a:lnTo>
                      <a:pt x="97" y="151"/>
                    </a:lnTo>
                    <a:lnTo>
                      <a:pt x="98" y="151"/>
                    </a:lnTo>
                    <a:lnTo>
                      <a:pt x="99" y="151"/>
                    </a:lnTo>
                    <a:lnTo>
                      <a:pt x="101" y="151"/>
                    </a:lnTo>
                    <a:lnTo>
                      <a:pt x="101" y="152"/>
                    </a:lnTo>
                    <a:lnTo>
                      <a:pt x="102" y="152"/>
                    </a:lnTo>
                    <a:lnTo>
                      <a:pt x="102" y="151"/>
                    </a:lnTo>
                    <a:lnTo>
                      <a:pt x="103" y="151"/>
                    </a:lnTo>
                    <a:lnTo>
                      <a:pt x="103" y="152"/>
                    </a:lnTo>
                    <a:lnTo>
                      <a:pt x="105" y="152"/>
                    </a:lnTo>
                    <a:lnTo>
                      <a:pt x="105" y="151"/>
                    </a:lnTo>
                    <a:lnTo>
                      <a:pt x="106" y="151"/>
                    </a:lnTo>
                    <a:lnTo>
                      <a:pt x="106" y="150"/>
                    </a:lnTo>
                    <a:lnTo>
                      <a:pt x="107" y="150"/>
                    </a:lnTo>
                    <a:lnTo>
                      <a:pt x="108" y="150"/>
                    </a:lnTo>
                    <a:lnTo>
                      <a:pt x="110" y="150"/>
                    </a:lnTo>
                    <a:lnTo>
                      <a:pt x="111" y="150"/>
                    </a:lnTo>
                    <a:lnTo>
                      <a:pt x="111" y="148"/>
                    </a:lnTo>
                    <a:lnTo>
                      <a:pt x="111" y="147"/>
                    </a:lnTo>
                    <a:lnTo>
                      <a:pt x="111" y="146"/>
                    </a:lnTo>
                    <a:lnTo>
                      <a:pt x="112" y="146"/>
                    </a:lnTo>
                    <a:lnTo>
                      <a:pt x="114" y="146"/>
                    </a:lnTo>
                    <a:lnTo>
                      <a:pt x="115" y="146"/>
                    </a:lnTo>
                    <a:lnTo>
                      <a:pt x="116" y="146"/>
                    </a:lnTo>
                    <a:lnTo>
                      <a:pt x="118" y="146"/>
                    </a:lnTo>
                    <a:lnTo>
                      <a:pt x="119" y="146"/>
                    </a:lnTo>
                    <a:lnTo>
                      <a:pt x="120" y="146"/>
                    </a:lnTo>
                    <a:lnTo>
                      <a:pt x="120" y="147"/>
                    </a:lnTo>
                    <a:lnTo>
                      <a:pt x="120" y="148"/>
                    </a:lnTo>
                    <a:lnTo>
                      <a:pt x="122" y="148"/>
                    </a:lnTo>
                    <a:lnTo>
                      <a:pt x="120" y="148"/>
                    </a:lnTo>
                    <a:lnTo>
                      <a:pt x="120" y="150"/>
                    </a:lnTo>
                    <a:lnTo>
                      <a:pt x="120" y="151"/>
                    </a:lnTo>
                    <a:lnTo>
                      <a:pt x="122" y="151"/>
                    </a:lnTo>
                    <a:lnTo>
                      <a:pt x="122" y="152"/>
                    </a:lnTo>
                    <a:lnTo>
                      <a:pt x="123" y="152"/>
                    </a:lnTo>
                    <a:lnTo>
                      <a:pt x="124" y="152"/>
                    </a:lnTo>
                    <a:lnTo>
                      <a:pt x="124" y="154"/>
                    </a:lnTo>
                    <a:lnTo>
                      <a:pt x="125" y="154"/>
                    </a:lnTo>
                    <a:lnTo>
                      <a:pt x="127" y="154"/>
                    </a:lnTo>
                    <a:lnTo>
                      <a:pt x="127" y="152"/>
                    </a:lnTo>
                    <a:lnTo>
                      <a:pt x="127" y="154"/>
                    </a:lnTo>
                    <a:lnTo>
                      <a:pt x="128" y="154"/>
                    </a:lnTo>
                    <a:lnTo>
                      <a:pt x="128" y="155"/>
                    </a:lnTo>
                    <a:lnTo>
                      <a:pt x="129" y="155"/>
                    </a:lnTo>
                    <a:lnTo>
                      <a:pt x="131" y="155"/>
                    </a:lnTo>
                    <a:lnTo>
                      <a:pt x="132" y="155"/>
                    </a:lnTo>
                    <a:lnTo>
                      <a:pt x="132" y="156"/>
                    </a:lnTo>
                    <a:lnTo>
                      <a:pt x="133" y="156"/>
                    </a:lnTo>
                    <a:lnTo>
                      <a:pt x="133" y="158"/>
                    </a:lnTo>
                    <a:lnTo>
                      <a:pt x="135" y="159"/>
                    </a:lnTo>
                    <a:lnTo>
                      <a:pt x="136" y="161"/>
                    </a:lnTo>
                    <a:lnTo>
                      <a:pt x="137" y="163"/>
                    </a:lnTo>
                    <a:lnTo>
                      <a:pt x="137" y="164"/>
                    </a:lnTo>
                    <a:lnTo>
                      <a:pt x="140" y="164"/>
                    </a:lnTo>
                    <a:lnTo>
                      <a:pt x="141" y="164"/>
                    </a:lnTo>
                    <a:lnTo>
                      <a:pt x="142" y="164"/>
                    </a:lnTo>
                    <a:lnTo>
                      <a:pt x="144" y="164"/>
                    </a:lnTo>
                    <a:lnTo>
                      <a:pt x="145" y="164"/>
                    </a:lnTo>
                    <a:lnTo>
                      <a:pt x="146" y="165"/>
                    </a:lnTo>
                    <a:lnTo>
                      <a:pt x="148" y="165"/>
                    </a:lnTo>
                    <a:lnTo>
                      <a:pt x="148" y="167"/>
                    </a:lnTo>
                    <a:lnTo>
                      <a:pt x="149" y="167"/>
                    </a:lnTo>
                    <a:lnTo>
                      <a:pt x="150" y="167"/>
                    </a:lnTo>
                    <a:lnTo>
                      <a:pt x="152" y="167"/>
                    </a:lnTo>
                    <a:lnTo>
                      <a:pt x="153" y="167"/>
                    </a:lnTo>
                    <a:lnTo>
                      <a:pt x="153" y="168"/>
                    </a:lnTo>
                    <a:lnTo>
                      <a:pt x="154" y="168"/>
                    </a:lnTo>
                    <a:lnTo>
                      <a:pt x="154" y="169"/>
                    </a:lnTo>
                    <a:lnTo>
                      <a:pt x="156" y="169"/>
                    </a:lnTo>
                    <a:lnTo>
                      <a:pt x="157" y="169"/>
                    </a:lnTo>
                    <a:lnTo>
                      <a:pt x="158" y="169"/>
                    </a:lnTo>
                    <a:lnTo>
                      <a:pt x="159" y="169"/>
                    </a:lnTo>
                    <a:lnTo>
                      <a:pt x="161" y="169"/>
                    </a:lnTo>
                    <a:lnTo>
                      <a:pt x="162" y="169"/>
                    </a:lnTo>
                    <a:lnTo>
                      <a:pt x="162" y="171"/>
                    </a:lnTo>
                    <a:lnTo>
                      <a:pt x="162" y="172"/>
                    </a:lnTo>
                    <a:lnTo>
                      <a:pt x="162" y="173"/>
                    </a:lnTo>
                    <a:lnTo>
                      <a:pt x="163" y="173"/>
                    </a:lnTo>
                    <a:lnTo>
                      <a:pt x="165" y="173"/>
                    </a:lnTo>
                    <a:lnTo>
                      <a:pt x="165" y="175"/>
                    </a:lnTo>
                    <a:lnTo>
                      <a:pt x="166" y="175"/>
                    </a:lnTo>
                    <a:lnTo>
                      <a:pt x="166" y="176"/>
                    </a:lnTo>
                    <a:lnTo>
                      <a:pt x="166" y="177"/>
                    </a:lnTo>
                    <a:lnTo>
                      <a:pt x="167" y="177"/>
                    </a:lnTo>
                    <a:lnTo>
                      <a:pt x="167" y="178"/>
                    </a:lnTo>
                    <a:lnTo>
                      <a:pt x="167" y="180"/>
                    </a:lnTo>
                    <a:lnTo>
                      <a:pt x="169" y="180"/>
                    </a:lnTo>
                    <a:lnTo>
                      <a:pt x="169" y="181"/>
                    </a:lnTo>
                    <a:lnTo>
                      <a:pt x="170" y="181"/>
                    </a:lnTo>
                    <a:lnTo>
                      <a:pt x="170" y="182"/>
                    </a:lnTo>
                    <a:lnTo>
                      <a:pt x="170" y="184"/>
                    </a:lnTo>
                    <a:lnTo>
                      <a:pt x="170" y="185"/>
                    </a:lnTo>
                    <a:lnTo>
                      <a:pt x="169" y="185"/>
                    </a:lnTo>
                    <a:lnTo>
                      <a:pt x="167" y="186"/>
                    </a:lnTo>
                    <a:lnTo>
                      <a:pt x="166" y="186"/>
                    </a:lnTo>
                    <a:lnTo>
                      <a:pt x="165" y="186"/>
                    </a:lnTo>
                    <a:lnTo>
                      <a:pt x="163" y="186"/>
                    </a:lnTo>
                    <a:lnTo>
                      <a:pt x="163" y="188"/>
                    </a:lnTo>
                    <a:lnTo>
                      <a:pt x="162" y="188"/>
                    </a:lnTo>
                    <a:lnTo>
                      <a:pt x="162" y="189"/>
                    </a:lnTo>
                    <a:lnTo>
                      <a:pt x="161" y="189"/>
                    </a:lnTo>
                    <a:lnTo>
                      <a:pt x="161" y="190"/>
                    </a:lnTo>
                    <a:lnTo>
                      <a:pt x="162" y="190"/>
                    </a:lnTo>
                    <a:lnTo>
                      <a:pt x="163" y="189"/>
                    </a:lnTo>
                    <a:lnTo>
                      <a:pt x="165" y="189"/>
                    </a:lnTo>
                    <a:lnTo>
                      <a:pt x="166" y="189"/>
                    </a:lnTo>
                    <a:lnTo>
                      <a:pt x="166" y="188"/>
                    </a:lnTo>
                    <a:lnTo>
                      <a:pt x="167" y="188"/>
                    </a:lnTo>
                    <a:lnTo>
                      <a:pt x="169" y="188"/>
                    </a:lnTo>
                    <a:lnTo>
                      <a:pt x="170" y="188"/>
                    </a:lnTo>
                    <a:lnTo>
                      <a:pt x="170" y="189"/>
                    </a:lnTo>
                    <a:lnTo>
                      <a:pt x="171" y="189"/>
                    </a:lnTo>
                    <a:lnTo>
                      <a:pt x="173" y="188"/>
                    </a:lnTo>
                    <a:lnTo>
                      <a:pt x="174" y="188"/>
                    </a:lnTo>
                    <a:lnTo>
                      <a:pt x="174" y="189"/>
                    </a:lnTo>
                    <a:lnTo>
                      <a:pt x="174" y="190"/>
                    </a:lnTo>
                    <a:lnTo>
                      <a:pt x="174" y="192"/>
                    </a:lnTo>
                    <a:lnTo>
                      <a:pt x="179" y="193"/>
                    </a:lnTo>
                    <a:lnTo>
                      <a:pt x="177" y="189"/>
                    </a:lnTo>
                    <a:lnTo>
                      <a:pt x="177" y="188"/>
                    </a:lnTo>
                    <a:lnTo>
                      <a:pt x="177" y="186"/>
                    </a:lnTo>
                    <a:lnTo>
                      <a:pt x="180" y="185"/>
                    </a:lnTo>
                    <a:lnTo>
                      <a:pt x="184" y="184"/>
                    </a:lnTo>
                    <a:lnTo>
                      <a:pt x="187" y="184"/>
                    </a:lnTo>
                    <a:lnTo>
                      <a:pt x="188" y="184"/>
                    </a:lnTo>
                    <a:lnTo>
                      <a:pt x="190" y="184"/>
                    </a:lnTo>
                    <a:lnTo>
                      <a:pt x="192" y="182"/>
                    </a:lnTo>
                    <a:lnTo>
                      <a:pt x="196" y="182"/>
                    </a:lnTo>
                    <a:lnTo>
                      <a:pt x="197" y="181"/>
                    </a:lnTo>
                    <a:lnTo>
                      <a:pt x="199" y="181"/>
                    </a:lnTo>
                    <a:lnTo>
                      <a:pt x="201" y="180"/>
                    </a:lnTo>
                    <a:lnTo>
                      <a:pt x="201" y="177"/>
                    </a:lnTo>
                    <a:lnTo>
                      <a:pt x="201" y="175"/>
                    </a:lnTo>
                    <a:lnTo>
                      <a:pt x="201" y="173"/>
                    </a:lnTo>
                    <a:lnTo>
                      <a:pt x="201" y="171"/>
                    </a:lnTo>
                    <a:lnTo>
                      <a:pt x="203" y="168"/>
                    </a:lnTo>
                    <a:lnTo>
                      <a:pt x="203" y="167"/>
                    </a:lnTo>
                    <a:lnTo>
                      <a:pt x="203" y="165"/>
                    </a:lnTo>
                    <a:lnTo>
                      <a:pt x="201" y="163"/>
                    </a:lnTo>
                    <a:lnTo>
                      <a:pt x="200" y="161"/>
                    </a:lnTo>
                    <a:lnTo>
                      <a:pt x="199" y="158"/>
                    </a:lnTo>
                    <a:lnTo>
                      <a:pt x="197" y="155"/>
                    </a:lnTo>
                    <a:lnTo>
                      <a:pt x="197" y="154"/>
                    </a:lnTo>
                    <a:lnTo>
                      <a:pt x="199" y="154"/>
                    </a:lnTo>
                    <a:lnTo>
                      <a:pt x="199" y="152"/>
                    </a:lnTo>
                    <a:lnTo>
                      <a:pt x="200" y="152"/>
                    </a:lnTo>
                    <a:lnTo>
                      <a:pt x="200" y="151"/>
                    </a:lnTo>
                    <a:lnTo>
                      <a:pt x="201" y="151"/>
                    </a:lnTo>
                    <a:lnTo>
                      <a:pt x="203" y="150"/>
                    </a:lnTo>
                    <a:lnTo>
                      <a:pt x="204" y="150"/>
                    </a:lnTo>
                    <a:lnTo>
                      <a:pt x="204" y="148"/>
                    </a:lnTo>
                    <a:lnTo>
                      <a:pt x="205" y="148"/>
                    </a:lnTo>
                    <a:lnTo>
                      <a:pt x="208" y="148"/>
                    </a:lnTo>
                    <a:lnTo>
                      <a:pt x="212" y="148"/>
                    </a:lnTo>
                    <a:lnTo>
                      <a:pt x="216" y="148"/>
                    </a:lnTo>
                    <a:lnTo>
                      <a:pt x="217" y="144"/>
                    </a:lnTo>
                    <a:lnTo>
                      <a:pt x="218" y="140"/>
                    </a:lnTo>
                    <a:lnTo>
                      <a:pt x="218" y="134"/>
                    </a:lnTo>
                    <a:lnTo>
                      <a:pt x="214" y="130"/>
                    </a:lnTo>
                    <a:lnTo>
                      <a:pt x="211" y="126"/>
                    </a:lnTo>
                    <a:lnTo>
                      <a:pt x="205" y="125"/>
                    </a:lnTo>
                    <a:lnTo>
                      <a:pt x="197" y="129"/>
                    </a:lnTo>
                    <a:lnTo>
                      <a:pt x="191" y="131"/>
                    </a:lnTo>
                    <a:lnTo>
                      <a:pt x="186" y="134"/>
                    </a:lnTo>
                    <a:lnTo>
                      <a:pt x="182" y="134"/>
                    </a:lnTo>
                    <a:lnTo>
                      <a:pt x="180" y="134"/>
                    </a:lnTo>
                    <a:lnTo>
                      <a:pt x="177" y="135"/>
                    </a:lnTo>
                    <a:lnTo>
                      <a:pt x="173" y="134"/>
                    </a:lnTo>
                    <a:lnTo>
                      <a:pt x="170" y="133"/>
                    </a:lnTo>
                    <a:lnTo>
                      <a:pt x="163" y="127"/>
                    </a:lnTo>
                    <a:lnTo>
                      <a:pt x="166" y="122"/>
                    </a:lnTo>
                    <a:lnTo>
                      <a:pt x="166" y="121"/>
                    </a:lnTo>
                    <a:lnTo>
                      <a:pt x="166" y="120"/>
                    </a:lnTo>
                    <a:lnTo>
                      <a:pt x="166" y="117"/>
                    </a:lnTo>
                    <a:lnTo>
                      <a:pt x="166" y="116"/>
                    </a:lnTo>
                    <a:lnTo>
                      <a:pt x="166" y="113"/>
                    </a:lnTo>
                    <a:lnTo>
                      <a:pt x="165" y="112"/>
                    </a:lnTo>
                    <a:lnTo>
                      <a:pt x="165" y="110"/>
                    </a:lnTo>
                    <a:lnTo>
                      <a:pt x="163" y="109"/>
                    </a:lnTo>
                    <a:lnTo>
                      <a:pt x="162" y="108"/>
                    </a:lnTo>
                    <a:lnTo>
                      <a:pt x="163" y="106"/>
                    </a:lnTo>
                    <a:lnTo>
                      <a:pt x="165" y="105"/>
                    </a:lnTo>
                    <a:lnTo>
                      <a:pt x="167" y="104"/>
                    </a:lnTo>
                    <a:lnTo>
                      <a:pt x="170" y="103"/>
                    </a:lnTo>
                    <a:lnTo>
                      <a:pt x="174" y="101"/>
                    </a:lnTo>
                    <a:lnTo>
                      <a:pt x="175" y="100"/>
                    </a:lnTo>
                    <a:lnTo>
                      <a:pt x="173" y="97"/>
                    </a:lnTo>
                    <a:lnTo>
                      <a:pt x="171" y="96"/>
                    </a:lnTo>
                    <a:lnTo>
                      <a:pt x="166" y="93"/>
                    </a:lnTo>
                    <a:lnTo>
                      <a:pt x="165" y="88"/>
                    </a:lnTo>
                    <a:lnTo>
                      <a:pt x="163" y="87"/>
                    </a:lnTo>
                    <a:lnTo>
                      <a:pt x="162" y="86"/>
                    </a:lnTo>
                    <a:lnTo>
                      <a:pt x="162" y="84"/>
                    </a:lnTo>
                    <a:lnTo>
                      <a:pt x="163" y="84"/>
                    </a:lnTo>
                    <a:lnTo>
                      <a:pt x="163" y="83"/>
                    </a:lnTo>
                    <a:lnTo>
                      <a:pt x="163" y="82"/>
                    </a:lnTo>
                    <a:lnTo>
                      <a:pt x="165" y="82"/>
                    </a:lnTo>
                    <a:lnTo>
                      <a:pt x="165" y="80"/>
                    </a:lnTo>
                    <a:lnTo>
                      <a:pt x="165" y="79"/>
                    </a:lnTo>
                    <a:lnTo>
                      <a:pt x="166" y="79"/>
                    </a:lnTo>
                    <a:lnTo>
                      <a:pt x="166" y="78"/>
                    </a:lnTo>
                    <a:lnTo>
                      <a:pt x="167" y="76"/>
                    </a:lnTo>
                    <a:lnTo>
                      <a:pt x="167" y="75"/>
                    </a:lnTo>
                    <a:lnTo>
                      <a:pt x="167" y="74"/>
                    </a:lnTo>
                    <a:lnTo>
                      <a:pt x="167" y="72"/>
                    </a:lnTo>
                    <a:lnTo>
                      <a:pt x="167" y="71"/>
                    </a:lnTo>
                    <a:lnTo>
                      <a:pt x="169" y="71"/>
                    </a:lnTo>
                    <a:lnTo>
                      <a:pt x="169" y="70"/>
                    </a:lnTo>
                    <a:lnTo>
                      <a:pt x="170" y="70"/>
                    </a:lnTo>
                    <a:lnTo>
                      <a:pt x="170" y="69"/>
                    </a:lnTo>
                    <a:lnTo>
                      <a:pt x="170" y="67"/>
                    </a:lnTo>
                    <a:lnTo>
                      <a:pt x="170" y="66"/>
                    </a:lnTo>
                    <a:lnTo>
                      <a:pt x="171" y="66"/>
                    </a:lnTo>
                    <a:lnTo>
                      <a:pt x="171" y="65"/>
                    </a:lnTo>
                    <a:lnTo>
                      <a:pt x="171" y="63"/>
                    </a:lnTo>
                    <a:lnTo>
                      <a:pt x="171" y="62"/>
                    </a:lnTo>
                    <a:lnTo>
                      <a:pt x="173" y="62"/>
                    </a:lnTo>
                    <a:lnTo>
                      <a:pt x="173" y="61"/>
                    </a:lnTo>
                    <a:lnTo>
                      <a:pt x="174" y="61"/>
                    </a:lnTo>
                    <a:lnTo>
                      <a:pt x="175" y="61"/>
                    </a:lnTo>
                    <a:lnTo>
                      <a:pt x="177" y="59"/>
                    </a:lnTo>
                    <a:lnTo>
                      <a:pt x="178" y="59"/>
                    </a:lnTo>
                    <a:lnTo>
                      <a:pt x="178" y="58"/>
                    </a:lnTo>
                    <a:lnTo>
                      <a:pt x="179" y="58"/>
                    </a:lnTo>
                    <a:lnTo>
                      <a:pt x="179" y="59"/>
                    </a:lnTo>
                    <a:lnTo>
                      <a:pt x="180" y="59"/>
                    </a:lnTo>
                    <a:lnTo>
                      <a:pt x="180" y="61"/>
                    </a:lnTo>
                    <a:lnTo>
                      <a:pt x="182" y="61"/>
                    </a:lnTo>
                    <a:lnTo>
                      <a:pt x="183" y="62"/>
                    </a:lnTo>
                    <a:lnTo>
                      <a:pt x="183" y="63"/>
                    </a:lnTo>
                    <a:lnTo>
                      <a:pt x="184" y="63"/>
                    </a:lnTo>
                    <a:lnTo>
                      <a:pt x="184" y="65"/>
                    </a:lnTo>
                    <a:lnTo>
                      <a:pt x="186" y="65"/>
                    </a:lnTo>
                    <a:lnTo>
                      <a:pt x="187" y="65"/>
                    </a:lnTo>
                    <a:lnTo>
                      <a:pt x="187" y="63"/>
                    </a:lnTo>
                    <a:lnTo>
                      <a:pt x="188" y="63"/>
                    </a:lnTo>
                    <a:lnTo>
                      <a:pt x="190" y="63"/>
                    </a:lnTo>
                    <a:lnTo>
                      <a:pt x="191" y="63"/>
                    </a:lnTo>
                    <a:lnTo>
                      <a:pt x="191" y="62"/>
                    </a:lnTo>
                    <a:lnTo>
                      <a:pt x="192" y="62"/>
                    </a:lnTo>
                    <a:lnTo>
                      <a:pt x="194" y="62"/>
                    </a:lnTo>
                    <a:lnTo>
                      <a:pt x="194" y="61"/>
                    </a:lnTo>
                    <a:lnTo>
                      <a:pt x="194" y="59"/>
                    </a:lnTo>
                    <a:lnTo>
                      <a:pt x="194" y="58"/>
                    </a:lnTo>
                    <a:lnTo>
                      <a:pt x="194" y="57"/>
                    </a:lnTo>
                    <a:lnTo>
                      <a:pt x="194" y="55"/>
                    </a:lnTo>
                    <a:lnTo>
                      <a:pt x="192" y="55"/>
                    </a:lnTo>
                    <a:lnTo>
                      <a:pt x="192" y="54"/>
                    </a:lnTo>
                    <a:lnTo>
                      <a:pt x="191" y="54"/>
                    </a:lnTo>
                    <a:lnTo>
                      <a:pt x="190" y="54"/>
                    </a:lnTo>
                    <a:lnTo>
                      <a:pt x="188" y="53"/>
                    </a:lnTo>
                    <a:lnTo>
                      <a:pt x="187" y="53"/>
                    </a:lnTo>
                    <a:lnTo>
                      <a:pt x="187" y="51"/>
                    </a:lnTo>
                    <a:lnTo>
                      <a:pt x="186" y="51"/>
                    </a:lnTo>
                    <a:lnTo>
                      <a:pt x="186" y="50"/>
                    </a:lnTo>
                    <a:lnTo>
                      <a:pt x="184" y="50"/>
                    </a:lnTo>
                    <a:lnTo>
                      <a:pt x="184" y="49"/>
                    </a:lnTo>
                    <a:lnTo>
                      <a:pt x="183" y="49"/>
                    </a:lnTo>
                    <a:lnTo>
                      <a:pt x="183" y="48"/>
                    </a:lnTo>
                    <a:lnTo>
                      <a:pt x="182" y="48"/>
                    </a:lnTo>
                    <a:lnTo>
                      <a:pt x="182" y="46"/>
                    </a:lnTo>
                    <a:lnTo>
                      <a:pt x="182" y="45"/>
                    </a:lnTo>
                    <a:lnTo>
                      <a:pt x="182" y="44"/>
                    </a:lnTo>
                    <a:lnTo>
                      <a:pt x="182" y="42"/>
                    </a:lnTo>
                    <a:lnTo>
                      <a:pt x="180" y="42"/>
                    </a:lnTo>
                    <a:lnTo>
                      <a:pt x="180" y="41"/>
                    </a:lnTo>
                    <a:lnTo>
                      <a:pt x="180" y="40"/>
                    </a:lnTo>
                    <a:lnTo>
                      <a:pt x="182" y="40"/>
                    </a:lnTo>
                    <a:lnTo>
                      <a:pt x="182" y="38"/>
                    </a:lnTo>
                    <a:lnTo>
                      <a:pt x="182" y="37"/>
                    </a:lnTo>
                    <a:lnTo>
                      <a:pt x="182" y="36"/>
                    </a:lnTo>
                    <a:lnTo>
                      <a:pt x="183" y="36"/>
                    </a:lnTo>
                    <a:lnTo>
                      <a:pt x="183" y="34"/>
                    </a:lnTo>
                    <a:lnTo>
                      <a:pt x="184" y="34"/>
                    </a:lnTo>
                    <a:lnTo>
                      <a:pt x="184" y="33"/>
                    </a:lnTo>
                    <a:lnTo>
                      <a:pt x="186" y="33"/>
                    </a:lnTo>
                    <a:lnTo>
                      <a:pt x="186" y="32"/>
                    </a:lnTo>
                    <a:lnTo>
                      <a:pt x="187" y="31"/>
                    </a:lnTo>
                    <a:lnTo>
                      <a:pt x="190" y="29"/>
                    </a:lnTo>
                    <a:lnTo>
                      <a:pt x="190" y="28"/>
                    </a:lnTo>
                    <a:lnTo>
                      <a:pt x="191" y="27"/>
                    </a:lnTo>
                    <a:lnTo>
                      <a:pt x="191" y="25"/>
                    </a:lnTo>
                    <a:lnTo>
                      <a:pt x="192" y="25"/>
                    </a:lnTo>
                    <a:lnTo>
                      <a:pt x="194" y="24"/>
                    </a:lnTo>
                    <a:lnTo>
                      <a:pt x="195" y="24"/>
                    </a:lnTo>
                    <a:lnTo>
                      <a:pt x="196" y="24"/>
                    </a:lnTo>
                    <a:lnTo>
                      <a:pt x="196" y="23"/>
                    </a:lnTo>
                    <a:lnTo>
                      <a:pt x="196" y="21"/>
                    </a:lnTo>
                    <a:lnTo>
                      <a:pt x="196" y="20"/>
                    </a:lnTo>
                    <a:lnTo>
                      <a:pt x="197" y="20"/>
                    </a:lnTo>
                    <a:lnTo>
                      <a:pt x="197" y="19"/>
                    </a:lnTo>
                    <a:lnTo>
                      <a:pt x="196" y="19"/>
                    </a:lnTo>
                    <a:lnTo>
                      <a:pt x="196" y="17"/>
                    </a:lnTo>
                    <a:lnTo>
                      <a:pt x="196" y="16"/>
                    </a:lnTo>
                    <a:lnTo>
                      <a:pt x="195" y="15"/>
                    </a:lnTo>
                    <a:lnTo>
                      <a:pt x="195" y="14"/>
                    </a:lnTo>
                    <a:lnTo>
                      <a:pt x="194" y="14"/>
                    </a:lnTo>
                    <a:lnTo>
                      <a:pt x="194" y="12"/>
                    </a:lnTo>
                    <a:lnTo>
                      <a:pt x="194" y="11"/>
                    </a:lnTo>
                    <a:lnTo>
                      <a:pt x="192" y="11"/>
                    </a:lnTo>
                    <a:lnTo>
                      <a:pt x="192" y="10"/>
                    </a:lnTo>
                    <a:lnTo>
                      <a:pt x="192" y="8"/>
                    </a:lnTo>
                    <a:lnTo>
                      <a:pt x="192" y="7"/>
                    </a:lnTo>
                    <a:lnTo>
                      <a:pt x="191" y="7"/>
                    </a:lnTo>
                    <a:lnTo>
                      <a:pt x="191" y="6"/>
                    </a:lnTo>
                    <a:lnTo>
                      <a:pt x="191" y="4"/>
                    </a:lnTo>
                    <a:lnTo>
                      <a:pt x="191" y="3"/>
                    </a:lnTo>
                    <a:lnTo>
                      <a:pt x="191" y="2"/>
                    </a:lnTo>
                    <a:lnTo>
                      <a:pt x="192" y="2"/>
                    </a:lnTo>
                    <a:lnTo>
                      <a:pt x="192" y="0"/>
                    </a:lnTo>
                    <a:lnTo>
                      <a:pt x="194" y="0"/>
                    </a:lnTo>
                    <a:lnTo>
                      <a:pt x="194" y="2"/>
                    </a:lnTo>
                    <a:lnTo>
                      <a:pt x="195" y="2"/>
                    </a:lnTo>
                    <a:lnTo>
                      <a:pt x="194" y="2"/>
                    </a:lnTo>
                    <a:lnTo>
                      <a:pt x="192" y="2"/>
                    </a:lnTo>
                    <a:lnTo>
                      <a:pt x="192" y="3"/>
                    </a:lnTo>
                    <a:lnTo>
                      <a:pt x="194" y="3"/>
                    </a:lnTo>
                    <a:lnTo>
                      <a:pt x="195" y="3"/>
                    </a:lnTo>
                    <a:lnTo>
                      <a:pt x="195" y="4"/>
                    </a:lnTo>
                    <a:lnTo>
                      <a:pt x="196" y="4"/>
                    </a:lnTo>
                    <a:lnTo>
                      <a:pt x="196" y="6"/>
                    </a:lnTo>
                    <a:lnTo>
                      <a:pt x="196" y="7"/>
                    </a:lnTo>
                    <a:lnTo>
                      <a:pt x="196" y="8"/>
                    </a:lnTo>
                    <a:lnTo>
                      <a:pt x="196" y="10"/>
                    </a:lnTo>
                    <a:lnTo>
                      <a:pt x="196" y="11"/>
                    </a:lnTo>
                    <a:lnTo>
                      <a:pt x="197" y="11"/>
                    </a:lnTo>
                    <a:lnTo>
                      <a:pt x="197" y="12"/>
                    </a:lnTo>
                    <a:lnTo>
                      <a:pt x="199" y="12"/>
                    </a:lnTo>
                    <a:lnTo>
                      <a:pt x="199" y="11"/>
                    </a:lnTo>
                    <a:lnTo>
                      <a:pt x="199" y="10"/>
                    </a:lnTo>
                    <a:lnTo>
                      <a:pt x="200" y="11"/>
                    </a:lnTo>
                    <a:lnTo>
                      <a:pt x="201" y="11"/>
                    </a:lnTo>
                    <a:lnTo>
                      <a:pt x="203" y="11"/>
                    </a:lnTo>
                    <a:lnTo>
                      <a:pt x="204" y="10"/>
                    </a:lnTo>
                    <a:lnTo>
                      <a:pt x="204" y="8"/>
                    </a:lnTo>
                    <a:lnTo>
                      <a:pt x="205" y="8"/>
                    </a:lnTo>
                    <a:lnTo>
                      <a:pt x="207" y="8"/>
                    </a:lnTo>
                    <a:lnTo>
                      <a:pt x="207" y="7"/>
                    </a:lnTo>
                    <a:lnTo>
                      <a:pt x="208" y="7"/>
                    </a:lnTo>
                    <a:lnTo>
                      <a:pt x="209" y="7"/>
                    </a:lnTo>
                    <a:lnTo>
                      <a:pt x="209" y="8"/>
                    </a:lnTo>
                    <a:lnTo>
                      <a:pt x="211" y="8"/>
                    </a:lnTo>
                    <a:lnTo>
                      <a:pt x="212" y="8"/>
                    </a:lnTo>
                    <a:lnTo>
                      <a:pt x="213" y="8"/>
                    </a:lnTo>
                    <a:lnTo>
                      <a:pt x="213" y="7"/>
                    </a:lnTo>
                    <a:lnTo>
                      <a:pt x="214" y="7"/>
                    </a:lnTo>
                    <a:lnTo>
                      <a:pt x="214" y="8"/>
                    </a:lnTo>
                    <a:lnTo>
                      <a:pt x="216" y="8"/>
                    </a:lnTo>
                    <a:lnTo>
                      <a:pt x="217" y="8"/>
                    </a:lnTo>
                    <a:lnTo>
                      <a:pt x="217" y="10"/>
                    </a:lnTo>
                    <a:lnTo>
                      <a:pt x="217" y="11"/>
                    </a:lnTo>
                    <a:lnTo>
                      <a:pt x="218" y="12"/>
                    </a:lnTo>
                    <a:lnTo>
                      <a:pt x="220" y="12"/>
                    </a:lnTo>
                    <a:lnTo>
                      <a:pt x="220" y="11"/>
                    </a:lnTo>
                    <a:lnTo>
                      <a:pt x="220" y="10"/>
                    </a:lnTo>
                    <a:lnTo>
                      <a:pt x="221" y="10"/>
                    </a:lnTo>
                    <a:lnTo>
                      <a:pt x="222" y="10"/>
                    </a:lnTo>
                    <a:lnTo>
                      <a:pt x="224" y="10"/>
                    </a:lnTo>
                    <a:lnTo>
                      <a:pt x="224" y="11"/>
                    </a:lnTo>
                    <a:lnTo>
                      <a:pt x="225" y="11"/>
                    </a:lnTo>
                    <a:lnTo>
                      <a:pt x="225" y="12"/>
                    </a:lnTo>
                    <a:lnTo>
                      <a:pt x="226" y="12"/>
                    </a:lnTo>
                    <a:lnTo>
                      <a:pt x="228" y="12"/>
                    </a:lnTo>
                    <a:lnTo>
                      <a:pt x="226" y="14"/>
                    </a:lnTo>
                    <a:lnTo>
                      <a:pt x="226" y="15"/>
                    </a:lnTo>
                    <a:lnTo>
                      <a:pt x="228" y="15"/>
                    </a:lnTo>
                    <a:lnTo>
                      <a:pt x="228" y="16"/>
                    </a:lnTo>
                    <a:lnTo>
                      <a:pt x="229" y="16"/>
                    </a:lnTo>
                    <a:lnTo>
                      <a:pt x="230" y="16"/>
                    </a:lnTo>
                    <a:lnTo>
                      <a:pt x="230" y="17"/>
                    </a:lnTo>
                    <a:lnTo>
                      <a:pt x="231" y="17"/>
                    </a:lnTo>
                    <a:lnTo>
                      <a:pt x="233" y="16"/>
                    </a:lnTo>
                    <a:lnTo>
                      <a:pt x="233" y="15"/>
                    </a:lnTo>
                    <a:lnTo>
                      <a:pt x="234" y="15"/>
                    </a:lnTo>
                    <a:lnTo>
                      <a:pt x="235" y="15"/>
                    </a:lnTo>
                    <a:lnTo>
                      <a:pt x="235" y="14"/>
                    </a:lnTo>
                    <a:lnTo>
                      <a:pt x="235" y="12"/>
                    </a:lnTo>
                    <a:lnTo>
                      <a:pt x="235" y="11"/>
                    </a:lnTo>
                    <a:lnTo>
                      <a:pt x="237" y="11"/>
                    </a:lnTo>
                    <a:lnTo>
                      <a:pt x="237" y="12"/>
                    </a:lnTo>
                    <a:lnTo>
                      <a:pt x="237" y="14"/>
                    </a:lnTo>
                    <a:lnTo>
                      <a:pt x="237" y="15"/>
                    </a:lnTo>
                    <a:lnTo>
                      <a:pt x="238" y="15"/>
                    </a:lnTo>
                    <a:lnTo>
                      <a:pt x="238" y="16"/>
                    </a:lnTo>
                    <a:lnTo>
                      <a:pt x="237" y="16"/>
                    </a:lnTo>
                    <a:lnTo>
                      <a:pt x="238" y="16"/>
                    </a:lnTo>
                    <a:lnTo>
                      <a:pt x="238" y="17"/>
                    </a:lnTo>
                    <a:lnTo>
                      <a:pt x="238" y="16"/>
                    </a:lnTo>
                    <a:lnTo>
                      <a:pt x="239" y="16"/>
                    </a:lnTo>
                    <a:lnTo>
                      <a:pt x="241" y="16"/>
                    </a:lnTo>
                    <a:lnTo>
                      <a:pt x="241" y="15"/>
                    </a:lnTo>
                    <a:lnTo>
                      <a:pt x="242" y="15"/>
                    </a:lnTo>
                    <a:lnTo>
                      <a:pt x="242" y="14"/>
                    </a:lnTo>
                    <a:lnTo>
                      <a:pt x="243" y="14"/>
                    </a:lnTo>
                    <a:lnTo>
                      <a:pt x="243" y="15"/>
                    </a:lnTo>
                    <a:lnTo>
                      <a:pt x="245" y="15"/>
                    </a:lnTo>
                    <a:lnTo>
                      <a:pt x="245" y="16"/>
                    </a:lnTo>
                    <a:lnTo>
                      <a:pt x="246" y="16"/>
                    </a:lnTo>
                    <a:lnTo>
                      <a:pt x="247" y="16"/>
                    </a:lnTo>
                    <a:lnTo>
                      <a:pt x="247" y="15"/>
                    </a:lnTo>
                    <a:lnTo>
                      <a:pt x="249" y="15"/>
                    </a:lnTo>
                    <a:lnTo>
                      <a:pt x="250" y="15"/>
                    </a:lnTo>
                    <a:lnTo>
                      <a:pt x="251" y="15"/>
                    </a:lnTo>
                    <a:lnTo>
                      <a:pt x="251" y="16"/>
                    </a:lnTo>
                    <a:lnTo>
                      <a:pt x="252" y="16"/>
                    </a:lnTo>
                    <a:lnTo>
                      <a:pt x="252" y="17"/>
                    </a:lnTo>
                    <a:lnTo>
                      <a:pt x="252" y="19"/>
                    </a:lnTo>
                    <a:lnTo>
                      <a:pt x="254" y="19"/>
                    </a:lnTo>
                    <a:lnTo>
                      <a:pt x="255" y="19"/>
                    </a:lnTo>
                    <a:lnTo>
                      <a:pt x="256" y="19"/>
                    </a:lnTo>
                    <a:lnTo>
                      <a:pt x="258" y="19"/>
                    </a:lnTo>
                    <a:lnTo>
                      <a:pt x="258" y="17"/>
                    </a:lnTo>
                    <a:lnTo>
                      <a:pt x="258" y="16"/>
                    </a:lnTo>
                    <a:lnTo>
                      <a:pt x="256" y="16"/>
                    </a:lnTo>
                    <a:lnTo>
                      <a:pt x="256" y="15"/>
                    </a:lnTo>
                    <a:lnTo>
                      <a:pt x="255" y="15"/>
                    </a:lnTo>
                    <a:lnTo>
                      <a:pt x="255" y="14"/>
                    </a:lnTo>
                    <a:lnTo>
                      <a:pt x="254" y="14"/>
                    </a:lnTo>
                    <a:lnTo>
                      <a:pt x="254" y="12"/>
                    </a:lnTo>
                    <a:lnTo>
                      <a:pt x="255" y="12"/>
                    </a:lnTo>
                    <a:lnTo>
                      <a:pt x="255" y="11"/>
                    </a:lnTo>
                    <a:lnTo>
                      <a:pt x="256" y="11"/>
                    </a:lnTo>
                    <a:lnTo>
                      <a:pt x="256" y="12"/>
                    </a:lnTo>
                    <a:lnTo>
                      <a:pt x="258" y="12"/>
                    </a:lnTo>
                    <a:lnTo>
                      <a:pt x="259" y="12"/>
                    </a:lnTo>
                    <a:lnTo>
                      <a:pt x="260" y="12"/>
                    </a:lnTo>
                    <a:lnTo>
                      <a:pt x="260" y="14"/>
                    </a:lnTo>
                    <a:lnTo>
                      <a:pt x="262" y="14"/>
                    </a:lnTo>
                    <a:lnTo>
                      <a:pt x="263" y="14"/>
                    </a:lnTo>
                    <a:lnTo>
                      <a:pt x="264" y="14"/>
                    </a:lnTo>
                    <a:lnTo>
                      <a:pt x="264" y="12"/>
                    </a:lnTo>
                    <a:lnTo>
                      <a:pt x="266" y="12"/>
                    </a:lnTo>
                    <a:lnTo>
                      <a:pt x="277" y="31"/>
                    </a:lnTo>
                    <a:lnTo>
                      <a:pt x="286" y="44"/>
                    </a:lnTo>
                    <a:lnTo>
                      <a:pt x="297" y="61"/>
                    </a:lnTo>
                    <a:lnTo>
                      <a:pt x="298" y="62"/>
                    </a:lnTo>
                    <a:lnTo>
                      <a:pt x="300" y="62"/>
                    </a:lnTo>
                    <a:lnTo>
                      <a:pt x="300" y="61"/>
                    </a:lnTo>
                    <a:lnTo>
                      <a:pt x="301" y="61"/>
                    </a:lnTo>
                    <a:lnTo>
                      <a:pt x="302" y="61"/>
                    </a:lnTo>
                    <a:lnTo>
                      <a:pt x="303" y="61"/>
                    </a:lnTo>
                    <a:lnTo>
                      <a:pt x="303" y="62"/>
                    </a:lnTo>
                    <a:lnTo>
                      <a:pt x="305" y="62"/>
                    </a:lnTo>
                    <a:lnTo>
                      <a:pt x="305" y="63"/>
                    </a:lnTo>
                    <a:lnTo>
                      <a:pt x="305" y="65"/>
                    </a:lnTo>
                    <a:lnTo>
                      <a:pt x="305" y="66"/>
                    </a:lnTo>
                    <a:lnTo>
                      <a:pt x="306" y="67"/>
                    </a:lnTo>
                    <a:lnTo>
                      <a:pt x="306" y="69"/>
                    </a:lnTo>
                    <a:lnTo>
                      <a:pt x="306" y="70"/>
                    </a:lnTo>
                    <a:lnTo>
                      <a:pt x="306" y="69"/>
                    </a:lnTo>
                    <a:lnTo>
                      <a:pt x="307" y="69"/>
                    </a:lnTo>
                    <a:lnTo>
                      <a:pt x="309" y="69"/>
                    </a:lnTo>
                    <a:lnTo>
                      <a:pt x="309" y="70"/>
                    </a:lnTo>
                    <a:lnTo>
                      <a:pt x="310" y="70"/>
                    </a:lnTo>
                    <a:lnTo>
                      <a:pt x="310" y="71"/>
                    </a:lnTo>
                    <a:lnTo>
                      <a:pt x="311" y="72"/>
                    </a:lnTo>
                    <a:lnTo>
                      <a:pt x="313" y="72"/>
                    </a:lnTo>
                    <a:lnTo>
                      <a:pt x="313" y="71"/>
                    </a:lnTo>
                    <a:lnTo>
                      <a:pt x="313" y="72"/>
                    </a:lnTo>
                    <a:lnTo>
                      <a:pt x="314" y="72"/>
                    </a:lnTo>
                    <a:lnTo>
                      <a:pt x="314" y="71"/>
                    </a:lnTo>
                    <a:lnTo>
                      <a:pt x="315" y="71"/>
                    </a:lnTo>
                    <a:lnTo>
                      <a:pt x="317" y="70"/>
                    </a:lnTo>
                    <a:lnTo>
                      <a:pt x="317" y="71"/>
                    </a:lnTo>
                    <a:lnTo>
                      <a:pt x="318" y="71"/>
                    </a:lnTo>
                    <a:lnTo>
                      <a:pt x="318" y="72"/>
                    </a:lnTo>
                    <a:lnTo>
                      <a:pt x="318" y="74"/>
                    </a:lnTo>
                    <a:lnTo>
                      <a:pt x="319" y="74"/>
                    </a:lnTo>
                    <a:lnTo>
                      <a:pt x="319" y="75"/>
                    </a:lnTo>
                    <a:lnTo>
                      <a:pt x="321" y="75"/>
                    </a:lnTo>
                    <a:lnTo>
                      <a:pt x="322" y="75"/>
                    </a:lnTo>
                    <a:lnTo>
                      <a:pt x="322" y="76"/>
                    </a:lnTo>
                    <a:lnTo>
                      <a:pt x="323" y="76"/>
                    </a:lnTo>
                    <a:lnTo>
                      <a:pt x="324" y="76"/>
                    </a:lnTo>
                    <a:lnTo>
                      <a:pt x="326" y="76"/>
                    </a:lnTo>
                    <a:lnTo>
                      <a:pt x="326" y="78"/>
                    </a:lnTo>
                    <a:lnTo>
                      <a:pt x="327" y="78"/>
                    </a:lnTo>
                    <a:lnTo>
                      <a:pt x="327" y="79"/>
                    </a:lnTo>
                    <a:lnTo>
                      <a:pt x="328" y="79"/>
                    </a:lnTo>
                    <a:lnTo>
                      <a:pt x="328" y="80"/>
                    </a:lnTo>
                    <a:lnTo>
                      <a:pt x="328" y="82"/>
                    </a:lnTo>
                    <a:lnTo>
                      <a:pt x="330" y="82"/>
                    </a:lnTo>
                    <a:lnTo>
                      <a:pt x="330" y="83"/>
                    </a:lnTo>
                    <a:lnTo>
                      <a:pt x="331" y="83"/>
                    </a:lnTo>
                    <a:lnTo>
                      <a:pt x="331" y="84"/>
                    </a:lnTo>
                    <a:lnTo>
                      <a:pt x="331" y="86"/>
                    </a:lnTo>
                    <a:lnTo>
                      <a:pt x="331" y="84"/>
                    </a:lnTo>
                    <a:lnTo>
                      <a:pt x="332" y="84"/>
                    </a:lnTo>
                    <a:lnTo>
                      <a:pt x="334" y="84"/>
                    </a:lnTo>
                    <a:lnTo>
                      <a:pt x="335" y="84"/>
                    </a:lnTo>
                    <a:lnTo>
                      <a:pt x="335" y="86"/>
                    </a:lnTo>
                    <a:lnTo>
                      <a:pt x="336" y="87"/>
                    </a:lnTo>
                    <a:lnTo>
                      <a:pt x="336" y="88"/>
                    </a:lnTo>
                    <a:lnTo>
                      <a:pt x="338" y="88"/>
                    </a:lnTo>
                    <a:lnTo>
                      <a:pt x="338" y="89"/>
                    </a:lnTo>
                    <a:lnTo>
                      <a:pt x="339" y="89"/>
                    </a:lnTo>
                    <a:lnTo>
                      <a:pt x="339" y="88"/>
                    </a:lnTo>
                    <a:lnTo>
                      <a:pt x="340" y="88"/>
                    </a:lnTo>
                    <a:lnTo>
                      <a:pt x="341" y="88"/>
                    </a:lnTo>
                    <a:lnTo>
                      <a:pt x="343" y="89"/>
                    </a:lnTo>
                    <a:lnTo>
                      <a:pt x="344" y="89"/>
                    </a:lnTo>
                    <a:lnTo>
                      <a:pt x="344" y="91"/>
                    </a:lnTo>
                    <a:lnTo>
                      <a:pt x="345" y="91"/>
                    </a:lnTo>
                    <a:lnTo>
                      <a:pt x="347" y="89"/>
                    </a:lnTo>
                    <a:lnTo>
                      <a:pt x="347" y="91"/>
                    </a:lnTo>
                    <a:lnTo>
                      <a:pt x="348" y="91"/>
                    </a:lnTo>
                    <a:lnTo>
                      <a:pt x="349" y="91"/>
                    </a:lnTo>
                    <a:lnTo>
                      <a:pt x="351" y="92"/>
                    </a:lnTo>
                    <a:lnTo>
                      <a:pt x="351" y="93"/>
                    </a:lnTo>
                    <a:lnTo>
                      <a:pt x="349" y="93"/>
                    </a:lnTo>
                    <a:lnTo>
                      <a:pt x="349" y="95"/>
                    </a:lnTo>
                    <a:lnTo>
                      <a:pt x="351" y="95"/>
                    </a:lnTo>
                    <a:lnTo>
                      <a:pt x="351" y="96"/>
                    </a:lnTo>
                    <a:lnTo>
                      <a:pt x="352" y="96"/>
                    </a:lnTo>
                    <a:lnTo>
                      <a:pt x="353" y="96"/>
                    </a:lnTo>
                    <a:lnTo>
                      <a:pt x="355" y="95"/>
                    </a:lnTo>
                    <a:lnTo>
                      <a:pt x="355" y="96"/>
                    </a:lnTo>
                    <a:lnTo>
                      <a:pt x="356" y="96"/>
                    </a:lnTo>
                    <a:lnTo>
                      <a:pt x="356" y="97"/>
                    </a:lnTo>
                    <a:lnTo>
                      <a:pt x="357" y="97"/>
                    </a:lnTo>
                    <a:lnTo>
                      <a:pt x="357" y="99"/>
                    </a:lnTo>
                    <a:lnTo>
                      <a:pt x="356" y="99"/>
                    </a:lnTo>
                    <a:lnTo>
                      <a:pt x="356" y="101"/>
                    </a:lnTo>
                    <a:lnTo>
                      <a:pt x="356" y="103"/>
                    </a:lnTo>
                    <a:lnTo>
                      <a:pt x="356" y="104"/>
                    </a:lnTo>
                    <a:lnTo>
                      <a:pt x="357" y="104"/>
                    </a:lnTo>
                    <a:lnTo>
                      <a:pt x="357" y="105"/>
                    </a:lnTo>
                    <a:lnTo>
                      <a:pt x="358" y="106"/>
                    </a:lnTo>
                    <a:lnTo>
                      <a:pt x="358" y="108"/>
                    </a:lnTo>
                    <a:lnTo>
                      <a:pt x="357" y="108"/>
                    </a:lnTo>
                    <a:lnTo>
                      <a:pt x="358" y="108"/>
                    </a:lnTo>
                    <a:lnTo>
                      <a:pt x="358" y="109"/>
                    </a:lnTo>
                    <a:lnTo>
                      <a:pt x="360" y="109"/>
                    </a:lnTo>
                    <a:lnTo>
                      <a:pt x="360" y="110"/>
                    </a:lnTo>
                    <a:lnTo>
                      <a:pt x="358" y="110"/>
                    </a:lnTo>
                    <a:lnTo>
                      <a:pt x="358" y="112"/>
                    </a:lnTo>
                    <a:lnTo>
                      <a:pt x="358" y="113"/>
                    </a:lnTo>
                    <a:lnTo>
                      <a:pt x="358" y="114"/>
                    </a:lnTo>
                    <a:lnTo>
                      <a:pt x="358" y="116"/>
                    </a:lnTo>
                    <a:lnTo>
                      <a:pt x="358" y="117"/>
                    </a:lnTo>
                    <a:lnTo>
                      <a:pt x="358" y="118"/>
                    </a:lnTo>
                    <a:lnTo>
                      <a:pt x="358" y="120"/>
                    </a:lnTo>
                    <a:lnTo>
                      <a:pt x="358" y="121"/>
                    </a:lnTo>
                    <a:lnTo>
                      <a:pt x="358" y="122"/>
                    </a:lnTo>
                    <a:lnTo>
                      <a:pt x="360" y="122"/>
                    </a:lnTo>
                    <a:lnTo>
                      <a:pt x="361" y="122"/>
                    </a:lnTo>
                    <a:lnTo>
                      <a:pt x="362" y="122"/>
                    </a:lnTo>
                    <a:lnTo>
                      <a:pt x="364" y="122"/>
                    </a:lnTo>
                    <a:lnTo>
                      <a:pt x="365" y="123"/>
                    </a:lnTo>
                    <a:lnTo>
                      <a:pt x="366" y="123"/>
                    </a:lnTo>
                    <a:lnTo>
                      <a:pt x="366" y="125"/>
                    </a:lnTo>
                    <a:lnTo>
                      <a:pt x="368" y="125"/>
                    </a:lnTo>
                    <a:lnTo>
                      <a:pt x="368" y="126"/>
                    </a:lnTo>
                    <a:lnTo>
                      <a:pt x="368" y="125"/>
                    </a:lnTo>
                    <a:lnTo>
                      <a:pt x="369" y="125"/>
                    </a:lnTo>
                    <a:lnTo>
                      <a:pt x="370" y="125"/>
                    </a:lnTo>
                    <a:lnTo>
                      <a:pt x="370" y="126"/>
                    </a:lnTo>
                    <a:lnTo>
                      <a:pt x="370" y="127"/>
                    </a:lnTo>
                    <a:lnTo>
                      <a:pt x="372" y="127"/>
                    </a:lnTo>
                    <a:lnTo>
                      <a:pt x="373" y="127"/>
                    </a:lnTo>
                    <a:lnTo>
                      <a:pt x="374" y="127"/>
                    </a:lnTo>
                    <a:lnTo>
                      <a:pt x="373" y="127"/>
                    </a:lnTo>
                    <a:lnTo>
                      <a:pt x="373" y="129"/>
                    </a:lnTo>
                    <a:lnTo>
                      <a:pt x="373" y="130"/>
                    </a:lnTo>
                    <a:lnTo>
                      <a:pt x="373" y="131"/>
                    </a:lnTo>
                    <a:lnTo>
                      <a:pt x="374" y="131"/>
                    </a:lnTo>
                    <a:lnTo>
                      <a:pt x="375" y="131"/>
                    </a:lnTo>
                    <a:lnTo>
                      <a:pt x="375" y="130"/>
                    </a:lnTo>
                    <a:lnTo>
                      <a:pt x="377" y="130"/>
                    </a:lnTo>
                    <a:lnTo>
                      <a:pt x="377" y="131"/>
                    </a:lnTo>
                    <a:lnTo>
                      <a:pt x="375" y="131"/>
                    </a:lnTo>
                    <a:lnTo>
                      <a:pt x="375" y="133"/>
                    </a:lnTo>
                    <a:lnTo>
                      <a:pt x="374" y="133"/>
                    </a:lnTo>
                    <a:lnTo>
                      <a:pt x="375" y="133"/>
                    </a:lnTo>
                    <a:lnTo>
                      <a:pt x="377" y="133"/>
                    </a:lnTo>
                    <a:lnTo>
                      <a:pt x="377" y="134"/>
                    </a:lnTo>
                    <a:lnTo>
                      <a:pt x="378" y="134"/>
                    </a:lnTo>
                    <a:lnTo>
                      <a:pt x="378" y="135"/>
                    </a:lnTo>
                    <a:lnTo>
                      <a:pt x="378" y="137"/>
                    </a:lnTo>
                    <a:lnTo>
                      <a:pt x="379" y="137"/>
                    </a:lnTo>
                    <a:lnTo>
                      <a:pt x="378" y="137"/>
                    </a:lnTo>
                    <a:lnTo>
                      <a:pt x="378" y="138"/>
                    </a:lnTo>
                    <a:lnTo>
                      <a:pt x="378" y="139"/>
                    </a:lnTo>
                    <a:lnTo>
                      <a:pt x="378" y="140"/>
                    </a:lnTo>
                    <a:lnTo>
                      <a:pt x="379" y="140"/>
                    </a:lnTo>
                    <a:lnTo>
                      <a:pt x="378" y="140"/>
                    </a:lnTo>
                    <a:lnTo>
                      <a:pt x="378" y="142"/>
                    </a:lnTo>
                    <a:lnTo>
                      <a:pt x="378" y="143"/>
                    </a:lnTo>
                    <a:lnTo>
                      <a:pt x="378" y="144"/>
                    </a:lnTo>
                    <a:lnTo>
                      <a:pt x="379" y="144"/>
                    </a:lnTo>
                    <a:lnTo>
                      <a:pt x="379" y="143"/>
                    </a:lnTo>
                    <a:lnTo>
                      <a:pt x="379" y="144"/>
                    </a:lnTo>
                    <a:lnTo>
                      <a:pt x="378" y="144"/>
                    </a:lnTo>
                    <a:lnTo>
                      <a:pt x="378" y="146"/>
                    </a:lnTo>
                    <a:lnTo>
                      <a:pt x="379" y="146"/>
                    </a:lnTo>
                    <a:lnTo>
                      <a:pt x="381" y="146"/>
                    </a:lnTo>
                    <a:lnTo>
                      <a:pt x="382" y="146"/>
                    </a:lnTo>
                    <a:lnTo>
                      <a:pt x="382" y="147"/>
                    </a:lnTo>
                    <a:lnTo>
                      <a:pt x="381" y="147"/>
                    </a:lnTo>
                    <a:lnTo>
                      <a:pt x="381" y="148"/>
                    </a:lnTo>
                    <a:lnTo>
                      <a:pt x="382" y="148"/>
                    </a:lnTo>
                    <a:lnTo>
                      <a:pt x="383" y="148"/>
                    </a:lnTo>
                    <a:lnTo>
                      <a:pt x="385" y="148"/>
                    </a:lnTo>
                    <a:lnTo>
                      <a:pt x="385" y="150"/>
                    </a:lnTo>
                    <a:lnTo>
                      <a:pt x="385" y="151"/>
                    </a:lnTo>
                    <a:lnTo>
                      <a:pt x="385" y="152"/>
                    </a:lnTo>
                    <a:lnTo>
                      <a:pt x="385" y="154"/>
                    </a:lnTo>
                    <a:lnTo>
                      <a:pt x="385" y="155"/>
                    </a:lnTo>
                    <a:lnTo>
                      <a:pt x="386" y="155"/>
                    </a:lnTo>
                    <a:lnTo>
                      <a:pt x="385" y="155"/>
                    </a:lnTo>
                    <a:lnTo>
                      <a:pt x="385" y="156"/>
                    </a:lnTo>
                    <a:lnTo>
                      <a:pt x="385" y="158"/>
                    </a:lnTo>
                    <a:lnTo>
                      <a:pt x="386" y="158"/>
                    </a:lnTo>
                    <a:lnTo>
                      <a:pt x="386" y="159"/>
                    </a:lnTo>
                    <a:lnTo>
                      <a:pt x="385" y="159"/>
                    </a:lnTo>
                    <a:lnTo>
                      <a:pt x="385" y="160"/>
                    </a:lnTo>
                    <a:lnTo>
                      <a:pt x="385" y="161"/>
                    </a:lnTo>
                    <a:lnTo>
                      <a:pt x="386" y="161"/>
                    </a:lnTo>
                    <a:lnTo>
                      <a:pt x="385" y="161"/>
                    </a:lnTo>
                    <a:lnTo>
                      <a:pt x="385" y="163"/>
                    </a:lnTo>
                    <a:lnTo>
                      <a:pt x="386" y="163"/>
                    </a:lnTo>
                    <a:lnTo>
                      <a:pt x="385" y="163"/>
                    </a:lnTo>
                    <a:lnTo>
                      <a:pt x="385" y="164"/>
                    </a:lnTo>
                    <a:lnTo>
                      <a:pt x="386" y="164"/>
                    </a:lnTo>
                    <a:lnTo>
                      <a:pt x="385" y="164"/>
                    </a:lnTo>
                    <a:lnTo>
                      <a:pt x="386" y="164"/>
                    </a:lnTo>
                    <a:lnTo>
                      <a:pt x="386" y="165"/>
                    </a:lnTo>
                    <a:lnTo>
                      <a:pt x="385" y="165"/>
                    </a:lnTo>
                    <a:lnTo>
                      <a:pt x="385" y="167"/>
                    </a:lnTo>
                    <a:lnTo>
                      <a:pt x="386" y="167"/>
                    </a:lnTo>
                    <a:lnTo>
                      <a:pt x="386" y="168"/>
                    </a:lnTo>
                    <a:lnTo>
                      <a:pt x="385" y="168"/>
                    </a:lnTo>
                    <a:lnTo>
                      <a:pt x="383" y="169"/>
                    </a:lnTo>
                    <a:lnTo>
                      <a:pt x="382" y="169"/>
                    </a:lnTo>
                    <a:lnTo>
                      <a:pt x="381" y="169"/>
                    </a:lnTo>
                    <a:lnTo>
                      <a:pt x="379" y="169"/>
                    </a:lnTo>
                    <a:lnTo>
                      <a:pt x="375" y="169"/>
                    </a:lnTo>
                    <a:lnTo>
                      <a:pt x="372" y="169"/>
                    </a:lnTo>
                    <a:lnTo>
                      <a:pt x="369" y="171"/>
                    </a:lnTo>
                    <a:lnTo>
                      <a:pt x="369" y="172"/>
                    </a:lnTo>
                    <a:lnTo>
                      <a:pt x="369" y="173"/>
                    </a:lnTo>
                    <a:lnTo>
                      <a:pt x="369" y="175"/>
                    </a:lnTo>
                    <a:lnTo>
                      <a:pt x="368" y="176"/>
                    </a:lnTo>
                    <a:lnTo>
                      <a:pt x="366" y="177"/>
                    </a:lnTo>
                    <a:lnTo>
                      <a:pt x="364" y="177"/>
                    </a:lnTo>
                    <a:lnTo>
                      <a:pt x="361" y="177"/>
                    </a:lnTo>
                    <a:lnTo>
                      <a:pt x="360" y="177"/>
                    </a:lnTo>
                    <a:lnTo>
                      <a:pt x="357" y="177"/>
                    </a:lnTo>
                    <a:lnTo>
                      <a:pt x="355" y="177"/>
                    </a:lnTo>
                    <a:lnTo>
                      <a:pt x="353" y="177"/>
                    </a:lnTo>
                    <a:lnTo>
                      <a:pt x="353" y="178"/>
                    </a:lnTo>
                    <a:lnTo>
                      <a:pt x="353" y="180"/>
                    </a:lnTo>
                    <a:lnTo>
                      <a:pt x="353" y="181"/>
                    </a:lnTo>
                    <a:lnTo>
                      <a:pt x="353" y="182"/>
                    </a:lnTo>
                    <a:lnTo>
                      <a:pt x="352" y="182"/>
                    </a:lnTo>
                    <a:lnTo>
                      <a:pt x="352" y="184"/>
                    </a:lnTo>
                    <a:lnTo>
                      <a:pt x="351" y="185"/>
                    </a:lnTo>
                    <a:lnTo>
                      <a:pt x="349" y="185"/>
                    </a:lnTo>
                    <a:lnTo>
                      <a:pt x="349" y="186"/>
                    </a:lnTo>
                    <a:lnTo>
                      <a:pt x="349" y="188"/>
                    </a:lnTo>
                    <a:lnTo>
                      <a:pt x="349" y="189"/>
                    </a:lnTo>
                    <a:lnTo>
                      <a:pt x="348" y="190"/>
                    </a:lnTo>
                    <a:lnTo>
                      <a:pt x="347" y="190"/>
                    </a:lnTo>
                    <a:lnTo>
                      <a:pt x="347" y="192"/>
                    </a:lnTo>
                    <a:lnTo>
                      <a:pt x="347" y="193"/>
                    </a:lnTo>
                    <a:lnTo>
                      <a:pt x="345" y="193"/>
                    </a:lnTo>
                    <a:lnTo>
                      <a:pt x="344" y="192"/>
                    </a:lnTo>
                    <a:lnTo>
                      <a:pt x="344" y="193"/>
                    </a:lnTo>
                    <a:lnTo>
                      <a:pt x="341" y="193"/>
                    </a:lnTo>
                    <a:lnTo>
                      <a:pt x="340" y="193"/>
                    </a:lnTo>
                    <a:lnTo>
                      <a:pt x="339" y="194"/>
                    </a:lnTo>
                    <a:lnTo>
                      <a:pt x="338" y="195"/>
                    </a:lnTo>
                    <a:lnTo>
                      <a:pt x="338" y="197"/>
                    </a:lnTo>
                    <a:lnTo>
                      <a:pt x="336" y="197"/>
                    </a:lnTo>
                    <a:lnTo>
                      <a:pt x="338" y="198"/>
                    </a:lnTo>
                    <a:lnTo>
                      <a:pt x="336" y="198"/>
                    </a:lnTo>
                    <a:lnTo>
                      <a:pt x="338" y="199"/>
                    </a:lnTo>
                    <a:lnTo>
                      <a:pt x="338" y="201"/>
                    </a:lnTo>
                    <a:lnTo>
                      <a:pt x="339" y="201"/>
                    </a:lnTo>
                    <a:lnTo>
                      <a:pt x="340" y="202"/>
                    </a:lnTo>
                    <a:lnTo>
                      <a:pt x="341" y="205"/>
                    </a:lnTo>
                    <a:lnTo>
                      <a:pt x="343" y="205"/>
                    </a:lnTo>
                    <a:lnTo>
                      <a:pt x="345" y="203"/>
                    </a:lnTo>
                    <a:lnTo>
                      <a:pt x="345" y="205"/>
                    </a:lnTo>
                    <a:lnTo>
                      <a:pt x="345" y="206"/>
                    </a:lnTo>
                    <a:lnTo>
                      <a:pt x="344" y="206"/>
                    </a:lnTo>
                    <a:lnTo>
                      <a:pt x="343" y="207"/>
                    </a:lnTo>
                    <a:lnTo>
                      <a:pt x="344" y="209"/>
                    </a:lnTo>
                    <a:lnTo>
                      <a:pt x="344" y="211"/>
                    </a:lnTo>
                    <a:lnTo>
                      <a:pt x="344" y="214"/>
                    </a:lnTo>
                    <a:lnTo>
                      <a:pt x="344" y="215"/>
                    </a:lnTo>
                    <a:lnTo>
                      <a:pt x="344" y="216"/>
                    </a:lnTo>
                    <a:lnTo>
                      <a:pt x="343" y="216"/>
                    </a:lnTo>
                    <a:lnTo>
                      <a:pt x="343" y="219"/>
                    </a:lnTo>
                    <a:lnTo>
                      <a:pt x="341" y="219"/>
                    </a:lnTo>
                    <a:lnTo>
                      <a:pt x="340" y="218"/>
                    </a:lnTo>
                    <a:lnTo>
                      <a:pt x="339" y="219"/>
                    </a:lnTo>
                    <a:lnTo>
                      <a:pt x="338" y="219"/>
                    </a:lnTo>
                    <a:lnTo>
                      <a:pt x="339" y="223"/>
                    </a:lnTo>
                    <a:lnTo>
                      <a:pt x="338" y="227"/>
                    </a:lnTo>
                    <a:lnTo>
                      <a:pt x="338" y="230"/>
                    </a:lnTo>
                    <a:lnTo>
                      <a:pt x="338" y="231"/>
                    </a:lnTo>
                    <a:lnTo>
                      <a:pt x="336" y="231"/>
                    </a:lnTo>
                    <a:lnTo>
                      <a:pt x="336" y="232"/>
                    </a:lnTo>
                    <a:lnTo>
                      <a:pt x="335" y="235"/>
                    </a:lnTo>
                    <a:lnTo>
                      <a:pt x="336" y="237"/>
                    </a:lnTo>
                    <a:lnTo>
                      <a:pt x="338" y="239"/>
                    </a:lnTo>
                    <a:lnTo>
                      <a:pt x="338" y="240"/>
                    </a:lnTo>
                    <a:lnTo>
                      <a:pt x="338" y="243"/>
                    </a:lnTo>
                    <a:lnTo>
                      <a:pt x="338" y="244"/>
                    </a:lnTo>
                    <a:lnTo>
                      <a:pt x="338" y="245"/>
                    </a:lnTo>
                    <a:lnTo>
                      <a:pt x="339" y="245"/>
                    </a:lnTo>
                    <a:lnTo>
                      <a:pt x="340" y="245"/>
                    </a:lnTo>
                    <a:lnTo>
                      <a:pt x="340" y="247"/>
                    </a:lnTo>
                    <a:lnTo>
                      <a:pt x="340" y="248"/>
                    </a:lnTo>
                    <a:lnTo>
                      <a:pt x="340" y="249"/>
                    </a:lnTo>
                    <a:lnTo>
                      <a:pt x="339" y="249"/>
                    </a:lnTo>
                    <a:lnTo>
                      <a:pt x="339" y="250"/>
                    </a:lnTo>
                    <a:lnTo>
                      <a:pt x="340" y="250"/>
                    </a:lnTo>
                    <a:lnTo>
                      <a:pt x="339" y="252"/>
                    </a:lnTo>
                    <a:lnTo>
                      <a:pt x="339" y="253"/>
                    </a:lnTo>
                    <a:lnTo>
                      <a:pt x="340" y="256"/>
                    </a:lnTo>
                    <a:lnTo>
                      <a:pt x="340" y="257"/>
                    </a:lnTo>
                    <a:lnTo>
                      <a:pt x="341" y="257"/>
                    </a:lnTo>
                    <a:lnTo>
                      <a:pt x="343" y="257"/>
                    </a:lnTo>
                    <a:lnTo>
                      <a:pt x="344" y="257"/>
                    </a:lnTo>
                    <a:lnTo>
                      <a:pt x="344" y="258"/>
                    </a:lnTo>
                    <a:lnTo>
                      <a:pt x="345" y="258"/>
                    </a:lnTo>
                    <a:lnTo>
                      <a:pt x="345" y="260"/>
                    </a:lnTo>
                    <a:lnTo>
                      <a:pt x="345" y="261"/>
                    </a:lnTo>
                    <a:lnTo>
                      <a:pt x="347" y="261"/>
                    </a:lnTo>
                    <a:lnTo>
                      <a:pt x="348" y="261"/>
                    </a:lnTo>
                    <a:lnTo>
                      <a:pt x="348" y="262"/>
                    </a:lnTo>
                    <a:lnTo>
                      <a:pt x="348" y="264"/>
                    </a:lnTo>
                    <a:lnTo>
                      <a:pt x="347" y="264"/>
                    </a:lnTo>
                    <a:lnTo>
                      <a:pt x="347" y="265"/>
                    </a:lnTo>
                    <a:lnTo>
                      <a:pt x="347" y="264"/>
                    </a:lnTo>
                    <a:lnTo>
                      <a:pt x="345" y="264"/>
                    </a:lnTo>
                    <a:lnTo>
                      <a:pt x="345" y="265"/>
                    </a:lnTo>
                    <a:lnTo>
                      <a:pt x="345" y="266"/>
                    </a:lnTo>
                    <a:lnTo>
                      <a:pt x="345" y="267"/>
                    </a:lnTo>
                    <a:lnTo>
                      <a:pt x="345" y="269"/>
                    </a:lnTo>
                    <a:lnTo>
                      <a:pt x="345" y="270"/>
                    </a:lnTo>
                    <a:lnTo>
                      <a:pt x="347" y="270"/>
                    </a:lnTo>
                    <a:lnTo>
                      <a:pt x="347" y="271"/>
                    </a:lnTo>
                    <a:lnTo>
                      <a:pt x="347" y="273"/>
                    </a:lnTo>
                    <a:lnTo>
                      <a:pt x="345" y="273"/>
                    </a:lnTo>
                    <a:lnTo>
                      <a:pt x="347" y="274"/>
                    </a:lnTo>
                    <a:lnTo>
                      <a:pt x="347" y="275"/>
                    </a:lnTo>
                    <a:lnTo>
                      <a:pt x="345" y="275"/>
                    </a:lnTo>
                    <a:lnTo>
                      <a:pt x="347" y="275"/>
                    </a:lnTo>
                    <a:lnTo>
                      <a:pt x="347" y="277"/>
                    </a:lnTo>
                    <a:lnTo>
                      <a:pt x="347" y="278"/>
                    </a:lnTo>
                    <a:lnTo>
                      <a:pt x="348" y="278"/>
                    </a:lnTo>
                    <a:lnTo>
                      <a:pt x="348" y="279"/>
                    </a:lnTo>
                    <a:lnTo>
                      <a:pt x="348" y="281"/>
                    </a:lnTo>
                    <a:lnTo>
                      <a:pt x="349" y="281"/>
                    </a:lnTo>
                    <a:lnTo>
                      <a:pt x="348" y="282"/>
                    </a:lnTo>
                    <a:lnTo>
                      <a:pt x="348" y="283"/>
                    </a:lnTo>
                    <a:lnTo>
                      <a:pt x="349" y="283"/>
                    </a:lnTo>
                    <a:lnTo>
                      <a:pt x="348" y="284"/>
                    </a:lnTo>
                    <a:lnTo>
                      <a:pt x="349" y="284"/>
                    </a:lnTo>
                    <a:lnTo>
                      <a:pt x="349" y="286"/>
                    </a:lnTo>
                    <a:lnTo>
                      <a:pt x="348" y="286"/>
                    </a:lnTo>
                    <a:lnTo>
                      <a:pt x="348" y="287"/>
                    </a:lnTo>
                    <a:lnTo>
                      <a:pt x="348" y="288"/>
                    </a:lnTo>
                    <a:lnTo>
                      <a:pt x="348" y="290"/>
                    </a:lnTo>
                    <a:lnTo>
                      <a:pt x="349" y="290"/>
                    </a:lnTo>
                    <a:lnTo>
                      <a:pt x="349" y="291"/>
                    </a:lnTo>
                    <a:lnTo>
                      <a:pt x="349" y="292"/>
                    </a:lnTo>
                    <a:lnTo>
                      <a:pt x="351" y="292"/>
                    </a:lnTo>
                    <a:lnTo>
                      <a:pt x="351" y="294"/>
                    </a:lnTo>
                    <a:lnTo>
                      <a:pt x="351" y="295"/>
                    </a:lnTo>
                    <a:lnTo>
                      <a:pt x="349" y="295"/>
                    </a:lnTo>
                    <a:lnTo>
                      <a:pt x="351" y="295"/>
                    </a:lnTo>
                    <a:lnTo>
                      <a:pt x="352" y="296"/>
                    </a:lnTo>
                    <a:lnTo>
                      <a:pt x="351" y="296"/>
                    </a:lnTo>
                    <a:lnTo>
                      <a:pt x="351" y="298"/>
                    </a:lnTo>
                    <a:lnTo>
                      <a:pt x="351" y="299"/>
                    </a:lnTo>
                    <a:lnTo>
                      <a:pt x="351" y="300"/>
                    </a:lnTo>
                    <a:lnTo>
                      <a:pt x="349" y="300"/>
                    </a:lnTo>
                    <a:close/>
                  </a:path>
                </a:pathLst>
              </a:custGeom>
              <a:solidFill>
                <a:srgbClr val="DBD0E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53" name="Freeform 40">
                <a:extLst>
                  <a:ext uri="{FF2B5EF4-FFF2-40B4-BE49-F238E27FC236}">
                    <a16:creationId xmlns:a16="http://schemas.microsoft.com/office/drawing/2014/main" id="{2643B422-A445-FFBB-07DA-040AC3B36EE4}"/>
                  </a:ext>
                </a:extLst>
              </p:cNvPr>
              <p:cNvSpPr>
                <a:spLocks/>
              </p:cNvSpPr>
              <p:nvPr/>
            </p:nvSpPr>
            <p:spPr bwMode="auto">
              <a:xfrm>
                <a:off x="3716" y="1251"/>
                <a:ext cx="361" cy="579"/>
              </a:xfrm>
              <a:custGeom>
                <a:avLst/>
                <a:gdLst>
                  <a:gd name="T0" fmla="*/ 347 w 361"/>
                  <a:gd name="T1" fmla="*/ 326 h 579"/>
                  <a:gd name="T2" fmla="*/ 351 w 361"/>
                  <a:gd name="T3" fmla="*/ 343 h 579"/>
                  <a:gd name="T4" fmla="*/ 347 w 361"/>
                  <a:gd name="T5" fmla="*/ 356 h 579"/>
                  <a:gd name="T6" fmla="*/ 344 w 361"/>
                  <a:gd name="T7" fmla="*/ 366 h 579"/>
                  <a:gd name="T8" fmla="*/ 335 w 361"/>
                  <a:gd name="T9" fmla="*/ 384 h 579"/>
                  <a:gd name="T10" fmla="*/ 322 w 361"/>
                  <a:gd name="T11" fmla="*/ 401 h 579"/>
                  <a:gd name="T12" fmla="*/ 315 w 361"/>
                  <a:gd name="T13" fmla="*/ 411 h 579"/>
                  <a:gd name="T14" fmla="*/ 315 w 361"/>
                  <a:gd name="T15" fmla="*/ 443 h 579"/>
                  <a:gd name="T16" fmla="*/ 313 w 361"/>
                  <a:gd name="T17" fmla="*/ 452 h 579"/>
                  <a:gd name="T18" fmla="*/ 317 w 361"/>
                  <a:gd name="T19" fmla="*/ 455 h 579"/>
                  <a:gd name="T20" fmla="*/ 318 w 361"/>
                  <a:gd name="T21" fmla="*/ 463 h 579"/>
                  <a:gd name="T22" fmla="*/ 327 w 361"/>
                  <a:gd name="T23" fmla="*/ 473 h 579"/>
                  <a:gd name="T24" fmla="*/ 355 w 361"/>
                  <a:gd name="T25" fmla="*/ 473 h 579"/>
                  <a:gd name="T26" fmla="*/ 360 w 361"/>
                  <a:gd name="T27" fmla="*/ 504 h 579"/>
                  <a:gd name="T28" fmla="*/ 353 w 361"/>
                  <a:gd name="T29" fmla="*/ 531 h 579"/>
                  <a:gd name="T30" fmla="*/ 345 w 361"/>
                  <a:gd name="T31" fmla="*/ 557 h 579"/>
                  <a:gd name="T32" fmla="*/ 326 w 361"/>
                  <a:gd name="T33" fmla="*/ 567 h 579"/>
                  <a:gd name="T34" fmla="*/ 298 w 361"/>
                  <a:gd name="T35" fmla="*/ 546 h 579"/>
                  <a:gd name="T36" fmla="*/ 262 w 361"/>
                  <a:gd name="T37" fmla="*/ 557 h 579"/>
                  <a:gd name="T38" fmla="*/ 249 w 361"/>
                  <a:gd name="T39" fmla="*/ 572 h 579"/>
                  <a:gd name="T40" fmla="*/ 212 w 361"/>
                  <a:gd name="T41" fmla="*/ 576 h 579"/>
                  <a:gd name="T42" fmla="*/ 203 w 361"/>
                  <a:gd name="T43" fmla="*/ 483 h 579"/>
                  <a:gd name="T44" fmla="*/ 129 w 361"/>
                  <a:gd name="T45" fmla="*/ 391 h 579"/>
                  <a:gd name="T46" fmla="*/ 87 w 361"/>
                  <a:gd name="T47" fmla="*/ 326 h 579"/>
                  <a:gd name="T48" fmla="*/ 48 w 361"/>
                  <a:gd name="T49" fmla="*/ 240 h 579"/>
                  <a:gd name="T50" fmla="*/ 2 w 361"/>
                  <a:gd name="T51" fmla="*/ 199 h 579"/>
                  <a:gd name="T52" fmla="*/ 42 w 361"/>
                  <a:gd name="T53" fmla="*/ 190 h 579"/>
                  <a:gd name="T54" fmla="*/ 73 w 361"/>
                  <a:gd name="T55" fmla="*/ 188 h 579"/>
                  <a:gd name="T56" fmla="*/ 81 w 361"/>
                  <a:gd name="T57" fmla="*/ 176 h 579"/>
                  <a:gd name="T58" fmla="*/ 94 w 361"/>
                  <a:gd name="T59" fmla="*/ 167 h 579"/>
                  <a:gd name="T60" fmla="*/ 99 w 361"/>
                  <a:gd name="T61" fmla="*/ 151 h 579"/>
                  <a:gd name="T62" fmla="*/ 111 w 361"/>
                  <a:gd name="T63" fmla="*/ 146 h 579"/>
                  <a:gd name="T64" fmla="*/ 124 w 361"/>
                  <a:gd name="T65" fmla="*/ 152 h 579"/>
                  <a:gd name="T66" fmla="*/ 137 w 361"/>
                  <a:gd name="T67" fmla="*/ 164 h 579"/>
                  <a:gd name="T68" fmla="*/ 157 w 361"/>
                  <a:gd name="T69" fmla="*/ 169 h 579"/>
                  <a:gd name="T70" fmla="*/ 169 w 361"/>
                  <a:gd name="T71" fmla="*/ 180 h 579"/>
                  <a:gd name="T72" fmla="*/ 163 w 361"/>
                  <a:gd name="T73" fmla="*/ 189 h 579"/>
                  <a:gd name="T74" fmla="*/ 177 w 361"/>
                  <a:gd name="T75" fmla="*/ 186 h 579"/>
                  <a:gd name="T76" fmla="*/ 203 w 361"/>
                  <a:gd name="T77" fmla="*/ 165 h 579"/>
                  <a:gd name="T78" fmla="*/ 216 w 361"/>
                  <a:gd name="T79" fmla="*/ 148 h 579"/>
                  <a:gd name="T80" fmla="*/ 166 w 361"/>
                  <a:gd name="T81" fmla="*/ 121 h 579"/>
                  <a:gd name="T82" fmla="*/ 166 w 361"/>
                  <a:gd name="T83" fmla="*/ 93 h 579"/>
                  <a:gd name="T84" fmla="*/ 167 w 361"/>
                  <a:gd name="T85" fmla="*/ 71 h 579"/>
                  <a:gd name="T86" fmla="*/ 178 w 361"/>
                  <a:gd name="T87" fmla="*/ 58 h 579"/>
                  <a:gd name="T88" fmla="*/ 192 w 361"/>
                  <a:gd name="T89" fmla="*/ 62 h 579"/>
                  <a:gd name="T90" fmla="*/ 184 w 361"/>
                  <a:gd name="T91" fmla="*/ 49 h 579"/>
                  <a:gd name="T92" fmla="*/ 184 w 361"/>
                  <a:gd name="T93" fmla="*/ 34 h 579"/>
                  <a:gd name="T94" fmla="*/ 197 w 361"/>
                  <a:gd name="T95" fmla="*/ 19 h 579"/>
                  <a:gd name="T96" fmla="*/ 191 w 361"/>
                  <a:gd name="T97" fmla="*/ 2 h 579"/>
                  <a:gd name="T98" fmla="*/ 196 w 361"/>
                  <a:gd name="T99" fmla="*/ 11 h 579"/>
                  <a:gd name="T100" fmla="*/ 211 w 361"/>
                  <a:gd name="T101" fmla="*/ 8 h 579"/>
                  <a:gd name="T102" fmla="*/ 224 w 361"/>
                  <a:gd name="T103" fmla="*/ 11 h 579"/>
                  <a:gd name="T104" fmla="*/ 235 w 361"/>
                  <a:gd name="T105" fmla="*/ 14 h 579"/>
                  <a:gd name="T106" fmla="*/ 242 w 361"/>
                  <a:gd name="T107" fmla="*/ 14 h 579"/>
                  <a:gd name="T108" fmla="*/ 256 w 361"/>
                  <a:gd name="T109" fmla="*/ 19 h 579"/>
                  <a:gd name="T110" fmla="*/ 260 w 361"/>
                  <a:gd name="T111" fmla="*/ 14 h 579"/>
                  <a:gd name="T112" fmla="*/ 305 w 361"/>
                  <a:gd name="T113" fmla="*/ 63 h 579"/>
                  <a:gd name="T114" fmla="*/ 314 w 361"/>
                  <a:gd name="T115" fmla="*/ 71 h 579"/>
                  <a:gd name="T116" fmla="*/ 327 w 361"/>
                  <a:gd name="T117" fmla="*/ 79 h 579"/>
                  <a:gd name="T118" fmla="*/ 338 w 361"/>
                  <a:gd name="T119" fmla="*/ 89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1" h="579">
                    <a:moveTo>
                      <a:pt x="349" y="300"/>
                    </a:moveTo>
                    <a:lnTo>
                      <a:pt x="348" y="300"/>
                    </a:lnTo>
                    <a:lnTo>
                      <a:pt x="349" y="300"/>
                    </a:lnTo>
                    <a:lnTo>
                      <a:pt x="348" y="300"/>
                    </a:lnTo>
                    <a:lnTo>
                      <a:pt x="347" y="300"/>
                    </a:lnTo>
                    <a:lnTo>
                      <a:pt x="349" y="307"/>
                    </a:lnTo>
                    <a:lnTo>
                      <a:pt x="348" y="308"/>
                    </a:lnTo>
                    <a:lnTo>
                      <a:pt x="348" y="311"/>
                    </a:lnTo>
                    <a:lnTo>
                      <a:pt x="349" y="312"/>
                    </a:lnTo>
                    <a:lnTo>
                      <a:pt x="349" y="315"/>
                    </a:lnTo>
                    <a:lnTo>
                      <a:pt x="349" y="317"/>
                    </a:lnTo>
                    <a:lnTo>
                      <a:pt x="349" y="321"/>
                    </a:lnTo>
                    <a:lnTo>
                      <a:pt x="348" y="321"/>
                    </a:lnTo>
                    <a:lnTo>
                      <a:pt x="347" y="322"/>
                    </a:lnTo>
                    <a:lnTo>
                      <a:pt x="348" y="322"/>
                    </a:lnTo>
                    <a:lnTo>
                      <a:pt x="347" y="324"/>
                    </a:lnTo>
                    <a:lnTo>
                      <a:pt x="347" y="326"/>
                    </a:lnTo>
                    <a:lnTo>
                      <a:pt x="347" y="328"/>
                    </a:lnTo>
                    <a:lnTo>
                      <a:pt x="347" y="329"/>
                    </a:lnTo>
                    <a:lnTo>
                      <a:pt x="347" y="333"/>
                    </a:lnTo>
                    <a:lnTo>
                      <a:pt x="347" y="334"/>
                    </a:lnTo>
                    <a:lnTo>
                      <a:pt x="348" y="336"/>
                    </a:lnTo>
                    <a:lnTo>
                      <a:pt x="347" y="336"/>
                    </a:lnTo>
                    <a:lnTo>
                      <a:pt x="347" y="337"/>
                    </a:lnTo>
                    <a:lnTo>
                      <a:pt x="348" y="337"/>
                    </a:lnTo>
                    <a:lnTo>
                      <a:pt x="349" y="337"/>
                    </a:lnTo>
                    <a:lnTo>
                      <a:pt x="351" y="337"/>
                    </a:lnTo>
                    <a:lnTo>
                      <a:pt x="351" y="338"/>
                    </a:lnTo>
                    <a:lnTo>
                      <a:pt x="349" y="338"/>
                    </a:lnTo>
                    <a:lnTo>
                      <a:pt x="349" y="339"/>
                    </a:lnTo>
                    <a:lnTo>
                      <a:pt x="351" y="339"/>
                    </a:lnTo>
                    <a:lnTo>
                      <a:pt x="351" y="341"/>
                    </a:lnTo>
                    <a:lnTo>
                      <a:pt x="351" y="342"/>
                    </a:lnTo>
                    <a:lnTo>
                      <a:pt x="351" y="343"/>
                    </a:lnTo>
                    <a:lnTo>
                      <a:pt x="351" y="345"/>
                    </a:lnTo>
                    <a:lnTo>
                      <a:pt x="351" y="346"/>
                    </a:lnTo>
                    <a:lnTo>
                      <a:pt x="351" y="347"/>
                    </a:lnTo>
                    <a:lnTo>
                      <a:pt x="349" y="347"/>
                    </a:lnTo>
                    <a:lnTo>
                      <a:pt x="348" y="347"/>
                    </a:lnTo>
                    <a:lnTo>
                      <a:pt x="347" y="347"/>
                    </a:lnTo>
                    <a:lnTo>
                      <a:pt x="347" y="349"/>
                    </a:lnTo>
                    <a:lnTo>
                      <a:pt x="348" y="350"/>
                    </a:lnTo>
                    <a:lnTo>
                      <a:pt x="347" y="350"/>
                    </a:lnTo>
                    <a:lnTo>
                      <a:pt x="345" y="350"/>
                    </a:lnTo>
                    <a:lnTo>
                      <a:pt x="344" y="350"/>
                    </a:lnTo>
                    <a:lnTo>
                      <a:pt x="344" y="351"/>
                    </a:lnTo>
                    <a:lnTo>
                      <a:pt x="345" y="353"/>
                    </a:lnTo>
                    <a:lnTo>
                      <a:pt x="345" y="354"/>
                    </a:lnTo>
                    <a:lnTo>
                      <a:pt x="347" y="354"/>
                    </a:lnTo>
                    <a:lnTo>
                      <a:pt x="347" y="355"/>
                    </a:lnTo>
                    <a:lnTo>
                      <a:pt x="347" y="356"/>
                    </a:lnTo>
                    <a:lnTo>
                      <a:pt x="347" y="358"/>
                    </a:lnTo>
                    <a:lnTo>
                      <a:pt x="347" y="359"/>
                    </a:lnTo>
                    <a:lnTo>
                      <a:pt x="347" y="360"/>
                    </a:lnTo>
                    <a:lnTo>
                      <a:pt x="348" y="360"/>
                    </a:lnTo>
                    <a:lnTo>
                      <a:pt x="348" y="362"/>
                    </a:lnTo>
                    <a:lnTo>
                      <a:pt x="348" y="363"/>
                    </a:lnTo>
                    <a:lnTo>
                      <a:pt x="348" y="364"/>
                    </a:lnTo>
                    <a:lnTo>
                      <a:pt x="349" y="366"/>
                    </a:lnTo>
                    <a:lnTo>
                      <a:pt x="351" y="367"/>
                    </a:lnTo>
                    <a:lnTo>
                      <a:pt x="351" y="368"/>
                    </a:lnTo>
                    <a:lnTo>
                      <a:pt x="349" y="368"/>
                    </a:lnTo>
                    <a:lnTo>
                      <a:pt x="348" y="368"/>
                    </a:lnTo>
                    <a:lnTo>
                      <a:pt x="347" y="368"/>
                    </a:lnTo>
                    <a:lnTo>
                      <a:pt x="347" y="367"/>
                    </a:lnTo>
                    <a:lnTo>
                      <a:pt x="345" y="367"/>
                    </a:lnTo>
                    <a:lnTo>
                      <a:pt x="344" y="367"/>
                    </a:lnTo>
                    <a:lnTo>
                      <a:pt x="344" y="366"/>
                    </a:lnTo>
                    <a:lnTo>
                      <a:pt x="343" y="366"/>
                    </a:lnTo>
                    <a:lnTo>
                      <a:pt x="341" y="366"/>
                    </a:lnTo>
                    <a:lnTo>
                      <a:pt x="341" y="367"/>
                    </a:lnTo>
                    <a:lnTo>
                      <a:pt x="340" y="367"/>
                    </a:lnTo>
                    <a:lnTo>
                      <a:pt x="339" y="367"/>
                    </a:lnTo>
                    <a:lnTo>
                      <a:pt x="339" y="368"/>
                    </a:lnTo>
                    <a:lnTo>
                      <a:pt x="338" y="368"/>
                    </a:lnTo>
                    <a:lnTo>
                      <a:pt x="338" y="371"/>
                    </a:lnTo>
                    <a:lnTo>
                      <a:pt x="338" y="372"/>
                    </a:lnTo>
                    <a:lnTo>
                      <a:pt x="336" y="372"/>
                    </a:lnTo>
                    <a:lnTo>
                      <a:pt x="336" y="373"/>
                    </a:lnTo>
                    <a:lnTo>
                      <a:pt x="336" y="377"/>
                    </a:lnTo>
                    <a:lnTo>
                      <a:pt x="336" y="380"/>
                    </a:lnTo>
                    <a:lnTo>
                      <a:pt x="336" y="381"/>
                    </a:lnTo>
                    <a:lnTo>
                      <a:pt x="335" y="381"/>
                    </a:lnTo>
                    <a:lnTo>
                      <a:pt x="335" y="383"/>
                    </a:lnTo>
                    <a:lnTo>
                      <a:pt x="335" y="384"/>
                    </a:lnTo>
                    <a:lnTo>
                      <a:pt x="335" y="385"/>
                    </a:lnTo>
                    <a:lnTo>
                      <a:pt x="335" y="387"/>
                    </a:lnTo>
                    <a:lnTo>
                      <a:pt x="335" y="388"/>
                    </a:lnTo>
                    <a:lnTo>
                      <a:pt x="335" y="389"/>
                    </a:lnTo>
                    <a:lnTo>
                      <a:pt x="335" y="391"/>
                    </a:lnTo>
                    <a:lnTo>
                      <a:pt x="335" y="392"/>
                    </a:lnTo>
                    <a:lnTo>
                      <a:pt x="335" y="393"/>
                    </a:lnTo>
                    <a:lnTo>
                      <a:pt x="336" y="393"/>
                    </a:lnTo>
                    <a:lnTo>
                      <a:pt x="336" y="394"/>
                    </a:lnTo>
                    <a:lnTo>
                      <a:pt x="336" y="396"/>
                    </a:lnTo>
                    <a:lnTo>
                      <a:pt x="335" y="396"/>
                    </a:lnTo>
                    <a:lnTo>
                      <a:pt x="330" y="398"/>
                    </a:lnTo>
                    <a:lnTo>
                      <a:pt x="327" y="400"/>
                    </a:lnTo>
                    <a:lnTo>
                      <a:pt x="326" y="400"/>
                    </a:lnTo>
                    <a:lnTo>
                      <a:pt x="326" y="401"/>
                    </a:lnTo>
                    <a:lnTo>
                      <a:pt x="324" y="401"/>
                    </a:lnTo>
                    <a:lnTo>
                      <a:pt x="322" y="401"/>
                    </a:lnTo>
                    <a:lnTo>
                      <a:pt x="321" y="401"/>
                    </a:lnTo>
                    <a:lnTo>
                      <a:pt x="321" y="402"/>
                    </a:lnTo>
                    <a:lnTo>
                      <a:pt x="319" y="402"/>
                    </a:lnTo>
                    <a:lnTo>
                      <a:pt x="318" y="402"/>
                    </a:lnTo>
                    <a:lnTo>
                      <a:pt x="318" y="404"/>
                    </a:lnTo>
                    <a:lnTo>
                      <a:pt x="317" y="405"/>
                    </a:lnTo>
                    <a:lnTo>
                      <a:pt x="315" y="405"/>
                    </a:lnTo>
                    <a:lnTo>
                      <a:pt x="315" y="406"/>
                    </a:lnTo>
                    <a:lnTo>
                      <a:pt x="314" y="406"/>
                    </a:lnTo>
                    <a:lnTo>
                      <a:pt x="313" y="406"/>
                    </a:lnTo>
                    <a:lnTo>
                      <a:pt x="313" y="408"/>
                    </a:lnTo>
                    <a:lnTo>
                      <a:pt x="314" y="408"/>
                    </a:lnTo>
                    <a:lnTo>
                      <a:pt x="315" y="408"/>
                    </a:lnTo>
                    <a:lnTo>
                      <a:pt x="315" y="409"/>
                    </a:lnTo>
                    <a:lnTo>
                      <a:pt x="317" y="409"/>
                    </a:lnTo>
                    <a:lnTo>
                      <a:pt x="317" y="410"/>
                    </a:lnTo>
                    <a:lnTo>
                      <a:pt x="315" y="411"/>
                    </a:lnTo>
                    <a:lnTo>
                      <a:pt x="315" y="414"/>
                    </a:lnTo>
                    <a:lnTo>
                      <a:pt x="315" y="418"/>
                    </a:lnTo>
                    <a:lnTo>
                      <a:pt x="315" y="422"/>
                    </a:lnTo>
                    <a:lnTo>
                      <a:pt x="314" y="431"/>
                    </a:lnTo>
                    <a:lnTo>
                      <a:pt x="313" y="434"/>
                    </a:lnTo>
                    <a:lnTo>
                      <a:pt x="314" y="435"/>
                    </a:lnTo>
                    <a:lnTo>
                      <a:pt x="313" y="435"/>
                    </a:lnTo>
                    <a:lnTo>
                      <a:pt x="314" y="436"/>
                    </a:lnTo>
                    <a:lnTo>
                      <a:pt x="314" y="438"/>
                    </a:lnTo>
                    <a:lnTo>
                      <a:pt x="314" y="439"/>
                    </a:lnTo>
                    <a:lnTo>
                      <a:pt x="314" y="440"/>
                    </a:lnTo>
                    <a:lnTo>
                      <a:pt x="315" y="442"/>
                    </a:lnTo>
                    <a:lnTo>
                      <a:pt x="315" y="440"/>
                    </a:lnTo>
                    <a:lnTo>
                      <a:pt x="315" y="442"/>
                    </a:lnTo>
                    <a:lnTo>
                      <a:pt x="315" y="443"/>
                    </a:lnTo>
                    <a:lnTo>
                      <a:pt x="317" y="443"/>
                    </a:lnTo>
                    <a:lnTo>
                      <a:pt x="315" y="443"/>
                    </a:lnTo>
                    <a:lnTo>
                      <a:pt x="315" y="444"/>
                    </a:lnTo>
                    <a:lnTo>
                      <a:pt x="315" y="445"/>
                    </a:lnTo>
                    <a:lnTo>
                      <a:pt x="315" y="444"/>
                    </a:lnTo>
                    <a:lnTo>
                      <a:pt x="317" y="444"/>
                    </a:lnTo>
                    <a:lnTo>
                      <a:pt x="317" y="445"/>
                    </a:lnTo>
                    <a:lnTo>
                      <a:pt x="315" y="445"/>
                    </a:lnTo>
                    <a:lnTo>
                      <a:pt x="315" y="447"/>
                    </a:lnTo>
                    <a:lnTo>
                      <a:pt x="314" y="447"/>
                    </a:lnTo>
                    <a:lnTo>
                      <a:pt x="314" y="448"/>
                    </a:lnTo>
                    <a:lnTo>
                      <a:pt x="313" y="448"/>
                    </a:lnTo>
                    <a:lnTo>
                      <a:pt x="313" y="449"/>
                    </a:lnTo>
                    <a:lnTo>
                      <a:pt x="314" y="449"/>
                    </a:lnTo>
                    <a:lnTo>
                      <a:pt x="314" y="451"/>
                    </a:lnTo>
                    <a:lnTo>
                      <a:pt x="315" y="451"/>
                    </a:lnTo>
                    <a:lnTo>
                      <a:pt x="314" y="451"/>
                    </a:lnTo>
                    <a:lnTo>
                      <a:pt x="313" y="451"/>
                    </a:lnTo>
                    <a:lnTo>
                      <a:pt x="313" y="452"/>
                    </a:lnTo>
                    <a:lnTo>
                      <a:pt x="314" y="452"/>
                    </a:lnTo>
                    <a:lnTo>
                      <a:pt x="314" y="453"/>
                    </a:lnTo>
                    <a:lnTo>
                      <a:pt x="313" y="453"/>
                    </a:lnTo>
                    <a:lnTo>
                      <a:pt x="314" y="453"/>
                    </a:lnTo>
                    <a:lnTo>
                      <a:pt x="315" y="453"/>
                    </a:lnTo>
                    <a:lnTo>
                      <a:pt x="315" y="452"/>
                    </a:lnTo>
                    <a:lnTo>
                      <a:pt x="315" y="453"/>
                    </a:lnTo>
                    <a:lnTo>
                      <a:pt x="315" y="452"/>
                    </a:lnTo>
                    <a:lnTo>
                      <a:pt x="317" y="452"/>
                    </a:lnTo>
                    <a:lnTo>
                      <a:pt x="317" y="453"/>
                    </a:lnTo>
                    <a:lnTo>
                      <a:pt x="317" y="452"/>
                    </a:lnTo>
                    <a:lnTo>
                      <a:pt x="317" y="453"/>
                    </a:lnTo>
                    <a:lnTo>
                      <a:pt x="318" y="453"/>
                    </a:lnTo>
                    <a:lnTo>
                      <a:pt x="318" y="455"/>
                    </a:lnTo>
                    <a:lnTo>
                      <a:pt x="318" y="453"/>
                    </a:lnTo>
                    <a:lnTo>
                      <a:pt x="318" y="455"/>
                    </a:lnTo>
                    <a:lnTo>
                      <a:pt x="317" y="455"/>
                    </a:lnTo>
                    <a:lnTo>
                      <a:pt x="318" y="455"/>
                    </a:lnTo>
                    <a:lnTo>
                      <a:pt x="318" y="456"/>
                    </a:lnTo>
                    <a:lnTo>
                      <a:pt x="317" y="456"/>
                    </a:lnTo>
                    <a:lnTo>
                      <a:pt x="318" y="456"/>
                    </a:lnTo>
                    <a:lnTo>
                      <a:pt x="317" y="456"/>
                    </a:lnTo>
                    <a:lnTo>
                      <a:pt x="318" y="456"/>
                    </a:lnTo>
                    <a:lnTo>
                      <a:pt x="318" y="457"/>
                    </a:lnTo>
                    <a:lnTo>
                      <a:pt x="317" y="457"/>
                    </a:lnTo>
                    <a:lnTo>
                      <a:pt x="318" y="457"/>
                    </a:lnTo>
                    <a:lnTo>
                      <a:pt x="317" y="457"/>
                    </a:lnTo>
                    <a:lnTo>
                      <a:pt x="318" y="457"/>
                    </a:lnTo>
                    <a:lnTo>
                      <a:pt x="318" y="459"/>
                    </a:lnTo>
                    <a:lnTo>
                      <a:pt x="318" y="460"/>
                    </a:lnTo>
                    <a:lnTo>
                      <a:pt x="319" y="460"/>
                    </a:lnTo>
                    <a:lnTo>
                      <a:pt x="319" y="461"/>
                    </a:lnTo>
                    <a:lnTo>
                      <a:pt x="319" y="463"/>
                    </a:lnTo>
                    <a:lnTo>
                      <a:pt x="318" y="463"/>
                    </a:lnTo>
                    <a:lnTo>
                      <a:pt x="318" y="464"/>
                    </a:lnTo>
                    <a:lnTo>
                      <a:pt x="319" y="464"/>
                    </a:lnTo>
                    <a:lnTo>
                      <a:pt x="319" y="465"/>
                    </a:lnTo>
                    <a:lnTo>
                      <a:pt x="321" y="465"/>
                    </a:lnTo>
                    <a:lnTo>
                      <a:pt x="322" y="465"/>
                    </a:lnTo>
                    <a:lnTo>
                      <a:pt x="321" y="465"/>
                    </a:lnTo>
                    <a:lnTo>
                      <a:pt x="321" y="466"/>
                    </a:lnTo>
                    <a:lnTo>
                      <a:pt x="322" y="466"/>
                    </a:lnTo>
                    <a:lnTo>
                      <a:pt x="322" y="468"/>
                    </a:lnTo>
                    <a:lnTo>
                      <a:pt x="323" y="468"/>
                    </a:lnTo>
                    <a:lnTo>
                      <a:pt x="323" y="469"/>
                    </a:lnTo>
                    <a:lnTo>
                      <a:pt x="323" y="470"/>
                    </a:lnTo>
                    <a:lnTo>
                      <a:pt x="324" y="470"/>
                    </a:lnTo>
                    <a:lnTo>
                      <a:pt x="324" y="472"/>
                    </a:lnTo>
                    <a:lnTo>
                      <a:pt x="326" y="472"/>
                    </a:lnTo>
                    <a:lnTo>
                      <a:pt x="327" y="472"/>
                    </a:lnTo>
                    <a:lnTo>
                      <a:pt x="327" y="473"/>
                    </a:lnTo>
                    <a:lnTo>
                      <a:pt x="328" y="473"/>
                    </a:lnTo>
                    <a:lnTo>
                      <a:pt x="330" y="473"/>
                    </a:lnTo>
                    <a:lnTo>
                      <a:pt x="331" y="474"/>
                    </a:lnTo>
                    <a:lnTo>
                      <a:pt x="335" y="473"/>
                    </a:lnTo>
                    <a:lnTo>
                      <a:pt x="340" y="473"/>
                    </a:lnTo>
                    <a:lnTo>
                      <a:pt x="341" y="470"/>
                    </a:lnTo>
                    <a:lnTo>
                      <a:pt x="343" y="470"/>
                    </a:lnTo>
                    <a:lnTo>
                      <a:pt x="344" y="469"/>
                    </a:lnTo>
                    <a:lnTo>
                      <a:pt x="345" y="469"/>
                    </a:lnTo>
                    <a:lnTo>
                      <a:pt x="347" y="469"/>
                    </a:lnTo>
                    <a:lnTo>
                      <a:pt x="347" y="468"/>
                    </a:lnTo>
                    <a:lnTo>
                      <a:pt x="349" y="469"/>
                    </a:lnTo>
                    <a:lnTo>
                      <a:pt x="351" y="470"/>
                    </a:lnTo>
                    <a:lnTo>
                      <a:pt x="351" y="472"/>
                    </a:lnTo>
                    <a:lnTo>
                      <a:pt x="352" y="472"/>
                    </a:lnTo>
                    <a:lnTo>
                      <a:pt x="355" y="472"/>
                    </a:lnTo>
                    <a:lnTo>
                      <a:pt x="355" y="473"/>
                    </a:lnTo>
                    <a:lnTo>
                      <a:pt x="356" y="473"/>
                    </a:lnTo>
                    <a:lnTo>
                      <a:pt x="356" y="477"/>
                    </a:lnTo>
                    <a:lnTo>
                      <a:pt x="356" y="478"/>
                    </a:lnTo>
                    <a:lnTo>
                      <a:pt x="356" y="480"/>
                    </a:lnTo>
                    <a:lnTo>
                      <a:pt x="357" y="480"/>
                    </a:lnTo>
                    <a:lnTo>
                      <a:pt x="356" y="481"/>
                    </a:lnTo>
                    <a:lnTo>
                      <a:pt x="356" y="483"/>
                    </a:lnTo>
                    <a:lnTo>
                      <a:pt x="356" y="485"/>
                    </a:lnTo>
                    <a:lnTo>
                      <a:pt x="357" y="486"/>
                    </a:lnTo>
                    <a:lnTo>
                      <a:pt x="357" y="487"/>
                    </a:lnTo>
                    <a:lnTo>
                      <a:pt x="357" y="489"/>
                    </a:lnTo>
                    <a:lnTo>
                      <a:pt x="358" y="491"/>
                    </a:lnTo>
                    <a:lnTo>
                      <a:pt x="358" y="497"/>
                    </a:lnTo>
                    <a:lnTo>
                      <a:pt x="360" y="499"/>
                    </a:lnTo>
                    <a:lnTo>
                      <a:pt x="361" y="502"/>
                    </a:lnTo>
                    <a:lnTo>
                      <a:pt x="361" y="503"/>
                    </a:lnTo>
                    <a:lnTo>
                      <a:pt x="360" y="504"/>
                    </a:lnTo>
                    <a:lnTo>
                      <a:pt x="358" y="507"/>
                    </a:lnTo>
                    <a:lnTo>
                      <a:pt x="357" y="510"/>
                    </a:lnTo>
                    <a:lnTo>
                      <a:pt x="356" y="510"/>
                    </a:lnTo>
                    <a:lnTo>
                      <a:pt x="356" y="511"/>
                    </a:lnTo>
                    <a:lnTo>
                      <a:pt x="356" y="514"/>
                    </a:lnTo>
                    <a:lnTo>
                      <a:pt x="356" y="515"/>
                    </a:lnTo>
                    <a:lnTo>
                      <a:pt x="356" y="516"/>
                    </a:lnTo>
                    <a:lnTo>
                      <a:pt x="356" y="517"/>
                    </a:lnTo>
                    <a:lnTo>
                      <a:pt x="356" y="520"/>
                    </a:lnTo>
                    <a:lnTo>
                      <a:pt x="356" y="521"/>
                    </a:lnTo>
                    <a:lnTo>
                      <a:pt x="355" y="523"/>
                    </a:lnTo>
                    <a:lnTo>
                      <a:pt x="356" y="523"/>
                    </a:lnTo>
                    <a:lnTo>
                      <a:pt x="355" y="524"/>
                    </a:lnTo>
                    <a:lnTo>
                      <a:pt x="355" y="527"/>
                    </a:lnTo>
                    <a:lnTo>
                      <a:pt x="353" y="528"/>
                    </a:lnTo>
                    <a:lnTo>
                      <a:pt x="355" y="529"/>
                    </a:lnTo>
                    <a:lnTo>
                      <a:pt x="353" y="531"/>
                    </a:lnTo>
                    <a:lnTo>
                      <a:pt x="353" y="532"/>
                    </a:lnTo>
                    <a:lnTo>
                      <a:pt x="355" y="533"/>
                    </a:lnTo>
                    <a:lnTo>
                      <a:pt x="352" y="535"/>
                    </a:lnTo>
                    <a:lnTo>
                      <a:pt x="352" y="541"/>
                    </a:lnTo>
                    <a:lnTo>
                      <a:pt x="351" y="542"/>
                    </a:lnTo>
                    <a:lnTo>
                      <a:pt x="349" y="546"/>
                    </a:lnTo>
                    <a:lnTo>
                      <a:pt x="349" y="548"/>
                    </a:lnTo>
                    <a:lnTo>
                      <a:pt x="348" y="546"/>
                    </a:lnTo>
                    <a:lnTo>
                      <a:pt x="347" y="546"/>
                    </a:lnTo>
                    <a:lnTo>
                      <a:pt x="347" y="548"/>
                    </a:lnTo>
                    <a:lnTo>
                      <a:pt x="345" y="549"/>
                    </a:lnTo>
                    <a:lnTo>
                      <a:pt x="345" y="550"/>
                    </a:lnTo>
                    <a:lnTo>
                      <a:pt x="347" y="552"/>
                    </a:lnTo>
                    <a:lnTo>
                      <a:pt x="347" y="553"/>
                    </a:lnTo>
                    <a:lnTo>
                      <a:pt x="347" y="554"/>
                    </a:lnTo>
                    <a:lnTo>
                      <a:pt x="345" y="555"/>
                    </a:lnTo>
                    <a:lnTo>
                      <a:pt x="345" y="557"/>
                    </a:lnTo>
                    <a:lnTo>
                      <a:pt x="345" y="555"/>
                    </a:lnTo>
                    <a:lnTo>
                      <a:pt x="344" y="555"/>
                    </a:lnTo>
                    <a:lnTo>
                      <a:pt x="343" y="555"/>
                    </a:lnTo>
                    <a:lnTo>
                      <a:pt x="343" y="557"/>
                    </a:lnTo>
                    <a:lnTo>
                      <a:pt x="343" y="558"/>
                    </a:lnTo>
                    <a:lnTo>
                      <a:pt x="343" y="559"/>
                    </a:lnTo>
                    <a:lnTo>
                      <a:pt x="343" y="561"/>
                    </a:lnTo>
                    <a:lnTo>
                      <a:pt x="343" y="562"/>
                    </a:lnTo>
                    <a:lnTo>
                      <a:pt x="341" y="563"/>
                    </a:lnTo>
                    <a:lnTo>
                      <a:pt x="340" y="563"/>
                    </a:lnTo>
                    <a:lnTo>
                      <a:pt x="339" y="565"/>
                    </a:lnTo>
                    <a:lnTo>
                      <a:pt x="339" y="566"/>
                    </a:lnTo>
                    <a:lnTo>
                      <a:pt x="338" y="566"/>
                    </a:lnTo>
                    <a:lnTo>
                      <a:pt x="336" y="566"/>
                    </a:lnTo>
                    <a:lnTo>
                      <a:pt x="335" y="567"/>
                    </a:lnTo>
                    <a:lnTo>
                      <a:pt x="335" y="569"/>
                    </a:lnTo>
                    <a:lnTo>
                      <a:pt x="326" y="567"/>
                    </a:lnTo>
                    <a:lnTo>
                      <a:pt x="326" y="566"/>
                    </a:lnTo>
                    <a:lnTo>
                      <a:pt x="324" y="566"/>
                    </a:lnTo>
                    <a:lnTo>
                      <a:pt x="323" y="566"/>
                    </a:lnTo>
                    <a:lnTo>
                      <a:pt x="322" y="567"/>
                    </a:lnTo>
                    <a:lnTo>
                      <a:pt x="323" y="567"/>
                    </a:lnTo>
                    <a:lnTo>
                      <a:pt x="323" y="569"/>
                    </a:lnTo>
                    <a:lnTo>
                      <a:pt x="317" y="571"/>
                    </a:lnTo>
                    <a:lnTo>
                      <a:pt x="318" y="557"/>
                    </a:lnTo>
                    <a:lnTo>
                      <a:pt x="314" y="557"/>
                    </a:lnTo>
                    <a:lnTo>
                      <a:pt x="313" y="557"/>
                    </a:lnTo>
                    <a:lnTo>
                      <a:pt x="313" y="554"/>
                    </a:lnTo>
                    <a:lnTo>
                      <a:pt x="306" y="550"/>
                    </a:lnTo>
                    <a:lnTo>
                      <a:pt x="302" y="553"/>
                    </a:lnTo>
                    <a:lnTo>
                      <a:pt x="302" y="550"/>
                    </a:lnTo>
                    <a:lnTo>
                      <a:pt x="300" y="548"/>
                    </a:lnTo>
                    <a:lnTo>
                      <a:pt x="300" y="545"/>
                    </a:lnTo>
                    <a:lnTo>
                      <a:pt x="298" y="546"/>
                    </a:lnTo>
                    <a:lnTo>
                      <a:pt x="297" y="548"/>
                    </a:lnTo>
                    <a:lnTo>
                      <a:pt x="292" y="549"/>
                    </a:lnTo>
                    <a:lnTo>
                      <a:pt x="288" y="552"/>
                    </a:lnTo>
                    <a:lnTo>
                      <a:pt x="284" y="552"/>
                    </a:lnTo>
                    <a:lnTo>
                      <a:pt x="281" y="554"/>
                    </a:lnTo>
                    <a:lnTo>
                      <a:pt x="280" y="555"/>
                    </a:lnTo>
                    <a:lnTo>
                      <a:pt x="277" y="557"/>
                    </a:lnTo>
                    <a:lnTo>
                      <a:pt x="273" y="554"/>
                    </a:lnTo>
                    <a:lnTo>
                      <a:pt x="275" y="561"/>
                    </a:lnTo>
                    <a:lnTo>
                      <a:pt x="273" y="562"/>
                    </a:lnTo>
                    <a:lnTo>
                      <a:pt x="271" y="563"/>
                    </a:lnTo>
                    <a:lnTo>
                      <a:pt x="271" y="562"/>
                    </a:lnTo>
                    <a:lnTo>
                      <a:pt x="269" y="544"/>
                    </a:lnTo>
                    <a:lnTo>
                      <a:pt x="269" y="537"/>
                    </a:lnTo>
                    <a:lnTo>
                      <a:pt x="268" y="533"/>
                    </a:lnTo>
                    <a:lnTo>
                      <a:pt x="264" y="548"/>
                    </a:lnTo>
                    <a:lnTo>
                      <a:pt x="262" y="557"/>
                    </a:lnTo>
                    <a:lnTo>
                      <a:pt x="262" y="558"/>
                    </a:lnTo>
                    <a:lnTo>
                      <a:pt x="260" y="558"/>
                    </a:lnTo>
                    <a:lnTo>
                      <a:pt x="260" y="559"/>
                    </a:lnTo>
                    <a:lnTo>
                      <a:pt x="260" y="561"/>
                    </a:lnTo>
                    <a:lnTo>
                      <a:pt x="259" y="561"/>
                    </a:lnTo>
                    <a:lnTo>
                      <a:pt x="258" y="565"/>
                    </a:lnTo>
                    <a:lnTo>
                      <a:pt x="255" y="567"/>
                    </a:lnTo>
                    <a:lnTo>
                      <a:pt x="254" y="567"/>
                    </a:lnTo>
                    <a:lnTo>
                      <a:pt x="251" y="566"/>
                    </a:lnTo>
                    <a:lnTo>
                      <a:pt x="251" y="565"/>
                    </a:lnTo>
                    <a:lnTo>
                      <a:pt x="251" y="566"/>
                    </a:lnTo>
                    <a:lnTo>
                      <a:pt x="250" y="567"/>
                    </a:lnTo>
                    <a:lnTo>
                      <a:pt x="251" y="567"/>
                    </a:lnTo>
                    <a:lnTo>
                      <a:pt x="251" y="569"/>
                    </a:lnTo>
                    <a:lnTo>
                      <a:pt x="251" y="570"/>
                    </a:lnTo>
                    <a:lnTo>
                      <a:pt x="250" y="571"/>
                    </a:lnTo>
                    <a:lnTo>
                      <a:pt x="249" y="572"/>
                    </a:lnTo>
                    <a:lnTo>
                      <a:pt x="249" y="574"/>
                    </a:lnTo>
                    <a:lnTo>
                      <a:pt x="249" y="575"/>
                    </a:lnTo>
                    <a:lnTo>
                      <a:pt x="249" y="576"/>
                    </a:lnTo>
                    <a:lnTo>
                      <a:pt x="247" y="576"/>
                    </a:lnTo>
                    <a:lnTo>
                      <a:pt x="247" y="578"/>
                    </a:lnTo>
                    <a:lnTo>
                      <a:pt x="247" y="579"/>
                    </a:lnTo>
                    <a:lnTo>
                      <a:pt x="246" y="579"/>
                    </a:lnTo>
                    <a:lnTo>
                      <a:pt x="245" y="578"/>
                    </a:lnTo>
                    <a:lnTo>
                      <a:pt x="243" y="578"/>
                    </a:lnTo>
                    <a:lnTo>
                      <a:pt x="241" y="578"/>
                    </a:lnTo>
                    <a:lnTo>
                      <a:pt x="239" y="576"/>
                    </a:lnTo>
                    <a:lnTo>
                      <a:pt x="238" y="576"/>
                    </a:lnTo>
                    <a:lnTo>
                      <a:pt x="237" y="576"/>
                    </a:lnTo>
                    <a:lnTo>
                      <a:pt x="230" y="576"/>
                    </a:lnTo>
                    <a:lnTo>
                      <a:pt x="228" y="576"/>
                    </a:lnTo>
                    <a:lnTo>
                      <a:pt x="226" y="576"/>
                    </a:lnTo>
                    <a:lnTo>
                      <a:pt x="212" y="576"/>
                    </a:lnTo>
                    <a:lnTo>
                      <a:pt x="212" y="575"/>
                    </a:lnTo>
                    <a:lnTo>
                      <a:pt x="213" y="574"/>
                    </a:lnTo>
                    <a:lnTo>
                      <a:pt x="216" y="570"/>
                    </a:lnTo>
                    <a:lnTo>
                      <a:pt x="217" y="566"/>
                    </a:lnTo>
                    <a:lnTo>
                      <a:pt x="218" y="563"/>
                    </a:lnTo>
                    <a:lnTo>
                      <a:pt x="217" y="559"/>
                    </a:lnTo>
                    <a:lnTo>
                      <a:pt x="214" y="553"/>
                    </a:lnTo>
                    <a:lnTo>
                      <a:pt x="208" y="550"/>
                    </a:lnTo>
                    <a:lnTo>
                      <a:pt x="200" y="549"/>
                    </a:lnTo>
                    <a:lnTo>
                      <a:pt x="197" y="549"/>
                    </a:lnTo>
                    <a:lnTo>
                      <a:pt x="197" y="544"/>
                    </a:lnTo>
                    <a:lnTo>
                      <a:pt x="200" y="535"/>
                    </a:lnTo>
                    <a:lnTo>
                      <a:pt x="203" y="524"/>
                    </a:lnTo>
                    <a:lnTo>
                      <a:pt x="204" y="515"/>
                    </a:lnTo>
                    <a:lnTo>
                      <a:pt x="208" y="503"/>
                    </a:lnTo>
                    <a:lnTo>
                      <a:pt x="205" y="490"/>
                    </a:lnTo>
                    <a:lnTo>
                      <a:pt x="203" y="483"/>
                    </a:lnTo>
                    <a:lnTo>
                      <a:pt x="196" y="480"/>
                    </a:lnTo>
                    <a:lnTo>
                      <a:pt x="194" y="480"/>
                    </a:lnTo>
                    <a:lnTo>
                      <a:pt x="186" y="476"/>
                    </a:lnTo>
                    <a:lnTo>
                      <a:pt x="182" y="472"/>
                    </a:lnTo>
                    <a:lnTo>
                      <a:pt x="177" y="470"/>
                    </a:lnTo>
                    <a:lnTo>
                      <a:pt x="173" y="468"/>
                    </a:lnTo>
                    <a:lnTo>
                      <a:pt x="169" y="464"/>
                    </a:lnTo>
                    <a:lnTo>
                      <a:pt x="166" y="463"/>
                    </a:lnTo>
                    <a:lnTo>
                      <a:pt x="163" y="456"/>
                    </a:lnTo>
                    <a:lnTo>
                      <a:pt x="161" y="444"/>
                    </a:lnTo>
                    <a:lnTo>
                      <a:pt x="152" y="430"/>
                    </a:lnTo>
                    <a:lnTo>
                      <a:pt x="149" y="425"/>
                    </a:lnTo>
                    <a:lnTo>
                      <a:pt x="145" y="421"/>
                    </a:lnTo>
                    <a:lnTo>
                      <a:pt x="137" y="411"/>
                    </a:lnTo>
                    <a:lnTo>
                      <a:pt x="132" y="401"/>
                    </a:lnTo>
                    <a:lnTo>
                      <a:pt x="129" y="394"/>
                    </a:lnTo>
                    <a:lnTo>
                      <a:pt x="129" y="391"/>
                    </a:lnTo>
                    <a:lnTo>
                      <a:pt x="128" y="388"/>
                    </a:lnTo>
                    <a:lnTo>
                      <a:pt x="129" y="383"/>
                    </a:lnTo>
                    <a:lnTo>
                      <a:pt x="129" y="375"/>
                    </a:lnTo>
                    <a:lnTo>
                      <a:pt x="135" y="363"/>
                    </a:lnTo>
                    <a:lnTo>
                      <a:pt x="136" y="355"/>
                    </a:lnTo>
                    <a:lnTo>
                      <a:pt x="133" y="354"/>
                    </a:lnTo>
                    <a:lnTo>
                      <a:pt x="129" y="350"/>
                    </a:lnTo>
                    <a:lnTo>
                      <a:pt x="125" y="350"/>
                    </a:lnTo>
                    <a:lnTo>
                      <a:pt x="120" y="351"/>
                    </a:lnTo>
                    <a:lnTo>
                      <a:pt x="114" y="353"/>
                    </a:lnTo>
                    <a:lnTo>
                      <a:pt x="107" y="354"/>
                    </a:lnTo>
                    <a:lnTo>
                      <a:pt x="99" y="353"/>
                    </a:lnTo>
                    <a:lnTo>
                      <a:pt x="97" y="349"/>
                    </a:lnTo>
                    <a:lnTo>
                      <a:pt x="94" y="345"/>
                    </a:lnTo>
                    <a:lnTo>
                      <a:pt x="91" y="339"/>
                    </a:lnTo>
                    <a:lnTo>
                      <a:pt x="89" y="336"/>
                    </a:lnTo>
                    <a:lnTo>
                      <a:pt x="87" y="326"/>
                    </a:lnTo>
                    <a:lnTo>
                      <a:pt x="85" y="300"/>
                    </a:lnTo>
                    <a:lnTo>
                      <a:pt x="85" y="298"/>
                    </a:lnTo>
                    <a:lnTo>
                      <a:pt x="85" y="288"/>
                    </a:lnTo>
                    <a:lnTo>
                      <a:pt x="87" y="287"/>
                    </a:lnTo>
                    <a:lnTo>
                      <a:pt x="87" y="284"/>
                    </a:lnTo>
                    <a:lnTo>
                      <a:pt x="86" y="281"/>
                    </a:lnTo>
                    <a:lnTo>
                      <a:pt x="74" y="281"/>
                    </a:lnTo>
                    <a:lnTo>
                      <a:pt x="76" y="277"/>
                    </a:lnTo>
                    <a:lnTo>
                      <a:pt x="85" y="265"/>
                    </a:lnTo>
                    <a:lnTo>
                      <a:pt x="86" y="260"/>
                    </a:lnTo>
                    <a:lnTo>
                      <a:pt x="84" y="258"/>
                    </a:lnTo>
                    <a:lnTo>
                      <a:pt x="82" y="256"/>
                    </a:lnTo>
                    <a:lnTo>
                      <a:pt x="81" y="256"/>
                    </a:lnTo>
                    <a:lnTo>
                      <a:pt x="74" y="258"/>
                    </a:lnTo>
                    <a:lnTo>
                      <a:pt x="60" y="256"/>
                    </a:lnTo>
                    <a:lnTo>
                      <a:pt x="52" y="249"/>
                    </a:lnTo>
                    <a:lnTo>
                      <a:pt x="48" y="240"/>
                    </a:lnTo>
                    <a:lnTo>
                      <a:pt x="33" y="226"/>
                    </a:lnTo>
                    <a:lnTo>
                      <a:pt x="25" y="222"/>
                    </a:lnTo>
                    <a:lnTo>
                      <a:pt x="22" y="220"/>
                    </a:lnTo>
                    <a:lnTo>
                      <a:pt x="13" y="216"/>
                    </a:lnTo>
                    <a:lnTo>
                      <a:pt x="9" y="216"/>
                    </a:lnTo>
                    <a:lnTo>
                      <a:pt x="2" y="214"/>
                    </a:lnTo>
                    <a:lnTo>
                      <a:pt x="9" y="210"/>
                    </a:lnTo>
                    <a:lnTo>
                      <a:pt x="13" y="210"/>
                    </a:lnTo>
                    <a:lnTo>
                      <a:pt x="13" y="207"/>
                    </a:lnTo>
                    <a:lnTo>
                      <a:pt x="12" y="205"/>
                    </a:lnTo>
                    <a:lnTo>
                      <a:pt x="12" y="202"/>
                    </a:lnTo>
                    <a:lnTo>
                      <a:pt x="13" y="201"/>
                    </a:lnTo>
                    <a:lnTo>
                      <a:pt x="14" y="197"/>
                    </a:lnTo>
                    <a:lnTo>
                      <a:pt x="10" y="197"/>
                    </a:lnTo>
                    <a:lnTo>
                      <a:pt x="8" y="197"/>
                    </a:lnTo>
                    <a:lnTo>
                      <a:pt x="4" y="199"/>
                    </a:lnTo>
                    <a:lnTo>
                      <a:pt x="2" y="199"/>
                    </a:lnTo>
                    <a:lnTo>
                      <a:pt x="0" y="198"/>
                    </a:lnTo>
                    <a:lnTo>
                      <a:pt x="0" y="194"/>
                    </a:lnTo>
                    <a:lnTo>
                      <a:pt x="1" y="189"/>
                    </a:lnTo>
                    <a:lnTo>
                      <a:pt x="4" y="188"/>
                    </a:lnTo>
                    <a:lnTo>
                      <a:pt x="8" y="188"/>
                    </a:lnTo>
                    <a:lnTo>
                      <a:pt x="10" y="188"/>
                    </a:lnTo>
                    <a:lnTo>
                      <a:pt x="14" y="188"/>
                    </a:lnTo>
                    <a:lnTo>
                      <a:pt x="18" y="189"/>
                    </a:lnTo>
                    <a:lnTo>
                      <a:pt x="21" y="189"/>
                    </a:lnTo>
                    <a:lnTo>
                      <a:pt x="22" y="189"/>
                    </a:lnTo>
                    <a:lnTo>
                      <a:pt x="25" y="189"/>
                    </a:lnTo>
                    <a:lnTo>
                      <a:pt x="29" y="186"/>
                    </a:lnTo>
                    <a:lnTo>
                      <a:pt x="33" y="184"/>
                    </a:lnTo>
                    <a:lnTo>
                      <a:pt x="34" y="182"/>
                    </a:lnTo>
                    <a:lnTo>
                      <a:pt x="38" y="182"/>
                    </a:lnTo>
                    <a:lnTo>
                      <a:pt x="40" y="188"/>
                    </a:lnTo>
                    <a:lnTo>
                      <a:pt x="42" y="190"/>
                    </a:lnTo>
                    <a:lnTo>
                      <a:pt x="46" y="192"/>
                    </a:lnTo>
                    <a:lnTo>
                      <a:pt x="48" y="193"/>
                    </a:lnTo>
                    <a:lnTo>
                      <a:pt x="52" y="192"/>
                    </a:lnTo>
                    <a:lnTo>
                      <a:pt x="55" y="193"/>
                    </a:lnTo>
                    <a:lnTo>
                      <a:pt x="57" y="193"/>
                    </a:lnTo>
                    <a:lnTo>
                      <a:pt x="59" y="192"/>
                    </a:lnTo>
                    <a:lnTo>
                      <a:pt x="61" y="192"/>
                    </a:lnTo>
                    <a:lnTo>
                      <a:pt x="63" y="192"/>
                    </a:lnTo>
                    <a:lnTo>
                      <a:pt x="67" y="192"/>
                    </a:lnTo>
                    <a:lnTo>
                      <a:pt x="67" y="190"/>
                    </a:lnTo>
                    <a:lnTo>
                      <a:pt x="67" y="189"/>
                    </a:lnTo>
                    <a:lnTo>
                      <a:pt x="68" y="188"/>
                    </a:lnTo>
                    <a:lnTo>
                      <a:pt x="69" y="188"/>
                    </a:lnTo>
                    <a:lnTo>
                      <a:pt x="69" y="186"/>
                    </a:lnTo>
                    <a:lnTo>
                      <a:pt x="70" y="186"/>
                    </a:lnTo>
                    <a:lnTo>
                      <a:pt x="72" y="186"/>
                    </a:lnTo>
                    <a:lnTo>
                      <a:pt x="73" y="188"/>
                    </a:lnTo>
                    <a:lnTo>
                      <a:pt x="74" y="188"/>
                    </a:lnTo>
                    <a:lnTo>
                      <a:pt x="76" y="188"/>
                    </a:lnTo>
                    <a:lnTo>
                      <a:pt x="76" y="186"/>
                    </a:lnTo>
                    <a:lnTo>
                      <a:pt x="77" y="186"/>
                    </a:lnTo>
                    <a:lnTo>
                      <a:pt x="77" y="185"/>
                    </a:lnTo>
                    <a:lnTo>
                      <a:pt x="77" y="184"/>
                    </a:lnTo>
                    <a:lnTo>
                      <a:pt x="77" y="182"/>
                    </a:lnTo>
                    <a:lnTo>
                      <a:pt x="77" y="181"/>
                    </a:lnTo>
                    <a:lnTo>
                      <a:pt x="76" y="181"/>
                    </a:lnTo>
                    <a:lnTo>
                      <a:pt x="76" y="180"/>
                    </a:lnTo>
                    <a:lnTo>
                      <a:pt x="76" y="178"/>
                    </a:lnTo>
                    <a:lnTo>
                      <a:pt x="77" y="178"/>
                    </a:lnTo>
                    <a:lnTo>
                      <a:pt x="78" y="178"/>
                    </a:lnTo>
                    <a:lnTo>
                      <a:pt x="78" y="177"/>
                    </a:lnTo>
                    <a:lnTo>
                      <a:pt x="80" y="177"/>
                    </a:lnTo>
                    <a:lnTo>
                      <a:pt x="80" y="176"/>
                    </a:lnTo>
                    <a:lnTo>
                      <a:pt x="81" y="176"/>
                    </a:lnTo>
                    <a:lnTo>
                      <a:pt x="82" y="176"/>
                    </a:lnTo>
                    <a:lnTo>
                      <a:pt x="82" y="175"/>
                    </a:lnTo>
                    <a:lnTo>
                      <a:pt x="84" y="175"/>
                    </a:lnTo>
                    <a:lnTo>
                      <a:pt x="84" y="173"/>
                    </a:lnTo>
                    <a:lnTo>
                      <a:pt x="85" y="173"/>
                    </a:lnTo>
                    <a:lnTo>
                      <a:pt x="86" y="173"/>
                    </a:lnTo>
                    <a:lnTo>
                      <a:pt x="87" y="173"/>
                    </a:lnTo>
                    <a:lnTo>
                      <a:pt x="89" y="173"/>
                    </a:lnTo>
                    <a:lnTo>
                      <a:pt x="90" y="173"/>
                    </a:lnTo>
                    <a:lnTo>
                      <a:pt x="91" y="173"/>
                    </a:lnTo>
                    <a:lnTo>
                      <a:pt x="91" y="172"/>
                    </a:lnTo>
                    <a:lnTo>
                      <a:pt x="91" y="171"/>
                    </a:lnTo>
                    <a:lnTo>
                      <a:pt x="93" y="171"/>
                    </a:lnTo>
                    <a:lnTo>
                      <a:pt x="93" y="169"/>
                    </a:lnTo>
                    <a:lnTo>
                      <a:pt x="93" y="168"/>
                    </a:lnTo>
                    <a:lnTo>
                      <a:pt x="94" y="168"/>
                    </a:lnTo>
                    <a:lnTo>
                      <a:pt x="94" y="167"/>
                    </a:lnTo>
                    <a:lnTo>
                      <a:pt x="94" y="165"/>
                    </a:lnTo>
                    <a:lnTo>
                      <a:pt x="95" y="164"/>
                    </a:lnTo>
                    <a:lnTo>
                      <a:pt x="95" y="163"/>
                    </a:lnTo>
                    <a:lnTo>
                      <a:pt x="95" y="161"/>
                    </a:lnTo>
                    <a:lnTo>
                      <a:pt x="95" y="160"/>
                    </a:lnTo>
                    <a:lnTo>
                      <a:pt x="95" y="159"/>
                    </a:lnTo>
                    <a:lnTo>
                      <a:pt x="95" y="158"/>
                    </a:lnTo>
                    <a:lnTo>
                      <a:pt x="95" y="156"/>
                    </a:lnTo>
                    <a:lnTo>
                      <a:pt x="95" y="155"/>
                    </a:lnTo>
                    <a:lnTo>
                      <a:pt x="95" y="154"/>
                    </a:lnTo>
                    <a:lnTo>
                      <a:pt x="95" y="152"/>
                    </a:lnTo>
                    <a:lnTo>
                      <a:pt x="97" y="152"/>
                    </a:lnTo>
                    <a:lnTo>
                      <a:pt x="95" y="152"/>
                    </a:lnTo>
                    <a:lnTo>
                      <a:pt x="97" y="152"/>
                    </a:lnTo>
                    <a:lnTo>
                      <a:pt x="97" y="151"/>
                    </a:lnTo>
                    <a:lnTo>
                      <a:pt x="98" y="151"/>
                    </a:lnTo>
                    <a:lnTo>
                      <a:pt x="99" y="151"/>
                    </a:lnTo>
                    <a:lnTo>
                      <a:pt x="101" y="151"/>
                    </a:lnTo>
                    <a:lnTo>
                      <a:pt x="101" y="152"/>
                    </a:lnTo>
                    <a:lnTo>
                      <a:pt x="102" y="152"/>
                    </a:lnTo>
                    <a:lnTo>
                      <a:pt x="102" y="151"/>
                    </a:lnTo>
                    <a:lnTo>
                      <a:pt x="103" y="151"/>
                    </a:lnTo>
                    <a:lnTo>
                      <a:pt x="103" y="152"/>
                    </a:lnTo>
                    <a:lnTo>
                      <a:pt x="105" y="152"/>
                    </a:lnTo>
                    <a:lnTo>
                      <a:pt x="105" y="151"/>
                    </a:lnTo>
                    <a:lnTo>
                      <a:pt x="106" y="151"/>
                    </a:lnTo>
                    <a:lnTo>
                      <a:pt x="106" y="150"/>
                    </a:lnTo>
                    <a:lnTo>
                      <a:pt x="107" y="150"/>
                    </a:lnTo>
                    <a:lnTo>
                      <a:pt x="108" y="150"/>
                    </a:lnTo>
                    <a:lnTo>
                      <a:pt x="110" y="150"/>
                    </a:lnTo>
                    <a:lnTo>
                      <a:pt x="111" y="150"/>
                    </a:lnTo>
                    <a:lnTo>
                      <a:pt x="111" y="148"/>
                    </a:lnTo>
                    <a:lnTo>
                      <a:pt x="111" y="147"/>
                    </a:lnTo>
                    <a:lnTo>
                      <a:pt x="111" y="146"/>
                    </a:lnTo>
                    <a:lnTo>
                      <a:pt x="112" y="146"/>
                    </a:lnTo>
                    <a:lnTo>
                      <a:pt x="114" y="146"/>
                    </a:lnTo>
                    <a:lnTo>
                      <a:pt x="115" y="146"/>
                    </a:lnTo>
                    <a:lnTo>
                      <a:pt x="116" y="146"/>
                    </a:lnTo>
                    <a:lnTo>
                      <a:pt x="118" y="146"/>
                    </a:lnTo>
                    <a:lnTo>
                      <a:pt x="119" y="146"/>
                    </a:lnTo>
                    <a:lnTo>
                      <a:pt x="120" y="146"/>
                    </a:lnTo>
                    <a:lnTo>
                      <a:pt x="120" y="147"/>
                    </a:lnTo>
                    <a:lnTo>
                      <a:pt x="120" y="148"/>
                    </a:lnTo>
                    <a:lnTo>
                      <a:pt x="122" y="148"/>
                    </a:lnTo>
                    <a:lnTo>
                      <a:pt x="120" y="148"/>
                    </a:lnTo>
                    <a:lnTo>
                      <a:pt x="120" y="150"/>
                    </a:lnTo>
                    <a:lnTo>
                      <a:pt x="120" y="151"/>
                    </a:lnTo>
                    <a:lnTo>
                      <a:pt x="122" y="151"/>
                    </a:lnTo>
                    <a:lnTo>
                      <a:pt x="122" y="152"/>
                    </a:lnTo>
                    <a:lnTo>
                      <a:pt x="123" y="152"/>
                    </a:lnTo>
                    <a:lnTo>
                      <a:pt x="124" y="152"/>
                    </a:lnTo>
                    <a:lnTo>
                      <a:pt x="124" y="154"/>
                    </a:lnTo>
                    <a:lnTo>
                      <a:pt x="125" y="154"/>
                    </a:lnTo>
                    <a:lnTo>
                      <a:pt x="127" y="154"/>
                    </a:lnTo>
                    <a:lnTo>
                      <a:pt x="127" y="152"/>
                    </a:lnTo>
                    <a:lnTo>
                      <a:pt x="127" y="154"/>
                    </a:lnTo>
                    <a:lnTo>
                      <a:pt x="128" y="154"/>
                    </a:lnTo>
                    <a:lnTo>
                      <a:pt x="128" y="155"/>
                    </a:lnTo>
                    <a:lnTo>
                      <a:pt x="129" y="155"/>
                    </a:lnTo>
                    <a:lnTo>
                      <a:pt x="131" y="155"/>
                    </a:lnTo>
                    <a:lnTo>
                      <a:pt x="132" y="155"/>
                    </a:lnTo>
                    <a:lnTo>
                      <a:pt x="132" y="156"/>
                    </a:lnTo>
                    <a:lnTo>
                      <a:pt x="133" y="156"/>
                    </a:lnTo>
                    <a:lnTo>
                      <a:pt x="133" y="158"/>
                    </a:lnTo>
                    <a:lnTo>
                      <a:pt x="135" y="159"/>
                    </a:lnTo>
                    <a:lnTo>
                      <a:pt x="136" y="161"/>
                    </a:lnTo>
                    <a:lnTo>
                      <a:pt x="137" y="163"/>
                    </a:lnTo>
                    <a:lnTo>
                      <a:pt x="137" y="164"/>
                    </a:lnTo>
                    <a:lnTo>
                      <a:pt x="140" y="164"/>
                    </a:lnTo>
                    <a:lnTo>
                      <a:pt x="141" y="164"/>
                    </a:lnTo>
                    <a:lnTo>
                      <a:pt x="142" y="164"/>
                    </a:lnTo>
                    <a:lnTo>
                      <a:pt x="144" y="164"/>
                    </a:lnTo>
                    <a:lnTo>
                      <a:pt x="145" y="164"/>
                    </a:lnTo>
                    <a:lnTo>
                      <a:pt x="146" y="165"/>
                    </a:lnTo>
                    <a:lnTo>
                      <a:pt x="148" y="165"/>
                    </a:lnTo>
                    <a:lnTo>
                      <a:pt x="148" y="167"/>
                    </a:lnTo>
                    <a:lnTo>
                      <a:pt x="149" y="167"/>
                    </a:lnTo>
                    <a:lnTo>
                      <a:pt x="150" y="167"/>
                    </a:lnTo>
                    <a:lnTo>
                      <a:pt x="152" y="167"/>
                    </a:lnTo>
                    <a:lnTo>
                      <a:pt x="153" y="167"/>
                    </a:lnTo>
                    <a:lnTo>
                      <a:pt x="153" y="168"/>
                    </a:lnTo>
                    <a:lnTo>
                      <a:pt x="154" y="168"/>
                    </a:lnTo>
                    <a:lnTo>
                      <a:pt x="154" y="169"/>
                    </a:lnTo>
                    <a:lnTo>
                      <a:pt x="156" y="169"/>
                    </a:lnTo>
                    <a:lnTo>
                      <a:pt x="157" y="169"/>
                    </a:lnTo>
                    <a:lnTo>
                      <a:pt x="158" y="169"/>
                    </a:lnTo>
                    <a:lnTo>
                      <a:pt x="159" y="169"/>
                    </a:lnTo>
                    <a:lnTo>
                      <a:pt x="161" y="169"/>
                    </a:lnTo>
                    <a:lnTo>
                      <a:pt x="162" y="169"/>
                    </a:lnTo>
                    <a:lnTo>
                      <a:pt x="162" y="171"/>
                    </a:lnTo>
                    <a:lnTo>
                      <a:pt x="162" y="172"/>
                    </a:lnTo>
                    <a:lnTo>
                      <a:pt x="162" y="173"/>
                    </a:lnTo>
                    <a:lnTo>
                      <a:pt x="163" y="173"/>
                    </a:lnTo>
                    <a:lnTo>
                      <a:pt x="165" y="173"/>
                    </a:lnTo>
                    <a:lnTo>
                      <a:pt x="165" y="175"/>
                    </a:lnTo>
                    <a:lnTo>
                      <a:pt x="166" y="175"/>
                    </a:lnTo>
                    <a:lnTo>
                      <a:pt x="166" y="176"/>
                    </a:lnTo>
                    <a:lnTo>
                      <a:pt x="166" y="177"/>
                    </a:lnTo>
                    <a:lnTo>
                      <a:pt x="167" y="177"/>
                    </a:lnTo>
                    <a:lnTo>
                      <a:pt x="167" y="178"/>
                    </a:lnTo>
                    <a:lnTo>
                      <a:pt x="167" y="180"/>
                    </a:lnTo>
                    <a:lnTo>
                      <a:pt x="169" y="180"/>
                    </a:lnTo>
                    <a:lnTo>
                      <a:pt x="169" y="181"/>
                    </a:lnTo>
                    <a:lnTo>
                      <a:pt x="170" y="181"/>
                    </a:lnTo>
                    <a:lnTo>
                      <a:pt x="170" y="182"/>
                    </a:lnTo>
                    <a:lnTo>
                      <a:pt x="170" y="184"/>
                    </a:lnTo>
                    <a:lnTo>
                      <a:pt x="170" y="185"/>
                    </a:lnTo>
                    <a:lnTo>
                      <a:pt x="169" y="185"/>
                    </a:lnTo>
                    <a:lnTo>
                      <a:pt x="167" y="186"/>
                    </a:lnTo>
                    <a:lnTo>
                      <a:pt x="166" y="186"/>
                    </a:lnTo>
                    <a:lnTo>
                      <a:pt x="165" y="186"/>
                    </a:lnTo>
                    <a:lnTo>
                      <a:pt x="163" y="186"/>
                    </a:lnTo>
                    <a:lnTo>
                      <a:pt x="163" y="188"/>
                    </a:lnTo>
                    <a:lnTo>
                      <a:pt x="162" y="188"/>
                    </a:lnTo>
                    <a:lnTo>
                      <a:pt x="162" y="189"/>
                    </a:lnTo>
                    <a:lnTo>
                      <a:pt x="161" y="189"/>
                    </a:lnTo>
                    <a:lnTo>
                      <a:pt x="161" y="190"/>
                    </a:lnTo>
                    <a:lnTo>
                      <a:pt x="162" y="190"/>
                    </a:lnTo>
                    <a:lnTo>
                      <a:pt x="163" y="189"/>
                    </a:lnTo>
                    <a:lnTo>
                      <a:pt x="165" y="189"/>
                    </a:lnTo>
                    <a:lnTo>
                      <a:pt x="166" y="189"/>
                    </a:lnTo>
                    <a:lnTo>
                      <a:pt x="166" y="188"/>
                    </a:lnTo>
                    <a:lnTo>
                      <a:pt x="167" y="188"/>
                    </a:lnTo>
                    <a:lnTo>
                      <a:pt x="169" y="188"/>
                    </a:lnTo>
                    <a:lnTo>
                      <a:pt x="170" y="188"/>
                    </a:lnTo>
                    <a:lnTo>
                      <a:pt x="170" y="189"/>
                    </a:lnTo>
                    <a:lnTo>
                      <a:pt x="171" y="189"/>
                    </a:lnTo>
                    <a:lnTo>
                      <a:pt x="173" y="188"/>
                    </a:lnTo>
                    <a:lnTo>
                      <a:pt x="174" y="188"/>
                    </a:lnTo>
                    <a:lnTo>
                      <a:pt x="174" y="189"/>
                    </a:lnTo>
                    <a:lnTo>
                      <a:pt x="174" y="190"/>
                    </a:lnTo>
                    <a:lnTo>
                      <a:pt x="174" y="192"/>
                    </a:lnTo>
                    <a:lnTo>
                      <a:pt x="179" y="193"/>
                    </a:lnTo>
                    <a:lnTo>
                      <a:pt x="177" y="189"/>
                    </a:lnTo>
                    <a:lnTo>
                      <a:pt x="177" y="188"/>
                    </a:lnTo>
                    <a:lnTo>
                      <a:pt x="177" y="186"/>
                    </a:lnTo>
                    <a:lnTo>
                      <a:pt x="180" y="185"/>
                    </a:lnTo>
                    <a:lnTo>
                      <a:pt x="184" y="184"/>
                    </a:lnTo>
                    <a:lnTo>
                      <a:pt x="187" y="184"/>
                    </a:lnTo>
                    <a:lnTo>
                      <a:pt x="188" y="184"/>
                    </a:lnTo>
                    <a:lnTo>
                      <a:pt x="190" y="184"/>
                    </a:lnTo>
                    <a:lnTo>
                      <a:pt x="192" y="182"/>
                    </a:lnTo>
                    <a:lnTo>
                      <a:pt x="196" y="182"/>
                    </a:lnTo>
                    <a:lnTo>
                      <a:pt x="197" y="181"/>
                    </a:lnTo>
                    <a:lnTo>
                      <a:pt x="199" y="181"/>
                    </a:lnTo>
                    <a:lnTo>
                      <a:pt x="201" y="180"/>
                    </a:lnTo>
                    <a:lnTo>
                      <a:pt x="201" y="177"/>
                    </a:lnTo>
                    <a:lnTo>
                      <a:pt x="201" y="175"/>
                    </a:lnTo>
                    <a:lnTo>
                      <a:pt x="201" y="173"/>
                    </a:lnTo>
                    <a:lnTo>
                      <a:pt x="201" y="171"/>
                    </a:lnTo>
                    <a:lnTo>
                      <a:pt x="203" y="168"/>
                    </a:lnTo>
                    <a:lnTo>
                      <a:pt x="203" y="167"/>
                    </a:lnTo>
                    <a:lnTo>
                      <a:pt x="203" y="165"/>
                    </a:lnTo>
                    <a:lnTo>
                      <a:pt x="201" y="163"/>
                    </a:lnTo>
                    <a:lnTo>
                      <a:pt x="200" y="161"/>
                    </a:lnTo>
                    <a:lnTo>
                      <a:pt x="199" y="158"/>
                    </a:lnTo>
                    <a:lnTo>
                      <a:pt x="197" y="155"/>
                    </a:lnTo>
                    <a:lnTo>
                      <a:pt x="197" y="154"/>
                    </a:lnTo>
                    <a:lnTo>
                      <a:pt x="199" y="154"/>
                    </a:lnTo>
                    <a:lnTo>
                      <a:pt x="199" y="152"/>
                    </a:lnTo>
                    <a:lnTo>
                      <a:pt x="200" y="152"/>
                    </a:lnTo>
                    <a:lnTo>
                      <a:pt x="200" y="151"/>
                    </a:lnTo>
                    <a:lnTo>
                      <a:pt x="201" y="151"/>
                    </a:lnTo>
                    <a:lnTo>
                      <a:pt x="203" y="150"/>
                    </a:lnTo>
                    <a:lnTo>
                      <a:pt x="204" y="150"/>
                    </a:lnTo>
                    <a:lnTo>
                      <a:pt x="204" y="148"/>
                    </a:lnTo>
                    <a:lnTo>
                      <a:pt x="205" y="148"/>
                    </a:lnTo>
                    <a:lnTo>
                      <a:pt x="208" y="148"/>
                    </a:lnTo>
                    <a:lnTo>
                      <a:pt x="212" y="148"/>
                    </a:lnTo>
                    <a:lnTo>
                      <a:pt x="216" y="148"/>
                    </a:lnTo>
                    <a:lnTo>
                      <a:pt x="217" y="144"/>
                    </a:lnTo>
                    <a:lnTo>
                      <a:pt x="218" y="140"/>
                    </a:lnTo>
                    <a:lnTo>
                      <a:pt x="218" y="134"/>
                    </a:lnTo>
                    <a:lnTo>
                      <a:pt x="214" y="130"/>
                    </a:lnTo>
                    <a:lnTo>
                      <a:pt x="211" y="126"/>
                    </a:lnTo>
                    <a:lnTo>
                      <a:pt x="205" y="125"/>
                    </a:lnTo>
                    <a:lnTo>
                      <a:pt x="197" y="129"/>
                    </a:lnTo>
                    <a:lnTo>
                      <a:pt x="191" y="131"/>
                    </a:lnTo>
                    <a:lnTo>
                      <a:pt x="186" y="134"/>
                    </a:lnTo>
                    <a:lnTo>
                      <a:pt x="182" y="134"/>
                    </a:lnTo>
                    <a:lnTo>
                      <a:pt x="180" y="134"/>
                    </a:lnTo>
                    <a:lnTo>
                      <a:pt x="177" y="135"/>
                    </a:lnTo>
                    <a:lnTo>
                      <a:pt x="173" y="134"/>
                    </a:lnTo>
                    <a:lnTo>
                      <a:pt x="170" y="133"/>
                    </a:lnTo>
                    <a:lnTo>
                      <a:pt x="163" y="127"/>
                    </a:lnTo>
                    <a:lnTo>
                      <a:pt x="166" y="122"/>
                    </a:lnTo>
                    <a:lnTo>
                      <a:pt x="166" y="121"/>
                    </a:lnTo>
                    <a:lnTo>
                      <a:pt x="166" y="120"/>
                    </a:lnTo>
                    <a:lnTo>
                      <a:pt x="166" y="117"/>
                    </a:lnTo>
                    <a:lnTo>
                      <a:pt x="166" y="116"/>
                    </a:lnTo>
                    <a:lnTo>
                      <a:pt x="166" y="113"/>
                    </a:lnTo>
                    <a:lnTo>
                      <a:pt x="165" y="112"/>
                    </a:lnTo>
                    <a:lnTo>
                      <a:pt x="165" y="110"/>
                    </a:lnTo>
                    <a:lnTo>
                      <a:pt x="163" y="109"/>
                    </a:lnTo>
                    <a:lnTo>
                      <a:pt x="162" y="108"/>
                    </a:lnTo>
                    <a:lnTo>
                      <a:pt x="163" y="106"/>
                    </a:lnTo>
                    <a:lnTo>
                      <a:pt x="165" y="105"/>
                    </a:lnTo>
                    <a:lnTo>
                      <a:pt x="167" y="104"/>
                    </a:lnTo>
                    <a:lnTo>
                      <a:pt x="170" y="103"/>
                    </a:lnTo>
                    <a:lnTo>
                      <a:pt x="174" y="101"/>
                    </a:lnTo>
                    <a:lnTo>
                      <a:pt x="175" y="100"/>
                    </a:lnTo>
                    <a:lnTo>
                      <a:pt x="173" y="97"/>
                    </a:lnTo>
                    <a:lnTo>
                      <a:pt x="171" y="96"/>
                    </a:lnTo>
                    <a:lnTo>
                      <a:pt x="166" y="93"/>
                    </a:lnTo>
                    <a:lnTo>
                      <a:pt x="165" y="88"/>
                    </a:lnTo>
                    <a:lnTo>
                      <a:pt x="163" y="87"/>
                    </a:lnTo>
                    <a:lnTo>
                      <a:pt x="162" y="86"/>
                    </a:lnTo>
                    <a:lnTo>
                      <a:pt x="162" y="84"/>
                    </a:lnTo>
                    <a:lnTo>
                      <a:pt x="163" y="84"/>
                    </a:lnTo>
                    <a:lnTo>
                      <a:pt x="163" y="83"/>
                    </a:lnTo>
                    <a:lnTo>
                      <a:pt x="163" y="82"/>
                    </a:lnTo>
                    <a:lnTo>
                      <a:pt x="165" y="82"/>
                    </a:lnTo>
                    <a:lnTo>
                      <a:pt x="165" y="80"/>
                    </a:lnTo>
                    <a:lnTo>
                      <a:pt x="165" y="79"/>
                    </a:lnTo>
                    <a:lnTo>
                      <a:pt x="166" y="79"/>
                    </a:lnTo>
                    <a:lnTo>
                      <a:pt x="166" y="78"/>
                    </a:lnTo>
                    <a:lnTo>
                      <a:pt x="167" y="76"/>
                    </a:lnTo>
                    <a:lnTo>
                      <a:pt x="167" y="75"/>
                    </a:lnTo>
                    <a:lnTo>
                      <a:pt x="167" y="74"/>
                    </a:lnTo>
                    <a:lnTo>
                      <a:pt x="167" y="72"/>
                    </a:lnTo>
                    <a:lnTo>
                      <a:pt x="167" y="71"/>
                    </a:lnTo>
                    <a:lnTo>
                      <a:pt x="169" y="71"/>
                    </a:lnTo>
                    <a:lnTo>
                      <a:pt x="169" y="70"/>
                    </a:lnTo>
                    <a:lnTo>
                      <a:pt x="170" y="70"/>
                    </a:lnTo>
                    <a:lnTo>
                      <a:pt x="170" y="69"/>
                    </a:lnTo>
                    <a:lnTo>
                      <a:pt x="170" y="67"/>
                    </a:lnTo>
                    <a:lnTo>
                      <a:pt x="170" y="66"/>
                    </a:lnTo>
                    <a:lnTo>
                      <a:pt x="171" y="66"/>
                    </a:lnTo>
                    <a:lnTo>
                      <a:pt x="171" y="65"/>
                    </a:lnTo>
                    <a:lnTo>
                      <a:pt x="171" y="63"/>
                    </a:lnTo>
                    <a:lnTo>
                      <a:pt x="171" y="62"/>
                    </a:lnTo>
                    <a:lnTo>
                      <a:pt x="173" y="62"/>
                    </a:lnTo>
                    <a:lnTo>
                      <a:pt x="173" y="61"/>
                    </a:lnTo>
                    <a:lnTo>
                      <a:pt x="174" y="61"/>
                    </a:lnTo>
                    <a:lnTo>
                      <a:pt x="175" y="61"/>
                    </a:lnTo>
                    <a:lnTo>
                      <a:pt x="177" y="59"/>
                    </a:lnTo>
                    <a:lnTo>
                      <a:pt x="178" y="59"/>
                    </a:lnTo>
                    <a:lnTo>
                      <a:pt x="178" y="58"/>
                    </a:lnTo>
                    <a:lnTo>
                      <a:pt x="179" y="58"/>
                    </a:lnTo>
                    <a:lnTo>
                      <a:pt x="179" y="59"/>
                    </a:lnTo>
                    <a:lnTo>
                      <a:pt x="180" y="59"/>
                    </a:lnTo>
                    <a:lnTo>
                      <a:pt x="180" y="61"/>
                    </a:lnTo>
                    <a:lnTo>
                      <a:pt x="182" y="61"/>
                    </a:lnTo>
                    <a:lnTo>
                      <a:pt x="183" y="62"/>
                    </a:lnTo>
                    <a:lnTo>
                      <a:pt x="183" y="63"/>
                    </a:lnTo>
                    <a:lnTo>
                      <a:pt x="184" y="63"/>
                    </a:lnTo>
                    <a:lnTo>
                      <a:pt x="184" y="65"/>
                    </a:lnTo>
                    <a:lnTo>
                      <a:pt x="186" y="65"/>
                    </a:lnTo>
                    <a:lnTo>
                      <a:pt x="187" y="65"/>
                    </a:lnTo>
                    <a:lnTo>
                      <a:pt x="187" y="63"/>
                    </a:lnTo>
                    <a:lnTo>
                      <a:pt x="188" y="63"/>
                    </a:lnTo>
                    <a:lnTo>
                      <a:pt x="190" y="63"/>
                    </a:lnTo>
                    <a:lnTo>
                      <a:pt x="191" y="63"/>
                    </a:lnTo>
                    <a:lnTo>
                      <a:pt x="191" y="62"/>
                    </a:lnTo>
                    <a:lnTo>
                      <a:pt x="192" y="62"/>
                    </a:lnTo>
                    <a:lnTo>
                      <a:pt x="194" y="62"/>
                    </a:lnTo>
                    <a:lnTo>
                      <a:pt x="194" y="61"/>
                    </a:lnTo>
                    <a:lnTo>
                      <a:pt x="194" y="59"/>
                    </a:lnTo>
                    <a:lnTo>
                      <a:pt x="194" y="58"/>
                    </a:lnTo>
                    <a:lnTo>
                      <a:pt x="194" y="57"/>
                    </a:lnTo>
                    <a:lnTo>
                      <a:pt x="194" y="55"/>
                    </a:lnTo>
                    <a:lnTo>
                      <a:pt x="192" y="55"/>
                    </a:lnTo>
                    <a:lnTo>
                      <a:pt x="192" y="54"/>
                    </a:lnTo>
                    <a:lnTo>
                      <a:pt x="191" y="54"/>
                    </a:lnTo>
                    <a:lnTo>
                      <a:pt x="190" y="54"/>
                    </a:lnTo>
                    <a:lnTo>
                      <a:pt x="188" y="53"/>
                    </a:lnTo>
                    <a:lnTo>
                      <a:pt x="187" y="53"/>
                    </a:lnTo>
                    <a:lnTo>
                      <a:pt x="187" y="51"/>
                    </a:lnTo>
                    <a:lnTo>
                      <a:pt x="186" y="51"/>
                    </a:lnTo>
                    <a:lnTo>
                      <a:pt x="186" y="50"/>
                    </a:lnTo>
                    <a:lnTo>
                      <a:pt x="184" y="50"/>
                    </a:lnTo>
                    <a:lnTo>
                      <a:pt x="184" y="49"/>
                    </a:lnTo>
                    <a:lnTo>
                      <a:pt x="183" y="49"/>
                    </a:lnTo>
                    <a:lnTo>
                      <a:pt x="183" y="48"/>
                    </a:lnTo>
                    <a:lnTo>
                      <a:pt x="182" y="48"/>
                    </a:lnTo>
                    <a:lnTo>
                      <a:pt x="182" y="46"/>
                    </a:lnTo>
                    <a:lnTo>
                      <a:pt x="182" y="45"/>
                    </a:lnTo>
                    <a:lnTo>
                      <a:pt x="182" y="44"/>
                    </a:lnTo>
                    <a:lnTo>
                      <a:pt x="182" y="42"/>
                    </a:lnTo>
                    <a:lnTo>
                      <a:pt x="180" y="42"/>
                    </a:lnTo>
                    <a:lnTo>
                      <a:pt x="180" y="41"/>
                    </a:lnTo>
                    <a:lnTo>
                      <a:pt x="180" y="40"/>
                    </a:lnTo>
                    <a:lnTo>
                      <a:pt x="182" y="40"/>
                    </a:lnTo>
                    <a:lnTo>
                      <a:pt x="182" y="38"/>
                    </a:lnTo>
                    <a:lnTo>
                      <a:pt x="182" y="37"/>
                    </a:lnTo>
                    <a:lnTo>
                      <a:pt x="182" y="36"/>
                    </a:lnTo>
                    <a:lnTo>
                      <a:pt x="183" y="36"/>
                    </a:lnTo>
                    <a:lnTo>
                      <a:pt x="183" y="34"/>
                    </a:lnTo>
                    <a:lnTo>
                      <a:pt x="184" y="34"/>
                    </a:lnTo>
                    <a:lnTo>
                      <a:pt x="184" y="33"/>
                    </a:lnTo>
                    <a:lnTo>
                      <a:pt x="186" y="33"/>
                    </a:lnTo>
                    <a:lnTo>
                      <a:pt x="186" y="32"/>
                    </a:lnTo>
                    <a:lnTo>
                      <a:pt x="187" y="31"/>
                    </a:lnTo>
                    <a:lnTo>
                      <a:pt x="190" y="29"/>
                    </a:lnTo>
                    <a:lnTo>
                      <a:pt x="190" y="28"/>
                    </a:lnTo>
                    <a:lnTo>
                      <a:pt x="191" y="27"/>
                    </a:lnTo>
                    <a:lnTo>
                      <a:pt x="191" y="25"/>
                    </a:lnTo>
                    <a:lnTo>
                      <a:pt x="192" y="25"/>
                    </a:lnTo>
                    <a:lnTo>
                      <a:pt x="194" y="24"/>
                    </a:lnTo>
                    <a:lnTo>
                      <a:pt x="195" y="24"/>
                    </a:lnTo>
                    <a:lnTo>
                      <a:pt x="196" y="24"/>
                    </a:lnTo>
                    <a:lnTo>
                      <a:pt x="196" y="23"/>
                    </a:lnTo>
                    <a:lnTo>
                      <a:pt x="196" y="21"/>
                    </a:lnTo>
                    <a:lnTo>
                      <a:pt x="196" y="20"/>
                    </a:lnTo>
                    <a:lnTo>
                      <a:pt x="197" y="20"/>
                    </a:lnTo>
                    <a:lnTo>
                      <a:pt x="197" y="19"/>
                    </a:lnTo>
                    <a:lnTo>
                      <a:pt x="196" y="19"/>
                    </a:lnTo>
                    <a:lnTo>
                      <a:pt x="196" y="17"/>
                    </a:lnTo>
                    <a:lnTo>
                      <a:pt x="196" y="16"/>
                    </a:lnTo>
                    <a:lnTo>
                      <a:pt x="195" y="15"/>
                    </a:lnTo>
                    <a:lnTo>
                      <a:pt x="195" y="14"/>
                    </a:lnTo>
                    <a:lnTo>
                      <a:pt x="194" y="14"/>
                    </a:lnTo>
                    <a:lnTo>
                      <a:pt x="194" y="12"/>
                    </a:lnTo>
                    <a:lnTo>
                      <a:pt x="194" y="11"/>
                    </a:lnTo>
                    <a:lnTo>
                      <a:pt x="192" y="11"/>
                    </a:lnTo>
                    <a:lnTo>
                      <a:pt x="192" y="10"/>
                    </a:lnTo>
                    <a:lnTo>
                      <a:pt x="192" y="8"/>
                    </a:lnTo>
                    <a:lnTo>
                      <a:pt x="192" y="7"/>
                    </a:lnTo>
                    <a:lnTo>
                      <a:pt x="191" y="7"/>
                    </a:lnTo>
                    <a:lnTo>
                      <a:pt x="191" y="6"/>
                    </a:lnTo>
                    <a:lnTo>
                      <a:pt x="191" y="4"/>
                    </a:lnTo>
                    <a:lnTo>
                      <a:pt x="191" y="3"/>
                    </a:lnTo>
                    <a:lnTo>
                      <a:pt x="191" y="2"/>
                    </a:lnTo>
                    <a:lnTo>
                      <a:pt x="192" y="2"/>
                    </a:lnTo>
                    <a:lnTo>
                      <a:pt x="192" y="0"/>
                    </a:lnTo>
                    <a:lnTo>
                      <a:pt x="194" y="0"/>
                    </a:lnTo>
                    <a:lnTo>
                      <a:pt x="194" y="2"/>
                    </a:lnTo>
                    <a:lnTo>
                      <a:pt x="195" y="2"/>
                    </a:lnTo>
                    <a:lnTo>
                      <a:pt x="194" y="2"/>
                    </a:lnTo>
                    <a:lnTo>
                      <a:pt x="192" y="2"/>
                    </a:lnTo>
                    <a:lnTo>
                      <a:pt x="192" y="3"/>
                    </a:lnTo>
                    <a:lnTo>
                      <a:pt x="194" y="3"/>
                    </a:lnTo>
                    <a:lnTo>
                      <a:pt x="195" y="3"/>
                    </a:lnTo>
                    <a:lnTo>
                      <a:pt x="195" y="4"/>
                    </a:lnTo>
                    <a:lnTo>
                      <a:pt x="196" y="4"/>
                    </a:lnTo>
                    <a:lnTo>
                      <a:pt x="196" y="6"/>
                    </a:lnTo>
                    <a:lnTo>
                      <a:pt x="196" y="7"/>
                    </a:lnTo>
                    <a:lnTo>
                      <a:pt x="196" y="8"/>
                    </a:lnTo>
                    <a:lnTo>
                      <a:pt x="196" y="10"/>
                    </a:lnTo>
                    <a:lnTo>
                      <a:pt x="196" y="11"/>
                    </a:lnTo>
                    <a:lnTo>
                      <a:pt x="197" y="11"/>
                    </a:lnTo>
                    <a:lnTo>
                      <a:pt x="197" y="12"/>
                    </a:lnTo>
                    <a:lnTo>
                      <a:pt x="199" y="12"/>
                    </a:lnTo>
                    <a:lnTo>
                      <a:pt x="199" y="11"/>
                    </a:lnTo>
                    <a:lnTo>
                      <a:pt x="199" y="10"/>
                    </a:lnTo>
                    <a:lnTo>
                      <a:pt x="200" y="11"/>
                    </a:lnTo>
                    <a:lnTo>
                      <a:pt x="201" y="11"/>
                    </a:lnTo>
                    <a:lnTo>
                      <a:pt x="203" y="11"/>
                    </a:lnTo>
                    <a:lnTo>
                      <a:pt x="204" y="10"/>
                    </a:lnTo>
                    <a:lnTo>
                      <a:pt x="204" y="8"/>
                    </a:lnTo>
                    <a:lnTo>
                      <a:pt x="205" y="8"/>
                    </a:lnTo>
                    <a:lnTo>
                      <a:pt x="207" y="8"/>
                    </a:lnTo>
                    <a:lnTo>
                      <a:pt x="207" y="7"/>
                    </a:lnTo>
                    <a:lnTo>
                      <a:pt x="208" y="7"/>
                    </a:lnTo>
                    <a:lnTo>
                      <a:pt x="209" y="7"/>
                    </a:lnTo>
                    <a:lnTo>
                      <a:pt x="209" y="8"/>
                    </a:lnTo>
                    <a:lnTo>
                      <a:pt x="211" y="8"/>
                    </a:lnTo>
                    <a:lnTo>
                      <a:pt x="212" y="8"/>
                    </a:lnTo>
                    <a:lnTo>
                      <a:pt x="213" y="8"/>
                    </a:lnTo>
                    <a:lnTo>
                      <a:pt x="213" y="7"/>
                    </a:lnTo>
                    <a:lnTo>
                      <a:pt x="214" y="7"/>
                    </a:lnTo>
                    <a:lnTo>
                      <a:pt x="214" y="8"/>
                    </a:lnTo>
                    <a:lnTo>
                      <a:pt x="216" y="8"/>
                    </a:lnTo>
                    <a:lnTo>
                      <a:pt x="217" y="8"/>
                    </a:lnTo>
                    <a:lnTo>
                      <a:pt x="217" y="10"/>
                    </a:lnTo>
                    <a:lnTo>
                      <a:pt x="217" y="11"/>
                    </a:lnTo>
                    <a:lnTo>
                      <a:pt x="218" y="12"/>
                    </a:lnTo>
                    <a:lnTo>
                      <a:pt x="220" y="12"/>
                    </a:lnTo>
                    <a:lnTo>
                      <a:pt x="220" y="11"/>
                    </a:lnTo>
                    <a:lnTo>
                      <a:pt x="220" y="10"/>
                    </a:lnTo>
                    <a:lnTo>
                      <a:pt x="221" y="10"/>
                    </a:lnTo>
                    <a:lnTo>
                      <a:pt x="222" y="10"/>
                    </a:lnTo>
                    <a:lnTo>
                      <a:pt x="224" y="10"/>
                    </a:lnTo>
                    <a:lnTo>
                      <a:pt x="224" y="11"/>
                    </a:lnTo>
                    <a:lnTo>
                      <a:pt x="225" y="11"/>
                    </a:lnTo>
                    <a:lnTo>
                      <a:pt x="225" y="12"/>
                    </a:lnTo>
                    <a:lnTo>
                      <a:pt x="226" y="12"/>
                    </a:lnTo>
                    <a:lnTo>
                      <a:pt x="228" y="12"/>
                    </a:lnTo>
                    <a:lnTo>
                      <a:pt x="226" y="14"/>
                    </a:lnTo>
                    <a:lnTo>
                      <a:pt x="226" y="15"/>
                    </a:lnTo>
                    <a:lnTo>
                      <a:pt x="228" y="15"/>
                    </a:lnTo>
                    <a:lnTo>
                      <a:pt x="228" y="16"/>
                    </a:lnTo>
                    <a:lnTo>
                      <a:pt x="229" y="16"/>
                    </a:lnTo>
                    <a:lnTo>
                      <a:pt x="230" y="16"/>
                    </a:lnTo>
                    <a:lnTo>
                      <a:pt x="230" y="17"/>
                    </a:lnTo>
                    <a:lnTo>
                      <a:pt x="231" y="17"/>
                    </a:lnTo>
                    <a:lnTo>
                      <a:pt x="233" y="16"/>
                    </a:lnTo>
                    <a:lnTo>
                      <a:pt x="233" y="15"/>
                    </a:lnTo>
                    <a:lnTo>
                      <a:pt x="234" y="15"/>
                    </a:lnTo>
                    <a:lnTo>
                      <a:pt x="235" y="15"/>
                    </a:lnTo>
                    <a:lnTo>
                      <a:pt x="235" y="14"/>
                    </a:lnTo>
                    <a:lnTo>
                      <a:pt x="235" y="12"/>
                    </a:lnTo>
                    <a:lnTo>
                      <a:pt x="235" y="11"/>
                    </a:lnTo>
                    <a:lnTo>
                      <a:pt x="237" y="11"/>
                    </a:lnTo>
                    <a:lnTo>
                      <a:pt x="237" y="12"/>
                    </a:lnTo>
                    <a:lnTo>
                      <a:pt x="237" y="14"/>
                    </a:lnTo>
                    <a:lnTo>
                      <a:pt x="237" y="15"/>
                    </a:lnTo>
                    <a:lnTo>
                      <a:pt x="238" y="15"/>
                    </a:lnTo>
                    <a:lnTo>
                      <a:pt x="238" y="16"/>
                    </a:lnTo>
                    <a:lnTo>
                      <a:pt x="237" y="16"/>
                    </a:lnTo>
                    <a:lnTo>
                      <a:pt x="238" y="16"/>
                    </a:lnTo>
                    <a:lnTo>
                      <a:pt x="238" y="17"/>
                    </a:lnTo>
                    <a:lnTo>
                      <a:pt x="238" y="16"/>
                    </a:lnTo>
                    <a:lnTo>
                      <a:pt x="239" y="16"/>
                    </a:lnTo>
                    <a:lnTo>
                      <a:pt x="241" y="16"/>
                    </a:lnTo>
                    <a:lnTo>
                      <a:pt x="241" y="15"/>
                    </a:lnTo>
                    <a:lnTo>
                      <a:pt x="242" y="15"/>
                    </a:lnTo>
                    <a:lnTo>
                      <a:pt x="242" y="14"/>
                    </a:lnTo>
                    <a:lnTo>
                      <a:pt x="243" y="14"/>
                    </a:lnTo>
                    <a:lnTo>
                      <a:pt x="243" y="15"/>
                    </a:lnTo>
                    <a:lnTo>
                      <a:pt x="245" y="15"/>
                    </a:lnTo>
                    <a:lnTo>
                      <a:pt x="245" y="16"/>
                    </a:lnTo>
                    <a:lnTo>
                      <a:pt x="246" y="16"/>
                    </a:lnTo>
                    <a:lnTo>
                      <a:pt x="247" y="16"/>
                    </a:lnTo>
                    <a:lnTo>
                      <a:pt x="247" y="15"/>
                    </a:lnTo>
                    <a:lnTo>
                      <a:pt x="249" y="15"/>
                    </a:lnTo>
                    <a:lnTo>
                      <a:pt x="250" y="15"/>
                    </a:lnTo>
                    <a:lnTo>
                      <a:pt x="251" y="15"/>
                    </a:lnTo>
                    <a:lnTo>
                      <a:pt x="251" y="16"/>
                    </a:lnTo>
                    <a:lnTo>
                      <a:pt x="252" y="16"/>
                    </a:lnTo>
                    <a:lnTo>
                      <a:pt x="252" y="17"/>
                    </a:lnTo>
                    <a:lnTo>
                      <a:pt x="252" y="19"/>
                    </a:lnTo>
                    <a:lnTo>
                      <a:pt x="254" y="19"/>
                    </a:lnTo>
                    <a:lnTo>
                      <a:pt x="255" y="19"/>
                    </a:lnTo>
                    <a:lnTo>
                      <a:pt x="256" y="19"/>
                    </a:lnTo>
                    <a:lnTo>
                      <a:pt x="258" y="19"/>
                    </a:lnTo>
                    <a:lnTo>
                      <a:pt x="258" y="17"/>
                    </a:lnTo>
                    <a:lnTo>
                      <a:pt x="258" y="16"/>
                    </a:lnTo>
                    <a:lnTo>
                      <a:pt x="256" y="16"/>
                    </a:lnTo>
                    <a:lnTo>
                      <a:pt x="256" y="15"/>
                    </a:lnTo>
                    <a:lnTo>
                      <a:pt x="255" y="15"/>
                    </a:lnTo>
                    <a:lnTo>
                      <a:pt x="255" y="14"/>
                    </a:lnTo>
                    <a:lnTo>
                      <a:pt x="254" y="14"/>
                    </a:lnTo>
                    <a:lnTo>
                      <a:pt x="254" y="12"/>
                    </a:lnTo>
                    <a:lnTo>
                      <a:pt x="255" y="12"/>
                    </a:lnTo>
                    <a:lnTo>
                      <a:pt x="255" y="11"/>
                    </a:lnTo>
                    <a:lnTo>
                      <a:pt x="256" y="11"/>
                    </a:lnTo>
                    <a:lnTo>
                      <a:pt x="256" y="12"/>
                    </a:lnTo>
                    <a:lnTo>
                      <a:pt x="258" y="12"/>
                    </a:lnTo>
                    <a:lnTo>
                      <a:pt x="259" y="12"/>
                    </a:lnTo>
                    <a:lnTo>
                      <a:pt x="260" y="12"/>
                    </a:lnTo>
                    <a:lnTo>
                      <a:pt x="260" y="14"/>
                    </a:lnTo>
                    <a:lnTo>
                      <a:pt x="262" y="14"/>
                    </a:lnTo>
                    <a:lnTo>
                      <a:pt x="263" y="14"/>
                    </a:lnTo>
                    <a:lnTo>
                      <a:pt x="264" y="14"/>
                    </a:lnTo>
                    <a:lnTo>
                      <a:pt x="264" y="12"/>
                    </a:lnTo>
                    <a:lnTo>
                      <a:pt x="266" y="12"/>
                    </a:lnTo>
                    <a:lnTo>
                      <a:pt x="277" y="31"/>
                    </a:lnTo>
                    <a:lnTo>
                      <a:pt x="286" y="44"/>
                    </a:lnTo>
                    <a:lnTo>
                      <a:pt x="297" y="61"/>
                    </a:lnTo>
                    <a:lnTo>
                      <a:pt x="298" y="62"/>
                    </a:lnTo>
                    <a:lnTo>
                      <a:pt x="300" y="62"/>
                    </a:lnTo>
                    <a:lnTo>
                      <a:pt x="300" y="61"/>
                    </a:lnTo>
                    <a:lnTo>
                      <a:pt x="301" y="61"/>
                    </a:lnTo>
                    <a:lnTo>
                      <a:pt x="302" y="61"/>
                    </a:lnTo>
                    <a:lnTo>
                      <a:pt x="303" y="61"/>
                    </a:lnTo>
                    <a:lnTo>
                      <a:pt x="303" y="62"/>
                    </a:lnTo>
                    <a:lnTo>
                      <a:pt x="305" y="62"/>
                    </a:lnTo>
                    <a:lnTo>
                      <a:pt x="305" y="63"/>
                    </a:lnTo>
                    <a:lnTo>
                      <a:pt x="305" y="65"/>
                    </a:lnTo>
                    <a:lnTo>
                      <a:pt x="305" y="66"/>
                    </a:lnTo>
                    <a:lnTo>
                      <a:pt x="306" y="67"/>
                    </a:lnTo>
                    <a:lnTo>
                      <a:pt x="306" y="69"/>
                    </a:lnTo>
                    <a:lnTo>
                      <a:pt x="306" y="70"/>
                    </a:lnTo>
                    <a:lnTo>
                      <a:pt x="306" y="69"/>
                    </a:lnTo>
                    <a:lnTo>
                      <a:pt x="307" y="69"/>
                    </a:lnTo>
                    <a:lnTo>
                      <a:pt x="309" y="69"/>
                    </a:lnTo>
                    <a:lnTo>
                      <a:pt x="309" y="70"/>
                    </a:lnTo>
                    <a:lnTo>
                      <a:pt x="310" y="70"/>
                    </a:lnTo>
                    <a:lnTo>
                      <a:pt x="310" y="71"/>
                    </a:lnTo>
                    <a:lnTo>
                      <a:pt x="311" y="72"/>
                    </a:lnTo>
                    <a:lnTo>
                      <a:pt x="313" y="72"/>
                    </a:lnTo>
                    <a:lnTo>
                      <a:pt x="313" y="71"/>
                    </a:lnTo>
                    <a:lnTo>
                      <a:pt x="313" y="72"/>
                    </a:lnTo>
                    <a:lnTo>
                      <a:pt x="314" y="72"/>
                    </a:lnTo>
                    <a:lnTo>
                      <a:pt x="314" y="71"/>
                    </a:lnTo>
                    <a:lnTo>
                      <a:pt x="315" y="71"/>
                    </a:lnTo>
                    <a:lnTo>
                      <a:pt x="317" y="70"/>
                    </a:lnTo>
                    <a:lnTo>
                      <a:pt x="317" y="71"/>
                    </a:lnTo>
                    <a:lnTo>
                      <a:pt x="318" y="71"/>
                    </a:lnTo>
                    <a:lnTo>
                      <a:pt x="318" y="72"/>
                    </a:lnTo>
                    <a:lnTo>
                      <a:pt x="318" y="74"/>
                    </a:lnTo>
                    <a:lnTo>
                      <a:pt x="319" y="74"/>
                    </a:lnTo>
                    <a:lnTo>
                      <a:pt x="319" y="75"/>
                    </a:lnTo>
                    <a:lnTo>
                      <a:pt x="321" y="75"/>
                    </a:lnTo>
                    <a:lnTo>
                      <a:pt x="322" y="75"/>
                    </a:lnTo>
                    <a:lnTo>
                      <a:pt x="322" y="76"/>
                    </a:lnTo>
                    <a:lnTo>
                      <a:pt x="323" y="76"/>
                    </a:lnTo>
                    <a:lnTo>
                      <a:pt x="324" y="76"/>
                    </a:lnTo>
                    <a:lnTo>
                      <a:pt x="326" y="76"/>
                    </a:lnTo>
                    <a:lnTo>
                      <a:pt x="326" y="78"/>
                    </a:lnTo>
                    <a:lnTo>
                      <a:pt x="327" y="78"/>
                    </a:lnTo>
                    <a:lnTo>
                      <a:pt x="327" y="79"/>
                    </a:lnTo>
                    <a:lnTo>
                      <a:pt x="328" y="79"/>
                    </a:lnTo>
                    <a:lnTo>
                      <a:pt x="328" y="80"/>
                    </a:lnTo>
                    <a:lnTo>
                      <a:pt x="328" y="82"/>
                    </a:lnTo>
                    <a:lnTo>
                      <a:pt x="330" y="82"/>
                    </a:lnTo>
                    <a:lnTo>
                      <a:pt x="330" y="83"/>
                    </a:lnTo>
                    <a:lnTo>
                      <a:pt x="331" y="83"/>
                    </a:lnTo>
                    <a:lnTo>
                      <a:pt x="331" y="84"/>
                    </a:lnTo>
                    <a:lnTo>
                      <a:pt x="331" y="86"/>
                    </a:lnTo>
                    <a:lnTo>
                      <a:pt x="331" y="84"/>
                    </a:lnTo>
                    <a:lnTo>
                      <a:pt x="332" y="84"/>
                    </a:lnTo>
                    <a:lnTo>
                      <a:pt x="334" y="84"/>
                    </a:lnTo>
                    <a:lnTo>
                      <a:pt x="335" y="84"/>
                    </a:lnTo>
                    <a:lnTo>
                      <a:pt x="335" y="86"/>
                    </a:lnTo>
                    <a:lnTo>
                      <a:pt x="336" y="87"/>
                    </a:lnTo>
                    <a:lnTo>
                      <a:pt x="336" y="88"/>
                    </a:lnTo>
                    <a:lnTo>
                      <a:pt x="338" y="88"/>
                    </a:lnTo>
                    <a:lnTo>
                      <a:pt x="338" y="89"/>
                    </a:lnTo>
                    <a:lnTo>
                      <a:pt x="339" y="89"/>
                    </a:lnTo>
                    <a:lnTo>
                      <a:pt x="339" y="88"/>
                    </a:lnTo>
                    <a:lnTo>
                      <a:pt x="340" y="88"/>
                    </a:lnTo>
                    <a:lnTo>
                      <a:pt x="341" y="88"/>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4" name="Freeform 41">
                <a:extLst>
                  <a:ext uri="{FF2B5EF4-FFF2-40B4-BE49-F238E27FC236}">
                    <a16:creationId xmlns:a16="http://schemas.microsoft.com/office/drawing/2014/main" id="{F35F913F-3B16-AC48-F405-72C460FFBDFE}"/>
                  </a:ext>
                </a:extLst>
              </p:cNvPr>
              <p:cNvSpPr>
                <a:spLocks/>
              </p:cNvSpPr>
              <p:nvPr/>
            </p:nvSpPr>
            <p:spPr bwMode="auto">
              <a:xfrm>
                <a:off x="4051" y="1339"/>
                <a:ext cx="51" cy="212"/>
              </a:xfrm>
              <a:custGeom>
                <a:avLst/>
                <a:gdLst>
                  <a:gd name="T0" fmla="*/ 10 w 51"/>
                  <a:gd name="T1" fmla="*/ 3 h 212"/>
                  <a:gd name="T2" fmla="*/ 16 w 51"/>
                  <a:gd name="T3" fmla="*/ 4 h 212"/>
                  <a:gd name="T4" fmla="*/ 16 w 51"/>
                  <a:gd name="T5" fmla="*/ 8 h 212"/>
                  <a:gd name="T6" fmla="*/ 21 w 51"/>
                  <a:gd name="T7" fmla="*/ 8 h 212"/>
                  <a:gd name="T8" fmla="*/ 21 w 51"/>
                  <a:gd name="T9" fmla="*/ 13 h 212"/>
                  <a:gd name="T10" fmla="*/ 23 w 51"/>
                  <a:gd name="T11" fmla="*/ 18 h 212"/>
                  <a:gd name="T12" fmla="*/ 25 w 51"/>
                  <a:gd name="T13" fmla="*/ 21 h 212"/>
                  <a:gd name="T14" fmla="*/ 23 w 51"/>
                  <a:gd name="T15" fmla="*/ 26 h 212"/>
                  <a:gd name="T16" fmla="*/ 23 w 51"/>
                  <a:gd name="T17" fmla="*/ 33 h 212"/>
                  <a:gd name="T18" fmla="*/ 29 w 51"/>
                  <a:gd name="T19" fmla="*/ 34 h 212"/>
                  <a:gd name="T20" fmla="*/ 33 w 51"/>
                  <a:gd name="T21" fmla="*/ 38 h 212"/>
                  <a:gd name="T22" fmla="*/ 35 w 51"/>
                  <a:gd name="T23" fmla="*/ 39 h 212"/>
                  <a:gd name="T24" fmla="*/ 38 w 51"/>
                  <a:gd name="T25" fmla="*/ 41 h 212"/>
                  <a:gd name="T26" fmla="*/ 40 w 51"/>
                  <a:gd name="T27" fmla="*/ 42 h 212"/>
                  <a:gd name="T28" fmla="*/ 39 w 51"/>
                  <a:gd name="T29" fmla="*/ 45 h 212"/>
                  <a:gd name="T30" fmla="*/ 43 w 51"/>
                  <a:gd name="T31" fmla="*/ 47 h 212"/>
                  <a:gd name="T32" fmla="*/ 43 w 51"/>
                  <a:gd name="T33" fmla="*/ 51 h 212"/>
                  <a:gd name="T34" fmla="*/ 43 w 51"/>
                  <a:gd name="T35" fmla="*/ 55 h 212"/>
                  <a:gd name="T36" fmla="*/ 43 w 51"/>
                  <a:gd name="T37" fmla="*/ 56 h 212"/>
                  <a:gd name="T38" fmla="*/ 47 w 51"/>
                  <a:gd name="T39" fmla="*/ 59 h 212"/>
                  <a:gd name="T40" fmla="*/ 50 w 51"/>
                  <a:gd name="T41" fmla="*/ 60 h 212"/>
                  <a:gd name="T42" fmla="*/ 50 w 51"/>
                  <a:gd name="T43" fmla="*/ 67 h 212"/>
                  <a:gd name="T44" fmla="*/ 51 w 51"/>
                  <a:gd name="T45" fmla="*/ 70 h 212"/>
                  <a:gd name="T46" fmla="*/ 51 w 51"/>
                  <a:gd name="T47" fmla="*/ 73 h 212"/>
                  <a:gd name="T48" fmla="*/ 50 w 51"/>
                  <a:gd name="T49" fmla="*/ 76 h 212"/>
                  <a:gd name="T50" fmla="*/ 50 w 51"/>
                  <a:gd name="T51" fmla="*/ 77 h 212"/>
                  <a:gd name="T52" fmla="*/ 48 w 51"/>
                  <a:gd name="T53" fmla="*/ 81 h 212"/>
                  <a:gd name="T54" fmla="*/ 37 w 51"/>
                  <a:gd name="T55" fmla="*/ 81 h 212"/>
                  <a:gd name="T56" fmla="*/ 33 w 51"/>
                  <a:gd name="T57" fmla="*/ 88 h 212"/>
                  <a:gd name="T58" fmla="*/ 22 w 51"/>
                  <a:gd name="T59" fmla="*/ 89 h 212"/>
                  <a:gd name="T60" fmla="*/ 18 w 51"/>
                  <a:gd name="T61" fmla="*/ 93 h 212"/>
                  <a:gd name="T62" fmla="*/ 14 w 51"/>
                  <a:gd name="T63" fmla="*/ 97 h 212"/>
                  <a:gd name="T64" fmla="*/ 12 w 51"/>
                  <a:gd name="T65" fmla="*/ 102 h 212"/>
                  <a:gd name="T66" fmla="*/ 9 w 51"/>
                  <a:gd name="T67" fmla="*/ 105 h 212"/>
                  <a:gd name="T68" fmla="*/ 3 w 51"/>
                  <a:gd name="T69" fmla="*/ 109 h 212"/>
                  <a:gd name="T70" fmla="*/ 3 w 51"/>
                  <a:gd name="T71" fmla="*/ 113 h 212"/>
                  <a:gd name="T72" fmla="*/ 10 w 51"/>
                  <a:gd name="T73" fmla="*/ 115 h 212"/>
                  <a:gd name="T74" fmla="*/ 9 w 51"/>
                  <a:gd name="T75" fmla="*/ 121 h 212"/>
                  <a:gd name="T76" fmla="*/ 8 w 51"/>
                  <a:gd name="T77" fmla="*/ 128 h 212"/>
                  <a:gd name="T78" fmla="*/ 3 w 51"/>
                  <a:gd name="T79" fmla="*/ 131 h 212"/>
                  <a:gd name="T80" fmla="*/ 1 w 51"/>
                  <a:gd name="T81" fmla="*/ 143 h 212"/>
                  <a:gd name="T82" fmla="*/ 3 w 51"/>
                  <a:gd name="T83" fmla="*/ 152 h 212"/>
                  <a:gd name="T84" fmla="*/ 5 w 51"/>
                  <a:gd name="T85" fmla="*/ 157 h 212"/>
                  <a:gd name="T86" fmla="*/ 4 w 51"/>
                  <a:gd name="T87" fmla="*/ 162 h 212"/>
                  <a:gd name="T88" fmla="*/ 5 w 51"/>
                  <a:gd name="T89" fmla="*/ 169 h 212"/>
                  <a:gd name="T90" fmla="*/ 10 w 51"/>
                  <a:gd name="T91" fmla="*/ 170 h 212"/>
                  <a:gd name="T92" fmla="*/ 13 w 51"/>
                  <a:gd name="T93" fmla="*/ 174 h 212"/>
                  <a:gd name="T94" fmla="*/ 10 w 51"/>
                  <a:gd name="T95" fmla="*/ 176 h 212"/>
                  <a:gd name="T96" fmla="*/ 10 w 51"/>
                  <a:gd name="T97" fmla="*/ 182 h 212"/>
                  <a:gd name="T98" fmla="*/ 12 w 51"/>
                  <a:gd name="T99" fmla="*/ 186 h 212"/>
                  <a:gd name="T100" fmla="*/ 12 w 51"/>
                  <a:gd name="T101" fmla="*/ 190 h 212"/>
                  <a:gd name="T102" fmla="*/ 13 w 51"/>
                  <a:gd name="T103" fmla="*/ 194 h 212"/>
                  <a:gd name="T104" fmla="*/ 14 w 51"/>
                  <a:gd name="T105" fmla="*/ 198 h 212"/>
                  <a:gd name="T106" fmla="*/ 14 w 51"/>
                  <a:gd name="T107" fmla="*/ 202 h 212"/>
                  <a:gd name="T108" fmla="*/ 16 w 51"/>
                  <a:gd name="T109" fmla="*/ 207 h 212"/>
                  <a:gd name="T110" fmla="*/ 16 w 51"/>
                  <a:gd name="T111" fmla="*/ 21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 h="212">
                    <a:moveTo>
                      <a:pt x="6" y="0"/>
                    </a:moveTo>
                    <a:lnTo>
                      <a:pt x="8" y="1"/>
                    </a:lnTo>
                    <a:lnTo>
                      <a:pt x="9" y="1"/>
                    </a:lnTo>
                    <a:lnTo>
                      <a:pt x="9" y="3"/>
                    </a:lnTo>
                    <a:lnTo>
                      <a:pt x="10" y="3"/>
                    </a:lnTo>
                    <a:lnTo>
                      <a:pt x="12" y="1"/>
                    </a:lnTo>
                    <a:lnTo>
                      <a:pt x="12" y="3"/>
                    </a:lnTo>
                    <a:lnTo>
                      <a:pt x="13" y="3"/>
                    </a:lnTo>
                    <a:lnTo>
                      <a:pt x="14" y="3"/>
                    </a:lnTo>
                    <a:lnTo>
                      <a:pt x="16" y="4"/>
                    </a:lnTo>
                    <a:lnTo>
                      <a:pt x="16" y="5"/>
                    </a:lnTo>
                    <a:lnTo>
                      <a:pt x="14" y="5"/>
                    </a:lnTo>
                    <a:lnTo>
                      <a:pt x="14" y="7"/>
                    </a:lnTo>
                    <a:lnTo>
                      <a:pt x="16" y="7"/>
                    </a:lnTo>
                    <a:lnTo>
                      <a:pt x="16" y="8"/>
                    </a:lnTo>
                    <a:lnTo>
                      <a:pt x="17" y="8"/>
                    </a:lnTo>
                    <a:lnTo>
                      <a:pt x="18" y="8"/>
                    </a:lnTo>
                    <a:lnTo>
                      <a:pt x="20" y="7"/>
                    </a:lnTo>
                    <a:lnTo>
                      <a:pt x="20" y="8"/>
                    </a:lnTo>
                    <a:lnTo>
                      <a:pt x="21" y="8"/>
                    </a:lnTo>
                    <a:lnTo>
                      <a:pt x="21" y="9"/>
                    </a:lnTo>
                    <a:lnTo>
                      <a:pt x="22" y="9"/>
                    </a:lnTo>
                    <a:lnTo>
                      <a:pt x="22" y="11"/>
                    </a:lnTo>
                    <a:lnTo>
                      <a:pt x="21" y="11"/>
                    </a:lnTo>
                    <a:lnTo>
                      <a:pt x="21" y="13"/>
                    </a:lnTo>
                    <a:lnTo>
                      <a:pt x="21" y="15"/>
                    </a:lnTo>
                    <a:lnTo>
                      <a:pt x="21" y="16"/>
                    </a:lnTo>
                    <a:lnTo>
                      <a:pt x="22" y="16"/>
                    </a:lnTo>
                    <a:lnTo>
                      <a:pt x="22" y="17"/>
                    </a:lnTo>
                    <a:lnTo>
                      <a:pt x="23" y="18"/>
                    </a:lnTo>
                    <a:lnTo>
                      <a:pt x="23" y="20"/>
                    </a:lnTo>
                    <a:lnTo>
                      <a:pt x="22" y="20"/>
                    </a:lnTo>
                    <a:lnTo>
                      <a:pt x="23" y="20"/>
                    </a:lnTo>
                    <a:lnTo>
                      <a:pt x="23" y="21"/>
                    </a:lnTo>
                    <a:lnTo>
                      <a:pt x="25" y="21"/>
                    </a:lnTo>
                    <a:lnTo>
                      <a:pt x="25" y="22"/>
                    </a:lnTo>
                    <a:lnTo>
                      <a:pt x="23" y="22"/>
                    </a:lnTo>
                    <a:lnTo>
                      <a:pt x="23" y="24"/>
                    </a:lnTo>
                    <a:lnTo>
                      <a:pt x="23" y="25"/>
                    </a:lnTo>
                    <a:lnTo>
                      <a:pt x="23" y="26"/>
                    </a:lnTo>
                    <a:lnTo>
                      <a:pt x="23" y="28"/>
                    </a:lnTo>
                    <a:lnTo>
                      <a:pt x="23" y="29"/>
                    </a:lnTo>
                    <a:lnTo>
                      <a:pt x="23" y="30"/>
                    </a:lnTo>
                    <a:lnTo>
                      <a:pt x="23" y="32"/>
                    </a:lnTo>
                    <a:lnTo>
                      <a:pt x="23" y="33"/>
                    </a:lnTo>
                    <a:lnTo>
                      <a:pt x="23" y="34"/>
                    </a:lnTo>
                    <a:lnTo>
                      <a:pt x="25" y="34"/>
                    </a:lnTo>
                    <a:lnTo>
                      <a:pt x="26" y="34"/>
                    </a:lnTo>
                    <a:lnTo>
                      <a:pt x="27" y="34"/>
                    </a:lnTo>
                    <a:lnTo>
                      <a:pt x="29" y="34"/>
                    </a:lnTo>
                    <a:lnTo>
                      <a:pt x="30" y="35"/>
                    </a:lnTo>
                    <a:lnTo>
                      <a:pt x="31" y="35"/>
                    </a:lnTo>
                    <a:lnTo>
                      <a:pt x="31" y="37"/>
                    </a:lnTo>
                    <a:lnTo>
                      <a:pt x="33" y="37"/>
                    </a:lnTo>
                    <a:lnTo>
                      <a:pt x="33" y="38"/>
                    </a:lnTo>
                    <a:lnTo>
                      <a:pt x="33" y="37"/>
                    </a:lnTo>
                    <a:lnTo>
                      <a:pt x="34" y="37"/>
                    </a:lnTo>
                    <a:lnTo>
                      <a:pt x="35" y="37"/>
                    </a:lnTo>
                    <a:lnTo>
                      <a:pt x="35" y="38"/>
                    </a:lnTo>
                    <a:lnTo>
                      <a:pt x="35" y="39"/>
                    </a:lnTo>
                    <a:lnTo>
                      <a:pt x="37" y="39"/>
                    </a:lnTo>
                    <a:lnTo>
                      <a:pt x="38" y="39"/>
                    </a:lnTo>
                    <a:lnTo>
                      <a:pt x="39" y="39"/>
                    </a:lnTo>
                    <a:lnTo>
                      <a:pt x="38" y="39"/>
                    </a:lnTo>
                    <a:lnTo>
                      <a:pt x="38" y="41"/>
                    </a:lnTo>
                    <a:lnTo>
                      <a:pt x="38" y="42"/>
                    </a:lnTo>
                    <a:lnTo>
                      <a:pt x="38" y="43"/>
                    </a:lnTo>
                    <a:lnTo>
                      <a:pt x="39" y="43"/>
                    </a:lnTo>
                    <a:lnTo>
                      <a:pt x="40" y="43"/>
                    </a:lnTo>
                    <a:lnTo>
                      <a:pt x="40" y="42"/>
                    </a:lnTo>
                    <a:lnTo>
                      <a:pt x="42" y="42"/>
                    </a:lnTo>
                    <a:lnTo>
                      <a:pt x="42" y="43"/>
                    </a:lnTo>
                    <a:lnTo>
                      <a:pt x="40" y="43"/>
                    </a:lnTo>
                    <a:lnTo>
                      <a:pt x="40" y="45"/>
                    </a:lnTo>
                    <a:lnTo>
                      <a:pt x="39" y="45"/>
                    </a:lnTo>
                    <a:lnTo>
                      <a:pt x="40" y="45"/>
                    </a:lnTo>
                    <a:lnTo>
                      <a:pt x="42" y="45"/>
                    </a:lnTo>
                    <a:lnTo>
                      <a:pt x="42" y="46"/>
                    </a:lnTo>
                    <a:lnTo>
                      <a:pt x="43" y="46"/>
                    </a:lnTo>
                    <a:lnTo>
                      <a:pt x="43" y="47"/>
                    </a:lnTo>
                    <a:lnTo>
                      <a:pt x="43" y="49"/>
                    </a:lnTo>
                    <a:lnTo>
                      <a:pt x="44" y="49"/>
                    </a:lnTo>
                    <a:lnTo>
                      <a:pt x="43" y="49"/>
                    </a:lnTo>
                    <a:lnTo>
                      <a:pt x="43" y="50"/>
                    </a:lnTo>
                    <a:lnTo>
                      <a:pt x="43" y="51"/>
                    </a:lnTo>
                    <a:lnTo>
                      <a:pt x="43" y="52"/>
                    </a:lnTo>
                    <a:lnTo>
                      <a:pt x="44" y="52"/>
                    </a:lnTo>
                    <a:lnTo>
                      <a:pt x="43" y="52"/>
                    </a:lnTo>
                    <a:lnTo>
                      <a:pt x="43" y="54"/>
                    </a:lnTo>
                    <a:lnTo>
                      <a:pt x="43" y="55"/>
                    </a:lnTo>
                    <a:lnTo>
                      <a:pt x="43" y="56"/>
                    </a:lnTo>
                    <a:lnTo>
                      <a:pt x="44" y="56"/>
                    </a:lnTo>
                    <a:lnTo>
                      <a:pt x="44" y="55"/>
                    </a:lnTo>
                    <a:lnTo>
                      <a:pt x="44" y="56"/>
                    </a:lnTo>
                    <a:lnTo>
                      <a:pt x="43" y="56"/>
                    </a:lnTo>
                    <a:lnTo>
                      <a:pt x="43" y="58"/>
                    </a:lnTo>
                    <a:lnTo>
                      <a:pt x="44" y="58"/>
                    </a:lnTo>
                    <a:lnTo>
                      <a:pt x="46" y="58"/>
                    </a:lnTo>
                    <a:lnTo>
                      <a:pt x="47" y="58"/>
                    </a:lnTo>
                    <a:lnTo>
                      <a:pt x="47" y="59"/>
                    </a:lnTo>
                    <a:lnTo>
                      <a:pt x="46" y="59"/>
                    </a:lnTo>
                    <a:lnTo>
                      <a:pt x="46" y="60"/>
                    </a:lnTo>
                    <a:lnTo>
                      <a:pt x="47" y="60"/>
                    </a:lnTo>
                    <a:lnTo>
                      <a:pt x="48" y="60"/>
                    </a:lnTo>
                    <a:lnTo>
                      <a:pt x="50" y="60"/>
                    </a:lnTo>
                    <a:lnTo>
                      <a:pt x="50" y="62"/>
                    </a:lnTo>
                    <a:lnTo>
                      <a:pt x="50" y="63"/>
                    </a:lnTo>
                    <a:lnTo>
                      <a:pt x="50" y="64"/>
                    </a:lnTo>
                    <a:lnTo>
                      <a:pt x="50" y="66"/>
                    </a:lnTo>
                    <a:lnTo>
                      <a:pt x="50" y="67"/>
                    </a:lnTo>
                    <a:lnTo>
                      <a:pt x="51" y="67"/>
                    </a:lnTo>
                    <a:lnTo>
                      <a:pt x="50" y="67"/>
                    </a:lnTo>
                    <a:lnTo>
                      <a:pt x="50" y="68"/>
                    </a:lnTo>
                    <a:lnTo>
                      <a:pt x="50" y="70"/>
                    </a:lnTo>
                    <a:lnTo>
                      <a:pt x="51" y="70"/>
                    </a:lnTo>
                    <a:lnTo>
                      <a:pt x="51" y="71"/>
                    </a:lnTo>
                    <a:lnTo>
                      <a:pt x="50" y="71"/>
                    </a:lnTo>
                    <a:lnTo>
                      <a:pt x="50" y="72"/>
                    </a:lnTo>
                    <a:lnTo>
                      <a:pt x="50" y="73"/>
                    </a:lnTo>
                    <a:lnTo>
                      <a:pt x="51" y="73"/>
                    </a:lnTo>
                    <a:lnTo>
                      <a:pt x="50" y="73"/>
                    </a:lnTo>
                    <a:lnTo>
                      <a:pt x="50" y="75"/>
                    </a:lnTo>
                    <a:lnTo>
                      <a:pt x="51" y="75"/>
                    </a:lnTo>
                    <a:lnTo>
                      <a:pt x="50" y="75"/>
                    </a:lnTo>
                    <a:lnTo>
                      <a:pt x="50" y="76"/>
                    </a:lnTo>
                    <a:lnTo>
                      <a:pt x="51" y="76"/>
                    </a:lnTo>
                    <a:lnTo>
                      <a:pt x="50" y="76"/>
                    </a:lnTo>
                    <a:lnTo>
                      <a:pt x="51" y="76"/>
                    </a:lnTo>
                    <a:lnTo>
                      <a:pt x="51" y="77"/>
                    </a:lnTo>
                    <a:lnTo>
                      <a:pt x="50" y="77"/>
                    </a:lnTo>
                    <a:lnTo>
                      <a:pt x="50" y="79"/>
                    </a:lnTo>
                    <a:lnTo>
                      <a:pt x="51" y="79"/>
                    </a:lnTo>
                    <a:lnTo>
                      <a:pt x="51" y="80"/>
                    </a:lnTo>
                    <a:lnTo>
                      <a:pt x="50" y="80"/>
                    </a:lnTo>
                    <a:lnTo>
                      <a:pt x="48" y="81"/>
                    </a:lnTo>
                    <a:lnTo>
                      <a:pt x="47" y="81"/>
                    </a:lnTo>
                    <a:lnTo>
                      <a:pt x="46" y="81"/>
                    </a:lnTo>
                    <a:lnTo>
                      <a:pt x="44" y="81"/>
                    </a:lnTo>
                    <a:lnTo>
                      <a:pt x="40" y="81"/>
                    </a:lnTo>
                    <a:lnTo>
                      <a:pt x="37" y="81"/>
                    </a:lnTo>
                    <a:lnTo>
                      <a:pt x="34" y="83"/>
                    </a:lnTo>
                    <a:lnTo>
                      <a:pt x="34" y="84"/>
                    </a:lnTo>
                    <a:lnTo>
                      <a:pt x="34" y="85"/>
                    </a:lnTo>
                    <a:lnTo>
                      <a:pt x="34" y="87"/>
                    </a:lnTo>
                    <a:lnTo>
                      <a:pt x="33" y="88"/>
                    </a:lnTo>
                    <a:lnTo>
                      <a:pt x="31" y="89"/>
                    </a:lnTo>
                    <a:lnTo>
                      <a:pt x="29" y="89"/>
                    </a:lnTo>
                    <a:lnTo>
                      <a:pt x="26" y="89"/>
                    </a:lnTo>
                    <a:lnTo>
                      <a:pt x="25" y="89"/>
                    </a:lnTo>
                    <a:lnTo>
                      <a:pt x="22" y="89"/>
                    </a:lnTo>
                    <a:lnTo>
                      <a:pt x="20" y="89"/>
                    </a:lnTo>
                    <a:lnTo>
                      <a:pt x="18" y="89"/>
                    </a:lnTo>
                    <a:lnTo>
                      <a:pt x="18" y="90"/>
                    </a:lnTo>
                    <a:lnTo>
                      <a:pt x="18" y="92"/>
                    </a:lnTo>
                    <a:lnTo>
                      <a:pt x="18" y="93"/>
                    </a:lnTo>
                    <a:lnTo>
                      <a:pt x="18" y="94"/>
                    </a:lnTo>
                    <a:lnTo>
                      <a:pt x="17" y="94"/>
                    </a:lnTo>
                    <a:lnTo>
                      <a:pt x="17" y="96"/>
                    </a:lnTo>
                    <a:lnTo>
                      <a:pt x="16" y="97"/>
                    </a:lnTo>
                    <a:lnTo>
                      <a:pt x="14" y="97"/>
                    </a:lnTo>
                    <a:lnTo>
                      <a:pt x="14" y="98"/>
                    </a:lnTo>
                    <a:lnTo>
                      <a:pt x="14" y="100"/>
                    </a:lnTo>
                    <a:lnTo>
                      <a:pt x="14" y="101"/>
                    </a:lnTo>
                    <a:lnTo>
                      <a:pt x="13" y="102"/>
                    </a:lnTo>
                    <a:lnTo>
                      <a:pt x="12" y="102"/>
                    </a:lnTo>
                    <a:lnTo>
                      <a:pt x="12" y="104"/>
                    </a:lnTo>
                    <a:lnTo>
                      <a:pt x="12" y="105"/>
                    </a:lnTo>
                    <a:lnTo>
                      <a:pt x="10" y="105"/>
                    </a:lnTo>
                    <a:lnTo>
                      <a:pt x="9" y="104"/>
                    </a:lnTo>
                    <a:lnTo>
                      <a:pt x="9" y="105"/>
                    </a:lnTo>
                    <a:lnTo>
                      <a:pt x="6" y="105"/>
                    </a:lnTo>
                    <a:lnTo>
                      <a:pt x="5" y="105"/>
                    </a:lnTo>
                    <a:lnTo>
                      <a:pt x="4" y="106"/>
                    </a:lnTo>
                    <a:lnTo>
                      <a:pt x="3" y="107"/>
                    </a:lnTo>
                    <a:lnTo>
                      <a:pt x="3" y="109"/>
                    </a:lnTo>
                    <a:lnTo>
                      <a:pt x="1" y="109"/>
                    </a:lnTo>
                    <a:lnTo>
                      <a:pt x="3" y="110"/>
                    </a:lnTo>
                    <a:lnTo>
                      <a:pt x="1" y="110"/>
                    </a:lnTo>
                    <a:lnTo>
                      <a:pt x="3" y="111"/>
                    </a:lnTo>
                    <a:lnTo>
                      <a:pt x="3" y="113"/>
                    </a:lnTo>
                    <a:lnTo>
                      <a:pt x="4" y="113"/>
                    </a:lnTo>
                    <a:lnTo>
                      <a:pt x="5" y="114"/>
                    </a:lnTo>
                    <a:lnTo>
                      <a:pt x="6" y="117"/>
                    </a:lnTo>
                    <a:lnTo>
                      <a:pt x="8" y="117"/>
                    </a:lnTo>
                    <a:lnTo>
                      <a:pt x="10" y="115"/>
                    </a:lnTo>
                    <a:lnTo>
                      <a:pt x="10" y="117"/>
                    </a:lnTo>
                    <a:lnTo>
                      <a:pt x="10" y="118"/>
                    </a:lnTo>
                    <a:lnTo>
                      <a:pt x="9" y="118"/>
                    </a:lnTo>
                    <a:lnTo>
                      <a:pt x="8" y="119"/>
                    </a:lnTo>
                    <a:lnTo>
                      <a:pt x="9" y="121"/>
                    </a:lnTo>
                    <a:lnTo>
                      <a:pt x="9" y="123"/>
                    </a:lnTo>
                    <a:lnTo>
                      <a:pt x="9" y="126"/>
                    </a:lnTo>
                    <a:lnTo>
                      <a:pt x="9" y="127"/>
                    </a:lnTo>
                    <a:lnTo>
                      <a:pt x="9" y="128"/>
                    </a:lnTo>
                    <a:lnTo>
                      <a:pt x="8" y="128"/>
                    </a:lnTo>
                    <a:lnTo>
                      <a:pt x="8" y="131"/>
                    </a:lnTo>
                    <a:lnTo>
                      <a:pt x="6" y="131"/>
                    </a:lnTo>
                    <a:lnTo>
                      <a:pt x="5" y="130"/>
                    </a:lnTo>
                    <a:lnTo>
                      <a:pt x="4" y="131"/>
                    </a:lnTo>
                    <a:lnTo>
                      <a:pt x="3" y="131"/>
                    </a:lnTo>
                    <a:lnTo>
                      <a:pt x="4" y="135"/>
                    </a:lnTo>
                    <a:lnTo>
                      <a:pt x="3" y="139"/>
                    </a:lnTo>
                    <a:lnTo>
                      <a:pt x="3" y="142"/>
                    </a:lnTo>
                    <a:lnTo>
                      <a:pt x="3" y="143"/>
                    </a:lnTo>
                    <a:lnTo>
                      <a:pt x="1" y="143"/>
                    </a:lnTo>
                    <a:lnTo>
                      <a:pt x="1" y="144"/>
                    </a:lnTo>
                    <a:lnTo>
                      <a:pt x="0" y="147"/>
                    </a:lnTo>
                    <a:lnTo>
                      <a:pt x="1" y="149"/>
                    </a:lnTo>
                    <a:lnTo>
                      <a:pt x="3" y="151"/>
                    </a:lnTo>
                    <a:lnTo>
                      <a:pt x="3" y="152"/>
                    </a:lnTo>
                    <a:lnTo>
                      <a:pt x="3" y="155"/>
                    </a:lnTo>
                    <a:lnTo>
                      <a:pt x="3" y="156"/>
                    </a:lnTo>
                    <a:lnTo>
                      <a:pt x="3" y="157"/>
                    </a:lnTo>
                    <a:lnTo>
                      <a:pt x="4" y="157"/>
                    </a:lnTo>
                    <a:lnTo>
                      <a:pt x="5" y="157"/>
                    </a:lnTo>
                    <a:lnTo>
                      <a:pt x="5" y="159"/>
                    </a:lnTo>
                    <a:lnTo>
                      <a:pt x="5" y="160"/>
                    </a:lnTo>
                    <a:lnTo>
                      <a:pt x="5" y="161"/>
                    </a:lnTo>
                    <a:lnTo>
                      <a:pt x="4" y="161"/>
                    </a:lnTo>
                    <a:lnTo>
                      <a:pt x="4" y="162"/>
                    </a:lnTo>
                    <a:lnTo>
                      <a:pt x="5" y="162"/>
                    </a:lnTo>
                    <a:lnTo>
                      <a:pt x="4" y="164"/>
                    </a:lnTo>
                    <a:lnTo>
                      <a:pt x="4" y="165"/>
                    </a:lnTo>
                    <a:lnTo>
                      <a:pt x="5" y="168"/>
                    </a:lnTo>
                    <a:lnTo>
                      <a:pt x="5" y="169"/>
                    </a:lnTo>
                    <a:lnTo>
                      <a:pt x="6" y="169"/>
                    </a:lnTo>
                    <a:lnTo>
                      <a:pt x="8" y="169"/>
                    </a:lnTo>
                    <a:lnTo>
                      <a:pt x="9" y="169"/>
                    </a:lnTo>
                    <a:lnTo>
                      <a:pt x="9" y="170"/>
                    </a:lnTo>
                    <a:lnTo>
                      <a:pt x="10" y="170"/>
                    </a:lnTo>
                    <a:lnTo>
                      <a:pt x="10" y="172"/>
                    </a:lnTo>
                    <a:lnTo>
                      <a:pt x="10" y="173"/>
                    </a:lnTo>
                    <a:lnTo>
                      <a:pt x="12" y="173"/>
                    </a:lnTo>
                    <a:lnTo>
                      <a:pt x="13" y="173"/>
                    </a:lnTo>
                    <a:lnTo>
                      <a:pt x="13" y="174"/>
                    </a:lnTo>
                    <a:lnTo>
                      <a:pt x="13" y="176"/>
                    </a:lnTo>
                    <a:lnTo>
                      <a:pt x="12" y="176"/>
                    </a:lnTo>
                    <a:lnTo>
                      <a:pt x="12" y="177"/>
                    </a:lnTo>
                    <a:lnTo>
                      <a:pt x="12" y="176"/>
                    </a:lnTo>
                    <a:lnTo>
                      <a:pt x="10" y="176"/>
                    </a:lnTo>
                    <a:lnTo>
                      <a:pt x="10" y="177"/>
                    </a:lnTo>
                    <a:lnTo>
                      <a:pt x="10" y="178"/>
                    </a:lnTo>
                    <a:lnTo>
                      <a:pt x="10" y="179"/>
                    </a:lnTo>
                    <a:lnTo>
                      <a:pt x="10" y="181"/>
                    </a:lnTo>
                    <a:lnTo>
                      <a:pt x="10" y="182"/>
                    </a:lnTo>
                    <a:lnTo>
                      <a:pt x="12" y="182"/>
                    </a:lnTo>
                    <a:lnTo>
                      <a:pt x="12" y="183"/>
                    </a:lnTo>
                    <a:lnTo>
                      <a:pt x="12" y="185"/>
                    </a:lnTo>
                    <a:lnTo>
                      <a:pt x="10" y="185"/>
                    </a:lnTo>
                    <a:lnTo>
                      <a:pt x="12" y="186"/>
                    </a:lnTo>
                    <a:lnTo>
                      <a:pt x="12" y="187"/>
                    </a:lnTo>
                    <a:lnTo>
                      <a:pt x="10" y="187"/>
                    </a:lnTo>
                    <a:lnTo>
                      <a:pt x="12" y="187"/>
                    </a:lnTo>
                    <a:lnTo>
                      <a:pt x="12" y="189"/>
                    </a:lnTo>
                    <a:lnTo>
                      <a:pt x="12" y="190"/>
                    </a:lnTo>
                    <a:lnTo>
                      <a:pt x="13" y="190"/>
                    </a:lnTo>
                    <a:lnTo>
                      <a:pt x="13" y="191"/>
                    </a:lnTo>
                    <a:lnTo>
                      <a:pt x="13" y="193"/>
                    </a:lnTo>
                    <a:lnTo>
                      <a:pt x="14" y="193"/>
                    </a:lnTo>
                    <a:lnTo>
                      <a:pt x="13" y="194"/>
                    </a:lnTo>
                    <a:lnTo>
                      <a:pt x="13" y="195"/>
                    </a:lnTo>
                    <a:lnTo>
                      <a:pt x="14" y="195"/>
                    </a:lnTo>
                    <a:lnTo>
                      <a:pt x="13" y="196"/>
                    </a:lnTo>
                    <a:lnTo>
                      <a:pt x="14" y="196"/>
                    </a:lnTo>
                    <a:lnTo>
                      <a:pt x="14" y="198"/>
                    </a:lnTo>
                    <a:lnTo>
                      <a:pt x="13" y="198"/>
                    </a:lnTo>
                    <a:lnTo>
                      <a:pt x="13" y="199"/>
                    </a:lnTo>
                    <a:lnTo>
                      <a:pt x="13" y="200"/>
                    </a:lnTo>
                    <a:lnTo>
                      <a:pt x="13" y="202"/>
                    </a:lnTo>
                    <a:lnTo>
                      <a:pt x="14" y="202"/>
                    </a:lnTo>
                    <a:lnTo>
                      <a:pt x="14" y="203"/>
                    </a:lnTo>
                    <a:lnTo>
                      <a:pt x="14" y="204"/>
                    </a:lnTo>
                    <a:lnTo>
                      <a:pt x="16" y="204"/>
                    </a:lnTo>
                    <a:lnTo>
                      <a:pt x="16" y="206"/>
                    </a:lnTo>
                    <a:lnTo>
                      <a:pt x="16" y="207"/>
                    </a:lnTo>
                    <a:lnTo>
                      <a:pt x="14" y="207"/>
                    </a:lnTo>
                    <a:lnTo>
                      <a:pt x="16" y="207"/>
                    </a:lnTo>
                    <a:lnTo>
                      <a:pt x="17" y="208"/>
                    </a:lnTo>
                    <a:lnTo>
                      <a:pt x="16" y="208"/>
                    </a:lnTo>
                    <a:lnTo>
                      <a:pt x="16" y="210"/>
                    </a:lnTo>
                    <a:lnTo>
                      <a:pt x="16" y="211"/>
                    </a:lnTo>
                    <a:lnTo>
                      <a:pt x="16" y="212"/>
                    </a:lnTo>
                    <a:lnTo>
                      <a:pt x="14" y="212"/>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5" name="Freeform 42">
                <a:extLst>
                  <a:ext uri="{FF2B5EF4-FFF2-40B4-BE49-F238E27FC236}">
                    <a16:creationId xmlns:a16="http://schemas.microsoft.com/office/drawing/2014/main" id="{662AA1D4-B249-ECD1-64B1-4FDCDA48C772}"/>
                  </a:ext>
                </a:extLst>
              </p:cNvPr>
              <p:cNvSpPr>
                <a:spLocks/>
              </p:cNvSpPr>
              <p:nvPr/>
            </p:nvSpPr>
            <p:spPr bwMode="auto">
              <a:xfrm>
                <a:off x="2894" y="795"/>
                <a:ext cx="907" cy="725"/>
              </a:xfrm>
              <a:custGeom>
                <a:avLst/>
                <a:gdLst>
                  <a:gd name="T0" fmla="*/ 525 w 907"/>
                  <a:gd name="T1" fmla="*/ 586 h 725"/>
                  <a:gd name="T2" fmla="*/ 536 w 907"/>
                  <a:gd name="T3" fmla="*/ 559 h 725"/>
                  <a:gd name="T4" fmla="*/ 560 w 907"/>
                  <a:gd name="T5" fmla="*/ 534 h 725"/>
                  <a:gd name="T6" fmla="*/ 510 w 907"/>
                  <a:gd name="T7" fmla="*/ 475 h 725"/>
                  <a:gd name="T8" fmla="*/ 446 w 907"/>
                  <a:gd name="T9" fmla="*/ 462 h 725"/>
                  <a:gd name="T10" fmla="*/ 390 w 907"/>
                  <a:gd name="T11" fmla="*/ 484 h 725"/>
                  <a:gd name="T12" fmla="*/ 322 w 907"/>
                  <a:gd name="T13" fmla="*/ 496 h 725"/>
                  <a:gd name="T14" fmla="*/ 301 w 907"/>
                  <a:gd name="T15" fmla="*/ 582 h 725"/>
                  <a:gd name="T16" fmla="*/ 354 w 907"/>
                  <a:gd name="T17" fmla="*/ 625 h 725"/>
                  <a:gd name="T18" fmla="*/ 292 w 907"/>
                  <a:gd name="T19" fmla="*/ 650 h 725"/>
                  <a:gd name="T20" fmla="*/ 218 w 907"/>
                  <a:gd name="T21" fmla="*/ 666 h 725"/>
                  <a:gd name="T22" fmla="*/ 186 w 907"/>
                  <a:gd name="T23" fmla="*/ 625 h 725"/>
                  <a:gd name="T24" fmla="*/ 158 w 907"/>
                  <a:gd name="T25" fmla="*/ 581 h 725"/>
                  <a:gd name="T26" fmla="*/ 135 w 907"/>
                  <a:gd name="T27" fmla="*/ 531 h 725"/>
                  <a:gd name="T28" fmla="*/ 100 w 907"/>
                  <a:gd name="T29" fmla="*/ 481 h 725"/>
                  <a:gd name="T30" fmla="*/ 53 w 907"/>
                  <a:gd name="T31" fmla="*/ 449 h 725"/>
                  <a:gd name="T32" fmla="*/ 45 w 907"/>
                  <a:gd name="T33" fmla="*/ 400 h 725"/>
                  <a:gd name="T34" fmla="*/ 13 w 907"/>
                  <a:gd name="T35" fmla="*/ 370 h 725"/>
                  <a:gd name="T36" fmla="*/ 6 w 907"/>
                  <a:gd name="T37" fmla="*/ 327 h 725"/>
                  <a:gd name="T38" fmla="*/ 34 w 907"/>
                  <a:gd name="T39" fmla="*/ 280 h 725"/>
                  <a:gd name="T40" fmla="*/ 32 w 907"/>
                  <a:gd name="T41" fmla="*/ 222 h 725"/>
                  <a:gd name="T42" fmla="*/ 13 w 907"/>
                  <a:gd name="T43" fmla="*/ 158 h 725"/>
                  <a:gd name="T44" fmla="*/ 60 w 907"/>
                  <a:gd name="T45" fmla="*/ 153 h 725"/>
                  <a:gd name="T46" fmla="*/ 244 w 907"/>
                  <a:gd name="T47" fmla="*/ 110 h 725"/>
                  <a:gd name="T48" fmla="*/ 370 w 907"/>
                  <a:gd name="T49" fmla="*/ 70 h 725"/>
                  <a:gd name="T50" fmla="*/ 375 w 907"/>
                  <a:gd name="T51" fmla="*/ 22 h 725"/>
                  <a:gd name="T52" fmla="*/ 412 w 907"/>
                  <a:gd name="T53" fmla="*/ 6 h 725"/>
                  <a:gd name="T54" fmla="*/ 464 w 907"/>
                  <a:gd name="T55" fmla="*/ 1 h 725"/>
                  <a:gd name="T56" fmla="*/ 523 w 907"/>
                  <a:gd name="T57" fmla="*/ 23 h 725"/>
                  <a:gd name="T58" fmla="*/ 565 w 907"/>
                  <a:gd name="T59" fmla="*/ 45 h 725"/>
                  <a:gd name="T60" fmla="*/ 551 w 907"/>
                  <a:gd name="T61" fmla="*/ 70 h 725"/>
                  <a:gd name="T62" fmla="*/ 548 w 907"/>
                  <a:gd name="T63" fmla="*/ 104 h 725"/>
                  <a:gd name="T64" fmla="*/ 506 w 907"/>
                  <a:gd name="T65" fmla="*/ 95 h 725"/>
                  <a:gd name="T66" fmla="*/ 496 w 907"/>
                  <a:gd name="T67" fmla="*/ 136 h 725"/>
                  <a:gd name="T68" fmla="*/ 488 w 907"/>
                  <a:gd name="T69" fmla="*/ 174 h 725"/>
                  <a:gd name="T70" fmla="*/ 525 w 907"/>
                  <a:gd name="T71" fmla="*/ 252 h 725"/>
                  <a:gd name="T72" fmla="*/ 539 w 907"/>
                  <a:gd name="T73" fmla="*/ 276 h 725"/>
                  <a:gd name="T74" fmla="*/ 572 w 907"/>
                  <a:gd name="T75" fmla="*/ 269 h 725"/>
                  <a:gd name="T76" fmla="*/ 604 w 907"/>
                  <a:gd name="T77" fmla="*/ 264 h 725"/>
                  <a:gd name="T78" fmla="*/ 653 w 907"/>
                  <a:gd name="T79" fmla="*/ 272 h 725"/>
                  <a:gd name="T80" fmla="*/ 701 w 907"/>
                  <a:gd name="T81" fmla="*/ 278 h 725"/>
                  <a:gd name="T82" fmla="*/ 728 w 907"/>
                  <a:gd name="T83" fmla="*/ 269 h 725"/>
                  <a:gd name="T84" fmla="*/ 768 w 907"/>
                  <a:gd name="T85" fmla="*/ 284 h 725"/>
                  <a:gd name="T86" fmla="*/ 826 w 907"/>
                  <a:gd name="T87" fmla="*/ 299 h 725"/>
                  <a:gd name="T88" fmla="*/ 858 w 907"/>
                  <a:gd name="T89" fmla="*/ 328 h 725"/>
                  <a:gd name="T90" fmla="*/ 883 w 907"/>
                  <a:gd name="T91" fmla="*/ 350 h 725"/>
                  <a:gd name="T92" fmla="*/ 882 w 907"/>
                  <a:gd name="T93" fmla="*/ 398 h 725"/>
                  <a:gd name="T94" fmla="*/ 852 w 907"/>
                  <a:gd name="T95" fmla="*/ 418 h 725"/>
                  <a:gd name="T96" fmla="*/ 853 w 907"/>
                  <a:gd name="T97" fmla="*/ 447 h 725"/>
                  <a:gd name="T98" fmla="*/ 826 w 907"/>
                  <a:gd name="T99" fmla="*/ 477 h 725"/>
                  <a:gd name="T100" fmla="*/ 789 w 907"/>
                  <a:gd name="T101" fmla="*/ 481 h 725"/>
                  <a:gd name="T102" fmla="*/ 817 w 907"/>
                  <a:gd name="T103" fmla="*/ 515 h 725"/>
                  <a:gd name="T104" fmla="*/ 840 w 907"/>
                  <a:gd name="T105" fmla="*/ 540 h 725"/>
                  <a:gd name="T106" fmla="*/ 869 w 907"/>
                  <a:gd name="T107" fmla="*/ 531 h 725"/>
                  <a:gd name="T108" fmla="*/ 882 w 907"/>
                  <a:gd name="T109" fmla="*/ 560 h 725"/>
                  <a:gd name="T110" fmla="*/ 856 w 907"/>
                  <a:gd name="T111" fmla="*/ 600 h 725"/>
                  <a:gd name="T112" fmla="*/ 887 w 907"/>
                  <a:gd name="T113" fmla="*/ 602 h 725"/>
                  <a:gd name="T114" fmla="*/ 895 w 907"/>
                  <a:gd name="T115" fmla="*/ 644 h 725"/>
                  <a:gd name="T116" fmla="*/ 701 w 907"/>
                  <a:gd name="T117" fmla="*/ 607 h 725"/>
                  <a:gd name="T118" fmla="*/ 607 w 907"/>
                  <a:gd name="T119" fmla="*/ 636 h 725"/>
                  <a:gd name="T120" fmla="*/ 595 w 907"/>
                  <a:gd name="T121" fmla="*/ 701 h 725"/>
                  <a:gd name="T122" fmla="*/ 585 w 907"/>
                  <a:gd name="T123" fmla="*/ 717 h 725"/>
                  <a:gd name="T124" fmla="*/ 556 w 907"/>
                  <a:gd name="T125" fmla="*/ 697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7" h="725">
                    <a:moveTo>
                      <a:pt x="518" y="623"/>
                    </a:moveTo>
                    <a:lnTo>
                      <a:pt x="518" y="621"/>
                    </a:lnTo>
                    <a:lnTo>
                      <a:pt x="518" y="620"/>
                    </a:lnTo>
                    <a:lnTo>
                      <a:pt x="517" y="620"/>
                    </a:lnTo>
                    <a:lnTo>
                      <a:pt x="517" y="619"/>
                    </a:lnTo>
                    <a:lnTo>
                      <a:pt x="518" y="619"/>
                    </a:lnTo>
                    <a:lnTo>
                      <a:pt x="517" y="619"/>
                    </a:lnTo>
                    <a:lnTo>
                      <a:pt x="517" y="617"/>
                    </a:lnTo>
                    <a:lnTo>
                      <a:pt x="518" y="617"/>
                    </a:lnTo>
                    <a:lnTo>
                      <a:pt x="517" y="617"/>
                    </a:lnTo>
                    <a:lnTo>
                      <a:pt x="517" y="616"/>
                    </a:lnTo>
                    <a:lnTo>
                      <a:pt x="517" y="617"/>
                    </a:lnTo>
                    <a:lnTo>
                      <a:pt x="517" y="616"/>
                    </a:lnTo>
                    <a:lnTo>
                      <a:pt x="517" y="615"/>
                    </a:lnTo>
                    <a:lnTo>
                      <a:pt x="518" y="615"/>
                    </a:lnTo>
                    <a:lnTo>
                      <a:pt x="518" y="614"/>
                    </a:lnTo>
                    <a:lnTo>
                      <a:pt x="518" y="612"/>
                    </a:lnTo>
                    <a:lnTo>
                      <a:pt x="517" y="614"/>
                    </a:lnTo>
                    <a:lnTo>
                      <a:pt x="517" y="612"/>
                    </a:lnTo>
                    <a:lnTo>
                      <a:pt x="517" y="611"/>
                    </a:lnTo>
                    <a:lnTo>
                      <a:pt x="518" y="611"/>
                    </a:lnTo>
                    <a:lnTo>
                      <a:pt x="518" y="610"/>
                    </a:lnTo>
                    <a:lnTo>
                      <a:pt x="518" y="608"/>
                    </a:lnTo>
                    <a:lnTo>
                      <a:pt x="518" y="607"/>
                    </a:lnTo>
                    <a:lnTo>
                      <a:pt x="519" y="607"/>
                    </a:lnTo>
                    <a:lnTo>
                      <a:pt x="521" y="607"/>
                    </a:lnTo>
                    <a:lnTo>
                      <a:pt x="521" y="606"/>
                    </a:lnTo>
                    <a:lnTo>
                      <a:pt x="522" y="606"/>
                    </a:lnTo>
                    <a:lnTo>
                      <a:pt x="522" y="604"/>
                    </a:lnTo>
                    <a:lnTo>
                      <a:pt x="522" y="603"/>
                    </a:lnTo>
                    <a:lnTo>
                      <a:pt x="522" y="602"/>
                    </a:lnTo>
                    <a:lnTo>
                      <a:pt x="523" y="602"/>
                    </a:lnTo>
                    <a:lnTo>
                      <a:pt x="523" y="600"/>
                    </a:lnTo>
                    <a:lnTo>
                      <a:pt x="523" y="602"/>
                    </a:lnTo>
                    <a:lnTo>
                      <a:pt x="523" y="600"/>
                    </a:lnTo>
                    <a:lnTo>
                      <a:pt x="523" y="599"/>
                    </a:lnTo>
                    <a:lnTo>
                      <a:pt x="525" y="599"/>
                    </a:lnTo>
                    <a:lnTo>
                      <a:pt x="523" y="599"/>
                    </a:lnTo>
                    <a:lnTo>
                      <a:pt x="523" y="598"/>
                    </a:lnTo>
                    <a:lnTo>
                      <a:pt x="523" y="596"/>
                    </a:lnTo>
                    <a:lnTo>
                      <a:pt x="522" y="596"/>
                    </a:lnTo>
                    <a:lnTo>
                      <a:pt x="522" y="595"/>
                    </a:lnTo>
                    <a:lnTo>
                      <a:pt x="523" y="595"/>
                    </a:lnTo>
                    <a:lnTo>
                      <a:pt x="523" y="594"/>
                    </a:lnTo>
                    <a:lnTo>
                      <a:pt x="523" y="595"/>
                    </a:lnTo>
                    <a:lnTo>
                      <a:pt x="523" y="594"/>
                    </a:lnTo>
                    <a:lnTo>
                      <a:pt x="525" y="594"/>
                    </a:lnTo>
                    <a:lnTo>
                      <a:pt x="525" y="593"/>
                    </a:lnTo>
                    <a:lnTo>
                      <a:pt x="526" y="593"/>
                    </a:lnTo>
                    <a:lnTo>
                      <a:pt x="525" y="593"/>
                    </a:lnTo>
                    <a:lnTo>
                      <a:pt x="526" y="593"/>
                    </a:lnTo>
                    <a:lnTo>
                      <a:pt x="526" y="591"/>
                    </a:lnTo>
                    <a:lnTo>
                      <a:pt x="525" y="591"/>
                    </a:lnTo>
                    <a:lnTo>
                      <a:pt x="525" y="590"/>
                    </a:lnTo>
                    <a:lnTo>
                      <a:pt x="526" y="590"/>
                    </a:lnTo>
                    <a:lnTo>
                      <a:pt x="525" y="590"/>
                    </a:lnTo>
                    <a:lnTo>
                      <a:pt x="525" y="589"/>
                    </a:lnTo>
                    <a:lnTo>
                      <a:pt x="525" y="587"/>
                    </a:lnTo>
                    <a:lnTo>
                      <a:pt x="523" y="587"/>
                    </a:lnTo>
                    <a:lnTo>
                      <a:pt x="525" y="587"/>
                    </a:lnTo>
                    <a:lnTo>
                      <a:pt x="525" y="586"/>
                    </a:lnTo>
                    <a:lnTo>
                      <a:pt x="523" y="586"/>
                    </a:lnTo>
                    <a:lnTo>
                      <a:pt x="525" y="585"/>
                    </a:lnTo>
                    <a:lnTo>
                      <a:pt x="525" y="583"/>
                    </a:lnTo>
                    <a:lnTo>
                      <a:pt x="523" y="583"/>
                    </a:lnTo>
                    <a:lnTo>
                      <a:pt x="525" y="583"/>
                    </a:lnTo>
                    <a:lnTo>
                      <a:pt x="523" y="583"/>
                    </a:lnTo>
                    <a:lnTo>
                      <a:pt x="523" y="582"/>
                    </a:lnTo>
                    <a:lnTo>
                      <a:pt x="525" y="582"/>
                    </a:lnTo>
                    <a:lnTo>
                      <a:pt x="525" y="581"/>
                    </a:lnTo>
                    <a:lnTo>
                      <a:pt x="525" y="582"/>
                    </a:lnTo>
                    <a:lnTo>
                      <a:pt x="525" y="581"/>
                    </a:lnTo>
                    <a:lnTo>
                      <a:pt x="523" y="581"/>
                    </a:lnTo>
                    <a:lnTo>
                      <a:pt x="525" y="581"/>
                    </a:lnTo>
                    <a:lnTo>
                      <a:pt x="523" y="581"/>
                    </a:lnTo>
                    <a:lnTo>
                      <a:pt x="523" y="579"/>
                    </a:lnTo>
                    <a:lnTo>
                      <a:pt x="525" y="579"/>
                    </a:lnTo>
                    <a:lnTo>
                      <a:pt x="523" y="579"/>
                    </a:lnTo>
                    <a:lnTo>
                      <a:pt x="525" y="579"/>
                    </a:lnTo>
                    <a:lnTo>
                      <a:pt x="525" y="578"/>
                    </a:lnTo>
                    <a:lnTo>
                      <a:pt x="525" y="577"/>
                    </a:lnTo>
                    <a:lnTo>
                      <a:pt x="525" y="578"/>
                    </a:lnTo>
                    <a:lnTo>
                      <a:pt x="525" y="577"/>
                    </a:lnTo>
                    <a:lnTo>
                      <a:pt x="526" y="577"/>
                    </a:lnTo>
                    <a:lnTo>
                      <a:pt x="525" y="577"/>
                    </a:lnTo>
                    <a:lnTo>
                      <a:pt x="525" y="576"/>
                    </a:lnTo>
                    <a:lnTo>
                      <a:pt x="523" y="576"/>
                    </a:lnTo>
                    <a:lnTo>
                      <a:pt x="523" y="574"/>
                    </a:lnTo>
                    <a:lnTo>
                      <a:pt x="522" y="574"/>
                    </a:lnTo>
                    <a:lnTo>
                      <a:pt x="523" y="574"/>
                    </a:lnTo>
                    <a:lnTo>
                      <a:pt x="522" y="574"/>
                    </a:lnTo>
                    <a:lnTo>
                      <a:pt x="522" y="573"/>
                    </a:lnTo>
                    <a:lnTo>
                      <a:pt x="523" y="573"/>
                    </a:lnTo>
                    <a:lnTo>
                      <a:pt x="522" y="573"/>
                    </a:lnTo>
                    <a:lnTo>
                      <a:pt x="522" y="572"/>
                    </a:lnTo>
                    <a:lnTo>
                      <a:pt x="523" y="572"/>
                    </a:lnTo>
                    <a:lnTo>
                      <a:pt x="522" y="572"/>
                    </a:lnTo>
                    <a:lnTo>
                      <a:pt x="523" y="572"/>
                    </a:lnTo>
                    <a:lnTo>
                      <a:pt x="523" y="570"/>
                    </a:lnTo>
                    <a:lnTo>
                      <a:pt x="523" y="569"/>
                    </a:lnTo>
                    <a:lnTo>
                      <a:pt x="523" y="568"/>
                    </a:lnTo>
                    <a:lnTo>
                      <a:pt x="525" y="568"/>
                    </a:lnTo>
                    <a:lnTo>
                      <a:pt x="523" y="568"/>
                    </a:lnTo>
                    <a:lnTo>
                      <a:pt x="523" y="566"/>
                    </a:lnTo>
                    <a:lnTo>
                      <a:pt x="525" y="566"/>
                    </a:lnTo>
                    <a:lnTo>
                      <a:pt x="525" y="565"/>
                    </a:lnTo>
                    <a:lnTo>
                      <a:pt x="526" y="565"/>
                    </a:lnTo>
                    <a:lnTo>
                      <a:pt x="526" y="564"/>
                    </a:lnTo>
                    <a:lnTo>
                      <a:pt x="527" y="564"/>
                    </a:lnTo>
                    <a:lnTo>
                      <a:pt x="527" y="562"/>
                    </a:lnTo>
                    <a:lnTo>
                      <a:pt x="529" y="562"/>
                    </a:lnTo>
                    <a:lnTo>
                      <a:pt x="529" y="561"/>
                    </a:lnTo>
                    <a:lnTo>
                      <a:pt x="530" y="561"/>
                    </a:lnTo>
                    <a:lnTo>
                      <a:pt x="531" y="561"/>
                    </a:lnTo>
                    <a:lnTo>
                      <a:pt x="531" y="560"/>
                    </a:lnTo>
                    <a:lnTo>
                      <a:pt x="531" y="561"/>
                    </a:lnTo>
                    <a:lnTo>
                      <a:pt x="532" y="561"/>
                    </a:lnTo>
                    <a:lnTo>
                      <a:pt x="532" y="560"/>
                    </a:lnTo>
                    <a:lnTo>
                      <a:pt x="532" y="559"/>
                    </a:lnTo>
                    <a:lnTo>
                      <a:pt x="534" y="559"/>
                    </a:lnTo>
                    <a:lnTo>
                      <a:pt x="535" y="559"/>
                    </a:lnTo>
                    <a:lnTo>
                      <a:pt x="536" y="559"/>
                    </a:lnTo>
                    <a:lnTo>
                      <a:pt x="536" y="557"/>
                    </a:lnTo>
                    <a:lnTo>
                      <a:pt x="536" y="556"/>
                    </a:lnTo>
                    <a:lnTo>
                      <a:pt x="536" y="555"/>
                    </a:lnTo>
                    <a:lnTo>
                      <a:pt x="538" y="555"/>
                    </a:lnTo>
                    <a:lnTo>
                      <a:pt x="538" y="553"/>
                    </a:lnTo>
                    <a:lnTo>
                      <a:pt x="539" y="553"/>
                    </a:lnTo>
                    <a:lnTo>
                      <a:pt x="540" y="553"/>
                    </a:lnTo>
                    <a:lnTo>
                      <a:pt x="540" y="552"/>
                    </a:lnTo>
                    <a:lnTo>
                      <a:pt x="540" y="553"/>
                    </a:lnTo>
                    <a:lnTo>
                      <a:pt x="540" y="552"/>
                    </a:lnTo>
                    <a:lnTo>
                      <a:pt x="542" y="552"/>
                    </a:lnTo>
                    <a:lnTo>
                      <a:pt x="542" y="553"/>
                    </a:lnTo>
                    <a:lnTo>
                      <a:pt x="542" y="552"/>
                    </a:lnTo>
                    <a:lnTo>
                      <a:pt x="543" y="552"/>
                    </a:lnTo>
                    <a:lnTo>
                      <a:pt x="544" y="552"/>
                    </a:lnTo>
                    <a:lnTo>
                      <a:pt x="544" y="553"/>
                    </a:lnTo>
                    <a:lnTo>
                      <a:pt x="544" y="552"/>
                    </a:lnTo>
                    <a:lnTo>
                      <a:pt x="546" y="552"/>
                    </a:lnTo>
                    <a:lnTo>
                      <a:pt x="547" y="552"/>
                    </a:lnTo>
                    <a:lnTo>
                      <a:pt x="547" y="551"/>
                    </a:lnTo>
                    <a:lnTo>
                      <a:pt x="546" y="551"/>
                    </a:lnTo>
                    <a:lnTo>
                      <a:pt x="547" y="551"/>
                    </a:lnTo>
                    <a:lnTo>
                      <a:pt x="547" y="549"/>
                    </a:lnTo>
                    <a:lnTo>
                      <a:pt x="546" y="549"/>
                    </a:lnTo>
                    <a:lnTo>
                      <a:pt x="546" y="548"/>
                    </a:lnTo>
                    <a:lnTo>
                      <a:pt x="546" y="547"/>
                    </a:lnTo>
                    <a:lnTo>
                      <a:pt x="547" y="547"/>
                    </a:lnTo>
                    <a:lnTo>
                      <a:pt x="548" y="547"/>
                    </a:lnTo>
                    <a:lnTo>
                      <a:pt x="549" y="547"/>
                    </a:lnTo>
                    <a:lnTo>
                      <a:pt x="549" y="545"/>
                    </a:lnTo>
                    <a:lnTo>
                      <a:pt x="551" y="545"/>
                    </a:lnTo>
                    <a:lnTo>
                      <a:pt x="551" y="544"/>
                    </a:lnTo>
                    <a:lnTo>
                      <a:pt x="552" y="544"/>
                    </a:lnTo>
                    <a:lnTo>
                      <a:pt x="552" y="545"/>
                    </a:lnTo>
                    <a:lnTo>
                      <a:pt x="553" y="545"/>
                    </a:lnTo>
                    <a:lnTo>
                      <a:pt x="553" y="547"/>
                    </a:lnTo>
                    <a:lnTo>
                      <a:pt x="552" y="547"/>
                    </a:lnTo>
                    <a:lnTo>
                      <a:pt x="552" y="548"/>
                    </a:lnTo>
                    <a:lnTo>
                      <a:pt x="553" y="548"/>
                    </a:lnTo>
                    <a:lnTo>
                      <a:pt x="555" y="548"/>
                    </a:lnTo>
                    <a:lnTo>
                      <a:pt x="555" y="547"/>
                    </a:lnTo>
                    <a:lnTo>
                      <a:pt x="556" y="547"/>
                    </a:lnTo>
                    <a:lnTo>
                      <a:pt x="556" y="545"/>
                    </a:lnTo>
                    <a:lnTo>
                      <a:pt x="556" y="544"/>
                    </a:lnTo>
                    <a:lnTo>
                      <a:pt x="556" y="543"/>
                    </a:lnTo>
                    <a:lnTo>
                      <a:pt x="556" y="542"/>
                    </a:lnTo>
                    <a:lnTo>
                      <a:pt x="555" y="542"/>
                    </a:lnTo>
                    <a:lnTo>
                      <a:pt x="553" y="542"/>
                    </a:lnTo>
                    <a:lnTo>
                      <a:pt x="553" y="540"/>
                    </a:lnTo>
                    <a:lnTo>
                      <a:pt x="553" y="539"/>
                    </a:lnTo>
                    <a:lnTo>
                      <a:pt x="553" y="538"/>
                    </a:lnTo>
                    <a:lnTo>
                      <a:pt x="555" y="538"/>
                    </a:lnTo>
                    <a:lnTo>
                      <a:pt x="555" y="539"/>
                    </a:lnTo>
                    <a:lnTo>
                      <a:pt x="555" y="538"/>
                    </a:lnTo>
                    <a:lnTo>
                      <a:pt x="556" y="538"/>
                    </a:lnTo>
                    <a:lnTo>
                      <a:pt x="557" y="538"/>
                    </a:lnTo>
                    <a:lnTo>
                      <a:pt x="557" y="539"/>
                    </a:lnTo>
                    <a:lnTo>
                      <a:pt x="557" y="538"/>
                    </a:lnTo>
                    <a:lnTo>
                      <a:pt x="559" y="536"/>
                    </a:lnTo>
                    <a:lnTo>
                      <a:pt x="560" y="535"/>
                    </a:lnTo>
                    <a:lnTo>
                      <a:pt x="560" y="534"/>
                    </a:lnTo>
                    <a:lnTo>
                      <a:pt x="563" y="530"/>
                    </a:lnTo>
                    <a:lnTo>
                      <a:pt x="564" y="526"/>
                    </a:lnTo>
                    <a:lnTo>
                      <a:pt x="564" y="525"/>
                    </a:lnTo>
                    <a:lnTo>
                      <a:pt x="563" y="519"/>
                    </a:lnTo>
                    <a:lnTo>
                      <a:pt x="563" y="515"/>
                    </a:lnTo>
                    <a:lnTo>
                      <a:pt x="563" y="513"/>
                    </a:lnTo>
                    <a:lnTo>
                      <a:pt x="563" y="510"/>
                    </a:lnTo>
                    <a:lnTo>
                      <a:pt x="563" y="507"/>
                    </a:lnTo>
                    <a:lnTo>
                      <a:pt x="561" y="505"/>
                    </a:lnTo>
                    <a:lnTo>
                      <a:pt x="561" y="502"/>
                    </a:lnTo>
                    <a:lnTo>
                      <a:pt x="563" y="500"/>
                    </a:lnTo>
                    <a:lnTo>
                      <a:pt x="561" y="497"/>
                    </a:lnTo>
                    <a:lnTo>
                      <a:pt x="563" y="489"/>
                    </a:lnTo>
                    <a:lnTo>
                      <a:pt x="560" y="489"/>
                    </a:lnTo>
                    <a:lnTo>
                      <a:pt x="557" y="489"/>
                    </a:lnTo>
                    <a:lnTo>
                      <a:pt x="555" y="489"/>
                    </a:lnTo>
                    <a:lnTo>
                      <a:pt x="553" y="489"/>
                    </a:lnTo>
                    <a:lnTo>
                      <a:pt x="552" y="489"/>
                    </a:lnTo>
                    <a:lnTo>
                      <a:pt x="551" y="489"/>
                    </a:lnTo>
                    <a:lnTo>
                      <a:pt x="548" y="489"/>
                    </a:lnTo>
                    <a:lnTo>
                      <a:pt x="547" y="490"/>
                    </a:lnTo>
                    <a:lnTo>
                      <a:pt x="546" y="490"/>
                    </a:lnTo>
                    <a:lnTo>
                      <a:pt x="546" y="492"/>
                    </a:lnTo>
                    <a:lnTo>
                      <a:pt x="544" y="492"/>
                    </a:lnTo>
                    <a:lnTo>
                      <a:pt x="543" y="492"/>
                    </a:lnTo>
                    <a:lnTo>
                      <a:pt x="543" y="493"/>
                    </a:lnTo>
                    <a:lnTo>
                      <a:pt x="542" y="493"/>
                    </a:lnTo>
                    <a:lnTo>
                      <a:pt x="540" y="493"/>
                    </a:lnTo>
                    <a:lnTo>
                      <a:pt x="539" y="493"/>
                    </a:lnTo>
                    <a:lnTo>
                      <a:pt x="539" y="492"/>
                    </a:lnTo>
                    <a:lnTo>
                      <a:pt x="538" y="492"/>
                    </a:lnTo>
                    <a:lnTo>
                      <a:pt x="536" y="492"/>
                    </a:lnTo>
                    <a:lnTo>
                      <a:pt x="536" y="490"/>
                    </a:lnTo>
                    <a:lnTo>
                      <a:pt x="535" y="490"/>
                    </a:lnTo>
                    <a:lnTo>
                      <a:pt x="534" y="490"/>
                    </a:lnTo>
                    <a:lnTo>
                      <a:pt x="532" y="490"/>
                    </a:lnTo>
                    <a:lnTo>
                      <a:pt x="532" y="489"/>
                    </a:lnTo>
                    <a:lnTo>
                      <a:pt x="531" y="489"/>
                    </a:lnTo>
                    <a:lnTo>
                      <a:pt x="530" y="489"/>
                    </a:lnTo>
                    <a:lnTo>
                      <a:pt x="530" y="488"/>
                    </a:lnTo>
                    <a:lnTo>
                      <a:pt x="529" y="488"/>
                    </a:lnTo>
                    <a:lnTo>
                      <a:pt x="527" y="488"/>
                    </a:lnTo>
                    <a:lnTo>
                      <a:pt x="526" y="488"/>
                    </a:lnTo>
                    <a:lnTo>
                      <a:pt x="526" y="487"/>
                    </a:lnTo>
                    <a:lnTo>
                      <a:pt x="525" y="487"/>
                    </a:lnTo>
                    <a:lnTo>
                      <a:pt x="523" y="485"/>
                    </a:lnTo>
                    <a:lnTo>
                      <a:pt x="522" y="485"/>
                    </a:lnTo>
                    <a:lnTo>
                      <a:pt x="521" y="484"/>
                    </a:lnTo>
                    <a:lnTo>
                      <a:pt x="521" y="483"/>
                    </a:lnTo>
                    <a:lnTo>
                      <a:pt x="519" y="483"/>
                    </a:lnTo>
                    <a:lnTo>
                      <a:pt x="519" y="481"/>
                    </a:lnTo>
                    <a:lnTo>
                      <a:pt x="518" y="480"/>
                    </a:lnTo>
                    <a:lnTo>
                      <a:pt x="517" y="479"/>
                    </a:lnTo>
                    <a:lnTo>
                      <a:pt x="515" y="479"/>
                    </a:lnTo>
                    <a:lnTo>
                      <a:pt x="515" y="477"/>
                    </a:lnTo>
                    <a:lnTo>
                      <a:pt x="515" y="476"/>
                    </a:lnTo>
                    <a:lnTo>
                      <a:pt x="514" y="476"/>
                    </a:lnTo>
                    <a:lnTo>
                      <a:pt x="514" y="475"/>
                    </a:lnTo>
                    <a:lnTo>
                      <a:pt x="513" y="475"/>
                    </a:lnTo>
                    <a:lnTo>
                      <a:pt x="512" y="475"/>
                    </a:lnTo>
                    <a:lnTo>
                      <a:pt x="510" y="475"/>
                    </a:lnTo>
                    <a:lnTo>
                      <a:pt x="509" y="475"/>
                    </a:lnTo>
                    <a:lnTo>
                      <a:pt x="508" y="475"/>
                    </a:lnTo>
                    <a:lnTo>
                      <a:pt x="506" y="475"/>
                    </a:lnTo>
                    <a:lnTo>
                      <a:pt x="506" y="473"/>
                    </a:lnTo>
                    <a:lnTo>
                      <a:pt x="505" y="473"/>
                    </a:lnTo>
                    <a:lnTo>
                      <a:pt x="504" y="473"/>
                    </a:lnTo>
                    <a:lnTo>
                      <a:pt x="504" y="472"/>
                    </a:lnTo>
                    <a:lnTo>
                      <a:pt x="502" y="472"/>
                    </a:lnTo>
                    <a:lnTo>
                      <a:pt x="502" y="471"/>
                    </a:lnTo>
                    <a:lnTo>
                      <a:pt x="501" y="471"/>
                    </a:lnTo>
                    <a:lnTo>
                      <a:pt x="501" y="470"/>
                    </a:lnTo>
                    <a:lnTo>
                      <a:pt x="500" y="470"/>
                    </a:lnTo>
                    <a:lnTo>
                      <a:pt x="500" y="468"/>
                    </a:lnTo>
                    <a:lnTo>
                      <a:pt x="498" y="468"/>
                    </a:lnTo>
                    <a:lnTo>
                      <a:pt x="497" y="467"/>
                    </a:lnTo>
                    <a:lnTo>
                      <a:pt x="496" y="467"/>
                    </a:lnTo>
                    <a:lnTo>
                      <a:pt x="495" y="466"/>
                    </a:lnTo>
                    <a:lnTo>
                      <a:pt x="493" y="464"/>
                    </a:lnTo>
                    <a:lnTo>
                      <a:pt x="493" y="463"/>
                    </a:lnTo>
                    <a:lnTo>
                      <a:pt x="492" y="463"/>
                    </a:lnTo>
                    <a:lnTo>
                      <a:pt x="491" y="462"/>
                    </a:lnTo>
                    <a:lnTo>
                      <a:pt x="489" y="462"/>
                    </a:lnTo>
                    <a:lnTo>
                      <a:pt x="488" y="460"/>
                    </a:lnTo>
                    <a:lnTo>
                      <a:pt x="487" y="460"/>
                    </a:lnTo>
                    <a:lnTo>
                      <a:pt x="485" y="460"/>
                    </a:lnTo>
                    <a:lnTo>
                      <a:pt x="485" y="459"/>
                    </a:lnTo>
                    <a:lnTo>
                      <a:pt x="484" y="459"/>
                    </a:lnTo>
                    <a:lnTo>
                      <a:pt x="483" y="459"/>
                    </a:lnTo>
                    <a:lnTo>
                      <a:pt x="483" y="458"/>
                    </a:lnTo>
                    <a:lnTo>
                      <a:pt x="481" y="458"/>
                    </a:lnTo>
                    <a:lnTo>
                      <a:pt x="480" y="458"/>
                    </a:lnTo>
                    <a:lnTo>
                      <a:pt x="479" y="458"/>
                    </a:lnTo>
                    <a:lnTo>
                      <a:pt x="477" y="458"/>
                    </a:lnTo>
                    <a:lnTo>
                      <a:pt x="476" y="458"/>
                    </a:lnTo>
                    <a:lnTo>
                      <a:pt x="475" y="456"/>
                    </a:lnTo>
                    <a:lnTo>
                      <a:pt x="474" y="456"/>
                    </a:lnTo>
                    <a:lnTo>
                      <a:pt x="472" y="456"/>
                    </a:lnTo>
                    <a:lnTo>
                      <a:pt x="471" y="456"/>
                    </a:lnTo>
                    <a:lnTo>
                      <a:pt x="470" y="456"/>
                    </a:lnTo>
                    <a:lnTo>
                      <a:pt x="468" y="456"/>
                    </a:lnTo>
                    <a:lnTo>
                      <a:pt x="467" y="456"/>
                    </a:lnTo>
                    <a:lnTo>
                      <a:pt x="467" y="458"/>
                    </a:lnTo>
                    <a:lnTo>
                      <a:pt x="466" y="458"/>
                    </a:lnTo>
                    <a:lnTo>
                      <a:pt x="464" y="458"/>
                    </a:lnTo>
                    <a:lnTo>
                      <a:pt x="463" y="458"/>
                    </a:lnTo>
                    <a:lnTo>
                      <a:pt x="463" y="459"/>
                    </a:lnTo>
                    <a:lnTo>
                      <a:pt x="462" y="459"/>
                    </a:lnTo>
                    <a:lnTo>
                      <a:pt x="460" y="459"/>
                    </a:lnTo>
                    <a:lnTo>
                      <a:pt x="459" y="459"/>
                    </a:lnTo>
                    <a:lnTo>
                      <a:pt x="458" y="459"/>
                    </a:lnTo>
                    <a:lnTo>
                      <a:pt x="457" y="459"/>
                    </a:lnTo>
                    <a:lnTo>
                      <a:pt x="455" y="459"/>
                    </a:lnTo>
                    <a:lnTo>
                      <a:pt x="454" y="459"/>
                    </a:lnTo>
                    <a:lnTo>
                      <a:pt x="453" y="459"/>
                    </a:lnTo>
                    <a:lnTo>
                      <a:pt x="451" y="459"/>
                    </a:lnTo>
                    <a:lnTo>
                      <a:pt x="450" y="459"/>
                    </a:lnTo>
                    <a:lnTo>
                      <a:pt x="449" y="459"/>
                    </a:lnTo>
                    <a:lnTo>
                      <a:pt x="449" y="460"/>
                    </a:lnTo>
                    <a:lnTo>
                      <a:pt x="447" y="460"/>
                    </a:lnTo>
                    <a:lnTo>
                      <a:pt x="446" y="460"/>
                    </a:lnTo>
                    <a:lnTo>
                      <a:pt x="446" y="462"/>
                    </a:lnTo>
                    <a:lnTo>
                      <a:pt x="445" y="462"/>
                    </a:lnTo>
                    <a:lnTo>
                      <a:pt x="445" y="463"/>
                    </a:lnTo>
                    <a:lnTo>
                      <a:pt x="443" y="463"/>
                    </a:lnTo>
                    <a:lnTo>
                      <a:pt x="443" y="464"/>
                    </a:lnTo>
                    <a:lnTo>
                      <a:pt x="443" y="466"/>
                    </a:lnTo>
                    <a:lnTo>
                      <a:pt x="442" y="466"/>
                    </a:lnTo>
                    <a:lnTo>
                      <a:pt x="442" y="467"/>
                    </a:lnTo>
                    <a:lnTo>
                      <a:pt x="441" y="467"/>
                    </a:lnTo>
                    <a:lnTo>
                      <a:pt x="441" y="468"/>
                    </a:lnTo>
                    <a:lnTo>
                      <a:pt x="441" y="470"/>
                    </a:lnTo>
                    <a:lnTo>
                      <a:pt x="441" y="471"/>
                    </a:lnTo>
                    <a:lnTo>
                      <a:pt x="441" y="472"/>
                    </a:lnTo>
                    <a:lnTo>
                      <a:pt x="440" y="473"/>
                    </a:lnTo>
                    <a:lnTo>
                      <a:pt x="440" y="475"/>
                    </a:lnTo>
                    <a:lnTo>
                      <a:pt x="440" y="476"/>
                    </a:lnTo>
                    <a:lnTo>
                      <a:pt x="440" y="477"/>
                    </a:lnTo>
                    <a:lnTo>
                      <a:pt x="438" y="479"/>
                    </a:lnTo>
                    <a:lnTo>
                      <a:pt x="438" y="480"/>
                    </a:lnTo>
                    <a:lnTo>
                      <a:pt x="438" y="481"/>
                    </a:lnTo>
                    <a:lnTo>
                      <a:pt x="438" y="483"/>
                    </a:lnTo>
                    <a:lnTo>
                      <a:pt x="437" y="484"/>
                    </a:lnTo>
                    <a:lnTo>
                      <a:pt x="437" y="485"/>
                    </a:lnTo>
                    <a:lnTo>
                      <a:pt x="436" y="485"/>
                    </a:lnTo>
                    <a:lnTo>
                      <a:pt x="436" y="487"/>
                    </a:lnTo>
                    <a:lnTo>
                      <a:pt x="434" y="487"/>
                    </a:lnTo>
                    <a:lnTo>
                      <a:pt x="433" y="487"/>
                    </a:lnTo>
                    <a:lnTo>
                      <a:pt x="433" y="488"/>
                    </a:lnTo>
                    <a:lnTo>
                      <a:pt x="432" y="488"/>
                    </a:lnTo>
                    <a:lnTo>
                      <a:pt x="430" y="488"/>
                    </a:lnTo>
                    <a:lnTo>
                      <a:pt x="429" y="489"/>
                    </a:lnTo>
                    <a:lnTo>
                      <a:pt x="428" y="489"/>
                    </a:lnTo>
                    <a:lnTo>
                      <a:pt x="426" y="489"/>
                    </a:lnTo>
                    <a:lnTo>
                      <a:pt x="425" y="489"/>
                    </a:lnTo>
                    <a:lnTo>
                      <a:pt x="423" y="490"/>
                    </a:lnTo>
                    <a:lnTo>
                      <a:pt x="421" y="490"/>
                    </a:lnTo>
                    <a:lnTo>
                      <a:pt x="420" y="490"/>
                    </a:lnTo>
                    <a:lnTo>
                      <a:pt x="420" y="489"/>
                    </a:lnTo>
                    <a:lnTo>
                      <a:pt x="419" y="489"/>
                    </a:lnTo>
                    <a:lnTo>
                      <a:pt x="417" y="489"/>
                    </a:lnTo>
                    <a:lnTo>
                      <a:pt x="415" y="489"/>
                    </a:lnTo>
                    <a:lnTo>
                      <a:pt x="413" y="489"/>
                    </a:lnTo>
                    <a:lnTo>
                      <a:pt x="412" y="489"/>
                    </a:lnTo>
                    <a:lnTo>
                      <a:pt x="412" y="490"/>
                    </a:lnTo>
                    <a:lnTo>
                      <a:pt x="411" y="489"/>
                    </a:lnTo>
                    <a:lnTo>
                      <a:pt x="408" y="489"/>
                    </a:lnTo>
                    <a:lnTo>
                      <a:pt x="407" y="489"/>
                    </a:lnTo>
                    <a:lnTo>
                      <a:pt x="405" y="489"/>
                    </a:lnTo>
                    <a:lnTo>
                      <a:pt x="404" y="489"/>
                    </a:lnTo>
                    <a:lnTo>
                      <a:pt x="403" y="489"/>
                    </a:lnTo>
                    <a:lnTo>
                      <a:pt x="402" y="489"/>
                    </a:lnTo>
                    <a:lnTo>
                      <a:pt x="400" y="489"/>
                    </a:lnTo>
                    <a:lnTo>
                      <a:pt x="399" y="489"/>
                    </a:lnTo>
                    <a:lnTo>
                      <a:pt x="398" y="489"/>
                    </a:lnTo>
                    <a:lnTo>
                      <a:pt x="396" y="488"/>
                    </a:lnTo>
                    <a:lnTo>
                      <a:pt x="395" y="488"/>
                    </a:lnTo>
                    <a:lnTo>
                      <a:pt x="394" y="487"/>
                    </a:lnTo>
                    <a:lnTo>
                      <a:pt x="392" y="487"/>
                    </a:lnTo>
                    <a:lnTo>
                      <a:pt x="392" y="485"/>
                    </a:lnTo>
                    <a:lnTo>
                      <a:pt x="391" y="485"/>
                    </a:lnTo>
                    <a:lnTo>
                      <a:pt x="391" y="484"/>
                    </a:lnTo>
                    <a:lnTo>
                      <a:pt x="390" y="484"/>
                    </a:lnTo>
                    <a:lnTo>
                      <a:pt x="388" y="484"/>
                    </a:lnTo>
                    <a:lnTo>
                      <a:pt x="387" y="484"/>
                    </a:lnTo>
                    <a:lnTo>
                      <a:pt x="387" y="483"/>
                    </a:lnTo>
                    <a:lnTo>
                      <a:pt x="386" y="484"/>
                    </a:lnTo>
                    <a:lnTo>
                      <a:pt x="385" y="484"/>
                    </a:lnTo>
                    <a:lnTo>
                      <a:pt x="385" y="485"/>
                    </a:lnTo>
                    <a:lnTo>
                      <a:pt x="383" y="485"/>
                    </a:lnTo>
                    <a:lnTo>
                      <a:pt x="382" y="485"/>
                    </a:lnTo>
                    <a:lnTo>
                      <a:pt x="381" y="487"/>
                    </a:lnTo>
                    <a:lnTo>
                      <a:pt x="379" y="487"/>
                    </a:lnTo>
                    <a:lnTo>
                      <a:pt x="379" y="488"/>
                    </a:lnTo>
                    <a:lnTo>
                      <a:pt x="378" y="489"/>
                    </a:lnTo>
                    <a:lnTo>
                      <a:pt x="378" y="490"/>
                    </a:lnTo>
                    <a:lnTo>
                      <a:pt x="378" y="492"/>
                    </a:lnTo>
                    <a:lnTo>
                      <a:pt x="378" y="493"/>
                    </a:lnTo>
                    <a:lnTo>
                      <a:pt x="378" y="494"/>
                    </a:lnTo>
                    <a:lnTo>
                      <a:pt x="378" y="496"/>
                    </a:lnTo>
                    <a:lnTo>
                      <a:pt x="378" y="497"/>
                    </a:lnTo>
                    <a:lnTo>
                      <a:pt x="377" y="498"/>
                    </a:lnTo>
                    <a:lnTo>
                      <a:pt x="375" y="501"/>
                    </a:lnTo>
                    <a:lnTo>
                      <a:pt x="374" y="501"/>
                    </a:lnTo>
                    <a:lnTo>
                      <a:pt x="374" y="502"/>
                    </a:lnTo>
                    <a:lnTo>
                      <a:pt x="373" y="502"/>
                    </a:lnTo>
                    <a:lnTo>
                      <a:pt x="371" y="502"/>
                    </a:lnTo>
                    <a:lnTo>
                      <a:pt x="369" y="502"/>
                    </a:lnTo>
                    <a:lnTo>
                      <a:pt x="369" y="504"/>
                    </a:lnTo>
                    <a:lnTo>
                      <a:pt x="368" y="504"/>
                    </a:lnTo>
                    <a:lnTo>
                      <a:pt x="366" y="505"/>
                    </a:lnTo>
                    <a:lnTo>
                      <a:pt x="365" y="505"/>
                    </a:lnTo>
                    <a:lnTo>
                      <a:pt x="364" y="506"/>
                    </a:lnTo>
                    <a:lnTo>
                      <a:pt x="362" y="506"/>
                    </a:lnTo>
                    <a:lnTo>
                      <a:pt x="361" y="507"/>
                    </a:lnTo>
                    <a:lnTo>
                      <a:pt x="358" y="507"/>
                    </a:lnTo>
                    <a:lnTo>
                      <a:pt x="357" y="507"/>
                    </a:lnTo>
                    <a:lnTo>
                      <a:pt x="354" y="506"/>
                    </a:lnTo>
                    <a:lnTo>
                      <a:pt x="353" y="506"/>
                    </a:lnTo>
                    <a:lnTo>
                      <a:pt x="352" y="505"/>
                    </a:lnTo>
                    <a:lnTo>
                      <a:pt x="351" y="505"/>
                    </a:lnTo>
                    <a:lnTo>
                      <a:pt x="349" y="504"/>
                    </a:lnTo>
                    <a:lnTo>
                      <a:pt x="349" y="502"/>
                    </a:lnTo>
                    <a:lnTo>
                      <a:pt x="348" y="502"/>
                    </a:lnTo>
                    <a:lnTo>
                      <a:pt x="347" y="501"/>
                    </a:lnTo>
                    <a:lnTo>
                      <a:pt x="345" y="501"/>
                    </a:lnTo>
                    <a:lnTo>
                      <a:pt x="344" y="500"/>
                    </a:lnTo>
                    <a:lnTo>
                      <a:pt x="343" y="500"/>
                    </a:lnTo>
                    <a:lnTo>
                      <a:pt x="341" y="498"/>
                    </a:lnTo>
                    <a:lnTo>
                      <a:pt x="339" y="497"/>
                    </a:lnTo>
                    <a:lnTo>
                      <a:pt x="337" y="497"/>
                    </a:lnTo>
                    <a:lnTo>
                      <a:pt x="336" y="496"/>
                    </a:lnTo>
                    <a:lnTo>
                      <a:pt x="335" y="496"/>
                    </a:lnTo>
                    <a:lnTo>
                      <a:pt x="333" y="496"/>
                    </a:lnTo>
                    <a:lnTo>
                      <a:pt x="333" y="494"/>
                    </a:lnTo>
                    <a:lnTo>
                      <a:pt x="332" y="494"/>
                    </a:lnTo>
                    <a:lnTo>
                      <a:pt x="331" y="494"/>
                    </a:lnTo>
                    <a:lnTo>
                      <a:pt x="330" y="496"/>
                    </a:lnTo>
                    <a:lnTo>
                      <a:pt x="328" y="496"/>
                    </a:lnTo>
                    <a:lnTo>
                      <a:pt x="327" y="496"/>
                    </a:lnTo>
                    <a:lnTo>
                      <a:pt x="326" y="494"/>
                    </a:lnTo>
                    <a:lnTo>
                      <a:pt x="324" y="496"/>
                    </a:lnTo>
                    <a:lnTo>
                      <a:pt x="323" y="496"/>
                    </a:lnTo>
                    <a:lnTo>
                      <a:pt x="322" y="496"/>
                    </a:lnTo>
                    <a:lnTo>
                      <a:pt x="319" y="497"/>
                    </a:lnTo>
                    <a:lnTo>
                      <a:pt x="318" y="498"/>
                    </a:lnTo>
                    <a:lnTo>
                      <a:pt x="316" y="500"/>
                    </a:lnTo>
                    <a:lnTo>
                      <a:pt x="315" y="501"/>
                    </a:lnTo>
                    <a:lnTo>
                      <a:pt x="314" y="502"/>
                    </a:lnTo>
                    <a:lnTo>
                      <a:pt x="314" y="504"/>
                    </a:lnTo>
                    <a:lnTo>
                      <a:pt x="313" y="504"/>
                    </a:lnTo>
                    <a:lnTo>
                      <a:pt x="313" y="505"/>
                    </a:lnTo>
                    <a:lnTo>
                      <a:pt x="313" y="506"/>
                    </a:lnTo>
                    <a:lnTo>
                      <a:pt x="313" y="507"/>
                    </a:lnTo>
                    <a:lnTo>
                      <a:pt x="311" y="509"/>
                    </a:lnTo>
                    <a:lnTo>
                      <a:pt x="311" y="510"/>
                    </a:lnTo>
                    <a:lnTo>
                      <a:pt x="310" y="510"/>
                    </a:lnTo>
                    <a:lnTo>
                      <a:pt x="310" y="511"/>
                    </a:lnTo>
                    <a:lnTo>
                      <a:pt x="310" y="513"/>
                    </a:lnTo>
                    <a:lnTo>
                      <a:pt x="310" y="514"/>
                    </a:lnTo>
                    <a:lnTo>
                      <a:pt x="309" y="514"/>
                    </a:lnTo>
                    <a:lnTo>
                      <a:pt x="309" y="515"/>
                    </a:lnTo>
                    <a:lnTo>
                      <a:pt x="309" y="517"/>
                    </a:lnTo>
                    <a:lnTo>
                      <a:pt x="307" y="518"/>
                    </a:lnTo>
                    <a:lnTo>
                      <a:pt x="307" y="519"/>
                    </a:lnTo>
                    <a:lnTo>
                      <a:pt x="307" y="521"/>
                    </a:lnTo>
                    <a:lnTo>
                      <a:pt x="306" y="522"/>
                    </a:lnTo>
                    <a:lnTo>
                      <a:pt x="306" y="523"/>
                    </a:lnTo>
                    <a:lnTo>
                      <a:pt x="306" y="525"/>
                    </a:lnTo>
                    <a:lnTo>
                      <a:pt x="306" y="526"/>
                    </a:lnTo>
                    <a:lnTo>
                      <a:pt x="306" y="527"/>
                    </a:lnTo>
                    <a:lnTo>
                      <a:pt x="306" y="528"/>
                    </a:lnTo>
                    <a:lnTo>
                      <a:pt x="306" y="530"/>
                    </a:lnTo>
                    <a:lnTo>
                      <a:pt x="306" y="531"/>
                    </a:lnTo>
                    <a:lnTo>
                      <a:pt x="305" y="532"/>
                    </a:lnTo>
                    <a:lnTo>
                      <a:pt x="305" y="534"/>
                    </a:lnTo>
                    <a:lnTo>
                      <a:pt x="305" y="535"/>
                    </a:lnTo>
                    <a:lnTo>
                      <a:pt x="303" y="536"/>
                    </a:lnTo>
                    <a:lnTo>
                      <a:pt x="305" y="538"/>
                    </a:lnTo>
                    <a:lnTo>
                      <a:pt x="305" y="540"/>
                    </a:lnTo>
                    <a:lnTo>
                      <a:pt x="305" y="542"/>
                    </a:lnTo>
                    <a:lnTo>
                      <a:pt x="305" y="543"/>
                    </a:lnTo>
                    <a:lnTo>
                      <a:pt x="305" y="544"/>
                    </a:lnTo>
                    <a:lnTo>
                      <a:pt x="306" y="545"/>
                    </a:lnTo>
                    <a:lnTo>
                      <a:pt x="306" y="547"/>
                    </a:lnTo>
                    <a:lnTo>
                      <a:pt x="307" y="551"/>
                    </a:lnTo>
                    <a:lnTo>
                      <a:pt x="307" y="555"/>
                    </a:lnTo>
                    <a:lnTo>
                      <a:pt x="309" y="555"/>
                    </a:lnTo>
                    <a:lnTo>
                      <a:pt x="309" y="556"/>
                    </a:lnTo>
                    <a:lnTo>
                      <a:pt x="309" y="557"/>
                    </a:lnTo>
                    <a:lnTo>
                      <a:pt x="309" y="559"/>
                    </a:lnTo>
                    <a:lnTo>
                      <a:pt x="309" y="561"/>
                    </a:lnTo>
                    <a:lnTo>
                      <a:pt x="307" y="561"/>
                    </a:lnTo>
                    <a:lnTo>
                      <a:pt x="307" y="562"/>
                    </a:lnTo>
                    <a:lnTo>
                      <a:pt x="306" y="566"/>
                    </a:lnTo>
                    <a:lnTo>
                      <a:pt x="303" y="568"/>
                    </a:lnTo>
                    <a:lnTo>
                      <a:pt x="302" y="568"/>
                    </a:lnTo>
                    <a:lnTo>
                      <a:pt x="302" y="569"/>
                    </a:lnTo>
                    <a:lnTo>
                      <a:pt x="301" y="569"/>
                    </a:lnTo>
                    <a:lnTo>
                      <a:pt x="301" y="570"/>
                    </a:lnTo>
                    <a:lnTo>
                      <a:pt x="299" y="572"/>
                    </a:lnTo>
                    <a:lnTo>
                      <a:pt x="299" y="573"/>
                    </a:lnTo>
                    <a:lnTo>
                      <a:pt x="299" y="574"/>
                    </a:lnTo>
                    <a:lnTo>
                      <a:pt x="299" y="578"/>
                    </a:lnTo>
                    <a:lnTo>
                      <a:pt x="301" y="582"/>
                    </a:lnTo>
                    <a:lnTo>
                      <a:pt x="301" y="583"/>
                    </a:lnTo>
                    <a:lnTo>
                      <a:pt x="301" y="585"/>
                    </a:lnTo>
                    <a:lnTo>
                      <a:pt x="301" y="586"/>
                    </a:lnTo>
                    <a:lnTo>
                      <a:pt x="301" y="587"/>
                    </a:lnTo>
                    <a:lnTo>
                      <a:pt x="302" y="589"/>
                    </a:lnTo>
                    <a:lnTo>
                      <a:pt x="302" y="590"/>
                    </a:lnTo>
                    <a:lnTo>
                      <a:pt x="303" y="593"/>
                    </a:lnTo>
                    <a:lnTo>
                      <a:pt x="305" y="594"/>
                    </a:lnTo>
                    <a:lnTo>
                      <a:pt x="305" y="595"/>
                    </a:lnTo>
                    <a:lnTo>
                      <a:pt x="306" y="595"/>
                    </a:lnTo>
                    <a:lnTo>
                      <a:pt x="306" y="596"/>
                    </a:lnTo>
                    <a:lnTo>
                      <a:pt x="306" y="598"/>
                    </a:lnTo>
                    <a:lnTo>
                      <a:pt x="307" y="600"/>
                    </a:lnTo>
                    <a:lnTo>
                      <a:pt x="309" y="602"/>
                    </a:lnTo>
                    <a:lnTo>
                      <a:pt x="309" y="603"/>
                    </a:lnTo>
                    <a:lnTo>
                      <a:pt x="310" y="604"/>
                    </a:lnTo>
                    <a:lnTo>
                      <a:pt x="311" y="606"/>
                    </a:lnTo>
                    <a:lnTo>
                      <a:pt x="313" y="607"/>
                    </a:lnTo>
                    <a:lnTo>
                      <a:pt x="314" y="608"/>
                    </a:lnTo>
                    <a:lnTo>
                      <a:pt x="315" y="608"/>
                    </a:lnTo>
                    <a:lnTo>
                      <a:pt x="316" y="608"/>
                    </a:lnTo>
                    <a:lnTo>
                      <a:pt x="318" y="610"/>
                    </a:lnTo>
                    <a:lnTo>
                      <a:pt x="322" y="610"/>
                    </a:lnTo>
                    <a:lnTo>
                      <a:pt x="323" y="608"/>
                    </a:lnTo>
                    <a:lnTo>
                      <a:pt x="324" y="608"/>
                    </a:lnTo>
                    <a:lnTo>
                      <a:pt x="326" y="608"/>
                    </a:lnTo>
                    <a:lnTo>
                      <a:pt x="327" y="608"/>
                    </a:lnTo>
                    <a:lnTo>
                      <a:pt x="328" y="607"/>
                    </a:lnTo>
                    <a:lnTo>
                      <a:pt x="330" y="607"/>
                    </a:lnTo>
                    <a:lnTo>
                      <a:pt x="331" y="607"/>
                    </a:lnTo>
                    <a:lnTo>
                      <a:pt x="331" y="606"/>
                    </a:lnTo>
                    <a:lnTo>
                      <a:pt x="332" y="606"/>
                    </a:lnTo>
                    <a:lnTo>
                      <a:pt x="333" y="606"/>
                    </a:lnTo>
                    <a:lnTo>
                      <a:pt x="335" y="606"/>
                    </a:lnTo>
                    <a:lnTo>
                      <a:pt x="336" y="606"/>
                    </a:lnTo>
                    <a:lnTo>
                      <a:pt x="339" y="606"/>
                    </a:lnTo>
                    <a:lnTo>
                      <a:pt x="340" y="606"/>
                    </a:lnTo>
                    <a:lnTo>
                      <a:pt x="340" y="607"/>
                    </a:lnTo>
                    <a:lnTo>
                      <a:pt x="341" y="607"/>
                    </a:lnTo>
                    <a:lnTo>
                      <a:pt x="343" y="608"/>
                    </a:lnTo>
                    <a:lnTo>
                      <a:pt x="344" y="610"/>
                    </a:lnTo>
                    <a:lnTo>
                      <a:pt x="345" y="610"/>
                    </a:lnTo>
                    <a:lnTo>
                      <a:pt x="345" y="611"/>
                    </a:lnTo>
                    <a:lnTo>
                      <a:pt x="347" y="611"/>
                    </a:lnTo>
                    <a:lnTo>
                      <a:pt x="348" y="611"/>
                    </a:lnTo>
                    <a:lnTo>
                      <a:pt x="348" y="612"/>
                    </a:lnTo>
                    <a:lnTo>
                      <a:pt x="348" y="614"/>
                    </a:lnTo>
                    <a:lnTo>
                      <a:pt x="349" y="614"/>
                    </a:lnTo>
                    <a:lnTo>
                      <a:pt x="348" y="614"/>
                    </a:lnTo>
                    <a:lnTo>
                      <a:pt x="349" y="614"/>
                    </a:lnTo>
                    <a:lnTo>
                      <a:pt x="348" y="614"/>
                    </a:lnTo>
                    <a:lnTo>
                      <a:pt x="349" y="614"/>
                    </a:lnTo>
                    <a:lnTo>
                      <a:pt x="349" y="615"/>
                    </a:lnTo>
                    <a:lnTo>
                      <a:pt x="349" y="616"/>
                    </a:lnTo>
                    <a:lnTo>
                      <a:pt x="349" y="617"/>
                    </a:lnTo>
                    <a:lnTo>
                      <a:pt x="351" y="619"/>
                    </a:lnTo>
                    <a:lnTo>
                      <a:pt x="352" y="621"/>
                    </a:lnTo>
                    <a:lnTo>
                      <a:pt x="353" y="623"/>
                    </a:lnTo>
                    <a:lnTo>
                      <a:pt x="353" y="624"/>
                    </a:lnTo>
                    <a:lnTo>
                      <a:pt x="354" y="624"/>
                    </a:lnTo>
                    <a:lnTo>
                      <a:pt x="354" y="625"/>
                    </a:lnTo>
                    <a:lnTo>
                      <a:pt x="356" y="627"/>
                    </a:lnTo>
                    <a:lnTo>
                      <a:pt x="356" y="628"/>
                    </a:lnTo>
                    <a:lnTo>
                      <a:pt x="356" y="629"/>
                    </a:lnTo>
                    <a:lnTo>
                      <a:pt x="356" y="631"/>
                    </a:lnTo>
                    <a:lnTo>
                      <a:pt x="356" y="632"/>
                    </a:lnTo>
                    <a:lnTo>
                      <a:pt x="356" y="633"/>
                    </a:lnTo>
                    <a:lnTo>
                      <a:pt x="354" y="633"/>
                    </a:lnTo>
                    <a:lnTo>
                      <a:pt x="354" y="634"/>
                    </a:lnTo>
                    <a:lnTo>
                      <a:pt x="353" y="636"/>
                    </a:lnTo>
                    <a:lnTo>
                      <a:pt x="352" y="637"/>
                    </a:lnTo>
                    <a:lnTo>
                      <a:pt x="351" y="638"/>
                    </a:lnTo>
                    <a:lnTo>
                      <a:pt x="349" y="640"/>
                    </a:lnTo>
                    <a:lnTo>
                      <a:pt x="349" y="641"/>
                    </a:lnTo>
                    <a:lnTo>
                      <a:pt x="348" y="641"/>
                    </a:lnTo>
                    <a:lnTo>
                      <a:pt x="348" y="642"/>
                    </a:lnTo>
                    <a:lnTo>
                      <a:pt x="347" y="642"/>
                    </a:lnTo>
                    <a:lnTo>
                      <a:pt x="347" y="644"/>
                    </a:lnTo>
                    <a:lnTo>
                      <a:pt x="345" y="644"/>
                    </a:lnTo>
                    <a:lnTo>
                      <a:pt x="344" y="644"/>
                    </a:lnTo>
                    <a:lnTo>
                      <a:pt x="343" y="645"/>
                    </a:lnTo>
                    <a:lnTo>
                      <a:pt x="341" y="645"/>
                    </a:lnTo>
                    <a:lnTo>
                      <a:pt x="340" y="645"/>
                    </a:lnTo>
                    <a:lnTo>
                      <a:pt x="339" y="645"/>
                    </a:lnTo>
                    <a:lnTo>
                      <a:pt x="337" y="645"/>
                    </a:lnTo>
                    <a:lnTo>
                      <a:pt x="336" y="644"/>
                    </a:lnTo>
                    <a:lnTo>
                      <a:pt x="335" y="642"/>
                    </a:lnTo>
                    <a:lnTo>
                      <a:pt x="333" y="642"/>
                    </a:lnTo>
                    <a:lnTo>
                      <a:pt x="333" y="641"/>
                    </a:lnTo>
                    <a:lnTo>
                      <a:pt x="332" y="641"/>
                    </a:lnTo>
                    <a:lnTo>
                      <a:pt x="332" y="640"/>
                    </a:lnTo>
                    <a:lnTo>
                      <a:pt x="331" y="640"/>
                    </a:lnTo>
                    <a:lnTo>
                      <a:pt x="330" y="640"/>
                    </a:lnTo>
                    <a:lnTo>
                      <a:pt x="330" y="638"/>
                    </a:lnTo>
                    <a:lnTo>
                      <a:pt x="328" y="638"/>
                    </a:lnTo>
                    <a:lnTo>
                      <a:pt x="327" y="638"/>
                    </a:lnTo>
                    <a:lnTo>
                      <a:pt x="327" y="637"/>
                    </a:lnTo>
                    <a:lnTo>
                      <a:pt x="326" y="637"/>
                    </a:lnTo>
                    <a:lnTo>
                      <a:pt x="324" y="636"/>
                    </a:lnTo>
                    <a:lnTo>
                      <a:pt x="323" y="636"/>
                    </a:lnTo>
                    <a:lnTo>
                      <a:pt x="322" y="636"/>
                    </a:lnTo>
                    <a:lnTo>
                      <a:pt x="322" y="634"/>
                    </a:lnTo>
                    <a:lnTo>
                      <a:pt x="320" y="634"/>
                    </a:lnTo>
                    <a:lnTo>
                      <a:pt x="319" y="634"/>
                    </a:lnTo>
                    <a:lnTo>
                      <a:pt x="318" y="634"/>
                    </a:lnTo>
                    <a:lnTo>
                      <a:pt x="316" y="633"/>
                    </a:lnTo>
                    <a:lnTo>
                      <a:pt x="315" y="633"/>
                    </a:lnTo>
                    <a:lnTo>
                      <a:pt x="314" y="633"/>
                    </a:lnTo>
                    <a:lnTo>
                      <a:pt x="313" y="633"/>
                    </a:lnTo>
                    <a:lnTo>
                      <a:pt x="311" y="633"/>
                    </a:lnTo>
                    <a:lnTo>
                      <a:pt x="306" y="632"/>
                    </a:lnTo>
                    <a:lnTo>
                      <a:pt x="305" y="632"/>
                    </a:lnTo>
                    <a:lnTo>
                      <a:pt x="301" y="637"/>
                    </a:lnTo>
                    <a:lnTo>
                      <a:pt x="299" y="641"/>
                    </a:lnTo>
                    <a:lnTo>
                      <a:pt x="299" y="642"/>
                    </a:lnTo>
                    <a:lnTo>
                      <a:pt x="298" y="644"/>
                    </a:lnTo>
                    <a:lnTo>
                      <a:pt x="297" y="646"/>
                    </a:lnTo>
                    <a:lnTo>
                      <a:pt x="294" y="648"/>
                    </a:lnTo>
                    <a:lnTo>
                      <a:pt x="294" y="649"/>
                    </a:lnTo>
                    <a:lnTo>
                      <a:pt x="293" y="649"/>
                    </a:lnTo>
                    <a:lnTo>
                      <a:pt x="293" y="650"/>
                    </a:lnTo>
                    <a:lnTo>
                      <a:pt x="292" y="650"/>
                    </a:lnTo>
                    <a:lnTo>
                      <a:pt x="292" y="651"/>
                    </a:lnTo>
                    <a:lnTo>
                      <a:pt x="292" y="653"/>
                    </a:lnTo>
                    <a:lnTo>
                      <a:pt x="290" y="657"/>
                    </a:lnTo>
                    <a:lnTo>
                      <a:pt x="289" y="657"/>
                    </a:lnTo>
                    <a:lnTo>
                      <a:pt x="288" y="659"/>
                    </a:lnTo>
                    <a:lnTo>
                      <a:pt x="286" y="661"/>
                    </a:lnTo>
                    <a:lnTo>
                      <a:pt x="285" y="661"/>
                    </a:lnTo>
                    <a:lnTo>
                      <a:pt x="282" y="663"/>
                    </a:lnTo>
                    <a:lnTo>
                      <a:pt x="282" y="665"/>
                    </a:lnTo>
                    <a:lnTo>
                      <a:pt x="281" y="665"/>
                    </a:lnTo>
                    <a:lnTo>
                      <a:pt x="280" y="665"/>
                    </a:lnTo>
                    <a:lnTo>
                      <a:pt x="276" y="666"/>
                    </a:lnTo>
                    <a:lnTo>
                      <a:pt x="272" y="667"/>
                    </a:lnTo>
                    <a:lnTo>
                      <a:pt x="271" y="667"/>
                    </a:lnTo>
                    <a:lnTo>
                      <a:pt x="267" y="668"/>
                    </a:lnTo>
                    <a:lnTo>
                      <a:pt x="265" y="668"/>
                    </a:lnTo>
                    <a:lnTo>
                      <a:pt x="264" y="668"/>
                    </a:lnTo>
                    <a:lnTo>
                      <a:pt x="263" y="668"/>
                    </a:lnTo>
                    <a:lnTo>
                      <a:pt x="261" y="668"/>
                    </a:lnTo>
                    <a:lnTo>
                      <a:pt x="260" y="668"/>
                    </a:lnTo>
                    <a:lnTo>
                      <a:pt x="259" y="668"/>
                    </a:lnTo>
                    <a:lnTo>
                      <a:pt x="258" y="670"/>
                    </a:lnTo>
                    <a:lnTo>
                      <a:pt x="256" y="670"/>
                    </a:lnTo>
                    <a:lnTo>
                      <a:pt x="256" y="671"/>
                    </a:lnTo>
                    <a:lnTo>
                      <a:pt x="255" y="671"/>
                    </a:lnTo>
                    <a:lnTo>
                      <a:pt x="254" y="671"/>
                    </a:lnTo>
                    <a:lnTo>
                      <a:pt x="252" y="671"/>
                    </a:lnTo>
                    <a:lnTo>
                      <a:pt x="251" y="671"/>
                    </a:lnTo>
                    <a:lnTo>
                      <a:pt x="250" y="671"/>
                    </a:lnTo>
                    <a:lnTo>
                      <a:pt x="248" y="671"/>
                    </a:lnTo>
                    <a:lnTo>
                      <a:pt x="247" y="672"/>
                    </a:lnTo>
                    <a:lnTo>
                      <a:pt x="246" y="672"/>
                    </a:lnTo>
                    <a:lnTo>
                      <a:pt x="244" y="672"/>
                    </a:lnTo>
                    <a:lnTo>
                      <a:pt x="244" y="671"/>
                    </a:lnTo>
                    <a:lnTo>
                      <a:pt x="243" y="671"/>
                    </a:lnTo>
                    <a:lnTo>
                      <a:pt x="243" y="670"/>
                    </a:lnTo>
                    <a:lnTo>
                      <a:pt x="242" y="670"/>
                    </a:lnTo>
                    <a:lnTo>
                      <a:pt x="241" y="670"/>
                    </a:lnTo>
                    <a:lnTo>
                      <a:pt x="239" y="670"/>
                    </a:lnTo>
                    <a:lnTo>
                      <a:pt x="238" y="670"/>
                    </a:lnTo>
                    <a:lnTo>
                      <a:pt x="237" y="670"/>
                    </a:lnTo>
                    <a:lnTo>
                      <a:pt x="237" y="668"/>
                    </a:lnTo>
                    <a:lnTo>
                      <a:pt x="235" y="668"/>
                    </a:lnTo>
                    <a:lnTo>
                      <a:pt x="234" y="668"/>
                    </a:lnTo>
                    <a:lnTo>
                      <a:pt x="233" y="668"/>
                    </a:lnTo>
                    <a:lnTo>
                      <a:pt x="231" y="668"/>
                    </a:lnTo>
                    <a:lnTo>
                      <a:pt x="230" y="668"/>
                    </a:lnTo>
                    <a:lnTo>
                      <a:pt x="229" y="668"/>
                    </a:lnTo>
                    <a:lnTo>
                      <a:pt x="227" y="668"/>
                    </a:lnTo>
                    <a:lnTo>
                      <a:pt x="227" y="670"/>
                    </a:lnTo>
                    <a:lnTo>
                      <a:pt x="227" y="671"/>
                    </a:lnTo>
                    <a:lnTo>
                      <a:pt x="226" y="671"/>
                    </a:lnTo>
                    <a:lnTo>
                      <a:pt x="225" y="671"/>
                    </a:lnTo>
                    <a:lnTo>
                      <a:pt x="224" y="671"/>
                    </a:lnTo>
                    <a:lnTo>
                      <a:pt x="222" y="670"/>
                    </a:lnTo>
                    <a:lnTo>
                      <a:pt x="221" y="670"/>
                    </a:lnTo>
                    <a:lnTo>
                      <a:pt x="221" y="668"/>
                    </a:lnTo>
                    <a:lnTo>
                      <a:pt x="221" y="667"/>
                    </a:lnTo>
                    <a:lnTo>
                      <a:pt x="220" y="667"/>
                    </a:lnTo>
                    <a:lnTo>
                      <a:pt x="218" y="667"/>
                    </a:lnTo>
                    <a:lnTo>
                      <a:pt x="218" y="666"/>
                    </a:lnTo>
                    <a:lnTo>
                      <a:pt x="217" y="666"/>
                    </a:lnTo>
                    <a:lnTo>
                      <a:pt x="217" y="665"/>
                    </a:lnTo>
                    <a:lnTo>
                      <a:pt x="217" y="663"/>
                    </a:lnTo>
                    <a:lnTo>
                      <a:pt x="216" y="663"/>
                    </a:lnTo>
                    <a:lnTo>
                      <a:pt x="214" y="663"/>
                    </a:lnTo>
                    <a:lnTo>
                      <a:pt x="213" y="663"/>
                    </a:lnTo>
                    <a:lnTo>
                      <a:pt x="213" y="662"/>
                    </a:lnTo>
                    <a:lnTo>
                      <a:pt x="213" y="661"/>
                    </a:lnTo>
                    <a:lnTo>
                      <a:pt x="212" y="661"/>
                    </a:lnTo>
                    <a:lnTo>
                      <a:pt x="212" y="659"/>
                    </a:lnTo>
                    <a:lnTo>
                      <a:pt x="212" y="658"/>
                    </a:lnTo>
                    <a:lnTo>
                      <a:pt x="212" y="657"/>
                    </a:lnTo>
                    <a:lnTo>
                      <a:pt x="212" y="655"/>
                    </a:lnTo>
                    <a:lnTo>
                      <a:pt x="212" y="654"/>
                    </a:lnTo>
                    <a:lnTo>
                      <a:pt x="212" y="653"/>
                    </a:lnTo>
                    <a:lnTo>
                      <a:pt x="212" y="651"/>
                    </a:lnTo>
                    <a:lnTo>
                      <a:pt x="210" y="651"/>
                    </a:lnTo>
                    <a:lnTo>
                      <a:pt x="210" y="650"/>
                    </a:lnTo>
                    <a:lnTo>
                      <a:pt x="212" y="650"/>
                    </a:lnTo>
                    <a:lnTo>
                      <a:pt x="210" y="650"/>
                    </a:lnTo>
                    <a:lnTo>
                      <a:pt x="210" y="649"/>
                    </a:lnTo>
                    <a:lnTo>
                      <a:pt x="209" y="649"/>
                    </a:lnTo>
                    <a:lnTo>
                      <a:pt x="209" y="648"/>
                    </a:lnTo>
                    <a:lnTo>
                      <a:pt x="208" y="648"/>
                    </a:lnTo>
                    <a:lnTo>
                      <a:pt x="207" y="648"/>
                    </a:lnTo>
                    <a:lnTo>
                      <a:pt x="207" y="646"/>
                    </a:lnTo>
                    <a:lnTo>
                      <a:pt x="205" y="646"/>
                    </a:lnTo>
                    <a:lnTo>
                      <a:pt x="204" y="646"/>
                    </a:lnTo>
                    <a:lnTo>
                      <a:pt x="203" y="646"/>
                    </a:lnTo>
                    <a:lnTo>
                      <a:pt x="203" y="645"/>
                    </a:lnTo>
                    <a:lnTo>
                      <a:pt x="201" y="645"/>
                    </a:lnTo>
                    <a:lnTo>
                      <a:pt x="201" y="644"/>
                    </a:lnTo>
                    <a:lnTo>
                      <a:pt x="200" y="644"/>
                    </a:lnTo>
                    <a:lnTo>
                      <a:pt x="199" y="644"/>
                    </a:lnTo>
                    <a:lnTo>
                      <a:pt x="199" y="642"/>
                    </a:lnTo>
                    <a:lnTo>
                      <a:pt x="197" y="642"/>
                    </a:lnTo>
                    <a:lnTo>
                      <a:pt x="197" y="641"/>
                    </a:lnTo>
                    <a:lnTo>
                      <a:pt x="196" y="641"/>
                    </a:lnTo>
                    <a:lnTo>
                      <a:pt x="196" y="640"/>
                    </a:lnTo>
                    <a:lnTo>
                      <a:pt x="196" y="638"/>
                    </a:lnTo>
                    <a:lnTo>
                      <a:pt x="197" y="638"/>
                    </a:lnTo>
                    <a:lnTo>
                      <a:pt x="197" y="637"/>
                    </a:lnTo>
                    <a:lnTo>
                      <a:pt x="196" y="636"/>
                    </a:lnTo>
                    <a:lnTo>
                      <a:pt x="196" y="634"/>
                    </a:lnTo>
                    <a:lnTo>
                      <a:pt x="195" y="634"/>
                    </a:lnTo>
                    <a:lnTo>
                      <a:pt x="195" y="633"/>
                    </a:lnTo>
                    <a:lnTo>
                      <a:pt x="193" y="633"/>
                    </a:lnTo>
                    <a:lnTo>
                      <a:pt x="193" y="632"/>
                    </a:lnTo>
                    <a:lnTo>
                      <a:pt x="192" y="633"/>
                    </a:lnTo>
                    <a:lnTo>
                      <a:pt x="192" y="632"/>
                    </a:lnTo>
                    <a:lnTo>
                      <a:pt x="191" y="633"/>
                    </a:lnTo>
                    <a:lnTo>
                      <a:pt x="191" y="632"/>
                    </a:lnTo>
                    <a:lnTo>
                      <a:pt x="189" y="632"/>
                    </a:lnTo>
                    <a:lnTo>
                      <a:pt x="189" y="631"/>
                    </a:lnTo>
                    <a:lnTo>
                      <a:pt x="189" y="629"/>
                    </a:lnTo>
                    <a:lnTo>
                      <a:pt x="188" y="629"/>
                    </a:lnTo>
                    <a:lnTo>
                      <a:pt x="188" y="628"/>
                    </a:lnTo>
                    <a:lnTo>
                      <a:pt x="188" y="627"/>
                    </a:lnTo>
                    <a:lnTo>
                      <a:pt x="187" y="627"/>
                    </a:lnTo>
                    <a:lnTo>
                      <a:pt x="187" y="625"/>
                    </a:lnTo>
                    <a:lnTo>
                      <a:pt x="186" y="625"/>
                    </a:lnTo>
                    <a:lnTo>
                      <a:pt x="184" y="625"/>
                    </a:lnTo>
                    <a:lnTo>
                      <a:pt x="184" y="627"/>
                    </a:lnTo>
                    <a:lnTo>
                      <a:pt x="183" y="627"/>
                    </a:lnTo>
                    <a:lnTo>
                      <a:pt x="182" y="627"/>
                    </a:lnTo>
                    <a:lnTo>
                      <a:pt x="180" y="627"/>
                    </a:lnTo>
                    <a:lnTo>
                      <a:pt x="180" y="625"/>
                    </a:lnTo>
                    <a:lnTo>
                      <a:pt x="179" y="625"/>
                    </a:lnTo>
                    <a:lnTo>
                      <a:pt x="179" y="624"/>
                    </a:lnTo>
                    <a:lnTo>
                      <a:pt x="178" y="624"/>
                    </a:lnTo>
                    <a:lnTo>
                      <a:pt x="176" y="624"/>
                    </a:lnTo>
                    <a:lnTo>
                      <a:pt x="176" y="623"/>
                    </a:lnTo>
                    <a:lnTo>
                      <a:pt x="175" y="623"/>
                    </a:lnTo>
                    <a:lnTo>
                      <a:pt x="175" y="621"/>
                    </a:lnTo>
                    <a:lnTo>
                      <a:pt x="174" y="621"/>
                    </a:lnTo>
                    <a:lnTo>
                      <a:pt x="172" y="621"/>
                    </a:lnTo>
                    <a:lnTo>
                      <a:pt x="171" y="621"/>
                    </a:lnTo>
                    <a:lnTo>
                      <a:pt x="170" y="620"/>
                    </a:lnTo>
                    <a:lnTo>
                      <a:pt x="170" y="619"/>
                    </a:lnTo>
                    <a:lnTo>
                      <a:pt x="170" y="617"/>
                    </a:lnTo>
                    <a:lnTo>
                      <a:pt x="170" y="616"/>
                    </a:lnTo>
                    <a:lnTo>
                      <a:pt x="170" y="615"/>
                    </a:lnTo>
                    <a:lnTo>
                      <a:pt x="170" y="614"/>
                    </a:lnTo>
                    <a:lnTo>
                      <a:pt x="171" y="612"/>
                    </a:lnTo>
                    <a:lnTo>
                      <a:pt x="170" y="612"/>
                    </a:lnTo>
                    <a:lnTo>
                      <a:pt x="169" y="612"/>
                    </a:lnTo>
                    <a:lnTo>
                      <a:pt x="169" y="611"/>
                    </a:lnTo>
                    <a:lnTo>
                      <a:pt x="167" y="611"/>
                    </a:lnTo>
                    <a:lnTo>
                      <a:pt x="167" y="610"/>
                    </a:lnTo>
                    <a:lnTo>
                      <a:pt x="167" y="608"/>
                    </a:lnTo>
                    <a:lnTo>
                      <a:pt x="167" y="607"/>
                    </a:lnTo>
                    <a:lnTo>
                      <a:pt x="167" y="606"/>
                    </a:lnTo>
                    <a:lnTo>
                      <a:pt x="167" y="604"/>
                    </a:lnTo>
                    <a:lnTo>
                      <a:pt x="166" y="604"/>
                    </a:lnTo>
                    <a:lnTo>
                      <a:pt x="166" y="603"/>
                    </a:lnTo>
                    <a:lnTo>
                      <a:pt x="165" y="603"/>
                    </a:lnTo>
                    <a:lnTo>
                      <a:pt x="165" y="602"/>
                    </a:lnTo>
                    <a:lnTo>
                      <a:pt x="165" y="600"/>
                    </a:lnTo>
                    <a:lnTo>
                      <a:pt x="163" y="600"/>
                    </a:lnTo>
                    <a:lnTo>
                      <a:pt x="165" y="599"/>
                    </a:lnTo>
                    <a:lnTo>
                      <a:pt x="165" y="598"/>
                    </a:lnTo>
                    <a:lnTo>
                      <a:pt x="166" y="598"/>
                    </a:lnTo>
                    <a:lnTo>
                      <a:pt x="166" y="596"/>
                    </a:lnTo>
                    <a:lnTo>
                      <a:pt x="165" y="596"/>
                    </a:lnTo>
                    <a:lnTo>
                      <a:pt x="165" y="595"/>
                    </a:lnTo>
                    <a:lnTo>
                      <a:pt x="165" y="594"/>
                    </a:lnTo>
                    <a:lnTo>
                      <a:pt x="166" y="594"/>
                    </a:lnTo>
                    <a:lnTo>
                      <a:pt x="166" y="593"/>
                    </a:lnTo>
                    <a:lnTo>
                      <a:pt x="166" y="591"/>
                    </a:lnTo>
                    <a:lnTo>
                      <a:pt x="166" y="590"/>
                    </a:lnTo>
                    <a:lnTo>
                      <a:pt x="165" y="590"/>
                    </a:lnTo>
                    <a:lnTo>
                      <a:pt x="165" y="589"/>
                    </a:lnTo>
                    <a:lnTo>
                      <a:pt x="163" y="589"/>
                    </a:lnTo>
                    <a:lnTo>
                      <a:pt x="163" y="587"/>
                    </a:lnTo>
                    <a:lnTo>
                      <a:pt x="162" y="587"/>
                    </a:lnTo>
                    <a:lnTo>
                      <a:pt x="162" y="586"/>
                    </a:lnTo>
                    <a:lnTo>
                      <a:pt x="162" y="585"/>
                    </a:lnTo>
                    <a:lnTo>
                      <a:pt x="161" y="583"/>
                    </a:lnTo>
                    <a:lnTo>
                      <a:pt x="161" y="582"/>
                    </a:lnTo>
                    <a:lnTo>
                      <a:pt x="159" y="582"/>
                    </a:lnTo>
                    <a:lnTo>
                      <a:pt x="159" y="581"/>
                    </a:lnTo>
                    <a:lnTo>
                      <a:pt x="158" y="581"/>
                    </a:lnTo>
                    <a:lnTo>
                      <a:pt x="158" y="579"/>
                    </a:lnTo>
                    <a:lnTo>
                      <a:pt x="157" y="579"/>
                    </a:lnTo>
                    <a:lnTo>
                      <a:pt x="157" y="578"/>
                    </a:lnTo>
                    <a:lnTo>
                      <a:pt x="157" y="577"/>
                    </a:lnTo>
                    <a:lnTo>
                      <a:pt x="157" y="576"/>
                    </a:lnTo>
                    <a:lnTo>
                      <a:pt x="155" y="576"/>
                    </a:lnTo>
                    <a:lnTo>
                      <a:pt x="155" y="574"/>
                    </a:lnTo>
                    <a:lnTo>
                      <a:pt x="155" y="573"/>
                    </a:lnTo>
                    <a:lnTo>
                      <a:pt x="155" y="572"/>
                    </a:lnTo>
                    <a:lnTo>
                      <a:pt x="154" y="572"/>
                    </a:lnTo>
                    <a:lnTo>
                      <a:pt x="154" y="570"/>
                    </a:lnTo>
                    <a:lnTo>
                      <a:pt x="154" y="569"/>
                    </a:lnTo>
                    <a:lnTo>
                      <a:pt x="154" y="568"/>
                    </a:lnTo>
                    <a:lnTo>
                      <a:pt x="153" y="568"/>
                    </a:lnTo>
                    <a:lnTo>
                      <a:pt x="153" y="566"/>
                    </a:lnTo>
                    <a:lnTo>
                      <a:pt x="152" y="566"/>
                    </a:lnTo>
                    <a:lnTo>
                      <a:pt x="152" y="565"/>
                    </a:lnTo>
                    <a:lnTo>
                      <a:pt x="150" y="565"/>
                    </a:lnTo>
                    <a:lnTo>
                      <a:pt x="149" y="565"/>
                    </a:lnTo>
                    <a:lnTo>
                      <a:pt x="149" y="564"/>
                    </a:lnTo>
                    <a:lnTo>
                      <a:pt x="148" y="564"/>
                    </a:lnTo>
                    <a:lnTo>
                      <a:pt x="148" y="562"/>
                    </a:lnTo>
                    <a:lnTo>
                      <a:pt x="146" y="562"/>
                    </a:lnTo>
                    <a:lnTo>
                      <a:pt x="146" y="561"/>
                    </a:lnTo>
                    <a:lnTo>
                      <a:pt x="145" y="560"/>
                    </a:lnTo>
                    <a:lnTo>
                      <a:pt x="144" y="560"/>
                    </a:lnTo>
                    <a:lnTo>
                      <a:pt x="142" y="559"/>
                    </a:lnTo>
                    <a:lnTo>
                      <a:pt x="142" y="557"/>
                    </a:lnTo>
                    <a:lnTo>
                      <a:pt x="142" y="556"/>
                    </a:lnTo>
                    <a:lnTo>
                      <a:pt x="142" y="555"/>
                    </a:lnTo>
                    <a:lnTo>
                      <a:pt x="141" y="555"/>
                    </a:lnTo>
                    <a:lnTo>
                      <a:pt x="141" y="553"/>
                    </a:lnTo>
                    <a:lnTo>
                      <a:pt x="141" y="552"/>
                    </a:lnTo>
                    <a:lnTo>
                      <a:pt x="141" y="551"/>
                    </a:lnTo>
                    <a:lnTo>
                      <a:pt x="142" y="551"/>
                    </a:lnTo>
                    <a:lnTo>
                      <a:pt x="142" y="549"/>
                    </a:lnTo>
                    <a:lnTo>
                      <a:pt x="142" y="548"/>
                    </a:lnTo>
                    <a:lnTo>
                      <a:pt x="144" y="548"/>
                    </a:lnTo>
                    <a:lnTo>
                      <a:pt x="144" y="547"/>
                    </a:lnTo>
                    <a:lnTo>
                      <a:pt x="144" y="545"/>
                    </a:lnTo>
                    <a:lnTo>
                      <a:pt x="145" y="545"/>
                    </a:lnTo>
                    <a:lnTo>
                      <a:pt x="145" y="544"/>
                    </a:lnTo>
                    <a:lnTo>
                      <a:pt x="146" y="544"/>
                    </a:lnTo>
                    <a:lnTo>
                      <a:pt x="146" y="543"/>
                    </a:lnTo>
                    <a:lnTo>
                      <a:pt x="145" y="543"/>
                    </a:lnTo>
                    <a:lnTo>
                      <a:pt x="145" y="542"/>
                    </a:lnTo>
                    <a:lnTo>
                      <a:pt x="144" y="540"/>
                    </a:lnTo>
                    <a:lnTo>
                      <a:pt x="144" y="539"/>
                    </a:lnTo>
                    <a:lnTo>
                      <a:pt x="144" y="538"/>
                    </a:lnTo>
                    <a:lnTo>
                      <a:pt x="142" y="538"/>
                    </a:lnTo>
                    <a:lnTo>
                      <a:pt x="142" y="536"/>
                    </a:lnTo>
                    <a:lnTo>
                      <a:pt x="141" y="538"/>
                    </a:lnTo>
                    <a:lnTo>
                      <a:pt x="141" y="536"/>
                    </a:lnTo>
                    <a:lnTo>
                      <a:pt x="140" y="536"/>
                    </a:lnTo>
                    <a:lnTo>
                      <a:pt x="140" y="535"/>
                    </a:lnTo>
                    <a:lnTo>
                      <a:pt x="140" y="534"/>
                    </a:lnTo>
                    <a:lnTo>
                      <a:pt x="138" y="534"/>
                    </a:lnTo>
                    <a:lnTo>
                      <a:pt x="138" y="532"/>
                    </a:lnTo>
                    <a:lnTo>
                      <a:pt x="137" y="532"/>
                    </a:lnTo>
                    <a:lnTo>
                      <a:pt x="136" y="531"/>
                    </a:lnTo>
                    <a:lnTo>
                      <a:pt x="135" y="531"/>
                    </a:lnTo>
                    <a:lnTo>
                      <a:pt x="133" y="531"/>
                    </a:lnTo>
                    <a:lnTo>
                      <a:pt x="132" y="531"/>
                    </a:lnTo>
                    <a:lnTo>
                      <a:pt x="132" y="530"/>
                    </a:lnTo>
                    <a:lnTo>
                      <a:pt x="131" y="530"/>
                    </a:lnTo>
                    <a:lnTo>
                      <a:pt x="131" y="528"/>
                    </a:lnTo>
                    <a:lnTo>
                      <a:pt x="129" y="528"/>
                    </a:lnTo>
                    <a:lnTo>
                      <a:pt x="128" y="528"/>
                    </a:lnTo>
                    <a:lnTo>
                      <a:pt x="128" y="527"/>
                    </a:lnTo>
                    <a:lnTo>
                      <a:pt x="128" y="526"/>
                    </a:lnTo>
                    <a:lnTo>
                      <a:pt x="127" y="526"/>
                    </a:lnTo>
                    <a:lnTo>
                      <a:pt x="127" y="525"/>
                    </a:lnTo>
                    <a:lnTo>
                      <a:pt x="125" y="523"/>
                    </a:lnTo>
                    <a:lnTo>
                      <a:pt x="125" y="522"/>
                    </a:lnTo>
                    <a:lnTo>
                      <a:pt x="125" y="521"/>
                    </a:lnTo>
                    <a:lnTo>
                      <a:pt x="125" y="519"/>
                    </a:lnTo>
                    <a:lnTo>
                      <a:pt x="124" y="519"/>
                    </a:lnTo>
                    <a:lnTo>
                      <a:pt x="124" y="518"/>
                    </a:lnTo>
                    <a:lnTo>
                      <a:pt x="124" y="517"/>
                    </a:lnTo>
                    <a:lnTo>
                      <a:pt x="125" y="517"/>
                    </a:lnTo>
                    <a:lnTo>
                      <a:pt x="125" y="515"/>
                    </a:lnTo>
                    <a:lnTo>
                      <a:pt x="125" y="514"/>
                    </a:lnTo>
                    <a:lnTo>
                      <a:pt x="125" y="513"/>
                    </a:lnTo>
                    <a:lnTo>
                      <a:pt x="125" y="511"/>
                    </a:lnTo>
                    <a:lnTo>
                      <a:pt x="124" y="511"/>
                    </a:lnTo>
                    <a:lnTo>
                      <a:pt x="124" y="510"/>
                    </a:lnTo>
                    <a:lnTo>
                      <a:pt x="123" y="510"/>
                    </a:lnTo>
                    <a:lnTo>
                      <a:pt x="121" y="510"/>
                    </a:lnTo>
                    <a:lnTo>
                      <a:pt x="121" y="509"/>
                    </a:lnTo>
                    <a:lnTo>
                      <a:pt x="120" y="509"/>
                    </a:lnTo>
                    <a:lnTo>
                      <a:pt x="120" y="507"/>
                    </a:lnTo>
                    <a:lnTo>
                      <a:pt x="119" y="507"/>
                    </a:lnTo>
                    <a:lnTo>
                      <a:pt x="119" y="506"/>
                    </a:lnTo>
                    <a:lnTo>
                      <a:pt x="117" y="506"/>
                    </a:lnTo>
                    <a:lnTo>
                      <a:pt x="116" y="506"/>
                    </a:lnTo>
                    <a:lnTo>
                      <a:pt x="116" y="505"/>
                    </a:lnTo>
                    <a:lnTo>
                      <a:pt x="116" y="504"/>
                    </a:lnTo>
                    <a:lnTo>
                      <a:pt x="115" y="504"/>
                    </a:lnTo>
                    <a:lnTo>
                      <a:pt x="115" y="502"/>
                    </a:lnTo>
                    <a:lnTo>
                      <a:pt x="114" y="501"/>
                    </a:lnTo>
                    <a:lnTo>
                      <a:pt x="112" y="500"/>
                    </a:lnTo>
                    <a:lnTo>
                      <a:pt x="111" y="500"/>
                    </a:lnTo>
                    <a:lnTo>
                      <a:pt x="111" y="498"/>
                    </a:lnTo>
                    <a:lnTo>
                      <a:pt x="110" y="498"/>
                    </a:lnTo>
                    <a:lnTo>
                      <a:pt x="108" y="498"/>
                    </a:lnTo>
                    <a:lnTo>
                      <a:pt x="108" y="497"/>
                    </a:lnTo>
                    <a:lnTo>
                      <a:pt x="108" y="496"/>
                    </a:lnTo>
                    <a:lnTo>
                      <a:pt x="107" y="496"/>
                    </a:lnTo>
                    <a:lnTo>
                      <a:pt x="107" y="494"/>
                    </a:lnTo>
                    <a:lnTo>
                      <a:pt x="106" y="494"/>
                    </a:lnTo>
                    <a:lnTo>
                      <a:pt x="106" y="493"/>
                    </a:lnTo>
                    <a:lnTo>
                      <a:pt x="104" y="492"/>
                    </a:lnTo>
                    <a:lnTo>
                      <a:pt x="104" y="490"/>
                    </a:lnTo>
                    <a:lnTo>
                      <a:pt x="103" y="489"/>
                    </a:lnTo>
                    <a:lnTo>
                      <a:pt x="102" y="489"/>
                    </a:lnTo>
                    <a:lnTo>
                      <a:pt x="102" y="488"/>
                    </a:lnTo>
                    <a:lnTo>
                      <a:pt x="102" y="487"/>
                    </a:lnTo>
                    <a:lnTo>
                      <a:pt x="100" y="487"/>
                    </a:lnTo>
                    <a:lnTo>
                      <a:pt x="100" y="485"/>
                    </a:lnTo>
                    <a:lnTo>
                      <a:pt x="100" y="484"/>
                    </a:lnTo>
                    <a:lnTo>
                      <a:pt x="100" y="483"/>
                    </a:lnTo>
                    <a:lnTo>
                      <a:pt x="100" y="481"/>
                    </a:lnTo>
                    <a:lnTo>
                      <a:pt x="99" y="481"/>
                    </a:lnTo>
                    <a:lnTo>
                      <a:pt x="99" y="480"/>
                    </a:lnTo>
                    <a:lnTo>
                      <a:pt x="99" y="479"/>
                    </a:lnTo>
                    <a:lnTo>
                      <a:pt x="98" y="479"/>
                    </a:lnTo>
                    <a:lnTo>
                      <a:pt x="98" y="477"/>
                    </a:lnTo>
                    <a:lnTo>
                      <a:pt x="98" y="476"/>
                    </a:lnTo>
                    <a:lnTo>
                      <a:pt x="97" y="476"/>
                    </a:lnTo>
                    <a:lnTo>
                      <a:pt x="97" y="475"/>
                    </a:lnTo>
                    <a:lnTo>
                      <a:pt x="95" y="475"/>
                    </a:lnTo>
                    <a:lnTo>
                      <a:pt x="95" y="473"/>
                    </a:lnTo>
                    <a:lnTo>
                      <a:pt x="94" y="473"/>
                    </a:lnTo>
                    <a:lnTo>
                      <a:pt x="94" y="472"/>
                    </a:lnTo>
                    <a:lnTo>
                      <a:pt x="93" y="472"/>
                    </a:lnTo>
                    <a:lnTo>
                      <a:pt x="93" y="471"/>
                    </a:lnTo>
                    <a:lnTo>
                      <a:pt x="91" y="471"/>
                    </a:lnTo>
                    <a:lnTo>
                      <a:pt x="90" y="471"/>
                    </a:lnTo>
                    <a:lnTo>
                      <a:pt x="89" y="471"/>
                    </a:lnTo>
                    <a:lnTo>
                      <a:pt x="87" y="471"/>
                    </a:lnTo>
                    <a:lnTo>
                      <a:pt x="87" y="470"/>
                    </a:lnTo>
                    <a:lnTo>
                      <a:pt x="86" y="470"/>
                    </a:lnTo>
                    <a:lnTo>
                      <a:pt x="85" y="468"/>
                    </a:lnTo>
                    <a:lnTo>
                      <a:pt x="85" y="467"/>
                    </a:lnTo>
                    <a:lnTo>
                      <a:pt x="85" y="466"/>
                    </a:lnTo>
                    <a:lnTo>
                      <a:pt x="83" y="466"/>
                    </a:lnTo>
                    <a:lnTo>
                      <a:pt x="83" y="464"/>
                    </a:lnTo>
                    <a:lnTo>
                      <a:pt x="83" y="463"/>
                    </a:lnTo>
                    <a:lnTo>
                      <a:pt x="83" y="462"/>
                    </a:lnTo>
                    <a:lnTo>
                      <a:pt x="82" y="462"/>
                    </a:lnTo>
                    <a:lnTo>
                      <a:pt x="82" y="460"/>
                    </a:lnTo>
                    <a:lnTo>
                      <a:pt x="81" y="460"/>
                    </a:lnTo>
                    <a:lnTo>
                      <a:pt x="80" y="460"/>
                    </a:lnTo>
                    <a:lnTo>
                      <a:pt x="78" y="460"/>
                    </a:lnTo>
                    <a:lnTo>
                      <a:pt x="78" y="459"/>
                    </a:lnTo>
                    <a:lnTo>
                      <a:pt x="77" y="459"/>
                    </a:lnTo>
                    <a:lnTo>
                      <a:pt x="76" y="459"/>
                    </a:lnTo>
                    <a:lnTo>
                      <a:pt x="76" y="458"/>
                    </a:lnTo>
                    <a:lnTo>
                      <a:pt x="74" y="458"/>
                    </a:lnTo>
                    <a:lnTo>
                      <a:pt x="73" y="458"/>
                    </a:lnTo>
                    <a:lnTo>
                      <a:pt x="73" y="456"/>
                    </a:lnTo>
                    <a:lnTo>
                      <a:pt x="72" y="456"/>
                    </a:lnTo>
                    <a:lnTo>
                      <a:pt x="72" y="455"/>
                    </a:lnTo>
                    <a:lnTo>
                      <a:pt x="70" y="455"/>
                    </a:lnTo>
                    <a:lnTo>
                      <a:pt x="70" y="454"/>
                    </a:lnTo>
                    <a:lnTo>
                      <a:pt x="69" y="454"/>
                    </a:lnTo>
                    <a:lnTo>
                      <a:pt x="68" y="453"/>
                    </a:lnTo>
                    <a:lnTo>
                      <a:pt x="66" y="453"/>
                    </a:lnTo>
                    <a:lnTo>
                      <a:pt x="66" y="451"/>
                    </a:lnTo>
                    <a:lnTo>
                      <a:pt x="65" y="453"/>
                    </a:lnTo>
                    <a:lnTo>
                      <a:pt x="65" y="451"/>
                    </a:lnTo>
                    <a:lnTo>
                      <a:pt x="64" y="451"/>
                    </a:lnTo>
                    <a:lnTo>
                      <a:pt x="62" y="451"/>
                    </a:lnTo>
                    <a:lnTo>
                      <a:pt x="61" y="451"/>
                    </a:lnTo>
                    <a:lnTo>
                      <a:pt x="60" y="451"/>
                    </a:lnTo>
                    <a:lnTo>
                      <a:pt x="57" y="453"/>
                    </a:lnTo>
                    <a:lnTo>
                      <a:pt x="56" y="451"/>
                    </a:lnTo>
                    <a:lnTo>
                      <a:pt x="55" y="451"/>
                    </a:lnTo>
                    <a:lnTo>
                      <a:pt x="55" y="450"/>
                    </a:lnTo>
                    <a:lnTo>
                      <a:pt x="53" y="450"/>
                    </a:lnTo>
                    <a:lnTo>
                      <a:pt x="52" y="450"/>
                    </a:lnTo>
                    <a:lnTo>
                      <a:pt x="52" y="449"/>
                    </a:lnTo>
                    <a:lnTo>
                      <a:pt x="53" y="449"/>
                    </a:lnTo>
                    <a:lnTo>
                      <a:pt x="53" y="447"/>
                    </a:lnTo>
                    <a:lnTo>
                      <a:pt x="53" y="446"/>
                    </a:lnTo>
                    <a:lnTo>
                      <a:pt x="55" y="446"/>
                    </a:lnTo>
                    <a:lnTo>
                      <a:pt x="55" y="445"/>
                    </a:lnTo>
                    <a:lnTo>
                      <a:pt x="56" y="445"/>
                    </a:lnTo>
                    <a:lnTo>
                      <a:pt x="56" y="443"/>
                    </a:lnTo>
                    <a:lnTo>
                      <a:pt x="57" y="443"/>
                    </a:lnTo>
                    <a:lnTo>
                      <a:pt x="59" y="443"/>
                    </a:lnTo>
                    <a:lnTo>
                      <a:pt x="59" y="442"/>
                    </a:lnTo>
                    <a:lnTo>
                      <a:pt x="60" y="442"/>
                    </a:lnTo>
                    <a:lnTo>
                      <a:pt x="61" y="442"/>
                    </a:lnTo>
                    <a:lnTo>
                      <a:pt x="61" y="441"/>
                    </a:lnTo>
                    <a:lnTo>
                      <a:pt x="62" y="441"/>
                    </a:lnTo>
                    <a:lnTo>
                      <a:pt x="62" y="439"/>
                    </a:lnTo>
                    <a:lnTo>
                      <a:pt x="64" y="439"/>
                    </a:lnTo>
                    <a:lnTo>
                      <a:pt x="64" y="438"/>
                    </a:lnTo>
                    <a:lnTo>
                      <a:pt x="64" y="437"/>
                    </a:lnTo>
                    <a:lnTo>
                      <a:pt x="64" y="435"/>
                    </a:lnTo>
                    <a:lnTo>
                      <a:pt x="62" y="435"/>
                    </a:lnTo>
                    <a:lnTo>
                      <a:pt x="62" y="434"/>
                    </a:lnTo>
                    <a:lnTo>
                      <a:pt x="62" y="433"/>
                    </a:lnTo>
                    <a:lnTo>
                      <a:pt x="61" y="433"/>
                    </a:lnTo>
                    <a:lnTo>
                      <a:pt x="61" y="432"/>
                    </a:lnTo>
                    <a:lnTo>
                      <a:pt x="60" y="432"/>
                    </a:lnTo>
                    <a:lnTo>
                      <a:pt x="60" y="430"/>
                    </a:lnTo>
                    <a:lnTo>
                      <a:pt x="60" y="429"/>
                    </a:lnTo>
                    <a:lnTo>
                      <a:pt x="59" y="429"/>
                    </a:lnTo>
                    <a:lnTo>
                      <a:pt x="59" y="428"/>
                    </a:lnTo>
                    <a:lnTo>
                      <a:pt x="59" y="426"/>
                    </a:lnTo>
                    <a:lnTo>
                      <a:pt x="57" y="426"/>
                    </a:lnTo>
                    <a:lnTo>
                      <a:pt x="57" y="425"/>
                    </a:lnTo>
                    <a:lnTo>
                      <a:pt x="57" y="424"/>
                    </a:lnTo>
                    <a:lnTo>
                      <a:pt x="56" y="424"/>
                    </a:lnTo>
                    <a:lnTo>
                      <a:pt x="56" y="422"/>
                    </a:lnTo>
                    <a:lnTo>
                      <a:pt x="55" y="422"/>
                    </a:lnTo>
                    <a:lnTo>
                      <a:pt x="55" y="421"/>
                    </a:lnTo>
                    <a:lnTo>
                      <a:pt x="55" y="420"/>
                    </a:lnTo>
                    <a:lnTo>
                      <a:pt x="55" y="418"/>
                    </a:lnTo>
                    <a:lnTo>
                      <a:pt x="55" y="417"/>
                    </a:lnTo>
                    <a:lnTo>
                      <a:pt x="55" y="416"/>
                    </a:lnTo>
                    <a:lnTo>
                      <a:pt x="56" y="416"/>
                    </a:lnTo>
                    <a:lnTo>
                      <a:pt x="56" y="415"/>
                    </a:lnTo>
                    <a:lnTo>
                      <a:pt x="56" y="413"/>
                    </a:lnTo>
                    <a:lnTo>
                      <a:pt x="56" y="412"/>
                    </a:lnTo>
                    <a:lnTo>
                      <a:pt x="56" y="411"/>
                    </a:lnTo>
                    <a:lnTo>
                      <a:pt x="57" y="411"/>
                    </a:lnTo>
                    <a:lnTo>
                      <a:pt x="57" y="409"/>
                    </a:lnTo>
                    <a:lnTo>
                      <a:pt x="57" y="408"/>
                    </a:lnTo>
                    <a:lnTo>
                      <a:pt x="56" y="407"/>
                    </a:lnTo>
                    <a:lnTo>
                      <a:pt x="56" y="405"/>
                    </a:lnTo>
                    <a:lnTo>
                      <a:pt x="56" y="404"/>
                    </a:lnTo>
                    <a:lnTo>
                      <a:pt x="55" y="404"/>
                    </a:lnTo>
                    <a:lnTo>
                      <a:pt x="53" y="403"/>
                    </a:lnTo>
                    <a:lnTo>
                      <a:pt x="52" y="403"/>
                    </a:lnTo>
                    <a:lnTo>
                      <a:pt x="51" y="403"/>
                    </a:lnTo>
                    <a:lnTo>
                      <a:pt x="51" y="401"/>
                    </a:lnTo>
                    <a:lnTo>
                      <a:pt x="49" y="401"/>
                    </a:lnTo>
                    <a:lnTo>
                      <a:pt x="48" y="401"/>
                    </a:lnTo>
                    <a:lnTo>
                      <a:pt x="47" y="401"/>
                    </a:lnTo>
                    <a:lnTo>
                      <a:pt x="47" y="400"/>
                    </a:lnTo>
                    <a:lnTo>
                      <a:pt x="45" y="400"/>
                    </a:lnTo>
                    <a:lnTo>
                      <a:pt x="45" y="399"/>
                    </a:lnTo>
                    <a:lnTo>
                      <a:pt x="45" y="398"/>
                    </a:lnTo>
                    <a:lnTo>
                      <a:pt x="44" y="398"/>
                    </a:lnTo>
                    <a:lnTo>
                      <a:pt x="44" y="396"/>
                    </a:lnTo>
                    <a:lnTo>
                      <a:pt x="44" y="395"/>
                    </a:lnTo>
                    <a:lnTo>
                      <a:pt x="44" y="394"/>
                    </a:lnTo>
                    <a:lnTo>
                      <a:pt x="44" y="392"/>
                    </a:lnTo>
                    <a:lnTo>
                      <a:pt x="44" y="391"/>
                    </a:lnTo>
                    <a:lnTo>
                      <a:pt x="44" y="390"/>
                    </a:lnTo>
                    <a:lnTo>
                      <a:pt x="44" y="388"/>
                    </a:lnTo>
                    <a:lnTo>
                      <a:pt x="43" y="388"/>
                    </a:lnTo>
                    <a:lnTo>
                      <a:pt x="43" y="387"/>
                    </a:lnTo>
                    <a:lnTo>
                      <a:pt x="43" y="386"/>
                    </a:lnTo>
                    <a:lnTo>
                      <a:pt x="43" y="384"/>
                    </a:lnTo>
                    <a:lnTo>
                      <a:pt x="43" y="383"/>
                    </a:lnTo>
                    <a:lnTo>
                      <a:pt x="43" y="382"/>
                    </a:lnTo>
                    <a:lnTo>
                      <a:pt x="43" y="381"/>
                    </a:lnTo>
                    <a:lnTo>
                      <a:pt x="43" y="379"/>
                    </a:lnTo>
                    <a:lnTo>
                      <a:pt x="44" y="379"/>
                    </a:lnTo>
                    <a:lnTo>
                      <a:pt x="44" y="378"/>
                    </a:lnTo>
                    <a:lnTo>
                      <a:pt x="44" y="377"/>
                    </a:lnTo>
                    <a:lnTo>
                      <a:pt x="42" y="377"/>
                    </a:lnTo>
                    <a:lnTo>
                      <a:pt x="42" y="375"/>
                    </a:lnTo>
                    <a:lnTo>
                      <a:pt x="42" y="374"/>
                    </a:lnTo>
                    <a:lnTo>
                      <a:pt x="40" y="374"/>
                    </a:lnTo>
                    <a:lnTo>
                      <a:pt x="40" y="373"/>
                    </a:lnTo>
                    <a:lnTo>
                      <a:pt x="39" y="373"/>
                    </a:lnTo>
                    <a:lnTo>
                      <a:pt x="38" y="373"/>
                    </a:lnTo>
                    <a:lnTo>
                      <a:pt x="38" y="371"/>
                    </a:lnTo>
                    <a:lnTo>
                      <a:pt x="36" y="371"/>
                    </a:lnTo>
                    <a:lnTo>
                      <a:pt x="35" y="371"/>
                    </a:lnTo>
                    <a:lnTo>
                      <a:pt x="34" y="373"/>
                    </a:lnTo>
                    <a:lnTo>
                      <a:pt x="32" y="373"/>
                    </a:lnTo>
                    <a:lnTo>
                      <a:pt x="31" y="373"/>
                    </a:lnTo>
                    <a:lnTo>
                      <a:pt x="30" y="373"/>
                    </a:lnTo>
                    <a:lnTo>
                      <a:pt x="28" y="373"/>
                    </a:lnTo>
                    <a:lnTo>
                      <a:pt x="28" y="374"/>
                    </a:lnTo>
                    <a:lnTo>
                      <a:pt x="27" y="374"/>
                    </a:lnTo>
                    <a:lnTo>
                      <a:pt x="27" y="373"/>
                    </a:lnTo>
                    <a:lnTo>
                      <a:pt x="27" y="371"/>
                    </a:lnTo>
                    <a:lnTo>
                      <a:pt x="26" y="371"/>
                    </a:lnTo>
                    <a:lnTo>
                      <a:pt x="25" y="371"/>
                    </a:lnTo>
                    <a:lnTo>
                      <a:pt x="25" y="373"/>
                    </a:lnTo>
                    <a:lnTo>
                      <a:pt x="23" y="373"/>
                    </a:lnTo>
                    <a:lnTo>
                      <a:pt x="22" y="373"/>
                    </a:lnTo>
                    <a:lnTo>
                      <a:pt x="22" y="374"/>
                    </a:lnTo>
                    <a:lnTo>
                      <a:pt x="21" y="374"/>
                    </a:lnTo>
                    <a:lnTo>
                      <a:pt x="21" y="373"/>
                    </a:lnTo>
                    <a:lnTo>
                      <a:pt x="22" y="373"/>
                    </a:lnTo>
                    <a:lnTo>
                      <a:pt x="22" y="371"/>
                    </a:lnTo>
                    <a:lnTo>
                      <a:pt x="23" y="371"/>
                    </a:lnTo>
                    <a:lnTo>
                      <a:pt x="23" y="370"/>
                    </a:lnTo>
                    <a:lnTo>
                      <a:pt x="22" y="370"/>
                    </a:lnTo>
                    <a:lnTo>
                      <a:pt x="21" y="370"/>
                    </a:lnTo>
                    <a:lnTo>
                      <a:pt x="19" y="370"/>
                    </a:lnTo>
                    <a:lnTo>
                      <a:pt x="19" y="369"/>
                    </a:lnTo>
                    <a:lnTo>
                      <a:pt x="18" y="369"/>
                    </a:lnTo>
                    <a:lnTo>
                      <a:pt x="17" y="370"/>
                    </a:lnTo>
                    <a:lnTo>
                      <a:pt x="15" y="370"/>
                    </a:lnTo>
                    <a:lnTo>
                      <a:pt x="14" y="370"/>
                    </a:lnTo>
                    <a:lnTo>
                      <a:pt x="13" y="370"/>
                    </a:lnTo>
                    <a:lnTo>
                      <a:pt x="11" y="370"/>
                    </a:lnTo>
                    <a:lnTo>
                      <a:pt x="10" y="370"/>
                    </a:lnTo>
                    <a:lnTo>
                      <a:pt x="9" y="370"/>
                    </a:lnTo>
                    <a:lnTo>
                      <a:pt x="8" y="370"/>
                    </a:lnTo>
                    <a:lnTo>
                      <a:pt x="6" y="370"/>
                    </a:lnTo>
                    <a:lnTo>
                      <a:pt x="6" y="369"/>
                    </a:lnTo>
                    <a:lnTo>
                      <a:pt x="5" y="369"/>
                    </a:lnTo>
                    <a:lnTo>
                      <a:pt x="4" y="367"/>
                    </a:lnTo>
                    <a:lnTo>
                      <a:pt x="4" y="366"/>
                    </a:lnTo>
                    <a:lnTo>
                      <a:pt x="2" y="366"/>
                    </a:lnTo>
                    <a:lnTo>
                      <a:pt x="2" y="365"/>
                    </a:lnTo>
                    <a:lnTo>
                      <a:pt x="2" y="363"/>
                    </a:lnTo>
                    <a:lnTo>
                      <a:pt x="2" y="362"/>
                    </a:lnTo>
                    <a:lnTo>
                      <a:pt x="1" y="362"/>
                    </a:lnTo>
                    <a:lnTo>
                      <a:pt x="1" y="361"/>
                    </a:lnTo>
                    <a:lnTo>
                      <a:pt x="0" y="361"/>
                    </a:lnTo>
                    <a:lnTo>
                      <a:pt x="1" y="361"/>
                    </a:lnTo>
                    <a:lnTo>
                      <a:pt x="1" y="360"/>
                    </a:lnTo>
                    <a:lnTo>
                      <a:pt x="0" y="360"/>
                    </a:lnTo>
                    <a:lnTo>
                      <a:pt x="0" y="361"/>
                    </a:lnTo>
                    <a:lnTo>
                      <a:pt x="0" y="360"/>
                    </a:lnTo>
                    <a:lnTo>
                      <a:pt x="0" y="358"/>
                    </a:lnTo>
                    <a:lnTo>
                      <a:pt x="0" y="357"/>
                    </a:lnTo>
                    <a:lnTo>
                      <a:pt x="0" y="356"/>
                    </a:lnTo>
                    <a:lnTo>
                      <a:pt x="1" y="356"/>
                    </a:lnTo>
                    <a:lnTo>
                      <a:pt x="1" y="354"/>
                    </a:lnTo>
                    <a:lnTo>
                      <a:pt x="2" y="354"/>
                    </a:lnTo>
                    <a:lnTo>
                      <a:pt x="2" y="353"/>
                    </a:lnTo>
                    <a:lnTo>
                      <a:pt x="4" y="353"/>
                    </a:lnTo>
                    <a:lnTo>
                      <a:pt x="4" y="352"/>
                    </a:lnTo>
                    <a:lnTo>
                      <a:pt x="5" y="352"/>
                    </a:lnTo>
                    <a:lnTo>
                      <a:pt x="5" y="350"/>
                    </a:lnTo>
                    <a:lnTo>
                      <a:pt x="5" y="349"/>
                    </a:lnTo>
                    <a:lnTo>
                      <a:pt x="6" y="348"/>
                    </a:lnTo>
                    <a:lnTo>
                      <a:pt x="6" y="346"/>
                    </a:lnTo>
                    <a:lnTo>
                      <a:pt x="5" y="346"/>
                    </a:lnTo>
                    <a:lnTo>
                      <a:pt x="5" y="345"/>
                    </a:lnTo>
                    <a:lnTo>
                      <a:pt x="5" y="344"/>
                    </a:lnTo>
                    <a:lnTo>
                      <a:pt x="5" y="343"/>
                    </a:lnTo>
                    <a:lnTo>
                      <a:pt x="5" y="341"/>
                    </a:lnTo>
                    <a:lnTo>
                      <a:pt x="5" y="340"/>
                    </a:lnTo>
                    <a:lnTo>
                      <a:pt x="4" y="340"/>
                    </a:lnTo>
                    <a:lnTo>
                      <a:pt x="4" y="339"/>
                    </a:lnTo>
                    <a:lnTo>
                      <a:pt x="4" y="340"/>
                    </a:lnTo>
                    <a:lnTo>
                      <a:pt x="5" y="340"/>
                    </a:lnTo>
                    <a:lnTo>
                      <a:pt x="5" y="339"/>
                    </a:lnTo>
                    <a:lnTo>
                      <a:pt x="5" y="337"/>
                    </a:lnTo>
                    <a:lnTo>
                      <a:pt x="4" y="336"/>
                    </a:lnTo>
                    <a:lnTo>
                      <a:pt x="4" y="335"/>
                    </a:lnTo>
                    <a:lnTo>
                      <a:pt x="4" y="333"/>
                    </a:lnTo>
                    <a:lnTo>
                      <a:pt x="2" y="333"/>
                    </a:lnTo>
                    <a:lnTo>
                      <a:pt x="2" y="332"/>
                    </a:lnTo>
                    <a:lnTo>
                      <a:pt x="2" y="331"/>
                    </a:lnTo>
                    <a:lnTo>
                      <a:pt x="1" y="332"/>
                    </a:lnTo>
                    <a:lnTo>
                      <a:pt x="1" y="331"/>
                    </a:lnTo>
                    <a:lnTo>
                      <a:pt x="2" y="331"/>
                    </a:lnTo>
                    <a:lnTo>
                      <a:pt x="2" y="329"/>
                    </a:lnTo>
                    <a:lnTo>
                      <a:pt x="4" y="328"/>
                    </a:lnTo>
                    <a:lnTo>
                      <a:pt x="5" y="328"/>
                    </a:lnTo>
                    <a:lnTo>
                      <a:pt x="5" y="327"/>
                    </a:lnTo>
                    <a:lnTo>
                      <a:pt x="6" y="327"/>
                    </a:lnTo>
                    <a:lnTo>
                      <a:pt x="8" y="327"/>
                    </a:lnTo>
                    <a:lnTo>
                      <a:pt x="9" y="327"/>
                    </a:lnTo>
                    <a:lnTo>
                      <a:pt x="9" y="326"/>
                    </a:lnTo>
                    <a:lnTo>
                      <a:pt x="10" y="326"/>
                    </a:lnTo>
                    <a:lnTo>
                      <a:pt x="11" y="326"/>
                    </a:lnTo>
                    <a:lnTo>
                      <a:pt x="10" y="324"/>
                    </a:lnTo>
                    <a:lnTo>
                      <a:pt x="11" y="324"/>
                    </a:lnTo>
                    <a:lnTo>
                      <a:pt x="11" y="326"/>
                    </a:lnTo>
                    <a:lnTo>
                      <a:pt x="13" y="326"/>
                    </a:lnTo>
                    <a:lnTo>
                      <a:pt x="14" y="326"/>
                    </a:lnTo>
                    <a:lnTo>
                      <a:pt x="14" y="324"/>
                    </a:lnTo>
                    <a:lnTo>
                      <a:pt x="15" y="324"/>
                    </a:lnTo>
                    <a:lnTo>
                      <a:pt x="15" y="323"/>
                    </a:lnTo>
                    <a:lnTo>
                      <a:pt x="17" y="323"/>
                    </a:lnTo>
                    <a:lnTo>
                      <a:pt x="17" y="322"/>
                    </a:lnTo>
                    <a:lnTo>
                      <a:pt x="18" y="320"/>
                    </a:lnTo>
                    <a:lnTo>
                      <a:pt x="18" y="319"/>
                    </a:lnTo>
                    <a:lnTo>
                      <a:pt x="18" y="318"/>
                    </a:lnTo>
                    <a:lnTo>
                      <a:pt x="19" y="318"/>
                    </a:lnTo>
                    <a:lnTo>
                      <a:pt x="19" y="316"/>
                    </a:lnTo>
                    <a:lnTo>
                      <a:pt x="19" y="315"/>
                    </a:lnTo>
                    <a:lnTo>
                      <a:pt x="21" y="315"/>
                    </a:lnTo>
                    <a:lnTo>
                      <a:pt x="21" y="314"/>
                    </a:lnTo>
                    <a:lnTo>
                      <a:pt x="21" y="312"/>
                    </a:lnTo>
                    <a:lnTo>
                      <a:pt x="21" y="311"/>
                    </a:lnTo>
                    <a:lnTo>
                      <a:pt x="19" y="311"/>
                    </a:lnTo>
                    <a:lnTo>
                      <a:pt x="21" y="311"/>
                    </a:lnTo>
                    <a:lnTo>
                      <a:pt x="19" y="311"/>
                    </a:lnTo>
                    <a:lnTo>
                      <a:pt x="19" y="310"/>
                    </a:lnTo>
                    <a:lnTo>
                      <a:pt x="21" y="310"/>
                    </a:lnTo>
                    <a:lnTo>
                      <a:pt x="21" y="311"/>
                    </a:lnTo>
                    <a:lnTo>
                      <a:pt x="22" y="311"/>
                    </a:lnTo>
                    <a:lnTo>
                      <a:pt x="21" y="310"/>
                    </a:lnTo>
                    <a:lnTo>
                      <a:pt x="22" y="310"/>
                    </a:lnTo>
                    <a:lnTo>
                      <a:pt x="22" y="309"/>
                    </a:lnTo>
                    <a:lnTo>
                      <a:pt x="23" y="309"/>
                    </a:lnTo>
                    <a:lnTo>
                      <a:pt x="23" y="307"/>
                    </a:lnTo>
                    <a:lnTo>
                      <a:pt x="22" y="309"/>
                    </a:lnTo>
                    <a:lnTo>
                      <a:pt x="22" y="307"/>
                    </a:lnTo>
                    <a:lnTo>
                      <a:pt x="23" y="307"/>
                    </a:lnTo>
                    <a:lnTo>
                      <a:pt x="23" y="306"/>
                    </a:lnTo>
                    <a:lnTo>
                      <a:pt x="23" y="307"/>
                    </a:lnTo>
                    <a:lnTo>
                      <a:pt x="25" y="306"/>
                    </a:lnTo>
                    <a:lnTo>
                      <a:pt x="26" y="306"/>
                    </a:lnTo>
                    <a:lnTo>
                      <a:pt x="27" y="305"/>
                    </a:lnTo>
                    <a:lnTo>
                      <a:pt x="28" y="303"/>
                    </a:lnTo>
                    <a:lnTo>
                      <a:pt x="30" y="303"/>
                    </a:lnTo>
                    <a:lnTo>
                      <a:pt x="30" y="302"/>
                    </a:lnTo>
                    <a:lnTo>
                      <a:pt x="31" y="301"/>
                    </a:lnTo>
                    <a:lnTo>
                      <a:pt x="32" y="301"/>
                    </a:lnTo>
                    <a:lnTo>
                      <a:pt x="34" y="299"/>
                    </a:lnTo>
                    <a:lnTo>
                      <a:pt x="35" y="299"/>
                    </a:lnTo>
                    <a:lnTo>
                      <a:pt x="42" y="297"/>
                    </a:lnTo>
                    <a:lnTo>
                      <a:pt x="43" y="290"/>
                    </a:lnTo>
                    <a:lnTo>
                      <a:pt x="42" y="289"/>
                    </a:lnTo>
                    <a:lnTo>
                      <a:pt x="38" y="284"/>
                    </a:lnTo>
                    <a:lnTo>
                      <a:pt x="36" y="282"/>
                    </a:lnTo>
                    <a:lnTo>
                      <a:pt x="35" y="282"/>
                    </a:lnTo>
                    <a:lnTo>
                      <a:pt x="35" y="281"/>
                    </a:lnTo>
                    <a:lnTo>
                      <a:pt x="34" y="281"/>
                    </a:lnTo>
                    <a:lnTo>
                      <a:pt x="34" y="280"/>
                    </a:lnTo>
                    <a:lnTo>
                      <a:pt x="32" y="280"/>
                    </a:lnTo>
                    <a:lnTo>
                      <a:pt x="31" y="281"/>
                    </a:lnTo>
                    <a:lnTo>
                      <a:pt x="30" y="281"/>
                    </a:lnTo>
                    <a:lnTo>
                      <a:pt x="28" y="281"/>
                    </a:lnTo>
                    <a:lnTo>
                      <a:pt x="27" y="281"/>
                    </a:lnTo>
                    <a:lnTo>
                      <a:pt x="27" y="280"/>
                    </a:lnTo>
                    <a:lnTo>
                      <a:pt x="26" y="280"/>
                    </a:lnTo>
                    <a:lnTo>
                      <a:pt x="25" y="278"/>
                    </a:lnTo>
                    <a:lnTo>
                      <a:pt x="23" y="277"/>
                    </a:lnTo>
                    <a:lnTo>
                      <a:pt x="22" y="276"/>
                    </a:lnTo>
                    <a:lnTo>
                      <a:pt x="22" y="274"/>
                    </a:lnTo>
                    <a:lnTo>
                      <a:pt x="22" y="273"/>
                    </a:lnTo>
                    <a:lnTo>
                      <a:pt x="21" y="272"/>
                    </a:lnTo>
                    <a:lnTo>
                      <a:pt x="21" y="271"/>
                    </a:lnTo>
                    <a:lnTo>
                      <a:pt x="21" y="269"/>
                    </a:lnTo>
                    <a:lnTo>
                      <a:pt x="21" y="268"/>
                    </a:lnTo>
                    <a:lnTo>
                      <a:pt x="21" y="267"/>
                    </a:lnTo>
                    <a:lnTo>
                      <a:pt x="21" y="265"/>
                    </a:lnTo>
                    <a:lnTo>
                      <a:pt x="21" y="264"/>
                    </a:lnTo>
                    <a:lnTo>
                      <a:pt x="22" y="264"/>
                    </a:lnTo>
                    <a:lnTo>
                      <a:pt x="23" y="263"/>
                    </a:lnTo>
                    <a:lnTo>
                      <a:pt x="25" y="263"/>
                    </a:lnTo>
                    <a:lnTo>
                      <a:pt x="26" y="261"/>
                    </a:lnTo>
                    <a:lnTo>
                      <a:pt x="26" y="263"/>
                    </a:lnTo>
                    <a:lnTo>
                      <a:pt x="27" y="263"/>
                    </a:lnTo>
                    <a:lnTo>
                      <a:pt x="27" y="261"/>
                    </a:lnTo>
                    <a:lnTo>
                      <a:pt x="28" y="260"/>
                    </a:lnTo>
                    <a:lnTo>
                      <a:pt x="28" y="259"/>
                    </a:lnTo>
                    <a:lnTo>
                      <a:pt x="30" y="259"/>
                    </a:lnTo>
                    <a:lnTo>
                      <a:pt x="30" y="257"/>
                    </a:lnTo>
                    <a:lnTo>
                      <a:pt x="31" y="257"/>
                    </a:lnTo>
                    <a:lnTo>
                      <a:pt x="32" y="256"/>
                    </a:lnTo>
                    <a:lnTo>
                      <a:pt x="34" y="255"/>
                    </a:lnTo>
                    <a:lnTo>
                      <a:pt x="35" y="255"/>
                    </a:lnTo>
                    <a:lnTo>
                      <a:pt x="35" y="254"/>
                    </a:lnTo>
                    <a:lnTo>
                      <a:pt x="35" y="252"/>
                    </a:lnTo>
                    <a:lnTo>
                      <a:pt x="36" y="252"/>
                    </a:lnTo>
                    <a:lnTo>
                      <a:pt x="36" y="251"/>
                    </a:lnTo>
                    <a:lnTo>
                      <a:pt x="36" y="250"/>
                    </a:lnTo>
                    <a:lnTo>
                      <a:pt x="36" y="248"/>
                    </a:lnTo>
                    <a:lnTo>
                      <a:pt x="38" y="247"/>
                    </a:lnTo>
                    <a:lnTo>
                      <a:pt x="38" y="246"/>
                    </a:lnTo>
                    <a:lnTo>
                      <a:pt x="38" y="244"/>
                    </a:lnTo>
                    <a:lnTo>
                      <a:pt x="36" y="244"/>
                    </a:lnTo>
                    <a:lnTo>
                      <a:pt x="36" y="243"/>
                    </a:lnTo>
                    <a:lnTo>
                      <a:pt x="36" y="242"/>
                    </a:lnTo>
                    <a:lnTo>
                      <a:pt x="36" y="240"/>
                    </a:lnTo>
                    <a:lnTo>
                      <a:pt x="36" y="239"/>
                    </a:lnTo>
                    <a:lnTo>
                      <a:pt x="36" y="238"/>
                    </a:lnTo>
                    <a:lnTo>
                      <a:pt x="35" y="238"/>
                    </a:lnTo>
                    <a:lnTo>
                      <a:pt x="35" y="237"/>
                    </a:lnTo>
                    <a:lnTo>
                      <a:pt x="34" y="234"/>
                    </a:lnTo>
                    <a:lnTo>
                      <a:pt x="32" y="233"/>
                    </a:lnTo>
                    <a:lnTo>
                      <a:pt x="32" y="231"/>
                    </a:lnTo>
                    <a:lnTo>
                      <a:pt x="32" y="230"/>
                    </a:lnTo>
                    <a:lnTo>
                      <a:pt x="32" y="229"/>
                    </a:lnTo>
                    <a:lnTo>
                      <a:pt x="31" y="226"/>
                    </a:lnTo>
                    <a:lnTo>
                      <a:pt x="31" y="225"/>
                    </a:lnTo>
                    <a:lnTo>
                      <a:pt x="31" y="223"/>
                    </a:lnTo>
                    <a:lnTo>
                      <a:pt x="31" y="222"/>
                    </a:lnTo>
                    <a:lnTo>
                      <a:pt x="32" y="222"/>
                    </a:lnTo>
                    <a:lnTo>
                      <a:pt x="32" y="221"/>
                    </a:lnTo>
                    <a:lnTo>
                      <a:pt x="32" y="220"/>
                    </a:lnTo>
                    <a:lnTo>
                      <a:pt x="32" y="218"/>
                    </a:lnTo>
                    <a:lnTo>
                      <a:pt x="32" y="217"/>
                    </a:lnTo>
                    <a:lnTo>
                      <a:pt x="34" y="217"/>
                    </a:lnTo>
                    <a:lnTo>
                      <a:pt x="34" y="216"/>
                    </a:lnTo>
                    <a:lnTo>
                      <a:pt x="34" y="214"/>
                    </a:lnTo>
                    <a:lnTo>
                      <a:pt x="34" y="213"/>
                    </a:lnTo>
                    <a:lnTo>
                      <a:pt x="34" y="212"/>
                    </a:lnTo>
                    <a:lnTo>
                      <a:pt x="34" y="210"/>
                    </a:lnTo>
                    <a:lnTo>
                      <a:pt x="32" y="210"/>
                    </a:lnTo>
                    <a:lnTo>
                      <a:pt x="32" y="209"/>
                    </a:lnTo>
                    <a:lnTo>
                      <a:pt x="31" y="208"/>
                    </a:lnTo>
                    <a:lnTo>
                      <a:pt x="31" y="206"/>
                    </a:lnTo>
                    <a:lnTo>
                      <a:pt x="30" y="205"/>
                    </a:lnTo>
                    <a:lnTo>
                      <a:pt x="30" y="204"/>
                    </a:lnTo>
                    <a:lnTo>
                      <a:pt x="28" y="202"/>
                    </a:lnTo>
                    <a:lnTo>
                      <a:pt x="26" y="202"/>
                    </a:lnTo>
                    <a:lnTo>
                      <a:pt x="26" y="201"/>
                    </a:lnTo>
                    <a:lnTo>
                      <a:pt x="25" y="199"/>
                    </a:lnTo>
                    <a:lnTo>
                      <a:pt x="23" y="199"/>
                    </a:lnTo>
                    <a:lnTo>
                      <a:pt x="22" y="197"/>
                    </a:lnTo>
                    <a:lnTo>
                      <a:pt x="21" y="197"/>
                    </a:lnTo>
                    <a:lnTo>
                      <a:pt x="19" y="197"/>
                    </a:lnTo>
                    <a:lnTo>
                      <a:pt x="18" y="197"/>
                    </a:lnTo>
                    <a:lnTo>
                      <a:pt x="17" y="196"/>
                    </a:lnTo>
                    <a:lnTo>
                      <a:pt x="15" y="195"/>
                    </a:lnTo>
                    <a:lnTo>
                      <a:pt x="14" y="193"/>
                    </a:lnTo>
                    <a:lnTo>
                      <a:pt x="13" y="192"/>
                    </a:lnTo>
                    <a:lnTo>
                      <a:pt x="11" y="191"/>
                    </a:lnTo>
                    <a:lnTo>
                      <a:pt x="10" y="189"/>
                    </a:lnTo>
                    <a:lnTo>
                      <a:pt x="9" y="189"/>
                    </a:lnTo>
                    <a:lnTo>
                      <a:pt x="8" y="188"/>
                    </a:lnTo>
                    <a:lnTo>
                      <a:pt x="6" y="187"/>
                    </a:lnTo>
                    <a:lnTo>
                      <a:pt x="6" y="185"/>
                    </a:lnTo>
                    <a:lnTo>
                      <a:pt x="5" y="184"/>
                    </a:lnTo>
                    <a:lnTo>
                      <a:pt x="5" y="183"/>
                    </a:lnTo>
                    <a:lnTo>
                      <a:pt x="4" y="182"/>
                    </a:lnTo>
                    <a:lnTo>
                      <a:pt x="4" y="180"/>
                    </a:lnTo>
                    <a:lnTo>
                      <a:pt x="4" y="179"/>
                    </a:lnTo>
                    <a:lnTo>
                      <a:pt x="4" y="178"/>
                    </a:lnTo>
                    <a:lnTo>
                      <a:pt x="4" y="176"/>
                    </a:lnTo>
                    <a:lnTo>
                      <a:pt x="4" y="175"/>
                    </a:lnTo>
                    <a:lnTo>
                      <a:pt x="4" y="174"/>
                    </a:lnTo>
                    <a:lnTo>
                      <a:pt x="4" y="172"/>
                    </a:lnTo>
                    <a:lnTo>
                      <a:pt x="4" y="171"/>
                    </a:lnTo>
                    <a:lnTo>
                      <a:pt x="5" y="171"/>
                    </a:lnTo>
                    <a:lnTo>
                      <a:pt x="6" y="171"/>
                    </a:lnTo>
                    <a:lnTo>
                      <a:pt x="6" y="170"/>
                    </a:lnTo>
                    <a:lnTo>
                      <a:pt x="6" y="168"/>
                    </a:lnTo>
                    <a:lnTo>
                      <a:pt x="6" y="167"/>
                    </a:lnTo>
                    <a:lnTo>
                      <a:pt x="6" y="166"/>
                    </a:lnTo>
                    <a:lnTo>
                      <a:pt x="8" y="166"/>
                    </a:lnTo>
                    <a:lnTo>
                      <a:pt x="9" y="165"/>
                    </a:lnTo>
                    <a:lnTo>
                      <a:pt x="10" y="163"/>
                    </a:lnTo>
                    <a:lnTo>
                      <a:pt x="10" y="162"/>
                    </a:lnTo>
                    <a:lnTo>
                      <a:pt x="11" y="162"/>
                    </a:lnTo>
                    <a:lnTo>
                      <a:pt x="11" y="161"/>
                    </a:lnTo>
                    <a:lnTo>
                      <a:pt x="13" y="161"/>
                    </a:lnTo>
                    <a:lnTo>
                      <a:pt x="13" y="159"/>
                    </a:lnTo>
                    <a:lnTo>
                      <a:pt x="13" y="158"/>
                    </a:lnTo>
                    <a:lnTo>
                      <a:pt x="14" y="158"/>
                    </a:lnTo>
                    <a:lnTo>
                      <a:pt x="15" y="158"/>
                    </a:lnTo>
                    <a:lnTo>
                      <a:pt x="14" y="158"/>
                    </a:lnTo>
                    <a:lnTo>
                      <a:pt x="15" y="158"/>
                    </a:lnTo>
                    <a:lnTo>
                      <a:pt x="17" y="158"/>
                    </a:lnTo>
                    <a:lnTo>
                      <a:pt x="18" y="158"/>
                    </a:lnTo>
                    <a:lnTo>
                      <a:pt x="18" y="159"/>
                    </a:lnTo>
                    <a:lnTo>
                      <a:pt x="19" y="159"/>
                    </a:lnTo>
                    <a:lnTo>
                      <a:pt x="19" y="161"/>
                    </a:lnTo>
                    <a:lnTo>
                      <a:pt x="21" y="161"/>
                    </a:lnTo>
                    <a:lnTo>
                      <a:pt x="22" y="161"/>
                    </a:lnTo>
                    <a:lnTo>
                      <a:pt x="22" y="162"/>
                    </a:lnTo>
                    <a:lnTo>
                      <a:pt x="22" y="161"/>
                    </a:lnTo>
                    <a:lnTo>
                      <a:pt x="23" y="161"/>
                    </a:lnTo>
                    <a:lnTo>
                      <a:pt x="25" y="161"/>
                    </a:lnTo>
                    <a:lnTo>
                      <a:pt x="26" y="161"/>
                    </a:lnTo>
                    <a:lnTo>
                      <a:pt x="27" y="161"/>
                    </a:lnTo>
                    <a:lnTo>
                      <a:pt x="27" y="162"/>
                    </a:lnTo>
                    <a:lnTo>
                      <a:pt x="28" y="162"/>
                    </a:lnTo>
                    <a:lnTo>
                      <a:pt x="30" y="162"/>
                    </a:lnTo>
                    <a:lnTo>
                      <a:pt x="31" y="162"/>
                    </a:lnTo>
                    <a:lnTo>
                      <a:pt x="32" y="162"/>
                    </a:lnTo>
                    <a:lnTo>
                      <a:pt x="32" y="161"/>
                    </a:lnTo>
                    <a:lnTo>
                      <a:pt x="32" y="162"/>
                    </a:lnTo>
                    <a:lnTo>
                      <a:pt x="32" y="161"/>
                    </a:lnTo>
                    <a:lnTo>
                      <a:pt x="34" y="161"/>
                    </a:lnTo>
                    <a:lnTo>
                      <a:pt x="34" y="162"/>
                    </a:lnTo>
                    <a:lnTo>
                      <a:pt x="35" y="162"/>
                    </a:lnTo>
                    <a:lnTo>
                      <a:pt x="35" y="161"/>
                    </a:lnTo>
                    <a:lnTo>
                      <a:pt x="35" y="162"/>
                    </a:lnTo>
                    <a:lnTo>
                      <a:pt x="35" y="161"/>
                    </a:lnTo>
                    <a:lnTo>
                      <a:pt x="36" y="161"/>
                    </a:lnTo>
                    <a:lnTo>
                      <a:pt x="38" y="161"/>
                    </a:lnTo>
                    <a:lnTo>
                      <a:pt x="39" y="161"/>
                    </a:lnTo>
                    <a:lnTo>
                      <a:pt x="39" y="159"/>
                    </a:lnTo>
                    <a:lnTo>
                      <a:pt x="40" y="159"/>
                    </a:lnTo>
                    <a:lnTo>
                      <a:pt x="42" y="159"/>
                    </a:lnTo>
                    <a:lnTo>
                      <a:pt x="42" y="158"/>
                    </a:lnTo>
                    <a:lnTo>
                      <a:pt x="43" y="158"/>
                    </a:lnTo>
                    <a:lnTo>
                      <a:pt x="44" y="158"/>
                    </a:lnTo>
                    <a:lnTo>
                      <a:pt x="45" y="158"/>
                    </a:lnTo>
                    <a:lnTo>
                      <a:pt x="47" y="158"/>
                    </a:lnTo>
                    <a:lnTo>
                      <a:pt x="47" y="157"/>
                    </a:lnTo>
                    <a:lnTo>
                      <a:pt x="48" y="157"/>
                    </a:lnTo>
                    <a:lnTo>
                      <a:pt x="48" y="158"/>
                    </a:lnTo>
                    <a:lnTo>
                      <a:pt x="49" y="158"/>
                    </a:lnTo>
                    <a:lnTo>
                      <a:pt x="49" y="157"/>
                    </a:lnTo>
                    <a:lnTo>
                      <a:pt x="49" y="158"/>
                    </a:lnTo>
                    <a:lnTo>
                      <a:pt x="49" y="157"/>
                    </a:lnTo>
                    <a:lnTo>
                      <a:pt x="49" y="158"/>
                    </a:lnTo>
                    <a:lnTo>
                      <a:pt x="49" y="157"/>
                    </a:lnTo>
                    <a:lnTo>
                      <a:pt x="51" y="157"/>
                    </a:lnTo>
                    <a:lnTo>
                      <a:pt x="52" y="157"/>
                    </a:lnTo>
                    <a:lnTo>
                      <a:pt x="53" y="157"/>
                    </a:lnTo>
                    <a:lnTo>
                      <a:pt x="53" y="155"/>
                    </a:lnTo>
                    <a:lnTo>
                      <a:pt x="55" y="155"/>
                    </a:lnTo>
                    <a:lnTo>
                      <a:pt x="56" y="155"/>
                    </a:lnTo>
                    <a:lnTo>
                      <a:pt x="56" y="154"/>
                    </a:lnTo>
                    <a:lnTo>
                      <a:pt x="57" y="154"/>
                    </a:lnTo>
                    <a:lnTo>
                      <a:pt x="59" y="154"/>
                    </a:lnTo>
                    <a:lnTo>
                      <a:pt x="60" y="153"/>
                    </a:lnTo>
                    <a:lnTo>
                      <a:pt x="62" y="151"/>
                    </a:lnTo>
                    <a:lnTo>
                      <a:pt x="65" y="151"/>
                    </a:lnTo>
                    <a:lnTo>
                      <a:pt x="68" y="150"/>
                    </a:lnTo>
                    <a:lnTo>
                      <a:pt x="69" y="150"/>
                    </a:lnTo>
                    <a:lnTo>
                      <a:pt x="72" y="149"/>
                    </a:lnTo>
                    <a:lnTo>
                      <a:pt x="73" y="149"/>
                    </a:lnTo>
                    <a:lnTo>
                      <a:pt x="76" y="148"/>
                    </a:lnTo>
                    <a:lnTo>
                      <a:pt x="78" y="148"/>
                    </a:lnTo>
                    <a:lnTo>
                      <a:pt x="83" y="146"/>
                    </a:lnTo>
                    <a:lnTo>
                      <a:pt x="86" y="144"/>
                    </a:lnTo>
                    <a:lnTo>
                      <a:pt x="87" y="144"/>
                    </a:lnTo>
                    <a:lnTo>
                      <a:pt x="89" y="144"/>
                    </a:lnTo>
                    <a:lnTo>
                      <a:pt x="90" y="142"/>
                    </a:lnTo>
                    <a:lnTo>
                      <a:pt x="90" y="141"/>
                    </a:lnTo>
                    <a:lnTo>
                      <a:pt x="91" y="140"/>
                    </a:lnTo>
                    <a:lnTo>
                      <a:pt x="93" y="138"/>
                    </a:lnTo>
                    <a:lnTo>
                      <a:pt x="93" y="137"/>
                    </a:lnTo>
                    <a:lnTo>
                      <a:pt x="93" y="136"/>
                    </a:lnTo>
                    <a:lnTo>
                      <a:pt x="94" y="134"/>
                    </a:lnTo>
                    <a:lnTo>
                      <a:pt x="94" y="133"/>
                    </a:lnTo>
                    <a:lnTo>
                      <a:pt x="94" y="132"/>
                    </a:lnTo>
                    <a:lnTo>
                      <a:pt x="94" y="130"/>
                    </a:lnTo>
                    <a:lnTo>
                      <a:pt x="94" y="129"/>
                    </a:lnTo>
                    <a:lnTo>
                      <a:pt x="94" y="128"/>
                    </a:lnTo>
                    <a:lnTo>
                      <a:pt x="94" y="125"/>
                    </a:lnTo>
                    <a:lnTo>
                      <a:pt x="94" y="124"/>
                    </a:lnTo>
                    <a:lnTo>
                      <a:pt x="94" y="123"/>
                    </a:lnTo>
                    <a:lnTo>
                      <a:pt x="95" y="121"/>
                    </a:lnTo>
                    <a:lnTo>
                      <a:pt x="97" y="121"/>
                    </a:lnTo>
                    <a:lnTo>
                      <a:pt x="98" y="121"/>
                    </a:lnTo>
                    <a:lnTo>
                      <a:pt x="99" y="121"/>
                    </a:lnTo>
                    <a:lnTo>
                      <a:pt x="99" y="120"/>
                    </a:lnTo>
                    <a:lnTo>
                      <a:pt x="102" y="120"/>
                    </a:lnTo>
                    <a:lnTo>
                      <a:pt x="104" y="119"/>
                    </a:lnTo>
                    <a:lnTo>
                      <a:pt x="107" y="119"/>
                    </a:lnTo>
                    <a:lnTo>
                      <a:pt x="114" y="116"/>
                    </a:lnTo>
                    <a:lnTo>
                      <a:pt x="116" y="116"/>
                    </a:lnTo>
                    <a:lnTo>
                      <a:pt x="123" y="113"/>
                    </a:lnTo>
                    <a:lnTo>
                      <a:pt x="124" y="113"/>
                    </a:lnTo>
                    <a:lnTo>
                      <a:pt x="131" y="112"/>
                    </a:lnTo>
                    <a:lnTo>
                      <a:pt x="136" y="111"/>
                    </a:lnTo>
                    <a:lnTo>
                      <a:pt x="144" y="111"/>
                    </a:lnTo>
                    <a:lnTo>
                      <a:pt x="149" y="110"/>
                    </a:lnTo>
                    <a:lnTo>
                      <a:pt x="153" y="110"/>
                    </a:lnTo>
                    <a:lnTo>
                      <a:pt x="157" y="110"/>
                    </a:lnTo>
                    <a:lnTo>
                      <a:pt x="175" y="107"/>
                    </a:lnTo>
                    <a:lnTo>
                      <a:pt x="186" y="106"/>
                    </a:lnTo>
                    <a:lnTo>
                      <a:pt x="189" y="106"/>
                    </a:lnTo>
                    <a:lnTo>
                      <a:pt x="204" y="103"/>
                    </a:lnTo>
                    <a:lnTo>
                      <a:pt x="208" y="103"/>
                    </a:lnTo>
                    <a:lnTo>
                      <a:pt x="213" y="102"/>
                    </a:lnTo>
                    <a:lnTo>
                      <a:pt x="221" y="100"/>
                    </a:lnTo>
                    <a:lnTo>
                      <a:pt x="229" y="99"/>
                    </a:lnTo>
                    <a:lnTo>
                      <a:pt x="230" y="99"/>
                    </a:lnTo>
                    <a:lnTo>
                      <a:pt x="233" y="99"/>
                    </a:lnTo>
                    <a:lnTo>
                      <a:pt x="235" y="99"/>
                    </a:lnTo>
                    <a:lnTo>
                      <a:pt x="237" y="100"/>
                    </a:lnTo>
                    <a:lnTo>
                      <a:pt x="238" y="107"/>
                    </a:lnTo>
                    <a:lnTo>
                      <a:pt x="239" y="108"/>
                    </a:lnTo>
                    <a:lnTo>
                      <a:pt x="241" y="110"/>
                    </a:lnTo>
                    <a:lnTo>
                      <a:pt x="244" y="110"/>
                    </a:lnTo>
                    <a:lnTo>
                      <a:pt x="247" y="110"/>
                    </a:lnTo>
                    <a:lnTo>
                      <a:pt x="248" y="110"/>
                    </a:lnTo>
                    <a:lnTo>
                      <a:pt x="251" y="111"/>
                    </a:lnTo>
                    <a:lnTo>
                      <a:pt x="252" y="111"/>
                    </a:lnTo>
                    <a:lnTo>
                      <a:pt x="254" y="111"/>
                    </a:lnTo>
                    <a:lnTo>
                      <a:pt x="255" y="110"/>
                    </a:lnTo>
                    <a:lnTo>
                      <a:pt x="256" y="110"/>
                    </a:lnTo>
                    <a:lnTo>
                      <a:pt x="258" y="110"/>
                    </a:lnTo>
                    <a:lnTo>
                      <a:pt x="259" y="110"/>
                    </a:lnTo>
                    <a:lnTo>
                      <a:pt x="260" y="108"/>
                    </a:lnTo>
                    <a:lnTo>
                      <a:pt x="261" y="107"/>
                    </a:lnTo>
                    <a:lnTo>
                      <a:pt x="263" y="106"/>
                    </a:lnTo>
                    <a:lnTo>
                      <a:pt x="263" y="104"/>
                    </a:lnTo>
                    <a:lnTo>
                      <a:pt x="264" y="103"/>
                    </a:lnTo>
                    <a:lnTo>
                      <a:pt x="264" y="102"/>
                    </a:lnTo>
                    <a:lnTo>
                      <a:pt x="265" y="100"/>
                    </a:lnTo>
                    <a:lnTo>
                      <a:pt x="265" y="99"/>
                    </a:lnTo>
                    <a:lnTo>
                      <a:pt x="267" y="98"/>
                    </a:lnTo>
                    <a:lnTo>
                      <a:pt x="267" y="96"/>
                    </a:lnTo>
                    <a:lnTo>
                      <a:pt x="268" y="96"/>
                    </a:lnTo>
                    <a:lnTo>
                      <a:pt x="268" y="95"/>
                    </a:lnTo>
                    <a:lnTo>
                      <a:pt x="272" y="95"/>
                    </a:lnTo>
                    <a:lnTo>
                      <a:pt x="273" y="95"/>
                    </a:lnTo>
                    <a:lnTo>
                      <a:pt x="281" y="95"/>
                    </a:lnTo>
                    <a:lnTo>
                      <a:pt x="285" y="95"/>
                    </a:lnTo>
                    <a:lnTo>
                      <a:pt x="289" y="95"/>
                    </a:lnTo>
                    <a:lnTo>
                      <a:pt x="303" y="95"/>
                    </a:lnTo>
                    <a:lnTo>
                      <a:pt x="307" y="95"/>
                    </a:lnTo>
                    <a:lnTo>
                      <a:pt x="311" y="95"/>
                    </a:lnTo>
                    <a:lnTo>
                      <a:pt x="320" y="96"/>
                    </a:lnTo>
                    <a:lnTo>
                      <a:pt x="324" y="96"/>
                    </a:lnTo>
                    <a:lnTo>
                      <a:pt x="327" y="96"/>
                    </a:lnTo>
                    <a:lnTo>
                      <a:pt x="330" y="96"/>
                    </a:lnTo>
                    <a:lnTo>
                      <a:pt x="335" y="96"/>
                    </a:lnTo>
                    <a:lnTo>
                      <a:pt x="340" y="96"/>
                    </a:lnTo>
                    <a:lnTo>
                      <a:pt x="343" y="96"/>
                    </a:lnTo>
                    <a:lnTo>
                      <a:pt x="349" y="96"/>
                    </a:lnTo>
                    <a:lnTo>
                      <a:pt x="354" y="96"/>
                    </a:lnTo>
                    <a:lnTo>
                      <a:pt x="357" y="96"/>
                    </a:lnTo>
                    <a:lnTo>
                      <a:pt x="361" y="96"/>
                    </a:lnTo>
                    <a:lnTo>
                      <a:pt x="364" y="96"/>
                    </a:lnTo>
                    <a:lnTo>
                      <a:pt x="365" y="96"/>
                    </a:lnTo>
                    <a:lnTo>
                      <a:pt x="368" y="96"/>
                    </a:lnTo>
                    <a:lnTo>
                      <a:pt x="369" y="96"/>
                    </a:lnTo>
                    <a:lnTo>
                      <a:pt x="369" y="95"/>
                    </a:lnTo>
                    <a:lnTo>
                      <a:pt x="370" y="95"/>
                    </a:lnTo>
                    <a:lnTo>
                      <a:pt x="371" y="90"/>
                    </a:lnTo>
                    <a:lnTo>
                      <a:pt x="371" y="87"/>
                    </a:lnTo>
                    <a:lnTo>
                      <a:pt x="371" y="86"/>
                    </a:lnTo>
                    <a:lnTo>
                      <a:pt x="371" y="83"/>
                    </a:lnTo>
                    <a:lnTo>
                      <a:pt x="373" y="81"/>
                    </a:lnTo>
                    <a:lnTo>
                      <a:pt x="373" y="79"/>
                    </a:lnTo>
                    <a:lnTo>
                      <a:pt x="373" y="78"/>
                    </a:lnTo>
                    <a:lnTo>
                      <a:pt x="373" y="77"/>
                    </a:lnTo>
                    <a:lnTo>
                      <a:pt x="373" y="76"/>
                    </a:lnTo>
                    <a:lnTo>
                      <a:pt x="373" y="74"/>
                    </a:lnTo>
                    <a:lnTo>
                      <a:pt x="373" y="73"/>
                    </a:lnTo>
                    <a:lnTo>
                      <a:pt x="373" y="72"/>
                    </a:lnTo>
                    <a:lnTo>
                      <a:pt x="371" y="72"/>
                    </a:lnTo>
                    <a:lnTo>
                      <a:pt x="371" y="70"/>
                    </a:lnTo>
                    <a:lnTo>
                      <a:pt x="370" y="70"/>
                    </a:lnTo>
                    <a:lnTo>
                      <a:pt x="369" y="69"/>
                    </a:lnTo>
                    <a:lnTo>
                      <a:pt x="370" y="69"/>
                    </a:lnTo>
                    <a:lnTo>
                      <a:pt x="370" y="68"/>
                    </a:lnTo>
                    <a:lnTo>
                      <a:pt x="369" y="68"/>
                    </a:lnTo>
                    <a:lnTo>
                      <a:pt x="370" y="68"/>
                    </a:lnTo>
                    <a:lnTo>
                      <a:pt x="370" y="66"/>
                    </a:lnTo>
                    <a:lnTo>
                      <a:pt x="370" y="65"/>
                    </a:lnTo>
                    <a:lnTo>
                      <a:pt x="370" y="64"/>
                    </a:lnTo>
                    <a:lnTo>
                      <a:pt x="370" y="62"/>
                    </a:lnTo>
                    <a:lnTo>
                      <a:pt x="370" y="61"/>
                    </a:lnTo>
                    <a:lnTo>
                      <a:pt x="369" y="60"/>
                    </a:lnTo>
                    <a:lnTo>
                      <a:pt x="368" y="60"/>
                    </a:lnTo>
                    <a:lnTo>
                      <a:pt x="368" y="58"/>
                    </a:lnTo>
                    <a:lnTo>
                      <a:pt x="368" y="57"/>
                    </a:lnTo>
                    <a:lnTo>
                      <a:pt x="366" y="57"/>
                    </a:lnTo>
                    <a:lnTo>
                      <a:pt x="366" y="56"/>
                    </a:lnTo>
                    <a:lnTo>
                      <a:pt x="366" y="55"/>
                    </a:lnTo>
                    <a:lnTo>
                      <a:pt x="368" y="55"/>
                    </a:lnTo>
                    <a:lnTo>
                      <a:pt x="369" y="55"/>
                    </a:lnTo>
                    <a:lnTo>
                      <a:pt x="370" y="53"/>
                    </a:lnTo>
                    <a:lnTo>
                      <a:pt x="369" y="53"/>
                    </a:lnTo>
                    <a:lnTo>
                      <a:pt x="369" y="52"/>
                    </a:lnTo>
                    <a:lnTo>
                      <a:pt x="369" y="51"/>
                    </a:lnTo>
                    <a:lnTo>
                      <a:pt x="369" y="49"/>
                    </a:lnTo>
                    <a:lnTo>
                      <a:pt x="368" y="49"/>
                    </a:lnTo>
                    <a:lnTo>
                      <a:pt x="368" y="48"/>
                    </a:lnTo>
                    <a:lnTo>
                      <a:pt x="369" y="48"/>
                    </a:lnTo>
                    <a:lnTo>
                      <a:pt x="369" y="47"/>
                    </a:lnTo>
                    <a:lnTo>
                      <a:pt x="369" y="45"/>
                    </a:lnTo>
                    <a:lnTo>
                      <a:pt x="368" y="45"/>
                    </a:lnTo>
                    <a:lnTo>
                      <a:pt x="368" y="44"/>
                    </a:lnTo>
                    <a:lnTo>
                      <a:pt x="368" y="43"/>
                    </a:lnTo>
                    <a:lnTo>
                      <a:pt x="369" y="41"/>
                    </a:lnTo>
                    <a:lnTo>
                      <a:pt x="368" y="40"/>
                    </a:lnTo>
                    <a:lnTo>
                      <a:pt x="368" y="39"/>
                    </a:lnTo>
                    <a:lnTo>
                      <a:pt x="366" y="39"/>
                    </a:lnTo>
                    <a:lnTo>
                      <a:pt x="366" y="38"/>
                    </a:lnTo>
                    <a:lnTo>
                      <a:pt x="366" y="36"/>
                    </a:lnTo>
                    <a:lnTo>
                      <a:pt x="365" y="36"/>
                    </a:lnTo>
                    <a:lnTo>
                      <a:pt x="365" y="35"/>
                    </a:lnTo>
                    <a:lnTo>
                      <a:pt x="366" y="35"/>
                    </a:lnTo>
                    <a:lnTo>
                      <a:pt x="366" y="34"/>
                    </a:lnTo>
                    <a:lnTo>
                      <a:pt x="366" y="32"/>
                    </a:lnTo>
                    <a:lnTo>
                      <a:pt x="366" y="31"/>
                    </a:lnTo>
                    <a:lnTo>
                      <a:pt x="368" y="31"/>
                    </a:lnTo>
                    <a:lnTo>
                      <a:pt x="368" y="30"/>
                    </a:lnTo>
                    <a:lnTo>
                      <a:pt x="368" y="31"/>
                    </a:lnTo>
                    <a:lnTo>
                      <a:pt x="369" y="31"/>
                    </a:lnTo>
                    <a:lnTo>
                      <a:pt x="370" y="31"/>
                    </a:lnTo>
                    <a:lnTo>
                      <a:pt x="371" y="30"/>
                    </a:lnTo>
                    <a:lnTo>
                      <a:pt x="371" y="28"/>
                    </a:lnTo>
                    <a:lnTo>
                      <a:pt x="371" y="27"/>
                    </a:lnTo>
                    <a:lnTo>
                      <a:pt x="373" y="27"/>
                    </a:lnTo>
                    <a:lnTo>
                      <a:pt x="373" y="26"/>
                    </a:lnTo>
                    <a:lnTo>
                      <a:pt x="373" y="27"/>
                    </a:lnTo>
                    <a:lnTo>
                      <a:pt x="374" y="27"/>
                    </a:lnTo>
                    <a:lnTo>
                      <a:pt x="374" y="26"/>
                    </a:lnTo>
                    <a:lnTo>
                      <a:pt x="374" y="24"/>
                    </a:lnTo>
                    <a:lnTo>
                      <a:pt x="374" y="23"/>
                    </a:lnTo>
                    <a:lnTo>
                      <a:pt x="375" y="23"/>
                    </a:lnTo>
                    <a:lnTo>
                      <a:pt x="375" y="22"/>
                    </a:lnTo>
                    <a:lnTo>
                      <a:pt x="377" y="22"/>
                    </a:lnTo>
                    <a:lnTo>
                      <a:pt x="378" y="23"/>
                    </a:lnTo>
                    <a:lnTo>
                      <a:pt x="379" y="24"/>
                    </a:lnTo>
                    <a:lnTo>
                      <a:pt x="379" y="26"/>
                    </a:lnTo>
                    <a:lnTo>
                      <a:pt x="381" y="26"/>
                    </a:lnTo>
                    <a:lnTo>
                      <a:pt x="382" y="26"/>
                    </a:lnTo>
                    <a:lnTo>
                      <a:pt x="382" y="24"/>
                    </a:lnTo>
                    <a:lnTo>
                      <a:pt x="383" y="23"/>
                    </a:lnTo>
                    <a:lnTo>
                      <a:pt x="383" y="22"/>
                    </a:lnTo>
                    <a:lnTo>
                      <a:pt x="383" y="21"/>
                    </a:lnTo>
                    <a:lnTo>
                      <a:pt x="383" y="19"/>
                    </a:lnTo>
                    <a:lnTo>
                      <a:pt x="385" y="19"/>
                    </a:lnTo>
                    <a:lnTo>
                      <a:pt x="386" y="19"/>
                    </a:lnTo>
                    <a:lnTo>
                      <a:pt x="386" y="21"/>
                    </a:lnTo>
                    <a:lnTo>
                      <a:pt x="387" y="21"/>
                    </a:lnTo>
                    <a:lnTo>
                      <a:pt x="388" y="21"/>
                    </a:lnTo>
                    <a:lnTo>
                      <a:pt x="390" y="22"/>
                    </a:lnTo>
                    <a:lnTo>
                      <a:pt x="391" y="22"/>
                    </a:lnTo>
                    <a:lnTo>
                      <a:pt x="392" y="22"/>
                    </a:lnTo>
                    <a:lnTo>
                      <a:pt x="394" y="21"/>
                    </a:lnTo>
                    <a:lnTo>
                      <a:pt x="395" y="21"/>
                    </a:lnTo>
                    <a:lnTo>
                      <a:pt x="395" y="19"/>
                    </a:lnTo>
                    <a:lnTo>
                      <a:pt x="395" y="18"/>
                    </a:lnTo>
                    <a:lnTo>
                      <a:pt x="396" y="18"/>
                    </a:lnTo>
                    <a:lnTo>
                      <a:pt x="396" y="17"/>
                    </a:lnTo>
                    <a:lnTo>
                      <a:pt x="395" y="17"/>
                    </a:lnTo>
                    <a:lnTo>
                      <a:pt x="394" y="17"/>
                    </a:lnTo>
                    <a:lnTo>
                      <a:pt x="394" y="15"/>
                    </a:lnTo>
                    <a:lnTo>
                      <a:pt x="392" y="15"/>
                    </a:lnTo>
                    <a:lnTo>
                      <a:pt x="391" y="14"/>
                    </a:lnTo>
                    <a:lnTo>
                      <a:pt x="390" y="13"/>
                    </a:lnTo>
                    <a:lnTo>
                      <a:pt x="388" y="11"/>
                    </a:lnTo>
                    <a:lnTo>
                      <a:pt x="387" y="10"/>
                    </a:lnTo>
                    <a:lnTo>
                      <a:pt x="387" y="9"/>
                    </a:lnTo>
                    <a:lnTo>
                      <a:pt x="388" y="9"/>
                    </a:lnTo>
                    <a:lnTo>
                      <a:pt x="390" y="9"/>
                    </a:lnTo>
                    <a:lnTo>
                      <a:pt x="391" y="9"/>
                    </a:lnTo>
                    <a:lnTo>
                      <a:pt x="392" y="9"/>
                    </a:lnTo>
                    <a:lnTo>
                      <a:pt x="394" y="9"/>
                    </a:lnTo>
                    <a:lnTo>
                      <a:pt x="394" y="7"/>
                    </a:lnTo>
                    <a:lnTo>
                      <a:pt x="395" y="7"/>
                    </a:lnTo>
                    <a:lnTo>
                      <a:pt x="396" y="7"/>
                    </a:lnTo>
                    <a:lnTo>
                      <a:pt x="398" y="7"/>
                    </a:lnTo>
                    <a:lnTo>
                      <a:pt x="398" y="9"/>
                    </a:lnTo>
                    <a:lnTo>
                      <a:pt x="398" y="10"/>
                    </a:lnTo>
                    <a:lnTo>
                      <a:pt x="399" y="10"/>
                    </a:lnTo>
                    <a:lnTo>
                      <a:pt x="399" y="11"/>
                    </a:lnTo>
                    <a:lnTo>
                      <a:pt x="400" y="11"/>
                    </a:lnTo>
                    <a:lnTo>
                      <a:pt x="402" y="11"/>
                    </a:lnTo>
                    <a:lnTo>
                      <a:pt x="403" y="11"/>
                    </a:lnTo>
                    <a:lnTo>
                      <a:pt x="403" y="10"/>
                    </a:lnTo>
                    <a:lnTo>
                      <a:pt x="404" y="10"/>
                    </a:lnTo>
                    <a:lnTo>
                      <a:pt x="405" y="10"/>
                    </a:lnTo>
                    <a:lnTo>
                      <a:pt x="407" y="10"/>
                    </a:lnTo>
                    <a:lnTo>
                      <a:pt x="407" y="9"/>
                    </a:lnTo>
                    <a:lnTo>
                      <a:pt x="408" y="9"/>
                    </a:lnTo>
                    <a:lnTo>
                      <a:pt x="409" y="9"/>
                    </a:lnTo>
                    <a:lnTo>
                      <a:pt x="411" y="9"/>
                    </a:lnTo>
                    <a:lnTo>
                      <a:pt x="411" y="7"/>
                    </a:lnTo>
                    <a:lnTo>
                      <a:pt x="412" y="7"/>
                    </a:lnTo>
                    <a:lnTo>
                      <a:pt x="412" y="6"/>
                    </a:lnTo>
                    <a:lnTo>
                      <a:pt x="413" y="6"/>
                    </a:lnTo>
                    <a:lnTo>
                      <a:pt x="413" y="5"/>
                    </a:lnTo>
                    <a:lnTo>
                      <a:pt x="413" y="4"/>
                    </a:lnTo>
                    <a:lnTo>
                      <a:pt x="415" y="4"/>
                    </a:lnTo>
                    <a:lnTo>
                      <a:pt x="416" y="4"/>
                    </a:lnTo>
                    <a:lnTo>
                      <a:pt x="417" y="4"/>
                    </a:lnTo>
                    <a:lnTo>
                      <a:pt x="419" y="4"/>
                    </a:lnTo>
                    <a:lnTo>
                      <a:pt x="420" y="4"/>
                    </a:lnTo>
                    <a:lnTo>
                      <a:pt x="421" y="4"/>
                    </a:lnTo>
                    <a:lnTo>
                      <a:pt x="421" y="2"/>
                    </a:lnTo>
                    <a:lnTo>
                      <a:pt x="421" y="1"/>
                    </a:lnTo>
                    <a:lnTo>
                      <a:pt x="421" y="2"/>
                    </a:lnTo>
                    <a:lnTo>
                      <a:pt x="423" y="2"/>
                    </a:lnTo>
                    <a:lnTo>
                      <a:pt x="423" y="4"/>
                    </a:lnTo>
                    <a:lnTo>
                      <a:pt x="424" y="4"/>
                    </a:lnTo>
                    <a:lnTo>
                      <a:pt x="424" y="5"/>
                    </a:lnTo>
                    <a:lnTo>
                      <a:pt x="424" y="6"/>
                    </a:lnTo>
                    <a:lnTo>
                      <a:pt x="424" y="7"/>
                    </a:lnTo>
                    <a:lnTo>
                      <a:pt x="424" y="9"/>
                    </a:lnTo>
                    <a:lnTo>
                      <a:pt x="424" y="10"/>
                    </a:lnTo>
                    <a:lnTo>
                      <a:pt x="425" y="10"/>
                    </a:lnTo>
                    <a:lnTo>
                      <a:pt x="426" y="10"/>
                    </a:lnTo>
                    <a:lnTo>
                      <a:pt x="428" y="10"/>
                    </a:lnTo>
                    <a:lnTo>
                      <a:pt x="429" y="10"/>
                    </a:lnTo>
                    <a:lnTo>
                      <a:pt x="429" y="9"/>
                    </a:lnTo>
                    <a:lnTo>
                      <a:pt x="430" y="9"/>
                    </a:lnTo>
                    <a:lnTo>
                      <a:pt x="430" y="7"/>
                    </a:lnTo>
                    <a:lnTo>
                      <a:pt x="432" y="7"/>
                    </a:lnTo>
                    <a:lnTo>
                      <a:pt x="432" y="6"/>
                    </a:lnTo>
                    <a:lnTo>
                      <a:pt x="433" y="6"/>
                    </a:lnTo>
                    <a:lnTo>
                      <a:pt x="434" y="6"/>
                    </a:lnTo>
                    <a:lnTo>
                      <a:pt x="434" y="5"/>
                    </a:lnTo>
                    <a:lnTo>
                      <a:pt x="436" y="5"/>
                    </a:lnTo>
                    <a:lnTo>
                      <a:pt x="436" y="6"/>
                    </a:lnTo>
                    <a:lnTo>
                      <a:pt x="437" y="6"/>
                    </a:lnTo>
                    <a:lnTo>
                      <a:pt x="438" y="6"/>
                    </a:lnTo>
                    <a:lnTo>
                      <a:pt x="440" y="6"/>
                    </a:lnTo>
                    <a:lnTo>
                      <a:pt x="440" y="5"/>
                    </a:lnTo>
                    <a:lnTo>
                      <a:pt x="441" y="5"/>
                    </a:lnTo>
                    <a:lnTo>
                      <a:pt x="441" y="4"/>
                    </a:lnTo>
                    <a:lnTo>
                      <a:pt x="442" y="4"/>
                    </a:lnTo>
                    <a:lnTo>
                      <a:pt x="443" y="4"/>
                    </a:lnTo>
                    <a:lnTo>
                      <a:pt x="445" y="4"/>
                    </a:lnTo>
                    <a:lnTo>
                      <a:pt x="445" y="2"/>
                    </a:lnTo>
                    <a:lnTo>
                      <a:pt x="446" y="2"/>
                    </a:lnTo>
                    <a:lnTo>
                      <a:pt x="447" y="2"/>
                    </a:lnTo>
                    <a:lnTo>
                      <a:pt x="447" y="1"/>
                    </a:lnTo>
                    <a:lnTo>
                      <a:pt x="449" y="1"/>
                    </a:lnTo>
                    <a:lnTo>
                      <a:pt x="450" y="1"/>
                    </a:lnTo>
                    <a:lnTo>
                      <a:pt x="450" y="0"/>
                    </a:lnTo>
                    <a:lnTo>
                      <a:pt x="451" y="0"/>
                    </a:lnTo>
                    <a:lnTo>
                      <a:pt x="453" y="0"/>
                    </a:lnTo>
                    <a:lnTo>
                      <a:pt x="454" y="0"/>
                    </a:lnTo>
                    <a:lnTo>
                      <a:pt x="455" y="0"/>
                    </a:lnTo>
                    <a:lnTo>
                      <a:pt x="457" y="0"/>
                    </a:lnTo>
                    <a:lnTo>
                      <a:pt x="458" y="0"/>
                    </a:lnTo>
                    <a:lnTo>
                      <a:pt x="459" y="0"/>
                    </a:lnTo>
                    <a:lnTo>
                      <a:pt x="460" y="0"/>
                    </a:lnTo>
                    <a:lnTo>
                      <a:pt x="462" y="0"/>
                    </a:lnTo>
                    <a:lnTo>
                      <a:pt x="463" y="0"/>
                    </a:lnTo>
                    <a:lnTo>
                      <a:pt x="464" y="1"/>
                    </a:lnTo>
                    <a:lnTo>
                      <a:pt x="466" y="1"/>
                    </a:lnTo>
                    <a:lnTo>
                      <a:pt x="467" y="2"/>
                    </a:lnTo>
                    <a:lnTo>
                      <a:pt x="468" y="2"/>
                    </a:lnTo>
                    <a:lnTo>
                      <a:pt x="470" y="4"/>
                    </a:lnTo>
                    <a:lnTo>
                      <a:pt x="471" y="4"/>
                    </a:lnTo>
                    <a:lnTo>
                      <a:pt x="471" y="5"/>
                    </a:lnTo>
                    <a:lnTo>
                      <a:pt x="471" y="4"/>
                    </a:lnTo>
                    <a:lnTo>
                      <a:pt x="472" y="4"/>
                    </a:lnTo>
                    <a:lnTo>
                      <a:pt x="472" y="2"/>
                    </a:lnTo>
                    <a:lnTo>
                      <a:pt x="474" y="2"/>
                    </a:lnTo>
                    <a:lnTo>
                      <a:pt x="475" y="2"/>
                    </a:lnTo>
                    <a:lnTo>
                      <a:pt x="475" y="4"/>
                    </a:lnTo>
                    <a:lnTo>
                      <a:pt x="476" y="4"/>
                    </a:lnTo>
                    <a:lnTo>
                      <a:pt x="477" y="4"/>
                    </a:lnTo>
                    <a:lnTo>
                      <a:pt x="479" y="4"/>
                    </a:lnTo>
                    <a:lnTo>
                      <a:pt x="480" y="4"/>
                    </a:lnTo>
                    <a:lnTo>
                      <a:pt x="481" y="4"/>
                    </a:lnTo>
                    <a:lnTo>
                      <a:pt x="483" y="4"/>
                    </a:lnTo>
                    <a:lnTo>
                      <a:pt x="484" y="4"/>
                    </a:lnTo>
                    <a:lnTo>
                      <a:pt x="484" y="2"/>
                    </a:lnTo>
                    <a:lnTo>
                      <a:pt x="485" y="2"/>
                    </a:lnTo>
                    <a:lnTo>
                      <a:pt x="487" y="4"/>
                    </a:lnTo>
                    <a:lnTo>
                      <a:pt x="485" y="5"/>
                    </a:lnTo>
                    <a:lnTo>
                      <a:pt x="487" y="5"/>
                    </a:lnTo>
                    <a:lnTo>
                      <a:pt x="488" y="5"/>
                    </a:lnTo>
                    <a:lnTo>
                      <a:pt x="488" y="6"/>
                    </a:lnTo>
                    <a:lnTo>
                      <a:pt x="489" y="6"/>
                    </a:lnTo>
                    <a:lnTo>
                      <a:pt x="489" y="7"/>
                    </a:lnTo>
                    <a:lnTo>
                      <a:pt x="491" y="7"/>
                    </a:lnTo>
                    <a:lnTo>
                      <a:pt x="495" y="9"/>
                    </a:lnTo>
                    <a:lnTo>
                      <a:pt x="495" y="10"/>
                    </a:lnTo>
                    <a:lnTo>
                      <a:pt x="496" y="10"/>
                    </a:lnTo>
                    <a:lnTo>
                      <a:pt x="497" y="10"/>
                    </a:lnTo>
                    <a:lnTo>
                      <a:pt x="498" y="11"/>
                    </a:lnTo>
                    <a:lnTo>
                      <a:pt x="501" y="11"/>
                    </a:lnTo>
                    <a:lnTo>
                      <a:pt x="501" y="13"/>
                    </a:lnTo>
                    <a:lnTo>
                      <a:pt x="502" y="13"/>
                    </a:lnTo>
                    <a:lnTo>
                      <a:pt x="504" y="13"/>
                    </a:lnTo>
                    <a:lnTo>
                      <a:pt x="505" y="13"/>
                    </a:lnTo>
                    <a:lnTo>
                      <a:pt x="506" y="13"/>
                    </a:lnTo>
                    <a:lnTo>
                      <a:pt x="506" y="14"/>
                    </a:lnTo>
                    <a:lnTo>
                      <a:pt x="506" y="15"/>
                    </a:lnTo>
                    <a:lnTo>
                      <a:pt x="508" y="15"/>
                    </a:lnTo>
                    <a:lnTo>
                      <a:pt x="508" y="17"/>
                    </a:lnTo>
                    <a:lnTo>
                      <a:pt x="509" y="17"/>
                    </a:lnTo>
                    <a:lnTo>
                      <a:pt x="509" y="18"/>
                    </a:lnTo>
                    <a:lnTo>
                      <a:pt x="509" y="19"/>
                    </a:lnTo>
                    <a:lnTo>
                      <a:pt x="510" y="19"/>
                    </a:lnTo>
                    <a:lnTo>
                      <a:pt x="512" y="21"/>
                    </a:lnTo>
                    <a:lnTo>
                      <a:pt x="513" y="22"/>
                    </a:lnTo>
                    <a:lnTo>
                      <a:pt x="514" y="23"/>
                    </a:lnTo>
                    <a:lnTo>
                      <a:pt x="514" y="22"/>
                    </a:lnTo>
                    <a:lnTo>
                      <a:pt x="515" y="22"/>
                    </a:lnTo>
                    <a:lnTo>
                      <a:pt x="517" y="22"/>
                    </a:lnTo>
                    <a:lnTo>
                      <a:pt x="517" y="23"/>
                    </a:lnTo>
                    <a:lnTo>
                      <a:pt x="518" y="24"/>
                    </a:lnTo>
                    <a:lnTo>
                      <a:pt x="519" y="24"/>
                    </a:lnTo>
                    <a:lnTo>
                      <a:pt x="521" y="24"/>
                    </a:lnTo>
                    <a:lnTo>
                      <a:pt x="522" y="24"/>
                    </a:lnTo>
                    <a:lnTo>
                      <a:pt x="522" y="23"/>
                    </a:lnTo>
                    <a:lnTo>
                      <a:pt x="523" y="23"/>
                    </a:lnTo>
                    <a:lnTo>
                      <a:pt x="525" y="23"/>
                    </a:lnTo>
                    <a:lnTo>
                      <a:pt x="526" y="23"/>
                    </a:lnTo>
                    <a:lnTo>
                      <a:pt x="527" y="24"/>
                    </a:lnTo>
                    <a:lnTo>
                      <a:pt x="529" y="24"/>
                    </a:lnTo>
                    <a:lnTo>
                      <a:pt x="529" y="26"/>
                    </a:lnTo>
                    <a:lnTo>
                      <a:pt x="530" y="26"/>
                    </a:lnTo>
                    <a:lnTo>
                      <a:pt x="530" y="27"/>
                    </a:lnTo>
                    <a:lnTo>
                      <a:pt x="531" y="27"/>
                    </a:lnTo>
                    <a:lnTo>
                      <a:pt x="531" y="28"/>
                    </a:lnTo>
                    <a:lnTo>
                      <a:pt x="531" y="30"/>
                    </a:lnTo>
                    <a:lnTo>
                      <a:pt x="532" y="30"/>
                    </a:lnTo>
                    <a:lnTo>
                      <a:pt x="532" y="31"/>
                    </a:lnTo>
                    <a:lnTo>
                      <a:pt x="534" y="31"/>
                    </a:lnTo>
                    <a:lnTo>
                      <a:pt x="534" y="32"/>
                    </a:lnTo>
                    <a:lnTo>
                      <a:pt x="535" y="32"/>
                    </a:lnTo>
                    <a:lnTo>
                      <a:pt x="536" y="32"/>
                    </a:lnTo>
                    <a:lnTo>
                      <a:pt x="538" y="32"/>
                    </a:lnTo>
                    <a:lnTo>
                      <a:pt x="539" y="32"/>
                    </a:lnTo>
                    <a:lnTo>
                      <a:pt x="540" y="32"/>
                    </a:lnTo>
                    <a:lnTo>
                      <a:pt x="540" y="34"/>
                    </a:lnTo>
                    <a:lnTo>
                      <a:pt x="542" y="34"/>
                    </a:lnTo>
                    <a:lnTo>
                      <a:pt x="543" y="35"/>
                    </a:lnTo>
                    <a:lnTo>
                      <a:pt x="543" y="36"/>
                    </a:lnTo>
                    <a:lnTo>
                      <a:pt x="543" y="35"/>
                    </a:lnTo>
                    <a:lnTo>
                      <a:pt x="543" y="36"/>
                    </a:lnTo>
                    <a:lnTo>
                      <a:pt x="544" y="36"/>
                    </a:lnTo>
                    <a:lnTo>
                      <a:pt x="544" y="38"/>
                    </a:lnTo>
                    <a:lnTo>
                      <a:pt x="546" y="36"/>
                    </a:lnTo>
                    <a:lnTo>
                      <a:pt x="546" y="38"/>
                    </a:lnTo>
                    <a:lnTo>
                      <a:pt x="547" y="38"/>
                    </a:lnTo>
                    <a:lnTo>
                      <a:pt x="548" y="38"/>
                    </a:lnTo>
                    <a:lnTo>
                      <a:pt x="549" y="38"/>
                    </a:lnTo>
                    <a:lnTo>
                      <a:pt x="551" y="38"/>
                    </a:lnTo>
                    <a:lnTo>
                      <a:pt x="551" y="39"/>
                    </a:lnTo>
                    <a:lnTo>
                      <a:pt x="552" y="39"/>
                    </a:lnTo>
                    <a:lnTo>
                      <a:pt x="553" y="39"/>
                    </a:lnTo>
                    <a:lnTo>
                      <a:pt x="553" y="40"/>
                    </a:lnTo>
                    <a:lnTo>
                      <a:pt x="553" y="39"/>
                    </a:lnTo>
                    <a:lnTo>
                      <a:pt x="555" y="40"/>
                    </a:lnTo>
                    <a:lnTo>
                      <a:pt x="556" y="40"/>
                    </a:lnTo>
                    <a:lnTo>
                      <a:pt x="556" y="41"/>
                    </a:lnTo>
                    <a:lnTo>
                      <a:pt x="556" y="40"/>
                    </a:lnTo>
                    <a:lnTo>
                      <a:pt x="556" y="41"/>
                    </a:lnTo>
                    <a:lnTo>
                      <a:pt x="557" y="41"/>
                    </a:lnTo>
                    <a:lnTo>
                      <a:pt x="559" y="41"/>
                    </a:lnTo>
                    <a:lnTo>
                      <a:pt x="559" y="43"/>
                    </a:lnTo>
                    <a:lnTo>
                      <a:pt x="560" y="43"/>
                    </a:lnTo>
                    <a:lnTo>
                      <a:pt x="561" y="43"/>
                    </a:lnTo>
                    <a:lnTo>
                      <a:pt x="561" y="41"/>
                    </a:lnTo>
                    <a:lnTo>
                      <a:pt x="563" y="41"/>
                    </a:lnTo>
                    <a:lnTo>
                      <a:pt x="563" y="43"/>
                    </a:lnTo>
                    <a:lnTo>
                      <a:pt x="563" y="41"/>
                    </a:lnTo>
                    <a:lnTo>
                      <a:pt x="563" y="43"/>
                    </a:lnTo>
                    <a:lnTo>
                      <a:pt x="563" y="41"/>
                    </a:lnTo>
                    <a:lnTo>
                      <a:pt x="564" y="41"/>
                    </a:lnTo>
                    <a:lnTo>
                      <a:pt x="564" y="43"/>
                    </a:lnTo>
                    <a:lnTo>
                      <a:pt x="564" y="44"/>
                    </a:lnTo>
                    <a:lnTo>
                      <a:pt x="564" y="45"/>
                    </a:lnTo>
                    <a:lnTo>
                      <a:pt x="565" y="45"/>
                    </a:lnTo>
                    <a:lnTo>
                      <a:pt x="564" y="45"/>
                    </a:lnTo>
                    <a:lnTo>
                      <a:pt x="565" y="45"/>
                    </a:lnTo>
                    <a:lnTo>
                      <a:pt x="565" y="47"/>
                    </a:lnTo>
                    <a:lnTo>
                      <a:pt x="565" y="45"/>
                    </a:lnTo>
                    <a:lnTo>
                      <a:pt x="565" y="47"/>
                    </a:lnTo>
                    <a:lnTo>
                      <a:pt x="565" y="48"/>
                    </a:lnTo>
                    <a:lnTo>
                      <a:pt x="567" y="48"/>
                    </a:lnTo>
                    <a:lnTo>
                      <a:pt x="567" y="47"/>
                    </a:lnTo>
                    <a:lnTo>
                      <a:pt x="567" y="48"/>
                    </a:lnTo>
                    <a:lnTo>
                      <a:pt x="567" y="47"/>
                    </a:lnTo>
                    <a:lnTo>
                      <a:pt x="567" y="48"/>
                    </a:lnTo>
                    <a:lnTo>
                      <a:pt x="568" y="48"/>
                    </a:lnTo>
                    <a:lnTo>
                      <a:pt x="569" y="48"/>
                    </a:lnTo>
                    <a:lnTo>
                      <a:pt x="569" y="49"/>
                    </a:lnTo>
                    <a:lnTo>
                      <a:pt x="570" y="49"/>
                    </a:lnTo>
                    <a:lnTo>
                      <a:pt x="570" y="51"/>
                    </a:lnTo>
                    <a:lnTo>
                      <a:pt x="570" y="52"/>
                    </a:lnTo>
                    <a:lnTo>
                      <a:pt x="572" y="52"/>
                    </a:lnTo>
                    <a:lnTo>
                      <a:pt x="572" y="53"/>
                    </a:lnTo>
                    <a:lnTo>
                      <a:pt x="572" y="55"/>
                    </a:lnTo>
                    <a:lnTo>
                      <a:pt x="573" y="55"/>
                    </a:lnTo>
                    <a:lnTo>
                      <a:pt x="573" y="56"/>
                    </a:lnTo>
                    <a:lnTo>
                      <a:pt x="573" y="57"/>
                    </a:lnTo>
                    <a:lnTo>
                      <a:pt x="574" y="57"/>
                    </a:lnTo>
                    <a:lnTo>
                      <a:pt x="574" y="58"/>
                    </a:lnTo>
                    <a:lnTo>
                      <a:pt x="574" y="60"/>
                    </a:lnTo>
                    <a:lnTo>
                      <a:pt x="576" y="60"/>
                    </a:lnTo>
                    <a:lnTo>
                      <a:pt x="574" y="60"/>
                    </a:lnTo>
                    <a:lnTo>
                      <a:pt x="573" y="60"/>
                    </a:lnTo>
                    <a:lnTo>
                      <a:pt x="572" y="60"/>
                    </a:lnTo>
                    <a:lnTo>
                      <a:pt x="570" y="60"/>
                    </a:lnTo>
                    <a:lnTo>
                      <a:pt x="569" y="60"/>
                    </a:lnTo>
                    <a:lnTo>
                      <a:pt x="569" y="58"/>
                    </a:lnTo>
                    <a:lnTo>
                      <a:pt x="569" y="60"/>
                    </a:lnTo>
                    <a:lnTo>
                      <a:pt x="569" y="58"/>
                    </a:lnTo>
                    <a:lnTo>
                      <a:pt x="568" y="58"/>
                    </a:lnTo>
                    <a:lnTo>
                      <a:pt x="567" y="58"/>
                    </a:lnTo>
                    <a:lnTo>
                      <a:pt x="567" y="57"/>
                    </a:lnTo>
                    <a:lnTo>
                      <a:pt x="565" y="57"/>
                    </a:lnTo>
                    <a:lnTo>
                      <a:pt x="565" y="56"/>
                    </a:lnTo>
                    <a:lnTo>
                      <a:pt x="564" y="56"/>
                    </a:lnTo>
                    <a:lnTo>
                      <a:pt x="563" y="56"/>
                    </a:lnTo>
                    <a:lnTo>
                      <a:pt x="563" y="55"/>
                    </a:lnTo>
                    <a:lnTo>
                      <a:pt x="561" y="55"/>
                    </a:lnTo>
                    <a:lnTo>
                      <a:pt x="561" y="53"/>
                    </a:lnTo>
                    <a:lnTo>
                      <a:pt x="560" y="53"/>
                    </a:lnTo>
                    <a:lnTo>
                      <a:pt x="560" y="52"/>
                    </a:lnTo>
                    <a:lnTo>
                      <a:pt x="559" y="52"/>
                    </a:lnTo>
                    <a:lnTo>
                      <a:pt x="557" y="52"/>
                    </a:lnTo>
                    <a:lnTo>
                      <a:pt x="556" y="52"/>
                    </a:lnTo>
                    <a:lnTo>
                      <a:pt x="556" y="51"/>
                    </a:lnTo>
                    <a:lnTo>
                      <a:pt x="555" y="52"/>
                    </a:lnTo>
                    <a:lnTo>
                      <a:pt x="553" y="52"/>
                    </a:lnTo>
                    <a:lnTo>
                      <a:pt x="552" y="52"/>
                    </a:lnTo>
                    <a:lnTo>
                      <a:pt x="551" y="52"/>
                    </a:lnTo>
                    <a:lnTo>
                      <a:pt x="551" y="56"/>
                    </a:lnTo>
                    <a:lnTo>
                      <a:pt x="552" y="58"/>
                    </a:lnTo>
                    <a:lnTo>
                      <a:pt x="552" y="61"/>
                    </a:lnTo>
                    <a:lnTo>
                      <a:pt x="552" y="62"/>
                    </a:lnTo>
                    <a:lnTo>
                      <a:pt x="551" y="66"/>
                    </a:lnTo>
                    <a:lnTo>
                      <a:pt x="549" y="69"/>
                    </a:lnTo>
                    <a:lnTo>
                      <a:pt x="549" y="70"/>
                    </a:lnTo>
                    <a:lnTo>
                      <a:pt x="551" y="70"/>
                    </a:lnTo>
                    <a:lnTo>
                      <a:pt x="551" y="72"/>
                    </a:lnTo>
                    <a:lnTo>
                      <a:pt x="552" y="72"/>
                    </a:lnTo>
                    <a:lnTo>
                      <a:pt x="552" y="73"/>
                    </a:lnTo>
                    <a:lnTo>
                      <a:pt x="552" y="74"/>
                    </a:lnTo>
                    <a:lnTo>
                      <a:pt x="553" y="74"/>
                    </a:lnTo>
                    <a:lnTo>
                      <a:pt x="553" y="76"/>
                    </a:lnTo>
                    <a:lnTo>
                      <a:pt x="553" y="77"/>
                    </a:lnTo>
                    <a:lnTo>
                      <a:pt x="555" y="77"/>
                    </a:lnTo>
                    <a:lnTo>
                      <a:pt x="556" y="78"/>
                    </a:lnTo>
                    <a:lnTo>
                      <a:pt x="556" y="79"/>
                    </a:lnTo>
                    <a:lnTo>
                      <a:pt x="557" y="79"/>
                    </a:lnTo>
                    <a:lnTo>
                      <a:pt x="556" y="79"/>
                    </a:lnTo>
                    <a:lnTo>
                      <a:pt x="556" y="81"/>
                    </a:lnTo>
                    <a:lnTo>
                      <a:pt x="557" y="81"/>
                    </a:lnTo>
                    <a:lnTo>
                      <a:pt x="557" y="82"/>
                    </a:lnTo>
                    <a:lnTo>
                      <a:pt x="557" y="83"/>
                    </a:lnTo>
                    <a:lnTo>
                      <a:pt x="557" y="85"/>
                    </a:lnTo>
                    <a:lnTo>
                      <a:pt x="557" y="86"/>
                    </a:lnTo>
                    <a:lnTo>
                      <a:pt x="556" y="86"/>
                    </a:lnTo>
                    <a:lnTo>
                      <a:pt x="557" y="86"/>
                    </a:lnTo>
                    <a:lnTo>
                      <a:pt x="557" y="87"/>
                    </a:lnTo>
                    <a:lnTo>
                      <a:pt x="556" y="87"/>
                    </a:lnTo>
                    <a:lnTo>
                      <a:pt x="557" y="87"/>
                    </a:lnTo>
                    <a:lnTo>
                      <a:pt x="557" y="89"/>
                    </a:lnTo>
                    <a:lnTo>
                      <a:pt x="556" y="89"/>
                    </a:lnTo>
                    <a:lnTo>
                      <a:pt x="556" y="90"/>
                    </a:lnTo>
                    <a:lnTo>
                      <a:pt x="556" y="91"/>
                    </a:lnTo>
                    <a:lnTo>
                      <a:pt x="555" y="91"/>
                    </a:lnTo>
                    <a:lnTo>
                      <a:pt x="555" y="93"/>
                    </a:lnTo>
                    <a:lnTo>
                      <a:pt x="555" y="94"/>
                    </a:lnTo>
                    <a:lnTo>
                      <a:pt x="553" y="94"/>
                    </a:lnTo>
                    <a:lnTo>
                      <a:pt x="553" y="95"/>
                    </a:lnTo>
                    <a:lnTo>
                      <a:pt x="553" y="96"/>
                    </a:lnTo>
                    <a:lnTo>
                      <a:pt x="553" y="98"/>
                    </a:lnTo>
                    <a:lnTo>
                      <a:pt x="553" y="99"/>
                    </a:lnTo>
                    <a:lnTo>
                      <a:pt x="555" y="99"/>
                    </a:lnTo>
                    <a:lnTo>
                      <a:pt x="553" y="99"/>
                    </a:lnTo>
                    <a:lnTo>
                      <a:pt x="553" y="100"/>
                    </a:lnTo>
                    <a:lnTo>
                      <a:pt x="552" y="100"/>
                    </a:lnTo>
                    <a:lnTo>
                      <a:pt x="552" y="102"/>
                    </a:lnTo>
                    <a:lnTo>
                      <a:pt x="553" y="102"/>
                    </a:lnTo>
                    <a:lnTo>
                      <a:pt x="552" y="102"/>
                    </a:lnTo>
                    <a:lnTo>
                      <a:pt x="552" y="103"/>
                    </a:lnTo>
                    <a:lnTo>
                      <a:pt x="552" y="104"/>
                    </a:lnTo>
                    <a:lnTo>
                      <a:pt x="553" y="104"/>
                    </a:lnTo>
                    <a:lnTo>
                      <a:pt x="553" y="106"/>
                    </a:lnTo>
                    <a:lnTo>
                      <a:pt x="552" y="106"/>
                    </a:lnTo>
                    <a:lnTo>
                      <a:pt x="553" y="106"/>
                    </a:lnTo>
                    <a:lnTo>
                      <a:pt x="552" y="106"/>
                    </a:lnTo>
                    <a:lnTo>
                      <a:pt x="553" y="106"/>
                    </a:lnTo>
                    <a:lnTo>
                      <a:pt x="552" y="106"/>
                    </a:lnTo>
                    <a:lnTo>
                      <a:pt x="552" y="107"/>
                    </a:lnTo>
                    <a:lnTo>
                      <a:pt x="553" y="107"/>
                    </a:lnTo>
                    <a:lnTo>
                      <a:pt x="552" y="107"/>
                    </a:lnTo>
                    <a:lnTo>
                      <a:pt x="551" y="107"/>
                    </a:lnTo>
                    <a:lnTo>
                      <a:pt x="551" y="106"/>
                    </a:lnTo>
                    <a:lnTo>
                      <a:pt x="551" y="104"/>
                    </a:lnTo>
                    <a:lnTo>
                      <a:pt x="549" y="104"/>
                    </a:lnTo>
                    <a:lnTo>
                      <a:pt x="548" y="104"/>
                    </a:lnTo>
                    <a:lnTo>
                      <a:pt x="548" y="103"/>
                    </a:lnTo>
                    <a:lnTo>
                      <a:pt x="548" y="104"/>
                    </a:lnTo>
                    <a:lnTo>
                      <a:pt x="548" y="103"/>
                    </a:lnTo>
                    <a:lnTo>
                      <a:pt x="547" y="103"/>
                    </a:lnTo>
                    <a:lnTo>
                      <a:pt x="547" y="104"/>
                    </a:lnTo>
                    <a:lnTo>
                      <a:pt x="546" y="104"/>
                    </a:lnTo>
                    <a:lnTo>
                      <a:pt x="546" y="106"/>
                    </a:lnTo>
                    <a:lnTo>
                      <a:pt x="546" y="104"/>
                    </a:lnTo>
                    <a:lnTo>
                      <a:pt x="544" y="104"/>
                    </a:lnTo>
                    <a:lnTo>
                      <a:pt x="544" y="106"/>
                    </a:lnTo>
                    <a:lnTo>
                      <a:pt x="544" y="104"/>
                    </a:lnTo>
                    <a:lnTo>
                      <a:pt x="543" y="104"/>
                    </a:lnTo>
                    <a:lnTo>
                      <a:pt x="542" y="104"/>
                    </a:lnTo>
                    <a:lnTo>
                      <a:pt x="542" y="106"/>
                    </a:lnTo>
                    <a:lnTo>
                      <a:pt x="542" y="104"/>
                    </a:lnTo>
                    <a:lnTo>
                      <a:pt x="540" y="104"/>
                    </a:lnTo>
                    <a:lnTo>
                      <a:pt x="539" y="104"/>
                    </a:lnTo>
                    <a:lnTo>
                      <a:pt x="538" y="103"/>
                    </a:lnTo>
                    <a:lnTo>
                      <a:pt x="538" y="102"/>
                    </a:lnTo>
                    <a:lnTo>
                      <a:pt x="538" y="100"/>
                    </a:lnTo>
                    <a:lnTo>
                      <a:pt x="538" y="99"/>
                    </a:lnTo>
                    <a:lnTo>
                      <a:pt x="536" y="99"/>
                    </a:lnTo>
                    <a:lnTo>
                      <a:pt x="535" y="99"/>
                    </a:lnTo>
                    <a:lnTo>
                      <a:pt x="535" y="98"/>
                    </a:lnTo>
                    <a:lnTo>
                      <a:pt x="534" y="98"/>
                    </a:lnTo>
                    <a:lnTo>
                      <a:pt x="534" y="96"/>
                    </a:lnTo>
                    <a:lnTo>
                      <a:pt x="532" y="95"/>
                    </a:lnTo>
                    <a:lnTo>
                      <a:pt x="532" y="94"/>
                    </a:lnTo>
                    <a:lnTo>
                      <a:pt x="531" y="94"/>
                    </a:lnTo>
                    <a:lnTo>
                      <a:pt x="530" y="94"/>
                    </a:lnTo>
                    <a:lnTo>
                      <a:pt x="529" y="94"/>
                    </a:lnTo>
                    <a:lnTo>
                      <a:pt x="529" y="95"/>
                    </a:lnTo>
                    <a:lnTo>
                      <a:pt x="527" y="95"/>
                    </a:lnTo>
                    <a:lnTo>
                      <a:pt x="526" y="95"/>
                    </a:lnTo>
                    <a:lnTo>
                      <a:pt x="525" y="95"/>
                    </a:lnTo>
                    <a:lnTo>
                      <a:pt x="523" y="95"/>
                    </a:lnTo>
                    <a:lnTo>
                      <a:pt x="522" y="95"/>
                    </a:lnTo>
                    <a:lnTo>
                      <a:pt x="522" y="96"/>
                    </a:lnTo>
                    <a:lnTo>
                      <a:pt x="522" y="98"/>
                    </a:lnTo>
                    <a:lnTo>
                      <a:pt x="522" y="99"/>
                    </a:lnTo>
                    <a:lnTo>
                      <a:pt x="521" y="99"/>
                    </a:lnTo>
                    <a:lnTo>
                      <a:pt x="521" y="100"/>
                    </a:lnTo>
                    <a:lnTo>
                      <a:pt x="519" y="100"/>
                    </a:lnTo>
                    <a:lnTo>
                      <a:pt x="519" y="102"/>
                    </a:lnTo>
                    <a:lnTo>
                      <a:pt x="519" y="103"/>
                    </a:lnTo>
                    <a:lnTo>
                      <a:pt x="519" y="102"/>
                    </a:lnTo>
                    <a:lnTo>
                      <a:pt x="519" y="103"/>
                    </a:lnTo>
                    <a:lnTo>
                      <a:pt x="518" y="103"/>
                    </a:lnTo>
                    <a:lnTo>
                      <a:pt x="517" y="103"/>
                    </a:lnTo>
                    <a:lnTo>
                      <a:pt x="515" y="103"/>
                    </a:lnTo>
                    <a:lnTo>
                      <a:pt x="514" y="103"/>
                    </a:lnTo>
                    <a:lnTo>
                      <a:pt x="513" y="103"/>
                    </a:lnTo>
                    <a:lnTo>
                      <a:pt x="513" y="102"/>
                    </a:lnTo>
                    <a:lnTo>
                      <a:pt x="512" y="102"/>
                    </a:lnTo>
                    <a:lnTo>
                      <a:pt x="510" y="102"/>
                    </a:lnTo>
                    <a:lnTo>
                      <a:pt x="510" y="100"/>
                    </a:lnTo>
                    <a:lnTo>
                      <a:pt x="509" y="100"/>
                    </a:lnTo>
                    <a:lnTo>
                      <a:pt x="508" y="100"/>
                    </a:lnTo>
                    <a:lnTo>
                      <a:pt x="508" y="99"/>
                    </a:lnTo>
                    <a:lnTo>
                      <a:pt x="506" y="99"/>
                    </a:lnTo>
                    <a:lnTo>
                      <a:pt x="506" y="98"/>
                    </a:lnTo>
                    <a:lnTo>
                      <a:pt x="506" y="96"/>
                    </a:lnTo>
                    <a:lnTo>
                      <a:pt x="506" y="95"/>
                    </a:lnTo>
                    <a:lnTo>
                      <a:pt x="506" y="96"/>
                    </a:lnTo>
                    <a:lnTo>
                      <a:pt x="505" y="96"/>
                    </a:lnTo>
                    <a:lnTo>
                      <a:pt x="505" y="98"/>
                    </a:lnTo>
                    <a:lnTo>
                      <a:pt x="505" y="99"/>
                    </a:lnTo>
                    <a:lnTo>
                      <a:pt x="505" y="100"/>
                    </a:lnTo>
                    <a:lnTo>
                      <a:pt x="505" y="102"/>
                    </a:lnTo>
                    <a:lnTo>
                      <a:pt x="506" y="103"/>
                    </a:lnTo>
                    <a:lnTo>
                      <a:pt x="505" y="103"/>
                    </a:lnTo>
                    <a:lnTo>
                      <a:pt x="504" y="103"/>
                    </a:lnTo>
                    <a:lnTo>
                      <a:pt x="504" y="104"/>
                    </a:lnTo>
                    <a:lnTo>
                      <a:pt x="502" y="104"/>
                    </a:lnTo>
                    <a:lnTo>
                      <a:pt x="501" y="104"/>
                    </a:lnTo>
                    <a:lnTo>
                      <a:pt x="501" y="103"/>
                    </a:lnTo>
                    <a:lnTo>
                      <a:pt x="500" y="103"/>
                    </a:lnTo>
                    <a:lnTo>
                      <a:pt x="500" y="102"/>
                    </a:lnTo>
                    <a:lnTo>
                      <a:pt x="500" y="100"/>
                    </a:lnTo>
                    <a:lnTo>
                      <a:pt x="498" y="100"/>
                    </a:lnTo>
                    <a:lnTo>
                      <a:pt x="497" y="100"/>
                    </a:lnTo>
                    <a:lnTo>
                      <a:pt x="496" y="100"/>
                    </a:lnTo>
                    <a:lnTo>
                      <a:pt x="495" y="100"/>
                    </a:lnTo>
                    <a:lnTo>
                      <a:pt x="495" y="102"/>
                    </a:lnTo>
                    <a:lnTo>
                      <a:pt x="493" y="102"/>
                    </a:lnTo>
                    <a:lnTo>
                      <a:pt x="493" y="103"/>
                    </a:lnTo>
                    <a:lnTo>
                      <a:pt x="492" y="103"/>
                    </a:lnTo>
                    <a:lnTo>
                      <a:pt x="492" y="104"/>
                    </a:lnTo>
                    <a:lnTo>
                      <a:pt x="492" y="106"/>
                    </a:lnTo>
                    <a:lnTo>
                      <a:pt x="492" y="107"/>
                    </a:lnTo>
                    <a:lnTo>
                      <a:pt x="492" y="110"/>
                    </a:lnTo>
                    <a:lnTo>
                      <a:pt x="492" y="111"/>
                    </a:lnTo>
                    <a:lnTo>
                      <a:pt x="493" y="111"/>
                    </a:lnTo>
                    <a:lnTo>
                      <a:pt x="493" y="112"/>
                    </a:lnTo>
                    <a:lnTo>
                      <a:pt x="492" y="113"/>
                    </a:lnTo>
                    <a:lnTo>
                      <a:pt x="492" y="115"/>
                    </a:lnTo>
                    <a:lnTo>
                      <a:pt x="492" y="116"/>
                    </a:lnTo>
                    <a:lnTo>
                      <a:pt x="492" y="117"/>
                    </a:lnTo>
                    <a:lnTo>
                      <a:pt x="493" y="117"/>
                    </a:lnTo>
                    <a:lnTo>
                      <a:pt x="493" y="119"/>
                    </a:lnTo>
                    <a:lnTo>
                      <a:pt x="493" y="120"/>
                    </a:lnTo>
                    <a:lnTo>
                      <a:pt x="493" y="121"/>
                    </a:lnTo>
                    <a:lnTo>
                      <a:pt x="492" y="121"/>
                    </a:lnTo>
                    <a:lnTo>
                      <a:pt x="492" y="123"/>
                    </a:lnTo>
                    <a:lnTo>
                      <a:pt x="493" y="123"/>
                    </a:lnTo>
                    <a:lnTo>
                      <a:pt x="493" y="124"/>
                    </a:lnTo>
                    <a:lnTo>
                      <a:pt x="493" y="125"/>
                    </a:lnTo>
                    <a:lnTo>
                      <a:pt x="493" y="127"/>
                    </a:lnTo>
                    <a:lnTo>
                      <a:pt x="493" y="128"/>
                    </a:lnTo>
                    <a:lnTo>
                      <a:pt x="492" y="127"/>
                    </a:lnTo>
                    <a:lnTo>
                      <a:pt x="492" y="128"/>
                    </a:lnTo>
                    <a:lnTo>
                      <a:pt x="493" y="128"/>
                    </a:lnTo>
                    <a:lnTo>
                      <a:pt x="493" y="129"/>
                    </a:lnTo>
                    <a:lnTo>
                      <a:pt x="492" y="129"/>
                    </a:lnTo>
                    <a:lnTo>
                      <a:pt x="493" y="129"/>
                    </a:lnTo>
                    <a:lnTo>
                      <a:pt x="493" y="130"/>
                    </a:lnTo>
                    <a:lnTo>
                      <a:pt x="493" y="129"/>
                    </a:lnTo>
                    <a:lnTo>
                      <a:pt x="493" y="130"/>
                    </a:lnTo>
                    <a:lnTo>
                      <a:pt x="493" y="132"/>
                    </a:lnTo>
                    <a:lnTo>
                      <a:pt x="495" y="132"/>
                    </a:lnTo>
                    <a:lnTo>
                      <a:pt x="495" y="133"/>
                    </a:lnTo>
                    <a:lnTo>
                      <a:pt x="496" y="133"/>
                    </a:lnTo>
                    <a:lnTo>
                      <a:pt x="496" y="134"/>
                    </a:lnTo>
                    <a:lnTo>
                      <a:pt x="496" y="136"/>
                    </a:lnTo>
                    <a:lnTo>
                      <a:pt x="497" y="136"/>
                    </a:lnTo>
                    <a:lnTo>
                      <a:pt x="497" y="137"/>
                    </a:lnTo>
                    <a:lnTo>
                      <a:pt x="498" y="137"/>
                    </a:lnTo>
                    <a:lnTo>
                      <a:pt x="498" y="138"/>
                    </a:lnTo>
                    <a:lnTo>
                      <a:pt x="500" y="138"/>
                    </a:lnTo>
                    <a:lnTo>
                      <a:pt x="501" y="138"/>
                    </a:lnTo>
                    <a:lnTo>
                      <a:pt x="501" y="140"/>
                    </a:lnTo>
                    <a:lnTo>
                      <a:pt x="501" y="141"/>
                    </a:lnTo>
                    <a:lnTo>
                      <a:pt x="501" y="142"/>
                    </a:lnTo>
                    <a:lnTo>
                      <a:pt x="502" y="142"/>
                    </a:lnTo>
                    <a:lnTo>
                      <a:pt x="502" y="144"/>
                    </a:lnTo>
                    <a:lnTo>
                      <a:pt x="502" y="145"/>
                    </a:lnTo>
                    <a:lnTo>
                      <a:pt x="502" y="146"/>
                    </a:lnTo>
                    <a:lnTo>
                      <a:pt x="502" y="148"/>
                    </a:lnTo>
                    <a:lnTo>
                      <a:pt x="502" y="149"/>
                    </a:lnTo>
                    <a:lnTo>
                      <a:pt x="502" y="150"/>
                    </a:lnTo>
                    <a:lnTo>
                      <a:pt x="502" y="151"/>
                    </a:lnTo>
                    <a:lnTo>
                      <a:pt x="502" y="150"/>
                    </a:lnTo>
                    <a:lnTo>
                      <a:pt x="501" y="150"/>
                    </a:lnTo>
                    <a:lnTo>
                      <a:pt x="501" y="151"/>
                    </a:lnTo>
                    <a:lnTo>
                      <a:pt x="501" y="150"/>
                    </a:lnTo>
                    <a:lnTo>
                      <a:pt x="501" y="151"/>
                    </a:lnTo>
                    <a:lnTo>
                      <a:pt x="501" y="153"/>
                    </a:lnTo>
                    <a:lnTo>
                      <a:pt x="502" y="153"/>
                    </a:lnTo>
                    <a:lnTo>
                      <a:pt x="502" y="154"/>
                    </a:lnTo>
                    <a:lnTo>
                      <a:pt x="504" y="154"/>
                    </a:lnTo>
                    <a:lnTo>
                      <a:pt x="505" y="154"/>
                    </a:lnTo>
                    <a:lnTo>
                      <a:pt x="504" y="154"/>
                    </a:lnTo>
                    <a:lnTo>
                      <a:pt x="504" y="155"/>
                    </a:lnTo>
                    <a:lnTo>
                      <a:pt x="502" y="157"/>
                    </a:lnTo>
                    <a:lnTo>
                      <a:pt x="501" y="157"/>
                    </a:lnTo>
                    <a:lnTo>
                      <a:pt x="500" y="157"/>
                    </a:lnTo>
                    <a:lnTo>
                      <a:pt x="498" y="157"/>
                    </a:lnTo>
                    <a:lnTo>
                      <a:pt x="498" y="158"/>
                    </a:lnTo>
                    <a:lnTo>
                      <a:pt x="498" y="159"/>
                    </a:lnTo>
                    <a:lnTo>
                      <a:pt x="500" y="159"/>
                    </a:lnTo>
                    <a:lnTo>
                      <a:pt x="500" y="161"/>
                    </a:lnTo>
                    <a:lnTo>
                      <a:pt x="498" y="161"/>
                    </a:lnTo>
                    <a:lnTo>
                      <a:pt x="498" y="162"/>
                    </a:lnTo>
                    <a:lnTo>
                      <a:pt x="497" y="162"/>
                    </a:lnTo>
                    <a:lnTo>
                      <a:pt x="496" y="162"/>
                    </a:lnTo>
                    <a:lnTo>
                      <a:pt x="495" y="162"/>
                    </a:lnTo>
                    <a:lnTo>
                      <a:pt x="495" y="163"/>
                    </a:lnTo>
                    <a:lnTo>
                      <a:pt x="493" y="163"/>
                    </a:lnTo>
                    <a:lnTo>
                      <a:pt x="492" y="163"/>
                    </a:lnTo>
                    <a:lnTo>
                      <a:pt x="492" y="165"/>
                    </a:lnTo>
                    <a:lnTo>
                      <a:pt x="491" y="165"/>
                    </a:lnTo>
                    <a:lnTo>
                      <a:pt x="491" y="166"/>
                    </a:lnTo>
                    <a:lnTo>
                      <a:pt x="489" y="166"/>
                    </a:lnTo>
                    <a:lnTo>
                      <a:pt x="488" y="166"/>
                    </a:lnTo>
                    <a:lnTo>
                      <a:pt x="487" y="166"/>
                    </a:lnTo>
                    <a:lnTo>
                      <a:pt x="485" y="166"/>
                    </a:lnTo>
                    <a:lnTo>
                      <a:pt x="485" y="167"/>
                    </a:lnTo>
                    <a:lnTo>
                      <a:pt x="484" y="168"/>
                    </a:lnTo>
                    <a:lnTo>
                      <a:pt x="484" y="170"/>
                    </a:lnTo>
                    <a:lnTo>
                      <a:pt x="485" y="170"/>
                    </a:lnTo>
                    <a:lnTo>
                      <a:pt x="485" y="171"/>
                    </a:lnTo>
                    <a:lnTo>
                      <a:pt x="487" y="171"/>
                    </a:lnTo>
                    <a:lnTo>
                      <a:pt x="487" y="172"/>
                    </a:lnTo>
                    <a:lnTo>
                      <a:pt x="488" y="172"/>
                    </a:lnTo>
                    <a:lnTo>
                      <a:pt x="488" y="174"/>
                    </a:lnTo>
                    <a:lnTo>
                      <a:pt x="493" y="179"/>
                    </a:lnTo>
                    <a:lnTo>
                      <a:pt x="496" y="182"/>
                    </a:lnTo>
                    <a:lnTo>
                      <a:pt x="498" y="184"/>
                    </a:lnTo>
                    <a:lnTo>
                      <a:pt x="504" y="189"/>
                    </a:lnTo>
                    <a:lnTo>
                      <a:pt x="505" y="189"/>
                    </a:lnTo>
                    <a:lnTo>
                      <a:pt x="505" y="191"/>
                    </a:lnTo>
                    <a:lnTo>
                      <a:pt x="505" y="192"/>
                    </a:lnTo>
                    <a:lnTo>
                      <a:pt x="505" y="193"/>
                    </a:lnTo>
                    <a:lnTo>
                      <a:pt x="505" y="195"/>
                    </a:lnTo>
                    <a:lnTo>
                      <a:pt x="506" y="195"/>
                    </a:lnTo>
                    <a:lnTo>
                      <a:pt x="506" y="196"/>
                    </a:lnTo>
                    <a:lnTo>
                      <a:pt x="508" y="196"/>
                    </a:lnTo>
                    <a:lnTo>
                      <a:pt x="508" y="197"/>
                    </a:lnTo>
                    <a:lnTo>
                      <a:pt x="509" y="197"/>
                    </a:lnTo>
                    <a:lnTo>
                      <a:pt x="509" y="199"/>
                    </a:lnTo>
                    <a:lnTo>
                      <a:pt x="510" y="199"/>
                    </a:lnTo>
                    <a:lnTo>
                      <a:pt x="510" y="200"/>
                    </a:lnTo>
                    <a:lnTo>
                      <a:pt x="512" y="200"/>
                    </a:lnTo>
                    <a:lnTo>
                      <a:pt x="513" y="200"/>
                    </a:lnTo>
                    <a:lnTo>
                      <a:pt x="513" y="201"/>
                    </a:lnTo>
                    <a:lnTo>
                      <a:pt x="514" y="201"/>
                    </a:lnTo>
                    <a:lnTo>
                      <a:pt x="514" y="202"/>
                    </a:lnTo>
                    <a:lnTo>
                      <a:pt x="515" y="204"/>
                    </a:lnTo>
                    <a:lnTo>
                      <a:pt x="517" y="205"/>
                    </a:lnTo>
                    <a:lnTo>
                      <a:pt x="517" y="206"/>
                    </a:lnTo>
                    <a:lnTo>
                      <a:pt x="519" y="213"/>
                    </a:lnTo>
                    <a:lnTo>
                      <a:pt x="521" y="217"/>
                    </a:lnTo>
                    <a:lnTo>
                      <a:pt x="522" y="220"/>
                    </a:lnTo>
                    <a:lnTo>
                      <a:pt x="525" y="226"/>
                    </a:lnTo>
                    <a:lnTo>
                      <a:pt x="525" y="227"/>
                    </a:lnTo>
                    <a:lnTo>
                      <a:pt x="526" y="231"/>
                    </a:lnTo>
                    <a:lnTo>
                      <a:pt x="527" y="234"/>
                    </a:lnTo>
                    <a:lnTo>
                      <a:pt x="529" y="234"/>
                    </a:lnTo>
                    <a:lnTo>
                      <a:pt x="529" y="235"/>
                    </a:lnTo>
                    <a:lnTo>
                      <a:pt x="529" y="238"/>
                    </a:lnTo>
                    <a:lnTo>
                      <a:pt x="529" y="239"/>
                    </a:lnTo>
                    <a:lnTo>
                      <a:pt x="529" y="240"/>
                    </a:lnTo>
                    <a:lnTo>
                      <a:pt x="529" y="242"/>
                    </a:lnTo>
                    <a:lnTo>
                      <a:pt x="527" y="242"/>
                    </a:lnTo>
                    <a:lnTo>
                      <a:pt x="529" y="242"/>
                    </a:lnTo>
                    <a:lnTo>
                      <a:pt x="529" y="243"/>
                    </a:lnTo>
                    <a:lnTo>
                      <a:pt x="527" y="243"/>
                    </a:lnTo>
                    <a:lnTo>
                      <a:pt x="529" y="243"/>
                    </a:lnTo>
                    <a:lnTo>
                      <a:pt x="527" y="243"/>
                    </a:lnTo>
                    <a:lnTo>
                      <a:pt x="529" y="243"/>
                    </a:lnTo>
                    <a:lnTo>
                      <a:pt x="529" y="244"/>
                    </a:lnTo>
                    <a:lnTo>
                      <a:pt x="529" y="246"/>
                    </a:lnTo>
                    <a:lnTo>
                      <a:pt x="527" y="246"/>
                    </a:lnTo>
                    <a:lnTo>
                      <a:pt x="529" y="246"/>
                    </a:lnTo>
                    <a:lnTo>
                      <a:pt x="527" y="246"/>
                    </a:lnTo>
                    <a:lnTo>
                      <a:pt x="527" y="247"/>
                    </a:lnTo>
                    <a:lnTo>
                      <a:pt x="527" y="248"/>
                    </a:lnTo>
                    <a:lnTo>
                      <a:pt x="527" y="250"/>
                    </a:lnTo>
                    <a:lnTo>
                      <a:pt x="526" y="250"/>
                    </a:lnTo>
                    <a:lnTo>
                      <a:pt x="527" y="250"/>
                    </a:lnTo>
                    <a:lnTo>
                      <a:pt x="526" y="250"/>
                    </a:lnTo>
                    <a:lnTo>
                      <a:pt x="527" y="250"/>
                    </a:lnTo>
                    <a:lnTo>
                      <a:pt x="526" y="250"/>
                    </a:lnTo>
                    <a:lnTo>
                      <a:pt x="526" y="251"/>
                    </a:lnTo>
                    <a:lnTo>
                      <a:pt x="525" y="251"/>
                    </a:lnTo>
                    <a:lnTo>
                      <a:pt x="525" y="252"/>
                    </a:lnTo>
                    <a:lnTo>
                      <a:pt x="526" y="252"/>
                    </a:lnTo>
                    <a:lnTo>
                      <a:pt x="525" y="252"/>
                    </a:lnTo>
                    <a:lnTo>
                      <a:pt x="525" y="254"/>
                    </a:lnTo>
                    <a:lnTo>
                      <a:pt x="525" y="255"/>
                    </a:lnTo>
                    <a:lnTo>
                      <a:pt x="523" y="255"/>
                    </a:lnTo>
                    <a:lnTo>
                      <a:pt x="525" y="255"/>
                    </a:lnTo>
                    <a:lnTo>
                      <a:pt x="523" y="255"/>
                    </a:lnTo>
                    <a:lnTo>
                      <a:pt x="525" y="255"/>
                    </a:lnTo>
                    <a:lnTo>
                      <a:pt x="525" y="256"/>
                    </a:lnTo>
                    <a:lnTo>
                      <a:pt x="525" y="257"/>
                    </a:lnTo>
                    <a:lnTo>
                      <a:pt x="523" y="257"/>
                    </a:lnTo>
                    <a:lnTo>
                      <a:pt x="523" y="259"/>
                    </a:lnTo>
                    <a:lnTo>
                      <a:pt x="523" y="260"/>
                    </a:lnTo>
                    <a:lnTo>
                      <a:pt x="522" y="260"/>
                    </a:lnTo>
                    <a:lnTo>
                      <a:pt x="522" y="261"/>
                    </a:lnTo>
                    <a:lnTo>
                      <a:pt x="522" y="263"/>
                    </a:lnTo>
                    <a:lnTo>
                      <a:pt x="522" y="264"/>
                    </a:lnTo>
                    <a:lnTo>
                      <a:pt x="523" y="264"/>
                    </a:lnTo>
                    <a:lnTo>
                      <a:pt x="523" y="265"/>
                    </a:lnTo>
                    <a:lnTo>
                      <a:pt x="522" y="265"/>
                    </a:lnTo>
                    <a:lnTo>
                      <a:pt x="522" y="264"/>
                    </a:lnTo>
                    <a:lnTo>
                      <a:pt x="521" y="264"/>
                    </a:lnTo>
                    <a:lnTo>
                      <a:pt x="519" y="264"/>
                    </a:lnTo>
                    <a:lnTo>
                      <a:pt x="519" y="265"/>
                    </a:lnTo>
                    <a:lnTo>
                      <a:pt x="521" y="265"/>
                    </a:lnTo>
                    <a:lnTo>
                      <a:pt x="519" y="265"/>
                    </a:lnTo>
                    <a:lnTo>
                      <a:pt x="521" y="265"/>
                    </a:lnTo>
                    <a:lnTo>
                      <a:pt x="521" y="267"/>
                    </a:lnTo>
                    <a:lnTo>
                      <a:pt x="522" y="267"/>
                    </a:lnTo>
                    <a:lnTo>
                      <a:pt x="522" y="268"/>
                    </a:lnTo>
                    <a:lnTo>
                      <a:pt x="523" y="268"/>
                    </a:lnTo>
                    <a:lnTo>
                      <a:pt x="523" y="269"/>
                    </a:lnTo>
                    <a:lnTo>
                      <a:pt x="523" y="271"/>
                    </a:lnTo>
                    <a:lnTo>
                      <a:pt x="525" y="271"/>
                    </a:lnTo>
                    <a:lnTo>
                      <a:pt x="525" y="272"/>
                    </a:lnTo>
                    <a:lnTo>
                      <a:pt x="523" y="272"/>
                    </a:lnTo>
                    <a:lnTo>
                      <a:pt x="525" y="272"/>
                    </a:lnTo>
                    <a:lnTo>
                      <a:pt x="525" y="273"/>
                    </a:lnTo>
                    <a:lnTo>
                      <a:pt x="525" y="274"/>
                    </a:lnTo>
                    <a:lnTo>
                      <a:pt x="526" y="274"/>
                    </a:lnTo>
                    <a:lnTo>
                      <a:pt x="526" y="276"/>
                    </a:lnTo>
                    <a:lnTo>
                      <a:pt x="527" y="276"/>
                    </a:lnTo>
                    <a:lnTo>
                      <a:pt x="527" y="277"/>
                    </a:lnTo>
                    <a:lnTo>
                      <a:pt x="527" y="278"/>
                    </a:lnTo>
                    <a:lnTo>
                      <a:pt x="529" y="278"/>
                    </a:lnTo>
                    <a:lnTo>
                      <a:pt x="530" y="278"/>
                    </a:lnTo>
                    <a:lnTo>
                      <a:pt x="530" y="280"/>
                    </a:lnTo>
                    <a:lnTo>
                      <a:pt x="529" y="281"/>
                    </a:lnTo>
                    <a:lnTo>
                      <a:pt x="530" y="281"/>
                    </a:lnTo>
                    <a:lnTo>
                      <a:pt x="530" y="280"/>
                    </a:lnTo>
                    <a:lnTo>
                      <a:pt x="531" y="280"/>
                    </a:lnTo>
                    <a:lnTo>
                      <a:pt x="532" y="278"/>
                    </a:lnTo>
                    <a:lnTo>
                      <a:pt x="534" y="278"/>
                    </a:lnTo>
                    <a:lnTo>
                      <a:pt x="534" y="277"/>
                    </a:lnTo>
                    <a:lnTo>
                      <a:pt x="535" y="277"/>
                    </a:lnTo>
                    <a:lnTo>
                      <a:pt x="536" y="277"/>
                    </a:lnTo>
                    <a:lnTo>
                      <a:pt x="538" y="277"/>
                    </a:lnTo>
                    <a:lnTo>
                      <a:pt x="538" y="276"/>
                    </a:lnTo>
                    <a:lnTo>
                      <a:pt x="539" y="276"/>
                    </a:lnTo>
                    <a:lnTo>
                      <a:pt x="540" y="276"/>
                    </a:lnTo>
                    <a:lnTo>
                      <a:pt x="539" y="276"/>
                    </a:lnTo>
                    <a:lnTo>
                      <a:pt x="539" y="274"/>
                    </a:lnTo>
                    <a:lnTo>
                      <a:pt x="540" y="274"/>
                    </a:lnTo>
                    <a:lnTo>
                      <a:pt x="540" y="273"/>
                    </a:lnTo>
                    <a:lnTo>
                      <a:pt x="542" y="273"/>
                    </a:lnTo>
                    <a:lnTo>
                      <a:pt x="542" y="274"/>
                    </a:lnTo>
                    <a:lnTo>
                      <a:pt x="542" y="273"/>
                    </a:lnTo>
                    <a:lnTo>
                      <a:pt x="543" y="273"/>
                    </a:lnTo>
                    <a:lnTo>
                      <a:pt x="542" y="273"/>
                    </a:lnTo>
                    <a:lnTo>
                      <a:pt x="543" y="273"/>
                    </a:lnTo>
                    <a:lnTo>
                      <a:pt x="542" y="273"/>
                    </a:lnTo>
                    <a:lnTo>
                      <a:pt x="543" y="273"/>
                    </a:lnTo>
                    <a:lnTo>
                      <a:pt x="544" y="273"/>
                    </a:lnTo>
                    <a:lnTo>
                      <a:pt x="544" y="274"/>
                    </a:lnTo>
                    <a:lnTo>
                      <a:pt x="544" y="273"/>
                    </a:lnTo>
                    <a:lnTo>
                      <a:pt x="544" y="274"/>
                    </a:lnTo>
                    <a:lnTo>
                      <a:pt x="546" y="274"/>
                    </a:lnTo>
                    <a:lnTo>
                      <a:pt x="544" y="274"/>
                    </a:lnTo>
                    <a:lnTo>
                      <a:pt x="546" y="273"/>
                    </a:lnTo>
                    <a:lnTo>
                      <a:pt x="544" y="273"/>
                    </a:lnTo>
                    <a:lnTo>
                      <a:pt x="546" y="273"/>
                    </a:lnTo>
                    <a:lnTo>
                      <a:pt x="546" y="272"/>
                    </a:lnTo>
                    <a:lnTo>
                      <a:pt x="547" y="272"/>
                    </a:lnTo>
                    <a:lnTo>
                      <a:pt x="548" y="272"/>
                    </a:lnTo>
                    <a:lnTo>
                      <a:pt x="549" y="272"/>
                    </a:lnTo>
                    <a:lnTo>
                      <a:pt x="549" y="271"/>
                    </a:lnTo>
                    <a:lnTo>
                      <a:pt x="551" y="271"/>
                    </a:lnTo>
                    <a:lnTo>
                      <a:pt x="551" y="269"/>
                    </a:lnTo>
                    <a:lnTo>
                      <a:pt x="552" y="269"/>
                    </a:lnTo>
                    <a:lnTo>
                      <a:pt x="553" y="269"/>
                    </a:lnTo>
                    <a:lnTo>
                      <a:pt x="553" y="268"/>
                    </a:lnTo>
                    <a:lnTo>
                      <a:pt x="553" y="269"/>
                    </a:lnTo>
                    <a:lnTo>
                      <a:pt x="553" y="268"/>
                    </a:lnTo>
                    <a:lnTo>
                      <a:pt x="555" y="268"/>
                    </a:lnTo>
                    <a:lnTo>
                      <a:pt x="556" y="268"/>
                    </a:lnTo>
                    <a:lnTo>
                      <a:pt x="556" y="269"/>
                    </a:lnTo>
                    <a:lnTo>
                      <a:pt x="555" y="269"/>
                    </a:lnTo>
                    <a:lnTo>
                      <a:pt x="556" y="269"/>
                    </a:lnTo>
                    <a:lnTo>
                      <a:pt x="557" y="269"/>
                    </a:lnTo>
                    <a:lnTo>
                      <a:pt x="559" y="269"/>
                    </a:lnTo>
                    <a:lnTo>
                      <a:pt x="559" y="268"/>
                    </a:lnTo>
                    <a:lnTo>
                      <a:pt x="559" y="269"/>
                    </a:lnTo>
                    <a:lnTo>
                      <a:pt x="560" y="269"/>
                    </a:lnTo>
                    <a:lnTo>
                      <a:pt x="561" y="269"/>
                    </a:lnTo>
                    <a:lnTo>
                      <a:pt x="563" y="269"/>
                    </a:lnTo>
                    <a:lnTo>
                      <a:pt x="561" y="269"/>
                    </a:lnTo>
                    <a:lnTo>
                      <a:pt x="563" y="269"/>
                    </a:lnTo>
                    <a:lnTo>
                      <a:pt x="563" y="268"/>
                    </a:lnTo>
                    <a:lnTo>
                      <a:pt x="563" y="269"/>
                    </a:lnTo>
                    <a:lnTo>
                      <a:pt x="563" y="268"/>
                    </a:lnTo>
                    <a:lnTo>
                      <a:pt x="563" y="269"/>
                    </a:lnTo>
                    <a:lnTo>
                      <a:pt x="564" y="269"/>
                    </a:lnTo>
                    <a:lnTo>
                      <a:pt x="565" y="269"/>
                    </a:lnTo>
                    <a:lnTo>
                      <a:pt x="567" y="269"/>
                    </a:lnTo>
                    <a:lnTo>
                      <a:pt x="568" y="269"/>
                    </a:lnTo>
                    <a:lnTo>
                      <a:pt x="569" y="269"/>
                    </a:lnTo>
                    <a:lnTo>
                      <a:pt x="570" y="269"/>
                    </a:lnTo>
                    <a:lnTo>
                      <a:pt x="572" y="269"/>
                    </a:lnTo>
                    <a:lnTo>
                      <a:pt x="572" y="271"/>
                    </a:lnTo>
                    <a:lnTo>
                      <a:pt x="572" y="269"/>
                    </a:lnTo>
                    <a:lnTo>
                      <a:pt x="572" y="271"/>
                    </a:lnTo>
                    <a:lnTo>
                      <a:pt x="572" y="269"/>
                    </a:lnTo>
                    <a:lnTo>
                      <a:pt x="573" y="269"/>
                    </a:lnTo>
                    <a:lnTo>
                      <a:pt x="573" y="271"/>
                    </a:lnTo>
                    <a:lnTo>
                      <a:pt x="574" y="271"/>
                    </a:lnTo>
                    <a:lnTo>
                      <a:pt x="576" y="271"/>
                    </a:lnTo>
                    <a:lnTo>
                      <a:pt x="574" y="271"/>
                    </a:lnTo>
                    <a:lnTo>
                      <a:pt x="574" y="272"/>
                    </a:lnTo>
                    <a:lnTo>
                      <a:pt x="576" y="272"/>
                    </a:lnTo>
                    <a:lnTo>
                      <a:pt x="576" y="271"/>
                    </a:lnTo>
                    <a:lnTo>
                      <a:pt x="576" y="272"/>
                    </a:lnTo>
                    <a:lnTo>
                      <a:pt x="576" y="273"/>
                    </a:lnTo>
                    <a:lnTo>
                      <a:pt x="576" y="272"/>
                    </a:lnTo>
                    <a:lnTo>
                      <a:pt x="577" y="272"/>
                    </a:lnTo>
                    <a:lnTo>
                      <a:pt x="577" y="273"/>
                    </a:lnTo>
                    <a:lnTo>
                      <a:pt x="577" y="272"/>
                    </a:lnTo>
                    <a:lnTo>
                      <a:pt x="578" y="272"/>
                    </a:lnTo>
                    <a:lnTo>
                      <a:pt x="580" y="272"/>
                    </a:lnTo>
                    <a:lnTo>
                      <a:pt x="578" y="272"/>
                    </a:lnTo>
                    <a:lnTo>
                      <a:pt x="578" y="271"/>
                    </a:lnTo>
                    <a:lnTo>
                      <a:pt x="580" y="272"/>
                    </a:lnTo>
                    <a:lnTo>
                      <a:pt x="580" y="271"/>
                    </a:lnTo>
                    <a:lnTo>
                      <a:pt x="581" y="271"/>
                    </a:lnTo>
                    <a:lnTo>
                      <a:pt x="581" y="269"/>
                    </a:lnTo>
                    <a:lnTo>
                      <a:pt x="582" y="269"/>
                    </a:lnTo>
                    <a:lnTo>
                      <a:pt x="584" y="269"/>
                    </a:lnTo>
                    <a:lnTo>
                      <a:pt x="584" y="268"/>
                    </a:lnTo>
                    <a:lnTo>
                      <a:pt x="584" y="269"/>
                    </a:lnTo>
                    <a:lnTo>
                      <a:pt x="584" y="268"/>
                    </a:lnTo>
                    <a:lnTo>
                      <a:pt x="584" y="269"/>
                    </a:lnTo>
                    <a:lnTo>
                      <a:pt x="584" y="268"/>
                    </a:lnTo>
                    <a:lnTo>
                      <a:pt x="585" y="268"/>
                    </a:lnTo>
                    <a:lnTo>
                      <a:pt x="586" y="268"/>
                    </a:lnTo>
                    <a:lnTo>
                      <a:pt x="586" y="267"/>
                    </a:lnTo>
                    <a:lnTo>
                      <a:pt x="587" y="267"/>
                    </a:lnTo>
                    <a:lnTo>
                      <a:pt x="589" y="267"/>
                    </a:lnTo>
                    <a:lnTo>
                      <a:pt x="590" y="267"/>
                    </a:lnTo>
                    <a:lnTo>
                      <a:pt x="590" y="265"/>
                    </a:lnTo>
                    <a:lnTo>
                      <a:pt x="590" y="267"/>
                    </a:lnTo>
                    <a:lnTo>
                      <a:pt x="591" y="267"/>
                    </a:lnTo>
                    <a:lnTo>
                      <a:pt x="591" y="265"/>
                    </a:lnTo>
                    <a:lnTo>
                      <a:pt x="591" y="267"/>
                    </a:lnTo>
                    <a:lnTo>
                      <a:pt x="591" y="265"/>
                    </a:lnTo>
                    <a:lnTo>
                      <a:pt x="591" y="267"/>
                    </a:lnTo>
                    <a:lnTo>
                      <a:pt x="593" y="267"/>
                    </a:lnTo>
                    <a:lnTo>
                      <a:pt x="593" y="265"/>
                    </a:lnTo>
                    <a:lnTo>
                      <a:pt x="593" y="267"/>
                    </a:lnTo>
                    <a:lnTo>
                      <a:pt x="593" y="265"/>
                    </a:lnTo>
                    <a:lnTo>
                      <a:pt x="594" y="265"/>
                    </a:lnTo>
                    <a:lnTo>
                      <a:pt x="594" y="264"/>
                    </a:lnTo>
                    <a:lnTo>
                      <a:pt x="594" y="263"/>
                    </a:lnTo>
                    <a:lnTo>
                      <a:pt x="595" y="263"/>
                    </a:lnTo>
                    <a:lnTo>
                      <a:pt x="595" y="261"/>
                    </a:lnTo>
                    <a:lnTo>
                      <a:pt x="597" y="261"/>
                    </a:lnTo>
                    <a:lnTo>
                      <a:pt x="598" y="261"/>
                    </a:lnTo>
                    <a:lnTo>
                      <a:pt x="598" y="260"/>
                    </a:lnTo>
                    <a:lnTo>
                      <a:pt x="599" y="260"/>
                    </a:lnTo>
                    <a:lnTo>
                      <a:pt x="601" y="261"/>
                    </a:lnTo>
                    <a:lnTo>
                      <a:pt x="602" y="261"/>
                    </a:lnTo>
                    <a:lnTo>
                      <a:pt x="603" y="261"/>
                    </a:lnTo>
                    <a:lnTo>
                      <a:pt x="603" y="263"/>
                    </a:lnTo>
                    <a:lnTo>
                      <a:pt x="604" y="263"/>
                    </a:lnTo>
                    <a:lnTo>
                      <a:pt x="604" y="264"/>
                    </a:lnTo>
                    <a:lnTo>
                      <a:pt x="606" y="264"/>
                    </a:lnTo>
                    <a:lnTo>
                      <a:pt x="606" y="265"/>
                    </a:lnTo>
                    <a:lnTo>
                      <a:pt x="607" y="265"/>
                    </a:lnTo>
                    <a:lnTo>
                      <a:pt x="608" y="265"/>
                    </a:lnTo>
                    <a:lnTo>
                      <a:pt x="607" y="267"/>
                    </a:lnTo>
                    <a:lnTo>
                      <a:pt x="607" y="268"/>
                    </a:lnTo>
                    <a:lnTo>
                      <a:pt x="606" y="268"/>
                    </a:lnTo>
                    <a:lnTo>
                      <a:pt x="606" y="269"/>
                    </a:lnTo>
                    <a:lnTo>
                      <a:pt x="606" y="271"/>
                    </a:lnTo>
                    <a:lnTo>
                      <a:pt x="607" y="271"/>
                    </a:lnTo>
                    <a:lnTo>
                      <a:pt x="608" y="271"/>
                    </a:lnTo>
                    <a:lnTo>
                      <a:pt x="610" y="269"/>
                    </a:lnTo>
                    <a:lnTo>
                      <a:pt x="611" y="268"/>
                    </a:lnTo>
                    <a:lnTo>
                      <a:pt x="612" y="267"/>
                    </a:lnTo>
                    <a:lnTo>
                      <a:pt x="614" y="267"/>
                    </a:lnTo>
                    <a:lnTo>
                      <a:pt x="614" y="265"/>
                    </a:lnTo>
                    <a:lnTo>
                      <a:pt x="615" y="265"/>
                    </a:lnTo>
                    <a:lnTo>
                      <a:pt x="616" y="265"/>
                    </a:lnTo>
                    <a:lnTo>
                      <a:pt x="618" y="265"/>
                    </a:lnTo>
                    <a:lnTo>
                      <a:pt x="618" y="264"/>
                    </a:lnTo>
                    <a:lnTo>
                      <a:pt x="619" y="264"/>
                    </a:lnTo>
                    <a:lnTo>
                      <a:pt x="620" y="264"/>
                    </a:lnTo>
                    <a:lnTo>
                      <a:pt x="620" y="263"/>
                    </a:lnTo>
                    <a:lnTo>
                      <a:pt x="621" y="263"/>
                    </a:lnTo>
                    <a:lnTo>
                      <a:pt x="621" y="264"/>
                    </a:lnTo>
                    <a:lnTo>
                      <a:pt x="623" y="264"/>
                    </a:lnTo>
                    <a:lnTo>
                      <a:pt x="624" y="264"/>
                    </a:lnTo>
                    <a:lnTo>
                      <a:pt x="625" y="264"/>
                    </a:lnTo>
                    <a:lnTo>
                      <a:pt x="625" y="265"/>
                    </a:lnTo>
                    <a:lnTo>
                      <a:pt x="625" y="267"/>
                    </a:lnTo>
                    <a:lnTo>
                      <a:pt x="625" y="268"/>
                    </a:lnTo>
                    <a:lnTo>
                      <a:pt x="625" y="269"/>
                    </a:lnTo>
                    <a:lnTo>
                      <a:pt x="625" y="271"/>
                    </a:lnTo>
                    <a:lnTo>
                      <a:pt x="627" y="271"/>
                    </a:lnTo>
                    <a:lnTo>
                      <a:pt x="627" y="272"/>
                    </a:lnTo>
                    <a:lnTo>
                      <a:pt x="625" y="272"/>
                    </a:lnTo>
                    <a:lnTo>
                      <a:pt x="625" y="273"/>
                    </a:lnTo>
                    <a:lnTo>
                      <a:pt x="627" y="273"/>
                    </a:lnTo>
                    <a:lnTo>
                      <a:pt x="627" y="274"/>
                    </a:lnTo>
                    <a:lnTo>
                      <a:pt x="628" y="276"/>
                    </a:lnTo>
                    <a:lnTo>
                      <a:pt x="629" y="276"/>
                    </a:lnTo>
                    <a:lnTo>
                      <a:pt x="631" y="276"/>
                    </a:lnTo>
                    <a:lnTo>
                      <a:pt x="632" y="276"/>
                    </a:lnTo>
                    <a:lnTo>
                      <a:pt x="633" y="276"/>
                    </a:lnTo>
                    <a:lnTo>
                      <a:pt x="633" y="277"/>
                    </a:lnTo>
                    <a:lnTo>
                      <a:pt x="635" y="277"/>
                    </a:lnTo>
                    <a:lnTo>
                      <a:pt x="636" y="276"/>
                    </a:lnTo>
                    <a:lnTo>
                      <a:pt x="637" y="277"/>
                    </a:lnTo>
                    <a:lnTo>
                      <a:pt x="640" y="276"/>
                    </a:lnTo>
                    <a:lnTo>
                      <a:pt x="641" y="276"/>
                    </a:lnTo>
                    <a:lnTo>
                      <a:pt x="642" y="276"/>
                    </a:lnTo>
                    <a:lnTo>
                      <a:pt x="642" y="274"/>
                    </a:lnTo>
                    <a:lnTo>
                      <a:pt x="644" y="274"/>
                    </a:lnTo>
                    <a:lnTo>
                      <a:pt x="645" y="274"/>
                    </a:lnTo>
                    <a:lnTo>
                      <a:pt x="645" y="273"/>
                    </a:lnTo>
                    <a:lnTo>
                      <a:pt x="646" y="273"/>
                    </a:lnTo>
                    <a:lnTo>
                      <a:pt x="648" y="273"/>
                    </a:lnTo>
                    <a:lnTo>
                      <a:pt x="649" y="273"/>
                    </a:lnTo>
                    <a:lnTo>
                      <a:pt x="650" y="273"/>
                    </a:lnTo>
                    <a:lnTo>
                      <a:pt x="652" y="272"/>
                    </a:lnTo>
                    <a:lnTo>
                      <a:pt x="653" y="272"/>
                    </a:lnTo>
                    <a:lnTo>
                      <a:pt x="653" y="273"/>
                    </a:lnTo>
                    <a:lnTo>
                      <a:pt x="653" y="274"/>
                    </a:lnTo>
                    <a:lnTo>
                      <a:pt x="654" y="276"/>
                    </a:lnTo>
                    <a:lnTo>
                      <a:pt x="654" y="274"/>
                    </a:lnTo>
                    <a:lnTo>
                      <a:pt x="656" y="274"/>
                    </a:lnTo>
                    <a:lnTo>
                      <a:pt x="657" y="274"/>
                    </a:lnTo>
                    <a:lnTo>
                      <a:pt x="657" y="273"/>
                    </a:lnTo>
                    <a:lnTo>
                      <a:pt x="658" y="273"/>
                    </a:lnTo>
                    <a:lnTo>
                      <a:pt x="661" y="273"/>
                    </a:lnTo>
                    <a:lnTo>
                      <a:pt x="662" y="273"/>
                    </a:lnTo>
                    <a:lnTo>
                      <a:pt x="662" y="274"/>
                    </a:lnTo>
                    <a:lnTo>
                      <a:pt x="663" y="274"/>
                    </a:lnTo>
                    <a:lnTo>
                      <a:pt x="663" y="273"/>
                    </a:lnTo>
                    <a:lnTo>
                      <a:pt x="665" y="274"/>
                    </a:lnTo>
                    <a:lnTo>
                      <a:pt x="665" y="276"/>
                    </a:lnTo>
                    <a:lnTo>
                      <a:pt x="663" y="276"/>
                    </a:lnTo>
                    <a:lnTo>
                      <a:pt x="665" y="276"/>
                    </a:lnTo>
                    <a:lnTo>
                      <a:pt x="665" y="277"/>
                    </a:lnTo>
                    <a:lnTo>
                      <a:pt x="665" y="276"/>
                    </a:lnTo>
                    <a:lnTo>
                      <a:pt x="666" y="276"/>
                    </a:lnTo>
                    <a:lnTo>
                      <a:pt x="667" y="276"/>
                    </a:lnTo>
                    <a:lnTo>
                      <a:pt x="669" y="276"/>
                    </a:lnTo>
                    <a:lnTo>
                      <a:pt x="670" y="277"/>
                    </a:lnTo>
                    <a:lnTo>
                      <a:pt x="670" y="276"/>
                    </a:lnTo>
                    <a:lnTo>
                      <a:pt x="670" y="277"/>
                    </a:lnTo>
                    <a:lnTo>
                      <a:pt x="670" y="276"/>
                    </a:lnTo>
                    <a:lnTo>
                      <a:pt x="671" y="276"/>
                    </a:lnTo>
                    <a:lnTo>
                      <a:pt x="671" y="274"/>
                    </a:lnTo>
                    <a:lnTo>
                      <a:pt x="671" y="273"/>
                    </a:lnTo>
                    <a:lnTo>
                      <a:pt x="673" y="273"/>
                    </a:lnTo>
                    <a:lnTo>
                      <a:pt x="673" y="272"/>
                    </a:lnTo>
                    <a:lnTo>
                      <a:pt x="674" y="272"/>
                    </a:lnTo>
                    <a:lnTo>
                      <a:pt x="675" y="272"/>
                    </a:lnTo>
                    <a:lnTo>
                      <a:pt x="675" y="271"/>
                    </a:lnTo>
                    <a:lnTo>
                      <a:pt x="676" y="271"/>
                    </a:lnTo>
                    <a:lnTo>
                      <a:pt x="678" y="271"/>
                    </a:lnTo>
                    <a:lnTo>
                      <a:pt x="679" y="269"/>
                    </a:lnTo>
                    <a:lnTo>
                      <a:pt x="680" y="269"/>
                    </a:lnTo>
                    <a:lnTo>
                      <a:pt x="680" y="271"/>
                    </a:lnTo>
                    <a:lnTo>
                      <a:pt x="682" y="271"/>
                    </a:lnTo>
                    <a:lnTo>
                      <a:pt x="682" y="272"/>
                    </a:lnTo>
                    <a:lnTo>
                      <a:pt x="683" y="272"/>
                    </a:lnTo>
                    <a:lnTo>
                      <a:pt x="683" y="273"/>
                    </a:lnTo>
                    <a:lnTo>
                      <a:pt x="684" y="273"/>
                    </a:lnTo>
                    <a:lnTo>
                      <a:pt x="686" y="273"/>
                    </a:lnTo>
                    <a:lnTo>
                      <a:pt x="687" y="273"/>
                    </a:lnTo>
                    <a:lnTo>
                      <a:pt x="688" y="273"/>
                    </a:lnTo>
                    <a:lnTo>
                      <a:pt x="688" y="274"/>
                    </a:lnTo>
                    <a:lnTo>
                      <a:pt x="690" y="274"/>
                    </a:lnTo>
                    <a:lnTo>
                      <a:pt x="691" y="276"/>
                    </a:lnTo>
                    <a:lnTo>
                      <a:pt x="692" y="276"/>
                    </a:lnTo>
                    <a:lnTo>
                      <a:pt x="693" y="276"/>
                    </a:lnTo>
                    <a:lnTo>
                      <a:pt x="693" y="277"/>
                    </a:lnTo>
                    <a:lnTo>
                      <a:pt x="695" y="277"/>
                    </a:lnTo>
                    <a:lnTo>
                      <a:pt x="696" y="277"/>
                    </a:lnTo>
                    <a:lnTo>
                      <a:pt x="696" y="278"/>
                    </a:lnTo>
                    <a:lnTo>
                      <a:pt x="697" y="278"/>
                    </a:lnTo>
                    <a:lnTo>
                      <a:pt x="699" y="278"/>
                    </a:lnTo>
                    <a:lnTo>
                      <a:pt x="699" y="277"/>
                    </a:lnTo>
                    <a:lnTo>
                      <a:pt x="700" y="278"/>
                    </a:lnTo>
                    <a:lnTo>
                      <a:pt x="701" y="278"/>
                    </a:lnTo>
                    <a:lnTo>
                      <a:pt x="703" y="278"/>
                    </a:lnTo>
                    <a:lnTo>
                      <a:pt x="704" y="278"/>
                    </a:lnTo>
                    <a:lnTo>
                      <a:pt x="705" y="278"/>
                    </a:lnTo>
                    <a:lnTo>
                      <a:pt x="707" y="278"/>
                    </a:lnTo>
                    <a:lnTo>
                      <a:pt x="707" y="280"/>
                    </a:lnTo>
                    <a:lnTo>
                      <a:pt x="708" y="280"/>
                    </a:lnTo>
                    <a:lnTo>
                      <a:pt x="707" y="280"/>
                    </a:lnTo>
                    <a:lnTo>
                      <a:pt x="708" y="280"/>
                    </a:lnTo>
                    <a:lnTo>
                      <a:pt x="709" y="280"/>
                    </a:lnTo>
                    <a:lnTo>
                      <a:pt x="711" y="280"/>
                    </a:lnTo>
                    <a:lnTo>
                      <a:pt x="712" y="280"/>
                    </a:lnTo>
                    <a:lnTo>
                      <a:pt x="713" y="280"/>
                    </a:lnTo>
                    <a:lnTo>
                      <a:pt x="713" y="281"/>
                    </a:lnTo>
                    <a:lnTo>
                      <a:pt x="714" y="281"/>
                    </a:lnTo>
                    <a:lnTo>
                      <a:pt x="716" y="281"/>
                    </a:lnTo>
                    <a:lnTo>
                      <a:pt x="716" y="282"/>
                    </a:lnTo>
                    <a:lnTo>
                      <a:pt x="717" y="282"/>
                    </a:lnTo>
                    <a:lnTo>
                      <a:pt x="717" y="284"/>
                    </a:lnTo>
                    <a:lnTo>
                      <a:pt x="718" y="282"/>
                    </a:lnTo>
                    <a:lnTo>
                      <a:pt x="717" y="282"/>
                    </a:lnTo>
                    <a:lnTo>
                      <a:pt x="716" y="282"/>
                    </a:lnTo>
                    <a:lnTo>
                      <a:pt x="716" y="281"/>
                    </a:lnTo>
                    <a:lnTo>
                      <a:pt x="717" y="281"/>
                    </a:lnTo>
                    <a:lnTo>
                      <a:pt x="716" y="281"/>
                    </a:lnTo>
                    <a:lnTo>
                      <a:pt x="716" y="280"/>
                    </a:lnTo>
                    <a:lnTo>
                      <a:pt x="714" y="280"/>
                    </a:lnTo>
                    <a:lnTo>
                      <a:pt x="713" y="280"/>
                    </a:lnTo>
                    <a:lnTo>
                      <a:pt x="713" y="278"/>
                    </a:lnTo>
                    <a:lnTo>
                      <a:pt x="712" y="278"/>
                    </a:lnTo>
                    <a:lnTo>
                      <a:pt x="711" y="277"/>
                    </a:lnTo>
                    <a:lnTo>
                      <a:pt x="711" y="276"/>
                    </a:lnTo>
                    <a:lnTo>
                      <a:pt x="712" y="276"/>
                    </a:lnTo>
                    <a:lnTo>
                      <a:pt x="712" y="274"/>
                    </a:lnTo>
                    <a:lnTo>
                      <a:pt x="712" y="273"/>
                    </a:lnTo>
                    <a:lnTo>
                      <a:pt x="711" y="273"/>
                    </a:lnTo>
                    <a:lnTo>
                      <a:pt x="711" y="272"/>
                    </a:lnTo>
                    <a:lnTo>
                      <a:pt x="711" y="271"/>
                    </a:lnTo>
                    <a:lnTo>
                      <a:pt x="709" y="271"/>
                    </a:lnTo>
                    <a:lnTo>
                      <a:pt x="709" y="269"/>
                    </a:lnTo>
                    <a:lnTo>
                      <a:pt x="709" y="268"/>
                    </a:lnTo>
                    <a:lnTo>
                      <a:pt x="711" y="268"/>
                    </a:lnTo>
                    <a:lnTo>
                      <a:pt x="711" y="267"/>
                    </a:lnTo>
                    <a:lnTo>
                      <a:pt x="712" y="267"/>
                    </a:lnTo>
                    <a:lnTo>
                      <a:pt x="713" y="268"/>
                    </a:lnTo>
                    <a:lnTo>
                      <a:pt x="716" y="269"/>
                    </a:lnTo>
                    <a:lnTo>
                      <a:pt x="717" y="269"/>
                    </a:lnTo>
                    <a:lnTo>
                      <a:pt x="717" y="271"/>
                    </a:lnTo>
                    <a:lnTo>
                      <a:pt x="720" y="272"/>
                    </a:lnTo>
                    <a:lnTo>
                      <a:pt x="720" y="271"/>
                    </a:lnTo>
                    <a:lnTo>
                      <a:pt x="720" y="269"/>
                    </a:lnTo>
                    <a:lnTo>
                      <a:pt x="720" y="268"/>
                    </a:lnTo>
                    <a:lnTo>
                      <a:pt x="721" y="267"/>
                    </a:lnTo>
                    <a:lnTo>
                      <a:pt x="722" y="267"/>
                    </a:lnTo>
                    <a:lnTo>
                      <a:pt x="722" y="268"/>
                    </a:lnTo>
                    <a:lnTo>
                      <a:pt x="724" y="268"/>
                    </a:lnTo>
                    <a:lnTo>
                      <a:pt x="725" y="268"/>
                    </a:lnTo>
                    <a:lnTo>
                      <a:pt x="726" y="268"/>
                    </a:lnTo>
                    <a:lnTo>
                      <a:pt x="728" y="268"/>
                    </a:lnTo>
                    <a:lnTo>
                      <a:pt x="726" y="268"/>
                    </a:lnTo>
                    <a:lnTo>
                      <a:pt x="726" y="269"/>
                    </a:lnTo>
                    <a:lnTo>
                      <a:pt x="728" y="269"/>
                    </a:lnTo>
                    <a:lnTo>
                      <a:pt x="729" y="269"/>
                    </a:lnTo>
                    <a:lnTo>
                      <a:pt x="730" y="269"/>
                    </a:lnTo>
                    <a:lnTo>
                      <a:pt x="730" y="271"/>
                    </a:lnTo>
                    <a:lnTo>
                      <a:pt x="731" y="271"/>
                    </a:lnTo>
                    <a:lnTo>
                      <a:pt x="733" y="271"/>
                    </a:lnTo>
                    <a:lnTo>
                      <a:pt x="734" y="271"/>
                    </a:lnTo>
                    <a:lnTo>
                      <a:pt x="735" y="271"/>
                    </a:lnTo>
                    <a:lnTo>
                      <a:pt x="735" y="269"/>
                    </a:lnTo>
                    <a:lnTo>
                      <a:pt x="737" y="269"/>
                    </a:lnTo>
                    <a:lnTo>
                      <a:pt x="738" y="269"/>
                    </a:lnTo>
                    <a:lnTo>
                      <a:pt x="738" y="271"/>
                    </a:lnTo>
                    <a:lnTo>
                      <a:pt x="739" y="271"/>
                    </a:lnTo>
                    <a:lnTo>
                      <a:pt x="738" y="271"/>
                    </a:lnTo>
                    <a:lnTo>
                      <a:pt x="738" y="272"/>
                    </a:lnTo>
                    <a:lnTo>
                      <a:pt x="738" y="273"/>
                    </a:lnTo>
                    <a:lnTo>
                      <a:pt x="739" y="273"/>
                    </a:lnTo>
                    <a:lnTo>
                      <a:pt x="741" y="273"/>
                    </a:lnTo>
                    <a:lnTo>
                      <a:pt x="742" y="273"/>
                    </a:lnTo>
                    <a:lnTo>
                      <a:pt x="742" y="272"/>
                    </a:lnTo>
                    <a:lnTo>
                      <a:pt x="743" y="272"/>
                    </a:lnTo>
                    <a:lnTo>
                      <a:pt x="745" y="272"/>
                    </a:lnTo>
                    <a:lnTo>
                      <a:pt x="745" y="271"/>
                    </a:lnTo>
                    <a:lnTo>
                      <a:pt x="745" y="272"/>
                    </a:lnTo>
                    <a:lnTo>
                      <a:pt x="746" y="272"/>
                    </a:lnTo>
                    <a:lnTo>
                      <a:pt x="745" y="271"/>
                    </a:lnTo>
                    <a:lnTo>
                      <a:pt x="746" y="271"/>
                    </a:lnTo>
                    <a:lnTo>
                      <a:pt x="746" y="272"/>
                    </a:lnTo>
                    <a:lnTo>
                      <a:pt x="747" y="272"/>
                    </a:lnTo>
                    <a:lnTo>
                      <a:pt x="746" y="272"/>
                    </a:lnTo>
                    <a:lnTo>
                      <a:pt x="747" y="271"/>
                    </a:lnTo>
                    <a:lnTo>
                      <a:pt x="746" y="271"/>
                    </a:lnTo>
                    <a:lnTo>
                      <a:pt x="747" y="271"/>
                    </a:lnTo>
                    <a:lnTo>
                      <a:pt x="747" y="269"/>
                    </a:lnTo>
                    <a:lnTo>
                      <a:pt x="747" y="268"/>
                    </a:lnTo>
                    <a:lnTo>
                      <a:pt x="748" y="268"/>
                    </a:lnTo>
                    <a:lnTo>
                      <a:pt x="750" y="268"/>
                    </a:lnTo>
                    <a:lnTo>
                      <a:pt x="750" y="267"/>
                    </a:lnTo>
                    <a:lnTo>
                      <a:pt x="750" y="268"/>
                    </a:lnTo>
                    <a:lnTo>
                      <a:pt x="751" y="268"/>
                    </a:lnTo>
                    <a:lnTo>
                      <a:pt x="751" y="267"/>
                    </a:lnTo>
                    <a:lnTo>
                      <a:pt x="752" y="265"/>
                    </a:lnTo>
                    <a:lnTo>
                      <a:pt x="752" y="267"/>
                    </a:lnTo>
                    <a:lnTo>
                      <a:pt x="754" y="267"/>
                    </a:lnTo>
                    <a:lnTo>
                      <a:pt x="755" y="268"/>
                    </a:lnTo>
                    <a:lnTo>
                      <a:pt x="756" y="269"/>
                    </a:lnTo>
                    <a:lnTo>
                      <a:pt x="758" y="271"/>
                    </a:lnTo>
                    <a:lnTo>
                      <a:pt x="758" y="272"/>
                    </a:lnTo>
                    <a:lnTo>
                      <a:pt x="759" y="273"/>
                    </a:lnTo>
                    <a:lnTo>
                      <a:pt x="759" y="274"/>
                    </a:lnTo>
                    <a:lnTo>
                      <a:pt x="759" y="276"/>
                    </a:lnTo>
                    <a:lnTo>
                      <a:pt x="760" y="276"/>
                    </a:lnTo>
                    <a:lnTo>
                      <a:pt x="760" y="278"/>
                    </a:lnTo>
                    <a:lnTo>
                      <a:pt x="762" y="280"/>
                    </a:lnTo>
                    <a:lnTo>
                      <a:pt x="763" y="280"/>
                    </a:lnTo>
                    <a:lnTo>
                      <a:pt x="763" y="281"/>
                    </a:lnTo>
                    <a:lnTo>
                      <a:pt x="764" y="281"/>
                    </a:lnTo>
                    <a:lnTo>
                      <a:pt x="765" y="281"/>
                    </a:lnTo>
                    <a:lnTo>
                      <a:pt x="767" y="281"/>
                    </a:lnTo>
                    <a:lnTo>
                      <a:pt x="767" y="282"/>
                    </a:lnTo>
                    <a:lnTo>
                      <a:pt x="768" y="282"/>
                    </a:lnTo>
                    <a:lnTo>
                      <a:pt x="768" y="284"/>
                    </a:lnTo>
                    <a:lnTo>
                      <a:pt x="769" y="284"/>
                    </a:lnTo>
                    <a:lnTo>
                      <a:pt x="768" y="284"/>
                    </a:lnTo>
                    <a:lnTo>
                      <a:pt x="769" y="284"/>
                    </a:lnTo>
                    <a:lnTo>
                      <a:pt x="771" y="284"/>
                    </a:lnTo>
                    <a:lnTo>
                      <a:pt x="772" y="284"/>
                    </a:lnTo>
                    <a:lnTo>
                      <a:pt x="773" y="284"/>
                    </a:lnTo>
                    <a:lnTo>
                      <a:pt x="773" y="282"/>
                    </a:lnTo>
                    <a:lnTo>
                      <a:pt x="775" y="282"/>
                    </a:lnTo>
                    <a:lnTo>
                      <a:pt x="776" y="282"/>
                    </a:lnTo>
                    <a:lnTo>
                      <a:pt x="777" y="282"/>
                    </a:lnTo>
                    <a:lnTo>
                      <a:pt x="777" y="281"/>
                    </a:lnTo>
                    <a:lnTo>
                      <a:pt x="779" y="282"/>
                    </a:lnTo>
                    <a:lnTo>
                      <a:pt x="779" y="284"/>
                    </a:lnTo>
                    <a:lnTo>
                      <a:pt x="780" y="284"/>
                    </a:lnTo>
                    <a:lnTo>
                      <a:pt x="781" y="285"/>
                    </a:lnTo>
                    <a:lnTo>
                      <a:pt x="781" y="286"/>
                    </a:lnTo>
                    <a:lnTo>
                      <a:pt x="780" y="288"/>
                    </a:lnTo>
                    <a:lnTo>
                      <a:pt x="781" y="288"/>
                    </a:lnTo>
                    <a:lnTo>
                      <a:pt x="781" y="289"/>
                    </a:lnTo>
                    <a:lnTo>
                      <a:pt x="781" y="290"/>
                    </a:lnTo>
                    <a:lnTo>
                      <a:pt x="783" y="290"/>
                    </a:lnTo>
                    <a:lnTo>
                      <a:pt x="784" y="290"/>
                    </a:lnTo>
                    <a:lnTo>
                      <a:pt x="784" y="292"/>
                    </a:lnTo>
                    <a:lnTo>
                      <a:pt x="785" y="292"/>
                    </a:lnTo>
                    <a:lnTo>
                      <a:pt x="786" y="292"/>
                    </a:lnTo>
                    <a:lnTo>
                      <a:pt x="786" y="293"/>
                    </a:lnTo>
                    <a:lnTo>
                      <a:pt x="788" y="293"/>
                    </a:lnTo>
                    <a:lnTo>
                      <a:pt x="789" y="293"/>
                    </a:lnTo>
                    <a:lnTo>
                      <a:pt x="790" y="293"/>
                    </a:lnTo>
                    <a:lnTo>
                      <a:pt x="792" y="293"/>
                    </a:lnTo>
                    <a:lnTo>
                      <a:pt x="792" y="294"/>
                    </a:lnTo>
                    <a:lnTo>
                      <a:pt x="793" y="294"/>
                    </a:lnTo>
                    <a:lnTo>
                      <a:pt x="793" y="293"/>
                    </a:lnTo>
                    <a:lnTo>
                      <a:pt x="793" y="294"/>
                    </a:lnTo>
                    <a:lnTo>
                      <a:pt x="794" y="294"/>
                    </a:lnTo>
                    <a:lnTo>
                      <a:pt x="794" y="295"/>
                    </a:lnTo>
                    <a:lnTo>
                      <a:pt x="796" y="295"/>
                    </a:lnTo>
                    <a:lnTo>
                      <a:pt x="797" y="295"/>
                    </a:lnTo>
                    <a:lnTo>
                      <a:pt x="798" y="295"/>
                    </a:lnTo>
                    <a:lnTo>
                      <a:pt x="801" y="298"/>
                    </a:lnTo>
                    <a:lnTo>
                      <a:pt x="805" y="298"/>
                    </a:lnTo>
                    <a:lnTo>
                      <a:pt x="805" y="299"/>
                    </a:lnTo>
                    <a:lnTo>
                      <a:pt x="806" y="299"/>
                    </a:lnTo>
                    <a:lnTo>
                      <a:pt x="807" y="299"/>
                    </a:lnTo>
                    <a:lnTo>
                      <a:pt x="807" y="301"/>
                    </a:lnTo>
                    <a:lnTo>
                      <a:pt x="809" y="301"/>
                    </a:lnTo>
                    <a:lnTo>
                      <a:pt x="809" y="302"/>
                    </a:lnTo>
                    <a:lnTo>
                      <a:pt x="810" y="302"/>
                    </a:lnTo>
                    <a:lnTo>
                      <a:pt x="811" y="302"/>
                    </a:lnTo>
                    <a:lnTo>
                      <a:pt x="813" y="302"/>
                    </a:lnTo>
                    <a:lnTo>
                      <a:pt x="814" y="302"/>
                    </a:lnTo>
                    <a:lnTo>
                      <a:pt x="814" y="301"/>
                    </a:lnTo>
                    <a:lnTo>
                      <a:pt x="815" y="301"/>
                    </a:lnTo>
                    <a:lnTo>
                      <a:pt x="817" y="301"/>
                    </a:lnTo>
                    <a:lnTo>
                      <a:pt x="818" y="299"/>
                    </a:lnTo>
                    <a:lnTo>
                      <a:pt x="819" y="299"/>
                    </a:lnTo>
                    <a:lnTo>
                      <a:pt x="820" y="298"/>
                    </a:lnTo>
                    <a:lnTo>
                      <a:pt x="822" y="298"/>
                    </a:lnTo>
                    <a:lnTo>
                      <a:pt x="823" y="298"/>
                    </a:lnTo>
                    <a:lnTo>
                      <a:pt x="824" y="299"/>
                    </a:lnTo>
                    <a:lnTo>
                      <a:pt x="826" y="299"/>
                    </a:lnTo>
                    <a:lnTo>
                      <a:pt x="826" y="301"/>
                    </a:lnTo>
                    <a:lnTo>
                      <a:pt x="827" y="301"/>
                    </a:lnTo>
                    <a:lnTo>
                      <a:pt x="828" y="301"/>
                    </a:lnTo>
                    <a:lnTo>
                      <a:pt x="830" y="301"/>
                    </a:lnTo>
                    <a:lnTo>
                      <a:pt x="831" y="301"/>
                    </a:lnTo>
                    <a:lnTo>
                      <a:pt x="831" y="302"/>
                    </a:lnTo>
                    <a:lnTo>
                      <a:pt x="832" y="302"/>
                    </a:lnTo>
                    <a:lnTo>
                      <a:pt x="834" y="302"/>
                    </a:lnTo>
                    <a:lnTo>
                      <a:pt x="834" y="303"/>
                    </a:lnTo>
                    <a:lnTo>
                      <a:pt x="835" y="303"/>
                    </a:lnTo>
                    <a:lnTo>
                      <a:pt x="836" y="305"/>
                    </a:lnTo>
                    <a:lnTo>
                      <a:pt x="837" y="305"/>
                    </a:lnTo>
                    <a:lnTo>
                      <a:pt x="839" y="305"/>
                    </a:lnTo>
                    <a:lnTo>
                      <a:pt x="839" y="306"/>
                    </a:lnTo>
                    <a:lnTo>
                      <a:pt x="840" y="306"/>
                    </a:lnTo>
                    <a:lnTo>
                      <a:pt x="841" y="306"/>
                    </a:lnTo>
                    <a:lnTo>
                      <a:pt x="843" y="306"/>
                    </a:lnTo>
                    <a:lnTo>
                      <a:pt x="844" y="306"/>
                    </a:lnTo>
                    <a:lnTo>
                      <a:pt x="844" y="307"/>
                    </a:lnTo>
                    <a:lnTo>
                      <a:pt x="845" y="307"/>
                    </a:lnTo>
                    <a:lnTo>
                      <a:pt x="845" y="309"/>
                    </a:lnTo>
                    <a:lnTo>
                      <a:pt x="847" y="309"/>
                    </a:lnTo>
                    <a:lnTo>
                      <a:pt x="847" y="310"/>
                    </a:lnTo>
                    <a:lnTo>
                      <a:pt x="847" y="311"/>
                    </a:lnTo>
                    <a:lnTo>
                      <a:pt x="848" y="311"/>
                    </a:lnTo>
                    <a:lnTo>
                      <a:pt x="849" y="311"/>
                    </a:lnTo>
                    <a:lnTo>
                      <a:pt x="849" y="312"/>
                    </a:lnTo>
                    <a:lnTo>
                      <a:pt x="851" y="312"/>
                    </a:lnTo>
                    <a:lnTo>
                      <a:pt x="849" y="312"/>
                    </a:lnTo>
                    <a:lnTo>
                      <a:pt x="851" y="312"/>
                    </a:lnTo>
                    <a:lnTo>
                      <a:pt x="851" y="314"/>
                    </a:lnTo>
                    <a:lnTo>
                      <a:pt x="849" y="314"/>
                    </a:lnTo>
                    <a:lnTo>
                      <a:pt x="851" y="314"/>
                    </a:lnTo>
                    <a:lnTo>
                      <a:pt x="849" y="315"/>
                    </a:lnTo>
                    <a:lnTo>
                      <a:pt x="851" y="315"/>
                    </a:lnTo>
                    <a:lnTo>
                      <a:pt x="851" y="316"/>
                    </a:lnTo>
                    <a:lnTo>
                      <a:pt x="852" y="316"/>
                    </a:lnTo>
                    <a:lnTo>
                      <a:pt x="852" y="318"/>
                    </a:lnTo>
                    <a:lnTo>
                      <a:pt x="853" y="318"/>
                    </a:lnTo>
                    <a:lnTo>
                      <a:pt x="855" y="318"/>
                    </a:lnTo>
                    <a:lnTo>
                      <a:pt x="855" y="319"/>
                    </a:lnTo>
                    <a:lnTo>
                      <a:pt x="856" y="319"/>
                    </a:lnTo>
                    <a:lnTo>
                      <a:pt x="856" y="320"/>
                    </a:lnTo>
                    <a:lnTo>
                      <a:pt x="855" y="320"/>
                    </a:lnTo>
                    <a:lnTo>
                      <a:pt x="856" y="320"/>
                    </a:lnTo>
                    <a:lnTo>
                      <a:pt x="856" y="322"/>
                    </a:lnTo>
                    <a:lnTo>
                      <a:pt x="856" y="323"/>
                    </a:lnTo>
                    <a:lnTo>
                      <a:pt x="857" y="323"/>
                    </a:lnTo>
                    <a:lnTo>
                      <a:pt x="857" y="324"/>
                    </a:lnTo>
                    <a:lnTo>
                      <a:pt x="856" y="324"/>
                    </a:lnTo>
                    <a:lnTo>
                      <a:pt x="857" y="324"/>
                    </a:lnTo>
                    <a:lnTo>
                      <a:pt x="856" y="324"/>
                    </a:lnTo>
                    <a:lnTo>
                      <a:pt x="856" y="326"/>
                    </a:lnTo>
                    <a:lnTo>
                      <a:pt x="857" y="326"/>
                    </a:lnTo>
                    <a:lnTo>
                      <a:pt x="856" y="326"/>
                    </a:lnTo>
                    <a:lnTo>
                      <a:pt x="857" y="326"/>
                    </a:lnTo>
                    <a:lnTo>
                      <a:pt x="858" y="326"/>
                    </a:lnTo>
                    <a:lnTo>
                      <a:pt x="858" y="327"/>
                    </a:lnTo>
                    <a:lnTo>
                      <a:pt x="857" y="327"/>
                    </a:lnTo>
                    <a:lnTo>
                      <a:pt x="857" y="328"/>
                    </a:lnTo>
                    <a:lnTo>
                      <a:pt x="858" y="328"/>
                    </a:lnTo>
                    <a:lnTo>
                      <a:pt x="860" y="328"/>
                    </a:lnTo>
                    <a:lnTo>
                      <a:pt x="860" y="329"/>
                    </a:lnTo>
                    <a:lnTo>
                      <a:pt x="858" y="329"/>
                    </a:lnTo>
                    <a:lnTo>
                      <a:pt x="858" y="331"/>
                    </a:lnTo>
                    <a:lnTo>
                      <a:pt x="860" y="331"/>
                    </a:lnTo>
                    <a:lnTo>
                      <a:pt x="860" y="332"/>
                    </a:lnTo>
                    <a:lnTo>
                      <a:pt x="861" y="332"/>
                    </a:lnTo>
                    <a:lnTo>
                      <a:pt x="862" y="332"/>
                    </a:lnTo>
                    <a:lnTo>
                      <a:pt x="862" y="333"/>
                    </a:lnTo>
                    <a:lnTo>
                      <a:pt x="864" y="333"/>
                    </a:lnTo>
                    <a:lnTo>
                      <a:pt x="864" y="335"/>
                    </a:lnTo>
                    <a:lnTo>
                      <a:pt x="864" y="333"/>
                    </a:lnTo>
                    <a:lnTo>
                      <a:pt x="865" y="333"/>
                    </a:lnTo>
                    <a:lnTo>
                      <a:pt x="866" y="333"/>
                    </a:lnTo>
                    <a:lnTo>
                      <a:pt x="866" y="335"/>
                    </a:lnTo>
                    <a:lnTo>
                      <a:pt x="868" y="335"/>
                    </a:lnTo>
                    <a:lnTo>
                      <a:pt x="869" y="335"/>
                    </a:lnTo>
                    <a:lnTo>
                      <a:pt x="870" y="335"/>
                    </a:lnTo>
                    <a:lnTo>
                      <a:pt x="870" y="336"/>
                    </a:lnTo>
                    <a:lnTo>
                      <a:pt x="872" y="336"/>
                    </a:lnTo>
                    <a:lnTo>
                      <a:pt x="872" y="337"/>
                    </a:lnTo>
                    <a:lnTo>
                      <a:pt x="873" y="337"/>
                    </a:lnTo>
                    <a:lnTo>
                      <a:pt x="873" y="336"/>
                    </a:lnTo>
                    <a:lnTo>
                      <a:pt x="873" y="337"/>
                    </a:lnTo>
                    <a:lnTo>
                      <a:pt x="874" y="337"/>
                    </a:lnTo>
                    <a:lnTo>
                      <a:pt x="874" y="339"/>
                    </a:lnTo>
                    <a:lnTo>
                      <a:pt x="875" y="339"/>
                    </a:lnTo>
                    <a:lnTo>
                      <a:pt x="875" y="337"/>
                    </a:lnTo>
                    <a:lnTo>
                      <a:pt x="877" y="337"/>
                    </a:lnTo>
                    <a:lnTo>
                      <a:pt x="877" y="336"/>
                    </a:lnTo>
                    <a:lnTo>
                      <a:pt x="878" y="336"/>
                    </a:lnTo>
                    <a:lnTo>
                      <a:pt x="878" y="337"/>
                    </a:lnTo>
                    <a:lnTo>
                      <a:pt x="878" y="336"/>
                    </a:lnTo>
                    <a:lnTo>
                      <a:pt x="878" y="337"/>
                    </a:lnTo>
                    <a:lnTo>
                      <a:pt x="879" y="337"/>
                    </a:lnTo>
                    <a:lnTo>
                      <a:pt x="879" y="339"/>
                    </a:lnTo>
                    <a:lnTo>
                      <a:pt x="881" y="339"/>
                    </a:lnTo>
                    <a:lnTo>
                      <a:pt x="879" y="339"/>
                    </a:lnTo>
                    <a:lnTo>
                      <a:pt x="879" y="340"/>
                    </a:lnTo>
                    <a:lnTo>
                      <a:pt x="881" y="340"/>
                    </a:lnTo>
                    <a:lnTo>
                      <a:pt x="881" y="341"/>
                    </a:lnTo>
                    <a:lnTo>
                      <a:pt x="882" y="341"/>
                    </a:lnTo>
                    <a:lnTo>
                      <a:pt x="883" y="341"/>
                    </a:lnTo>
                    <a:lnTo>
                      <a:pt x="883" y="340"/>
                    </a:lnTo>
                    <a:lnTo>
                      <a:pt x="885" y="340"/>
                    </a:lnTo>
                    <a:lnTo>
                      <a:pt x="885" y="341"/>
                    </a:lnTo>
                    <a:lnTo>
                      <a:pt x="886" y="340"/>
                    </a:lnTo>
                    <a:lnTo>
                      <a:pt x="886" y="341"/>
                    </a:lnTo>
                    <a:lnTo>
                      <a:pt x="886" y="343"/>
                    </a:lnTo>
                    <a:lnTo>
                      <a:pt x="885" y="343"/>
                    </a:lnTo>
                    <a:lnTo>
                      <a:pt x="885" y="344"/>
                    </a:lnTo>
                    <a:lnTo>
                      <a:pt x="885" y="345"/>
                    </a:lnTo>
                    <a:lnTo>
                      <a:pt x="886" y="345"/>
                    </a:lnTo>
                    <a:lnTo>
                      <a:pt x="886" y="346"/>
                    </a:lnTo>
                    <a:lnTo>
                      <a:pt x="885" y="346"/>
                    </a:lnTo>
                    <a:lnTo>
                      <a:pt x="885" y="348"/>
                    </a:lnTo>
                    <a:lnTo>
                      <a:pt x="885" y="349"/>
                    </a:lnTo>
                    <a:lnTo>
                      <a:pt x="883" y="349"/>
                    </a:lnTo>
                    <a:lnTo>
                      <a:pt x="885" y="349"/>
                    </a:lnTo>
                    <a:lnTo>
                      <a:pt x="885" y="350"/>
                    </a:lnTo>
                    <a:lnTo>
                      <a:pt x="883" y="350"/>
                    </a:lnTo>
                    <a:lnTo>
                      <a:pt x="883" y="352"/>
                    </a:lnTo>
                    <a:lnTo>
                      <a:pt x="883" y="353"/>
                    </a:lnTo>
                    <a:lnTo>
                      <a:pt x="883" y="354"/>
                    </a:lnTo>
                    <a:lnTo>
                      <a:pt x="885" y="354"/>
                    </a:lnTo>
                    <a:lnTo>
                      <a:pt x="885" y="356"/>
                    </a:lnTo>
                    <a:lnTo>
                      <a:pt x="886" y="356"/>
                    </a:lnTo>
                    <a:lnTo>
                      <a:pt x="886" y="357"/>
                    </a:lnTo>
                    <a:lnTo>
                      <a:pt x="886" y="358"/>
                    </a:lnTo>
                    <a:lnTo>
                      <a:pt x="885" y="358"/>
                    </a:lnTo>
                    <a:lnTo>
                      <a:pt x="883" y="360"/>
                    </a:lnTo>
                    <a:lnTo>
                      <a:pt x="883" y="361"/>
                    </a:lnTo>
                    <a:lnTo>
                      <a:pt x="883" y="362"/>
                    </a:lnTo>
                    <a:lnTo>
                      <a:pt x="883" y="363"/>
                    </a:lnTo>
                    <a:lnTo>
                      <a:pt x="883" y="365"/>
                    </a:lnTo>
                    <a:lnTo>
                      <a:pt x="882" y="365"/>
                    </a:lnTo>
                    <a:lnTo>
                      <a:pt x="882" y="366"/>
                    </a:lnTo>
                    <a:lnTo>
                      <a:pt x="881" y="367"/>
                    </a:lnTo>
                    <a:lnTo>
                      <a:pt x="881" y="369"/>
                    </a:lnTo>
                    <a:lnTo>
                      <a:pt x="882" y="369"/>
                    </a:lnTo>
                    <a:lnTo>
                      <a:pt x="883" y="369"/>
                    </a:lnTo>
                    <a:lnTo>
                      <a:pt x="885" y="369"/>
                    </a:lnTo>
                    <a:lnTo>
                      <a:pt x="885" y="370"/>
                    </a:lnTo>
                    <a:lnTo>
                      <a:pt x="885" y="371"/>
                    </a:lnTo>
                    <a:lnTo>
                      <a:pt x="885" y="373"/>
                    </a:lnTo>
                    <a:lnTo>
                      <a:pt x="883" y="373"/>
                    </a:lnTo>
                    <a:lnTo>
                      <a:pt x="883" y="374"/>
                    </a:lnTo>
                    <a:lnTo>
                      <a:pt x="885" y="374"/>
                    </a:lnTo>
                    <a:lnTo>
                      <a:pt x="883" y="374"/>
                    </a:lnTo>
                    <a:lnTo>
                      <a:pt x="883" y="375"/>
                    </a:lnTo>
                    <a:lnTo>
                      <a:pt x="885" y="375"/>
                    </a:lnTo>
                    <a:lnTo>
                      <a:pt x="885" y="377"/>
                    </a:lnTo>
                    <a:lnTo>
                      <a:pt x="886" y="377"/>
                    </a:lnTo>
                    <a:lnTo>
                      <a:pt x="886" y="378"/>
                    </a:lnTo>
                    <a:lnTo>
                      <a:pt x="886" y="379"/>
                    </a:lnTo>
                    <a:lnTo>
                      <a:pt x="887" y="379"/>
                    </a:lnTo>
                    <a:lnTo>
                      <a:pt x="887" y="381"/>
                    </a:lnTo>
                    <a:lnTo>
                      <a:pt x="887" y="382"/>
                    </a:lnTo>
                    <a:lnTo>
                      <a:pt x="889" y="383"/>
                    </a:lnTo>
                    <a:lnTo>
                      <a:pt x="887" y="383"/>
                    </a:lnTo>
                    <a:lnTo>
                      <a:pt x="887" y="384"/>
                    </a:lnTo>
                    <a:lnTo>
                      <a:pt x="889" y="384"/>
                    </a:lnTo>
                    <a:lnTo>
                      <a:pt x="889" y="386"/>
                    </a:lnTo>
                    <a:lnTo>
                      <a:pt x="889" y="387"/>
                    </a:lnTo>
                    <a:lnTo>
                      <a:pt x="889" y="388"/>
                    </a:lnTo>
                    <a:lnTo>
                      <a:pt x="889" y="390"/>
                    </a:lnTo>
                    <a:lnTo>
                      <a:pt x="889" y="391"/>
                    </a:lnTo>
                    <a:lnTo>
                      <a:pt x="889" y="392"/>
                    </a:lnTo>
                    <a:lnTo>
                      <a:pt x="887" y="392"/>
                    </a:lnTo>
                    <a:lnTo>
                      <a:pt x="887" y="394"/>
                    </a:lnTo>
                    <a:lnTo>
                      <a:pt x="889" y="395"/>
                    </a:lnTo>
                    <a:lnTo>
                      <a:pt x="887" y="396"/>
                    </a:lnTo>
                    <a:lnTo>
                      <a:pt x="887" y="398"/>
                    </a:lnTo>
                    <a:lnTo>
                      <a:pt x="886" y="398"/>
                    </a:lnTo>
                    <a:lnTo>
                      <a:pt x="886" y="396"/>
                    </a:lnTo>
                    <a:lnTo>
                      <a:pt x="886" y="398"/>
                    </a:lnTo>
                    <a:lnTo>
                      <a:pt x="886" y="396"/>
                    </a:lnTo>
                    <a:lnTo>
                      <a:pt x="885" y="396"/>
                    </a:lnTo>
                    <a:lnTo>
                      <a:pt x="885" y="398"/>
                    </a:lnTo>
                    <a:lnTo>
                      <a:pt x="885" y="396"/>
                    </a:lnTo>
                    <a:lnTo>
                      <a:pt x="883" y="398"/>
                    </a:lnTo>
                    <a:lnTo>
                      <a:pt x="882" y="398"/>
                    </a:lnTo>
                    <a:lnTo>
                      <a:pt x="882" y="399"/>
                    </a:lnTo>
                    <a:lnTo>
                      <a:pt x="881" y="399"/>
                    </a:lnTo>
                    <a:lnTo>
                      <a:pt x="882" y="399"/>
                    </a:lnTo>
                    <a:lnTo>
                      <a:pt x="881" y="399"/>
                    </a:lnTo>
                    <a:lnTo>
                      <a:pt x="881" y="400"/>
                    </a:lnTo>
                    <a:lnTo>
                      <a:pt x="879" y="400"/>
                    </a:lnTo>
                    <a:lnTo>
                      <a:pt x="879" y="401"/>
                    </a:lnTo>
                    <a:lnTo>
                      <a:pt x="878" y="400"/>
                    </a:lnTo>
                    <a:lnTo>
                      <a:pt x="877" y="400"/>
                    </a:lnTo>
                    <a:lnTo>
                      <a:pt x="875" y="400"/>
                    </a:lnTo>
                    <a:lnTo>
                      <a:pt x="875" y="399"/>
                    </a:lnTo>
                    <a:lnTo>
                      <a:pt x="875" y="400"/>
                    </a:lnTo>
                    <a:lnTo>
                      <a:pt x="874" y="400"/>
                    </a:lnTo>
                    <a:lnTo>
                      <a:pt x="874" y="401"/>
                    </a:lnTo>
                    <a:lnTo>
                      <a:pt x="874" y="403"/>
                    </a:lnTo>
                    <a:lnTo>
                      <a:pt x="873" y="403"/>
                    </a:lnTo>
                    <a:lnTo>
                      <a:pt x="874" y="403"/>
                    </a:lnTo>
                    <a:lnTo>
                      <a:pt x="873" y="404"/>
                    </a:lnTo>
                    <a:lnTo>
                      <a:pt x="874" y="404"/>
                    </a:lnTo>
                    <a:lnTo>
                      <a:pt x="874" y="405"/>
                    </a:lnTo>
                    <a:lnTo>
                      <a:pt x="874" y="407"/>
                    </a:lnTo>
                    <a:lnTo>
                      <a:pt x="873" y="407"/>
                    </a:lnTo>
                    <a:lnTo>
                      <a:pt x="872" y="407"/>
                    </a:lnTo>
                    <a:lnTo>
                      <a:pt x="870" y="407"/>
                    </a:lnTo>
                    <a:lnTo>
                      <a:pt x="870" y="408"/>
                    </a:lnTo>
                    <a:lnTo>
                      <a:pt x="872" y="408"/>
                    </a:lnTo>
                    <a:lnTo>
                      <a:pt x="873" y="409"/>
                    </a:lnTo>
                    <a:lnTo>
                      <a:pt x="873" y="411"/>
                    </a:lnTo>
                    <a:lnTo>
                      <a:pt x="872" y="411"/>
                    </a:lnTo>
                    <a:lnTo>
                      <a:pt x="870" y="411"/>
                    </a:lnTo>
                    <a:lnTo>
                      <a:pt x="869" y="412"/>
                    </a:lnTo>
                    <a:lnTo>
                      <a:pt x="870" y="412"/>
                    </a:lnTo>
                    <a:lnTo>
                      <a:pt x="869" y="412"/>
                    </a:lnTo>
                    <a:lnTo>
                      <a:pt x="869" y="413"/>
                    </a:lnTo>
                    <a:lnTo>
                      <a:pt x="868" y="413"/>
                    </a:lnTo>
                    <a:lnTo>
                      <a:pt x="868" y="412"/>
                    </a:lnTo>
                    <a:lnTo>
                      <a:pt x="868" y="413"/>
                    </a:lnTo>
                    <a:lnTo>
                      <a:pt x="866" y="413"/>
                    </a:lnTo>
                    <a:lnTo>
                      <a:pt x="865" y="412"/>
                    </a:lnTo>
                    <a:lnTo>
                      <a:pt x="865" y="413"/>
                    </a:lnTo>
                    <a:lnTo>
                      <a:pt x="865" y="412"/>
                    </a:lnTo>
                    <a:lnTo>
                      <a:pt x="864" y="413"/>
                    </a:lnTo>
                    <a:lnTo>
                      <a:pt x="864" y="412"/>
                    </a:lnTo>
                    <a:lnTo>
                      <a:pt x="862" y="412"/>
                    </a:lnTo>
                    <a:lnTo>
                      <a:pt x="862" y="413"/>
                    </a:lnTo>
                    <a:lnTo>
                      <a:pt x="861" y="413"/>
                    </a:lnTo>
                    <a:lnTo>
                      <a:pt x="860" y="413"/>
                    </a:lnTo>
                    <a:lnTo>
                      <a:pt x="861" y="413"/>
                    </a:lnTo>
                    <a:lnTo>
                      <a:pt x="860" y="413"/>
                    </a:lnTo>
                    <a:lnTo>
                      <a:pt x="860" y="415"/>
                    </a:lnTo>
                    <a:lnTo>
                      <a:pt x="858" y="415"/>
                    </a:lnTo>
                    <a:lnTo>
                      <a:pt x="858" y="416"/>
                    </a:lnTo>
                    <a:lnTo>
                      <a:pt x="857" y="416"/>
                    </a:lnTo>
                    <a:lnTo>
                      <a:pt x="857" y="417"/>
                    </a:lnTo>
                    <a:lnTo>
                      <a:pt x="856" y="417"/>
                    </a:lnTo>
                    <a:lnTo>
                      <a:pt x="856" y="418"/>
                    </a:lnTo>
                    <a:lnTo>
                      <a:pt x="856" y="417"/>
                    </a:lnTo>
                    <a:lnTo>
                      <a:pt x="855" y="417"/>
                    </a:lnTo>
                    <a:lnTo>
                      <a:pt x="853" y="417"/>
                    </a:lnTo>
                    <a:lnTo>
                      <a:pt x="853" y="418"/>
                    </a:lnTo>
                    <a:lnTo>
                      <a:pt x="852" y="418"/>
                    </a:lnTo>
                    <a:lnTo>
                      <a:pt x="852" y="420"/>
                    </a:lnTo>
                    <a:lnTo>
                      <a:pt x="852" y="421"/>
                    </a:lnTo>
                    <a:lnTo>
                      <a:pt x="853" y="422"/>
                    </a:lnTo>
                    <a:lnTo>
                      <a:pt x="855" y="424"/>
                    </a:lnTo>
                    <a:lnTo>
                      <a:pt x="855" y="425"/>
                    </a:lnTo>
                    <a:lnTo>
                      <a:pt x="853" y="425"/>
                    </a:lnTo>
                    <a:lnTo>
                      <a:pt x="853" y="426"/>
                    </a:lnTo>
                    <a:lnTo>
                      <a:pt x="852" y="428"/>
                    </a:lnTo>
                    <a:lnTo>
                      <a:pt x="851" y="428"/>
                    </a:lnTo>
                    <a:lnTo>
                      <a:pt x="849" y="428"/>
                    </a:lnTo>
                    <a:lnTo>
                      <a:pt x="848" y="428"/>
                    </a:lnTo>
                    <a:lnTo>
                      <a:pt x="847" y="426"/>
                    </a:lnTo>
                    <a:lnTo>
                      <a:pt x="845" y="426"/>
                    </a:lnTo>
                    <a:lnTo>
                      <a:pt x="844" y="426"/>
                    </a:lnTo>
                    <a:lnTo>
                      <a:pt x="843" y="426"/>
                    </a:lnTo>
                    <a:lnTo>
                      <a:pt x="843" y="428"/>
                    </a:lnTo>
                    <a:lnTo>
                      <a:pt x="841" y="426"/>
                    </a:lnTo>
                    <a:lnTo>
                      <a:pt x="841" y="425"/>
                    </a:lnTo>
                    <a:lnTo>
                      <a:pt x="840" y="425"/>
                    </a:lnTo>
                    <a:lnTo>
                      <a:pt x="840" y="424"/>
                    </a:lnTo>
                    <a:lnTo>
                      <a:pt x="839" y="424"/>
                    </a:lnTo>
                    <a:lnTo>
                      <a:pt x="839" y="425"/>
                    </a:lnTo>
                    <a:lnTo>
                      <a:pt x="837" y="426"/>
                    </a:lnTo>
                    <a:lnTo>
                      <a:pt x="839" y="426"/>
                    </a:lnTo>
                    <a:lnTo>
                      <a:pt x="840" y="426"/>
                    </a:lnTo>
                    <a:lnTo>
                      <a:pt x="840" y="428"/>
                    </a:lnTo>
                    <a:lnTo>
                      <a:pt x="839" y="428"/>
                    </a:lnTo>
                    <a:lnTo>
                      <a:pt x="839" y="429"/>
                    </a:lnTo>
                    <a:lnTo>
                      <a:pt x="839" y="428"/>
                    </a:lnTo>
                    <a:lnTo>
                      <a:pt x="837" y="428"/>
                    </a:lnTo>
                    <a:lnTo>
                      <a:pt x="837" y="429"/>
                    </a:lnTo>
                    <a:lnTo>
                      <a:pt x="839" y="430"/>
                    </a:lnTo>
                    <a:lnTo>
                      <a:pt x="839" y="432"/>
                    </a:lnTo>
                    <a:lnTo>
                      <a:pt x="840" y="432"/>
                    </a:lnTo>
                    <a:lnTo>
                      <a:pt x="840" y="433"/>
                    </a:lnTo>
                    <a:lnTo>
                      <a:pt x="840" y="434"/>
                    </a:lnTo>
                    <a:lnTo>
                      <a:pt x="841" y="434"/>
                    </a:lnTo>
                    <a:lnTo>
                      <a:pt x="843" y="434"/>
                    </a:lnTo>
                    <a:lnTo>
                      <a:pt x="844" y="434"/>
                    </a:lnTo>
                    <a:lnTo>
                      <a:pt x="844" y="435"/>
                    </a:lnTo>
                    <a:lnTo>
                      <a:pt x="845" y="435"/>
                    </a:lnTo>
                    <a:lnTo>
                      <a:pt x="845" y="437"/>
                    </a:lnTo>
                    <a:lnTo>
                      <a:pt x="845" y="438"/>
                    </a:lnTo>
                    <a:lnTo>
                      <a:pt x="845" y="439"/>
                    </a:lnTo>
                    <a:lnTo>
                      <a:pt x="845" y="441"/>
                    </a:lnTo>
                    <a:lnTo>
                      <a:pt x="847" y="441"/>
                    </a:lnTo>
                    <a:lnTo>
                      <a:pt x="848" y="442"/>
                    </a:lnTo>
                    <a:lnTo>
                      <a:pt x="849" y="442"/>
                    </a:lnTo>
                    <a:lnTo>
                      <a:pt x="849" y="441"/>
                    </a:lnTo>
                    <a:lnTo>
                      <a:pt x="851" y="441"/>
                    </a:lnTo>
                    <a:lnTo>
                      <a:pt x="852" y="441"/>
                    </a:lnTo>
                    <a:lnTo>
                      <a:pt x="853" y="441"/>
                    </a:lnTo>
                    <a:lnTo>
                      <a:pt x="853" y="442"/>
                    </a:lnTo>
                    <a:lnTo>
                      <a:pt x="855" y="442"/>
                    </a:lnTo>
                    <a:lnTo>
                      <a:pt x="855" y="443"/>
                    </a:lnTo>
                    <a:lnTo>
                      <a:pt x="855" y="445"/>
                    </a:lnTo>
                    <a:lnTo>
                      <a:pt x="853" y="445"/>
                    </a:lnTo>
                    <a:lnTo>
                      <a:pt x="855" y="445"/>
                    </a:lnTo>
                    <a:lnTo>
                      <a:pt x="855" y="446"/>
                    </a:lnTo>
                    <a:lnTo>
                      <a:pt x="853" y="446"/>
                    </a:lnTo>
                    <a:lnTo>
                      <a:pt x="853" y="447"/>
                    </a:lnTo>
                    <a:lnTo>
                      <a:pt x="852" y="447"/>
                    </a:lnTo>
                    <a:lnTo>
                      <a:pt x="852" y="449"/>
                    </a:lnTo>
                    <a:lnTo>
                      <a:pt x="851" y="449"/>
                    </a:lnTo>
                    <a:lnTo>
                      <a:pt x="851" y="450"/>
                    </a:lnTo>
                    <a:lnTo>
                      <a:pt x="852" y="451"/>
                    </a:lnTo>
                    <a:lnTo>
                      <a:pt x="852" y="453"/>
                    </a:lnTo>
                    <a:lnTo>
                      <a:pt x="851" y="453"/>
                    </a:lnTo>
                    <a:lnTo>
                      <a:pt x="849" y="453"/>
                    </a:lnTo>
                    <a:lnTo>
                      <a:pt x="851" y="454"/>
                    </a:lnTo>
                    <a:lnTo>
                      <a:pt x="851" y="455"/>
                    </a:lnTo>
                    <a:lnTo>
                      <a:pt x="851" y="456"/>
                    </a:lnTo>
                    <a:lnTo>
                      <a:pt x="849" y="456"/>
                    </a:lnTo>
                    <a:lnTo>
                      <a:pt x="851" y="458"/>
                    </a:lnTo>
                    <a:lnTo>
                      <a:pt x="851" y="459"/>
                    </a:lnTo>
                    <a:lnTo>
                      <a:pt x="849" y="459"/>
                    </a:lnTo>
                    <a:lnTo>
                      <a:pt x="848" y="459"/>
                    </a:lnTo>
                    <a:lnTo>
                      <a:pt x="848" y="460"/>
                    </a:lnTo>
                    <a:lnTo>
                      <a:pt x="848" y="462"/>
                    </a:lnTo>
                    <a:lnTo>
                      <a:pt x="848" y="463"/>
                    </a:lnTo>
                    <a:lnTo>
                      <a:pt x="848" y="464"/>
                    </a:lnTo>
                    <a:lnTo>
                      <a:pt x="847" y="464"/>
                    </a:lnTo>
                    <a:lnTo>
                      <a:pt x="847" y="466"/>
                    </a:lnTo>
                    <a:lnTo>
                      <a:pt x="845" y="466"/>
                    </a:lnTo>
                    <a:lnTo>
                      <a:pt x="844" y="466"/>
                    </a:lnTo>
                    <a:lnTo>
                      <a:pt x="844" y="467"/>
                    </a:lnTo>
                    <a:lnTo>
                      <a:pt x="843" y="467"/>
                    </a:lnTo>
                    <a:lnTo>
                      <a:pt x="841" y="466"/>
                    </a:lnTo>
                    <a:lnTo>
                      <a:pt x="841" y="464"/>
                    </a:lnTo>
                    <a:lnTo>
                      <a:pt x="840" y="464"/>
                    </a:lnTo>
                    <a:lnTo>
                      <a:pt x="840" y="463"/>
                    </a:lnTo>
                    <a:lnTo>
                      <a:pt x="839" y="463"/>
                    </a:lnTo>
                    <a:lnTo>
                      <a:pt x="837" y="463"/>
                    </a:lnTo>
                    <a:lnTo>
                      <a:pt x="837" y="462"/>
                    </a:lnTo>
                    <a:lnTo>
                      <a:pt x="836" y="462"/>
                    </a:lnTo>
                    <a:lnTo>
                      <a:pt x="836" y="463"/>
                    </a:lnTo>
                    <a:lnTo>
                      <a:pt x="835" y="463"/>
                    </a:lnTo>
                    <a:lnTo>
                      <a:pt x="834" y="463"/>
                    </a:lnTo>
                    <a:lnTo>
                      <a:pt x="834" y="464"/>
                    </a:lnTo>
                    <a:lnTo>
                      <a:pt x="834" y="466"/>
                    </a:lnTo>
                    <a:lnTo>
                      <a:pt x="832" y="466"/>
                    </a:lnTo>
                    <a:lnTo>
                      <a:pt x="831" y="466"/>
                    </a:lnTo>
                    <a:lnTo>
                      <a:pt x="830" y="467"/>
                    </a:lnTo>
                    <a:lnTo>
                      <a:pt x="828" y="467"/>
                    </a:lnTo>
                    <a:lnTo>
                      <a:pt x="828" y="468"/>
                    </a:lnTo>
                    <a:lnTo>
                      <a:pt x="830" y="468"/>
                    </a:lnTo>
                    <a:lnTo>
                      <a:pt x="830" y="470"/>
                    </a:lnTo>
                    <a:lnTo>
                      <a:pt x="830" y="468"/>
                    </a:lnTo>
                    <a:lnTo>
                      <a:pt x="830" y="470"/>
                    </a:lnTo>
                    <a:lnTo>
                      <a:pt x="831" y="470"/>
                    </a:lnTo>
                    <a:lnTo>
                      <a:pt x="831" y="471"/>
                    </a:lnTo>
                    <a:lnTo>
                      <a:pt x="830" y="471"/>
                    </a:lnTo>
                    <a:lnTo>
                      <a:pt x="830" y="473"/>
                    </a:lnTo>
                    <a:lnTo>
                      <a:pt x="830" y="475"/>
                    </a:lnTo>
                    <a:lnTo>
                      <a:pt x="828" y="473"/>
                    </a:lnTo>
                    <a:lnTo>
                      <a:pt x="827" y="473"/>
                    </a:lnTo>
                    <a:lnTo>
                      <a:pt x="826" y="473"/>
                    </a:lnTo>
                    <a:lnTo>
                      <a:pt x="824" y="473"/>
                    </a:lnTo>
                    <a:lnTo>
                      <a:pt x="824" y="475"/>
                    </a:lnTo>
                    <a:lnTo>
                      <a:pt x="824" y="476"/>
                    </a:lnTo>
                    <a:lnTo>
                      <a:pt x="826" y="476"/>
                    </a:lnTo>
                    <a:lnTo>
                      <a:pt x="826" y="477"/>
                    </a:lnTo>
                    <a:lnTo>
                      <a:pt x="826" y="479"/>
                    </a:lnTo>
                    <a:lnTo>
                      <a:pt x="824" y="479"/>
                    </a:lnTo>
                    <a:lnTo>
                      <a:pt x="823" y="479"/>
                    </a:lnTo>
                    <a:lnTo>
                      <a:pt x="823" y="477"/>
                    </a:lnTo>
                    <a:lnTo>
                      <a:pt x="822" y="477"/>
                    </a:lnTo>
                    <a:lnTo>
                      <a:pt x="820" y="477"/>
                    </a:lnTo>
                    <a:lnTo>
                      <a:pt x="819" y="477"/>
                    </a:lnTo>
                    <a:lnTo>
                      <a:pt x="818" y="479"/>
                    </a:lnTo>
                    <a:lnTo>
                      <a:pt x="817" y="479"/>
                    </a:lnTo>
                    <a:lnTo>
                      <a:pt x="817" y="477"/>
                    </a:lnTo>
                    <a:lnTo>
                      <a:pt x="817" y="476"/>
                    </a:lnTo>
                    <a:lnTo>
                      <a:pt x="815" y="476"/>
                    </a:lnTo>
                    <a:lnTo>
                      <a:pt x="815" y="477"/>
                    </a:lnTo>
                    <a:lnTo>
                      <a:pt x="815" y="479"/>
                    </a:lnTo>
                    <a:lnTo>
                      <a:pt x="814" y="479"/>
                    </a:lnTo>
                    <a:lnTo>
                      <a:pt x="814" y="477"/>
                    </a:lnTo>
                    <a:lnTo>
                      <a:pt x="814" y="475"/>
                    </a:lnTo>
                    <a:lnTo>
                      <a:pt x="815" y="475"/>
                    </a:lnTo>
                    <a:lnTo>
                      <a:pt x="815" y="473"/>
                    </a:lnTo>
                    <a:lnTo>
                      <a:pt x="815" y="472"/>
                    </a:lnTo>
                    <a:lnTo>
                      <a:pt x="814" y="472"/>
                    </a:lnTo>
                    <a:lnTo>
                      <a:pt x="815" y="472"/>
                    </a:lnTo>
                    <a:lnTo>
                      <a:pt x="815" y="471"/>
                    </a:lnTo>
                    <a:lnTo>
                      <a:pt x="814" y="470"/>
                    </a:lnTo>
                    <a:lnTo>
                      <a:pt x="813" y="471"/>
                    </a:lnTo>
                    <a:lnTo>
                      <a:pt x="811" y="471"/>
                    </a:lnTo>
                    <a:lnTo>
                      <a:pt x="810" y="471"/>
                    </a:lnTo>
                    <a:lnTo>
                      <a:pt x="810" y="472"/>
                    </a:lnTo>
                    <a:lnTo>
                      <a:pt x="809" y="472"/>
                    </a:lnTo>
                    <a:lnTo>
                      <a:pt x="807" y="472"/>
                    </a:lnTo>
                    <a:lnTo>
                      <a:pt x="807" y="473"/>
                    </a:lnTo>
                    <a:lnTo>
                      <a:pt x="807" y="475"/>
                    </a:lnTo>
                    <a:lnTo>
                      <a:pt x="809" y="476"/>
                    </a:lnTo>
                    <a:lnTo>
                      <a:pt x="807" y="476"/>
                    </a:lnTo>
                    <a:lnTo>
                      <a:pt x="806" y="475"/>
                    </a:lnTo>
                    <a:lnTo>
                      <a:pt x="806" y="473"/>
                    </a:lnTo>
                    <a:lnTo>
                      <a:pt x="805" y="473"/>
                    </a:lnTo>
                    <a:lnTo>
                      <a:pt x="803" y="473"/>
                    </a:lnTo>
                    <a:lnTo>
                      <a:pt x="803" y="472"/>
                    </a:lnTo>
                    <a:lnTo>
                      <a:pt x="802" y="472"/>
                    </a:lnTo>
                    <a:lnTo>
                      <a:pt x="801" y="473"/>
                    </a:lnTo>
                    <a:lnTo>
                      <a:pt x="800" y="475"/>
                    </a:lnTo>
                    <a:lnTo>
                      <a:pt x="798" y="475"/>
                    </a:lnTo>
                    <a:lnTo>
                      <a:pt x="798" y="473"/>
                    </a:lnTo>
                    <a:lnTo>
                      <a:pt x="797" y="473"/>
                    </a:lnTo>
                    <a:lnTo>
                      <a:pt x="796" y="472"/>
                    </a:lnTo>
                    <a:lnTo>
                      <a:pt x="794" y="471"/>
                    </a:lnTo>
                    <a:lnTo>
                      <a:pt x="794" y="470"/>
                    </a:lnTo>
                    <a:lnTo>
                      <a:pt x="793" y="470"/>
                    </a:lnTo>
                    <a:lnTo>
                      <a:pt x="793" y="471"/>
                    </a:lnTo>
                    <a:lnTo>
                      <a:pt x="792" y="471"/>
                    </a:lnTo>
                    <a:lnTo>
                      <a:pt x="790" y="471"/>
                    </a:lnTo>
                    <a:lnTo>
                      <a:pt x="789" y="472"/>
                    </a:lnTo>
                    <a:lnTo>
                      <a:pt x="789" y="473"/>
                    </a:lnTo>
                    <a:lnTo>
                      <a:pt x="789" y="475"/>
                    </a:lnTo>
                    <a:lnTo>
                      <a:pt x="788" y="476"/>
                    </a:lnTo>
                    <a:lnTo>
                      <a:pt x="788" y="477"/>
                    </a:lnTo>
                    <a:lnTo>
                      <a:pt x="788" y="479"/>
                    </a:lnTo>
                    <a:lnTo>
                      <a:pt x="788" y="480"/>
                    </a:lnTo>
                    <a:lnTo>
                      <a:pt x="789" y="480"/>
                    </a:lnTo>
                    <a:lnTo>
                      <a:pt x="789" y="481"/>
                    </a:lnTo>
                    <a:lnTo>
                      <a:pt x="789" y="483"/>
                    </a:lnTo>
                    <a:lnTo>
                      <a:pt x="789" y="484"/>
                    </a:lnTo>
                    <a:lnTo>
                      <a:pt x="789" y="485"/>
                    </a:lnTo>
                    <a:lnTo>
                      <a:pt x="789" y="487"/>
                    </a:lnTo>
                    <a:lnTo>
                      <a:pt x="789" y="488"/>
                    </a:lnTo>
                    <a:lnTo>
                      <a:pt x="790" y="488"/>
                    </a:lnTo>
                    <a:lnTo>
                      <a:pt x="792" y="488"/>
                    </a:lnTo>
                    <a:lnTo>
                      <a:pt x="793" y="488"/>
                    </a:lnTo>
                    <a:lnTo>
                      <a:pt x="794" y="489"/>
                    </a:lnTo>
                    <a:lnTo>
                      <a:pt x="794" y="490"/>
                    </a:lnTo>
                    <a:lnTo>
                      <a:pt x="794" y="492"/>
                    </a:lnTo>
                    <a:lnTo>
                      <a:pt x="796" y="492"/>
                    </a:lnTo>
                    <a:lnTo>
                      <a:pt x="797" y="492"/>
                    </a:lnTo>
                    <a:lnTo>
                      <a:pt x="797" y="490"/>
                    </a:lnTo>
                    <a:lnTo>
                      <a:pt x="798" y="490"/>
                    </a:lnTo>
                    <a:lnTo>
                      <a:pt x="798" y="489"/>
                    </a:lnTo>
                    <a:lnTo>
                      <a:pt x="800" y="489"/>
                    </a:lnTo>
                    <a:lnTo>
                      <a:pt x="800" y="490"/>
                    </a:lnTo>
                    <a:lnTo>
                      <a:pt x="801" y="490"/>
                    </a:lnTo>
                    <a:lnTo>
                      <a:pt x="801" y="492"/>
                    </a:lnTo>
                    <a:lnTo>
                      <a:pt x="802" y="493"/>
                    </a:lnTo>
                    <a:lnTo>
                      <a:pt x="802" y="494"/>
                    </a:lnTo>
                    <a:lnTo>
                      <a:pt x="803" y="494"/>
                    </a:lnTo>
                    <a:lnTo>
                      <a:pt x="805" y="494"/>
                    </a:lnTo>
                    <a:lnTo>
                      <a:pt x="805" y="496"/>
                    </a:lnTo>
                    <a:lnTo>
                      <a:pt x="806" y="496"/>
                    </a:lnTo>
                    <a:lnTo>
                      <a:pt x="806" y="497"/>
                    </a:lnTo>
                    <a:lnTo>
                      <a:pt x="806" y="496"/>
                    </a:lnTo>
                    <a:lnTo>
                      <a:pt x="807" y="496"/>
                    </a:lnTo>
                    <a:lnTo>
                      <a:pt x="807" y="497"/>
                    </a:lnTo>
                    <a:lnTo>
                      <a:pt x="807" y="498"/>
                    </a:lnTo>
                    <a:lnTo>
                      <a:pt x="806" y="498"/>
                    </a:lnTo>
                    <a:lnTo>
                      <a:pt x="806" y="500"/>
                    </a:lnTo>
                    <a:lnTo>
                      <a:pt x="806" y="501"/>
                    </a:lnTo>
                    <a:lnTo>
                      <a:pt x="807" y="501"/>
                    </a:lnTo>
                    <a:lnTo>
                      <a:pt x="809" y="501"/>
                    </a:lnTo>
                    <a:lnTo>
                      <a:pt x="810" y="500"/>
                    </a:lnTo>
                    <a:lnTo>
                      <a:pt x="811" y="498"/>
                    </a:lnTo>
                    <a:lnTo>
                      <a:pt x="813" y="500"/>
                    </a:lnTo>
                    <a:lnTo>
                      <a:pt x="813" y="501"/>
                    </a:lnTo>
                    <a:lnTo>
                      <a:pt x="811" y="501"/>
                    </a:lnTo>
                    <a:lnTo>
                      <a:pt x="813" y="502"/>
                    </a:lnTo>
                    <a:lnTo>
                      <a:pt x="813" y="504"/>
                    </a:lnTo>
                    <a:lnTo>
                      <a:pt x="813" y="505"/>
                    </a:lnTo>
                    <a:lnTo>
                      <a:pt x="814" y="505"/>
                    </a:lnTo>
                    <a:lnTo>
                      <a:pt x="814" y="506"/>
                    </a:lnTo>
                    <a:lnTo>
                      <a:pt x="814" y="507"/>
                    </a:lnTo>
                    <a:lnTo>
                      <a:pt x="814" y="509"/>
                    </a:lnTo>
                    <a:lnTo>
                      <a:pt x="814" y="510"/>
                    </a:lnTo>
                    <a:lnTo>
                      <a:pt x="814" y="511"/>
                    </a:lnTo>
                    <a:lnTo>
                      <a:pt x="813" y="511"/>
                    </a:lnTo>
                    <a:lnTo>
                      <a:pt x="813" y="513"/>
                    </a:lnTo>
                    <a:lnTo>
                      <a:pt x="814" y="513"/>
                    </a:lnTo>
                    <a:lnTo>
                      <a:pt x="814" y="514"/>
                    </a:lnTo>
                    <a:lnTo>
                      <a:pt x="814" y="513"/>
                    </a:lnTo>
                    <a:lnTo>
                      <a:pt x="815" y="513"/>
                    </a:lnTo>
                    <a:lnTo>
                      <a:pt x="815" y="514"/>
                    </a:lnTo>
                    <a:lnTo>
                      <a:pt x="815" y="515"/>
                    </a:lnTo>
                    <a:lnTo>
                      <a:pt x="815" y="517"/>
                    </a:lnTo>
                    <a:lnTo>
                      <a:pt x="817" y="517"/>
                    </a:lnTo>
                    <a:lnTo>
                      <a:pt x="817" y="515"/>
                    </a:lnTo>
                    <a:lnTo>
                      <a:pt x="818" y="515"/>
                    </a:lnTo>
                    <a:lnTo>
                      <a:pt x="818" y="514"/>
                    </a:lnTo>
                    <a:lnTo>
                      <a:pt x="818" y="515"/>
                    </a:lnTo>
                    <a:lnTo>
                      <a:pt x="818" y="514"/>
                    </a:lnTo>
                    <a:lnTo>
                      <a:pt x="819" y="515"/>
                    </a:lnTo>
                    <a:lnTo>
                      <a:pt x="819" y="517"/>
                    </a:lnTo>
                    <a:lnTo>
                      <a:pt x="819" y="518"/>
                    </a:lnTo>
                    <a:lnTo>
                      <a:pt x="819" y="517"/>
                    </a:lnTo>
                    <a:lnTo>
                      <a:pt x="820" y="517"/>
                    </a:lnTo>
                    <a:lnTo>
                      <a:pt x="820" y="518"/>
                    </a:lnTo>
                    <a:lnTo>
                      <a:pt x="822" y="518"/>
                    </a:lnTo>
                    <a:lnTo>
                      <a:pt x="823" y="518"/>
                    </a:lnTo>
                    <a:lnTo>
                      <a:pt x="823" y="519"/>
                    </a:lnTo>
                    <a:lnTo>
                      <a:pt x="824" y="519"/>
                    </a:lnTo>
                    <a:lnTo>
                      <a:pt x="826" y="519"/>
                    </a:lnTo>
                    <a:lnTo>
                      <a:pt x="826" y="518"/>
                    </a:lnTo>
                    <a:lnTo>
                      <a:pt x="826" y="517"/>
                    </a:lnTo>
                    <a:lnTo>
                      <a:pt x="828" y="517"/>
                    </a:lnTo>
                    <a:lnTo>
                      <a:pt x="828" y="518"/>
                    </a:lnTo>
                    <a:lnTo>
                      <a:pt x="828" y="519"/>
                    </a:lnTo>
                    <a:lnTo>
                      <a:pt x="828" y="521"/>
                    </a:lnTo>
                    <a:lnTo>
                      <a:pt x="830" y="521"/>
                    </a:lnTo>
                    <a:lnTo>
                      <a:pt x="830" y="519"/>
                    </a:lnTo>
                    <a:lnTo>
                      <a:pt x="831" y="519"/>
                    </a:lnTo>
                    <a:lnTo>
                      <a:pt x="831" y="518"/>
                    </a:lnTo>
                    <a:lnTo>
                      <a:pt x="832" y="517"/>
                    </a:lnTo>
                    <a:lnTo>
                      <a:pt x="834" y="517"/>
                    </a:lnTo>
                    <a:lnTo>
                      <a:pt x="832" y="518"/>
                    </a:lnTo>
                    <a:lnTo>
                      <a:pt x="834" y="519"/>
                    </a:lnTo>
                    <a:lnTo>
                      <a:pt x="832" y="519"/>
                    </a:lnTo>
                    <a:lnTo>
                      <a:pt x="832" y="521"/>
                    </a:lnTo>
                    <a:lnTo>
                      <a:pt x="832" y="522"/>
                    </a:lnTo>
                    <a:lnTo>
                      <a:pt x="831" y="522"/>
                    </a:lnTo>
                    <a:lnTo>
                      <a:pt x="831" y="523"/>
                    </a:lnTo>
                    <a:lnTo>
                      <a:pt x="832" y="523"/>
                    </a:lnTo>
                    <a:lnTo>
                      <a:pt x="832" y="525"/>
                    </a:lnTo>
                    <a:lnTo>
                      <a:pt x="834" y="525"/>
                    </a:lnTo>
                    <a:lnTo>
                      <a:pt x="834" y="526"/>
                    </a:lnTo>
                    <a:lnTo>
                      <a:pt x="835" y="526"/>
                    </a:lnTo>
                    <a:lnTo>
                      <a:pt x="835" y="527"/>
                    </a:lnTo>
                    <a:lnTo>
                      <a:pt x="836" y="527"/>
                    </a:lnTo>
                    <a:lnTo>
                      <a:pt x="836" y="526"/>
                    </a:lnTo>
                    <a:lnTo>
                      <a:pt x="837" y="526"/>
                    </a:lnTo>
                    <a:lnTo>
                      <a:pt x="837" y="527"/>
                    </a:lnTo>
                    <a:lnTo>
                      <a:pt x="839" y="527"/>
                    </a:lnTo>
                    <a:lnTo>
                      <a:pt x="837" y="527"/>
                    </a:lnTo>
                    <a:lnTo>
                      <a:pt x="837" y="528"/>
                    </a:lnTo>
                    <a:lnTo>
                      <a:pt x="836" y="528"/>
                    </a:lnTo>
                    <a:lnTo>
                      <a:pt x="836" y="530"/>
                    </a:lnTo>
                    <a:lnTo>
                      <a:pt x="836" y="531"/>
                    </a:lnTo>
                    <a:lnTo>
                      <a:pt x="836" y="532"/>
                    </a:lnTo>
                    <a:lnTo>
                      <a:pt x="837" y="532"/>
                    </a:lnTo>
                    <a:lnTo>
                      <a:pt x="837" y="534"/>
                    </a:lnTo>
                    <a:lnTo>
                      <a:pt x="837" y="535"/>
                    </a:lnTo>
                    <a:lnTo>
                      <a:pt x="839" y="535"/>
                    </a:lnTo>
                    <a:lnTo>
                      <a:pt x="839" y="536"/>
                    </a:lnTo>
                    <a:lnTo>
                      <a:pt x="840" y="536"/>
                    </a:lnTo>
                    <a:lnTo>
                      <a:pt x="840" y="538"/>
                    </a:lnTo>
                    <a:lnTo>
                      <a:pt x="841" y="539"/>
                    </a:lnTo>
                    <a:lnTo>
                      <a:pt x="840" y="539"/>
                    </a:lnTo>
                    <a:lnTo>
                      <a:pt x="840" y="540"/>
                    </a:lnTo>
                    <a:lnTo>
                      <a:pt x="841" y="540"/>
                    </a:lnTo>
                    <a:lnTo>
                      <a:pt x="841" y="539"/>
                    </a:lnTo>
                    <a:lnTo>
                      <a:pt x="843" y="539"/>
                    </a:lnTo>
                    <a:lnTo>
                      <a:pt x="844" y="539"/>
                    </a:lnTo>
                    <a:lnTo>
                      <a:pt x="844" y="540"/>
                    </a:lnTo>
                    <a:lnTo>
                      <a:pt x="845" y="540"/>
                    </a:lnTo>
                    <a:lnTo>
                      <a:pt x="845" y="539"/>
                    </a:lnTo>
                    <a:lnTo>
                      <a:pt x="847" y="539"/>
                    </a:lnTo>
                    <a:lnTo>
                      <a:pt x="847" y="538"/>
                    </a:lnTo>
                    <a:lnTo>
                      <a:pt x="847" y="539"/>
                    </a:lnTo>
                    <a:lnTo>
                      <a:pt x="848" y="539"/>
                    </a:lnTo>
                    <a:lnTo>
                      <a:pt x="848" y="540"/>
                    </a:lnTo>
                    <a:lnTo>
                      <a:pt x="848" y="542"/>
                    </a:lnTo>
                    <a:lnTo>
                      <a:pt x="849" y="542"/>
                    </a:lnTo>
                    <a:lnTo>
                      <a:pt x="849" y="540"/>
                    </a:lnTo>
                    <a:lnTo>
                      <a:pt x="849" y="539"/>
                    </a:lnTo>
                    <a:lnTo>
                      <a:pt x="849" y="538"/>
                    </a:lnTo>
                    <a:lnTo>
                      <a:pt x="851" y="538"/>
                    </a:lnTo>
                    <a:lnTo>
                      <a:pt x="852" y="538"/>
                    </a:lnTo>
                    <a:lnTo>
                      <a:pt x="851" y="538"/>
                    </a:lnTo>
                    <a:lnTo>
                      <a:pt x="851" y="539"/>
                    </a:lnTo>
                    <a:lnTo>
                      <a:pt x="852" y="539"/>
                    </a:lnTo>
                    <a:lnTo>
                      <a:pt x="852" y="538"/>
                    </a:lnTo>
                    <a:lnTo>
                      <a:pt x="852" y="536"/>
                    </a:lnTo>
                    <a:lnTo>
                      <a:pt x="853" y="536"/>
                    </a:lnTo>
                    <a:lnTo>
                      <a:pt x="853" y="535"/>
                    </a:lnTo>
                    <a:lnTo>
                      <a:pt x="853" y="534"/>
                    </a:lnTo>
                    <a:lnTo>
                      <a:pt x="855" y="534"/>
                    </a:lnTo>
                    <a:lnTo>
                      <a:pt x="856" y="534"/>
                    </a:lnTo>
                    <a:lnTo>
                      <a:pt x="856" y="535"/>
                    </a:lnTo>
                    <a:lnTo>
                      <a:pt x="855" y="535"/>
                    </a:lnTo>
                    <a:lnTo>
                      <a:pt x="853" y="535"/>
                    </a:lnTo>
                    <a:lnTo>
                      <a:pt x="853" y="536"/>
                    </a:lnTo>
                    <a:lnTo>
                      <a:pt x="855" y="536"/>
                    </a:lnTo>
                    <a:lnTo>
                      <a:pt x="856" y="536"/>
                    </a:lnTo>
                    <a:lnTo>
                      <a:pt x="856" y="535"/>
                    </a:lnTo>
                    <a:lnTo>
                      <a:pt x="857" y="535"/>
                    </a:lnTo>
                    <a:lnTo>
                      <a:pt x="857" y="534"/>
                    </a:lnTo>
                    <a:lnTo>
                      <a:pt x="858" y="534"/>
                    </a:lnTo>
                    <a:lnTo>
                      <a:pt x="858" y="532"/>
                    </a:lnTo>
                    <a:lnTo>
                      <a:pt x="860" y="532"/>
                    </a:lnTo>
                    <a:lnTo>
                      <a:pt x="860" y="531"/>
                    </a:lnTo>
                    <a:lnTo>
                      <a:pt x="861" y="531"/>
                    </a:lnTo>
                    <a:lnTo>
                      <a:pt x="862" y="531"/>
                    </a:lnTo>
                    <a:lnTo>
                      <a:pt x="862" y="532"/>
                    </a:lnTo>
                    <a:lnTo>
                      <a:pt x="864" y="532"/>
                    </a:lnTo>
                    <a:lnTo>
                      <a:pt x="864" y="534"/>
                    </a:lnTo>
                    <a:lnTo>
                      <a:pt x="864" y="535"/>
                    </a:lnTo>
                    <a:lnTo>
                      <a:pt x="864" y="536"/>
                    </a:lnTo>
                    <a:lnTo>
                      <a:pt x="864" y="535"/>
                    </a:lnTo>
                    <a:lnTo>
                      <a:pt x="865" y="535"/>
                    </a:lnTo>
                    <a:lnTo>
                      <a:pt x="865" y="534"/>
                    </a:lnTo>
                    <a:lnTo>
                      <a:pt x="866" y="534"/>
                    </a:lnTo>
                    <a:lnTo>
                      <a:pt x="866" y="535"/>
                    </a:lnTo>
                    <a:lnTo>
                      <a:pt x="866" y="534"/>
                    </a:lnTo>
                    <a:lnTo>
                      <a:pt x="868" y="534"/>
                    </a:lnTo>
                    <a:lnTo>
                      <a:pt x="868" y="532"/>
                    </a:lnTo>
                    <a:lnTo>
                      <a:pt x="866" y="532"/>
                    </a:lnTo>
                    <a:lnTo>
                      <a:pt x="868" y="532"/>
                    </a:lnTo>
                    <a:lnTo>
                      <a:pt x="868" y="531"/>
                    </a:lnTo>
                    <a:lnTo>
                      <a:pt x="869" y="531"/>
                    </a:lnTo>
                    <a:lnTo>
                      <a:pt x="870" y="531"/>
                    </a:lnTo>
                    <a:lnTo>
                      <a:pt x="872" y="531"/>
                    </a:lnTo>
                    <a:lnTo>
                      <a:pt x="873" y="531"/>
                    </a:lnTo>
                    <a:lnTo>
                      <a:pt x="874" y="530"/>
                    </a:lnTo>
                    <a:lnTo>
                      <a:pt x="874" y="528"/>
                    </a:lnTo>
                    <a:lnTo>
                      <a:pt x="874" y="527"/>
                    </a:lnTo>
                    <a:lnTo>
                      <a:pt x="874" y="526"/>
                    </a:lnTo>
                    <a:lnTo>
                      <a:pt x="875" y="526"/>
                    </a:lnTo>
                    <a:lnTo>
                      <a:pt x="877" y="526"/>
                    </a:lnTo>
                    <a:lnTo>
                      <a:pt x="877" y="527"/>
                    </a:lnTo>
                    <a:lnTo>
                      <a:pt x="878" y="527"/>
                    </a:lnTo>
                    <a:lnTo>
                      <a:pt x="879" y="527"/>
                    </a:lnTo>
                    <a:lnTo>
                      <a:pt x="879" y="526"/>
                    </a:lnTo>
                    <a:lnTo>
                      <a:pt x="879" y="527"/>
                    </a:lnTo>
                    <a:lnTo>
                      <a:pt x="881" y="527"/>
                    </a:lnTo>
                    <a:lnTo>
                      <a:pt x="881" y="528"/>
                    </a:lnTo>
                    <a:lnTo>
                      <a:pt x="881" y="530"/>
                    </a:lnTo>
                    <a:lnTo>
                      <a:pt x="882" y="531"/>
                    </a:lnTo>
                    <a:lnTo>
                      <a:pt x="882" y="532"/>
                    </a:lnTo>
                    <a:lnTo>
                      <a:pt x="883" y="532"/>
                    </a:lnTo>
                    <a:lnTo>
                      <a:pt x="885" y="532"/>
                    </a:lnTo>
                    <a:lnTo>
                      <a:pt x="886" y="532"/>
                    </a:lnTo>
                    <a:lnTo>
                      <a:pt x="887" y="532"/>
                    </a:lnTo>
                    <a:lnTo>
                      <a:pt x="889" y="532"/>
                    </a:lnTo>
                    <a:lnTo>
                      <a:pt x="889" y="534"/>
                    </a:lnTo>
                    <a:lnTo>
                      <a:pt x="889" y="535"/>
                    </a:lnTo>
                    <a:lnTo>
                      <a:pt x="887" y="535"/>
                    </a:lnTo>
                    <a:lnTo>
                      <a:pt x="886" y="535"/>
                    </a:lnTo>
                    <a:lnTo>
                      <a:pt x="886" y="536"/>
                    </a:lnTo>
                    <a:lnTo>
                      <a:pt x="886" y="538"/>
                    </a:lnTo>
                    <a:lnTo>
                      <a:pt x="885" y="538"/>
                    </a:lnTo>
                    <a:lnTo>
                      <a:pt x="885" y="539"/>
                    </a:lnTo>
                    <a:lnTo>
                      <a:pt x="885" y="540"/>
                    </a:lnTo>
                    <a:lnTo>
                      <a:pt x="885" y="542"/>
                    </a:lnTo>
                    <a:lnTo>
                      <a:pt x="886" y="542"/>
                    </a:lnTo>
                    <a:lnTo>
                      <a:pt x="887" y="542"/>
                    </a:lnTo>
                    <a:lnTo>
                      <a:pt x="887" y="543"/>
                    </a:lnTo>
                    <a:lnTo>
                      <a:pt x="887" y="544"/>
                    </a:lnTo>
                    <a:lnTo>
                      <a:pt x="887" y="545"/>
                    </a:lnTo>
                    <a:lnTo>
                      <a:pt x="887" y="547"/>
                    </a:lnTo>
                    <a:lnTo>
                      <a:pt x="886" y="547"/>
                    </a:lnTo>
                    <a:lnTo>
                      <a:pt x="886" y="548"/>
                    </a:lnTo>
                    <a:lnTo>
                      <a:pt x="886" y="549"/>
                    </a:lnTo>
                    <a:lnTo>
                      <a:pt x="886" y="552"/>
                    </a:lnTo>
                    <a:lnTo>
                      <a:pt x="885" y="552"/>
                    </a:lnTo>
                    <a:lnTo>
                      <a:pt x="886" y="553"/>
                    </a:lnTo>
                    <a:lnTo>
                      <a:pt x="887" y="555"/>
                    </a:lnTo>
                    <a:lnTo>
                      <a:pt x="889" y="556"/>
                    </a:lnTo>
                    <a:lnTo>
                      <a:pt x="889" y="557"/>
                    </a:lnTo>
                    <a:lnTo>
                      <a:pt x="887" y="557"/>
                    </a:lnTo>
                    <a:lnTo>
                      <a:pt x="886" y="556"/>
                    </a:lnTo>
                    <a:lnTo>
                      <a:pt x="885" y="556"/>
                    </a:lnTo>
                    <a:lnTo>
                      <a:pt x="885" y="555"/>
                    </a:lnTo>
                    <a:lnTo>
                      <a:pt x="883" y="555"/>
                    </a:lnTo>
                    <a:lnTo>
                      <a:pt x="883" y="556"/>
                    </a:lnTo>
                    <a:lnTo>
                      <a:pt x="883" y="557"/>
                    </a:lnTo>
                    <a:lnTo>
                      <a:pt x="883" y="559"/>
                    </a:lnTo>
                    <a:lnTo>
                      <a:pt x="883" y="560"/>
                    </a:lnTo>
                    <a:lnTo>
                      <a:pt x="883" y="561"/>
                    </a:lnTo>
                    <a:lnTo>
                      <a:pt x="882" y="561"/>
                    </a:lnTo>
                    <a:lnTo>
                      <a:pt x="882" y="560"/>
                    </a:lnTo>
                    <a:lnTo>
                      <a:pt x="881" y="560"/>
                    </a:lnTo>
                    <a:lnTo>
                      <a:pt x="881" y="559"/>
                    </a:lnTo>
                    <a:lnTo>
                      <a:pt x="879" y="559"/>
                    </a:lnTo>
                    <a:lnTo>
                      <a:pt x="879" y="560"/>
                    </a:lnTo>
                    <a:lnTo>
                      <a:pt x="877" y="559"/>
                    </a:lnTo>
                    <a:lnTo>
                      <a:pt x="874" y="560"/>
                    </a:lnTo>
                    <a:lnTo>
                      <a:pt x="873" y="560"/>
                    </a:lnTo>
                    <a:lnTo>
                      <a:pt x="873" y="561"/>
                    </a:lnTo>
                    <a:lnTo>
                      <a:pt x="873" y="562"/>
                    </a:lnTo>
                    <a:lnTo>
                      <a:pt x="874" y="564"/>
                    </a:lnTo>
                    <a:lnTo>
                      <a:pt x="875" y="564"/>
                    </a:lnTo>
                    <a:lnTo>
                      <a:pt x="875" y="565"/>
                    </a:lnTo>
                    <a:lnTo>
                      <a:pt x="877" y="565"/>
                    </a:lnTo>
                    <a:lnTo>
                      <a:pt x="878" y="565"/>
                    </a:lnTo>
                    <a:lnTo>
                      <a:pt x="879" y="565"/>
                    </a:lnTo>
                    <a:lnTo>
                      <a:pt x="879" y="566"/>
                    </a:lnTo>
                    <a:lnTo>
                      <a:pt x="881" y="566"/>
                    </a:lnTo>
                    <a:lnTo>
                      <a:pt x="881" y="568"/>
                    </a:lnTo>
                    <a:lnTo>
                      <a:pt x="881" y="569"/>
                    </a:lnTo>
                    <a:lnTo>
                      <a:pt x="881" y="570"/>
                    </a:lnTo>
                    <a:lnTo>
                      <a:pt x="881" y="572"/>
                    </a:lnTo>
                    <a:lnTo>
                      <a:pt x="879" y="572"/>
                    </a:lnTo>
                    <a:lnTo>
                      <a:pt x="879" y="573"/>
                    </a:lnTo>
                    <a:lnTo>
                      <a:pt x="879" y="574"/>
                    </a:lnTo>
                    <a:lnTo>
                      <a:pt x="879" y="576"/>
                    </a:lnTo>
                    <a:lnTo>
                      <a:pt x="878" y="576"/>
                    </a:lnTo>
                    <a:lnTo>
                      <a:pt x="878" y="577"/>
                    </a:lnTo>
                    <a:lnTo>
                      <a:pt x="877" y="577"/>
                    </a:lnTo>
                    <a:lnTo>
                      <a:pt x="877" y="578"/>
                    </a:lnTo>
                    <a:lnTo>
                      <a:pt x="875" y="579"/>
                    </a:lnTo>
                    <a:lnTo>
                      <a:pt x="875" y="581"/>
                    </a:lnTo>
                    <a:lnTo>
                      <a:pt x="875" y="582"/>
                    </a:lnTo>
                    <a:lnTo>
                      <a:pt x="875" y="583"/>
                    </a:lnTo>
                    <a:lnTo>
                      <a:pt x="874" y="583"/>
                    </a:lnTo>
                    <a:lnTo>
                      <a:pt x="874" y="585"/>
                    </a:lnTo>
                    <a:lnTo>
                      <a:pt x="874" y="586"/>
                    </a:lnTo>
                    <a:lnTo>
                      <a:pt x="874" y="587"/>
                    </a:lnTo>
                    <a:lnTo>
                      <a:pt x="873" y="587"/>
                    </a:lnTo>
                    <a:lnTo>
                      <a:pt x="873" y="589"/>
                    </a:lnTo>
                    <a:lnTo>
                      <a:pt x="873" y="590"/>
                    </a:lnTo>
                    <a:lnTo>
                      <a:pt x="872" y="590"/>
                    </a:lnTo>
                    <a:lnTo>
                      <a:pt x="872" y="591"/>
                    </a:lnTo>
                    <a:lnTo>
                      <a:pt x="870" y="591"/>
                    </a:lnTo>
                    <a:lnTo>
                      <a:pt x="870" y="593"/>
                    </a:lnTo>
                    <a:lnTo>
                      <a:pt x="870" y="596"/>
                    </a:lnTo>
                    <a:lnTo>
                      <a:pt x="870" y="598"/>
                    </a:lnTo>
                    <a:lnTo>
                      <a:pt x="870" y="599"/>
                    </a:lnTo>
                    <a:lnTo>
                      <a:pt x="870" y="600"/>
                    </a:lnTo>
                    <a:lnTo>
                      <a:pt x="869" y="600"/>
                    </a:lnTo>
                    <a:lnTo>
                      <a:pt x="869" y="602"/>
                    </a:lnTo>
                    <a:lnTo>
                      <a:pt x="868" y="602"/>
                    </a:lnTo>
                    <a:lnTo>
                      <a:pt x="866" y="602"/>
                    </a:lnTo>
                    <a:lnTo>
                      <a:pt x="865" y="602"/>
                    </a:lnTo>
                    <a:lnTo>
                      <a:pt x="864" y="602"/>
                    </a:lnTo>
                    <a:lnTo>
                      <a:pt x="862" y="602"/>
                    </a:lnTo>
                    <a:lnTo>
                      <a:pt x="862" y="600"/>
                    </a:lnTo>
                    <a:lnTo>
                      <a:pt x="861" y="600"/>
                    </a:lnTo>
                    <a:lnTo>
                      <a:pt x="860" y="600"/>
                    </a:lnTo>
                    <a:lnTo>
                      <a:pt x="858" y="600"/>
                    </a:lnTo>
                    <a:lnTo>
                      <a:pt x="857" y="600"/>
                    </a:lnTo>
                    <a:lnTo>
                      <a:pt x="856" y="600"/>
                    </a:lnTo>
                    <a:lnTo>
                      <a:pt x="855" y="600"/>
                    </a:lnTo>
                    <a:lnTo>
                      <a:pt x="853" y="600"/>
                    </a:lnTo>
                    <a:lnTo>
                      <a:pt x="852" y="600"/>
                    </a:lnTo>
                    <a:lnTo>
                      <a:pt x="852" y="599"/>
                    </a:lnTo>
                    <a:lnTo>
                      <a:pt x="851" y="599"/>
                    </a:lnTo>
                    <a:lnTo>
                      <a:pt x="851" y="600"/>
                    </a:lnTo>
                    <a:lnTo>
                      <a:pt x="849" y="600"/>
                    </a:lnTo>
                    <a:lnTo>
                      <a:pt x="849" y="602"/>
                    </a:lnTo>
                    <a:lnTo>
                      <a:pt x="848" y="602"/>
                    </a:lnTo>
                    <a:lnTo>
                      <a:pt x="848" y="603"/>
                    </a:lnTo>
                    <a:lnTo>
                      <a:pt x="847" y="603"/>
                    </a:lnTo>
                    <a:lnTo>
                      <a:pt x="847" y="604"/>
                    </a:lnTo>
                    <a:lnTo>
                      <a:pt x="845" y="604"/>
                    </a:lnTo>
                    <a:lnTo>
                      <a:pt x="844" y="604"/>
                    </a:lnTo>
                    <a:lnTo>
                      <a:pt x="844" y="606"/>
                    </a:lnTo>
                    <a:lnTo>
                      <a:pt x="844" y="607"/>
                    </a:lnTo>
                    <a:lnTo>
                      <a:pt x="845" y="607"/>
                    </a:lnTo>
                    <a:lnTo>
                      <a:pt x="845" y="608"/>
                    </a:lnTo>
                    <a:lnTo>
                      <a:pt x="847" y="608"/>
                    </a:lnTo>
                    <a:lnTo>
                      <a:pt x="848" y="610"/>
                    </a:lnTo>
                    <a:lnTo>
                      <a:pt x="849" y="611"/>
                    </a:lnTo>
                    <a:lnTo>
                      <a:pt x="849" y="612"/>
                    </a:lnTo>
                    <a:lnTo>
                      <a:pt x="851" y="612"/>
                    </a:lnTo>
                    <a:lnTo>
                      <a:pt x="852" y="612"/>
                    </a:lnTo>
                    <a:lnTo>
                      <a:pt x="853" y="612"/>
                    </a:lnTo>
                    <a:lnTo>
                      <a:pt x="855" y="612"/>
                    </a:lnTo>
                    <a:lnTo>
                      <a:pt x="856" y="612"/>
                    </a:lnTo>
                    <a:lnTo>
                      <a:pt x="857" y="612"/>
                    </a:lnTo>
                    <a:lnTo>
                      <a:pt x="858" y="612"/>
                    </a:lnTo>
                    <a:lnTo>
                      <a:pt x="860" y="612"/>
                    </a:lnTo>
                    <a:lnTo>
                      <a:pt x="861" y="612"/>
                    </a:lnTo>
                    <a:lnTo>
                      <a:pt x="862" y="612"/>
                    </a:lnTo>
                    <a:lnTo>
                      <a:pt x="862" y="611"/>
                    </a:lnTo>
                    <a:lnTo>
                      <a:pt x="864" y="611"/>
                    </a:lnTo>
                    <a:lnTo>
                      <a:pt x="865" y="610"/>
                    </a:lnTo>
                    <a:lnTo>
                      <a:pt x="865" y="608"/>
                    </a:lnTo>
                    <a:lnTo>
                      <a:pt x="865" y="607"/>
                    </a:lnTo>
                    <a:lnTo>
                      <a:pt x="866" y="607"/>
                    </a:lnTo>
                    <a:lnTo>
                      <a:pt x="868" y="607"/>
                    </a:lnTo>
                    <a:lnTo>
                      <a:pt x="869" y="607"/>
                    </a:lnTo>
                    <a:lnTo>
                      <a:pt x="870" y="607"/>
                    </a:lnTo>
                    <a:lnTo>
                      <a:pt x="870" y="608"/>
                    </a:lnTo>
                    <a:lnTo>
                      <a:pt x="872" y="608"/>
                    </a:lnTo>
                    <a:lnTo>
                      <a:pt x="872" y="607"/>
                    </a:lnTo>
                    <a:lnTo>
                      <a:pt x="873" y="606"/>
                    </a:lnTo>
                    <a:lnTo>
                      <a:pt x="873" y="604"/>
                    </a:lnTo>
                    <a:lnTo>
                      <a:pt x="874" y="604"/>
                    </a:lnTo>
                    <a:lnTo>
                      <a:pt x="875" y="604"/>
                    </a:lnTo>
                    <a:lnTo>
                      <a:pt x="875" y="606"/>
                    </a:lnTo>
                    <a:lnTo>
                      <a:pt x="877" y="606"/>
                    </a:lnTo>
                    <a:lnTo>
                      <a:pt x="878" y="606"/>
                    </a:lnTo>
                    <a:lnTo>
                      <a:pt x="879" y="606"/>
                    </a:lnTo>
                    <a:lnTo>
                      <a:pt x="881" y="606"/>
                    </a:lnTo>
                    <a:lnTo>
                      <a:pt x="882" y="606"/>
                    </a:lnTo>
                    <a:lnTo>
                      <a:pt x="882" y="604"/>
                    </a:lnTo>
                    <a:lnTo>
                      <a:pt x="883" y="604"/>
                    </a:lnTo>
                    <a:lnTo>
                      <a:pt x="883" y="603"/>
                    </a:lnTo>
                    <a:lnTo>
                      <a:pt x="883" y="602"/>
                    </a:lnTo>
                    <a:lnTo>
                      <a:pt x="885" y="602"/>
                    </a:lnTo>
                    <a:lnTo>
                      <a:pt x="886" y="602"/>
                    </a:lnTo>
                    <a:lnTo>
                      <a:pt x="887" y="602"/>
                    </a:lnTo>
                    <a:lnTo>
                      <a:pt x="887" y="603"/>
                    </a:lnTo>
                    <a:lnTo>
                      <a:pt x="889" y="603"/>
                    </a:lnTo>
                    <a:lnTo>
                      <a:pt x="890" y="603"/>
                    </a:lnTo>
                    <a:lnTo>
                      <a:pt x="890" y="602"/>
                    </a:lnTo>
                    <a:lnTo>
                      <a:pt x="890" y="600"/>
                    </a:lnTo>
                    <a:lnTo>
                      <a:pt x="891" y="600"/>
                    </a:lnTo>
                    <a:lnTo>
                      <a:pt x="891" y="599"/>
                    </a:lnTo>
                    <a:lnTo>
                      <a:pt x="892" y="599"/>
                    </a:lnTo>
                    <a:lnTo>
                      <a:pt x="892" y="600"/>
                    </a:lnTo>
                    <a:lnTo>
                      <a:pt x="892" y="602"/>
                    </a:lnTo>
                    <a:lnTo>
                      <a:pt x="892" y="603"/>
                    </a:lnTo>
                    <a:lnTo>
                      <a:pt x="892" y="604"/>
                    </a:lnTo>
                    <a:lnTo>
                      <a:pt x="892" y="606"/>
                    </a:lnTo>
                    <a:lnTo>
                      <a:pt x="892" y="607"/>
                    </a:lnTo>
                    <a:lnTo>
                      <a:pt x="894" y="607"/>
                    </a:lnTo>
                    <a:lnTo>
                      <a:pt x="894" y="608"/>
                    </a:lnTo>
                    <a:lnTo>
                      <a:pt x="895" y="608"/>
                    </a:lnTo>
                    <a:lnTo>
                      <a:pt x="895" y="610"/>
                    </a:lnTo>
                    <a:lnTo>
                      <a:pt x="896" y="610"/>
                    </a:lnTo>
                    <a:lnTo>
                      <a:pt x="896" y="611"/>
                    </a:lnTo>
                    <a:lnTo>
                      <a:pt x="898" y="612"/>
                    </a:lnTo>
                    <a:lnTo>
                      <a:pt x="898" y="614"/>
                    </a:lnTo>
                    <a:lnTo>
                      <a:pt x="899" y="614"/>
                    </a:lnTo>
                    <a:lnTo>
                      <a:pt x="899" y="615"/>
                    </a:lnTo>
                    <a:lnTo>
                      <a:pt x="900" y="615"/>
                    </a:lnTo>
                    <a:lnTo>
                      <a:pt x="900" y="616"/>
                    </a:lnTo>
                    <a:lnTo>
                      <a:pt x="900" y="617"/>
                    </a:lnTo>
                    <a:lnTo>
                      <a:pt x="900" y="619"/>
                    </a:lnTo>
                    <a:lnTo>
                      <a:pt x="902" y="619"/>
                    </a:lnTo>
                    <a:lnTo>
                      <a:pt x="902" y="620"/>
                    </a:lnTo>
                    <a:lnTo>
                      <a:pt x="903" y="620"/>
                    </a:lnTo>
                    <a:lnTo>
                      <a:pt x="903" y="621"/>
                    </a:lnTo>
                    <a:lnTo>
                      <a:pt x="904" y="621"/>
                    </a:lnTo>
                    <a:lnTo>
                      <a:pt x="904" y="623"/>
                    </a:lnTo>
                    <a:lnTo>
                      <a:pt x="906" y="623"/>
                    </a:lnTo>
                    <a:lnTo>
                      <a:pt x="907" y="625"/>
                    </a:lnTo>
                    <a:lnTo>
                      <a:pt x="907" y="627"/>
                    </a:lnTo>
                    <a:lnTo>
                      <a:pt x="907" y="628"/>
                    </a:lnTo>
                    <a:lnTo>
                      <a:pt x="907" y="629"/>
                    </a:lnTo>
                    <a:lnTo>
                      <a:pt x="906" y="629"/>
                    </a:lnTo>
                    <a:lnTo>
                      <a:pt x="906" y="631"/>
                    </a:lnTo>
                    <a:lnTo>
                      <a:pt x="904" y="631"/>
                    </a:lnTo>
                    <a:lnTo>
                      <a:pt x="904" y="632"/>
                    </a:lnTo>
                    <a:lnTo>
                      <a:pt x="903" y="632"/>
                    </a:lnTo>
                    <a:lnTo>
                      <a:pt x="902" y="632"/>
                    </a:lnTo>
                    <a:lnTo>
                      <a:pt x="902" y="633"/>
                    </a:lnTo>
                    <a:lnTo>
                      <a:pt x="900" y="633"/>
                    </a:lnTo>
                    <a:lnTo>
                      <a:pt x="900" y="634"/>
                    </a:lnTo>
                    <a:lnTo>
                      <a:pt x="899" y="634"/>
                    </a:lnTo>
                    <a:lnTo>
                      <a:pt x="898" y="634"/>
                    </a:lnTo>
                    <a:lnTo>
                      <a:pt x="898" y="636"/>
                    </a:lnTo>
                    <a:lnTo>
                      <a:pt x="898" y="637"/>
                    </a:lnTo>
                    <a:lnTo>
                      <a:pt x="899" y="637"/>
                    </a:lnTo>
                    <a:lnTo>
                      <a:pt x="899" y="638"/>
                    </a:lnTo>
                    <a:lnTo>
                      <a:pt x="899" y="640"/>
                    </a:lnTo>
                    <a:lnTo>
                      <a:pt x="899" y="641"/>
                    </a:lnTo>
                    <a:lnTo>
                      <a:pt x="899" y="642"/>
                    </a:lnTo>
                    <a:lnTo>
                      <a:pt x="898" y="642"/>
                    </a:lnTo>
                    <a:lnTo>
                      <a:pt x="898" y="644"/>
                    </a:lnTo>
                    <a:lnTo>
                      <a:pt x="896" y="644"/>
                    </a:lnTo>
                    <a:lnTo>
                      <a:pt x="895" y="644"/>
                    </a:lnTo>
                    <a:lnTo>
                      <a:pt x="894" y="642"/>
                    </a:lnTo>
                    <a:lnTo>
                      <a:pt x="892" y="642"/>
                    </a:lnTo>
                    <a:lnTo>
                      <a:pt x="891" y="642"/>
                    </a:lnTo>
                    <a:lnTo>
                      <a:pt x="891" y="644"/>
                    </a:lnTo>
                    <a:lnTo>
                      <a:pt x="890" y="644"/>
                    </a:lnTo>
                    <a:lnTo>
                      <a:pt x="889" y="645"/>
                    </a:lnTo>
                    <a:lnTo>
                      <a:pt x="889" y="646"/>
                    </a:lnTo>
                    <a:lnTo>
                      <a:pt x="889" y="648"/>
                    </a:lnTo>
                    <a:lnTo>
                      <a:pt x="885" y="648"/>
                    </a:lnTo>
                    <a:lnTo>
                      <a:pt x="883" y="648"/>
                    </a:lnTo>
                    <a:lnTo>
                      <a:pt x="881" y="648"/>
                    </a:lnTo>
                    <a:lnTo>
                      <a:pt x="879" y="649"/>
                    </a:lnTo>
                    <a:lnTo>
                      <a:pt x="877" y="649"/>
                    </a:lnTo>
                    <a:lnTo>
                      <a:pt x="874" y="648"/>
                    </a:lnTo>
                    <a:lnTo>
                      <a:pt x="870" y="649"/>
                    </a:lnTo>
                    <a:lnTo>
                      <a:pt x="868" y="648"/>
                    </a:lnTo>
                    <a:lnTo>
                      <a:pt x="864" y="646"/>
                    </a:lnTo>
                    <a:lnTo>
                      <a:pt x="862" y="644"/>
                    </a:lnTo>
                    <a:lnTo>
                      <a:pt x="860" y="638"/>
                    </a:lnTo>
                    <a:lnTo>
                      <a:pt x="856" y="638"/>
                    </a:lnTo>
                    <a:lnTo>
                      <a:pt x="855" y="640"/>
                    </a:lnTo>
                    <a:lnTo>
                      <a:pt x="851" y="642"/>
                    </a:lnTo>
                    <a:lnTo>
                      <a:pt x="847" y="645"/>
                    </a:lnTo>
                    <a:lnTo>
                      <a:pt x="844" y="645"/>
                    </a:lnTo>
                    <a:lnTo>
                      <a:pt x="843" y="645"/>
                    </a:lnTo>
                    <a:lnTo>
                      <a:pt x="840" y="645"/>
                    </a:lnTo>
                    <a:lnTo>
                      <a:pt x="836" y="644"/>
                    </a:lnTo>
                    <a:lnTo>
                      <a:pt x="832" y="644"/>
                    </a:lnTo>
                    <a:lnTo>
                      <a:pt x="830" y="644"/>
                    </a:lnTo>
                    <a:lnTo>
                      <a:pt x="826" y="644"/>
                    </a:lnTo>
                    <a:lnTo>
                      <a:pt x="823" y="645"/>
                    </a:lnTo>
                    <a:lnTo>
                      <a:pt x="822" y="650"/>
                    </a:lnTo>
                    <a:lnTo>
                      <a:pt x="822" y="654"/>
                    </a:lnTo>
                    <a:lnTo>
                      <a:pt x="824" y="655"/>
                    </a:lnTo>
                    <a:lnTo>
                      <a:pt x="826" y="655"/>
                    </a:lnTo>
                    <a:lnTo>
                      <a:pt x="830" y="653"/>
                    </a:lnTo>
                    <a:lnTo>
                      <a:pt x="832" y="653"/>
                    </a:lnTo>
                    <a:lnTo>
                      <a:pt x="836" y="653"/>
                    </a:lnTo>
                    <a:lnTo>
                      <a:pt x="835" y="657"/>
                    </a:lnTo>
                    <a:lnTo>
                      <a:pt x="834" y="658"/>
                    </a:lnTo>
                    <a:lnTo>
                      <a:pt x="834" y="661"/>
                    </a:lnTo>
                    <a:lnTo>
                      <a:pt x="835" y="663"/>
                    </a:lnTo>
                    <a:lnTo>
                      <a:pt x="835" y="666"/>
                    </a:lnTo>
                    <a:lnTo>
                      <a:pt x="831" y="666"/>
                    </a:lnTo>
                    <a:lnTo>
                      <a:pt x="824" y="670"/>
                    </a:lnTo>
                    <a:lnTo>
                      <a:pt x="813" y="670"/>
                    </a:lnTo>
                    <a:lnTo>
                      <a:pt x="803" y="668"/>
                    </a:lnTo>
                    <a:lnTo>
                      <a:pt x="802" y="668"/>
                    </a:lnTo>
                    <a:lnTo>
                      <a:pt x="792" y="665"/>
                    </a:lnTo>
                    <a:lnTo>
                      <a:pt x="789" y="663"/>
                    </a:lnTo>
                    <a:lnTo>
                      <a:pt x="784" y="661"/>
                    </a:lnTo>
                    <a:lnTo>
                      <a:pt x="781" y="659"/>
                    </a:lnTo>
                    <a:lnTo>
                      <a:pt x="775" y="658"/>
                    </a:lnTo>
                    <a:lnTo>
                      <a:pt x="769" y="658"/>
                    </a:lnTo>
                    <a:lnTo>
                      <a:pt x="763" y="651"/>
                    </a:lnTo>
                    <a:lnTo>
                      <a:pt x="742" y="634"/>
                    </a:lnTo>
                    <a:lnTo>
                      <a:pt x="737" y="629"/>
                    </a:lnTo>
                    <a:lnTo>
                      <a:pt x="729" y="625"/>
                    </a:lnTo>
                    <a:lnTo>
                      <a:pt x="725" y="623"/>
                    </a:lnTo>
                    <a:lnTo>
                      <a:pt x="712" y="614"/>
                    </a:lnTo>
                    <a:lnTo>
                      <a:pt x="701" y="607"/>
                    </a:lnTo>
                    <a:lnTo>
                      <a:pt x="691" y="607"/>
                    </a:lnTo>
                    <a:lnTo>
                      <a:pt x="688" y="607"/>
                    </a:lnTo>
                    <a:lnTo>
                      <a:pt x="680" y="606"/>
                    </a:lnTo>
                    <a:lnTo>
                      <a:pt x="673" y="607"/>
                    </a:lnTo>
                    <a:lnTo>
                      <a:pt x="661" y="610"/>
                    </a:lnTo>
                    <a:lnTo>
                      <a:pt x="661" y="612"/>
                    </a:lnTo>
                    <a:lnTo>
                      <a:pt x="662" y="612"/>
                    </a:lnTo>
                    <a:lnTo>
                      <a:pt x="663" y="614"/>
                    </a:lnTo>
                    <a:lnTo>
                      <a:pt x="663" y="615"/>
                    </a:lnTo>
                    <a:lnTo>
                      <a:pt x="663" y="616"/>
                    </a:lnTo>
                    <a:lnTo>
                      <a:pt x="662" y="617"/>
                    </a:lnTo>
                    <a:lnTo>
                      <a:pt x="662" y="619"/>
                    </a:lnTo>
                    <a:lnTo>
                      <a:pt x="662" y="620"/>
                    </a:lnTo>
                    <a:lnTo>
                      <a:pt x="662" y="621"/>
                    </a:lnTo>
                    <a:lnTo>
                      <a:pt x="661" y="621"/>
                    </a:lnTo>
                    <a:lnTo>
                      <a:pt x="659" y="627"/>
                    </a:lnTo>
                    <a:lnTo>
                      <a:pt x="659" y="628"/>
                    </a:lnTo>
                    <a:lnTo>
                      <a:pt x="659" y="629"/>
                    </a:lnTo>
                    <a:lnTo>
                      <a:pt x="658" y="629"/>
                    </a:lnTo>
                    <a:lnTo>
                      <a:pt x="657" y="629"/>
                    </a:lnTo>
                    <a:lnTo>
                      <a:pt x="657" y="631"/>
                    </a:lnTo>
                    <a:lnTo>
                      <a:pt x="656" y="631"/>
                    </a:lnTo>
                    <a:lnTo>
                      <a:pt x="654" y="632"/>
                    </a:lnTo>
                    <a:lnTo>
                      <a:pt x="653" y="632"/>
                    </a:lnTo>
                    <a:lnTo>
                      <a:pt x="652" y="632"/>
                    </a:lnTo>
                    <a:lnTo>
                      <a:pt x="652" y="633"/>
                    </a:lnTo>
                    <a:lnTo>
                      <a:pt x="650" y="633"/>
                    </a:lnTo>
                    <a:lnTo>
                      <a:pt x="649" y="633"/>
                    </a:lnTo>
                    <a:lnTo>
                      <a:pt x="648" y="634"/>
                    </a:lnTo>
                    <a:lnTo>
                      <a:pt x="646" y="634"/>
                    </a:lnTo>
                    <a:lnTo>
                      <a:pt x="645" y="634"/>
                    </a:lnTo>
                    <a:lnTo>
                      <a:pt x="644" y="634"/>
                    </a:lnTo>
                    <a:lnTo>
                      <a:pt x="642" y="634"/>
                    </a:lnTo>
                    <a:lnTo>
                      <a:pt x="641" y="634"/>
                    </a:lnTo>
                    <a:lnTo>
                      <a:pt x="640" y="634"/>
                    </a:lnTo>
                    <a:lnTo>
                      <a:pt x="639" y="636"/>
                    </a:lnTo>
                    <a:lnTo>
                      <a:pt x="637" y="636"/>
                    </a:lnTo>
                    <a:lnTo>
                      <a:pt x="636" y="636"/>
                    </a:lnTo>
                    <a:lnTo>
                      <a:pt x="635" y="636"/>
                    </a:lnTo>
                    <a:lnTo>
                      <a:pt x="633" y="636"/>
                    </a:lnTo>
                    <a:lnTo>
                      <a:pt x="632" y="636"/>
                    </a:lnTo>
                    <a:lnTo>
                      <a:pt x="631" y="637"/>
                    </a:lnTo>
                    <a:lnTo>
                      <a:pt x="627" y="636"/>
                    </a:lnTo>
                    <a:lnTo>
                      <a:pt x="625" y="636"/>
                    </a:lnTo>
                    <a:lnTo>
                      <a:pt x="625" y="637"/>
                    </a:lnTo>
                    <a:lnTo>
                      <a:pt x="624" y="637"/>
                    </a:lnTo>
                    <a:lnTo>
                      <a:pt x="624" y="638"/>
                    </a:lnTo>
                    <a:lnTo>
                      <a:pt x="624" y="642"/>
                    </a:lnTo>
                    <a:lnTo>
                      <a:pt x="620" y="644"/>
                    </a:lnTo>
                    <a:lnTo>
                      <a:pt x="616" y="641"/>
                    </a:lnTo>
                    <a:lnTo>
                      <a:pt x="616" y="640"/>
                    </a:lnTo>
                    <a:lnTo>
                      <a:pt x="616" y="638"/>
                    </a:lnTo>
                    <a:lnTo>
                      <a:pt x="615" y="638"/>
                    </a:lnTo>
                    <a:lnTo>
                      <a:pt x="614" y="638"/>
                    </a:lnTo>
                    <a:lnTo>
                      <a:pt x="612" y="638"/>
                    </a:lnTo>
                    <a:lnTo>
                      <a:pt x="611" y="638"/>
                    </a:lnTo>
                    <a:lnTo>
                      <a:pt x="611" y="637"/>
                    </a:lnTo>
                    <a:lnTo>
                      <a:pt x="610" y="637"/>
                    </a:lnTo>
                    <a:lnTo>
                      <a:pt x="608" y="637"/>
                    </a:lnTo>
                    <a:lnTo>
                      <a:pt x="608" y="636"/>
                    </a:lnTo>
                    <a:lnTo>
                      <a:pt x="607" y="636"/>
                    </a:lnTo>
                    <a:lnTo>
                      <a:pt x="607" y="634"/>
                    </a:lnTo>
                    <a:lnTo>
                      <a:pt x="606" y="633"/>
                    </a:lnTo>
                    <a:lnTo>
                      <a:pt x="604" y="633"/>
                    </a:lnTo>
                    <a:lnTo>
                      <a:pt x="604" y="634"/>
                    </a:lnTo>
                    <a:lnTo>
                      <a:pt x="603" y="634"/>
                    </a:lnTo>
                    <a:lnTo>
                      <a:pt x="603" y="636"/>
                    </a:lnTo>
                    <a:lnTo>
                      <a:pt x="602" y="636"/>
                    </a:lnTo>
                    <a:lnTo>
                      <a:pt x="602" y="637"/>
                    </a:lnTo>
                    <a:lnTo>
                      <a:pt x="601" y="637"/>
                    </a:lnTo>
                    <a:lnTo>
                      <a:pt x="601" y="638"/>
                    </a:lnTo>
                    <a:lnTo>
                      <a:pt x="599" y="638"/>
                    </a:lnTo>
                    <a:lnTo>
                      <a:pt x="599" y="641"/>
                    </a:lnTo>
                    <a:lnTo>
                      <a:pt x="598" y="642"/>
                    </a:lnTo>
                    <a:lnTo>
                      <a:pt x="598" y="644"/>
                    </a:lnTo>
                    <a:lnTo>
                      <a:pt x="598" y="645"/>
                    </a:lnTo>
                    <a:lnTo>
                      <a:pt x="599" y="645"/>
                    </a:lnTo>
                    <a:lnTo>
                      <a:pt x="599" y="646"/>
                    </a:lnTo>
                    <a:lnTo>
                      <a:pt x="598" y="646"/>
                    </a:lnTo>
                    <a:lnTo>
                      <a:pt x="598" y="648"/>
                    </a:lnTo>
                    <a:lnTo>
                      <a:pt x="598" y="649"/>
                    </a:lnTo>
                    <a:lnTo>
                      <a:pt x="598" y="650"/>
                    </a:lnTo>
                    <a:lnTo>
                      <a:pt x="598" y="651"/>
                    </a:lnTo>
                    <a:lnTo>
                      <a:pt x="598" y="653"/>
                    </a:lnTo>
                    <a:lnTo>
                      <a:pt x="598" y="654"/>
                    </a:lnTo>
                    <a:lnTo>
                      <a:pt x="598" y="655"/>
                    </a:lnTo>
                    <a:lnTo>
                      <a:pt x="598" y="657"/>
                    </a:lnTo>
                    <a:lnTo>
                      <a:pt x="598" y="658"/>
                    </a:lnTo>
                    <a:lnTo>
                      <a:pt x="598" y="659"/>
                    </a:lnTo>
                    <a:lnTo>
                      <a:pt x="598" y="661"/>
                    </a:lnTo>
                    <a:lnTo>
                      <a:pt x="598" y="662"/>
                    </a:lnTo>
                    <a:lnTo>
                      <a:pt x="598" y="663"/>
                    </a:lnTo>
                    <a:lnTo>
                      <a:pt x="598" y="665"/>
                    </a:lnTo>
                    <a:lnTo>
                      <a:pt x="598" y="666"/>
                    </a:lnTo>
                    <a:lnTo>
                      <a:pt x="593" y="672"/>
                    </a:lnTo>
                    <a:lnTo>
                      <a:pt x="589" y="678"/>
                    </a:lnTo>
                    <a:lnTo>
                      <a:pt x="589" y="679"/>
                    </a:lnTo>
                    <a:lnTo>
                      <a:pt x="590" y="679"/>
                    </a:lnTo>
                    <a:lnTo>
                      <a:pt x="590" y="680"/>
                    </a:lnTo>
                    <a:lnTo>
                      <a:pt x="591" y="680"/>
                    </a:lnTo>
                    <a:lnTo>
                      <a:pt x="591" y="682"/>
                    </a:lnTo>
                    <a:lnTo>
                      <a:pt x="591" y="680"/>
                    </a:lnTo>
                    <a:lnTo>
                      <a:pt x="591" y="682"/>
                    </a:lnTo>
                    <a:lnTo>
                      <a:pt x="595" y="686"/>
                    </a:lnTo>
                    <a:lnTo>
                      <a:pt x="595" y="687"/>
                    </a:lnTo>
                    <a:lnTo>
                      <a:pt x="595" y="688"/>
                    </a:lnTo>
                    <a:lnTo>
                      <a:pt x="597" y="688"/>
                    </a:lnTo>
                    <a:lnTo>
                      <a:pt x="597" y="689"/>
                    </a:lnTo>
                    <a:lnTo>
                      <a:pt x="598" y="689"/>
                    </a:lnTo>
                    <a:lnTo>
                      <a:pt x="598" y="691"/>
                    </a:lnTo>
                    <a:lnTo>
                      <a:pt x="598" y="692"/>
                    </a:lnTo>
                    <a:lnTo>
                      <a:pt x="598" y="693"/>
                    </a:lnTo>
                    <a:lnTo>
                      <a:pt x="598" y="695"/>
                    </a:lnTo>
                    <a:lnTo>
                      <a:pt x="598" y="696"/>
                    </a:lnTo>
                    <a:lnTo>
                      <a:pt x="598" y="697"/>
                    </a:lnTo>
                    <a:lnTo>
                      <a:pt x="597" y="697"/>
                    </a:lnTo>
                    <a:lnTo>
                      <a:pt x="597" y="699"/>
                    </a:lnTo>
                    <a:lnTo>
                      <a:pt x="595" y="699"/>
                    </a:lnTo>
                    <a:lnTo>
                      <a:pt x="595" y="700"/>
                    </a:lnTo>
                    <a:lnTo>
                      <a:pt x="597" y="700"/>
                    </a:lnTo>
                    <a:lnTo>
                      <a:pt x="595" y="700"/>
                    </a:lnTo>
                    <a:lnTo>
                      <a:pt x="595" y="701"/>
                    </a:lnTo>
                    <a:lnTo>
                      <a:pt x="597" y="701"/>
                    </a:lnTo>
                    <a:lnTo>
                      <a:pt x="598" y="701"/>
                    </a:lnTo>
                    <a:lnTo>
                      <a:pt x="598" y="703"/>
                    </a:lnTo>
                    <a:lnTo>
                      <a:pt x="598" y="701"/>
                    </a:lnTo>
                    <a:lnTo>
                      <a:pt x="599" y="701"/>
                    </a:lnTo>
                    <a:lnTo>
                      <a:pt x="599" y="703"/>
                    </a:lnTo>
                    <a:lnTo>
                      <a:pt x="601" y="703"/>
                    </a:lnTo>
                    <a:lnTo>
                      <a:pt x="601" y="704"/>
                    </a:lnTo>
                    <a:lnTo>
                      <a:pt x="601" y="705"/>
                    </a:lnTo>
                    <a:lnTo>
                      <a:pt x="601" y="706"/>
                    </a:lnTo>
                    <a:lnTo>
                      <a:pt x="601" y="708"/>
                    </a:lnTo>
                    <a:lnTo>
                      <a:pt x="602" y="708"/>
                    </a:lnTo>
                    <a:lnTo>
                      <a:pt x="603" y="708"/>
                    </a:lnTo>
                    <a:lnTo>
                      <a:pt x="603" y="709"/>
                    </a:lnTo>
                    <a:lnTo>
                      <a:pt x="604" y="709"/>
                    </a:lnTo>
                    <a:lnTo>
                      <a:pt x="604" y="710"/>
                    </a:lnTo>
                    <a:lnTo>
                      <a:pt x="606" y="710"/>
                    </a:lnTo>
                    <a:lnTo>
                      <a:pt x="606" y="712"/>
                    </a:lnTo>
                    <a:lnTo>
                      <a:pt x="606" y="713"/>
                    </a:lnTo>
                    <a:lnTo>
                      <a:pt x="607" y="713"/>
                    </a:lnTo>
                    <a:lnTo>
                      <a:pt x="606" y="713"/>
                    </a:lnTo>
                    <a:lnTo>
                      <a:pt x="606" y="714"/>
                    </a:lnTo>
                    <a:lnTo>
                      <a:pt x="606" y="716"/>
                    </a:lnTo>
                    <a:lnTo>
                      <a:pt x="607" y="716"/>
                    </a:lnTo>
                    <a:lnTo>
                      <a:pt x="607" y="717"/>
                    </a:lnTo>
                    <a:lnTo>
                      <a:pt x="607" y="716"/>
                    </a:lnTo>
                    <a:lnTo>
                      <a:pt x="606" y="716"/>
                    </a:lnTo>
                    <a:lnTo>
                      <a:pt x="606" y="717"/>
                    </a:lnTo>
                    <a:lnTo>
                      <a:pt x="604" y="717"/>
                    </a:lnTo>
                    <a:lnTo>
                      <a:pt x="603" y="717"/>
                    </a:lnTo>
                    <a:lnTo>
                      <a:pt x="602" y="717"/>
                    </a:lnTo>
                    <a:lnTo>
                      <a:pt x="602" y="716"/>
                    </a:lnTo>
                    <a:lnTo>
                      <a:pt x="601" y="716"/>
                    </a:lnTo>
                    <a:lnTo>
                      <a:pt x="602" y="716"/>
                    </a:lnTo>
                    <a:lnTo>
                      <a:pt x="601" y="714"/>
                    </a:lnTo>
                    <a:lnTo>
                      <a:pt x="601" y="713"/>
                    </a:lnTo>
                    <a:lnTo>
                      <a:pt x="601" y="714"/>
                    </a:lnTo>
                    <a:lnTo>
                      <a:pt x="599" y="714"/>
                    </a:lnTo>
                    <a:lnTo>
                      <a:pt x="599" y="713"/>
                    </a:lnTo>
                    <a:lnTo>
                      <a:pt x="598" y="713"/>
                    </a:lnTo>
                    <a:lnTo>
                      <a:pt x="597" y="713"/>
                    </a:lnTo>
                    <a:lnTo>
                      <a:pt x="597" y="712"/>
                    </a:lnTo>
                    <a:lnTo>
                      <a:pt x="595" y="712"/>
                    </a:lnTo>
                    <a:lnTo>
                      <a:pt x="594" y="712"/>
                    </a:lnTo>
                    <a:lnTo>
                      <a:pt x="594" y="713"/>
                    </a:lnTo>
                    <a:lnTo>
                      <a:pt x="593" y="713"/>
                    </a:lnTo>
                    <a:lnTo>
                      <a:pt x="593" y="714"/>
                    </a:lnTo>
                    <a:lnTo>
                      <a:pt x="593" y="713"/>
                    </a:lnTo>
                    <a:lnTo>
                      <a:pt x="591" y="713"/>
                    </a:lnTo>
                    <a:lnTo>
                      <a:pt x="591" y="714"/>
                    </a:lnTo>
                    <a:lnTo>
                      <a:pt x="590" y="714"/>
                    </a:lnTo>
                    <a:lnTo>
                      <a:pt x="589" y="714"/>
                    </a:lnTo>
                    <a:lnTo>
                      <a:pt x="589" y="716"/>
                    </a:lnTo>
                    <a:lnTo>
                      <a:pt x="589" y="714"/>
                    </a:lnTo>
                    <a:lnTo>
                      <a:pt x="589" y="716"/>
                    </a:lnTo>
                    <a:lnTo>
                      <a:pt x="587" y="716"/>
                    </a:lnTo>
                    <a:lnTo>
                      <a:pt x="586" y="716"/>
                    </a:lnTo>
                    <a:lnTo>
                      <a:pt x="586" y="717"/>
                    </a:lnTo>
                    <a:lnTo>
                      <a:pt x="586" y="716"/>
                    </a:lnTo>
                    <a:lnTo>
                      <a:pt x="585" y="716"/>
                    </a:lnTo>
                    <a:lnTo>
                      <a:pt x="585" y="717"/>
                    </a:lnTo>
                    <a:lnTo>
                      <a:pt x="584" y="717"/>
                    </a:lnTo>
                    <a:lnTo>
                      <a:pt x="584" y="718"/>
                    </a:lnTo>
                    <a:lnTo>
                      <a:pt x="582" y="718"/>
                    </a:lnTo>
                    <a:lnTo>
                      <a:pt x="582" y="720"/>
                    </a:lnTo>
                    <a:lnTo>
                      <a:pt x="582" y="721"/>
                    </a:lnTo>
                    <a:lnTo>
                      <a:pt x="581" y="721"/>
                    </a:lnTo>
                    <a:lnTo>
                      <a:pt x="582" y="721"/>
                    </a:lnTo>
                    <a:lnTo>
                      <a:pt x="581" y="721"/>
                    </a:lnTo>
                    <a:lnTo>
                      <a:pt x="581" y="722"/>
                    </a:lnTo>
                    <a:lnTo>
                      <a:pt x="581" y="721"/>
                    </a:lnTo>
                    <a:lnTo>
                      <a:pt x="581" y="722"/>
                    </a:lnTo>
                    <a:lnTo>
                      <a:pt x="580" y="722"/>
                    </a:lnTo>
                    <a:lnTo>
                      <a:pt x="580" y="723"/>
                    </a:lnTo>
                    <a:lnTo>
                      <a:pt x="578" y="723"/>
                    </a:lnTo>
                    <a:lnTo>
                      <a:pt x="577" y="723"/>
                    </a:lnTo>
                    <a:lnTo>
                      <a:pt x="576" y="723"/>
                    </a:lnTo>
                    <a:lnTo>
                      <a:pt x="576" y="725"/>
                    </a:lnTo>
                    <a:lnTo>
                      <a:pt x="574" y="725"/>
                    </a:lnTo>
                    <a:lnTo>
                      <a:pt x="574" y="723"/>
                    </a:lnTo>
                    <a:lnTo>
                      <a:pt x="573" y="723"/>
                    </a:lnTo>
                    <a:lnTo>
                      <a:pt x="573" y="725"/>
                    </a:lnTo>
                    <a:lnTo>
                      <a:pt x="573" y="723"/>
                    </a:lnTo>
                    <a:lnTo>
                      <a:pt x="573" y="725"/>
                    </a:lnTo>
                    <a:lnTo>
                      <a:pt x="572" y="725"/>
                    </a:lnTo>
                    <a:lnTo>
                      <a:pt x="570" y="725"/>
                    </a:lnTo>
                    <a:lnTo>
                      <a:pt x="570" y="723"/>
                    </a:lnTo>
                    <a:lnTo>
                      <a:pt x="569" y="723"/>
                    </a:lnTo>
                    <a:lnTo>
                      <a:pt x="568" y="723"/>
                    </a:lnTo>
                    <a:lnTo>
                      <a:pt x="567" y="723"/>
                    </a:lnTo>
                    <a:lnTo>
                      <a:pt x="565" y="723"/>
                    </a:lnTo>
                    <a:lnTo>
                      <a:pt x="564" y="723"/>
                    </a:lnTo>
                    <a:lnTo>
                      <a:pt x="563" y="723"/>
                    </a:lnTo>
                    <a:lnTo>
                      <a:pt x="563" y="722"/>
                    </a:lnTo>
                    <a:lnTo>
                      <a:pt x="563" y="723"/>
                    </a:lnTo>
                    <a:lnTo>
                      <a:pt x="561" y="722"/>
                    </a:lnTo>
                    <a:lnTo>
                      <a:pt x="560" y="722"/>
                    </a:lnTo>
                    <a:lnTo>
                      <a:pt x="560" y="723"/>
                    </a:lnTo>
                    <a:lnTo>
                      <a:pt x="559" y="723"/>
                    </a:lnTo>
                    <a:lnTo>
                      <a:pt x="559" y="722"/>
                    </a:lnTo>
                    <a:lnTo>
                      <a:pt x="559" y="721"/>
                    </a:lnTo>
                    <a:lnTo>
                      <a:pt x="557" y="721"/>
                    </a:lnTo>
                    <a:lnTo>
                      <a:pt x="557" y="720"/>
                    </a:lnTo>
                    <a:lnTo>
                      <a:pt x="557" y="718"/>
                    </a:lnTo>
                    <a:lnTo>
                      <a:pt x="556" y="717"/>
                    </a:lnTo>
                    <a:lnTo>
                      <a:pt x="557" y="717"/>
                    </a:lnTo>
                    <a:lnTo>
                      <a:pt x="557" y="716"/>
                    </a:lnTo>
                    <a:lnTo>
                      <a:pt x="557" y="714"/>
                    </a:lnTo>
                    <a:lnTo>
                      <a:pt x="557" y="713"/>
                    </a:lnTo>
                    <a:lnTo>
                      <a:pt x="557" y="712"/>
                    </a:lnTo>
                    <a:lnTo>
                      <a:pt x="557" y="710"/>
                    </a:lnTo>
                    <a:lnTo>
                      <a:pt x="557" y="709"/>
                    </a:lnTo>
                    <a:lnTo>
                      <a:pt x="557" y="708"/>
                    </a:lnTo>
                    <a:lnTo>
                      <a:pt x="557" y="706"/>
                    </a:lnTo>
                    <a:lnTo>
                      <a:pt x="556" y="706"/>
                    </a:lnTo>
                    <a:lnTo>
                      <a:pt x="556" y="705"/>
                    </a:lnTo>
                    <a:lnTo>
                      <a:pt x="556" y="704"/>
                    </a:lnTo>
                    <a:lnTo>
                      <a:pt x="556" y="703"/>
                    </a:lnTo>
                    <a:lnTo>
                      <a:pt x="556" y="701"/>
                    </a:lnTo>
                    <a:lnTo>
                      <a:pt x="556" y="700"/>
                    </a:lnTo>
                    <a:lnTo>
                      <a:pt x="556" y="699"/>
                    </a:lnTo>
                    <a:lnTo>
                      <a:pt x="556" y="697"/>
                    </a:lnTo>
                    <a:lnTo>
                      <a:pt x="556" y="696"/>
                    </a:lnTo>
                    <a:lnTo>
                      <a:pt x="557" y="696"/>
                    </a:lnTo>
                    <a:lnTo>
                      <a:pt x="557" y="695"/>
                    </a:lnTo>
                    <a:lnTo>
                      <a:pt x="559" y="695"/>
                    </a:lnTo>
                    <a:lnTo>
                      <a:pt x="559" y="693"/>
                    </a:lnTo>
                    <a:lnTo>
                      <a:pt x="559" y="692"/>
                    </a:lnTo>
                    <a:lnTo>
                      <a:pt x="559" y="691"/>
                    </a:lnTo>
                    <a:lnTo>
                      <a:pt x="557" y="691"/>
                    </a:lnTo>
                    <a:lnTo>
                      <a:pt x="557" y="689"/>
                    </a:lnTo>
                    <a:lnTo>
                      <a:pt x="557" y="688"/>
                    </a:lnTo>
                    <a:lnTo>
                      <a:pt x="556" y="688"/>
                    </a:lnTo>
                    <a:lnTo>
                      <a:pt x="556" y="687"/>
                    </a:lnTo>
                    <a:lnTo>
                      <a:pt x="556" y="686"/>
                    </a:lnTo>
                    <a:lnTo>
                      <a:pt x="555" y="686"/>
                    </a:lnTo>
                    <a:lnTo>
                      <a:pt x="555" y="684"/>
                    </a:lnTo>
                    <a:lnTo>
                      <a:pt x="553" y="684"/>
                    </a:lnTo>
                    <a:lnTo>
                      <a:pt x="553" y="683"/>
                    </a:lnTo>
                    <a:lnTo>
                      <a:pt x="552" y="683"/>
                    </a:lnTo>
                    <a:lnTo>
                      <a:pt x="552" y="682"/>
                    </a:lnTo>
                    <a:lnTo>
                      <a:pt x="552" y="680"/>
                    </a:lnTo>
                    <a:lnTo>
                      <a:pt x="544" y="668"/>
                    </a:lnTo>
                    <a:lnTo>
                      <a:pt x="540" y="663"/>
                    </a:lnTo>
                    <a:lnTo>
                      <a:pt x="534" y="651"/>
                    </a:lnTo>
                    <a:lnTo>
                      <a:pt x="532" y="650"/>
                    </a:lnTo>
                    <a:lnTo>
                      <a:pt x="531" y="645"/>
                    </a:lnTo>
                    <a:lnTo>
                      <a:pt x="526" y="638"/>
                    </a:lnTo>
                    <a:lnTo>
                      <a:pt x="523" y="637"/>
                    </a:lnTo>
                    <a:lnTo>
                      <a:pt x="523" y="636"/>
                    </a:lnTo>
                    <a:lnTo>
                      <a:pt x="521" y="634"/>
                    </a:lnTo>
                    <a:lnTo>
                      <a:pt x="521" y="627"/>
                    </a:lnTo>
                    <a:lnTo>
                      <a:pt x="518" y="625"/>
                    </a:lnTo>
                    <a:lnTo>
                      <a:pt x="518" y="624"/>
                    </a:lnTo>
                    <a:lnTo>
                      <a:pt x="518" y="623"/>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56" name="Freeform 43">
                <a:extLst>
                  <a:ext uri="{FF2B5EF4-FFF2-40B4-BE49-F238E27FC236}">
                    <a16:creationId xmlns:a16="http://schemas.microsoft.com/office/drawing/2014/main" id="{5F5DBC68-A667-0315-2F20-3B96939DAEE1}"/>
                  </a:ext>
                </a:extLst>
              </p:cNvPr>
              <p:cNvSpPr>
                <a:spLocks/>
              </p:cNvSpPr>
              <p:nvPr/>
            </p:nvSpPr>
            <p:spPr bwMode="auto">
              <a:xfrm>
                <a:off x="2946" y="1203"/>
                <a:ext cx="512" cy="264"/>
              </a:xfrm>
              <a:custGeom>
                <a:avLst/>
                <a:gdLst>
                  <a:gd name="T0" fmla="*/ 466 w 512"/>
                  <a:gd name="T1" fmla="*/ 204 h 264"/>
                  <a:gd name="T2" fmla="*/ 471 w 512"/>
                  <a:gd name="T3" fmla="*/ 194 h 264"/>
                  <a:gd name="T4" fmla="*/ 474 w 512"/>
                  <a:gd name="T5" fmla="*/ 185 h 264"/>
                  <a:gd name="T6" fmla="*/ 471 w 512"/>
                  <a:gd name="T7" fmla="*/ 174 h 264"/>
                  <a:gd name="T8" fmla="*/ 473 w 512"/>
                  <a:gd name="T9" fmla="*/ 169 h 264"/>
                  <a:gd name="T10" fmla="*/ 473 w 512"/>
                  <a:gd name="T11" fmla="*/ 160 h 264"/>
                  <a:gd name="T12" fmla="*/ 480 w 512"/>
                  <a:gd name="T13" fmla="*/ 151 h 264"/>
                  <a:gd name="T14" fmla="*/ 491 w 512"/>
                  <a:gd name="T15" fmla="*/ 144 h 264"/>
                  <a:gd name="T16" fmla="*/ 499 w 512"/>
                  <a:gd name="T17" fmla="*/ 137 h 264"/>
                  <a:gd name="T18" fmla="*/ 501 w 512"/>
                  <a:gd name="T19" fmla="*/ 134 h 264"/>
                  <a:gd name="T20" fmla="*/ 511 w 512"/>
                  <a:gd name="T21" fmla="*/ 111 h 264"/>
                  <a:gd name="T22" fmla="*/ 495 w 512"/>
                  <a:gd name="T23" fmla="*/ 82 h 264"/>
                  <a:gd name="T24" fmla="*/ 479 w 512"/>
                  <a:gd name="T25" fmla="*/ 81 h 264"/>
                  <a:gd name="T26" fmla="*/ 463 w 512"/>
                  <a:gd name="T27" fmla="*/ 69 h 264"/>
                  <a:gd name="T28" fmla="*/ 449 w 512"/>
                  <a:gd name="T29" fmla="*/ 62 h 264"/>
                  <a:gd name="T30" fmla="*/ 431 w 512"/>
                  <a:gd name="T31" fmla="*/ 51 h 264"/>
                  <a:gd name="T32" fmla="*/ 411 w 512"/>
                  <a:gd name="T33" fmla="*/ 50 h 264"/>
                  <a:gd name="T34" fmla="*/ 393 w 512"/>
                  <a:gd name="T35" fmla="*/ 54 h 264"/>
                  <a:gd name="T36" fmla="*/ 386 w 512"/>
                  <a:gd name="T37" fmla="*/ 72 h 264"/>
                  <a:gd name="T38" fmla="*/ 369 w 512"/>
                  <a:gd name="T39" fmla="*/ 82 h 264"/>
                  <a:gd name="T40" fmla="*/ 347 w 512"/>
                  <a:gd name="T41" fmla="*/ 81 h 264"/>
                  <a:gd name="T42" fmla="*/ 330 w 512"/>
                  <a:gd name="T43" fmla="*/ 77 h 264"/>
                  <a:gd name="T44" fmla="*/ 317 w 512"/>
                  <a:gd name="T45" fmla="*/ 94 h 264"/>
                  <a:gd name="T46" fmla="*/ 295 w 512"/>
                  <a:gd name="T47" fmla="*/ 93 h 264"/>
                  <a:gd name="T48" fmla="*/ 272 w 512"/>
                  <a:gd name="T49" fmla="*/ 88 h 264"/>
                  <a:gd name="T50" fmla="*/ 258 w 512"/>
                  <a:gd name="T51" fmla="*/ 105 h 264"/>
                  <a:gd name="T52" fmla="*/ 253 w 512"/>
                  <a:gd name="T53" fmla="*/ 126 h 264"/>
                  <a:gd name="T54" fmla="*/ 255 w 512"/>
                  <a:gd name="T55" fmla="*/ 153 h 264"/>
                  <a:gd name="T56" fmla="*/ 250 w 512"/>
                  <a:gd name="T57" fmla="*/ 181 h 264"/>
                  <a:gd name="T58" fmla="*/ 266 w 512"/>
                  <a:gd name="T59" fmla="*/ 202 h 264"/>
                  <a:gd name="T60" fmla="*/ 289 w 512"/>
                  <a:gd name="T61" fmla="*/ 199 h 264"/>
                  <a:gd name="T62" fmla="*/ 299 w 512"/>
                  <a:gd name="T63" fmla="*/ 211 h 264"/>
                  <a:gd name="T64" fmla="*/ 297 w 512"/>
                  <a:gd name="T65" fmla="*/ 232 h 264"/>
                  <a:gd name="T66" fmla="*/ 280 w 512"/>
                  <a:gd name="T67" fmla="*/ 233 h 264"/>
                  <a:gd name="T68" fmla="*/ 263 w 512"/>
                  <a:gd name="T69" fmla="*/ 225 h 264"/>
                  <a:gd name="T70" fmla="*/ 240 w 512"/>
                  <a:gd name="T71" fmla="*/ 245 h 264"/>
                  <a:gd name="T72" fmla="*/ 209 w 512"/>
                  <a:gd name="T73" fmla="*/ 260 h 264"/>
                  <a:gd name="T74" fmla="*/ 191 w 512"/>
                  <a:gd name="T75" fmla="*/ 262 h 264"/>
                  <a:gd name="T76" fmla="*/ 173 w 512"/>
                  <a:gd name="T77" fmla="*/ 263 h 264"/>
                  <a:gd name="T78" fmla="*/ 160 w 512"/>
                  <a:gd name="T79" fmla="*/ 253 h 264"/>
                  <a:gd name="T80" fmla="*/ 155 w 512"/>
                  <a:gd name="T81" fmla="*/ 238 h 264"/>
                  <a:gd name="T82" fmla="*/ 144 w 512"/>
                  <a:gd name="T83" fmla="*/ 228 h 264"/>
                  <a:gd name="T84" fmla="*/ 135 w 512"/>
                  <a:gd name="T85" fmla="*/ 217 h 264"/>
                  <a:gd name="T86" fmla="*/ 119 w 512"/>
                  <a:gd name="T87" fmla="*/ 213 h 264"/>
                  <a:gd name="T88" fmla="*/ 114 w 512"/>
                  <a:gd name="T89" fmla="*/ 196 h 264"/>
                  <a:gd name="T90" fmla="*/ 113 w 512"/>
                  <a:gd name="T91" fmla="*/ 182 h 264"/>
                  <a:gd name="T92" fmla="*/ 103 w 512"/>
                  <a:gd name="T93" fmla="*/ 168 h 264"/>
                  <a:gd name="T94" fmla="*/ 94 w 512"/>
                  <a:gd name="T95" fmla="*/ 154 h 264"/>
                  <a:gd name="T96" fmla="*/ 92 w 512"/>
                  <a:gd name="T97" fmla="*/ 137 h 264"/>
                  <a:gd name="T98" fmla="*/ 86 w 512"/>
                  <a:gd name="T99" fmla="*/ 126 h 264"/>
                  <a:gd name="T100" fmla="*/ 73 w 512"/>
                  <a:gd name="T101" fmla="*/ 114 h 264"/>
                  <a:gd name="T102" fmla="*/ 68 w 512"/>
                  <a:gd name="T103" fmla="*/ 99 h 264"/>
                  <a:gd name="T104" fmla="*/ 55 w 512"/>
                  <a:gd name="T105" fmla="*/ 88 h 264"/>
                  <a:gd name="T106" fmla="*/ 47 w 512"/>
                  <a:gd name="T107" fmla="*/ 71 h 264"/>
                  <a:gd name="T108" fmla="*/ 34 w 512"/>
                  <a:gd name="T109" fmla="*/ 62 h 264"/>
                  <a:gd name="T110" fmla="*/ 22 w 512"/>
                  <a:gd name="T111" fmla="*/ 50 h 264"/>
                  <a:gd name="T112" fmla="*/ 5 w 512"/>
                  <a:gd name="T113" fmla="*/ 45 h 264"/>
                  <a:gd name="T114" fmla="*/ 8 w 512"/>
                  <a:gd name="T115" fmla="*/ 34 h 264"/>
                  <a:gd name="T116" fmla="*/ 7 w 512"/>
                  <a:gd name="T117" fmla="*/ 21 h 264"/>
                  <a:gd name="T118" fmla="*/ 4 w 512"/>
                  <a:gd name="T119" fmla="*/ 4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12" h="264">
                    <a:moveTo>
                      <a:pt x="466" y="215"/>
                    </a:moveTo>
                    <a:lnTo>
                      <a:pt x="466" y="213"/>
                    </a:lnTo>
                    <a:lnTo>
                      <a:pt x="466" y="212"/>
                    </a:lnTo>
                    <a:lnTo>
                      <a:pt x="465" y="212"/>
                    </a:lnTo>
                    <a:lnTo>
                      <a:pt x="465" y="211"/>
                    </a:lnTo>
                    <a:lnTo>
                      <a:pt x="466" y="211"/>
                    </a:lnTo>
                    <a:lnTo>
                      <a:pt x="465" y="211"/>
                    </a:lnTo>
                    <a:lnTo>
                      <a:pt x="465" y="209"/>
                    </a:lnTo>
                    <a:lnTo>
                      <a:pt x="466" y="209"/>
                    </a:lnTo>
                    <a:lnTo>
                      <a:pt x="465" y="209"/>
                    </a:lnTo>
                    <a:lnTo>
                      <a:pt x="465" y="208"/>
                    </a:lnTo>
                    <a:lnTo>
                      <a:pt x="465" y="209"/>
                    </a:lnTo>
                    <a:lnTo>
                      <a:pt x="465" y="208"/>
                    </a:lnTo>
                    <a:lnTo>
                      <a:pt x="465" y="207"/>
                    </a:lnTo>
                    <a:lnTo>
                      <a:pt x="466" y="207"/>
                    </a:lnTo>
                    <a:lnTo>
                      <a:pt x="466" y="206"/>
                    </a:lnTo>
                    <a:lnTo>
                      <a:pt x="466" y="204"/>
                    </a:lnTo>
                    <a:lnTo>
                      <a:pt x="465" y="206"/>
                    </a:lnTo>
                    <a:lnTo>
                      <a:pt x="465" y="204"/>
                    </a:lnTo>
                    <a:lnTo>
                      <a:pt x="465" y="203"/>
                    </a:lnTo>
                    <a:lnTo>
                      <a:pt x="466" y="203"/>
                    </a:lnTo>
                    <a:lnTo>
                      <a:pt x="466" y="202"/>
                    </a:lnTo>
                    <a:lnTo>
                      <a:pt x="466" y="200"/>
                    </a:lnTo>
                    <a:lnTo>
                      <a:pt x="466" y="199"/>
                    </a:lnTo>
                    <a:lnTo>
                      <a:pt x="467" y="199"/>
                    </a:lnTo>
                    <a:lnTo>
                      <a:pt x="469" y="199"/>
                    </a:lnTo>
                    <a:lnTo>
                      <a:pt x="469" y="198"/>
                    </a:lnTo>
                    <a:lnTo>
                      <a:pt x="470" y="198"/>
                    </a:lnTo>
                    <a:lnTo>
                      <a:pt x="470" y="196"/>
                    </a:lnTo>
                    <a:lnTo>
                      <a:pt x="470" y="195"/>
                    </a:lnTo>
                    <a:lnTo>
                      <a:pt x="470" y="194"/>
                    </a:lnTo>
                    <a:lnTo>
                      <a:pt x="471" y="194"/>
                    </a:lnTo>
                    <a:lnTo>
                      <a:pt x="471" y="192"/>
                    </a:lnTo>
                    <a:lnTo>
                      <a:pt x="471" y="194"/>
                    </a:lnTo>
                    <a:lnTo>
                      <a:pt x="471" y="192"/>
                    </a:lnTo>
                    <a:lnTo>
                      <a:pt x="471" y="191"/>
                    </a:lnTo>
                    <a:lnTo>
                      <a:pt x="473" y="191"/>
                    </a:lnTo>
                    <a:lnTo>
                      <a:pt x="471" y="191"/>
                    </a:lnTo>
                    <a:lnTo>
                      <a:pt x="471" y="190"/>
                    </a:lnTo>
                    <a:lnTo>
                      <a:pt x="471" y="188"/>
                    </a:lnTo>
                    <a:lnTo>
                      <a:pt x="470" y="188"/>
                    </a:lnTo>
                    <a:lnTo>
                      <a:pt x="470" y="187"/>
                    </a:lnTo>
                    <a:lnTo>
                      <a:pt x="471" y="187"/>
                    </a:lnTo>
                    <a:lnTo>
                      <a:pt x="471" y="186"/>
                    </a:lnTo>
                    <a:lnTo>
                      <a:pt x="471" y="187"/>
                    </a:lnTo>
                    <a:lnTo>
                      <a:pt x="471" y="186"/>
                    </a:lnTo>
                    <a:lnTo>
                      <a:pt x="473" y="186"/>
                    </a:lnTo>
                    <a:lnTo>
                      <a:pt x="473" y="185"/>
                    </a:lnTo>
                    <a:lnTo>
                      <a:pt x="474" y="185"/>
                    </a:lnTo>
                    <a:lnTo>
                      <a:pt x="473" y="185"/>
                    </a:lnTo>
                    <a:lnTo>
                      <a:pt x="474" y="185"/>
                    </a:lnTo>
                    <a:lnTo>
                      <a:pt x="474" y="183"/>
                    </a:lnTo>
                    <a:lnTo>
                      <a:pt x="473" y="183"/>
                    </a:lnTo>
                    <a:lnTo>
                      <a:pt x="473" y="182"/>
                    </a:lnTo>
                    <a:lnTo>
                      <a:pt x="474" y="182"/>
                    </a:lnTo>
                    <a:lnTo>
                      <a:pt x="473" y="182"/>
                    </a:lnTo>
                    <a:lnTo>
                      <a:pt x="473" y="181"/>
                    </a:lnTo>
                    <a:lnTo>
                      <a:pt x="473" y="179"/>
                    </a:lnTo>
                    <a:lnTo>
                      <a:pt x="471" y="179"/>
                    </a:lnTo>
                    <a:lnTo>
                      <a:pt x="473" y="179"/>
                    </a:lnTo>
                    <a:lnTo>
                      <a:pt x="473" y="178"/>
                    </a:lnTo>
                    <a:lnTo>
                      <a:pt x="471" y="178"/>
                    </a:lnTo>
                    <a:lnTo>
                      <a:pt x="473" y="177"/>
                    </a:lnTo>
                    <a:lnTo>
                      <a:pt x="473" y="175"/>
                    </a:lnTo>
                    <a:lnTo>
                      <a:pt x="471" y="175"/>
                    </a:lnTo>
                    <a:lnTo>
                      <a:pt x="473" y="175"/>
                    </a:lnTo>
                    <a:lnTo>
                      <a:pt x="471" y="175"/>
                    </a:lnTo>
                    <a:lnTo>
                      <a:pt x="471" y="174"/>
                    </a:lnTo>
                    <a:lnTo>
                      <a:pt x="473" y="174"/>
                    </a:lnTo>
                    <a:lnTo>
                      <a:pt x="473" y="173"/>
                    </a:lnTo>
                    <a:lnTo>
                      <a:pt x="473" y="174"/>
                    </a:lnTo>
                    <a:lnTo>
                      <a:pt x="473" y="173"/>
                    </a:lnTo>
                    <a:lnTo>
                      <a:pt x="471" y="173"/>
                    </a:lnTo>
                    <a:lnTo>
                      <a:pt x="473" y="173"/>
                    </a:lnTo>
                    <a:lnTo>
                      <a:pt x="471" y="173"/>
                    </a:lnTo>
                    <a:lnTo>
                      <a:pt x="471" y="171"/>
                    </a:lnTo>
                    <a:lnTo>
                      <a:pt x="473" y="171"/>
                    </a:lnTo>
                    <a:lnTo>
                      <a:pt x="471" y="171"/>
                    </a:lnTo>
                    <a:lnTo>
                      <a:pt x="473" y="171"/>
                    </a:lnTo>
                    <a:lnTo>
                      <a:pt x="473" y="170"/>
                    </a:lnTo>
                    <a:lnTo>
                      <a:pt x="473" y="169"/>
                    </a:lnTo>
                    <a:lnTo>
                      <a:pt x="473" y="170"/>
                    </a:lnTo>
                    <a:lnTo>
                      <a:pt x="473" y="169"/>
                    </a:lnTo>
                    <a:lnTo>
                      <a:pt x="474" y="169"/>
                    </a:lnTo>
                    <a:lnTo>
                      <a:pt x="473" y="169"/>
                    </a:lnTo>
                    <a:lnTo>
                      <a:pt x="473" y="168"/>
                    </a:lnTo>
                    <a:lnTo>
                      <a:pt x="471" y="168"/>
                    </a:lnTo>
                    <a:lnTo>
                      <a:pt x="471" y="166"/>
                    </a:lnTo>
                    <a:lnTo>
                      <a:pt x="470" y="166"/>
                    </a:lnTo>
                    <a:lnTo>
                      <a:pt x="471" y="166"/>
                    </a:lnTo>
                    <a:lnTo>
                      <a:pt x="470" y="166"/>
                    </a:lnTo>
                    <a:lnTo>
                      <a:pt x="470" y="165"/>
                    </a:lnTo>
                    <a:lnTo>
                      <a:pt x="471" y="165"/>
                    </a:lnTo>
                    <a:lnTo>
                      <a:pt x="470" y="165"/>
                    </a:lnTo>
                    <a:lnTo>
                      <a:pt x="470" y="164"/>
                    </a:lnTo>
                    <a:lnTo>
                      <a:pt x="471" y="164"/>
                    </a:lnTo>
                    <a:lnTo>
                      <a:pt x="470" y="164"/>
                    </a:lnTo>
                    <a:lnTo>
                      <a:pt x="471" y="164"/>
                    </a:lnTo>
                    <a:lnTo>
                      <a:pt x="471" y="162"/>
                    </a:lnTo>
                    <a:lnTo>
                      <a:pt x="471" y="161"/>
                    </a:lnTo>
                    <a:lnTo>
                      <a:pt x="471" y="160"/>
                    </a:lnTo>
                    <a:lnTo>
                      <a:pt x="473" y="160"/>
                    </a:lnTo>
                    <a:lnTo>
                      <a:pt x="471" y="160"/>
                    </a:lnTo>
                    <a:lnTo>
                      <a:pt x="471" y="158"/>
                    </a:lnTo>
                    <a:lnTo>
                      <a:pt x="473" y="158"/>
                    </a:lnTo>
                    <a:lnTo>
                      <a:pt x="473" y="157"/>
                    </a:lnTo>
                    <a:lnTo>
                      <a:pt x="474" y="157"/>
                    </a:lnTo>
                    <a:lnTo>
                      <a:pt x="474" y="156"/>
                    </a:lnTo>
                    <a:lnTo>
                      <a:pt x="475" y="156"/>
                    </a:lnTo>
                    <a:lnTo>
                      <a:pt x="475" y="154"/>
                    </a:lnTo>
                    <a:lnTo>
                      <a:pt x="477" y="154"/>
                    </a:lnTo>
                    <a:lnTo>
                      <a:pt x="477" y="153"/>
                    </a:lnTo>
                    <a:lnTo>
                      <a:pt x="478" y="153"/>
                    </a:lnTo>
                    <a:lnTo>
                      <a:pt x="479" y="153"/>
                    </a:lnTo>
                    <a:lnTo>
                      <a:pt x="479" y="152"/>
                    </a:lnTo>
                    <a:lnTo>
                      <a:pt x="479" y="153"/>
                    </a:lnTo>
                    <a:lnTo>
                      <a:pt x="480" y="153"/>
                    </a:lnTo>
                    <a:lnTo>
                      <a:pt x="480" y="152"/>
                    </a:lnTo>
                    <a:lnTo>
                      <a:pt x="480" y="151"/>
                    </a:lnTo>
                    <a:lnTo>
                      <a:pt x="482" y="151"/>
                    </a:lnTo>
                    <a:lnTo>
                      <a:pt x="483" y="151"/>
                    </a:lnTo>
                    <a:lnTo>
                      <a:pt x="484" y="151"/>
                    </a:lnTo>
                    <a:lnTo>
                      <a:pt x="484" y="149"/>
                    </a:lnTo>
                    <a:lnTo>
                      <a:pt x="484" y="148"/>
                    </a:lnTo>
                    <a:lnTo>
                      <a:pt x="484" y="147"/>
                    </a:lnTo>
                    <a:lnTo>
                      <a:pt x="486" y="147"/>
                    </a:lnTo>
                    <a:lnTo>
                      <a:pt x="486" y="145"/>
                    </a:lnTo>
                    <a:lnTo>
                      <a:pt x="487" y="145"/>
                    </a:lnTo>
                    <a:lnTo>
                      <a:pt x="488" y="145"/>
                    </a:lnTo>
                    <a:lnTo>
                      <a:pt x="488" y="144"/>
                    </a:lnTo>
                    <a:lnTo>
                      <a:pt x="488" y="145"/>
                    </a:lnTo>
                    <a:lnTo>
                      <a:pt x="488" y="144"/>
                    </a:lnTo>
                    <a:lnTo>
                      <a:pt x="490" y="144"/>
                    </a:lnTo>
                    <a:lnTo>
                      <a:pt x="490" y="145"/>
                    </a:lnTo>
                    <a:lnTo>
                      <a:pt x="490" y="144"/>
                    </a:lnTo>
                    <a:lnTo>
                      <a:pt x="491" y="144"/>
                    </a:lnTo>
                    <a:lnTo>
                      <a:pt x="492" y="144"/>
                    </a:lnTo>
                    <a:lnTo>
                      <a:pt x="492" y="145"/>
                    </a:lnTo>
                    <a:lnTo>
                      <a:pt x="492" y="144"/>
                    </a:lnTo>
                    <a:lnTo>
                      <a:pt x="494" y="144"/>
                    </a:lnTo>
                    <a:lnTo>
                      <a:pt x="495" y="144"/>
                    </a:lnTo>
                    <a:lnTo>
                      <a:pt x="495" y="143"/>
                    </a:lnTo>
                    <a:lnTo>
                      <a:pt x="494" y="143"/>
                    </a:lnTo>
                    <a:lnTo>
                      <a:pt x="495" y="143"/>
                    </a:lnTo>
                    <a:lnTo>
                      <a:pt x="495" y="141"/>
                    </a:lnTo>
                    <a:lnTo>
                      <a:pt x="494" y="141"/>
                    </a:lnTo>
                    <a:lnTo>
                      <a:pt x="494" y="140"/>
                    </a:lnTo>
                    <a:lnTo>
                      <a:pt x="494" y="139"/>
                    </a:lnTo>
                    <a:lnTo>
                      <a:pt x="495" y="139"/>
                    </a:lnTo>
                    <a:lnTo>
                      <a:pt x="496" y="139"/>
                    </a:lnTo>
                    <a:lnTo>
                      <a:pt x="497" y="139"/>
                    </a:lnTo>
                    <a:lnTo>
                      <a:pt x="497" y="137"/>
                    </a:lnTo>
                    <a:lnTo>
                      <a:pt x="499" y="137"/>
                    </a:lnTo>
                    <a:lnTo>
                      <a:pt x="499" y="136"/>
                    </a:lnTo>
                    <a:lnTo>
                      <a:pt x="500" y="136"/>
                    </a:lnTo>
                    <a:lnTo>
                      <a:pt x="500" y="137"/>
                    </a:lnTo>
                    <a:lnTo>
                      <a:pt x="501" y="137"/>
                    </a:lnTo>
                    <a:lnTo>
                      <a:pt x="501" y="139"/>
                    </a:lnTo>
                    <a:lnTo>
                      <a:pt x="500" y="139"/>
                    </a:lnTo>
                    <a:lnTo>
                      <a:pt x="500" y="140"/>
                    </a:lnTo>
                    <a:lnTo>
                      <a:pt x="501" y="140"/>
                    </a:lnTo>
                    <a:lnTo>
                      <a:pt x="503" y="140"/>
                    </a:lnTo>
                    <a:lnTo>
                      <a:pt x="503" y="139"/>
                    </a:lnTo>
                    <a:lnTo>
                      <a:pt x="504" y="139"/>
                    </a:lnTo>
                    <a:lnTo>
                      <a:pt x="504" y="137"/>
                    </a:lnTo>
                    <a:lnTo>
                      <a:pt x="504" y="136"/>
                    </a:lnTo>
                    <a:lnTo>
                      <a:pt x="504" y="135"/>
                    </a:lnTo>
                    <a:lnTo>
                      <a:pt x="504" y="134"/>
                    </a:lnTo>
                    <a:lnTo>
                      <a:pt x="503" y="134"/>
                    </a:lnTo>
                    <a:lnTo>
                      <a:pt x="501" y="134"/>
                    </a:lnTo>
                    <a:lnTo>
                      <a:pt x="501" y="132"/>
                    </a:lnTo>
                    <a:lnTo>
                      <a:pt x="501" y="131"/>
                    </a:lnTo>
                    <a:lnTo>
                      <a:pt x="501" y="130"/>
                    </a:lnTo>
                    <a:lnTo>
                      <a:pt x="503" y="130"/>
                    </a:lnTo>
                    <a:lnTo>
                      <a:pt x="503" y="131"/>
                    </a:lnTo>
                    <a:lnTo>
                      <a:pt x="503" y="130"/>
                    </a:lnTo>
                    <a:lnTo>
                      <a:pt x="504" y="130"/>
                    </a:lnTo>
                    <a:lnTo>
                      <a:pt x="505" y="130"/>
                    </a:lnTo>
                    <a:lnTo>
                      <a:pt x="505" y="131"/>
                    </a:lnTo>
                    <a:lnTo>
                      <a:pt x="505" y="130"/>
                    </a:lnTo>
                    <a:lnTo>
                      <a:pt x="507" y="128"/>
                    </a:lnTo>
                    <a:lnTo>
                      <a:pt x="508" y="127"/>
                    </a:lnTo>
                    <a:lnTo>
                      <a:pt x="508" y="126"/>
                    </a:lnTo>
                    <a:lnTo>
                      <a:pt x="511" y="122"/>
                    </a:lnTo>
                    <a:lnTo>
                      <a:pt x="512" y="118"/>
                    </a:lnTo>
                    <a:lnTo>
                      <a:pt x="512" y="117"/>
                    </a:lnTo>
                    <a:lnTo>
                      <a:pt x="511" y="111"/>
                    </a:lnTo>
                    <a:lnTo>
                      <a:pt x="511" y="107"/>
                    </a:lnTo>
                    <a:lnTo>
                      <a:pt x="511" y="105"/>
                    </a:lnTo>
                    <a:lnTo>
                      <a:pt x="511" y="102"/>
                    </a:lnTo>
                    <a:lnTo>
                      <a:pt x="511" y="99"/>
                    </a:lnTo>
                    <a:lnTo>
                      <a:pt x="509" y="97"/>
                    </a:lnTo>
                    <a:lnTo>
                      <a:pt x="509" y="94"/>
                    </a:lnTo>
                    <a:lnTo>
                      <a:pt x="511" y="92"/>
                    </a:lnTo>
                    <a:lnTo>
                      <a:pt x="509" y="89"/>
                    </a:lnTo>
                    <a:lnTo>
                      <a:pt x="511" y="81"/>
                    </a:lnTo>
                    <a:lnTo>
                      <a:pt x="508" y="81"/>
                    </a:lnTo>
                    <a:lnTo>
                      <a:pt x="505" y="81"/>
                    </a:lnTo>
                    <a:lnTo>
                      <a:pt x="503" y="81"/>
                    </a:lnTo>
                    <a:lnTo>
                      <a:pt x="501" y="81"/>
                    </a:lnTo>
                    <a:lnTo>
                      <a:pt x="500" y="81"/>
                    </a:lnTo>
                    <a:lnTo>
                      <a:pt x="499" y="81"/>
                    </a:lnTo>
                    <a:lnTo>
                      <a:pt x="496" y="81"/>
                    </a:lnTo>
                    <a:lnTo>
                      <a:pt x="495" y="82"/>
                    </a:lnTo>
                    <a:lnTo>
                      <a:pt x="494" y="82"/>
                    </a:lnTo>
                    <a:lnTo>
                      <a:pt x="494" y="84"/>
                    </a:lnTo>
                    <a:lnTo>
                      <a:pt x="492" y="84"/>
                    </a:lnTo>
                    <a:lnTo>
                      <a:pt x="491" y="84"/>
                    </a:lnTo>
                    <a:lnTo>
                      <a:pt x="491" y="85"/>
                    </a:lnTo>
                    <a:lnTo>
                      <a:pt x="490" y="85"/>
                    </a:lnTo>
                    <a:lnTo>
                      <a:pt x="488" y="85"/>
                    </a:lnTo>
                    <a:lnTo>
                      <a:pt x="487" y="85"/>
                    </a:lnTo>
                    <a:lnTo>
                      <a:pt x="487" y="84"/>
                    </a:lnTo>
                    <a:lnTo>
                      <a:pt x="486" y="84"/>
                    </a:lnTo>
                    <a:lnTo>
                      <a:pt x="484" y="84"/>
                    </a:lnTo>
                    <a:lnTo>
                      <a:pt x="484" y="82"/>
                    </a:lnTo>
                    <a:lnTo>
                      <a:pt x="483" y="82"/>
                    </a:lnTo>
                    <a:lnTo>
                      <a:pt x="482" y="82"/>
                    </a:lnTo>
                    <a:lnTo>
                      <a:pt x="480" y="82"/>
                    </a:lnTo>
                    <a:lnTo>
                      <a:pt x="480" y="81"/>
                    </a:lnTo>
                    <a:lnTo>
                      <a:pt x="479" y="81"/>
                    </a:lnTo>
                    <a:lnTo>
                      <a:pt x="478" y="81"/>
                    </a:lnTo>
                    <a:lnTo>
                      <a:pt x="478" y="80"/>
                    </a:lnTo>
                    <a:lnTo>
                      <a:pt x="477" y="80"/>
                    </a:lnTo>
                    <a:lnTo>
                      <a:pt x="475" y="80"/>
                    </a:lnTo>
                    <a:lnTo>
                      <a:pt x="474" y="80"/>
                    </a:lnTo>
                    <a:lnTo>
                      <a:pt x="474" y="79"/>
                    </a:lnTo>
                    <a:lnTo>
                      <a:pt x="473" y="79"/>
                    </a:lnTo>
                    <a:lnTo>
                      <a:pt x="471" y="77"/>
                    </a:lnTo>
                    <a:lnTo>
                      <a:pt x="470" y="77"/>
                    </a:lnTo>
                    <a:lnTo>
                      <a:pt x="469" y="76"/>
                    </a:lnTo>
                    <a:lnTo>
                      <a:pt x="469" y="75"/>
                    </a:lnTo>
                    <a:lnTo>
                      <a:pt x="467" y="75"/>
                    </a:lnTo>
                    <a:lnTo>
                      <a:pt x="467" y="73"/>
                    </a:lnTo>
                    <a:lnTo>
                      <a:pt x="466" y="72"/>
                    </a:lnTo>
                    <a:lnTo>
                      <a:pt x="465" y="71"/>
                    </a:lnTo>
                    <a:lnTo>
                      <a:pt x="463" y="71"/>
                    </a:lnTo>
                    <a:lnTo>
                      <a:pt x="463" y="69"/>
                    </a:lnTo>
                    <a:lnTo>
                      <a:pt x="463" y="68"/>
                    </a:lnTo>
                    <a:lnTo>
                      <a:pt x="462" y="68"/>
                    </a:lnTo>
                    <a:lnTo>
                      <a:pt x="462" y="67"/>
                    </a:lnTo>
                    <a:lnTo>
                      <a:pt x="461" y="67"/>
                    </a:lnTo>
                    <a:lnTo>
                      <a:pt x="460" y="67"/>
                    </a:lnTo>
                    <a:lnTo>
                      <a:pt x="458" y="67"/>
                    </a:lnTo>
                    <a:lnTo>
                      <a:pt x="457" y="67"/>
                    </a:lnTo>
                    <a:lnTo>
                      <a:pt x="456" y="67"/>
                    </a:lnTo>
                    <a:lnTo>
                      <a:pt x="454" y="67"/>
                    </a:lnTo>
                    <a:lnTo>
                      <a:pt x="454" y="65"/>
                    </a:lnTo>
                    <a:lnTo>
                      <a:pt x="453" y="65"/>
                    </a:lnTo>
                    <a:lnTo>
                      <a:pt x="452" y="65"/>
                    </a:lnTo>
                    <a:lnTo>
                      <a:pt x="452" y="64"/>
                    </a:lnTo>
                    <a:lnTo>
                      <a:pt x="450" y="64"/>
                    </a:lnTo>
                    <a:lnTo>
                      <a:pt x="450" y="63"/>
                    </a:lnTo>
                    <a:lnTo>
                      <a:pt x="449" y="63"/>
                    </a:lnTo>
                    <a:lnTo>
                      <a:pt x="449" y="62"/>
                    </a:lnTo>
                    <a:lnTo>
                      <a:pt x="448" y="62"/>
                    </a:lnTo>
                    <a:lnTo>
                      <a:pt x="448" y="60"/>
                    </a:lnTo>
                    <a:lnTo>
                      <a:pt x="446" y="60"/>
                    </a:lnTo>
                    <a:lnTo>
                      <a:pt x="445" y="59"/>
                    </a:lnTo>
                    <a:lnTo>
                      <a:pt x="444" y="59"/>
                    </a:lnTo>
                    <a:lnTo>
                      <a:pt x="443" y="58"/>
                    </a:lnTo>
                    <a:lnTo>
                      <a:pt x="441" y="56"/>
                    </a:lnTo>
                    <a:lnTo>
                      <a:pt x="441" y="55"/>
                    </a:lnTo>
                    <a:lnTo>
                      <a:pt x="440" y="55"/>
                    </a:lnTo>
                    <a:lnTo>
                      <a:pt x="439" y="54"/>
                    </a:lnTo>
                    <a:lnTo>
                      <a:pt x="437" y="54"/>
                    </a:lnTo>
                    <a:lnTo>
                      <a:pt x="436" y="52"/>
                    </a:lnTo>
                    <a:lnTo>
                      <a:pt x="435" y="52"/>
                    </a:lnTo>
                    <a:lnTo>
                      <a:pt x="433" y="52"/>
                    </a:lnTo>
                    <a:lnTo>
                      <a:pt x="433" y="51"/>
                    </a:lnTo>
                    <a:lnTo>
                      <a:pt x="432" y="51"/>
                    </a:lnTo>
                    <a:lnTo>
                      <a:pt x="431" y="51"/>
                    </a:lnTo>
                    <a:lnTo>
                      <a:pt x="431" y="50"/>
                    </a:lnTo>
                    <a:lnTo>
                      <a:pt x="429" y="50"/>
                    </a:lnTo>
                    <a:lnTo>
                      <a:pt x="428" y="50"/>
                    </a:lnTo>
                    <a:lnTo>
                      <a:pt x="427" y="50"/>
                    </a:lnTo>
                    <a:lnTo>
                      <a:pt x="425" y="50"/>
                    </a:lnTo>
                    <a:lnTo>
                      <a:pt x="424" y="50"/>
                    </a:lnTo>
                    <a:lnTo>
                      <a:pt x="423" y="48"/>
                    </a:lnTo>
                    <a:lnTo>
                      <a:pt x="422" y="48"/>
                    </a:lnTo>
                    <a:lnTo>
                      <a:pt x="420" y="48"/>
                    </a:lnTo>
                    <a:lnTo>
                      <a:pt x="419" y="48"/>
                    </a:lnTo>
                    <a:lnTo>
                      <a:pt x="418" y="48"/>
                    </a:lnTo>
                    <a:lnTo>
                      <a:pt x="416" y="48"/>
                    </a:lnTo>
                    <a:lnTo>
                      <a:pt x="415" y="48"/>
                    </a:lnTo>
                    <a:lnTo>
                      <a:pt x="415" y="50"/>
                    </a:lnTo>
                    <a:lnTo>
                      <a:pt x="414" y="50"/>
                    </a:lnTo>
                    <a:lnTo>
                      <a:pt x="412" y="50"/>
                    </a:lnTo>
                    <a:lnTo>
                      <a:pt x="411" y="50"/>
                    </a:lnTo>
                    <a:lnTo>
                      <a:pt x="411" y="51"/>
                    </a:lnTo>
                    <a:lnTo>
                      <a:pt x="410" y="51"/>
                    </a:lnTo>
                    <a:lnTo>
                      <a:pt x="408" y="51"/>
                    </a:lnTo>
                    <a:lnTo>
                      <a:pt x="407" y="51"/>
                    </a:lnTo>
                    <a:lnTo>
                      <a:pt x="406" y="51"/>
                    </a:lnTo>
                    <a:lnTo>
                      <a:pt x="405" y="51"/>
                    </a:lnTo>
                    <a:lnTo>
                      <a:pt x="403" y="51"/>
                    </a:lnTo>
                    <a:lnTo>
                      <a:pt x="402" y="51"/>
                    </a:lnTo>
                    <a:lnTo>
                      <a:pt x="401" y="51"/>
                    </a:lnTo>
                    <a:lnTo>
                      <a:pt x="399" y="51"/>
                    </a:lnTo>
                    <a:lnTo>
                      <a:pt x="398" y="51"/>
                    </a:lnTo>
                    <a:lnTo>
                      <a:pt x="397" y="51"/>
                    </a:lnTo>
                    <a:lnTo>
                      <a:pt x="397" y="52"/>
                    </a:lnTo>
                    <a:lnTo>
                      <a:pt x="395" y="52"/>
                    </a:lnTo>
                    <a:lnTo>
                      <a:pt x="394" y="52"/>
                    </a:lnTo>
                    <a:lnTo>
                      <a:pt x="394" y="54"/>
                    </a:lnTo>
                    <a:lnTo>
                      <a:pt x="393" y="54"/>
                    </a:lnTo>
                    <a:lnTo>
                      <a:pt x="393" y="55"/>
                    </a:lnTo>
                    <a:lnTo>
                      <a:pt x="391" y="55"/>
                    </a:lnTo>
                    <a:lnTo>
                      <a:pt x="391" y="56"/>
                    </a:lnTo>
                    <a:lnTo>
                      <a:pt x="391" y="58"/>
                    </a:lnTo>
                    <a:lnTo>
                      <a:pt x="390" y="58"/>
                    </a:lnTo>
                    <a:lnTo>
                      <a:pt x="390" y="59"/>
                    </a:lnTo>
                    <a:lnTo>
                      <a:pt x="389" y="59"/>
                    </a:lnTo>
                    <a:lnTo>
                      <a:pt x="389" y="60"/>
                    </a:lnTo>
                    <a:lnTo>
                      <a:pt x="389" y="62"/>
                    </a:lnTo>
                    <a:lnTo>
                      <a:pt x="389" y="63"/>
                    </a:lnTo>
                    <a:lnTo>
                      <a:pt x="389" y="64"/>
                    </a:lnTo>
                    <a:lnTo>
                      <a:pt x="388" y="65"/>
                    </a:lnTo>
                    <a:lnTo>
                      <a:pt x="388" y="67"/>
                    </a:lnTo>
                    <a:lnTo>
                      <a:pt x="388" y="68"/>
                    </a:lnTo>
                    <a:lnTo>
                      <a:pt x="388" y="69"/>
                    </a:lnTo>
                    <a:lnTo>
                      <a:pt x="386" y="71"/>
                    </a:lnTo>
                    <a:lnTo>
                      <a:pt x="386" y="72"/>
                    </a:lnTo>
                    <a:lnTo>
                      <a:pt x="386" y="73"/>
                    </a:lnTo>
                    <a:lnTo>
                      <a:pt x="386" y="75"/>
                    </a:lnTo>
                    <a:lnTo>
                      <a:pt x="385" y="76"/>
                    </a:lnTo>
                    <a:lnTo>
                      <a:pt x="385" y="77"/>
                    </a:lnTo>
                    <a:lnTo>
                      <a:pt x="384" y="77"/>
                    </a:lnTo>
                    <a:lnTo>
                      <a:pt x="384" y="79"/>
                    </a:lnTo>
                    <a:lnTo>
                      <a:pt x="382" y="79"/>
                    </a:lnTo>
                    <a:lnTo>
                      <a:pt x="381" y="79"/>
                    </a:lnTo>
                    <a:lnTo>
                      <a:pt x="381" y="80"/>
                    </a:lnTo>
                    <a:lnTo>
                      <a:pt x="380" y="80"/>
                    </a:lnTo>
                    <a:lnTo>
                      <a:pt x="378" y="80"/>
                    </a:lnTo>
                    <a:lnTo>
                      <a:pt x="377" y="81"/>
                    </a:lnTo>
                    <a:lnTo>
                      <a:pt x="376" y="81"/>
                    </a:lnTo>
                    <a:lnTo>
                      <a:pt x="374" y="81"/>
                    </a:lnTo>
                    <a:lnTo>
                      <a:pt x="373" y="81"/>
                    </a:lnTo>
                    <a:lnTo>
                      <a:pt x="371" y="82"/>
                    </a:lnTo>
                    <a:lnTo>
                      <a:pt x="369" y="82"/>
                    </a:lnTo>
                    <a:lnTo>
                      <a:pt x="368" y="82"/>
                    </a:lnTo>
                    <a:lnTo>
                      <a:pt x="368" y="81"/>
                    </a:lnTo>
                    <a:lnTo>
                      <a:pt x="367" y="81"/>
                    </a:lnTo>
                    <a:lnTo>
                      <a:pt x="365" y="81"/>
                    </a:lnTo>
                    <a:lnTo>
                      <a:pt x="363" y="81"/>
                    </a:lnTo>
                    <a:lnTo>
                      <a:pt x="361" y="81"/>
                    </a:lnTo>
                    <a:lnTo>
                      <a:pt x="360" y="81"/>
                    </a:lnTo>
                    <a:lnTo>
                      <a:pt x="360" y="82"/>
                    </a:lnTo>
                    <a:lnTo>
                      <a:pt x="359" y="81"/>
                    </a:lnTo>
                    <a:lnTo>
                      <a:pt x="356" y="81"/>
                    </a:lnTo>
                    <a:lnTo>
                      <a:pt x="355" y="81"/>
                    </a:lnTo>
                    <a:lnTo>
                      <a:pt x="353" y="81"/>
                    </a:lnTo>
                    <a:lnTo>
                      <a:pt x="352" y="81"/>
                    </a:lnTo>
                    <a:lnTo>
                      <a:pt x="351" y="81"/>
                    </a:lnTo>
                    <a:lnTo>
                      <a:pt x="350" y="81"/>
                    </a:lnTo>
                    <a:lnTo>
                      <a:pt x="348" y="81"/>
                    </a:lnTo>
                    <a:lnTo>
                      <a:pt x="347" y="81"/>
                    </a:lnTo>
                    <a:lnTo>
                      <a:pt x="346" y="81"/>
                    </a:lnTo>
                    <a:lnTo>
                      <a:pt x="344" y="80"/>
                    </a:lnTo>
                    <a:lnTo>
                      <a:pt x="343" y="80"/>
                    </a:lnTo>
                    <a:lnTo>
                      <a:pt x="342" y="79"/>
                    </a:lnTo>
                    <a:lnTo>
                      <a:pt x="340" y="79"/>
                    </a:lnTo>
                    <a:lnTo>
                      <a:pt x="340" y="77"/>
                    </a:lnTo>
                    <a:lnTo>
                      <a:pt x="339" y="77"/>
                    </a:lnTo>
                    <a:lnTo>
                      <a:pt x="339" y="76"/>
                    </a:lnTo>
                    <a:lnTo>
                      <a:pt x="338" y="76"/>
                    </a:lnTo>
                    <a:lnTo>
                      <a:pt x="336" y="76"/>
                    </a:lnTo>
                    <a:lnTo>
                      <a:pt x="335" y="76"/>
                    </a:lnTo>
                    <a:lnTo>
                      <a:pt x="335" y="75"/>
                    </a:lnTo>
                    <a:lnTo>
                      <a:pt x="334" y="76"/>
                    </a:lnTo>
                    <a:lnTo>
                      <a:pt x="333" y="76"/>
                    </a:lnTo>
                    <a:lnTo>
                      <a:pt x="333" y="77"/>
                    </a:lnTo>
                    <a:lnTo>
                      <a:pt x="331" y="77"/>
                    </a:lnTo>
                    <a:lnTo>
                      <a:pt x="330" y="77"/>
                    </a:lnTo>
                    <a:lnTo>
                      <a:pt x="329" y="79"/>
                    </a:lnTo>
                    <a:lnTo>
                      <a:pt x="327" y="79"/>
                    </a:lnTo>
                    <a:lnTo>
                      <a:pt x="327" y="80"/>
                    </a:lnTo>
                    <a:lnTo>
                      <a:pt x="326" y="81"/>
                    </a:lnTo>
                    <a:lnTo>
                      <a:pt x="326" y="82"/>
                    </a:lnTo>
                    <a:lnTo>
                      <a:pt x="326" y="84"/>
                    </a:lnTo>
                    <a:lnTo>
                      <a:pt x="326" y="85"/>
                    </a:lnTo>
                    <a:lnTo>
                      <a:pt x="326" y="86"/>
                    </a:lnTo>
                    <a:lnTo>
                      <a:pt x="326" y="88"/>
                    </a:lnTo>
                    <a:lnTo>
                      <a:pt x="326" y="89"/>
                    </a:lnTo>
                    <a:lnTo>
                      <a:pt x="325" y="90"/>
                    </a:lnTo>
                    <a:lnTo>
                      <a:pt x="323" y="93"/>
                    </a:lnTo>
                    <a:lnTo>
                      <a:pt x="322" y="93"/>
                    </a:lnTo>
                    <a:lnTo>
                      <a:pt x="322" y="94"/>
                    </a:lnTo>
                    <a:lnTo>
                      <a:pt x="321" y="94"/>
                    </a:lnTo>
                    <a:lnTo>
                      <a:pt x="319" y="94"/>
                    </a:lnTo>
                    <a:lnTo>
                      <a:pt x="317" y="94"/>
                    </a:lnTo>
                    <a:lnTo>
                      <a:pt x="317" y="96"/>
                    </a:lnTo>
                    <a:lnTo>
                      <a:pt x="316" y="96"/>
                    </a:lnTo>
                    <a:lnTo>
                      <a:pt x="314" y="97"/>
                    </a:lnTo>
                    <a:lnTo>
                      <a:pt x="313" y="97"/>
                    </a:lnTo>
                    <a:lnTo>
                      <a:pt x="312" y="98"/>
                    </a:lnTo>
                    <a:lnTo>
                      <a:pt x="310" y="98"/>
                    </a:lnTo>
                    <a:lnTo>
                      <a:pt x="309" y="99"/>
                    </a:lnTo>
                    <a:lnTo>
                      <a:pt x="306" y="99"/>
                    </a:lnTo>
                    <a:lnTo>
                      <a:pt x="305" y="99"/>
                    </a:lnTo>
                    <a:lnTo>
                      <a:pt x="302" y="98"/>
                    </a:lnTo>
                    <a:lnTo>
                      <a:pt x="301" y="98"/>
                    </a:lnTo>
                    <a:lnTo>
                      <a:pt x="300" y="97"/>
                    </a:lnTo>
                    <a:lnTo>
                      <a:pt x="299" y="97"/>
                    </a:lnTo>
                    <a:lnTo>
                      <a:pt x="297" y="96"/>
                    </a:lnTo>
                    <a:lnTo>
                      <a:pt x="297" y="94"/>
                    </a:lnTo>
                    <a:lnTo>
                      <a:pt x="296" y="94"/>
                    </a:lnTo>
                    <a:lnTo>
                      <a:pt x="295" y="93"/>
                    </a:lnTo>
                    <a:lnTo>
                      <a:pt x="293" y="93"/>
                    </a:lnTo>
                    <a:lnTo>
                      <a:pt x="292" y="92"/>
                    </a:lnTo>
                    <a:lnTo>
                      <a:pt x="291" y="92"/>
                    </a:lnTo>
                    <a:lnTo>
                      <a:pt x="289" y="90"/>
                    </a:lnTo>
                    <a:lnTo>
                      <a:pt x="287" y="89"/>
                    </a:lnTo>
                    <a:lnTo>
                      <a:pt x="285" y="89"/>
                    </a:lnTo>
                    <a:lnTo>
                      <a:pt x="284" y="88"/>
                    </a:lnTo>
                    <a:lnTo>
                      <a:pt x="283" y="88"/>
                    </a:lnTo>
                    <a:lnTo>
                      <a:pt x="281" y="88"/>
                    </a:lnTo>
                    <a:lnTo>
                      <a:pt x="281" y="86"/>
                    </a:lnTo>
                    <a:lnTo>
                      <a:pt x="280" y="86"/>
                    </a:lnTo>
                    <a:lnTo>
                      <a:pt x="279" y="86"/>
                    </a:lnTo>
                    <a:lnTo>
                      <a:pt x="278" y="88"/>
                    </a:lnTo>
                    <a:lnTo>
                      <a:pt x="276" y="88"/>
                    </a:lnTo>
                    <a:lnTo>
                      <a:pt x="275" y="88"/>
                    </a:lnTo>
                    <a:lnTo>
                      <a:pt x="274" y="86"/>
                    </a:lnTo>
                    <a:lnTo>
                      <a:pt x="272" y="88"/>
                    </a:lnTo>
                    <a:lnTo>
                      <a:pt x="271" y="88"/>
                    </a:lnTo>
                    <a:lnTo>
                      <a:pt x="270" y="88"/>
                    </a:lnTo>
                    <a:lnTo>
                      <a:pt x="267" y="89"/>
                    </a:lnTo>
                    <a:lnTo>
                      <a:pt x="266" y="90"/>
                    </a:lnTo>
                    <a:lnTo>
                      <a:pt x="264" y="92"/>
                    </a:lnTo>
                    <a:lnTo>
                      <a:pt x="263" y="93"/>
                    </a:lnTo>
                    <a:lnTo>
                      <a:pt x="262" y="94"/>
                    </a:lnTo>
                    <a:lnTo>
                      <a:pt x="262" y="96"/>
                    </a:lnTo>
                    <a:lnTo>
                      <a:pt x="261" y="96"/>
                    </a:lnTo>
                    <a:lnTo>
                      <a:pt x="261" y="97"/>
                    </a:lnTo>
                    <a:lnTo>
                      <a:pt x="261" y="98"/>
                    </a:lnTo>
                    <a:lnTo>
                      <a:pt x="261" y="99"/>
                    </a:lnTo>
                    <a:lnTo>
                      <a:pt x="259" y="101"/>
                    </a:lnTo>
                    <a:lnTo>
                      <a:pt x="259" y="102"/>
                    </a:lnTo>
                    <a:lnTo>
                      <a:pt x="258" y="102"/>
                    </a:lnTo>
                    <a:lnTo>
                      <a:pt x="258" y="103"/>
                    </a:lnTo>
                    <a:lnTo>
                      <a:pt x="258" y="105"/>
                    </a:lnTo>
                    <a:lnTo>
                      <a:pt x="258" y="106"/>
                    </a:lnTo>
                    <a:lnTo>
                      <a:pt x="257" y="106"/>
                    </a:lnTo>
                    <a:lnTo>
                      <a:pt x="257" y="107"/>
                    </a:lnTo>
                    <a:lnTo>
                      <a:pt x="257" y="109"/>
                    </a:lnTo>
                    <a:lnTo>
                      <a:pt x="255" y="110"/>
                    </a:lnTo>
                    <a:lnTo>
                      <a:pt x="255" y="111"/>
                    </a:lnTo>
                    <a:lnTo>
                      <a:pt x="255" y="113"/>
                    </a:lnTo>
                    <a:lnTo>
                      <a:pt x="254" y="114"/>
                    </a:lnTo>
                    <a:lnTo>
                      <a:pt x="254" y="115"/>
                    </a:lnTo>
                    <a:lnTo>
                      <a:pt x="254" y="117"/>
                    </a:lnTo>
                    <a:lnTo>
                      <a:pt x="254" y="118"/>
                    </a:lnTo>
                    <a:lnTo>
                      <a:pt x="254" y="119"/>
                    </a:lnTo>
                    <a:lnTo>
                      <a:pt x="254" y="120"/>
                    </a:lnTo>
                    <a:lnTo>
                      <a:pt x="254" y="122"/>
                    </a:lnTo>
                    <a:lnTo>
                      <a:pt x="254" y="123"/>
                    </a:lnTo>
                    <a:lnTo>
                      <a:pt x="253" y="124"/>
                    </a:lnTo>
                    <a:lnTo>
                      <a:pt x="253" y="126"/>
                    </a:lnTo>
                    <a:lnTo>
                      <a:pt x="253" y="127"/>
                    </a:lnTo>
                    <a:lnTo>
                      <a:pt x="251" y="128"/>
                    </a:lnTo>
                    <a:lnTo>
                      <a:pt x="253" y="130"/>
                    </a:lnTo>
                    <a:lnTo>
                      <a:pt x="253" y="132"/>
                    </a:lnTo>
                    <a:lnTo>
                      <a:pt x="253" y="134"/>
                    </a:lnTo>
                    <a:lnTo>
                      <a:pt x="253" y="135"/>
                    </a:lnTo>
                    <a:lnTo>
                      <a:pt x="253" y="136"/>
                    </a:lnTo>
                    <a:lnTo>
                      <a:pt x="254" y="137"/>
                    </a:lnTo>
                    <a:lnTo>
                      <a:pt x="254" y="139"/>
                    </a:lnTo>
                    <a:lnTo>
                      <a:pt x="255" y="143"/>
                    </a:lnTo>
                    <a:lnTo>
                      <a:pt x="255" y="147"/>
                    </a:lnTo>
                    <a:lnTo>
                      <a:pt x="257" y="147"/>
                    </a:lnTo>
                    <a:lnTo>
                      <a:pt x="257" y="148"/>
                    </a:lnTo>
                    <a:lnTo>
                      <a:pt x="257" y="149"/>
                    </a:lnTo>
                    <a:lnTo>
                      <a:pt x="257" y="151"/>
                    </a:lnTo>
                    <a:lnTo>
                      <a:pt x="257" y="153"/>
                    </a:lnTo>
                    <a:lnTo>
                      <a:pt x="255" y="153"/>
                    </a:lnTo>
                    <a:lnTo>
                      <a:pt x="255" y="154"/>
                    </a:lnTo>
                    <a:lnTo>
                      <a:pt x="254" y="158"/>
                    </a:lnTo>
                    <a:lnTo>
                      <a:pt x="251" y="160"/>
                    </a:lnTo>
                    <a:lnTo>
                      <a:pt x="250" y="160"/>
                    </a:lnTo>
                    <a:lnTo>
                      <a:pt x="250" y="161"/>
                    </a:lnTo>
                    <a:lnTo>
                      <a:pt x="249" y="161"/>
                    </a:lnTo>
                    <a:lnTo>
                      <a:pt x="249" y="162"/>
                    </a:lnTo>
                    <a:lnTo>
                      <a:pt x="247" y="164"/>
                    </a:lnTo>
                    <a:lnTo>
                      <a:pt x="247" y="165"/>
                    </a:lnTo>
                    <a:lnTo>
                      <a:pt x="247" y="166"/>
                    </a:lnTo>
                    <a:lnTo>
                      <a:pt x="247" y="170"/>
                    </a:lnTo>
                    <a:lnTo>
                      <a:pt x="249" y="174"/>
                    </a:lnTo>
                    <a:lnTo>
                      <a:pt x="249" y="175"/>
                    </a:lnTo>
                    <a:lnTo>
                      <a:pt x="249" y="177"/>
                    </a:lnTo>
                    <a:lnTo>
                      <a:pt x="249" y="178"/>
                    </a:lnTo>
                    <a:lnTo>
                      <a:pt x="249" y="179"/>
                    </a:lnTo>
                    <a:lnTo>
                      <a:pt x="250" y="181"/>
                    </a:lnTo>
                    <a:lnTo>
                      <a:pt x="250" y="182"/>
                    </a:lnTo>
                    <a:lnTo>
                      <a:pt x="251" y="185"/>
                    </a:lnTo>
                    <a:lnTo>
                      <a:pt x="253" y="186"/>
                    </a:lnTo>
                    <a:lnTo>
                      <a:pt x="253" y="187"/>
                    </a:lnTo>
                    <a:lnTo>
                      <a:pt x="254" y="187"/>
                    </a:lnTo>
                    <a:lnTo>
                      <a:pt x="254" y="188"/>
                    </a:lnTo>
                    <a:lnTo>
                      <a:pt x="254" y="190"/>
                    </a:lnTo>
                    <a:lnTo>
                      <a:pt x="255" y="192"/>
                    </a:lnTo>
                    <a:lnTo>
                      <a:pt x="257" y="194"/>
                    </a:lnTo>
                    <a:lnTo>
                      <a:pt x="257" y="195"/>
                    </a:lnTo>
                    <a:lnTo>
                      <a:pt x="258" y="196"/>
                    </a:lnTo>
                    <a:lnTo>
                      <a:pt x="259" y="198"/>
                    </a:lnTo>
                    <a:lnTo>
                      <a:pt x="261" y="199"/>
                    </a:lnTo>
                    <a:lnTo>
                      <a:pt x="262" y="200"/>
                    </a:lnTo>
                    <a:lnTo>
                      <a:pt x="263" y="200"/>
                    </a:lnTo>
                    <a:lnTo>
                      <a:pt x="264" y="200"/>
                    </a:lnTo>
                    <a:lnTo>
                      <a:pt x="266" y="202"/>
                    </a:lnTo>
                    <a:lnTo>
                      <a:pt x="270" y="202"/>
                    </a:lnTo>
                    <a:lnTo>
                      <a:pt x="271" y="200"/>
                    </a:lnTo>
                    <a:lnTo>
                      <a:pt x="272" y="200"/>
                    </a:lnTo>
                    <a:lnTo>
                      <a:pt x="274" y="200"/>
                    </a:lnTo>
                    <a:lnTo>
                      <a:pt x="275" y="200"/>
                    </a:lnTo>
                    <a:lnTo>
                      <a:pt x="276" y="199"/>
                    </a:lnTo>
                    <a:lnTo>
                      <a:pt x="278" y="199"/>
                    </a:lnTo>
                    <a:lnTo>
                      <a:pt x="279" y="199"/>
                    </a:lnTo>
                    <a:lnTo>
                      <a:pt x="279" y="198"/>
                    </a:lnTo>
                    <a:lnTo>
                      <a:pt x="280" y="198"/>
                    </a:lnTo>
                    <a:lnTo>
                      <a:pt x="281" y="198"/>
                    </a:lnTo>
                    <a:lnTo>
                      <a:pt x="283" y="198"/>
                    </a:lnTo>
                    <a:lnTo>
                      <a:pt x="284" y="198"/>
                    </a:lnTo>
                    <a:lnTo>
                      <a:pt x="287" y="198"/>
                    </a:lnTo>
                    <a:lnTo>
                      <a:pt x="288" y="198"/>
                    </a:lnTo>
                    <a:lnTo>
                      <a:pt x="288" y="199"/>
                    </a:lnTo>
                    <a:lnTo>
                      <a:pt x="289" y="199"/>
                    </a:lnTo>
                    <a:lnTo>
                      <a:pt x="291" y="200"/>
                    </a:lnTo>
                    <a:lnTo>
                      <a:pt x="292" y="202"/>
                    </a:lnTo>
                    <a:lnTo>
                      <a:pt x="293" y="202"/>
                    </a:lnTo>
                    <a:lnTo>
                      <a:pt x="293" y="203"/>
                    </a:lnTo>
                    <a:lnTo>
                      <a:pt x="295" y="203"/>
                    </a:lnTo>
                    <a:lnTo>
                      <a:pt x="296" y="203"/>
                    </a:lnTo>
                    <a:lnTo>
                      <a:pt x="296" y="204"/>
                    </a:lnTo>
                    <a:lnTo>
                      <a:pt x="296" y="206"/>
                    </a:lnTo>
                    <a:lnTo>
                      <a:pt x="297" y="206"/>
                    </a:lnTo>
                    <a:lnTo>
                      <a:pt x="296" y="206"/>
                    </a:lnTo>
                    <a:lnTo>
                      <a:pt x="297" y="206"/>
                    </a:lnTo>
                    <a:lnTo>
                      <a:pt x="296" y="206"/>
                    </a:lnTo>
                    <a:lnTo>
                      <a:pt x="297" y="206"/>
                    </a:lnTo>
                    <a:lnTo>
                      <a:pt x="297" y="207"/>
                    </a:lnTo>
                    <a:lnTo>
                      <a:pt x="297" y="208"/>
                    </a:lnTo>
                    <a:lnTo>
                      <a:pt x="297" y="209"/>
                    </a:lnTo>
                    <a:lnTo>
                      <a:pt x="299" y="211"/>
                    </a:lnTo>
                    <a:lnTo>
                      <a:pt x="300" y="213"/>
                    </a:lnTo>
                    <a:lnTo>
                      <a:pt x="301" y="215"/>
                    </a:lnTo>
                    <a:lnTo>
                      <a:pt x="301" y="216"/>
                    </a:lnTo>
                    <a:lnTo>
                      <a:pt x="302" y="216"/>
                    </a:lnTo>
                    <a:lnTo>
                      <a:pt x="302" y="217"/>
                    </a:lnTo>
                    <a:lnTo>
                      <a:pt x="304" y="219"/>
                    </a:lnTo>
                    <a:lnTo>
                      <a:pt x="304" y="220"/>
                    </a:lnTo>
                    <a:lnTo>
                      <a:pt x="304" y="221"/>
                    </a:lnTo>
                    <a:lnTo>
                      <a:pt x="304" y="223"/>
                    </a:lnTo>
                    <a:lnTo>
                      <a:pt x="304" y="224"/>
                    </a:lnTo>
                    <a:lnTo>
                      <a:pt x="304" y="225"/>
                    </a:lnTo>
                    <a:lnTo>
                      <a:pt x="302" y="225"/>
                    </a:lnTo>
                    <a:lnTo>
                      <a:pt x="302" y="226"/>
                    </a:lnTo>
                    <a:lnTo>
                      <a:pt x="301" y="228"/>
                    </a:lnTo>
                    <a:lnTo>
                      <a:pt x="300" y="229"/>
                    </a:lnTo>
                    <a:lnTo>
                      <a:pt x="299" y="230"/>
                    </a:lnTo>
                    <a:lnTo>
                      <a:pt x="297" y="232"/>
                    </a:lnTo>
                    <a:lnTo>
                      <a:pt x="297" y="233"/>
                    </a:lnTo>
                    <a:lnTo>
                      <a:pt x="296" y="233"/>
                    </a:lnTo>
                    <a:lnTo>
                      <a:pt x="296" y="234"/>
                    </a:lnTo>
                    <a:lnTo>
                      <a:pt x="295" y="234"/>
                    </a:lnTo>
                    <a:lnTo>
                      <a:pt x="295" y="236"/>
                    </a:lnTo>
                    <a:lnTo>
                      <a:pt x="293" y="236"/>
                    </a:lnTo>
                    <a:lnTo>
                      <a:pt x="292" y="236"/>
                    </a:lnTo>
                    <a:lnTo>
                      <a:pt x="291" y="237"/>
                    </a:lnTo>
                    <a:lnTo>
                      <a:pt x="289" y="237"/>
                    </a:lnTo>
                    <a:lnTo>
                      <a:pt x="288" y="237"/>
                    </a:lnTo>
                    <a:lnTo>
                      <a:pt x="287" y="237"/>
                    </a:lnTo>
                    <a:lnTo>
                      <a:pt x="285" y="237"/>
                    </a:lnTo>
                    <a:lnTo>
                      <a:pt x="284" y="236"/>
                    </a:lnTo>
                    <a:lnTo>
                      <a:pt x="283" y="234"/>
                    </a:lnTo>
                    <a:lnTo>
                      <a:pt x="281" y="234"/>
                    </a:lnTo>
                    <a:lnTo>
                      <a:pt x="281" y="233"/>
                    </a:lnTo>
                    <a:lnTo>
                      <a:pt x="280" y="233"/>
                    </a:lnTo>
                    <a:lnTo>
                      <a:pt x="280" y="232"/>
                    </a:lnTo>
                    <a:lnTo>
                      <a:pt x="279" y="232"/>
                    </a:lnTo>
                    <a:lnTo>
                      <a:pt x="278" y="232"/>
                    </a:lnTo>
                    <a:lnTo>
                      <a:pt x="278" y="230"/>
                    </a:lnTo>
                    <a:lnTo>
                      <a:pt x="276" y="230"/>
                    </a:lnTo>
                    <a:lnTo>
                      <a:pt x="275" y="230"/>
                    </a:lnTo>
                    <a:lnTo>
                      <a:pt x="275" y="229"/>
                    </a:lnTo>
                    <a:lnTo>
                      <a:pt x="274" y="229"/>
                    </a:lnTo>
                    <a:lnTo>
                      <a:pt x="272" y="228"/>
                    </a:lnTo>
                    <a:lnTo>
                      <a:pt x="271" y="228"/>
                    </a:lnTo>
                    <a:lnTo>
                      <a:pt x="270" y="228"/>
                    </a:lnTo>
                    <a:lnTo>
                      <a:pt x="270" y="226"/>
                    </a:lnTo>
                    <a:lnTo>
                      <a:pt x="268" y="226"/>
                    </a:lnTo>
                    <a:lnTo>
                      <a:pt x="267" y="226"/>
                    </a:lnTo>
                    <a:lnTo>
                      <a:pt x="266" y="226"/>
                    </a:lnTo>
                    <a:lnTo>
                      <a:pt x="264" y="225"/>
                    </a:lnTo>
                    <a:lnTo>
                      <a:pt x="263" y="225"/>
                    </a:lnTo>
                    <a:lnTo>
                      <a:pt x="262" y="225"/>
                    </a:lnTo>
                    <a:lnTo>
                      <a:pt x="261" y="225"/>
                    </a:lnTo>
                    <a:lnTo>
                      <a:pt x="259" y="225"/>
                    </a:lnTo>
                    <a:lnTo>
                      <a:pt x="254" y="224"/>
                    </a:lnTo>
                    <a:lnTo>
                      <a:pt x="253" y="224"/>
                    </a:lnTo>
                    <a:lnTo>
                      <a:pt x="249" y="229"/>
                    </a:lnTo>
                    <a:lnTo>
                      <a:pt x="247" y="233"/>
                    </a:lnTo>
                    <a:lnTo>
                      <a:pt x="247" y="234"/>
                    </a:lnTo>
                    <a:lnTo>
                      <a:pt x="246" y="236"/>
                    </a:lnTo>
                    <a:lnTo>
                      <a:pt x="245" y="238"/>
                    </a:lnTo>
                    <a:lnTo>
                      <a:pt x="242" y="240"/>
                    </a:lnTo>
                    <a:lnTo>
                      <a:pt x="242" y="241"/>
                    </a:lnTo>
                    <a:lnTo>
                      <a:pt x="241" y="241"/>
                    </a:lnTo>
                    <a:lnTo>
                      <a:pt x="241" y="242"/>
                    </a:lnTo>
                    <a:lnTo>
                      <a:pt x="240" y="242"/>
                    </a:lnTo>
                    <a:lnTo>
                      <a:pt x="240" y="243"/>
                    </a:lnTo>
                    <a:lnTo>
                      <a:pt x="240" y="245"/>
                    </a:lnTo>
                    <a:lnTo>
                      <a:pt x="238" y="249"/>
                    </a:lnTo>
                    <a:lnTo>
                      <a:pt x="237" y="249"/>
                    </a:lnTo>
                    <a:lnTo>
                      <a:pt x="236" y="251"/>
                    </a:lnTo>
                    <a:lnTo>
                      <a:pt x="234" y="253"/>
                    </a:lnTo>
                    <a:lnTo>
                      <a:pt x="233" y="253"/>
                    </a:lnTo>
                    <a:lnTo>
                      <a:pt x="230" y="255"/>
                    </a:lnTo>
                    <a:lnTo>
                      <a:pt x="230" y="257"/>
                    </a:lnTo>
                    <a:lnTo>
                      <a:pt x="229" y="257"/>
                    </a:lnTo>
                    <a:lnTo>
                      <a:pt x="228" y="257"/>
                    </a:lnTo>
                    <a:lnTo>
                      <a:pt x="224" y="258"/>
                    </a:lnTo>
                    <a:lnTo>
                      <a:pt x="220" y="259"/>
                    </a:lnTo>
                    <a:lnTo>
                      <a:pt x="219" y="259"/>
                    </a:lnTo>
                    <a:lnTo>
                      <a:pt x="215" y="260"/>
                    </a:lnTo>
                    <a:lnTo>
                      <a:pt x="213" y="260"/>
                    </a:lnTo>
                    <a:lnTo>
                      <a:pt x="212" y="260"/>
                    </a:lnTo>
                    <a:lnTo>
                      <a:pt x="211" y="260"/>
                    </a:lnTo>
                    <a:lnTo>
                      <a:pt x="209" y="260"/>
                    </a:lnTo>
                    <a:lnTo>
                      <a:pt x="208" y="260"/>
                    </a:lnTo>
                    <a:lnTo>
                      <a:pt x="207" y="260"/>
                    </a:lnTo>
                    <a:lnTo>
                      <a:pt x="206" y="262"/>
                    </a:lnTo>
                    <a:lnTo>
                      <a:pt x="204" y="262"/>
                    </a:lnTo>
                    <a:lnTo>
                      <a:pt x="204" y="263"/>
                    </a:lnTo>
                    <a:lnTo>
                      <a:pt x="203" y="263"/>
                    </a:lnTo>
                    <a:lnTo>
                      <a:pt x="202" y="263"/>
                    </a:lnTo>
                    <a:lnTo>
                      <a:pt x="200" y="263"/>
                    </a:lnTo>
                    <a:lnTo>
                      <a:pt x="199" y="263"/>
                    </a:lnTo>
                    <a:lnTo>
                      <a:pt x="198" y="263"/>
                    </a:lnTo>
                    <a:lnTo>
                      <a:pt x="196" y="263"/>
                    </a:lnTo>
                    <a:lnTo>
                      <a:pt x="195" y="264"/>
                    </a:lnTo>
                    <a:lnTo>
                      <a:pt x="194" y="264"/>
                    </a:lnTo>
                    <a:lnTo>
                      <a:pt x="192" y="264"/>
                    </a:lnTo>
                    <a:lnTo>
                      <a:pt x="192" y="263"/>
                    </a:lnTo>
                    <a:lnTo>
                      <a:pt x="191" y="263"/>
                    </a:lnTo>
                    <a:lnTo>
                      <a:pt x="191" y="262"/>
                    </a:lnTo>
                    <a:lnTo>
                      <a:pt x="190" y="262"/>
                    </a:lnTo>
                    <a:lnTo>
                      <a:pt x="189" y="262"/>
                    </a:lnTo>
                    <a:lnTo>
                      <a:pt x="187" y="262"/>
                    </a:lnTo>
                    <a:lnTo>
                      <a:pt x="186" y="262"/>
                    </a:lnTo>
                    <a:lnTo>
                      <a:pt x="185" y="262"/>
                    </a:lnTo>
                    <a:lnTo>
                      <a:pt x="185" y="260"/>
                    </a:lnTo>
                    <a:lnTo>
                      <a:pt x="183" y="260"/>
                    </a:lnTo>
                    <a:lnTo>
                      <a:pt x="182" y="260"/>
                    </a:lnTo>
                    <a:lnTo>
                      <a:pt x="181" y="260"/>
                    </a:lnTo>
                    <a:lnTo>
                      <a:pt x="179" y="260"/>
                    </a:lnTo>
                    <a:lnTo>
                      <a:pt x="178" y="260"/>
                    </a:lnTo>
                    <a:lnTo>
                      <a:pt x="177" y="260"/>
                    </a:lnTo>
                    <a:lnTo>
                      <a:pt x="175" y="260"/>
                    </a:lnTo>
                    <a:lnTo>
                      <a:pt x="175" y="262"/>
                    </a:lnTo>
                    <a:lnTo>
                      <a:pt x="175" y="263"/>
                    </a:lnTo>
                    <a:lnTo>
                      <a:pt x="174" y="263"/>
                    </a:lnTo>
                    <a:lnTo>
                      <a:pt x="173" y="263"/>
                    </a:lnTo>
                    <a:lnTo>
                      <a:pt x="172" y="263"/>
                    </a:lnTo>
                    <a:lnTo>
                      <a:pt x="170" y="262"/>
                    </a:lnTo>
                    <a:lnTo>
                      <a:pt x="169" y="262"/>
                    </a:lnTo>
                    <a:lnTo>
                      <a:pt x="169" y="260"/>
                    </a:lnTo>
                    <a:lnTo>
                      <a:pt x="169" y="259"/>
                    </a:lnTo>
                    <a:lnTo>
                      <a:pt x="168" y="259"/>
                    </a:lnTo>
                    <a:lnTo>
                      <a:pt x="166" y="259"/>
                    </a:lnTo>
                    <a:lnTo>
                      <a:pt x="166" y="258"/>
                    </a:lnTo>
                    <a:lnTo>
                      <a:pt x="165" y="258"/>
                    </a:lnTo>
                    <a:lnTo>
                      <a:pt x="165" y="257"/>
                    </a:lnTo>
                    <a:lnTo>
                      <a:pt x="165" y="255"/>
                    </a:lnTo>
                    <a:lnTo>
                      <a:pt x="164" y="255"/>
                    </a:lnTo>
                    <a:lnTo>
                      <a:pt x="162" y="255"/>
                    </a:lnTo>
                    <a:lnTo>
                      <a:pt x="161" y="255"/>
                    </a:lnTo>
                    <a:lnTo>
                      <a:pt x="161" y="254"/>
                    </a:lnTo>
                    <a:lnTo>
                      <a:pt x="161" y="253"/>
                    </a:lnTo>
                    <a:lnTo>
                      <a:pt x="160" y="253"/>
                    </a:lnTo>
                    <a:lnTo>
                      <a:pt x="160" y="251"/>
                    </a:lnTo>
                    <a:lnTo>
                      <a:pt x="160" y="250"/>
                    </a:lnTo>
                    <a:lnTo>
                      <a:pt x="160" y="249"/>
                    </a:lnTo>
                    <a:lnTo>
                      <a:pt x="160" y="247"/>
                    </a:lnTo>
                    <a:lnTo>
                      <a:pt x="160" y="246"/>
                    </a:lnTo>
                    <a:lnTo>
                      <a:pt x="160" y="245"/>
                    </a:lnTo>
                    <a:lnTo>
                      <a:pt x="160" y="243"/>
                    </a:lnTo>
                    <a:lnTo>
                      <a:pt x="158" y="243"/>
                    </a:lnTo>
                    <a:lnTo>
                      <a:pt x="158" y="242"/>
                    </a:lnTo>
                    <a:lnTo>
                      <a:pt x="160" y="242"/>
                    </a:lnTo>
                    <a:lnTo>
                      <a:pt x="158" y="242"/>
                    </a:lnTo>
                    <a:lnTo>
                      <a:pt x="158" y="241"/>
                    </a:lnTo>
                    <a:lnTo>
                      <a:pt x="157" y="241"/>
                    </a:lnTo>
                    <a:lnTo>
                      <a:pt x="157" y="240"/>
                    </a:lnTo>
                    <a:lnTo>
                      <a:pt x="156" y="240"/>
                    </a:lnTo>
                    <a:lnTo>
                      <a:pt x="155" y="240"/>
                    </a:lnTo>
                    <a:lnTo>
                      <a:pt x="155" y="238"/>
                    </a:lnTo>
                    <a:lnTo>
                      <a:pt x="153" y="238"/>
                    </a:lnTo>
                    <a:lnTo>
                      <a:pt x="152" y="238"/>
                    </a:lnTo>
                    <a:lnTo>
                      <a:pt x="151" y="238"/>
                    </a:lnTo>
                    <a:lnTo>
                      <a:pt x="151" y="237"/>
                    </a:lnTo>
                    <a:lnTo>
                      <a:pt x="149" y="237"/>
                    </a:lnTo>
                    <a:lnTo>
                      <a:pt x="149" y="236"/>
                    </a:lnTo>
                    <a:lnTo>
                      <a:pt x="148" y="236"/>
                    </a:lnTo>
                    <a:lnTo>
                      <a:pt x="147" y="236"/>
                    </a:lnTo>
                    <a:lnTo>
                      <a:pt x="147" y="234"/>
                    </a:lnTo>
                    <a:lnTo>
                      <a:pt x="145" y="234"/>
                    </a:lnTo>
                    <a:lnTo>
                      <a:pt x="145" y="233"/>
                    </a:lnTo>
                    <a:lnTo>
                      <a:pt x="144" y="233"/>
                    </a:lnTo>
                    <a:lnTo>
                      <a:pt x="144" y="232"/>
                    </a:lnTo>
                    <a:lnTo>
                      <a:pt x="144" y="230"/>
                    </a:lnTo>
                    <a:lnTo>
                      <a:pt x="145" y="230"/>
                    </a:lnTo>
                    <a:lnTo>
                      <a:pt x="145" y="229"/>
                    </a:lnTo>
                    <a:lnTo>
                      <a:pt x="144" y="228"/>
                    </a:lnTo>
                    <a:lnTo>
                      <a:pt x="144" y="226"/>
                    </a:lnTo>
                    <a:lnTo>
                      <a:pt x="143" y="226"/>
                    </a:lnTo>
                    <a:lnTo>
                      <a:pt x="143" y="225"/>
                    </a:lnTo>
                    <a:lnTo>
                      <a:pt x="141" y="225"/>
                    </a:lnTo>
                    <a:lnTo>
                      <a:pt x="141" y="224"/>
                    </a:lnTo>
                    <a:lnTo>
                      <a:pt x="140" y="225"/>
                    </a:lnTo>
                    <a:lnTo>
                      <a:pt x="140" y="224"/>
                    </a:lnTo>
                    <a:lnTo>
                      <a:pt x="139" y="225"/>
                    </a:lnTo>
                    <a:lnTo>
                      <a:pt x="139" y="224"/>
                    </a:lnTo>
                    <a:lnTo>
                      <a:pt x="137" y="224"/>
                    </a:lnTo>
                    <a:lnTo>
                      <a:pt x="137" y="223"/>
                    </a:lnTo>
                    <a:lnTo>
                      <a:pt x="137" y="221"/>
                    </a:lnTo>
                    <a:lnTo>
                      <a:pt x="136" y="221"/>
                    </a:lnTo>
                    <a:lnTo>
                      <a:pt x="136" y="220"/>
                    </a:lnTo>
                    <a:lnTo>
                      <a:pt x="136" y="219"/>
                    </a:lnTo>
                    <a:lnTo>
                      <a:pt x="135" y="219"/>
                    </a:lnTo>
                    <a:lnTo>
                      <a:pt x="135" y="217"/>
                    </a:lnTo>
                    <a:lnTo>
                      <a:pt x="134" y="217"/>
                    </a:lnTo>
                    <a:lnTo>
                      <a:pt x="132" y="217"/>
                    </a:lnTo>
                    <a:lnTo>
                      <a:pt x="132" y="219"/>
                    </a:lnTo>
                    <a:lnTo>
                      <a:pt x="131" y="219"/>
                    </a:lnTo>
                    <a:lnTo>
                      <a:pt x="130" y="219"/>
                    </a:lnTo>
                    <a:lnTo>
                      <a:pt x="128" y="219"/>
                    </a:lnTo>
                    <a:lnTo>
                      <a:pt x="128" y="217"/>
                    </a:lnTo>
                    <a:lnTo>
                      <a:pt x="127" y="217"/>
                    </a:lnTo>
                    <a:lnTo>
                      <a:pt x="127" y="216"/>
                    </a:lnTo>
                    <a:lnTo>
                      <a:pt x="126" y="216"/>
                    </a:lnTo>
                    <a:lnTo>
                      <a:pt x="124" y="216"/>
                    </a:lnTo>
                    <a:lnTo>
                      <a:pt x="124" y="215"/>
                    </a:lnTo>
                    <a:lnTo>
                      <a:pt x="123" y="215"/>
                    </a:lnTo>
                    <a:lnTo>
                      <a:pt x="123" y="213"/>
                    </a:lnTo>
                    <a:lnTo>
                      <a:pt x="122" y="213"/>
                    </a:lnTo>
                    <a:lnTo>
                      <a:pt x="120" y="213"/>
                    </a:lnTo>
                    <a:lnTo>
                      <a:pt x="119" y="213"/>
                    </a:lnTo>
                    <a:lnTo>
                      <a:pt x="118" y="212"/>
                    </a:lnTo>
                    <a:lnTo>
                      <a:pt x="118" y="211"/>
                    </a:lnTo>
                    <a:lnTo>
                      <a:pt x="118" y="209"/>
                    </a:lnTo>
                    <a:lnTo>
                      <a:pt x="118" y="208"/>
                    </a:lnTo>
                    <a:lnTo>
                      <a:pt x="118" y="207"/>
                    </a:lnTo>
                    <a:lnTo>
                      <a:pt x="118" y="206"/>
                    </a:lnTo>
                    <a:lnTo>
                      <a:pt x="119" y="204"/>
                    </a:lnTo>
                    <a:lnTo>
                      <a:pt x="118" y="204"/>
                    </a:lnTo>
                    <a:lnTo>
                      <a:pt x="117" y="204"/>
                    </a:lnTo>
                    <a:lnTo>
                      <a:pt x="117" y="203"/>
                    </a:lnTo>
                    <a:lnTo>
                      <a:pt x="115" y="203"/>
                    </a:lnTo>
                    <a:lnTo>
                      <a:pt x="115" y="202"/>
                    </a:lnTo>
                    <a:lnTo>
                      <a:pt x="115" y="200"/>
                    </a:lnTo>
                    <a:lnTo>
                      <a:pt x="115" y="199"/>
                    </a:lnTo>
                    <a:lnTo>
                      <a:pt x="115" y="198"/>
                    </a:lnTo>
                    <a:lnTo>
                      <a:pt x="115" y="196"/>
                    </a:lnTo>
                    <a:lnTo>
                      <a:pt x="114" y="196"/>
                    </a:lnTo>
                    <a:lnTo>
                      <a:pt x="114" y="195"/>
                    </a:lnTo>
                    <a:lnTo>
                      <a:pt x="113" y="195"/>
                    </a:lnTo>
                    <a:lnTo>
                      <a:pt x="113" y="194"/>
                    </a:lnTo>
                    <a:lnTo>
                      <a:pt x="113" y="192"/>
                    </a:lnTo>
                    <a:lnTo>
                      <a:pt x="111" y="192"/>
                    </a:lnTo>
                    <a:lnTo>
                      <a:pt x="113" y="191"/>
                    </a:lnTo>
                    <a:lnTo>
                      <a:pt x="113" y="190"/>
                    </a:lnTo>
                    <a:lnTo>
                      <a:pt x="114" y="190"/>
                    </a:lnTo>
                    <a:lnTo>
                      <a:pt x="114" y="188"/>
                    </a:lnTo>
                    <a:lnTo>
                      <a:pt x="113" y="188"/>
                    </a:lnTo>
                    <a:lnTo>
                      <a:pt x="113" y="187"/>
                    </a:lnTo>
                    <a:lnTo>
                      <a:pt x="113" y="186"/>
                    </a:lnTo>
                    <a:lnTo>
                      <a:pt x="114" y="186"/>
                    </a:lnTo>
                    <a:lnTo>
                      <a:pt x="114" y="185"/>
                    </a:lnTo>
                    <a:lnTo>
                      <a:pt x="114" y="183"/>
                    </a:lnTo>
                    <a:lnTo>
                      <a:pt x="114" y="182"/>
                    </a:lnTo>
                    <a:lnTo>
                      <a:pt x="113" y="182"/>
                    </a:lnTo>
                    <a:lnTo>
                      <a:pt x="113" y="181"/>
                    </a:lnTo>
                    <a:lnTo>
                      <a:pt x="111" y="181"/>
                    </a:lnTo>
                    <a:lnTo>
                      <a:pt x="111" y="179"/>
                    </a:lnTo>
                    <a:lnTo>
                      <a:pt x="110" y="179"/>
                    </a:lnTo>
                    <a:lnTo>
                      <a:pt x="110" y="178"/>
                    </a:lnTo>
                    <a:lnTo>
                      <a:pt x="110" y="177"/>
                    </a:lnTo>
                    <a:lnTo>
                      <a:pt x="109" y="175"/>
                    </a:lnTo>
                    <a:lnTo>
                      <a:pt x="109" y="174"/>
                    </a:lnTo>
                    <a:lnTo>
                      <a:pt x="107" y="174"/>
                    </a:lnTo>
                    <a:lnTo>
                      <a:pt x="107" y="173"/>
                    </a:lnTo>
                    <a:lnTo>
                      <a:pt x="106" y="173"/>
                    </a:lnTo>
                    <a:lnTo>
                      <a:pt x="106" y="171"/>
                    </a:lnTo>
                    <a:lnTo>
                      <a:pt x="105" y="171"/>
                    </a:lnTo>
                    <a:lnTo>
                      <a:pt x="105" y="170"/>
                    </a:lnTo>
                    <a:lnTo>
                      <a:pt x="105" y="169"/>
                    </a:lnTo>
                    <a:lnTo>
                      <a:pt x="105" y="168"/>
                    </a:lnTo>
                    <a:lnTo>
                      <a:pt x="103" y="168"/>
                    </a:lnTo>
                    <a:lnTo>
                      <a:pt x="103" y="166"/>
                    </a:lnTo>
                    <a:lnTo>
                      <a:pt x="103" y="165"/>
                    </a:lnTo>
                    <a:lnTo>
                      <a:pt x="103" y="164"/>
                    </a:lnTo>
                    <a:lnTo>
                      <a:pt x="102" y="164"/>
                    </a:lnTo>
                    <a:lnTo>
                      <a:pt x="102" y="162"/>
                    </a:lnTo>
                    <a:lnTo>
                      <a:pt x="102" y="161"/>
                    </a:lnTo>
                    <a:lnTo>
                      <a:pt x="102" y="160"/>
                    </a:lnTo>
                    <a:lnTo>
                      <a:pt x="101" y="160"/>
                    </a:lnTo>
                    <a:lnTo>
                      <a:pt x="101" y="158"/>
                    </a:lnTo>
                    <a:lnTo>
                      <a:pt x="100" y="158"/>
                    </a:lnTo>
                    <a:lnTo>
                      <a:pt x="100" y="157"/>
                    </a:lnTo>
                    <a:lnTo>
                      <a:pt x="98" y="157"/>
                    </a:lnTo>
                    <a:lnTo>
                      <a:pt x="97" y="157"/>
                    </a:lnTo>
                    <a:lnTo>
                      <a:pt x="97" y="156"/>
                    </a:lnTo>
                    <a:lnTo>
                      <a:pt x="96" y="156"/>
                    </a:lnTo>
                    <a:lnTo>
                      <a:pt x="96" y="154"/>
                    </a:lnTo>
                    <a:lnTo>
                      <a:pt x="94" y="154"/>
                    </a:lnTo>
                    <a:lnTo>
                      <a:pt x="94" y="153"/>
                    </a:lnTo>
                    <a:lnTo>
                      <a:pt x="93" y="152"/>
                    </a:lnTo>
                    <a:lnTo>
                      <a:pt x="92" y="152"/>
                    </a:lnTo>
                    <a:lnTo>
                      <a:pt x="90" y="151"/>
                    </a:lnTo>
                    <a:lnTo>
                      <a:pt x="90" y="149"/>
                    </a:lnTo>
                    <a:lnTo>
                      <a:pt x="90" y="148"/>
                    </a:lnTo>
                    <a:lnTo>
                      <a:pt x="90" y="147"/>
                    </a:lnTo>
                    <a:lnTo>
                      <a:pt x="89" y="147"/>
                    </a:lnTo>
                    <a:lnTo>
                      <a:pt x="89" y="145"/>
                    </a:lnTo>
                    <a:lnTo>
                      <a:pt x="89" y="144"/>
                    </a:lnTo>
                    <a:lnTo>
                      <a:pt x="89" y="143"/>
                    </a:lnTo>
                    <a:lnTo>
                      <a:pt x="90" y="143"/>
                    </a:lnTo>
                    <a:lnTo>
                      <a:pt x="90" y="141"/>
                    </a:lnTo>
                    <a:lnTo>
                      <a:pt x="90" y="140"/>
                    </a:lnTo>
                    <a:lnTo>
                      <a:pt x="92" y="140"/>
                    </a:lnTo>
                    <a:lnTo>
                      <a:pt x="92" y="139"/>
                    </a:lnTo>
                    <a:lnTo>
                      <a:pt x="92" y="137"/>
                    </a:lnTo>
                    <a:lnTo>
                      <a:pt x="93" y="137"/>
                    </a:lnTo>
                    <a:lnTo>
                      <a:pt x="93" y="136"/>
                    </a:lnTo>
                    <a:lnTo>
                      <a:pt x="94" y="136"/>
                    </a:lnTo>
                    <a:lnTo>
                      <a:pt x="94" y="135"/>
                    </a:lnTo>
                    <a:lnTo>
                      <a:pt x="93" y="135"/>
                    </a:lnTo>
                    <a:lnTo>
                      <a:pt x="93" y="134"/>
                    </a:lnTo>
                    <a:lnTo>
                      <a:pt x="92" y="132"/>
                    </a:lnTo>
                    <a:lnTo>
                      <a:pt x="92" y="131"/>
                    </a:lnTo>
                    <a:lnTo>
                      <a:pt x="92" y="130"/>
                    </a:lnTo>
                    <a:lnTo>
                      <a:pt x="90" y="130"/>
                    </a:lnTo>
                    <a:lnTo>
                      <a:pt x="90" y="128"/>
                    </a:lnTo>
                    <a:lnTo>
                      <a:pt x="89" y="130"/>
                    </a:lnTo>
                    <a:lnTo>
                      <a:pt x="89" y="128"/>
                    </a:lnTo>
                    <a:lnTo>
                      <a:pt x="88" y="128"/>
                    </a:lnTo>
                    <a:lnTo>
                      <a:pt x="88" y="127"/>
                    </a:lnTo>
                    <a:lnTo>
                      <a:pt x="88" y="126"/>
                    </a:lnTo>
                    <a:lnTo>
                      <a:pt x="86" y="126"/>
                    </a:lnTo>
                    <a:lnTo>
                      <a:pt x="86" y="124"/>
                    </a:lnTo>
                    <a:lnTo>
                      <a:pt x="85" y="124"/>
                    </a:lnTo>
                    <a:lnTo>
                      <a:pt x="84" y="123"/>
                    </a:lnTo>
                    <a:lnTo>
                      <a:pt x="83" y="123"/>
                    </a:lnTo>
                    <a:lnTo>
                      <a:pt x="81" y="123"/>
                    </a:lnTo>
                    <a:lnTo>
                      <a:pt x="80" y="123"/>
                    </a:lnTo>
                    <a:lnTo>
                      <a:pt x="80" y="122"/>
                    </a:lnTo>
                    <a:lnTo>
                      <a:pt x="79" y="122"/>
                    </a:lnTo>
                    <a:lnTo>
                      <a:pt x="79" y="120"/>
                    </a:lnTo>
                    <a:lnTo>
                      <a:pt x="77" y="120"/>
                    </a:lnTo>
                    <a:lnTo>
                      <a:pt x="76" y="120"/>
                    </a:lnTo>
                    <a:lnTo>
                      <a:pt x="76" y="119"/>
                    </a:lnTo>
                    <a:lnTo>
                      <a:pt x="76" y="118"/>
                    </a:lnTo>
                    <a:lnTo>
                      <a:pt x="75" y="118"/>
                    </a:lnTo>
                    <a:lnTo>
                      <a:pt x="75" y="117"/>
                    </a:lnTo>
                    <a:lnTo>
                      <a:pt x="73" y="115"/>
                    </a:lnTo>
                    <a:lnTo>
                      <a:pt x="73" y="114"/>
                    </a:lnTo>
                    <a:lnTo>
                      <a:pt x="73" y="113"/>
                    </a:lnTo>
                    <a:lnTo>
                      <a:pt x="73" y="111"/>
                    </a:lnTo>
                    <a:lnTo>
                      <a:pt x="72" y="111"/>
                    </a:lnTo>
                    <a:lnTo>
                      <a:pt x="72" y="110"/>
                    </a:lnTo>
                    <a:lnTo>
                      <a:pt x="72" y="109"/>
                    </a:lnTo>
                    <a:lnTo>
                      <a:pt x="73" y="109"/>
                    </a:lnTo>
                    <a:lnTo>
                      <a:pt x="73" y="107"/>
                    </a:lnTo>
                    <a:lnTo>
                      <a:pt x="73" y="106"/>
                    </a:lnTo>
                    <a:lnTo>
                      <a:pt x="73" y="105"/>
                    </a:lnTo>
                    <a:lnTo>
                      <a:pt x="73" y="103"/>
                    </a:lnTo>
                    <a:lnTo>
                      <a:pt x="72" y="103"/>
                    </a:lnTo>
                    <a:lnTo>
                      <a:pt x="72" y="102"/>
                    </a:lnTo>
                    <a:lnTo>
                      <a:pt x="71" y="102"/>
                    </a:lnTo>
                    <a:lnTo>
                      <a:pt x="69" y="102"/>
                    </a:lnTo>
                    <a:lnTo>
                      <a:pt x="69" y="101"/>
                    </a:lnTo>
                    <a:lnTo>
                      <a:pt x="68" y="101"/>
                    </a:lnTo>
                    <a:lnTo>
                      <a:pt x="68" y="99"/>
                    </a:lnTo>
                    <a:lnTo>
                      <a:pt x="67" y="99"/>
                    </a:lnTo>
                    <a:lnTo>
                      <a:pt x="67" y="98"/>
                    </a:lnTo>
                    <a:lnTo>
                      <a:pt x="65" y="98"/>
                    </a:lnTo>
                    <a:lnTo>
                      <a:pt x="64" y="98"/>
                    </a:lnTo>
                    <a:lnTo>
                      <a:pt x="64" y="97"/>
                    </a:lnTo>
                    <a:lnTo>
                      <a:pt x="64" y="96"/>
                    </a:lnTo>
                    <a:lnTo>
                      <a:pt x="63" y="96"/>
                    </a:lnTo>
                    <a:lnTo>
                      <a:pt x="63" y="94"/>
                    </a:lnTo>
                    <a:lnTo>
                      <a:pt x="62" y="93"/>
                    </a:lnTo>
                    <a:lnTo>
                      <a:pt x="60" y="92"/>
                    </a:lnTo>
                    <a:lnTo>
                      <a:pt x="59" y="92"/>
                    </a:lnTo>
                    <a:lnTo>
                      <a:pt x="59" y="90"/>
                    </a:lnTo>
                    <a:lnTo>
                      <a:pt x="58" y="90"/>
                    </a:lnTo>
                    <a:lnTo>
                      <a:pt x="56" y="90"/>
                    </a:lnTo>
                    <a:lnTo>
                      <a:pt x="56" y="89"/>
                    </a:lnTo>
                    <a:lnTo>
                      <a:pt x="56" y="88"/>
                    </a:lnTo>
                    <a:lnTo>
                      <a:pt x="55" y="88"/>
                    </a:lnTo>
                    <a:lnTo>
                      <a:pt x="55" y="86"/>
                    </a:lnTo>
                    <a:lnTo>
                      <a:pt x="54" y="86"/>
                    </a:lnTo>
                    <a:lnTo>
                      <a:pt x="54" y="85"/>
                    </a:lnTo>
                    <a:lnTo>
                      <a:pt x="52" y="84"/>
                    </a:lnTo>
                    <a:lnTo>
                      <a:pt x="52" y="82"/>
                    </a:lnTo>
                    <a:lnTo>
                      <a:pt x="51" y="81"/>
                    </a:lnTo>
                    <a:lnTo>
                      <a:pt x="50" y="81"/>
                    </a:lnTo>
                    <a:lnTo>
                      <a:pt x="50" y="80"/>
                    </a:lnTo>
                    <a:lnTo>
                      <a:pt x="50" y="79"/>
                    </a:lnTo>
                    <a:lnTo>
                      <a:pt x="48" y="79"/>
                    </a:lnTo>
                    <a:lnTo>
                      <a:pt x="48" y="77"/>
                    </a:lnTo>
                    <a:lnTo>
                      <a:pt x="48" y="76"/>
                    </a:lnTo>
                    <a:lnTo>
                      <a:pt x="48" y="75"/>
                    </a:lnTo>
                    <a:lnTo>
                      <a:pt x="48" y="73"/>
                    </a:lnTo>
                    <a:lnTo>
                      <a:pt x="47" y="73"/>
                    </a:lnTo>
                    <a:lnTo>
                      <a:pt x="47" y="72"/>
                    </a:lnTo>
                    <a:lnTo>
                      <a:pt x="47" y="71"/>
                    </a:lnTo>
                    <a:lnTo>
                      <a:pt x="46" y="71"/>
                    </a:lnTo>
                    <a:lnTo>
                      <a:pt x="46" y="69"/>
                    </a:lnTo>
                    <a:lnTo>
                      <a:pt x="46" y="68"/>
                    </a:lnTo>
                    <a:lnTo>
                      <a:pt x="45" y="68"/>
                    </a:lnTo>
                    <a:lnTo>
                      <a:pt x="45" y="67"/>
                    </a:lnTo>
                    <a:lnTo>
                      <a:pt x="43" y="67"/>
                    </a:lnTo>
                    <a:lnTo>
                      <a:pt x="43" y="65"/>
                    </a:lnTo>
                    <a:lnTo>
                      <a:pt x="42" y="65"/>
                    </a:lnTo>
                    <a:lnTo>
                      <a:pt x="42" y="64"/>
                    </a:lnTo>
                    <a:lnTo>
                      <a:pt x="41" y="64"/>
                    </a:lnTo>
                    <a:lnTo>
                      <a:pt x="41" y="63"/>
                    </a:lnTo>
                    <a:lnTo>
                      <a:pt x="39" y="63"/>
                    </a:lnTo>
                    <a:lnTo>
                      <a:pt x="38" y="63"/>
                    </a:lnTo>
                    <a:lnTo>
                      <a:pt x="37" y="63"/>
                    </a:lnTo>
                    <a:lnTo>
                      <a:pt x="35" y="63"/>
                    </a:lnTo>
                    <a:lnTo>
                      <a:pt x="35" y="62"/>
                    </a:lnTo>
                    <a:lnTo>
                      <a:pt x="34" y="62"/>
                    </a:lnTo>
                    <a:lnTo>
                      <a:pt x="33" y="60"/>
                    </a:lnTo>
                    <a:lnTo>
                      <a:pt x="33" y="59"/>
                    </a:lnTo>
                    <a:lnTo>
                      <a:pt x="33" y="58"/>
                    </a:lnTo>
                    <a:lnTo>
                      <a:pt x="31" y="58"/>
                    </a:lnTo>
                    <a:lnTo>
                      <a:pt x="31" y="56"/>
                    </a:lnTo>
                    <a:lnTo>
                      <a:pt x="31" y="55"/>
                    </a:lnTo>
                    <a:lnTo>
                      <a:pt x="31" y="54"/>
                    </a:lnTo>
                    <a:lnTo>
                      <a:pt x="30" y="54"/>
                    </a:lnTo>
                    <a:lnTo>
                      <a:pt x="30" y="52"/>
                    </a:lnTo>
                    <a:lnTo>
                      <a:pt x="29" y="52"/>
                    </a:lnTo>
                    <a:lnTo>
                      <a:pt x="28" y="52"/>
                    </a:lnTo>
                    <a:lnTo>
                      <a:pt x="26" y="52"/>
                    </a:lnTo>
                    <a:lnTo>
                      <a:pt x="26" y="51"/>
                    </a:lnTo>
                    <a:lnTo>
                      <a:pt x="25" y="51"/>
                    </a:lnTo>
                    <a:lnTo>
                      <a:pt x="24" y="51"/>
                    </a:lnTo>
                    <a:lnTo>
                      <a:pt x="24" y="50"/>
                    </a:lnTo>
                    <a:lnTo>
                      <a:pt x="22" y="50"/>
                    </a:lnTo>
                    <a:lnTo>
                      <a:pt x="21" y="50"/>
                    </a:lnTo>
                    <a:lnTo>
                      <a:pt x="21" y="48"/>
                    </a:lnTo>
                    <a:lnTo>
                      <a:pt x="20" y="48"/>
                    </a:lnTo>
                    <a:lnTo>
                      <a:pt x="20" y="47"/>
                    </a:lnTo>
                    <a:lnTo>
                      <a:pt x="18" y="47"/>
                    </a:lnTo>
                    <a:lnTo>
                      <a:pt x="18" y="46"/>
                    </a:lnTo>
                    <a:lnTo>
                      <a:pt x="17" y="46"/>
                    </a:lnTo>
                    <a:lnTo>
                      <a:pt x="16" y="45"/>
                    </a:lnTo>
                    <a:lnTo>
                      <a:pt x="14" y="45"/>
                    </a:lnTo>
                    <a:lnTo>
                      <a:pt x="14" y="43"/>
                    </a:lnTo>
                    <a:lnTo>
                      <a:pt x="13" y="45"/>
                    </a:lnTo>
                    <a:lnTo>
                      <a:pt x="13" y="43"/>
                    </a:lnTo>
                    <a:lnTo>
                      <a:pt x="12" y="43"/>
                    </a:lnTo>
                    <a:lnTo>
                      <a:pt x="10" y="43"/>
                    </a:lnTo>
                    <a:lnTo>
                      <a:pt x="9" y="43"/>
                    </a:lnTo>
                    <a:lnTo>
                      <a:pt x="8" y="43"/>
                    </a:lnTo>
                    <a:lnTo>
                      <a:pt x="5" y="45"/>
                    </a:lnTo>
                    <a:lnTo>
                      <a:pt x="4" y="43"/>
                    </a:lnTo>
                    <a:lnTo>
                      <a:pt x="3" y="43"/>
                    </a:lnTo>
                    <a:lnTo>
                      <a:pt x="3" y="42"/>
                    </a:lnTo>
                    <a:lnTo>
                      <a:pt x="1" y="42"/>
                    </a:lnTo>
                    <a:lnTo>
                      <a:pt x="0" y="42"/>
                    </a:lnTo>
                    <a:lnTo>
                      <a:pt x="0" y="41"/>
                    </a:lnTo>
                    <a:lnTo>
                      <a:pt x="1" y="41"/>
                    </a:lnTo>
                    <a:lnTo>
                      <a:pt x="1" y="39"/>
                    </a:lnTo>
                    <a:lnTo>
                      <a:pt x="1" y="38"/>
                    </a:lnTo>
                    <a:lnTo>
                      <a:pt x="3" y="38"/>
                    </a:lnTo>
                    <a:lnTo>
                      <a:pt x="3" y="37"/>
                    </a:lnTo>
                    <a:lnTo>
                      <a:pt x="4" y="37"/>
                    </a:lnTo>
                    <a:lnTo>
                      <a:pt x="4" y="35"/>
                    </a:lnTo>
                    <a:lnTo>
                      <a:pt x="5" y="35"/>
                    </a:lnTo>
                    <a:lnTo>
                      <a:pt x="7" y="35"/>
                    </a:lnTo>
                    <a:lnTo>
                      <a:pt x="7" y="34"/>
                    </a:lnTo>
                    <a:lnTo>
                      <a:pt x="8" y="34"/>
                    </a:lnTo>
                    <a:lnTo>
                      <a:pt x="9" y="34"/>
                    </a:lnTo>
                    <a:lnTo>
                      <a:pt x="9" y="33"/>
                    </a:lnTo>
                    <a:lnTo>
                      <a:pt x="10" y="33"/>
                    </a:lnTo>
                    <a:lnTo>
                      <a:pt x="10" y="31"/>
                    </a:lnTo>
                    <a:lnTo>
                      <a:pt x="12" y="31"/>
                    </a:lnTo>
                    <a:lnTo>
                      <a:pt x="12" y="30"/>
                    </a:lnTo>
                    <a:lnTo>
                      <a:pt x="12" y="29"/>
                    </a:lnTo>
                    <a:lnTo>
                      <a:pt x="12" y="27"/>
                    </a:lnTo>
                    <a:lnTo>
                      <a:pt x="10" y="27"/>
                    </a:lnTo>
                    <a:lnTo>
                      <a:pt x="10" y="26"/>
                    </a:lnTo>
                    <a:lnTo>
                      <a:pt x="10" y="25"/>
                    </a:lnTo>
                    <a:lnTo>
                      <a:pt x="9" y="25"/>
                    </a:lnTo>
                    <a:lnTo>
                      <a:pt x="9" y="24"/>
                    </a:lnTo>
                    <a:lnTo>
                      <a:pt x="8" y="24"/>
                    </a:lnTo>
                    <a:lnTo>
                      <a:pt x="8" y="22"/>
                    </a:lnTo>
                    <a:lnTo>
                      <a:pt x="8" y="21"/>
                    </a:lnTo>
                    <a:lnTo>
                      <a:pt x="7" y="21"/>
                    </a:lnTo>
                    <a:lnTo>
                      <a:pt x="7" y="20"/>
                    </a:lnTo>
                    <a:lnTo>
                      <a:pt x="7" y="18"/>
                    </a:lnTo>
                    <a:lnTo>
                      <a:pt x="5" y="18"/>
                    </a:lnTo>
                    <a:lnTo>
                      <a:pt x="5" y="17"/>
                    </a:lnTo>
                    <a:lnTo>
                      <a:pt x="5" y="16"/>
                    </a:lnTo>
                    <a:lnTo>
                      <a:pt x="4" y="16"/>
                    </a:lnTo>
                    <a:lnTo>
                      <a:pt x="4" y="14"/>
                    </a:lnTo>
                    <a:lnTo>
                      <a:pt x="3" y="14"/>
                    </a:lnTo>
                    <a:lnTo>
                      <a:pt x="3" y="13"/>
                    </a:lnTo>
                    <a:lnTo>
                      <a:pt x="3" y="12"/>
                    </a:lnTo>
                    <a:lnTo>
                      <a:pt x="3" y="10"/>
                    </a:lnTo>
                    <a:lnTo>
                      <a:pt x="3" y="9"/>
                    </a:lnTo>
                    <a:lnTo>
                      <a:pt x="3" y="8"/>
                    </a:lnTo>
                    <a:lnTo>
                      <a:pt x="4" y="8"/>
                    </a:lnTo>
                    <a:lnTo>
                      <a:pt x="4" y="7"/>
                    </a:lnTo>
                    <a:lnTo>
                      <a:pt x="4" y="5"/>
                    </a:lnTo>
                    <a:lnTo>
                      <a:pt x="4" y="4"/>
                    </a:lnTo>
                    <a:lnTo>
                      <a:pt x="4" y="3"/>
                    </a:lnTo>
                    <a:lnTo>
                      <a:pt x="5" y="3"/>
                    </a:lnTo>
                    <a:lnTo>
                      <a:pt x="5" y="1"/>
                    </a:lnTo>
                    <a:lnTo>
                      <a:pt x="5" y="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7" name="Freeform 44">
                <a:extLst>
                  <a:ext uri="{FF2B5EF4-FFF2-40B4-BE49-F238E27FC236}">
                    <a16:creationId xmlns:a16="http://schemas.microsoft.com/office/drawing/2014/main" id="{7A692EE2-F3CD-EA32-0407-7AA3FDED61FB}"/>
                  </a:ext>
                </a:extLst>
              </p:cNvPr>
              <p:cNvSpPr>
                <a:spLocks/>
              </p:cNvSpPr>
              <p:nvPr/>
            </p:nvSpPr>
            <p:spPr bwMode="auto">
              <a:xfrm>
                <a:off x="2894" y="795"/>
                <a:ext cx="576" cy="408"/>
              </a:xfrm>
              <a:custGeom>
                <a:avLst/>
                <a:gdLst>
                  <a:gd name="T0" fmla="*/ 44 w 576"/>
                  <a:gd name="T1" fmla="*/ 398 h 408"/>
                  <a:gd name="T2" fmla="*/ 44 w 576"/>
                  <a:gd name="T3" fmla="*/ 378 h 408"/>
                  <a:gd name="T4" fmla="*/ 28 w 576"/>
                  <a:gd name="T5" fmla="*/ 374 h 408"/>
                  <a:gd name="T6" fmla="*/ 21 w 576"/>
                  <a:gd name="T7" fmla="*/ 370 h 408"/>
                  <a:gd name="T8" fmla="*/ 2 w 576"/>
                  <a:gd name="T9" fmla="*/ 366 h 408"/>
                  <a:gd name="T10" fmla="*/ 2 w 576"/>
                  <a:gd name="T11" fmla="*/ 354 h 408"/>
                  <a:gd name="T12" fmla="*/ 4 w 576"/>
                  <a:gd name="T13" fmla="*/ 340 h 408"/>
                  <a:gd name="T14" fmla="*/ 6 w 576"/>
                  <a:gd name="T15" fmla="*/ 327 h 408"/>
                  <a:gd name="T16" fmla="*/ 18 w 576"/>
                  <a:gd name="T17" fmla="*/ 319 h 408"/>
                  <a:gd name="T18" fmla="*/ 22 w 576"/>
                  <a:gd name="T19" fmla="*/ 310 h 408"/>
                  <a:gd name="T20" fmla="*/ 34 w 576"/>
                  <a:gd name="T21" fmla="*/ 299 h 408"/>
                  <a:gd name="T22" fmla="*/ 26 w 576"/>
                  <a:gd name="T23" fmla="*/ 280 h 408"/>
                  <a:gd name="T24" fmla="*/ 26 w 576"/>
                  <a:gd name="T25" fmla="*/ 263 h 408"/>
                  <a:gd name="T26" fmla="*/ 38 w 576"/>
                  <a:gd name="T27" fmla="*/ 247 h 408"/>
                  <a:gd name="T28" fmla="*/ 31 w 576"/>
                  <a:gd name="T29" fmla="*/ 225 h 408"/>
                  <a:gd name="T30" fmla="*/ 31 w 576"/>
                  <a:gd name="T31" fmla="*/ 206 h 408"/>
                  <a:gd name="T32" fmla="*/ 10 w 576"/>
                  <a:gd name="T33" fmla="*/ 189 h 408"/>
                  <a:gd name="T34" fmla="*/ 6 w 576"/>
                  <a:gd name="T35" fmla="*/ 171 h 408"/>
                  <a:gd name="T36" fmla="*/ 15 w 576"/>
                  <a:gd name="T37" fmla="*/ 158 h 408"/>
                  <a:gd name="T38" fmla="*/ 31 w 576"/>
                  <a:gd name="T39" fmla="*/ 162 h 408"/>
                  <a:gd name="T40" fmla="*/ 42 w 576"/>
                  <a:gd name="T41" fmla="*/ 158 h 408"/>
                  <a:gd name="T42" fmla="*/ 53 w 576"/>
                  <a:gd name="T43" fmla="*/ 155 h 408"/>
                  <a:gd name="T44" fmla="*/ 87 w 576"/>
                  <a:gd name="T45" fmla="*/ 144 h 408"/>
                  <a:gd name="T46" fmla="*/ 95 w 576"/>
                  <a:gd name="T47" fmla="*/ 121 h 408"/>
                  <a:gd name="T48" fmla="*/ 157 w 576"/>
                  <a:gd name="T49" fmla="*/ 110 h 408"/>
                  <a:gd name="T50" fmla="*/ 247 w 576"/>
                  <a:gd name="T51" fmla="*/ 110 h 408"/>
                  <a:gd name="T52" fmla="*/ 267 w 576"/>
                  <a:gd name="T53" fmla="*/ 98 h 408"/>
                  <a:gd name="T54" fmla="*/ 340 w 576"/>
                  <a:gd name="T55" fmla="*/ 96 h 408"/>
                  <a:gd name="T56" fmla="*/ 373 w 576"/>
                  <a:gd name="T57" fmla="*/ 79 h 408"/>
                  <a:gd name="T58" fmla="*/ 370 w 576"/>
                  <a:gd name="T59" fmla="*/ 64 h 408"/>
                  <a:gd name="T60" fmla="*/ 368 w 576"/>
                  <a:gd name="T61" fmla="*/ 49 h 408"/>
                  <a:gd name="T62" fmla="*/ 366 w 576"/>
                  <a:gd name="T63" fmla="*/ 34 h 408"/>
                  <a:gd name="T64" fmla="*/ 374 w 576"/>
                  <a:gd name="T65" fmla="*/ 23 h 408"/>
                  <a:gd name="T66" fmla="*/ 387 w 576"/>
                  <a:gd name="T67" fmla="*/ 21 h 408"/>
                  <a:gd name="T68" fmla="*/ 388 w 576"/>
                  <a:gd name="T69" fmla="*/ 11 h 408"/>
                  <a:gd name="T70" fmla="*/ 402 w 576"/>
                  <a:gd name="T71" fmla="*/ 11 h 408"/>
                  <a:gd name="T72" fmla="*/ 416 w 576"/>
                  <a:gd name="T73" fmla="*/ 4 h 408"/>
                  <a:gd name="T74" fmla="*/ 426 w 576"/>
                  <a:gd name="T75" fmla="*/ 10 h 408"/>
                  <a:gd name="T76" fmla="*/ 441 w 576"/>
                  <a:gd name="T77" fmla="*/ 5 h 408"/>
                  <a:gd name="T78" fmla="*/ 458 w 576"/>
                  <a:gd name="T79" fmla="*/ 0 h 408"/>
                  <a:gd name="T80" fmla="*/ 475 w 576"/>
                  <a:gd name="T81" fmla="*/ 4 h 408"/>
                  <a:gd name="T82" fmla="*/ 491 w 576"/>
                  <a:gd name="T83" fmla="*/ 7 h 408"/>
                  <a:gd name="T84" fmla="*/ 509 w 576"/>
                  <a:gd name="T85" fmla="*/ 18 h 408"/>
                  <a:gd name="T86" fmla="*/ 526 w 576"/>
                  <a:gd name="T87" fmla="*/ 23 h 408"/>
                  <a:gd name="T88" fmla="*/ 540 w 576"/>
                  <a:gd name="T89" fmla="*/ 32 h 408"/>
                  <a:gd name="T90" fmla="*/ 553 w 576"/>
                  <a:gd name="T91" fmla="*/ 39 h 408"/>
                  <a:gd name="T92" fmla="*/ 563 w 576"/>
                  <a:gd name="T93" fmla="*/ 43 h 408"/>
                  <a:gd name="T94" fmla="*/ 567 w 576"/>
                  <a:gd name="T95" fmla="*/ 48 h 408"/>
                  <a:gd name="T96" fmla="*/ 574 w 576"/>
                  <a:gd name="T97" fmla="*/ 60 h 408"/>
                  <a:gd name="T98" fmla="*/ 561 w 576"/>
                  <a:gd name="T99" fmla="*/ 53 h 408"/>
                  <a:gd name="T100" fmla="*/ 549 w 576"/>
                  <a:gd name="T101" fmla="*/ 70 h 408"/>
                  <a:gd name="T102" fmla="*/ 557 w 576"/>
                  <a:gd name="T103" fmla="*/ 83 h 408"/>
                  <a:gd name="T104" fmla="*/ 553 w 576"/>
                  <a:gd name="T105" fmla="*/ 96 h 408"/>
                  <a:gd name="T106" fmla="*/ 553 w 576"/>
                  <a:gd name="T107" fmla="*/ 106 h 408"/>
                  <a:gd name="T108" fmla="*/ 546 w 576"/>
                  <a:gd name="T109" fmla="*/ 104 h 408"/>
                  <a:gd name="T110" fmla="*/ 534 w 576"/>
                  <a:gd name="T111" fmla="*/ 98 h 408"/>
                  <a:gd name="T112" fmla="*/ 521 w 576"/>
                  <a:gd name="T113" fmla="*/ 100 h 408"/>
                  <a:gd name="T114" fmla="*/ 508 w 576"/>
                  <a:gd name="T115" fmla="*/ 99 h 408"/>
                  <a:gd name="T116" fmla="*/ 501 w 576"/>
                  <a:gd name="T117" fmla="*/ 103 h 408"/>
                  <a:gd name="T118" fmla="*/ 493 w 576"/>
                  <a:gd name="T119" fmla="*/ 111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6" h="408">
                    <a:moveTo>
                      <a:pt x="57" y="408"/>
                    </a:moveTo>
                    <a:lnTo>
                      <a:pt x="56" y="407"/>
                    </a:lnTo>
                    <a:lnTo>
                      <a:pt x="56" y="405"/>
                    </a:lnTo>
                    <a:lnTo>
                      <a:pt x="56" y="404"/>
                    </a:lnTo>
                    <a:lnTo>
                      <a:pt x="55" y="404"/>
                    </a:lnTo>
                    <a:lnTo>
                      <a:pt x="53" y="403"/>
                    </a:lnTo>
                    <a:lnTo>
                      <a:pt x="52" y="403"/>
                    </a:lnTo>
                    <a:lnTo>
                      <a:pt x="51" y="403"/>
                    </a:lnTo>
                    <a:lnTo>
                      <a:pt x="51" y="401"/>
                    </a:lnTo>
                    <a:lnTo>
                      <a:pt x="49" y="401"/>
                    </a:lnTo>
                    <a:lnTo>
                      <a:pt x="48" y="401"/>
                    </a:lnTo>
                    <a:lnTo>
                      <a:pt x="47" y="401"/>
                    </a:lnTo>
                    <a:lnTo>
                      <a:pt x="47" y="400"/>
                    </a:lnTo>
                    <a:lnTo>
                      <a:pt x="45" y="400"/>
                    </a:lnTo>
                    <a:lnTo>
                      <a:pt x="45" y="399"/>
                    </a:lnTo>
                    <a:lnTo>
                      <a:pt x="45" y="398"/>
                    </a:lnTo>
                    <a:lnTo>
                      <a:pt x="44" y="398"/>
                    </a:lnTo>
                    <a:lnTo>
                      <a:pt x="44" y="396"/>
                    </a:lnTo>
                    <a:lnTo>
                      <a:pt x="44" y="395"/>
                    </a:lnTo>
                    <a:lnTo>
                      <a:pt x="44" y="394"/>
                    </a:lnTo>
                    <a:lnTo>
                      <a:pt x="44" y="392"/>
                    </a:lnTo>
                    <a:lnTo>
                      <a:pt x="44" y="391"/>
                    </a:lnTo>
                    <a:lnTo>
                      <a:pt x="44" y="390"/>
                    </a:lnTo>
                    <a:lnTo>
                      <a:pt x="44" y="388"/>
                    </a:lnTo>
                    <a:lnTo>
                      <a:pt x="43" y="388"/>
                    </a:lnTo>
                    <a:lnTo>
                      <a:pt x="43" y="387"/>
                    </a:lnTo>
                    <a:lnTo>
                      <a:pt x="43" y="386"/>
                    </a:lnTo>
                    <a:lnTo>
                      <a:pt x="43" y="384"/>
                    </a:lnTo>
                    <a:lnTo>
                      <a:pt x="43" y="383"/>
                    </a:lnTo>
                    <a:lnTo>
                      <a:pt x="43" y="382"/>
                    </a:lnTo>
                    <a:lnTo>
                      <a:pt x="43" y="381"/>
                    </a:lnTo>
                    <a:lnTo>
                      <a:pt x="43" y="379"/>
                    </a:lnTo>
                    <a:lnTo>
                      <a:pt x="44" y="379"/>
                    </a:lnTo>
                    <a:lnTo>
                      <a:pt x="44" y="378"/>
                    </a:lnTo>
                    <a:lnTo>
                      <a:pt x="44" y="377"/>
                    </a:lnTo>
                    <a:lnTo>
                      <a:pt x="42" y="377"/>
                    </a:lnTo>
                    <a:lnTo>
                      <a:pt x="42" y="375"/>
                    </a:lnTo>
                    <a:lnTo>
                      <a:pt x="42" y="374"/>
                    </a:lnTo>
                    <a:lnTo>
                      <a:pt x="40" y="374"/>
                    </a:lnTo>
                    <a:lnTo>
                      <a:pt x="40" y="373"/>
                    </a:lnTo>
                    <a:lnTo>
                      <a:pt x="39" y="373"/>
                    </a:lnTo>
                    <a:lnTo>
                      <a:pt x="38" y="373"/>
                    </a:lnTo>
                    <a:lnTo>
                      <a:pt x="38" y="371"/>
                    </a:lnTo>
                    <a:lnTo>
                      <a:pt x="36" y="371"/>
                    </a:lnTo>
                    <a:lnTo>
                      <a:pt x="35" y="371"/>
                    </a:lnTo>
                    <a:lnTo>
                      <a:pt x="34" y="373"/>
                    </a:lnTo>
                    <a:lnTo>
                      <a:pt x="32" y="373"/>
                    </a:lnTo>
                    <a:lnTo>
                      <a:pt x="31" y="373"/>
                    </a:lnTo>
                    <a:lnTo>
                      <a:pt x="30" y="373"/>
                    </a:lnTo>
                    <a:lnTo>
                      <a:pt x="28" y="373"/>
                    </a:lnTo>
                    <a:lnTo>
                      <a:pt x="28" y="374"/>
                    </a:lnTo>
                    <a:lnTo>
                      <a:pt x="27" y="374"/>
                    </a:lnTo>
                    <a:lnTo>
                      <a:pt x="27" y="373"/>
                    </a:lnTo>
                    <a:lnTo>
                      <a:pt x="27" y="371"/>
                    </a:lnTo>
                    <a:lnTo>
                      <a:pt x="26" y="371"/>
                    </a:lnTo>
                    <a:lnTo>
                      <a:pt x="25" y="371"/>
                    </a:lnTo>
                    <a:lnTo>
                      <a:pt x="25" y="373"/>
                    </a:lnTo>
                    <a:lnTo>
                      <a:pt x="23" y="373"/>
                    </a:lnTo>
                    <a:lnTo>
                      <a:pt x="22" y="373"/>
                    </a:lnTo>
                    <a:lnTo>
                      <a:pt x="22" y="374"/>
                    </a:lnTo>
                    <a:lnTo>
                      <a:pt x="21" y="374"/>
                    </a:lnTo>
                    <a:lnTo>
                      <a:pt x="21" y="373"/>
                    </a:lnTo>
                    <a:lnTo>
                      <a:pt x="22" y="373"/>
                    </a:lnTo>
                    <a:lnTo>
                      <a:pt x="22" y="371"/>
                    </a:lnTo>
                    <a:lnTo>
                      <a:pt x="23" y="371"/>
                    </a:lnTo>
                    <a:lnTo>
                      <a:pt x="23" y="370"/>
                    </a:lnTo>
                    <a:lnTo>
                      <a:pt x="22" y="370"/>
                    </a:lnTo>
                    <a:lnTo>
                      <a:pt x="21" y="370"/>
                    </a:lnTo>
                    <a:lnTo>
                      <a:pt x="19" y="370"/>
                    </a:lnTo>
                    <a:lnTo>
                      <a:pt x="19" y="369"/>
                    </a:lnTo>
                    <a:lnTo>
                      <a:pt x="18" y="369"/>
                    </a:lnTo>
                    <a:lnTo>
                      <a:pt x="17" y="370"/>
                    </a:lnTo>
                    <a:lnTo>
                      <a:pt x="15" y="370"/>
                    </a:lnTo>
                    <a:lnTo>
                      <a:pt x="14" y="370"/>
                    </a:lnTo>
                    <a:lnTo>
                      <a:pt x="13" y="370"/>
                    </a:lnTo>
                    <a:lnTo>
                      <a:pt x="11" y="370"/>
                    </a:lnTo>
                    <a:lnTo>
                      <a:pt x="10" y="370"/>
                    </a:lnTo>
                    <a:lnTo>
                      <a:pt x="9" y="370"/>
                    </a:lnTo>
                    <a:lnTo>
                      <a:pt x="8" y="370"/>
                    </a:lnTo>
                    <a:lnTo>
                      <a:pt x="6" y="370"/>
                    </a:lnTo>
                    <a:lnTo>
                      <a:pt x="6" y="369"/>
                    </a:lnTo>
                    <a:lnTo>
                      <a:pt x="5" y="369"/>
                    </a:lnTo>
                    <a:lnTo>
                      <a:pt x="4" y="367"/>
                    </a:lnTo>
                    <a:lnTo>
                      <a:pt x="4" y="366"/>
                    </a:lnTo>
                    <a:lnTo>
                      <a:pt x="2" y="366"/>
                    </a:lnTo>
                    <a:lnTo>
                      <a:pt x="2" y="365"/>
                    </a:lnTo>
                    <a:lnTo>
                      <a:pt x="2" y="363"/>
                    </a:lnTo>
                    <a:lnTo>
                      <a:pt x="2" y="362"/>
                    </a:lnTo>
                    <a:lnTo>
                      <a:pt x="1" y="362"/>
                    </a:lnTo>
                    <a:lnTo>
                      <a:pt x="1" y="361"/>
                    </a:lnTo>
                    <a:lnTo>
                      <a:pt x="0" y="361"/>
                    </a:lnTo>
                    <a:lnTo>
                      <a:pt x="1" y="361"/>
                    </a:lnTo>
                    <a:lnTo>
                      <a:pt x="1" y="360"/>
                    </a:lnTo>
                    <a:lnTo>
                      <a:pt x="0" y="360"/>
                    </a:lnTo>
                    <a:lnTo>
                      <a:pt x="0" y="361"/>
                    </a:lnTo>
                    <a:lnTo>
                      <a:pt x="0" y="360"/>
                    </a:lnTo>
                    <a:lnTo>
                      <a:pt x="0" y="358"/>
                    </a:lnTo>
                    <a:lnTo>
                      <a:pt x="0" y="357"/>
                    </a:lnTo>
                    <a:lnTo>
                      <a:pt x="0" y="356"/>
                    </a:lnTo>
                    <a:lnTo>
                      <a:pt x="1" y="356"/>
                    </a:lnTo>
                    <a:lnTo>
                      <a:pt x="1" y="354"/>
                    </a:lnTo>
                    <a:lnTo>
                      <a:pt x="2" y="354"/>
                    </a:lnTo>
                    <a:lnTo>
                      <a:pt x="2" y="353"/>
                    </a:lnTo>
                    <a:lnTo>
                      <a:pt x="4" y="353"/>
                    </a:lnTo>
                    <a:lnTo>
                      <a:pt x="4" y="352"/>
                    </a:lnTo>
                    <a:lnTo>
                      <a:pt x="5" y="352"/>
                    </a:lnTo>
                    <a:lnTo>
                      <a:pt x="5" y="350"/>
                    </a:lnTo>
                    <a:lnTo>
                      <a:pt x="5" y="349"/>
                    </a:lnTo>
                    <a:lnTo>
                      <a:pt x="6" y="348"/>
                    </a:lnTo>
                    <a:lnTo>
                      <a:pt x="6" y="346"/>
                    </a:lnTo>
                    <a:lnTo>
                      <a:pt x="5" y="346"/>
                    </a:lnTo>
                    <a:lnTo>
                      <a:pt x="5" y="345"/>
                    </a:lnTo>
                    <a:lnTo>
                      <a:pt x="5" y="344"/>
                    </a:lnTo>
                    <a:lnTo>
                      <a:pt x="5" y="343"/>
                    </a:lnTo>
                    <a:lnTo>
                      <a:pt x="5" y="341"/>
                    </a:lnTo>
                    <a:lnTo>
                      <a:pt x="5" y="340"/>
                    </a:lnTo>
                    <a:lnTo>
                      <a:pt x="4" y="340"/>
                    </a:lnTo>
                    <a:lnTo>
                      <a:pt x="4" y="339"/>
                    </a:lnTo>
                    <a:lnTo>
                      <a:pt x="4" y="340"/>
                    </a:lnTo>
                    <a:lnTo>
                      <a:pt x="5" y="340"/>
                    </a:lnTo>
                    <a:lnTo>
                      <a:pt x="5" y="339"/>
                    </a:lnTo>
                    <a:lnTo>
                      <a:pt x="5" y="337"/>
                    </a:lnTo>
                    <a:lnTo>
                      <a:pt x="4" y="336"/>
                    </a:lnTo>
                    <a:lnTo>
                      <a:pt x="4" y="335"/>
                    </a:lnTo>
                    <a:lnTo>
                      <a:pt x="4" y="333"/>
                    </a:lnTo>
                    <a:lnTo>
                      <a:pt x="2" y="333"/>
                    </a:lnTo>
                    <a:lnTo>
                      <a:pt x="2" y="332"/>
                    </a:lnTo>
                    <a:lnTo>
                      <a:pt x="2" y="331"/>
                    </a:lnTo>
                    <a:lnTo>
                      <a:pt x="1" y="332"/>
                    </a:lnTo>
                    <a:lnTo>
                      <a:pt x="1" y="331"/>
                    </a:lnTo>
                    <a:lnTo>
                      <a:pt x="2" y="331"/>
                    </a:lnTo>
                    <a:lnTo>
                      <a:pt x="2" y="329"/>
                    </a:lnTo>
                    <a:lnTo>
                      <a:pt x="4" y="328"/>
                    </a:lnTo>
                    <a:lnTo>
                      <a:pt x="5" y="328"/>
                    </a:lnTo>
                    <a:lnTo>
                      <a:pt x="5" y="327"/>
                    </a:lnTo>
                    <a:lnTo>
                      <a:pt x="6" y="327"/>
                    </a:lnTo>
                    <a:lnTo>
                      <a:pt x="8" y="327"/>
                    </a:lnTo>
                    <a:lnTo>
                      <a:pt x="9" y="327"/>
                    </a:lnTo>
                    <a:lnTo>
                      <a:pt x="9" y="326"/>
                    </a:lnTo>
                    <a:lnTo>
                      <a:pt x="10" y="326"/>
                    </a:lnTo>
                    <a:lnTo>
                      <a:pt x="11" y="326"/>
                    </a:lnTo>
                    <a:lnTo>
                      <a:pt x="10" y="324"/>
                    </a:lnTo>
                    <a:lnTo>
                      <a:pt x="11" y="324"/>
                    </a:lnTo>
                    <a:lnTo>
                      <a:pt x="11" y="326"/>
                    </a:lnTo>
                    <a:lnTo>
                      <a:pt x="13" y="326"/>
                    </a:lnTo>
                    <a:lnTo>
                      <a:pt x="14" y="326"/>
                    </a:lnTo>
                    <a:lnTo>
                      <a:pt x="14" y="324"/>
                    </a:lnTo>
                    <a:lnTo>
                      <a:pt x="15" y="324"/>
                    </a:lnTo>
                    <a:lnTo>
                      <a:pt x="15" y="323"/>
                    </a:lnTo>
                    <a:lnTo>
                      <a:pt x="17" y="323"/>
                    </a:lnTo>
                    <a:lnTo>
                      <a:pt x="17" y="322"/>
                    </a:lnTo>
                    <a:lnTo>
                      <a:pt x="18" y="320"/>
                    </a:lnTo>
                    <a:lnTo>
                      <a:pt x="18" y="319"/>
                    </a:lnTo>
                    <a:lnTo>
                      <a:pt x="18" y="318"/>
                    </a:lnTo>
                    <a:lnTo>
                      <a:pt x="19" y="318"/>
                    </a:lnTo>
                    <a:lnTo>
                      <a:pt x="19" y="316"/>
                    </a:lnTo>
                    <a:lnTo>
                      <a:pt x="19" y="315"/>
                    </a:lnTo>
                    <a:lnTo>
                      <a:pt x="21" y="315"/>
                    </a:lnTo>
                    <a:lnTo>
                      <a:pt x="21" y="314"/>
                    </a:lnTo>
                    <a:lnTo>
                      <a:pt x="21" y="312"/>
                    </a:lnTo>
                    <a:lnTo>
                      <a:pt x="21" y="311"/>
                    </a:lnTo>
                    <a:lnTo>
                      <a:pt x="19" y="311"/>
                    </a:lnTo>
                    <a:lnTo>
                      <a:pt x="21" y="311"/>
                    </a:lnTo>
                    <a:lnTo>
                      <a:pt x="19" y="311"/>
                    </a:lnTo>
                    <a:lnTo>
                      <a:pt x="19" y="310"/>
                    </a:lnTo>
                    <a:lnTo>
                      <a:pt x="21" y="310"/>
                    </a:lnTo>
                    <a:lnTo>
                      <a:pt x="21" y="311"/>
                    </a:lnTo>
                    <a:lnTo>
                      <a:pt x="22" y="311"/>
                    </a:lnTo>
                    <a:lnTo>
                      <a:pt x="21" y="310"/>
                    </a:lnTo>
                    <a:lnTo>
                      <a:pt x="22" y="310"/>
                    </a:lnTo>
                    <a:lnTo>
                      <a:pt x="22" y="309"/>
                    </a:lnTo>
                    <a:lnTo>
                      <a:pt x="23" y="309"/>
                    </a:lnTo>
                    <a:lnTo>
                      <a:pt x="23" y="307"/>
                    </a:lnTo>
                    <a:lnTo>
                      <a:pt x="22" y="309"/>
                    </a:lnTo>
                    <a:lnTo>
                      <a:pt x="22" y="307"/>
                    </a:lnTo>
                    <a:lnTo>
                      <a:pt x="23" y="307"/>
                    </a:lnTo>
                    <a:lnTo>
                      <a:pt x="23" y="306"/>
                    </a:lnTo>
                    <a:lnTo>
                      <a:pt x="23" y="307"/>
                    </a:lnTo>
                    <a:lnTo>
                      <a:pt x="25" y="306"/>
                    </a:lnTo>
                    <a:lnTo>
                      <a:pt x="26" y="306"/>
                    </a:lnTo>
                    <a:lnTo>
                      <a:pt x="27" y="305"/>
                    </a:lnTo>
                    <a:lnTo>
                      <a:pt x="28" y="303"/>
                    </a:lnTo>
                    <a:lnTo>
                      <a:pt x="30" y="303"/>
                    </a:lnTo>
                    <a:lnTo>
                      <a:pt x="30" y="302"/>
                    </a:lnTo>
                    <a:lnTo>
                      <a:pt x="31" y="301"/>
                    </a:lnTo>
                    <a:lnTo>
                      <a:pt x="32" y="301"/>
                    </a:lnTo>
                    <a:lnTo>
                      <a:pt x="34" y="299"/>
                    </a:lnTo>
                    <a:lnTo>
                      <a:pt x="35" y="299"/>
                    </a:lnTo>
                    <a:lnTo>
                      <a:pt x="42" y="297"/>
                    </a:lnTo>
                    <a:lnTo>
                      <a:pt x="43" y="290"/>
                    </a:lnTo>
                    <a:lnTo>
                      <a:pt x="42" y="289"/>
                    </a:lnTo>
                    <a:lnTo>
                      <a:pt x="38" y="284"/>
                    </a:lnTo>
                    <a:lnTo>
                      <a:pt x="36" y="282"/>
                    </a:lnTo>
                    <a:lnTo>
                      <a:pt x="35" y="282"/>
                    </a:lnTo>
                    <a:lnTo>
                      <a:pt x="35" y="281"/>
                    </a:lnTo>
                    <a:lnTo>
                      <a:pt x="34" y="281"/>
                    </a:lnTo>
                    <a:lnTo>
                      <a:pt x="34" y="280"/>
                    </a:lnTo>
                    <a:lnTo>
                      <a:pt x="32" y="280"/>
                    </a:lnTo>
                    <a:lnTo>
                      <a:pt x="31" y="281"/>
                    </a:lnTo>
                    <a:lnTo>
                      <a:pt x="30" y="281"/>
                    </a:lnTo>
                    <a:lnTo>
                      <a:pt x="28" y="281"/>
                    </a:lnTo>
                    <a:lnTo>
                      <a:pt x="27" y="281"/>
                    </a:lnTo>
                    <a:lnTo>
                      <a:pt x="27" y="280"/>
                    </a:lnTo>
                    <a:lnTo>
                      <a:pt x="26" y="280"/>
                    </a:lnTo>
                    <a:lnTo>
                      <a:pt x="25" y="278"/>
                    </a:lnTo>
                    <a:lnTo>
                      <a:pt x="23" y="277"/>
                    </a:lnTo>
                    <a:lnTo>
                      <a:pt x="22" y="276"/>
                    </a:lnTo>
                    <a:lnTo>
                      <a:pt x="22" y="274"/>
                    </a:lnTo>
                    <a:lnTo>
                      <a:pt x="22" y="273"/>
                    </a:lnTo>
                    <a:lnTo>
                      <a:pt x="21" y="272"/>
                    </a:lnTo>
                    <a:lnTo>
                      <a:pt x="21" y="271"/>
                    </a:lnTo>
                    <a:lnTo>
                      <a:pt x="21" y="269"/>
                    </a:lnTo>
                    <a:lnTo>
                      <a:pt x="21" y="268"/>
                    </a:lnTo>
                    <a:lnTo>
                      <a:pt x="21" y="267"/>
                    </a:lnTo>
                    <a:lnTo>
                      <a:pt x="21" y="265"/>
                    </a:lnTo>
                    <a:lnTo>
                      <a:pt x="21" y="264"/>
                    </a:lnTo>
                    <a:lnTo>
                      <a:pt x="22" y="264"/>
                    </a:lnTo>
                    <a:lnTo>
                      <a:pt x="23" y="263"/>
                    </a:lnTo>
                    <a:lnTo>
                      <a:pt x="25" y="263"/>
                    </a:lnTo>
                    <a:lnTo>
                      <a:pt x="26" y="261"/>
                    </a:lnTo>
                    <a:lnTo>
                      <a:pt x="26" y="263"/>
                    </a:lnTo>
                    <a:lnTo>
                      <a:pt x="27" y="263"/>
                    </a:lnTo>
                    <a:lnTo>
                      <a:pt x="27" y="261"/>
                    </a:lnTo>
                    <a:lnTo>
                      <a:pt x="28" y="260"/>
                    </a:lnTo>
                    <a:lnTo>
                      <a:pt x="28" y="259"/>
                    </a:lnTo>
                    <a:lnTo>
                      <a:pt x="30" y="259"/>
                    </a:lnTo>
                    <a:lnTo>
                      <a:pt x="30" y="257"/>
                    </a:lnTo>
                    <a:lnTo>
                      <a:pt x="31" y="257"/>
                    </a:lnTo>
                    <a:lnTo>
                      <a:pt x="32" y="256"/>
                    </a:lnTo>
                    <a:lnTo>
                      <a:pt x="34" y="255"/>
                    </a:lnTo>
                    <a:lnTo>
                      <a:pt x="35" y="255"/>
                    </a:lnTo>
                    <a:lnTo>
                      <a:pt x="35" y="254"/>
                    </a:lnTo>
                    <a:lnTo>
                      <a:pt x="35" y="252"/>
                    </a:lnTo>
                    <a:lnTo>
                      <a:pt x="36" y="252"/>
                    </a:lnTo>
                    <a:lnTo>
                      <a:pt x="36" y="251"/>
                    </a:lnTo>
                    <a:lnTo>
                      <a:pt x="36" y="250"/>
                    </a:lnTo>
                    <a:lnTo>
                      <a:pt x="36" y="248"/>
                    </a:lnTo>
                    <a:lnTo>
                      <a:pt x="38" y="247"/>
                    </a:lnTo>
                    <a:lnTo>
                      <a:pt x="38" y="246"/>
                    </a:lnTo>
                    <a:lnTo>
                      <a:pt x="38" y="244"/>
                    </a:lnTo>
                    <a:lnTo>
                      <a:pt x="36" y="244"/>
                    </a:lnTo>
                    <a:lnTo>
                      <a:pt x="36" y="243"/>
                    </a:lnTo>
                    <a:lnTo>
                      <a:pt x="36" y="242"/>
                    </a:lnTo>
                    <a:lnTo>
                      <a:pt x="36" y="240"/>
                    </a:lnTo>
                    <a:lnTo>
                      <a:pt x="36" y="239"/>
                    </a:lnTo>
                    <a:lnTo>
                      <a:pt x="36" y="238"/>
                    </a:lnTo>
                    <a:lnTo>
                      <a:pt x="35" y="238"/>
                    </a:lnTo>
                    <a:lnTo>
                      <a:pt x="35" y="237"/>
                    </a:lnTo>
                    <a:lnTo>
                      <a:pt x="34" y="234"/>
                    </a:lnTo>
                    <a:lnTo>
                      <a:pt x="32" y="233"/>
                    </a:lnTo>
                    <a:lnTo>
                      <a:pt x="32" y="231"/>
                    </a:lnTo>
                    <a:lnTo>
                      <a:pt x="32" y="230"/>
                    </a:lnTo>
                    <a:lnTo>
                      <a:pt x="32" y="229"/>
                    </a:lnTo>
                    <a:lnTo>
                      <a:pt x="31" y="226"/>
                    </a:lnTo>
                    <a:lnTo>
                      <a:pt x="31" y="225"/>
                    </a:lnTo>
                    <a:lnTo>
                      <a:pt x="31" y="223"/>
                    </a:lnTo>
                    <a:lnTo>
                      <a:pt x="31" y="222"/>
                    </a:lnTo>
                    <a:lnTo>
                      <a:pt x="32" y="222"/>
                    </a:lnTo>
                    <a:lnTo>
                      <a:pt x="32" y="221"/>
                    </a:lnTo>
                    <a:lnTo>
                      <a:pt x="32" y="220"/>
                    </a:lnTo>
                    <a:lnTo>
                      <a:pt x="32" y="218"/>
                    </a:lnTo>
                    <a:lnTo>
                      <a:pt x="32" y="217"/>
                    </a:lnTo>
                    <a:lnTo>
                      <a:pt x="34" y="217"/>
                    </a:lnTo>
                    <a:lnTo>
                      <a:pt x="34" y="216"/>
                    </a:lnTo>
                    <a:lnTo>
                      <a:pt x="34" y="214"/>
                    </a:lnTo>
                    <a:lnTo>
                      <a:pt x="34" y="213"/>
                    </a:lnTo>
                    <a:lnTo>
                      <a:pt x="34" y="212"/>
                    </a:lnTo>
                    <a:lnTo>
                      <a:pt x="34" y="210"/>
                    </a:lnTo>
                    <a:lnTo>
                      <a:pt x="32" y="210"/>
                    </a:lnTo>
                    <a:lnTo>
                      <a:pt x="32" y="209"/>
                    </a:lnTo>
                    <a:lnTo>
                      <a:pt x="31" y="208"/>
                    </a:lnTo>
                    <a:lnTo>
                      <a:pt x="31" y="206"/>
                    </a:lnTo>
                    <a:lnTo>
                      <a:pt x="30" y="205"/>
                    </a:lnTo>
                    <a:lnTo>
                      <a:pt x="30" y="204"/>
                    </a:lnTo>
                    <a:lnTo>
                      <a:pt x="28" y="202"/>
                    </a:lnTo>
                    <a:lnTo>
                      <a:pt x="26" y="202"/>
                    </a:lnTo>
                    <a:lnTo>
                      <a:pt x="26" y="201"/>
                    </a:lnTo>
                    <a:lnTo>
                      <a:pt x="25" y="199"/>
                    </a:lnTo>
                    <a:lnTo>
                      <a:pt x="23" y="199"/>
                    </a:lnTo>
                    <a:lnTo>
                      <a:pt x="22" y="197"/>
                    </a:lnTo>
                    <a:lnTo>
                      <a:pt x="21" y="197"/>
                    </a:lnTo>
                    <a:lnTo>
                      <a:pt x="19" y="197"/>
                    </a:lnTo>
                    <a:lnTo>
                      <a:pt x="18" y="197"/>
                    </a:lnTo>
                    <a:lnTo>
                      <a:pt x="17" y="196"/>
                    </a:lnTo>
                    <a:lnTo>
                      <a:pt x="15" y="195"/>
                    </a:lnTo>
                    <a:lnTo>
                      <a:pt x="14" y="193"/>
                    </a:lnTo>
                    <a:lnTo>
                      <a:pt x="13" y="192"/>
                    </a:lnTo>
                    <a:lnTo>
                      <a:pt x="11" y="191"/>
                    </a:lnTo>
                    <a:lnTo>
                      <a:pt x="10" y="189"/>
                    </a:lnTo>
                    <a:lnTo>
                      <a:pt x="9" y="189"/>
                    </a:lnTo>
                    <a:lnTo>
                      <a:pt x="8" y="188"/>
                    </a:lnTo>
                    <a:lnTo>
                      <a:pt x="6" y="187"/>
                    </a:lnTo>
                    <a:lnTo>
                      <a:pt x="6" y="185"/>
                    </a:lnTo>
                    <a:lnTo>
                      <a:pt x="5" y="184"/>
                    </a:lnTo>
                    <a:lnTo>
                      <a:pt x="5" y="183"/>
                    </a:lnTo>
                    <a:lnTo>
                      <a:pt x="4" y="182"/>
                    </a:lnTo>
                    <a:lnTo>
                      <a:pt x="4" y="180"/>
                    </a:lnTo>
                    <a:lnTo>
                      <a:pt x="4" y="179"/>
                    </a:lnTo>
                    <a:lnTo>
                      <a:pt x="4" y="178"/>
                    </a:lnTo>
                    <a:lnTo>
                      <a:pt x="4" y="176"/>
                    </a:lnTo>
                    <a:lnTo>
                      <a:pt x="4" y="175"/>
                    </a:lnTo>
                    <a:lnTo>
                      <a:pt x="4" y="174"/>
                    </a:lnTo>
                    <a:lnTo>
                      <a:pt x="4" y="172"/>
                    </a:lnTo>
                    <a:lnTo>
                      <a:pt x="4" y="171"/>
                    </a:lnTo>
                    <a:lnTo>
                      <a:pt x="5" y="171"/>
                    </a:lnTo>
                    <a:lnTo>
                      <a:pt x="6" y="171"/>
                    </a:lnTo>
                    <a:lnTo>
                      <a:pt x="6" y="170"/>
                    </a:lnTo>
                    <a:lnTo>
                      <a:pt x="6" y="168"/>
                    </a:lnTo>
                    <a:lnTo>
                      <a:pt x="6" y="167"/>
                    </a:lnTo>
                    <a:lnTo>
                      <a:pt x="6" y="166"/>
                    </a:lnTo>
                    <a:lnTo>
                      <a:pt x="8" y="166"/>
                    </a:lnTo>
                    <a:lnTo>
                      <a:pt x="9" y="165"/>
                    </a:lnTo>
                    <a:lnTo>
                      <a:pt x="10" y="163"/>
                    </a:lnTo>
                    <a:lnTo>
                      <a:pt x="10" y="162"/>
                    </a:lnTo>
                    <a:lnTo>
                      <a:pt x="11" y="162"/>
                    </a:lnTo>
                    <a:lnTo>
                      <a:pt x="11" y="161"/>
                    </a:lnTo>
                    <a:lnTo>
                      <a:pt x="13" y="161"/>
                    </a:lnTo>
                    <a:lnTo>
                      <a:pt x="13" y="159"/>
                    </a:lnTo>
                    <a:lnTo>
                      <a:pt x="13" y="158"/>
                    </a:lnTo>
                    <a:lnTo>
                      <a:pt x="14" y="158"/>
                    </a:lnTo>
                    <a:lnTo>
                      <a:pt x="15" y="158"/>
                    </a:lnTo>
                    <a:lnTo>
                      <a:pt x="14" y="158"/>
                    </a:lnTo>
                    <a:lnTo>
                      <a:pt x="15" y="158"/>
                    </a:lnTo>
                    <a:lnTo>
                      <a:pt x="17" y="158"/>
                    </a:lnTo>
                    <a:lnTo>
                      <a:pt x="18" y="158"/>
                    </a:lnTo>
                    <a:lnTo>
                      <a:pt x="18" y="159"/>
                    </a:lnTo>
                    <a:lnTo>
                      <a:pt x="19" y="159"/>
                    </a:lnTo>
                    <a:lnTo>
                      <a:pt x="19" y="161"/>
                    </a:lnTo>
                    <a:lnTo>
                      <a:pt x="21" y="161"/>
                    </a:lnTo>
                    <a:lnTo>
                      <a:pt x="22" y="161"/>
                    </a:lnTo>
                    <a:lnTo>
                      <a:pt x="22" y="162"/>
                    </a:lnTo>
                    <a:lnTo>
                      <a:pt x="22" y="161"/>
                    </a:lnTo>
                    <a:lnTo>
                      <a:pt x="23" y="161"/>
                    </a:lnTo>
                    <a:lnTo>
                      <a:pt x="25" y="161"/>
                    </a:lnTo>
                    <a:lnTo>
                      <a:pt x="26" y="161"/>
                    </a:lnTo>
                    <a:lnTo>
                      <a:pt x="27" y="161"/>
                    </a:lnTo>
                    <a:lnTo>
                      <a:pt x="27" y="162"/>
                    </a:lnTo>
                    <a:lnTo>
                      <a:pt x="28" y="162"/>
                    </a:lnTo>
                    <a:lnTo>
                      <a:pt x="30" y="162"/>
                    </a:lnTo>
                    <a:lnTo>
                      <a:pt x="31" y="162"/>
                    </a:lnTo>
                    <a:lnTo>
                      <a:pt x="32" y="162"/>
                    </a:lnTo>
                    <a:lnTo>
                      <a:pt x="32" y="161"/>
                    </a:lnTo>
                    <a:lnTo>
                      <a:pt x="32" y="162"/>
                    </a:lnTo>
                    <a:lnTo>
                      <a:pt x="32" y="161"/>
                    </a:lnTo>
                    <a:lnTo>
                      <a:pt x="34" y="161"/>
                    </a:lnTo>
                    <a:lnTo>
                      <a:pt x="34" y="162"/>
                    </a:lnTo>
                    <a:lnTo>
                      <a:pt x="35" y="162"/>
                    </a:lnTo>
                    <a:lnTo>
                      <a:pt x="35" y="161"/>
                    </a:lnTo>
                    <a:lnTo>
                      <a:pt x="35" y="162"/>
                    </a:lnTo>
                    <a:lnTo>
                      <a:pt x="35" y="161"/>
                    </a:lnTo>
                    <a:lnTo>
                      <a:pt x="36" y="161"/>
                    </a:lnTo>
                    <a:lnTo>
                      <a:pt x="38" y="161"/>
                    </a:lnTo>
                    <a:lnTo>
                      <a:pt x="39" y="161"/>
                    </a:lnTo>
                    <a:lnTo>
                      <a:pt x="39" y="159"/>
                    </a:lnTo>
                    <a:lnTo>
                      <a:pt x="40" y="159"/>
                    </a:lnTo>
                    <a:lnTo>
                      <a:pt x="42" y="159"/>
                    </a:lnTo>
                    <a:lnTo>
                      <a:pt x="42" y="158"/>
                    </a:lnTo>
                    <a:lnTo>
                      <a:pt x="43" y="158"/>
                    </a:lnTo>
                    <a:lnTo>
                      <a:pt x="44" y="158"/>
                    </a:lnTo>
                    <a:lnTo>
                      <a:pt x="45" y="158"/>
                    </a:lnTo>
                    <a:lnTo>
                      <a:pt x="47" y="158"/>
                    </a:lnTo>
                    <a:lnTo>
                      <a:pt x="47" y="157"/>
                    </a:lnTo>
                    <a:lnTo>
                      <a:pt x="48" y="157"/>
                    </a:lnTo>
                    <a:lnTo>
                      <a:pt x="48" y="158"/>
                    </a:lnTo>
                    <a:lnTo>
                      <a:pt x="49" y="158"/>
                    </a:lnTo>
                    <a:lnTo>
                      <a:pt x="49" y="157"/>
                    </a:lnTo>
                    <a:lnTo>
                      <a:pt x="49" y="158"/>
                    </a:lnTo>
                    <a:lnTo>
                      <a:pt x="49" y="157"/>
                    </a:lnTo>
                    <a:lnTo>
                      <a:pt x="49" y="158"/>
                    </a:lnTo>
                    <a:lnTo>
                      <a:pt x="49" y="157"/>
                    </a:lnTo>
                    <a:lnTo>
                      <a:pt x="51" y="157"/>
                    </a:lnTo>
                    <a:lnTo>
                      <a:pt x="52" y="157"/>
                    </a:lnTo>
                    <a:lnTo>
                      <a:pt x="53" y="157"/>
                    </a:lnTo>
                    <a:lnTo>
                      <a:pt x="53" y="155"/>
                    </a:lnTo>
                    <a:lnTo>
                      <a:pt x="55" y="155"/>
                    </a:lnTo>
                    <a:lnTo>
                      <a:pt x="56" y="155"/>
                    </a:lnTo>
                    <a:lnTo>
                      <a:pt x="56" y="154"/>
                    </a:lnTo>
                    <a:lnTo>
                      <a:pt x="57" y="154"/>
                    </a:lnTo>
                    <a:lnTo>
                      <a:pt x="59" y="154"/>
                    </a:lnTo>
                    <a:lnTo>
                      <a:pt x="60" y="153"/>
                    </a:lnTo>
                    <a:lnTo>
                      <a:pt x="62" y="151"/>
                    </a:lnTo>
                    <a:lnTo>
                      <a:pt x="65" y="151"/>
                    </a:lnTo>
                    <a:lnTo>
                      <a:pt x="68" y="150"/>
                    </a:lnTo>
                    <a:lnTo>
                      <a:pt x="69" y="150"/>
                    </a:lnTo>
                    <a:lnTo>
                      <a:pt x="72" y="149"/>
                    </a:lnTo>
                    <a:lnTo>
                      <a:pt x="73" y="149"/>
                    </a:lnTo>
                    <a:lnTo>
                      <a:pt x="76" y="148"/>
                    </a:lnTo>
                    <a:lnTo>
                      <a:pt x="78" y="148"/>
                    </a:lnTo>
                    <a:lnTo>
                      <a:pt x="83" y="146"/>
                    </a:lnTo>
                    <a:lnTo>
                      <a:pt x="86" y="144"/>
                    </a:lnTo>
                    <a:lnTo>
                      <a:pt x="87" y="144"/>
                    </a:lnTo>
                    <a:lnTo>
                      <a:pt x="89" y="144"/>
                    </a:lnTo>
                    <a:lnTo>
                      <a:pt x="90" y="142"/>
                    </a:lnTo>
                    <a:lnTo>
                      <a:pt x="90" y="141"/>
                    </a:lnTo>
                    <a:lnTo>
                      <a:pt x="91" y="140"/>
                    </a:lnTo>
                    <a:lnTo>
                      <a:pt x="93" y="138"/>
                    </a:lnTo>
                    <a:lnTo>
                      <a:pt x="93" y="137"/>
                    </a:lnTo>
                    <a:lnTo>
                      <a:pt x="93" y="136"/>
                    </a:lnTo>
                    <a:lnTo>
                      <a:pt x="94" y="134"/>
                    </a:lnTo>
                    <a:lnTo>
                      <a:pt x="94" y="133"/>
                    </a:lnTo>
                    <a:lnTo>
                      <a:pt x="94" y="132"/>
                    </a:lnTo>
                    <a:lnTo>
                      <a:pt x="94" y="130"/>
                    </a:lnTo>
                    <a:lnTo>
                      <a:pt x="94" y="129"/>
                    </a:lnTo>
                    <a:lnTo>
                      <a:pt x="94" y="128"/>
                    </a:lnTo>
                    <a:lnTo>
                      <a:pt x="94" y="125"/>
                    </a:lnTo>
                    <a:lnTo>
                      <a:pt x="94" y="124"/>
                    </a:lnTo>
                    <a:lnTo>
                      <a:pt x="94" y="123"/>
                    </a:lnTo>
                    <a:lnTo>
                      <a:pt x="95" y="121"/>
                    </a:lnTo>
                    <a:lnTo>
                      <a:pt x="97" y="121"/>
                    </a:lnTo>
                    <a:lnTo>
                      <a:pt x="98" y="121"/>
                    </a:lnTo>
                    <a:lnTo>
                      <a:pt x="99" y="121"/>
                    </a:lnTo>
                    <a:lnTo>
                      <a:pt x="99" y="120"/>
                    </a:lnTo>
                    <a:lnTo>
                      <a:pt x="102" y="120"/>
                    </a:lnTo>
                    <a:lnTo>
                      <a:pt x="104" y="119"/>
                    </a:lnTo>
                    <a:lnTo>
                      <a:pt x="107" y="119"/>
                    </a:lnTo>
                    <a:lnTo>
                      <a:pt x="114" y="116"/>
                    </a:lnTo>
                    <a:lnTo>
                      <a:pt x="116" y="116"/>
                    </a:lnTo>
                    <a:lnTo>
                      <a:pt x="123" y="113"/>
                    </a:lnTo>
                    <a:lnTo>
                      <a:pt x="124" y="113"/>
                    </a:lnTo>
                    <a:lnTo>
                      <a:pt x="131" y="112"/>
                    </a:lnTo>
                    <a:lnTo>
                      <a:pt x="136" y="111"/>
                    </a:lnTo>
                    <a:lnTo>
                      <a:pt x="144" y="111"/>
                    </a:lnTo>
                    <a:lnTo>
                      <a:pt x="149" y="110"/>
                    </a:lnTo>
                    <a:lnTo>
                      <a:pt x="153" y="110"/>
                    </a:lnTo>
                    <a:lnTo>
                      <a:pt x="157" y="110"/>
                    </a:lnTo>
                    <a:lnTo>
                      <a:pt x="175" y="107"/>
                    </a:lnTo>
                    <a:lnTo>
                      <a:pt x="186" y="106"/>
                    </a:lnTo>
                    <a:lnTo>
                      <a:pt x="189" y="106"/>
                    </a:lnTo>
                    <a:lnTo>
                      <a:pt x="204" y="103"/>
                    </a:lnTo>
                    <a:lnTo>
                      <a:pt x="208" y="103"/>
                    </a:lnTo>
                    <a:lnTo>
                      <a:pt x="213" y="102"/>
                    </a:lnTo>
                    <a:lnTo>
                      <a:pt x="221" y="100"/>
                    </a:lnTo>
                    <a:lnTo>
                      <a:pt x="229" y="99"/>
                    </a:lnTo>
                    <a:lnTo>
                      <a:pt x="230" y="99"/>
                    </a:lnTo>
                    <a:lnTo>
                      <a:pt x="233" y="99"/>
                    </a:lnTo>
                    <a:lnTo>
                      <a:pt x="235" y="99"/>
                    </a:lnTo>
                    <a:lnTo>
                      <a:pt x="237" y="100"/>
                    </a:lnTo>
                    <a:lnTo>
                      <a:pt x="238" y="107"/>
                    </a:lnTo>
                    <a:lnTo>
                      <a:pt x="239" y="108"/>
                    </a:lnTo>
                    <a:lnTo>
                      <a:pt x="241" y="110"/>
                    </a:lnTo>
                    <a:lnTo>
                      <a:pt x="244" y="110"/>
                    </a:lnTo>
                    <a:lnTo>
                      <a:pt x="247" y="110"/>
                    </a:lnTo>
                    <a:lnTo>
                      <a:pt x="248" y="110"/>
                    </a:lnTo>
                    <a:lnTo>
                      <a:pt x="251" y="111"/>
                    </a:lnTo>
                    <a:lnTo>
                      <a:pt x="252" y="111"/>
                    </a:lnTo>
                    <a:lnTo>
                      <a:pt x="254" y="111"/>
                    </a:lnTo>
                    <a:lnTo>
                      <a:pt x="255" y="110"/>
                    </a:lnTo>
                    <a:lnTo>
                      <a:pt x="256" y="110"/>
                    </a:lnTo>
                    <a:lnTo>
                      <a:pt x="258" y="110"/>
                    </a:lnTo>
                    <a:lnTo>
                      <a:pt x="259" y="110"/>
                    </a:lnTo>
                    <a:lnTo>
                      <a:pt x="260" y="108"/>
                    </a:lnTo>
                    <a:lnTo>
                      <a:pt x="261" y="107"/>
                    </a:lnTo>
                    <a:lnTo>
                      <a:pt x="263" y="106"/>
                    </a:lnTo>
                    <a:lnTo>
                      <a:pt x="263" y="104"/>
                    </a:lnTo>
                    <a:lnTo>
                      <a:pt x="264" y="103"/>
                    </a:lnTo>
                    <a:lnTo>
                      <a:pt x="264" y="102"/>
                    </a:lnTo>
                    <a:lnTo>
                      <a:pt x="265" y="100"/>
                    </a:lnTo>
                    <a:lnTo>
                      <a:pt x="265" y="99"/>
                    </a:lnTo>
                    <a:lnTo>
                      <a:pt x="267" y="98"/>
                    </a:lnTo>
                    <a:lnTo>
                      <a:pt x="267" y="96"/>
                    </a:lnTo>
                    <a:lnTo>
                      <a:pt x="268" y="96"/>
                    </a:lnTo>
                    <a:lnTo>
                      <a:pt x="268" y="95"/>
                    </a:lnTo>
                    <a:lnTo>
                      <a:pt x="272" y="95"/>
                    </a:lnTo>
                    <a:lnTo>
                      <a:pt x="273" y="95"/>
                    </a:lnTo>
                    <a:lnTo>
                      <a:pt x="281" y="95"/>
                    </a:lnTo>
                    <a:lnTo>
                      <a:pt x="285" y="95"/>
                    </a:lnTo>
                    <a:lnTo>
                      <a:pt x="289" y="95"/>
                    </a:lnTo>
                    <a:lnTo>
                      <a:pt x="303" y="95"/>
                    </a:lnTo>
                    <a:lnTo>
                      <a:pt x="307" y="95"/>
                    </a:lnTo>
                    <a:lnTo>
                      <a:pt x="311" y="95"/>
                    </a:lnTo>
                    <a:lnTo>
                      <a:pt x="320" y="96"/>
                    </a:lnTo>
                    <a:lnTo>
                      <a:pt x="324" y="96"/>
                    </a:lnTo>
                    <a:lnTo>
                      <a:pt x="327" y="96"/>
                    </a:lnTo>
                    <a:lnTo>
                      <a:pt x="330" y="96"/>
                    </a:lnTo>
                    <a:lnTo>
                      <a:pt x="335" y="96"/>
                    </a:lnTo>
                    <a:lnTo>
                      <a:pt x="340" y="96"/>
                    </a:lnTo>
                    <a:lnTo>
                      <a:pt x="343" y="96"/>
                    </a:lnTo>
                    <a:lnTo>
                      <a:pt x="349" y="96"/>
                    </a:lnTo>
                    <a:lnTo>
                      <a:pt x="354" y="96"/>
                    </a:lnTo>
                    <a:lnTo>
                      <a:pt x="357" y="96"/>
                    </a:lnTo>
                    <a:lnTo>
                      <a:pt x="361" y="96"/>
                    </a:lnTo>
                    <a:lnTo>
                      <a:pt x="364" y="96"/>
                    </a:lnTo>
                    <a:lnTo>
                      <a:pt x="365" y="96"/>
                    </a:lnTo>
                    <a:lnTo>
                      <a:pt x="368" y="96"/>
                    </a:lnTo>
                    <a:lnTo>
                      <a:pt x="369" y="96"/>
                    </a:lnTo>
                    <a:lnTo>
                      <a:pt x="369" y="95"/>
                    </a:lnTo>
                    <a:lnTo>
                      <a:pt x="370" y="95"/>
                    </a:lnTo>
                    <a:lnTo>
                      <a:pt x="371" y="90"/>
                    </a:lnTo>
                    <a:lnTo>
                      <a:pt x="371" y="87"/>
                    </a:lnTo>
                    <a:lnTo>
                      <a:pt x="371" y="86"/>
                    </a:lnTo>
                    <a:lnTo>
                      <a:pt x="371" y="83"/>
                    </a:lnTo>
                    <a:lnTo>
                      <a:pt x="373" y="81"/>
                    </a:lnTo>
                    <a:lnTo>
                      <a:pt x="373" y="79"/>
                    </a:lnTo>
                    <a:lnTo>
                      <a:pt x="373" y="78"/>
                    </a:lnTo>
                    <a:lnTo>
                      <a:pt x="373" y="77"/>
                    </a:lnTo>
                    <a:lnTo>
                      <a:pt x="373" y="76"/>
                    </a:lnTo>
                    <a:lnTo>
                      <a:pt x="373" y="74"/>
                    </a:lnTo>
                    <a:lnTo>
                      <a:pt x="373" y="73"/>
                    </a:lnTo>
                    <a:lnTo>
                      <a:pt x="373" y="72"/>
                    </a:lnTo>
                    <a:lnTo>
                      <a:pt x="371" y="72"/>
                    </a:lnTo>
                    <a:lnTo>
                      <a:pt x="371" y="70"/>
                    </a:lnTo>
                    <a:lnTo>
                      <a:pt x="370" y="70"/>
                    </a:lnTo>
                    <a:lnTo>
                      <a:pt x="369" y="69"/>
                    </a:lnTo>
                    <a:lnTo>
                      <a:pt x="370" y="69"/>
                    </a:lnTo>
                    <a:lnTo>
                      <a:pt x="370" y="68"/>
                    </a:lnTo>
                    <a:lnTo>
                      <a:pt x="369" y="68"/>
                    </a:lnTo>
                    <a:lnTo>
                      <a:pt x="370" y="68"/>
                    </a:lnTo>
                    <a:lnTo>
                      <a:pt x="370" y="66"/>
                    </a:lnTo>
                    <a:lnTo>
                      <a:pt x="370" y="65"/>
                    </a:lnTo>
                    <a:lnTo>
                      <a:pt x="370" y="64"/>
                    </a:lnTo>
                    <a:lnTo>
                      <a:pt x="370" y="62"/>
                    </a:lnTo>
                    <a:lnTo>
                      <a:pt x="370" y="61"/>
                    </a:lnTo>
                    <a:lnTo>
                      <a:pt x="369" y="60"/>
                    </a:lnTo>
                    <a:lnTo>
                      <a:pt x="368" y="60"/>
                    </a:lnTo>
                    <a:lnTo>
                      <a:pt x="368" y="58"/>
                    </a:lnTo>
                    <a:lnTo>
                      <a:pt x="368" y="57"/>
                    </a:lnTo>
                    <a:lnTo>
                      <a:pt x="366" y="57"/>
                    </a:lnTo>
                    <a:lnTo>
                      <a:pt x="366" y="56"/>
                    </a:lnTo>
                    <a:lnTo>
                      <a:pt x="366" y="55"/>
                    </a:lnTo>
                    <a:lnTo>
                      <a:pt x="368" y="55"/>
                    </a:lnTo>
                    <a:lnTo>
                      <a:pt x="369" y="55"/>
                    </a:lnTo>
                    <a:lnTo>
                      <a:pt x="370" y="53"/>
                    </a:lnTo>
                    <a:lnTo>
                      <a:pt x="369" y="53"/>
                    </a:lnTo>
                    <a:lnTo>
                      <a:pt x="369" y="52"/>
                    </a:lnTo>
                    <a:lnTo>
                      <a:pt x="369" y="51"/>
                    </a:lnTo>
                    <a:lnTo>
                      <a:pt x="369" y="49"/>
                    </a:lnTo>
                    <a:lnTo>
                      <a:pt x="368" y="49"/>
                    </a:lnTo>
                    <a:lnTo>
                      <a:pt x="368" y="48"/>
                    </a:lnTo>
                    <a:lnTo>
                      <a:pt x="369" y="48"/>
                    </a:lnTo>
                    <a:lnTo>
                      <a:pt x="369" y="47"/>
                    </a:lnTo>
                    <a:lnTo>
                      <a:pt x="369" y="45"/>
                    </a:lnTo>
                    <a:lnTo>
                      <a:pt x="368" y="45"/>
                    </a:lnTo>
                    <a:lnTo>
                      <a:pt x="368" y="44"/>
                    </a:lnTo>
                    <a:lnTo>
                      <a:pt x="368" y="43"/>
                    </a:lnTo>
                    <a:lnTo>
                      <a:pt x="369" y="41"/>
                    </a:lnTo>
                    <a:lnTo>
                      <a:pt x="368" y="40"/>
                    </a:lnTo>
                    <a:lnTo>
                      <a:pt x="368" y="39"/>
                    </a:lnTo>
                    <a:lnTo>
                      <a:pt x="366" y="39"/>
                    </a:lnTo>
                    <a:lnTo>
                      <a:pt x="366" y="38"/>
                    </a:lnTo>
                    <a:lnTo>
                      <a:pt x="366" y="36"/>
                    </a:lnTo>
                    <a:lnTo>
                      <a:pt x="365" y="36"/>
                    </a:lnTo>
                    <a:lnTo>
                      <a:pt x="365" y="35"/>
                    </a:lnTo>
                    <a:lnTo>
                      <a:pt x="366" y="35"/>
                    </a:lnTo>
                    <a:lnTo>
                      <a:pt x="366" y="34"/>
                    </a:lnTo>
                    <a:lnTo>
                      <a:pt x="366" y="32"/>
                    </a:lnTo>
                    <a:lnTo>
                      <a:pt x="366" y="31"/>
                    </a:lnTo>
                    <a:lnTo>
                      <a:pt x="368" y="31"/>
                    </a:lnTo>
                    <a:lnTo>
                      <a:pt x="368" y="30"/>
                    </a:lnTo>
                    <a:lnTo>
                      <a:pt x="368" y="31"/>
                    </a:lnTo>
                    <a:lnTo>
                      <a:pt x="369" y="31"/>
                    </a:lnTo>
                    <a:lnTo>
                      <a:pt x="370" y="31"/>
                    </a:lnTo>
                    <a:lnTo>
                      <a:pt x="371" y="30"/>
                    </a:lnTo>
                    <a:lnTo>
                      <a:pt x="371" y="28"/>
                    </a:lnTo>
                    <a:lnTo>
                      <a:pt x="371" y="27"/>
                    </a:lnTo>
                    <a:lnTo>
                      <a:pt x="373" y="27"/>
                    </a:lnTo>
                    <a:lnTo>
                      <a:pt x="373" y="26"/>
                    </a:lnTo>
                    <a:lnTo>
                      <a:pt x="373" y="27"/>
                    </a:lnTo>
                    <a:lnTo>
                      <a:pt x="374" y="27"/>
                    </a:lnTo>
                    <a:lnTo>
                      <a:pt x="374" y="26"/>
                    </a:lnTo>
                    <a:lnTo>
                      <a:pt x="374" y="24"/>
                    </a:lnTo>
                    <a:lnTo>
                      <a:pt x="374" y="23"/>
                    </a:lnTo>
                    <a:lnTo>
                      <a:pt x="375" y="23"/>
                    </a:lnTo>
                    <a:lnTo>
                      <a:pt x="375" y="22"/>
                    </a:lnTo>
                    <a:lnTo>
                      <a:pt x="377" y="22"/>
                    </a:lnTo>
                    <a:lnTo>
                      <a:pt x="378" y="23"/>
                    </a:lnTo>
                    <a:lnTo>
                      <a:pt x="379" y="24"/>
                    </a:lnTo>
                    <a:lnTo>
                      <a:pt x="379" y="26"/>
                    </a:lnTo>
                    <a:lnTo>
                      <a:pt x="381" y="26"/>
                    </a:lnTo>
                    <a:lnTo>
                      <a:pt x="382" y="26"/>
                    </a:lnTo>
                    <a:lnTo>
                      <a:pt x="382" y="24"/>
                    </a:lnTo>
                    <a:lnTo>
                      <a:pt x="383" y="23"/>
                    </a:lnTo>
                    <a:lnTo>
                      <a:pt x="383" y="22"/>
                    </a:lnTo>
                    <a:lnTo>
                      <a:pt x="383" y="21"/>
                    </a:lnTo>
                    <a:lnTo>
                      <a:pt x="383" y="19"/>
                    </a:lnTo>
                    <a:lnTo>
                      <a:pt x="385" y="19"/>
                    </a:lnTo>
                    <a:lnTo>
                      <a:pt x="386" y="19"/>
                    </a:lnTo>
                    <a:lnTo>
                      <a:pt x="386" y="21"/>
                    </a:lnTo>
                    <a:lnTo>
                      <a:pt x="387" y="21"/>
                    </a:lnTo>
                    <a:lnTo>
                      <a:pt x="388" y="21"/>
                    </a:lnTo>
                    <a:lnTo>
                      <a:pt x="390" y="22"/>
                    </a:lnTo>
                    <a:lnTo>
                      <a:pt x="391" y="22"/>
                    </a:lnTo>
                    <a:lnTo>
                      <a:pt x="392" y="22"/>
                    </a:lnTo>
                    <a:lnTo>
                      <a:pt x="394" y="21"/>
                    </a:lnTo>
                    <a:lnTo>
                      <a:pt x="395" y="21"/>
                    </a:lnTo>
                    <a:lnTo>
                      <a:pt x="395" y="19"/>
                    </a:lnTo>
                    <a:lnTo>
                      <a:pt x="395" y="18"/>
                    </a:lnTo>
                    <a:lnTo>
                      <a:pt x="396" y="18"/>
                    </a:lnTo>
                    <a:lnTo>
                      <a:pt x="396" y="17"/>
                    </a:lnTo>
                    <a:lnTo>
                      <a:pt x="395" y="17"/>
                    </a:lnTo>
                    <a:lnTo>
                      <a:pt x="394" y="17"/>
                    </a:lnTo>
                    <a:lnTo>
                      <a:pt x="394" y="15"/>
                    </a:lnTo>
                    <a:lnTo>
                      <a:pt x="392" y="15"/>
                    </a:lnTo>
                    <a:lnTo>
                      <a:pt x="391" y="14"/>
                    </a:lnTo>
                    <a:lnTo>
                      <a:pt x="390" y="13"/>
                    </a:lnTo>
                    <a:lnTo>
                      <a:pt x="388" y="11"/>
                    </a:lnTo>
                    <a:lnTo>
                      <a:pt x="387" y="10"/>
                    </a:lnTo>
                    <a:lnTo>
                      <a:pt x="387" y="9"/>
                    </a:lnTo>
                    <a:lnTo>
                      <a:pt x="388" y="9"/>
                    </a:lnTo>
                    <a:lnTo>
                      <a:pt x="390" y="9"/>
                    </a:lnTo>
                    <a:lnTo>
                      <a:pt x="391" y="9"/>
                    </a:lnTo>
                    <a:lnTo>
                      <a:pt x="392" y="9"/>
                    </a:lnTo>
                    <a:lnTo>
                      <a:pt x="394" y="9"/>
                    </a:lnTo>
                    <a:lnTo>
                      <a:pt x="394" y="7"/>
                    </a:lnTo>
                    <a:lnTo>
                      <a:pt x="395" y="7"/>
                    </a:lnTo>
                    <a:lnTo>
                      <a:pt x="396" y="7"/>
                    </a:lnTo>
                    <a:lnTo>
                      <a:pt x="398" y="7"/>
                    </a:lnTo>
                    <a:lnTo>
                      <a:pt x="398" y="9"/>
                    </a:lnTo>
                    <a:lnTo>
                      <a:pt x="398" y="10"/>
                    </a:lnTo>
                    <a:lnTo>
                      <a:pt x="399" y="10"/>
                    </a:lnTo>
                    <a:lnTo>
                      <a:pt x="399" y="11"/>
                    </a:lnTo>
                    <a:lnTo>
                      <a:pt x="400" y="11"/>
                    </a:lnTo>
                    <a:lnTo>
                      <a:pt x="402" y="11"/>
                    </a:lnTo>
                    <a:lnTo>
                      <a:pt x="403" y="11"/>
                    </a:lnTo>
                    <a:lnTo>
                      <a:pt x="403" y="10"/>
                    </a:lnTo>
                    <a:lnTo>
                      <a:pt x="404" y="10"/>
                    </a:lnTo>
                    <a:lnTo>
                      <a:pt x="405" y="10"/>
                    </a:lnTo>
                    <a:lnTo>
                      <a:pt x="407" y="10"/>
                    </a:lnTo>
                    <a:lnTo>
                      <a:pt x="407" y="9"/>
                    </a:lnTo>
                    <a:lnTo>
                      <a:pt x="408" y="9"/>
                    </a:lnTo>
                    <a:lnTo>
                      <a:pt x="409" y="9"/>
                    </a:lnTo>
                    <a:lnTo>
                      <a:pt x="411" y="9"/>
                    </a:lnTo>
                    <a:lnTo>
                      <a:pt x="411" y="7"/>
                    </a:lnTo>
                    <a:lnTo>
                      <a:pt x="412" y="7"/>
                    </a:lnTo>
                    <a:lnTo>
                      <a:pt x="412" y="6"/>
                    </a:lnTo>
                    <a:lnTo>
                      <a:pt x="413" y="6"/>
                    </a:lnTo>
                    <a:lnTo>
                      <a:pt x="413" y="5"/>
                    </a:lnTo>
                    <a:lnTo>
                      <a:pt x="413" y="4"/>
                    </a:lnTo>
                    <a:lnTo>
                      <a:pt x="415" y="4"/>
                    </a:lnTo>
                    <a:lnTo>
                      <a:pt x="416" y="4"/>
                    </a:lnTo>
                    <a:lnTo>
                      <a:pt x="417" y="4"/>
                    </a:lnTo>
                    <a:lnTo>
                      <a:pt x="419" y="4"/>
                    </a:lnTo>
                    <a:lnTo>
                      <a:pt x="420" y="4"/>
                    </a:lnTo>
                    <a:lnTo>
                      <a:pt x="421" y="4"/>
                    </a:lnTo>
                    <a:lnTo>
                      <a:pt x="421" y="2"/>
                    </a:lnTo>
                    <a:lnTo>
                      <a:pt x="421" y="1"/>
                    </a:lnTo>
                    <a:lnTo>
                      <a:pt x="421" y="2"/>
                    </a:lnTo>
                    <a:lnTo>
                      <a:pt x="423" y="2"/>
                    </a:lnTo>
                    <a:lnTo>
                      <a:pt x="423" y="4"/>
                    </a:lnTo>
                    <a:lnTo>
                      <a:pt x="424" y="4"/>
                    </a:lnTo>
                    <a:lnTo>
                      <a:pt x="424" y="5"/>
                    </a:lnTo>
                    <a:lnTo>
                      <a:pt x="424" y="6"/>
                    </a:lnTo>
                    <a:lnTo>
                      <a:pt x="424" y="7"/>
                    </a:lnTo>
                    <a:lnTo>
                      <a:pt x="424" y="9"/>
                    </a:lnTo>
                    <a:lnTo>
                      <a:pt x="424" y="10"/>
                    </a:lnTo>
                    <a:lnTo>
                      <a:pt x="425" y="10"/>
                    </a:lnTo>
                    <a:lnTo>
                      <a:pt x="426" y="10"/>
                    </a:lnTo>
                    <a:lnTo>
                      <a:pt x="428" y="10"/>
                    </a:lnTo>
                    <a:lnTo>
                      <a:pt x="429" y="10"/>
                    </a:lnTo>
                    <a:lnTo>
                      <a:pt x="429" y="9"/>
                    </a:lnTo>
                    <a:lnTo>
                      <a:pt x="430" y="9"/>
                    </a:lnTo>
                    <a:lnTo>
                      <a:pt x="430" y="7"/>
                    </a:lnTo>
                    <a:lnTo>
                      <a:pt x="432" y="7"/>
                    </a:lnTo>
                    <a:lnTo>
                      <a:pt x="432" y="6"/>
                    </a:lnTo>
                    <a:lnTo>
                      <a:pt x="433" y="6"/>
                    </a:lnTo>
                    <a:lnTo>
                      <a:pt x="434" y="6"/>
                    </a:lnTo>
                    <a:lnTo>
                      <a:pt x="434" y="5"/>
                    </a:lnTo>
                    <a:lnTo>
                      <a:pt x="436" y="5"/>
                    </a:lnTo>
                    <a:lnTo>
                      <a:pt x="436" y="6"/>
                    </a:lnTo>
                    <a:lnTo>
                      <a:pt x="437" y="6"/>
                    </a:lnTo>
                    <a:lnTo>
                      <a:pt x="438" y="6"/>
                    </a:lnTo>
                    <a:lnTo>
                      <a:pt x="440" y="6"/>
                    </a:lnTo>
                    <a:lnTo>
                      <a:pt x="440" y="5"/>
                    </a:lnTo>
                    <a:lnTo>
                      <a:pt x="441" y="5"/>
                    </a:lnTo>
                    <a:lnTo>
                      <a:pt x="441" y="4"/>
                    </a:lnTo>
                    <a:lnTo>
                      <a:pt x="442" y="4"/>
                    </a:lnTo>
                    <a:lnTo>
                      <a:pt x="443" y="4"/>
                    </a:lnTo>
                    <a:lnTo>
                      <a:pt x="445" y="4"/>
                    </a:lnTo>
                    <a:lnTo>
                      <a:pt x="445" y="2"/>
                    </a:lnTo>
                    <a:lnTo>
                      <a:pt x="446" y="2"/>
                    </a:lnTo>
                    <a:lnTo>
                      <a:pt x="447" y="2"/>
                    </a:lnTo>
                    <a:lnTo>
                      <a:pt x="447" y="1"/>
                    </a:lnTo>
                    <a:lnTo>
                      <a:pt x="449" y="1"/>
                    </a:lnTo>
                    <a:lnTo>
                      <a:pt x="450" y="1"/>
                    </a:lnTo>
                    <a:lnTo>
                      <a:pt x="450" y="0"/>
                    </a:lnTo>
                    <a:lnTo>
                      <a:pt x="451" y="0"/>
                    </a:lnTo>
                    <a:lnTo>
                      <a:pt x="453" y="0"/>
                    </a:lnTo>
                    <a:lnTo>
                      <a:pt x="454" y="0"/>
                    </a:lnTo>
                    <a:lnTo>
                      <a:pt x="455" y="0"/>
                    </a:lnTo>
                    <a:lnTo>
                      <a:pt x="457" y="0"/>
                    </a:lnTo>
                    <a:lnTo>
                      <a:pt x="458" y="0"/>
                    </a:lnTo>
                    <a:lnTo>
                      <a:pt x="459" y="0"/>
                    </a:lnTo>
                    <a:lnTo>
                      <a:pt x="460" y="0"/>
                    </a:lnTo>
                    <a:lnTo>
                      <a:pt x="462" y="0"/>
                    </a:lnTo>
                    <a:lnTo>
                      <a:pt x="463" y="0"/>
                    </a:lnTo>
                    <a:lnTo>
                      <a:pt x="464" y="1"/>
                    </a:lnTo>
                    <a:lnTo>
                      <a:pt x="466" y="1"/>
                    </a:lnTo>
                    <a:lnTo>
                      <a:pt x="467" y="2"/>
                    </a:lnTo>
                    <a:lnTo>
                      <a:pt x="468" y="2"/>
                    </a:lnTo>
                    <a:lnTo>
                      <a:pt x="470" y="4"/>
                    </a:lnTo>
                    <a:lnTo>
                      <a:pt x="471" y="4"/>
                    </a:lnTo>
                    <a:lnTo>
                      <a:pt x="471" y="5"/>
                    </a:lnTo>
                    <a:lnTo>
                      <a:pt x="471" y="4"/>
                    </a:lnTo>
                    <a:lnTo>
                      <a:pt x="472" y="4"/>
                    </a:lnTo>
                    <a:lnTo>
                      <a:pt x="472" y="2"/>
                    </a:lnTo>
                    <a:lnTo>
                      <a:pt x="474" y="2"/>
                    </a:lnTo>
                    <a:lnTo>
                      <a:pt x="475" y="2"/>
                    </a:lnTo>
                    <a:lnTo>
                      <a:pt x="475" y="4"/>
                    </a:lnTo>
                    <a:lnTo>
                      <a:pt x="476" y="4"/>
                    </a:lnTo>
                    <a:lnTo>
                      <a:pt x="477" y="4"/>
                    </a:lnTo>
                    <a:lnTo>
                      <a:pt x="479" y="4"/>
                    </a:lnTo>
                    <a:lnTo>
                      <a:pt x="480" y="4"/>
                    </a:lnTo>
                    <a:lnTo>
                      <a:pt x="481" y="4"/>
                    </a:lnTo>
                    <a:lnTo>
                      <a:pt x="483" y="4"/>
                    </a:lnTo>
                    <a:lnTo>
                      <a:pt x="484" y="4"/>
                    </a:lnTo>
                    <a:lnTo>
                      <a:pt x="484" y="2"/>
                    </a:lnTo>
                    <a:lnTo>
                      <a:pt x="485" y="2"/>
                    </a:lnTo>
                    <a:lnTo>
                      <a:pt x="487" y="4"/>
                    </a:lnTo>
                    <a:lnTo>
                      <a:pt x="485" y="5"/>
                    </a:lnTo>
                    <a:lnTo>
                      <a:pt x="487" y="5"/>
                    </a:lnTo>
                    <a:lnTo>
                      <a:pt x="488" y="5"/>
                    </a:lnTo>
                    <a:lnTo>
                      <a:pt x="488" y="6"/>
                    </a:lnTo>
                    <a:lnTo>
                      <a:pt x="489" y="6"/>
                    </a:lnTo>
                    <a:lnTo>
                      <a:pt x="489" y="7"/>
                    </a:lnTo>
                    <a:lnTo>
                      <a:pt x="491" y="7"/>
                    </a:lnTo>
                    <a:lnTo>
                      <a:pt x="495" y="9"/>
                    </a:lnTo>
                    <a:lnTo>
                      <a:pt x="495" y="10"/>
                    </a:lnTo>
                    <a:lnTo>
                      <a:pt x="496" y="10"/>
                    </a:lnTo>
                    <a:lnTo>
                      <a:pt x="497" y="10"/>
                    </a:lnTo>
                    <a:lnTo>
                      <a:pt x="498" y="11"/>
                    </a:lnTo>
                    <a:lnTo>
                      <a:pt x="501" y="11"/>
                    </a:lnTo>
                    <a:lnTo>
                      <a:pt x="501" y="13"/>
                    </a:lnTo>
                    <a:lnTo>
                      <a:pt x="502" y="13"/>
                    </a:lnTo>
                    <a:lnTo>
                      <a:pt x="504" y="13"/>
                    </a:lnTo>
                    <a:lnTo>
                      <a:pt x="505" y="13"/>
                    </a:lnTo>
                    <a:lnTo>
                      <a:pt x="506" y="13"/>
                    </a:lnTo>
                    <a:lnTo>
                      <a:pt x="506" y="14"/>
                    </a:lnTo>
                    <a:lnTo>
                      <a:pt x="506" y="15"/>
                    </a:lnTo>
                    <a:lnTo>
                      <a:pt x="508" y="15"/>
                    </a:lnTo>
                    <a:lnTo>
                      <a:pt x="508" y="17"/>
                    </a:lnTo>
                    <a:lnTo>
                      <a:pt x="509" y="17"/>
                    </a:lnTo>
                    <a:lnTo>
                      <a:pt x="509" y="18"/>
                    </a:lnTo>
                    <a:lnTo>
                      <a:pt x="509" y="19"/>
                    </a:lnTo>
                    <a:lnTo>
                      <a:pt x="510" y="19"/>
                    </a:lnTo>
                    <a:lnTo>
                      <a:pt x="512" y="21"/>
                    </a:lnTo>
                    <a:lnTo>
                      <a:pt x="513" y="22"/>
                    </a:lnTo>
                    <a:lnTo>
                      <a:pt x="514" y="23"/>
                    </a:lnTo>
                    <a:lnTo>
                      <a:pt x="514" y="22"/>
                    </a:lnTo>
                    <a:lnTo>
                      <a:pt x="515" y="22"/>
                    </a:lnTo>
                    <a:lnTo>
                      <a:pt x="517" y="22"/>
                    </a:lnTo>
                    <a:lnTo>
                      <a:pt x="517" y="23"/>
                    </a:lnTo>
                    <a:lnTo>
                      <a:pt x="518" y="24"/>
                    </a:lnTo>
                    <a:lnTo>
                      <a:pt x="519" y="24"/>
                    </a:lnTo>
                    <a:lnTo>
                      <a:pt x="521" y="24"/>
                    </a:lnTo>
                    <a:lnTo>
                      <a:pt x="522" y="24"/>
                    </a:lnTo>
                    <a:lnTo>
                      <a:pt x="522" y="23"/>
                    </a:lnTo>
                    <a:lnTo>
                      <a:pt x="523" y="23"/>
                    </a:lnTo>
                    <a:lnTo>
                      <a:pt x="525" y="23"/>
                    </a:lnTo>
                    <a:lnTo>
                      <a:pt x="526" y="23"/>
                    </a:lnTo>
                    <a:lnTo>
                      <a:pt x="527" y="24"/>
                    </a:lnTo>
                    <a:lnTo>
                      <a:pt x="529" y="24"/>
                    </a:lnTo>
                    <a:lnTo>
                      <a:pt x="529" y="26"/>
                    </a:lnTo>
                    <a:lnTo>
                      <a:pt x="530" y="26"/>
                    </a:lnTo>
                    <a:lnTo>
                      <a:pt x="530" y="27"/>
                    </a:lnTo>
                    <a:lnTo>
                      <a:pt x="531" y="27"/>
                    </a:lnTo>
                    <a:lnTo>
                      <a:pt x="531" y="28"/>
                    </a:lnTo>
                    <a:lnTo>
                      <a:pt x="531" y="30"/>
                    </a:lnTo>
                    <a:lnTo>
                      <a:pt x="532" y="30"/>
                    </a:lnTo>
                    <a:lnTo>
                      <a:pt x="532" y="31"/>
                    </a:lnTo>
                    <a:lnTo>
                      <a:pt x="534" y="31"/>
                    </a:lnTo>
                    <a:lnTo>
                      <a:pt x="534" y="32"/>
                    </a:lnTo>
                    <a:lnTo>
                      <a:pt x="535" y="32"/>
                    </a:lnTo>
                    <a:lnTo>
                      <a:pt x="536" y="32"/>
                    </a:lnTo>
                    <a:lnTo>
                      <a:pt x="538" y="32"/>
                    </a:lnTo>
                    <a:lnTo>
                      <a:pt x="539" y="32"/>
                    </a:lnTo>
                    <a:lnTo>
                      <a:pt x="540" y="32"/>
                    </a:lnTo>
                    <a:lnTo>
                      <a:pt x="540" y="34"/>
                    </a:lnTo>
                    <a:lnTo>
                      <a:pt x="542" y="34"/>
                    </a:lnTo>
                    <a:lnTo>
                      <a:pt x="543" y="35"/>
                    </a:lnTo>
                    <a:lnTo>
                      <a:pt x="543" y="36"/>
                    </a:lnTo>
                    <a:lnTo>
                      <a:pt x="543" y="35"/>
                    </a:lnTo>
                    <a:lnTo>
                      <a:pt x="543" y="36"/>
                    </a:lnTo>
                    <a:lnTo>
                      <a:pt x="544" y="36"/>
                    </a:lnTo>
                    <a:lnTo>
                      <a:pt x="544" y="38"/>
                    </a:lnTo>
                    <a:lnTo>
                      <a:pt x="546" y="36"/>
                    </a:lnTo>
                    <a:lnTo>
                      <a:pt x="546" y="38"/>
                    </a:lnTo>
                    <a:lnTo>
                      <a:pt x="547" y="38"/>
                    </a:lnTo>
                    <a:lnTo>
                      <a:pt x="548" y="38"/>
                    </a:lnTo>
                    <a:lnTo>
                      <a:pt x="549" y="38"/>
                    </a:lnTo>
                    <a:lnTo>
                      <a:pt x="551" y="38"/>
                    </a:lnTo>
                    <a:lnTo>
                      <a:pt x="551" y="39"/>
                    </a:lnTo>
                    <a:lnTo>
                      <a:pt x="552" y="39"/>
                    </a:lnTo>
                    <a:lnTo>
                      <a:pt x="553" y="39"/>
                    </a:lnTo>
                    <a:lnTo>
                      <a:pt x="553" y="40"/>
                    </a:lnTo>
                    <a:lnTo>
                      <a:pt x="553" y="39"/>
                    </a:lnTo>
                    <a:lnTo>
                      <a:pt x="555" y="40"/>
                    </a:lnTo>
                    <a:lnTo>
                      <a:pt x="556" y="40"/>
                    </a:lnTo>
                    <a:lnTo>
                      <a:pt x="556" y="41"/>
                    </a:lnTo>
                    <a:lnTo>
                      <a:pt x="556" y="40"/>
                    </a:lnTo>
                    <a:lnTo>
                      <a:pt x="556" y="41"/>
                    </a:lnTo>
                    <a:lnTo>
                      <a:pt x="557" y="41"/>
                    </a:lnTo>
                    <a:lnTo>
                      <a:pt x="559" y="41"/>
                    </a:lnTo>
                    <a:lnTo>
                      <a:pt x="559" y="43"/>
                    </a:lnTo>
                    <a:lnTo>
                      <a:pt x="560" y="43"/>
                    </a:lnTo>
                    <a:lnTo>
                      <a:pt x="561" y="43"/>
                    </a:lnTo>
                    <a:lnTo>
                      <a:pt x="561" y="41"/>
                    </a:lnTo>
                    <a:lnTo>
                      <a:pt x="563" y="41"/>
                    </a:lnTo>
                    <a:lnTo>
                      <a:pt x="563" y="43"/>
                    </a:lnTo>
                    <a:lnTo>
                      <a:pt x="563" y="41"/>
                    </a:lnTo>
                    <a:lnTo>
                      <a:pt x="563" y="43"/>
                    </a:lnTo>
                    <a:lnTo>
                      <a:pt x="563" y="41"/>
                    </a:lnTo>
                    <a:lnTo>
                      <a:pt x="564" y="41"/>
                    </a:lnTo>
                    <a:lnTo>
                      <a:pt x="564" y="43"/>
                    </a:lnTo>
                    <a:lnTo>
                      <a:pt x="564" y="44"/>
                    </a:lnTo>
                    <a:lnTo>
                      <a:pt x="564" y="45"/>
                    </a:lnTo>
                    <a:lnTo>
                      <a:pt x="565" y="45"/>
                    </a:lnTo>
                    <a:lnTo>
                      <a:pt x="564" y="45"/>
                    </a:lnTo>
                    <a:lnTo>
                      <a:pt x="565" y="45"/>
                    </a:lnTo>
                    <a:lnTo>
                      <a:pt x="565" y="47"/>
                    </a:lnTo>
                    <a:lnTo>
                      <a:pt x="565" y="45"/>
                    </a:lnTo>
                    <a:lnTo>
                      <a:pt x="565" y="47"/>
                    </a:lnTo>
                    <a:lnTo>
                      <a:pt x="565" y="48"/>
                    </a:lnTo>
                    <a:lnTo>
                      <a:pt x="567" y="48"/>
                    </a:lnTo>
                    <a:lnTo>
                      <a:pt x="567" y="47"/>
                    </a:lnTo>
                    <a:lnTo>
                      <a:pt x="567" y="48"/>
                    </a:lnTo>
                    <a:lnTo>
                      <a:pt x="567" y="47"/>
                    </a:lnTo>
                    <a:lnTo>
                      <a:pt x="567" y="48"/>
                    </a:lnTo>
                    <a:lnTo>
                      <a:pt x="568" y="48"/>
                    </a:lnTo>
                    <a:lnTo>
                      <a:pt x="569" y="48"/>
                    </a:lnTo>
                    <a:lnTo>
                      <a:pt x="569" y="49"/>
                    </a:lnTo>
                    <a:lnTo>
                      <a:pt x="570" y="49"/>
                    </a:lnTo>
                    <a:lnTo>
                      <a:pt x="570" y="51"/>
                    </a:lnTo>
                    <a:lnTo>
                      <a:pt x="570" y="52"/>
                    </a:lnTo>
                    <a:lnTo>
                      <a:pt x="572" y="52"/>
                    </a:lnTo>
                    <a:lnTo>
                      <a:pt x="572" y="53"/>
                    </a:lnTo>
                    <a:lnTo>
                      <a:pt x="572" y="55"/>
                    </a:lnTo>
                    <a:lnTo>
                      <a:pt x="573" y="55"/>
                    </a:lnTo>
                    <a:lnTo>
                      <a:pt x="573" y="56"/>
                    </a:lnTo>
                    <a:lnTo>
                      <a:pt x="573" y="57"/>
                    </a:lnTo>
                    <a:lnTo>
                      <a:pt x="574" y="57"/>
                    </a:lnTo>
                    <a:lnTo>
                      <a:pt x="574" y="58"/>
                    </a:lnTo>
                    <a:lnTo>
                      <a:pt x="574" y="60"/>
                    </a:lnTo>
                    <a:lnTo>
                      <a:pt x="576" y="60"/>
                    </a:lnTo>
                    <a:lnTo>
                      <a:pt x="574" y="60"/>
                    </a:lnTo>
                    <a:lnTo>
                      <a:pt x="573" y="60"/>
                    </a:lnTo>
                    <a:lnTo>
                      <a:pt x="572" y="60"/>
                    </a:lnTo>
                    <a:lnTo>
                      <a:pt x="570" y="60"/>
                    </a:lnTo>
                    <a:lnTo>
                      <a:pt x="569" y="60"/>
                    </a:lnTo>
                    <a:lnTo>
                      <a:pt x="569" y="58"/>
                    </a:lnTo>
                    <a:lnTo>
                      <a:pt x="569" y="60"/>
                    </a:lnTo>
                    <a:lnTo>
                      <a:pt x="569" y="58"/>
                    </a:lnTo>
                    <a:lnTo>
                      <a:pt x="568" y="58"/>
                    </a:lnTo>
                    <a:lnTo>
                      <a:pt x="567" y="58"/>
                    </a:lnTo>
                    <a:lnTo>
                      <a:pt x="567" y="57"/>
                    </a:lnTo>
                    <a:lnTo>
                      <a:pt x="565" y="57"/>
                    </a:lnTo>
                    <a:lnTo>
                      <a:pt x="565" y="56"/>
                    </a:lnTo>
                    <a:lnTo>
                      <a:pt x="564" y="56"/>
                    </a:lnTo>
                    <a:lnTo>
                      <a:pt x="563" y="56"/>
                    </a:lnTo>
                    <a:lnTo>
                      <a:pt x="563" y="55"/>
                    </a:lnTo>
                    <a:lnTo>
                      <a:pt x="561" y="55"/>
                    </a:lnTo>
                    <a:lnTo>
                      <a:pt x="561" y="53"/>
                    </a:lnTo>
                    <a:lnTo>
                      <a:pt x="560" y="53"/>
                    </a:lnTo>
                    <a:lnTo>
                      <a:pt x="560" y="52"/>
                    </a:lnTo>
                    <a:lnTo>
                      <a:pt x="559" y="52"/>
                    </a:lnTo>
                    <a:lnTo>
                      <a:pt x="557" y="52"/>
                    </a:lnTo>
                    <a:lnTo>
                      <a:pt x="556" y="52"/>
                    </a:lnTo>
                    <a:lnTo>
                      <a:pt x="556" y="51"/>
                    </a:lnTo>
                    <a:lnTo>
                      <a:pt x="555" y="52"/>
                    </a:lnTo>
                    <a:lnTo>
                      <a:pt x="553" y="52"/>
                    </a:lnTo>
                    <a:lnTo>
                      <a:pt x="552" y="52"/>
                    </a:lnTo>
                    <a:lnTo>
                      <a:pt x="551" y="52"/>
                    </a:lnTo>
                    <a:lnTo>
                      <a:pt x="551" y="56"/>
                    </a:lnTo>
                    <a:lnTo>
                      <a:pt x="552" y="58"/>
                    </a:lnTo>
                    <a:lnTo>
                      <a:pt x="552" y="61"/>
                    </a:lnTo>
                    <a:lnTo>
                      <a:pt x="552" y="62"/>
                    </a:lnTo>
                    <a:lnTo>
                      <a:pt x="551" y="66"/>
                    </a:lnTo>
                    <a:lnTo>
                      <a:pt x="549" y="69"/>
                    </a:lnTo>
                    <a:lnTo>
                      <a:pt x="549" y="70"/>
                    </a:lnTo>
                    <a:lnTo>
                      <a:pt x="551" y="70"/>
                    </a:lnTo>
                    <a:lnTo>
                      <a:pt x="551" y="72"/>
                    </a:lnTo>
                    <a:lnTo>
                      <a:pt x="552" y="72"/>
                    </a:lnTo>
                    <a:lnTo>
                      <a:pt x="552" y="73"/>
                    </a:lnTo>
                    <a:lnTo>
                      <a:pt x="552" y="74"/>
                    </a:lnTo>
                    <a:lnTo>
                      <a:pt x="553" y="74"/>
                    </a:lnTo>
                    <a:lnTo>
                      <a:pt x="553" y="76"/>
                    </a:lnTo>
                    <a:lnTo>
                      <a:pt x="553" y="77"/>
                    </a:lnTo>
                    <a:lnTo>
                      <a:pt x="555" y="77"/>
                    </a:lnTo>
                    <a:lnTo>
                      <a:pt x="556" y="78"/>
                    </a:lnTo>
                    <a:lnTo>
                      <a:pt x="556" y="79"/>
                    </a:lnTo>
                    <a:lnTo>
                      <a:pt x="557" y="79"/>
                    </a:lnTo>
                    <a:lnTo>
                      <a:pt x="556" y="79"/>
                    </a:lnTo>
                    <a:lnTo>
                      <a:pt x="556" y="81"/>
                    </a:lnTo>
                    <a:lnTo>
                      <a:pt x="557" y="81"/>
                    </a:lnTo>
                    <a:lnTo>
                      <a:pt x="557" y="82"/>
                    </a:lnTo>
                    <a:lnTo>
                      <a:pt x="557" y="83"/>
                    </a:lnTo>
                    <a:lnTo>
                      <a:pt x="557" y="85"/>
                    </a:lnTo>
                    <a:lnTo>
                      <a:pt x="557" y="86"/>
                    </a:lnTo>
                    <a:lnTo>
                      <a:pt x="556" y="86"/>
                    </a:lnTo>
                    <a:lnTo>
                      <a:pt x="557" y="86"/>
                    </a:lnTo>
                    <a:lnTo>
                      <a:pt x="557" y="87"/>
                    </a:lnTo>
                    <a:lnTo>
                      <a:pt x="556" y="87"/>
                    </a:lnTo>
                    <a:lnTo>
                      <a:pt x="557" y="87"/>
                    </a:lnTo>
                    <a:lnTo>
                      <a:pt x="557" y="89"/>
                    </a:lnTo>
                    <a:lnTo>
                      <a:pt x="556" y="89"/>
                    </a:lnTo>
                    <a:lnTo>
                      <a:pt x="556" y="90"/>
                    </a:lnTo>
                    <a:lnTo>
                      <a:pt x="556" y="91"/>
                    </a:lnTo>
                    <a:lnTo>
                      <a:pt x="555" y="91"/>
                    </a:lnTo>
                    <a:lnTo>
                      <a:pt x="555" y="93"/>
                    </a:lnTo>
                    <a:lnTo>
                      <a:pt x="555" y="94"/>
                    </a:lnTo>
                    <a:lnTo>
                      <a:pt x="553" y="94"/>
                    </a:lnTo>
                    <a:lnTo>
                      <a:pt x="553" y="95"/>
                    </a:lnTo>
                    <a:lnTo>
                      <a:pt x="553" y="96"/>
                    </a:lnTo>
                    <a:lnTo>
                      <a:pt x="553" y="98"/>
                    </a:lnTo>
                    <a:lnTo>
                      <a:pt x="553" y="99"/>
                    </a:lnTo>
                    <a:lnTo>
                      <a:pt x="555" y="99"/>
                    </a:lnTo>
                    <a:lnTo>
                      <a:pt x="553" y="99"/>
                    </a:lnTo>
                    <a:lnTo>
                      <a:pt x="553" y="100"/>
                    </a:lnTo>
                    <a:lnTo>
                      <a:pt x="552" y="100"/>
                    </a:lnTo>
                    <a:lnTo>
                      <a:pt x="552" y="102"/>
                    </a:lnTo>
                    <a:lnTo>
                      <a:pt x="553" y="102"/>
                    </a:lnTo>
                    <a:lnTo>
                      <a:pt x="552" y="102"/>
                    </a:lnTo>
                    <a:lnTo>
                      <a:pt x="552" y="103"/>
                    </a:lnTo>
                    <a:lnTo>
                      <a:pt x="552" y="104"/>
                    </a:lnTo>
                    <a:lnTo>
                      <a:pt x="553" y="104"/>
                    </a:lnTo>
                    <a:lnTo>
                      <a:pt x="553" y="106"/>
                    </a:lnTo>
                    <a:lnTo>
                      <a:pt x="552" y="106"/>
                    </a:lnTo>
                    <a:lnTo>
                      <a:pt x="553" y="106"/>
                    </a:lnTo>
                    <a:lnTo>
                      <a:pt x="552" y="106"/>
                    </a:lnTo>
                    <a:lnTo>
                      <a:pt x="553" y="106"/>
                    </a:lnTo>
                    <a:lnTo>
                      <a:pt x="552" y="106"/>
                    </a:lnTo>
                    <a:lnTo>
                      <a:pt x="552" y="107"/>
                    </a:lnTo>
                    <a:lnTo>
                      <a:pt x="553" y="107"/>
                    </a:lnTo>
                    <a:lnTo>
                      <a:pt x="552" y="107"/>
                    </a:lnTo>
                    <a:lnTo>
                      <a:pt x="551" y="107"/>
                    </a:lnTo>
                    <a:lnTo>
                      <a:pt x="551" y="106"/>
                    </a:lnTo>
                    <a:lnTo>
                      <a:pt x="551" y="104"/>
                    </a:lnTo>
                    <a:lnTo>
                      <a:pt x="549" y="104"/>
                    </a:lnTo>
                    <a:lnTo>
                      <a:pt x="548" y="104"/>
                    </a:lnTo>
                    <a:lnTo>
                      <a:pt x="548" y="103"/>
                    </a:lnTo>
                    <a:lnTo>
                      <a:pt x="548" y="104"/>
                    </a:lnTo>
                    <a:lnTo>
                      <a:pt x="548" y="103"/>
                    </a:lnTo>
                    <a:lnTo>
                      <a:pt x="547" y="103"/>
                    </a:lnTo>
                    <a:lnTo>
                      <a:pt x="547" y="104"/>
                    </a:lnTo>
                    <a:lnTo>
                      <a:pt x="546" y="104"/>
                    </a:lnTo>
                    <a:lnTo>
                      <a:pt x="546" y="106"/>
                    </a:lnTo>
                    <a:lnTo>
                      <a:pt x="546" y="104"/>
                    </a:lnTo>
                    <a:lnTo>
                      <a:pt x="544" y="104"/>
                    </a:lnTo>
                    <a:lnTo>
                      <a:pt x="544" y="106"/>
                    </a:lnTo>
                    <a:lnTo>
                      <a:pt x="544" y="104"/>
                    </a:lnTo>
                    <a:lnTo>
                      <a:pt x="543" y="104"/>
                    </a:lnTo>
                    <a:lnTo>
                      <a:pt x="542" y="104"/>
                    </a:lnTo>
                    <a:lnTo>
                      <a:pt x="542" y="106"/>
                    </a:lnTo>
                    <a:lnTo>
                      <a:pt x="542" y="104"/>
                    </a:lnTo>
                    <a:lnTo>
                      <a:pt x="540" y="104"/>
                    </a:lnTo>
                    <a:lnTo>
                      <a:pt x="539" y="104"/>
                    </a:lnTo>
                    <a:lnTo>
                      <a:pt x="538" y="103"/>
                    </a:lnTo>
                    <a:lnTo>
                      <a:pt x="538" y="102"/>
                    </a:lnTo>
                    <a:lnTo>
                      <a:pt x="538" y="100"/>
                    </a:lnTo>
                    <a:lnTo>
                      <a:pt x="538" y="99"/>
                    </a:lnTo>
                    <a:lnTo>
                      <a:pt x="536" y="99"/>
                    </a:lnTo>
                    <a:lnTo>
                      <a:pt x="535" y="99"/>
                    </a:lnTo>
                    <a:lnTo>
                      <a:pt x="535" y="98"/>
                    </a:lnTo>
                    <a:lnTo>
                      <a:pt x="534" y="98"/>
                    </a:lnTo>
                    <a:lnTo>
                      <a:pt x="534" y="96"/>
                    </a:lnTo>
                    <a:lnTo>
                      <a:pt x="532" y="95"/>
                    </a:lnTo>
                    <a:lnTo>
                      <a:pt x="532" y="94"/>
                    </a:lnTo>
                    <a:lnTo>
                      <a:pt x="531" y="94"/>
                    </a:lnTo>
                    <a:lnTo>
                      <a:pt x="530" y="94"/>
                    </a:lnTo>
                    <a:lnTo>
                      <a:pt x="529" y="94"/>
                    </a:lnTo>
                    <a:lnTo>
                      <a:pt x="529" y="95"/>
                    </a:lnTo>
                    <a:lnTo>
                      <a:pt x="527" y="95"/>
                    </a:lnTo>
                    <a:lnTo>
                      <a:pt x="526" y="95"/>
                    </a:lnTo>
                    <a:lnTo>
                      <a:pt x="525" y="95"/>
                    </a:lnTo>
                    <a:lnTo>
                      <a:pt x="523" y="95"/>
                    </a:lnTo>
                    <a:lnTo>
                      <a:pt x="522" y="95"/>
                    </a:lnTo>
                    <a:lnTo>
                      <a:pt x="522" y="96"/>
                    </a:lnTo>
                    <a:lnTo>
                      <a:pt x="522" y="98"/>
                    </a:lnTo>
                    <a:lnTo>
                      <a:pt x="522" y="99"/>
                    </a:lnTo>
                    <a:lnTo>
                      <a:pt x="521" y="99"/>
                    </a:lnTo>
                    <a:lnTo>
                      <a:pt x="521" y="100"/>
                    </a:lnTo>
                    <a:lnTo>
                      <a:pt x="519" y="100"/>
                    </a:lnTo>
                    <a:lnTo>
                      <a:pt x="519" y="102"/>
                    </a:lnTo>
                    <a:lnTo>
                      <a:pt x="519" y="103"/>
                    </a:lnTo>
                    <a:lnTo>
                      <a:pt x="519" y="102"/>
                    </a:lnTo>
                    <a:lnTo>
                      <a:pt x="519" y="103"/>
                    </a:lnTo>
                    <a:lnTo>
                      <a:pt x="518" y="103"/>
                    </a:lnTo>
                    <a:lnTo>
                      <a:pt x="517" y="103"/>
                    </a:lnTo>
                    <a:lnTo>
                      <a:pt x="515" y="103"/>
                    </a:lnTo>
                    <a:lnTo>
                      <a:pt x="514" y="103"/>
                    </a:lnTo>
                    <a:lnTo>
                      <a:pt x="513" y="103"/>
                    </a:lnTo>
                    <a:lnTo>
                      <a:pt x="513" y="102"/>
                    </a:lnTo>
                    <a:lnTo>
                      <a:pt x="512" y="102"/>
                    </a:lnTo>
                    <a:lnTo>
                      <a:pt x="510" y="102"/>
                    </a:lnTo>
                    <a:lnTo>
                      <a:pt x="510" y="100"/>
                    </a:lnTo>
                    <a:lnTo>
                      <a:pt x="509" y="100"/>
                    </a:lnTo>
                    <a:lnTo>
                      <a:pt x="508" y="100"/>
                    </a:lnTo>
                    <a:lnTo>
                      <a:pt x="508" y="99"/>
                    </a:lnTo>
                    <a:lnTo>
                      <a:pt x="506" y="99"/>
                    </a:lnTo>
                    <a:lnTo>
                      <a:pt x="506" y="98"/>
                    </a:lnTo>
                    <a:lnTo>
                      <a:pt x="506" y="96"/>
                    </a:lnTo>
                    <a:lnTo>
                      <a:pt x="506" y="95"/>
                    </a:lnTo>
                    <a:lnTo>
                      <a:pt x="506" y="96"/>
                    </a:lnTo>
                    <a:lnTo>
                      <a:pt x="505" y="96"/>
                    </a:lnTo>
                    <a:lnTo>
                      <a:pt x="505" y="98"/>
                    </a:lnTo>
                    <a:lnTo>
                      <a:pt x="505" y="99"/>
                    </a:lnTo>
                    <a:lnTo>
                      <a:pt x="505" y="100"/>
                    </a:lnTo>
                    <a:lnTo>
                      <a:pt x="505" y="102"/>
                    </a:lnTo>
                    <a:lnTo>
                      <a:pt x="506" y="103"/>
                    </a:lnTo>
                    <a:lnTo>
                      <a:pt x="505" y="103"/>
                    </a:lnTo>
                    <a:lnTo>
                      <a:pt x="504" y="103"/>
                    </a:lnTo>
                    <a:lnTo>
                      <a:pt x="504" y="104"/>
                    </a:lnTo>
                    <a:lnTo>
                      <a:pt x="502" y="104"/>
                    </a:lnTo>
                    <a:lnTo>
                      <a:pt x="501" y="104"/>
                    </a:lnTo>
                    <a:lnTo>
                      <a:pt x="501" y="103"/>
                    </a:lnTo>
                    <a:lnTo>
                      <a:pt x="500" y="103"/>
                    </a:lnTo>
                    <a:lnTo>
                      <a:pt x="500" y="102"/>
                    </a:lnTo>
                    <a:lnTo>
                      <a:pt x="500" y="100"/>
                    </a:lnTo>
                    <a:lnTo>
                      <a:pt x="498" y="100"/>
                    </a:lnTo>
                    <a:lnTo>
                      <a:pt x="497" y="100"/>
                    </a:lnTo>
                    <a:lnTo>
                      <a:pt x="496" y="100"/>
                    </a:lnTo>
                    <a:lnTo>
                      <a:pt x="495" y="100"/>
                    </a:lnTo>
                    <a:lnTo>
                      <a:pt x="495" y="102"/>
                    </a:lnTo>
                    <a:lnTo>
                      <a:pt x="493" y="102"/>
                    </a:lnTo>
                    <a:lnTo>
                      <a:pt x="493" y="103"/>
                    </a:lnTo>
                    <a:lnTo>
                      <a:pt x="492" y="103"/>
                    </a:lnTo>
                    <a:lnTo>
                      <a:pt x="492" y="104"/>
                    </a:lnTo>
                    <a:lnTo>
                      <a:pt x="492" y="106"/>
                    </a:lnTo>
                    <a:lnTo>
                      <a:pt x="492" y="107"/>
                    </a:lnTo>
                    <a:lnTo>
                      <a:pt x="492" y="110"/>
                    </a:lnTo>
                    <a:lnTo>
                      <a:pt x="492" y="111"/>
                    </a:lnTo>
                    <a:lnTo>
                      <a:pt x="493" y="111"/>
                    </a:lnTo>
                    <a:lnTo>
                      <a:pt x="493" y="112"/>
                    </a:lnTo>
                    <a:lnTo>
                      <a:pt x="492" y="113"/>
                    </a:lnTo>
                    <a:lnTo>
                      <a:pt x="492" y="115"/>
                    </a:lnTo>
                    <a:lnTo>
                      <a:pt x="492" y="11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8" name="Freeform 45">
                <a:extLst>
                  <a:ext uri="{FF2B5EF4-FFF2-40B4-BE49-F238E27FC236}">
                    <a16:creationId xmlns:a16="http://schemas.microsoft.com/office/drawing/2014/main" id="{CCEE3CE0-1E7F-3AFB-A99B-10CDB6F833EF}"/>
                  </a:ext>
                </a:extLst>
              </p:cNvPr>
              <p:cNvSpPr>
                <a:spLocks/>
              </p:cNvSpPr>
              <p:nvPr/>
            </p:nvSpPr>
            <p:spPr bwMode="auto">
              <a:xfrm>
                <a:off x="3378" y="911"/>
                <a:ext cx="405" cy="363"/>
              </a:xfrm>
              <a:custGeom>
                <a:avLst/>
                <a:gdLst>
                  <a:gd name="T0" fmla="*/ 9 w 405"/>
                  <a:gd name="T1" fmla="*/ 13 h 363"/>
                  <a:gd name="T2" fmla="*/ 17 w 405"/>
                  <a:gd name="T3" fmla="*/ 22 h 363"/>
                  <a:gd name="T4" fmla="*/ 17 w 405"/>
                  <a:gd name="T5" fmla="*/ 37 h 363"/>
                  <a:gd name="T6" fmla="*/ 13 w 405"/>
                  <a:gd name="T7" fmla="*/ 46 h 363"/>
                  <a:gd name="T8" fmla="*/ 1 w 405"/>
                  <a:gd name="T9" fmla="*/ 55 h 363"/>
                  <a:gd name="T10" fmla="*/ 24 w 405"/>
                  <a:gd name="T11" fmla="*/ 81 h 363"/>
                  <a:gd name="T12" fmla="*/ 41 w 405"/>
                  <a:gd name="T13" fmla="*/ 111 h 363"/>
                  <a:gd name="T14" fmla="*/ 45 w 405"/>
                  <a:gd name="T15" fmla="*/ 130 h 363"/>
                  <a:gd name="T16" fmla="*/ 41 w 405"/>
                  <a:gd name="T17" fmla="*/ 138 h 363"/>
                  <a:gd name="T18" fmla="*/ 38 w 405"/>
                  <a:gd name="T19" fmla="*/ 149 h 363"/>
                  <a:gd name="T20" fmla="*/ 41 w 405"/>
                  <a:gd name="T21" fmla="*/ 156 h 363"/>
                  <a:gd name="T22" fmla="*/ 50 w 405"/>
                  <a:gd name="T23" fmla="*/ 161 h 363"/>
                  <a:gd name="T24" fmla="*/ 58 w 405"/>
                  <a:gd name="T25" fmla="*/ 157 h 363"/>
                  <a:gd name="T26" fmla="*/ 67 w 405"/>
                  <a:gd name="T27" fmla="*/ 153 h 363"/>
                  <a:gd name="T28" fmla="*/ 79 w 405"/>
                  <a:gd name="T29" fmla="*/ 153 h 363"/>
                  <a:gd name="T30" fmla="*/ 88 w 405"/>
                  <a:gd name="T31" fmla="*/ 153 h 363"/>
                  <a:gd name="T32" fmla="*/ 94 w 405"/>
                  <a:gd name="T33" fmla="*/ 156 h 363"/>
                  <a:gd name="T34" fmla="*/ 105 w 405"/>
                  <a:gd name="T35" fmla="*/ 151 h 363"/>
                  <a:gd name="T36" fmla="*/ 111 w 405"/>
                  <a:gd name="T37" fmla="*/ 145 h 363"/>
                  <a:gd name="T38" fmla="*/ 122 w 405"/>
                  <a:gd name="T39" fmla="*/ 152 h 363"/>
                  <a:gd name="T40" fmla="*/ 137 w 405"/>
                  <a:gd name="T41" fmla="*/ 147 h 363"/>
                  <a:gd name="T42" fmla="*/ 145 w 405"/>
                  <a:gd name="T43" fmla="*/ 160 h 363"/>
                  <a:gd name="T44" fmla="*/ 165 w 405"/>
                  <a:gd name="T45" fmla="*/ 157 h 363"/>
                  <a:gd name="T46" fmla="*/ 181 w 405"/>
                  <a:gd name="T47" fmla="*/ 158 h 363"/>
                  <a:gd name="T48" fmla="*/ 189 w 405"/>
                  <a:gd name="T49" fmla="*/ 156 h 363"/>
                  <a:gd name="T50" fmla="*/ 204 w 405"/>
                  <a:gd name="T51" fmla="*/ 158 h 363"/>
                  <a:gd name="T52" fmla="*/ 223 w 405"/>
                  <a:gd name="T53" fmla="*/ 162 h 363"/>
                  <a:gd name="T54" fmla="*/ 232 w 405"/>
                  <a:gd name="T55" fmla="*/ 166 h 363"/>
                  <a:gd name="T56" fmla="*/ 225 w 405"/>
                  <a:gd name="T57" fmla="*/ 155 h 363"/>
                  <a:gd name="T58" fmla="*/ 240 w 405"/>
                  <a:gd name="T59" fmla="*/ 152 h 363"/>
                  <a:gd name="T60" fmla="*/ 254 w 405"/>
                  <a:gd name="T61" fmla="*/ 155 h 363"/>
                  <a:gd name="T62" fmla="*/ 263 w 405"/>
                  <a:gd name="T63" fmla="*/ 156 h 363"/>
                  <a:gd name="T64" fmla="*/ 272 w 405"/>
                  <a:gd name="T65" fmla="*/ 153 h 363"/>
                  <a:gd name="T66" fmla="*/ 285 w 405"/>
                  <a:gd name="T67" fmla="*/ 168 h 363"/>
                  <a:gd name="T68" fmla="*/ 297 w 405"/>
                  <a:gd name="T69" fmla="*/ 172 h 363"/>
                  <a:gd name="T70" fmla="*/ 310 w 405"/>
                  <a:gd name="T71" fmla="*/ 178 h 363"/>
                  <a:gd name="T72" fmla="*/ 330 w 405"/>
                  <a:gd name="T73" fmla="*/ 185 h 363"/>
                  <a:gd name="T74" fmla="*/ 350 w 405"/>
                  <a:gd name="T75" fmla="*/ 186 h 363"/>
                  <a:gd name="T76" fmla="*/ 364 w 405"/>
                  <a:gd name="T77" fmla="*/ 195 h 363"/>
                  <a:gd name="T78" fmla="*/ 372 w 405"/>
                  <a:gd name="T79" fmla="*/ 203 h 363"/>
                  <a:gd name="T80" fmla="*/ 373 w 405"/>
                  <a:gd name="T81" fmla="*/ 211 h 363"/>
                  <a:gd name="T82" fmla="*/ 382 w 405"/>
                  <a:gd name="T83" fmla="*/ 219 h 363"/>
                  <a:gd name="T84" fmla="*/ 394 w 405"/>
                  <a:gd name="T85" fmla="*/ 221 h 363"/>
                  <a:gd name="T86" fmla="*/ 402 w 405"/>
                  <a:gd name="T87" fmla="*/ 227 h 363"/>
                  <a:gd name="T88" fmla="*/ 401 w 405"/>
                  <a:gd name="T89" fmla="*/ 240 h 363"/>
                  <a:gd name="T90" fmla="*/ 401 w 405"/>
                  <a:gd name="T91" fmla="*/ 254 h 363"/>
                  <a:gd name="T92" fmla="*/ 403 w 405"/>
                  <a:gd name="T93" fmla="*/ 267 h 363"/>
                  <a:gd name="T94" fmla="*/ 402 w 405"/>
                  <a:gd name="T95" fmla="*/ 280 h 363"/>
                  <a:gd name="T96" fmla="*/ 391 w 405"/>
                  <a:gd name="T97" fmla="*/ 284 h 363"/>
                  <a:gd name="T98" fmla="*/ 388 w 405"/>
                  <a:gd name="T99" fmla="*/ 295 h 363"/>
                  <a:gd name="T100" fmla="*/ 377 w 405"/>
                  <a:gd name="T101" fmla="*/ 297 h 363"/>
                  <a:gd name="T102" fmla="*/ 368 w 405"/>
                  <a:gd name="T103" fmla="*/ 305 h 363"/>
                  <a:gd name="T104" fmla="*/ 356 w 405"/>
                  <a:gd name="T105" fmla="*/ 309 h 363"/>
                  <a:gd name="T106" fmla="*/ 356 w 405"/>
                  <a:gd name="T107" fmla="*/ 318 h 363"/>
                  <a:gd name="T108" fmla="*/ 369 w 405"/>
                  <a:gd name="T109" fmla="*/ 326 h 363"/>
                  <a:gd name="T110" fmla="*/ 367 w 405"/>
                  <a:gd name="T111" fmla="*/ 338 h 363"/>
                  <a:gd name="T112" fmla="*/ 359 w 405"/>
                  <a:gd name="T113" fmla="*/ 351 h 363"/>
                  <a:gd name="T114" fmla="*/ 344 w 405"/>
                  <a:gd name="T115" fmla="*/ 351 h 363"/>
                  <a:gd name="T116" fmla="*/ 342 w 405"/>
                  <a:gd name="T117" fmla="*/ 360 h 363"/>
                  <a:gd name="T118" fmla="*/ 330 w 405"/>
                  <a:gd name="T119" fmla="*/ 361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5" h="363">
                    <a:moveTo>
                      <a:pt x="8" y="0"/>
                    </a:moveTo>
                    <a:lnTo>
                      <a:pt x="8" y="1"/>
                    </a:lnTo>
                    <a:lnTo>
                      <a:pt x="9" y="1"/>
                    </a:lnTo>
                    <a:lnTo>
                      <a:pt x="9" y="3"/>
                    </a:lnTo>
                    <a:lnTo>
                      <a:pt x="9" y="4"/>
                    </a:lnTo>
                    <a:lnTo>
                      <a:pt x="9" y="5"/>
                    </a:lnTo>
                    <a:lnTo>
                      <a:pt x="8" y="5"/>
                    </a:lnTo>
                    <a:lnTo>
                      <a:pt x="8" y="7"/>
                    </a:lnTo>
                    <a:lnTo>
                      <a:pt x="9" y="7"/>
                    </a:lnTo>
                    <a:lnTo>
                      <a:pt x="9" y="8"/>
                    </a:lnTo>
                    <a:lnTo>
                      <a:pt x="9" y="9"/>
                    </a:lnTo>
                    <a:lnTo>
                      <a:pt x="9" y="11"/>
                    </a:lnTo>
                    <a:lnTo>
                      <a:pt x="9" y="12"/>
                    </a:lnTo>
                    <a:lnTo>
                      <a:pt x="8" y="11"/>
                    </a:lnTo>
                    <a:lnTo>
                      <a:pt x="8" y="12"/>
                    </a:lnTo>
                    <a:lnTo>
                      <a:pt x="9" y="12"/>
                    </a:lnTo>
                    <a:lnTo>
                      <a:pt x="9" y="13"/>
                    </a:lnTo>
                    <a:lnTo>
                      <a:pt x="8" y="13"/>
                    </a:lnTo>
                    <a:lnTo>
                      <a:pt x="9" y="13"/>
                    </a:lnTo>
                    <a:lnTo>
                      <a:pt x="9" y="14"/>
                    </a:lnTo>
                    <a:lnTo>
                      <a:pt x="9" y="13"/>
                    </a:lnTo>
                    <a:lnTo>
                      <a:pt x="9" y="14"/>
                    </a:lnTo>
                    <a:lnTo>
                      <a:pt x="9" y="16"/>
                    </a:lnTo>
                    <a:lnTo>
                      <a:pt x="11" y="16"/>
                    </a:lnTo>
                    <a:lnTo>
                      <a:pt x="11" y="17"/>
                    </a:lnTo>
                    <a:lnTo>
                      <a:pt x="12" y="17"/>
                    </a:lnTo>
                    <a:lnTo>
                      <a:pt x="12" y="18"/>
                    </a:lnTo>
                    <a:lnTo>
                      <a:pt x="12" y="20"/>
                    </a:lnTo>
                    <a:lnTo>
                      <a:pt x="13" y="20"/>
                    </a:lnTo>
                    <a:lnTo>
                      <a:pt x="13" y="21"/>
                    </a:lnTo>
                    <a:lnTo>
                      <a:pt x="14" y="21"/>
                    </a:lnTo>
                    <a:lnTo>
                      <a:pt x="14" y="22"/>
                    </a:lnTo>
                    <a:lnTo>
                      <a:pt x="16" y="22"/>
                    </a:lnTo>
                    <a:lnTo>
                      <a:pt x="17" y="22"/>
                    </a:lnTo>
                    <a:lnTo>
                      <a:pt x="17" y="24"/>
                    </a:lnTo>
                    <a:lnTo>
                      <a:pt x="17" y="25"/>
                    </a:lnTo>
                    <a:lnTo>
                      <a:pt x="17" y="26"/>
                    </a:lnTo>
                    <a:lnTo>
                      <a:pt x="18" y="26"/>
                    </a:lnTo>
                    <a:lnTo>
                      <a:pt x="18" y="28"/>
                    </a:lnTo>
                    <a:lnTo>
                      <a:pt x="18" y="29"/>
                    </a:lnTo>
                    <a:lnTo>
                      <a:pt x="18" y="30"/>
                    </a:lnTo>
                    <a:lnTo>
                      <a:pt x="18" y="32"/>
                    </a:lnTo>
                    <a:lnTo>
                      <a:pt x="18" y="33"/>
                    </a:lnTo>
                    <a:lnTo>
                      <a:pt x="18" y="34"/>
                    </a:lnTo>
                    <a:lnTo>
                      <a:pt x="18" y="35"/>
                    </a:lnTo>
                    <a:lnTo>
                      <a:pt x="18" y="34"/>
                    </a:lnTo>
                    <a:lnTo>
                      <a:pt x="17" y="34"/>
                    </a:lnTo>
                    <a:lnTo>
                      <a:pt x="17" y="35"/>
                    </a:lnTo>
                    <a:lnTo>
                      <a:pt x="17" y="34"/>
                    </a:lnTo>
                    <a:lnTo>
                      <a:pt x="17" y="35"/>
                    </a:lnTo>
                    <a:lnTo>
                      <a:pt x="17" y="37"/>
                    </a:lnTo>
                    <a:lnTo>
                      <a:pt x="18" y="37"/>
                    </a:lnTo>
                    <a:lnTo>
                      <a:pt x="18" y="38"/>
                    </a:lnTo>
                    <a:lnTo>
                      <a:pt x="20" y="38"/>
                    </a:lnTo>
                    <a:lnTo>
                      <a:pt x="21" y="38"/>
                    </a:lnTo>
                    <a:lnTo>
                      <a:pt x="20" y="38"/>
                    </a:lnTo>
                    <a:lnTo>
                      <a:pt x="20" y="39"/>
                    </a:lnTo>
                    <a:lnTo>
                      <a:pt x="18" y="41"/>
                    </a:lnTo>
                    <a:lnTo>
                      <a:pt x="17" y="41"/>
                    </a:lnTo>
                    <a:lnTo>
                      <a:pt x="16" y="41"/>
                    </a:lnTo>
                    <a:lnTo>
                      <a:pt x="14" y="41"/>
                    </a:lnTo>
                    <a:lnTo>
                      <a:pt x="14" y="42"/>
                    </a:lnTo>
                    <a:lnTo>
                      <a:pt x="14" y="43"/>
                    </a:lnTo>
                    <a:lnTo>
                      <a:pt x="16" y="43"/>
                    </a:lnTo>
                    <a:lnTo>
                      <a:pt x="16" y="45"/>
                    </a:lnTo>
                    <a:lnTo>
                      <a:pt x="14" y="45"/>
                    </a:lnTo>
                    <a:lnTo>
                      <a:pt x="14" y="46"/>
                    </a:lnTo>
                    <a:lnTo>
                      <a:pt x="13" y="46"/>
                    </a:lnTo>
                    <a:lnTo>
                      <a:pt x="12" y="46"/>
                    </a:lnTo>
                    <a:lnTo>
                      <a:pt x="11" y="46"/>
                    </a:lnTo>
                    <a:lnTo>
                      <a:pt x="11" y="47"/>
                    </a:lnTo>
                    <a:lnTo>
                      <a:pt x="9" y="47"/>
                    </a:lnTo>
                    <a:lnTo>
                      <a:pt x="8" y="47"/>
                    </a:lnTo>
                    <a:lnTo>
                      <a:pt x="8" y="49"/>
                    </a:lnTo>
                    <a:lnTo>
                      <a:pt x="7" y="49"/>
                    </a:lnTo>
                    <a:lnTo>
                      <a:pt x="7" y="50"/>
                    </a:lnTo>
                    <a:lnTo>
                      <a:pt x="5" y="50"/>
                    </a:lnTo>
                    <a:lnTo>
                      <a:pt x="4" y="50"/>
                    </a:lnTo>
                    <a:lnTo>
                      <a:pt x="3" y="50"/>
                    </a:lnTo>
                    <a:lnTo>
                      <a:pt x="1" y="50"/>
                    </a:lnTo>
                    <a:lnTo>
                      <a:pt x="1" y="51"/>
                    </a:lnTo>
                    <a:lnTo>
                      <a:pt x="0" y="52"/>
                    </a:lnTo>
                    <a:lnTo>
                      <a:pt x="0" y="54"/>
                    </a:lnTo>
                    <a:lnTo>
                      <a:pt x="1" y="54"/>
                    </a:lnTo>
                    <a:lnTo>
                      <a:pt x="1" y="55"/>
                    </a:lnTo>
                    <a:lnTo>
                      <a:pt x="3" y="55"/>
                    </a:lnTo>
                    <a:lnTo>
                      <a:pt x="3" y="56"/>
                    </a:lnTo>
                    <a:lnTo>
                      <a:pt x="4" y="56"/>
                    </a:lnTo>
                    <a:lnTo>
                      <a:pt x="4" y="58"/>
                    </a:lnTo>
                    <a:lnTo>
                      <a:pt x="9" y="63"/>
                    </a:lnTo>
                    <a:lnTo>
                      <a:pt x="12" y="66"/>
                    </a:lnTo>
                    <a:lnTo>
                      <a:pt x="14" y="68"/>
                    </a:lnTo>
                    <a:lnTo>
                      <a:pt x="20" y="73"/>
                    </a:lnTo>
                    <a:lnTo>
                      <a:pt x="21" y="73"/>
                    </a:lnTo>
                    <a:lnTo>
                      <a:pt x="21" y="75"/>
                    </a:lnTo>
                    <a:lnTo>
                      <a:pt x="21" y="76"/>
                    </a:lnTo>
                    <a:lnTo>
                      <a:pt x="21" y="77"/>
                    </a:lnTo>
                    <a:lnTo>
                      <a:pt x="21" y="79"/>
                    </a:lnTo>
                    <a:lnTo>
                      <a:pt x="22" y="79"/>
                    </a:lnTo>
                    <a:lnTo>
                      <a:pt x="22" y="80"/>
                    </a:lnTo>
                    <a:lnTo>
                      <a:pt x="24" y="80"/>
                    </a:lnTo>
                    <a:lnTo>
                      <a:pt x="24" y="81"/>
                    </a:lnTo>
                    <a:lnTo>
                      <a:pt x="25" y="81"/>
                    </a:lnTo>
                    <a:lnTo>
                      <a:pt x="25" y="83"/>
                    </a:lnTo>
                    <a:lnTo>
                      <a:pt x="26" y="83"/>
                    </a:lnTo>
                    <a:lnTo>
                      <a:pt x="26" y="84"/>
                    </a:lnTo>
                    <a:lnTo>
                      <a:pt x="28" y="84"/>
                    </a:lnTo>
                    <a:lnTo>
                      <a:pt x="29" y="84"/>
                    </a:lnTo>
                    <a:lnTo>
                      <a:pt x="29" y="85"/>
                    </a:lnTo>
                    <a:lnTo>
                      <a:pt x="30" y="85"/>
                    </a:lnTo>
                    <a:lnTo>
                      <a:pt x="30" y="86"/>
                    </a:lnTo>
                    <a:lnTo>
                      <a:pt x="31" y="88"/>
                    </a:lnTo>
                    <a:lnTo>
                      <a:pt x="33" y="89"/>
                    </a:lnTo>
                    <a:lnTo>
                      <a:pt x="33" y="90"/>
                    </a:lnTo>
                    <a:lnTo>
                      <a:pt x="35" y="97"/>
                    </a:lnTo>
                    <a:lnTo>
                      <a:pt x="37" y="101"/>
                    </a:lnTo>
                    <a:lnTo>
                      <a:pt x="38" y="104"/>
                    </a:lnTo>
                    <a:lnTo>
                      <a:pt x="41" y="110"/>
                    </a:lnTo>
                    <a:lnTo>
                      <a:pt x="41" y="111"/>
                    </a:lnTo>
                    <a:lnTo>
                      <a:pt x="42" y="115"/>
                    </a:lnTo>
                    <a:lnTo>
                      <a:pt x="43" y="118"/>
                    </a:lnTo>
                    <a:lnTo>
                      <a:pt x="45" y="118"/>
                    </a:lnTo>
                    <a:lnTo>
                      <a:pt x="45" y="119"/>
                    </a:lnTo>
                    <a:lnTo>
                      <a:pt x="45" y="122"/>
                    </a:lnTo>
                    <a:lnTo>
                      <a:pt x="45" y="123"/>
                    </a:lnTo>
                    <a:lnTo>
                      <a:pt x="45" y="124"/>
                    </a:lnTo>
                    <a:lnTo>
                      <a:pt x="45" y="126"/>
                    </a:lnTo>
                    <a:lnTo>
                      <a:pt x="43" y="126"/>
                    </a:lnTo>
                    <a:lnTo>
                      <a:pt x="45" y="126"/>
                    </a:lnTo>
                    <a:lnTo>
                      <a:pt x="45" y="127"/>
                    </a:lnTo>
                    <a:lnTo>
                      <a:pt x="43" y="127"/>
                    </a:lnTo>
                    <a:lnTo>
                      <a:pt x="45" y="127"/>
                    </a:lnTo>
                    <a:lnTo>
                      <a:pt x="43" y="127"/>
                    </a:lnTo>
                    <a:lnTo>
                      <a:pt x="45" y="127"/>
                    </a:lnTo>
                    <a:lnTo>
                      <a:pt x="45" y="128"/>
                    </a:lnTo>
                    <a:lnTo>
                      <a:pt x="45" y="130"/>
                    </a:lnTo>
                    <a:lnTo>
                      <a:pt x="43" y="130"/>
                    </a:lnTo>
                    <a:lnTo>
                      <a:pt x="45" y="130"/>
                    </a:lnTo>
                    <a:lnTo>
                      <a:pt x="43" y="130"/>
                    </a:lnTo>
                    <a:lnTo>
                      <a:pt x="43" y="131"/>
                    </a:lnTo>
                    <a:lnTo>
                      <a:pt x="43" y="132"/>
                    </a:lnTo>
                    <a:lnTo>
                      <a:pt x="43" y="134"/>
                    </a:lnTo>
                    <a:lnTo>
                      <a:pt x="42" y="134"/>
                    </a:lnTo>
                    <a:lnTo>
                      <a:pt x="43" y="134"/>
                    </a:lnTo>
                    <a:lnTo>
                      <a:pt x="42" y="134"/>
                    </a:lnTo>
                    <a:lnTo>
                      <a:pt x="43" y="134"/>
                    </a:lnTo>
                    <a:lnTo>
                      <a:pt x="42" y="134"/>
                    </a:lnTo>
                    <a:lnTo>
                      <a:pt x="42" y="135"/>
                    </a:lnTo>
                    <a:lnTo>
                      <a:pt x="41" y="135"/>
                    </a:lnTo>
                    <a:lnTo>
                      <a:pt x="41" y="136"/>
                    </a:lnTo>
                    <a:lnTo>
                      <a:pt x="42" y="136"/>
                    </a:lnTo>
                    <a:lnTo>
                      <a:pt x="41" y="136"/>
                    </a:lnTo>
                    <a:lnTo>
                      <a:pt x="41" y="138"/>
                    </a:lnTo>
                    <a:lnTo>
                      <a:pt x="41" y="139"/>
                    </a:lnTo>
                    <a:lnTo>
                      <a:pt x="39" y="139"/>
                    </a:lnTo>
                    <a:lnTo>
                      <a:pt x="41" y="139"/>
                    </a:lnTo>
                    <a:lnTo>
                      <a:pt x="39" y="139"/>
                    </a:lnTo>
                    <a:lnTo>
                      <a:pt x="41" y="139"/>
                    </a:lnTo>
                    <a:lnTo>
                      <a:pt x="41" y="140"/>
                    </a:lnTo>
                    <a:lnTo>
                      <a:pt x="41" y="141"/>
                    </a:lnTo>
                    <a:lnTo>
                      <a:pt x="39" y="141"/>
                    </a:lnTo>
                    <a:lnTo>
                      <a:pt x="39" y="143"/>
                    </a:lnTo>
                    <a:lnTo>
                      <a:pt x="39" y="144"/>
                    </a:lnTo>
                    <a:lnTo>
                      <a:pt x="38" y="144"/>
                    </a:lnTo>
                    <a:lnTo>
                      <a:pt x="38" y="145"/>
                    </a:lnTo>
                    <a:lnTo>
                      <a:pt x="38" y="147"/>
                    </a:lnTo>
                    <a:lnTo>
                      <a:pt x="38" y="148"/>
                    </a:lnTo>
                    <a:lnTo>
                      <a:pt x="39" y="148"/>
                    </a:lnTo>
                    <a:lnTo>
                      <a:pt x="39" y="149"/>
                    </a:lnTo>
                    <a:lnTo>
                      <a:pt x="38" y="149"/>
                    </a:lnTo>
                    <a:lnTo>
                      <a:pt x="38" y="148"/>
                    </a:lnTo>
                    <a:lnTo>
                      <a:pt x="37" y="148"/>
                    </a:lnTo>
                    <a:lnTo>
                      <a:pt x="35" y="148"/>
                    </a:lnTo>
                    <a:lnTo>
                      <a:pt x="35" y="149"/>
                    </a:lnTo>
                    <a:lnTo>
                      <a:pt x="37" y="149"/>
                    </a:lnTo>
                    <a:lnTo>
                      <a:pt x="35" y="149"/>
                    </a:lnTo>
                    <a:lnTo>
                      <a:pt x="37" y="149"/>
                    </a:lnTo>
                    <a:lnTo>
                      <a:pt x="37" y="151"/>
                    </a:lnTo>
                    <a:lnTo>
                      <a:pt x="38" y="151"/>
                    </a:lnTo>
                    <a:lnTo>
                      <a:pt x="38" y="152"/>
                    </a:lnTo>
                    <a:lnTo>
                      <a:pt x="39" y="152"/>
                    </a:lnTo>
                    <a:lnTo>
                      <a:pt x="39" y="153"/>
                    </a:lnTo>
                    <a:lnTo>
                      <a:pt x="39" y="155"/>
                    </a:lnTo>
                    <a:lnTo>
                      <a:pt x="41" y="155"/>
                    </a:lnTo>
                    <a:lnTo>
                      <a:pt x="41" y="156"/>
                    </a:lnTo>
                    <a:lnTo>
                      <a:pt x="39" y="156"/>
                    </a:lnTo>
                    <a:lnTo>
                      <a:pt x="41" y="156"/>
                    </a:lnTo>
                    <a:lnTo>
                      <a:pt x="41" y="157"/>
                    </a:lnTo>
                    <a:lnTo>
                      <a:pt x="41" y="158"/>
                    </a:lnTo>
                    <a:lnTo>
                      <a:pt x="42" y="158"/>
                    </a:lnTo>
                    <a:lnTo>
                      <a:pt x="42" y="160"/>
                    </a:lnTo>
                    <a:lnTo>
                      <a:pt x="43" y="160"/>
                    </a:lnTo>
                    <a:lnTo>
                      <a:pt x="43" y="161"/>
                    </a:lnTo>
                    <a:lnTo>
                      <a:pt x="43" y="162"/>
                    </a:lnTo>
                    <a:lnTo>
                      <a:pt x="45" y="162"/>
                    </a:lnTo>
                    <a:lnTo>
                      <a:pt x="46" y="162"/>
                    </a:lnTo>
                    <a:lnTo>
                      <a:pt x="46" y="164"/>
                    </a:lnTo>
                    <a:lnTo>
                      <a:pt x="45" y="165"/>
                    </a:lnTo>
                    <a:lnTo>
                      <a:pt x="46" y="165"/>
                    </a:lnTo>
                    <a:lnTo>
                      <a:pt x="46" y="164"/>
                    </a:lnTo>
                    <a:lnTo>
                      <a:pt x="47" y="164"/>
                    </a:lnTo>
                    <a:lnTo>
                      <a:pt x="48" y="162"/>
                    </a:lnTo>
                    <a:lnTo>
                      <a:pt x="50" y="162"/>
                    </a:lnTo>
                    <a:lnTo>
                      <a:pt x="50" y="161"/>
                    </a:lnTo>
                    <a:lnTo>
                      <a:pt x="51" y="161"/>
                    </a:lnTo>
                    <a:lnTo>
                      <a:pt x="52" y="161"/>
                    </a:lnTo>
                    <a:lnTo>
                      <a:pt x="54" y="161"/>
                    </a:lnTo>
                    <a:lnTo>
                      <a:pt x="54" y="160"/>
                    </a:lnTo>
                    <a:lnTo>
                      <a:pt x="55" y="160"/>
                    </a:lnTo>
                    <a:lnTo>
                      <a:pt x="56" y="160"/>
                    </a:lnTo>
                    <a:lnTo>
                      <a:pt x="55" y="160"/>
                    </a:lnTo>
                    <a:lnTo>
                      <a:pt x="55" y="158"/>
                    </a:lnTo>
                    <a:lnTo>
                      <a:pt x="56" y="158"/>
                    </a:lnTo>
                    <a:lnTo>
                      <a:pt x="56" y="157"/>
                    </a:lnTo>
                    <a:lnTo>
                      <a:pt x="58" y="157"/>
                    </a:lnTo>
                    <a:lnTo>
                      <a:pt x="58" y="158"/>
                    </a:lnTo>
                    <a:lnTo>
                      <a:pt x="58" y="157"/>
                    </a:lnTo>
                    <a:lnTo>
                      <a:pt x="59" y="157"/>
                    </a:lnTo>
                    <a:lnTo>
                      <a:pt x="58" y="157"/>
                    </a:lnTo>
                    <a:lnTo>
                      <a:pt x="59" y="157"/>
                    </a:lnTo>
                    <a:lnTo>
                      <a:pt x="58" y="157"/>
                    </a:lnTo>
                    <a:lnTo>
                      <a:pt x="59" y="157"/>
                    </a:lnTo>
                    <a:lnTo>
                      <a:pt x="60" y="157"/>
                    </a:lnTo>
                    <a:lnTo>
                      <a:pt x="60" y="158"/>
                    </a:lnTo>
                    <a:lnTo>
                      <a:pt x="60" y="157"/>
                    </a:lnTo>
                    <a:lnTo>
                      <a:pt x="60" y="158"/>
                    </a:lnTo>
                    <a:lnTo>
                      <a:pt x="62" y="158"/>
                    </a:lnTo>
                    <a:lnTo>
                      <a:pt x="60" y="158"/>
                    </a:lnTo>
                    <a:lnTo>
                      <a:pt x="62" y="157"/>
                    </a:lnTo>
                    <a:lnTo>
                      <a:pt x="60" y="157"/>
                    </a:lnTo>
                    <a:lnTo>
                      <a:pt x="62" y="157"/>
                    </a:lnTo>
                    <a:lnTo>
                      <a:pt x="62" y="156"/>
                    </a:lnTo>
                    <a:lnTo>
                      <a:pt x="63" y="156"/>
                    </a:lnTo>
                    <a:lnTo>
                      <a:pt x="64" y="156"/>
                    </a:lnTo>
                    <a:lnTo>
                      <a:pt x="65" y="156"/>
                    </a:lnTo>
                    <a:lnTo>
                      <a:pt x="65" y="155"/>
                    </a:lnTo>
                    <a:lnTo>
                      <a:pt x="67" y="155"/>
                    </a:lnTo>
                    <a:lnTo>
                      <a:pt x="67" y="153"/>
                    </a:lnTo>
                    <a:lnTo>
                      <a:pt x="68" y="153"/>
                    </a:lnTo>
                    <a:lnTo>
                      <a:pt x="69" y="153"/>
                    </a:lnTo>
                    <a:lnTo>
                      <a:pt x="69" y="152"/>
                    </a:lnTo>
                    <a:lnTo>
                      <a:pt x="69" y="153"/>
                    </a:lnTo>
                    <a:lnTo>
                      <a:pt x="69" y="152"/>
                    </a:lnTo>
                    <a:lnTo>
                      <a:pt x="71" y="152"/>
                    </a:lnTo>
                    <a:lnTo>
                      <a:pt x="72" y="152"/>
                    </a:lnTo>
                    <a:lnTo>
                      <a:pt x="72" y="153"/>
                    </a:lnTo>
                    <a:lnTo>
                      <a:pt x="71" y="153"/>
                    </a:lnTo>
                    <a:lnTo>
                      <a:pt x="72" y="153"/>
                    </a:lnTo>
                    <a:lnTo>
                      <a:pt x="73" y="153"/>
                    </a:lnTo>
                    <a:lnTo>
                      <a:pt x="75" y="153"/>
                    </a:lnTo>
                    <a:lnTo>
                      <a:pt x="75" y="152"/>
                    </a:lnTo>
                    <a:lnTo>
                      <a:pt x="75" y="153"/>
                    </a:lnTo>
                    <a:lnTo>
                      <a:pt x="76" y="153"/>
                    </a:lnTo>
                    <a:lnTo>
                      <a:pt x="77" y="153"/>
                    </a:lnTo>
                    <a:lnTo>
                      <a:pt x="79" y="153"/>
                    </a:lnTo>
                    <a:lnTo>
                      <a:pt x="77" y="153"/>
                    </a:lnTo>
                    <a:lnTo>
                      <a:pt x="79" y="153"/>
                    </a:lnTo>
                    <a:lnTo>
                      <a:pt x="79" y="152"/>
                    </a:lnTo>
                    <a:lnTo>
                      <a:pt x="79" y="153"/>
                    </a:lnTo>
                    <a:lnTo>
                      <a:pt x="79" y="152"/>
                    </a:lnTo>
                    <a:lnTo>
                      <a:pt x="79" y="153"/>
                    </a:lnTo>
                    <a:lnTo>
                      <a:pt x="80" y="153"/>
                    </a:lnTo>
                    <a:lnTo>
                      <a:pt x="81" y="153"/>
                    </a:lnTo>
                    <a:lnTo>
                      <a:pt x="83" y="153"/>
                    </a:lnTo>
                    <a:lnTo>
                      <a:pt x="84" y="153"/>
                    </a:lnTo>
                    <a:lnTo>
                      <a:pt x="85" y="153"/>
                    </a:lnTo>
                    <a:lnTo>
                      <a:pt x="86" y="153"/>
                    </a:lnTo>
                    <a:lnTo>
                      <a:pt x="88" y="153"/>
                    </a:lnTo>
                    <a:lnTo>
                      <a:pt x="88" y="155"/>
                    </a:lnTo>
                    <a:lnTo>
                      <a:pt x="88" y="153"/>
                    </a:lnTo>
                    <a:lnTo>
                      <a:pt x="88" y="155"/>
                    </a:lnTo>
                    <a:lnTo>
                      <a:pt x="88" y="153"/>
                    </a:lnTo>
                    <a:lnTo>
                      <a:pt x="89" y="153"/>
                    </a:lnTo>
                    <a:lnTo>
                      <a:pt x="89" y="155"/>
                    </a:lnTo>
                    <a:lnTo>
                      <a:pt x="90" y="155"/>
                    </a:lnTo>
                    <a:lnTo>
                      <a:pt x="92" y="155"/>
                    </a:lnTo>
                    <a:lnTo>
                      <a:pt x="90" y="155"/>
                    </a:lnTo>
                    <a:lnTo>
                      <a:pt x="90" y="156"/>
                    </a:lnTo>
                    <a:lnTo>
                      <a:pt x="92" y="156"/>
                    </a:lnTo>
                    <a:lnTo>
                      <a:pt x="92" y="155"/>
                    </a:lnTo>
                    <a:lnTo>
                      <a:pt x="92" y="156"/>
                    </a:lnTo>
                    <a:lnTo>
                      <a:pt x="92" y="157"/>
                    </a:lnTo>
                    <a:lnTo>
                      <a:pt x="92" y="156"/>
                    </a:lnTo>
                    <a:lnTo>
                      <a:pt x="93" y="156"/>
                    </a:lnTo>
                    <a:lnTo>
                      <a:pt x="93" y="157"/>
                    </a:lnTo>
                    <a:lnTo>
                      <a:pt x="93" y="156"/>
                    </a:lnTo>
                    <a:lnTo>
                      <a:pt x="94" y="156"/>
                    </a:lnTo>
                    <a:lnTo>
                      <a:pt x="96" y="156"/>
                    </a:lnTo>
                    <a:lnTo>
                      <a:pt x="94" y="156"/>
                    </a:lnTo>
                    <a:lnTo>
                      <a:pt x="94" y="155"/>
                    </a:lnTo>
                    <a:lnTo>
                      <a:pt x="96" y="156"/>
                    </a:lnTo>
                    <a:lnTo>
                      <a:pt x="96" y="155"/>
                    </a:lnTo>
                    <a:lnTo>
                      <a:pt x="97" y="155"/>
                    </a:lnTo>
                    <a:lnTo>
                      <a:pt x="97" y="153"/>
                    </a:lnTo>
                    <a:lnTo>
                      <a:pt x="98" y="153"/>
                    </a:lnTo>
                    <a:lnTo>
                      <a:pt x="100" y="153"/>
                    </a:lnTo>
                    <a:lnTo>
                      <a:pt x="100" y="152"/>
                    </a:lnTo>
                    <a:lnTo>
                      <a:pt x="100" y="153"/>
                    </a:lnTo>
                    <a:lnTo>
                      <a:pt x="100" y="152"/>
                    </a:lnTo>
                    <a:lnTo>
                      <a:pt x="100" y="153"/>
                    </a:lnTo>
                    <a:lnTo>
                      <a:pt x="100" y="152"/>
                    </a:lnTo>
                    <a:lnTo>
                      <a:pt x="101" y="152"/>
                    </a:lnTo>
                    <a:lnTo>
                      <a:pt x="102" y="152"/>
                    </a:lnTo>
                    <a:lnTo>
                      <a:pt x="102" y="151"/>
                    </a:lnTo>
                    <a:lnTo>
                      <a:pt x="103" y="151"/>
                    </a:lnTo>
                    <a:lnTo>
                      <a:pt x="105" y="151"/>
                    </a:lnTo>
                    <a:lnTo>
                      <a:pt x="106" y="151"/>
                    </a:lnTo>
                    <a:lnTo>
                      <a:pt x="106" y="149"/>
                    </a:lnTo>
                    <a:lnTo>
                      <a:pt x="106" y="151"/>
                    </a:lnTo>
                    <a:lnTo>
                      <a:pt x="107" y="151"/>
                    </a:lnTo>
                    <a:lnTo>
                      <a:pt x="107" y="149"/>
                    </a:lnTo>
                    <a:lnTo>
                      <a:pt x="107" y="151"/>
                    </a:lnTo>
                    <a:lnTo>
                      <a:pt x="107" y="149"/>
                    </a:lnTo>
                    <a:lnTo>
                      <a:pt x="107" y="151"/>
                    </a:lnTo>
                    <a:lnTo>
                      <a:pt x="109" y="151"/>
                    </a:lnTo>
                    <a:lnTo>
                      <a:pt x="109" y="149"/>
                    </a:lnTo>
                    <a:lnTo>
                      <a:pt x="109" y="151"/>
                    </a:lnTo>
                    <a:lnTo>
                      <a:pt x="109" y="149"/>
                    </a:lnTo>
                    <a:lnTo>
                      <a:pt x="110" y="149"/>
                    </a:lnTo>
                    <a:lnTo>
                      <a:pt x="110" y="148"/>
                    </a:lnTo>
                    <a:lnTo>
                      <a:pt x="110" y="147"/>
                    </a:lnTo>
                    <a:lnTo>
                      <a:pt x="111" y="147"/>
                    </a:lnTo>
                    <a:lnTo>
                      <a:pt x="111" y="145"/>
                    </a:lnTo>
                    <a:lnTo>
                      <a:pt x="113" y="145"/>
                    </a:lnTo>
                    <a:lnTo>
                      <a:pt x="114" y="145"/>
                    </a:lnTo>
                    <a:lnTo>
                      <a:pt x="114" y="144"/>
                    </a:lnTo>
                    <a:lnTo>
                      <a:pt x="115" y="144"/>
                    </a:lnTo>
                    <a:lnTo>
                      <a:pt x="117" y="145"/>
                    </a:lnTo>
                    <a:lnTo>
                      <a:pt x="118" y="145"/>
                    </a:lnTo>
                    <a:lnTo>
                      <a:pt x="119" y="145"/>
                    </a:lnTo>
                    <a:lnTo>
                      <a:pt x="119" y="147"/>
                    </a:lnTo>
                    <a:lnTo>
                      <a:pt x="120" y="147"/>
                    </a:lnTo>
                    <a:lnTo>
                      <a:pt x="120" y="148"/>
                    </a:lnTo>
                    <a:lnTo>
                      <a:pt x="122" y="148"/>
                    </a:lnTo>
                    <a:lnTo>
                      <a:pt x="122" y="149"/>
                    </a:lnTo>
                    <a:lnTo>
                      <a:pt x="123" y="149"/>
                    </a:lnTo>
                    <a:lnTo>
                      <a:pt x="124" y="149"/>
                    </a:lnTo>
                    <a:lnTo>
                      <a:pt x="123" y="151"/>
                    </a:lnTo>
                    <a:lnTo>
                      <a:pt x="123" y="152"/>
                    </a:lnTo>
                    <a:lnTo>
                      <a:pt x="122" y="152"/>
                    </a:lnTo>
                    <a:lnTo>
                      <a:pt x="122" y="153"/>
                    </a:lnTo>
                    <a:lnTo>
                      <a:pt x="122" y="155"/>
                    </a:lnTo>
                    <a:lnTo>
                      <a:pt x="123" y="155"/>
                    </a:lnTo>
                    <a:lnTo>
                      <a:pt x="124" y="155"/>
                    </a:lnTo>
                    <a:lnTo>
                      <a:pt x="126" y="153"/>
                    </a:lnTo>
                    <a:lnTo>
                      <a:pt x="127" y="152"/>
                    </a:lnTo>
                    <a:lnTo>
                      <a:pt x="128" y="151"/>
                    </a:lnTo>
                    <a:lnTo>
                      <a:pt x="130" y="151"/>
                    </a:lnTo>
                    <a:lnTo>
                      <a:pt x="130" y="149"/>
                    </a:lnTo>
                    <a:lnTo>
                      <a:pt x="131" y="149"/>
                    </a:lnTo>
                    <a:lnTo>
                      <a:pt x="132" y="149"/>
                    </a:lnTo>
                    <a:lnTo>
                      <a:pt x="134" y="149"/>
                    </a:lnTo>
                    <a:lnTo>
                      <a:pt x="134" y="148"/>
                    </a:lnTo>
                    <a:lnTo>
                      <a:pt x="135" y="148"/>
                    </a:lnTo>
                    <a:lnTo>
                      <a:pt x="136" y="148"/>
                    </a:lnTo>
                    <a:lnTo>
                      <a:pt x="136" y="147"/>
                    </a:lnTo>
                    <a:lnTo>
                      <a:pt x="137" y="147"/>
                    </a:lnTo>
                    <a:lnTo>
                      <a:pt x="137" y="148"/>
                    </a:lnTo>
                    <a:lnTo>
                      <a:pt x="139" y="148"/>
                    </a:lnTo>
                    <a:lnTo>
                      <a:pt x="140" y="148"/>
                    </a:lnTo>
                    <a:lnTo>
                      <a:pt x="141" y="148"/>
                    </a:lnTo>
                    <a:lnTo>
                      <a:pt x="141" y="149"/>
                    </a:lnTo>
                    <a:lnTo>
                      <a:pt x="141" y="151"/>
                    </a:lnTo>
                    <a:lnTo>
                      <a:pt x="141" y="152"/>
                    </a:lnTo>
                    <a:lnTo>
                      <a:pt x="141" y="153"/>
                    </a:lnTo>
                    <a:lnTo>
                      <a:pt x="141" y="155"/>
                    </a:lnTo>
                    <a:lnTo>
                      <a:pt x="143" y="155"/>
                    </a:lnTo>
                    <a:lnTo>
                      <a:pt x="143" y="156"/>
                    </a:lnTo>
                    <a:lnTo>
                      <a:pt x="141" y="156"/>
                    </a:lnTo>
                    <a:lnTo>
                      <a:pt x="141" y="157"/>
                    </a:lnTo>
                    <a:lnTo>
                      <a:pt x="143" y="157"/>
                    </a:lnTo>
                    <a:lnTo>
                      <a:pt x="143" y="158"/>
                    </a:lnTo>
                    <a:lnTo>
                      <a:pt x="144" y="160"/>
                    </a:lnTo>
                    <a:lnTo>
                      <a:pt x="145" y="160"/>
                    </a:lnTo>
                    <a:lnTo>
                      <a:pt x="147" y="160"/>
                    </a:lnTo>
                    <a:lnTo>
                      <a:pt x="148" y="160"/>
                    </a:lnTo>
                    <a:lnTo>
                      <a:pt x="149" y="160"/>
                    </a:lnTo>
                    <a:lnTo>
                      <a:pt x="149" y="161"/>
                    </a:lnTo>
                    <a:lnTo>
                      <a:pt x="151" y="161"/>
                    </a:lnTo>
                    <a:lnTo>
                      <a:pt x="152" y="160"/>
                    </a:lnTo>
                    <a:lnTo>
                      <a:pt x="153" y="161"/>
                    </a:lnTo>
                    <a:lnTo>
                      <a:pt x="156" y="160"/>
                    </a:lnTo>
                    <a:lnTo>
                      <a:pt x="157" y="160"/>
                    </a:lnTo>
                    <a:lnTo>
                      <a:pt x="158" y="160"/>
                    </a:lnTo>
                    <a:lnTo>
                      <a:pt x="158" y="158"/>
                    </a:lnTo>
                    <a:lnTo>
                      <a:pt x="160" y="158"/>
                    </a:lnTo>
                    <a:lnTo>
                      <a:pt x="161" y="158"/>
                    </a:lnTo>
                    <a:lnTo>
                      <a:pt x="161" y="157"/>
                    </a:lnTo>
                    <a:lnTo>
                      <a:pt x="162" y="157"/>
                    </a:lnTo>
                    <a:lnTo>
                      <a:pt x="164" y="157"/>
                    </a:lnTo>
                    <a:lnTo>
                      <a:pt x="165" y="157"/>
                    </a:lnTo>
                    <a:lnTo>
                      <a:pt x="166" y="157"/>
                    </a:lnTo>
                    <a:lnTo>
                      <a:pt x="168" y="156"/>
                    </a:lnTo>
                    <a:lnTo>
                      <a:pt x="169" y="156"/>
                    </a:lnTo>
                    <a:lnTo>
                      <a:pt x="169" y="157"/>
                    </a:lnTo>
                    <a:lnTo>
                      <a:pt x="169" y="158"/>
                    </a:lnTo>
                    <a:lnTo>
                      <a:pt x="170" y="160"/>
                    </a:lnTo>
                    <a:lnTo>
                      <a:pt x="170" y="158"/>
                    </a:lnTo>
                    <a:lnTo>
                      <a:pt x="172" y="158"/>
                    </a:lnTo>
                    <a:lnTo>
                      <a:pt x="173" y="158"/>
                    </a:lnTo>
                    <a:lnTo>
                      <a:pt x="173" y="157"/>
                    </a:lnTo>
                    <a:lnTo>
                      <a:pt x="174" y="157"/>
                    </a:lnTo>
                    <a:lnTo>
                      <a:pt x="177" y="157"/>
                    </a:lnTo>
                    <a:lnTo>
                      <a:pt x="178" y="157"/>
                    </a:lnTo>
                    <a:lnTo>
                      <a:pt x="178" y="158"/>
                    </a:lnTo>
                    <a:lnTo>
                      <a:pt x="179" y="158"/>
                    </a:lnTo>
                    <a:lnTo>
                      <a:pt x="179" y="157"/>
                    </a:lnTo>
                    <a:lnTo>
                      <a:pt x="181" y="158"/>
                    </a:lnTo>
                    <a:lnTo>
                      <a:pt x="181" y="160"/>
                    </a:lnTo>
                    <a:lnTo>
                      <a:pt x="179" y="160"/>
                    </a:lnTo>
                    <a:lnTo>
                      <a:pt x="181" y="160"/>
                    </a:lnTo>
                    <a:lnTo>
                      <a:pt x="181" y="161"/>
                    </a:lnTo>
                    <a:lnTo>
                      <a:pt x="181" y="160"/>
                    </a:lnTo>
                    <a:lnTo>
                      <a:pt x="182" y="160"/>
                    </a:lnTo>
                    <a:lnTo>
                      <a:pt x="183" y="160"/>
                    </a:lnTo>
                    <a:lnTo>
                      <a:pt x="185" y="160"/>
                    </a:lnTo>
                    <a:lnTo>
                      <a:pt x="186" y="161"/>
                    </a:lnTo>
                    <a:lnTo>
                      <a:pt x="186" y="160"/>
                    </a:lnTo>
                    <a:lnTo>
                      <a:pt x="186" y="161"/>
                    </a:lnTo>
                    <a:lnTo>
                      <a:pt x="186" y="160"/>
                    </a:lnTo>
                    <a:lnTo>
                      <a:pt x="187" y="160"/>
                    </a:lnTo>
                    <a:lnTo>
                      <a:pt x="187" y="158"/>
                    </a:lnTo>
                    <a:lnTo>
                      <a:pt x="187" y="157"/>
                    </a:lnTo>
                    <a:lnTo>
                      <a:pt x="189" y="157"/>
                    </a:lnTo>
                    <a:lnTo>
                      <a:pt x="189" y="156"/>
                    </a:lnTo>
                    <a:lnTo>
                      <a:pt x="190" y="156"/>
                    </a:lnTo>
                    <a:lnTo>
                      <a:pt x="191" y="156"/>
                    </a:lnTo>
                    <a:lnTo>
                      <a:pt x="191" y="155"/>
                    </a:lnTo>
                    <a:lnTo>
                      <a:pt x="192" y="155"/>
                    </a:lnTo>
                    <a:lnTo>
                      <a:pt x="194" y="155"/>
                    </a:lnTo>
                    <a:lnTo>
                      <a:pt x="195" y="153"/>
                    </a:lnTo>
                    <a:lnTo>
                      <a:pt x="196" y="153"/>
                    </a:lnTo>
                    <a:lnTo>
                      <a:pt x="196" y="155"/>
                    </a:lnTo>
                    <a:lnTo>
                      <a:pt x="198" y="155"/>
                    </a:lnTo>
                    <a:lnTo>
                      <a:pt x="198" y="156"/>
                    </a:lnTo>
                    <a:lnTo>
                      <a:pt x="199" y="156"/>
                    </a:lnTo>
                    <a:lnTo>
                      <a:pt x="199" y="157"/>
                    </a:lnTo>
                    <a:lnTo>
                      <a:pt x="200" y="157"/>
                    </a:lnTo>
                    <a:lnTo>
                      <a:pt x="202" y="157"/>
                    </a:lnTo>
                    <a:lnTo>
                      <a:pt x="203" y="157"/>
                    </a:lnTo>
                    <a:lnTo>
                      <a:pt x="204" y="157"/>
                    </a:lnTo>
                    <a:lnTo>
                      <a:pt x="204" y="158"/>
                    </a:lnTo>
                    <a:lnTo>
                      <a:pt x="206" y="158"/>
                    </a:lnTo>
                    <a:lnTo>
                      <a:pt x="207" y="160"/>
                    </a:lnTo>
                    <a:lnTo>
                      <a:pt x="208" y="160"/>
                    </a:lnTo>
                    <a:lnTo>
                      <a:pt x="209" y="160"/>
                    </a:lnTo>
                    <a:lnTo>
                      <a:pt x="209" y="161"/>
                    </a:lnTo>
                    <a:lnTo>
                      <a:pt x="211" y="161"/>
                    </a:lnTo>
                    <a:lnTo>
                      <a:pt x="212" y="161"/>
                    </a:lnTo>
                    <a:lnTo>
                      <a:pt x="212" y="162"/>
                    </a:lnTo>
                    <a:lnTo>
                      <a:pt x="213" y="162"/>
                    </a:lnTo>
                    <a:lnTo>
                      <a:pt x="215" y="162"/>
                    </a:lnTo>
                    <a:lnTo>
                      <a:pt x="215" y="161"/>
                    </a:lnTo>
                    <a:lnTo>
                      <a:pt x="216" y="162"/>
                    </a:lnTo>
                    <a:lnTo>
                      <a:pt x="217" y="162"/>
                    </a:lnTo>
                    <a:lnTo>
                      <a:pt x="219" y="162"/>
                    </a:lnTo>
                    <a:lnTo>
                      <a:pt x="220" y="162"/>
                    </a:lnTo>
                    <a:lnTo>
                      <a:pt x="221" y="162"/>
                    </a:lnTo>
                    <a:lnTo>
                      <a:pt x="223" y="162"/>
                    </a:lnTo>
                    <a:lnTo>
                      <a:pt x="223" y="164"/>
                    </a:lnTo>
                    <a:lnTo>
                      <a:pt x="224" y="164"/>
                    </a:lnTo>
                    <a:lnTo>
                      <a:pt x="223" y="164"/>
                    </a:lnTo>
                    <a:lnTo>
                      <a:pt x="224" y="164"/>
                    </a:lnTo>
                    <a:lnTo>
                      <a:pt x="225" y="164"/>
                    </a:lnTo>
                    <a:lnTo>
                      <a:pt x="227" y="164"/>
                    </a:lnTo>
                    <a:lnTo>
                      <a:pt x="228" y="164"/>
                    </a:lnTo>
                    <a:lnTo>
                      <a:pt x="229" y="164"/>
                    </a:lnTo>
                    <a:lnTo>
                      <a:pt x="229" y="165"/>
                    </a:lnTo>
                    <a:lnTo>
                      <a:pt x="230" y="165"/>
                    </a:lnTo>
                    <a:lnTo>
                      <a:pt x="232" y="165"/>
                    </a:lnTo>
                    <a:lnTo>
                      <a:pt x="232" y="166"/>
                    </a:lnTo>
                    <a:lnTo>
                      <a:pt x="233" y="166"/>
                    </a:lnTo>
                    <a:lnTo>
                      <a:pt x="233" y="168"/>
                    </a:lnTo>
                    <a:lnTo>
                      <a:pt x="234" y="166"/>
                    </a:lnTo>
                    <a:lnTo>
                      <a:pt x="233" y="166"/>
                    </a:lnTo>
                    <a:lnTo>
                      <a:pt x="232" y="166"/>
                    </a:lnTo>
                    <a:lnTo>
                      <a:pt x="232" y="165"/>
                    </a:lnTo>
                    <a:lnTo>
                      <a:pt x="233" y="165"/>
                    </a:lnTo>
                    <a:lnTo>
                      <a:pt x="232" y="165"/>
                    </a:lnTo>
                    <a:lnTo>
                      <a:pt x="232" y="164"/>
                    </a:lnTo>
                    <a:lnTo>
                      <a:pt x="230" y="164"/>
                    </a:lnTo>
                    <a:lnTo>
                      <a:pt x="229" y="164"/>
                    </a:lnTo>
                    <a:lnTo>
                      <a:pt x="229" y="162"/>
                    </a:lnTo>
                    <a:lnTo>
                      <a:pt x="228" y="162"/>
                    </a:lnTo>
                    <a:lnTo>
                      <a:pt x="227" y="161"/>
                    </a:lnTo>
                    <a:lnTo>
                      <a:pt x="227" y="160"/>
                    </a:lnTo>
                    <a:lnTo>
                      <a:pt x="228" y="160"/>
                    </a:lnTo>
                    <a:lnTo>
                      <a:pt x="228" y="158"/>
                    </a:lnTo>
                    <a:lnTo>
                      <a:pt x="228" y="157"/>
                    </a:lnTo>
                    <a:lnTo>
                      <a:pt x="227" y="157"/>
                    </a:lnTo>
                    <a:lnTo>
                      <a:pt x="227" y="156"/>
                    </a:lnTo>
                    <a:lnTo>
                      <a:pt x="227" y="155"/>
                    </a:lnTo>
                    <a:lnTo>
                      <a:pt x="225" y="155"/>
                    </a:lnTo>
                    <a:lnTo>
                      <a:pt x="225" y="153"/>
                    </a:lnTo>
                    <a:lnTo>
                      <a:pt x="225" y="152"/>
                    </a:lnTo>
                    <a:lnTo>
                      <a:pt x="227" y="152"/>
                    </a:lnTo>
                    <a:lnTo>
                      <a:pt x="227" y="151"/>
                    </a:lnTo>
                    <a:lnTo>
                      <a:pt x="228" y="151"/>
                    </a:lnTo>
                    <a:lnTo>
                      <a:pt x="229" y="152"/>
                    </a:lnTo>
                    <a:lnTo>
                      <a:pt x="232" y="153"/>
                    </a:lnTo>
                    <a:lnTo>
                      <a:pt x="233" y="153"/>
                    </a:lnTo>
                    <a:lnTo>
                      <a:pt x="233" y="155"/>
                    </a:lnTo>
                    <a:lnTo>
                      <a:pt x="236" y="156"/>
                    </a:lnTo>
                    <a:lnTo>
                      <a:pt x="236" y="155"/>
                    </a:lnTo>
                    <a:lnTo>
                      <a:pt x="236" y="153"/>
                    </a:lnTo>
                    <a:lnTo>
                      <a:pt x="236" y="152"/>
                    </a:lnTo>
                    <a:lnTo>
                      <a:pt x="237" y="151"/>
                    </a:lnTo>
                    <a:lnTo>
                      <a:pt x="238" y="151"/>
                    </a:lnTo>
                    <a:lnTo>
                      <a:pt x="238" y="152"/>
                    </a:lnTo>
                    <a:lnTo>
                      <a:pt x="240" y="152"/>
                    </a:lnTo>
                    <a:lnTo>
                      <a:pt x="241" y="152"/>
                    </a:lnTo>
                    <a:lnTo>
                      <a:pt x="242" y="152"/>
                    </a:lnTo>
                    <a:lnTo>
                      <a:pt x="244" y="152"/>
                    </a:lnTo>
                    <a:lnTo>
                      <a:pt x="242" y="152"/>
                    </a:lnTo>
                    <a:lnTo>
                      <a:pt x="242" y="153"/>
                    </a:lnTo>
                    <a:lnTo>
                      <a:pt x="244" y="153"/>
                    </a:lnTo>
                    <a:lnTo>
                      <a:pt x="245" y="153"/>
                    </a:lnTo>
                    <a:lnTo>
                      <a:pt x="246" y="153"/>
                    </a:lnTo>
                    <a:lnTo>
                      <a:pt x="246" y="155"/>
                    </a:lnTo>
                    <a:lnTo>
                      <a:pt x="247" y="155"/>
                    </a:lnTo>
                    <a:lnTo>
                      <a:pt x="249" y="155"/>
                    </a:lnTo>
                    <a:lnTo>
                      <a:pt x="250" y="155"/>
                    </a:lnTo>
                    <a:lnTo>
                      <a:pt x="251" y="155"/>
                    </a:lnTo>
                    <a:lnTo>
                      <a:pt x="251" y="153"/>
                    </a:lnTo>
                    <a:lnTo>
                      <a:pt x="253" y="153"/>
                    </a:lnTo>
                    <a:lnTo>
                      <a:pt x="254" y="153"/>
                    </a:lnTo>
                    <a:lnTo>
                      <a:pt x="254" y="155"/>
                    </a:lnTo>
                    <a:lnTo>
                      <a:pt x="255" y="155"/>
                    </a:lnTo>
                    <a:lnTo>
                      <a:pt x="254" y="155"/>
                    </a:lnTo>
                    <a:lnTo>
                      <a:pt x="254" y="156"/>
                    </a:lnTo>
                    <a:lnTo>
                      <a:pt x="254" y="157"/>
                    </a:lnTo>
                    <a:lnTo>
                      <a:pt x="255" y="157"/>
                    </a:lnTo>
                    <a:lnTo>
                      <a:pt x="257" y="157"/>
                    </a:lnTo>
                    <a:lnTo>
                      <a:pt x="258" y="157"/>
                    </a:lnTo>
                    <a:lnTo>
                      <a:pt x="258" y="156"/>
                    </a:lnTo>
                    <a:lnTo>
                      <a:pt x="259" y="156"/>
                    </a:lnTo>
                    <a:lnTo>
                      <a:pt x="261" y="156"/>
                    </a:lnTo>
                    <a:lnTo>
                      <a:pt x="261" y="155"/>
                    </a:lnTo>
                    <a:lnTo>
                      <a:pt x="261" y="156"/>
                    </a:lnTo>
                    <a:lnTo>
                      <a:pt x="262" y="156"/>
                    </a:lnTo>
                    <a:lnTo>
                      <a:pt x="261" y="155"/>
                    </a:lnTo>
                    <a:lnTo>
                      <a:pt x="262" y="155"/>
                    </a:lnTo>
                    <a:lnTo>
                      <a:pt x="262" y="156"/>
                    </a:lnTo>
                    <a:lnTo>
                      <a:pt x="263" y="156"/>
                    </a:lnTo>
                    <a:lnTo>
                      <a:pt x="262" y="156"/>
                    </a:lnTo>
                    <a:lnTo>
                      <a:pt x="263" y="155"/>
                    </a:lnTo>
                    <a:lnTo>
                      <a:pt x="262" y="155"/>
                    </a:lnTo>
                    <a:lnTo>
                      <a:pt x="263" y="155"/>
                    </a:lnTo>
                    <a:lnTo>
                      <a:pt x="263" y="153"/>
                    </a:lnTo>
                    <a:lnTo>
                      <a:pt x="263" y="152"/>
                    </a:lnTo>
                    <a:lnTo>
                      <a:pt x="264" y="152"/>
                    </a:lnTo>
                    <a:lnTo>
                      <a:pt x="266" y="152"/>
                    </a:lnTo>
                    <a:lnTo>
                      <a:pt x="266" y="151"/>
                    </a:lnTo>
                    <a:lnTo>
                      <a:pt x="266" y="152"/>
                    </a:lnTo>
                    <a:lnTo>
                      <a:pt x="267" y="152"/>
                    </a:lnTo>
                    <a:lnTo>
                      <a:pt x="267" y="151"/>
                    </a:lnTo>
                    <a:lnTo>
                      <a:pt x="268" y="149"/>
                    </a:lnTo>
                    <a:lnTo>
                      <a:pt x="268" y="151"/>
                    </a:lnTo>
                    <a:lnTo>
                      <a:pt x="270" y="151"/>
                    </a:lnTo>
                    <a:lnTo>
                      <a:pt x="271" y="152"/>
                    </a:lnTo>
                    <a:lnTo>
                      <a:pt x="272" y="153"/>
                    </a:lnTo>
                    <a:lnTo>
                      <a:pt x="274" y="155"/>
                    </a:lnTo>
                    <a:lnTo>
                      <a:pt x="274" y="156"/>
                    </a:lnTo>
                    <a:lnTo>
                      <a:pt x="275" y="157"/>
                    </a:lnTo>
                    <a:lnTo>
                      <a:pt x="275" y="158"/>
                    </a:lnTo>
                    <a:lnTo>
                      <a:pt x="275" y="160"/>
                    </a:lnTo>
                    <a:lnTo>
                      <a:pt x="276" y="160"/>
                    </a:lnTo>
                    <a:lnTo>
                      <a:pt x="276" y="162"/>
                    </a:lnTo>
                    <a:lnTo>
                      <a:pt x="278" y="164"/>
                    </a:lnTo>
                    <a:lnTo>
                      <a:pt x="279" y="164"/>
                    </a:lnTo>
                    <a:lnTo>
                      <a:pt x="279" y="165"/>
                    </a:lnTo>
                    <a:lnTo>
                      <a:pt x="280" y="165"/>
                    </a:lnTo>
                    <a:lnTo>
                      <a:pt x="281" y="165"/>
                    </a:lnTo>
                    <a:lnTo>
                      <a:pt x="283" y="165"/>
                    </a:lnTo>
                    <a:lnTo>
                      <a:pt x="283" y="166"/>
                    </a:lnTo>
                    <a:lnTo>
                      <a:pt x="284" y="166"/>
                    </a:lnTo>
                    <a:lnTo>
                      <a:pt x="284" y="168"/>
                    </a:lnTo>
                    <a:lnTo>
                      <a:pt x="285" y="168"/>
                    </a:lnTo>
                    <a:lnTo>
                      <a:pt x="284" y="168"/>
                    </a:lnTo>
                    <a:lnTo>
                      <a:pt x="285" y="168"/>
                    </a:lnTo>
                    <a:lnTo>
                      <a:pt x="287" y="168"/>
                    </a:lnTo>
                    <a:lnTo>
                      <a:pt x="288" y="168"/>
                    </a:lnTo>
                    <a:lnTo>
                      <a:pt x="289" y="168"/>
                    </a:lnTo>
                    <a:lnTo>
                      <a:pt x="289" y="166"/>
                    </a:lnTo>
                    <a:lnTo>
                      <a:pt x="291" y="166"/>
                    </a:lnTo>
                    <a:lnTo>
                      <a:pt x="292" y="166"/>
                    </a:lnTo>
                    <a:lnTo>
                      <a:pt x="293" y="166"/>
                    </a:lnTo>
                    <a:lnTo>
                      <a:pt x="293" y="165"/>
                    </a:lnTo>
                    <a:lnTo>
                      <a:pt x="295" y="166"/>
                    </a:lnTo>
                    <a:lnTo>
                      <a:pt x="295" y="168"/>
                    </a:lnTo>
                    <a:lnTo>
                      <a:pt x="296" y="168"/>
                    </a:lnTo>
                    <a:lnTo>
                      <a:pt x="297" y="169"/>
                    </a:lnTo>
                    <a:lnTo>
                      <a:pt x="297" y="170"/>
                    </a:lnTo>
                    <a:lnTo>
                      <a:pt x="296" y="172"/>
                    </a:lnTo>
                    <a:lnTo>
                      <a:pt x="297" y="172"/>
                    </a:lnTo>
                    <a:lnTo>
                      <a:pt x="297" y="173"/>
                    </a:lnTo>
                    <a:lnTo>
                      <a:pt x="297" y="174"/>
                    </a:lnTo>
                    <a:lnTo>
                      <a:pt x="299" y="174"/>
                    </a:lnTo>
                    <a:lnTo>
                      <a:pt x="300" y="174"/>
                    </a:lnTo>
                    <a:lnTo>
                      <a:pt x="300" y="176"/>
                    </a:lnTo>
                    <a:lnTo>
                      <a:pt x="301" y="176"/>
                    </a:lnTo>
                    <a:lnTo>
                      <a:pt x="302" y="176"/>
                    </a:lnTo>
                    <a:lnTo>
                      <a:pt x="302" y="177"/>
                    </a:lnTo>
                    <a:lnTo>
                      <a:pt x="304" y="177"/>
                    </a:lnTo>
                    <a:lnTo>
                      <a:pt x="305" y="177"/>
                    </a:lnTo>
                    <a:lnTo>
                      <a:pt x="306" y="177"/>
                    </a:lnTo>
                    <a:lnTo>
                      <a:pt x="308" y="177"/>
                    </a:lnTo>
                    <a:lnTo>
                      <a:pt x="308" y="178"/>
                    </a:lnTo>
                    <a:lnTo>
                      <a:pt x="309" y="178"/>
                    </a:lnTo>
                    <a:lnTo>
                      <a:pt x="309" y="177"/>
                    </a:lnTo>
                    <a:lnTo>
                      <a:pt x="309" y="178"/>
                    </a:lnTo>
                    <a:lnTo>
                      <a:pt x="310" y="178"/>
                    </a:lnTo>
                    <a:lnTo>
                      <a:pt x="310" y="179"/>
                    </a:lnTo>
                    <a:lnTo>
                      <a:pt x="312" y="179"/>
                    </a:lnTo>
                    <a:lnTo>
                      <a:pt x="313" y="179"/>
                    </a:lnTo>
                    <a:lnTo>
                      <a:pt x="314" y="179"/>
                    </a:lnTo>
                    <a:lnTo>
                      <a:pt x="317" y="182"/>
                    </a:lnTo>
                    <a:lnTo>
                      <a:pt x="321" y="182"/>
                    </a:lnTo>
                    <a:lnTo>
                      <a:pt x="321" y="183"/>
                    </a:lnTo>
                    <a:lnTo>
                      <a:pt x="322" y="183"/>
                    </a:lnTo>
                    <a:lnTo>
                      <a:pt x="323" y="183"/>
                    </a:lnTo>
                    <a:lnTo>
                      <a:pt x="323" y="185"/>
                    </a:lnTo>
                    <a:lnTo>
                      <a:pt x="325" y="185"/>
                    </a:lnTo>
                    <a:lnTo>
                      <a:pt x="325" y="186"/>
                    </a:lnTo>
                    <a:lnTo>
                      <a:pt x="326" y="186"/>
                    </a:lnTo>
                    <a:lnTo>
                      <a:pt x="327" y="186"/>
                    </a:lnTo>
                    <a:lnTo>
                      <a:pt x="329" y="186"/>
                    </a:lnTo>
                    <a:lnTo>
                      <a:pt x="330" y="186"/>
                    </a:lnTo>
                    <a:lnTo>
                      <a:pt x="330" y="185"/>
                    </a:lnTo>
                    <a:lnTo>
                      <a:pt x="331" y="185"/>
                    </a:lnTo>
                    <a:lnTo>
                      <a:pt x="333" y="185"/>
                    </a:lnTo>
                    <a:lnTo>
                      <a:pt x="334" y="183"/>
                    </a:lnTo>
                    <a:lnTo>
                      <a:pt x="335" y="183"/>
                    </a:lnTo>
                    <a:lnTo>
                      <a:pt x="336" y="182"/>
                    </a:lnTo>
                    <a:lnTo>
                      <a:pt x="338" y="182"/>
                    </a:lnTo>
                    <a:lnTo>
                      <a:pt x="339" y="182"/>
                    </a:lnTo>
                    <a:lnTo>
                      <a:pt x="340" y="183"/>
                    </a:lnTo>
                    <a:lnTo>
                      <a:pt x="342" y="183"/>
                    </a:lnTo>
                    <a:lnTo>
                      <a:pt x="342" y="185"/>
                    </a:lnTo>
                    <a:lnTo>
                      <a:pt x="343" y="185"/>
                    </a:lnTo>
                    <a:lnTo>
                      <a:pt x="344" y="185"/>
                    </a:lnTo>
                    <a:lnTo>
                      <a:pt x="346" y="185"/>
                    </a:lnTo>
                    <a:lnTo>
                      <a:pt x="347" y="185"/>
                    </a:lnTo>
                    <a:lnTo>
                      <a:pt x="347" y="186"/>
                    </a:lnTo>
                    <a:lnTo>
                      <a:pt x="348" y="186"/>
                    </a:lnTo>
                    <a:lnTo>
                      <a:pt x="350" y="186"/>
                    </a:lnTo>
                    <a:lnTo>
                      <a:pt x="350" y="187"/>
                    </a:lnTo>
                    <a:lnTo>
                      <a:pt x="351" y="187"/>
                    </a:lnTo>
                    <a:lnTo>
                      <a:pt x="352" y="189"/>
                    </a:lnTo>
                    <a:lnTo>
                      <a:pt x="353" y="189"/>
                    </a:lnTo>
                    <a:lnTo>
                      <a:pt x="355" y="189"/>
                    </a:lnTo>
                    <a:lnTo>
                      <a:pt x="355" y="190"/>
                    </a:lnTo>
                    <a:lnTo>
                      <a:pt x="356" y="190"/>
                    </a:lnTo>
                    <a:lnTo>
                      <a:pt x="357" y="190"/>
                    </a:lnTo>
                    <a:lnTo>
                      <a:pt x="359" y="190"/>
                    </a:lnTo>
                    <a:lnTo>
                      <a:pt x="360" y="190"/>
                    </a:lnTo>
                    <a:lnTo>
                      <a:pt x="360" y="191"/>
                    </a:lnTo>
                    <a:lnTo>
                      <a:pt x="361" y="191"/>
                    </a:lnTo>
                    <a:lnTo>
                      <a:pt x="361" y="193"/>
                    </a:lnTo>
                    <a:lnTo>
                      <a:pt x="363" y="193"/>
                    </a:lnTo>
                    <a:lnTo>
                      <a:pt x="363" y="194"/>
                    </a:lnTo>
                    <a:lnTo>
                      <a:pt x="363" y="195"/>
                    </a:lnTo>
                    <a:lnTo>
                      <a:pt x="364" y="195"/>
                    </a:lnTo>
                    <a:lnTo>
                      <a:pt x="365" y="195"/>
                    </a:lnTo>
                    <a:lnTo>
                      <a:pt x="365" y="196"/>
                    </a:lnTo>
                    <a:lnTo>
                      <a:pt x="367" y="196"/>
                    </a:lnTo>
                    <a:lnTo>
                      <a:pt x="365" y="196"/>
                    </a:lnTo>
                    <a:lnTo>
                      <a:pt x="367" y="196"/>
                    </a:lnTo>
                    <a:lnTo>
                      <a:pt x="367" y="198"/>
                    </a:lnTo>
                    <a:lnTo>
                      <a:pt x="365" y="198"/>
                    </a:lnTo>
                    <a:lnTo>
                      <a:pt x="367" y="198"/>
                    </a:lnTo>
                    <a:lnTo>
                      <a:pt x="365" y="199"/>
                    </a:lnTo>
                    <a:lnTo>
                      <a:pt x="367" y="199"/>
                    </a:lnTo>
                    <a:lnTo>
                      <a:pt x="367" y="200"/>
                    </a:lnTo>
                    <a:lnTo>
                      <a:pt x="368" y="200"/>
                    </a:lnTo>
                    <a:lnTo>
                      <a:pt x="368" y="202"/>
                    </a:lnTo>
                    <a:lnTo>
                      <a:pt x="369" y="202"/>
                    </a:lnTo>
                    <a:lnTo>
                      <a:pt x="371" y="202"/>
                    </a:lnTo>
                    <a:lnTo>
                      <a:pt x="371" y="203"/>
                    </a:lnTo>
                    <a:lnTo>
                      <a:pt x="372" y="203"/>
                    </a:lnTo>
                    <a:lnTo>
                      <a:pt x="372" y="204"/>
                    </a:lnTo>
                    <a:lnTo>
                      <a:pt x="371" y="204"/>
                    </a:lnTo>
                    <a:lnTo>
                      <a:pt x="372" y="204"/>
                    </a:lnTo>
                    <a:lnTo>
                      <a:pt x="372" y="206"/>
                    </a:lnTo>
                    <a:lnTo>
                      <a:pt x="372" y="207"/>
                    </a:lnTo>
                    <a:lnTo>
                      <a:pt x="373" y="207"/>
                    </a:lnTo>
                    <a:lnTo>
                      <a:pt x="373" y="208"/>
                    </a:lnTo>
                    <a:lnTo>
                      <a:pt x="372" y="208"/>
                    </a:lnTo>
                    <a:lnTo>
                      <a:pt x="373" y="208"/>
                    </a:lnTo>
                    <a:lnTo>
                      <a:pt x="372" y="208"/>
                    </a:lnTo>
                    <a:lnTo>
                      <a:pt x="372" y="210"/>
                    </a:lnTo>
                    <a:lnTo>
                      <a:pt x="373" y="210"/>
                    </a:lnTo>
                    <a:lnTo>
                      <a:pt x="372" y="210"/>
                    </a:lnTo>
                    <a:lnTo>
                      <a:pt x="373" y="210"/>
                    </a:lnTo>
                    <a:lnTo>
                      <a:pt x="374" y="210"/>
                    </a:lnTo>
                    <a:lnTo>
                      <a:pt x="374" y="211"/>
                    </a:lnTo>
                    <a:lnTo>
                      <a:pt x="373" y="211"/>
                    </a:lnTo>
                    <a:lnTo>
                      <a:pt x="373" y="212"/>
                    </a:lnTo>
                    <a:lnTo>
                      <a:pt x="374" y="212"/>
                    </a:lnTo>
                    <a:lnTo>
                      <a:pt x="376" y="212"/>
                    </a:lnTo>
                    <a:lnTo>
                      <a:pt x="376" y="213"/>
                    </a:lnTo>
                    <a:lnTo>
                      <a:pt x="374" y="213"/>
                    </a:lnTo>
                    <a:lnTo>
                      <a:pt x="374" y="215"/>
                    </a:lnTo>
                    <a:lnTo>
                      <a:pt x="376" y="215"/>
                    </a:lnTo>
                    <a:lnTo>
                      <a:pt x="376" y="216"/>
                    </a:lnTo>
                    <a:lnTo>
                      <a:pt x="377" y="216"/>
                    </a:lnTo>
                    <a:lnTo>
                      <a:pt x="378" y="216"/>
                    </a:lnTo>
                    <a:lnTo>
                      <a:pt x="378" y="217"/>
                    </a:lnTo>
                    <a:lnTo>
                      <a:pt x="380" y="217"/>
                    </a:lnTo>
                    <a:lnTo>
                      <a:pt x="380" y="219"/>
                    </a:lnTo>
                    <a:lnTo>
                      <a:pt x="380" y="217"/>
                    </a:lnTo>
                    <a:lnTo>
                      <a:pt x="381" y="217"/>
                    </a:lnTo>
                    <a:lnTo>
                      <a:pt x="382" y="217"/>
                    </a:lnTo>
                    <a:lnTo>
                      <a:pt x="382" y="219"/>
                    </a:lnTo>
                    <a:lnTo>
                      <a:pt x="384" y="219"/>
                    </a:lnTo>
                    <a:lnTo>
                      <a:pt x="385" y="219"/>
                    </a:lnTo>
                    <a:lnTo>
                      <a:pt x="386" y="219"/>
                    </a:lnTo>
                    <a:lnTo>
                      <a:pt x="386" y="220"/>
                    </a:lnTo>
                    <a:lnTo>
                      <a:pt x="388" y="220"/>
                    </a:lnTo>
                    <a:lnTo>
                      <a:pt x="388" y="221"/>
                    </a:lnTo>
                    <a:lnTo>
                      <a:pt x="389" y="221"/>
                    </a:lnTo>
                    <a:lnTo>
                      <a:pt x="389" y="220"/>
                    </a:lnTo>
                    <a:lnTo>
                      <a:pt x="389" y="221"/>
                    </a:lnTo>
                    <a:lnTo>
                      <a:pt x="390" y="221"/>
                    </a:lnTo>
                    <a:lnTo>
                      <a:pt x="390" y="223"/>
                    </a:lnTo>
                    <a:lnTo>
                      <a:pt x="391" y="223"/>
                    </a:lnTo>
                    <a:lnTo>
                      <a:pt x="391" y="221"/>
                    </a:lnTo>
                    <a:lnTo>
                      <a:pt x="393" y="221"/>
                    </a:lnTo>
                    <a:lnTo>
                      <a:pt x="393" y="220"/>
                    </a:lnTo>
                    <a:lnTo>
                      <a:pt x="394" y="220"/>
                    </a:lnTo>
                    <a:lnTo>
                      <a:pt x="394" y="221"/>
                    </a:lnTo>
                    <a:lnTo>
                      <a:pt x="394" y="220"/>
                    </a:lnTo>
                    <a:lnTo>
                      <a:pt x="394" y="221"/>
                    </a:lnTo>
                    <a:lnTo>
                      <a:pt x="395" y="221"/>
                    </a:lnTo>
                    <a:lnTo>
                      <a:pt x="395" y="223"/>
                    </a:lnTo>
                    <a:lnTo>
                      <a:pt x="397" y="223"/>
                    </a:lnTo>
                    <a:lnTo>
                      <a:pt x="395" y="223"/>
                    </a:lnTo>
                    <a:lnTo>
                      <a:pt x="395" y="224"/>
                    </a:lnTo>
                    <a:lnTo>
                      <a:pt x="397" y="224"/>
                    </a:lnTo>
                    <a:lnTo>
                      <a:pt x="397" y="225"/>
                    </a:lnTo>
                    <a:lnTo>
                      <a:pt x="398" y="225"/>
                    </a:lnTo>
                    <a:lnTo>
                      <a:pt x="399" y="225"/>
                    </a:lnTo>
                    <a:lnTo>
                      <a:pt x="399" y="224"/>
                    </a:lnTo>
                    <a:lnTo>
                      <a:pt x="401" y="224"/>
                    </a:lnTo>
                    <a:lnTo>
                      <a:pt x="401" y="225"/>
                    </a:lnTo>
                    <a:lnTo>
                      <a:pt x="402" y="224"/>
                    </a:lnTo>
                    <a:lnTo>
                      <a:pt x="402" y="225"/>
                    </a:lnTo>
                    <a:lnTo>
                      <a:pt x="402" y="227"/>
                    </a:lnTo>
                    <a:lnTo>
                      <a:pt x="401" y="227"/>
                    </a:lnTo>
                    <a:lnTo>
                      <a:pt x="401" y="228"/>
                    </a:lnTo>
                    <a:lnTo>
                      <a:pt x="401" y="229"/>
                    </a:lnTo>
                    <a:lnTo>
                      <a:pt x="402" y="229"/>
                    </a:lnTo>
                    <a:lnTo>
                      <a:pt x="402" y="230"/>
                    </a:lnTo>
                    <a:lnTo>
                      <a:pt x="401" y="230"/>
                    </a:lnTo>
                    <a:lnTo>
                      <a:pt x="401" y="232"/>
                    </a:lnTo>
                    <a:lnTo>
                      <a:pt x="401" y="233"/>
                    </a:lnTo>
                    <a:lnTo>
                      <a:pt x="399" y="233"/>
                    </a:lnTo>
                    <a:lnTo>
                      <a:pt x="401" y="233"/>
                    </a:lnTo>
                    <a:lnTo>
                      <a:pt x="401" y="234"/>
                    </a:lnTo>
                    <a:lnTo>
                      <a:pt x="399" y="234"/>
                    </a:lnTo>
                    <a:lnTo>
                      <a:pt x="399" y="236"/>
                    </a:lnTo>
                    <a:lnTo>
                      <a:pt x="399" y="237"/>
                    </a:lnTo>
                    <a:lnTo>
                      <a:pt x="399" y="238"/>
                    </a:lnTo>
                    <a:lnTo>
                      <a:pt x="401" y="238"/>
                    </a:lnTo>
                    <a:lnTo>
                      <a:pt x="401" y="240"/>
                    </a:lnTo>
                    <a:lnTo>
                      <a:pt x="402" y="240"/>
                    </a:lnTo>
                    <a:lnTo>
                      <a:pt x="402" y="241"/>
                    </a:lnTo>
                    <a:lnTo>
                      <a:pt x="402" y="242"/>
                    </a:lnTo>
                    <a:lnTo>
                      <a:pt x="401" y="242"/>
                    </a:lnTo>
                    <a:lnTo>
                      <a:pt x="399" y="244"/>
                    </a:lnTo>
                    <a:lnTo>
                      <a:pt x="399" y="245"/>
                    </a:lnTo>
                    <a:lnTo>
                      <a:pt x="399" y="246"/>
                    </a:lnTo>
                    <a:lnTo>
                      <a:pt x="399" y="247"/>
                    </a:lnTo>
                    <a:lnTo>
                      <a:pt x="399" y="249"/>
                    </a:lnTo>
                    <a:lnTo>
                      <a:pt x="398" y="249"/>
                    </a:lnTo>
                    <a:lnTo>
                      <a:pt x="398" y="250"/>
                    </a:lnTo>
                    <a:lnTo>
                      <a:pt x="397" y="251"/>
                    </a:lnTo>
                    <a:lnTo>
                      <a:pt x="397" y="253"/>
                    </a:lnTo>
                    <a:lnTo>
                      <a:pt x="398" y="253"/>
                    </a:lnTo>
                    <a:lnTo>
                      <a:pt x="399" y="253"/>
                    </a:lnTo>
                    <a:lnTo>
                      <a:pt x="401" y="253"/>
                    </a:lnTo>
                    <a:lnTo>
                      <a:pt x="401" y="254"/>
                    </a:lnTo>
                    <a:lnTo>
                      <a:pt x="401" y="255"/>
                    </a:lnTo>
                    <a:lnTo>
                      <a:pt x="401" y="257"/>
                    </a:lnTo>
                    <a:lnTo>
                      <a:pt x="399" y="257"/>
                    </a:lnTo>
                    <a:lnTo>
                      <a:pt x="399" y="258"/>
                    </a:lnTo>
                    <a:lnTo>
                      <a:pt x="401" y="258"/>
                    </a:lnTo>
                    <a:lnTo>
                      <a:pt x="399" y="258"/>
                    </a:lnTo>
                    <a:lnTo>
                      <a:pt x="399" y="259"/>
                    </a:lnTo>
                    <a:lnTo>
                      <a:pt x="401" y="259"/>
                    </a:lnTo>
                    <a:lnTo>
                      <a:pt x="401" y="261"/>
                    </a:lnTo>
                    <a:lnTo>
                      <a:pt x="402" y="261"/>
                    </a:lnTo>
                    <a:lnTo>
                      <a:pt x="402" y="262"/>
                    </a:lnTo>
                    <a:lnTo>
                      <a:pt x="402" y="263"/>
                    </a:lnTo>
                    <a:lnTo>
                      <a:pt x="403" y="263"/>
                    </a:lnTo>
                    <a:lnTo>
                      <a:pt x="403" y="265"/>
                    </a:lnTo>
                    <a:lnTo>
                      <a:pt x="403" y="266"/>
                    </a:lnTo>
                    <a:lnTo>
                      <a:pt x="405" y="267"/>
                    </a:lnTo>
                    <a:lnTo>
                      <a:pt x="403" y="267"/>
                    </a:lnTo>
                    <a:lnTo>
                      <a:pt x="403" y="268"/>
                    </a:lnTo>
                    <a:lnTo>
                      <a:pt x="405" y="268"/>
                    </a:lnTo>
                    <a:lnTo>
                      <a:pt x="405" y="270"/>
                    </a:lnTo>
                    <a:lnTo>
                      <a:pt x="405" y="271"/>
                    </a:lnTo>
                    <a:lnTo>
                      <a:pt x="405" y="272"/>
                    </a:lnTo>
                    <a:lnTo>
                      <a:pt x="405" y="274"/>
                    </a:lnTo>
                    <a:lnTo>
                      <a:pt x="405" y="275"/>
                    </a:lnTo>
                    <a:lnTo>
                      <a:pt x="405" y="276"/>
                    </a:lnTo>
                    <a:lnTo>
                      <a:pt x="403" y="276"/>
                    </a:lnTo>
                    <a:lnTo>
                      <a:pt x="403" y="278"/>
                    </a:lnTo>
                    <a:lnTo>
                      <a:pt x="405" y="279"/>
                    </a:lnTo>
                    <a:lnTo>
                      <a:pt x="403" y="280"/>
                    </a:lnTo>
                    <a:lnTo>
                      <a:pt x="403" y="282"/>
                    </a:lnTo>
                    <a:lnTo>
                      <a:pt x="402" y="282"/>
                    </a:lnTo>
                    <a:lnTo>
                      <a:pt x="402" y="280"/>
                    </a:lnTo>
                    <a:lnTo>
                      <a:pt x="402" y="282"/>
                    </a:lnTo>
                    <a:lnTo>
                      <a:pt x="402" y="280"/>
                    </a:lnTo>
                    <a:lnTo>
                      <a:pt x="401" y="280"/>
                    </a:lnTo>
                    <a:lnTo>
                      <a:pt x="401" y="282"/>
                    </a:lnTo>
                    <a:lnTo>
                      <a:pt x="401" y="280"/>
                    </a:lnTo>
                    <a:lnTo>
                      <a:pt x="399" y="282"/>
                    </a:lnTo>
                    <a:lnTo>
                      <a:pt x="398" y="282"/>
                    </a:lnTo>
                    <a:lnTo>
                      <a:pt x="398" y="283"/>
                    </a:lnTo>
                    <a:lnTo>
                      <a:pt x="397" y="283"/>
                    </a:lnTo>
                    <a:lnTo>
                      <a:pt x="398" y="283"/>
                    </a:lnTo>
                    <a:lnTo>
                      <a:pt x="397" y="283"/>
                    </a:lnTo>
                    <a:lnTo>
                      <a:pt x="397" y="284"/>
                    </a:lnTo>
                    <a:lnTo>
                      <a:pt x="395" y="284"/>
                    </a:lnTo>
                    <a:lnTo>
                      <a:pt x="395" y="285"/>
                    </a:lnTo>
                    <a:lnTo>
                      <a:pt x="394" y="284"/>
                    </a:lnTo>
                    <a:lnTo>
                      <a:pt x="393" y="284"/>
                    </a:lnTo>
                    <a:lnTo>
                      <a:pt x="391" y="284"/>
                    </a:lnTo>
                    <a:lnTo>
                      <a:pt x="391" y="283"/>
                    </a:lnTo>
                    <a:lnTo>
                      <a:pt x="391" y="284"/>
                    </a:lnTo>
                    <a:lnTo>
                      <a:pt x="390" y="284"/>
                    </a:lnTo>
                    <a:lnTo>
                      <a:pt x="390" y="285"/>
                    </a:lnTo>
                    <a:lnTo>
                      <a:pt x="390" y="287"/>
                    </a:lnTo>
                    <a:lnTo>
                      <a:pt x="389" y="287"/>
                    </a:lnTo>
                    <a:lnTo>
                      <a:pt x="390" y="287"/>
                    </a:lnTo>
                    <a:lnTo>
                      <a:pt x="389" y="288"/>
                    </a:lnTo>
                    <a:lnTo>
                      <a:pt x="390" y="288"/>
                    </a:lnTo>
                    <a:lnTo>
                      <a:pt x="390" y="289"/>
                    </a:lnTo>
                    <a:lnTo>
                      <a:pt x="390" y="291"/>
                    </a:lnTo>
                    <a:lnTo>
                      <a:pt x="389" y="291"/>
                    </a:lnTo>
                    <a:lnTo>
                      <a:pt x="388" y="291"/>
                    </a:lnTo>
                    <a:lnTo>
                      <a:pt x="386" y="291"/>
                    </a:lnTo>
                    <a:lnTo>
                      <a:pt x="386" y="292"/>
                    </a:lnTo>
                    <a:lnTo>
                      <a:pt x="388" y="292"/>
                    </a:lnTo>
                    <a:lnTo>
                      <a:pt x="389" y="293"/>
                    </a:lnTo>
                    <a:lnTo>
                      <a:pt x="389" y="295"/>
                    </a:lnTo>
                    <a:lnTo>
                      <a:pt x="388" y="295"/>
                    </a:lnTo>
                    <a:lnTo>
                      <a:pt x="386" y="295"/>
                    </a:lnTo>
                    <a:lnTo>
                      <a:pt x="385" y="296"/>
                    </a:lnTo>
                    <a:lnTo>
                      <a:pt x="386" y="296"/>
                    </a:lnTo>
                    <a:lnTo>
                      <a:pt x="385" y="296"/>
                    </a:lnTo>
                    <a:lnTo>
                      <a:pt x="385" y="297"/>
                    </a:lnTo>
                    <a:lnTo>
                      <a:pt x="384" y="297"/>
                    </a:lnTo>
                    <a:lnTo>
                      <a:pt x="384" y="296"/>
                    </a:lnTo>
                    <a:lnTo>
                      <a:pt x="384" y="297"/>
                    </a:lnTo>
                    <a:lnTo>
                      <a:pt x="382" y="297"/>
                    </a:lnTo>
                    <a:lnTo>
                      <a:pt x="381" y="296"/>
                    </a:lnTo>
                    <a:lnTo>
                      <a:pt x="381" y="297"/>
                    </a:lnTo>
                    <a:lnTo>
                      <a:pt x="381" y="296"/>
                    </a:lnTo>
                    <a:lnTo>
                      <a:pt x="380" y="297"/>
                    </a:lnTo>
                    <a:lnTo>
                      <a:pt x="380" y="296"/>
                    </a:lnTo>
                    <a:lnTo>
                      <a:pt x="378" y="296"/>
                    </a:lnTo>
                    <a:lnTo>
                      <a:pt x="378" y="297"/>
                    </a:lnTo>
                    <a:lnTo>
                      <a:pt x="377" y="297"/>
                    </a:lnTo>
                    <a:lnTo>
                      <a:pt x="376" y="297"/>
                    </a:lnTo>
                    <a:lnTo>
                      <a:pt x="377" y="297"/>
                    </a:lnTo>
                    <a:lnTo>
                      <a:pt x="376" y="297"/>
                    </a:lnTo>
                    <a:lnTo>
                      <a:pt x="376" y="299"/>
                    </a:lnTo>
                    <a:lnTo>
                      <a:pt x="374" y="299"/>
                    </a:lnTo>
                    <a:lnTo>
                      <a:pt x="374" y="300"/>
                    </a:lnTo>
                    <a:lnTo>
                      <a:pt x="373" y="300"/>
                    </a:lnTo>
                    <a:lnTo>
                      <a:pt x="373" y="301"/>
                    </a:lnTo>
                    <a:lnTo>
                      <a:pt x="372" y="301"/>
                    </a:lnTo>
                    <a:lnTo>
                      <a:pt x="372" y="302"/>
                    </a:lnTo>
                    <a:lnTo>
                      <a:pt x="372" y="301"/>
                    </a:lnTo>
                    <a:lnTo>
                      <a:pt x="371" y="301"/>
                    </a:lnTo>
                    <a:lnTo>
                      <a:pt x="369" y="301"/>
                    </a:lnTo>
                    <a:lnTo>
                      <a:pt x="369" y="302"/>
                    </a:lnTo>
                    <a:lnTo>
                      <a:pt x="368" y="302"/>
                    </a:lnTo>
                    <a:lnTo>
                      <a:pt x="368" y="304"/>
                    </a:lnTo>
                    <a:lnTo>
                      <a:pt x="368" y="305"/>
                    </a:lnTo>
                    <a:lnTo>
                      <a:pt x="369" y="306"/>
                    </a:lnTo>
                    <a:lnTo>
                      <a:pt x="371" y="308"/>
                    </a:lnTo>
                    <a:lnTo>
                      <a:pt x="371" y="309"/>
                    </a:lnTo>
                    <a:lnTo>
                      <a:pt x="369" y="309"/>
                    </a:lnTo>
                    <a:lnTo>
                      <a:pt x="369" y="310"/>
                    </a:lnTo>
                    <a:lnTo>
                      <a:pt x="368" y="312"/>
                    </a:lnTo>
                    <a:lnTo>
                      <a:pt x="367" y="312"/>
                    </a:lnTo>
                    <a:lnTo>
                      <a:pt x="365" y="312"/>
                    </a:lnTo>
                    <a:lnTo>
                      <a:pt x="364" y="312"/>
                    </a:lnTo>
                    <a:lnTo>
                      <a:pt x="363" y="310"/>
                    </a:lnTo>
                    <a:lnTo>
                      <a:pt x="361" y="310"/>
                    </a:lnTo>
                    <a:lnTo>
                      <a:pt x="360" y="310"/>
                    </a:lnTo>
                    <a:lnTo>
                      <a:pt x="359" y="310"/>
                    </a:lnTo>
                    <a:lnTo>
                      <a:pt x="359" y="312"/>
                    </a:lnTo>
                    <a:lnTo>
                      <a:pt x="357" y="310"/>
                    </a:lnTo>
                    <a:lnTo>
                      <a:pt x="357" y="309"/>
                    </a:lnTo>
                    <a:lnTo>
                      <a:pt x="356" y="309"/>
                    </a:lnTo>
                    <a:lnTo>
                      <a:pt x="356" y="308"/>
                    </a:lnTo>
                    <a:lnTo>
                      <a:pt x="355" y="308"/>
                    </a:lnTo>
                    <a:lnTo>
                      <a:pt x="355" y="309"/>
                    </a:lnTo>
                    <a:lnTo>
                      <a:pt x="353" y="310"/>
                    </a:lnTo>
                    <a:lnTo>
                      <a:pt x="355" y="310"/>
                    </a:lnTo>
                    <a:lnTo>
                      <a:pt x="356" y="310"/>
                    </a:lnTo>
                    <a:lnTo>
                      <a:pt x="356" y="312"/>
                    </a:lnTo>
                    <a:lnTo>
                      <a:pt x="355" y="312"/>
                    </a:lnTo>
                    <a:lnTo>
                      <a:pt x="355" y="313"/>
                    </a:lnTo>
                    <a:lnTo>
                      <a:pt x="355" y="312"/>
                    </a:lnTo>
                    <a:lnTo>
                      <a:pt x="353" y="312"/>
                    </a:lnTo>
                    <a:lnTo>
                      <a:pt x="353" y="313"/>
                    </a:lnTo>
                    <a:lnTo>
                      <a:pt x="355" y="314"/>
                    </a:lnTo>
                    <a:lnTo>
                      <a:pt x="355" y="316"/>
                    </a:lnTo>
                    <a:lnTo>
                      <a:pt x="356" y="316"/>
                    </a:lnTo>
                    <a:lnTo>
                      <a:pt x="356" y="317"/>
                    </a:lnTo>
                    <a:lnTo>
                      <a:pt x="356" y="318"/>
                    </a:lnTo>
                    <a:lnTo>
                      <a:pt x="357" y="318"/>
                    </a:lnTo>
                    <a:lnTo>
                      <a:pt x="359" y="318"/>
                    </a:lnTo>
                    <a:lnTo>
                      <a:pt x="360" y="318"/>
                    </a:lnTo>
                    <a:lnTo>
                      <a:pt x="360" y="319"/>
                    </a:lnTo>
                    <a:lnTo>
                      <a:pt x="361" y="319"/>
                    </a:lnTo>
                    <a:lnTo>
                      <a:pt x="361" y="321"/>
                    </a:lnTo>
                    <a:lnTo>
                      <a:pt x="361" y="322"/>
                    </a:lnTo>
                    <a:lnTo>
                      <a:pt x="361" y="323"/>
                    </a:lnTo>
                    <a:lnTo>
                      <a:pt x="361" y="325"/>
                    </a:lnTo>
                    <a:lnTo>
                      <a:pt x="363" y="325"/>
                    </a:lnTo>
                    <a:lnTo>
                      <a:pt x="364" y="326"/>
                    </a:lnTo>
                    <a:lnTo>
                      <a:pt x="365" y="326"/>
                    </a:lnTo>
                    <a:lnTo>
                      <a:pt x="365" y="325"/>
                    </a:lnTo>
                    <a:lnTo>
                      <a:pt x="367" y="325"/>
                    </a:lnTo>
                    <a:lnTo>
                      <a:pt x="368" y="325"/>
                    </a:lnTo>
                    <a:lnTo>
                      <a:pt x="369" y="325"/>
                    </a:lnTo>
                    <a:lnTo>
                      <a:pt x="369" y="326"/>
                    </a:lnTo>
                    <a:lnTo>
                      <a:pt x="371" y="326"/>
                    </a:lnTo>
                    <a:lnTo>
                      <a:pt x="371" y="327"/>
                    </a:lnTo>
                    <a:lnTo>
                      <a:pt x="371" y="329"/>
                    </a:lnTo>
                    <a:lnTo>
                      <a:pt x="369" y="329"/>
                    </a:lnTo>
                    <a:lnTo>
                      <a:pt x="371" y="329"/>
                    </a:lnTo>
                    <a:lnTo>
                      <a:pt x="371" y="330"/>
                    </a:lnTo>
                    <a:lnTo>
                      <a:pt x="369" y="330"/>
                    </a:lnTo>
                    <a:lnTo>
                      <a:pt x="369" y="331"/>
                    </a:lnTo>
                    <a:lnTo>
                      <a:pt x="368" y="331"/>
                    </a:lnTo>
                    <a:lnTo>
                      <a:pt x="368" y="333"/>
                    </a:lnTo>
                    <a:lnTo>
                      <a:pt x="367" y="333"/>
                    </a:lnTo>
                    <a:lnTo>
                      <a:pt x="367" y="334"/>
                    </a:lnTo>
                    <a:lnTo>
                      <a:pt x="368" y="335"/>
                    </a:lnTo>
                    <a:lnTo>
                      <a:pt x="368" y="337"/>
                    </a:lnTo>
                    <a:lnTo>
                      <a:pt x="367" y="337"/>
                    </a:lnTo>
                    <a:lnTo>
                      <a:pt x="365" y="337"/>
                    </a:lnTo>
                    <a:lnTo>
                      <a:pt x="367" y="338"/>
                    </a:lnTo>
                    <a:lnTo>
                      <a:pt x="367" y="339"/>
                    </a:lnTo>
                    <a:lnTo>
                      <a:pt x="367" y="340"/>
                    </a:lnTo>
                    <a:lnTo>
                      <a:pt x="365" y="340"/>
                    </a:lnTo>
                    <a:lnTo>
                      <a:pt x="367" y="342"/>
                    </a:lnTo>
                    <a:lnTo>
                      <a:pt x="367" y="343"/>
                    </a:lnTo>
                    <a:lnTo>
                      <a:pt x="365" y="343"/>
                    </a:lnTo>
                    <a:lnTo>
                      <a:pt x="364" y="343"/>
                    </a:lnTo>
                    <a:lnTo>
                      <a:pt x="364" y="344"/>
                    </a:lnTo>
                    <a:lnTo>
                      <a:pt x="364" y="346"/>
                    </a:lnTo>
                    <a:lnTo>
                      <a:pt x="364" y="347"/>
                    </a:lnTo>
                    <a:lnTo>
                      <a:pt x="364" y="348"/>
                    </a:lnTo>
                    <a:lnTo>
                      <a:pt x="363" y="348"/>
                    </a:lnTo>
                    <a:lnTo>
                      <a:pt x="363" y="350"/>
                    </a:lnTo>
                    <a:lnTo>
                      <a:pt x="361" y="350"/>
                    </a:lnTo>
                    <a:lnTo>
                      <a:pt x="360" y="350"/>
                    </a:lnTo>
                    <a:lnTo>
                      <a:pt x="360" y="351"/>
                    </a:lnTo>
                    <a:lnTo>
                      <a:pt x="359" y="351"/>
                    </a:lnTo>
                    <a:lnTo>
                      <a:pt x="357" y="350"/>
                    </a:lnTo>
                    <a:lnTo>
                      <a:pt x="357" y="348"/>
                    </a:lnTo>
                    <a:lnTo>
                      <a:pt x="356" y="348"/>
                    </a:lnTo>
                    <a:lnTo>
                      <a:pt x="356" y="347"/>
                    </a:lnTo>
                    <a:lnTo>
                      <a:pt x="355" y="347"/>
                    </a:lnTo>
                    <a:lnTo>
                      <a:pt x="353" y="347"/>
                    </a:lnTo>
                    <a:lnTo>
                      <a:pt x="353" y="346"/>
                    </a:lnTo>
                    <a:lnTo>
                      <a:pt x="352" y="346"/>
                    </a:lnTo>
                    <a:lnTo>
                      <a:pt x="352" y="347"/>
                    </a:lnTo>
                    <a:lnTo>
                      <a:pt x="351" y="347"/>
                    </a:lnTo>
                    <a:lnTo>
                      <a:pt x="350" y="347"/>
                    </a:lnTo>
                    <a:lnTo>
                      <a:pt x="350" y="348"/>
                    </a:lnTo>
                    <a:lnTo>
                      <a:pt x="350" y="350"/>
                    </a:lnTo>
                    <a:lnTo>
                      <a:pt x="348" y="350"/>
                    </a:lnTo>
                    <a:lnTo>
                      <a:pt x="347" y="350"/>
                    </a:lnTo>
                    <a:lnTo>
                      <a:pt x="346" y="351"/>
                    </a:lnTo>
                    <a:lnTo>
                      <a:pt x="344" y="351"/>
                    </a:lnTo>
                    <a:lnTo>
                      <a:pt x="344" y="352"/>
                    </a:lnTo>
                    <a:lnTo>
                      <a:pt x="346" y="352"/>
                    </a:lnTo>
                    <a:lnTo>
                      <a:pt x="346" y="354"/>
                    </a:lnTo>
                    <a:lnTo>
                      <a:pt x="346" y="352"/>
                    </a:lnTo>
                    <a:lnTo>
                      <a:pt x="346" y="354"/>
                    </a:lnTo>
                    <a:lnTo>
                      <a:pt x="347" y="354"/>
                    </a:lnTo>
                    <a:lnTo>
                      <a:pt x="347" y="355"/>
                    </a:lnTo>
                    <a:lnTo>
                      <a:pt x="346" y="355"/>
                    </a:lnTo>
                    <a:lnTo>
                      <a:pt x="346" y="357"/>
                    </a:lnTo>
                    <a:lnTo>
                      <a:pt x="346" y="359"/>
                    </a:lnTo>
                    <a:lnTo>
                      <a:pt x="344" y="357"/>
                    </a:lnTo>
                    <a:lnTo>
                      <a:pt x="343" y="357"/>
                    </a:lnTo>
                    <a:lnTo>
                      <a:pt x="342" y="357"/>
                    </a:lnTo>
                    <a:lnTo>
                      <a:pt x="340" y="357"/>
                    </a:lnTo>
                    <a:lnTo>
                      <a:pt x="340" y="359"/>
                    </a:lnTo>
                    <a:lnTo>
                      <a:pt x="340" y="360"/>
                    </a:lnTo>
                    <a:lnTo>
                      <a:pt x="342" y="360"/>
                    </a:lnTo>
                    <a:lnTo>
                      <a:pt x="342" y="361"/>
                    </a:lnTo>
                    <a:lnTo>
                      <a:pt x="342" y="363"/>
                    </a:lnTo>
                    <a:lnTo>
                      <a:pt x="340" y="363"/>
                    </a:lnTo>
                    <a:lnTo>
                      <a:pt x="339" y="363"/>
                    </a:lnTo>
                    <a:lnTo>
                      <a:pt x="339" y="361"/>
                    </a:lnTo>
                    <a:lnTo>
                      <a:pt x="338" y="361"/>
                    </a:lnTo>
                    <a:lnTo>
                      <a:pt x="336" y="361"/>
                    </a:lnTo>
                    <a:lnTo>
                      <a:pt x="335" y="361"/>
                    </a:lnTo>
                    <a:lnTo>
                      <a:pt x="334" y="363"/>
                    </a:lnTo>
                    <a:lnTo>
                      <a:pt x="333" y="363"/>
                    </a:lnTo>
                    <a:lnTo>
                      <a:pt x="333" y="361"/>
                    </a:lnTo>
                    <a:lnTo>
                      <a:pt x="333" y="360"/>
                    </a:lnTo>
                    <a:lnTo>
                      <a:pt x="331" y="360"/>
                    </a:lnTo>
                    <a:lnTo>
                      <a:pt x="331" y="361"/>
                    </a:lnTo>
                    <a:lnTo>
                      <a:pt x="331" y="363"/>
                    </a:lnTo>
                    <a:lnTo>
                      <a:pt x="330" y="363"/>
                    </a:lnTo>
                    <a:lnTo>
                      <a:pt x="330" y="361"/>
                    </a:lnTo>
                    <a:lnTo>
                      <a:pt x="330" y="359"/>
                    </a:lnTo>
                    <a:lnTo>
                      <a:pt x="331" y="359"/>
                    </a:lnTo>
                    <a:lnTo>
                      <a:pt x="331" y="357"/>
                    </a:lnTo>
                    <a:lnTo>
                      <a:pt x="331" y="35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9" name="Freeform 46">
                <a:extLst>
                  <a:ext uri="{FF2B5EF4-FFF2-40B4-BE49-F238E27FC236}">
                    <a16:creationId xmlns:a16="http://schemas.microsoft.com/office/drawing/2014/main" id="{0A4FCBC3-5157-495B-7737-FFA8D8D52CF1}"/>
                  </a:ext>
                </a:extLst>
              </p:cNvPr>
              <p:cNvSpPr>
                <a:spLocks/>
              </p:cNvSpPr>
              <p:nvPr/>
            </p:nvSpPr>
            <p:spPr bwMode="auto">
              <a:xfrm>
                <a:off x="3412" y="1265"/>
                <a:ext cx="389" cy="255"/>
              </a:xfrm>
              <a:custGeom>
                <a:avLst/>
                <a:gdLst>
                  <a:gd name="T0" fmla="*/ 289 w 389"/>
                  <a:gd name="T1" fmla="*/ 5 h 255"/>
                  <a:gd name="T2" fmla="*/ 279 w 389"/>
                  <a:gd name="T3" fmla="*/ 3 h 255"/>
                  <a:gd name="T4" fmla="*/ 270 w 389"/>
                  <a:gd name="T5" fmla="*/ 9 h 255"/>
                  <a:gd name="T6" fmla="*/ 276 w 389"/>
                  <a:gd name="T7" fmla="*/ 20 h 255"/>
                  <a:gd name="T8" fmla="*/ 285 w 389"/>
                  <a:gd name="T9" fmla="*/ 24 h 255"/>
                  <a:gd name="T10" fmla="*/ 291 w 389"/>
                  <a:gd name="T11" fmla="*/ 31 h 255"/>
                  <a:gd name="T12" fmla="*/ 296 w 389"/>
                  <a:gd name="T13" fmla="*/ 40 h 255"/>
                  <a:gd name="T14" fmla="*/ 300 w 389"/>
                  <a:gd name="T15" fmla="*/ 45 h 255"/>
                  <a:gd name="T16" fmla="*/ 306 w 389"/>
                  <a:gd name="T17" fmla="*/ 49 h 255"/>
                  <a:gd name="T18" fmla="*/ 316 w 389"/>
                  <a:gd name="T19" fmla="*/ 47 h 255"/>
                  <a:gd name="T20" fmla="*/ 317 w 389"/>
                  <a:gd name="T21" fmla="*/ 57 h 255"/>
                  <a:gd name="T22" fmla="*/ 319 w 389"/>
                  <a:gd name="T23" fmla="*/ 64 h 255"/>
                  <a:gd name="T24" fmla="*/ 326 w 389"/>
                  <a:gd name="T25" fmla="*/ 70 h 255"/>
                  <a:gd name="T26" fmla="*/ 333 w 389"/>
                  <a:gd name="T27" fmla="*/ 68 h 255"/>
                  <a:gd name="T28" fmla="*/ 337 w 389"/>
                  <a:gd name="T29" fmla="*/ 65 h 255"/>
                  <a:gd name="T30" fmla="*/ 344 w 389"/>
                  <a:gd name="T31" fmla="*/ 61 h 255"/>
                  <a:gd name="T32" fmla="*/ 350 w 389"/>
                  <a:gd name="T33" fmla="*/ 62 h 255"/>
                  <a:gd name="T34" fmla="*/ 359 w 389"/>
                  <a:gd name="T35" fmla="*/ 56 h 255"/>
                  <a:gd name="T36" fmla="*/ 368 w 389"/>
                  <a:gd name="T37" fmla="*/ 62 h 255"/>
                  <a:gd name="T38" fmla="*/ 368 w 389"/>
                  <a:gd name="T39" fmla="*/ 72 h 255"/>
                  <a:gd name="T40" fmla="*/ 371 w 389"/>
                  <a:gd name="T41" fmla="*/ 86 h 255"/>
                  <a:gd name="T42" fmla="*/ 364 w 389"/>
                  <a:gd name="T43" fmla="*/ 90 h 255"/>
                  <a:gd name="T44" fmla="*/ 359 w 389"/>
                  <a:gd name="T45" fmla="*/ 95 h 255"/>
                  <a:gd name="T46" fmla="*/ 360 w 389"/>
                  <a:gd name="T47" fmla="*/ 106 h 255"/>
                  <a:gd name="T48" fmla="*/ 355 w 389"/>
                  <a:gd name="T49" fmla="*/ 119 h 255"/>
                  <a:gd name="T50" fmla="*/ 348 w 389"/>
                  <a:gd name="T51" fmla="*/ 132 h 255"/>
                  <a:gd name="T52" fmla="*/ 334 w 389"/>
                  <a:gd name="T53" fmla="*/ 129 h 255"/>
                  <a:gd name="T54" fmla="*/ 327 w 389"/>
                  <a:gd name="T55" fmla="*/ 137 h 255"/>
                  <a:gd name="T56" fmla="*/ 342 w 389"/>
                  <a:gd name="T57" fmla="*/ 142 h 255"/>
                  <a:gd name="T58" fmla="*/ 354 w 389"/>
                  <a:gd name="T59" fmla="*/ 138 h 255"/>
                  <a:gd name="T60" fmla="*/ 365 w 389"/>
                  <a:gd name="T61" fmla="*/ 134 h 255"/>
                  <a:gd name="T62" fmla="*/ 374 w 389"/>
                  <a:gd name="T63" fmla="*/ 129 h 255"/>
                  <a:gd name="T64" fmla="*/ 380 w 389"/>
                  <a:gd name="T65" fmla="*/ 142 h 255"/>
                  <a:gd name="T66" fmla="*/ 386 w 389"/>
                  <a:gd name="T67" fmla="*/ 153 h 255"/>
                  <a:gd name="T68" fmla="*/ 382 w 389"/>
                  <a:gd name="T69" fmla="*/ 163 h 255"/>
                  <a:gd name="T70" fmla="*/ 378 w 389"/>
                  <a:gd name="T71" fmla="*/ 174 h 255"/>
                  <a:gd name="T72" fmla="*/ 361 w 389"/>
                  <a:gd name="T73" fmla="*/ 179 h 255"/>
                  <a:gd name="T74" fmla="*/ 325 w 389"/>
                  <a:gd name="T75" fmla="*/ 175 h 255"/>
                  <a:gd name="T76" fmla="*/ 318 w 389"/>
                  <a:gd name="T77" fmla="*/ 183 h 255"/>
                  <a:gd name="T78" fmla="*/ 266 w 389"/>
                  <a:gd name="T79" fmla="*/ 191 h 255"/>
                  <a:gd name="T80" fmla="*/ 162 w 389"/>
                  <a:gd name="T81" fmla="*/ 136 h 255"/>
                  <a:gd name="T82" fmla="*/ 141 w 389"/>
                  <a:gd name="T83" fmla="*/ 157 h 255"/>
                  <a:gd name="T84" fmla="*/ 130 w 389"/>
                  <a:gd name="T85" fmla="*/ 164 h 255"/>
                  <a:gd name="T86" fmla="*/ 113 w 389"/>
                  <a:gd name="T87" fmla="*/ 167 h 255"/>
                  <a:gd name="T88" fmla="*/ 94 w 389"/>
                  <a:gd name="T89" fmla="*/ 168 h 255"/>
                  <a:gd name="T90" fmla="*/ 84 w 389"/>
                  <a:gd name="T91" fmla="*/ 166 h 255"/>
                  <a:gd name="T92" fmla="*/ 80 w 389"/>
                  <a:gd name="T93" fmla="*/ 179 h 255"/>
                  <a:gd name="T94" fmla="*/ 80 w 389"/>
                  <a:gd name="T95" fmla="*/ 196 h 255"/>
                  <a:gd name="T96" fmla="*/ 79 w 389"/>
                  <a:gd name="T97" fmla="*/ 218 h 255"/>
                  <a:gd name="T98" fmla="*/ 79 w 389"/>
                  <a:gd name="T99" fmla="*/ 230 h 255"/>
                  <a:gd name="T100" fmla="*/ 83 w 389"/>
                  <a:gd name="T101" fmla="*/ 238 h 255"/>
                  <a:gd name="T102" fmla="*/ 89 w 389"/>
                  <a:gd name="T103" fmla="*/ 246 h 255"/>
                  <a:gd name="T104" fmla="*/ 83 w 389"/>
                  <a:gd name="T105" fmla="*/ 244 h 255"/>
                  <a:gd name="T106" fmla="*/ 73 w 389"/>
                  <a:gd name="T107" fmla="*/ 244 h 255"/>
                  <a:gd name="T108" fmla="*/ 66 w 389"/>
                  <a:gd name="T109" fmla="*/ 248 h 255"/>
                  <a:gd name="T110" fmla="*/ 59 w 389"/>
                  <a:gd name="T111" fmla="*/ 253 h 255"/>
                  <a:gd name="T112" fmla="*/ 50 w 389"/>
                  <a:gd name="T113" fmla="*/ 253 h 255"/>
                  <a:gd name="T114" fmla="*/ 39 w 389"/>
                  <a:gd name="T115" fmla="*/ 251 h 255"/>
                  <a:gd name="T116" fmla="*/ 38 w 389"/>
                  <a:gd name="T117" fmla="*/ 236 h 255"/>
                  <a:gd name="T118" fmla="*/ 41 w 389"/>
                  <a:gd name="T119" fmla="*/ 222 h 255"/>
                  <a:gd name="T120" fmla="*/ 34 w 389"/>
                  <a:gd name="T121" fmla="*/ 212 h 255"/>
                  <a:gd name="T122" fmla="*/ 0 w 389"/>
                  <a:gd name="T123" fmla="*/ 154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89" h="255">
                    <a:moveTo>
                      <a:pt x="297" y="2"/>
                    </a:moveTo>
                    <a:lnTo>
                      <a:pt x="296" y="2"/>
                    </a:lnTo>
                    <a:lnTo>
                      <a:pt x="297" y="2"/>
                    </a:lnTo>
                    <a:lnTo>
                      <a:pt x="297" y="1"/>
                    </a:lnTo>
                    <a:lnTo>
                      <a:pt x="296" y="0"/>
                    </a:lnTo>
                    <a:lnTo>
                      <a:pt x="295" y="1"/>
                    </a:lnTo>
                    <a:lnTo>
                      <a:pt x="293" y="1"/>
                    </a:lnTo>
                    <a:lnTo>
                      <a:pt x="292" y="1"/>
                    </a:lnTo>
                    <a:lnTo>
                      <a:pt x="292" y="2"/>
                    </a:lnTo>
                    <a:lnTo>
                      <a:pt x="291" y="2"/>
                    </a:lnTo>
                    <a:lnTo>
                      <a:pt x="289" y="2"/>
                    </a:lnTo>
                    <a:lnTo>
                      <a:pt x="289" y="3"/>
                    </a:lnTo>
                    <a:lnTo>
                      <a:pt x="289" y="5"/>
                    </a:lnTo>
                    <a:lnTo>
                      <a:pt x="291" y="6"/>
                    </a:lnTo>
                    <a:lnTo>
                      <a:pt x="289" y="6"/>
                    </a:lnTo>
                    <a:lnTo>
                      <a:pt x="288" y="5"/>
                    </a:lnTo>
                    <a:lnTo>
                      <a:pt x="288" y="3"/>
                    </a:lnTo>
                    <a:lnTo>
                      <a:pt x="287" y="3"/>
                    </a:lnTo>
                    <a:lnTo>
                      <a:pt x="285" y="3"/>
                    </a:lnTo>
                    <a:lnTo>
                      <a:pt x="285" y="2"/>
                    </a:lnTo>
                    <a:lnTo>
                      <a:pt x="284" y="2"/>
                    </a:lnTo>
                    <a:lnTo>
                      <a:pt x="283" y="3"/>
                    </a:lnTo>
                    <a:lnTo>
                      <a:pt x="282" y="5"/>
                    </a:lnTo>
                    <a:lnTo>
                      <a:pt x="280" y="5"/>
                    </a:lnTo>
                    <a:lnTo>
                      <a:pt x="280" y="3"/>
                    </a:lnTo>
                    <a:lnTo>
                      <a:pt x="279" y="3"/>
                    </a:lnTo>
                    <a:lnTo>
                      <a:pt x="278" y="2"/>
                    </a:lnTo>
                    <a:lnTo>
                      <a:pt x="276" y="1"/>
                    </a:lnTo>
                    <a:lnTo>
                      <a:pt x="276" y="0"/>
                    </a:lnTo>
                    <a:lnTo>
                      <a:pt x="275" y="0"/>
                    </a:lnTo>
                    <a:lnTo>
                      <a:pt x="275" y="1"/>
                    </a:lnTo>
                    <a:lnTo>
                      <a:pt x="274" y="1"/>
                    </a:lnTo>
                    <a:lnTo>
                      <a:pt x="272" y="1"/>
                    </a:lnTo>
                    <a:lnTo>
                      <a:pt x="271" y="2"/>
                    </a:lnTo>
                    <a:lnTo>
                      <a:pt x="271" y="3"/>
                    </a:lnTo>
                    <a:lnTo>
                      <a:pt x="271" y="5"/>
                    </a:lnTo>
                    <a:lnTo>
                      <a:pt x="270" y="6"/>
                    </a:lnTo>
                    <a:lnTo>
                      <a:pt x="270" y="7"/>
                    </a:lnTo>
                    <a:lnTo>
                      <a:pt x="270" y="9"/>
                    </a:lnTo>
                    <a:lnTo>
                      <a:pt x="270" y="10"/>
                    </a:lnTo>
                    <a:lnTo>
                      <a:pt x="271" y="10"/>
                    </a:lnTo>
                    <a:lnTo>
                      <a:pt x="271" y="11"/>
                    </a:lnTo>
                    <a:lnTo>
                      <a:pt x="271" y="13"/>
                    </a:lnTo>
                    <a:lnTo>
                      <a:pt x="271" y="14"/>
                    </a:lnTo>
                    <a:lnTo>
                      <a:pt x="271" y="15"/>
                    </a:lnTo>
                    <a:lnTo>
                      <a:pt x="271" y="17"/>
                    </a:lnTo>
                    <a:lnTo>
                      <a:pt x="271" y="18"/>
                    </a:lnTo>
                    <a:lnTo>
                      <a:pt x="272" y="18"/>
                    </a:lnTo>
                    <a:lnTo>
                      <a:pt x="274" y="18"/>
                    </a:lnTo>
                    <a:lnTo>
                      <a:pt x="275" y="18"/>
                    </a:lnTo>
                    <a:lnTo>
                      <a:pt x="276" y="19"/>
                    </a:lnTo>
                    <a:lnTo>
                      <a:pt x="276" y="20"/>
                    </a:lnTo>
                    <a:lnTo>
                      <a:pt x="276" y="22"/>
                    </a:lnTo>
                    <a:lnTo>
                      <a:pt x="278" y="22"/>
                    </a:lnTo>
                    <a:lnTo>
                      <a:pt x="279" y="22"/>
                    </a:lnTo>
                    <a:lnTo>
                      <a:pt x="279" y="20"/>
                    </a:lnTo>
                    <a:lnTo>
                      <a:pt x="280" y="20"/>
                    </a:lnTo>
                    <a:lnTo>
                      <a:pt x="280" y="19"/>
                    </a:lnTo>
                    <a:lnTo>
                      <a:pt x="282" y="19"/>
                    </a:lnTo>
                    <a:lnTo>
                      <a:pt x="282" y="20"/>
                    </a:lnTo>
                    <a:lnTo>
                      <a:pt x="283" y="20"/>
                    </a:lnTo>
                    <a:lnTo>
                      <a:pt x="283" y="22"/>
                    </a:lnTo>
                    <a:lnTo>
                      <a:pt x="284" y="23"/>
                    </a:lnTo>
                    <a:lnTo>
                      <a:pt x="284" y="24"/>
                    </a:lnTo>
                    <a:lnTo>
                      <a:pt x="285" y="24"/>
                    </a:lnTo>
                    <a:lnTo>
                      <a:pt x="287" y="24"/>
                    </a:lnTo>
                    <a:lnTo>
                      <a:pt x="287" y="26"/>
                    </a:lnTo>
                    <a:lnTo>
                      <a:pt x="288" y="26"/>
                    </a:lnTo>
                    <a:lnTo>
                      <a:pt x="288" y="27"/>
                    </a:lnTo>
                    <a:lnTo>
                      <a:pt x="288" y="26"/>
                    </a:lnTo>
                    <a:lnTo>
                      <a:pt x="289" y="26"/>
                    </a:lnTo>
                    <a:lnTo>
                      <a:pt x="289" y="27"/>
                    </a:lnTo>
                    <a:lnTo>
                      <a:pt x="289" y="28"/>
                    </a:lnTo>
                    <a:lnTo>
                      <a:pt x="288" y="28"/>
                    </a:lnTo>
                    <a:lnTo>
                      <a:pt x="288" y="30"/>
                    </a:lnTo>
                    <a:lnTo>
                      <a:pt x="288" y="31"/>
                    </a:lnTo>
                    <a:lnTo>
                      <a:pt x="289" y="31"/>
                    </a:lnTo>
                    <a:lnTo>
                      <a:pt x="291" y="31"/>
                    </a:lnTo>
                    <a:lnTo>
                      <a:pt x="292" y="30"/>
                    </a:lnTo>
                    <a:lnTo>
                      <a:pt x="293" y="28"/>
                    </a:lnTo>
                    <a:lnTo>
                      <a:pt x="295" y="30"/>
                    </a:lnTo>
                    <a:lnTo>
                      <a:pt x="295" y="31"/>
                    </a:lnTo>
                    <a:lnTo>
                      <a:pt x="293" y="31"/>
                    </a:lnTo>
                    <a:lnTo>
                      <a:pt x="295" y="32"/>
                    </a:lnTo>
                    <a:lnTo>
                      <a:pt x="295" y="34"/>
                    </a:lnTo>
                    <a:lnTo>
                      <a:pt x="295" y="35"/>
                    </a:lnTo>
                    <a:lnTo>
                      <a:pt x="296" y="35"/>
                    </a:lnTo>
                    <a:lnTo>
                      <a:pt x="296" y="36"/>
                    </a:lnTo>
                    <a:lnTo>
                      <a:pt x="296" y="37"/>
                    </a:lnTo>
                    <a:lnTo>
                      <a:pt x="296" y="39"/>
                    </a:lnTo>
                    <a:lnTo>
                      <a:pt x="296" y="40"/>
                    </a:lnTo>
                    <a:lnTo>
                      <a:pt x="296" y="41"/>
                    </a:lnTo>
                    <a:lnTo>
                      <a:pt x="295" y="41"/>
                    </a:lnTo>
                    <a:lnTo>
                      <a:pt x="295" y="43"/>
                    </a:lnTo>
                    <a:lnTo>
                      <a:pt x="296" y="43"/>
                    </a:lnTo>
                    <a:lnTo>
                      <a:pt x="296" y="44"/>
                    </a:lnTo>
                    <a:lnTo>
                      <a:pt x="296" y="43"/>
                    </a:lnTo>
                    <a:lnTo>
                      <a:pt x="297" y="43"/>
                    </a:lnTo>
                    <a:lnTo>
                      <a:pt x="297" y="44"/>
                    </a:lnTo>
                    <a:lnTo>
                      <a:pt x="297" y="45"/>
                    </a:lnTo>
                    <a:lnTo>
                      <a:pt x="297" y="47"/>
                    </a:lnTo>
                    <a:lnTo>
                      <a:pt x="299" y="47"/>
                    </a:lnTo>
                    <a:lnTo>
                      <a:pt x="299" y="45"/>
                    </a:lnTo>
                    <a:lnTo>
                      <a:pt x="300" y="45"/>
                    </a:lnTo>
                    <a:lnTo>
                      <a:pt x="300" y="44"/>
                    </a:lnTo>
                    <a:lnTo>
                      <a:pt x="300" y="45"/>
                    </a:lnTo>
                    <a:lnTo>
                      <a:pt x="300" y="44"/>
                    </a:lnTo>
                    <a:lnTo>
                      <a:pt x="301" y="45"/>
                    </a:lnTo>
                    <a:lnTo>
                      <a:pt x="301" y="47"/>
                    </a:lnTo>
                    <a:lnTo>
                      <a:pt x="301" y="48"/>
                    </a:lnTo>
                    <a:lnTo>
                      <a:pt x="301" y="47"/>
                    </a:lnTo>
                    <a:lnTo>
                      <a:pt x="302" y="47"/>
                    </a:lnTo>
                    <a:lnTo>
                      <a:pt x="302" y="48"/>
                    </a:lnTo>
                    <a:lnTo>
                      <a:pt x="304" y="48"/>
                    </a:lnTo>
                    <a:lnTo>
                      <a:pt x="305" y="48"/>
                    </a:lnTo>
                    <a:lnTo>
                      <a:pt x="305" y="49"/>
                    </a:lnTo>
                    <a:lnTo>
                      <a:pt x="306" y="49"/>
                    </a:lnTo>
                    <a:lnTo>
                      <a:pt x="308" y="49"/>
                    </a:lnTo>
                    <a:lnTo>
                      <a:pt x="308" y="48"/>
                    </a:lnTo>
                    <a:lnTo>
                      <a:pt x="308" y="47"/>
                    </a:lnTo>
                    <a:lnTo>
                      <a:pt x="310" y="47"/>
                    </a:lnTo>
                    <a:lnTo>
                      <a:pt x="310" y="48"/>
                    </a:lnTo>
                    <a:lnTo>
                      <a:pt x="310" y="49"/>
                    </a:lnTo>
                    <a:lnTo>
                      <a:pt x="310" y="51"/>
                    </a:lnTo>
                    <a:lnTo>
                      <a:pt x="312" y="51"/>
                    </a:lnTo>
                    <a:lnTo>
                      <a:pt x="312" y="49"/>
                    </a:lnTo>
                    <a:lnTo>
                      <a:pt x="313" y="49"/>
                    </a:lnTo>
                    <a:lnTo>
                      <a:pt x="313" y="48"/>
                    </a:lnTo>
                    <a:lnTo>
                      <a:pt x="314" y="47"/>
                    </a:lnTo>
                    <a:lnTo>
                      <a:pt x="316" y="47"/>
                    </a:lnTo>
                    <a:lnTo>
                      <a:pt x="314" y="48"/>
                    </a:lnTo>
                    <a:lnTo>
                      <a:pt x="316" y="49"/>
                    </a:lnTo>
                    <a:lnTo>
                      <a:pt x="314" y="49"/>
                    </a:lnTo>
                    <a:lnTo>
                      <a:pt x="314" y="51"/>
                    </a:lnTo>
                    <a:lnTo>
                      <a:pt x="314" y="52"/>
                    </a:lnTo>
                    <a:lnTo>
                      <a:pt x="313" y="52"/>
                    </a:lnTo>
                    <a:lnTo>
                      <a:pt x="313" y="53"/>
                    </a:lnTo>
                    <a:lnTo>
                      <a:pt x="314" y="53"/>
                    </a:lnTo>
                    <a:lnTo>
                      <a:pt x="314" y="55"/>
                    </a:lnTo>
                    <a:lnTo>
                      <a:pt x="316" y="55"/>
                    </a:lnTo>
                    <a:lnTo>
                      <a:pt x="316" y="56"/>
                    </a:lnTo>
                    <a:lnTo>
                      <a:pt x="317" y="56"/>
                    </a:lnTo>
                    <a:lnTo>
                      <a:pt x="317" y="57"/>
                    </a:lnTo>
                    <a:lnTo>
                      <a:pt x="318" y="57"/>
                    </a:lnTo>
                    <a:lnTo>
                      <a:pt x="318" y="56"/>
                    </a:lnTo>
                    <a:lnTo>
                      <a:pt x="319" y="56"/>
                    </a:lnTo>
                    <a:lnTo>
                      <a:pt x="319" y="57"/>
                    </a:lnTo>
                    <a:lnTo>
                      <a:pt x="321" y="57"/>
                    </a:lnTo>
                    <a:lnTo>
                      <a:pt x="319" y="57"/>
                    </a:lnTo>
                    <a:lnTo>
                      <a:pt x="319" y="58"/>
                    </a:lnTo>
                    <a:lnTo>
                      <a:pt x="318" y="58"/>
                    </a:lnTo>
                    <a:lnTo>
                      <a:pt x="318" y="60"/>
                    </a:lnTo>
                    <a:lnTo>
                      <a:pt x="318" y="61"/>
                    </a:lnTo>
                    <a:lnTo>
                      <a:pt x="318" y="62"/>
                    </a:lnTo>
                    <a:lnTo>
                      <a:pt x="319" y="62"/>
                    </a:lnTo>
                    <a:lnTo>
                      <a:pt x="319" y="64"/>
                    </a:lnTo>
                    <a:lnTo>
                      <a:pt x="319" y="65"/>
                    </a:lnTo>
                    <a:lnTo>
                      <a:pt x="321" y="65"/>
                    </a:lnTo>
                    <a:lnTo>
                      <a:pt x="321" y="66"/>
                    </a:lnTo>
                    <a:lnTo>
                      <a:pt x="322" y="66"/>
                    </a:lnTo>
                    <a:lnTo>
                      <a:pt x="322" y="68"/>
                    </a:lnTo>
                    <a:lnTo>
                      <a:pt x="323" y="69"/>
                    </a:lnTo>
                    <a:lnTo>
                      <a:pt x="322" y="69"/>
                    </a:lnTo>
                    <a:lnTo>
                      <a:pt x="322" y="70"/>
                    </a:lnTo>
                    <a:lnTo>
                      <a:pt x="323" y="70"/>
                    </a:lnTo>
                    <a:lnTo>
                      <a:pt x="323" y="69"/>
                    </a:lnTo>
                    <a:lnTo>
                      <a:pt x="325" y="69"/>
                    </a:lnTo>
                    <a:lnTo>
                      <a:pt x="326" y="69"/>
                    </a:lnTo>
                    <a:lnTo>
                      <a:pt x="326" y="70"/>
                    </a:lnTo>
                    <a:lnTo>
                      <a:pt x="327" y="70"/>
                    </a:lnTo>
                    <a:lnTo>
                      <a:pt x="327" y="69"/>
                    </a:lnTo>
                    <a:lnTo>
                      <a:pt x="329" y="69"/>
                    </a:lnTo>
                    <a:lnTo>
                      <a:pt x="329" y="68"/>
                    </a:lnTo>
                    <a:lnTo>
                      <a:pt x="329" y="69"/>
                    </a:lnTo>
                    <a:lnTo>
                      <a:pt x="330" y="69"/>
                    </a:lnTo>
                    <a:lnTo>
                      <a:pt x="330" y="70"/>
                    </a:lnTo>
                    <a:lnTo>
                      <a:pt x="330" y="72"/>
                    </a:lnTo>
                    <a:lnTo>
                      <a:pt x="331" y="72"/>
                    </a:lnTo>
                    <a:lnTo>
                      <a:pt x="331" y="70"/>
                    </a:lnTo>
                    <a:lnTo>
                      <a:pt x="331" y="69"/>
                    </a:lnTo>
                    <a:lnTo>
                      <a:pt x="331" y="68"/>
                    </a:lnTo>
                    <a:lnTo>
                      <a:pt x="333" y="68"/>
                    </a:lnTo>
                    <a:lnTo>
                      <a:pt x="334" y="68"/>
                    </a:lnTo>
                    <a:lnTo>
                      <a:pt x="333" y="68"/>
                    </a:lnTo>
                    <a:lnTo>
                      <a:pt x="333" y="69"/>
                    </a:lnTo>
                    <a:lnTo>
                      <a:pt x="334" y="69"/>
                    </a:lnTo>
                    <a:lnTo>
                      <a:pt x="334" y="68"/>
                    </a:lnTo>
                    <a:lnTo>
                      <a:pt x="334" y="66"/>
                    </a:lnTo>
                    <a:lnTo>
                      <a:pt x="335" y="66"/>
                    </a:lnTo>
                    <a:lnTo>
                      <a:pt x="335" y="65"/>
                    </a:lnTo>
                    <a:lnTo>
                      <a:pt x="335" y="64"/>
                    </a:lnTo>
                    <a:lnTo>
                      <a:pt x="337" y="64"/>
                    </a:lnTo>
                    <a:lnTo>
                      <a:pt x="338" y="64"/>
                    </a:lnTo>
                    <a:lnTo>
                      <a:pt x="338" y="65"/>
                    </a:lnTo>
                    <a:lnTo>
                      <a:pt x="337" y="65"/>
                    </a:lnTo>
                    <a:lnTo>
                      <a:pt x="335" y="65"/>
                    </a:lnTo>
                    <a:lnTo>
                      <a:pt x="335" y="66"/>
                    </a:lnTo>
                    <a:lnTo>
                      <a:pt x="337" y="66"/>
                    </a:lnTo>
                    <a:lnTo>
                      <a:pt x="338" y="66"/>
                    </a:lnTo>
                    <a:lnTo>
                      <a:pt x="338" y="65"/>
                    </a:lnTo>
                    <a:lnTo>
                      <a:pt x="339" y="65"/>
                    </a:lnTo>
                    <a:lnTo>
                      <a:pt x="339" y="64"/>
                    </a:lnTo>
                    <a:lnTo>
                      <a:pt x="340" y="64"/>
                    </a:lnTo>
                    <a:lnTo>
                      <a:pt x="340" y="62"/>
                    </a:lnTo>
                    <a:lnTo>
                      <a:pt x="342" y="62"/>
                    </a:lnTo>
                    <a:lnTo>
                      <a:pt x="342" y="61"/>
                    </a:lnTo>
                    <a:lnTo>
                      <a:pt x="343" y="61"/>
                    </a:lnTo>
                    <a:lnTo>
                      <a:pt x="344" y="61"/>
                    </a:lnTo>
                    <a:lnTo>
                      <a:pt x="344" y="62"/>
                    </a:lnTo>
                    <a:lnTo>
                      <a:pt x="346" y="62"/>
                    </a:lnTo>
                    <a:lnTo>
                      <a:pt x="346" y="64"/>
                    </a:lnTo>
                    <a:lnTo>
                      <a:pt x="346" y="65"/>
                    </a:lnTo>
                    <a:lnTo>
                      <a:pt x="346" y="66"/>
                    </a:lnTo>
                    <a:lnTo>
                      <a:pt x="346" y="65"/>
                    </a:lnTo>
                    <a:lnTo>
                      <a:pt x="347" y="65"/>
                    </a:lnTo>
                    <a:lnTo>
                      <a:pt x="347" y="64"/>
                    </a:lnTo>
                    <a:lnTo>
                      <a:pt x="348" y="64"/>
                    </a:lnTo>
                    <a:lnTo>
                      <a:pt x="348" y="65"/>
                    </a:lnTo>
                    <a:lnTo>
                      <a:pt x="348" y="64"/>
                    </a:lnTo>
                    <a:lnTo>
                      <a:pt x="350" y="64"/>
                    </a:lnTo>
                    <a:lnTo>
                      <a:pt x="350" y="62"/>
                    </a:lnTo>
                    <a:lnTo>
                      <a:pt x="348" y="62"/>
                    </a:lnTo>
                    <a:lnTo>
                      <a:pt x="350" y="62"/>
                    </a:lnTo>
                    <a:lnTo>
                      <a:pt x="350" y="61"/>
                    </a:lnTo>
                    <a:lnTo>
                      <a:pt x="351" y="61"/>
                    </a:lnTo>
                    <a:lnTo>
                      <a:pt x="352" y="61"/>
                    </a:lnTo>
                    <a:lnTo>
                      <a:pt x="354" y="61"/>
                    </a:lnTo>
                    <a:lnTo>
                      <a:pt x="355" y="61"/>
                    </a:lnTo>
                    <a:lnTo>
                      <a:pt x="356" y="60"/>
                    </a:lnTo>
                    <a:lnTo>
                      <a:pt x="356" y="58"/>
                    </a:lnTo>
                    <a:lnTo>
                      <a:pt x="356" y="57"/>
                    </a:lnTo>
                    <a:lnTo>
                      <a:pt x="356" y="56"/>
                    </a:lnTo>
                    <a:lnTo>
                      <a:pt x="357" y="56"/>
                    </a:lnTo>
                    <a:lnTo>
                      <a:pt x="359" y="56"/>
                    </a:lnTo>
                    <a:lnTo>
                      <a:pt x="359" y="57"/>
                    </a:lnTo>
                    <a:lnTo>
                      <a:pt x="360" y="57"/>
                    </a:lnTo>
                    <a:lnTo>
                      <a:pt x="361" y="57"/>
                    </a:lnTo>
                    <a:lnTo>
                      <a:pt x="361" y="56"/>
                    </a:lnTo>
                    <a:lnTo>
                      <a:pt x="361" y="57"/>
                    </a:lnTo>
                    <a:lnTo>
                      <a:pt x="363" y="57"/>
                    </a:lnTo>
                    <a:lnTo>
                      <a:pt x="363" y="58"/>
                    </a:lnTo>
                    <a:lnTo>
                      <a:pt x="363" y="60"/>
                    </a:lnTo>
                    <a:lnTo>
                      <a:pt x="364" y="61"/>
                    </a:lnTo>
                    <a:lnTo>
                      <a:pt x="364" y="62"/>
                    </a:lnTo>
                    <a:lnTo>
                      <a:pt x="365" y="62"/>
                    </a:lnTo>
                    <a:lnTo>
                      <a:pt x="367" y="62"/>
                    </a:lnTo>
                    <a:lnTo>
                      <a:pt x="368" y="62"/>
                    </a:lnTo>
                    <a:lnTo>
                      <a:pt x="369" y="62"/>
                    </a:lnTo>
                    <a:lnTo>
                      <a:pt x="371" y="62"/>
                    </a:lnTo>
                    <a:lnTo>
                      <a:pt x="371" y="64"/>
                    </a:lnTo>
                    <a:lnTo>
                      <a:pt x="371" y="65"/>
                    </a:lnTo>
                    <a:lnTo>
                      <a:pt x="369" y="65"/>
                    </a:lnTo>
                    <a:lnTo>
                      <a:pt x="368" y="65"/>
                    </a:lnTo>
                    <a:lnTo>
                      <a:pt x="368" y="66"/>
                    </a:lnTo>
                    <a:lnTo>
                      <a:pt x="368" y="68"/>
                    </a:lnTo>
                    <a:lnTo>
                      <a:pt x="367" y="68"/>
                    </a:lnTo>
                    <a:lnTo>
                      <a:pt x="367" y="69"/>
                    </a:lnTo>
                    <a:lnTo>
                      <a:pt x="367" y="70"/>
                    </a:lnTo>
                    <a:lnTo>
                      <a:pt x="367" y="72"/>
                    </a:lnTo>
                    <a:lnTo>
                      <a:pt x="368" y="72"/>
                    </a:lnTo>
                    <a:lnTo>
                      <a:pt x="369" y="72"/>
                    </a:lnTo>
                    <a:lnTo>
                      <a:pt x="369" y="73"/>
                    </a:lnTo>
                    <a:lnTo>
                      <a:pt x="369" y="74"/>
                    </a:lnTo>
                    <a:lnTo>
                      <a:pt x="369" y="75"/>
                    </a:lnTo>
                    <a:lnTo>
                      <a:pt x="369" y="77"/>
                    </a:lnTo>
                    <a:lnTo>
                      <a:pt x="368" y="77"/>
                    </a:lnTo>
                    <a:lnTo>
                      <a:pt x="368" y="78"/>
                    </a:lnTo>
                    <a:lnTo>
                      <a:pt x="368" y="79"/>
                    </a:lnTo>
                    <a:lnTo>
                      <a:pt x="368" y="82"/>
                    </a:lnTo>
                    <a:lnTo>
                      <a:pt x="367" y="82"/>
                    </a:lnTo>
                    <a:lnTo>
                      <a:pt x="368" y="83"/>
                    </a:lnTo>
                    <a:lnTo>
                      <a:pt x="369" y="85"/>
                    </a:lnTo>
                    <a:lnTo>
                      <a:pt x="371" y="86"/>
                    </a:lnTo>
                    <a:lnTo>
                      <a:pt x="371" y="87"/>
                    </a:lnTo>
                    <a:lnTo>
                      <a:pt x="369" y="87"/>
                    </a:lnTo>
                    <a:lnTo>
                      <a:pt x="368" y="86"/>
                    </a:lnTo>
                    <a:lnTo>
                      <a:pt x="367" y="86"/>
                    </a:lnTo>
                    <a:lnTo>
                      <a:pt x="367" y="85"/>
                    </a:lnTo>
                    <a:lnTo>
                      <a:pt x="365" y="85"/>
                    </a:lnTo>
                    <a:lnTo>
                      <a:pt x="365" y="86"/>
                    </a:lnTo>
                    <a:lnTo>
                      <a:pt x="365" y="87"/>
                    </a:lnTo>
                    <a:lnTo>
                      <a:pt x="365" y="89"/>
                    </a:lnTo>
                    <a:lnTo>
                      <a:pt x="365" y="90"/>
                    </a:lnTo>
                    <a:lnTo>
                      <a:pt x="365" y="91"/>
                    </a:lnTo>
                    <a:lnTo>
                      <a:pt x="364" y="91"/>
                    </a:lnTo>
                    <a:lnTo>
                      <a:pt x="364" y="90"/>
                    </a:lnTo>
                    <a:lnTo>
                      <a:pt x="363" y="90"/>
                    </a:lnTo>
                    <a:lnTo>
                      <a:pt x="363" y="89"/>
                    </a:lnTo>
                    <a:lnTo>
                      <a:pt x="361" y="89"/>
                    </a:lnTo>
                    <a:lnTo>
                      <a:pt x="361" y="90"/>
                    </a:lnTo>
                    <a:lnTo>
                      <a:pt x="359" y="89"/>
                    </a:lnTo>
                    <a:lnTo>
                      <a:pt x="356" y="90"/>
                    </a:lnTo>
                    <a:lnTo>
                      <a:pt x="355" y="90"/>
                    </a:lnTo>
                    <a:lnTo>
                      <a:pt x="355" y="91"/>
                    </a:lnTo>
                    <a:lnTo>
                      <a:pt x="355" y="92"/>
                    </a:lnTo>
                    <a:lnTo>
                      <a:pt x="356" y="94"/>
                    </a:lnTo>
                    <a:lnTo>
                      <a:pt x="357" y="94"/>
                    </a:lnTo>
                    <a:lnTo>
                      <a:pt x="357" y="95"/>
                    </a:lnTo>
                    <a:lnTo>
                      <a:pt x="359" y="95"/>
                    </a:lnTo>
                    <a:lnTo>
                      <a:pt x="360" y="95"/>
                    </a:lnTo>
                    <a:lnTo>
                      <a:pt x="361" y="95"/>
                    </a:lnTo>
                    <a:lnTo>
                      <a:pt x="361" y="96"/>
                    </a:lnTo>
                    <a:lnTo>
                      <a:pt x="363" y="96"/>
                    </a:lnTo>
                    <a:lnTo>
                      <a:pt x="363" y="98"/>
                    </a:lnTo>
                    <a:lnTo>
                      <a:pt x="363" y="99"/>
                    </a:lnTo>
                    <a:lnTo>
                      <a:pt x="363" y="100"/>
                    </a:lnTo>
                    <a:lnTo>
                      <a:pt x="363" y="102"/>
                    </a:lnTo>
                    <a:lnTo>
                      <a:pt x="361" y="102"/>
                    </a:lnTo>
                    <a:lnTo>
                      <a:pt x="361" y="103"/>
                    </a:lnTo>
                    <a:lnTo>
                      <a:pt x="361" y="104"/>
                    </a:lnTo>
                    <a:lnTo>
                      <a:pt x="361" y="106"/>
                    </a:lnTo>
                    <a:lnTo>
                      <a:pt x="360" y="106"/>
                    </a:lnTo>
                    <a:lnTo>
                      <a:pt x="360" y="107"/>
                    </a:lnTo>
                    <a:lnTo>
                      <a:pt x="359" y="107"/>
                    </a:lnTo>
                    <a:lnTo>
                      <a:pt x="359" y="108"/>
                    </a:lnTo>
                    <a:lnTo>
                      <a:pt x="357" y="109"/>
                    </a:lnTo>
                    <a:lnTo>
                      <a:pt x="357" y="111"/>
                    </a:lnTo>
                    <a:lnTo>
                      <a:pt x="357" y="112"/>
                    </a:lnTo>
                    <a:lnTo>
                      <a:pt x="357" y="113"/>
                    </a:lnTo>
                    <a:lnTo>
                      <a:pt x="356" y="113"/>
                    </a:lnTo>
                    <a:lnTo>
                      <a:pt x="356" y="115"/>
                    </a:lnTo>
                    <a:lnTo>
                      <a:pt x="356" y="116"/>
                    </a:lnTo>
                    <a:lnTo>
                      <a:pt x="356" y="117"/>
                    </a:lnTo>
                    <a:lnTo>
                      <a:pt x="355" y="117"/>
                    </a:lnTo>
                    <a:lnTo>
                      <a:pt x="355" y="119"/>
                    </a:lnTo>
                    <a:lnTo>
                      <a:pt x="355" y="120"/>
                    </a:lnTo>
                    <a:lnTo>
                      <a:pt x="354" y="120"/>
                    </a:lnTo>
                    <a:lnTo>
                      <a:pt x="354" y="121"/>
                    </a:lnTo>
                    <a:lnTo>
                      <a:pt x="352" y="121"/>
                    </a:lnTo>
                    <a:lnTo>
                      <a:pt x="352" y="123"/>
                    </a:lnTo>
                    <a:lnTo>
                      <a:pt x="352" y="126"/>
                    </a:lnTo>
                    <a:lnTo>
                      <a:pt x="352" y="128"/>
                    </a:lnTo>
                    <a:lnTo>
                      <a:pt x="352" y="129"/>
                    </a:lnTo>
                    <a:lnTo>
                      <a:pt x="352" y="130"/>
                    </a:lnTo>
                    <a:lnTo>
                      <a:pt x="351" y="130"/>
                    </a:lnTo>
                    <a:lnTo>
                      <a:pt x="351" y="132"/>
                    </a:lnTo>
                    <a:lnTo>
                      <a:pt x="350" y="132"/>
                    </a:lnTo>
                    <a:lnTo>
                      <a:pt x="348" y="132"/>
                    </a:lnTo>
                    <a:lnTo>
                      <a:pt x="347" y="132"/>
                    </a:lnTo>
                    <a:lnTo>
                      <a:pt x="346" y="132"/>
                    </a:lnTo>
                    <a:lnTo>
                      <a:pt x="344" y="132"/>
                    </a:lnTo>
                    <a:lnTo>
                      <a:pt x="344" y="130"/>
                    </a:lnTo>
                    <a:lnTo>
                      <a:pt x="343" y="130"/>
                    </a:lnTo>
                    <a:lnTo>
                      <a:pt x="342" y="130"/>
                    </a:lnTo>
                    <a:lnTo>
                      <a:pt x="340" y="130"/>
                    </a:lnTo>
                    <a:lnTo>
                      <a:pt x="339" y="130"/>
                    </a:lnTo>
                    <a:lnTo>
                      <a:pt x="338" y="130"/>
                    </a:lnTo>
                    <a:lnTo>
                      <a:pt x="337" y="130"/>
                    </a:lnTo>
                    <a:lnTo>
                      <a:pt x="335" y="130"/>
                    </a:lnTo>
                    <a:lnTo>
                      <a:pt x="334" y="130"/>
                    </a:lnTo>
                    <a:lnTo>
                      <a:pt x="334" y="129"/>
                    </a:lnTo>
                    <a:lnTo>
                      <a:pt x="333" y="129"/>
                    </a:lnTo>
                    <a:lnTo>
                      <a:pt x="333" y="130"/>
                    </a:lnTo>
                    <a:lnTo>
                      <a:pt x="331" y="130"/>
                    </a:lnTo>
                    <a:lnTo>
                      <a:pt x="331" y="132"/>
                    </a:lnTo>
                    <a:lnTo>
                      <a:pt x="330" y="132"/>
                    </a:lnTo>
                    <a:lnTo>
                      <a:pt x="330" y="133"/>
                    </a:lnTo>
                    <a:lnTo>
                      <a:pt x="329" y="133"/>
                    </a:lnTo>
                    <a:lnTo>
                      <a:pt x="329" y="134"/>
                    </a:lnTo>
                    <a:lnTo>
                      <a:pt x="327" y="134"/>
                    </a:lnTo>
                    <a:lnTo>
                      <a:pt x="326" y="134"/>
                    </a:lnTo>
                    <a:lnTo>
                      <a:pt x="326" y="136"/>
                    </a:lnTo>
                    <a:lnTo>
                      <a:pt x="326" y="137"/>
                    </a:lnTo>
                    <a:lnTo>
                      <a:pt x="327" y="137"/>
                    </a:lnTo>
                    <a:lnTo>
                      <a:pt x="327" y="138"/>
                    </a:lnTo>
                    <a:lnTo>
                      <a:pt x="329" y="138"/>
                    </a:lnTo>
                    <a:lnTo>
                      <a:pt x="330" y="140"/>
                    </a:lnTo>
                    <a:lnTo>
                      <a:pt x="331" y="141"/>
                    </a:lnTo>
                    <a:lnTo>
                      <a:pt x="331" y="142"/>
                    </a:lnTo>
                    <a:lnTo>
                      <a:pt x="333" y="142"/>
                    </a:lnTo>
                    <a:lnTo>
                      <a:pt x="334" y="142"/>
                    </a:lnTo>
                    <a:lnTo>
                      <a:pt x="335" y="142"/>
                    </a:lnTo>
                    <a:lnTo>
                      <a:pt x="337" y="142"/>
                    </a:lnTo>
                    <a:lnTo>
                      <a:pt x="338" y="142"/>
                    </a:lnTo>
                    <a:lnTo>
                      <a:pt x="339" y="142"/>
                    </a:lnTo>
                    <a:lnTo>
                      <a:pt x="340" y="142"/>
                    </a:lnTo>
                    <a:lnTo>
                      <a:pt x="342" y="142"/>
                    </a:lnTo>
                    <a:lnTo>
                      <a:pt x="343" y="142"/>
                    </a:lnTo>
                    <a:lnTo>
                      <a:pt x="344" y="142"/>
                    </a:lnTo>
                    <a:lnTo>
                      <a:pt x="344" y="141"/>
                    </a:lnTo>
                    <a:lnTo>
                      <a:pt x="346" y="141"/>
                    </a:lnTo>
                    <a:lnTo>
                      <a:pt x="347" y="140"/>
                    </a:lnTo>
                    <a:lnTo>
                      <a:pt x="347" y="138"/>
                    </a:lnTo>
                    <a:lnTo>
                      <a:pt x="347" y="137"/>
                    </a:lnTo>
                    <a:lnTo>
                      <a:pt x="348" y="137"/>
                    </a:lnTo>
                    <a:lnTo>
                      <a:pt x="350" y="137"/>
                    </a:lnTo>
                    <a:lnTo>
                      <a:pt x="351" y="137"/>
                    </a:lnTo>
                    <a:lnTo>
                      <a:pt x="352" y="137"/>
                    </a:lnTo>
                    <a:lnTo>
                      <a:pt x="352" y="138"/>
                    </a:lnTo>
                    <a:lnTo>
                      <a:pt x="354" y="138"/>
                    </a:lnTo>
                    <a:lnTo>
                      <a:pt x="354" y="137"/>
                    </a:lnTo>
                    <a:lnTo>
                      <a:pt x="355" y="136"/>
                    </a:lnTo>
                    <a:lnTo>
                      <a:pt x="355" y="134"/>
                    </a:lnTo>
                    <a:lnTo>
                      <a:pt x="356" y="134"/>
                    </a:lnTo>
                    <a:lnTo>
                      <a:pt x="357" y="134"/>
                    </a:lnTo>
                    <a:lnTo>
                      <a:pt x="357" y="136"/>
                    </a:lnTo>
                    <a:lnTo>
                      <a:pt x="359" y="136"/>
                    </a:lnTo>
                    <a:lnTo>
                      <a:pt x="360" y="136"/>
                    </a:lnTo>
                    <a:lnTo>
                      <a:pt x="361" y="136"/>
                    </a:lnTo>
                    <a:lnTo>
                      <a:pt x="363" y="136"/>
                    </a:lnTo>
                    <a:lnTo>
                      <a:pt x="364" y="136"/>
                    </a:lnTo>
                    <a:lnTo>
                      <a:pt x="364" y="134"/>
                    </a:lnTo>
                    <a:lnTo>
                      <a:pt x="365" y="134"/>
                    </a:lnTo>
                    <a:lnTo>
                      <a:pt x="365" y="133"/>
                    </a:lnTo>
                    <a:lnTo>
                      <a:pt x="365" y="132"/>
                    </a:lnTo>
                    <a:lnTo>
                      <a:pt x="367" y="132"/>
                    </a:lnTo>
                    <a:lnTo>
                      <a:pt x="368" y="132"/>
                    </a:lnTo>
                    <a:lnTo>
                      <a:pt x="369" y="132"/>
                    </a:lnTo>
                    <a:lnTo>
                      <a:pt x="369" y="133"/>
                    </a:lnTo>
                    <a:lnTo>
                      <a:pt x="371" y="133"/>
                    </a:lnTo>
                    <a:lnTo>
                      <a:pt x="372" y="133"/>
                    </a:lnTo>
                    <a:lnTo>
                      <a:pt x="372" y="132"/>
                    </a:lnTo>
                    <a:lnTo>
                      <a:pt x="372" y="130"/>
                    </a:lnTo>
                    <a:lnTo>
                      <a:pt x="373" y="130"/>
                    </a:lnTo>
                    <a:lnTo>
                      <a:pt x="373" y="129"/>
                    </a:lnTo>
                    <a:lnTo>
                      <a:pt x="374" y="129"/>
                    </a:lnTo>
                    <a:lnTo>
                      <a:pt x="374" y="130"/>
                    </a:lnTo>
                    <a:lnTo>
                      <a:pt x="374" y="132"/>
                    </a:lnTo>
                    <a:lnTo>
                      <a:pt x="374" y="133"/>
                    </a:lnTo>
                    <a:lnTo>
                      <a:pt x="374" y="134"/>
                    </a:lnTo>
                    <a:lnTo>
                      <a:pt x="374" y="136"/>
                    </a:lnTo>
                    <a:lnTo>
                      <a:pt x="374" y="137"/>
                    </a:lnTo>
                    <a:lnTo>
                      <a:pt x="376" y="137"/>
                    </a:lnTo>
                    <a:lnTo>
                      <a:pt x="376" y="138"/>
                    </a:lnTo>
                    <a:lnTo>
                      <a:pt x="377" y="138"/>
                    </a:lnTo>
                    <a:lnTo>
                      <a:pt x="377" y="140"/>
                    </a:lnTo>
                    <a:lnTo>
                      <a:pt x="378" y="140"/>
                    </a:lnTo>
                    <a:lnTo>
                      <a:pt x="378" y="141"/>
                    </a:lnTo>
                    <a:lnTo>
                      <a:pt x="380" y="142"/>
                    </a:lnTo>
                    <a:lnTo>
                      <a:pt x="380" y="144"/>
                    </a:lnTo>
                    <a:lnTo>
                      <a:pt x="381" y="144"/>
                    </a:lnTo>
                    <a:lnTo>
                      <a:pt x="381" y="145"/>
                    </a:lnTo>
                    <a:lnTo>
                      <a:pt x="382" y="145"/>
                    </a:lnTo>
                    <a:lnTo>
                      <a:pt x="382" y="146"/>
                    </a:lnTo>
                    <a:lnTo>
                      <a:pt x="382" y="147"/>
                    </a:lnTo>
                    <a:lnTo>
                      <a:pt x="382" y="149"/>
                    </a:lnTo>
                    <a:lnTo>
                      <a:pt x="384" y="149"/>
                    </a:lnTo>
                    <a:lnTo>
                      <a:pt x="384" y="150"/>
                    </a:lnTo>
                    <a:lnTo>
                      <a:pt x="385" y="150"/>
                    </a:lnTo>
                    <a:lnTo>
                      <a:pt x="385" y="151"/>
                    </a:lnTo>
                    <a:lnTo>
                      <a:pt x="386" y="151"/>
                    </a:lnTo>
                    <a:lnTo>
                      <a:pt x="386" y="153"/>
                    </a:lnTo>
                    <a:lnTo>
                      <a:pt x="388" y="153"/>
                    </a:lnTo>
                    <a:lnTo>
                      <a:pt x="389" y="155"/>
                    </a:lnTo>
                    <a:lnTo>
                      <a:pt x="389" y="157"/>
                    </a:lnTo>
                    <a:lnTo>
                      <a:pt x="389" y="158"/>
                    </a:lnTo>
                    <a:lnTo>
                      <a:pt x="389" y="159"/>
                    </a:lnTo>
                    <a:lnTo>
                      <a:pt x="388" y="159"/>
                    </a:lnTo>
                    <a:lnTo>
                      <a:pt x="388" y="161"/>
                    </a:lnTo>
                    <a:lnTo>
                      <a:pt x="386" y="161"/>
                    </a:lnTo>
                    <a:lnTo>
                      <a:pt x="386" y="162"/>
                    </a:lnTo>
                    <a:lnTo>
                      <a:pt x="385" y="162"/>
                    </a:lnTo>
                    <a:lnTo>
                      <a:pt x="384" y="162"/>
                    </a:lnTo>
                    <a:lnTo>
                      <a:pt x="384" y="163"/>
                    </a:lnTo>
                    <a:lnTo>
                      <a:pt x="382" y="163"/>
                    </a:lnTo>
                    <a:lnTo>
                      <a:pt x="382" y="164"/>
                    </a:lnTo>
                    <a:lnTo>
                      <a:pt x="381" y="164"/>
                    </a:lnTo>
                    <a:lnTo>
                      <a:pt x="380" y="164"/>
                    </a:lnTo>
                    <a:lnTo>
                      <a:pt x="380" y="166"/>
                    </a:lnTo>
                    <a:lnTo>
                      <a:pt x="380" y="167"/>
                    </a:lnTo>
                    <a:lnTo>
                      <a:pt x="381" y="167"/>
                    </a:lnTo>
                    <a:lnTo>
                      <a:pt x="381" y="168"/>
                    </a:lnTo>
                    <a:lnTo>
                      <a:pt x="381" y="170"/>
                    </a:lnTo>
                    <a:lnTo>
                      <a:pt x="381" y="171"/>
                    </a:lnTo>
                    <a:lnTo>
                      <a:pt x="381" y="172"/>
                    </a:lnTo>
                    <a:lnTo>
                      <a:pt x="380" y="172"/>
                    </a:lnTo>
                    <a:lnTo>
                      <a:pt x="380" y="174"/>
                    </a:lnTo>
                    <a:lnTo>
                      <a:pt x="378" y="174"/>
                    </a:lnTo>
                    <a:lnTo>
                      <a:pt x="377" y="174"/>
                    </a:lnTo>
                    <a:lnTo>
                      <a:pt x="376" y="172"/>
                    </a:lnTo>
                    <a:lnTo>
                      <a:pt x="374" y="172"/>
                    </a:lnTo>
                    <a:lnTo>
                      <a:pt x="373" y="172"/>
                    </a:lnTo>
                    <a:lnTo>
                      <a:pt x="373" y="174"/>
                    </a:lnTo>
                    <a:lnTo>
                      <a:pt x="372" y="174"/>
                    </a:lnTo>
                    <a:lnTo>
                      <a:pt x="371" y="175"/>
                    </a:lnTo>
                    <a:lnTo>
                      <a:pt x="371" y="176"/>
                    </a:lnTo>
                    <a:lnTo>
                      <a:pt x="371" y="178"/>
                    </a:lnTo>
                    <a:lnTo>
                      <a:pt x="367" y="178"/>
                    </a:lnTo>
                    <a:lnTo>
                      <a:pt x="365" y="178"/>
                    </a:lnTo>
                    <a:lnTo>
                      <a:pt x="363" y="178"/>
                    </a:lnTo>
                    <a:lnTo>
                      <a:pt x="361" y="179"/>
                    </a:lnTo>
                    <a:lnTo>
                      <a:pt x="359" y="179"/>
                    </a:lnTo>
                    <a:lnTo>
                      <a:pt x="356" y="178"/>
                    </a:lnTo>
                    <a:lnTo>
                      <a:pt x="352" y="179"/>
                    </a:lnTo>
                    <a:lnTo>
                      <a:pt x="350" y="178"/>
                    </a:lnTo>
                    <a:lnTo>
                      <a:pt x="346" y="176"/>
                    </a:lnTo>
                    <a:lnTo>
                      <a:pt x="344" y="174"/>
                    </a:lnTo>
                    <a:lnTo>
                      <a:pt x="342" y="168"/>
                    </a:lnTo>
                    <a:lnTo>
                      <a:pt x="338" y="168"/>
                    </a:lnTo>
                    <a:lnTo>
                      <a:pt x="337" y="170"/>
                    </a:lnTo>
                    <a:lnTo>
                      <a:pt x="333" y="172"/>
                    </a:lnTo>
                    <a:lnTo>
                      <a:pt x="329" y="175"/>
                    </a:lnTo>
                    <a:lnTo>
                      <a:pt x="326" y="175"/>
                    </a:lnTo>
                    <a:lnTo>
                      <a:pt x="325" y="175"/>
                    </a:lnTo>
                    <a:lnTo>
                      <a:pt x="322" y="175"/>
                    </a:lnTo>
                    <a:lnTo>
                      <a:pt x="318" y="174"/>
                    </a:lnTo>
                    <a:lnTo>
                      <a:pt x="314" y="174"/>
                    </a:lnTo>
                    <a:lnTo>
                      <a:pt x="312" y="174"/>
                    </a:lnTo>
                    <a:lnTo>
                      <a:pt x="308" y="174"/>
                    </a:lnTo>
                    <a:lnTo>
                      <a:pt x="305" y="175"/>
                    </a:lnTo>
                    <a:lnTo>
                      <a:pt x="304" y="180"/>
                    </a:lnTo>
                    <a:lnTo>
                      <a:pt x="304" y="184"/>
                    </a:lnTo>
                    <a:lnTo>
                      <a:pt x="306" y="185"/>
                    </a:lnTo>
                    <a:lnTo>
                      <a:pt x="308" y="185"/>
                    </a:lnTo>
                    <a:lnTo>
                      <a:pt x="312" y="183"/>
                    </a:lnTo>
                    <a:lnTo>
                      <a:pt x="314" y="183"/>
                    </a:lnTo>
                    <a:lnTo>
                      <a:pt x="318" y="183"/>
                    </a:lnTo>
                    <a:lnTo>
                      <a:pt x="317" y="187"/>
                    </a:lnTo>
                    <a:lnTo>
                      <a:pt x="316" y="188"/>
                    </a:lnTo>
                    <a:lnTo>
                      <a:pt x="316" y="191"/>
                    </a:lnTo>
                    <a:lnTo>
                      <a:pt x="317" y="193"/>
                    </a:lnTo>
                    <a:lnTo>
                      <a:pt x="317" y="196"/>
                    </a:lnTo>
                    <a:lnTo>
                      <a:pt x="313" y="196"/>
                    </a:lnTo>
                    <a:lnTo>
                      <a:pt x="306" y="200"/>
                    </a:lnTo>
                    <a:lnTo>
                      <a:pt x="295" y="200"/>
                    </a:lnTo>
                    <a:lnTo>
                      <a:pt x="285" y="198"/>
                    </a:lnTo>
                    <a:lnTo>
                      <a:pt x="284" y="198"/>
                    </a:lnTo>
                    <a:lnTo>
                      <a:pt x="274" y="195"/>
                    </a:lnTo>
                    <a:lnTo>
                      <a:pt x="271" y="193"/>
                    </a:lnTo>
                    <a:lnTo>
                      <a:pt x="266" y="191"/>
                    </a:lnTo>
                    <a:lnTo>
                      <a:pt x="263" y="189"/>
                    </a:lnTo>
                    <a:lnTo>
                      <a:pt x="257" y="188"/>
                    </a:lnTo>
                    <a:lnTo>
                      <a:pt x="251" y="188"/>
                    </a:lnTo>
                    <a:lnTo>
                      <a:pt x="245" y="181"/>
                    </a:lnTo>
                    <a:lnTo>
                      <a:pt x="224" y="164"/>
                    </a:lnTo>
                    <a:lnTo>
                      <a:pt x="219" y="159"/>
                    </a:lnTo>
                    <a:lnTo>
                      <a:pt x="211" y="155"/>
                    </a:lnTo>
                    <a:lnTo>
                      <a:pt x="207" y="153"/>
                    </a:lnTo>
                    <a:lnTo>
                      <a:pt x="194" y="144"/>
                    </a:lnTo>
                    <a:lnTo>
                      <a:pt x="183" y="137"/>
                    </a:lnTo>
                    <a:lnTo>
                      <a:pt x="173" y="137"/>
                    </a:lnTo>
                    <a:lnTo>
                      <a:pt x="170" y="137"/>
                    </a:lnTo>
                    <a:lnTo>
                      <a:pt x="162" y="136"/>
                    </a:lnTo>
                    <a:lnTo>
                      <a:pt x="155" y="137"/>
                    </a:lnTo>
                    <a:lnTo>
                      <a:pt x="143" y="140"/>
                    </a:lnTo>
                    <a:lnTo>
                      <a:pt x="143" y="142"/>
                    </a:lnTo>
                    <a:lnTo>
                      <a:pt x="144" y="142"/>
                    </a:lnTo>
                    <a:lnTo>
                      <a:pt x="145" y="144"/>
                    </a:lnTo>
                    <a:lnTo>
                      <a:pt x="145" y="145"/>
                    </a:lnTo>
                    <a:lnTo>
                      <a:pt x="145" y="146"/>
                    </a:lnTo>
                    <a:lnTo>
                      <a:pt x="144" y="147"/>
                    </a:lnTo>
                    <a:lnTo>
                      <a:pt x="144" y="149"/>
                    </a:lnTo>
                    <a:lnTo>
                      <a:pt x="144" y="150"/>
                    </a:lnTo>
                    <a:lnTo>
                      <a:pt x="144" y="151"/>
                    </a:lnTo>
                    <a:lnTo>
                      <a:pt x="143" y="151"/>
                    </a:lnTo>
                    <a:lnTo>
                      <a:pt x="141" y="157"/>
                    </a:lnTo>
                    <a:lnTo>
                      <a:pt x="141" y="158"/>
                    </a:lnTo>
                    <a:lnTo>
                      <a:pt x="141" y="159"/>
                    </a:lnTo>
                    <a:lnTo>
                      <a:pt x="140" y="159"/>
                    </a:lnTo>
                    <a:lnTo>
                      <a:pt x="139" y="159"/>
                    </a:lnTo>
                    <a:lnTo>
                      <a:pt x="139" y="161"/>
                    </a:lnTo>
                    <a:lnTo>
                      <a:pt x="138" y="161"/>
                    </a:lnTo>
                    <a:lnTo>
                      <a:pt x="136" y="162"/>
                    </a:lnTo>
                    <a:lnTo>
                      <a:pt x="135" y="162"/>
                    </a:lnTo>
                    <a:lnTo>
                      <a:pt x="134" y="162"/>
                    </a:lnTo>
                    <a:lnTo>
                      <a:pt x="134" y="163"/>
                    </a:lnTo>
                    <a:lnTo>
                      <a:pt x="132" y="163"/>
                    </a:lnTo>
                    <a:lnTo>
                      <a:pt x="131" y="163"/>
                    </a:lnTo>
                    <a:lnTo>
                      <a:pt x="130" y="164"/>
                    </a:lnTo>
                    <a:lnTo>
                      <a:pt x="128" y="164"/>
                    </a:lnTo>
                    <a:lnTo>
                      <a:pt x="127" y="164"/>
                    </a:lnTo>
                    <a:lnTo>
                      <a:pt x="126" y="164"/>
                    </a:lnTo>
                    <a:lnTo>
                      <a:pt x="124" y="164"/>
                    </a:lnTo>
                    <a:lnTo>
                      <a:pt x="123" y="164"/>
                    </a:lnTo>
                    <a:lnTo>
                      <a:pt x="122" y="164"/>
                    </a:lnTo>
                    <a:lnTo>
                      <a:pt x="121" y="166"/>
                    </a:lnTo>
                    <a:lnTo>
                      <a:pt x="119" y="166"/>
                    </a:lnTo>
                    <a:lnTo>
                      <a:pt x="118" y="166"/>
                    </a:lnTo>
                    <a:lnTo>
                      <a:pt x="117" y="166"/>
                    </a:lnTo>
                    <a:lnTo>
                      <a:pt x="115" y="166"/>
                    </a:lnTo>
                    <a:lnTo>
                      <a:pt x="114" y="166"/>
                    </a:lnTo>
                    <a:lnTo>
                      <a:pt x="113" y="167"/>
                    </a:lnTo>
                    <a:lnTo>
                      <a:pt x="109" y="166"/>
                    </a:lnTo>
                    <a:lnTo>
                      <a:pt x="107" y="166"/>
                    </a:lnTo>
                    <a:lnTo>
                      <a:pt x="107" y="167"/>
                    </a:lnTo>
                    <a:lnTo>
                      <a:pt x="106" y="167"/>
                    </a:lnTo>
                    <a:lnTo>
                      <a:pt x="106" y="168"/>
                    </a:lnTo>
                    <a:lnTo>
                      <a:pt x="106" y="172"/>
                    </a:lnTo>
                    <a:lnTo>
                      <a:pt x="102" y="174"/>
                    </a:lnTo>
                    <a:lnTo>
                      <a:pt x="98" y="171"/>
                    </a:lnTo>
                    <a:lnTo>
                      <a:pt x="98" y="170"/>
                    </a:lnTo>
                    <a:lnTo>
                      <a:pt x="98" y="168"/>
                    </a:lnTo>
                    <a:lnTo>
                      <a:pt x="97" y="168"/>
                    </a:lnTo>
                    <a:lnTo>
                      <a:pt x="96" y="168"/>
                    </a:lnTo>
                    <a:lnTo>
                      <a:pt x="94" y="168"/>
                    </a:lnTo>
                    <a:lnTo>
                      <a:pt x="93" y="168"/>
                    </a:lnTo>
                    <a:lnTo>
                      <a:pt x="93" y="167"/>
                    </a:lnTo>
                    <a:lnTo>
                      <a:pt x="92" y="167"/>
                    </a:lnTo>
                    <a:lnTo>
                      <a:pt x="90" y="167"/>
                    </a:lnTo>
                    <a:lnTo>
                      <a:pt x="90" y="166"/>
                    </a:lnTo>
                    <a:lnTo>
                      <a:pt x="89" y="166"/>
                    </a:lnTo>
                    <a:lnTo>
                      <a:pt x="89" y="164"/>
                    </a:lnTo>
                    <a:lnTo>
                      <a:pt x="88" y="163"/>
                    </a:lnTo>
                    <a:lnTo>
                      <a:pt x="86" y="163"/>
                    </a:lnTo>
                    <a:lnTo>
                      <a:pt x="86" y="164"/>
                    </a:lnTo>
                    <a:lnTo>
                      <a:pt x="85" y="164"/>
                    </a:lnTo>
                    <a:lnTo>
                      <a:pt x="85" y="166"/>
                    </a:lnTo>
                    <a:lnTo>
                      <a:pt x="84" y="166"/>
                    </a:lnTo>
                    <a:lnTo>
                      <a:pt x="84" y="167"/>
                    </a:lnTo>
                    <a:lnTo>
                      <a:pt x="83" y="167"/>
                    </a:lnTo>
                    <a:lnTo>
                      <a:pt x="83" y="168"/>
                    </a:lnTo>
                    <a:lnTo>
                      <a:pt x="81" y="168"/>
                    </a:lnTo>
                    <a:lnTo>
                      <a:pt x="81" y="171"/>
                    </a:lnTo>
                    <a:lnTo>
                      <a:pt x="80" y="172"/>
                    </a:lnTo>
                    <a:lnTo>
                      <a:pt x="80" y="174"/>
                    </a:lnTo>
                    <a:lnTo>
                      <a:pt x="80" y="175"/>
                    </a:lnTo>
                    <a:lnTo>
                      <a:pt x="81" y="175"/>
                    </a:lnTo>
                    <a:lnTo>
                      <a:pt x="81" y="176"/>
                    </a:lnTo>
                    <a:lnTo>
                      <a:pt x="80" y="176"/>
                    </a:lnTo>
                    <a:lnTo>
                      <a:pt x="80" y="178"/>
                    </a:lnTo>
                    <a:lnTo>
                      <a:pt x="80" y="179"/>
                    </a:lnTo>
                    <a:lnTo>
                      <a:pt x="80" y="180"/>
                    </a:lnTo>
                    <a:lnTo>
                      <a:pt x="80" y="181"/>
                    </a:lnTo>
                    <a:lnTo>
                      <a:pt x="80" y="183"/>
                    </a:lnTo>
                    <a:lnTo>
                      <a:pt x="80" y="184"/>
                    </a:lnTo>
                    <a:lnTo>
                      <a:pt x="80" y="185"/>
                    </a:lnTo>
                    <a:lnTo>
                      <a:pt x="80" y="187"/>
                    </a:lnTo>
                    <a:lnTo>
                      <a:pt x="80" y="188"/>
                    </a:lnTo>
                    <a:lnTo>
                      <a:pt x="80" y="189"/>
                    </a:lnTo>
                    <a:lnTo>
                      <a:pt x="80" y="191"/>
                    </a:lnTo>
                    <a:lnTo>
                      <a:pt x="80" y="192"/>
                    </a:lnTo>
                    <a:lnTo>
                      <a:pt x="80" y="193"/>
                    </a:lnTo>
                    <a:lnTo>
                      <a:pt x="80" y="195"/>
                    </a:lnTo>
                    <a:lnTo>
                      <a:pt x="80" y="196"/>
                    </a:lnTo>
                    <a:lnTo>
                      <a:pt x="75" y="202"/>
                    </a:lnTo>
                    <a:lnTo>
                      <a:pt x="71" y="208"/>
                    </a:lnTo>
                    <a:lnTo>
                      <a:pt x="71" y="209"/>
                    </a:lnTo>
                    <a:lnTo>
                      <a:pt x="72" y="209"/>
                    </a:lnTo>
                    <a:lnTo>
                      <a:pt x="72" y="210"/>
                    </a:lnTo>
                    <a:lnTo>
                      <a:pt x="73" y="210"/>
                    </a:lnTo>
                    <a:lnTo>
                      <a:pt x="73" y="212"/>
                    </a:lnTo>
                    <a:lnTo>
                      <a:pt x="73" y="210"/>
                    </a:lnTo>
                    <a:lnTo>
                      <a:pt x="73" y="212"/>
                    </a:lnTo>
                    <a:lnTo>
                      <a:pt x="77" y="216"/>
                    </a:lnTo>
                    <a:lnTo>
                      <a:pt x="77" y="217"/>
                    </a:lnTo>
                    <a:lnTo>
                      <a:pt x="77" y="218"/>
                    </a:lnTo>
                    <a:lnTo>
                      <a:pt x="79" y="218"/>
                    </a:lnTo>
                    <a:lnTo>
                      <a:pt x="79" y="219"/>
                    </a:lnTo>
                    <a:lnTo>
                      <a:pt x="80" y="219"/>
                    </a:lnTo>
                    <a:lnTo>
                      <a:pt x="80" y="221"/>
                    </a:lnTo>
                    <a:lnTo>
                      <a:pt x="80" y="222"/>
                    </a:lnTo>
                    <a:lnTo>
                      <a:pt x="80" y="223"/>
                    </a:lnTo>
                    <a:lnTo>
                      <a:pt x="80" y="225"/>
                    </a:lnTo>
                    <a:lnTo>
                      <a:pt x="80" y="226"/>
                    </a:lnTo>
                    <a:lnTo>
                      <a:pt x="80" y="227"/>
                    </a:lnTo>
                    <a:lnTo>
                      <a:pt x="79" y="227"/>
                    </a:lnTo>
                    <a:lnTo>
                      <a:pt x="79" y="229"/>
                    </a:lnTo>
                    <a:lnTo>
                      <a:pt x="77" y="229"/>
                    </a:lnTo>
                    <a:lnTo>
                      <a:pt x="77" y="230"/>
                    </a:lnTo>
                    <a:lnTo>
                      <a:pt x="79" y="230"/>
                    </a:lnTo>
                    <a:lnTo>
                      <a:pt x="77" y="230"/>
                    </a:lnTo>
                    <a:lnTo>
                      <a:pt x="77" y="231"/>
                    </a:lnTo>
                    <a:lnTo>
                      <a:pt x="79" y="231"/>
                    </a:lnTo>
                    <a:lnTo>
                      <a:pt x="80" y="231"/>
                    </a:lnTo>
                    <a:lnTo>
                      <a:pt x="80" y="233"/>
                    </a:lnTo>
                    <a:lnTo>
                      <a:pt x="80" y="231"/>
                    </a:lnTo>
                    <a:lnTo>
                      <a:pt x="81" y="231"/>
                    </a:lnTo>
                    <a:lnTo>
                      <a:pt x="81" y="233"/>
                    </a:lnTo>
                    <a:lnTo>
                      <a:pt x="83" y="233"/>
                    </a:lnTo>
                    <a:lnTo>
                      <a:pt x="83" y="234"/>
                    </a:lnTo>
                    <a:lnTo>
                      <a:pt x="83" y="235"/>
                    </a:lnTo>
                    <a:lnTo>
                      <a:pt x="83" y="236"/>
                    </a:lnTo>
                    <a:lnTo>
                      <a:pt x="83" y="238"/>
                    </a:lnTo>
                    <a:lnTo>
                      <a:pt x="84" y="238"/>
                    </a:lnTo>
                    <a:lnTo>
                      <a:pt x="85" y="238"/>
                    </a:lnTo>
                    <a:lnTo>
                      <a:pt x="85" y="239"/>
                    </a:lnTo>
                    <a:lnTo>
                      <a:pt x="86" y="239"/>
                    </a:lnTo>
                    <a:lnTo>
                      <a:pt x="86" y="240"/>
                    </a:lnTo>
                    <a:lnTo>
                      <a:pt x="88" y="240"/>
                    </a:lnTo>
                    <a:lnTo>
                      <a:pt x="88" y="242"/>
                    </a:lnTo>
                    <a:lnTo>
                      <a:pt x="88" y="243"/>
                    </a:lnTo>
                    <a:lnTo>
                      <a:pt x="89" y="243"/>
                    </a:lnTo>
                    <a:lnTo>
                      <a:pt x="88" y="243"/>
                    </a:lnTo>
                    <a:lnTo>
                      <a:pt x="88" y="244"/>
                    </a:lnTo>
                    <a:lnTo>
                      <a:pt x="88" y="246"/>
                    </a:lnTo>
                    <a:lnTo>
                      <a:pt x="89" y="246"/>
                    </a:lnTo>
                    <a:lnTo>
                      <a:pt x="89" y="247"/>
                    </a:lnTo>
                    <a:lnTo>
                      <a:pt x="89" y="246"/>
                    </a:lnTo>
                    <a:lnTo>
                      <a:pt x="88" y="246"/>
                    </a:lnTo>
                    <a:lnTo>
                      <a:pt x="88" y="247"/>
                    </a:lnTo>
                    <a:lnTo>
                      <a:pt x="86" y="247"/>
                    </a:lnTo>
                    <a:lnTo>
                      <a:pt x="85" y="247"/>
                    </a:lnTo>
                    <a:lnTo>
                      <a:pt x="84" y="247"/>
                    </a:lnTo>
                    <a:lnTo>
                      <a:pt x="84" y="246"/>
                    </a:lnTo>
                    <a:lnTo>
                      <a:pt x="83" y="246"/>
                    </a:lnTo>
                    <a:lnTo>
                      <a:pt x="84" y="246"/>
                    </a:lnTo>
                    <a:lnTo>
                      <a:pt x="83" y="244"/>
                    </a:lnTo>
                    <a:lnTo>
                      <a:pt x="83" y="243"/>
                    </a:lnTo>
                    <a:lnTo>
                      <a:pt x="83" y="244"/>
                    </a:lnTo>
                    <a:lnTo>
                      <a:pt x="81" y="244"/>
                    </a:lnTo>
                    <a:lnTo>
                      <a:pt x="81" y="243"/>
                    </a:lnTo>
                    <a:lnTo>
                      <a:pt x="80" y="243"/>
                    </a:lnTo>
                    <a:lnTo>
                      <a:pt x="79" y="243"/>
                    </a:lnTo>
                    <a:lnTo>
                      <a:pt x="79" y="242"/>
                    </a:lnTo>
                    <a:lnTo>
                      <a:pt x="77" y="242"/>
                    </a:lnTo>
                    <a:lnTo>
                      <a:pt x="76" y="242"/>
                    </a:lnTo>
                    <a:lnTo>
                      <a:pt x="76" y="243"/>
                    </a:lnTo>
                    <a:lnTo>
                      <a:pt x="75" y="243"/>
                    </a:lnTo>
                    <a:lnTo>
                      <a:pt x="75" y="244"/>
                    </a:lnTo>
                    <a:lnTo>
                      <a:pt x="75" y="243"/>
                    </a:lnTo>
                    <a:lnTo>
                      <a:pt x="73" y="243"/>
                    </a:lnTo>
                    <a:lnTo>
                      <a:pt x="73" y="244"/>
                    </a:lnTo>
                    <a:lnTo>
                      <a:pt x="72" y="244"/>
                    </a:lnTo>
                    <a:lnTo>
                      <a:pt x="71" y="244"/>
                    </a:lnTo>
                    <a:lnTo>
                      <a:pt x="71" y="246"/>
                    </a:lnTo>
                    <a:lnTo>
                      <a:pt x="71" y="244"/>
                    </a:lnTo>
                    <a:lnTo>
                      <a:pt x="71" y="246"/>
                    </a:lnTo>
                    <a:lnTo>
                      <a:pt x="69" y="246"/>
                    </a:lnTo>
                    <a:lnTo>
                      <a:pt x="68" y="246"/>
                    </a:lnTo>
                    <a:lnTo>
                      <a:pt x="68" y="247"/>
                    </a:lnTo>
                    <a:lnTo>
                      <a:pt x="68" y="246"/>
                    </a:lnTo>
                    <a:lnTo>
                      <a:pt x="67" y="246"/>
                    </a:lnTo>
                    <a:lnTo>
                      <a:pt x="67" y="247"/>
                    </a:lnTo>
                    <a:lnTo>
                      <a:pt x="66" y="247"/>
                    </a:lnTo>
                    <a:lnTo>
                      <a:pt x="66" y="248"/>
                    </a:lnTo>
                    <a:lnTo>
                      <a:pt x="64" y="248"/>
                    </a:lnTo>
                    <a:lnTo>
                      <a:pt x="64" y="250"/>
                    </a:lnTo>
                    <a:lnTo>
                      <a:pt x="64" y="251"/>
                    </a:lnTo>
                    <a:lnTo>
                      <a:pt x="63" y="251"/>
                    </a:lnTo>
                    <a:lnTo>
                      <a:pt x="64" y="251"/>
                    </a:lnTo>
                    <a:lnTo>
                      <a:pt x="63" y="251"/>
                    </a:lnTo>
                    <a:lnTo>
                      <a:pt x="63" y="252"/>
                    </a:lnTo>
                    <a:lnTo>
                      <a:pt x="63" y="251"/>
                    </a:lnTo>
                    <a:lnTo>
                      <a:pt x="63" y="252"/>
                    </a:lnTo>
                    <a:lnTo>
                      <a:pt x="62" y="252"/>
                    </a:lnTo>
                    <a:lnTo>
                      <a:pt x="62" y="253"/>
                    </a:lnTo>
                    <a:lnTo>
                      <a:pt x="60" y="253"/>
                    </a:lnTo>
                    <a:lnTo>
                      <a:pt x="59" y="253"/>
                    </a:lnTo>
                    <a:lnTo>
                      <a:pt x="58" y="253"/>
                    </a:lnTo>
                    <a:lnTo>
                      <a:pt x="58" y="255"/>
                    </a:lnTo>
                    <a:lnTo>
                      <a:pt x="56" y="255"/>
                    </a:lnTo>
                    <a:lnTo>
                      <a:pt x="56" y="253"/>
                    </a:lnTo>
                    <a:lnTo>
                      <a:pt x="55" y="253"/>
                    </a:lnTo>
                    <a:lnTo>
                      <a:pt x="55" y="255"/>
                    </a:lnTo>
                    <a:lnTo>
                      <a:pt x="55" y="253"/>
                    </a:lnTo>
                    <a:lnTo>
                      <a:pt x="55" y="255"/>
                    </a:lnTo>
                    <a:lnTo>
                      <a:pt x="54" y="255"/>
                    </a:lnTo>
                    <a:lnTo>
                      <a:pt x="52" y="255"/>
                    </a:lnTo>
                    <a:lnTo>
                      <a:pt x="52" y="253"/>
                    </a:lnTo>
                    <a:lnTo>
                      <a:pt x="51" y="253"/>
                    </a:lnTo>
                    <a:lnTo>
                      <a:pt x="50" y="253"/>
                    </a:lnTo>
                    <a:lnTo>
                      <a:pt x="49" y="253"/>
                    </a:lnTo>
                    <a:lnTo>
                      <a:pt x="47" y="253"/>
                    </a:lnTo>
                    <a:lnTo>
                      <a:pt x="46" y="253"/>
                    </a:lnTo>
                    <a:lnTo>
                      <a:pt x="45" y="253"/>
                    </a:lnTo>
                    <a:lnTo>
                      <a:pt x="45" y="252"/>
                    </a:lnTo>
                    <a:lnTo>
                      <a:pt x="45" y="253"/>
                    </a:lnTo>
                    <a:lnTo>
                      <a:pt x="43" y="252"/>
                    </a:lnTo>
                    <a:lnTo>
                      <a:pt x="42" y="252"/>
                    </a:lnTo>
                    <a:lnTo>
                      <a:pt x="42" y="253"/>
                    </a:lnTo>
                    <a:lnTo>
                      <a:pt x="41" y="253"/>
                    </a:lnTo>
                    <a:lnTo>
                      <a:pt x="41" y="252"/>
                    </a:lnTo>
                    <a:lnTo>
                      <a:pt x="41" y="251"/>
                    </a:lnTo>
                    <a:lnTo>
                      <a:pt x="39" y="251"/>
                    </a:lnTo>
                    <a:lnTo>
                      <a:pt x="39" y="250"/>
                    </a:lnTo>
                    <a:lnTo>
                      <a:pt x="39" y="248"/>
                    </a:lnTo>
                    <a:lnTo>
                      <a:pt x="38" y="247"/>
                    </a:lnTo>
                    <a:lnTo>
                      <a:pt x="39" y="247"/>
                    </a:lnTo>
                    <a:lnTo>
                      <a:pt x="39" y="246"/>
                    </a:lnTo>
                    <a:lnTo>
                      <a:pt x="39" y="244"/>
                    </a:lnTo>
                    <a:lnTo>
                      <a:pt x="39" y="243"/>
                    </a:lnTo>
                    <a:lnTo>
                      <a:pt x="39" y="242"/>
                    </a:lnTo>
                    <a:lnTo>
                      <a:pt x="39" y="240"/>
                    </a:lnTo>
                    <a:lnTo>
                      <a:pt x="39" y="239"/>
                    </a:lnTo>
                    <a:lnTo>
                      <a:pt x="39" y="238"/>
                    </a:lnTo>
                    <a:lnTo>
                      <a:pt x="39" y="236"/>
                    </a:lnTo>
                    <a:lnTo>
                      <a:pt x="38" y="236"/>
                    </a:lnTo>
                    <a:lnTo>
                      <a:pt x="38" y="235"/>
                    </a:lnTo>
                    <a:lnTo>
                      <a:pt x="38" y="234"/>
                    </a:lnTo>
                    <a:lnTo>
                      <a:pt x="38" y="233"/>
                    </a:lnTo>
                    <a:lnTo>
                      <a:pt x="38" y="231"/>
                    </a:lnTo>
                    <a:lnTo>
                      <a:pt x="38" y="230"/>
                    </a:lnTo>
                    <a:lnTo>
                      <a:pt x="38" y="229"/>
                    </a:lnTo>
                    <a:lnTo>
                      <a:pt x="38" y="227"/>
                    </a:lnTo>
                    <a:lnTo>
                      <a:pt x="38" y="226"/>
                    </a:lnTo>
                    <a:lnTo>
                      <a:pt x="39" y="226"/>
                    </a:lnTo>
                    <a:lnTo>
                      <a:pt x="39" y="225"/>
                    </a:lnTo>
                    <a:lnTo>
                      <a:pt x="41" y="225"/>
                    </a:lnTo>
                    <a:lnTo>
                      <a:pt x="41" y="223"/>
                    </a:lnTo>
                    <a:lnTo>
                      <a:pt x="41" y="222"/>
                    </a:lnTo>
                    <a:lnTo>
                      <a:pt x="41" y="221"/>
                    </a:lnTo>
                    <a:lnTo>
                      <a:pt x="39" y="221"/>
                    </a:lnTo>
                    <a:lnTo>
                      <a:pt x="39" y="219"/>
                    </a:lnTo>
                    <a:lnTo>
                      <a:pt x="39" y="218"/>
                    </a:lnTo>
                    <a:lnTo>
                      <a:pt x="38" y="218"/>
                    </a:lnTo>
                    <a:lnTo>
                      <a:pt x="38" y="217"/>
                    </a:lnTo>
                    <a:lnTo>
                      <a:pt x="38" y="216"/>
                    </a:lnTo>
                    <a:lnTo>
                      <a:pt x="37" y="216"/>
                    </a:lnTo>
                    <a:lnTo>
                      <a:pt x="37" y="214"/>
                    </a:lnTo>
                    <a:lnTo>
                      <a:pt x="35" y="214"/>
                    </a:lnTo>
                    <a:lnTo>
                      <a:pt x="35" y="213"/>
                    </a:lnTo>
                    <a:lnTo>
                      <a:pt x="34" y="213"/>
                    </a:lnTo>
                    <a:lnTo>
                      <a:pt x="34" y="212"/>
                    </a:lnTo>
                    <a:lnTo>
                      <a:pt x="34" y="210"/>
                    </a:lnTo>
                    <a:lnTo>
                      <a:pt x="26" y="198"/>
                    </a:lnTo>
                    <a:lnTo>
                      <a:pt x="22" y="193"/>
                    </a:lnTo>
                    <a:lnTo>
                      <a:pt x="16" y="181"/>
                    </a:lnTo>
                    <a:lnTo>
                      <a:pt x="14" y="180"/>
                    </a:lnTo>
                    <a:lnTo>
                      <a:pt x="13" y="175"/>
                    </a:lnTo>
                    <a:lnTo>
                      <a:pt x="8" y="168"/>
                    </a:lnTo>
                    <a:lnTo>
                      <a:pt x="5" y="167"/>
                    </a:lnTo>
                    <a:lnTo>
                      <a:pt x="5" y="166"/>
                    </a:lnTo>
                    <a:lnTo>
                      <a:pt x="3" y="164"/>
                    </a:lnTo>
                    <a:lnTo>
                      <a:pt x="3" y="157"/>
                    </a:lnTo>
                    <a:lnTo>
                      <a:pt x="0" y="155"/>
                    </a:lnTo>
                    <a:lnTo>
                      <a:pt x="0" y="154"/>
                    </a:lnTo>
                    <a:lnTo>
                      <a:pt x="0" y="15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0" name="Freeform 47">
                <a:extLst>
                  <a:ext uri="{FF2B5EF4-FFF2-40B4-BE49-F238E27FC236}">
                    <a16:creationId xmlns:a16="http://schemas.microsoft.com/office/drawing/2014/main" id="{71719567-07ED-934F-62B2-5BF6DAEC012E}"/>
                  </a:ext>
                </a:extLst>
              </p:cNvPr>
              <p:cNvSpPr>
                <a:spLocks/>
              </p:cNvSpPr>
              <p:nvPr/>
            </p:nvSpPr>
            <p:spPr bwMode="auto">
              <a:xfrm>
                <a:off x="3310" y="425"/>
                <a:ext cx="552" cy="311"/>
              </a:xfrm>
              <a:custGeom>
                <a:avLst/>
                <a:gdLst>
                  <a:gd name="T0" fmla="*/ 122 w 552"/>
                  <a:gd name="T1" fmla="*/ 270 h 311"/>
                  <a:gd name="T2" fmla="*/ 118 w 552"/>
                  <a:gd name="T3" fmla="*/ 304 h 311"/>
                  <a:gd name="T4" fmla="*/ 109 w 552"/>
                  <a:gd name="T5" fmla="*/ 300 h 311"/>
                  <a:gd name="T6" fmla="*/ 93 w 552"/>
                  <a:gd name="T7" fmla="*/ 292 h 311"/>
                  <a:gd name="T8" fmla="*/ 79 w 552"/>
                  <a:gd name="T9" fmla="*/ 281 h 311"/>
                  <a:gd name="T10" fmla="*/ 68 w 552"/>
                  <a:gd name="T11" fmla="*/ 265 h 311"/>
                  <a:gd name="T12" fmla="*/ 68 w 552"/>
                  <a:gd name="T13" fmla="*/ 247 h 311"/>
                  <a:gd name="T14" fmla="*/ 48 w 552"/>
                  <a:gd name="T15" fmla="*/ 245 h 311"/>
                  <a:gd name="T16" fmla="*/ 38 w 552"/>
                  <a:gd name="T17" fmla="*/ 230 h 311"/>
                  <a:gd name="T18" fmla="*/ 26 w 552"/>
                  <a:gd name="T19" fmla="*/ 215 h 311"/>
                  <a:gd name="T20" fmla="*/ 8 w 552"/>
                  <a:gd name="T21" fmla="*/ 203 h 311"/>
                  <a:gd name="T22" fmla="*/ 1 w 552"/>
                  <a:gd name="T23" fmla="*/ 182 h 311"/>
                  <a:gd name="T24" fmla="*/ 4 w 552"/>
                  <a:gd name="T25" fmla="*/ 154 h 311"/>
                  <a:gd name="T26" fmla="*/ 18 w 552"/>
                  <a:gd name="T27" fmla="*/ 138 h 311"/>
                  <a:gd name="T28" fmla="*/ 26 w 552"/>
                  <a:gd name="T29" fmla="*/ 121 h 311"/>
                  <a:gd name="T30" fmla="*/ 39 w 552"/>
                  <a:gd name="T31" fmla="*/ 108 h 311"/>
                  <a:gd name="T32" fmla="*/ 43 w 552"/>
                  <a:gd name="T33" fmla="*/ 82 h 311"/>
                  <a:gd name="T34" fmla="*/ 48 w 552"/>
                  <a:gd name="T35" fmla="*/ 57 h 311"/>
                  <a:gd name="T36" fmla="*/ 89 w 552"/>
                  <a:gd name="T37" fmla="*/ 65 h 311"/>
                  <a:gd name="T38" fmla="*/ 174 w 552"/>
                  <a:gd name="T39" fmla="*/ 59 h 311"/>
                  <a:gd name="T40" fmla="*/ 219 w 552"/>
                  <a:gd name="T41" fmla="*/ 61 h 311"/>
                  <a:gd name="T42" fmla="*/ 238 w 552"/>
                  <a:gd name="T43" fmla="*/ 72 h 311"/>
                  <a:gd name="T44" fmla="*/ 263 w 552"/>
                  <a:gd name="T45" fmla="*/ 59 h 311"/>
                  <a:gd name="T46" fmla="*/ 298 w 552"/>
                  <a:gd name="T47" fmla="*/ 62 h 311"/>
                  <a:gd name="T48" fmla="*/ 312 w 552"/>
                  <a:gd name="T49" fmla="*/ 70 h 311"/>
                  <a:gd name="T50" fmla="*/ 326 w 552"/>
                  <a:gd name="T51" fmla="*/ 86 h 311"/>
                  <a:gd name="T52" fmla="*/ 339 w 552"/>
                  <a:gd name="T53" fmla="*/ 82 h 311"/>
                  <a:gd name="T54" fmla="*/ 351 w 552"/>
                  <a:gd name="T55" fmla="*/ 66 h 311"/>
                  <a:gd name="T56" fmla="*/ 363 w 552"/>
                  <a:gd name="T57" fmla="*/ 65 h 311"/>
                  <a:gd name="T58" fmla="*/ 378 w 552"/>
                  <a:gd name="T59" fmla="*/ 50 h 311"/>
                  <a:gd name="T60" fmla="*/ 391 w 552"/>
                  <a:gd name="T61" fmla="*/ 33 h 311"/>
                  <a:gd name="T62" fmla="*/ 407 w 552"/>
                  <a:gd name="T63" fmla="*/ 19 h 311"/>
                  <a:gd name="T64" fmla="*/ 416 w 552"/>
                  <a:gd name="T65" fmla="*/ 37 h 311"/>
                  <a:gd name="T66" fmla="*/ 442 w 552"/>
                  <a:gd name="T67" fmla="*/ 20 h 311"/>
                  <a:gd name="T68" fmla="*/ 458 w 552"/>
                  <a:gd name="T69" fmla="*/ 4 h 311"/>
                  <a:gd name="T70" fmla="*/ 491 w 552"/>
                  <a:gd name="T71" fmla="*/ 24 h 311"/>
                  <a:gd name="T72" fmla="*/ 514 w 552"/>
                  <a:gd name="T73" fmla="*/ 32 h 311"/>
                  <a:gd name="T74" fmla="*/ 535 w 552"/>
                  <a:gd name="T75" fmla="*/ 23 h 311"/>
                  <a:gd name="T76" fmla="*/ 548 w 552"/>
                  <a:gd name="T77" fmla="*/ 41 h 311"/>
                  <a:gd name="T78" fmla="*/ 538 w 552"/>
                  <a:gd name="T79" fmla="*/ 79 h 311"/>
                  <a:gd name="T80" fmla="*/ 534 w 552"/>
                  <a:gd name="T81" fmla="*/ 97 h 311"/>
                  <a:gd name="T82" fmla="*/ 531 w 552"/>
                  <a:gd name="T83" fmla="*/ 121 h 311"/>
                  <a:gd name="T84" fmla="*/ 520 w 552"/>
                  <a:gd name="T85" fmla="*/ 138 h 311"/>
                  <a:gd name="T86" fmla="*/ 513 w 552"/>
                  <a:gd name="T87" fmla="*/ 158 h 311"/>
                  <a:gd name="T88" fmla="*/ 491 w 552"/>
                  <a:gd name="T89" fmla="*/ 172 h 311"/>
                  <a:gd name="T90" fmla="*/ 471 w 552"/>
                  <a:gd name="T91" fmla="*/ 177 h 311"/>
                  <a:gd name="T92" fmla="*/ 452 w 552"/>
                  <a:gd name="T93" fmla="*/ 188 h 311"/>
                  <a:gd name="T94" fmla="*/ 436 w 552"/>
                  <a:gd name="T95" fmla="*/ 188 h 311"/>
                  <a:gd name="T96" fmla="*/ 412 w 552"/>
                  <a:gd name="T97" fmla="*/ 190 h 311"/>
                  <a:gd name="T98" fmla="*/ 387 w 552"/>
                  <a:gd name="T99" fmla="*/ 199 h 311"/>
                  <a:gd name="T100" fmla="*/ 367 w 552"/>
                  <a:gd name="T101" fmla="*/ 195 h 311"/>
                  <a:gd name="T102" fmla="*/ 352 w 552"/>
                  <a:gd name="T103" fmla="*/ 210 h 311"/>
                  <a:gd name="T104" fmla="*/ 330 w 552"/>
                  <a:gd name="T105" fmla="*/ 214 h 311"/>
                  <a:gd name="T106" fmla="*/ 306 w 552"/>
                  <a:gd name="T107" fmla="*/ 224 h 311"/>
                  <a:gd name="T108" fmla="*/ 300 w 552"/>
                  <a:gd name="T109" fmla="*/ 216 h 311"/>
                  <a:gd name="T110" fmla="*/ 293 w 552"/>
                  <a:gd name="T111" fmla="*/ 195 h 311"/>
                  <a:gd name="T112" fmla="*/ 281 w 552"/>
                  <a:gd name="T113" fmla="*/ 184 h 311"/>
                  <a:gd name="T114" fmla="*/ 266 w 552"/>
                  <a:gd name="T115" fmla="*/ 192 h 311"/>
                  <a:gd name="T116" fmla="*/ 246 w 552"/>
                  <a:gd name="T117" fmla="*/ 205 h 311"/>
                  <a:gd name="T118" fmla="*/ 225 w 552"/>
                  <a:gd name="T119" fmla="*/ 237 h 311"/>
                  <a:gd name="T120" fmla="*/ 223 w 552"/>
                  <a:gd name="T121" fmla="*/ 224 h 311"/>
                  <a:gd name="T122" fmla="*/ 196 w 552"/>
                  <a:gd name="T123" fmla="*/ 22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52" h="311">
                    <a:moveTo>
                      <a:pt x="173" y="236"/>
                    </a:moveTo>
                    <a:lnTo>
                      <a:pt x="171" y="236"/>
                    </a:lnTo>
                    <a:lnTo>
                      <a:pt x="170" y="236"/>
                    </a:lnTo>
                    <a:lnTo>
                      <a:pt x="169" y="237"/>
                    </a:lnTo>
                    <a:lnTo>
                      <a:pt x="166" y="239"/>
                    </a:lnTo>
                    <a:lnTo>
                      <a:pt x="165" y="239"/>
                    </a:lnTo>
                    <a:lnTo>
                      <a:pt x="164" y="239"/>
                    </a:lnTo>
                    <a:lnTo>
                      <a:pt x="162" y="240"/>
                    </a:lnTo>
                    <a:lnTo>
                      <a:pt x="158" y="241"/>
                    </a:lnTo>
                    <a:lnTo>
                      <a:pt x="156" y="243"/>
                    </a:lnTo>
                    <a:lnTo>
                      <a:pt x="154" y="245"/>
                    </a:lnTo>
                    <a:lnTo>
                      <a:pt x="153" y="247"/>
                    </a:lnTo>
                    <a:lnTo>
                      <a:pt x="152" y="247"/>
                    </a:lnTo>
                    <a:lnTo>
                      <a:pt x="151" y="248"/>
                    </a:lnTo>
                    <a:lnTo>
                      <a:pt x="149" y="249"/>
                    </a:lnTo>
                    <a:lnTo>
                      <a:pt x="145" y="254"/>
                    </a:lnTo>
                    <a:lnTo>
                      <a:pt x="145" y="256"/>
                    </a:lnTo>
                    <a:lnTo>
                      <a:pt x="141" y="261"/>
                    </a:lnTo>
                    <a:lnTo>
                      <a:pt x="140" y="264"/>
                    </a:lnTo>
                    <a:lnTo>
                      <a:pt x="136" y="264"/>
                    </a:lnTo>
                    <a:lnTo>
                      <a:pt x="135" y="265"/>
                    </a:lnTo>
                    <a:lnTo>
                      <a:pt x="132" y="266"/>
                    </a:lnTo>
                    <a:lnTo>
                      <a:pt x="131" y="266"/>
                    </a:lnTo>
                    <a:lnTo>
                      <a:pt x="127" y="267"/>
                    </a:lnTo>
                    <a:lnTo>
                      <a:pt x="124" y="269"/>
                    </a:lnTo>
                    <a:lnTo>
                      <a:pt x="122" y="270"/>
                    </a:lnTo>
                    <a:lnTo>
                      <a:pt x="119" y="270"/>
                    </a:lnTo>
                    <a:lnTo>
                      <a:pt x="118" y="270"/>
                    </a:lnTo>
                    <a:lnTo>
                      <a:pt x="118" y="271"/>
                    </a:lnTo>
                    <a:lnTo>
                      <a:pt x="116" y="271"/>
                    </a:lnTo>
                    <a:lnTo>
                      <a:pt x="116" y="273"/>
                    </a:lnTo>
                    <a:lnTo>
                      <a:pt x="116" y="274"/>
                    </a:lnTo>
                    <a:lnTo>
                      <a:pt x="116" y="275"/>
                    </a:lnTo>
                    <a:lnTo>
                      <a:pt x="116" y="279"/>
                    </a:lnTo>
                    <a:lnTo>
                      <a:pt x="119" y="281"/>
                    </a:lnTo>
                    <a:lnTo>
                      <a:pt x="120" y="283"/>
                    </a:lnTo>
                    <a:lnTo>
                      <a:pt x="122" y="285"/>
                    </a:lnTo>
                    <a:lnTo>
                      <a:pt x="123" y="287"/>
                    </a:lnTo>
                    <a:lnTo>
                      <a:pt x="124" y="290"/>
                    </a:lnTo>
                    <a:lnTo>
                      <a:pt x="124" y="291"/>
                    </a:lnTo>
                    <a:lnTo>
                      <a:pt x="124" y="294"/>
                    </a:lnTo>
                    <a:lnTo>
                      <a:pt x="123" y="295"/>
                    </a:lnTo>
                    <a:lnTo>
                      <a:pt x="123" y="296"/>
                    </a:lnTo>
                    <a:lnTo>
                      <a:pt x="123" y="298"/>
                    </a:lnTo>
                    <a:lnTo>
                      <a:pt x="122" y="299"/>
                    </a:lnTo>
                    <a:lnTo>
                      <a:pt x="120" y="300"/>
                    </a:lnTo>
                    <a:lnTo>
                      <a:pt x="119" y="300"/>
                    </a:lnTo>
                    <a:lnTo>
                      <a:pt x="119" y="302"/>
                    </a:lnTo>
                    <a:lnTo>
                      <a:pt x="120" y="302"/>
                    </a:lnTo>
                    <a:lnTo>
                      <a:pt x="120" y="303"/>
                    </a:lnTo>
                    <a:lnTo>
                      <a:pt x="119" y="304"/>
                    </a:lnTo>
                    <a:lnTo>
                      <a:pt x="118" y="304"/>
                    </a:lnTo>
                    <a:lnTo>
                      <a:pt x="116" y="304"/>
                    </a:lnTo>
                    <a:lnTo>
                      <a:pt x="116" y="305"/>
                    </a:lnTo>
                    <a:lnTo>
                      <a:pt x="118" y="305"/>
                    </a:lnTo>
                    <a:lnTo>
                      <a:pt x="118" y="307"/>
                    </a:lnTo>
                    <a:lnTo>
                      <a:pt x="116" y="307"/>
                    </a:lnTo>
                    <a:lnTo>
                      <a:pt x="115" y="307"/>
                    </a:lnTo>
                    <a:lnTo>
                      <a:pt x="114" y="307"/>
                    </a:lnTo>
                    <a:lnTo>
                      <a:pt x="114" y="308"/>
                    </a:lnTo>
                    <a:lnTo>
                      <a:pt x="114" y="309"/>
                    </a:lnTo>
                    <a:lnTo>
                      <a:pt x="114" y="308"/>
                    </a:lnTo>
                    <a:lnTo>
                      <a:pt x="113" y="308"/>
                    </a:lnTo>
                    <a:lnTo>
                      <a:pt x="111" y="308"/>
                    </a:lnTo>
                    <a:lnTo>
                      <a:pt x="111" y="309"/>
                    </a:lnTo>
                    <a:lnTo>
                      <a:pt x="113" y="309"/>
                    </a:lnTo>
                    <a:lnTo>
                      <a:pt x="113" y="311"/>
                    </a:lnTo>
                    <a:lnTo>
                      <a:pt x="111" y="311"/>
                    </a:lnTo>
                    <a:lnTo>
                      <a:pt x="111" y="309"/>
                    </a:lnTo>
                    <a:lnTo>
                      <a:pt x="110" y="309"/>
                    </a:lnTo>
                    <a:lnTo>
                      <a:pt x="109" y="309"/>
                    </a:lnTo>
                    <a:lnTo>
                      <a:pt x="109" y="308"/>
                    </a:lnTo>
                    <a:lnTo>
                      <a:pt x="109" y="307"/>
                    </a:lnTo>
                    <a:lnTo>
                      <a:pt x="109" y="305"/>
                    </a:lnTo>
                    <a:lnTo>
                      <a:pt x="109" y="304"/>
                    </a:lnTo>
                    <a:lnTo>
                      <a:pt x="109" y="303"/>
                    </a:lnTo>
                    <a:lnTo>
                      <a:pt x="109" y="302"/>
                    </a:lnTo>
                    <a:lnTo>
                      <a:pt x="109" y="300"/>
                    </a:lnTo>
                    <a:lnTo>
                      <a:pt x="107" y="300"/>
                    </a:lnTo>
                    <a:lnTo>
                      <a:pt x="106" y="300"/>
                    </a:lnTo>
                    <a:lnTo>
                      <a:pt x="106" y="299"/>
                    </a:lnTo>
                    <a:lnTo>
                      <a:pt x="106" y="298"/>
                    </a:lnTo>
                    <a:lnTo>
                      <a:pt x="105" y="298"/>
                    </a:lnTo>
                    <a:lnTo>
                      <a:pt x="103" y="298"/>
                    </a:lnTo>
                    <a:lnTo>
                      <a:pt x="103" y="296"/>
                    </a:lnTo>
                    <a:lnTo>
                      <a:pt x="103" y="295"/>
                    </a:lnTo>
                    <a:lnTo>
                      <a:pt x="105" y="294"/>
                    </a:lnTo>
                    <a:lnTo>
                      <a:pt x="103" y="294"/>
                    </a:lnTo>
                    <a:lnTo>
                      <a:pt x="103" y="292"/>
                    </a:lnTo>
                    <a:lnTo>
                      <a:pt x="102" y="292"/>
                    </a:lnTo>
                    <a:lnTo>
                      <a:pt x="102" y="294"/>
                    </a:lnTo>
                    <a:lnTo>
                      <a:pt x="103" y="294"/>
                    </a:lnTo>
                    <a:lnTo>
                      <a:pt x="103" y="295"/>
                    </a:lnTo>
                    <a:lnTo>
                      <a:pt x="102" y="295"/>
                    </a:lnTo>
                    <a:lnTo>
                      <a:pt x="101" y="294"/>
                    </a:lnTo>
                    <a:lnTo>
                      <a:pt x="99" y="294"/>
                    </a:lnTo>
                    <a:lnTo>
                      <a:pt x="98" y="294"/>
                    </a:lnTo>
                    <a:lnTo>
                      <a:pt x="97" y="294"/>
                    </a:lnTo>
                    <a:lnTo>
                      <a:pt x="97" y="292"/>
                    </a:lnTo>
                    <a:lnTo>
                      <a:pt x="96" y="292"/>
                    </a:lnTo>
                    <a:lnTo>
                      <a:pt x="96" y="294"/>
                    </a:lnTo>
                    <a:lnTo>
                      <a:pt x="94" y="294"/>
                    </a:lnTo>
                    <a:lnTo>
                      <a:pt x="93" y="294"/>
                    </a:lnTo>
                    <a:lnTo>
                      <a:pt x="93" y="292"/>
                    </a:lnTo>
                    <a:lnTo>
                      <a:pt x="92" y="292"/>
                    </a:lnTo>
                    <a:lnTo>
                      <a:pt x="90" y="292"/>
                    </a:lnTo>
                    <a:lnTo>
                      <a:pt x="89" y="292"/>
                    </a:lnTo>
                    <a:lnTo>
                      <a:pt x="89" y="291"/>
                    </a:lnTo>
                    <a:lnTo>
                      <a:pt x="88" y="291"/>
                    </a:lnTo>
                    <a:lnTo>
                      <a:pt x="86" y="291"/>
                    </a:lnTo>
                    <a:lnTo>
                      <a:pt x="85" y="291"/>
                    </a:lnTo>
                    <a:lnTo>
                      <a:pt x="84" y="291"/>
                    </a:lnTo>
                    <a:lnTo>
                      <a:pt x="85" y="290"/>
                    </a:lnTo>
                    <a:lnTo>
                      <a:pt x="85" y="288"/>
                    </a:lnTo>
                    <a:lnTo>
                      <a:pt x="84" y="287"/>
                    </a:lnTo>
                    <a:lnTo>
                      <a:pt x="82" y="287"/>
                    </a:lnTo>
                    <a:lnTo>
                      <a:pt x="81" y="286"/>
                    </a:lnTo>
                    <a:lnTo>
                      <a:pt x="80" y="286"/>
                    </a:lnTo>
                    <a:lnTo>
                      <a:pt x="80" y="287"/>
                    </a:lnTo>
                    <a:lnTo>
                      <a:pt x="79" y="287"/>
                    </a:lnTo>
                    <a:lnTo>
                      <a:pt x="79" y="286"/>
                    </a:lnTo>
                    <a:lnTo>
                      <a:pt x="77" y="286"/>
                    </a:lnTo>
                    <a:lnTo>
                      <a:pt x="76" y="285"/>
                    </a:lnTo>
                    <a:lnTo>
                      <a:pt x="77" y="285"/>
                    </a:lnTo>
                    <a:lnTo>
                      <a:pt x="79" y="285"/>
                    </a:lnTo>
                    <a:lnTo>
                      <a:pt x="79" y="283"/>
                    </a:lnTo>
                    <a:lnTo>
                      <a:pt x="77" y="283"/>
                    </a:lnTo>
                    <a:lnTo>
                      <a:pt x="77" y="282"/>
                    </a:lnTo>
                    <a:lnTo>
                      <a:pt x="79" y="282"/>
                    </a:lnTo>
                    <a:lnTo>
                      <a:pt x="79" y="281"/>
                    </a:lnTo>
                    <a:lnTo>
                      <a:pt x="79" y="279"/>
                    </a:lnTo>
                    <a:lnTo>
                      <a:pt x="77" y="279"/>
                    </a:lnTo>
                    <a:lnTo>
                      <a:pt x="77" y="278"/>
                    </a:lnTo>
                    <a:lnTo>
                      <a:pt x="76" y="278"/>
                    </a:lnTo>
                    <a:lnTo>
                      <a:pt x="76" y="277"/>
                    </a:lnTo>
                    <a:lnTo>
                      <a:pt x="75" y="275"/>
                    </a:lnTo>
                    <a:lnTo>
                      <a:pt x="73" y="275"/>
                    </a:lnTo>
                    <a:lnTo>
                      <a:pt x="72" y="275"/>
                    </a:lnTo>
                    <a:lnTo>
                      <a:pt x="71" y="275"/>
                    </a:lnTo>
                    <a:lnTo>
                      <a:pt x="71" y="274"/>
                    </a:lnTo>
                    <a:lnTo>
                      <a:pt x="69" y="274"/>
                    </a:lnTo>
                    <a:lnTo>
                      <a:pt x="68" y="274"/>
                    </a:lnTo>
                    <a:lnTo>
                      <a:pt x="68" y="273"/>
                    </a:lnTo>
                    <a:lnTo>
                      <a:pt x="67" y="273"/>
                    </a:lnTo>
                    <a:lnTo>
                      <a:pt x="67" y="271"/>
                    </a:lnTo>
                    <a:lnTo>
                      <a:pt x="65" y="271"/>
                    </a:lnTo>
                    <a:lnTo>
                      <a:pt x="65" y="270"/>
                    </a:lnTo>
                    <a:lnTo>
                      <a:pt x="65" y="269"/>
                    </a:lnTo>
                    <a:lnTo>
                      <a:pt x="64" y="269"/>
                    </a:lnTo>
                    <a:lnTo>
                      <a:pt x="64" y="267"/>
                    </a:lnTo>
                    <a:lnTo>
                      <a:pt x="64" y="266"/>
                    </a:lnTo>
                    <a:lnTo>
                      <a:pt x="64" y="265"/>
                    </a:lnTo>
                    <a:lnTo>
                      <a:pt x="65" y="265"/>
                    </a:lnTo>
                    <a:lnTo>
                      <a:pt x="67" y="266"/>
                    </a:lnTo>
                    <a:lnTo>
                      <a:pt x="67" y="265"/>
                    </a:lnTo>
                    <a:lnTo>
                      <a:pt x="68" y="265"/>
                    </a:lnTo>
                    <a:lnTo>
                      <a:pt x="69" y="264"/>
                    </a:lnTo>
                    <a:lnTo>
                      <a:pt x="71" y="264"/>
                    </a:lnTo>
                    <a:lnTo>
                      <a:pt x="71" y="262"/>
                    </a:lnTo>
                    <a:lnTo>
                      <a:pt x="71" y="261"/>
                    </a:lnTo>
                    <a:lnTo>
                      <a:pt x="72" y="261"/>
                    </a:lnTo>
                    <a:lnTo>
                      <a:pt x="72" y="260"/>
                    </a:lnTo>
                    <a:lnTo>
                      <a:pt x="71" y="260"/>
                    </a:lnTo>
                    <a:lnTo>
                      <a:pt x="69" y="260"/>
                    </a:lnTo>
                    <a:lnTo>
                      <a:pt x="68" y="258"/>
                    </a:lnTo>
                    <a:lnTo>
                      <a:pt x="69" y="258"/>
                    </a:lnTo>
                    <a:lnTo>
                      <a:pt x="71" y="258"/>
                    </a:lnTo>
                    <a:lnTo>
                      <a:pt x="71" y="257"/>
                    </a:lnTo>
                    <a:lnTo>
                      <a:pt x="72" y="257"/>
                    </a:lnTo>
                    <a:lnTo>
                      <a:pt x="72" y="256"/>
                    </a:lnTo>
                    <a:lnTo>
                      <a:pt x="72" y="254"/>
                    </a:lnTo>
                    <a:lnTo>
                      <a:pt x="72" y="253"/>
                    </a:lnTo>
                    <a:lnTo>
                      <a:pt x="71" y="253"/>
                    </a:lnTo>
                    <a:lnTo>
                      <a:pt x="69" y="252"/>
                    </a:lnTo>
                    <a:lnTo>
                      <a:pt x="69" y="250"/>
                    </a:lnTo>
                    <a:lnTo>
                      <a:pt x="68" y="250"/>
                    </a:lnTo>
                    <a:lnTo>
                      <a:pt x="67" y="250"/>
                    </a:lnTo>
                    <a:lnTo>
                      <a:pt x="67" y="249"/>
                    </a:lnTo>
                    <a:lnTo>
                      <a:pt x="65" y="248"/>
                    </a:lnTo>
                    <a:lnTo>
                      <a:pt x="67" y="248"/>
                    </a:lnTo>
                    <a:lnTo>
                      <a:pt x="68" y="248"/>
                    </a:lnTo>
                    <a:lnTo>
                      <a:pt x="68" y="247"/>
                    </a:lnTo>
                    <a:lnTo>
                      <a:pt x="68" y="245"/>
                    </a:lnTo>
                    <a:lnTo>
                      <a:pt x="67" y="245"/>
                    </a:lnTo>
                    <a:lnTo>
                      <a:pt x="67" y="244"/>
                    </a:lnTo>
                    <a:lnTo>
                      <a:pt x="65" y="244"/>
                    </a:lnTo>
                    <a:lnTo>
                      <a:pt x="64" y="244"/>
                    </a:lnTo>
                    <a:lnTo>
                      <a:pt x="64" y="243"/>
                    </a:lnTo>
                    <a:lnTo>
                      <a:pt x="63" y="243"/>
                    </a:lnTo>
                    <a:lnTo>
                      <a:pt x="63" y="241"/>
                    </a:lnTo>
                    <a:lnTo>
                      <a:pt x="61" y="241"/>
                    </a:lnTo>
                    <a:lnTo>
                      <a:pt x="60" y="241"/>
                    </a:lnTo>
                    <a:lnTo>
                      <a:pt x="60" y="240"/>
                    </a:lnTo>
                    <a:lnTo>
                      <a:pt x="60" y="239"/>
                    </a:lnTo>
                    <a:lnTo>
                      <a:pt x="59" y="239"/>
                    </a:lnTo>
                    <a:lnTo>
                      <a:pt x="58" y="239"/>
                    </a:lnTo>
                    <a:lnTo>
                      <a:pt x="56" y="239"/>
                    </a:lnTo>
                    <a:lnTo>
                      <a:pt x="56" y="240"/>
                    </a:lnTo>
                    <a:lnTo>
                      <a:pt x="55" y="240"/>
                    </a:lnTo>
                    <a:lnTo>
                      <a:pt x="55" y="241"/>
                    </a:lnTo>
                    <a:lnTo>
                      <a:pt x="54" y="243"/>
                    </a:lnTo>
                    <a:lnTo>
                      <a:pt x="54" y="244"/>
                    </a:lnTo>
                    <a:lnTo>
                      <a:pt x="52" y="244"/>
                    </a:lnTo>
                    <a:lnTo>
                      <a:pt x="52" y="245"/>
                    </a:lnTo>
                    <a:lnTo>
                      <a:pt x="52" y="244"/>
                    </a:lnTo>
                    <a:lnTo>
                      <a:pt x="51" y="244"/>
                    </a:lnTo>
                    <a:lnTo>
                      <a:pt x="50" y="245"/>
                    </a:lnTo>
                    <a:lnTo>
                      <a:pt x="48" y="245"/>
                    </a:lnTo>
                    <a:lnTo>
                      <a:pt x="48" y="244"/>
                    </a:lnTo>
                    <a:lnTo>
                      <a:pt x="47" y="244"/>
                    </a:lnTo>
                    <a:lnTo>
                      <a:pt x="46" y="244"/>
                    </a:lnTo>
                    <a:lnTo>
                      <a:pt x="44" y="244"/>
                    </a:lnTo>
                    <a:lnTo>
                      <a:pt x="43" y="244"/>
                    </a:lnTo>
                    <a:lnTo>
                      <a:pt x="43" y="243"/>
                    </a:lnTo>
                    <a:lnTo>
                      <a:pt x="43" y="241"/>
                    </a:lnTo>
                    <a:lnTo>
                      <a:pt x="42" y="241"/>
                    </a:lnTo>
                    <a:lnTo>
                      <a:pt x="42" y="240"/>
                    </a:lnTo>
                    <a:lnTo>
                      <a:pt x="41" y="240"/>
                    </a:lnTo>
                    <a:lnTo>
                      <a:pt x="39" y="240"/>
                    </a:lnTo>
                    <a:lnTo>
                      <a:pt x="38" y="240"/>
                    </a:lnTo>
                    <a:lnTo>
                      <a:pt x="38" y="239"/>
                    </a:lnTo>
                    <a:lnTo>
                      <a:pt x="37" y="239"/>
                    </a:lnTo>
                    <a:lnTo>
                      <a:pt x="37" y="237"/>
                    </a:lnTo>
                    <a:lnTo>
                      <a:pt x="35" y="237"/>
                    </a:lnTo>
                    <a:lnTo>
                      <a:pt x="37" y="237"/>
                    </a:lnTo>
                    <a:lnTo>
                      <a:pt x="37" y="236"/>
                    </a:lnTo>
                    <a:lnTo>
                      <a:pt x="38" y="235"/>
                    </a:lnTo>
                    <a:lnTo>
                      <a:pt x="38" y="233"/>
                    </a:lnTo>
                    <a:lnTo>
                      <a:pt x="39" y="233"/>
                    </a:lnTo>
                    <a:lnTo>
                      <a:pt x="38" y="233"/>
                    </a:lnTo>
                    <a:lnTo>
                      <a:pt x="38" y="232"/>
                    </a:lnTo>
                    <a:lnTo>
                      <a:pt x="38" y="231"/>
                    </a:lnTo>
                    <a:lnTo>
                      <a:pt x="37" y="231"/>
                    </a:lnTo>
                    <a:lnTo>
                      <a:pt x="38" y="230"/>
                    </a:lnTo>
                    <a:lnTo>
                      <a:pt x="39" y="230"/>
                    </a:lnTo>
                    <a:lnTo>
                      <a:pt x="41" y="230"/>
                    </a:lnTo>
                    <a:lnTo>
                      <a:pt x="41" y="228"/>
                    </a:lnTo>
                    <a:lnTo>
                      <a:pt x="42" y="228"/>
                    </a:lnTo>
                    <a:lnTo>
                      <a:pt x="42" y="227"/>
                    </a:lnTo>
                    <a:lnTo>
                      <a:pt x="42" y="226"/>
                    </a:lnTo>
                    <a:lnTo>
                      <a:pt x="42" y="224"/>
                    </a:lnTo>
                    <a:lnTo>
                      <a:pt x="41" y="224"/>
                    </a:lnTo>
                    <a:lnTo>
                      <a:pt x="41" y="223"/>
                    </a:lnTo>
                    <a:lnTo>
                      <a:pt x="39" y="223"/>
                    </a:lnTo>
                    <a:lnTo>
                      <a:pt x="39" y="222"/>
                    </a:lnTo>
                    <a:lnTo>
                      <a:pt x="38" y="222"/>
                    </a:lnTo>
                    <a:lnTo>
                      <a:pt x="38" y="220"/>
                    </a:lnTo>
                    <a:lnTo>
                      <a:pt x="37" y="220"/>
                    </a:lnTo>
                    <a:lnTo>
                      <a:pt x="35" y="220"/>
                    </a:lnTo>
                    <a:lnTo>
                      <a:pt x="34" y="220"/>
                    </a:lnTo>
                    <a:lnTo>
                      <a:pt x="33" y="220"/>
                    </a:lnTo>
                    <a:lnTo>
                      <a:pt x="31" y="220"/>
                    </a:lnTo>
                    <a:lnTo>
                      <a:pt x="30" y="220"/>
                    </a:lnTo>
                    <a:lnTo>
                      <a:pt x="29" y="220"/>
                    </a:lnTo>
                    <a:lnTo>
                      <a:pt x="29" y="219"/>
                    </a:lnTo>
                    <a:lnTo>
                      <a:pt x="29" y="218"/>
                    </a:lnTo>
                    <a:lnTo>
                      <a:pt x="29" y="216"/>
                    </a:lnTo>
                    <a:lnTo>
                      <a:pt x="27" y="216"/>
                    </a:lnTo>
                    <a:lnTo>
                      <a:pt x="27" y="215"/>
                    </a:lnTo>
                    <a:lnTo>
                      <a:pt x="26" y="215"/>
                    </a:lnTo>
                    <a:lnTo>
                      <a:pt x="25" y="215"/>
                    </a:lnTo>
                    <a:lnTo>
                      <a:pt x="25" y="214"/>
                    </a:lnTo>
                    <a:lnTo>
                      <a:pt x="24" y="214"/>
                    </a:lnTo>
                    <a:lnTo>
                      <a:pt x="24" y="213"/>
                    </a:lnTo>
                    <a:lnTo>
                      <a:pt x="22" y="213"/>
                    </a:lnTo>
                    <a:lnTo>
                      <a:pt x="21" y="213"/>
                    </a:lnTo>
                    <a:lnTo>
                      <a:pt x="20" y="213"/>
                    </a:lnTo>
                    <a:lnTo>
                      <a:pt x="18" y="211"/>
                    </a:lnTo>
                    <a:lnTo>
                      <a:pt x="18" y="210"/>
                    </a:lnTo>
                    <a:lnTo>
                      <a:pt x="18" y="209"/>
                    </a:lnTo>
                    <a:lnTo>
                      <a:pt x="18" y="207"/>
                    </a:lnTo>
                    <a:lnTo>
                      <a:pt x="20" y="207"/>
                    </a:lnTo>
                    <a:lnTo>
                      <a:pt x="20" y="206"/>
                    </a:lnTo>
                    <a:lnTo>
                      <a:pt x="18" y="206"/>
                    </a:lnTo>
                    <a:lnTo>
                      <a:pt x="18" y="205"/>
                    </a:lnTo>
                    <a:lnTo>
                      <a:pt x="17" y="205"/>
                    </a:lnTo>
                    <a:lnTo>
                      <a:pt x="17" y="203"/>
                    </a:lnTo>
                    <a:lnTo>
                      <a:pt x="16" y="203"/>
                    </a:lnTo>
                    <a:lnTo>
                      <a:pt x="16" y="202"/>
                    </a:lnTo>
                    <a:lnTo>
                      <a:pt x="14" y="202"/>
                    </a:lnTo>
                    <a:lnTo>
                      <a:pt x="13" y="202"/>
                    </a:lnTo>
                    <a:lnTo>
                      <a:pt x="13" y="203"/>
                    </a:lnTo>
                    <a:lnTo>
                      <a:pt x="12" y="203"/>
                    </a:lnTo>
                    <a:lnTo>
                      <a:pt x="10" y="203"/>
                    </a:lnTo>
                    <a:lnTo>
                      <a:pt x="9" y="203"/>
                    </a:lnTo>
                    <a:lnTo>
                      <a:pt x="8" y="203"/>
                    </a:lnTo>
                    <a:lnTo>
                      <a:pt x="7" y="203"/>
                    </a:lnTo>
                    <a:lnTo>
                      <a:pt x="5" y="203"/>
                    </a:lnTo>
                    <a:lnTo>
                      <a:pt x="5" y="202"/>
                    </a:lnTo>
                    <a:lnTo>
                      <a:pt x="5" y="201"/>
                    </a:lnTo>
                    <a:lnTo>
                      <a:pt x="4" y="201"/>
                    </a:lnTo>
                    <a:lnTo>
                      <a:pt x="4" y="199"/>
                    </a:lnTo>
                    <a:lnTo>
                      <a:pt x="3" y="199"/>
                    </a:lnTo>
                    <a:lnTo>
                      <a:pt x="1" y="199"/>
                    </a:lnTo>
                    <a:lnTo>
                      <a:pt x="1" y="198"/>
                    </a:lnTo>
                    <a:lnTo>
                      <a:pt x="1" y="197"/>
                    </a:lnTo>
                    <a:lnTo>
                      <a:pt x="1" y="195"/>
                    </a:lnTo>
                    <a:lnTo>
                      <a:pt x="3" y="195"/>
                    </a:lnTo>
                    <a:lnTo>
                      <a:pt x="3" y="194"/>
                    </a:lnTo>
                    <a:lnTo>
                      <a:pt x="1" y="193"/>
                    </a:lnTo>
                    <a:lnTo>
                      <a:pt x="3" y="193"/>
                    </a:lnTo>
                    <a:lnTo>
                      <a:pt x="3" y="192"/>
                    </a:lnTo>
                    <a:lnTo>
                      <a:pt x="1" y="192"/>
                    </a:lnTo>
                    <a:lnTo>
                      <a:pt x="3" y="192"/>
                    </a:lnTo>
                    <a:lnTo>
                      <a:pt x="3" y="190"/>
                    </a:lnTo>
                    <a:lnTo>
                      <a:pt x="1" y="190"/>
                    </a:lnTo>
                    <a:lnTo>
                      <a:pt x="1" y="189"/>
                    </a:lnTo>
                    <a:lnTo>
                      <a:pt x="1" y="188"/>
                    </a:lnTo>
                    <a:lnTo>
                      <a:pt x="1" y="186"/>
                    </a:lnTo>
                    <a:lnTo>
                      <a:pt x="1" y="185"/>
                    </a:lnTo>
                    <a:lnTo>
                      <a:pt x="1" y="184"/>
                    </a:lnTo>
                    <a:lnTo>
                      <a:pt x="1" y="182"/>
                    </a:lnTo>
                    <a:lnTo>
                      <a:pt x="1" y="181"/>
                    </a:lnTo>
                    <a:lnTo>
                      <a:pt x="0" y="181"/>
                    </a:lnTo>
                    <a:lnTo>
                      <a:pt x="0" y="180"/>
                    </a:lnTo>
                    <a:lnTo>
                      <a:pt x="0" y="178"/>
                    </a:lnTo>
                    <a:lnTo>
                      <a:pt x="0" y="177"/>
                    </a:lnTo>
                    <a:lnTo>
                      <a:pt x="0" y="176"/>
                    </a:lnTo>
                    <a:lnTo>
                      <a:pt x="0" y="175"/>
                    </a:lnTo>
                    <a:lnTo>
                      <a:pt x="0" y="173"/>
                    </a:lnTo>
                    <a:lnTo>
                      <a:pt x="0" y="172"/>
                    </a:lnTo>
                    <a:lnTo>
                      <a:pt x="0" y="171"/>
                    </a:lnTo>
                    <a:lnTo>
                      <a:pt x="0" y="169"/>
                    </a:lnTo>
                    <a:lnTo>
                      <a:pt x="0" y="168"/>
                    </a:lnTo>
                    <a:lnTo>
                      <a:pt x="0" y="167"/>
                    </a:lnTo>
                    <a:lnTo>
                      <a:pt x="1" y="167"/>
                    </a:lnTo>
                    <a:lnTo>
                      <a:pt x="1" y="165"/>
                    </a:lnTo>
                    <a:lnTo>
                      <a:pt x="1" y="164"/>
                    </a:lnTo>
                    <a:lnTo>
                      <a:pt x="1" y="163"/>
                    </a:lnTo>
                    <a:lnTo>
                      <a:pt x="1" y="161"/>
                    </a:lnTo>
                    <a:lnTo>
                      <a:pt x="1" y="160"/>
                    </a:lnTo>
                    <a:lnTo>
                      <a:pt x="1" y="159"/>
                    </a:lnTo>
                    <a:lnTo>
                      <a:pt x="1" y="158"/>
                    </a:lnTo>
                    <a:lnTo>
                      <a:pt x="1" y="156"/>
                    </a:lnTo>
                    <a:lnTo>
                      <a:pt x="3" y="156"/>
                    </a:lnTo>
                    <a:lnTo>
                      <a:pt x="3" y="155"/>
                    </a:lnTo>
                    <a:lnTo>
                      <a:pt x="4" y="155"/>
                    </a:lnTo>
                    <a:lnTo>
                      <a:pt x="4" y="154"/>
                    </a:lnTo>
                    <a:lnTo>
                      <a:pt x="4" y="152"/>
                    </a:lnTo>
                    <a:lnTo>
                      <a:pt x="4" y="151"/>
                    </a:lnTo>
                    <a:lnTo>
                      <a:pt x="4" y="150"/>
                    </a:lnTo>
                    <a:lnTo>
                      <a:pt x="5" y="150"/>
                    </a:lnTo>
                    <a:lnTo>
                      <a:pt x="5" y="148"/>
                    </a:lnTo>
                    <a:lnTo>
                      <a:pt x="7" y="148"/>
                    </a:lnTo>
                    <a:lnTo>
                      <a:pt x="7" y="147"/>
                    </a:lnTo>
                    <a:lnTo>
                      <a:pt x="8" y="147"/>
                    </a:lnTo>
                    <a:lnTo>
                      <a:pt x="9" y="147"/>
                    </a:lnTo>
                    <a:lnTo>
                      <a:pt x="10" y="147"/>
                    </a:lnTo>
                    <a:lnTo>
                      <a:pt x="12" y="147"/>
                    </a:lnTo>
                    <a:lnTo>
                      <a:pt x="12" y="148"/>
                    </a:lnTo>
                    <a:lnTo>
                      <a:pt x="13" y="148"/>
                    </a:lnTo>
                    <a:lnTo>
                      <a:pt x="13" y="147"/>
                    </a:lnTo>
                    <a:lnTo>
                      <a:pt x="14" y="147"/>
                    </a:lnTo>
                    <a:lnTo>
                      <a:pt x="14" y="146"/>
                    </a:lnTo>
                    <a:lnTo>
                      <a:pt x="14" y="144"/>
                    </a:lnTo>
                    <a:lnTo>
                      <a:pt x="16" y="144"/>
                    </a:lnTo>
                    <a:lnTo>
                      <a:pt x="16" y="143"/>
                    </a:lnTo>
                    <a:lnTo>
                      <a:pt x="14" y="142"/>
                    </a:lnTo>
                    <a:lnTo>
                      <a:pt x="16" y="142"/>
                    </a:lnTo>
                    <a:lnTo>
                      <a:pt x="16" y="141"/>
                    </a:lnTo>
                    <a:lnTo>
                      <a:pt x="16" y="139"/>
                    </a:lnTo>
                    <a:lnTo>
                      <a:pt x="16" y="138"/>
                    </a:lnTo>
                    <a:lnTo>
                      <a:pt x="17" y="138"/>
                    </a:lnTo>
                    <a:lnTo>
                      <a:pt x="18" y="138"/>
                    </a:lnTo>
                    <a:lnTo>
                      <a:pt x="20" y="138"/>
                    </a:lnTo>
                    <a:lnTo>
                      <a:pt x="21" y="138"/>
                    </a:lnTo>
                    <a:lnTo>
                      <a:pt x="21" y="137"/>
                    </a:lnTo>
                    <a:lnTo>
                      <a:pt x="22" y="137"/>
                    </a:lnTo>
                    <a:lnTo>
                      <a:pt x="22" y="138"/>
                    </a:lnTo>
                    <a:lnTo>
                      <a:pt x="24" y="137"/>
                    </a:lnTo>
                    <a:lnTo>
                      <a:pt x="25" y="137"/>
                    </a:lnTo>
                    <a:lnTo>
                      <a:pt x="25" y="135"/>
                    </a:lnTo>
                    <a:lnTo>
                      <a:pt x="26" y="135"/>
                    </a:lnTo>
                    <a:lnTo>
                      <a:pt x="26" y="134"/>
                    </a:lnTo>
                    <a:lnTo>
                      <a:pt x="26" y="133"/>
                    </a:lnTo>
                    <a:lnTo>
                      <a:pt x="26" y="131"/>
                    </a:lnTo>
                    <a:lnTo>
                      <a:pt x="27" y="131"/>
                    </a:lnTo>
                    <a:lnTo>
                      <a:pt x="27" y="130"/>
                    </a:lnTo>
                    <a:lnTo>
                      <a:pt x="27" y="129"/>
                    </a:lnTo>
                    <a:lnTo>
                      <a:pt x="27" y="127"/>
                    </a:lnTo>
                    <a:lnTo>
                      <a:pt x="26" y="127"/>
                    </a:lnTo>
                    <a:lnTo>
                      <a:pt x="26" y="126"/>
                    </a:lnTo>
                    <a:lnTo>
                      <a:pt x="25" y="126"/>
                    </a:lnTo>
                    <a:lnTo>
                      <a:pt x="25" y="125"/>
                    </a:lnTo>
                    <a:lnTo>
                      <a:pt x="25" y="124"/>
                    </a:lnTo>
                    <a:lnTo>
                      <a:pt x="25" y="122"/>
                    </a:lnTo>
                    <a:lnTo>
                      <a:pt x="26" y="122"/>
                    </a:lnTo>
                    <a:lnTo>
                      <a:pt x="26" y="121"/>
                    </a:lnTo>
                    <a:lnTo>
                      <a:pt x="27" y="121"/>
                    </a:lnTo>
                    <a:lnTo>
                      <a:pt x="26" y="121"/>
                    </a:lnTo>
                    <a:lnTo>
                      <a:pt x="26" y="120"/>
                    </a:lnTo>
                    <a:lnTo>
                      <a:pt x="27" y="120"/>
                    </a:lnTo>
                    <a:lnTo>
                      <a:pt x="27" y="118"/>
                    </a:lnTo>
                    <a:lnTo>
                      <a:pt x="29" y="118"/>
                    </a:lnTo>
                    <a:lnTo>
                      <a:pt x="29" y="120"/>
                    </a:lnTo>
                    <a:lnTo>
                      <a:pt x="30" y="120"/>
                    </a:lnTo>
                    <a:lnTo>
                      <a:pt x="31" y="120"/>
                    </a:lnTo>
                    <a:lnTo>
                      <a:pt x="33" y="120"/>
                    </a:lnTo>
                    <a:lnTo>
                      <a:pt x="33" y="118"/>
                    </a:lnTo>
                    <a:lnTo>
                      <a:pt x="33" y="117"/>
                    </a:lnTo>
                    <a:lnTo>
                      <a:pt x="33" y="116"/>
                    </a:lnTo>
                    <a:lnTo>
                      <a:pt x="34" y="116"/>
                    </a:lnTo>
                    <a:lnTo>
                      <a:pt x="34" y="114"/>
                    </a:lnTo>
                    <a:lnTo>
                      <a:pt x="35" y="114"/>
                    </a:lnTo>
                    <a:lnTo>
                      <a:pt x="37" y="114"/>
                    </a:lnTo>
                    <a:lnTo>
                      <a:pt x="38" y="114"/>
                    </a:lnTo>
                    <a:lnTo>
                      <a:pt x="38" y="113"/>
                    </a:lnTo>
                    <a:lnTo>
                      <a:pt x="37" y="113"/>
                    </a:lnTo>
                    <a:lnTo>
                      <a:pt x="38" y="113"/>
                    </a:lnTo>
                    <a:lnTo>
                      <a:pt x="39" y="113"/>
                    </a:lnTo>
                    <a:lnTo>
                      <a:pt x="38" y="113"/>
                    </a:lnTo>
                    <a:lnTo>
                      <a:pt x="39" y="113"/>
                    </a:lnTo>
                    <a:lnTo>
                      <a:pt x="39" y="112"/>
                    </a:lnTo>
                    <a:lnTo>
                      <a:pt x="39" y="110"/>
                    </a:lnTo>
                    <a:lnTo>
                      <a:pt x="39" y="109"/>
                    </a:lnTo>
                    <a:lnTo>
                      <a:pt x="39" y="108"/>
                    </a:lnTo>
                    <a:lnTo>
                      <a:pt x="41" y="108"/>
                    </a:lnTo>
                    <a:lnTo>
                      <a:pt x="41" y="106"/>
                    </a:lnTo>
                    <a:lnTo>
                      <a:pt x="41" y="105"/>
                    </a:lnTo>
                    <a:lnTo>
                      <a:pt x="41" y="104"/>
                    </a:lnTo>
                    <a:lnTo>
                      <a:pt x="39" y="104"/>
                    </a:lnTo>
                    <a:lnTo>
                      <a:pt x="39" y="103"/>
                    </a:lnTo>
                    <a:lnTo>
                      <a:pt x="41" y="101"/>
                    </a:lnTo>
                    <a:lnTo>
                      <a:pt x="41" y="100"/>
                    </a:lnTo>
                    <a:lnTo>
                      <a:pt x="41" y="99"/>
                    </a:lnTo>
                    <a:lnTo>
                      <a:pt x="41" y="97"/>
                    </a:lnTo>
                    <a:lnTo>
                      <a:pt x="41" y="96"/>
                    </a:lnTo>
                    <a:lnTo>
                      <a:pt x="41" y="95"/>
                    </a:lnTo>
                    <a:lnTo>
                      <a:pt x="41" y="93"/>
                    </a:lnTo>
                    <a:lnTo>
                      <a:pt x="42" y="93"/>
                    </a:lnTo>
                    <a:lnTo>
                      <a:pt x="41" y="92"/>
                    </a:lnTo>
                    <a:lnTo>
                      <a:pt x="39" y="92"/>
                    </a:lnTo>
                    <a:lnTo>
                      <a:pt x="39" y="91"/>
                    </a:lnTo>
                    <a:lnTo>
                      <a:pt x="41" y="91"/>
                    </a:lnTo>
                    <a:lnTo>
                      <a:pt x="41" y="89"/>
                    </a:lnTo>
                    <a:lnTo>
                      <a:pt x="41" y="88"/>
                    </a:lnTo>
                    <a:lnTo>
                      <a:pt x="42" y="88"/>
                    </a:lnTo>
                    <a:lnTo>
                      <a:pt x="42" y="87"/>
                    </a:lnTo>
                    <a:lnTo>
                      <a:pt x="42" y="86"/>
                    </a:lnTo>
                    <a:lnTo>
                      <a:pt x="43" y="84"/>
                    </a:lnTo>
                    <a:lnTo>
                      <a:pt x="43" y="83"/>
                    </a:lnTo>
                    <a:lnTo>
                      <a:pt x="43" y="82"/>
                    </a:lnTo>
                    <a:lnTo>
                      <a:pt x="43" y="80"/>
                    </a:lnTo>
                    <a:lnTo>
                      <a:pt x="43" y="79"/>
                    </a:lnTo>
                    <a:lnTo>
                      <a:pt x="43" y="78"/>
                    </a:lnTo>
                    <a:lnTo>
                      <a:pt x="44" y="78"/>
                    </a:lnTo>
                    <a:lnTo>
                      <a:pt x="43" y="78"/>
                    </a:lnTo>
                    <a:lnTo>
                      <a:pt x="43" y="76"/>
                    </a:lnTo>
                    <a:lnTo>
                      <a:pt x="43" y="75"/>
                    </a:lnTo>
                    <a:lnTo>
                      <a:pt x="43" y="74"/>
                    </a:lnTo>
                    <a:lnTo>
                      <a:pt x="43" y="72"/>
                    </a:lnTo>
                    <a:lnTo>
                      <a:pt x="43" y="71"/>
                    </a:lnTo>
                    <a:lnTo>
                      <a:pt x="43" y="70"/>
                    </a:lnTo>
                    <a:lnTo>
                      <a:pt x="44" y="70"/>
                    </a:lnTo>
                    <a:lnTo>
                      <a:pt x="44" y="69"/>
                    </a:lnTo>
                    <a:lnTo>
                      <a:pt x="44" y="67"/>
                    </a:lnTo>
                    <a:lnTo>
                      <a:pt x="44" y="66"/>
                    </a:lnTo>
                    <a:lnTo>
                      <a:pt x="46" y="66"/>
                    </a:lnTo>
                    <a:lnTo>
                      <a:pt x="46" y="65"/>
                    </a:lnTo>
                    <a:lnTo>
                      <a:pt x="47" y="65"/>
                    </a:lnTo>
                    <a:lnTo>
                      <a:pt x="47" y="63"/>
                    </a:lnTo>
                    <a:lnTo>
                      <a:pt x="48" y="63"/>
                    </a:lnTo>
                    <a:lnTo>
                      <a:pt x="48" y="62"/>
                    </a:lnTo>
                    <a:lnTo>
                      <a:pt x="50" y="62"/>
                    </a:lnTo>
                    <a:lnTo>
                      <a:pt x="50" y="61"/>
                    </a:lnTo>
                    <a:lnTo>
                      <a:pt x="50" y="59"/>
                    </a:lnTo>
                    <a:lnTo>
                      <a:pt x="50" y="57"/>
                    </a:lnTo>
                    <a:lnTo>
                      <a:pt x="48" y="57"/>
                    </a:lnTo>
                    <a:lnTo>
                      <a:pt x="50" y="57"/>
                    </a:lnTo>
                    <a:lnTo>
                      <a:pt x="51" y="57"/>
                    </a:lnTo>
                    <a:lnTo>
                      <a:pt x="51" y="55"/>
                    </a:lnTo>
                    <a:lnTo>
                      <a:pt x="51" y="54"/>
                    </a:lnTo>
                    <a:lnTo>
                      <a:pt x="55" y="59"/>
                    </a:lnTo>
                    <a:lnTo>
                      <a:pt x="56" y="61"/>
                    </a:lnTo>
                    <a:lnTo>
                      <a:pt x="58" y="61"/>
                    </a:lnTo>
                    <a:lnTo>
                      <a:pt x="58" y="62"/>
                    </a:lnTo>
                    <a:lnTo>
                      <a:pt x="59" y="62"/>
                    </a:lnTo>
                    <a:lnTo>
                      <a:pt x="59" y="63"/>
                    </a:lnTo>
                    <a:lnTo>
                      <a:pt x="60" y="63"/>
                    </a:lnTo>
                    <a:lnTo>
                      <a:pt x="60" y="65"/>
                    </a:lnTo>
                    <a:lnTo>
                      <a:pt x="61" y="65"/>
                    </a:lnTo>
                    <a:lnTo>
                      <a:pt x="63" y="65"/>
                    </a:lnTo>
                    <a:lnTo>
                      <a:pt x="64" y="65"/>
                    </a:lnTo>
                    <a:lnTo>
                      <a:pt x="65" y="65"/>
                    </a:lnTo>
                    <a:lnTo>
                      <a:pt x="65" y="66"/>
                    </a:lnTo>
                    <a:lnTo>
                      <a:pt x="67" y="66"/>
                    </a:lnTo>
                    <a:lnTo>
                      <a:pt x="68" y="66"/>
                    </a:lnTo>
                    <a:lnTo>
                      <a:pt x="69" y="66"/>
                    </a:lnTo>
                    <a:lnTo>
                      <a:pt x="69" y="65"/>
                    </a:lnTo>
                    <a:lnTo>
                      <a:pt x="75" y="65"/>
                    </a:lnTo>
                    <a:lnTo>
                      <a:pt x="80" y="65"/>
                    </a:lnTo>
                    <a:lnTo>
                      <a:pt x="84" y="65"/>
                    </a:lnTo>
                    <a:lnTo>
                      <a:pt x="86" y="65"/>
                    </a:lnTo>
                    <a:lnTo>
                      <a:pt x="89" y="65"/>
                    </a:lnTo>
                    <a:lnTo>
                      <a:pt x="92" y="65"/>
                    </a:lnTo>
                    <a:lnTo>
                      <a:pt x="93" y="65"/>
                    </a:lnTo>
                    <a:lnTo>
                      <a:pt x="101" y="65"/>
                    </a:lnTo>
                    <a:lnTo>
                      <a:pt x="105" y="65"/>
                    </a:lnTo>
                    <a:lnTo>
                      <a:pt x="106" y="65"/>
                    </a:lnTo>
                    <a:lnTo>
                      <a:pt x="109" y="65"/>
                    </a:lnTo>
                    <a:lnTo>
                      <a:pt x="110" y="65"/>
                    </a:lnTo>
                    <a:lnTo>
                      <a:pt x="126" y="65"/>
                    </a:lnTo>
                    <a:lnTo>
                      <a:pt x="132" y="65"/>
                    </a:lnTo>
                    <a:lnTo>
                      <a:pt x="133" y="65"/>
                    </a:lnTo>
                    <a:lnTo>
                      <a:pt x="136" y="65"/>
                    </a:lnTo>
                    <a:lnTo>
                      <a:pt x="139" y="65"/>
                    </a:lnTo>
                    <a:lnTo>
                      <a:pt x="143" y="65"/>
                    </a:lnTo>
                    <a:lnTo>
                      <a:pt x="144" y="66"/>
                    </a:lnTo>
                    <a:lnTo>
                      <a:pt x="147" y="66"/>
                    </a:lnTo>
                    <a:lnTo>
                      <a:pt x="149" y="66"/>
                    </a:lnTo>
                    <a:lnTo>
                      <a:pt x="151" y="66"/>
                    </a:lnTo>
                    <a:lnTo>
                      <a:pt x="156" y="66"/>
                    </a:lnTo>
                    <a:lnTo>
                      <a:pt x="157" y="66"/>
                    </a:lnTo>
                    <a:lnTo>
                      <a:pt x="157" y="59"/>
                    </a:lnTo>
                    <a:lnTo>
                      <a:pt x="165" y="59"/>
                    </a:lnTo>
                    <a:lnTo>
                      <a:pt x="166" y="59"/>
                    </a:lnTo>
                    <a:lnTo>
                      <a:pt x="168" y="59"/>
                    </a:lnTo>
                    <a:lnTo>
                      <a:pt x="169" y="59"/>
                    </a:lnTo>
                    <a:lnTo>
                      <a:pt x="171" y="59"/>
                    </a:lnTo>
                    <a:lnTo>
                      <a:pt x="174" y="59"/>
                    </a:lnTo>
                    <a:lnTo>
                      <a:pt x="175" y="59"/>
                    </a:lnTo>
                    <a:lnTo>
                      <a:pt x="178" y="59"/>
                    </a:lnTo>
                    <a:lnTo>
                      <a:pt x="179" y="59"/>
                    </a:lnTo>
                    <a:lnTo>
                      <a:pt x="185" y="59"/>
                    </a:lnTo>
                    <a:lnTo>
                      <a:pt x="191" y="58"/>
                    </a:lnTo>
                    <a:lnTo>
                      <a:pt x="194" y="58"/>
                    </a:lnTo>
                    <a:lnTo>
                      <a:pt x="196" y="58"/>
                    </a:lnTo>
                    <a:lnTo>
                      <a:pt x="196" y="59"/>
                    </a:lnTo>
                    <a:lnTo>
                      <a:pt x="196" y="61"/>
                    </a:lnTo>
                    <a:lnTo>
                      <a:pt x="196" y="62"/>
                    </a:lnTo>
                    <a:lnTo>
                      <a:pt x="199" y="62"/>
                    </a:lnTo>
                    <a:lnTo>
                      <a:pt x="200" y="62"/>
                    </a:lnTo>
                    <a:lnTo>
                      <a:pt x="202" y="62"/>
                    </a:lnTo>
                    <a:lnTo>
                      <a:pt x="203" y="62"/>
                    </a:lnTo>
                    <a:lnTo>
                      <a:pt x="204" y="62"/>
                    </a:lnTo>
                    <a:lnTo>
                      <a:pt x="205" y="62"/>
                    </a:lnTo>
                    <a:lnTo>
                      <a:pt x="207" y="62"/>
                    </a:lnTo>
                    <a:lnTo>
                      <a:pt x="208" y="61"/>
                    </a:lnTo>
                    <a:lnTo>
                      <a:pt x="209" y="61"/>
                    </a:lnTo>
                    <a:lnTo>
                      <a:pt x="211" y="61"/>
                    </a:lnTo>
                    <a:lnTo>
                      <a:pt x="212" y="61"/>
                    </a:lnTo>
                    <a:lnTo>
                      <a:pt x="213" y="61"/>
                    </a:lnTo>
                    <a:lnTo>
                      <a:pt x="215" y="61"/>
                    </a:lnTo>
                    <a:lnTo>
                      <a:pt x="216" y="61"/>
                    </a:lnTo>
                    <a:lnTo>
                      <a:pt x="217" y="61"/>
                    </a:lnTo>
                    <a:lnTo>
                      <a:pt x="219" y="61"/>
                    </a:lnTo>
                    <a:lnTo>
                      <a:pt x="221" y="61"/>
                    </a:lnTo>
                    <a:lnTo>
                      <a:pt x="223" y="61"/>
                    </a:lnTo>
                    <a:lnTo>
                      <a:pt x="224" y="61"/>
                    </a:lnTo>
                    <a:lnTo>
                      <a:pt x="225" y="61"/>
                    </a:lnTo>
                    <a:lnTo>
                      <a:pt x="225" y="62"/>
                    </a:lnTo>
                    <a:lnTo>
                      <a:pt x="225" y="63"/>
                    </a:lnTo>
                    <a:lnTo>
                      <a:pt x="225" y="65"/>
                    </a:lnTo>
                    <a:lnTo>
                      <a:pt x="225" y="66"/>
                    </a:lnTo>
                    <a:lnTo>
                      <a:pt x="225" y="69"/>
                    </a:lnTo>
                    <a:lnTo>
                      <a:pt x="226" y="69"/>
                    </a:lnTo>
                    <a:lnTo>
                      <a:pt x="226" y="67"/>
                    </a:lnTo>
                    <a:lnTo>
                      <a:pt x="228" y="67"/>
                    </a:lnTo>
                    <a:lnTo>
                      <a:pt x="232" y="67"/>
                    </a:lnTo>
                    <a:lnTo>
                      <a:pt x="234" y="67"/>
                    </a:lnTo>
                    <a:lnTo>
                      <a:pt x="234" y="69"/>
                    </a:lnTo>
                    <a:lnTo>
                      <a:pt x="234" y="70"/>
                    </a:lnTo>
                    <a:lnTo>
                      <a:pt x="234" y="71"/>
                    </a:lnTo>
                    <a:lnTo>
                      <a:pt x="236" y="71"/>
                    </a:lnTo>
                    <a:lnTo>
                      <a:pt x="234" y="71"/>
                    </a:lnTo>
                    <a:lnTo>
                      <a:pt x="234" y="72"/>
                    </a:lnTo>
                    <a:lnTo>
                      <a:pt x="234" y="74"/>
                    </a:lnTo>
                    <a:lnTo>
                      <a:pt x="233" y="74"/>
                    </a:lnTo>
                    <a:lnTo>
                      <a:pt x="234" y="74"/>
                    </a:lnTo>
                    <a:lnTo>
                      <a:pt x="236" y="74"/>
                    </a:lnTo>
                    <a:lnTo>
                      <a:pt x="237" y="74"/>
                    </a:lnTo>
                    <a:lnTo>
                      <a:pt x="238" y="72"/>
                    </a:lnTo>
                    <a:lnTo>
                      <a:pt x="240" y="72"/>
                    </a:lnTo>
                    <a:lnTo>
                      <a:pt x="241" y="72"/>
                    </a:lnTo>
                    <a:lnTo>
                      <a:pt x="241" y="71"/>
                    </a:lnTo>
                    <a:lnTo>
                      <a:pt x="242" y="71"/>
                    </a:lnTo>
                    <a:lnTo>
                      <a:pt x="242" y="70"/>
                    </a:lnTo>
                    <a:lnTo>
                      <a:pt x="242" y="69"/>
                    </a:lnTo>
                    <a:lnTo>
                      <a:pt x="243" y="69"/>
                    </a:lnTo>
                    <a:lnTo>
                      <a:pt x="243" y="66"/>
                    </a:lnTo>
                    <a:lnTo>
                      <a:pt x="245" y="65"/>
                    </a:lnTo>
                    <a:lnTo>
                      <a:pt x="245" y="63"/>
                    </a:lnTo>
                    <a:lnTo>
                      <a:pt x="246" y="62"/>
                    </a:lnTo>
                    <a:lnTo>
                      <a:pt x="247" y="62"/>
                    </a:lnTo>
                    <a:lnTo>
                      <a:pt x="249" y="62"/>
                    </a:lnTo>
                    <a:lnTo>
                      <a:pt x="250" y="62"/>
                    </a:lnTo>
                    <a:lnTo>
                      <a:pt x="251" y="62"/>
                    </a:lnTo>
                    <a:lnTo>
                      <a:pt x="253" y="62"/>
                    </a:lnTo>
                    <a:lnTo>
                      <a:pt x="254" y="62"/>
                    </a:lnTo>
                    <a:lnTo>
                      <a:pt x="255" y="62"/>
                    </a:lnTo>
                    <a:lnTo>
                      <a:pt x="255" y="61"/>
                    </a:lnTo>
                    <a:lnTo>
                      <a:pt x="255" y="59"/>
                    </a:lnTo>
                    <a:lnTo>
                      <a:pt x="257" y="59"/>
                    </a:lnTo>
                    <a:lnTo>
                      <a:pt x="258" y="59"/>
                    </a:lnTo>
                    <a:lnTo>
                      <a:pt x="259" y="59"/>
                    </a:lnTo>
                    <a:lnTo>
                      <a:pt x="260" y="59"/>
                    </a:lnTo>
                    <a:lnTo>
                      <a:pt x="262" y="59"/>
                    </a:lnTo>
                    <a:lnTo>
                      <a:pt x="263" y="59"/>
                    </a:lnTo>
                    <a:lnTo>
                      <a:pt x="263" y="61"/>
                    </a:lnTo>
                    <a:lnTo>
                      <a:pt x="263" y="62"/>
                    </a:lnTo>
                    <a:lnTo>
                      <a:pt x="264" y="62"/>
                    </a:lnTo>
                    <a:lnTo>
                      <a:pt x="266" y="62"/>
                    </a:lnTo>
                    <a:lnTo>
                      <a:pt x="267" y="62"/>
                    </a:lnTo>
                    <a:lnTo>
                      <a:pt x="268" y="62"/>
                    </a:lnTo>
                    <a:lnTo>
                      <a:pt x="270" y="62"/>
                    </a:lnTo>
                    <a:lnTo>
                      <a:pt x="272" y="62"/>
                    </a:lnTo>
                    <a:lnTo>
                      <a:pt x="274" y="62"/>
                    </a:lnTo>
                    <a:lnTo>
                      <a:pt x="277" y="62"/>
                    </a:lnTo>
                    <a:lnTo>
                      <a:pt x="279" y="62"/>
                    </a:lnTo>
                    <a:lnTo>
                      <a:pt x="280" y="62"/>
                    </a:lnTo>
                    <a:lnTo>
                      <a:pt x="281" y="62"/>
                    </a:lnTo>
                    <a:lnTo>
                      <a:pt x="283" y="62"/>
                    </a:lnTo>
                    <a:lnTo>
                      <a:pt x="284" y="62"/>
                    </a:lnTo>
                    <a:lnTo>
                      <a:pt x="285" y="62"/>
                    </a:lnTo>
                    <a:lnTo>
                      <a:pt x="287" y="62"/>
                    </a:lnTo>
                    <a:lnTo>
                      <a:pt x="288" y="62"/>
                    </a:lnTo>
                    <a:lnTo>
                      <a:pt x="289" y="62"/>
                    </a:lnTo>
                    <a:lnTo>
                      <a:pt x="291" y="62"/>
                    </a:lnTo>
                    <a:lnTo>
                      <a:pt x="292" y="62"/>
                    </a:lnTo>
                    <a:lnTo>
                      <a:pt x="293" y="62"/>
                    </a:lnTo>
                    <a:lnTo>
                      <a:pt x="295" y="62"/>
                    </a:lnTo>
                    <a:lnTo>
                      <a:pt x="296" y="62"/>
                    </a:lnTo>
                    <a:lnTo>
                      <a:pt x="297" y="62"/>
                    </a:lnTo>
                    <a:lnTo>
                      <a:pt x="298" y="62"/>
                    </a:lnTo>
                    <a:lnTo>
                      <a:pt x="300" y="62"/>
                    </a:lnTo>
                    <a:lnTo>
                      <a:pt x="301" y="62"/>
                    </a:lnTo>
                    <a:lnTo>
                      <a:pt x="302" y="62"/>
                    </a:lnTo>
                    <a:lnTo>
                      <a:pt x="304" y="62"/>
                    </a:lnTo>
                    <a:lnTo>
                      <a:pt x="305" y="62"/>
                    </a:lnTo>
                    <a:lnTo>
                      <a:pt x="305" y="63"/>
                    </a:lnTo>
                    <a:lnTo>
                      <a:pt x="304" y="65"/>
                    </a:lnTo>
                    <a:lnTo>
                      <a:pt x="305" y="65"/>
                    </a:lnTo>
                    <a:lnTo>
                      <a:pt x="305" y="66"/>
                    </a:lnTo>
                    <a:lnTo>
                      <a:pt x="305" y="67"/>
                    </a:lnTo>
                    <a:lnTo>
                      <a:pt x="306" y="67"/>
                    </a:lnTo>
                    <a:lnTo>
                      <a:pt x="308" y="67"/>
                    </a:lnTo>
                    <a:lnTo>
                      <a:pt x="308" y="66"/>
                    </a:lnTo>
                    <a:lnTo>
                      <a:pt x="309" y="66"/>
                    </a:lnTo>
                    <a:lnTo>
                      <a:pt x="309" y="65"/>
                    </a:lnTo>
                    <a:lnTo>
                      <a:pt x="310" y="65"/>
                    </a:lnTo>
                    <a:lnTo>
                      <a:pt x="312" y="65"/>
                    </a:lnTo>
                    <a:lnTo>
                      <a:pt x="313" y="65"/>
                    </a:lnTo>
                    <a:lnTo>
                      <a:pt x="314" y="65"/>
                    </a:lnTo>
                    <a:lnTo>
                      <a:pt x="315" y="66"/>
                    </a:lnTo>
                    <a:lnTo>
                      <a:pt x="315" y="67"/>
                    </a:lnTo>
                    <a:lnTo>
                      <a:pt x="315" y="69"/>
                    </a:lnTo>
                    <a:lnTo>
                      <a:pt x="315" y="70"/>
                    </a:lnTo>
                    <a:lnTo>
                      <a:pt x="314" y="70"/>
                    </a:lnTo>
                    <a:lnTo>
                      <a:pt x="313" y="70"/>
                    </a:lnTo>
                    <a:lnTo>
                      <a:pt x="312" y="70"/>
                    </a:lnTo>
                    <a:lnTo>
                      <a:pt x="312" y="71"/>
                    </a:lnTo>
                    <a:lnTo>
                      <a:pt x="310" y="72"/>
                    </a:lnTo>
                    <a:lnTo>
                      <a:pt x="310" y="74"/>
                    </a:lnTo>
                    <a:lnTo>
                      <a:pt x="309" y="75"/>
                    </a:lnTo>
                    <a:lnTo>
                      <a:pt x="310" y="75"/>
                    </a:lnTo>
                    <a:lnTo>
                      <a:pt x="312" y="76"/>
                    </a:lnTo>
                    <a:lnTo>
                      <a:pt x="313" y="76"/>
                    </a:lnTo>
                    <a:lnTo>
                      <a:pt x="313" y="75"/>
                    </a:lnTo>
                    <a:lnTo>
                      <a:pt x="314" y="75"/>
                    </a:lnTo>
                    <a:lnTo>
                      <a:pt x="314" y="74"/>
                    </a:lnTo>
                    <a:lnTo>
                      <a:pt x="315" y="74"/>
                    </a:lnTo>
                    <a:lnTo>
                      <a:pt x="317" y="75"/>
                    </a:lnTo>
                    <a:lnTo>
                      <a:pt x="318" y="76"/>
                    </a:lnTo>
                    <a:lnTo>
                      <a:pt x="318" y="78"/>
                    </a:lnTo>
                    <a:lnTo>
                      <a:pt x="317" y="79"/>
                    </a:lnTo>
                    <a:lnTo>
                      <a:pt x="319" y="79"/>
                    </a:lnTo>
                    <a:lnTo>
                      <a:pt x="319" y="80"/>
                    </a:lnTo>
                    <a:lnTo>
                      <a:pt x="321" y="80"/>
                    </a:lnTo>
                    <a:lnTo>
                      <a:pt x="322" y="80"/>
                    </a:lnTo>
                    <a:lnTo>
                      <a:pt x="322" y="82"/>
                    </a:lnTo>
                    <a:lnTo>
                      <a:pt x="323" y="82"/>
                    </a:lnTo>
                    <a:lnTo>
                      <a:pt x="325" y="82"/>
                    </a:lnTo>
                    <a:lnTo>
                      <a:pt x="325" y="83"/>
                    </a:lnTo>
                    <a:lnTo>
                      <a:pt x="326" y="83"/>
                    </a:lnTo>
                    <a:lnTo>
                      <a:pt x="326" y="84"/>
                    </a:lnTo>
                    <a:lnTo>
                      <a:pt x="326" y="86"/>
                    </a:lnTo>
                    <a:lnTo>
                      <a:pt x="326" y="87"/>
                    </a:lnTo>
                    <a:lnTo>
                      <a:pt x="326" y="88"/>
                    </a:lnTo>
                    <a:lnTo>
                      <a:pt x="327" y="89"/>
                    </a:lnTo>
                    <a:lnTo>
                      <a:pt x="327" y="91"/>
                    </a:lnTo>
                    <a:lnTo>
                      <a:pt x="327" y="92"/>
                    </a:lnTo>
                    <a:lnTo>
                      <a:pt x="329" y="92"/>
                    </a:lnTo>
                    <a:lnTo>
                      <a:pt x="329" y="91"/>
                    </a:lnTo>
                    <a:lnTo>
                      <a:pt x="329" y="92"/>
                    </a:lnTo>
                    <a:lnTo>
                      <a:pt x="330" y="92"/>
                    </a:lnTo>
                    <a:lnTo>
                      <a:pt x="330" y="91"/>
                    </a:lnTo>
                    <a:lnTo>
                      <a:pt x="331" y="91"/>
                    </a:lnTo>
                    <a:lnTo>
                      <a:pt x="331" y="89"/>
                    </a:lnTo>
                    <a:lnTo>
                      <a:pt x="332" y="89"/>
                    </a:lnTo>
                    <a:lnTo>
                      <a:pt x="334" y="89"/>
                    </a:lnTo>
                    <a:lnTo>
                      <a:pt x="334" y="88"/>
                    </a:lnTo>
                    <a:lnTo>
                      <a:pt x="335" y="88"/>
                    </a:lnTo>
                    <a:lnTo>
                      <a:pt x="336" y="88"/>
                    </a:lnTo>
                    <a:lnTo>
                      <a:pt x="336" y="87"/>
                    </a:lnTo>
                    <a:lnTo>
                      <a:pt x="336" y="86"/>
                    </a:lnTo>
                    <a:lnTo>
                      <a:pt x="336" y="84"/>
                    </a:lnTo>
                    <a:lnTo>
                      <a:pt x="336" y="83"/>
                    </a:lnTo>
                    <a:lnTo>
                      <a:pt x="338" y="83"/>
                    </a:lnTo>
                    <a:lnTo>
                      <a:pt x="339" y="83"/>
                    </a:lnTo>
                    <a:lnTo>
                      <a:pt x="339" y="82"/>
                    </a:lnTo>
                    <a:lnTo>
                      <a:pt x="338" y="82"/>
                    </a:lnTo>
                    <a:lnTo>
                      <a:pt x="339" y="82"/>
                    </a:lnTo>
                    <a:lnTo>
                      <a:pt x="339" y="80"/>
                    </a:lnTo>
                    <a:lnTo>
                      <a:pt x="338" y="80"/>
                    </a:lnTo>
                    <a:lnTo>
                      <a:pt x="339" y="79"/>
                    </a:lnTo>
                    <a:lnTo>
                      <a:pt x="338" y="79"/>
                    </a:lnTo>
                    <a:lnTo>
                      <a:pt x="339" y="78"/>
                    </a:lnTo>
                    <a:lnTo>
                      <a:pt x="339" y="75"/>
                    </a:lnTo>
                    <a:lnTo>
                      <a:pt x="339" y="74"/>
                    </a:lnTo>
                    <a:lnTo>
                      <a:pt x="340" y="74"/>
                    </a:lnTo>
                    <a:lnTo>
                      <a:pt x="342" y="72"/>
                    </a:lnTo>
                    <a:lnTo>
                      <a:pt x="340" y="72"/>
                    </a:lnTo>
                    <a:lnTo>
                      <a:pt x="340" y="71"/>
                    </a:lnTo>
                    <a:lnTo>
                      <a:pt x="342" y="71"/>
                    </a:lnTo>
                    <a:lnTo>
                      <a:pt x="342" y="70"/>
                    </a:lnTo>
                    <a:lnTo>
                      <a:pt x="343" y="70"/>
                    </a:lnTo>
                    <a:lnTo>
                      <a:pt x="343" y="69"/>
                    </a:lnTo>
                    <a:lnTo>
                      <a:pt x="343" y="67"/>
                    </a:lnTo>
                    <a:lnTo>
                      <a:pt x="344" y="66"/>
                    </a:lnTo>
                    <a:lnTo>
                      <a:pt x="344" y="65"/>
                    </a:lnTo>
                    <a:lnTo>
                      <a:pt x="346" y="65"/>
                    </a:lnTo>
                    <a:lnTo>
                      <a:pt x="346" y="63"/>
                    </a:lnTo>
                    <a:lnTo>
                      <a:pt x="347" y="63"/>
                    </a:lnTo>
                    <a:lnTo>
                      <a:pt x="347" y="65"/>
                    </a:lnTo>
                    <a:lnTo>
                      <a:pt x="348" y="65"/>
                    </a:lnTo>
                    <a:lnTo>
                      <a:pt x="349" y="65"/>
                    </a:lnTo>
                    <a:lnTo>
                      <a:pt x="351" y="65"/>
                    </a:lnTo>
                    <a:lnTo>
                      <a:pt x="351" y="66"/>
                    </a:lnTo>
                    <a:lnTo>
                      <a:pt x="351" y="67"/>
                    </a:lnTo>
                    <a:lnTo>
                      <a:pt x="351" y="69"/>
                    </a:lnTo>
                    <a:lnTo>
                      <a:pt x="352" y="69"/>
                    </a:lnTo>
                    <a:lnTo>
                      <a:pt x="352" y="70"/>
                    </a:lnTo>
                    <a:lnTo>
                      <a:pt x="352" y="69"/>
                    </a:lnTo>
                    <a:lnTo>
                      <a:pt x="352" y="70"/>
                    </a:lnTo>
                    <a:lnTo>
                      <a:pt x="353" y="70"/>
                    </a:lnTo>
                    <a:lnTo>
                      <a:pt x="353" y="69"/>
                    </a:lnTo>
                    <a:lnTo>
                      <a:pt x="353" y="67"/>
                    </a:lnTo>
                    <a:lnTo>
                      <a:pt x="353" y="66"/>
                    </a:lnTo>
                    <a:lnTo>
                      <a:pt x="355" y="66"/>
                    </a:lnTo>
                    <a:lnTo>
                      <a:pt x="355" y="65"/>
                    </a:lnTo>
                    <a:lnTo>
                      <a:pt x="356" y="65"/>
                    </a:lnTo>
                    <a:lnTo>
                      <a:pt x="356" y="63"/>
                    </a:lnTo>
                    <a:lnTo>
                      <a:pt x="356" y="62"/>
                    </a:lnTo>
                    <a:lnTo>
                      <a:pt x="357" y="62"/>
                    </a:lnTo>
                    <a:lnTo>
                      <a:pt x="359" y="62"/>
                    </a:lnTo>
                    <a:lnTo>
                      <a:pt x="359" y="61"/>
                    </a:lnTo>
                    <a:lnTo>
                      <a:pt x="359" y="62"/>
                    </a:lnTo>
                    <a:lnTo>
                      <a:pt x="360" y="62"/>
                    </a:lnTo>
                    <a:lnTo>
                      <a:pt x="360" y="63"/>
                    </a:lnTo>
                    <a:lnTo>
                      <a:pt x="360" y="65"/>
                    </a:lnTo>
                    <a:lnTo>
                      <a:pt x="361" y="65"/>
                    </a:lnTo>
                    <a:lnTo>
                      <a:pt x="363" y="65"/>
                    </a:lnTo>
                    <a:lnTo>
                      <a:pt x="363" y="63"/>
                    </a:lnTo>
                    <a:lnTo>
                      <a:pt x="363" y="65"/>
                    </a:lnTo>
                    <a:lnTo>
                      <a:pt x="364" y="65"/>
                    </a:lnTo>
                    <a:lnTo>
                      <a:pt x="365" y="65"/>
                    </a:lnTo>
                    <a:lnTo>
                      <a:pt x="364" y="65"/>
                    </a:lnTo>
                    <a:lnTo>
                      <a:pt x="365" y="63"/>
                    </a:lnTo>
                    <a:lnTo>
                      <a:pt x="367" y="62"/>
                    </a:lnTo>
                    <a:lnTo>
                      <a:pt x="367" y="61"/>
                    </a:lnTo>
                    <a:lnTo>
                      <a:pt x="368" y="61"/>
                    </a:lnTo>
                    <a:lnTo>
                      <a:pt x="368" y="59"/>
                    </a:lnTo>
                    <a:lnTo>
                      <a:pt x="368" y="58"/>
                    </a:lnTo>
                    <a:lnTo>
                      <a:pt x="368" y="57"/>
                    </a:lnTo>
                    <a:lnTo>
                      <a:pt x="368" y="55"/>
                    </a:lnTo>
                    <a:lnTo>
                      <a:pt x="369" y="55"/>
                    </a:lnTo>
                    <a:lnTo>
                      <a:pt x="369" y="54"/>
                    </a:lnTo>
                    <a:lnTo>
                      <a:pt x="370" y="54"/>
                    </a:lnTo>
                    <a:lnTo>
                      <a:pt x="372" y="54"/>
                    </a:lnTo>
                    <a:lnTo>
                      <a:pt x="373" y="54"/>
                    </a:lnTo>
                    <a:lnTo>
                      <a:pt x="374" y="54"/>
                    </a:lnTo>
                    <a:lnTo>
                      <a:pt x="374" y="53"/>
                    </a:lnTo>
                    <a:lnTo>
                      <a:pt x="376" y="53"/>
                    </a:lnTo>
                    <a:lnTo>
                      <a:pt x="374" y="53"/>
                    </a:lnTo>
                    <a:lnTo>
                      <a:pt x="376" y="52"/>
                    </a:lnTo>
                    <a:lnTo>
                      <a:pt x="376" y="50"/>
                    </a:lnTo>
                    <a:lnTo>
                      <a:pt x="377" y="50"/>
                    </a:lnTo>
                    <a:lnTo>
                      <a:pt x="377" y="49"/>
                    </a:lnTo>
                    <a:lnTo>
                      <a:pt x="378" y="49"/>
                    </a:lnTo>
                    <a:lnTo>
                      <a:pt x="378" y="50"/>
                    </a:lnTo>
                    <a:lnTo>
                      <a:pt x="380" y="50"/>
                    </a:lnTo>
                    <a:lnTo>
                      <a:pt x="381" y="50"/>
                    </a:lnTo>
                    <a:lnTo>
                      <a:pt x="381" y="52"/>
                    </a:lnTo>
                    <a:lnTo>
                      <a:pt x="382" y="52"/>
                    </a:lnTo>
                    <a:lnTo>
                      <a:pt x="384" y="52"/>
                    </a:lnTo>
                    <a:lnTo>
                      <a:pt x="385" y="52"/>
                    </a:lnTo>
                    <a:lnTo>
                      <a:pt x="385" y="50"/>
                    </a:lnTo>
                    <a:lnTo>
                      <a:pt x="386" y="50"/>
                    </a:lnTo>
                    <a:lnTo>
                      <a:pt x="386" y="52"/>
                    </a:lnTo>
                    <a:lnTo>
                      <a:pt x="387" y="52"/>
                    </a:lnTo>
                    <a:lnTo>
                      <a:pt x="387" y="50"/>
                    </a:lnTo>
                    <a:lnTo>
                      <a:pt x="389" y="50"/>
                    </a:lnTo>
                    <a:lnTo>
                      <a:pt x="390" y="50"/>
                    </a:lnTo>
                    <a:lnTo>
                      <a:pt x="390" y="49"/>
                    </a:lnTo>
                    <a:lnTo>
                      <a:pt x="391" y="49"/>
                    </a:lnTo>
                    <a:lnTo>
                      <a:pt x="391" y="48"/>
                    </a:lnTo>
                    <a:lnTo>
                      <a:pt x="390" y="46"/>
                    </a:lnTo>
                    <a:lnTo>
                      <a:pt x="390" y="45"/>
                    </a:lnTo>
                    <a:lnTo>
                      <a:pt x="391" y="45"/>
                    </a:lnTo>
                    <a:lnTo>
                      <a:pt x="390" y="44"/>
                    </a:lnTo>
                    <a:lnTo>
                      <a:pt x="390" y="42"/>
                    </a:lnTo>
                    <a:lnTo>
                      <a:pt x="390" y="41"/>
                    </a:lnTo>
                    <a:lnTo>
                      <a:pt x="389" y="38"/>
                    </a:lnTo>
                    <a:lnTo>
                      <a:pt x="390" y="38"/>
                    </a:lnTo>
                    <a:lnTo>
                      <a:pt x="391" y="34"/>
                    </a:lnTo>
                    <a:lnTo>
                      <a:pt x="391" y="33"/>
                    </a:lnTo>
                    <a:lnTo>
                      <a:pt x="391" y="32"/>
                    </a:lnTo>
                    <a:lnTo>
                      <a:pt x="391" y="31"/>
                    </a:lnTo>
                    <a:lnTo>
                      <a:pt x="391" y="29"/>
                    </a:lnTo>
                    <a:lnTo>
                      <a:pt x="393" y="29"/>
                    </a:lnTo>
                    <a:lnTo>
                      <a:pt x="393" y="28"/>
                    </a:lnTo>
                    <a:lnTo>
                      <a:pt x="391" y="27"/>
                    </a:lnTo>
                    <a:lnTo>
                      <a:pt x="391" y="25"/>
                    </a:lnTo>
                    <a:lnTo>
                      <a:pt x="393" y="24"/>
                    </a:lnTo>
                    <a:lnTo>
                      <a:pt x="393" y="21"/>
                    </a:lnTo>
                    <a:lnTo>
                      <a:pt x="394" y="21"/>
                    </a:lnTo>
                    <a:lnTo>
                      <a:pt x="394" y="23"/>
                    </a:lnTo>
                    <a:lnTo>
                      <a:pt x="394" y="21"/>
                    </a:lnTo>
                    <a:lnTo>
                      <a:pt x="395" y="21"/>
                    </a:lnTo>
                    <a:lnTo>
                      <a:pt x="397" y="21"/>
                    </a:lnTo>
                    <a:lnTo>
                      <a:pt x="397" y="20"/>
                    </a:lnTo>
                    <a:lnTo>
                      <a:pt x="398" y="20"/>
                    </a:lnTo>
                    <a:lnTo>
                      <a:pt x="399" y="20"/>
                    </a:lnTo>
                    <a:lnTo>
                      <a:pt x="401" y="20"/>
                    </a:lnTo>
                    <a:lnTo>
                      <a:pt x="401" y="19"/>
                    </a:lnTo>
                    <a:lnTo>
                      <a:pt x="401" y="17"/>
                    </a:lnTo>
                    <a:lnTo>
                      <a:pt x="402" y="17"/>
                    </a:lnTo>
                    <a:lnTo>
                      <a:pt x="403" y="17"/>
                    </a:lnTo>
                    <a:lnTo>
                      <a:pt x="404" y="17"/>
                    </a:lnTo>
                    <a:lnTo>
                      <a:pt x="404" y="19"/>
                    </a:lnTo>
                    <a:lnTo>
                      <a:pt x="406" y="19"/>
                    </a:lnTo>
                    <a:lnTo>
                      <a:pt x="407" y="19"/>
                    </a:lnTo>
                    <a:lnTo>
                      <a:pt x="407" y="17"/>
                    </a:lnTo>
                    <a:lnTo>
                      <a:pt x="407" y="19"/>
                    </a:lnTo>
                    <a:lnTo>
                      <a:pt x="407" y="17"/>
                    </a:lnTo>
                    <a:lnTo>
                      <a:pt x="408" y="17"/>
                    </a:lnTo>
                    <a:lnTo>
                      <a:pt x="410" y="17"/>
                    </a:lnTo>
                    <a:lnTo>
                      <a:pt x="410" y="19"/>
                    </a:lnTo>
                    <a:lnTo>
                      <a:pt x="411" y="19"/>
                    </a:lnTo>
                    <a:lnTo>
                      <a:pt x="412" y="19"/>
                    </a:lnTo>
                    <a:lnTo>
                      <a:pt x="412" y="20"/>
                    </a:lnTo>
                    <a:lnTo>
                      <a:pt x="411" y="20"/>
                    </a:lnTo>
                    <a:lnTo>
                      <a:pt x="411" y="21"/>
                    </a:lnTo>
                    <a:lnTo>
                      <a:pt x="411" y="23"/>
                    </a:lnTo>
                    <a:lnTo>
                      <a:pt x="411" y="24"/>
                    </a:lnTo>
                    <a:lnTo>
                      <a:pt x="411" y="25"/>
                    </a:lnTo>
                    <a:lnTo>
                      <a:pt x="412" y="27"/>
                    </a:lnTo>
                    <a:lnTo>
                      <a:pt x="412" y="28"/>
                    </a:lnTo>
                    <a:lnTo>
                      <a:pt x="412" y="29"/>
                    </a:lnTo>
                    <a:lnTo>
                      <a:pt x="412" y="31"/>
                    </a:lnTo>
                    <a:lnTo>
                      <a:pt x="412" y="32"/>
                    </a:lnTo>
                    <a:lnTo>
                      <a:pt x="414" y="32"/>
                    </a:lnTo>
                    <a:lnTo>
                      <a:pt x="414" y="33"/>
                    </a:lnTo>
                    <a:lnTo>
                      <a:pt x="415" y="33"/>
                    </a:lnTo>
                    <a:lnTo>
                      <a:pt x="415" y="34"/>
                    </a:lnTo>
                    <a:lnTo>
                      <a:pt x="416" y="34"/>
                    </a:lnTo>
                    <a:lnTo>
                      <a:pt x="416" y="36"/>
                    </a:lnTo>
                    <a:lnTo>
                      <a:pt x="416" y="37"/>
                    </a:lnTo>
                    <a:lnTo>
                      <a:pt x="418" y="37"/>
                    </a:lnTo>
                    <a:lnTo>
                      <a:pt x="418" y="36"/>
                    </a:lnTo>
                    <a:lnTo>
                      <a:pt x="419" y="34"/>
                    </a:lnTo>
                    <a:lnTo>
                      <a:pt x="419" y="33"/>
                    </a:lnTo>
                    <a:lnTo>
                      <a:pt x="419" y="32"/>
                    </a:lnTo>
                    <a:lnTo>
                      <a:pt x="420" y="32"/>
                    </a:lnTo>
                    <a:lnTo>
                      <a:pt x="421" y="32"/>
                    </a:lnTo>
                    <a:lnTo>
                      <a:pt x="423" y="32"/>
                    </a:lnTo>
                    <a:lnTo>
                      <a:pt x="423" y="31"/>
                    </a:lnTo>
                    <a:lnTo>
                      <a:pt x="424" y="31"/>
                    </a:lnTo>
                    <a:lnTo>
                      <a:pt x="424" y="29"/>
                    </a:lnTo>
                    <a:lnTo>
                      <a:pt x="424" y="28"/>
                    </a:lnTo>
                    <a:lnTo>
                      <a:pt x="425" y="27"/>
                    </a:lnTo>
                    <a:lnTo>
                      <a:pt x="424" y="25"/>
                    </a:lnTo>
                    <a:lnTo>
                      <a:pt x="424" y="24"/>
                    </a:lnTo>
                    <a:lnTo>
                      <a:pt x="425" y="24"/>
                    </a:lnTo>
                    <a:lnTo>
                      <a:pt x="427" y="24"/>
                    </a:lnTo>
                    <a:lnTo>
                      <a:pt x="429" y="21"/>
                    </a:lnTo>
                    <a:lnTo>
                      <a:pt x="431" y="21"/>
                    </a:lnTo>
                    <a:lnTo>
                      <a:pt x="433" y="21"/>
                    </a:lnTo>
                    <a:lnTo>
                      <a:pt x="435" y="21"/>
                    </a:lnTo>
                    <a:lnTo>
                      <a:pt x="436" y="20"/>
                    </a:lnTo>
                    <a:lnTo>
                      <a:pt x="437" y="20"/>
                    </a:lnTo>
                    <a:lnTo>
                      <a:pt x="439" y="20"/>
                    </a:lnTo>
                    <a:lnTo>
                      <a:pt x="441" y="20"/>
                    </a:lnTo>
                    <a:lnTo>
                      <a:pt x="442" y="20"/>
                    </a:lnTo>
                    <a:lnTo>
                      <a:pt x="442" y="19"/>
                    </a:lnTo>
                    <a:lnTo>
                      <a:pt x="444" y="19"/>
                    </a:lnTo>
                    <a:lnTo>
                      <a:pt x="445" y="19"/>
                    </a:lnTo>
                    <a:lnTo>
                      <a:pt x="446" y="19"/>
                    </a:lnTo>
                    <a:lnTo>
                      <a:pt x="446" y="17"/>
                    </a:lnTo>
                    <a:lnTo>
                      <a:pt x="448" y="17"/>
                    </a:lnTo>
                    <a:lnTo>
                      <a:pt x="448" y="16"/>
                    </a:lnTo>
                    <a:lnTo>
                      <a:pt x="446" y="15"/>
                    </a:lnTo>
                    <a:lnTo>
                      <a:pt x="446" y="14"/>
                    </a:lnTo>
                    <a:lnTo>
                      <a:pt x="445" y="14"/>
                    </a:lnTo>
                    <a:lnTo>
                      <a:pt x="444" y="12"/>
                    </a:lnTo>
                    <a:lnTo>
                      <a:pt x="442" y="12"/>
                    </a:lnTo>
                    <a:lnTo>
                      <a:pt x="441" y="11"/>
                    </a:lnTo>
                    <a:lnTo>
                      <a:pt x="441" y="10"/>
                    </a:lnTo>
                    <a:lnTo>
                      <a:pt x="441" y="8"/>
                    </a:lnTo>
                    <a:lnTo>
                      <a:pt x="442" y="8"/>
                    </a:lnTo>
                    <a:lnTo>
                      <a:pt x="442" y="7"/>
                    </a:lnTo>
                    <a:lnTo>
                      <a:pt x="442" y="6"/>
                    </a:lnTo>
                    <a:lnTo>
                      <a:pt x="442" y="4"/>
                    </a:lnTo>
                    <a:lnTo>
                      <a:pt x="442" y="3"/>
                    </a:lnTo>
                    <a:lnTo>
                      <a:pt x="444" y="3"/>
                    </a:lnTo>
                    <a:lnTo>
                      <a:pt x="444" y="2"/>
                    </a:lnTo>
                    <a:lnTo>
                      <a:pt x="445" y="2"/>
                    </a:lnTo>
                    <a:lnTo>
                      <a:pt x="445" y="0"/>
                    </a:lnTo>
                    <a:lnTo>
                      <a:pt x="454" y="3"/>
                    </a:lnTo>
                    <a:lnTo>
                      <a:pt x="458" y="4"/>
                    </a:lnTo>
                    <a:lnTo>
                      <a:pt x="462" y="6"/>
                    </a:lnTo>
                    <a:lnTo>
                      <a:pt x="465" y="6"/>
                    </a:lnTo>
                    <a:lnTo>
                      <a:pt x="467" y="6"/>
                    </a:lnTo>
                    <a:lnTo>
                      <a:pt x="473" y="7"/>
                    </a:lnTo>
                    <a:lnTo>
                      <a:pt x="476" y="8"/>
                    </a:lnTo>
                    <a:lnTo>
                      <a:pt x="478" y="8"/>
                    </a:lnTo>
                    <a:lnTo>
                      <a:pt x="479" y="10"/>
                    </a:lnTo>
                    <a:lnTo>
                      <a:pt x="480" y="10"/>
                    </a:lnTo>
                    <a:lnTo>
                      <a:pt x="483" y="10"/>
                    </a:lnTo>
                    <a:lnTo>
                      <a:pt x="484" y="11"/>
                    </a:lnTo>
                    <a:lnTo>
                      <a:pt x="487" y="12"/>
                    </a:lnTo>
                    <a:lnTo>
                      <a:pt x="488" y="12"/>
                    </a:lnTo>
                    <a:lnTo>
                      <a:pt x="490" y="12"/>
                    </a:lnTo>
                    <a:lnTo>
                      <a:pt x="493" y="14"/>
                    </a:lnTo>
                    <a:lnTo>
                      <a:pt x="493" y="15"/>
                    </a:lnTo>
                    <a:lnTo>
                      <a:pt x="495" y="16"/>
                    </a:lnTo>
                    <a:lnTo>
                      <a:pt x="493" y="16"/>
                    </a:lnTo>
                    <a:lnTo>
                      <a:pt x="495" y="16"/>
                    </a:lnTo>
                    <a:lnTo>
                      <a:pt x="493" y="16"/>
                    </a:lnTo>
                    <a:lnTo>
                      <a:pt x="493" y="17"/>
                    </a:lnTo>
                    <a:lnTo>
                      <a:pt x="492" y="19"/>
                    </a:lnTo>
                    <a:lnTo>
                      <a:pt x="491" y="19"/>
                    </a:lnTo>
                    <a:lnTo>
                      <a:pt x="491" y="20"/>
                    </a:lnTo>
                    <a:lnTo>
                      <a:pt x="491" y="21"/>
                    </a:lnTo>
                    <a:lnTo>
                      <a:pt x="491" y="23"/>
                    </a:lnTo>
                    <a:lnTo>
                      <a:pt x="491" y="24"/>
                    </a:lnTo>
                    <a:lnTo>
                      <a:pt x="491" y="25"/>
                    </a:lnTo>
                    <a:lnTo>
                      <a:pt x="492" y="25"/>
                    </a:lnTo>
                    <a:lnTo>
                      <a:pt x="492" y="24"/>
                    </a:lnTo>
                    <a:lnTo>
                      <a:pt x="493" y="24"/>
                    </a:lnTo>
                    <a:lnTo>
                      <a:pt x="493" y="25"/>
                    </a:lnTo>
                    <a:lnTo>
                      <a:pt x="495" y="25"/>
                    </a:lnTo>
                    <a:lnTo>
                      <a:pt x="496" y="25"/>
                    </a:lnTo>
                    <a:lnTo>
                      <a:pt x="497" y="25"/>
                    </a:lnTo>
                    <a:lnTo>
                      <a:pt x="499" y="25"/>
                    </a:lnTo>
                    <a:lnTo>
                      <a:pt x="499" y="27"/>
                    </a:lnTo>
                    <a:lnTo>
                      <a:pt x="500" y="27"/>
                    </a:lnTo>
                    <a:lnTo>
                      <a:pt x="501" y="27"/>
                    </a:lnTo>
                    <a:lnTo>
                      <a:pt x="501" y="28"/>
                    </a:lnTo>
                    <a:lnTo>
                      <a:pt x="503" y="28"/>
                    </a:lnTo>
                    <a:lnTo>
                      <a:pt x="504" y="28"/>
                    </a:lnTo>
                    <a:lnTo>
                      <a:pt x="504" y="29"/>
                    </a:lnTo>
                    <a:lnTo>
                      <a:pt x="505" y="29"/>
                    </a:lnTo>
                    <a:lnTo>
                      <a:pt x="505" y="31"/>
                    </a:lnTo>
                    <a:lnTo>
                      <a:pt x="507" y="31"/>
                    </a:lnTo>
                    <a:lnTo>
                      <a:pt x="507" y="32"/>
                    </a:lnTo>
                    <a:lnTo>
                      <a:pt x="508" y="32"/>
                    </a:lnTo>
                    <a:lnTo>
                      <a:pt x="509" y="32"/>
                    </a:lnTo>
                    <a:lnTo>
                      <a:pt x="511" y="32"/>
                    </a:lnTo>
                    <a:lnTo>
                      <a:pt x="512" y="32"/>
                    </a:lnTo>
                    <a:lnTo>
                      <a:pt x="513" y="32"/>
                    </a:lnTo>
                    <a:lnTo>
                      <a:pt x="514" y="32"/>
                    </a:lnTo>
                    <a:lnTo>
                      <a:pt x="516" y="32"/>
                    </a:lnTo>
                    <a:lnTo>
                      <a:pt x="517" y="32"/>
                    </a:lnTo>
                    <a:lnTo>
                      <a:pt x="518" y="32"/>
                    </a:lnTo>
                    <a:lnTo>
                      <a:pt x="520" y="32"/>
                    </a:lnTo>
                    <a:lnTo>
                      <a:pt x="521" y="32"/>
                    </a:lnTo>
                    <a:lnTo>
                      <a:pt x="522" y="31"/>
                    </a:lnTo>
                    <a:lnTo>
                      <a:pt x="521" y="31"/>
                    </a:lnTo>
                    <a:lnTo>
                      <a:pt x="522" y="31"/>
                    </a:lnTo>
                    <a:lnTo>
                      <a:pt x="522" y="29"/>
                    </a:lnTo>
                    <a:lnTo>
                      <a:pt x="524" y="29"/>
                    </a:lnTo>
                    <a:lnTo>
                      <a:pt x="524" y="28"/>
                    </a:lnTo>
                    <a:lnTo>
                      <a:pt x="525" y="28"/>
                    </a:lnTo>
                    <a:lnTo>
                      <a:pt x="525" y="27"/>
                    </a:lnTo>
                    <a:lnTo>
                      <a:pt x="526" y="27"/>
                    </a:lnTo>
                    <a:lnTo>
                      <a:pt x="526" y="25"/>
                    </a:lnTo>
                    <a:lnTo>
                      <a:pt x="528" y="25"/>
                    </a:lnTo>
                    <a:lnTo>
                      <a:pt x="528" y="24"/>
                    </a:lnTo>
                    <a:lnTo>
                      <a:pt x="529" y="24"/>
                    </a:lnTo>
                    <a:lnTo>
                      <a:pt x="530" y="24"/>
                    </a:lnTo>
                    <a:lnTo>
                      <a:pt x="530" y="23"/>
                    </a:lnTo>
                    <a:lnTo>
                      <a:pt x="531" y="23"/>
                    </a:lnTo>
                    <a:lnTo>
                      <a:pt x="533" y="23"/>
                    </a:lnTo>
                    <a:lnTo>
                      <a:pt x="533" y="21"/>
                    </a:lnTo>
                    <a:lnTo>
                      <a:pt x="534" y="21"/>
                    </a:lnTo>
                    <a:lnTo>
                      <a:pt x="534" y="23"/>
                    </a:lnTo>
                    <a:lnTo>
                      <a:pt x="535" y="23"/>
                    </a:lnTo>
                    <a:lnTo>
                      <a:pt x="535" y="24"/>
                    </a:lnTo>
                    <a:lnTo>
                      <a:pt x="537" y="24"/>
                    </a:lnTo>
                    <a:lnTo>
                      <a:pt x="537" y="23"/>
                    </a:lnTo>
                    <a:lnTo>
                      <a:pt x="537" y="24"/>
                    </a:lnTo>
                    <a:lnTo>
                      <a:pt x="537" y="23"/>
                    </a:lnTo>
                    <a:lnTo>
                      <a:pt x="537" y="24"/>
                    </a:lnTo>
                    <a:lnTo>
                      <a:pt x="538" y="24"/>
                    </a:lnTo>
                    <a:lnTo>
                      <a:pt x="539" y="24"/>
                    </a:lnTo>
                    <a:lnTo>
                      <a:pt x="539" y="25"/>
                    </a:lnTo>
                    <a:lnTo>
                      <a:pt x="538" y="25"/>
                    </a:lnTo>
                    <a:lnTo>
                      <a:pt x="538" y="27"/>
                    </a:lnTo>
                    <a:lnTo>
                      <a:pt x="539" y="27"/>
                    </a:lnTo>
                    <a:lnTo>
                      <a:pt x="541" y="27"/>
                    </a:lnTo>
                    <a:lnTo>
                      <a:pt x="541" y="28"/>
                    </a:lnTo>
                    <a:lnTo>
                      <a:pt x="541" y="29"/>
                    </a:lnTo>
                    <a:lnTo>
                      <a:pt x="541" y="31"/>
                    </a:lnTo>
                    <a:lnTo>
                      <a:pt x="541" y="32"/>
                    </a:lnTo>
                    <a:lnTo>
                      <a:pt x="542" y="32"/>
                    </a:lnTo>
                    <a:lnTo>
                      <a:pt x="542" y="33"/>
                    </a:lnTo>
                    <a:lnTo>
                      <a:pt x="543" y="34"/>
                    </a:lnTo>
                    <a:lnTo>
                      <a:pt x="545" y="36"/>
                    </a:lnTo>
                    <a:lnTo>
                      <a:pt x="546" y="37"/>
                    </a:lnTo>
                    <a:lnTo>
                      <a:pt x="547" y="38"/>
                    </a:lnTo>
                    <a:lnTo>
                      <a:pt x="548" y="38"/>
                    </a:lnTo>
                    <a:lnTo>
                      <a:pt x="548" y="40"/>
                    </a:lnTo>
                    <a:lnTo>
                      <a:pt x="548" y="41"/>
                    </a:lnTo>
                    <a:lnTo>
                      <a:pt x="548" y="42"/>
                    </a:lnTo>
                    <a:lnTo>
                      <a:pt x="548" y="44"/>
                    </a:lnTo>
                    <a:lnTo>
                      <a:pt x="550" y="49"/>
                    </a:lnTo>
                    <a:lnTo>
                      <a:pt x="550" y="54"/>
                    </a:lnTo>
                    <a:lnTo>
                      <a:pt x="550" y="59"/>
                    </a:lnTo>
                    <a:lnTo>
                      <a:pt x="551" y="63"/>
                    </a:lnTo>
                    <a:lnTo>
                      <a:pt x="552" y="63"/>
                    </a:lnTo>
                    <a:lnTo>
                      <a:pt x="551" y="65"/>
                    </a:lnTo>
                    <a:lnTo>
                      <a:pt x="551" y="66"/>
                    </a:lnTo>
                    <a:lnTo>
                      <a:pt x="551" y="67"/>
                    </a:lnTo>
                    <a:lnTo>
                      <a:pt x="551" y="69"/>
                    </a:lnTo>
                    <a:lnTo>
                      <a:pt x="551" y="67"/>
                    </a:lnTo>
                    <a:lnTo>
                      <a:pt x="550" y="67"/>
                    </a:lnTo>
                    <a:lnTo>
                      <a:pt x="550" y="69"/>
                    </a:lnTo>
                    <a:lnTo>
                      <a:pt x="548" y="71"/>
                    </a:lnTo>
                    <a:lnTo>
                      <a:pt x="543" y="72"/>
                    </a:lnTo>
                    <a:lnTo>
                      <a:pt x="542" y="72"/>
                    </a:lnTo>
                    <a:lnTo>
                      <a:pt x="541" y="72"/>
                    </a:lnTo>
                    <a:lnTo>
                      <a:pt x="541" y="74"/>
                    </a:lnTo>
                    <a:lnTo>
                      <a:pt x="539" y="72"/>
                    </a:lnTo>
                    <a:lnTo>
                      <a:pt x="539" y="74"/>
                    </a:lnTo>
                    <a:lnTo>
                      <a:pt x="538" y="74"/>
                    </a:lnTo>
                    <a:lnTo>
                      <a:pt x="538" y="75"/>
                    </a:lnTo>
                    <a:lnTo>
                      <a:pt x="538" y="76"/>
                    </a:lnTo>
                    <a:lnTo>
                      <a:pt x="538" y="78"/>
                    </a:lnTo>
                    <a:lnTo>
                      <a:pt x="538" y="79"/>
                    </a:lnTo>
                    <a:lnTo>
                      <a:pt x="538" y="80"/>
                    </a:lnTo>
                    <a:lnTo>
                      <a:pt x="537" y="80"/>
                    </a:lnTo>
                    <a:lnTo>
                      <a:pt x="537" y="82"/>
                    </a:lnTo>
                    <a:lnTo>
                      <a:pt x="535" y="82"/>
                    </a:lnTo>
                    <a:lnTo>
                      <a:pt x="535" y="83"/>
                    </a:lnTo>
                    <a:lnTo>
                      <a:pt x="537" y="83"/>
                    </a:lnTo>
                    <a:lnTo>
                      <a:pt x="537" y="84"/>
                    </a:lnTo>
                    <a:lnTo>
                      <a:pt x="537" y="86"/>
                    </a:lnTo>
                    <a:lnTo>
                      <a:pt x="537" y="87"/>
                    </a:lnTo>
                    <a:lnTo>
                      <a:pt x="535" y="87"/>
                    </a:lnTo>
                    <a:lnTo>
                      <a:pt x="537" y="88"/>
                    </a:lnTo>
                    <a:lnTo>
                      <a:pt x="538" y="88"/>
                    </a:lnTo>
                    <a:lnTo>
                      <a:pt x="538" y="89"/>
                    </a:lnTo>
                    <a:lnTo>
                      <a:pt x="537" y="89"/>
                    </a:lnTo>
                    <a:lnTo>
                      <a:pt x="538" y="89"/>
                    </a:lnTo>
                    <a:lnTo>
                      <a:pt x="537" y="89"/>
                    </a:lnTo>
                    <a:lnTo>
                      <a:pt x="537" y="91"/>
                    </a:lnTo>
                    <a:lnTo>
                      <a:pt x="538" y="91"/>
                    </a:lnTo>
                    <a:lnTo>
                      <a:pt x="537" y="91"/>
                    </a:lnTo>
                    <a:lnTo>
                      <a:pt x="537" y="92"/>
                    </a:lnTo>
                    <a:lnTo>
                      <a:pt x="537" y="93"/>
                    </a:lnTo>
                    <a:lnTo>
                      <a:pt x="535" y="93"/>
                    </a:lnTo>
                    <a:lnTo>
                      <a:pt x="535" y="95"/>
                    </a:lnTo>
                    <a:lnTo>
                      <a:pt x="535" y="96"/>
                    </a:lnTo>
                    <a:lnTo>
                      <a:pt x="535" y="97"/>
                    </a:lnTo>
                    <a:lnTo>
                      <a:pt x="534" y="97"/>
                    </a:lnTo>
                    <a:lnTo>
                      <a:pt x="535" y="97"/>
                    </a:lnTo>
                    <a:lnTo>
                      <a:pt x="534" y="97"/>
                    </a:lnTo>
                    <a:lnTo>
                      <a:pt x="534" y="99"/>
                    </a:lnTo>
                    <a:lnTo>
                      <a:pt x="534" y="100"/>
                    </a:lnTo>
                    <a:lnTo>
                      <a:pt x="533" y="100"/>
                    </a:lnTo>
                    <a:lnTo>
                      <a:pt x="533" y="101"/>
                    </a:lnTo>
                    <a:lnTo>
                      <a:pt x="531" y="101"/>
                    </a:lnTo>
                    <a:lnTo>
                      <a:pt x="531" y="103"/>
                    </a:lnTo>
                    <a:lnTo>
                      <a:pt x="531" y="104"/>
                    </a:lnTo>
                    <a:lnTo>
                      <a:pt x="531" y="105"/>
                    </a:lnTo>
                    <a:lnTo>
                      <a:pt x="531" y="106"/>
                    </a:lnTo>
                    <a:lnTo>
                      <a:pt x="531" y="108"/>
                    </a:lnTo>
                    <a:lnTo>
                      <a:pt x="530" y="108"/>
                    </a:lnTo>
                    <a:lnTo>
                      <a:pt x="530" y="109"/>
                    </a:lnTo>
                    <a:lnTo>
                      <a:pt x="530" y="110"/>
                    </a:lnTo>
                    <a:lnTo>
                      <a:pt x="530" y="112"/>
                    </a:lnTo>
                    <a:lnTo>
                      <a:pt x="530" y="113"/>
                    </a:lnTo>
                    <a:lnTo>
                      <a:pt x="530" y="114"/>
                    </a:lnTo>
                    <a:lnTo>
                      <a:pt x="530" y="116"/>
                    </a:lnTo>
                    <a:lnTo>
                      <a:pt x="531" y="116"/>
                    </a:lnTo>
                    <a:lnTo>
                      <a:pt x="531" y="117"/>
                    </a:lnTo>
                    <a:lnTo>
                      <a:pt x="531" y="118"/>
                    </a:lnTo>
                    <a:lnTo>
                      <a:pt x="533" y="118"/>
                    </a:lnTo>
                    <a:lnTo>
                      <a:pt x="533" y="120"/>
                    </a:lnTo>
                    <a:lnTo>
                      <a:pt x="531" y="120"/>
                    </a:lnTo>
                    <a:lnTo>
                      <a:pt x="531" y="121"/>
                    </a:lnTo>
                    <a:lnTo>
                      <a:pt x="533" y="121"/>
                    </a:lnTo>
                    <a:lnTo>
                      <a:pt x="531" y="121"/>
                    </a:lnTo>
                    <a:lnTo>
                      <a:pt x="531" y="122"/>
                    </a:lnTo>
                    <a:lnTo>
                      <a:pt x="533" y="122"/>
                    </a:lnTo>
                    <a:lnTo>
                      <a:pt x="533" y="124"/>
                    </a:lnTo>
                    <a:lnTo>
                      <a:pt x="531" y="124"/>
                    </a:lnTo>
                    <a:lnTo>
                      <a:pt x="531" y="125"/>
                    </a:lnTo>
                    <a:lnTo>
                      <a:pt x="530" y="125"/>
                    </a:lnTo>
                    <a:lnTo>
                      <a:pt x="530" y="126"/>
                    </a:lnTo>
                    <a:lnTo>
                      <a:pt x="530" y="127"/>
                    </a:lnTo>
                    <a:lnTo>
                      <a:pt x="529" y="127"/>
                    </a:lnTo>
                    <a:lnTo>
                      <a:pt x="528" y="127"/>
                    </a:lnTo>
                    <a:lnTo>
                      <a:pt x="528" y="129"/>
                    </a:lnTo>
                    <a:lnTo>
                      <a:pt x="526" y="129"/>
                    </a:lnTo>
                    <a:lnTo>
                      <a:pt x="526" y="130"/>
                    </a:lnTo>
                    <a:lnTo>
                      <a:pt x="525" y="130"/>
                    </a:lnTo>
                    <a:lnTo>
                      <a:pt x="525" y="131"/>
                    </a:lnTo>
                    <a:lnTo>
                      <a:pt x="525" y="133"/>
                    </a:lnTo>
                    <a:lnTo>
                      <a:pt x="524" y="133"/>
                    </a:lnTo>
                    <a:lnTo>
                      <a:pt x="522" y="133"/>
                    </a:lnTo>
                    <a:lnTo>
                      <a:pt x="522" y="134"/>
                    </a:lnTo>
                    <a:lnTo>
                      <a:pt x="521" y="134"/>
                    </a:lnTo>
                    <a:lnTo>
                      <a:pt x="521" y="135"/>
                    </a:lnTo>
                    <a:lnTo>
                      <a:pt x="520" y="135"/>
                    </a:lnTo>
                    <a:lnTo>
                      <a:pt x="520" y="137"/>
                    </a:lnTo>
                    <a:lnTo>
                      <a:pt x="520" y="138"/>
                    </a:lnTo>
                    <a:lnTo>
                      <a:pt x="518" y="138"/>
                    </a:lnTo>
                    <a:lnTo>
                      <a:pt x="518" y="139"/>
                    </a:lnTo>
                    <a:lnTo>
                      <a:pt x="517" y="139"/>
                    </a:lnTo>
                    <a:lnTo>
                      <a:pt x="516" y="139"/>
                    </a:lnTo>
                    <a:lnTo>
                      <a:pt x="516" y="141"/>
                    </a:lnTo>
                    <a:lnTo>
                      <a:pt x="514" y="141"/>
                    </a:lnTo>
                    <a:lnTo>
                      <a:pt x="516" y="141"/>
                    </a:lnTo>
                    <a:lnTo>
                      <a:pt x="516" y="142"/>
                    </a:lnTo>
                    <a:lnTo>
                      <a:pt x="516" y="143"/>
                    </a:lnTo>
                    <a:lnTo>
                      <a:pt x="514" y="143"/>
                    </a:lnTo>
                    <a:lnTo>
                      <a:pt x="514" y="144"/>
                    </a:lnTo>
                    <a:lnTo>
                      <a:pt x="514" y="146"/>
                    </a:lnTo>
                    <a:lnTo>
                      <a:pt x="514" y="147"/>
                    </a:lnTo>
                    <a:lnTo>
                      <a:pt x="514" y="148"/>
                    </a:lnTo>
                    <a:lnTo>
                      <a:pt x="516" y="148"/>
                    </a:lnTo>
                    <a:lnTo>
                      <a:pt x="516" y="150"/>
                    </a:lnTo>
                    <a:lnTo>
                      <a:pt x="516" y="151"/>
                    </a:lnTo>
                    <a:lnTo>
                      <a:pt x="516" y="152"/>
                    </a:lnTo>
                    <a:lnTo>
                      <a:pt x="514" y="152"/>
                    </a:lnTo>
                    <a:lnTo>
                      <a:pt x="514" y="154"/>
                    </a:lnTo>
                    <a:lnTo>
                      <a:pt x="514" y="155"/>
                    </a:lnTo>
                    <a:lnTo>
                      <a:pt x="514" y="156"/>
                    </a:lnTo>
                    <a:lnTo>
                      <a:pt x="516" y="156"/>
                    </a:lnTo>
                    <a:lnTo>
                      <a:pt x="516" y="158"/>
                    </a:lnTo>
                    <a:lnTo>
                      <a:pt x="514" y="158"/>
                    </a:lnTo>
                    <a:lnTo>
                      <a:pt x="513" y="158"/>
                    </a:lnTo>
                    <a:lnTo>
                      <a:pt x="513" y="159"/>
                    </a:lnTo>
                    <a:lnTo>
                      <a:pt x="512" y="159"/>
                    </a:lnTo>
                    <a:lnTo>
                      <a:pt x="511" y="159"/>
                    </a:lnTo>
                    <a:lnTo>
                      <a:pt x="509" y="159"/>
                    </a:lnTo>
                    <a:lnTo>
                      <a:pt x="509" y="160"/>
                    </a:lnTo>
                    <a:lnTo>
                      <a:pt x="508" y="160"/>
                    </a:lnTo>
                    <a:lnTo>
                      <a:pt x="508" y="161"/>
                    </a:lnTo>
                    <a:lnTo>
                      <a:pt x="507" y="161"/>
                    </a:lnTo>
                    <a:lnTo>
                      <a:pt x="505" y="163"/>
                    </a:lnTo>
                    <a:lnTo>
                      <a:pt x="504" y="163"/>
                    </a:lnTo>
                    <a:lnTo>
                      <a:pt x="504" y="164"/>
                    </a:lnTo>
                    <a:lnTo>
                      <a:pt x="503" y="164"/>
                    </a:lnTo>
                    <a:lnTo>
                      <a:pt x="503" y="165"/>
                    </a:lnTo>
                    <a:lnTo>
                      <a:pt x="501" y="167"/>
                    </a:lnTo>
                    <a:lnTo>
                      <a:pt x="500" y="167"/>
                    </a:lnTo>
                    <a:lnTo>
                      <a:pt x="499" y="167"/>
                    </a:lnTo>
                    <a:lnTo>
                      <a:pt x="499" y="168"/>
                    </a:lnTo>
                    <a:lnTo>
                      <a:pt x="499" y="169"/>
                    </a:lnTo>
                    <a:lnTo>
                      <a:pt x="497" y="169"/>
                    </a:lnTo>
                    <a:lnTo>
                      <a:pt x="496" y="169"/>
                    </a:lnTo>
                    <a:lnTo>
                      <a:pt x="495" y="169"/>
                    </a:lnTo>
                    <a:lnTo>
                      <a:pt x="493" y="169"/>
                    </a:lnTo>
                    <a:lnTo>
                      <a:pt x="493" y="171"/>
                    </a:lnTo>
                    <a:lnTo>
                      <a:pt x="492" y="171"/>
                    </a:lnTo>
                    <a:lnTo>
                      <a:pt x="491" y="171"/>
                    </a:lnTo>
                    <a:lnTo>
                      <a:pt x="491" y="172"/>
                    </a:lnTo>
                    <a:lnTo>
                      <a:pt x="490" y="172"/>
                    </a:lnTo>
                    <a:lnTo>
                      <a:pt x="490" y="173"/>
                    </a:lnTo>
                    <a:lnTo>
                      <a:pt x="488" y="173"/>
                    </a:lnTo>
                    <a:lnTo>
                      <a:pt x="488" y="175"/>
                    </a:lnTo>
                    <a:lnTo>
                      <a:pt x="487" y="175"/>
                    </a:lnTo>
                    <a:lnTo>
                      <a:pt x="487" y="173"/>
                    </a:lnTo>
                    <a:lnTo>
                      <a:pt x="487" y="175"/>
                    </a:lnTo>
                    <a:lnTo>
                      <a:pt x="486" y="175"/>
                    </a:lnTo>
                    <a:lnTo>
                      <a:pt x="486" y="173"/>
                    </a:lnTo>
                    <a:lnTo>
                      <a:pt x="484" y="173"/>
                    </a:lnTo>
                    <a:lnTo>
                      <a:pt x="484" y="175"/>
                    </a:lnTo>
                    <a:lnTo>
                      <a:pt x="483" y="175"/>
                    </a:lnTo>
                    <a:lnTo>
                      <a:pt x="482" y="175"/>
                    </a:lnTo>
                    <a:lnTo>
                      <a:pt x="480" y="175"/>
                    </a:lnTo>
                    <a:lnTo>
                      <a:pt x="480" y="173"/>
                    </a:lnTo>
                    <a:lnTo>
                      <a:pt x="480" y="175"/>
                    </a:lnTo>
                    <a:lnTo>
                      <a:pt x="479" y="175"/>
                    </a:lnTo>
                    <a:lnTo>
                      <a:pt x="479" y="176"/>
                    </a:lnTo>
                    <a:lnTo>
                      <a:pt x="478" y="175"/>
                    </a:lnTo>
                    <a:lnTo>
                      <a:pt x="476" y="175"/>
                    </a:lnTo>
                    <a:lnTo>
                      <a:pt x="476" y="176"/>
                    </a:lnTo>
                    <a:lnTo>
                      <a:pt x="475" y="176"/>
                    </a:lnTo>
                    <a:lnTo>
                      <a:pt x="474" y="176"/>
                    </a:lnTo>
                    <a:lnTo>
                      <a:pt x="474" y="177"/>
                    </a:lnTo>
                    <a:lnTo>
                      <a:pt x="473" y="177"/>
                    </a:lnTo>
                    <a:lnTo>
                      <a:pt x="471" y="177"/>
                    </a:lnTo>
                    <a:lnTo>
                      <a:pt x="471" y="178"/>
                    </a:lnTo>
                    <a:lnTo>
                      <a:pt x="470" y="178"/>
                    </a:lnTo>
                    <a:lnTo>
                      <a:pt x="469" y="178"/>
                    </a:lnTo>
                    <a:lnTo>
                      <a:pt x="467" y="178"/>
                    </a:lnTo>
                    <a:lnTo>
                      <a:pt x="467" y="180"/>
                    </a:lnTo>
                    <a:lnTo>
                      <a:pt x="466" y="180"/>
                    </a:lnTo>
                    <a:lnTo>
                      <a:pt x="466" y="178"/>
                    </a:lnTo>
                    <a:lnTo>
                      <a:pt x="465" y="178"/>
                    </a:lnTo>
                    <a:lnTo>
                      <a:pt x="463" y="178"/>
                    </a:lnTo>
                    <a:lnTo>
                      <a:pt x="463" y="180"/>
                    </a:lnTo>
                    <a:lnTo>
                      <a:pt x="462" y="180"/>
                    </a:lnTo>
                    <a:lnTo>
                      <a:pt x="461" y="180"/>
                    </a:lnTo>
                    <a:lnTo>
                      <a:pt x="459" y="180"/>
                    </a:lnTo>
                    <a:lnTo>
                      <a:pt x="459" y="181"/>
                    </a:lnTo>
                    <a:lnTo>
                      <a:pt x="459" y="182"/>
                    </a:lnTo>
                    <a:lnTo>
                      <a:pt x="458" y="182"/>
                    </a:lnTo>
                    <a:lnTo>
                      <a:pt x="457" y="182"/>
                    </a:lnTo>
                    <a:lnTo>
                      <a:pt x="457" y="184"/>
                    </a:lnTo>
                    <a:lnTo>
                      <a:pt x="456" y="184"/>
                    </a:lnTo>
                    <a:lnTo>
                      <a:pt x="454" y="184"/>
                    </a:lnTo>
                    <a:lnTo>
                      <a:pt x="453" y="185"/>
                    </a:lnTo>
                    <a:lnTo>
                      <a:pt x="452" y="185"/>
                    </a:lnTo>
                    <a:lnTo>
                      <a:pt x="452" y="186"/>
                    </a:lnTo>
                    <a:lnTo>
                      <a:pt x="450" y="186"/>
                    </a:lnTo>
                    <a:lnTo>
                      <a:pt x="450" y="188"/>
                    </a:lnTo>
                    <a:lnTo>
                      <a:pt x="452" y="188"/>
                    </a:lnTo>
                    <a:lnTo>
                      <a:pt x="450" y="188"/>
                    </a:lnTo>
                    <a:lnTo>
                      <a:pt x="449" y="188"/>
                    </a:lnTo>
                    <a:lnTo>
                      <a:pt x="449" y="186"/>
                    </a:lnTo>
                    <a:lnTo>
                      <a:pt x="449" y="188"/>
                    </a:lnTo>
                    <a:lnTo>
                      <a:pt x="449" y="186"/>
                    </a:lnTo>
                    <a:lnTo>
                      <a:pt x="449" y="188"/>
                    </a:lnTo>
                    <a:lnTo>
                      <a:pt x="448" y="188"/>
                    </a:lnTo>
                    <a:lnTo>
                      <a:pt x="448" y="186"/>
                    </a:lnTo>
                    <a:lnTo>
                      <a:pt x="448" y="185"/>
                    </a:lnTo>
                    <a:lnTo>
                      <a:pt x="446" y="185"/>
                    </a:lnTo>
                    <a:lnTo>
                      <a:pt x="446" y="186"/>
                    </a:lnTo>
                    <a:lnTo>
                      <a:pt x="445" y="186"/>
                    </a:lnTo>
                    <a:lnTo>
                      <a:pt x="445" y="185"/>
                    </a:lnTo>
                    <a:lnTo>
                      <a:pt x="444" y="185"/>
                    </a:lnTo>
                    <a:lnTo>
                      <a:pt x="442" y="185"/>
                    </a:lnTo>
                    <a:lnTo>
                      <a:pt x="444" y="185"/>
                    </a:lnTo>
                    <a:lnTo>
                      <a:pt x="444" y="186"/>
                    </a:lnTo>
                    <a:lnTo>
                      <a:pt x="442" y="186"/>
                    </a:lnTo>
                    <a:lnTo>
                      <a:pt x="442" y="185"/>
                    </a:lnTo>
                    <a:lnTo>
                      <a:pt x="441" y="185"/>
                    </a:lnTo>
                    <a:lnTo>
                      <a:pt x="441" y="186"/>
                    </a:lnTo>
                    <a:lnTo>
                      <a:pt x="440" y="186"/>
                    </a:lnTo>
                    <a:lnTo>
                      <a:pt x="439" y="186"/>
                    </a:lnTo>
                    <a:lnTo>
                      <a:pt x="439" y="188"/>
                    </a:lnTo>
                    <a:lnTo>
                      <a:pt x="437" y="188"/>
                    </a:lnTo>
                    <a:lnTo>
                      <a:pt x="436" y="188"/>
                    </a:lnTo>
                    <a:lnTo>
                      <a:pt x="436" y="189"/>
                    </a:lnTo>
                    <a:lnTo>
                      <a:pt x="435" y="189"/>
                    </a:lnTo>
                    <a:lnTo>
                      <a:pt x="433" y="190"/>
                    </a:lnTo>
                    <a:lnTo>
                      <a:pt x="433" y="192"/>
                    </a:lnTo>
                    <a:lnTo>
                      <a:pt x="432" y="192"/>
                    </a:lnTo>
                    <a:lnTo>
                      <a:pt x="432" y="190"/>
                    </a:lnTo>
                    <a:lnTo>
                      <a:pt x="431" y="190"/>
                    </a:lnTo>
                    <a:lnTo>
                      <a:pt x="431" y="192"/>
                    </a:lnTo>
                    <a:lnTo>
                      <a:pt x="431" y="190"/>
                    </a:lnTo>
                    <a:lnTo>
                      <a:pt x="431" y="192"/>
                    </a:lnTo>
                    <a:lnTo>
                      <a:pt x="429" y="192"/>
                    </a:lnTo>
                    <a:lnTo>
                      <a:pt x="429" y="190"/>
                    </a:lnTo>
                    <a:lnTo>
                      <a:pt x="428" y="190"/>
                    </a:lnTo>
                    <a:lnTo>
                      <a:pt x="427" y="190"/>
                    </a:lnTo>
                    <a:lnTo>
                      <a:pt x="425" y="190"/>
                    </a:lnTo>
                    <a:lnTo>
                      <a:pt x="425" y="192"/>
                    </a:lnTo>
                    <a:lnTo>
                      <a:pt x="424" y="192"/>
                    </a:lnTo>
                    <a:lnTo>
                      <a:pt x="423" y="192"/>
                    </a:lnTo>
                    <a:lnTo>
                      <a:pt x="421" y="192"/>
                    </a:lnTo>
                    <a:lnTo>
                      <a:pt x="420" y="192"/>
                    </a:lnTo>
                    <a:lnTo>
                      <a:pt x="419" y="190"/>
                    </a:lnTo>
                    <a:lnTo>
                      <a:pt x="418" y="190"/>
                    </a:lnTo>
                    <a:lnTo>
                      <a:pt x="416" y="190"/>
                    </a:lnTo>
                    <a:lnTo>
                      <a:pt x="415" y="190"/>
                    </a:lnTo>
                    <a:lnTo>
                      <a:pt x="414" y="190"/>
                    </a:lnTo>
                    <a:lnTo>
                      <a:pt x="412" y="190"/>
                    </a:lnTo>
                    <a:lnTo>
                      <a:pt x="412" y="192"/>
                    </a:lnTo>
                    <a:lnTo>
                      <a:pt x="411" y="192"/>
                    </a:lnTo>
                    <a:lnTo>
                      <a:pt x="410" y="193"/>
                    </a:lnTo>
                    <a:lnTo>
                      <a:pt x="408" y="194"/>
                    </a:lnTo>
                    <a:lnTo>
                      <a:pt x="407" y="194"/>
                    </a:lnTo>
                    <a:lnTo>
                      <a:pt x="407" y="195"/>
                    </a:lnTo>
                    <a:lnTo>
                      <a:pt x="406" y="195"/>
                    </a:lnTo>
                    <a:lnTo>
                      <a:pt x="404" y="195"/>
                    </a:lnTo>
                    <a:lnTo>
                      <a:pt x="403" y="195"/>
                    </a:lnTo>
                    <a:lnTo>
                      <a:pt x="402" y="195"/>
                    </a:lnTo>
                    <a:lnTo>
                      <a:pt x="402" y="197"/>
                    </a:lnTo>
                    <a:lnTo>
                      <a:pt x="401" y="197"/>
                    </a:lnTo>
                    <a:lnTo>
                      <a:pt x="399" y="197"/>
                    </a:lnTo>
                    <a:lnTo>
                      <a:pt x="398" y="197"/>
                    </a:lnTo>
                    <a:lnTo>
                      <a:pt x="398" y="198"/>
                    </a:lnTo>
                    <a:lnTo>
                      <a:pt x="397" y="198"/>
                    </a:lnTo>
                    <a:lnTo>
                      <a:pt x="395" y="198"/>
                    </a:lnTo>
                    <a:lnTo>
                      <a:pt x="395" y="197"/>
                    </a:lnTo>
                    <a:lnTo>
                      <a:pt x="394" y="197"/>
                    </a:lnTo>
                    <a:lnTo>
                      <a:pt x="394" y="198"/>
                    </a:lnTo>
                    <a:lnTo>
                      <a:pt x="393" y="198"/>
                    </a:lnTo>
                    <a:lnTo>
                      <a:pt x="391" y="198"/>
                    </a:lnTo>
                    <a:lnTo>
                      <a:pt x="390" y="198"/>
                    </a:lnTo>
                    <a:lnTo>
                      <a:pt x="389" y="198"/>
                    </a:lnTo>
                    <a:lnTo>
                      <a:pt x="387" y="198"/>
                    </a:lnTo>
                    <a:lnTo>
                      <a:pt x="387" y="199"/>
                    </a:lnTo>
                    <a:lnTo>
                      <a:pt x="387" y="198"/>
                    </a:lnTo>
                    <a:lnTo>
                      <a:pt x="386" y="198"/>
                    </a:lnTo>
                    <a:lnTo>
                      <a:pt x="385" y="198"/>
                    </a:lnTo>
                    <a:lnTo>
                      <a:pt x="384" y="198"/>
                    </a:lnTo>
                    <a:lnTo>
                      <a:pt x="384" y="197"/>
                    </a:lnTo>
                    <a:lnTo>
                      <a:pt x="382" y="197"/>
                    </a:lnTo>
                    <a:lnTo>
                      <a:pt x="382" y="195"/>
                    </a:lnTo>
                    <a:lnTo>
                      <a:pt x="381" y="195"/>
                    </a:lnTo>
                    <a:lnTo>
                      <a:pt x="381" y="194"/>
                    </a:lnTo>
                    <a:lnTo>
                      <a:pt x="380" y="193"/>
                    </a:lnTo>
                    <a:lnTo>
                      <a:pt x="378" y="193"/>
                    </a:lnTo>
                    <a:lnTo>
                      <a:pt x="378" y="192"/>
                    </a:lnTo>
                    <a:lnTo>
                      <a:pt x="377" y="192"/>
                    </a:lnTo>
                    <a:lnTo>
                      <a:pt x="376" y="192"/>
                    </a:lnTo>
                    <a:lnTo>
                      <a:pt x="374" y="192"/>
                    </a:lnTo>
                    <a:lnTo>
                      <a:pt x="373" y="192"/>
                    </a:lnTo>
                    <a:lnTo>
                      <a:pt x="373" y="190"/>
                    </a:lnTo>
                    <a:lnTo>
                      <a:pt x="372" y="190"/>
                    </a:lnTo>
                    <a:lnTo>
                      <a:pt x="370" y="190"/>
                    </a:lnTo>
                    <a:lnTo>
                      <a:pt x="369" y="190"/>
                    </a:lnTo>
                    <a:lnTo>
                      <a:pt x="368" y="190"/>
                    </a:lnTo>
                    <a:lnTo>
                      <a:pt x="368" y="192"/>
                    </a:lnTo>
                    <a:lnTo>
                      <a:pt x="368" y="193"/>
                    </a:lnTo>
                    <a:lnTo>
                      <a:pt x="367" y="193"/>
                    </a:lnTo>
                    <a:lnTo>
                      <a:pt x="367" y="194"/>
                    </a:lnTo>
                    <a:lnTo>
                      <a:pt x="367" y="195"/>
                    </a:lnTo>
                    <a:lnTo>
                      <a:pt x="367" y="197"/>
                    </a:lnTo>
                    <a:lnTo>
                      <a:pt x="367" y="198"/>
                    </a:lnTo>
                    <a:lnTo>
                      <a:pt x="367" y="199"/>
                    </a:lnTo>
                    <a:lnTo>
                      <a:pt x="367" y="201"/>
                    </a:lnTo>
                    <a:lnTo>
                      <a:pt x="365" y="201"/>
                    </a:lnTo>
                    <a:lnTo>
                      <a:pt x="365" y="202"/>
                    </a:lnTo>
                    <a:lnTo>
                      <a:pt x="365" y="203"/>
                    </a:lnTo>
                    <a:lnTo>
                      <a:pt x="365" y="205"/>
                    </a:lnTo>
                    <a:lnTo>
                      <a:pt x="365" y="206"/>
                    </a:lnTo>
                    <a:lnTo>
                      <a:pt x="365" y="207"/>
                    </a:lnTo>
                    <a:lnTo>
                      <a:pt x="365" y="209"/>
                    </a:lnTo>
                    <a:lnTo>
                      <a:pt x="365" y="210"/>
                    </a:lnTo>
                    <a:lnTo>
                      <a:pt x="365" y="211"/>
                    </a:lnTo>
                    <a:lnTo>
                      <a:pt x="364" y="211"/>
                    </a:lnTo>
                    <a:lnTo>
                      <a:pt x="364" y="213"/>
                    </a:lnTo>
                    <a:lnTo>
                      <a:pt x="363" y="213"/>
                    </a:lnTo>
                    <a:lnTo>
                      <a:pt x="361" y="213"/>
                    </a:lnTo>
                    <a:lnTo>
                      <a:pt x="360" y="213"/>
                    </a:lnTo>
                    <a:lnTo>
                      <a:pt x="360" y="214"/>
                    </a:lnTo>
                    <a:lnTo>
                      <a:pt x="360" y="213"/>
                    </a:lnTo>
                    <a:lnTo>
                      <a:pt x="359" y="213"/>
                    </a:lnTo>
                    <a:lnTo>
                      <a:pt x="357" y="213"/>
                    </a:lnTo>
                    <a:lnTo>
                      <a:pt x="356" y="211"/>
                    </a:lnTo>
                    <a:lnTo>
                      <a:pt x="355" y="211"/>
                    </a:lnTo>
                    <a:lnTo>
                      <a:pt x="353" y="210"/>
                    </a:lnTo>
                    <a:lnTo>
                      <a:pt x="352" y="210"/>
                    </a:lnTo>
                    <a:lnTo>
                      <a:pt x="352" y="209"/>
                    </a:lnTo>
                    <a:lnTo>
                      <a:pt x="351" y="209"/>
                    </a:lnTo>
                    <a:lnTo>
                      <a:pt x="349" y="209"/>
                    </a:lnTo>
                    <a:lnTo>
                      <a:pt x="348" y="209"/>
                    </a:lnTo>
                    <a:lnTo>
                      <a:pt x="347" y="209"/>
                    </a:lnTo>
                    <a:lnTo>
                      <a:pt x="347" y="210"/>
                    </a:lnTo>
                    <a:lnTo>
                      <a:pt x="346" y="210"/>
                    </a:lnTo>
                    <a:lnTo>
                      <a:pt x="346" y="211"/>
                    </a:lnTo>
                    <a:lnTo>
                      <a:pt x="344" y="211"/>
                    </a:lnTo>
                    <a:lnTo>
                      <a:pt x="344" y="213"/>
                    </a:lnTo>
                    <a:lnTo>
                      <a:pt x="343" y="213"/>
                    </a:lnTo>
                    <a:lnTo>
                      <a:pt x="343" y="214"/>
                    </a:lnTo>
                    <a:lnTo>
                      <a:pt x="343" y="215"/>
                    </a:lnTo>
                    <a:lnTo>
                      <a:pt x="342" y="215"/>
                    </a:lnTo>
                    <a:lnTo>
                      <a:pt x="342" y="216"/>
                    </a:lnTo>
                    <a:lnTo>
                      <a:pt x="340" y="216"/>
                    </a:lnTo>
                    <a:lnTo>
                      <a:pt x="339" y="216"/>
                    </a:lnTo>
                    <a:lnTo>
                      <a:pt x="338" y="216"/>
                    </a:lnTo>
                    <a:lnTo>
                      <a:pt x="336" y="216"/>
                    </a:lnTo>
                    <a:lnTo>
                      <a:pt x="336" y="218"/>
                    </a:lnTo>
                    <a:lnTo>
                      <a:pt x="335" y="216"/>
                    </a:lnTo>
                    <a:lnTo>
                      <a:pt x="334" y="216"/>
                    </a:lnTo>
                    <a:lnTo>
                      <a:pt x="332" y="215"/>
                    </a:lnTo>
                    <a:lnTo>
                      <a:pt x="331" y="215"/>
                    </a:lnTo>
                    <a:lnTo>
                      <a:pt x="330" y="215"/>
                    </a:lnTo>
                    <a:lnTo>
                      <a:pt x="330" y="214"/>
                    </a:lnTo>
                    <a:lnTo>
                      <a:pt x="329" y="214"/>
                    </a:lnTo>
                    <a:lnTo>
                      <a:pt x="327" y="214"/>
                    </a:lnTo>
                    <a:lnTo>
                      <a:pt x="326" y="214"/>
                    </a:lnTo>
                    <a:lnTo>
                      <a:pt x="326" y="215"/>
                    </a:lnTo>
                    <a:lnTo>
                      <a:pt x="325" y="215"/>
                    </a:lnTo>
                    <a:lnTo>
                      <a:pt x="323" y="215"/>
                    </a:lnTo>
                    <a:lnTo>
                      <a:pt x="322" y="214"/>
                    </a:lnTo>
                    <a:lnTo>
                      <a:pt x="321" y="214"/>
                    </a:lnTo>
                    <a:lnTo>
                      <a:pt x="319" y="214"/>
                    </a:lnTo>
                    <a:lnTo>
                      <a:pt x="318" y="214"/>
                    </a:lnTo>
                    <a:lnTo>
                      <a:pt x="318" y="215"/>
                    </a:lnTo>
                    <a:lnTo>
                      <a:pt x="317" y="215"/>
                    </a:lnTo>
                    <a:lnTo>
                      <a:pt x="315" y="215"/>
                    </a:lnTo>
                    <a:lnTo>
                      <a:pt x="315" y="216"/>
                    </a:lnTo>
                    <a:lnTo>
                      <a:pt x="315" y="218"/>
                    </a:lnTo>
                    <a:lnTo>
                      <a:pt x="314" y="218"/>
                    </a:lnTo>
                    <a:lnTo>
                      <a:pt x="314" y="219"/>
                    </a:lnTo>
                    <a:lnTo>
                      <a:pt x="313" y="219"/>
                    </a:lnTo>
                    <a:lnTo>
                      <a:pt x="313" y="220"/>
                    </a:lnTo>
                    <a:lnTo>
                      <a:pt x="313" y="222"/>
                    </a:lnTo>
                    <a:lnTo>
                      <a:pt x="312" y="222"/>
                    </a:lnTo>
                    <a:lnTo>
                      <a:pt x="312" y="223"/>
                    </a:lnTo>
                    <a:lnTo>
                      <a:pt x="310" y="224"/>
                    </a:lnTo>
                    <a:lnTo>
                      <a:pt x="309" y="224"/>
                    </a:lnTo>
                    <a:lnTo>
                      <a:pt x="308" y="224"/>
                    </a:lnTo>
                    <a:lnTo>
                      <a:pt x="306" y="224"/>
                    </a:lnTo>
                    <a:lnTo>
                      <a:pt x="305" y="223"/>
                    </a:lnTo>
                    <a:lnTo>
                      <a:pt x="305" y="222"/>
                    </a:lnTo>
                    <a:lnTo>
                      <a:pt x="305" y="220"/>
                    </a:lnTo>
                    <a:lnTo>
                      <a:pt x="304" y="220"/>
                    </a:lnTo>
                    <a:lnTo>
                      <a:pt x="304" y="219"/>
                    </a:lnTo>
                    <a:lnTo>
                      <a:pt x="302" y="219"/>
                    </a:lnTo>
                    <a:lnTo>
                      <a:pt x="301" y="219"/>
                    </a:lnTo>
                    <a:lnTo>
                      <a:pt x="301" y="220"/>
                    </a:lnTo>
                    <a:lnTo>
                      <a:pt x="300" y="220"/>
                    </a:lnTo>
                    <a:lnTo>
                      <a:pt x="300" y="222"/>
                    </a:lnTo>
                    <a:lnTo>
                      <a:pt x="298" y="222"/>
                    </a:lnTo>
                    <a:lnTo>
                      <a:pt x="298" y="223"/>
                    </a:lnTo>
                    <a:lnTo>
                      <a:pt x="298" y="224"/>
                    </a:lnTo>
                    <a:lnTo>
                      <a:pt x="297" y="226"/>
                    </a:lnTo>
                    <a:lnTo>
                      <a:pt x="296" y="224"/>
                    </a:lnTo>
                    <a:lnTo>
                      <a:pt x="295" y="224"/>
                    </a:lnTo>
                    <a:lnTo>
                      <a:pt x="295" y="223"/>
                    </a:lnTo>
                    <a:lnTo>
                      <a:pt x="295" y="222"/>
                    </a:lnTo>
                    <a:lnTo>
                      <a:pt x="295" y="220"/>
                    </a:lnTo>
                    <a:lnTo>
                      <a:pt x="295" y="219"/>
                    </a:lnTo>
                    <a:lnTo>
                      <a:pt x="296" y="219"/>
                    </a:lnTo>
                    <a:lnTo>
                      <a:pt x="297" y="219"/>
                    </a:lnTo>
                    <a:lnTo>
                      <a:pt x="297" y="218"/>
                    </a:lnTo>
                    <a:lnTo>
                      <a:pt x="298" y="218"/>
                    </a:lnTo>
                    <a:lnTo>
                      <a:pt x="298" y="216"/>
                    </a:lnTo>
                    <a:lnTo>
                      <a:pt x="300" y="216"/>
                    </a:lnTo>
                    <a:lnTo>
                      <a:pt x="300" y="215"/>
                    </a:lnTo>
                    <a:lnTo>
                      <a:pt x="301" y="215"/>
                    </a:lnTo>
                    <a:lnTo>
                      <a:pt x="301" y="214"/>
                    </a:lnTo>
                    <a:lnTo>
                      <a:pt x="302" y="214"/>
                    </a:lnTo>
                    <a:lnTo>
                      <a:pt x="302" y="213"/>
                    </a:lnTo>
                    <a:lnTo>
                      <a:pt x="304" y="213"/>
                    </a:lnTo>
                    <a:lnTo>
                      <a:pt x="304" y="211"/>
                    </a:lnTo>
                    <a:lnTo>
                      <a:pt x="305" y="210"/>
                    </a:lnTo>
                    <a:lnTo>
                      <a:pt x="305" y="209"/>
                    </a:lnTo>
                    <a:lnTo>
                      <a:pt x="304" y="209"/>
                    </a:lnTo>
                    <a:lnTo>
                      <a:pt x="304" y="207"/>
                    </a:lnTo>
                    <a:lnTo>
                      <a:pt x="304" y="206"/>
                    </a:lnTo>
                    <a:lnTo>
                      <a:pt x="302" y="206"/>
                    </a:lnTo>
                    <a:lnTo>
                      <a:pt x="302" y="205"/>
                    </a:lnTo>
                    <a:lnTo>
                      <a:pt x="302" y="203"/>
                    </a:lnTo>
                    <a:lnTo>
                      <a:pt x="302" y="202"/>
                    </a:lnTo>
                    <a:lnTo>
                      <a:pt x="301" y="202"/>
                    </a:lnTo>
                    <a:lnTo>
                      <a:pt x="300" y="201"/>
                    </a:lnTo>
                    <a:lnTo>
                      <a:pt x="298" y="199"/>
                    </a:lnTo>
                    <a:lnTo>
                      <a:pt x="297" y="199"/>
                    </a:lnTo>
                    <a:lnTo>
                      <a:pt x="296" y="199"/>
                    </a:lnTo>
                    <a:lnTo>
                      <a:pt x="296" y="198"/>
                    </a:lnTo>
                    <a:lnTo>
                      <a:pt x="295" y="198"/>
                    </a:lnTo>
                    <a:lnTo>
                      <a:pt x="295" y="197"/>
                    </a:lnTo>
                    <a:lnTo>
                      <a:pt x="293" y="197"/>
                    </a:lnTo>
                    <a:lnTo>
                      <a:pt x="293" y="195"/>
                    </a:lnTo>
                    <a:lnTo>
                      <a:pt x="293" y="194"/>
                    </a:lnTo>
                    <a:lnTo>
                      <a:pt x="293" y="193"/>
                    </a:lnTo>
                    <a:lnTo>
                      <a:pt x="295" y="193"/>
                    </a:lnTo>
                    <a:lnTo>
                      <a:pt x="296" y="193"/>
                    </a:lnTo>
                    <a:lnTo>
                      <a:pt x="297" y="193"/>
                    </a:lnTo>
                    <a:lnTo>
                      <a:pt x="297" y="192"/>
                    </a:lnTo>
                    <a:lnTo>
                      <a:pt x="297" y="190"/>
                    </a:lnTo>
                    <a:lnTo>
                      <a:pt x="297" y="189"/>
                    </a:lnTo>
                    <a:lnTo>
                      <a:pt x="296" y="189"/>
                    </a:lnTo>
                    <a:lnTo>
                      <a:pt x="296" y="188"/>
                    </a:lnTo>
                    <a:lnTo>
                      <a:pt x="296" y="186"/>
                    </a:lnTo>
                    <a:lnTo>
                      <a:pt x="296" y="185"/>
                    </a:lnTo>
                    <a:lnTo>
                      <a:pt x="295" y="184"/>
                    </a:lnTo>
                    <a:lnTo>
                      <a:pt x="293" y="184"/>
                    </a:lnTo>
                    <a:lnTo>
                      <a:pt x="293" y="182"/>
                    </a:lnTo>
                    <a:lnTo>
                      <a:pt x="292" y="181"/>
                    </a:lnTo>
                    <a:lnTo>
                      <a:pt x="291" y="181"/>
                    </a:lnTo>
                    <a:lnTo>
                      <a:pt x="289" y="181"/>
                    </a:lnTo>
                    <a:lnTo>
                      <a:pt x="288" y="181"/>
                    </a:lnTo>
                    <a:lnTo>
                      <a:pt x="287" y="181"/>
                    </a:lnTo>
                    <a:lnTo>
                      <a:pt x="287" y="182"/>
                    </a:lnTo>
                    <a:lnTo>
                      <a:pt x="285" y="182"/>
                    </a:lnTo>
                    <a:lnTo>
                      <a:pt x="284" y="182"/>
                    </a:lnTo>
                    <a:lnTo>
                      <a:pt x="283" y="182"/>
                    </a:lnTo>
                    <a:lnTo>
                      <a:pt x="283" y="184"/>
                    </a:lnTo>
                    <a:lnTo>
                      <a:pt x="281" y="184"/>
                    </a:lnTo>
                    <a:lnTo>
                      <a:pt x="281" y="185"/>
                    </a:lnTo>
                    <a:lnTo>
                      <a:pt x="280" y="185"/>
                    </a:lnTo>
                    <a:lnTo>
                      <a:pt x="279" y="185"/>
                    </a:lnTo>
                    <a:lnTo>
                      <a:pt x="279" y="184"/>
                    </a:lnTo>
                    <a:lnTo>
                      <a:pt x="277" y="184"/>
                    </a:lnTo>
                    <a:lnTo>
                      <a:pt x="276" y="184"/>
                    </a:lnTo>
                    <a:lnTo>
                      <a:pt x="276" y="182"/>
                    </a:lnTo>
                    <a:lnTo>
                      <a:pt x="275" y="182"/>
                    </a:lnTo>
                    <a:lnTo>
                      <a:pt x="275" y="181"/>
                    </a:lnTo>
                    <a:lnTo>
                      <a:pt x="274" y="181"/>
                    </a:lnTo>
                    <a:lnTo>
                      <a:pt x="272" y="181"/>
                    </a:lnTo>
                    <a:lnTo>
                      <a:pt x="271" y="181"/>
                    </a:lnTo>
                    <a:lnTo>
                      <a:pt x="270" y="181"/>
                    </a:lnTo>
                    <a:lnTo>
                      <a:pt x="268" y="181"/>
                    </a:lnTo>
                    <a:lnTo>
                      <a:pt x="267" y="181"/>
                    </a:lnTo>
                    <a:lnTo>
                      <a:pt x="267" y="182"/>
                    </a:lnTo>
                    <a:lnTo>
                      <a:pt x="266" y="182"/>
                    </a:lnTo>
                    <a:lnTo>
                      <a:pt x="266" y="184"/>
                    </a:lnTo>
                    <a:lnTo>
                      <a:pt x="266" y="185"/>
                    </a:lnTo>
                    <a:lnTo>
                      <a:pt x="266" y="186"/>
                    </a:lnTo>
                    <a:lnTo>
                      <a:pt x="267" y="186"/>
                    </a:lnTo>
                    <a:lnTo>
                      <a:pt x="267" y="188"/>
                    </a:lnTo>
                    <a:lnTo>
                      <a:pt x="267" y="189"/>
                    </a:lnTo>
                    <a:lnTo>
                      <a:pt x="267" y="190"/>
                    </a:lnTo>
                    <a:lnTo>
                      <a:pt x="267" y="192"/>
                    </a:lnTo>
                    <a:lnTo>
                      <a:pt x="266" y="192"/>
                    </a:lnTo>
                    <a:lnTo>
                      <a:pt x="266" y="193"/>
                    </a:lnTo>
                    <a:lnTo>
                      <a:pt x="264" y="193"/>
                    </a:lnTo>
                    <a:lnTo>
                      <a:pt x="263" y="194"/>
                    </a:lnTo>
                    <a:lnTo>
                      <a:pt x="262" y="194"/>
                    </a:lnTo>
                    <a:lnTo>
                      <a:pt x="262" y="195"/>
                    </a:lnTo>
                    <a:lnTo>
                      <a:pt x="260" y="195"/>
                    </a:lnTo>
                    <a:lnTo>
                      <a:pt x="260" y="197"/>
                    </a:lnTo>
                    <a:lnTo>
                      <a:pt x="259" y="197"/>
                    </a:lnTo>
                    <a:lnTo>
                      <a:pt x="259" y="198"/>
                    </a:lnTo>
                    <a:lnTo>
                      <a:pt x="258" y="198"/>
                    </a:lnTo>
                    <a:lnTo>
                      <a:pt x="257" y="198"/>
                    </a:lnTo>
                    <a:lnTo>
                      <a:pt x="255" y="198"/>
                    </a:lnTo>
                    <a:lnTo>
                      <a:pt x="254" y="198"/>
                    </a:lnTo>
                    <a:lnTo>
                      <a:pt x="253" y="198"/>
                    </a:lnTo>
                    <a:lnTo>
                      <a:pt x="251" y="198"/>
                    </a:lnTo>
                    <a:lnTo>
                      <a:pt x="251" y="199"/>
                    </a:lnTo>
                    <a:lnTo>
                      <a:pt x="251" y="201"/>
                    </a:lnTo>
                    <a:lnTo>
                      <a:pt x="251" y="202"/>
                    </a:lnTo>
                    <a:lnTo>
                      <a:pt x="251" y="203"/>
                    </a:lnTo>
                    <a:lnTo>
                      <a:pt x="251" y="205"/>
                    </a:lnTo>
                    <a:lnTo>
                      <a:pt x="251" y="206"/>
                    </a:lnTo>
                    <a:lnTo>
                      <a:pt x="251" y="207"/>
                    </a:lnTo>
                    <a:lnTo>
                      <a:pt x="250" y="207"/>
                    </a:lnTo>
                    <a:lnTo>
                      <a:pt x="249" y="206"/>
                    </a:lnTo>
                    <a:lnTo>
                      <a:pt x="247" y="206"/>
                    </a:lnTo>
                    <a:lnTo>
                      <a:pt x="246" y="205"/>
                    </a:lnTo>
                    <a:lnTo>
                      <a:pt x="246" y="203"/>
                    </a:lnTo>
                    <a:lnTo>
                      <a:pt x="245" y="202"/>
                    </a:lnTo>
                    <a:lnTo>
                      <a:pt x="243" y="201"/>
                    </a:lnTo>
                    <a:lnTo>
                      <a:pt x="242" y="202"/>
                    </a:lnTo>
                    <a:lnTo>
                      <a:pt x="242" y="201"/>
                    </a:lnTo>
                    <a:lnTo>
                      <a:pt x="241" y="201"/>
                    </a:lnTo>
                    <a:lnTo>
                      <a:pt x="240" y="201"/>
                    </a:lnTo>
                    <a:lnTo>
                      <a:pt x="238" y="201"/>
                    </a:lnTo>
                    <a:lnTo>
                      <a:pt x="237" y="202"/>
                    </a:lnTo>
                    <a:lnTo>
                      <a:pt x="228" y="207"/>
                    </a:lnTo>
                    <a:lnTo>
                      <a:pt x="228" y="213"/>
                    </a:lnTo>
                    <a:lnTo>
                      <a:pt x="234" y="227"/>
                    </a:lnTo>
                    <a:lnTo>
                      <a:pt x="233" y="227"/>
                    </a:lnTo>
                    <a:lnTo>
                      <a:pt x="233" y="228"/>
                    </a:lnTo>
                    <a:lnTo>
                      <a:pt x="232" y="228"/>
                    </a:lnTo>
                    <a:lnTo>
                      <a:pt x="230" y="230"/>
                    </a:lnTo>
                    <a:lnTo>
                      <a:pt x="230" y="231"/>
                    </a:lnTo>
                    <a:lnTo>
                      <a:pt x="229" y="231"/>
                    </a:lnTo>
                    <a:lnTo>
                      <a:pt x="229" y="232"/>
                    </a:lnTo>
                    <a:lnTo>
                      <a:pt x="228" y="232"/>
                    </a:lnTo>
                    <a:lnTo>
                      <a:pt x="228" y="233"/>
                    </a:lnTo>
                    <a:lnTo>
                      <a:pt x="226" y="233"/>
                    </a:lnTo>
                    <a:lnTo>
                      <a:pt x="226" y="235"/>
                    </a:lnTo>
                    <a:lnTo>
                      <a:pt x="225" y="235"/>
                    </a:lnTo>
                    <a:lnTo>
                      <a:pt x="225" y="236"/>
                    </a:lnTo>
                    <a:lnTo>
                      <a:pt x="225" y="237"/>
                    </a:lnTo>
                    <a:lnTo>
                      <a:pt x="224" y="237"/>
                    </a:lnTo>
                    <a:lnTo>
                      <a:pt x="224" y="239"/>
                    </a:lnTo>
                    <a:lnTo>
                      <a:pt x="223" y="239"/>
                    </a:lnTo>
                    <a:lnTo>
                      <a:pt x="223" y="240"/>
                    </a:lnTo>
                    <a:lnTo>
                      <a:pt x="221" y="240"/>
                    </a:lnTo>
                    <a:lnTo>
                      <a:pt x="220" y="240"/>
                    </a:lnTo>
                    <a:lnTo>
                      <a:pt x="219" y="239"/>
                    </a:lnTo>
                    <a:lnTo>
                      <a:pt x="219" y="237"/>
                    </a:lnTo>
                    <a:lnTo>
                      <a:pt x="220" y="237"/>
                    </a:lnTo>
                    <a:lnTo>
                      <a:pt x="220" y="236"/>
                    </a:lnTo>
                    <a:lnTo>
                      <a:pt x="221" y="235"/>
                    </a:lnTo>
                    <a:lnTo>
                      <a:pt x="223" y="233"/>
                    </a:lnTo>
                    <a:lnTo>
                      <a:pt x="224" y="233"/>
                    </a:lnTo>
                    <a:lnTo>
                      <a:pt x="224" y="232"/>
                    </a:lnTo>
                    <a:lnTo>
                      <a:pt x="225" y="232"/>
                    </a:lnTo>
                    <a:lnTo>
                      <a:pt x="225" y="231"/>
                    </a:lnTo>
                    <a:lnTo>
                      <a:pt x="226" y="230"/>
                    </a:lnTo>
                    <a:lnTo>
                      <a:pt x="226" y="228"/>
                    </a:lnTo>
                    <a:lnTo>
                      <a:pt x="228" y="227"/>
                    </a:lnTo>
                    <a:lnTo>
                      <a:pt x="228" y="226"/>
                    </a:lnTo>
                    <a:lnTo>
                      <a:pt x="228" y="224"/>
                    </a:lnTo>
                    <a:lnTo>
                      <a:pt x="226" y="224"/>
                    </a:lnTo>
                    <a:lnTo>
                      <a:pt x="226" y="223"/>
                    </a:lnTo>
                    <a:lnTo>
                      <a:pt x="225" y="223"/>
                    </a:lnTo>
                    <a:lnTo>
                      <a:pt x="224" y="224"/>
                    </a:lnTo>
                    <a:lnTo>
                      <a:pt x="223" y="224"/>
                    </a:lnTo>
                    <a:lnTo>
                      <a:pt x="221" y="224"/>
                    </a:lnTo>
                    <a:lnTo>
                      <a:pt x="220" y="224"/>
                    </a:lnTo>
                    <a:lnTo>
                      <a:pt x="219" y="224"/>
                    </a:lnTo>
                    <a:lnTo>
                      <a:pt x="217" y="224"/>
                    </a:lnTo>
                    <a:lnTo>
                      <a:pt x="217" y="223"/>
                    </a:lnTo>
                    <a:lnTo>
                      <a:pt x="216" y="223"/>
                    </a:lnTo>
                    <a:lnTo>
                      <a:pt x="216" y="222"/>
                    </a:lnTo>
                    <a:lnTo>
                      <a:pt x="215" y="222"/>
                    </a:lnTo>
                    <a:lnTo>
                      <a:pt x="213" y="222"/>
                    </a:lnTo>
                    <a:lnTo>
                      <a:pt x="212" y="223"/>
                    </a:lnTo>
                    <a:lnTo>
                      <a:pt x="211" y="223"/>
                    </a:lnTo>
                    <a:lnTo>
                      <a:pt x="209" y="223"/>
                    </a:lnTo>
                    <a:lnTo>
                      <a:pt x="209" y="222"/>
                    </a:lnTo>
                    <a:lnTo>
                      <a:pt x="209" y="220"/>
                    </a:lnTo>
                    <a:lnTo>
                      <a:pt x="208" y="220"/>
                    </a:lnTo>
                    <a:lnTo>
                      <a:pt x="207" y="220"/>
                    </a:lnTo>
                    <a:lnTo>
                      <a:pt x="205" y="222"/>
                    </a:lnTo>
                    <a:lnTo>
                      <a:pt x="204" y="222"/>
                    </a:lnTo>
                    <a:lnTo>
                      <a:pt x="203" y="222"/>
                    </a:lnTo>
                    <a:lnTo>
                      <a:pt x="202" y="222"/>
                    </a:lnTo>
                    <a:lnTo>
                      <a:pt x="200" y="222"/>
                    </a:lnTo>
                    <a:lnTo>
                      <a:pt x="200" y="220"/>
                    </a:lnTo>
                    <a:lnTo>
                      <a:pt x="199" y="220"/>
                    </a:lnTo>
                    <a:lnTo>
                      <a:pt x="199" y="222"/>
                    </a:lnTo>
                    <a:lnTo>
                      <a:pt x="198" y="222"/>
                    </a:lnTo>
                    <a:lnTo>
                      <a:pt x="196" y="220"/>
                    </a:lnTo>
                    <a:lnTo>
                      <a:pt x="195" y="220"/>
                    </a:lnTo>
                    <a:lnTo>
                      <a:pt x="194" y="220"/>
                    </a:lnTo>
                    <a:lnTo>
                      <a:pt x="192" y="220"/>
                    </a:lnTo>
                    <a:lnTo>
                      <a:pt x="191" y="220"/>
                    </a:lnTo>
                    <a:lnTo>
                      <a:pt x="190" y="222"/>
                    </a:lnTo>
                    <a:lnTo>
                      <a:pt x="188" y="222"/>
                    </a:lnTo>
                    <a:lnTo>
                      <a:pt x="187" y="223"/>
                    </a:lnTo>
                    <a:lnTo>
                      <a:pt x="186" y="223"/>
                    </a:lnTo>
                    <a:lnTo>
                      <a:pt x="185" y="224"/>
                    </a:lnTo>
                    <a:lnTo>
                      <a:pt x="185" y="226"/>
                    </a:lnTo>
                    <a:lnTo>
                      <a:pt x="183" y="226"/>
                    </a:lnTo>
                    <a:lnTo>
                      <a:pt x="182" y="226"/>
                    </a:lnTo>
                    <a:lnTo>
                      <a:pt x="182" y="227"/>
                    </a:lnTo>
                    <a:lnTo>
                      <a:pt x="182" y="228"/>
                    </a:lnTo>
                    <a:lnTo>
                      <a:pt x="181" y="228"/>
                    </a:lnTo>
                    <a:lnTo>
                      <a:pt x="181" y="230"/>
                    </a:lnTo>
                    <a:lnTo>
                      <a:pt x="179" y="230"/>
                    </a:lnTo>
                    <a:lnTo>
                      <a:pt x="179" y="231"/>
                    </a:lnTo>
                    <a:lnTo>
                      <a:pt x="178" y="232"/>
                    </a:lnTo>
                    <a:lnTo>
                      <a:pt x="178" y="233"/>
                    </a:lnTo>
                    <a:lnTo>
                      <a:pt x="177" y="233"/>
                    </a:lnTo>
                    <a:lnTo>
                      <a:pt x="175" y="233"/>
                    </a:lnTo>
                    <a:lnTo>
                      <a:pt x="174" y="233"/>
                    </a:lnTo>
                    <a:lnTo>
                      <a:pt x="173" y="235"/>
                    </a:lnTo>
                    <a:lnTo>
                      <a:pt x="173" y="236"/>
                    </a:lnTo>
                    <a:close/>
                  </a:path>
                </a:pathLst>
              </a:custGeom>
              <a:solidFill>
                <a:srgbClr val="DBD0E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61" name="Freeform 48">
                <a:extLst>
                  <a:ext uri="{FF2B5EF4-FFF2-40B4-BE49-F238E27FC236}">
                    <a16:creationId xmlns:a16="http://schemas.microsoft.com/office/drawing/2014/main" id="{A2A09AD9-12A0-2B78-C1EB-6DF70C040CFD}"/>
                  </a:ext>
                </a:extLst>
              </p:cNvPr>
              <p:cNvSpPr>
                <a:spLocks/>
              </p:cNvSpPr>
              <p:nvPr/>
            </p:nvSpPr>
            <p:spPr bwMode="auto">
              <a:xfrm>
                <a:off x="3310" y="425"/>
                <a:ext cx="552" cy="311"/>
              </a:xfrm>
              <a:custGeom>
                <a:avLst/>
                <a:gdLst>
                  <a:gd name="T0" fmla="*/ 145 w 552"/>
                  <a:gd name="T1" fmla="*/ 256 h 311"/>
                  <a:gd name="T2" fmla="*/ 116 w 552"/>
                  <a:gd name="T3" fmla="*/ 279 h 311"/>
                  <a:gd name="T4" fmla="*/ 119 w 552"/>
                  <a:gd name="T5" fmla="*/ 304 h 311"/>
                  <a:gd name="T6" fmla="*/ 111 w 552"/>
                  <a:gd name="T7" fmla="*/ 311 h 311"/>
                  <a:gd name="T8" fmla="*/ 103 w 552"/>
                  <a:gd name="T9" fmla="*/ 296 h 311"/>
                  <a:gd name="T10" fmla="*/ 94 w 552"/>
                  <a:gd name="T11" fmla="*/ 294 h 311"/>
                  <a:gd name="T12" fmla="*/ 80 w 552"/>
                  <a:gd name="T13" fmla="*/ 287 h 311"/>
                  <a:gd name="T14" fmla="*/ 75 w 552"/>
                  <a:gd name="T15" fmla="*/ 275 h 311"/>
                  <a:gd name="T16" fmla="*/ 65 w 552"/>
                  <a:gd name="T17" fmla="*/ 265 h 311"/>
                  <a:gd name="T18" fmla="*/ 72 w 552"/>
                  <a:gd name="T19" fmla="*/ 256 h 311"/>
                  <a:gd name="T20" fmla="*/ 64 w 552"/>
                  <a:gd name="T21" fmla="*/ 244 h 311"/>
                  <a:gd name="T22" fmla="*/ 52 w 552"/>
                  <a:gd name="T23" fmla="*/ 245 h 311"/>
                  <a:gd name="T24" fmla="*/ 38 w 552"/>
                  <a:gd name="T25" fmla="*/ 239 h 311"/>
                  <a:gd name="T26" fmla="*/ 42 w 552"/>
                  <a:gd name="T27" fmla="*/ 228 h 311"/>
                  <a:gd name="T28" fmla="*/ 29 w 552"/>
                  <a:gd name="T29" fmla="*/ 219 h 311"/>
                  <a:gd name="T30" fmla="*/ 20 w 552"/>
                  <a:gd name="T31" fmla="*/ 207 h 311"/>
                  <a:gd name="T32" fmla="*/ 5 w 552"/>
                  <a:gd name="T33" fmla="*/ 202 h 311"/>
                  <a:gd name="T34" fmla="*/ 1 w 552"/>
                  <a:gd name="T35" fmla="*/ 190 h 311"/>
                  <a:gd name="T36" fmla="*/ 0 w 552"/>
                  <a:gd name="T37" fmla="*/ 169 h 311"/>
                  <a:gd name="T38" fmla="*/ 4 w 552"/>
                  <a:gd name="T39" fmla="*/ 151 h 311"/>
                  <a:gd name="T40" fmla="*/ 16 w 552"/>
                  <a:gd name="T41" fmla="*/ 143 h 311"/>
                  <a:gd name="T42" fmla="*/ 26 w 552"/>
                  <a:gd name="T43" fmla="*/ 134 h 311"/>
                  <a:gd name="T44" fmla="*/ 26 w 552"/>
                  <a:gd name="T45" fmla="*/ 120 h 311"/>
                  <a:gd name="T46" fmla="*/ 37 w 552"/>
                  <a:gd name="T47" fmla="*/ 113 h 311"/>
                  <a:gd name="T48" fmla="*/ 41 w 552"/>
                  <a:gd name="T49" fmla="*/ 99 h 311"/>
                  <a:gd name="T50" fmla="*/ 43 w 552"/>
                  <a:gd name="T51" fmla="*/ 82 h 311"/>
                  <a:gd name="T52" fmla="*/ 46 w 552"/>
                  <a:gd name="T53" fmla="*/ 65 h 311"/>
                  <a:gd name="T54" fmla="*/ 58 w 552"/>
                  <a:gd name="T55" fmla="*/ 62 h 311"/>
                  <a:gd name="T56" fmla="*/ 86 w 552"/>
                  <a:gd name="T57" fmla="*/ 65 h 311"/>
                  <a:gd name="T58" fmla="*/ 149 w 552"/>
                  <a:gd name="T59" fmla="*/ 66 h 311"/>
                  <a:gd name="T60" fmla="*/ 196 w 552"/>
                  <a:gd name="T61" fmla="*/ 58 h 311"/>
                  <a:gd name="T62" fmla="*/ 216 w 552"/>
                  <a:gd name="T63" fmla="*/ 61 h 311"/>
                  <a:gd name="T64" fmla="*/ 234 w 552"/>
                  <a:gd name="T65" fmla="*/ 69 h 311"/>
                  <a:gd name="T66" fmla="*/ 242 w 552"/>
                  <a:gd name="T67" fmla="*/ 69 h 311"/>
                  <a:gd name="T68" fmla="*/ 259 w 552"/>
                  <a:gd name="T69" fmla="*/ 59 h 311"/>
                  <a:gd name="T70" fmla="*/ 283 w 552"/>
                  <a:gd name="T71" fmla="*/ 62 h 311"/>
                  <a:gd name="T72" fmla="*/ 305 w 552"/>
                  <a:gd name="T73" fmla="*/ 62 h 311"/>
                  <a:gd name="T74" fmla="*/ 315 w 552"/>
                  <a:gd name="T75" fmla="*/ 69 h 311"/>
                  <a:gd name="T76" fmla="*/ 318 w 552"/>
                  <a:gd name="T77" fmla="*/ 76 h 311"/>
                  <a:gd name="T78" fmla="*/ 327 w 552"/>
                  <a:gd name="T79" fmla="*/ 91 h 311"/>
                  <a:gd name="T80" fmla="*/ 336 w 552"/>
                  <a:gd name="T81" fmla="*/ 83 h 311"/>
                  <a:gd name="T82" fmla="*/ 342 w 552"/>
                  <a:gd name="T83" fmla="*/ 71 h 311"/>
                  <a:gd name="T84" fmla="*/ 352 w 552"/>
                  <a:gd name="T85" fmla="*/ 69 h 311"/>
                  <a:gd name="T86" fmla="*/ 360 w 552"/>
                  <a:gd name="T87" fmla="*/ 62 h 311"/>
                  <a:gd name="T88" fmla="*/ 368 w 552"/>
                  <a:gd name="T89" fmla="*/ 55 h 311"/>
                  <a:gd name="T90" fmla="*/ 381 w 552"/>
                  <a:gd name="T91" fmla="*/ 50 h 311"/>
                  <a:gd name="T92" fmla="*/ 391 w 552"/>
                  <a:gd name="T93" fmla="*/ 45 h 311"/>
                  <a:gd name="T94" fmla="*/ 394 w 552"/>
                  <a:gd name="T95" fmla="*/ 21 h 311"/>
                  <a:gd name="T96" fmla="*/ 407 w 552"/>
                  <a:gd name="T97" fmla="*/ 17 h 311"/>
                  <a:gd name="T98" fmla="*/ 412 w 552"/>
                  <a:gd name="T99" fmla="*/ 31 h 311"/>
                  <a:gd name="T100" fmla="*/ 423 w 552"/>
                  <a:gd name="T101" fmla="*/ 31 h 311"/>
                  <a:gd name="T102" fmla="*/ 442 w 552"/>
                  <a:gd name="T103" fmla="*/ 20 h 311"/>
                  <a:gd name="T104" fmla="*/ 442 w 552"/>
                  <a:gd name="T105" fmla="*/ 7 h 311"/>
                  <a:gd name="T106" fmla="*/ 480 w 552"/>
                  <a:gd name="T107" fmla="*/ 10 h 311"/>
                  <a:gd name="T108" fmla="*/ 491 w 552"/>
                  <a:gd name="T109" fmla="*/ 23 h 311"/>
                  <a:gd name="T110" fmla="*/ 504 w 552"/>
                  <a:gd name="T111" fmla="*/ 29 h 311"/>
                  <a:gd name="T112" fmla="*/ 521 w 552"/>
                  <a:gd name="T113" fmla="*/ 31 h 311"/>
                  <a:gd name="T114" fmla="*/ 534 w 552"/>
                  <a:gd name="T115" fmla="*/ 21 h 311"/>
                  <a:gd name="T116" fmla="*/ 541 w 552"/>
                  <a:gd name="T117" fmla="*/ 29 h 311"/>
                  <a:gd name="T118" fmla="*/ 551 w 552"/>
                  <a:gd name="T119" fmla="*/ 63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2" h="311">
                    <a:moveTo>
                      <a:pt x="173" y="236"/>
                    </a:moveTo>
                    <a:lnTo>
                      <a:pt x="171" y="236"/>
                    </a:lnTo>
                    <a:lnTo>
                      <a:pt x="170" y="236"/>
                    </a:lnTo>
                    <a:lnTo>
                      <a:pt x="169" y="237"/>
                    </a:lnTo>
                    <a:lnTo>
                      <a:pt x="166" y="239"/>
                    </a:lnTo>
                    <a:lnTo>
                      <a:pt x="165" y="239"/>
                    </a:lnTo>
                    <a:lnTo>
                      <a:pt x="164" y="239"/>
                    </a:lnTo>
                    <a:lnTo>
                      <a:pt x="162" y="240"/>
                    </a:lnTo>
                    <a:lnTo>
                      <a:pt x="158" y="241"/>
                    </a:lnTo>
                    <a:lnTo>
                      <a:pt x="156" y="243"/>
                    </a:lnTo>
                    <a:lnTo>
                      <a:pt x="154" y="245"/>
                    </a:lnTo>
                    <a:lnTo>
                      <a:pt x="153" y="247"/>
                    </a:lnTo>
                    <a:lnTo>
                      <a:pt x="152" y="247"/>
                    </a:lnTo>
                    <a:lnTo>
                      <a:pt x="151" y="248"/>
                    </a:lnTo>
                    <a:lnTo>
                      <a:pt x="149" y="249"/>
                    </a:lnTo>
                    <a:lnTo>
                      <a:pt x="145" y="254"/>
                    </a:lnTo>
                    <a:lnTo>
                      <a:pt x="145" y="256"/>
                    </a:lnTo>
                    <a:lnTo>
                      <a:pt x="141" y="261"/>
                    </a:lnTo>
                    <a:lnTo>
                      <a:pt x="140" y="264"/>
                    </a:lnTo>
                    <a:lnTo>
                      <a:pt x="136" y="264"/>
                    </a:lnTo>
                    <a:lnTo>
                      <a:pt x="135" y="265"/>
                    </a:lnTo>
                    <a:lnTo>
                      <a:pt x="132" y="266"/>
                    </a:lnTo>
                    <a:lnTo>
                      <a:pt x="131" y="266"/>
                    </a:lnTo>
                    <a:lnTo>
                      <a:pt x="127" y="267"/>
                    </a:lnTo>
                    <a:lnTo>
                      <a:pt x="124" y="269"/>
                    </a:lnTo>
                    <a:lnTo>
                      <a:pt x="122" y="270"/>
                    </a:lnTo>
                    <a:lnTo>
                      <a:pt x="119" y="270"/>
                    </a:lnTo>
                    <a:lnTo>
                      <a:pt x="118" y="270"/>
                    </a:lnTo>
                    <a:lnTo>
                      <a:pt x="118" y="271"/>
                    </a:lnTo>
                    <a:lnTo>
                      <a:pt x="116" y="271"/>
                    </a:lnTo>
                    <a:lnTo>
                      <a:pt x="116" y="273"/>
                    </a:lnTo>
                    <a:lnTo>
                      <a:pt x="116" y="274"/>
                    </a:lnTo>
                    <a:lnTo>
                      <a:pt x="116" y="275"/>
                    </a:lnTo>
                    <a:lnTo>
                      <a:pt x="116" y="279"/>
                    </a:lnTo>
                    <a:lnTo>
                      <a:pt x="119" y="281"/>
                    </a:lnTo>
                    <a:lnTo>
                      <a:pt x="120" y="283"/>
                    </a:lnTo>
                    <a:lnTo>
                      <a:pt x="122" y="285"/>
                    </a:lnTo>
                    <a:lnTo>
                      <a:pt x="123" y="287"/>
                    </a:lnTo>
                    <a:lnTo>
                      <a:pt x="124" y="290"/>
                    </a:lnTo>
                    <a:lnTo>
                      <a:pt x="124" y="291"/>
                    </a:lnTo>
                    <a:lnTo>
                      <a:pt x="124" y="294"/>
                    </a:lnTo>
                    <a:lnTo>
                      <a:pt x="123" y="295"/>
                    </a:lnTo>
                    <a:lnTo>
                      <a:pt x="123" y="296"/>
                    </a:lnTo>
                    <a:lnTo>
                      <a:pt x="123" y="298"/>
                    </a:lnTo>
                    <a:lnTo>
                      <a:pt x="122" y="299"/>
                    </a:lnTo>
                    <a:lnTo>
                      <a:pt x="120" y="300"/>
                    </a:lnTo>
                    <a:lnTo>
                      <a:pt x="119" y="300"/>
                    </a:lnTo>
                    <a:lnTo>
                      <a:pt x="119" y="302"/>
                    </a:lnTo>
                    <a:lnTo>
                      <a:pt x="120" y="302"/>
                    </a:lnTo>
                    <a:lnTo>
                      <a:pt x="120" y="303"/>
                    </a:lnTo>
                    <a:lnTo>
                      <a:pt x="119" y="304"/>
                    </a:lnTo>
                    <a:lnTo>
                      <a:pt x="118" y="304"/>
                    </a:lnTo>
                    <a:lnTo>
                      <a:pt x="116" y="304"/>
                    </a:lnTo>
                    <a:lnTo>
                      <a:pt x="116" y="305"/>
                    </a:lnTo>
                    <a:lnTo>
                      <a:pt x="118" y="305"/>
                    </a:lnTo>
                    <a:lnTo>
                      <a:pt x="118" y="307"/>
                    </a:lnTo>
                    <a:lnTo>
                      <a:pt x="116" y="307"/>
                    </a:lnTo>
                    <a:lnTo>
                      <a:pt x="115" y="307"/>
                    </a:lnTo>
                    <a:lnTo>
                      <a:pt x="114" y="307"/>
                    </a:lnTo>
                    <a:lnTo>
                      <a:pt x="114" y="308"/>
                    </a:lnTo>
                    <a:lnTo>
                      <a:pt x="114" y="309"/>
                    </a:lnTo>
                    <a:lnTo>
                      <a:pt x="114" y="308"/>
                    </a:lnTo>
                    <a:lnTo>
                      <a:pt x="113" y="308"/>
                    </a:lnTo>
                    <a:lnTo>
                      <a:pt x="111" y="308"/>
                    </a:lnTo>
                    <a:lnTo>
                      <a:pt x="111" y="309"/>
                    </a:lnTo>
                    <a:lnTo>
                      <a:pt x="113" y="309"/>
                    </a:lnTo>
                    <a:lnTo>
                      <a:pt x="113" y="311"/>
                    </a:lnTo>
                    <a:lnTo>
                      <a:pt x="111" y="311"/>
                    </a:lnTo>
                    <a:lnTo>
                      <a:pt x="111" y="309"/>
                    </a:lnTo>
                    <a:lnTo>
                      <a:pt x="110" y="309"/>
                    </a:lnTo>
                    <a:lnTo>
                      <a:pt x="109" y="309"/>
                    </a:lnTo>
                    <a:lnTo>
                      <a:pt x="109" y="308"/>
                    </a:lnTo>
                    <a:lnTo>
                      <a:pt x="109" y="307"/>
                    </a:lnTo>
                    <a:lnTo>
                      <a:pt x="109" y="305"/>
                    </a:lnTo>
                    <a:lnTo>
                      <a:pt x="109" y="304"/>
                    </a:lnTo>
                    <a:lnTo>
                      <a:pt x="109" y="303"/>
                    </a:lnTo>
                    <a:lnTo>
                      <a:pt x="109" y="302"/>
                    </a:lnTo>
                    <a:lnTo>
                      <a:pt x="109" y="300"/>
                    </a:lnTo>
                    <a:lnTo>
                      <a:pt x="107" y="300"/>
                    </a:lnTo>
                    <a:lnTo>
                      <a:pt x="106" y="300"/>
                    </a:lnTo>
                    <a:lnTo>
                      <a:pt x="106" y="299"/>
                    </a:lnTo>
                    <a:lnTo>
                      <a:pt x="106" y="298"/>
                    </a:lnTo>
                    <a:lnTo>
                      <a:pt x="105" y="298"/>
                    </a:lnTo>
                    <a:lnTo>
                      <a:pt x="103" y="298"/>
                    </a:lnTo>
                    <a:lnTo>
                      <a:pt x="103" y="296"/>
                    </a:lnTo>
                    <a:lnTo>
                      <a:pt x="103" y="295"/>
                    </a:lnTo>
                    <a:lnTo>
                      <a:pt x="105" y="294"/>
                    </a:lnTo>
                    <a:lnTo>
                      <a:pt x="103" y="294"/>
                    </a:lnTo>
                    <a:lnTo>
                      <a:pt x="103" y="292"/>
                    </a:lnTo>
                    <a:lnTo>
                      <a:pt x="102" y="292"/>
                    </a:lnTo>
                    <a:lnTo>
                      <a:pt x="102" y="294"/>
                    </a:lnTo>
                    <a:lnTo>
                      <a:pt x="103" y="294"/>
                    </a:lnTo>
                    <a:lnTo>
                      <a:pt x="103" y="295"/>
                    </a:lnTo>
                    <a:lnTo>
                      <a:pt x="102" y="295"/>
                    </a:lnTo>
                    <a:lnTo>
                      <a:pt x="101" y="294"/>
                    </a:lnTo>
                    <a:lnTo>
                      <a:pt x="99" y="294"/>
                    </a:lnTo>
                    <a:lnTo>
                      <a:pt x="98" y="294"/>
                    </a:lnTo>
                    <a:lnTo>
                      <a:pt x="97" y="294"/>
                    </a:lnTo>
                    <a:lnTo>
                      <a:pt x="97" y="292"/>
                    </a:lnTo>
                    <a:lnTo>
                      <a:pt x="96" y="292"/>
                    </a:lnTo>
                    <a:lnTo>
                      <a:pt x="96" y="294"/>
                    </a:lnTo>
                    <a:lnTo>
                      <a:pt x="94" y="294"/>
                    </a:lnTo>
                    <a:lnTo>
                      <a:pt x="93" y="294"/>
                    </a:lnTo>
                    <a:lnTo>
                      <a:pt x="93" y="292"/>
                    </a:lnTo>
                    <a:lnTo>
                      <a:pt x="92" y="292"/>
                    </a:lnTo>
                    <a:lnTo>
                      <a:pt x="90" y="292"/>
                    </a:lnTo>
                    <a:lnTo>
                      <a:pt x="89" y="292"/>
                    </a:lnTo>
                    <a:lnTo>
                      <a:pt x="89" y="291"/>
                    </a:lnTo>
                    <a:lnTo>
                      <a:pt x="88" y="291"/>
                    </a:lnTo>
                    <a:lnTo>
                      <a:pt x="86" y="291"/>
                    </a:lnTo>
                    <a:lnTo>
                      <a:pt x="85" y="291"/>
                    </a:lnTo>
                    <a:lnTo>
                      <a:pt x="84" y="291"/>
                    </a:lnTo>
                    <a:lnTo>
                      <a:pt x="85" y="290"/>
                    </a:lnTo>
                    <a:lnTo>
                      <a:pt x="85" y="288"/>
                    </a:lnTo>
                    <a:lnTo>
                      <a:pt x="84" y="287"/>
                    </a:lnTo>
                    <a:lnTo>
                      <a:pt x="82" y="287"/>
                    </a:lnTo>
                    <a:lnTo>
                      <a:pt x="81" y="286"/>
                    </a:lnTo>
                    <a:lnTo>
                      <a:pt x="80" y="286"/>
                    </a:lnTo>
                    <a:lnTo>
                      <a:pt x="80" y="287"/>
                    </a:lnTo>
                    <a:lnTo>
                      <a:pt x="79" y="287"/>
                    </a:lnTo>
                    <a:lnTo>
                      <a:pt x="79" y="286"/>
                    </a:lnTo>
                    <a:lnTo>
                      <a:pt x="77" y="286"/>
                    </a:lnTo>
                    <a:lnTo>
                      <a:pt x="76" y="285"/>
                    </a:lnTo>
                    <a:lnTo>
                      <a:pt x="77" y="285"/>
                    </a:lnTo>
                    <a:lnTo>
                      <a:pt x="79" y="285"/>
                    </a:lnTo>
                    <a:lnTo>
                      <a:pt x="79" y="283"/>
                    </a:lnTo>
                    <a:lnTo>
                      <a:pt x="77" y="283"/>
                    </a:lnTo>
                    <a:lnTo>
                      <a:pt x="77" y="282"/>
                    </a:lnTo>
                    <a:lnTo>
                      <a:pt x="79" y="282"/>
                    </a:lnTo>
                    <a:lnTo>
                      <a:pt x="79" y="281"/>
                    </a:lnTo>
                    <a:lnTo>
                      <a:pt x="79" y="279"/>
                    </a:lnTo>
                    <a:lnTo>
                      <a:pt x="77" y="279"/>
                    </a:lnTo>
                    <a:lnTo>
                      <a:pt x="77" y="278"/>
                    </a:lnTo>
                    <a:lnTo>
                      <a:pt x="76" y="278"/>
                    </a:lnTo>
                    <a:lnTo>
                      <a:pt x="76" y="277"/>
                    </a:lnTo>
                    <a:lnTo>
                      <a:pt x="75" y="275"/>
                    </a:lnTo>
                    <a:lnTo>
                      <a:pt x="73" y="275"/>
                    </a:lnTo>
                    <a:lnTo>
                      <a:pt x="72" y="275"/>
                    </a:lnTo>
                    <a:lnTo>
                      <a:pt x="71" y="275"/>
                    </a:lnTo>
                    <a:lnTo>
                      <a:pt x="71" y="274"/>
                    </a:lnTo>
                    <a:lnTo>
                      <a:pt x="69" y="274"/>
                    </a:lnTo>
                    <a:lnTo>
                      <a:pt x="68" y="274"/>
                    </a:lnTo>
                    <a:lnTo>
                      <a:pt x="68" y="273"/>
                    </a:lnTo>
                    <a:lnTo>
                      <a:pt x="67" y="273"/>
                    </a:lnTo>
                    <a:lnTo>
                      <a:pt x="67" y="271"/>
                    </a:lnTo>
                    <a:lnTo>
                      <a:pt x="65" y="271"/>
                    </a:lnTo>
                    <a:lnTo>
                      <a:pt x="65" y="270"/>
                    </a:lnTo>
                    <a:lnTo>
                      <a:pt x="65" y="269"/>
                    </a:lnTo>
                    <a:lnTo>
                      <a:pt x="64" y="269"/>
                    </a:lnTo>
                    <a:lnTo>
                      <a:pt x="64" y="267"/>
                    </a:lnTo>
                    <a:lnTo>
                      <a:pt x="64" y="266"/>
                    </a:lnTo>
                    <a:lnTo>
                      <a:pt x="64" y="265"/>
                    </a:lnTo>
                    <a:lnTo>
                      <a:pt x="65" y="265"/>
                    </a:lnTo>
                    <a:lnTo>
                      <a:pt x="67" y="266"/>
                    </a:lnTo>
                    <a:lnTo>
                      <a:pt x="67" y="265"/>
                    </a:lnTo>
                    <a:lnTo>
                      <a:pt x="68" y="265"/>
                    </a:lnTo>
                    <a:lnTo>
                      <a:pt x="69" y="264"/>
                    </a:lnTo>
                    <a:lnTo>
                      <a:pt x="71" y="264"/>
                    </a:lnTo>
                    <a:lnTo>
                      <a:pt x="71" y="262"/>
                    </a:lnTo>
                    <a:lnTo>
                      <a:pt x="71" y="261"/>
                    </a:lnTo>
                    <a:lnTo>
                      <a:pt x="72" y="261"/>
                    </a:lnTo>
                    <a:lnTo>
                      <a:pt x="72" y="260"/>
                    </a:lnTo>
                    <a:lnTo>
                      <a:pt x="71" y="260"/>
                    </a:lnTo>
                    <a:lnTo>
                      <a:pt x="69" y="260"/>
                    </a:lnTo>
                    <a:lnTo>
                      <a:pt x="68" y="258"/>
                    </a:lnTo>
                    <a:lnTo>
                      <a:pt x="69" y="258"/>
                    </a:lnTo>
                    <a:lnTo>
                      <a:pt x="71" y="258"/>
                    </a:lnTo>
                    <a:lnTo>
                      <a:pt x="71" y="257"/>
                    </a:lnTo>
                    <a:lnTo>
                      <a:pt x="72" y="257"/>
                    </a:lnTo>
                    <a:lnTo>
                      <a:pt x="72" y="256"/>
                    </a:lnTo>
                    <a:lnTo>
                      <a:pt x="72" y="254"/>
                    </a:lnTo>
                    <a:lnTo>
                      <a:pt x="72" y="253"/>
                    </a:lnTo>
                    <a:lnTo>
                      <a:pt x="71" y="253"/>
                    </a:lnTo>
                    <a:lnTo>
                      <a:pt x="69" y="252"/>
                    </a:lnTo>
                    <a:lnTo>
                      <a:pt x="69" y="250"/>
                    </a:lnTo>
                    <a:lnTo>
                      <a:pt x="68" y="250"/>
                    </a:lnTo>
                    <a:lnTo>
                      <a:pt x="67" y="250"/>
                    </a:lnTo>
                    <a:lnTo>
                      <a:pt x="67" y="249"/>
                    </a:lnTo>
                    <a:lnTo>
                      <a:pt x="65" y="248"/>
                    </a:lnTo>
                    <a:lnTo>
                      <a:pt x="67" y="248"/>
                    </a:lnTo>
                    <a:lnTo>
                      <a:pt x="68" y="248"/>
                    </a:lnTo>
                    <a:lnTo>
                      <a:pt x="68" y="247"/>
                    </a:lnTo>
                    <a:lnTo>
                      <a:pt x="68" y="245"/>
                    </a:lnTo>
                    <a:lnTo>
                      <a:pt x="67" y="245"/>
                    </a:lnTo>
                    <a:lnTo>
                      <a:pt x="67" y="244"/>
                    </a:lnTo>
                    <a:lnTo>
                      <a:pt x="65" y="244"/>
                    </a:lnTo>
                    <a:lnTo>
                      <a:pt x="64" y="244"/>
                    </a:lnTo>
                    <a:lnTo>
                      <a:pt x="64" y="243"/>
                    </a:lnTo>
                    <a:lnTo>
                      <a:pt x="63" y="243"/>
                    </a:lnTo>
                    <a:lnTo>
                      <a:pt x="63" y="241"/>
                    </a:lnTo>
                    <a:lnTo>
                      <a:pt x="61" y="241"/>
                    </a:lnTo>
                    <a:lnTo>
                      <a:pt x="60" y="241"/>
                    </a:lnTo>
                    <a:lnTo>
                      <a:pt x="60" y="240"/>
                    </a:lnTo>
                    <a:lnTo>
                      <a:pt x="60" y="239"/>
                    </a:lnTo>
                    <a:lnTo>
                      <a:pt x="59" y="239"/>
                    </a:lnTo>
                    <a:lnTo>
                      <a:pt x="58" y="239"/>
                    </a:lnTo>
                    <a:lnTo>
                      <a:pt x="56" y="239"/>
                    </a:lnTo>
                    <a:lnTo>
                      <a:pt x="56" y="240"/>
                    </a:lnTo>
                    <a:lnTo>
                      <a:pt x="55" y="240"/>
                    </a:lnTo>
                    <a:lnTo>
                      <a:pt x="55" y="241"/>
                    </a:lnTo>
                    <a:lnTo>
                      <a:pt x="54" y="243"/>
                    </a:lnTo>
                    <a:lnTo>
                      <a:pt x="54" y="244"/>
                    </a:lnTo>
                    <a:lnTo>
                      <a:pt x="52" y="244"/>
                    </a:lnTo>
                    <a:lnTo>
                      <a:pt x="52" y="245"/>
                    </a:lnTo>
                    <a:lnTo>
                      <a:pt x="52" y="244"/>
                    </a:lnTo>
                    <a:lnTo>
                      <a:pt x="51" y="244"/>
                    </a:lnTo>
                    <a:lnTo>
                      <a:pt x="50" y="245"/>
                    </a:lnTo>
                    <a:lnTo>
                      <a:pt x="48" y="245"/>
                    </a:lnTo>
                    <a:lnTo>
                      <a:pt x="48" y="244"/>
                    </a:lnTo>
                    <a:lnTo>
                      <a:pt x="47" y="244"/>
                    </a:lnTo>
                    <a:lnTo>
                      <a:pt x="46" y="244"/>
                    </a:lnTo>
                    <a:lnTo>
                      <a:pt x="44" y="244"/>
                    </a:lnTo>
                    <a:lnTo>
                      <a:pt x="43" y="244"/>
                    </a:lnTo>
                    <a:lnTo>
                      <a:pt x="43" y="243"/>
                    </a:lnTo>
                    <a:lnTo>
                      <a:pt x="43" y="241"/>
                    </a:lnTo>
                    <a:lnTo>
                      <a:pt x="42" y="241"/>
                    </a:lnTo>
                    <a:lnTo>
                      <a:pt x="42" y="240"/>
                    </a:lnTo>
                    <a:lnTo>
                      <a:pt x="41" y="240"/>
                    </a:lnTo>
                    <a:lnTo>
                      <a:pt x="39" y="240"/>
                    </a:lnTo>
                    <a:lnTo>
                      <a:pt x="38" y="240"/>
                    </a:lnTo>
                    <a:lnTo>
                      <a:pt x="38" y="239"/>
                    </a:lnTo>
                    <a:lnTo>
                      <a:pt x="37" y="239"/>
                    </a:lnTo>
                    <a:lnTo>
                      <a:pt x="37" y="237"/>
                    </a:lnTo>
                    <a:lnTo>
                      <a:pt x="35" y="237"/>
                    </a:lnTo>
                    <a:lnTo>
                      <a:pt x="37" y="237"/>
                    </a:lnTo>
                    <a:lnTo>
                      <a:pt x="37" y="236"/>
                    </a:lnTo>
                    <a:lnTo>
                      <a:pt x="38" y="235"/>
                    </a:lnTo>
                    <a:lnTo>
                      <a:pt x="38" y="233"/>
                    </a:lnTo>
                    <a:lnTo>
                      <a:pt x="39" y="233"/>
                    </a:lnTo>
                    <a:lnTo>
                      <a:pt x="38" y="233"/>
                    </a:lnTo>
                    <a:lnTo>
                      <a:pt x="38" y="232"/>
                    </a:lnTo>
                    <a:lnTo>
                      <a:pt x="38" y="231"/>
                    </a:lnTo>
                    <a:lnTo>
                      <a:pt x="37" y="231"/>
                    </a:lnTo>
                    <a:lnTo>
                      <a:pt x="38" y="230"/>
                    </a:lnTo>
                    <a:lnTo>
                      <a:pt x="39" y="230"/>
                    </a:lnTo>
                    <a:lnTo>
                      <a:pt x="41" y="230"/>
                    </a:lnTo>
                    <a:lnTo>
                      <a:pt x="41" y="228"/>
                    </a:lnTo>
                    <a:lnTo>
                      <a:pt x="42" y="228"/>
                    </a:lnTo>
                    <a:lnTo>
                      <a:pt x="42" y="227"/>
                    </a:lnTo>
                    <a:lnTo>
                      <a:pt x="42" y="226"/>
                    </a:lnTo>
                    <a:lnTo>
                      <a:pt x="42" y="224"/>
                    </a:lnTo>
                    <a:lnTo>
                      <a:pt x="41" y="224"/>
                    </a:lnTo>
                    <a:lnTo>
                      <a:pt x="41" y="223"/>
                    </a:lnTo>
                    <a:lnTo>
                      <a:pt x="39" y="223"/>
                    </a:lnTo>
                    <a:lnTo>
                      <a:pt x="39" y="222"/>
                    </a:lnTo>
                    <a:lnTo>
                      <a:pt x="38" y="222"/>
                    </a:lnTo>
                    <a:lnTo>
                      <a:pt x="38" y="220"/>
                    </a:lnTo>
                    <a:lnTo>
                      <a:pt x="37" y="220"/>
                    </a:lnTo>
                    <a:lnTo>
                      <a:pt x="35" y="220"/>
                    </a:lnTo>
                    <a:lnTo>
                      <a:pt x="34" y="220"/>
                    </a:lnTo>
                    <a:lnTo>
                      <a:pt x="33" y="220"/>
                    </a:lnTo>
                    <a:lnTo>
                      <a:pt x="31" y="220"/>
                    </a:lnTo>
                    <a:lnTo>
                      <a:pt x="30" y="220"/>
                    </a:lnTo>
                    <a:lnTo>
                      <a:pt x="29" y="220"/>
                    </a:lnTo>
                    <a:lnTo>
                      <a:pt x="29" y="219"/>
                    </a:lnTo>
                    <a:lnTo>
                      <a:pt x="29" y="218"/>
                    </a:lnTo>
                    <a:lnTo>
                      <a:pt x="29" y="216"/>
                    </a:lnTo>
                    <a:lnTo>
                      <a:pt x="27" y="216"/>
                    </a:lnTo>
                    <a:lnTo>
                      <a:pt x="27" y="215"/>
                    </a:lnTo>
                    <a:lnTo>
                      <a:pt x="26" y="215"/>
                    </a:lnTo>
                    <a:lnTo>
                      <a:pt x="25" y="215"/>
                    </a:lnTo>
                    <a:lnTo>
                      <a:pt x="25" y="214"/>
                    </a:lnTo>
                    <a:lnTo>
                      <a:pt x="24" y="214"/>
                    </a:lnTo>
                    <a:lnTo>
                      <a:pt x="24" y="213"/>
                    </a:lnTo>
                    <a:lnTo>
                      <a:pt x="22" y="213"/>
                    </a:lnTo>
                    <a:lnTo>
                      <a:pt x="21" y="213"/>
                    </a:lnTo>
                    <a:lnTo>
                      <a:pt x="20" y="213"/>
                    </a:lnTo>
                    <a:lnTo>
                      <a:pt x="18" y="211"/>
                    </a:lnTo>
                    <a:lnTo>
                      <a:pt x="18" y="210"/>
                    </a:lnTo>
                    <a:lnTo>
                      <a:pt x="18" y="209"/>
                    </a:lnTo>
                    <a:lnTo>
                      <a:pt x="18" y="207"/>
                    </a:lnTo>
                    <a:lnTo>
                      <a:pt x="20" y="207"/>
                    </a:lnTo>
                    <a:lnTo>
                      <a:pt x="20" y="206"/>
                    </a:lnTo>
                    <a:lnTo>
                      <a:pt x="18" y="206"/>
                    </a:lnTo>
                    <a:lnTo>
                      <a:pt x="18" y="205"/>
                    </a:lnTo>
                    <a:lnTo>
                      <a:pt x="17" y="205"/>
                    </a:lnTo>
                    <a:lnTo>
                      <a:pt x="17" y="203"/>
                    </a:lnTo>
                    <a:lnTo>
                      <a:pt x="16" y="203"/>
                    </a:lnTo>
                    <a:lnTo>
                      <a:pt x="16" y="202"/>
                    </a:lnTo>
                    <a:lnTo>
                      <a:pt x="14" y="202"/>
                    </a:lnTo>
                    <a:lnTo>
                      <a:pt x="13" y="202"/>
                    </a:lnTo>
                    <a:lnTo>
                      <a:pt x="13" y="203"/>
                    </a:lnTo>
                    <a:lnTo>
                      <a:pt x="12" y="203"/>
                    </a:lnTo>
                    <a:lnTo>
                      <a:pt x="10" y="203"/>
                    </a:lnTo>
                    <a:lnTo>
                      <a:pt x="9" y="203"/>
                    </a:lnTo>
                    <a:lnTo>
                      <a:pt x="8" y="203"/>
                    </a:lnTo>
                    <a:lnTo>
                      <a:pt x="7" y="203"/>
                    </a:lnTo>
                    <a:lnTo>
                      <a:pt x="5" y="203"/>
                    </a:lnTo>
                    <a:lnTo>
                      <a:pt x="5" y="202"/>
                    </a:lnTo>
                    <a:lnTo>
                      <a:pt x="5" y="201"/>
                    </a:lnTo>
                    <a:lnTo>
                      <a:pt x="4" y="201"/>
                    </a:lnTo>
                    <a:lnTo>
                      <a:pt x="4" y="199"/>
                    </a:lnTo>
                    <a:lnTo>
                      <a:pt x="3" y="199"/>
                    </a:lnTo>
                    <a:lnTo>
                      <a:pt x="1" y="199"/>
                    </a:lnTo>
                    <a:lnTo>
                      <a:pt x="1" y="198"/>
                    </a:lnTo>
                    <a:lnTo>
                      <a:pt x="1" y="197"/>
                    </a:lnTo>
                    <a:lnTo>
                      <a:pt x="1" y="195"/>
                    </a:lnTo>
                    <a:lnTo>
                      <a:pt x="3" y="195"/>
                    </a:lnTo>
                    <a:lnTo>
                      <a:pt x="3" y="194"/>
                    </a:lnTo>
                    <a:lnTo>
                      <a:pt x="1" y="193"/>
                    </a:lnTo>
                    <a:lnTo>
                      <a:pt x="3" y="193"/>
                    </a:lnTo>
                    <a:lnTo>
                      <a:pt x="3" y="192"/>
                    </a:lnTo>
                    <a:lnTo>
                      <a:pt x="1" y="192"/>
                    </a:lnTo>
                    <a:lnTo>
                      <a:pt x="3" y="192"/>
                    </a:lnTo>
                    <a:lnTo>
                      <a:pt x="3" y="190"/>
                    </a:lnTo>
                    <a:lnTo>
                      <a:pt x="1" y="190"/>
                    </a:lnTo>
                    <a:lnTo>
                      <a:pt x="1" y="189"/>
                    </a:lnTo>
                    <a:lnTo>
                      <a:pt x="1" y="188"/>
                    </a:lnTo>
                    <a:lnTo>
                      <a:pt x="1" y="186"/>
                    </a:lnTo>
                    <a:lnTo>
                      <a:pt x="1" y="185"/>
                    </a:lnTo>
                    <a:lnTo>
                      <a:pt x="1" y="184"/>
                    </a:lnTo>
                    <a:lnTo>
                      <a:pt x="1" y="182"/>
                    </a:lnTo>
                    <a:lnTo>
                      <a:pt x="1" y="181"/>
                    </a:lnTo>
                    <a:lnTo>
                      <a:pt x="0" y="181"/>
                    </a:lnTo>
                    <a:lnTo>
                      <a:pt x="0" y="180"/>
                    </a:lnTo>
                    <a:lnTo>
                      <a:pt x="0" y="178"/>
                    </a:lnTo>
                    <a:lnTo>
                      <a:pt x="0" y="177"/>
                    </a:lnTo>
                    <a:lnTo>
                      <a:pt x="0" y="176"/>
                    </a:lnTo>
                    <a:lnTo>
                      <a:pt x="0" y="175"/>
                    </a:lnTo>
                    <a:lnTo>
                      <a:pt x="0" y="173"/>
                    </a:lnTo>
                    <a:lnTo>
                      <a:pt x="0" y="172"/>
                    </a:lnTo>
                    <a:lnTo>
                      <a:pt x="0" y="171"/>
                    </a:lnTo>
                    <a:lnTo>
                      <a:pt x="0" y="169"/>
                    </a:lnTo>
                    <a:lnTo>
                      <a:pt x="0" y="168"/>
                    </a:lnTo>
                    <a:lnTo>
                      <a:pt x="0" y="167"/>
                    </a:lnTo>
                    <a:lnTo>
                      <a:pt x="1" y="167"/>
                    </a:lnTo>
                    <a:lnTo>
                      <a:pt x="1" y="165"/>
                    </a:lnTo>
                    <a:lnTo>
                      <a:pt x="1" y="164"/>
                    </a:lnTo>
                    <a:lnTo>
                      <a:pt x="1" y="163"/>
                    </a:lnTo>
                    <a:lnTo>
                      <a:pt x="1" y="161"/>
                    </a:lnTo>
                    <a:lnTo>
                      <a:pt x="1" y="160"/>
                    </a:lnTo>
                    <a:lnTo>
                      <a:pt x="1" y="159"/>
                    </a:lnTo>
                    <a:lnTo>
                      <a:pt x="1" y="158"/>
                    </a:lnTo>
                    <a:lnTo>
                      <a:pt x="1" y="156"/>
                    </a:lnTo>
                    <a:lnTo>
                      <a:pt x="3" y="156"/>
                    </a:lnTo>
                    <a:lnTo>
                      <a:pt x="3" y="155"/>
                    </a:lnTo>
                    <a:lnTo>
                      <a:pt x="4" y="155"/>
                    </a:lnTo>
                    <a:lnTo>
                      <a:pt x="4" y="154"/>
                    </a:lnTo>
                    <a:lnTo>
                      <a:pt x="4" y="152"/>
                    </a:lnTo>
                    <a:lnTo>
                      <a:pt x="4" y="151"/>
                    </a:lnTo>
                    <a:lnTo>
                      <a:pt x="4" y="150"/>
                    </a:lnTo>
                    <a:lnTo>
                      <a:pt x="5" y="150"/>
                    </a:lnTo>
                    <a:lnTo>
                      <a:pt x="5" y="148"/>
                    </a:lnTo>
                    <a:lnTo>
                      <a:pt x="7" y="148"/>
                    </a:lnTo>
                    <a:lnTo>
                      <a:pt x="7" y="147"/>
                    </a:lnTo>
                    <a:lnTo>
                      <a:pt x="8" y="147"/>
                    </a:lnTo>
                    <a:lnTo>
                      <a:pt x="9" y="147"/>
                    </a:lnTo>
                    <a:lnTo>
                      <a:pt x="10" y="147"/>
                    </a:lnTo>
                    <a:lnTo>
                      <a:pt x="12" y="147"/>
                    </a:lnTo>
                    <a:lnTo>
                      <a:pt x="12" y="148"/>
                    </a:lnTo>
                    <a:lnTo>
                      <a:pt x="13" y="148"/>
                    </a:lnTo>
                    <a:lnTo>
                      <a:pt x="13" y="147"/>
                    </a:lnTo>
                    <a:lnTo>
                      <a:pt x="14" y="147"/>
                    </a:lnTo>
                    <a:lnTo>
                      <a:pt x="14" y="146"/>
                    </a:lnTo>
                    <a:lnTo>
                      <a:pt x="14" y="144"/>
                    </a:lnTo>
                    <a:lnTo>
                      <a:pt x="16" y="144"/>
                    </a:lnTo>
                    <a:lnTo>
                      <a:pt x="16" y="143"/>
                    </a:lnTo>
                    <a:lnTo>
                      <a:pt x="14" y="142"/>
                    </a:lnTo>
                    <a:lnTo>
                      <a:pt x="16" y="142"/>
                    </a:lnTo>
                    <a:lnTo>
                      <a:pt x="16" y="141"/>
                    </a:lnTo>
                    <a:lnTo>
                      <a:pt x="16" y="139"/>
                    </a:lnTo>
                    <a:lnTo>
                      <a:pt x="16" y="138"/>
                    </a:lnTo>
                    <a:lnTo>
                      <a:pt x="17" y="138"/>
                    </a:lnTo>
                    <a:lnTo>
                      <a:pt x="18" y="138"/>
                    </a:lnTo>
                    <a:lnTo>
                      <a:pt x="20" y="138"/>
                    </a:lnTo>
                    <a:lnTo>
                      <a:pt x="21" y="138"/>
                    </a:lnTo>
                    <a:lnTo>
                      <a:pt x="21" y="137"/>
                    </a:lnTo>
                    <a:lnTo>
                      <a:pt x="22" y="137"/>
                    </a:lnTo>
                    <a:lnTo>
                      <a:pt x="22" y="138"/>
                    </a:lnTo>
                    <a:lnTo>
                      <a:pt x="24" y="137"/>
                    </a:lnTo>
                    <a:lnTo>
                      <a:pt x="25" y="137"/>
                    </a:lnTo>
                    <a:lnTo>
                      <a:pt x="25" y="135"/>
                    </a:lnTo>
                    <a:lnTo>
                      <a:pt x="26" y="135"/>
                    </a:lnTo>
                    <a:lnTo>
                      <a:pt x="26" y="134"/>
                    </a:lnTo>
                    <a:lnTo>
                      <a:pt x="26" y="133"/>
                    </a:lnTo>
                    <a:lnTo>
                      <a:pt x="26" y="131"/>
                    </a:lnTo>
                    <a:lnTo>
                      <a:pt x="27" y="131"/>
                    </a:lnTo>
                    <a:lnTo>
                      <a:pt x="27" y="130"/>
                    </a:lnTo>
                    <a:lnTo>
                      <a:pt x="27" y="129"/>
                    </a:lnTo>
                    <a:lnTo>
                      <a:pt x="27" y="127"/>
                    </a:lnTo>
                    <a:lnTo>
                      <a:pt x="26" y="127"/>
                    </a:lnTo>
                    <a:lnTo>
                      <a:pt x="26" y="126"/>
                    </a:lnTo>
                    <a:lnTo>
                      <a:pt x="25" y="126"/>
                    </a:lnTo>
                    <a:lnTo>
                      <a:pt x="25" y="125"/>
                    </a:lnTo>
                    <a:lnTo>
                      <a:pt x="25" y="124"/>
                    </a:lnTo>
                    <a:lnTo>
                      <a:pt x="25" y="122"/>
                    </a:lnTo>
                    <a:lnTo>
                      <a:pt x="26" y="122"/>
                    </a:lnTo>
                    <a:lnTo>
                      <a:pt x="26" y="121"/>
                    </a:lnTo>
                    <a:lnTo>
                      <a:pt x="27" y="121"/>
                    </a:lnTo>
                    <a:lnTo>
                      <a:pt x="26" y="121"/>
                    </a:lnTo>
                    <a:lnTo>
                      <a:pt x="26" y="120"/>
                    </a:lnTo>
                    <a:lnTo>
                      <a:pt x="27" y="120"/>
                    </a:lnTo>
                    <a:lnTo>
                      <a:pt x="27" y="118"/>
                    </a:lnTo>
                    <a:lnTo>
                      <a:pt x="29" y="118"/>
                    </a:lnTo>
                    <a:lnTo>
                      <a:pt x="29" y="120"/>
                    </a:lnTo>
                    <a:lnTo>
                      <a:pt x="30" y="120"/>
                    </a:lnTo>
                    <a:lnTo>
                      <a:pt x="31" y="120"/>
                    </a:lnTo>
                    <a:lnTo>
                      <a:pt x="33" y="120"/>
                    </a:lnTo>
                    <a:lnTo>
                      <a:pt x="33" y="118"/>
                    </a:lnTo>
                    <a:lnTo>
                      <a:pt x="33" y="117"/>
                    </a:lnTo>
                    <a:lnTo>
                      <a:pt x="33" y="116"/>
                    </a:lnTo>
                    <a:lnTo>
                      <a:pt x="34" y="116"/>
                    </a:lnTo>
                    <a:lnTo>
                      <a:pt x="34" y="114"/>
                    </a:lnTo>
                    <a:lnTo>
                      <a:pt x="35" y="114"/>
                    </a:lnTo>
                    <a:lnTo>
                      <a:pt x="37" y="114"/>
                    </a:lnTo>
                    <a:lnTo>
                      <a:pt x="38" y="114"/>
                    </a:lnTo>
                    <a:lnTo>
                      <a:pt x="38" y="113"/>
                    </a:lnTo>
                    <a:lnTo>
                      <a:pt x="37" y="113"/>
                    </a:lnTo>
                    <a:lnTo>
                      <a:pt x="38" y="113"/>
                    </a:lnTo>
                    <a:lnTo>
                      <a:pt x="39" y="113"/>
                    </a:lnTo>
                    <a:lnTo>
                      <a:pt x="38" y="113"/>
                    </a:lnTo>
                    <a:lnTo>
                      <a:pt x="39" y="113"/>
                    </a:lnTo>
                    <a:lnTo>
                      <a:pt x="39" y="112"/>
                    </a:lnTo>
                    <a:lnTo>
                      <a:pt x="39" y="110"/>
                    </a:lnTo>
                    <a:lnTo>
                      <a:pt x="39" y="109"/>
                    </a:lnTo>
                    <a:lnTo>
                      <a:pt x="39" y="108"/>
                    </a:lnTo>
                    <a:lnTo>
                      <a:pt x="41" y="108"/>
                    </a:lnTo>
                    <a:lnTo>
                      <a:pt x="41" y="106"/>
                    </a:lnTo>
                    <a:lnTo>
                      <a:pt x="41" y="105"/>
                    </a:lnTo>
                    <a:lnTo>
                      <a:pt x="41" y="104"/>
                    </a:lnTo>
                    <a:lnTo>
                      <a:pt x="39" y="104"/>
                    </a:lnTo>
                    <a:lnTo>
                      <a:pt x="39" y="103"/>
                    </a:lnTo>
                    <a:lnTo>
                      <a:pt x="41" y="101"/>
                    </a:lnTo>
                    <a:lnTo>
                      <a:pt x="41" y="100"/>
                    </a:lnTo>
                    <a:lnTo>
                      <a:pt x="41" y="99"/>
                    </a:lnTo>
                    <a:lnTo>
                      <a:pt x="41" y="97"/>
                    </a:lnTo>
                    <a:lnTo>
                      <a:pt x="41" y="96"/>
                    </a:lnTo>
                    <a:lnTo>
                      <a:pt x="41" y="95"/>
                    </a:lnTo>
                    <a:lnTo>
                      <a:pt x="41" y="93"/>
                    </a:lnTo>
                    <a:lnTo>
                      <a:pt x="42" y="93"/>
                    </a:lnTo>
                    <a:lnTo>
                      <a:pt x="41" y="92"/>
                    </a:lnTo>
                    <a:lnTo>
                      <a:pt x="39" y="92"/>
                    </a:lnTo>
                    <a:lnTo>
                      <a:pt x="39" y="91"/>
                    </a:lnTo>
                    <a:lnTo>
                      <a:pt x="41" y="91"/>
                    </a:lnTo>
                    <a:lnTo>
                      <a:pt x="41" y="89"/>
                    </a:lnTo>
                    <a:lnTo>
                      <a:pt x="41" y="88"/>
                    </a:lnTo>
                    <a:lnTo>
                      <a:pt x="42" y="88"/>
                    </a:lnTo>
                    <a:lnTo>
                      <a:pt x="42" y="87"/>
                    </a:lnTo>
                    <a:lnTo>
                      <a:pt x="42" y="86"/>
                    </a:lnTo>
                    <a:lnTo>
                      <a:pt x="43" y="84"/>
                    </a:lnTo>
                    <a:lnTo>
                      <a:pt x="43" y="83"/>
                    </a:lnTo>
                    <a:lnTo>
                      <a:pt x="43" y="82"/>
                    </a:lnTo>
                    <a:lnTo>
                      <a:pt x="43" y="80"/>
                    </a:lnTo>
                    <a:lnTo>
                      <a:pt x="43" y="79"/>
                    </a:lnTo>
                    <a:lnTo>
                      <a:pt x="43" y="78"/>
                    </a:lnTo>
                    <a:lnTo>
                      <a:pt x="44" y="78"/>
                    </a:lnTo>
                    <a:lnTo>
                      <a:pt x="43" y="78"/>
                    </a:lnTo>
                    <a:lnTo>
                      <a:pt x="43" y="76"/>
                    </a:lnTo>
                    <a:lnTo>
                      <a:pt x="43" y="75"/>
                    </a:lnTo>
                    <a:lnTo>
                      <a:pt x="43" y="74"/>
                    </a:lnTo>
                    <a:lnTo>
                      <a:pt x="43" y="72"/>
                    </a:lnTo>
                    <a:lnTo>
                      <a:pt x="43" y="71"/>
                    </a:lnTo>
                    <a:lnTo>
                      <a:pt x="43" y="70"/>
                    </a:lnTo>
                    <a:lnTo>
                      <a:pt x="44" y="70"/>
                    </a:lnTo>
                    <a:lnTo>
                      <a:pt x="44" y="69"/>
                    </a:lnTo>
                    <a:lnTo>
                      <a:pt x="44" y="67"/>
                    </a:lnTo>
                    <a:lnTo>
                      <a:pt x="44" y="66"/>
                    </a:lnTo>
                    <a:lnTo>
                      <a:pt x="46" y="66"/>
                    </a:lnTo>
                    <a:lnTo>
                      <a:pt x="46" y="65"/>
                    </a:lnTo>
                    <a:lnTo>
                      <a:pt x="47" y="65"/>
                    </a:lnTo>
                    <a:lnTo>
                      <a:pt x="47" y="63"/>
                    </a:lnTo>
                    <a:lnTo>
                      <a:pt x="48" y="63"/>
                    </a:lnTo>
                    <a:lnTo>
                      <a:pt x="48" y="62"/>
                    </a:lnTo>
                    <a:lnTo>
                      <a:pt x="50" y="62"/>
                    </a:lnTo>
                    <a:lnTo>
                      <a:pt x="50" y="61"/>
                    </a:lnTo>
                    <a:lnTo>
                      <a:pt x="50" y="59"/>
                    </a:lnTo>
                    <a:lnTo>
                      <a:pt x="50" y="57"/>
                    </a:lnTo>
                    <a:lnTo>
                      <a:pt x="48" y="57"/>
                    </a:lnTo>
                    <a:lnTo>
                      <a:pt x="50" y="57"/>
                    </a:lnTo>
                    <a:lnTo>
                      <a:pt x="51" y="57"/>
                    </a:lnTo>
                    <a:lnTo>
                      <a:pt x="51" y="55"/>
                    </a:lnTo>
                    <a:lnTo>
                      <a:pt x="51" y="54"/>
                    </a:lnTo>
                    <a:lnTo>
                      <a:pt x="55" y="59"/>
                    </a:lnTo>
                    <a:lnTo>
                      <a:pt x="56" y="61"/>
                    </a:lnTo>
                    <a:lnTo>
                      <a:pt x="58" y="61"/>
                    </a:lnTo>
                    <a:lnTo>
                      <a:pt x="58" y="62"/>
                    </a:lnTo>
                    <a:lnTo>
                      <a:pt x="59" y="62"/>
                    </a:lnTo>
                    <a:lnTo>
                      <a:pt x="59" y="63"/>
                    </a:lnTo>
                    <a:lnTo>
                      <a:pt x="60" y="63"/>
                    </a:lnTo>
                    <a:lnTo>
                      <a:pt x="60" y="65"/>
                    </a:lnTo>
                    <a:lnTo>
                      <a:pt x="61" y="65"/>
                    </a:lnTo>
                    <a:lnTo>
                      <a:pt x="63" y="65"/>
                    </a:lnTo>
                    <a:lnTo>
                      <a:pt x="64" y="65"/>
                    </a:lnTo>
                    <a:lnTo>
                      <a:pt x="65" y="65"/>
                    </a:lnTo>
                    <a:lnTo>
                      <a:pt x="65" y="66"/>
                    </a:lnTo>
                    <a:lnTo>
                      <a:pt x="67" y="66"/>
                    </a:lnTo>
                    <a:lnTo>
                      <a:pt x="68" y="66"/>
                    </a:lnTo>
                    <a:lnTo>
                      <a:pt x="69" y="66"/>
                    </a:lnTo>
                    <a:lnTo>
                      <a:pt x="69" y="65"/>
                    </a:lnTo>
                    <a:lnTo>
                      <a:pt x="75" y="65"/>
                    </a:lnTo>
                    <a:lnTo>
                      <a:pt x="80" y="65"/>
                    </a:lnTo>
                    <a:lnTo>
                      <a:pt x="84" y="65"/>
                    </a:lnTo>
                    <a:lnTo>
                      <a:pt x="86" y="65"/>
                    </a:lnTo>
                    <a:lnTo>
                      <a:pt x="89" y="65"/>
                    </a:lnTo>
                    <a:lnTo>
                      <a:pt x="92" y="65"/>
                    </a:lnTo>
                    <a:lnTo>
                      <a:pt x="93" y="65"/>
                    </a:lnTo>
                    <a:lnTo>
                      <a:pt x="101" y="65"/>
                    </a:lnTo>
                    <a:lnTo>
                      <a:pt x="105" y="65"/>
                    </a:lnTo>
                    <a:lnTo>
                      <a:pt x="106" y="65"/>
                    </a:lnTo>
                    <a:lnTo>
                      <a:pt x="109" y="65"/>
                    </a:lnTo>
                    <a:lnTo>
                      <a:pt x="110" y="65"/>
                    </a:lnTo>
                    <a:lnTo>
                      <a:pt x="126" y="65"/>
                    </a:lnTo>
                    <a:lnTo>
                      <a:pt x="132" y="65"/>
                    </a:lnTo>
                    <a:lnTo>
                      <a:pt x="133" y="65"/>
                    </a:lnTo>
                    <a:lnTo>
                      <a:pt x="136" y="65"/>
                    </a:lnTo>
                    <a:lnTo>
                      <a:pt x="139" y="65"/>
                    </a:lnTo>
                    <a:lnTo>
                      <a:pt x="143" y="65"/>
                    </a:lnTo>
                    <a:lnTo>
                      <a:pt x="144" y="66"/>
                    </a:lnTo>
                    <a:lnTo>
                      <a:pt x="147" y="66"/>
                    </a:lnTo>
                    <a:lnTo>
                      <a:pt x="149" y="66"/>
                    </a:lnTo>
                    <a:lnTo>
                      <a:pt x="151" y="66"/>
                    </a:lnTo>
                    <a:lnTo>
                      <a:pt x="156" y="66"/>
                    </a:lnTo>
                    <a:lnTo>
                      <a:pt x="157" y="66"/>
                    </a:lnTo>
                    <a:lnTo>
                      <a:pt x="157" y="59"/>
                    </a:lnTo>
                    <a:lnTo>
                      <a:pt x="165" y="59"/>
                    </a:lnTo>
                    <a:lnTo>
                      <a:pt x="166" y="59"/>
                    </a:lnTo>
                    <a:lnTo>
                      <a:pt x="168" y="59"/>
                    </a:lnTo>
                    <a:lnTo>
                      <a:pt x="169" y="59"/>
                    </a:lnTo>
                    <a:lnTo>
                      <a:pt x="171" y="59"/>
                    </a:lnTo>
                    <a:lnTo>
                      <a:pt x="174" y="59"/>
                    </a:lnTo>
                    <a:lnTo>
                      <a:pt x="175" y="59"/>
                    </a:lnTo>
                    <a:lnTo>
                      <a:pt x="178" y="59"/>
                    </a:lnTo>
                    <a:lnTo>
                      <a:pt x="179" y="59"/>
                    </a:lnTo>
                    <a:lnTo>
                      <a:pt x="185" y="59"/>
                    </a:lnTo>
                    <a:lnTo>
                      <a:pt x="191" y="58"/>
                    </a:lnTo>
                    <a:lnTo>
                      <a:pt x="194" y="58"/>
                    </a:lnTo>
                    <a:lnTo>
                      <a:pt x="196" y="58"/>
                    </a:lnTo>
                    <a:lnTo>
                      <a:pt x="196" y="59"/>
                    </a:lnTo>
                    <a:lnTo>
                      <a:pt x="196" y="61"/>
                    </a:lnTo>
                    <a:lnTo>
                      <a:pt x="196" y="62"/>
                    </a:lnTo>
                    <a:lnTo>
                      <a:pt x="199" y="62"/>
                    </a:lnTo>
                    <a:lnTo>
                      <a:pt x="200" y="62"/>
                    </a:lnTo>
                    <a:lnTo>
                      <a:pt x="202" y="62"/>
                    </a:lnTo>
                    <a:lnTo>
                      <a:pt x="203" y="62"/>
                    </a:lnTo>
                    <a:lnTo>
                      <a:pt x="204" y="62"/>
                    </a:lnTo>
                    <a:lnTo>
                      <a:pt x="205" y="62"/>
                    </a:lnTo>
                    <a:lnTo>
                      <a:pt x="207" y="62"/>
                    </a:lnTo>
                    <a:lnTo>
                      <a:pt x="208" y="61"/>
                    </a:lnTo>
                    <a:lnTo>
                      <a:pt x="209" y="61"/>
                    </a:lnTo>
                    <a:lnTo>
                      <a:pt x="211" y="61"/>
                    </a:lnTo>
                    <a:lnTo>
                      <a:pt x="212" y="61"/>
                    </a:lnTo>
                    <a:lnTo>
                      <a:pt x="213" y="61"/>
                    </a:lnTo>
                    <a:lnTo>
                      <a:pt x="215" y="61"/>
                    </a:lnTo>
                    <a:lnTo>
                      <a:pt x="216" y="61"/>
                    </a:lnTo>
                    <a:lnTo>
                      <a:pt x="217" y="61"/>
                    </a:lnTo>
                    <a:lnTo>
                      <a:pt x="219" y="61"/>
                    </a:lnTo>
                    <a:lnTo>
                      <a:pt x="221" y="61"/>
                    </a:lnTo>
                    <a:lnTo>
                      <a:pt x="223" y="61"/>
                    </a:lnTo>
                    <a:lnTo>
                      <a:pt x="224" y="61"/>
                    </a:lnTo>
                    <a:lnTo>
                      <a:pt x="225" y="61"/>
                    </a:lnTo>
                    <a:lnTo>
                      <a:pt x="225" y="62"/>
                    </a:lnTo>
                    <a:lnTo>
                      <a:pt x="225" y="63"/>
                    </a:lnTo>
                    <a:lnTo>
                      <a:pt x="225" y="65"/>
                    </a:lnTo>
                    <a:lnTo>
                      <a:pt x="225" y="66"/>
                    </a:lnTo>
                    <a:lnTo>
                      <a:pt x="225" y="69"/>
                    </a:lnTo>
                    <a:lnTo>
                      <a:pt x="226" y="69"/>
                    </a:lnTo>
                    <a:lnTo>
                      <a:pt x="226" y="67"/>
                    </a:lnTo>
                    <a:lnTo>
                      <a:pt x="228" y="67"/>
                    </a:lnTo>
                    <a:lnTo>
                      <a:pt x="232" y="67"/>
                    </a:lnTo>
                    <a:lnTo>
                      <a:pt x="234" y="67"/>
                    </a:lnTo>
                    <a:lnTo>
                      <a:pt x="234" y="69"/>
                    </a:lnTo>
                    <a:lnTo>
                      <a:pt x="234" y="70"/>
                    </a:lnTo>
                    <a:lnTo>
                      <a:pt x="234" y="71"/>
                    </a:lnTo>
                    <a:lnTo>
                      <a:pt x="236" y="71"/>
                    </a:lnTo>
                    <a:lnTo>
                      <a:pt x="234" y="71"/>
                    </a:lnTo>
                    <a:lnTo>
                      <a:pt x="234" y="72"/>
                    </a:lnTo>
                    <a:lnTo>
                      <a:pt x="234" y="74"/>
                    </a:lnTo>
                    <a:lnTo>
                      <a:pt x="233" y="74"/>
                    </a:lnTo>
                    <a:lnTo>
                      <a:pt x="234" y="74"/>
                    </a:lnTo>
                    <a:lnTo>
                      <a:pt x="236" y="74"/>
                    </a:lnTo>
                    <a:lnTo>
                      <a:pt x="237" y="74"/>
                    </a:lnTo>
                    <a:lnTo>
                      <a:pt x="238" y="72"/>
                    </a:lnTo>
                    <a:lnTo>
                      <a:pt x="240" y="72"/>
                    </a:lnTo>
                    <a:lnTo>
                      <a:pt x="241" y="72"/>
                    </a:lnTo>
                    <a:lnTo>
                      <a:pt x="241" y="71"/>
                    </a:lnTo>
                    <a:lnTo>
                      <a:pt x="242" y="71"/>
                    </a:lnTo>
                    <a:lnTo>
                      <a:pt x="242" y="70"/>
                    </a:lnTo>
                    <a:lnTo>
                      <a:pt x="242" y="69"/>
                    </a:lnTo>
                    <a:lnTo>
                      <a:pt x="243" y="69"/>
                    </a:lnTo>
                    <a:lnTo>
                      <a:pt x="243" y="66"/>
                    </a:lnTo>
                    <a:lnTo>
                      <a:pt x="245" y="65"/>
                    </a:lnTo>
                    <a:lnTo>
                      <a:pt x="245" y="63"/>
                    </a:lnTo>
                    <a:lnTo>
                      <a:pt x="246" y="62"/>
                    </a:lnTo>
                    <a:lnTo>
                      <a:pt x="247" y="62"/>
                    </a:lnTo>
                    <a:lnTo>
                      <a:pt x="249" y="62"/>
                    </a:lnTo>
                    <a:lnTo>
                      <a:pt x="250" y="62"/>
                    </a:lnTo>
                    <a:lnTo>
                      <a:pt x="251" y="62"/>
                    </a:lnTo>
                    <a:lnTo>
                      <a:pt x="253" y="62"/>
                    </a:lnTo>
                    <a:lnTo>
                      <a:pt x="254" y="62"/>
                    </a:lnTo>
                    <a:lnTo>
                      <a:pt x="255" y="62"/>
                    </a:lnTo>
                    <a:lnTo>
                      <a:pt x="255" y="61"/>
                    </a:lnTo>
                    <a:lnTo>
                      <a:pt x="255" y="59"/>
                    </a:lnTo>
                    <a:lnTo>
                      <a:pt x="257" y="59"/>
                    </a:lnTo>
                    <a:lnTo>
                      <a:pt x="258" y="59"/>
                    </a:lnTo>
                    <a:lnTo>
                      <a:pt x="259" y="59"/>
                    </a:lnTo>
                    <a:lnTo>
                      <a:pt x="260" y="59"/>
                    </a:lnTo>
                    <a:lnTo>
                      <a:pt x="262" y="59"/>
                    </a:lnTo>
                    <a:lnTo>
                      <a:pt x="263" y="59"/>
                    </a:lnTo>
                    <a:lnTo>
                      <a:pt x="263" y="61"/>
                    </a:lnTo>
                    <a:lnTo>
                      <a:pt x="263" y="62"/>
                    </a:lnTo>
                    <a:lnTo>
                      <a:pt x="264" y="62"/>
                    </a:lnTo>
                    <a:lnTo>
                      <a:pt x="266" y="62"/>
                    </a:lnTo>
                    <a:lnTo>
                      <a:pt x="267" y="62"/>
                    </a:lnTo>
                    <a:lnTo>
                      <a:pt x="268" y="62"/>
                    </a:lnTo>
                    <a:lnTo>
                      <a:pt x="270" y="62"/>
                    </a:lnTo>
                    <a:lnTo>
                      <a:pt x="272" y="62"/>
                    </a:lnTo>
                    <a:lnTo>
                      <a:pt x="274" y="62"/>
                    </a:lnTo>
                    <a:lnTo>
                      <a:pt x="277" y="62"/>
                    </a:lnTo>
                    <a:lnTo>
                      <a:pt x="279" y="62"/>
                    </a:lnTo>
                    <a:lnTo>
                      <a:pt x="280" y="62"/>
                    </a:lnTo>
                    <a:lnTo>
                      <a:pt x="281" y="62"/>
                    </a:lnTo>
                    <a:lnTo>
                      <a:pt x="283" y="62"/>
                    </a:lnTo>
                    <a:lnTo>
                      <a:pt x="284" y="62"/>
                    </a:lnTo>
                    <a:lnTo>
                      <a:pt x="285" y="62"/>
                    </a:lnTo>
                    <a:lnTo>
                      <a:pt x="287" y="62"/>
                    </a:lnTo>
                    <a:lnTo>
                      <a:pt x="288" y="62"/>
                    </a:lnTo>
                    <a:lnTo>
                      <a:pt x="289" y="62"/>
                    </a:lnTo>
                    <a:lnTo>
                      <a:pt x="291" y="62"/>
                    </a:lnTo>
                    <a:lnTo>
                      <a:pt x="292" y="62"/>
                    </a:lnTo>
                    <a:lnTo>
                      <a:pt x="293" y="62"/>
                    </a:lnTo>
                    <a:lnTo>
                      <a:pt x="295" y="62"/>
                    </a:lnTo>
                    <a:lnTo>
                      <a:pt x="296" y="62"/>
                    </a:lnTo>
                    <a:lnTo>
                      <a:pt x="297" y="62"/>
                    </a:lnTo>
                    <a:lnTo>
                      <a:pt x="298" y="62"/>
                    </a:lnTo>
                    <a:lnTo>
                      <a:pt x="300" y="62"/>
                    </a:lnTo>
                    <a:lnTo>
                      <a:pt x="301" y="62"/>
                    </a:lnTo>
                    <a:lnTo>
                      <a:pt x="302" y="62"/>
                    </a:lnTo>
                    <a:lnTo>
                      <a:pt x="304" y="62"/>
                    </a:lnTo>
                    <a:lnTo>
                      <a:pt x="305" y="62"/>
                    </a:lnTo>
                    <a:lnTo>
                      <a:pt x="305" y="63"/>
                    </a:lnTo>
                    <a:lnTo>
                      <a:pt x="304" y="65"/>
                    </a:lnTo>
                    <a:lnTo>
                      <a:pt x="305" y="65"/>
                    </a:lnTo>
                    <a:lnTo>
                      <a:pt x="305" y="66"/>
                    </a:lnTo>
                    <a:lnTo>
                      <a:pt x="305" y="67"/>
                    </a:lnTo>
                    <a:lnTo>
                      <a:pt x="306" y="67"/>
                    </a:lnTo>
                    <a:lnTo>
                      <a:pt x="308" y="67"/>
                    </a:lnTo>
                    <a:lnTo>
                      <a:pt x="308" y="66"/>
                    </a:lnTo>
                    <a:lnTo>
                      <a:pt x="309" y="66"/>
                    </a:lnTo>
                    <a:lnTo>
                      <a:pt x="309" y="65"/>
                    </a:lnTo>
                    <a:lnTo>
                      <a:pt x="310" y="65"/>
                    </a:lnTo>
                    <a:lnTo>
                      <a:pt x="312" y="65"/>
                    </a:lnTo>
                    <a:lnTo>
                      <a:pt x="313" y="65"/>
                    </a:lnTo>
                    <a:lnTo>
                      <a:pt x="314" y="65"/>
                    </a:lnTo>
                    <a:lnTo>
                      <a:pt x="315" y="66"/>
                    </a:lnTo>
                    <a:lnTo>
                      <a:pt x="315" y="67"/>
                    </a:lnTo>
                    <a:lnTo>
                      <a:pt x="315" y="69"/>
                    </a:lnTo>
                    <a:lnTo>
                      <a:pt x="315" y="70"/>
                    </a:lnTo>
                    <a:lnTo>
                      <a:pt x="314" y="70"/>
                    </a:lnTo>
                    <a:lnTo>
                      <a:pt x="313" y="70"/>
                    </a:lnTo>
                    <a:lnTo>
                      <a:pt x="312" y="70"/>
                    </a:lnTo>
                    <a:lnTo>
                      <a:pt x="312" y="71"/>
                    </a:lnTo>
                    <a:lnTo>
                      <a:pt x="310" y="72"/>
                    </a:lnTo>
                    <a:lnTo>
                      <a:pt x="310" y="74"/>
                    </a:lnTo>
                    <a:lnTo>
                      <a:pt x="309" y="75"/>
                    </a:lnTo>
                    <a:lnTo>
                      <a:pt x="310" y="75"/>
                    </a:lnTo>
                    <a:lnTo>
                      <a:pt x="312" y="76"/>
                    </a:lnTo>
                    <a:lnTo>
                      <a:pt x="313" y="76"/>
                    </a:lnTo>
                    <a:lnTo>
                      <a:pt x="313" y="75"/>
                    </a:lnTo>
                    <a:lnTo>
                      <a:pt x="314" y="75"/>
                    </a:lnTo>
                    <a:lnTo>
                      <a:pt x="314" y="74"/>
                    </a:lnTo>
                    <a:lnTo>
                      <a:pt x="315" y="74"/>
                    </a:lnTo>
                    <a:lnTo>
                      <a:pt x="317" y="75"/>
                    </a:lnTo>
                    <a:lnTo>
                      <a:pt x="318" y="76"/>
                    </a:lnTo>
                    <a:lnTo>
                      <a:pt x="318" y="78"/>
                    </a:lnTo>
                    <a:lnTo>
                      <a:pt x="317" y="79"/>
                    </a:lnTo>
                    <a:lnTo>
                      <a:pt x="319" y="79"/>
                    </a:lnTo>
                    <a:lnTo>
                      <a:pt x="319" y="80"/>
                    </a:lnTo>
                    <a:lnTo>
                      <a:pt x="321" y="80"/>
                    </a:lnTo>
                    <a:lnTo>
                      <a:pt x="322" y="80"/>
                    </a:lnTo>
                    <a:lnTo>
                      <a:pt x="322" y="82"/>
                    </a:lnTo>
                    <a:lnTo>
                      <a:pt x="323" y="82"/>
                    </a:lnTo>
                    <a:lnTo>
                      <a:pt x="325" y="82"/>
                    </a:lnTo>
                    <a:lnTo>
                      <a:pt x="325" y="83"/>
                    </a:lnTo>
                    <a:lnTo>
                      <a:pt x="326" y="83"/>
                    </a:lnTo>
                    <a:lnTo>
                      <a:pt x="326" y="84"/>
                    </a:lnTo>
                    <a:lnTo>
                      <a:pt x="326" y="86"/>
                    </a:lnTo>
                    <a:lnTo>
                      <a:pt x="326" y="87"/>
                    </a:lnTo>
                    <a:lnTo>
                      <a:pt x="326" y="88"/>
                    </a:lnTo>
                    <a:lnTo>
                      <a:pt x="327" y="89"/>
                    </a:lnTo>
                    <a:lnTo>
                      <a:pt x="327" y="91"/>
                    </a:lnTo>
                    <a:lnTo>
                      <a:pt x="327" y="92"/>
                    </a:lnTo>
                    <a:lnTo>
                      <a:pt x="329" y="92"/>
                    </a:lnTo>
                    <a:lnTo>
                      <a:pt x="329" y="91"/>
                    </a:lnTo>
                    <a:lnTo>
                      <a:pt x="329" y="92"/>
                    </a:lnTo>
                    <a:lnTo>
                      <a:pt x="330" y="92"/>
                    </a:lnTo>
                    <a:lnTo>
                      <a:pt x="330" y="91"/>
                    </a:lnTo>
                    <a:lnTo>
                      <a:pt x="331" y="91"/>
                    </a:lnTo>
                    <a:lnTo>
                      <a:pt x="331" y="89"/>
                    </a:lnTo>
                    <a:lnTo>
                      <a:pt x="332" y="89"/>
                    </a:lnTo>
                    <a:lnTo>
                      <a:pt x="334" y="89"/>
                    </a:lnTo>
                    <a:lnTo>
                      <a:pt x="334" y="88"/>
                    </a:lnTo>
                    <a:lnTo>
                      <a:pt x="335" y="88"/>
                    </a:lnTo>
                    <a:lnTo>
                      <a:pt x="336" y="88"/>
                    </a:lnTo>
                    <a:lnTo>
                      <a:pt x="336" y="87"/>
                    </a:lnTo>
                    <a:lnTo>
                      <a:pt x="336" y="86"/>
                    </a:lnTo>
                    <a:lnTo>
                      <a:pt x="336" y="84"/>
                    </a:lnTo>
                    <a:lnTo>
                      <a:pt x="336" y="83"/>
                    </a:lnTo>
                    <a:lnTo>
                      <a:pt x="338" y="83"/>
                    </a:lnTo>
                    <a:lnTo>
                      <a:pt x="339" y="83"/>
                    </a:lnTo>
                    <a:lnTo>
                      <a:pt x="339" y="82"/>
                    </a:lnTo>
                    <a:lnTo>
                      <a:pt x="338" y="82"/>
                    </a:lnTo>
                    <a:lnTo>
                      <a:pt x="339" y="82"/>
                    </a:lnTo>
                    <a:lnTo>
                      <a:pt x="339" y="80"/>
                    </a:lnTo>
                    <a:lnTo>
                      <a:pt x="338" y="80"/>
                    </a:lnTo>
                    <a:lnTo>
                      <a:pt x="339" y="79"/>
                    </a:lnTo>
                    <a:lnTo>
                      <a:pt x="338" y="79"/>
                    </a:lnTo>
                    <a:lnTo>
                      <a:pt x="339" y="78"/>
                    </a:lnTo>
                    <a:lnTo>
                      <a:pt x="339" y="75"/>
                    </a:lnTo>
                    <a:lnTo>
                      <a:pt x="339" y="74"/>
                    </a:lnTo>
                    <a:lnTo>
                      <a:pt x="340" y="74"/>
                    </a:lnTo>
                    <a:lnTo>
                      <a:pt x="342" y="72"/>
                    </a:lnTo>
                    <a:lnTo>
                      <a:pt x="340" y="72"/>
                    </a:lnTo>
                    <a:lnTo>
                      <a:pt x="340" y="71"/>
                    </a:lnTo>
                    <a:lnTo>
                      <a:pt x="342" y="71"/>
                    </a:lnTo>
                    <a:lnTo>
                      <a:pt x="342" y="70"/>
                    </a:lnTo>
                    <a:lnTo>
                      <a:pt x="343" y="70"/>
                    </a:lnTo>
                    <a:lnTo>
                      <a:pt x="343" y="69"/>
                    </a:lnTo>
                    <a:lnTo>
                      <a:pt x="343" y="67"/>
                    </a:lnTo>
                    <a:lnTo>
                      <a:pt x="344" y="66"/>
                    </a:lnTo>
                    <a:lnTo>
                      <a:pt x="344" y="65"/>
                    </a:lnTo>
                    <a:lnTo>
                      <a:pt x="346" y="65"/>
                    </a:lnTo>
                    <a:lnTo>
                      <a:pt x="346" y="63"/>
                    </a:lnTo>
                    <a:lnTo>
                      <a:pt x="347" y="63"/>
                    </a:lnTo>
                    <a:lnTo>
                      <a:pt x="347" y="65"/>
                    </a:lnTo>
                    <a:lnTo>
                      <a:pt x="348" y="65"/>
                    </a:lnTo>
                    <a:lnTo>
                      <a:pt x="349" y="65"/>
                    </a:lnTo>
                    <a:lnTo>
                      <a:pt x="351" y="65"/>
                    </a:lnTo>
                    <a:lnTo>
                      <a:pt x="351" y="66"/>
                    </a:lnTo>
                    <a:lnTo>
                      <a:pt x="351" y="67"/>
                    </a:lnTo>
                    <a:lnTo>
                      <a:pt x="351" y="69"/>
                    </a:lnTo>
                    <a:lnTo>
                      <a:pt x="352" y="69"/>
                    </a:lnTo>
                    <a:lnTo>
                      <a:pt x="352" y="70"/>
                    </a:lnTo>
                    <a:lnTo>
                      <a:pt x="352" y="69"/>
                    </a:lnTo>
                    <a:lnTo>
                      <a:pt x="352" y="70"/>
                    </a:lnTo>
                    <a:lnTo>
                      <a:pt x="353" y="70"/>
                    </a:lnTo>
                    <a:lnTo>
                      <a:pt x="353" y="69"/>
                    </a:lnTo>
                    <a:lnTo>
                      <a:pt x="353" y="67"/>
                    </a:lnTo>
                    <a:lnTo>
                      <a:pt x="353" y="66"/>
                    </a:lnTo>
                    <a:lnTo>
                      <a:pt x="355" y="66"/>
                    </a:lnTo>
                    <a:lnTo>
                      <a:pt x="355" y="65"/>
                    </a:lnTo>
                    <a:lnTo>
                      <a:pt x="356" y="65"/>
                    </a:lnTo>
                    <a:lnTo>
                      <a:pt x="356" y="63"/>
                    </a:lnTo>
                    <a:lnTo>
                      <a:pt x="356" y="62"/>
                    </a:lnTo>
                    <a:lnTo>
                      <a:pt x="357" y="62"/>
                    </a:lnTo>
                    <a:lnTo>
                      <a:pt x="359" y="62"/>
                    </a:lnTo>
                    <a:lnTo>
                      <a:pt x="359" y="61"/>
                    </a:lnTo>
                    <a:lnTo>
                      <a:pt x="359" y="62"/>
                    </a:lnTo>
                    <a:lnTo>
                      <a:pt x="360" y="62"/>
                    </a:lnTo>
                    <a:lnTo>
                      <a:pt x="360" y="63"/>
                    </a:lnTo>
                    <a:lnTo>
                      <a:pt x="360" y="65"/>
                    </a:lnTo>
                    <a:lnTo>
                      <a:pt x="361" y="65"/>
                    </a:lnTo>
                    <a:lnTo>
                      <a:pt x="363" y="65"/>
                    </a:lnTo>
                    <a:lnTo>
                      <a:pt x="363" y="63"/>
                    </a:lnTo>
                    <a:lnTo>
                      <a:pt x="363" y="65"/>
                    </a:lnTo>
                    <a:lnTo>
                      <a:pt x="364" y="65"/>
                    </a:lnTo>
                    <a:lnTo>
                      <a:pt x="365" y="65"/>
                    </a:lnTo>
                    <a:lnTo>
                      <a:pt x="364" y="65"/>
                    </a:lnTo>
                    <a:lnTo>
                      <a:pt x="365" y="63"/>
                    </a:lnTo>
                    <a:lnTo>
                      <a:pt x="367" y="62"/>
                    </a:lnTo>
                    <a:lnTo>
                      <a:pt x="367" y="61"/>
                    </a:lnTo>
                    <a:lnTo>
                      <a:pt x="368" y="61"/>
                    </a:lnTo>
                    <a:lnTo>
                      <a:pt x="368" y="59"/>
                    </a:lnTo>
                    <a:lnTo>
                      <a:pt x="368" y="58"/>
                    </a:lnTo>
                    <a:lnTo>
                      <a:pt x="368" y="57"/>
                    </a:lnTo>
                    <a:lnTo>
                      <a:pt x="368" y="55"/>
                    </a:lnTo>
                    <a:lnTo>
                      <a:pt x="369" y="55"/>
                    </a:lnTo>
                    <a:lnTo>
                      <a:pt x="369" y="54"/>
                    </a:lnTo>
                    <a:lnTo>
                      <a:pt x="370" y="54"/>
                    </a:lnTo>
                    <a:lnTo>
                      <a:pt x="372" y="54"/>
                    </a:lnTo>
                    <a:lnTo>
                      <a:pt x="373" y="54"/>
                    </a:lnTo>
                    <a:lnTo>
                      <a:pt x="374" y="54"/>
                    </a:lnTo>
                    <a:lnTo>
                      <a:pt x="374" y="53"/>
                    </a:lnTo>
                    <a:lnTo>
                      <a:pt x="376" y="53"/>
                    </a:lnTo>
                    <a:lnTo>
                      <a:pt x="374" y="53"/>
                    </a:lnTo>
                    <a:lnTo>
                      <a:pt x="376" y="52"/>
                    </a:lnTo>
                    <a:lnTo>
                      <a:pt x="376" y="50"/>
                    </a:lnTo>
                    <a:lnTo>
                      <a:pt x="377" y="50"/>
                    </a:lnTo>
                    <a:lnTo>
                      <a:pt x="377" y="49"/>
                    </a:lnTo>
                    <a:lnTo>
                      <a:pt x="378" y="49"/>
                    </a:lnTo>
                    <a:lnTo>
                      <a:pt x="378" y="50"/>
                    </a:lnTo>
                    <a:lnTo>
                      <a:pt x="380" y="50"/>
                    </a:lnTo>
                    <a:lnTo>
                      <a:pt x="381" y="50"/>
                    </a:lnTo>
                    <a:lnTo>
                      <a:pt x="381" y="52"/>
                    </a:lnTo>
                    <a:lnTo>
                      <a:pt x="382" y="52"/>
                    </a:lnTo>
                    <a:lnTo>
                      <a:pt x="384" y="52"/>
                    </a:lnTo>
                    <a:lnTo>
                      <a:pt x="385" y="52"/>
                    </a:lnTo>
                    <a:lnTo>
                      <a:pt x="385" y="50"/>
                    </a:lnTo>
                    <a:lnTo>
                      <a:pt x="386" y="50"/>
                    </a:lnTo>
                    <a:lnTo>
                      <a:pt x="386" y="52"/>
                    </a:lnTo>
                    <a:lnTo>
                      <a:pt x="387" y="52"/>
                    </a:lnTo>
                    <a:lnTo>
                      <a:pt x="387" y="50"/>
                    </a:lnTo>
                    <a:lnTo>
                      <a:pt x="389" y="50"/>
                    </a:lnTo>
                    <a:lnTo>
                      <a:pt x="390" y="50"/>
                    </a:lnTo>
                    <a:lnTo>
                      <a:pt x="390" y="49"/>
                    </a:lnTo>
                    <a:lnTo>
                      <a:pt x="391" y="49"/>
                    </a:lnTo>
                    <a:lnTo>
                      <a:pt x="391" y="48"/>
                    </a:lnTo>
                    <a:lnTo>
                      <a:pt x="390" y="46"/>
                    </a:lnTo>
                    <a:lnTo>
                      <a:pt x="390" y="45"/>
                    </a:lnTo>
                    <a:lnTo>
                      <a:pt x="391" y="45"/>
                    </a:lnTo>
                    <a:lnTo>
                      <a:pt x="390" y="44"/>
                    </a:lnTo>
                    <a:lnTo>
                      <a:pt x="390" y="42"/>
                    </a:lnTo>
                    <a:lnTo>
                      <a:pt x="390" y="41"/>
                    </a:lnTo>
                    <a:lnTo>
                      <a:pt x="389" y="38"/>
                    </a:lnTo>
                    <a:lnTo>
                      <a:pt x="390" y="38"/>
                    </a:lnTo>
                    <a:lnTo>
                      <a:pt x="391" y="34"/>
                    </a:lnTo>
                    <a:lnTo>
                      <a:pt x="391" y="33"/>
                    </a:lnTo>
                    <a:lnTo>
                      <a:pt x="391" y="32"/>
                    </a:lnTo>
                    <a:lnTo>
                      <a:pt x="391" y="31"/>
                    </a:lnTo>
                    <a:lnTo>
                      <a:pt x="391" y="29"/>
                    </a:lnTo>
                    <a:lnTo>
                      <a:pt x="393" y="29"/>
                    </a:lnTo>
                    <a:lnTo>
                      <a:pt x="393" y="28"/>
                    </a:lnTo>
                    <a:lnTo>
                      <a:pt x="391" y="27"/>
                    </a:lnTo>
                    <a:lnTo>
                      <a:pt x="391" y="25"/>
                    </a:lnTo>
                    <a:lnTo>
                      <a:pt x="393" y="24"/>
                    </a:lnTo>
                    <a:lnTo>
                      <a:pt x="393" y="21"/>
                    </a:lnTo>
                    <a:lnTo>
                      <a:pt x="394" y="21"/>
                    </a:lnTo>
                    <a:lnTo>
                      <a:pt x="394" y="23"/>
                    </a:lnTo>
                    <a:lnTo>
                      <a:pt x="394" y="21"/>
                    </a:lnTo>
                    <a:lnTo>
                      <a:pt x="395" y="21"/>
                    </a:lnTo>
                    <a:lnTo>
                      <a:pt x="397" y="21"/>
                    </a:lnTo>
                    <a:lnTo>
                      <a:pt x="397" y="20"/>
                    </a:lnTo>
                    <a:lnTo>
                      <a:pt x="398" y="20"/>
                    </a:lnTo>
                    <a:lnTo>
                      <a:pt x="399" y="20"/>
                    </a:lnTo>
                    <a:lnTo>
                      <a:pt x="401" y="20"/>
                    </a:lnTo>
                    <a:lnTo>
                      <a:pt x="401" y="19"/>
                    </a:lnTo>
                    <a:lnTo>
                      <a:pt x="401" y="17"/>
                    </a:lnTo>
                    <a:lnTo>
                      <a:pt x="402" y="17"/>
                    </a:lnTo>
                    <a:lnTo>
                      <a:pt x="403" y="17"/>
                    </a:lnTo>
                    <a:lnTo>
                      <a:pt x="404" y="17"/>
                    </a:lnTo>
                    <a:lnTo>
                      <a:pt x="404" y="19"/>
                    </a:lnTo>
                    <a:lnTo>
                      <a:pt x="406" y="19"/>
                    </a:lnTo>
                    <a:lnTo>
                      <a:pt x="407" y="19"/>
                    </a:lnTo>
                    <a:lnTo>
                      <a:pt x="407" y="17"/>
                    </a:lnTo>
                    <a:lnTo>
                      <a:pt x="407" y="19"/>
                    </a:lnTo>
                    <a:lnTo>
                      <a:pt x="407" y="17"/>
                    </a:lnTo>
                    <a:lnTo>
                      <a:pt x="408" y="17"/>
                    </a:lnTo>
                    <a:lnTo>
                      <a:pt x="410" y="17"/>
                    </a:lnTo>
                    <a:lnTo>
                      <a:pt x="410" y="19"/>
                    </a:lnTo>
                    <a:lnTo>
                      <a:pt x="411" y="19"/>
                    </a:lnTo>
                    <a:lnTo>
                      <a:pt x="412" y="19"/>
                    </a:lnTo>
                    <a:lnTo>
                      <a:pt x="412" y="20"/>
                    </a:lnTo>
                    <a:lnTo>
                      <a:pt x="411" y="20"/>
                    </a:lnTo>
                    <a:lnTo>
                      <a:pt x="411" y="21"/>
                    </a:lnTo>
                    <a:lnTo>
                      <a:pt x="411" y="23"/>
                    </a:lnTo>
                    <a:lnTo>
                      <a:pt x="411" y="24"/>
                    </a:lnTo>
                    <a:lnTo>
                      <a:pt x="411" y="25"/>
                    </a:lnTo>
                    <a:lnTo>
                      <a:pt x="412" y="27"/>
                    </a:lnTo>
                    <a:lnTo>
                      <a:pt x="412" y="28"/>
                    </a:lnTo>
                    <a:lnTo>
                      <a:pt x="412" y="29"/>
                    </a:lnTo>
                    <a:lnTo>
                      <a:pt x="412" y="31"/>
                    </a:lnTo>
                    <a:lnTo>
                      <a:pt x="412" y="32"/>
                    </a:lnTo>
                    <a:lnTo>
                      <a:pt x="414" y="32"/>
                    </a:lnTo>
                    <a:lnTo>
                      <a:pt x="414" y="33"/>
                    </a:lnTo>
                    <a:lnTo>
                      <a:pt x="415" y="33"/>
                    </a:lnTo>
                    <a:lnTo>
                      <a:pt x="415" y="34"/>
                    </a:lnTo>
                    <a:lnTo>
                      <a:pt x="416" y="34"/>
                    </a:lnTo>
                    <a:lnTo>
                      <a:pt x="416" y="36"/>
                    </a:lnTo>
                    <a:lnTo>
                      <a:pt x="416" y="37"/>
                    </a:lnTo>
                    <a:lnTo>
                      <a:pt x="418" y="37"/>
                    </a:lnTo>
                    <a:lnTo>
                      <a:pt x="418" y="36"/>
                    </a:lnTo>
                    <a:lnTo>
                      <a:pt x="419" y="34"/>
                    </a:lnTo>
                    <a:lnTo>
                      <a:pt x="419" y="33"/>
                    </a:lnTo>
                    <a:lnTo>
                      <a:pt x="419" y="32"/>
                    </a:lnTo>
                    <a:lnTo>
                      <a:pt x="420" y="32"/>
                    </a:lnTo>
                    <a:lnTo>
                      <a:pt x="421" y="32"/>
                    </a:lnTo>
                    <a:lnTo>
                      <a:pt x="423" y="32"/>
                    </a:lnTo>
                    <a:lnTo>
                      <a:pt x="423" y="31"/>
                    </a:lnTo>
                    <a:lnTo>
                      <a:pt x="424" y="31"/>
                    </a:lnTo>
                    <a:lnTo>
                      <a:pt x="424" y="29"/>
                    </a:lnTo>
                    <a:lnTo>
                      <a:pt x="424" y="28"/>
                    </a:lnTo>
                    <a:lnTo>
                      <a:pt x="425" y="27"/>
                    </a:lnTo>
                    <a:lnTo>
                      <a:pt x="424" y="25"/>
                    </a:lnTo>
                    <a:lnTo>
                      <a:pt x="424" y="24"/>
                    </a:lnTo>
                    <a:lnTo>
                      <a:pt x="425" y="24"/>
                    </a:lnTo>
                    <a:lnTo>
                      <a:pt x="427" y="24"/>
                    </a:lnTo>
                    <a:lnTo>
                      <a:pt x="429" y="21"/>
                    </a:lnTo>
                    <a:lnTo>
                      <a:pt x="431" y="21"/>
                    </a:lnTo>
                    <a:lnTo>
                      <a:pt x="433" y="21"/>
                    </a:lnTo>
                    <a:lnTo>
                      <a:pt x="435" y="21"/>
                    </a:lnTo>
                    <a:lnTo>
                      <a:pt x="436" y="20"/>
                    </a:lnTo>
                    <a:lnTo>
                      <a:pt x="437" y="20"/>
                    </a:lnTo>
                    <a:lnTo>
                      <a:pt x="439" y="20"/>
                    </a:lnTo>
                    <a:lnTo>
                      <a:pt x="441" y="20"/>
                    </a:lnTo>
                    <a:lnTo>
                      <a:pt x="442" y="20"/>
                    </a:lnTo>
                    <a:lnTo>
                      <a:pt x="442" y="19"/>
                    </a:lnTo>
                    <a:lnTo>
                      <a:pt x="444" y="19"/>
                    </a:lnTo>
                    <a:lnTo>
                      <a:pt x="445" y="19"/>
                    </a:lnTo>
                    <a:lnTo>
                      <a:pt x="446" y="19"/>
                    </a:lnTo>
                    <a:lnTo>
                      <a:pt x="446" y="17"/>
                    </a:lnTo>
                    <a:lnTo>
                      <a:pt x="448" y="17"/>
                    </a:lnTo>
                    <a:lnTo>
                      <a:pt x="448" y="16"/>
                    </a:lnTo>
                    <a:lnTo>
                      <a:pt x="446" y="15"/>
                    </a:lnTo>
                    <a:lnTo>
                      <a:pt x="446" y="14"/>
                    </a:lnTo>
                    <a:lnTo>
                      <a:pt x="445" y="14"/>
                    </a:lnTo>
                    <a:lnTo>
                      <a:pt x="444" y="12"/>
                    </a:lnTo>
                    <a:lnTo>
                      <a:pt x="442" y="12"/>
                    </a:lnTo>
                    <a:lnTo>
                      <a:pt x="441" y="11"/>
                    </a:lnTo>
                    <a:lnTo>
                      <a:pt x="441" y="10"/>
                    </a:lnTo>
                    <a:lnTo>
                      <a:pt x="441" y="8"/>
                    </a:lnTo>
                    <a:lnTo>
                      <a:pt x="442" y="8"/>
                    </a:lnTo>
                    <a:lnTo>
                      <a:pt x="442" y="7"/>
                    </a:lnTo>
                    <a:lnTo>
                      <a:pt x="442" y="6"/>
                    </a:lnTo>
                    <a:lnTo>
                      <a:pt x="442" y="4"/>
                    </a:lnTo>
                    <a:lnTo>
                      <a:pt x="442" y="3"/>
                    </a:lnTo>
                    <a:lnTo>
                      <a:pt x="444" y="3"/>
                    </a:lnTo>
                    <a:lnTo>
                      <a:pt x="444" y="2"/>
                    </a:lnTo>
                    <a:lnTo>
                      <a:pt x="445" y="2"/>
                    </a:lnTo>
                    <a:lnTo>
                      <a:pt x="445" y="0"/>
                    </a:lnTo>
                    <a:lnTo>
                      <a:pt x="454" y="3"/>
                    </a:lnTo>
                    <a:lnTo>
                      <a:pt x="458" y="4"/>
                    </a:lnTo>
                    <a:lnTo>
                      <a:pt x="462" y="6"/>
                    </a:lnTo>
                    <a:lnTo>
                      <a:pt x="465" y="6"/>
                    </a:lnTo>
                    <a:lnTo>
                      <a:pt x="467" y="6"/>
                    </a:lnTo>
                    <a:lnTo>
                      <a:pt x="473" y="7"/>
                    </a:lnTo>
                    <a:lnTo>
                      <a:pt x="476" y="8"/>
                    </a:lnTo>
                    <a:lnTo>
                      <a:pt x="478" y="8"/>
                    </a:lnTo>
                    <a:lnTo>
                      <a:pt x="479" y="10"/>
                    </a:lnTo>
                    <a:lnTo>
                      <a:pt x="480" y="10"/>
                    </a:lnTo>
                    <a:lnTo>
                      <a:pt x="483" y="10"/>
                    </a:lnTo>
                    <a:lnTo>
                      <a:pt x="484" y="11"/>
                    </a:lnTo>
                    <a:lnTo>
                      <a:pt x="487" y="12"/>
                    </a:lnTo>
                    <a:lnTo>
                      <a:pt x="488" y="12"/>
                    </a:lnTo>
                    <a:lnTo>
                      <a:pt x="490" y="12"/>
                    </a:lnTo>
                    <a:lnTo>
                      <a:pt x="493" y="14"/>
                    </a:lnTo>
                    <a:lnTo>
                      <a:pt x="493" y="15"/>
                    </a:lnTo>
                    <a:lnTo>
                      <a:pt x="495" y="16"/>
                    </a:lnTo>
                    <a:lnTo>
                      <a:pt x="493" y="16"/>
                    </a:lnTo>
                    <a:lnTo>
                      <a:pt x="495" y="16"/>
                    </a:lnTo>
                    <a:lnTo>
                      <a:pt x="493" y="16"/>
                    </a:lnTo>
                    <a:lnTo>
                      <a:pt x="493" y="17"/>
                    </a:lnTo>
                    <a:lnTo>
                      <a:pt x="492" y="19"/>
                    </a:lnTo>
                    <a:lnTo>
                      <a:pt x="491" y="19"/>
                    </a:lnTo>
                    <a:lnTo>
                      <a:pt x="491" y="20"/>
                    </a:lnTo>
                    <a:lnTo>
                      <a:pt x="491" y="21"/>
                    </a:lnTo>
                    <a:lnTo>
                      <a:pt x="491" y="23"/>
                    </a:lnTo>
                    <a:lnTo>
                      <a:pt x="491" y="24"/>
                    </a:lnTo>
                    <a:lnTo>
                      <a:pt x="491" y="25"/>
                    </a:lnTo>
                    <a:lnTo>
                      <a:pt x="492" y="25"/>
                    </a:lnTo>
                    <a:lnTo>
                      <a:pt x="492" y="24"/>
                    </a:lnTo>
                    <a:lnTo>
                      <a:pt x="493" y="24"/>
                    </a:lnTo>
                    <a:lnTo>
                      <a:pt x="493" y="25"/>
                    </a:lnTo>
                    <a:lnTo>
                      <a:pt x="495" y="25"/>
                    </a:lnTo>
                    <a:lnTo>
                      <a:pt x="496" y="25"/>
                    </a:lnTo>
                    <a:lnTo>
                      <a:pt x="497" y="25"/>
                    </a:lnTo>
                    <a:lnTo>
                      <a:pt x="499" y="25"/>
                    </a:lnTo>
                    <a:lnTo>
                      <a:pt x="499" y="27"/>
                    </a:lnTo>
                    <a:lnTo>
                      <a:pt x="500" y="27"/>
                    </a:lnTo>
                    <a:lnTo>
                      <a:pt x="501" y="27"/>
                    </a:lnTo>
                    <a:lnTo>
                      <a:pt x="501" y="28"/>
                    </a:lnTo>
                    <a:lnTo>
                      <a:pt x="503" y="28"/>
                    </a:lnTo>
                    <a:lnTo>
                      <a:pt x="504" y="28"/>
                    </a:lnTo>
                    <a:lnTo>
                      <a:pt x="504" y="29"/>
                    </a:lnTo>
                    <a:lnTo>
                      <a:pt x="505" y="29"/>
                    </a:lnTo>
                    <a:lnTo>
                      <a:pt x="505" y="31"/>
                    </a:lnTo>
                    <a:lnTo>
                      <a:pt x="507" y="31"/>
                    </a:lnTo>
                    <a:lnTo>
                      <a:pt x="507" y="32"/>
                    </a:lnTo>
                    <a:lnTo>
                      <a:pt x="508" y="32"/>
                    </a:lnTo>
                    <a:lnTo>
                      <a:pt x="509" y="32"/>
                    </a:lnTo>
                    <a:lnTo>
                      <a:pt x="511" y="32"/>
                    </a:lnTo>
                    <a:lnTo>
                      <a:pt x="512" y="32"/>
                    </a:lnTo>
                    <a:lnTo>
                      <a:pt x="513" y="32"/>
                    </a:lnTo>
                    <a:lnTo>
                      <a:pt x="514" y="32"/>
                    </a:lnTo>
                    <a:lnTo>
                      <a:pt x="516" y="32"/>
                    </a:lnTo>
                    <a:lnTo>
                      <a:pt x="517" y="32"/>
                    </a:lnTo>
                    <a:lnTo>
                      <a:pt x="518" y="32"/>
                    </a:lnTo>
                    <a:lnTo>
                      <a:pt x="520" y="32"/>
                    </a:lnTo>
                    <a:lnTo>
                      <a:pt x="521" y="32"/>
                    </a:lnTo>
                    <a:lnTo>
                      <a:pt x="522" y="31"/>
                    </a:lnTo>
                    <a:lnTo>
                      <a:pt x="521" y="31"/>
                    </a:lnTo>
                    <a:lnTo>
                      <a:pt x="522" y="31"/>
                    </a:lnTo>
                    <a:lnTo>
                      <a:pt x="522" y="29"/>
                    </a:lnTo>
                    <a:lnTo>
                      <a:pt x="524" y="29"/>
                    </a:lnTo>
                    <a:lnTo>
                      <a:pt x="524" y="28"/>
                    </a:lnTo>
                    <a:lnTo>
                      <a:pt x="525" y="28"/>
                    </a:lnTo>
                    <a:lnTo>
                      <a:pt x="525" y="27"/>
                    </a:lnTo>
                    <a:lnTo>
                      <a:pt x="526" y="27"/>
                    </a:lnTo>
                    <a:lnTo>
                      <a:pt x="526" y="25"/>
                    </a:lnTo>
                    <a:lnTo>
                      <a:pt x="528" y="25"/>
                    </a:lnTo>
                    <a:lnTo>
                      <a:pt x="528" y="24"/>
                    </a:lnTo>
                    <a:lnTo>
                      <a:pt x="529" y="24"/>
                    </a:lnTo>
                    <a:lnTo>
                      <a:pt x="530" y="24"/>
                    </a:lnTo>
                    <a:lnTo>
                      <a:pt x="530" y="23"/>
                    </a:lnTo>
                    <a:lnTo>
                      <a:pt x="531" y="23"/>
                    </a:lnTo>
                    <a:lnTo>
                      <a:pt x="533" y="23"/>
                    </a:lnTo>
                    <a:lnTo>
                      <a:pt x="533" y="21"/>
                    </a:lnTo>
                    <a:lnTo>
                      <a:pt x="534" y="21"/>
                    </a:lnTo>
                    <a:lnTo>
                      <a:pt x="534" y="23"/>
                    </a:lnTo>
                    <a:lnTo>
                      <a:pt x="535" y="23"/>
                    </a:lnTo>
                    <a:lnTo>
                      <a:pt x="535" y="24"/>
                    </a:lnTo>
                    <a:lnTo>
                      <a:pt x="537" y="24"/>
                    </a:lnTo>
                    <a:lnTo>
                      <a:pt x="537" y="23"/>
                    </a:lnTo>
                    <a:lnTo>
                      <a:pt x="537" y="24"/>
                    </a:lnTo>
                    <a:lnTo>
                      <a:pt x="537" y="23"/>
                    </a:lnTo>
                    <a:lnTo>
                      <a:pt x="537" y="24"/>
                    </a:lnTo>
                    <a:lnTo>
                      <a:pt x="538" y="24"/>
                    </a:lnTo>
                    <a:lnTo>
                      <a:pt x="539" y="24"/>
                    </a:lnTo>
                    <a:lnTo>
                      <a:pt x="539" y="25"/>
                    </a:lnTo>
                    <a:lnTo>
                      <a:pt x="538" y="25"/>
                    </a:lnTo>
                    <a:lnTo>
                      <a:pt x="538" y="27"/>
                    </a:lnTo>
                    <a:lnTo>
                      <a:pt x="539" y="27"/>
                    </a:lnTo>
                    <a:lnTo>
                      <a:pt x="541" y="27"/>
                    </a:lnTo>
                    <a:lnTo>
                      <a:pt x="541" y="28"/>
                    </a:lnTo>
                    <a:lnTo>
                      <a:pt x="541" y="29"/>
                    </a:lnTo>
                    <a:lnTo>
                      <a:pt x="541" y="31"/>
                    </a:lnTo>
                    <a:lnTo>
                      <a:pt x="541" y="32"/>
                    </a:lnTo>
                    <a:lnTo>
                      <a:pt x="542" y="32"/>
                    </a:lnTo>
                    <a:lnTo>
                      <a:pt x="542" y="33"/>
                    </a:lnTo>
                    <a:lnTo>
                      <a:pt x="543" y="34"/>
                    </a:lnTo>
                    <a:lnTo>
                      <a:pt x="545" y="36"/>
                    </a:lnTo>
                    <a:lnTo>
                      <a:pt x="546" y="37"/>
                    </a:lnTo>
                    <a:lnTo>
                      <a:pt x="547" y="38"/>
                    </a:lnTo>
                    <a:lnTo>
                      <a:pt x="548" y="38"/>
                    </a:lnTo>
                    <a:lnTo>
                      <a:pt x="548" y="40"/>
                    </a:lnTo>
                    <a:lnTo>
                      <a:pt x="548" y="41"/>
                    </a:lnTo>
                    <a:lnTo>
                      <a:pt x="548" y="42"/>
                    </a:lnTo>
                    <a:lnTo>
                      <a:pt x="548" y="44"/>
                    </a:lnTo>
                    <a:lnTo>
                      <a:pt x="550" y="49"/>
                    </a:lnTo>
                    <a:lnTo>
                      <a:pt x="550" y="54"/>
                    </a:lnTo>
                    <a:lnTo>
                      <a:pt x="550" y="59"/>
                    </a:lnTo>
                    <a:lnTo>
                      <a:pt x="551" y="63"/>
                    </a:lnTo>
                    <a:lnTo>
                      <a:pt x="552" y="63"/>
                    </a:lnTo>
                    <a:lnTo>
                      <a:pt x="551" y="65"/>
                    </a:lnTo>
                    <a:lnTo>
                      <a:pt x="551" y="66"/>
                    </a:lnTo>
                    <a:lnTo>
                      <a:pt x="551" y="67"/>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2" name="Freeform 49">
                <a:extLst>
                  <a:ext uri="{FF2B5EF4-FFF2-40B4-BE49-F238E27FC236}">
                    <a16:creationId xmlns:a16="http://schemas.microsoft.com/office/drawing/2014/main" id="{B6C8D6D2-F40A-69FD-41E9-344B8D716C8D}"/>
                  </a:ext>
                </a:extLst>
              </p:cNvPr>
              <p:cNvSpPr>
                <a:spLocks/>
              </p:cNvSpPr>
              <p:nvPr/>
            </p:nvSpPr>
            <p:spPr bwMode="auto">
              <a:xfrm>
                <a:off x="3483" y="492"/>
                <a:ext cx="378" cy="173"/>
              </a:xfrm>
              <a:custGeom>
                <a:avLst/>
                <a:gdLst>
                  <a:gd name="T0" fmla="*/ 368 w 378"/>
                  <a:gd name="T1" fmla="*/ 7 h 173"/>
                  <a:gd name="T2" fmla="*/ 364 w 378"/>
                  <a:gd name="T3" fmla="*/ 15 h 173"/>
                  <a:gd name="T4" fmla="*/ 365 w 378"/>
                  <a:gd name="T5" fmla="*/ 22 h 173"/>
                  <a:gd name="T6" fmla="*/ 362 w 378"/>
                  <a:gd name="T7" fmla="*/ 28 h 173"/>
                  <a:gd name="T8" fmla="*/ 358 w 378"/>
                  <a:gd name="T9" fmla="*/ 34 h 173"/>
                  <a:gd name="T10" fmla="*/ 357 w 378"/>
                  <a:gd name="T11" fmla="*/ 46 h 173"/>
                  <a:gd name="T12" fmla="*/ 360 w 378"/>
                  <a:gd name="T13" fmla="*/ 54 h 173"/>
                  <a:gd name="T14" fmla="*/ 356 w 378"/>
                  <a:gd name="T15" fmla="*/ 60 h 173"/>
                  <a:gd name="T16" fmla="*/ 349 w 378"/>
                  <a:gd name="T17" fmla="*/ 67 h 173"/>
                  <a:gd name="T18" fmla="*/ 343 w 378"/>
                  <a:gd name="T19" fmla="*/ 74 h 173"/>
                  <a:gd name="T20" fmla="*/ 343 w 378"/>
                  <a:gd name="T21" fmla="*/ 81 h 173"/>
                  <a:gd name="T22" fmla="*/ 341 w 378"/>
                  <a:gd name="T23" fmla="*/ 91 h 173"/>
                  <a:gd name="T24" fmla="*/ 332 w 378"/>
                  <a:gd name="T25" fmla="*/ 96 h 173"/>
                  <a:gd name="T26" fmla="*/ 324 w 378"/>
                  <a:gd name="T27" fmla="*/ 102 h 173"/>
                  <a:gd name="T28" fmla="*/ 315 w 378"/>
                  <a:gd name="T29" fmla="*/ 106 h 173"/>
                  <a:gd name="T30" fmla="*/ 309 w 378"/>
                  <a:gd name="T31" fmla="*/ 108 h 173"/>
                  <a:gd name="T32" fmla="*/ 301 w 378"/>
                  <a:gd name="T33" fmla="*/ 109 h 173"/>
                  <a:gd name="T34" fmla="*/ 293 w 378"/>
                  <a:gd name="T35" fmla="*/ 111 h 173"/>
                  <a:gd name="T36" fmla="*/ 284 w 378"/>
                  <a:gd name="T37" fmla="*/ 115 h 173"/>
                  <a:gd name="T38" fmla="*/ 277 w 378"/>
                  <a:gd name="T39" fmla="*/ 121 h 173"/>
                  <a:gd name="T40" fmla="*/ 273 w 378"/>
                  <a:gd name="T41" fmla="*/ 119 h 173"/>
                  <a:gd name="T42" fmla="*/ 268 w 378"/>
                  <a:gd name="T43" fmla="*/ 119 h 173"/>
                  <a:gd name="T44" fmla="*/ 259 w 378"/>
                  <a:gd name="T45" fmla="*/ 125 h 173"/>
                  <a:gd name="T46" fmla="*/ 252 w 378"/>
                  <a:gd name="T47" fmla="*/ 123 h 173"/>
                  <a:gd name="T48" fmla="*/ 241 w 378"/>
                  <a:gd name="T49" fmla="*/ 123 h 173"/>
                  <a:gd name="T50" fmla="*/ 230 w 378"/>
                  <a:gd name="T51" fmla="*/ 128 h 173"/>
                  <a:gd name="T52" fmla="*/ 221 w 378"/>
                  <a:gd name="T53" fmla="*/ 130 h 173"/>
                  <a:gd name="T54" fmla="*/ 212 w 378"/>
                  <a:gd name="T55" fmla="*/ 131 h 173"/>
                  <a:gd name="T56" fmla="*/ 204 w 378"/>
                  <a:gd name="T57" fmla="*/ 125 h 173"/>
                  <a:gd name="T58" fmla="*/ 195 w 378"/>
                  <a:gd name="T59" fmla="*/ 126 h 173"/>
                  <a:gd name="T60" fmla="*/ 192 w 378"/>
                  <a:gd name="T61" fmla="*/ 136 h 173"/>
                  <a:gd name="T62" fmla="*/ 188 w 378"/>
                  <a:gd name="T63" fmla="*/ 146 h 173"/>
                  <a:gd name="T64" fmla="*/ 179 w 378"/>
                  <a:gd name="T65" fmla="*/ 142 h 173"/>
                  <a:gd name="T66" fmla="*/ 170 w 378"/>
                  <a:gd name="T67" fmla="*/ 146 h 173"/>
                  <a:gd name="T68" fmla="*/ 162 w 378"/>
                  <a:gd name="T69" fmla="*/ 149 h 173"/>
                  <a:gd name="T70" fmla="*/ 152 w 378"/>
                  <a:gd name="T71" fmla="*/ 148 h 173"/>
                  <a:gd name="T72" fmla="*/ 142 w 378"/>
                  <a:gd name="T73" fmla="*/ 151 h 173"/>
                  <a:gd name="T74" fmla="*/ 135 w 378"/>
                  <a:gd name="T75" fmla="*/ 157 h 173"/>
                  <a:gd name="T76" fmla="*/ 127 w 378"/>
                  <a:gd name="T77" fmla="*/ 153 h 173"/>
                  <a:gd name="T78" fmla="*/ 122 w 378"/>
                  <a:gd name="T79" fmla="*/ 153 h 173"/>
                  <a:gd name="T80" fmla="*/ 128 w 378"/>
                  <a:gd name="T81" fmla="*/ 147 h 173"/>
                  <a:gd name="T82" fmla="*/ 129 w 378"/>
                  <a:gd name="T83" fmla="*/ 139 h 173"/>
                  <a:gd name="T84" fmla="*/ 122 w 378"/>
                  <a:gd name="T85" fmla="*/ 131 h 173"/>
                  <a:gd name="T86" fmla="*/ 124 w 378"/>
                  <a:gd name="T87" fmla="*/ 123 h 173"/>
                  <a:gd name="T88" fmla="*/ 118 w 378"/>
                  <a:gd name="T89" fmla="*/ 114 h 173"/>
                  <a:gd name="T90" fmla="*/ 108 w 378"/>
                  <a:gd name="T91" fmla="*/ 118 h 173"/>
                  <a:gd name="T92" fmla="*/ 99 w 378"/>
                  <a:gd name="T93" fmla="*/ 114 h 173"/>
                  <a:gd name="T94" fmla="*/ 94 w 378"/>
                  <a:gd name="T95" fmla="*/ 119 h 173"/>
                  <a:gd name="T96" fmla="*/ 89 w 378"/>
                  <a:gd name="T97" fmla="*/ 128 h 173"/>
                  <a:gd name="T98" fmla="*/ 78 w 378"/>
                  <a:gd name="T99" fmla="*/ 131 h 173"/>
                  <a:gd name="T100" fmla="*/ 74 w 378"/>
                  <a:gd name="T101" fmla="*/ 139 h 173"/>
                  <a:gd name="T102" fmla="*/ 64 w 378"/>
                  <a:gd name="T103" fmla="*/ 135 h 173"/>
                  <a:gd name="T104" fmla="*/ 56 w 378"/>
                  <a:gd name="T105" fmla="*/ 165 h 173"/>
                  <a:gd name="T106" fmla="*/ 50 w 378"/>
                  <a:gd name="T107" fmla="*/ 172 h 173"/>
                  <a:gd name="T108" fmla="*/ 51 w 378"/>
                  <a:gd name="T109" fmla="*/ 166 h 173"/>
                  <a:gd name="T110" fmla="*/ 53 w 378"/>
                  <a:gd name="T111" fmla="*/ 156 h 173"/>
                  <a:gd name="T112" fmla="*/ 43 w 378"/>
                  <a:gd name="T113" fmla="*/ 155 h 173"/>
                  <a:gd name="T114" fmla="*/ 32 w 378"/>
                  <a:gd name="T115" fmla="*/ 155 h 173"/>
                  <a:gd name="T116" fmla="*/ 22 w 378"/>
                  <a:gd name="T117" fmla="*/ 153 h 173"/>
                  <a:gd name="T118" fmla="*/ 10 w 378"/>
                  <a:gd name="T119" fmla="*/ 159 h 173"/>
                  <a:gd name="T120" fmla="*/ 4 w 378"/>
                  <a:gd name="T121" fmla="*/ 166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8" h="173">
                    <a:moveTo>
                      <a:pt x="378" y="0"/>
                    </a:moveTo>
                    <a:lnTo>
                      <a:pt x="378" y="2"/>
                    </a:lnTo>
                    <a:lnTo>
                      <a:pt x="378" y="0"/>
                    </a:lnTo>
                    <a:lnTo>
                      <a:pt x="377" y="0"/>
                    </a:lnTo>
                    <a:lnTo>
                      <a:pt x="377" y="2"/>
                    </a:lnTo>
                    <a:lnTo>
                      <a:pt x="375" y="4"/>
                    </a:lnTo>
                    <a:lnTo>
                      <a:pt x="370" y="5"/>
                    </a:lnTo>
                    <a:lnTo>
                      <a:pt x="369" y="5"/>
                    </a:lnTo>
                    <a:lnTo>
                      <a:pt x="368" y="5"/>
                    </a:lnTo>
                    <a:lnTo>
                      <a:pt x="368" y="7"/>
                    </a:lnTo>
                    <a:lnTo>
                      <a:pt x="366" y="5"/>
                    </a:lnTo>
                    <a:lnTo>
                      <a:pt x="366" y="7"/>
                    </a:lnTo>
                    <a:lnTo>
                      <a:pt x="365" y="7"/>
                    </a:lnTo>
                    <a:lnTo>
                      <a:pt x="365" y="8"/>
                    </a:lnTo>
                    <a:lnTo>
                      <a:pt x="365" y="9"/>
                    </a:lnTo>
                    <a:lnTo>
                      <a:pt x="365" y="11"/>
                    </a:lnTo>
                    <a:lnTo>
                      <a:pt x="365" y="12"/>
                    </a:lnTo>
                    <a:lnTo>
                      <a:pt x="365" y="13"/>
                    </a:lnTo>
                    <a:lnTo>
                      <a:pt x="364" y="13"/>
                    </a:lnTo>
                    <a:lnTo>
                      <a:pt x="364" y="15"/>
                    </a:lnTo>
                    <a:lnTo>
                      <a:pt x="362" y="15"/>
                    </a:lnTo>
                    <a:lnTo>
                      <a:pt x="362" y="16"/>
                    </a:lnTo>
                    <a:lnTo>
                      <a:pt x="364" y="16"/>
                    </a:lnTo>
                    <a:lnTo>
                      <a:pt x="364" y="17"/>
                    </a:lnTo>
                    <a:lnTo>
                      <a:pt x="364" y="19"/>
                    </a:lnTo>
                    <a:lnTo>
                      <a:pt x="364" y="20"/>
                    </a:lnTo>
                    <a:lnTo>
                      <a:pt x="362" y="20"/>
                    </a:lnTo>
                    <a:lnTo>
                      <a:pt x="364" y="21"/>
                    </a:lnTo>
                    <a:lnTo>
                      <a:pt x="365" y="21"/>
                    </a:lnTo>
                    <a:lnTo>
                      <a:pt x="365" y="22"/>
                    </a:lnTo>
                    <a:lnTo>
                      <a:pt x="364" y="22"/>
                    </a:lnTo>
                    <a:lnTo>
                      <a:pt x="365" y="22"/>
                    </a:lnTo>
                    <a:lnTo>
                      <a:pt x="364" y="22"/>
                    </a:lnTo>
                    <a:lnTo>
                      <a:pt x="364" y="24"/>
                    </a:lnTo>
                    <a:lnTo>
                      <a:pt x="365" y="24"/>
                    </a:lnTo>
                    <a:lnTo>
                      <a:pt x="364" y="24"/>
                    </a:lnTo>
                    <a:lnTo>
                      <a:pt x="364" y="25"/>
                    </a:lnTo>
                    <a:lnTo>
                      <a:pt x="364" y="26"/>
                    </a:lnTo>
                    <a:lnTo>
                      <a:pt x="362" y="26"/>
                    </a:lnTo>
                    <a:lnTo>
                      <a:pt x="362" y="28"/>
                    </a:lnTo>
                    <a:lnTo>
                      <a:pt x="362" y="29"/>
                    </a:lnTo>
                    <a:lnTo>
                      <a:pt x="362" y="30"/>
                    </a:lnTo>
                    <a:lnTo>
                      <a:pt x="361" y="30"/>
                    </a:lnTo>
                    <a:lnTo>
                      <a:pt x="362" y="30"/>
                    </a:lnTo>
                    <a:lnTo>
                      <a:pt x="361" y="30"/>
                    </a:lnTo>
                    <a:lnTo>
                      <a:pt x="361" y="32"/>
                    </a:lnTo>
                    <a:lnTo>
                      <a:pt x="361" y="33"/>
                    </a:lnTo>
                    <a:lnTo>
                      <a:pt x="360" y="33"/>
                    </a:lnTo>
                    <a:lnTo>
                      <a:pt x="360" y="34"/>
                    </a:lnTo>
                    <a:lnTo>
                      <a:pt x="358" y="34"/>
                    </a:lnTo>
                    <a:lnTo>
                      <a:pt x="358" y="36"/>
                    </a:lnTo>
                    <a:lnTo>
                      <a:pt x="358" y="37"/>
                    </a:lnTo>
                    <a:lnTo>
                      <a:pt x="358" y="38"/>
                    </a:lnTo>
                    <a:lnTo>
                      <a:pt x="358" y="39"/>
                    </a:lnTo>
                    <a:lnTo>
                      <a:pt x="358" y="41"/>
                    </a:lnTo>
                    <a:lnTo>
                      <a:pt x="357" y="41"/>
                    </a:lnTo>
                    <a:lnTo>
                      <a:pt x="357" y="42"/>
                    </a:lnTo>
                    <a:lnTo>
                      <a:pt x="357" y="43"/>
                    </a:lnTo>
                    <a:lnTo>
                      <a:pt x="357" y="45"/>
                    </a:lnTo>
                    <a:lnTo>
                      <a:pt x="357" y="46"/>
                    </a:lnTo>
                    <a:lnTo>
                      <a:pt x="357" y="47"/>
                    </a:lnTo>
                    <a:lnTo>
                      <a:pt x="357" y="49"/>
                    </a:lnTo>
                    <a:lnTo>
                      <a:pt x="358" y="49"/>
                    </a:lnTo>
                    <a:lnTo>
                      <a:pt x="358" y="50"/>
                    </a:lnTo>
                    <a:lnTo>
                      <a:pt x="358" y="51"/>
                    </a:lnTo>
                    <a:lnTo>
                      <a:pt x="360" y="51"/>
                    </a:lnTo>
                    <a:lnTo>
                      <a:pt x="360" y="53"/>
                    </a:lnTo>
                    <a:lnTo>
                      <a:pt x="358" y="53"/>
                    </a:lnTo>
                    <a:lnTo>
                      <a:pt x="358" y="54"/>
                    </a:lnTo>
                    <a:lnTo>
                      <a:pt x="360" y="54"/>
                    </a:lnTo>
                    <a:lnTo>
                      <a:pt x="358" y="54"/>
                    </a:lnTo>
                    <a:lnTo>
                      <a:pt x="358" y="55"/>
                    </a:lnTo>
                    <a:lnTo>
                      <a:pt x="360" y="55"/>
                    </a:lnTo>
                    <a:lnTo>
                      <a:pt x="360" y="57"/>
                    </a:lnTo>
                    <a:lnTo>
                      <a:pt x="358" y="57"/>
                    </a:lnTo>
                    <a:lnTo>
                      <a:pt x="358" y="58"/>
                    </a:lnTo>
                    <a:lnTo>
                      <a:pt x="357" y="58"/>
                    </a:lnTo>
                    <a:lnTo>
                      <a:pt x="357" y="59"/>
                    </a:lnTo>
                    <a:lnTo>
                      <a:pt x="357" y="60"/>
                    </a:lnTo>
                    <a:lnTo>
                      <a:pt x="356" y="60"/>
                    </a:lnTo>
                    <a:lnTo>
                      <a:pt x="355" y="60"/>
                    </a:lnTo>
                    <a:lnTo>
                      <a:pt x="355" y="62"/>
                    </a:lnTo>
                    <a:lnTo>
                      <a:pt x="353" y="62"/>
                    </a:lnTo>
                    <a:lnTo>
                      <a:pt x="353" y="63"/>
                    </a:lnTo>
                    <a:lnTo>
                      <a:pt x="352" y="63"/>
                    </a:lnTo>
                    <a:lnTo>
                      <a:pt x="352" y="64"/>
                    </a:lnTo>
                    <a:lnTo>
                      <a:pt x="352" y="66"/>
                    </a:lnTo>
                    <a:lnTo>
                      <a:pt x="351" y="66"/>
                    </a:lnTo>
                    <a:lnTo>
                      <a:pt x="349" y="66"/>
                    </a:lnTo>
                    <a:lnTo>
                      <a:pt x="349" y="67"/>
                    </a:lnTo>
                    <a:lnTo>
                      <a:pt x="348" y="67"/>
                    </a:lnTo>
                    <a:lnTo>
                      <a:pt x="348" y="68"/>
                    </a:lnTo>
                    <a:lnTo>
                      <a:pt x="347" y="68"/>
                    </a:lnTo>
                    <a:lnTo>
                      <a:pt x="347" y="70"/>
                    </a:lnTo>
                    <a:lnTo>
                      <a:pt x="347" y="71"/>
                    </a:lnTo>
                    <a:lnTo>
                      <a:pt x="345" y="71"/>
                    </a:lnTo>
                    <a:lnTo>
                      <a:pt x="345" y="72"/>
                    </a:lnTo>
                    <a:lnTo>
                      <a:pt x="344" y="72"/>
                    </a:lnTo>
                    <a:lnTo>
                      <a:pt x="343" y="72"/>
                    </a:lnTo>
                    <a:lnTo>
                      <a:pt x="343" y="74"/>
                    </a:lnTo>
                    <a:lnTo>
                      <a:pt x="341" y="74"/>
                    </a:lnTo>
                    <a:lnTo>
                      <a:pt x="343" y="74"/>
                    </a:lnTo>
                    <a:lnTo>
                      <a:pt x="343" y="75"/>
                    </a:lnTo>
                    <a:lnTo>
                      <a:pt x="343" y="76"/>
                    </a:lnTo>
                    <a:lnTo>
                      <a:pt x="341" y="76"/>
                    </a:lnTo>
                    <a:lnTo>
                      <a:pt x="341" y="77"/>
                    </a:lnTo>
                    <a:lnTo>
                      <a:pt x="341" y="79"/>
                    </a:lnTo>
                    <a:lnTo>
                      <a:pt x="341" y="80"/>
                    </a:lnTo>
                    <a:lnTo>
                      <a:pt x="341" y="81"/>
                    </a:lnTo>
                    <a:lnTo>
                      <a:pt x="343" y="81"/>
                    </a:lnTo>
                    <a:lnTo>
                      <a:pt x="343" y="83"/>
                    </a:lnTo>
                    <a:lnTo>
                      <a:pt x="343" y="84"/>
                    </a:lnTo>
                    <a:lnTo>
                      <a:pt x="343" y="85"/>
                    </a:lnTo>
                    <a:lnTo>
                      <a:pt x="341" y="85"/>
                    </a:lnTo>
                    <a:lnTo>
                      <a:pt x="341" y="87"/>
                    </a:lnTo>
                    <a:lnTo>
                      <a:pt x="341" y="88"/>
                    </a:lnTo>
                    <a:lnTo>
                      <a:pt x="341" y="89"/>
                    </a:lnTo>
                    <a:lnTo>
                      <a:pt x="343" y="89"/>
                    </a:lnTo>
                    <a:lnTo>
                      <a:pt x="343" y="91"/>
                    </a:lnTo>
                    <a:lnTo>
                      <a:pt x="341" y="91"/>
                    </a:lnTo>
                    <a:lnTo>
                      <a:pt x="340" y="91"/>
                    </a:lnTo>
                    <a:lnTo>
                      <a:pt x="340" y="92"/>
                    </a:lnTo>
                    <a:lnTo>
                      <a:pt x="339" y="92"/>
                    </a:lnTo>
                    <a:lnTo>
                      <a:pt x="338" y="92"/>
                    </a:lnTo>
                    <a:lnTo>
                      <a:pt x="336" y="92"/>
                    </a:lnTo>
                    <a:lnTo>
                      <a:pt x="336" y="93"/>
                    </a:lnTo>
                    <a:lnTo>
                      <a:pt x="335" y="93"/>
                    </a:lnTo>
                    <a:lnTo>
                      <a:pt x="335" y="94"/>
                    </a:lnTo>
                    <a:lnTo>
                      <a:pt x="334" y="94"/>
                    </a:lnTo>
                    <a:lnTo>
                      <a:pt x="332" y="96"/>
                    </a:lnTo>
                    <a:lnTo>
                      <a:pt x="331" y="96"/>
                    </a:lnTo>
                    <a:lnTo>
                      <a:pt x="331" y="97"/>
                    </a:lnTo>
                    <a:lnTo>
                      <a:pt x="330" y="97"/>
                    </a:lnTo>
                    <a:lnTo>
                      <a:pt x="330" y="98"/>
                    </a:lnTo>
                    <a:lnTo>
                      <a:pt x="328" y="100"/>
                    </a:lnTo>
                    <a:lnTo>
                      <a:pt x="327" y="100"/>
                    </a:lnTo>
                    <a:lnTo>
                      <a:pt x="326" y="100"/>
                    </a:lnTo>
                    <a:lnTo>
                      <a:pt x="326" y="101"/>
                    </a:lnTo>
                    <a:lnTo>
                      <a:pt x="326" y="102"/>
                    </a:lnTo>
                    <a:lnTo>
                      <a:pt x="324" y="102"/>
                    </a:lnTo>
                    <a:lnTo>
                      <a:pt x="323" y="102"/>
                    </a:lnTo>
                    <a:lnTo>
                      <a:pt x="322" y="102"/>
                    </a:lnTo>
                    <a:lnTo>
                      <a:pt x="320" y="102"/>
                    </a:lnTo>
                    <a:lnTo>
                      <a:pt x="320" y="104"/>
                    </a:lnTo>
                    <a:lnTo>
                      <a:pt x="319" y="104"/>
                    </a:lnTo>
                    <a:lnTo>
                      <a:pt x="318" y="104"/>
                    </a:lnTo>
                    <a:lnTo>
                      <a:pt x="318" y="105"/>
                    </a:lnTo>
                    <a:lnTo>
                      <a:pt x="317" y="105"/>
                    </a:lnTo>
                    <a:lnTo>
                      <a:pt x="317" y="106"/>
                    </a:lnTo>
                    <a:lnTo>
                      <a:pt x="315" y="106"/>
                    </a:lnTo>
                    <a:lnTo>
                      <a:pt x="315" y="108"/>
                    </a:lnTo>
                    <a:lnTo>
                      <a:pt x="314" y="108"/>
                    </a:lnTo>
                    <a:lnTo>
                      <a:pt x="314" y="106"/>
                    </a:lnTo>
                    <a:lnTo>
                      <a:pt x="314" y="108"/>
                    </a:lnTo>
                    <a:lnTo>
                      <a:pt x="313" y="108"/>
                    </a:lnTo>
                    <a:lnTo>
                      <a:pt x="313" y="106"/>
                    </a:lnTo>
                    <a:lnTo>
                      <a:pt x="311" y="106"/>
                    </a:lnTo>
                    <a:lnTo>
                      <a:pt x="311" y="108"/>
                    </a:lnTo>
                    <a:lnTo>
                      <a:pt x="310" y="108"/>
                    </a:lnTo>
                    <a:lnTo>
                      <a:pt x="309" y="108"/>
                    </a:lnTo>
                    <a:lnTo>
                      <a:pt x="307" y="108"/>
                    </a:lnTo>
                    <a:lnTo>
                      <a:pt x="307" y="106"/>
                    </a:lnTo>
                    <a:lnTo>
                      <a:pt x="307" y="108"/>
                    </a:lnTo>
                    <a:lnTo>
                      <a:pt x="306" y="108"/>
                    </a:lnTo>
                    <a:lnTo>
                      <a:pt x="306" y="109"/>
                    </a:lnTo>
                    <a:lnTo>
                      <a:pt x="305" y="108"/>
                    </a:lnTo>
                    <a:lnTo>
                      <a:pt x="303" y="108"/>
                    </a:lnTo>
                    <a:lnTo>
                      <a:pt x="303" y="109"/>
                    </a:lnTo>
                    <a:lnTo>
                      <a:pt x="302" y="109"/>
                    </a:lnTo>
                    <a:lnTo>
                      <a:pt x="301" y="109"/>
                    </a:lnTo>
                    <a:lnTo>
                      <a:pt x="301" y="110"/>
                    </a:lnTo>
                    <a:lnTo>
                      <a:pt x="300" y="110"/>
                    </a:lnTo>
                    <a:lnTo>
                      <a:pt x="298" y="110"/>
                    </a:lnTo>
                    <a:lnTo>
                      <a:pt x="298" y="111"/>
                    </a:lnTo>
                    <a:lnTo>
                      <a:pt x="297" y="111"/>
                    </a:lnTo>
                    <a:lnTo>
                      <a:pt x="296" y="111"/>
                    </a:lnTo>
                    <a:lnTo>
                      <a:pt x="294" y="111"/>
                    </a:lnTo>
                    <a:lnTo>
                      <a:pt x="294" y="113"/>
                    </a:lnTo>
                    <a:lnTo>
                      <a:pt x="293" y="113"/>
                    </a:lnTo>
                    <a:lnTo>
                      <a:pt x="293" y="111"/>
                    </a:lnTo>
                    <a:lnTo>
                      <a:pt x="292" y="111"/>
                    </a:lnTo>
                    <a:lnTo>
                      <a:pt x="290" y="111"/>
                    </a:lnTo>
                    <a:lnTo>
                      <a:pt x="290" y="113"/>
                    </a:lnTo>
                    <a:lnTo>
                      <a:pt x="289" y="113"/>
                    </a:lnTo>
                    <a:lnTo>
                      <a:pt x="288" y="113"/>
                    </a:lnTo>
                    <a:lnTo>
                      <a:pt x="286" y="113"/>
                    </a:lnTo>
                    <a:lnTo>
                      <a:pt x="286" y="114"/>
                    </a:lnTo>
                    <a:lnTo>
                      <a:pt x="286" y="115"/>
                    </a:lnTo>
                    <a:lnTo>
                      <a:pt x="285" y="115"/>
                    </a:lnTo>
                    <a:lnTo>
                      <a:pt x="284" y="115"/>
                    </a:lnTo>
                    <a:lnTo>
                      <a:pt x="284" y="117"/>
                    </a:lnTo>
                    <a:lnTo>
                      <a:pt x="283" y="117"/>
                    </a:lnTo>
                    <a:lnTo>
                      <a:pt x="281" y="117"/>
                    </a:lnTo>
                    <a:lnTo>
                      <a:pt x="280" y="118"/>
                    </a:lnTo>
                    <a:lnTo>
                      <a:pt x="279" y="118"/>
                    </a:lnTo>
                    <a:lnTo>
                      <a:pt x="279" y="119"/>
                    </a:lnTo>
                    <a:lnTo>
                      <a:pt x="277" y="119"/>
                    </a:lnTo>
                    <a:lnTo>
                      <a:pt x="277" y="121"/>
                    </a:lnTo>
                    <a:lnTo>
                      <a:pt x="279" y="121"/>
                    </a:lnTo>
                    <a:lnTo>
                      <a:pt x="277" y="121"/>
                    </a:lnTo>
                    <a:lnTo>
                      <a:pt x="276" y="121"/>
                    </a:lnTo>
                    <a:lnTo>
                      <a:pt x="276" y="119"/>
                    </a:lnTo>
                    <a:lnTo>
                      <a:pt x="276" y="121"/>
                    </a:lnTo>
                    <a:lnTo>
                      <a:pt x="276" y="119"/>
                    </a:lnTo>
                    <a:lnTo>
                      <a:pt x="276" y="121"/>
                    </a:lnTo>
                    <a:lnTo>
                      <a:pt x="275" y="121"/>
                    </a:lnTo>
                    <a:lnTo>
                      <a:pt x="275" y="119"/>
                    </a:lnTo>
                    <a:lnTo>
                      <a:pt x="275" y="118"/>
                    </a:lnTo>
                    <a:lnTo>
                      <a:pt x="273" y="118"/>
                    </a:lnTo>
                    <a:lnTo>
                      <a:pt x="273" y="119"/>
                    </a:lnTo>
                    <a:lnTo>
                      <a:pt x="272" y="119"/>
                    </a:lnTo>
                    <a:lnTo>
                      <a:pt x="272" y="118"/>
                    </a:lnTo>
                    <a:lnTo>
                      <a:pt x="271" y="118"/>
                    </a:lnTo>
                    <a:lnTo>
                      <a:pt x="269" y="118"/>
                    </a:lnTo>
                    <a:lnTo>
                      <a:pt x="271" y="118"/>
                    </a:lnTo>
                    <a:lnTo>
                      <a:pt x="271" y="119"/>
                    </a:lnTo>
                    <a:lnTo>
                      <a:pt x="269" y="119"/>
                    </a:lnTo>
                    <a:lnTo>
                      <a:pt x="269" y="118"/>
                    </a:lnTo>
                    <a:lnTo>
                      <a:pt x="268" y="118"/>
                    </a:lnTo>
                    <a:lnTo>
                      <a:pt x="268" y="119"/>
                    </a:lnTo>
                    <a:lnTo>
                      <a:pt x="267" y="119"/>
                    </a:lnTo>
                    <a:lnTo>
                      <a:pt x="266" y="119"/>
                    </a:lnTo>
                    <a:lnTo>
                      <a:pt x="266" y="121"/>
                    </a:lnTo>
                    <a:lnTo>
                      <a:pt x="264" y="121"/>
                    </a:lnTo>
                    <a:lnTo>
                      <a:pt x="263" y="121"/>
                    </a:lnTo>
                    <a:lnTo>
                      <a:pt x="263" y="122"/>
                    </a:lnTo>
                    <a:lnTo>
                      <a:pt x="262" y="122"/>
                    </a:lnTo>
                    <a:lnTo>
                      <a:pt x="260" y="123"/>
                    </a:lnTo>
                    <a:lnTo>
                      <a:pt x="260" y="125"/>
                    </a:lnTo>
                    <a:lnTo>
                      <a:pt x="259" y="125"/>
                    </a:lnTo>
                    <a:lnTo>
                      <a:pt x="259" y="123"/>
                    </a:lnTo>
                    <a:lnTo>
                      <a:pt x="258" y="123"/>
                    </a:lnTo>
                    <a:lnTo>
                      <a:pt x="258" y="125"/>
                    </a:lnTo>
                    <a:lnTo>
                      <a:pt x="258" y="123"/>
                    </a:lnTo>
                    <a:lnTo>
                      <a:pt x="258" y="125"/>
                    </a:lnTo>
                    <a:lnTo>
                      <a:pt x="256" y="125"/>
                    </a:lnTo>
                    <a:lnTo>
                      <a:pt x="256" y="123"/>
                    </a:lnTo>
                    <a:lnTo>
                      <a:pt x="255" y="123"/>
                    </a:lnTo>
                    <a:lnTo>
                      <a:pt x="254" y="123"/>
                    </a:lnTo>
                    <a:lnTo>
                      <a:pt x="252" y="123"/>
                    </a:lnTo>
                    <a:lnTo>
                      <a:pt x="252" y="125"/>
                    </a:lnTo>
                    <a:lnTo>
                      <a:pt x="251" y="125"/>
                    </a:lnTo>
                    <a:lnTo>
                      <a:pt x="250" y="125"/>
                    </a:lnTo>
                    <a:lnTo>
                      <a:pt x="248" y="125"/>
                    </a:lnTo>
                    <a:lnTo>
                      <a:pt x="247" y="125"/>
                    </a:lnTo>
                    <a:lnTo>
                      <a:pt x="246" y="123"/>
                    </a:lnTo>
                    <a:lnTo>
                      <a:pt x="245" y="123"/>
                    </a:lnTo>
                    <a:lnTo>
                      <a:pt x="243" y="123"/>
                    </a:lnTo>
                    <a:lnTo>
                      <a:pt x="242" y="123"/>
                    </a:lnTo>
                    <a:lnTo>
                      <a:pt x="241" y="123"/>
                    </a:lnTo>
                    <a:lnTo>
                      <a:pt x="239" y="123"/>
                    </a:lnTo>
                    <a:lnTo>
                      <a:pt x="239" y="125"/>
                    </a:lnTo>
                    <a:lnTo>
                      <a:pt x="238" y="125"/>
                    </a:lnTo>
                    <a:lnTo>
                      <a:pt x="237" y="126"/>
                    </a:lnTo>
                    <a:lnTo>
                      <a:pt x="235" y="127"/>
                    </a:lnTo>
                    <a:lnTo>
                      <a:pt x="234" y="127"/>
                    </a:lnTo>
                    <a:lnTo>
                      <a:pt x="234" y="128"/>
                    </a:lnTo>
                    <a:lnTo>
                      <a:pt x="233" y="128"/>
                    </a:lnTo>
                    <a:lnTo>
                      <a:pt x="231" y="128"/>
                    </a:lnTo>
                    <a:lnTo>
                      <a:pt x="230" y="128"/>
                    </a:lnTo>
                    <a:lnTo>
                      <a:pt x="229" y="128"/>
                    </a:lnTo>
                    <a:lnTo>
                      <a:pt x="229" y="130"/>
                    </a:lnTo>
                    <a:lnTo>
                      <a:pt x="228" y="130"/>
                    </a:lnTo>
                    <a:lnTo>
                      <a:pt x="226" y="130"/>
                    </a:lnTo>
                    <a:lnTo>
                      <a:pt x="225" y="130"/>
                    </a:lnTo>
                    <a:lnTo>
                      <a:pt x="225" y="131"/>
                    </a:lnTo>
                    <a:lnTo>
                      <a:pt x="224" y="131"/>
                    </a:lnTo>
                    <a:lnTo>
                      <a:pt x="222" y="131"/>
                    </a:lnTo>
                    <a:lnTo>
                      <a:pt x="222" y="130"/>
                    </a:lnTo>
                    <a:lnTo>
                      <a:pt x="221" y="130"/>
                    </a:lnTo>
                    <a:lnTo>
                      <a:pt x="221" y="131"/>
                    </a:lnTo>
                    <a:lnTo>
                      <a:pt x="220" y="131"/>
                    </a:lnTo>
                    <a:lnTo>
                      <a:pt x="218" y="131"/>
                    </a:lnTo>
                    <a:lnTo>
                      <a:pt x="217" y="131"/>
                    </a:lnTo>
                    <a:lnTo>
                      <a:pt x="216" y="131"/>
                    </a:lnTo>
                    <a:lnTo>
                      <a:pt x="214" y="131"/>
                    </a:lnTo>
                    <a:lnTo>
                      <a:pt x="214" y="132"/>
                    </a:lnTo>
                    <a:lnTo>
                      <a:pt x="214" y="131"/>
                    </a:lnTo>
                    <a:lnTo>
                      <a:pt x="213" y="131"/>
                    </a:lnTo>
                    <a:lnTo>
                      <a:pt x="212" y="131"/>
                    </a:lnTo>
                    <a:lnTo>
                      <a:pt x="211" y="131"/>
                    </a:lnTo>
                    <a:lnTo>
                      <a:pt x="211" y="130"/>
                    </a:lnTo>
                    <a:lnTo>
                      <a:pt x="209" y="130"/>
                    </a:lnTo>
                    <a:lnTo>
                      <a:pt x="209" y="128"/>
                    </a:lnTo>
                    <a:lnTo>
                      <a:pt x="208" y="128"/>
                    </a:lnTo>
                    <a:lnTo>
                      <a:pt x="208" y="127"/>
                    </a:lnTo>
                    <a:lnTo>
                      <a:pt x="207" y="126"/>
                    </a:lnTo>
                    <a:lnTo>
                      <a:pt x="205" y="126"/>
                    </a:lnTo>
                    <a:lnTo>
                      <a:pt x="205" y="125"/>
                    </a:lnTo>
                    <a:lnTo>
                      <a:pt x="204" y="125"/>
                    </a:lnTo>
                    <a:lnTo>
                      <a:pt x="203" y="125"/>
                    </a:lnTo>
                    <a:lnTo>
                      <a:pt x="201" y="125"/>
                    </a:lnTo>
                    <a:lnTo>
                      <a:pt x="200" y="125"/>
                    </a:lnTo>
                    <a:lnTo>
                      <a:pt x="200" y="123"/>
                    </a:lnTo>
                    <a:lnTo>
                      <a:pt x="199" y="123"/>
                    </a:lnTo>
                    <a:lnTo>
                      <a:pt x="197" y="123"/>
                    </a:lnTo>
                    <a:lnTo>
                      <a:pt x="196" y="123"/>
                    </a:lnTo>
                    <a:lnTo>
                      <a:pt x="195" y="123"/>
                    </a:lnTo>
                    <a:lnTo>
                      <a:pt x="195" y="125"/>
                    </a:lnTo>
                    <a:lnTo>
                      <a:pt x="195" y="126"/>
                    </a:lnTo>
                    <a:lnTo>
                      <a:pt x="194" y="126"/>
                    </a:lnTo>
                    <a:lnTo>
                      <a:pt x="194" y="127"/>
                    </a:lnTo>
                    <a:lnTo>
                      <a:pt x="194" y="128"/>
                    </a:lnTo>
                    <a:lnTo>
                      <a:pt x="194" y="130"/>
                    </a:lnTo>
                    <a:lnTo>
                      <a:pt x="194" y="131"/>
                    </a:lnTo>
                    <a:lnTo>
                      <a:pt x="194" y="132"/>
                    </a:lnTo>
                    <a:lnTo>
                      <a:pt x="194" y="134"/>
                    </a:lnTo>
                    <a:lnTo>
                      <a:pt x="192" y="134"/>
                    </a:lnTo>
                    <a:lnTo>
                      <a:pt x="192" y="135"/>
                    </a:lnTo>
                    <a:lnTo>
                      <a:pt x="192" y="136"/>
                    </a:lnTo>
                    <a:lnTo>
                      <a:pt x="192" y="138"/>
                    </a:lnTo>
                    <a:lnTo>
                      <a:pt x="192" y="139"/>
                    </a:lnTo>
                    <a:lnTo>
                      <a:pt x="192" y="140"/>
                    </a:lnTo>
                    <a:lnTo>
                      <a:pt x="192" y="142"/>
                    </a:lnTo>
                    <a:lnTo>
                      <a:pt x="192" y="143"/>
                    </a:lnTo>
                    <a:lnTo>
                      <a:pt x="192" y="144"/>
                    </a:lnTo>
                    <a:lnTo>
                      <a:pt x="191" y="144"/>
                    </a:lnTo>
                    <a:lnTo>
                      <a:pt x="191" y="146"/>
                    </a:lnTo>
                    <a:lnTo>
                      <a:pt x="190" y="146"/>
                    </a:lnTo>
                    <a:lnTo>
                      <a:pt x="188" y="146"/>
                    </a:lnTo>
                    <a:lnTo>
                      <a:pt x="187" y="146"/>
                    </a:lnTo>
                    <a:lnTo>
                      <a:pt x="187" y="147"/>
                    </a:lnTo>
                    <a:lnTo>
                      <a:pt x="187" y="146"/>
                    </a:lnTo>
                    <a:lnTo>
                      <a:pt x="186" y="146"/>
                    </a:lnTo>
                    <a:lnTo>
                      <a:pt x="184" y="146"/>
                    </a:lnTo>
                    <a:lnTo>
                      <a:pt x="183" y="144"/>
                    </a:lnTo>
                    <a:lnTo>
                      <a:pt x="182" y="144"/>
                    </a:lnTo>
                    <a:lnTo>
                      <a:pt x="180" y="143"/>
                    </a:lnTo>
                    <a:lnTo>
                      <a:pt x="179" y="143"/>
                    </a:lnTo>
                    <a:lnTo>
                      <a:pt x="179" y="142"/>
                    </a:lnTo>
                    <a:lnTo>
                      <a:pt x="178" y="142"/>
                    </a:lnTo>
                    <a:lnTo>
                      <a:pt x="176" y="142"/>
                    </a:lnTo>
                    <a:lnTo>
                      <a:pt x="175" y="142"/>
                    </a:lnTo>
                    <a:lnTo>
                      <a:pt x="174" y="142"/>
                    </a:lnTo>
                    <a:lnTo>
                      <a:pt x="174" y="143"/>
                    </a:lnTo>
                    <a:lnTo>
                      <a:pt x="173" y="143"/>
                    </a:lnTo>
                    <a:lnTo>
                      <a:pt x="173" y="144"/>
                    </a:lnTo>
                    <a:lnTo>
                      <a:pt x="171" y="144"/>
                    </a:lnTo>
                    <a:lnTo>
                      <a:pt x="171" y="146"/>
                    </a:lnTo>
                    <a:lnTo>
                      <a:pt x="170" y="146"/>
                    </a:lnTo>
                    <a:lnTo>
                      <a:pt x="170" y="147"/>
                    </a:lnTo>
                    <a:lnTo>
                      <a:pt x="170" y="148"/>
                    </a:lnTo>
                    <a:lnTo>
                      <a:pt x="169" y="148"/>
                    </a:lnTo>
                    <a:lnTo>
                      <a:pt x="169" y="149"/>
                    </a:lnTo>
                    <a:lnTo>
                      <a:pt x="167" y="149"/>
                    </a:lnTo>
                    <a:lnTo>
                      <a:pt x="166" y="149"/>
                    </a:lnTo>
                    <a:lnTo>
                      <a:pt x="165" y="149"/>
                    </a:lnTo>
                    <a:lnTo>
                      <a:pt x="163" y="149"/>
                    </a:lnTo>
                    <a:lnTo>
                      <a:pt x="163" y="151"/>
                    </a:lnTo>
                    <a:lnTo>
                      <a:pt x="162" y="149"/>
                    </a:lnTo>
                    <a:lnTo>
                      <a:pt x="161" y="149"/>
                    </a:lnTo>
                    <a:lnTo>
                      <a:pt x="159" y="148"/>
                    </a:lnTo>
                    <a:lnTo>
                      <a:pt x="158" y="148"/>
                    </a:lnTo>
                    <a:lnTo>
                      <a:pt x="157" y="148"/>
                    </a:lnTo>
                    <a:lnTo>
                      <a:pt x="157" y="147"/>
                    </a:lnTo>
                    <a:lnTo>
                      <a:pt x="156" y="147"/>
                    </a:lnTo>
                    <a:lnTo>
                      <a:pt x="154" y="147"/>
                    </a:lnTo>
                    <a:lnTo>
                      <a:pt x="153" y="147"/>
                    </a:lnTo>
                    <a:lnTo>
                      <a:pt x="153" y="148"/>
                    </a:lnTo>
                    <a:lnTo>
                      <a:pt x="152" y="148"/>
                    </a:lnTo>
                    <a:lnTo>
                      <a:pt x="150" y="148"/>
                    </a:lnTo>
                    <a:lnTo>
                      <a:pt x="149" y="147"/>
                    </a:lnTo>
                    <a:lnTo>
                      <a:pt x="148" y="147"/>
                    </a:lnTo>
                    <a:lnTo>
                      <a:pt x="146" y="147"/>
                    </a:lnTo>
                    <a:lnTo>
                      <a:pt x="145" y="147"/>
                    </a:lnTo>
                    <a:lnTo>
                      <a:pt x="145" y="148"/>
                    </a:lnTo>
                    <a:lnTo>
                      <a:pt x="144" y="148"/>
                    </a:lnTo>
                    <a:lnTo>
                      <a:pt x="142" y="148"/>
                    </a:lnTo>
                    <a:lnTo>
                      <a:pt x="142" y="149"/>
                    </a:lnTo>
                    <a:lnTo>
                      <a:pt x="142" y="151"/>
                    </a:lnTo>
                    <a:lnTo>
                      <a:pt x="141" y="151"/>
                    </a:lnTo>
                    <a:lnTo>
                      <a:pt x="141" y="152"/>
                    </a:lnTo>
                    <a:lnTo>
                      <a:pt x="140" y="152"/>
                    </a:lnTo>
                    <a:lnTo>
                      <a:pt x="140" y="153"/>
                    </a:lnTo>
                    <a:lnTo>
                      <a:pt x="140" y="155"/>
                    </a:lnTo>
                    <a:lnTo>
                      <a:pt x="139" y="155"/>
                    </a:lnTo>
                    <a:lnTo>
                      <a:pt x="139" y="156"/>
                    </a:lnTo>
                    <a:lnTo>
                      <a:pt x="137" y="157"/>
                    </a:lnTo>
                    <a:lnTo>
                      <a:pt x="136" y="157"/>
                    </a:lnTo>
                    <a:lnTo>
                      <a:pt x="135" y="157"/>
                    </a:lnTo>
                    <a:lnTo>
                      <a:pt x="133" y="157"/>
                    </a:lnTo>
                    <a:lnTo>
                      <a:pt x="132" y="156"/>
                    </a:lnTo>
                    <a:lnTo>
                      <a:pt x="132" y="155"/>
                    </a:lnTo>
                    <a:lnTo>
                      <a:pt x="132" y="153"/>
                    </a:lnTo>
                    <a:lnTo>
                      <a:pt x="131" y="153"/>
                    </a:lnTo>
                    <a:lnTo>
                      <a:pt x="131" y="152"/>
                    </a:lnTo>
                    <a:lnTo>
                      <a:pt x="129" y="152"/>
                    </a:lnTo>
                    <a:lnTo>
                      <a:pt x="128" y="152"/>
                    </a:lnTo>
                    <a:lnTo>
                      <a:pt x="128" y="153"/>
                    </a:lnTo>
                    <a:lnTo>
                      <a:pt x="127" y="153"/>
                    </a:lnTo>
                    <a:lnTo>
                      <a:pt x="127" y="155"/>
                    </a:lnTo>
                    <a:lnTo>
                      <a:pt x="125" y="155"/>
                    </a:lnTo>
                    <a:lnTo>
                      <a:pt x="125" y="156"/>
                    </a:lnTo>
                    <a:lnTo>
                      <a:pt x="125" y="157"/>
                    </a:lnTo>
                    <a:lnTo>
                      <a:pt x="124" y="159"/>
                    </a:lnTo>
                    <a:lnTo>
                      <a:pt x="123" y="157"/>
                    </a:lnTo>
                    <a:lnTo>
                      <a:pt x="122" y="157"/>
                    </a:lnTo>
                    <a:lnTo>
                      <a:pt x="122" y="156"/>
                    </a:lnTo>
                    <a:lnTo>
                      <a:pt x="122" y="155"/>
                    </a:lnTo>
                    <a:lnTo>
                      <a:pt x="122" y="153"/>
                    </a:lnTo>
                    <a:lnTo>
                      <a:pt x="122" y="152"/>
                    </a:lnTo>
                    <a:lnTo>
                      <a:pt x="123" y="152"/>
                    </a:lnTo>
                    <a:lnTo>
                      <a:pt x="124" y="152"/>
                    </a:lnTo>
                    <a:lnTo>
                      <a:pt x="124" y="151"/>
                    </a:lnTo>
                    <a:lnTo>
                      <a:pt x="125" y="151"/>
                    </a:lnTo>
                    <a:lnTo>
                      <a:pt x="125" y="149"/>
                    </a:lnTo>
                    <a:lnTo>
                      <a:pt x="127" y="149"/>
                    </a:lnTo>
                    <a:lnTo>
                      <a:pt x="127" y="148"/>
                    </a:lnTo>
                    <a:lnTo>
                      <a:pt x="128" y="148"/>
                    </a:lnTo>
                    <a:lnTo>
                      <a:pt x="128" y="147"/>
                    </a:lnTo>
                    <a:lnTo>
                      <a:pt x="129" y="147"/>
                    </a:lnTo>
                    <a:lnTo>
                      <a:pt x="129" y="146"/>
                    </a:lnTo>
                    <a:lnTo>
                      <a:pt x="131" y="146"/>
                    </a:lnTo>
                    <a:lnTo>
                      <a:pt x="131" y="144"/>
                    </a:lnTo>
                    <a:lnTo>
                      <a:pt x="132" y="143"/>
                    </a:lnTo>
                    <a:lnTo>
                      <a:pt x="132" y="142"/>
                    </a:lnTo>
                    <a:lnTo>
                      <a:pt x="131" y="142"/>
                    </a:lnTo>
                    <a:lnTo>
                      <a:pt x="131" y="140"/>
                    </a:lnTo>
                    <a:lnTo>
                      <a:pt x="131" y="139"/>
                    </a:lnTo>
                    <a:lnTo>
                      <a:pt x="129" y="139"/>
                    </a:lnTo>
                    <a:lnTo>
                      <a:pt x="129" y="138"/>
                    </a:lnTo>
                    <a:lnTo>
                      <a:pt x="129" y="136"/>
                    </a:lnTo>
                    <a:lnTo>
                      <a:pt x="129" y="135"/>
                    </a:lnTo>
                    <a:lnTo>
                      <a:pt x="128" y="135"/>
                    </a:lnTo>
                    <a:lnTo>
                      <a:pt x="127" y="134"/>
                    </a:lnTo>
                    <a:lnTo>
                      <a:pt x="125" y="132"/>
                    </a:lnTo>
                    <a:lnTo>
                      <a:pt x="124" y="132"/>
                    </a:lnTo>
                    <a:lnTo>
                      <a:pt x="123" y="132"/>
                    </a:lnTo>
                    <a:lnTo>
                      <a:pt x="123" y="131"/>
                    </a:lnTo>
                    <a:lnTo>
                      <a:pt x="122" y="131"/>
                    </a:lnTo>
                    <a:lnTo>
                      <a:pt x="122" y="130"/>
                    </a:lnTo>
                    <a:lnTo>
                      <a:pt x="120" y="130"/>
                    </a:lnTo>
                    <a:lnTo>
                      <a:pt x="120" y="128"/>
                    </a:lnTo>
                    <a:lnTo>
                      <a:pt x="120" y="127"/>
                    </a:lnTo>
                    <a:lnTo>
                      <a:pt x="120" y="126"/>
                    </a:lnTo>
                    <a:lnTo>
                      <a:pt x="122" y="126"/>
                    </a:lnTo>
                    <a:lnTo>
                      <a:pt x="123" y="126"/>
                    </a:lnTo>
                    <a:lnTo>
                      <a:pt x="124" y="126"/>
                    </a:lnTo>
                    <a:lnTo>
                      <a:pt x="124" y="125"/>
                    </a:lnTo>
                    <a:lnTo>
                      <a:pt x="124" y="123"/>
                    </a:lnTo>
                    <a:lnTo>
                      <a:pt x="124" y="122"/>
                    </a:lnTo>
                    <a:lnTo>
                      <a:pt x="123" y="122"/>
                    </a:lnTo>
                    <a:lnTo>
                      <a:pt x="123" y="121"/>
                    </a:lnTo>
                    <a:lnTo>
                      <a:pt x="123" y="119"/>
                    </a:lnTo>
                    <a:lnTo>
                      <a:pt x="123" y="118"/>
                    </a:lnTo>
                    <a:lnTo>
                      <a:pt x="122" y="117"/>
                    </a:lnTo>
                    <a:lnTo>
                      <a:pt x="120" y="117"/>
                    </a:lnTo>
                    <a:lnTo>
                      <a:pt x="120" y="115"/>
                    </a:lnTo>
                    <a:lnTo>
                      <a:pt x="119" y="114"/>
                    </a:lnTo>
                    <a:lnTo>
                      <a:pt x="118" y="114"/>
                    </a:lnTo>
                    <a:lnTo>
                      <a:pt x="116" y="114"/>
                    </a:lnTo>
                    <a:lnTo>
                      <a:pt x="115" y="114"/>
                    </a:lnTo>
                    <a:lnTo>
                      <a:pt x="114" y="114"/>
                    </a:lnTo>
                    <a:lnTo>
                      <a:pt x="114" y="115"/>
                    </a:lnTo>
                    <a:lnTo>
                      <a:pt x="112" y="115"/>
                    </a:lnTo>
                    <a:lnTo>
                      <a:pt x="111" y="115"/>
                    </a:lnTo>
                    <a:lnTo>
                      <a:pt x="110" y="115"/>
                    </a:lnTo>
                    <a:lnTo>
                      <a:pt x="110" y="117"/>
                    </a:lnTo>
                    <a:lnTo>
                      <a:pt x="108" y="117"/>
                    </a:lnTo>
                    <a:lnTo>
                      <a:pt x="108" y="118"/>
                    </a:lnTo>
                    <a:lnTo>
                      <a:pt x="107" y="118"/>
                    </a:lnTo>
                    <a:lnTo>
                      <a:pt x="106" y="118"/>
                    </a:lnTo>
                    <a:lnTo>
                      <a:pt x="106" y="117"/>
                    </a:lnTo>
                    <a:lnTo>
                      <a:pt x="104" y="117"/>
                    </a:lnTo>
                    <a:lnTo>
                      <a:pt x="103" y="117"/>
                    </a:lnTo>
                    <a:lnTo>
                      <a:pt x="103" y="115"/>
                    </a:lnTo>
                    <a:lnTo>
                      <a:pt x="102" y="115"/>
                    </a:lnTo>
                    <a:lnTo>
                      <a:pt x="102" y="114"/>
                    </a:lnTo>
                    <a:lnTo>
                      <a:pt x="101" y="114"/>
                    </a:lnTo>
                    <a:lnTo>
                      <a:pt x="99" y="114"/>
                    </a:lnTo>
                    <a:lnTo>
                      <a:pt x="98" y="114"/>
                    </a:lnTo>
                    <a:lnTo>
                      <a:pt x="97" y="114"/>
                    </a:lnTo>
                    <a:lnTo>
                      <a:pt x="95" y="114"/>
                    </a:lnTo>
                    <a:lnTo>
                      <a:pt x="94" y="114"/>
                    </a:lnTo>
                    <a:lnTo>
                      <a:pt x="94" y="115"/>
                    </a:lnTo>
                    <a:lnTo>
                      <a:pt x="93" y="115"/>
                    </a:lnTo>
                    <a:lnTo>
                      <a:pt x="93" y="117"/>
                    </a:lnTo>
                    <a:lnTo>
                      <a:pt x="93" y="118"/>
                    </a:lnTo>
                    <a:lnTo>
                      <a:pt x="93" y="119"/>
                    </a:lnTo>
                    <a:lnTo>
                      <a:pt x="94" y="119"/>
                    </a:lnTo>
                    <a:lnTo>
                      <a:pt x="94" y="121"/>
                    </a:lnTo>
                    <a:lnTo>
                      <a:pt x="94" y="122"/>
                    </a:lnTo>
                    <a:lnTo>
                      <a:pt x="94" y="123"/>
                    </a:lnTo>
                    <a:lnTo>
                      <a:pt x="94" y="125"/>
                    </a:lnTo>
                    <a:lnTo>
                      <a:pt x="93" y="125"/>
                    </a:lnTo>
                    <a:lnTo>
                      <a:pt x="93" y="126"/>
                    </a:lnTo>
                    <a:lnTo>
                      <a:pt x="91" y="126"/>
                    </a:lnTo>
                    <a:lnTo>
                      <a:pt x="90" y="127"/>
                    </a:lnTo>
                    <a:lnTo>
                      <a:pt x="89" y="127"/>
                    </a:lnTo>
                    <a:lnTo>
                      <a:pt x="89" y="128"/>
                    </a:lnTo>
                    <a:lnTo>
                      <a:pt x="87" y="128"/>
                    </a:lnTo>
                    <a:lnTo>
                      <a:pt x="87" y="130"/>
                    </a:lnTo>
                    <a:lnTo>
                      <a:pt x="86" y="130"/>
                    </a:lnTo>
                    <a:lnTo>
                      <a:pt x="86" y="131"/>
                    </a:lnTo>
                    <a:lnTo>
                      <a:pt x="85" y="131"/>
                    </a:lnTo>
                    <a:lnTo>
                      <a:pt x="84" y="131"/>
                    </a:lnTo>
                    <a:lnTo>
                      <a:pt x="82" y="131"/>
                    </a:lnTo>
                    <a:lnTo>
                      <a:pt x="81" y="131"/>
                    </a:lnTo>
                    <a:lnTo>
                      <a:pt x="80" y="131"/>
                    </a:lnTo>
                    <a:lnTo>
                      <a:pt x="78" y="131"/>
                    </a:lnTo>
                    <a:lnTo>
                      <a:pt x="78" y="132"/>
                    </a:lnTo>
                    <a:lnTo>
                      <a:pt x="78" y="134"/>
                    </a:lnTo>
                    <a:lnTo>
                      <a:pt x="78" y="135"/>
                    </a:lnTo>
                    <a:lnTo>
                      <a:pt x="78" y="136"/>
                    </a:lnTo>
                    <a:lnTo>
                      <a:pt x="78" y="138"/>
                    </a:lnTo>
                    <a:lnTo>
                      <a:pt x="78" y="139"/>
                    </a:lnTo>
                    <a:lnTo>
                      <a:pt x="78" y="140"/>
                    </a:lnTo>
                    <a:lnTo>
                      <a:pt x="77" y="140"/>
                    </a:lnTo>
                    <a:lnTo>
                      <a:pt x="76" y="139"/>
                    </a:lnTo>
                    <a:lnTo>
                      <a:pt x="74" y="139"/>
                    </a:lnTo>
                    <a:lnTo>
                      <a:pt x="73" y="138"/>
                    </a:lnTo>
                    <a:lnTo>
                      <a:pt x="73" y="136"/>
                    </a:lnTo>
                    <a:lnTo>
                      <a:pt x="72" y="135"/>
                    </a:lnTo>
                    <a:lnTo>
                      <a:pt x="70" y="134"/>
                    </a:lnTo>
                    <a:lnTo>
                      <a:pt x="69" y="135"/>
                    </a:lnTo>
                    <a:lnTo>
                      <a:pt x="69" y="134"/>
                    </a:lnTo>
                    <a:lnTo>
                      <a:pt x="68" y="134"/>
                    </a:lnTo>
                    <a:lnTo>
                      <a:pt x="67" y="134"/>
                    </a:lnTo>
                    <a:lnTo>
                      <a:pt x="65" y="134"/>
                    </a:lnTo>
                    <a:lnTo>
                      <a:pt x="64" y="135"/>
                    </a:lnTo>
                    <a:lnTo>
                      <a:pt x="55" y="140"/>
                    </a:lnTo>
                    <a:lnTo>
                      <a:pt x="55" y="146"/>
                    </a:lnTo>
                    <a:lnTo>
                      <a:pt x="61" y="160"/>
                    </a:lnTo>
                    <a:lnTo>
                      <a:pt x="60" y="160"/>
                    </a:lnTo>
                    <a:lnTo>
                      <a:pt x="60" y="161"/>
                    </a:lnTo>
                    <a:lnTo>
                      <a:pt x="59" y="161"/>
                    </a:lnTo>
                    <a:lnTo>
                      <a:pt x="57" y="163"/>
                    </a:lnTo>
                    <a:lnTo>
                      <a:pt x="57" y="164"/>
                    </a:lnTo>
                    <a:lnTo>
                      <a:pt x="56" y="164"/>
                    </a:lnTo>
                    <a:lnTo>
                      <a:pt x="56" y="165"/>
                    </a:lnTo>
                    <a:lnTo>
                      <a:pt x="55" y="165"/>
                    </a:lnTo>
                    <a:lnTo>
                      <a:pt x="55" y="166"/>
                    </a:lnTo>
                    <a:lnTo>
                      <a:pt x="53" y="166"/>
                    </a:lnTo>
                    <a:lnTo>
                      <a:pt x="53" y="168"/>
                    </a:lnTo>
                    <a:lnTo>
                      <a:pt x="52" y="168"/>
                    </a:lnTo>
                    <a:lnTo>
                      <a:pt x="52" y="169"/>
                    </a:lnTo>
                    <a:lnTo>
                      <a:pt x="52" y="170"/>
                    </a:lnTo>
                    <a:lnTo>
                      <a:pt x="51" y="170"/>
                    </a:lnTo>
                    <a:lnTo>
                      <a:pt x="51" y="172"/>
                    </a:lnTo>
                    <a:lnTo>
                      <a:pt x="50" y="172"/>
                    </a:lnTo>
                    <a:lnTo>
                      <a:pt x="50" y="173"/>
                    </a:lnTo>
                    <a:lnTo>
                      <a:pt x="48" y="173"/>
                    </a:lnTo>
                    <a:lnTo>
                      <a:pt x="47" y="173"/>
                    </a:lnTo>
                    <a:lnTo>
                      <a:pt x="46" y="172"/>
                    </a:lnTo>
                    <a:lnTo>
                      <a:pt x="46" y="170"/>
                    </a:lnTo>
                    <a:lnTo>
                      <a:pt x="47" y="170"/>
                    </a:lnTo>
                    <a:lnTo>
                      <a:pt x="47" y="169"/>
                    </a:lnTo>
                    <a:lnTo>
                      <a:pt x="48" y="168"/>
                    </a:lnTo>
                    <a:lnTo>
                      <a:pt x="50" y="166"/>
                    </a:lnTo>
                    <a:lnTo>
                      <a:pt x="51" y="166"/>
                    </a:lnTo>
                    <a:lnTo>
                      <a:pt x="51" y="165"/>
                    </a:lnTo>
                    <a:lnTo>
                      <a:pt x="52" y="165"/>
                    </a:lnTo>
                    <a:lnTo>
                      <a:pt x="52" y="164"/>
                    </a:lnTo>
                    <a:lnTo>
                      <a:pt x="53" y="163"/>
                    </a:lnTo>
                    <a:lnTo>
                      <a:pt x="53" y="161"/>
                    </a:lnTo>
                    <a:lnTo>
                      <a:pt x="55" y="160"/>
                    </a:lnTo>
                    <a:lnTo>
                      <a:pt x="55" y="159"/>
                    </a:lnTo>
                    <a:lnTo>
                      <a:pt x="55" y="157"/>
                    </a:lnTo>
                    <a:lnTo>
                      <a:pt x="53" y="157"/>
                    </a:lnTo>
                    <a:lnTo>
                      <a:pt x="53" y="156"/>
                    </a:lnTo>
                    <a:lnTo>
                      <a:pt x="52" y="156"/>
                    </a:lnTo>
                    <a:lnTo>
                      <a:pt x="51" y="157"/>
                    </a:lnTo>
                    <a:lnTo>
                      <a:pt x="50" y="157"/>
                    </a:lnTo>
                    <a:lnTo>
                      <a:pt x="48" y="157"/>
                    </a:lnTo>
                    <a:lnTo>
                      <a:pt x="47" y="157"/>
                    </a:lnTo>
                    <a:lnTo>
                      <a:pt x="46" y="157"/>
                    </a:lnTo>
                    <a:lnTo>
                      <a:pt x="44" y="157"/>
                    </a:lnTo>
                    <a:lnTo>
                      <a:pt x="44" y="156"/>
                    </a:lnTo>
                    <a:lnTo>
                      <a:pt x="43" y="156"/>
                    </a:lnTo>
                    <a:lnTo>
                      <a:pt x="43" y="155"/>
                    </a:lnTo>
                    <a:lnTo>
                      <a:pt x="42" y="155"/>
                    </a:lnTo>
                    <a:lnTo>
                      <a:pt x="40" y="155"/>
                    </a:lnTo>
                    <a:lnTo>
                      <a:pt x="39" y="156"/>
                    </a:lnTo>
                    <a:lnTo>
                      <a:pt x="38" y="156"/>
                    </a:lnTo>
                    <a:lnTo>
                      <a:pt x="36" y="156"/>
                    </a:lnTo>
                    <a:lnTo>
                      <a:pt x="36" y="155"/>
                    </a:lnTo>
                    <a:lnTo>
                      <a:pt x="36" y="153"/>
                    </a:lnTo>
                    <a:lnTo>
                      <a:pt x="35" y="153"/>
                    </a:lnTo>
                    <a:lnTo>
                      <a:pt x="34" y="153"/>
                    </a:lnTo>
                    <a:lnTo>
                      <a:pt x="32" y="155"/>
                    </a:lnTo>
                    <a:lnTo>
                      <a:pt x="31" y="155"/>
                    </a:lnTo>
                    <a:lnTo>
                      <a:pt x="30" y="155"/>
                    </a:lnTo>
                    <a:lnTo>
                      <a:pt x="29" y="155"/>
                    </a:lnTo>
                    <a:lnTo>
                      <a:pt x="27" y="155"/>
                    </a:lnTo>
                    <a:lnTo>
                      <a:pt x="27" y="153"/>
                    </a:lnTo>
                    <a:lnTo>
                      <a:pt x="26" y="153"/>
                    </a:lnTo>
                    <a:lnTo>
                      <a:pt x="26" y="155"/>
                    </a:lnTo>
                    <a:lnTo>
                      <a:pt x="25" y="155"/>
                    </a:lnTo>
                    <a:lnTo>
                      <a:pt x="23" y="153"/>
                    </a:lnTo>
                    <a:lnTo>
                      <a:pt x="22" y="153"/>
                    </a:lnTo>
                    <a:lnTo>
                      <a:pt x="21" y="153"/>
                    </a:lnTo>
                    <a:lnTo>
                      <a:pt x="19" y="153"/>
                    </a:lnTo>
                    <a:lnTo>
                      <a:pt x="18" y="153"/>
                    </a:lnTo>
                    <a:lnTo>
                      <a:pt x="17" y="155"/>
                    </a:lnTo>
                    <a:lnTo>
                      <a:pt x="15" y="155"/>
                    </a:lnTo>
                    <a:lnTo>
                      <a:pt x="14" y="156"/>
                    </a:lnTo>
                    <a:lnTo>
                      <a:pt x="13" y="156"/>
                    </a:lnTo>
                    <a:lnTo>
                      <a:pt x="12" y="157"/>
                    </a:lnTo>
                    <a:lnTo>
                      <a:pt x="12" y="159"/>
                    </a:lnTo>
                    <a:lnTo>
                      <a:pt x="10" y="159"/>
                    </a:lnTo>
                    <a:lnTo>
                      <a:pt x="9" y="159"/>
                    </a:lnTo>
                    <a:lnTo>
                      <a:pt x="9" y="160"/>
                    </a:lnTo>
                    <a:lnTo>
                      <a:pt x="9" y="161"/>
                    </a:lnTo>
                    <a:lnTo>
                      <a:pt x="8" y="161"/>
                    </a:lnTo>
                    <a:lnTo>
                      <a:pt x="8" y="163"/>
                    </a:lnTo>
                    <a:lnTo>
                      <a:pt x="6" y="163"/>
                    </a:lnTo>
                    <a:lnTo>
                      <a:pt x="6" y="164"/>
                    </a:lnTo>
                    <a:lnTo>
                      <a:pt x="5" y="165"/>
                    </a:lnTo>
                    <a:lnTo>
                      <a:pt x="5" y="166"/>
                    </a:lnTo>
                    <a:lnTo>
                      <a:pt x="4" y="166"/>
                    </a:lnTo>
                    <a:lnTo>
                      <a:pt x="2" y="166"/>
                    </a:lnTo>
                    <a:lnTo>
                      <a:pt x="1" y="166"/>
                    </a:lnTo>
                    <a:lnTo>
                      <a:pt x="0" y="168"/>
                    </a:lnTo>
                    <a:lnTo>
                      <a:pt x="0" y="169"/>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63" name="Freeform 50">
                <a:extLst>
                  <a:ext uri="{FF2B5EF4-FFF2-40B4-BE49-F238E27FC236}">
                    <a16:creationId xmlns:a16="http://schemas.microsoft.com/office/drawing/2014/main" id="{C085757C-933F-5346-EC4A-355E3FD09182}"/>
                  </a:ext>
                </a:extLst>
              </p:cNvPr>
              <p:cNvSpPr>
                <a:spLocks/>
              </p:cNvSpPr>
              <p:nvPr/>
            </p:nvSpPr>
            <p:spPr bwMode="auto">
              <a:xfrm>
                <a:off x="2839" y="473"/>
                <a:ext cx="521" cy="484"/>
              </a:xfrm>
              <a:custGeom>
                <a:avLst/>
                <a:gdLst>
                  <a:gd name="T0" fmla="*/ 142 w 521"/>
                  <a:gd name="T1" fmla="*/ 466 h 484"/>
                  <a:gd name="T2" fmla="*/ 104 w 521"/>
                  <a:gd name="T3" fmla="*/ 479 h 484"/>
                  <a:gd name="T4" fmla="*/ 90 w 521"/>
                  <a:gd name="T5" fmla="*/ 484 h 484"/>
                  <a:gd name="T6" fmla="*/ 74 w 521"/>
                  <a:gd name="T7" fmla="*/ 483 h 484"/>
                  <a:gd name="T8" fmla="*/ 64 w 521"/>
                  <a:gd name="T9" fmla="*/ 468 h 484"/>
                  <a:gd name="T10" fmla="*/ 55 w 521"/>
                  <a:gd name="T11" fmla="*/ 452 h 484"/>
                  <a:gd name="T12" fmla="*/ 60 w 521"/>
                  <a:gd name="T13" fmla="*/ 434 h 484"/>
                  <a:gd name="T14" fmla="*/ 73 w 521"/>
                  <a:gd name="T15" fmla="*/ 417 h 484"/>
                  <a:gd name="T16" fmla="*/ 63 w 521"/>
                  <a:gd name="T17" fmla="*/ 399 h 484"/>
                  <a:gd name="T18" fmla="*/ 65 w 521"/>
                  <a:gd name="T19" fmla="*/ 378 h 484"/>
                  <a:gd name="T20" fmla="*/ 61 w 521"/>
                  <a:gd name="T21" fmla="*/ 360 h 484"/>
                  <a:gd name="T22" fmla="*/ 53 w 521"/>
                  <a:gd name="T23" fmla="*/ 339 h 484"/>
                  <a:gd name="T24" fmla="*/ 52 w 521"/>
                  <a:gd name="T25" fmla="*/ 319 h 484"/>
                  <a:gd name="T26" fmla="*/ 51 w 521"/>
                  <a:gd name="T27" fmla="*/ 298 h 484"/>
                  <a:gd name="T28" fmla="*/ 60 w 521"/>
                  <a:gd name="T29" fmla="*/ 281 h 484"/>
                  <a:gd name="T30" fmla="*/ 53 w 521"/>
                  <a:gd name="T31" fmla="*/ 263 h 484"/>
                  <a:gd name="T32" fmla="*/ 34 w 521"/>
                  <a:gd name="T33" fmla="*/ 252 h 484"/>
                  <a:gd name="T34" fmla="*/ 35 w 521"/>
                  <a:gd name="T35" fmla="*/ 231 h 484"/>
                  <a:gd name="T36" fmla="*/ 49 w 521"/>
                  <a:gd name="T37" fmla="*/ 219 h 484"/>
                  <a:gd name="T38" fmla="*/ 49 w 521"/>
                  <a:gd name="T39" fmla="*/ 209 h 484"/>
                  <a:gd name="T40" fmla="*/ 30 w 521"/>
                  <a:gd name="T41" fmla="*/ 201 h 484"/>
                  <a:gd name="T42" fmla="*/ 21 w 521"/>
                  <a:gd name="T43" fmla="*/ 185 h 484"/>
                  <a:gd name="T44" fmla="*/ 14 w 521"/>
                  <a:gd name="T45" fmla="*/ 167 h 484"/>
                  <a:gd name="T46" fmla="*/ 4 w 521"/>
                  <a:gd name="T47" fmla="*/ 150 h 484"/>
                  <a:gd name="T48" fmla="*/ 6 w 521"/>
                  <a:gd name="T49" fmla="*/ 132 h 484"/>
                  <a:gd name="T50" fmla="*/ 6 w 521"/>
                  <a:gd name="T51" fmla="*/ 115 h 484"/>
                  <a:gd name="T52" fmla="*/ 11 w 521"/>
                  <a:gd name="T53" fmla="*/ 100 h 484"/>
                  <a:gd name="T54" fmla="*/ 21 w 521"/>
                  <a:gd name="T55" fmla="*/ 78 h 484"/>
                  <a:gd name="T56" fmla="*/ 26 w 521"/>
                  <a:gd name="T57" fmla="*/ 57 h 484"/>
                  <a:gd name="T58" fmla="*/ 42 w 521"/>
                  <a:gd name="T59" fmla="*/ 43 h 484"/>
                  <a:gd name="T60" fmla="*/ 35 w 521"/>
                  <a:gd name="T61" fmla="*/ 23 h 484"/>
                  <a:gd name="T62" fmla="*/ 60 w 521"/>
                  <a:gd name="T63" fmla="*/ 9 h 484"/>
                  <a:gd name="T64" fmla="*/ 169 w 521"/>
                  <a:gd name="T65" fmla="*/ 5 h 484"/>
                  <a:gd name="T66" fmla="*/ 480 w 521"/>
                  <a:gd name="T67" fmla="*/ 0 h 484"/>
                  <a:gd name="T68" fmla="*/ 514 w 521"/>
                  <a:gd name="T69" fmla="*/ 28 h 484"/>
                  <a:gd name="T70" fmla="*/ 512 w 521"/>
                  <a:gd name="T71" fmla="*/ 48 h 484"/>
                  <a:gd name="T72" fmla="*/ 509 w 521"/>
                  <a:gd name="T73" fmla="*/ 66 h 484"/>
                  <a:gd name="T74" fmla="*/ 496 w 521"/>
                  <a:gd name="T75" fmla="*/ 76 h 484"/>
                  <a:gd name="T76" fmla="*/ 489 w 521"/>
                  <a:gd name="T77" fmla="*/ 90 h 484"/>
                  <a:gd name="T78" fmla="*/ 476 w 521"/>
                  <a:gd name="T79" fmla="*/ 100 h 484"/>
                  <a:gd name="T80" fmla="*/ 471 w 521"/>
                  <a:gd name="T81" fmla="*/ 123 h 484"/>
                  <a:gd name="T82" fmla="*/ 474 w 521"/>
                  <a:gd name="T83" fmla="*/ 145 h 484"/>
                  <a:gd name="T84" fmla="*/ 485 w 521"/>
                  <a:gd name="T85" fmla="*/ 154 h 484"/>
                  <a:gd name="T86" fmla="*/ 498 w 521"/>
                  <a:gd name="T87" fmla="*/ 167 h 484"/>
                  <a:gd name="T88" fmla="*/ 513 w 521"/>
                  <a:gd name="T89" fmla="*/ 180 h 484"/>
                  <a:gd name="T90" fmla="*/ 513 w 521"/>
                  <a:gd name="T91" fmla="*/ 192 h 484"/>
                  <a:gd name="T92" fmla="*/ 508 w 521"/>
                  <a:gd name="T93" fmla="*/ 205 h 484"/>
                  <a:gd name="T94" fmla="*/ 454 w 521"/>
                  <a:gd name="T95" fmla="*/ 264 h 484"/>
                  <a:gd name="T96" fmla="*/ 441 w 521"/>
                  <a:gd name="T97" fmla="*/ 294 h 484"/>
                  <a:gd name="T98" fmla="*/ 451 w 521"/>
                  <a:gd name="T99" fmla="*/ 309 h 484"/>
                  <a:gd name="T100" fmla="*/ 466 w 521"/>
                  <a:gd name="T101" fmla="*/ 323 h 484"/>
                  <a:gd name="T102" fmla="*/ 454 w 521"/>
                  <a:gd name="T103" fmla="*/ 333 h 484"/>
                  <a:gd name="T104" fmla="*/ 450 w 521"/>
                  <a:gd name="T105" fmla="*/ 339 h 484"/>
                  <a:gd name="T106" fmla="*/ 436 w 521"/>
                  <a:gd name="T107" fmla="*/ 348 h 484"/>
                  <a:gd name="T108" fmla="*/ 423 w 521"/>
                  <a:gd name="T109" fmla="*/ 353 h 484"/>
                  <a:gd name="T110" fmla="*/ 424 w 521"/>
                  <a:gd name="T111" fmla="*/ 371 h 484"/>
                  <a:gd name="T112" fmla="*/ 425 w 521"/>
                  <a:gd name="T113" fmla="*/ 390 h 484"/>
                  <a:gd name="T114" fmla="*/ 423 w 521"/>
                  <a:gd name="T115" fmla="*/ 418 h 484"/>
                  <a:gd name="T116" fmla="*/ 327 w 521"/>
                  <a:gd name="T117" fmla="*/ 417 h 484"/>
                  <a:gd name="T118" fmla="*/ 302 w 521"/>
                  <a:gd name="T119" fmla="*/ 432 h 484"/>
                  <a:gd name="T120" fmla="*/ 191 w 521"/>
                  <a:gd name="T121" fmla="*/ 43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1" h="484">
                    <a:moveTo>
                      <a:pt x="154" y="443"/>
                    </a:moveTo>
                    <a:lnTo>
                      <a:pt x="153" y="443"/>
                    </a:lnTo>
                    <a:lnTo>
                      <a:pt x="152" y="443"/>
                    </a:lnTo>
                    <a:lnTo>
                      <a:pt x="150" y="443"/>
                    </a:lnTo>
                    <a:lnTo>
                      <a:pt x="149" y="445"/>
                    </a:lnTo>
                    <a:lnTo>
                      <a:pt x="149" y="446"/>
                    </a:lnTo>
                    <a:lnTo>
                      <a:pt x="149" y="447"/>
                    </a:lnTo>
                    <a:lnTo>
                      <a:pt x="149" y="450"/>
                    </a:lnTo>
                    <a:lnTo>
                      <a:pt x="149" y="451"/>
                    </a:lnTo>
                    <a:lnTo>
                      <a:pt x="149" y="452"/>
                    </a:lnTo>
                    <a:lnTo>
                      <a:pt x="149" y="454"/>
                    </a:lnTo>
                    <a:lnTo>
                      <a:pt x="149" y="455"/>
                    </a:lnTo>
                    <a:lnTo>
                      <a:pt x="149" y="456"/>
                    </a:lnTo>
                    <a:lnTo>
                      <a:pt x="148" y="458"/>
                    </a:lnTo>
                    <a:lnTo>
                      <a:pt x="148" y="459"/>
                    </a:lnTo>
                    <a:lnTo>
                      <a:pt x="148" y="460"/>
                    </a:lnTo>
                    <a:lnTo>
                      <a:pt x="146" y="462"/>
                    </a:lnTo>
                    <a:lnTo>
                      <a:pt x="145" y="463"/>
                    </a:lnTo>
                    <a:lnTo>
                      <a:pt x="145" y="464"/>
                    </a:lnTo>
                    <a:lnTo>
                      <a:pt x="144" y="466"/>
                    </a:lnTo>
                    <a:lnTo>
                      <a:pt x="142" y="466"/>
                    </a:lnTo>
                    <a:lnTo>
                      <a:pt x="141" y="466"/>
                    </a:lnTo>
                    <a:lnTo>
                      <a:pt x="138" y="468"/>
                    </a:lnTo>
                    <a:lnTo>
                      <a:pt x="133" y="470"/>
                    </a:lnTo>
                    <a:lnTo>
                      <a:pt x="131" y="470"/>
                    </a:lnTo>
                    <a:lnTo>
                      <a:pt x="128" y="471"/>
                    </a:lnTo>
                    <a:lnTo>
                      <a:pt x="127" y="471"/>
                    </a:lnTo>
                    <a:lnTo>
                      <a:pt x="124" y="472"/>
                    </a:lnTo>
                    <a:lnTo>
                      <a:pt x="123" y="472"/>
                    </a:lnTo>
                    <a:lnTo>
                      <a:pt x="120" y="473"/>
                    </a:lnTo>
                    <a:lnTo>
                      <a:pt x="117" y="473"/>
                    </a:lnTo>
                    <a:lnTo>
                      <a:pt x="115" y="475"/>
                    </a:lnTo>
                    <a:lnTo>
                      <a:pt x="114" y="476"/>
                    </a:lnTo>
                    <a:lnTo>
                      <a:pt x="112" y="476"/>
                    </a:lnTo>
                    <a:lnTo>
                      <a:pt x="111" y="476"/>
                    </a:lnTo>
                    <a:lnTo>
                      <a:pt x="111" y="477"/>
                    </a:lnTo>
                    <a:lnTo>
                      <a:pt x="110" y="477"/>
                    </a:lnTo>
                    <a:lnTo>
                      <a:pt x="108" y="477"/>
                    </a:lnTo>
                    <a:lnTo>
                      <a:pt x="108" y="479"/>
                    </a:lnTo>
                    <a:lnTo>
                      <a:pt x="107" y="479"/>
                    </a:lnTo>
                    <a:lnTo>
                      <a:pt x="106" y="479"/>
                    </a:lnTo>
                    <a:lnTo>
                      <a:pt x="104" y="479"/>
                    </a:lnTo>
                    <a:lnTo>
                      <a:pt x="104" y="480"/>
                    </a:lnTo>
                    <a:lnTo>
                      <a:pt x="104" y="479"/>
                    </a:lnTo>
                    <a:lnTo>
                      <a:pt x="104" y="480"/>
                    </a:lnTo>
                    <a:lnTo>
                      <a:pt x="104" y="479"/>
                    </a:lnTo>
                    <a:lnTo>
                      <a:pt x="104" y="480"/>
                    </a:lnTo>
                    <a:lnTo>
                      <a:pt x="103" y="480"/>
                    </a:lnTo>
                    <a:lnTo>
                      <a:pt x="103" y="479"/>
                    </a:lnTo>
                    <a:lnTo>
                      <a:pt x="102" y="479"/>
                    </a:lnTo>
                    <a:lnTo>
                      <a:pt x="102" y="480"/>
                    </a:lnTo>
                    <a:lnTo>
                      <a:pt x="100" y="480"/>
                    </a:lnTo>
                    <a:lnTo>
                      <a:pt x="99" y="480"/>
                    </a:lnTo>
                    <a:lnTo>
                      <a:pt x="98" y="480"/>
                    </a:lnTo>
                    <a:lnTo>
                      <a:pt x="97" y="480"/>
                    </a:lnTo>
                    <a:lnTo>
                      <a:pt x="97" y="481"/>
                    </a:lnTo>
                    <a:lnTo>
                      <a:pt x="95" y="481"/>
                    </a:lnTo>
                    <a:lnTo>
                      <a:pt x="94" y="481"/>
                    </a:lnTo>
                    <a:lnTo>
                      <a:pt x="94" y="483"/>
                    </a:lnTo>
                    <a:lnTo>
                      <a:pt x="93" y="483"/>
                    </a:lnTo>
                    <a:lnTo>
                      <a:pt x="91" y="483"/>
                    </a:lnTo>
                    <a:lnTo>
                      <a:pt x="90" y="483"/>
                    </a:lnTo>
                    <a:lnTo>
                      <a:pt x="90" y="484"/>
                    </a:lnTo>
                    <a:lnTo>
                      <a:pt x="90" y="483"/>
                    </a:lnTo>
                    <a:lnTo>
                      <a:pt x="90" y="484"/>
                    </a:lnTo>
                    <a:lnTo>
                      <a:pt x="89" y="484"/>
                    </a:lnTo>
                    <a:lnTo>
                      <a:pt x="89" y="483"/>
                    </a:lnTo>
                    <a:lnTo>
                      <a:pt x="87" y="483"/>
                    </a:lnTo>
                    <a:lnTo>
                      <a:pt x="87" y="484"/>
                    </a:lnTo>
                    <a:lnTo>
                      <a:pt x="87" y="483"/>
                    </a:lnTo>
                    <a:lnTo>
                      <a:pt x="87" y="484"/>
                    </a:lnTo>
                    <a:lnTo>
                      <a:pt x="86" y="484"/>
                    </a:lnTo>
                    <a:lnTo>
                      <a:pt x="85" y="484"/>
                    </a:lnTo>
                    <a:lnTo>
                      <a:pt x="83" y="484"/>
                    </a:lnTo>
                    <a:lnTo>
                      <a:pt x="82" y="484"/>
                    </a:lnTo>
                    <a:lnTo>
                      <a:pt x="82" y="483"/>
                    </a:lnTo>
                    <a:lnTo>
                      <a:pt x="81" y="483"/>
                    </a:lnTo>
                    <a:lnTo>
                      <a:pt x="80" y="483"/>
                    </a:lnTo>
                    <a:lnTo>
                      <a:pt x="78" y="483"/>
                    </a:lnTo>
                    <a:lnTo>
                      <a:pt x="77" y="483"/>
                    </a:lnTo>
                    <a:lnTo>
                      <a:pt x="77" y="484"/>
                    </a:lnTo>
                    <a:lnTo>
                      <a:pt x="77" y="483"/>
                    </a:lnTo>
                    <a:lnTo>
                      <a:pt x="76" y="483"/>
                    </a:lnTo>
                    <a:lnTo>
                      <a:pt x="74" y="483"/>
                    </a:lnTo>
                    <a:lnTo>
                      <a:pt x="74" y="481"/>
                    </a:lnTo>
                    <a:lnTo>
                      <a:pt x="73" y="481"/>
                    </a:lnTo>
                    <a:lnTo>
                      <a:pt x="73" y="480"/>
                    </a:lnTo>
                    <a:lnTo>
                      <a:pt x="72" y="480"/>
                    </a:lnTo>
                    <a:lnTo>
                      <a:pt x="70" y="480"/>
                    </a:lnTo>
                    <a:lnTo>
                      <a:pt x="69" y="480"/>
                    </a:lnTo>
                    <a:lnTo>
                      <a:pt x="70" y="480"/>
                    </a:lnTo>
                    <a:lnTo>
                      <a:pt x="69" y="480"/>
                    </a:lnTo>
                    <a:lnTo>
                      <a:pt x="68" y="480"/>
                    </a:lnTo>
                    <a:lnTo>
                      <a:pt x="66" y="480"/>
                    </a:lnTo>
                    <a:lnTo>
                      <a:pt x="66" y="479"/>
                    </a:lnTo>
                    <a:lnTo>
                      <a:pt x="66" y="477"/>
                    </a:lnTo>
                    <a:lnTo>
                      <a:pt x="65" y="477"/>
                    </a:lnTo>
                    <a:lnTo>
                      <a:pt x="65" y="476"/>
                    </a:lnTo>
                    <a:lnTo>
                      <a:pt x="64" y="476"/>
                    </a:lnTo>
                    <a:lnTo>
                      <a:pt x="64" y="475"/>
                    </a:lnTo>
                    <a:lnTo>
                      <a:pt x="64" y="473"/>
                    </a:lnTo>
                    <a:lnTo>
                      <a:pt x="64" y="472"/>
                    </a:lnTo>
                    <a:lnTo>
                      <a:pt x="64" y="471"/>
                    </a:lnTo>
                    <a:lnTo>
                      <a:pt x="64" y="470"/>
                    </a:lnTo>
                    <a:lnTo>
                      <a:pt x="64" y="468"/>
                    </a:lnTo>
                    <a:lnTo>
                      <a:pt x="64" y="467"/>
                    </a:lnTo>
                    <a:lnTo>
                      <a:pt x="63" y="467"/>
                    </a:lnTo>
                    <a:lnTo>
                      <a:pt x="63" y="466"/>
                    </a:lnTo>
                    <a:lnTo>
                      <a:pt x="61" y="466"/>
                    </a:lnTo>
                    <a:lnTo>
                      <a:pt x="60" y="466"/>
                    </a:lnTo>
                    <a:lnTo>
                      <a:pt x="59" y="466"/>
                    </a:lnTo>
                    <a:lnTo>
                      <a:pt x="57" y="466"/>
                    </a:lnTo>
                    <a:lnTo>
                      <a:pt x="57" y="464"/>
                    </a:lnTo>
                    <a:lnTo>
                      <a:pt x="56" y="464"/>
                    </a:lnTo>
                    <a:lnTo>
                      <a:pt x="55" y="464"/>
                    </a:lnTo>
                    <a:lnTo>
                      <a:pt x="55" y="463"/>
                    </a:lnTo>
                    <a:lnTo>
                      <a:pt x="53" y="463"/>
                    </a:lnTo>
                    <a:lnTo>
                      <a:pt x="53" y="462"/>
                    </a:lnTo>
                    <a:lnTo>
                      <a:pt x="53" y="460"/>
                    </a:lnTo>
                    <a:lnTo>
                      <a:pt x="53" y="459"/>
                    </a:lnTo>
                    <a:lnTo>
                      <a:pt x="53" y="458"/>
                    </a:lnTo>
                    <a:lnTo>
                      <a:pt x="53" y="456"/>
                    </a:lnTo>
                    <a:lnTo>
                      <a:pt x="53" y="455"/>
                    </a:lnTo>
                    <a:lnTo>
                      <a:pt x="53" y="454"/>
                    </a:lnTo>
                    <a:lnTo>
                      <a:pt x="55" y="454"/>
                    </a:lnTo>
                    <a:lnTo>
                      <a:pt x="55" y="452"/>
                    </a:lnTo>
                    <a:lnTo>
                      <a:pt x="55" y="451"/>
                    </a:lnTo>
                    <a:lnTo>
                      <a:pt x="55" y="450"/>
                    </a:lnTo>
                    <a:lnTo>
                      <a:pt x="53" y="450"/>
                    </a:lnTo>
                    <a:lnTo>
                      <a:pt x="53" y="449"/>
                    </a:lnTo>
                    <a:lnTo>
                      <a:pt x="53" y="447"/>
                    </a:lnTo>
                    <a:lnTo>
                      <a:pt x="52" y="447"/>
                    </a:lnTo>
                    <a:lnTo>
                      <a:pt x="52" y="446"/>
                    </a:lnTo>
                    <a:lnTo>
                      <a:pt x="52" y="445"/>
                    </a:lnTo>
                    <a:lnTo>
                      <a:pt x="52" y="443"/>
                    </a:lnTo>
                    <a:lnTo>
                      <a:pt x="53" y="443"/>
                    </a:lnTo>
                    <a:lnTo>
                      <a:pt x="53" y="442"/>
                    </a:lnTo>
                    <a:lnTo>
                      <a:pt x="55" y="442"/>
                    </a:lnTo>
                    <a:lnTo>
                      <a:pt x="56" y="441"/>
                    </a:lnTo>
                    <a:lnTo>
                      <a:pt x="56" y="439"/>
                    </a:lnTo>
                    <a:lnTo>
                      <a:pt x="57" y="439"/>
                    </a:lnTo>
                    <a:lnTo>
                      <a:pt x="57" y="438"/>
                    </a:lnTo>
                    <a:lnTo>
                      <a:pt x="57" y="437"/>
                    </a:lnTo>
                    <a:lnTo>
                      <a:pt x="57" y="435"/>
                    </a:lnTo>
                    <a:lnTo>
                      <a:pt x="59" y="435"/>
                    </a:lnTo>
                    <a:lnTo>
                      <a:pt x="59" y="434"/>
                    </a:lnTo>
                    <a:lnTo>
                      <a:pt x="60" y="434"/>
                    </a:lnTo>
                    <a:lnTo>
                      <a:pt x="60" y="433"/>
                    </a:lnTo>
                    <a:lnTo>
                      <a:pt x="60" y="432"/>
                    </a:lnTo>
                    <a:lnTo>
                      <a:pt x="60" y="430"/>
                    </a:lnTo>
                    <a:lnTo>
                      <a:pt x="61" y="430"/>
                    </a:lnTo>
                    <a:lnTo>
                      <a:pt x="61" y="429"/>
                    </a:lnTo>
                    <a:lnTo>
                      <a:pt x="63" y="429"/>
                    </a:lnTo>
                    <a:lnTo>
                      <a:pt x="63" y="428"/>
                    </a:lnTo>
                    <a:lnTo>
                      <a:pt x="63" y="426"/>
                    </a:lnTo>
                    <a:lnTo>
                      <a:pt x="63" y="425"/>
                    </a:lnTo>
                    <a:lnTo>
                      <a:pt x="64" y="425"/>
                    </a:lnTo>
                    <a:lnTo>
                      <a:pt x="64" y="424"/>
                    </a:lnTo>
                    <a:lnTo>
                      <a:pt x="65" y="424"/>
                    </a:lnTo>
                    <a:lnTo>
                      <a:pt x="66" y="422"/>
                    </a:lnTo>
                    <a:lnTo>
                      <a:pt x="68" y="422"/>
                    </a:lnTo>
                    <a:lnTo>
                      <a:pt x="69" y="421"/>
                    </a:lnTo>
                    <a:lnTo>
                      <a:pt x="70" y="421"/>
                    </a:lnTo>
                    <a:lnTo>
                      <a:pt x="72" y="421"/>
                    </a:lnTo>
                    <a:lnTo>
                      <a:pt x="72" y="420"/>
                    </a:lnTo>
                    <a:lnTo>
                      <a:pt x="73" y="420"/>
                    </a:lnTo>
                    <a:lnTo>
                      <a:pt x="73" y="418"/>
                    </a:lnTo>
                    <a:lnTo>
                      <a:pt x="73" y="417"/>
                    </a:lnTo>
                    <a:lnTo>
                      <a:pt x="74" y="417"/>
                    </a:lnTo>
                    <a:lnTo>
                      <a:pt x="74" y="416"/>
                    </a:lnTo>
                    <a:lnTo>
                      <a:pt x="73" y="415"/>
                    </a:lnTo>
                    <a:lnTo>
                      <a:pt x="73" y="413"/>
                    </a:lnTo>
                    <a:lnTo>
                      <a:pt x="72" y="412"/>
                    </a:lnTo>
                    <a:lnTo>
                      <a:pt x="72" y="411"/>
                    </a:lnTo>
                    <a:lnTo>
                      <a:pt x="70" y="411"/>
                    </a:lnTo>
                    <a:lnTo>
                      <a:pt x="70" y="409"/>
                    </a:lnTo>
                    <a:lnTo>
                      <a:pt x="69" y="409"/>
                    </a:lnTo>
                    <a:lnTo>
                      <a:pt x="69" y="408"/>
                    </a:lnTo>
                    <a:lnTo>
                      <a:pt x="68" y="408"/>
                    </a:lnTo>
                    <a:lnTo>
                      <a:pt x="66" y="407"/>
                    </a:lnTo>
                    <a:lnTo>
                      <a:pt x="66" y="405"/>
                    </a:lnTo>
                    <a:lnTo>
                      <a:pt x="65" y="405"/>
                    </a:lnTo>
                    <a:lnTo>
                      <a:pt x="65" y="404"/>
                    </a:lnTo>
                    <a:lnTo>
                      <a:pt x="65" y="403"/>
                    </a:lnTo>
                    <a:lnTo>
                      <a:pt x="64" y="403"/>
                    </a:lnTo>
                    <a:lnTo>
                      <a:pt x="64" y="401"/>
                    </a:lnTo>
                    <a:lnTo>
                      <a:pt x="64" y="400"/>
                    </a:lnTo>
                    <a:lnTo>
                      <a:pt x="63" y="400"/>
                    </a:lnTo>
                    <a:lnTo>
                      <a:pt x="63" y="399"/>
                    </a:lnTo>
                    <a:lnTo>
                      <a:pt x="63" y="398"/>
                    </a:lnTo>
                    <a:lnTo>
                      <a:pt x="61" y="398"/>
                    </a:lnTo>
                    <a:lnTo>
                      <a:pt x="61" y="396"/>
                    </a:lnTo>
                    <a:lnTo>
                      <a:pt x="61" y="395"/>
                    </a:lnTo>
                    <a:lnTo>
                      <a:pt x="61" y="394"/>
                    </a:lnTo>
                    <a:lnTo>
                      <a:pt x="61" y="392"/>
                    </a:lnTo>
                    <a:lnTo>
                      <a:pt x="63" y="392"/>
                    </a:lnTo>
                    <a:lnTo>
                      <a:pt x="63" y="391"/>
                    </a:lnTo>
                    <a:lnTo>
                      <a:pt x="61" y="391"/>
                    </a:lnTo>
                    <a:lnTo>
                      <a:pt x="61" y="390"/>
                    </a:lnTo>
                    <a:lnTo>
                      <a:pt x="61" y="388"/>
                    </a:lnTo>
                    <a:lnTo>
                      <a:pt x="61" y="387"/>
                    </a:lnTo>
                    <a:lnTo>
                      <a:pt x="61" y="386"/>
                    </a:lnTo>
                    <a:lnTo>
                      <a:pt x="61" y="384"/>
                    </a:lnTo>
                    <a:lnTo>
                      <a:pt x="63" y="384"/>
                    </a:lnTo>
                    <a:lnTo>
                      <a:pt x="63" y="383"/>
                    </a:lnTo>
                    <a:lnTo>
                      <a:pt x="63" y="382"/>
                    </a:lnTo>
                    <a:lnTo>
                      <a:pt x="64" y="380"/>
                    </a:lnTo>
                    <a:lnTo>
                      <a:pt x="64" y="379"/>
                    </a:lnTo>
                    <a:lnTo>
                      <a:pt x="64" y="378"/>
                    </a:lnTo>
                    <a:lnTo>
                      <a:pt x="65" y="378"/>
                    </a:lnTo>
                    <a:lnTo>
                      <a:pt x="65" y="377"/>
                    </a:lnTo>
                    <a:lnTo>
                      <a:pt x="66" y="377"/>
                    </a:lnTo>
                    <a:lnTo>
                      <a:pt x="66" y="375"/>
                    </a:lnTo>
                    <a:lnTo>
                      <a:pt x="68" y="375"/>
                    </a:lnTo>
                    <a:lnTo>
                      <a:pt x="68" y="374"/>
                    </a:lnTo>
                    <a:lnTo>
                      <a:pt x="68" y="373"/>
                    </a:lnTo>
                    <a:lnTo>
                      <a:pt x="68" y="371"/>
                    </a:lnTo>
                    <a:lnTo>
                      <a:pt x="68" y="370"/>
                    </a:lnTo>
                    <a:lnTo>
                      <a:pt x="68" y="369"/>
                    </a:lnTo>
                    <a:lnTo>
                      <a:pt x="68" y="367"/>
                    </a:lnTo>
                    <a:lnTo>
                      <a:pt x="66" y="367"/>
                    </a:lnTo>
                    <a:lnTo>
                      <a:pt x="66" y="366"/>
                    </a:lnTo>
                    <a:lnTo>
                      <a:pt x="66" y="365"/>
                    </a:lnTo>
                    <a:lnTo>
                      <a:pt x="66" y="363"/>
                    </a:lnTo>
                    <a:lnTo>
                      <a:pt x="65" y="363"/>
                    </a:lnTo>
                    <a:lnTo>
                      <a:pt x="65" y="362"/>
                    </a:lnTo>
                    <a:lnTo>
                      <a:pt x="64" y="362"/>
                    </a:lnTo>
                    <a:lnTo>
                      <a:pt x="64" y="361"/>
                    </a:lnTo>
                    <a:lnTo>
                      <a:pt x="63" y="361"/>
                    </a:lnTo>
                    <a:lnTo>
                      <a:pt x="63" y="360"/>
                    </a:lnTo>
                    <a:lnTo>
                      <a:pt x="61" y="360"/>
                    </a:lnTo>
                    <a:lnTo>
                      <a:pt x="61" y="358"/>
                    </a:lnTo>
                    <a:lnTo>
                      <a:pt x="60" y="358"/>
                    </a:lnTo>
                    <a:lnTo>
                      <a:pt x="60" y="357"/>
                    </a:lnTo>
                    <a:lnTo>
                      <a:pt x="59" y="356"/>
                    </a:lnTo>
                    <a:lnTo>
                      <a:pt x="59" y="354"/>
                    </a:lnTo>
                    <a:lnTo>
                      <a:pt x="57" y="354"/>
                    </a:lnTo>
                    <a:lnTo>
                      <a:pt x="57" y="353"/>
                    </a:lnTo>
                    <a:lnTo>
                      <a:pt x="57" y="352"/>
                    </a:lnTo>
                    <a:lnTo>
                      <a:pt x="57" y="350"/>
                    </a:lnTo>
                    <a:lnTo>
                      <a:pt x="56" y="350"/>
                    </a:lnTo>
                    <a:lnTo>
                      <a:pt x="56" y="349"/>
                    </a:lnTo>
                    <a:lnTo>
                      <a:pt x="56" y="348"/>
                    </a:lnTo>
                    <a:lnTo>
                      <a:pt x="55" y="348"/>
                    </a:lnTo>
                    <a:lnTo>
                      <a:pt x="55" y="346"/>
                    </a:lnTo>
                    <a:lnTo>
                      <a:pt x="55" y="345"/>
                    </a:lnTo>
                    <a:lnTo>
                      <a:pt x="55" y="344"/>
                    </a:lnTo>
                    <a:lnTo>
                      <a:pt x="55" y="343"/>
                    </a:lnTo>
                    <a:lnTo>
                      <a:pt x="55" y="341"/>
                    </a:lnTo>
                    <a:lnTo>
                      <a:pt x="55" y="340"/>
                    </a:lnTo>
                    <a:lnTo>
                      <a:pt x="53" y="340"/>
                    </a:lnTo>
                    <a:lnTo>
                      <a:pt x="53" y="339"/>
                    </a:lnTo>
                    <a:lnTo>
                      <a:pt x="53" y="337"/>
                    </a:lnTo>
                    <a:lnTo>
                      <a:pt x="52" y="336"/>
                    </a:lnTo>
                    <a:lnTo>
                      <a:pt x="52" y="335"/>
                    </a:lnTo>
                    <a:lnTo>
                      <a:pt x="52" y="333"/>
                    </a:lnTo>
                    <a:lnTo>
                      <a:pt x="52" y="332"/>
                    </a:lnTo>
                    <a:lnTo>
                      <a:pt x="52" y="331"/>
                    </a:lnTo>
                    <a:lnTo>
                      <a:pt x="52" y="329"/>
                    </a:lnTo>
                    <a:lnTo>
                      <a:pt x="52" y="328"/>
                    </a:lnTo>
                    <a:lnTo>
                      <a:pt x="52" y="327"/>
                    </a:lnTo>
                    <a:lnTo>
                      <a:pt x="52" y="326"/>
                    </a:lnTo>
                    <a:lnTo>
                      <a:pt x="53" y="326"/>
                    </a:lnTo>
                    <a:lnTo>
                      <a:pt x="53" y="324"/>
                    </a:lnTo>
                    <a:lnTo>
                      <a:pt x="52" y="324"/>
                    </a:lnTo>
                    <a:lnTo>
                      <a:pt x="52" y="323"/>
                    </a:lnTo>
                    <a:lnTo>
                      <a:pt x="52" y="322"/>
                    </a:lnTo>
                    <a:lnTo>
                      <a:pt x="52" y="320"/>
                    </a:lnTo>
                    <a:lnTo>
                      <a:pt x="51" y="320"/>
                    </a:lnTo>
                    <a:lnTo>
                      <a:pt x="52" y="320"/>
                    </a:lnTo>
                    <a:lnTo>
                      <a:pt x="52" y="319"/>
                    </a:lnTo>
                    <a:lnTo>
                      <a:pt x="51" y="319"/>
                    </a:lnTo>
                    <a:lnTo>
                      <a:pt x="52" y="319"/>
                    </a:lnTo>
                    <a:lnTo>
                      <a:pt x="51" y="319"/>
                    </a:lnTo>
                    <a:lnTo>
                      <a:pt x="51" y="318"/>
                    </a:lnTo>
                    <a:lnTo>
                      <a:pt x="51" y="316"/>
                    </a:lnTo>
                    <a:lnTo>
                      <a:pt x="51" y="315"/>
                    </a:lnTo>
                    <a:lnTo>
                      <a:pt x="51" y="314"/>
                    </a:lnTo>
                    <a:lnTo>
                      <a:pt x="51" y="312"/>
                    </a:lnTo>
                    <a:lnTo>
                      <a:pt x="52" y="312"/>
                    </a:lnTo>
                    <a:lnTo>
                      <a:pt x="52" y="311"/>
                    </a:lnTo>
                    <a:lnTo>
                      <a:pt x="52" y="310"/>
                    </a:lnTo>
                    <a:lnTo>
                      <a:pt x="53" y="310"/>
                    </a:lnTo>
                    <a:lnTo>
                      <a:pt x="53" y="309"/>
                    </a:lnTo>
                    <a:lnTo>
                      <a:pt x="53" y="307"/>
                    </a:lnTo>
                    <a:lnTo>
                      <a:pt x="52" y="307"/>
                    </a:lnTo>
                    <a:lnTo>
                      <a:pt x="52" y="306"/>
                    </a:lnTo>
                    <a:lnTo>
                      <a:pt x="52" y="305"/>
                    </a:lnTo>
                    <a:lnTo>
                      <a:pt x="52" y="303"/>
                    </a:lnTo>
                    <a:lnTo>
                      <a:pt x="52" y="302"/>
                    </a:lnTo>
                    <a:lnTo>
                      <a:pt x="52" y="301"/>
                    </a:lnTo>
                    <a:lnTo>
                      <a:pt x="52" y="299"/>
                    </a:lnTo>
                    <a:lnTo>
                      <a:pt x="51" y="299"/>
                    </a:lnTo>
                    <a:lnTo>
                      <a:pt x="51" y="298"/>
                    </a:lnTo>
                    <a:lnTo>
                      <a:pt x="51" y="297"/>
                    </a:lnTo>
                    <a:lnTo>
                      <a:pt x="51" y="295"/>
                    </a:lnTo>
                    <a:lnTo>
                      <a:pt x="51" y="294"/>
                    </a:lnTo>
                    <a:lnTo>
                      <a:pt x="49" y="294"/>
                    </a:lnTo>
                    <a:lnTo>
                      <a:pt x="49" y="293"/>
                    </a:lnTo>
                    <a:lnTo>
                      <a:pt x="49" y="291"/>
                    </a:lnTo>
                    <a:lnTo>
                      <a:pt x="49" y="290"/>
                    </a:lnTo>
                    <a:lnTo>
                      <a:pt x="49" y="289"/>
                    </a:lnTo>
                    <a:lnTo>
                      <a:pt x="51" y="289"/>
                    </a:lnTo>
                    <a:lnTo>
                      <a:pt x="51" y="288"/>
                    </a:lnTo>
                    <a:lnTo>
                      <a:pt x="52" y="288"/>
                    </a:lnTo>
                    <a:lnTo>
                      <a:pt x="52" y="286"/>
                    </a:lnTo>
                    <a:lnTo>
                      <a:pt x="53" y="286"/>
                    </a:lnTo>
                    <a:lnTo>
                      <a:pt x="53" y="285"/>
                    </a:lnTo>
                    <a:lnTo>
                      <a:pt x="55" y="285"/>
                    </a:lnTo>
                    <a:lnTo>
                      <a:pt x="56" y="285"/>
                    </a:lnTo>
                    <a:lnTo>
                      <a:pt x="56" y="284"/>
                    </a:lnTo>
                    <a:lnTo>
                      <a:pt x="57" y="284"/>
                    </a:lnTo>
                    <a:lnTo>
                      <a:pt x="59" y="282"/>
                    </a:lnTo>
                    <a:lnTo>
                      <a:pt x="60" y="282"/>
                    </a:lnTo>
                    <a:lnTo>
                      <a:pt x="60" y="281"/>
                    </a:lnTo>
                    <a:lnTo>
                      <a:pt x="61" y="281"/>
                    </a:lnTo>
                    <a:lnTo>
                      <a:pt x="61" y="280"/>
                    </a:lnTo>
                    <a:lnTo>
                      <a:pt x="63" y="280"/>
                    </a:lnTo>
                    <a:lnTo>
                      <a:pt x="63" y="278"/>
                    </a:lnTo>
                    <a:lnTo>
                      <a:pt x="63" y="277"/>
                    </a:lnTo>
                    <a:lnTo>
                      <a:pt x="64" y="277"/>
                    </a:lnTo>
                    <a:lnTo>
                      <a:pt x="64" y="276"/>
                    </a:lnTo>
                    <a:lnTo>
                      <a:pt x="64" y="274"/>
                    </a:lnTo>
                    <a:lnTo>
                      <a:pt x="64" y="273"/>
                    </a:lnTo>
                    <a:lnTo>
                      <a:pt x="64" y="272"/>
                    </a:lnTo>
                    <a:lnTo>
                      <a:pt x="64" y="271"/>
                    </a:lnTo>
                    <a:lnTo>
                      <a:pt x="63" y="268"/>
                    </a:lnTo>
                    <a:lnTo>
                      <a:pt x="63" y="267"/>
                    </a:lnTo>
                    <a:lnTo>
                      <a:pt x="61" y="267"/>
                    </a:lnTo>
                    <a:lnTo>
                      <a:pt x="61" y="265"/>
                    </a:lnTo>
                    <a:lnTo>
                      <a:pt x="60" y="265"/>
                    </a:lnTo>
                    <a:lnTo>
                      <a:pt x="59" y="265"/>
                    </a:lnTo>
                    <a:lnTo>
                      <a:pt x="59" y="264"/>
                    </a:lnTo>
                    <a:lnTo>
                      <a:pt x="56" y="264"/>
                    </a:lnTo>
                    <a:lnTo>
                      <a:pt x="55" y="263"/>
                    </a:lnTo>
                    <a:lnTo>
                      <a:pt x="53" y="263"/>
                    </a:lnTo>
                    <a:lnTo>
                      <a:pt x="52" y="263"/>
                    </a:lnTo>
                    <a:lnTo>
                      <a:pt x="51" y="263"/>
                    </a:lnTo>
                    <a:lnTo>
                      <a:pt x="49" y="263"/>
                    </a:lnTo>
                    <a:lnTo>
                      <a:pt x="49" y="261"/>
                    </a:lnTo>
                    <a:lnTo>
                      <a:pt x="48" y="261"/>
                    </a:lnTo>
                    <a:lnTo>
                      <a:pt x="47" y="261"/>
                    </a:lnTo>
                    <a:lnTo>
                      <a:pt x="47" y="260"/>
                    </a:lnTo>
                    <a:lnTo>
                      <a:pt x="45" y="260"/>
                    </a:lnTo>
                    <a:lnTo>
                      <a:pt x="44" y="259"/>
                    </a:lnTo>
                    <a:lnTo>
                      <a:pt x="43" y="259"/>
                    </a:lnTo>
                    <a:lnTo>
                      <a:pt x="43" y="257"/>
                    </a:lnTo>
                    <a:lnTo>
                      <a:pt x="42" y="257"/>
                    </a:lnTo>
                    <a:lnTo>
                      <a:pt x="40" y="257"/>
                    </a:lnTo>
                    <a:lnTo>
                      <a:pt x="40" y="256"/>
                    </a:lnTo>
                    <a:lnTo>
                      <a:pt x="39" y="256"/>
                    </a:lnTo>
                    <a:lnTo>
                      <a:pt x="38" y="255"/>
                    </a:lnTo>
                    <a:lnTo>
                      <a:pt x="36" y="255"/>
                    </a:lnTo>
                    <a:lnTo>
                      <a:pt x="36" y="254"/>
                    </a:lnTo>
                    <a:lnTo>
                      <a:pt x="35" y="254"/>
                    </a:lnTo>
                    <a:lnTo>
                      <a:pt x="35" y="252"/>
                    </a:lnTo>
                    <a:lnTo>
                      <a:pt x="34" y="252"/>
                    </a:lnTo>
                    <a:lnTo>
                      <a:pt x="34" y="251"/>
                    </a:lnTo>
                    <a:lnTo>
                      <a:pt x="34" y="250"/>
                    </a:lnTo>
                    <a:lnTo>
                      <a:pt x="32" y="250"/>
                    </a:lnTo>
                    <a:lnTo>
                      <a:pt x="32" y="248"/>
                    </a:lnTo>
                    <a:lnTo>
                      <a:pt x="31" y="248"/>
                    </a:lnTo>
                    <a:lnTo>
                      <a:pt x="31" y="247"/>
                    </a:lnTo>
                    <a:lnTo>
                      <a:pt x="31" y="246"/>
                    </a:lnTo>
                    <a:lnTo>
                      <a:pt x="31" y="244"/>
                    </a:lnTo>
                    <a:lnTo>
                      <a:pt x="32" y="244"/>
                    </a:lnTo>
                    <a:lnTo>
                      <a:pt x="32" y="243"/>
                    </a:lnTo>
                    <a:lnTo>
                      <a:pt x="32" y="242"/>
                    </a:lnTo>
                    <a:lnTo>
                      <a:pt x="34" y="242"/>
                    </a:lnTo>
                    <a:lnTo>
                      <a:pt x="34" y="240"/>
                    </a:lnTo>
                    <a:lnTo>
                      <a:pt x="34" y="239"/>
                    </a:lnTo>
                    <a:lnTo>
                      <a:pt x="34" y="238"/>
                    </a:lnTo>
                    <a:lnTo>
                      <a:pt x="34" y="237"/>
                    </a:lnTo>
                    <a:lnTo>
                      <a:pt x="34" y="235"/>
                    </a:lnTo>
                    <a:lnTo>
                      <a:pt x="34" y="234"/>
                    </a:lnTo>
                    <a:lnTo>
                      <a:pt x="34" y="233"/>
                    </a:lnTo>
                    <a:lnTo>
                      <a:pt x="34" y="231"/>
                    </a:lnTo>
                    <a:lnTo>
                      <a:pt x="35" y="231"/>
                    </a:lnTo>
                    <a:lnTo>
                      <a:pt x="35" y="230"/>
                    </a:lnTo>
                    <a:lnTo>
                      <a:pt x="35" y="229"/>
                    </a:lnTo>
                    <a:lnTo>
                      <a:pt x="36" y="229"/>
                    </a:lnTo>
                    <a:lnTo>
                      <a:pt x="36" y="227"/>
                    </a:lnTo>
                    <a:lnTo>
                      <a:pt x="36" y="226"/>
                    </a:lnTo>
                    <a:lnTo>
                      <a:pt x="36" y="225"/>
                    </a:lnTo>
                    <a:lnTo>
                      <a:pt x="38" y="225"/>
                    </a:lnTo>
                    <a:lnTo>
                      <a:pt x="38" y="223"/>
                    </a:lnTo>
                    <a:lnTo>
                      <a:pt x="39" y="223"/>
                    </a:lnTo>
                    <a:lnTo>
                      <a:pt x="39" y="222"/>
                    </a:lnTo>
                    <a:lnTo>
                      <a:pt x="40" y="222"/>
                    </a:lnTo>
                    <a:lnTo>
                      <a:pt x="40" y="221"/>
                    </a:lnTo>
                    <a:lnTo>
                      <a:pt x="42" y="221"/>
                    </a:lnTo>
                    <a:lnTo>
                      <a:pt x="43" y="221"/>
                    </a:lnTo>
                    <a:lnTo>
                      <a:pt x="43" y="219"/>
                    </a:lnTo>
                    <a:lnTo>
                      <a:pt x="44" y="219"/>
                    </a:lnTo>
                    <a:lnTo>
                      <a:pt x="45" y="219"/>
                    </a:lnTo>
                    <a:lnTo>
                      <a:pt x="47" y="219"/>
                    </a:lnTo>
                    <a:lnTo>
                      <a:pt x="48" y="221"/>
                    </a:lnTo>
                    <a:lnTo>
                      <a:pt x="49" y="221"/>
                    </a:lnTo>
                    <a:lnTo>
                      <a:pt x="49" y="219"/>
                    </a:lnTo>
                    <a:lnTo>
                      <a:pt x="51" y="219"/>
                    </a:lnTo>
                    <a:lnTo>
                      <a:pt x="51" y="218"/>
                    </a:lnTo>
                    <a:lnTo>
                      <a:pt x="52" y="218"/>
                    </a:lnTo>
                    <a:lnTo>
                      <a:pt x="53" y="218"/>
                    </a:lnTo>
                    <a:lnTo>
                      <a:pt x="53" y="217"/>
                    </a:lnTo>
                    <a:lnTo>
                      <a:pt x="55" y="217"/>
                    </a:lnTo>
                    <a:lnTo>
                      <a:pt x="56" y="217"/>
                    </a:lnTo>
                    <a:lnTo>
                      <a:pt x="56" y="216"/>
                    </a:lnTo>
                    <a:lnTo>
                      <a:pt x="57" y="216"/>
                    </a:lnTo>
                    <a:lnTo>
                      <a:pt x="57" y="214"/>
                    </a:lnTo>
                    <a:lnTo>
                      <a:pt x="57" y="213"/>
                    </a:lnTo>
                    <a:lnTo>
                      <a:pt x="57" y="212"/>
                    </a:lnTo>
                    <a:lnTo>
                      <a:pt x="59" y="212"/>
                    </a:lnTo>
                    <a:lnTo>
                      <a:pt x="57" y="212"/>
                    </a:lnTo>
                    <a:lnTo>
                      <a:pt x="57" y="210"/>
                    </a:lnTo>
                    <a:lnTo>
                      <a:pt x="56" y="210"/>
                    </a:lnTo>
                    <a:lnTo>
                      <a:pt x="55" y="210"/>
                    </a:lnTo>
                    <a:lnTo>
                      <a:pt x="53" y="210"/>
                    </a:lnTo>
                    <a:lnTo>
                      <a:pt x="52" y="210"/>
                    </a:lnTo>
                    <a:lnTo>
                      <a:pt x="51" y="210"/>
                    </a:lnTo>
                    <a:lnTo>
                      <a:pt x="49" y="209"/>
                    </a:lnTo>
                    <a:lnTo>
                      <a:pt x="48" y="209"/>
                    </a:lnTo>
                    <a:lnTo>
                      <a:pt x="47" y="209"/>
                    </a:lnTo>
                    <a:lnTo>
                      <a:pt x="45" y="209"/>
                    </a:lnTo>
                    <a:lnTo>
                      <a:pt x="44" y="209"/>
                    </a:lnTo>
                    <a:lnTo>
                      <a:pt x="44" y="208"/>
                    </a:lnTo>
                    <a:lnTo>
                      <a:pt x="43" y="208"/>
                    </a:lnTo>
                    <a:lnTo>
                      <a:pt x="42" y="208"/>
                    </a:lnTo>
                    <a:lnTo>
                      <a:pt x="40" y="208"/>
                    </a:lnTo>
                    <a:lnTo>
                      <a:pt x="39" y="208"/>
                    </a:lnTo>
                    <a:lnTo>
                      <a:pt x="39" y="206"/>
                    </a:lnTo>
                    <a:lnTo>
                      <a:pt x="38" y="206"/>
                    </a:lnTo>
                    <a:lnTo>
                      <a:pt x="36" y="206"/>
                    </a:lnTo>
                    <a:lnTo>
                      <a:pt x="36" y="205"/>
                    </a:lnTo>
                    <a:lnTo>
                      <a:pt x="35" y="205"/>
                    </a:lnTo>
                    <a:lnTo>
                      <a:pt x="34" y="205"/>
                    </a:lnTo>
                    <a:lnTo>
                      <a:pt x="34" y="204"/>
                    </a:lnTo>
                    <a:lnTo>
                      <a:pt x="32" y="204"/>
                    </a:lnTo>
                    <a:lnTo>
                      <a:pt x="31" y="204"/>
                    </a:lnTo>
                    <a:lnTo>
                      <a:pt x="31" y="202"/>
                    </a:lnTo>
                    <a:lnTo>
                      <a:pt x="30" y="202"/>
                    </a:lnTo>
                    <a:lnTo>
                      <a:pt x="30" y="201"/>
                    </a:lnTo>
                    <a:lnTo>
                      <a:pt x="28" y="201"/>
                    </a:lnTo>
                    <a:lnTo>
                      <a:pt x="27" y="201"/>
                    </a:lnTo>
                    <a:lnTo>
                      <a:pt x="27" y="200"/>
                    </a:lnTo>
                    <a:lnTo>
                      <a:pt x="26" y="200"/>
                    </a:lnTo>
                    <a:lnTo>
                      <a:pt x="26" y="199"/>
                    </a:lnTo>
                    <a:lnTo>
                      <a:pt x="26" y="197"/>
                    </a:lnTo>
                    <a:lnTo>
                      <a:pt x="25" y="197"/>
                    </a:lnTo>
                    <a:lnTo>
                      <a:pt x="25" y="196"/>
                    </a:lnTo>
                    <a:lnTo>
                      <a:pt x="25" y="195"/>
                    </a:lnTo>
                    <a:lnTo>
                      <a:pt x="25" y="193"/>
                    </a:lnTo>
                    <a:lnTo>
                      <a:pt x="25" y="192"/>
                    </a:lnTo>
                    <a:lnTo>
                      <a:pt x="25" y="191"/>
                    </a:lnTo>
                    <a:lnTo>
                      <a:pt x="23" y="191"/>
                    </a:lnTo>
                    <a:lnTo>
                      <a:pt x="23" y="189"/>
                    </a:lnTo>
                    <a:lnTo>
                      <a:pt x="23" y="188"/>
                    </a:lnTo>
                    <a:lnTo>
                      <a:pt x="23" y="187"/>
                    </a:lnTo>
                    <a:lnTo>
                      <a:pt x="22" y="187"/>
                    </a:lnTo>
                    <a:lnTo>
                      <a:pt x="22" y="185"/>
                    </a:lnTo>
                    <a:lnTo>
                      <a:pt x="21" y="185"/>
                    </a:lnTo>
                    <a:lnTo>
                      <a:pt x="21" y="184"/>
                    </a:lnTo>
                    <a:lnTo>
                      <a:pt x="21" y="185"/>
                    </a:lnTo>
                    <a:lnTo>
                      <a:pt x="21" y="184"/>
                    </a:lnTo>
                    <a:lnTo>
                      <a:pt x="19" y="184"/>
                    </a:lnTo>
                    <a:lnTo>
                      <a:pt x="19" y="183"/>
                    </a:lnTo>
                    <a:lnTo>
                      <a:pt x="18" y="183"/>
                    </a:lnTo>
                    <a:lnTo>
                      <a:pt x="18" y="182"/>
                    </a:lnTo>
                    <a:lnTo>
                      <a:pt x="17" y="182"/>
                    </a:lnTo>
                    <a:lnTo>
                      <a:pt x="17" y="180"/>
                    </a:lnTo>
                    <a:lnTo>
                      <a:pt x="15" y="180"/>
                    </a:lnTo>
                    <a:lnTo>
                      <a:pt x="15" y="179"/>
                    </a:lnTo>
                    <a:lnTo>
                      <a:pt x="15" y="178"/>
                    </a:lnTo>
                    <a:lnTo>
                      <a:pt x="14" y="178"/>
                    </a:lnTo>
                    <a:lnTo>
                      <a:pt x="14" y="176"/>
                    </a:lnTo>
                    <a:lnTo>
                      <a:pt x="14" y="175"/>
                    </a:lnTo>
                    <a:lnTo>
                      <a:pt x="14" y="174"/>
                    </a:lnTo>
                    <a:lnTo>
                      <a:pt x="15" y="174"/>
                    </a:lnTo>
                    <a:lnTo>
                      <a:pt x="15" y="172"/>
                    </a:lnTo>
                    <a:lnTo>
                      <a:pt x="15" y="171"/>
                    </a:lnTo>
                    <a:lnTo>
                      <a:pt x="15" y="170"/>
                    </a:lnTo>
                    <a:lnTo>
                      <a:pt x="14" y="170"/>
                    </a:lnTo>
                    <a:lnTo>
                      <a:pt x="14" y="168"/>
                    </a:lnTo>
                    <a:lnTo>
                      <a:pt x="14" y="167"/>
                    </a:lnTo>
                    <a:lnTo>
                      <a:pt x="13" y="167"/>
                    </a:lnTo>
                    <a:lnTo>
                      <a:pt x="13" y="166"/>
                    </a:lnTo>
                    <a:lnTo>
                      <a:pt x="13" y="165"/>
                    </a:lnTo>
                    <a:lnTo>
                      <a:pt x="11" y="165"/>
                    </a:lnTo>
                    <a:lnTo>
                      <a:pt x="11" y="163"/>
                    </a:lnTo>
                    <a:lnTo>
                      <a:pt x="10" y="163"/>
                    </a:lnTo>
                    <a:lnTo>
                      <a:pt x="10" y="162"/>
                    </a:lnTo>
                    <a:lnTo>
                      <a:pt x="10" y="161"/>
                    </a:lnTo>
                    <a:lnTo>
                      <a:pt x="10" y="159"/>
                    </a:lnTo>
                    <a:lnTo>
                      <a:pt x="9" y="159"/>
                    </a:lnTo>
                    <a:lnTo>
                      <a:pt x="9" y="158"/>
                    </a:lnTo>
                    <a:lnTo>
                      <a:pt x="9" y="157"/>
                    </a:lnTo>
                    <a:lnTo>
                      <a:pt x="8" y="157"/>
                    </a:lnTo>
                    <a:lnTo>
                      <a:pt x="8" y="155"/>
                    </a:lnTo>
                    <a:lnTo>
                      <a:pt x="6" y="155"/>
                    </a:lnTo>
                    <a:lnTo>
                      <a:pt x="6" y="154"/>
                    </a:lnTo>
                    <a:lnTo>
                      <a:pt x="6" y="153"/>
                    </a:lnTo>
                    <a:lnTo>
                      <a:pt x="6" y="151"/>
                    </a:lnTo>
                    <a:lnTo>
                      <a:pt x="5" y="151"/>
                    </a:lnTo>
                    <a:lnTo>
                      <a:pt x="5" y="150"/>
                    </a:lnTo>
                    <a:lnTo>
                      <a:pt x="4" y="150"/>
                    </a:lnTo>
                    <a:lnTo>
                      <a:pt x="2" y="149"/>
                    </a:lnTo>
                    <a:lnTo>
                      <a:pt x="2" y="147"/>
                    </a:lnTo>
                    <a:lnTo>
                      <a:pt x="1" y="147"/>
                    </a:lnTo>
                    <a:lnTo>
                      <a:pt x="1" y="146"/>
                    </a:lnTo>
                    <a:lnTo>
                      <a:pt x="0" y="145"/>
                    </a:lnTo>
                    <a:lnTo>
                      <a:pt x="1" y="145"/>
                    </a:lnTo>
                    <a:lnTo>
                      <a:pt x="1" y="144"/>
                    </a:lnTo>
                    <a:lnTo>
                      <a:pt x="1" y="142"/>
                    </a:lnTo>
                    <a:lnTo>
                      <a:pt x="1" y="141"/>
                    </a:lnTo>
                    <a:lnTo>
                      <a:pt x="0" y="141"/>
                    </a:lnTo>
                    <a:lnTo>
                      <a:pt x="0" y="140"/>
                    </a:lnTo>
                    <a:lnTo>
                      <a:pt x="0" y="138"/>
                    </a:lnTo>
                    <a:lnTo>
                      <a:pt x="1" y="138"/>
                    </a:lnTo>
                    <a:lnTo>
                      <a:pt x="1" y="137"/>
                    </a:lnTo>
                    <a:lnTo>
                      <a:pt x="1" y="136"/>
                    </a:lnTo>
                    <a:lnTo>
                      <a:pt x="2" y="136"/>
                    </a:lnTo>
                    <a:lnTo>
                      <a:pt x="2" y="134"/>
                    </a:lnTo>
                    <a:lnTo>
                      <a:pt x="4" y="133"/>
                    </a:lnTo>
                    <a:lnTo>
                      <a:pt x="4" y="132"/>
                    </a:lnTo>
                    <a:lnTo>
                      <a:pt x="5" y="132"/>
                    </a:lnTo>
                    <a:lnTo>
                      <a:pt x="6" y="132"/>
                    </a:lnTo>
                    <a:lnTo>
                      <a:pt x="6" y="130"/>
                    </a:lnTo>
                    <a:lnTo>
                      <a:pt x="8" y="130"/>
                    </a:lnTo>
                    <a:lnTo>
                      <a:pt x="9" y="129"/>
                    </a:lnTo>
                    <a:lnTo>
                      <a:pt x="9" y="128"/>
                    </a:lnTo>
                    <a:lnTo>
                      <a:pt x="10" y="128"/>
                    </a:lnTo>
                    <a:lnTo>
                      <a:pt x="10" y="127"/>
                    </a:lnTo>
                    <a:lnTo>
                      <a:pt x="10" y="125"/>
                    </a:lnTo>
                    <a:lnTo>
                      <a:pt x="10" y="124"/>
                    </a:lnTo>
                    <a:lnTo>
                      <a:pt x="11" y="124"/>
                    </a:lnTo>
                    <a:lnTo>
                      <a:pt x="11" y="123"/>
                    </a:lnTo>
                    <a:lnTo>
                      <a:pt x="13" y="121"/>
                    </a:lnTo>
                    <a:lnTo>
                      <a:pt x="13" y="120"/>
                    </a:lnTo>
                    <a:lnTo>
                      <a:pt x="13" y="119"/>
                    </a:lnTo>
                    <a:lnTo>
                      <a:pt x="11" y="119"/>
                    </a:lnTo>
                    <a:lnTo>
                      <a:pt x="11" y="117"/>
                    </a:lnTo>
                    <a:lnTo>
                      <a:pt x="11" y="116"/>
                    </a:lnTo>
                    <a:lnTo>
                      <a:pt x="10" y="116"/>
                    </a:lnTo>
                    <a:lnTo>
                      <a:pt x="9" y="116"/>
                    </a:lnTo>
                    <a:lnTo>
                      <a:pt x="9" y="115"/>
                    </a:lnTo>
                    <a:lnTo>
                      <a:pt x="8" y="115"/>
                    </a:lnTo>
                    <a:lnTo>
                      <a:pt x="6" y="115"/>
                    </a:lnTo>
                    <a:lnTo>
                      <a:pt x="5" y="115"/>
                    </a:lnTo>
                    <a:lnTo>
                      <a:pt x="4" y="115"/>
                    </a:lnTo>
                    <a:lnTo>
                      <a:pt x="2" y="113"/>
                    </a:lnTo>
                    <a:lnTo>
                      <a:pt x="1" y="113"/>
                    </a:lnTo>
                    <a:lnTo>
                      <a:pt x="1" y="112"/>
                    </a:lnTo>
                    <a:lnTo>
                      <a:pt x="1" y="111"/>
                    </a:lnTo>
                    <a:lnTo>
                      <a:pt x="1" y="110"/>
                    </a:lnTo>
                    <a:lnTo>
                      <a:pt x="1" y="108"/>
                    </a:lnTo>
                    <a:lnTo>
                      <a:pt x="2" y="108"/>
                    </a:lnTo>
                    <a:lnTo>
                      <a:pt x="2" y="107"/>
                    </a:lnTo>
                    <a:lnTo>
                      <a:pt x="4" y="107"/>
                    </a:lnTo>
                    <a:lnTo>
                      <a:pt x="5" y="107"/>
                    </a:lnTo>
                    <a:lnTo>
                      <a:pt x="5" y="106"/>
                    </a:lnTo>
                    <a:lnTo>
                      <a:pt x="6" y="106"/>
                    </a:lnTo>
                    <a:lnTo>
                      <a:pt x="8" y="104"/>
                    </a:lnTo>
                    <a:lnTo>
                      <a:pt x="8" y="103"/>
                    </a:lnTo>
                    <a:lnTo>
                      <a:pt x="9" y="103"/>
                    </a:lnTo>
                    <a:lnTo>
                      <a:pt x="9" y="102"/>
                    </a:lnTo>
                    <a:lnTo>
                      <a:pt x="10" y="102"/>
                    </a:lnTo>
                    <a:lnTo>
                      <a:pt x="10" y="100"/>
                    </a:lnTo>
                    <a:lnTo>
                      <a:pt x="11" y="100"/>
                    </a:lnTo>
                    <a:lnTo>
                      <a:pt x="11" y="99"/>
                    </a:lnTo>
                    <a:lnTo>
                      <a:pt x="13" y="99"/>
                    </a:lnTo>
                    <a:lnTo>
                      <a:pt x="13" y="98"/>
                    </a:lnTo>
                    <a:lnTo>
                      <a:pt x="14" y="98"/>
                    </a:lnTo>
                    <a:lnTo>
                      <a:pt x="14" y="96"/>
                    </a:lnTo>
                    <a:lnTo>
                      <a:pt x="15" y="95"/>
                    </a:lnTo>
                    <a:lnTo>
                      <a:pt x="15" y="94"/>
                    </a:lnTo>
                    <a:lnTo>
                      <a:pt x="17" y="94"/>
                    </a:lnTo>
                    <a:lnTo>
                      <a:pt x="17" y="93"/>
                    </a:lnTo>
                    <a:lnTo>
                      <a:pt x="17" y="91"/>
                    </a:lnTo>
                    <a:lnTo>
                      <a:pt x="17" y="90"/>
                    </a:lnTo>
                    <a:lnTo>
                      <a:pt x="17" y="89"/>
                    </a:lnTo>
                    <a:lnTo>
                      <a:pt x="18" y="89"/>
                    </a:lnTo>
                    <a:lnTo>
                      <a:pt x="18" y="87"/>
                    </a:lnTo>
                    <a:lnTo>
                      <a:pt x="18" y="86"/>
                    </a:lnTo>
                    <a:lnTo>
                      <a:pt x="19" y="85"/>
                    </a:lnTo>
                    <a:lnTo>
                      <a:pt x="19" y="83"/>
                    </a:lnTo>
                    <a:lnTo>
                      <a:pt x="21" y="82"/>
                    </a:lnTo>
                    <a:lnTo>
                      <a:pt x="21" y="81"/>
                    </a:lnTo>
                    <a:lnTo>
                      <a:pt x="21" y="79"/>
                    </a:lnTo>
                    <a:lnTo>
                      <a:pt x="21" y="78"/>
                    </a:lnTo>
                    <a:lnTo>
                      <a:pt x="22" y="78"/>
                    </a:lnTo>
                    <a:lnTo>
                      <a:pt x="22" y="77"/>
                    </a:lnTo>
                    <a:lnTo>
                      <a:pt x="21" y="76"/>
                    </a:lnTo>
                    <a:lnTo>
                      <a:pt x="21" y="74"/>
                    </a:lnTo>
                    <a:lnTo>
                      <a:pt x="22" y="74"/>
                    </a:lnTo>
                    <a:lnTo>
                      <a:pt x="22" y="73"/>
                    </a:lnTo>
                    <a:lnTo>
                      <a:pt x="21" y="73"/>
                    </a:lnTo>
                    <a:lnTo>
                      <a:pt x="21" y="72"/>
                    </a:lnTo>
                    <a:lnTo>
                      <a:pt x="22" y="72"/>
                    </a:lnTo>
                    <a:lnTo>
                      <a:pt x="22" y="70"/>
                    </a:lnTo>
                    <a:lnTo>
                      <a:pt x="22" y="69"/>
                    </a:lnTo>
                    <a:lnTo>
                      <a:pt x="23" y="69"/>
                    </a:lnTo>
                    <a:lnTo>
                      <a:pt x="23" y="68"/>
                    </a:lnTo>
                    <a:lnTo>
                      <a:pt x="25" y="66"/>
                    </a:lnTo>
                    <a:lnTo>
                      <a:pt x="26" y="65"/>
                    </a:lnTo>
                    <a:lnTo>
                      <a:pt x="26" y="64"/>
                    </a:lnTo>
                    <a:lnTo>
                      <a:pt x="27" y="62"/>
                    </a:lnTo>
                    <a:lnTo>
                      <a:pt x="27" y="61"/>
                    </a:lnTo>
                    <a:lnTo>
                      <a:pt x="27" y="60"/>
                    </a:lnTo>
                    <a:lnTo>
                      <a:pt x="27" y="58"/>
                    </a:lnTo>
                    <a:lnTo>
                      <a:pt x="26" y="57"/>
                    </a:lnTo>
                    <a:lnTo>
                      <a:pt x="26" y="56"/>
                    </a:lnTo>
                    <a:lnTo>
                      <a:pt x="26" y="55"/>
                    </a:lnTo>
                    <a:lnTo>
                      <a:pt x="26" y="53"/>
                    </a:lnTo>
                    <a:lnTo>
                      <a:pt x="26" y="52"/>
                    </a:lnTo>
                    <a:lnTo>
                      <a:pt x="27" y="52"/>
                    </a:lnTo>
                    <a:lnTo>
                      <a:pt x="27" y="51"/>
                    </a:lnTo>
                    <a:lnTo>
                      <a:pt x="28" y="51"/>
                    </a:lnTo>
                    <a:lnTo>
                      <a:pt x="30" y="51"/>
                    </a:lnTo>
                    <a:lnTo>
                      <a:pt x="31" y="51"/>
                    </a:lnTo>
                    <a:lnTo>
                      <a:pt x="32" y="51"/>
                    </a:lnTo>
                    <a:lnTo>
                      <a:pt x="34" y="51"/>
                    </a:lnTo>
                    <a:lnTo>
                      <a:pt x="35" y="51"/>
                    </a:lnTo>
                    <a:lnTo>
                      <a:pt x="36" y="49"/>
                    </a:lnTo>
                    <a:lnTo>
                      <a:pt x="38" y="48"/>
                    </a:lnTo>
                    <a:lnTo>
                      <a:pt x="38" y="47"/>
                    </a:lnTo>
                    <a:lnTo>
                      <a:pt x="39" y="47"/>
                    </a:lnTo>
                    <a:lnTo>
                      <a:pt x="39" y="45"/>
                    </a:lnTo>
                    <a:lnTo>
                      <a:pt x="39" y="44"/>
                    </a:lnTo>
                    <a:lnTo>
                      <a:pt x="40" y="44"/>
                    </a:lnTo>
                    <a:lnTo>
                      <a:pt x="40" y="43"/>
                    </a:lnTo>
                    <a:lnTo>
                      <a:pt x="42" y="43"/>
                    </a:lnTo>
                    <a:lnTo>
                      <a:pt x="42" y="41"/>
                    </a:lnTo>
                    <a:lnTo>
                      <a:pt x="42" y="40"/>
                    </a:lnTo>
                    <a:lnTo>
                      <a:pt x="43" y="40"/>
                    </a:lnTo>
                    <a:lnTo>
                      <a:pt x="43" y="39"/>
                    </a:lnTo>
                    <a:lnTo>
                      <a:pt x="43" y="38"/>
                    </a:lnTo>
                    <a:lnTo>
                      <a:pt x="43" y="36"/>
                    </a:lnTo>
                    <a:lnTo>
                      <a:pt x="43" y="35"/>
                    </a:lnTo>
                    <a:lnTo>
                      <a:pt x="43" y="34"/>
                    </a:lnTo>
                    <a:lnTo>
                      <a:pt x="42" y="34"/>
                    </a:lnTo>
                    <a:lnTo>
                      <a:pt x="42" y="32"/>
                    </a:lnTo>
                    <a:lnTo>
                      <a:pt x="42" y="31"/>
                    </a:lnTo>
                    <a:lnTo>
                      <a:pt x="40" y="31"/>
                    </a:lnTo>
                    <a:lnTo>
                      <a:pt x="40" y="30"/>
                    </a:lnTo>
                    <a:lnTo>
                      <a:pt x="39" y="30"/>
                    </a:lnTo>
                    <a:lnTo>
                      <a:pt x="39" y="28"/>
                    </a:lnTo>
                    <a:lnTo>
                      <a:pt x="38" y="28"/>
                    </a:lnTo>
                    <a:lnTo>
                      <a:pt x="36" y="27"/>
                    </a:lnTo>
                    <a:lnTo>
                      <a:pt x="35" y="27"/>
                    </a:lnTo>
                    <a:lnTo>
                      <a:pt x="35" y="26"/>
                    </a:lnTo>
                    <a:lnTo>
                      <a:pt x="35" y="24"/>
                    </a:lnTo>
                    <a:lnTo>
                      <a:pt x="35" y="23"/>
                    </a:lnTo>
                    <a:lnTo>
                      <a:pt x="35" y="22"/>
                    </a:lnTo>
                    <a:lnTo>
                      <a:pt x="35" y="21"/>
                    </a:lnTo>
                    <a:lnTo>
                      <a:pt x="36" y="21"/>
                    </a:lnTo>
                    <a:lnTo>
                      <a:pt x="36" y="19"/>
                    </a:lnTo>
                    <a:lnTo>
                      <a:pt x="36" y="18"/>
                    </a:lnTo>
                    <a:lnTo>
                      <a:pt x="36" y="17"/>
                    </a:lnTo>
                    <a:lnTo>
                      <a:pt x="36" y="15"/>
                    </a:lnTo>
                    <a:lnTo>
                      <a:pt x="36" y="14"/>
                    </a:lnTo>
                    <a:lnTo>
                      <a:pt x="36" y="13"/>
                    </a:lnTo>
                    <a:lnTo>
                      <a:pt x="38" y="11"/>
                    </a:lnTo>
                    <a:lnTo>
                      <a:pt x="39" y="11"/>
                    </a:lnTo>
                    <a:lnTo>
                      <a:pt x="43" y="11"/>
                    </a:lnTo>
                    <a:lnTo>
                      <a:pt x="44" y="11"/>
                    </a:lnTo>
                    <a:lnTo>
                      <a:pt x="47" y="11"/>
                    </a:lnTo>
                    <a:lnTo>
                      <a:pt x="53" y="11"/>
                    </a:lnTo>
                    <a:lnTo>
                      <a:pt x="55" y="11"/>
                    </a:lnTo>
                    <a:lnTo>
                      <a:pt x="56" y="11"/>
                    </a:lnTo>
                    <a:lnTo>
                      <a:pt x="59" y="11"/>
                    </a:lnTo>
                    <a:lnTo>
                      <a:pt x="60" y="11"/>
                    </a:lnTo>
                    <a:lnTo>
                      <a:pt x="60" y="10"/>
                    </a:lnTo>
                    <a:lnTo>
                      <a:pt x="60" y="9"/>
                    </a:lnTo>
                    <a:lnTo>
                      <a:pt x="61" y="9"/>
                    </a:lnTo>
                    <a:lnTo>
                      <a:pt x="61" y="7"/>
                    </a:lnTo>
                    <a:lnTo>
                      <a:pt x="63" y="7"/>
                    </a:lnTo>
                    <a:lnTo>
                      <a:pt x="63" y="6"/>
                    </a:lnTo>
                    <a:lnTo>
                      <a:pt x="64" y="6"/>
                    </a:lnTo>
                    <a:lnTo>
                      <a:pt x="65" y="6"/>
                    </a:lnTo>
                    <a:lnTo>
                      <a:pt x="69" y="6"/>
                    </a:lnTo>
                    <a:lnTo>
                      <a:pt x="74" y="6"/>
                    </a:lnTo>
                    <a:lnTo>
                      <a:pt x="89" y="6"/>
                    </a:lnTo>
                    <a:lnTo>
                      <a:pt x="90" y="6"/>
                    </a:lnTo>
                    <a:lnTo>
                      <a:pt x="99" y="6"/>
                    </a:lnTo>
                    <a:lnTo>
                      <a:pt x="104" y="6"/>
                    </a:lnTo>
                    <a:lnTo>
                      <a:pt x="106" y="6"/>
                    </a:lnTo>
                    <a:lnTo>
                      <a:pt x="108" y="6"/>
                    </a:lnTo>
                    <a:lnTo>
                      <a:pt x="110" y="6"/>
                    </a:lnTo>
                    <a:lnTo>
                      <a:pt x="111" y="6"/>
                    </a:lnTo>
                    <a:lnTo>
                      <a:pt x="123" y="6"/>
                    </a:lnTo>
                    <a:lnTo>
                      <a:pt x="133" y="7"/>
                    </a:lnTo>
                    <a:lnTo>
                      <a:pt x="138" y="7"/>
                    </a:lnTo>
                    <a:lnTo>
                      <a:pt x="153" y="7"/>
                    </a:lnTo>
                    <a:lnTo>
                      <a:pt x="169" y="5"/>
                    </a:lnTo>
                    <a:lnTo>
                      <a:pt x="183" y="7"/>
                    </a:lnTo>
                    <a:lnTo>
                      <a:pt x="193" y="10"/>
                    </a:lnTo>
                    <a:lnTo>
                      <a:pt x="200" y="10"/>
                    </a:lnTo>
                    <a:lnTo>
                      <a:pt x="204" y="10"/>
                    </a:lnTo>
                    <a:lnTo>
                      <a:pt x="208" y="10"/>
                    </a:lnTo>
                    <a:lnTo>
                      <a:pt x="216" y="10"/>
                    </a:lnTo>
                    <a:lnTo>
                      <a:pt x="221" y="9"/>
                    </a:lnTo>
                    <a:lnTo>
                      <a:pt x="230" y="7"/>
                    </a:lnTo>
                    <a:lnTo>
                      <a:pt x="238" y="7"/>
                    </a:lnTo>
                    <a:lnTo>
                      <a:pt x="248" y="6"/>
                    </a:lnTo>
                    <a:lnTo>
                      <a:pt x="260" y="6"/>
                    </a:lnTo>
                    <a:lnTo>
                      <a:pt x="264" y="6"/>
                    </a:lnTo>
                    <a:lnTo>
                      <a:pt x="282" y="9"/>
                    </a:lnTo>
                    <a:lnTo>
                      <a:pt x="296" y="9"/>
                    </a:lnTo>
                    <a:lnTo>
                      <a:pt x="303" y="7"/>
                    </a:lnTo>
                    <a:lnTo>
                      <a:pt x="311" y="9"/>
                    </a:lnTo>
                    <a:lnTo>
                      <a:pt x="322" y="11"/>
                    </a:lnTo>
                    <a:lnTo>
                      <a:pt x="373" y="11"/>
                    </a:lnTo>
                    <a:lnTo>
                      <a:pt x="412" y="10"/>
                    </a:lnTo>
                    <a:lnTo>
                      <a:pt x="412" y="0"/>
                    </a:lnTo>
                    <a:lnTo>
                      <a:pt x="480" y="0"/>
                    </a:lnTo>
                    <a:lnTo>
                      <a:pt x="480" y="10"/>
                    </a:lnTo>
                    <a:lnTo>
                      <a:pt x="521" y="9"/>
                    </a:lnTo>
                    <a:lnTo>
                      <a:pt x="521" y="11"/>
                    </a:lnTo>
                    <a:lnTo>
                      <a:pt x="521" y="13"/>
                    </a:lnTo>
                    <a:lnTo>
                      <a:pt x="521" y="14"/>
                    </a:lnTo>
                    <a:lnTo>
                      <a:pt x="519" y="14"/>
                    </a:lnTo>
                    <a:lnTo>
                      <a:pt x="519" y="15"/>
                    </a:lnTo>
                    <a:lnTo>
                      <a:pt x="518" y="15"/>
                    </a:lnTo>
                    <a:lnTo>
                      <a:pt x="518" y="17"/>
                    </a:lnTo>
                    <a:lnTo>
                      <a:pt x="517" y="17"/>
                    </a:lnTo>
                    <a:lnTo>
                      <a:pt x="517" y="18"/>
                    </a:lnTo>
                    <a:lnTo>
                      <a:pt x="515" y="18"/>
                    </a:lnTo>
                    <a:lnTo>
                      <a:pt x="515" y="19"/>
                    </a:lnTo>
                    <a:lnTo>
                      <a:pt x="515" y="21"/>
                    </a:lnTo>
                    <a:lnTo>
                      <a:pt x="515" y="22"/>
                    </a:lnTo>
                    <a:lnTo>
                      <a:pt x="514" y="22"/>
                    </a:lnTo>
                    <a:lnTo>
                      <a:pt x="514" y="23"/>
                    </a:lnTo>
                    <a:lnTo>
                      <a:pt x="514" y="24"/>
                    </a:lnTo>
                    <a:lnTo>
                      <a:pt x="514" y="26"/>
                    </a:lnTo>
                    <a:lnTo>
                      <a:pt x="514" y="27"/>
                    </a:lnTo>
                    <a:lnTo>
                      <a:pt x="514" y="28"/>
                    </a:lnTo>
                    <a:lnTo>
                      <a:pt x="514" y="30"/>
                    </a:lnTo>
                    <a:lnTo>
                      <a:pt x="515" y="30"/>
                    </a:lnTo>
                    <a:lnTo>
                      <a:pt x="514" y="30"/>
                    </a:lnTo>
                    <a:lnTo>
                      <a:pt x="514" y="31"/>
                    </a:lnTo>
                    <a:lnTo>
                      <a:pt x="514" y="32"/>
                    </a:lnTo>
                    <a:lnTo>
                      <a:pt x="514" y="34"/>
                    </a:lnTo>
                    <a:lnTo>
                      <a:pt x="514" y="35"/>
                    </a:lnTo>
                    <a:lnTo>
                      <a:pt x="514" y="36"/>
                    </a:lnTo>
                    <a:lnTo>
                      <a:pt x="513" y="38"/>
                    </a:lnTo>
                    <a:lnTo>
                      <a:pt x="513" y="39"/>
                    </a:lnTo>
                    <a:lnTo>
                      <a:pt x="513" y="40"/>
                    </a:lnTo>
                    <a:lnTo>
                      <a:pt x="512" y="40"/>
                    </a:lnTo>
                    <a:lnTo>
                      <a:pt x="512" y="41"/>
                    </a:lnTo>
                    <a:lnTo>
                      <a:pt x="512" y="43"/>
                    </a:lnTo>
                    <a:lnTo>
                      <a:pt x="510" y="43"/>
                    </a:lnTo>
                    <a:lnTo>
                      <a:pt x="510" y="44"/>
                    </a:lnTo>
                    <a:lnTo>
                      <a:pt x="512" y="44"/>
                    </a:lnTo>
                    <a:lnTo>
                      <a:pt x="513" y="45"/>
                    </a:lnTo>
                    <a:lnTo>
                      <a:pt x="512" y="45"/>
                    </a:lnTo>
                    <a:lnTo>
                      <a:pt x="512" y="47"/>
                    </a:lnTo>
                    <a:lnTo>
                      <a:pt x="512" y="48"/>
                    </a:lnTo>
                    <a:lnTo>
                      <a:pt x="512" y="49"/>
                    </a:lnTo>
                    <a:lnTo>
                      <a:pt x="512" y="51"/>
                    </a:lnTo>
                    <a:lnTo>
                      <a:pt x="512" y="52"/>
                    </a:lnTo>
                    <a:lnTo>
                      <a:pt x="512" y="53"/>
                    </a:lnTo>
                    <a:lnTo>
                      <a:pt x="510" y="55"/>
                    </a:lnTo>
                    <a:lnTo>
                      <a:pt x="510" y="56"/>
                    </a:lnTo>
                    <a:lnTo>
                      <a:pt x="512" y="56"/>
                    </a:lnTo>
                    <a:lnTo>
                      <a:pt x="512" y="57"/>
                    </a:lnTo>
                    <a:lnTo>
                      <a:pt x="512" y="58"/>
                    </a:lnTo>
                    <a:lnTo>
                      <a:pt x="512" y="60"/>
                    </a:lnTo>
                    <a:lnTo>
                      <a:pt x="510" y="60"/>
                    </a:lnTo>
                    <a:lnTo>
                      <a:pt x="510" y="61"/>
                    </a:lnTo>
                    <a:lnTo>
                      <a:pt x="510" y="62"/>
                    </a:lnTo>
                    <a:lnTo>
                      <a:pt x="510" y="64"/>
                    </a:lnTo>
                    <a:lnTo>
                      <a:pt x="510" y="65"/>
                    </a:lnTo>
                    <a:lnTo>
                      <a:pt x="509" y="65"/>
                    </a:lnTo>
                    <a:lnTo>
                      <a:pt x="510" y="65"/>
                    </a:lnTo>
                    <a:lnTo>
                      <a:pt x="509" y="65"/>
                    </a:lnTo>
                    <a:lnTo>
                      <a:pt x="508" y="65"/>
                    </a:lnTo>
                    <a:lnTo>
                      <a:pt x="509" y="65"/>
                    </a:lnTo>
                    <a:lnTo>
                      <a:pt x="509" y="66"/>
                    </a:lnTo>
                    <a:lnTo>
                      <a:pt x="508" y="66"/>
                    </a:lnTo>
                    <a:lnTo>
                      <a:pt x="506" y="66"/>
                    </a:lnTo>
                    <a:lnTo>
                      <a:pt x="505" y="66"/>
                    </a:lnTo>
                    <a:lnTo>
                      <a:pt x="505" y="68"/>
                    </a:lnTo>
                    <a:lnTo>
                      <a:pt x="504" y="68"/>
                    </a:lnTo>
                    <a:lnTo>
                      <a:pt x="504" y="69"/>
                    </a:lnTo>
                    <a:lnTo>
                      <a:pt x="504" y="70"/>
                    </a:lnTo>
                    <a:lnTo>
                      <a:pt x="504" y="72"/>
                    </a:lnTo>
                    <a:lnTo>
                      <a:pt x="502" y="72"/>
                    </a:lnTo>
                    <a:lnTo>
                      <a:pt x="501" y="72"/>
                    </a:lnTo>
                    <a:lnTo>
                      <a:pt x="500" y="72"/>
                    </a:lnTo>
                    <a:lnTo>
                      <a:pt x="500" y="70"/>
                    </a:lnTo>
                    <a:lnTo>
                      <a:pt x="498" y="70"/>
                    </a:lnTo>
                    <a:lnTo>
                      <a:pt x="498" y="72"/>
                    </a:lnTo>
                    <a:lnTo>
                      <a:pt x="497" y="72"/>
                    </a:lnTo>
                    <a:lnTo>
                      <a:pt x="497" y="73"/>
                    </a:lnTo>
                    <a:lnTo>
                      <a:pt x="498" y="73"/>
                    </a:lnTo>
                    <a:lnTo>
                      <a:pt x="497" y="73"/>
                    </a:lnTo>
                    <a:lnTo>
                      <a:pt x="497" y="74"/>
                    </a:lnTo>
                    <a:lnTo>
                      <a:pt x="496" y="74"/>
                    </a:lnTo>
                    <a:lnTo>
                      <a:pt x="496" y="76"/>
                    </a:lnTo>
                    <a:lnTo>
                      <a:pt x="496" y="77"/>
                    </a:lnTo>
                    <a:lnTo>
                      <a:pt x="496" y="78"/>
                    </a:lnTo>
                    <a:lnTo>
                      <a:pt x="497" y="78"/>
                    </a:lnTo>
                    <a:lnTo>
                      <a:pt x="497" y="79"/>
                    </a:lnTo>
                    <a:lnTo>
                      <a:pt x="498" y="79"/>
                    </a:lnTo>
                    <a:lnTo>
                      <a:pt x="498" y="81"/>
                    </a:lnTo>
                    <a:lnTo>
                      <a:pt x="498" y="82"/>
                    </a:lnTo>
                    <a:lnTo>
                      <a:pt x="498" y="83"/>
                    </a:lnTo>
                    <a:lnTo>
                      <a:pt x="497" y="83"/>
                    </a:lnTo>
                    <a:lnTo>
                      <a:pt x="497" y="85"/>
                    </a:lnTo>
                    <a:lnTo>
                      <a:pt x="497" y="86"/>
                    </a:lnTo>
                    <a:lnTo>
                      <a:pt x="497" y="87"/>
                    </a:lnTo>
                    <a:lnTo>
                      <a:pt x="496" y="87"/>
                    </a:lnTo>
                    <a:lnTo>
                      <a:pt x="496" y="89"/>
                    </a:lnTo>
                    <a:lnTo>
                      <a:pt x="495" y="89"/>
                    </a:lnTo>
                    <a:lnTo>
                      <a:pt x="493" y="90"/>
                    </a:lnTo>
                    <a:lnTo>
                      <a:pt x="493" y="89"/>
                    </a:lnTo>
                    <a:lnTo>
                      <a:pt x="492" y="89"/>
                    </a:lnTo>
                    <a:lnTo>
                      <a:pt x="492" y="90"/>
                    </a:lnTo>
                    <a:lnTo>
                      <a:pt x="491" y="90"/>
                    </a:lnTo>
                    <a:lnTo>
                      <a:pt x="489" y="90"/>
                    </a:lnTo>
                    <a:lnTo>
                      <a:pt x="488" y="90"/>
                    </a:lnTo>
                    <a:lnTo>
                      <a:pt x="487" y="90"/>
                    </a:lnTo>
                    <a:lnTo>
                      <a:pt x="487" y="91"/>
                    </a:lnTo>
                    <a:lnTo>
                      <a:pt x="487" y="93"/>
                    </a:lnTo>
                    <a:lnTo>
                      <a:pt x="487" y="94"/>
                    </a:lnTo>
                    <a:lnTo>
                      <a:pt x="485" y="94"/>
                    </a:lnTo>
                    <a:lnTo>
                      <a:pt x="487" y="95"/>
                    </a:lnTo>
                    <a:lnTo>
                      <a:pt x="487" y="96"/>
                    </a:lnTo>
                    <a:lnTo>
                      <a:pt x="485" y="96"/>
                    </a:lnTo>
                    <a:lnTo>
                      <a:pt x="485" y="98"/>
                    </a:lnTo>
                    <a:lnTo>
                      <a:pt x="485" y="99"/>
                    </a:lnTo>
                    <a:lnTo>
                      <a:pt x="484" y="99"/>
                    </a:lnTo>
                    <a:lnTo>
                      <a:pt x="484" y="100"/>
                    </a:lnTo>
                    <a:lnTo>
                      <a:pt x="483" y="100"/>
                    </a:lnTo>
                    <a:lnTo>
                      <a:pt x="483" y="99"/>
                    </a:lnTo>
                    <a:lnTo>
                      <a:pt x="481" y="99"/>
                    </a:lnTo>
                    <a:lnTo>
                      <a:pt x="480" y="99"/>
                    </a:lnTo>
                    <a:lnTo>
                      <a:pt x="479" y="99"/>
                    </a:lnTo>
                    <a:lnTo>
                      <a:pt x="478" y="99"/>
                    </a:lnTo>
                    <a:lnTo>
                      <a:pt x="478" y="100"/>
                    </a:lnTo>
                    <a:lnTo>
                      <a:pt x="476" y="100"/>
                    </a:lnTo>
                    <a:lnTo>
                      <a:pt x="476" y="102"/>
                    </a:lnTo>
                    <a:lnTo>
                      <a:pt x="475" y="102"/>
                    </a:lnTo>
                    <a:lnTo>
                      <a:pt x="475" y="103"/>
                    </a:lnTo>
                    <a:lnTo>
                      <a:pt x="475" y="104"/>
                    </a:lnTo>
                    <a:lnTo>
                      <a:pt x="475" y="106"/>
                    </a:lnTo>
                    <a:lnTo>
                      <a:pt x="475" y="107"/>
                    </a:lnTo>
                    <a:lnTo>
                      <a:pt x="474" y="107"/>
                    </a:lnTo>
                    <a:lnTo>
                      <a:pt x="474" y="108"/>
                    </a:lnTo>
                    <a:lnTo>
                      <a:pt x="472" y="108"/>
                    </a:lnTo>
                    <a:lnTo>
                      <a:pt x="472" y="110"/>
                    </a:lnTo>
                    <a:lnTo>
                      <a:pt x="472" y="111"/>
                    </a:lnTo>
                    <a:lnTo>
                      <a:pt x="472" y="112"/>
                    </a:lnTo>
                    <a:lnTo>
                      <a:pt x="472" y="113"/>
                    </a:lnTo>
                    <a:lnTo>
                      <a:pt x="472" y="115"/>
                    </a:lnTo>
                    <a:lnTo>
                      <a:pt x="472" y="116"/>
                    </a:lnTo>
                    <a:lnTo>
                      <a:pt x="472" y="117"/>
                    </a:lnTo>
                    <a:lnTo>
                      <a:pt x="472" y="119"/>
                    </a:lnTo>
                    <a:lnTo>
                      <a:pt x="471" y="119"/>
                    </a:lnTo>
                    <a:lnTo>
                      <a:pt x="471" y="120"/>
                    </a:lnTo>
                    <a:lnTo>
                      <a:pt x="471" y="121"/>
                    </a:lnTo>
                    <a:lnTo>
                      <a:pt x="471" y="123"/>
                    </a:lnTo>
                    <a:lnTo>
                      <a:pt x="471" y="124"/>
                    </a:lnTo>
                    <a:lnTo>
                      <a:pt x="471" y="125"/>
                    </a:lnTo>
                    <a:lnTo>
                      <a:pt x="471" y="127"/>
                    </a:lnTo>
                    <a:lnTo>
                      <a:pt x="471" y="128"/>
                    </a:lnTo>
                    <a:lnTo>
                      <a:pt x="471" y="129"/>
                    </a:lnTo>
                    <a:lnTo>
                      <a:pt x="471" y="130"/>
                    </a:lnTo>
                    <a:lnTo>
                      <a:pt x="471" y="132"/>
                    </a:lnTo>
                    <a:lnTo>
                      <a:pt x="471" y="133"/>
                    </a:lnTo>
                    <a:lnTo>
                      <a:pt x="472" y="133"/>
                    </a:lnTo>
                    <a:lnTo>
                      <a:pt x="472" y="134"/>
                    </a:lnTo>
                    <a:lnTo>
                      <a:pt x="472" y="136"/>
                    </a:lnTo>
                    <a:lnTo>
                      <a:pt x="472" y="137"/>
                    </a:lnTo>
                    <a:lnTo>
                      <a:pt x="472" y="138"/>
                    </a:lnTo>
                    <a:lnTo>
                      <a:pt x="472" y="140"/>
                    </a:lnTo>
                    <a:lnTo>
                      <a:pt x="472" y="141"/>
                    </a:lnTo>
                    <a:lnTo>
                      <a:pt x="472" y="142"/>
                    </a:lnTo>
                    <a:lnTo>
                      <a:pt x="474" y="142"/>
                    </a:lnTo>
                    <a:lnTo>
                      <a:pt x="474" y="144"/>
                    </a:lnTo>
                    <a:lnTo>
                      <a:pt x="472" y="144"/>
                    </a:lnTo>
                    <a:lnTo>
                      <a:pt x="474" y="144"/>
                    </a:lnTo>
                    <a:lnTo>
                      <a:pt x="474" y="145"/>
                    </a:lnTo>
                    <a:lnTo>
                      <a:pt x="472" y="145"/>
                    </a:lnTo>
                    <a:lnTo>
                      <a:pt x="474" y="146"/>
                    </a:lnTo>
                    <a:lnTo>
                      <a:pt x="474" y="147"/>
                    </a:lnTo>
                    <a:lnTo>
                      <a:pt x="472" y="147"/>
                    </a:lnTo>
                    <a:lnTo>
                      <a:pt x="472" y="149"/>
                    </a:lnTo>
                    <a:lnTo>
                      <a:pt x="472" y="150"/>
                    </a:lnTo>
                    <a:lnTo>
                      <a:pt x="472" y="151"/>
                    </a:lnTo>
                    <a:lnTo>
                      <a:pt x="474" y="151"/>
                    </a:lnTo>
                    <a:lnTo>
                      <a:pt x="475" y="151"/>
                    </a:lnTo>
                    <a:lnTo>
                      <a:pt x="475" y="153"/>
                    </a:lnTo>
                    <a:lnTo>
                      <a:pt x="476" y="153"/>
                    </a:lnTo>
                    <a:lnTo>
                      <a:pt x="476" y="154"/>
                    </a:lnTo>
                    <a:lnTo>
                      <a:pt x="476" y="155"/>
                    </a:lnTo>
                    <a:lnTo>
                      <a:pt x="478" y="155"/>
                    </a:lnTo>
                    <a:lnTo>
                      <a:pt x="479" y="155"/>
                    </a:lnTo>
                    <a:lnTo>
                      <a:pt x="480" y="155"/>
                    </a:lnTo>
                    <a:lnTo>
                      <a:pt x="481" y="155"/>
                    </a:lnTo>
                    <a:lnTo>
                      <a:pt x="483" y="155"/>
                    </a:lnTo>
                    <a:lnTo>
                      <a:pt x="484" y="155"/>
                    </a:lnTo>
                    <a:lnTo>
                      <a:pt x="484" y="154"/>
                    </a:lnTo>
                    <a:lnTo>
                      <a:pt x="485" y="154"/>
                    </a:lnTo>
                    <a:lnTo>
                      <a:pt x="487" y="154"/>
                    </a:lnTo>
                    <a:lnTo>
                      <a:pt x="487" y="155"/>
                    </a:lnTo>
                    <a:lnTo>
                      <a:pt x="488" y="155"/>
                    </a:lnTo>
                    <a:lnTo>
                      <a:pt x="488" y="157"/>
                    </a:lnTo>
                    <a:lnTo>
                      <a:pt x="489" y="157"/>
                    </a:lnTo>
                    <a:lnTo>
                      <a:pt x="489" y="158"/>
                    </a:lnTo>
                    <a:lnTo>
                      <a:pt x="491" y="158"/>
                    </a:lnTo>
                    <a:lnTo>
                      <a:pt x="491" y="159"/>
                    </a:lnTo>
                    <a:lnTo>
                      <a:pt x="489" y="159"/>
                    </a:lnTo>
                    <a:lnTo>
                      <a:pt x="489" y="161"/>
                    </a:lnTo>
                    <a:lnTo>
                      <a:pt x="489" y="162"/>
                    </a:lnTo>
                    <a:lnTo>
                      <a:pt x="489" y="163"/>
                    </a:lnTo>
                    <a:lnTo>
                      <a:pt x="491" y="165"/>
                    </a:lnTo>
                    <a:lnTo>
                      <a:pt x="492" y="165"/>
                    </a:lnTo>
                    <a:lnTo>
                      <a:pt x="493" y="165"/>
                    </a:lnTo>
                    <a:lnTo>
                      <a:pt x="495" y="165"/>
                    </a:lnTo>
                    <a:lnTo>
                      <a:pt x="495" y="166"/>
                    </a:lnTo>
                    <a:lnTo>
                      <a:pt x="496" y="166"/>
                    </a:lnTo>
                    <a:lnTo>
                      <a:pt x="496" y="167"/>
                    </a:lnTo>
                    <a:lnTo>
                      <a:pt x="497" y="167"/>
                    </a:lnTo>
                    <a:lnTo>
                      <a:pt x="498" y="167"/>
                    </a:lnTo>
                    <a:lnTo>
                      <a:pt x="498" y="168"/>
                    </a:lnTo>
                    <a:lnTo>
                      <a:pt x="500" y="168"/>
                    </a:lnTo>
                    <a:lnTo>
                      <a:pt x="500" y="170"/>
                    </a:lnTo>
                    <a:lnTo>
                      <a:pt x="500" y="171"/>
                    </a:lnTo>
                    <a:lnTo>
                      <a:pt x="500" y="172"/>
                    </a:lnTo>
                    <a:lnTo>
                      <a:pt x="501" y="172"/>
                    </a:lnTo>
                    <a:lnTo>
                      <a:pt x="502" y="172"/>
                    </a:lnTo>
                    <a:lnTo>
                      <a:pt x="504" y="172"/>
                    </a:lnTo>
                    <a:lnTo>
                      <a:pt x="505" y="172"/>
                    </a:lnTo>
                    <a:lnTo>
                      <a:pt x="506" y="172"/>
                    </a:lnTo>
                    <a:lnTo>
                      <a:pt x="508" y="172"/>
                    </a:lnTo>
                    <a:lnTo>
                      <a:pt x="509" y="172"/>
                    </a:lnTo>
                    <a:lnTo>
                      <a:pt x="509" y="174"/>
                    </a:lnTo>
                    <a:lnTo>
                      <a:pt x="510" y="174"/>
                    </a:lnTo>
                    <a:lnTo>
                      <a:pt x="510" y="175"/>
                    </a:lnTo>
                    <a:lnTo>
                      <a:pt x="512" y="175"/>
                    </a:lnTo>
                    <a:lnTo>
                      <a:pt x="512" y="176"/>
                    </a:lnTo>
                    <a:lnTo>
                      <a:pt x="513" y="176"/>
                    </a:lnTo>
                    <a:lnTo>
                      <a:pt x="513" y="178"/>
                    </a:lnTo>
                    <a:lnTo>
                      <a:pt x="513" y="179"/>
                    </a:lnTo>
                    <a:lnTo>
                      <a:pt x="513" y="180"/>
                    </a:lnTo>
                    <a:lnTo>
                      <a:pt x="512" y="180"/>
                    </a:lnTo>
                    <a:lnTo>
                      <a:pt x="512" y="182"/>
                    </a:lnTo>
                    <a:lnTo>
                      <a:pt x="510" y="182"/>
                    </a:lnTo>
                    <a:lnTo>
                      <a:pt x="509" y="182"/>
                    </a:lnTo>
                    <a:lnTo>
                      <a:pt x="508" y="183"/>
                    </a:lnTo>
                    <a:lnTo>
                      <a:pt x="509" y="183"/>
                    </a:lnTo>
                    <a:lnTo>
                      <a:pt x="509" y="184"/>
                    </a:lnTo>
                    <a:lnTo>
                      <a:pt x="509" y="185"/>
                    </a:lnTo>
                    <a:lnTo>
                      <a:pt x="510" y="185"/>
                    </a:lnTo>
                    <a:lnTo>
                      <a:pt x="509" y="185"/>
                    </a:lnTo>
                    <a:lnTo>
                      <a:pt x="509" y="187"/>
                    </a:lnTo>
                    <a:lnTo>
                      <a:pt x="508" y="188"/>
                    </a:lnTo>
                    <a:lnTo>
                      <a:pt x="508" y="189"/>
                    </a:lnTo>
                    <a:lnTo>
                      <a:pt x="506" y="189"/>
                    </a:lnTo>
                    <a:lnTo>
                      <a:pt x="508" y="189"/>
                    </a:lnTo>
                    <a:lnTo>
                      <a:pt x="508" y="191"/>
                    </a:lnTo>
                    <a:lnTo>
                      <a:pt x="509" y="191"/>
                    </a:lnTo>
                    <a:lnTo>
                      <a:pt x="509" y="192"/>
                    </a:lnTo>
                    <a:lnTo>
                      <a:pt x="510" y="192"/>
                    </a:lnTo>
                    <a:lnTo>
                      <a:pt x="512" y="192"/>
                    </a:lnTo>
                    <a:lnTo>
                      <a:pt x="513" y="192"/>
                    </a:lnTo>
                    <a:lnTo>
                      <a:pt x="513" y="193"/>
                    </a:lnTo>
                    <a:lnTo>
                      <a:pt x="514" y="193"/>
                    </a:lnTo>
                    <a:lnTo>
                      <a:pt x="514" y="195"/>
                    </a:lnTo>
                    <a:lnTo>
                      <a:pt x="514" y="196"/>
                    </a:lnTo>
                    <a:lnTo>
                      <a:pt x="515" y="196"/>
                    </a:lnTo>
                    <a:lnTo>
                      <a:pt x="517" y="196"/>
                    </a:lnTo>
                    <a:lnTo>
                      <a:pt x="518" y="196"/>
                    </a:lnTo>
                    <a:lnTo>
                      <a:pt x="517" y="197"/>
                    </a:lnTo>
                    <a:lnTo>
                      <a:pt x="515" y="197"/>
                    </a:lnTo>
                    <a:lnTo>
                      <a:pt x="515" y="199"/>
                    </a:lnTo>
                    <a:lnTo>
                      <a:pt x="514" y="199"/>
                    </a:lnTo>
                    <a:lnTo>
                      <a:pt x="514" y="200"/>
                    </a:lnTo>
                    <a:lnTo>
                      <a:pt x="513" y="200"/>
                    </a:lnTo>
                    <a:lnTo>
                      <a:pt x="513" y="201"/>
                    </a:lnTo>
                    <a:lnTo>
                      <a:pt x="512" y="201"/>
                    </a:lnTo>
                    <a:lnTo>
                      <a:pt x="510" y="201"/>
                    </a:lnTo>
                    <a:lnTo>
                      <a:pt x="510" y="202"/>
                    </a:lnTo>
                    <a:lnTo>
                      <a:pt x="509" y="202"/>
                    </a:lnTo>
                    <a:lnTo>
                      <a:pt x="509" y="204"/>
                    </a:lnTo>
                    <a:lnTo>
                      <a:pt x="508" y="204"/>
                    </a:lnTo>
                    <a:lnTo>
                      <a:pt x="508" y="205"/>
                    </a:lnTo>
                    <a:lnTo>
                      <a:pt x="506" y="205"/>
                    </a:lnTo>
                    <a:lnTo>
                      <a:pt x="505" y="205"/>
                    </a:lnTo>
                    <a:lnTo>
                      <a:pt x="505" y="206"/>
                    </a:lnTo>
                    <a:lnTo>
                      <a:pt x="505" y="208"/>
                    </a:lnTo>
                    <a:lnTo>
                      <a:pt x="504" y="208"/>
                    </a:lnTo>
                    <a:lnTo>
                      <a:pt x="502" y="209"/>
                    </a:lnTo>
                    <a:lnTo>
                      <a:pt x="498" y="212"/>
                    </a:lnTo>
                    <a:lnTo>
                      <a:pt x="493" y="214"/>
                    </a:lnTo>
                    <a:lnTo>
                      <a:pt x="492" y="216"/>
                    </a:lnTo>
                    <a:lnTo>
                      <a:pt x="489" y="217"/>
                    </a:lnTo>
                    <a:lnTo>
                      <a:pt x="487" y="219"/>
                    </a:lnTo>
                    <a:lnTo>
                      <a:pt x="484" y="222"/>
                    </a:lnTo>
                    <a:lnTo>
                      <a:pt x="480" y="226"/>
                    </a:lnTo>
                    <a:lnTo>
                      <a:pt x="479" y="227"/>
                    </a:lnTo>
                    <a:lnTo>
                      <a:pt x="478" y="229"/>
                    </a:lnTo>
                    <a:lnTo>
                      <a:pt x="475" y="231"/>
                    </a:lnTo>
                    <a:lnTo>
                      <a:pt x="474" y="233"/>
                    </a:lnTo>
                    <a:lnTo>
                      <a:pt x="471" y="235"/>
                    </a:lnTo>
                    <a:lnTo>
                      <a:pt x="470" y="238"/>
                    </a:lnTo>
                    <a:lnTo>
                      <a:pt x="459" y="256"/>
                    </a:lnTo>
                    <a:lnTo>
                      <a:pt x="454" y="264"/>
                    </a:lnTo>
                    <a:lnTo>
                      <a:pt x="453" y="269"/>
                    </a:lnTo>
                    <a:lnTo>
                      <a:pt x="449" y="276"/>
                    </a:lnTo>
                    <a:lnTo>
                      <a:pt x="447" y="278"/>
                    </a:lnTo>
                    <a:lnTo>
                      <a:pt x="446" y="281"/>
                    </a:lnTo>
                    <a:lnTo>
                      <a:pt x="446" y="282"/>
                    </a:lnTo>
                    <a:lnTo>
                      <a:pt x="445" y="282"/>
                    </a:lnTo>
                    <a:lnTo>
                      <a:pt x="445" y="284"/>
                    </a:lnTo>
                    <a:lnTo>
                      <a:pt x="445" y="285"/>
                    </a:lnTo>
                    <a:lnTo>
                      <a:pt x="445" y="286"/>
                    </a:lnTo>
                    <a:lnTo>
                      <a:pt x="443" y="286"/>
                    </a:lnTo>
                    <a:lnTo>
                      <a:pt x="443" y="288"/>
                    </a:lnTo>
                    <a:lnTo>
                      <a:pt x="445" y="288"/>
                    </a:lnTo>
                    <a:lnTo>
                      <a:pt x="443" y="288"/>
                    </a:lnTo>
                    <a:lnTo>
                      <a:pt x="443" y="289"/>
                    </a:lnTo>
                    <a:lnTo>
                      <a:pt x="442" y="289"/>
                    </a:lnTo>
                    <a:lnTo>
                      <a:pt x="442" y="290"/>
                    </a:lnTo>
                    <a:lnTo>
                      <a:pt x="441" y="290"/>
                    </a:lnTo>
                    <a:lnTo>
                      <a:pt x="441" y="291"/>
                    </a:lnTo>
                    <a:lnTo>
                      <a:pt x="440" y="293"/>
                    </a:lnTo>
                    <a:lnTo>
                      <a:pt x="440" y="294"/>
                    </a:lnTo>
                    <a:lnTo>
                      <a:pt x="441" y="294"/>
                    </a:lnTo>
                    <a:lnTo>
                      <a:pt x="441" y="295"/>
                    </a:lnTo>
                    <a:lnTo>
                      <a:pt x="441" y="297"/>
                    </a:lnTo>
                    <a:lnTo>
                      <a:pt x="440" y="297"/>
                    </a:lnTo>
                    <a:lnTo>
                      <a:pt x="440" y="298"/>
                    </a:lnTo>
                    <a:lnTo>
                      <a:pt x="441" y="298"/>
                    </a:lnTo>
                    <a:lnTo>
                      <a:pt x="441" y="299"/>
                    </a:lnTo>
                    <a:lnTo>
                      <a:pt x="441" y="301"/>
                    </a:lnTo>
                    <a:lnTo>
                      <a:pt x="442" y="301"/>
                    </a:lnTo>
                    <a:lnTo>
                      <a:pt x="442" y="302"/>
                    </a:lnTo>
                    <a:lnTo>
                      <a:pt x="443" y="302"/>
                    </a:lnTo>
                    <a:lnTo>
                      <a:pt x="445" y="302"/>
                    </a:lnTo>
                    <a:lnTo>
                      <a:pt x="446" y="302"/>
                    </a:lnTo>
                    <a:lnTo>
                      <a:pt x="446" y="303"/>
                    </a:lnTo>
                    <a:lnTo>
                      <a:pt x="447" y="303"/>
                    </a:lnTo>
                    <a:lnTo>
                      <a:pt x="449" y="303"/>
                    </a:lnTo>
                    <a:lnTo>
                      <a:pt x="449" y="305"/>
                    </a:lnTo>
                    <a:lnTo>
                      <a:pt x="450" y="305"/>
                    </a:lnTo>
                    <a:lnTo>
                      <a:pt x="450" y="306"/>
                    </a:lnTo>
                    <a:lnTo>
                      <a:pt x="450" y="307"/>
                    </a:lnTo>
                    <a:lnTo>
                      <a:pt x="451" y="307"/>
                    </a:lnTo>
                    <a:lnTo>
                      <a:pt x="451" y="309"/>
                    </a:lnTo>
                    <a:lnTo>
                      <a:pt x="453" y="309"/>
                    </a:lnTo>
                    <a:lnTo>
                      <a:pt x="453" y="310"/>
                    </a:lnTo>
                    <a:lnTo>
                      <a:pt x="454" y="311"/>
                    </a:lnTo>
                    <a:lnTo>
                      <a:pt x="455" y="311"/>
                    </a:lnTo>
                    <a:lnTo>
                      <a:pt x="457" y="311"/>
                    </a:lnTo>
                    <a:lnTo>
                      <a:pt x="458" y="311"/>
                    </a:lnTo>
                    <a:lnTo>
                      <a:pt x="459" y="311"/>
                    </a:lnTo>
                    <a:lnTo>
                      <a:pt x="460" y="311"/>
                    </a:lnTo>
                    <a:lnTo>
                      <a:pt x="462" y="312"/>
                    </a:lnTo>
                    <a:lnTo>
                      <a:pt x="462" y="314"/>
                    </a:lnTo>
                    <a:lnTo>
                      <a:pt x="462" y="315"/>
                    </a:lnTo>
                    <a:lnTo>
                      <a:pt x="462" y="316"/>
                    </a:lnTo>
                    <a:lnTo>
                      <a:pt x="463" y="316"/>
                    </a:lnTo>
                    <a:lnTo>
                      <a:pt x="464" y="318"/>
                    </a:lnTo>
                    <a:lnTo>
                      <a:pt x="463" y="318"/>
                    </a:lnTo>
                    <a:lnTo>
                      <a:pt x="463" y="319"/>
                    </a:lnTo>
                    <a:lnTo>
                      <a:pt x="463" y="320"/>
                    </a:lnTo>
                    <a:lnTo>
                      <a:pt x="464" y="320"/>
                    </a:lnTo>
                    <a:lnTo>
                      <a:pt x="464" y="322"/>
                    </a:lnTo>
                    <a:lnTo>
                      <a:pt x="466" y="322"/>
                    </a:lnTo>
                    <a:lnTo>
                      <a:pt x="466" y="323"/>
                    </a:lnTo>
                    <a:lnTo>
                      <a:pt x="466" y="324"/>
                    </a:lnTo>
                    <a:lnTo>
                      <a:pt x="464" y="324"/>
                    </a:lnTo>
                    <a:lnTo>
                      <a:pt x="466" y="324"/>
                    </a:lnTo>
                    <a:lnTo>
                      <a:pt x="464" y="324"/>
                    </a:lnTo>
                    <a:lnTo>
                      <a:pt x="464" y="326"/>
                    </a:lnTo>
                    <a:lnTo>
                      <a:pt x="464" y="327"/>
                    </a:lnTo>
                    <a:lnTo>
                      <a:pt x="466" y="327"/>
                    </a:lnTo>
                    <a:lnTo>
                      <a:pt x="466" y="328"/>
                    </a:lnTo>
                    <a:lnTo>
                      <a:pt x="466" y="329"/>
                    </a:lnTo>
                    <a:lnTo>
                      <a:pt x="466" y="331"/>
                    </a:lnTo>
                    <a:lnTo>
                      <a:pt x="464" y="331"/>
                    </a:lnTo>
                    <a:lnTo>
                      <a:pt x="463" y="331"/>
                    </a:lnTo>
                    <a:lnTo>
                      <a:pt x="462" y="331"/>
                    </a:lnTo>
                    <a:lnTo>
                      <a:pt x="462" y="332"/>
                    </a:lnTo>
                    <a:lnTo>
                      <a:pt x="460" y="332"/>
                    </a:lnTo>
                    <a:lnTo>
                      <a:pt x="459" y="332"/>
                    </a:lnTo>
                    <a:lnTo>
                      <a:pt x="458" y="332"/>
                    </a:lnTo>
                    <a:lnTo>
                      <a:pt x="458" y="333"/>
                    </a:lnTo>
                    <a:lnTo>
                      <a:pt x="457" y="333"/>
                    </a:lnTo>
                    <a:lnTo>
                      <a:pt x="455" y="333"/>
                    </a:lnTo>
                    <a:lnTo>
                      <a:pt x="454" y="333"/>
                    </a:lnTo>
                    <a:lnTo>
                      <a:pt x="454" y="332"/>
                    </a:lnTo>
                    <a:lnTo>
                      <a:pt x="453" y="332"/>
                    </a:lnTo>
                    <a:lnTo>
                      <a:pt x="453" y="331"/>
                    </a:lnTo>
                    <a:lnTo>
                      <a:pt x="453" y="329"/>
                    </a:lnTo>
                    <a:lnTo>
                      <a:pt x="451" y="329"/>
                    </a:lnTo>
                    <a:lnTo>
                      <a:pt x="450" y="329"/>
                    </a:lnTo>
                    <a:lnTo>
                      <a:pt x="449" y="329"/>
                    </a:lnTo>
                    <a:lnTo>
                      <a:pt x="449" y="331"/>
                    </a:lnTo>
                    <a:lnTo>
                      <a:pt x="447" y="331"/>
                    </a:lnTo>
                    <a:lnTo>
                      <a:pt x="446" y="331"/>
                    </a:lnTo>
                    <a:lnTo>
                      <a:pt x="445" y="331"/>
                    </a:lnTo>
                    <a:lnTo>
                      <a:pt x="443" y="331"/>
                    </a:lnTo>
                    <a:lnTo>
                      <a:pt x="442" y="331"/>
                    </a:lnTo>
                    <a:lnTo>
                      <a:pt x="442" y="332"/>
                    </a:lnTo>
                    <a:lnTo>
                      <a:pt x="443" y="333"/>
                    </a:lnTo>
                    <a:lnTo>
                      <a:pt x="445" y="335"/>
                    </a:lnTo>
                    <a:lnTo>
                      <a:pt x="446" y="336"/>
                    </a:lnTo>
                    <a:lnTo>
                      <a:pt x="447" y="337"/>
                    </a:lnTo>
                    <a:lnTo>
                      <a:pt x="449" y="337"/>
                    </a:lnTo>
                    <a:lnTo>
                      <a:pt x="449" y="339"/>
                    </a:lnTo>
                    <a:lnTo>
                      <a:pt x="450" y="339"/>
                    </a:lnTo>
                    <a:lnTo>
                      <a:pt x="451" y="339"/>
                    </a:lnTo>
                    <a:lnTo>
                      <a:pt x="451" y="340"/>
                    </a:lnTo>
                    <a:lnTo>
                      <a:pt x="450" y="340"/>
                    </a:lnTo>
                    <a:lnTo>
                      <a:pt x="450" y="341"/>
                    </a:lnTo>
                    <a:lnTo>
                      <a:pt x="450" y="343"/>
                    </a:lnTo>
                    <a:lnTo>
                      <a:pt x="449" y="343"/>
                    </a:lnTo>
                    <a:lnTo>
                      <a:pt x="447" y="344"/>
                    </a:lnTo>
                    <a:lnTo>
                      <a:pt x="446" y="344"/>
                    </a:lnTo>
                    <a:lnTo>
                      <a:pt x="445" y="344"/>
                    </a:lnTo>
                    <a:lnTo>
                      <a:pt x="443" y="343"/>
                    </a:lnTo>
                    <a:lnTo>
                      <a:pt x="442" y="343"/>
                    </a:lnTo>
                    <a:lnTo>
                      <a:pt x="441" y="343"/>
                    </a:lnTo>
                    <a:lnTo>
                      <a:pt x="441" y="341"/>
                    </a:lnTo>
                    <a:lnTo>
                      <a:pt x="440" y="341"/>
                    </a:lnTo>
                    <a:lnTo>
                      <a:pt x="438" y="341"/>
                    </a:lnTo>
                    <a:lnTo>
                      <a:pt x="438" y="343"/>
                    </a:lnTo>
                    <a:lnTo>
                      <a:pt x="438" y="344"/>
                    </a:lnTo>
                    <a:lnTo>
                      <a:pt x="438" y="345"/>
                    </a:lnTo>
                    <a:lnTo>
                      <a:pt x="437" y="346"/>
                    </a:lnTo>
                    <a:lnTo>
                      <a:pt x="437" y="348"/>
                    </a:lnTo>
                    <a:lnTo>
                      <a:pt x="436" y="348"/>
                    </a:lnTo>
                    <a:lnTo>
                      <a:pt x="434" y="348"/>
                    </a:lnTo>
                    <a:lnTo>
                      <a:pt x="434" y="346"/>
                    </a:lnTo>
                    <a:lnTo>
                      <a:pt x="433" y="345"/>
                    </a:lnTo>
                    <a:lnTo>
                      <a:pt x="432" y="344"/>
                    </a:lnTo>
                    <a:lnTo>
                      <a:pt x="430" y="344"/>
                    </a:lnTo>
                    <a:lnTo>
                      <a:pt x="430" y="345"/>
                    </a:lnTo>
                    <a:lnTo>
                      <a:pt x="429" y="345"/>
                    </a:lnTo>
                    <a:lnTo>
                      <a:pt x="429" y="346"/>
                    </a:lnTo>
                    <a:lnTo>
                      <a:pt x="429" y="348"/>
                    </a:lnTo>
                    <a:lnTo>
                      <a:pt x="429" y="349"/>
                    </a:lnTo>
                    <a:lnTo>
                      <a:pt x="428" y="349"/>
                    </a:lnTo>
                    <a:lnTo>
                      <a:pt x="428" y="348"/>
                    </a:lnTo>
                    <a:lnTo>
                      <a:pt x="428" y="349"/>
                    </a:lnTo>
                    <a:lnTo>
                      <a:pt x="426" y="349"/>
                    </a:lnTo>
                    <a:lnTo>
                      <a:pt x="426" y="350"/>
                    </a:lnTo>
                    <a:lnTo>
                      <a:pt x="426" y="352"/>
                    </a:lnTo>
                    <a:lnTo>
                      <a:pt x="425" y="353"/>
                    </a:lnTo>
                    <a:lnTo>
                      <a:pt x="424" y="353"/>
                    </a:lnTo>
                    <a:lnTo>
                      <a:pt x="423" y="353"/>
                    </a:lnTo>
                    <a:lnTo>
                      <a:pt x="423" y="352"/>
                    </a:lnTo>
                    <a:lnTo>
                      <a:pt x="423" y="353"/>
                    </a:lnTo>
                    <a:lnTo>
                      <a:pt x="421" y="353"/>
                    </a:lnTo>
                    <a:lnTo>
                      <a:pt x="421" y="354"/>
                    </a:lnTo>
                    <a:lnTo>
                      <a:pt x="421" y="356"/>
                    </a:lnTo>
                    <a:lnTo>
                      <a:pt x="421" y="357"/>
                    </a:lnTo>
                    <a:lnTo>
                      <a:pt x="420" y="357"/>
                    </a:lnTo>
                    <a:lnTo>
                      <a:pt x="420" y="358"/>
                    </a:lnTo>
                    <a:lnTo>
                      <a:pt x="421" y="358"/>
                    </a:lnTo>
                    <a:lnTo>
                      <a:pt x="421" y="360"/>
                    </a:lnTo>
                    <a:lnTo>
                      <a:pt x="421" y="361"/>
                    </a:lnTo>
                    <a:lnTo>
                      <a:pt x="423" y="361"/>
                    </a:lnTo>
                    <a:lnTo>
                      <a:pt x="423" y="362"/>
                    </a:lnTo>
                    <a:lnTo>
                      <a:pt x="424" y="363"/>
                    </a:lnTo>
                    <a:lnTo>
                      <a:pt x="423" y="365"/>
                    </a:lnTo>
                    <a:lnTo>
                      <a:pt x="423" y="366"/>
                    </a:lnTo>
                    <a:lnTo>
                      <a:pt x="423" y="367"/>
                    </a:lnTo>
                    <a:lnTo>
                      <a:pt x="424" y="367"/>
                    </a:lnTo>
                    <a:lnTo>
                      <a:pt x="424" y="369"/>
                    </a:lnTo>
                    <a:lnTo>
                      <a:pt x="424" y="370"/>
                    </a:lnTo>
                    <a:lnTo>
                      <a:pt x="423" y="370"/>
                    </a:lnTo>
                    <a:lnTo>
                      <a:pt x="423" y="371"/>
                    </a:lnTo>
                    <a:lnTo>
                      <a:pt x="424" y="371"/>
                    </a:lnTo>
                    <a:lnTo>
                      <a:pt x="424" y="373"/>
                    </a:lnTo>
                    <a:lnTo>
                      <a:pt x="424" y="374"/>
                    </a:lnTo>
                    <a:lnTo>
                      <a:pt x="424" y="375"/>
                    </a:lnTo>
                    <a:lnTo>
                      <a:pt x="425" y="375"/>
                    </a:lnTo>
                    <a:lnTo>
                      <a:pt x="424" y="377"/>
                    </a:lnTo>
                    <a:lnTo>
                      <a:pt x="423" y="377"/>
                    </a:lnTo>
                    <a:lnTo>
                      <a:pt x="421" y="377"/>
                    </a:lnTo>
                    <a:lnTo>
                      <a:pt x="421" y="378"/>
                    </a:lnTo>
                    <a:lnTo>
                      <a:pt x="421" y="379"/>
                    </a:lnTo>
                    <a:lnTo>
                      <a:pt x="423" y="379"/>
                    </a:lnTo>
                    <a:lnTo>
                      <a:pt x="423" y="380"/>
                    </a:lnTo>
                    <a:lnTo>
                      <a:pt x="423" y="382"/>
                    </a:lnTo>
                    <a:lnTo>
                      <a:pt x="424" y="382"/>
                    </a:lnTo>
                    <a:lnTo>
                      <a:pt x="425" y="383"/>
                    </a:lnTo>
                    <a:lnTo>
                      <a:pt x="425" y="384"/>
                    </a:lnTo>
                    <a:lnTo>
                      <a:pt x="425" y="386"/>
                    </a:lnTo>
                    <a:lnTo>
                      <a:pt x="425" y="387"/>
                    </a:lnTo>
                    <a:lnTo>
                      <a:pt x="425" y="388"/>
                    </a:lnTo>
                    <a:lnTo>
                      <a:pt x="425" y="390"/>
                    </a:lnTo>
                    <a:lnTo>
                      <a:pt x="424" y="390"/>
                    </a:lnTo>
                    <a:lnTo>
                      <a:pt x="425" y="390"/>
                    </a:lnTo>
                    <a:lnTo>
                      <a:pt x="425" y="391"/>
                    </a:lnTo>
                    <a:lnTo>
                      <a:pt x="424" y="391"/>
                    </a:lnTo>
                    <a:lnTo>
                      <a:pt x="425" y="392"/>
                    </a:lnTo>
                    <a:lnTo>
                      <a:pt x="426" y="392"/>
                    </a:lnTo>
                    <a:lnTo>
                      <a:pt x="426" y="394"/>
                    </a:lnTo>
                    <a:lnTo>
                      <a:pt x="428" y="394"/>
                    </a:lnTo>
                    <a:lnTo>
                      <a:pt x="428" y="395"/>
                    </a:lnTo>
                    <a:lnTo>
                      <a:pt x="428" y="396"/>
                    </a:lnTo>
                    <a:lnTo>
                      <a:pt x="428" y="398"/>
                    </a:lnTo>
                    <a:lnTo>
                      <a:pt x="428" y="399"/>
                    </a:lnTo>
                    <a:lnTo>
                      <a:pt x="428" y="400"/>
                    </a:lnTo>
                    <a:lnTo>
                      <a:pt x="428" y="401"/>
                    </a:lnTo>
                    <a:lnTo>
                      <a:pt x="428" y="403"/>
                    </a:lnTo>
                    <a:lnTo>
                      <a:pt x="426" y="405"/>
                    </a:lnTo>
                    <a:lnTo>
                      <a:pt x="426" y="408"/>
                    </a:lnTo>
                    <a:lnTo>
                      <a:pt x="426" y="409"/>
                    </a:lnTo>
                    <a:lnTo>
                      <a:pt x="426" y="412"/>
                    </a:lnTo>
                    <a:lnTo>
                      <a:pt x="425" y="417"/>
                    </a:lnTo>
                    <a:lnTo>
                      <a:pt x="424" y="417"/>
                    </a:lnTo>
                    <a:lnTo>
                      <a:pt x="424" y="418"/>
                    </a:lnTo>
                    <a:lnTo>
                      <a:pt x="423" y="418"/>
                    </a:lnTo>
                    <a:lnTo>
                      <a:pt x="420" y="418"/>
                    </a:lnTo>
                    <a:lnTo>
                      <a:pt x="419" y="418"/>
                    </a:lnTo>
                    <a:lnTo>
                      <a:pt x="416" y="418"/>
                    </a:lnTo>
                    <a:lnTo>
                      <a:pt x="412" y="418"/>
                    </a:lnTo>
                    <a:lnTo>
                      <a:pt x="409" y="418"/>
                    </a:lnTo>
                    <a:lnTo>
                      <a:pt x="404" y="418"/>
                    </a:lnTo>
                    <a:lnTo>
                      <a:pt x="398" y="418"/>
                    </a:lnTo>
                    <a:lnTo>
                      <a:pt x="395" y="418"/>
                    </a:lnTo>
                    <a:lnTo>
                      <a:pt x="390" y="418"/>
                    </a:lnTo>
                    <a:lnTo>
                      <a:pt x="385" y="418"/>
                    </a:lnTo>
                    <a:lnTo>
                      <a:pt x="382" y="418"/>
                    </a:lnTo>
                    <a:lnTo>
                      <a:pt x="379" y="418"/>
                    </a:lnTo>
                    <a:lnTo>
                      <a:pt x="375" y="418"/>
                    </a:lnTo>
                    <a:lnTo>
                      <a:pt x="366" y="417"/>
                    </a:lnTo>
                    <a:lnTo>
                      <a:pt x="362" y="417"/>
                    </a:lnTo>
                    <a:lnTo>
                      <a:pt x="358" y="417"/>
                    </a:lnTo>
                    <a:lnTo>
                      <a:pt x="344" y="417"/>
                    </a:lnTo>
                    <a:lnTo>
                      <a:pt x="340" y="417"/>
                    </a:lnTo>
                    <a:lnTo>
                      <a:pt x="336" y="417"/>
                    </a:lnTo>
                    <a:lnTo>
                      <a:pt x="328" y="417"/>
                    </a:lnTo>
                    <a:lnTo>
                      <a:pt x="327" y="417"/>
                    </a:lnTo>
                    <a:lnTo>
                      <a:pt x="323" y="417"/>
                    </a:lnTo>
                    <a:lnTo>
                      <a:pt x="323" y="418"/>
                    </a:lnTo>
                    <a:lnTo>
                      <a:pt x="322" y="418"/>
                    </a:lnTo>
                    <a:lnTo>
                      <a:pt x="322" y="420"/>
                    </a:lnTo>
                    <a:lnTo>
                      <a:pt x="320" y="421"/>
                    </a:lnTo>
                    <a:lnTo>
                      <a:pt x="320" y="422"/>
                    </a:lnTo>
                    <a:lnTo>
                      <a:pt x="319" y="424"/>
                    </a:lnTo>
                    <a:lnTo>
                      <a:pt x="319" y="425"/>
                    </a:lnTo>
                    <a:lnTo>
                      <a:pt x="318" y="426"/>
                    </a:lnTo>
                    <a:lnTo>
                      <a:pt x="318" y="428"/>
                    </a:lnTo>
                    <a:lnTo>
                      <a:pt x="316" y="429"/>
                    </a:lnTo>
                    <a:lnTo>
                      <a:pt x="315" y="430"/>
                    </a:lnTo>
                    <a:lnTo>
                      <a:pt x="314" y="432"/>
                    </a:lnTo>
                    <a:lnTo>
                      <a:pt x="313" y="432"/>
                    </a:lnTo>
                    <a:lnTo>
                      <a:pt x="311" y="432"/>
                    </a:lnTo>
                    <a:lnTo>
                      <a:pt x="310" y="432"/>
                    </a:lnTo>
                    <a:lnTo>
                      <a:pt x="309" y="433"/>
                    </a:lnTo>
                    <a:lnTo>
                      <a:pt x="307" y="433"/>
                    </a:lnTo>
                    <a:lnTo>
                      <a:pt x="306" y="433"/>
                    </a:lnTo>
                    <a:lnTo>
                      <a:pt x="303" y="432"/>
                    </a:lnTo>
                    <a:lnTo>
                      <a:pt x="302" y="432"/>
                    </a:lnTo>
                    <a:lnTo>
                      <a:pt x="299" y="432"/>
                    </a:lnTo>
                    <a:lnTo>
                      <a:pt x="296" y="432"/>
                    </a:lnTo>
                    <a:lnTo>
                      <a:pt x="294" y="430"/>
                    </a:lnTo>
                    <a:lnTo>
                      <a:pt x="293" y="429"/>
                    </a:lnTo>
                    <a:lnTo>
                      <a:pt x="292" y="422"/>
                    </a:lnTo>
                    <a:lnTo>
                      <a:pt x="290" y="421"/>
                    </a:lnTo>
                    <a:lnTo>
                      <a:pt x="288" y="421"/>
                    </a:lnTo>
                    <a:lnTo>
                      <a:pt x="285" y="421"/>
                    </a:lnTo>
                    <a:lnTo>
                      <a:pt x="284" y="421"/>
                    </a:lnTo>
                    <a:lnTo>
                      <a:pt x="276" y="422"/>
                    </a:lnTo>
                    <a:lnTo>
                      <a:pt x="268" y="424"/>
                    </a:lnTo>
                    <a:lnTo>
                      <a:pt x="263" y="425"/>
                    </a:lnTo>
                    <a:lnTo>
                      <a:pt x="259" y="425"/>
                    </a:lnTo>
                    <a:lnTo>
                      <a:pt x="244" y="428"/>
                    </a:lnTo>
                    <a:lnTo>
                      <a:pt x="241" y="428"/>
                    </a:lnTo>
                    <a:lnTo>
                      <a:pt x="230" y="429"/>
                    </a:lnTo>
                    <a:lnTo>
                      <a:pt x="212" y="432"/>
                    </a:lnTo>
                    <a:lnTo>
                      <a:pt x="208" y="432"/>
                    </a:lnTo>
                    <a:lnTo>
                      <a:pt x="204" y="432"/>
                    </a:lnTo>
                    <a:lnTo>
                      <a:pt x="199" y="433"/>
                    </a:lnTo>
                    <a:lnTo>
                      <a:pt x="191" y="433"/>
                    </a:lnTo>
                    <a:lnTo>
                      <a:pt x="186" y="434"/>
                    </a:lnTo>
                    <a:lnTo>
                      <a:pt x="179" y="435"/>
                    </a:lnTo>
                    <a:lnTo>
                      <a:pt x="178" y="435"/>
                    </a:lnTo>
                    <a:lnTo>
                      <a:pt x="171" y="438"/>
                    </a:lnTo>
                    <a:lnTo>
                      <a:pt x="169" y="438"/>
                    </a:lnTo>
                    <a:lnTo>
                      <a:pt x="162" y="441"/>
                    </a:lnTo>
                    <a:lnTo>
                      <a:pt x="159" y="441"/>
                    </a:lnTo>
                    <a:lnTo>
                      <a:pt x="157" y="442"/>
                    </a:lnTo>
                    <a:lnTo>
                      <a:pt x="154" y="442"/>
                    </a:lnTo>
                    <a:lnTo>
                      <a:pt x="154" y="443"/>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24" name="Freeform 51">
                <a:extLst>
                  <a:ext uri="{FF2B5EF4-FFF2-40B4-BE49-F238E27FC236}">
                    <a16:creationId xmlns:a16="http://schemas.microsoft.com/office/drawing/2014/main" id="{47778C72-06D1-BE09-4537-4BE70B47A839}"/>
                  </a:ext>
                </a:extLst>
              </p:cNvPr>
              <p:cNvSpPr>
                <a:spLocks/>
              </p:cNvSpPr>
              <p:nvPr/>
            </p:nvSpPr>
            <p:spPr bwMode="auto">
              <a:xfrm>
                <a:off x="2839" y="473"/>
                <a:ext cx="521" cy="484"/>
              </a:xfrm>
              <a:custGeom>
                <a:avLst/>
                <a:gdLst>
                  <a:gd name="T0" fmla="*/ 146 w 521"/>
                  <a:gd name="T1" fmla="*/ 462 h 484"/>
                  <a:gd name="T2" fmla="*/ 112 w 521"/>
                  <a:gd name="T3" fmla="*/ 476 h 484"/>
                  <a:gd name="T4" fmla="*/ 102 w 521"/>
                  <a:gd name="T5" fmla="*/ 480 h 484"/>
                  <a:gd name="T6" fmla="*/ 87 w 521"/>
                  <a:gd name="T7" fmla="*/ 483 h 484"/>
                  <a:gd name="T8" fmla="*/ 74 w 521"/>
                  <a:gd name="T9" fmla="*/ 481 h 484"/>
                  <a:gd name="T10" fmla="*/ 64 w 521"/>
                  <a:gd name="T11" fmla="*/ 472 h 484"/>
                  <a:gd name="T12" fmla="*/ 53 w 521"/>
                  <a:gd name="T13" fmla="*/ 460 h 484"/>
                  <a:gd name="T14" fmla="*/ 53 w 521"/>
                  <a:gd name="T15" fmla="*/ 443 h 484"/>
                  <a:gd name="T16" fmla="*/ 63 w 521"/>
                  <a:gd name="T17" fmla="*/ 429 h 484"/>
                  <a:gd name="T18" fmla="*/ 74 w 521"/>
                  <a:gd name="T19" fmla="*/ 416 h 484"/>
                  <a:gd name="T20" fmla="*/ 64 w 521"/>
                  <a:gd name="T21" fmla="*/ 400 h 484"/>
                  <a:gd name="T22" fmla="*/ 63 w 521"/>
                  <a:gd name="T23" fmla="*/ 384 h 484"/>
                  <a:gd name="T24" fmla="*/ 66 w 521"/>
                  <a:gd name="T25" fmla="*/ 367 h 484"/>
                  <a:gd name="T26" fmla="*/ 57 w 521"/>
                  <a:gd name="T27" fmla="*/ 353 h 484"/>
                  <a:gd name="T28" fmla="*/ 52 w 521"/>
                  <a:gd name="T29" fmla="*/ 335 h 484"/>
                  <a:gd name="T30" fmla="*/ 51 w 521"/>
                  <a:gd name="T31" fmla="*/ 319 h 484"/>
                  <a:gd name="T32" fmla="*/ 52 w 521"/>
                  <a:gd name="T33" fmla="*/ 303 h 484"/>
                  <a:gd name="T34" fmla="*/ 52 w 521"/>
                  <a:gd name="T35" fmla="*/ 286 h 484"/>
                  <a:gd name="T36" fmla="*/ 64 w 521"/>
                  <a:gd name="T37" fmla="*/ 274 h 484"/>
                  <a:gd name="T38" fmla="*/ 49 w 521"/>
                  <a:gd name="T39" fmla="*/ 261 h 484"/>
                  <a:gd name="T40" fmla="*/ 34 w 521"/>
                  <a:gd name="T41" fmla="*/ 252 h 484"/>
                  <a:gd name="T42" fmla="*/ 34 w 521"/>
                  <a:gd name="T43" fmla="*/ 235 h 484"/>
                  <a:gd name="T44" fmla="*/ 42 w 521"/>
                  <a:gd name="T45" fmla="*/ 221 h 484"/>
                  <a:gd name="T46" fmla="*/ 57 w 521"/>
                  <a:gd name="T47" fmla="*/ 216 h 484"/>
                  <a:gd name="T48" fmla="*/ 44 w 521"/>
                  <a:gd name="T49" fmla="*/ 208 h 484"/>
                  <a:gd name="T50" fmla="*/ 28 w 521"/>
                  <a:gd name="T51" fmla="*/ 201 h 484"/>
                  <a:gd name="T52" fmla="*/ 22 w 521"/>
                  <a:gd name="T53" fmla="*/ 185 h 484"/>
                  <a:gd name="T54" fmla="*/ 14 w 521"/>
                  <a:gd name="T55" fmla="*/ 174 h 484"/>
                  <a:gd name="T56" fmla="*/ 9 w 521"/>
                  <a:gd name="T57" fmla="*/ 159 h 484"/>
                  <a:gd name="T58" fmla="*/ 1 w 521"/>
                  <a:gd name="T59" fmla="*/ 145 h 484"/>
                  <a:gd name="T60" fmla="*/ 8 w 521"/>
                  <a:gd name="T61" fmla="*/ 130 h 484"/>
                  <a:gd name="T62" fmla="*/ 9 w 521"/>
                  <a:gd name="T63" fmla="*/ 115 h 484"/>
                  <a:gd name="T64" fmla="*/ 8 w 521"/>
                  <a:gd name="T65" fmla="*/ 104 h 484"/>
                  <a:gd name="T66" fmla="*/ 17 w 521"/>
                  <a:gd name="T67" fmla="*/ 90 h 484"/>
                  <a:gd name="T68" fmla="*/ 21 w 521"/>
                  <a:gd name="T69" fmla="*/ 73 h 484"/>
                  <a:gd name="T70" fmla="*/ 26 w 521"/>
                  <a:gd name="T71" fmla="*/ 53 h 484"/>
                  <a:gd name="T72" fmla="*/ 40 w 521"/>
                  <a:gd name="T73" fmla="*/ 43 h 484"/>
                  <a:gd name="T74" fmla="*/ 38 w 521"/>
                  <a:gd name="T75" fmla="*/ 28 h 484"/>
                  <a:gd name="T76" fmla="*/ 43 w 521"/>
                  <a:gd name="T77" fmla="*/ 11 h 484"/>
                  <a:gd name="T78" fmla="*/ 74 w 521"/>
                  <a:gd name="T79" fmla="*/ 6 h 484"/>
                  <a:gd name="T80" fmla="*/ 204 w 521"/>
                  <a:gd name="T81" fmla="*/ 10 h 484"/>
                  <a:gd name="T82" fmla="*/ 480 w 521"/>
                  <a:gd name="T83" fmla="*/ 0 h 484"/>
                  <a:gd name="T84" fmla="*/ 514 w 521"/>
                  <a:gd name="T85" fmla="*/ 23 h 484"/>
                  <a:gd name="T86" fmla="*/ 512 w 521"/>
                  <a:gd name="T87" fmla="*/ 41 h 484"/>
                  <a:gd name="T88" fmla="*/ 512 w 521"/>
                  <a:gd name="T89" fmla="*/ 58 h 484"/>
                  <a:gd name="T90" fmla="*/ 504 w 521"/>
                  <a:gd name="T91" fmla="*/ 68 h 484"/>
                  <a:gd name="T92" fmla="*/ 496 w 521"/>
                  <a:gd name="T93" fmla="*/ 77 h 484"/>
                  <a:gd name="T94" fmla="*/ 492 w 521"/>
                  <a:gd name="T95" fmla="*/ 89 h 484"/>
                  <a:gd name="T96" fmla="*/ 483 w 521"/>
                  <a:gd name="T97" fmla="*/ 100 h 484"/>
                  <a:gd name="T98" fmla="*/ 472 w 521"/>
                  <a:gd name="T99" fmla="*/ 110 h 484"/>
                  <a:gd name="T100" fmla="*/ 471 w 521"/>
                  <a:gd name="T101" fmla="*/ 130 h 484"/>
                  <a:gd name="T102" fmla="*/ 474 w 521"/>
                  <a:gd name="T103" fmla="*/ 146 h 484"/>
                  <a:gd name="T104" fmla="*/ 484 w 521"/>
                  <a:gd name="T105" fmla="*/ 155 h 484"/>
                  <a:gd name="T106" fmla="*/ 493 w 521"/>
                  <a:gd name="T107" fmla="*/ 165 h 484"/>
                  <a:gd name="T108" fmla="*/ 508 w 521"/>
                  <a:gd name="T109" fmla="*/ 172 h 484"/>
                  <a:gd name="T110" fmla="*/ 509 w 521"/>
                  <a:gd name="T111" fmla="*/ 184 h 484"/>
                  <a:gd name="T112" fmla="*/ 514 w 521"/>
                  <a:gd name="T113" fmla="*/ 195 h 484"/>
                  <a:gd name="T114" fmla="*/ 508 w 521"/>
                  <a:gd name="T115" fmla="*/ 204 h 484"/>
                  <a:gd name="T116" fmla="*/ 475 w 521"/>
                  <a:gd name="T117" fmla="*/ 231 h 484"/>
                  <a:gd name="T118" fmla="*/ 445 w 521"/>
                  <a:gd name="T119" fmla="*/ 288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1" h="484">
                    <a:moveTo>
                      <a:pt x="154" y="443"/>
                    </a:moveTo>
                    <a:lnTo>
                      <a:pt x="153" y="443"/>
                    </a:lnTo>
                    <a:lnTo>
                      <a:pt x="152" y="443"/>
                    </a:lnTo>
                    <a:lnTo>
                      <a:pt x="150" y="443"/>
                    </a:lnTo>
                    <a:lnTo>
                      <a:pt x="149" y="445"/>
                    </a:lnTo>
                    <a:lnTo>
                      <a:pt x="149" y="446"/>
                    </a:lnTo>
                    <a:lnTo>
                      <a:pt x="149" y="447"/>
                    </a:lnTo>
                    <a:lnTo>
                      <a:pt x="149" y="450"/>
                    </a:lnTo>
                    <a:lnTo>
                      <a:pt x="149" y="451"/>
                    </a:lnTo>
                    <a:lnTo>
                      <a:pt x="149" y="452"/>
                    </a:lnTo>
                    <a:lnTo>
                      <a:pt x="149" y="454"/>
                    </a:lnTo>
                    <a:lnTo>
                      <a:pt x="149" y="455"/>
                    </a:lnTo>
                    <a:lnTo>
                      <a:pt x="149" y="456"/>
                    </a:lnTo>
                    <a:lnTo>
                      <a:pt x="148" y="458"/>
                    </a:lnTo>
                    <a:lnTo>
                      <a:pt x="148" y="459"/>
                    </a:lnTo>
                    <a:lnTo>
                      <a:pt x="148" y="460"/>
                    </a:lnTo>
                    <a:lnTo>
                      <a:pt x="146" y="462"/>
                    </a:lnTo>
                    <a:lnTo>
                      <a:pt x="145" y="463"/>
                    </a:lnTo>
                    <a:lnTo>
                      <a:pt x="145" y="464"/>
                    </a:lnTo>
                    <a:lnTo>
                      <a:pt x="144" y="466"/>
                    </a:lnTo>
                    <a:lnTo>
                      <a:pt x="142" y="466"/>
                    </a:lnTo>
                    <a:lnTo>
                      <a:pt x="141" y="466"/>
                    </a:lnTo>
                    <a:lnTo>
                      <a:pt x="138" y="468"/>
                    </a:lnTo>
                    <a:lnTo>
                      <a:pt x="133" y="470"/>
                    </a:lnTo>
                    <a:lnTo>
                      <a:pt x="131" y="470"/>
                    </a:lnTo>
                    <a:lnTo>
                      <a:pt x="128" y="471"/>
                    </a:lnTo>
                    <a:lnTo>
                      <a:pt x="127" y="471"/>
                    </a:lnTo>
                    <a:lnTo>
                      <a:pt x="124" y="472"/>
                    </a:lnTo>
                    <a:lnTo>
                      <a:pt x="123" y="472"/>
                    </a:lnTo>
                    <a:lnTo>
                      <a:pt x="120" y="473"/>
                    </a:lnTo>
                    <a:lnTo>
                      <a:pt x="117" y="473"/>
                    </a:lnTo>
                    <a:lnTo>
                      <a:pt x="115" y="475"/>
                    </a:lnTo>
                    <a:lnTo>
                      <a:pt x="114" y="476"/>
                    </a:lnTo>
                    <a:lnTo>
                      <a:pt x="112" y="476"/>
                    </a:lnTo>
                    <a:lnTo>
                      <a:pt x="111" y="476"/>
                    </a:lnTo>
                    <a:lnTo>
                      <a:pt x="111" y="477"/>
                    </a:lnTo>
                    <a:lnTo>
                      <a:pt x="110" y="477"/>
                    </a:lnTo>
                    <a:lnTo>
                      <a:pt x="108" y="477"/>
                    </a:lnTo>
                    <a:lnTo>
                      <a:pt x="108" y="479"/>
                    </a:lnTo>
                    <a:lnTo>
                      <a:pt x="107" y="479"/>
                    </a:lnTo>
                    <a:lnTo>
                      <a:pt x="106" y="479"/>
                    </a:lnTo>
                    <a:lnTo>
                      <a:pt x="104" y="479"/>
                    </a:lnTo>
                    <a:lnTo>
                      <a:pt x="104" y="480"/>
                    </a:lnTo>
                    <a:lnTo>
                      <a:pt x="104" y="479"/>
                    </a:lnTo>
                    <a:lnTo>
                      <a:pt x="104" y="480"/>
                    </a:lnTo>
                    <a:lnTo>
                      <a:pt x="104" y="479"/>
                    </a:lnTo>
                    <a:lnTo>
                      <a:pt x="104" y="480"/>
                    </a:lnTo>
                    <a:lnTo>
                      <a:pt x="103" y="480"/>
                    </a:lnTo>
                    <a:lnTo>
                      <a:pt x="103" y="479"/>
                    </a:lnTo>
                    <a:lnTo>
                      <a:pt x="102" y="479"/>
                    </a:lnTo>
                    <a:lnTo>
                      <a:pt x="102" y="480"/>
                    </a:lnTo>
                    <a:lnTo>
                      <a:pt x="100" y="480"/>
                    </a:lnTo>
                    <a:lnTo>
                      <a:pt x="99" y="480"/>
                    </a:lnTo>
                    <a:lnTo>
                      <a:pt x="98" y="480"/>
                    </a:lnTo>
                    <a:lnTo>
                      <a:pt x="97" y="480"/>
                    </a:lnTo>
                    <a:lnTo>
                      <a:pt x="97" y="481"/>
                    </a:lnTo>
                    <a:lnTo>
                      <a:pt x="95" y="481"/>
                    </a:lnTo>
                    <a:lnTo>
                      <a:pt x="94" y="481"/>
                    </a:lnTo>
                    <a:lnTo>
                      <a:pt x="94" y="483"/>
                    </a:lnTo>
                    <a:lnTo>
                      <a:pt x="93" y="483"/>
                    </a:lnTo>
                    <a:lnTo>
                      <a:pt x="91" y="483"/>
                    </a:lnTo>
                    <a:lnTo>
                      <a:pt x="90" y="483"/>
                    </a:lnTo>
                    <a:lnTo>
                      <a:pt x="90" y="484"/>
                    </a:lnTo>
                    <a:lnTo>
                      <a:pt x="90" y="483"/>
                    </a:lnTo>
                    <a:lnTo>
                      <a:pt x="90" y="484"/>
                    </a:lnTo>
                    <a:lnTo>
                      <a:pt x="89" y="484"/>
                    </a:lnTo>
                    <a:lnTo>
                      <a:pt x="89" y="483"/>
                    </a:lnTo>
                    <a:lnTo>
                      <a:pt x="87" y="483"/>
                    </a:lnTo>
                    <a:lnTo>
                      <a:pt x="87" y="484"/>
                    </a:lnTo>
                    <a:lnTo>
                      <a:pt x="87" y="483"/>
                    </a:lnTo>
                    <a:lnTo>
                      <a:pt x="87" y="484"/>
                    </a:lnTo>
                    <a:lnTo>
                      <a:pt x="86" y="484"/>
                    </a:lnTo>
                    <a:lnTo>
                      <a:pt x="85" y="484"/>
                    </a:lnTo>
                    <a:lnTo>
                      <a:pt x="83" y="484"/>
                    </a:lnTo>
                    <a:lnTo>
                      <a:pt x="82" y="484"/>
                    </a:lnTo>
                    <a:lnTo>
                      <a:pt x="82" y="483"/>
                    </a:lnTo>
                    <a:lnTo>
                      <a:pt x="81" y="483"/>
                    </a:lnTo>
                    <a:lnTo>
                      <a:pt x="80" y="483"/>
                    </a:lnTo>
                    <a:lnTo>
                      <a:pt x="78" y="483"/>
                    </a:lnTo>
                    <a:lnTo>
                      <a:pt x="77" y="483"/>
                    </a:lnTo>
                    <a:lnTo>
                      <a:pt x="77" y="484"/>
                    </a:lnTo>
                    <a:lnTo>
                      <a:pt x="77" y="483"/>
                    </a:lnTo>
                    <a:lnTo>
                      <a:pt x="76" y="483"/>
                    </a:lnTo>
                    <a:lnTo>
                      <a:pt x="74" y="483"/>
                    </a:lnTo>
                    <a:lnTo>
                      <a:pt x="74" y="481"/>
                    </a:lnTo>
                    <a:lnTo>
                      <a:pt x="73" y="481"/>
                    </a:lnTo>
                    <a:lnTo>
                      <a:pt x="73" y="480"/>
                    </a:lnTo>
                    <a:lnTo>
                      <a:pt x="72" y="480"/>
                    </a:lnTo>
                    <a:lnTo>
                      <a:pt x="70" y="480"/>
                    </a:lnTo>
                    <a:lnTo>
                      <a:pt x="69" y="480"/>
                    </a:lnTo>
                    <a:lnTo>
                      <a:pt x="70" y="480"/>
                    </a:lnTo>
                    <a:lnTo>
                      <a:pt x="69" y="480"/>
                    </a:lnTo>
                    <a:lnTo>
                      <a:pt x="68" y="480"/>
                    </a:lnTo>
                    <a:lnTo>
                      <a:pt x="66" y="480"/>
                    </a:lnTo>
                    <a:lnTo>
                      <a:pt x="66" y="479"/>
                    </a:lnTo>
                    <a:lnTo>
                      <a:pt x="66" y="477"/>
                    </a:lnTo>
                    <a:lnTo>
                      <a:pt x="65" y="477"/>
                    </a:lnTo>
                    <a:lnTo>
                      <a:pt x="65" y="476"/>
                    </a:lnTo>
                    <a:lnTo>
                      <a:pt x="64" y="476"/>
                    </a:lnTo>
                    <a:lnTo>
                      <a:pt x="64" y="475"/>
                    </a:lnTo>
                    <a:lnTo>
                      <a:pt x="64" y="473"/>
                    </a:lnTo>
                    <a:lnTo>
                      <a:pt x="64" y="472"/>
                    </a:lnTo>
                    <a:lnTo>
                      <a:pt x="64" y="471"/>
                    </a:lnTo>
                    <a:lnTo>
                      <a:pt x="64" y="470"/>
                    </a:lnTo>
                    <a:lnTo>
                      <a:pt x="64" y="468"/>
                    </a:lnTo>
                    <a:lnTo>
                      <a:pt x="64" y="467"/>
                    </a:lnTo>
                    <a:lnTo>
                      <a:pt x="63" y="467"/>
                    </a:lnTo>
                    <a:lnTo>
                      <a:pt x="63" y="466"/>
                    </a:lnTo>
                    <a:lnTo>
                      <a:pt x="61" y="466"/>
                    </a:lnTo>
                    <a:lnTo>
                      <a:pt x="60" y="466"/>
                    </a:lnTo>
                    <a:lnTo>
                      <a:pt x="59" y="466"/>
                    </a:lnTo>
                    <a:lnTo>
                      <a:pt x="57" y="466"/>
                    </a:lnTo>
                    <a:lnTo>
                      <a:pt x="57" y="464"/>
                    </a:lnTo>
                    <a:lnTo>
                      <a:pt x="56" y="464"/>
                    </a:lnTo>
                    <a:lnTo>
                      <a:pt x="55" y="464"/>
                    </a:lnTo>
                    <a:lnTo>
                      <a:pt x="55" y="463"/>
                    </a:lnTo>
                    <a:lnTo>
                      <a:pt x="53" y="463"/>
                    </a:lnTo>
                    <a:lnTo>
                      <a:pt x="53" y="462"/>
                    </a:lnTo>
                    <a:lnTo>
                      <a:pt x="53" y="460"/>
                    </a:lnTo>
                    <a:lnTo>
                      <a:pt x="53" y="459"/>
                    </a:lnTo>
                    <a:lnTo>
                      <a:pt x="53" y="458"/>
                    </a:lnTo>
                    <a:lnTo>
                      <a:pt x="53" y="456"/>
                    </a:lnTo>
                    <a:lnTo>
                      <a:pt x="53" y="455"/>
                    </a:lnTo>
                    <a:lnTo>
                      <a:pt x="53" y="454"/>
                    </a:lnTo>
                    <a:lnTo>
                      <a:pt x="55" y="454"/>
                    </a:lnTo>
                    <a:lnTo>
                      <a:pt x="55" y="452"/>
                    </a:lnTo>
                    <a:lnTo>
                      <a:pt x="55" y="451"/>
                    </a:lnTo>
                    <a:lnTo>
                      <a:pt x="55" y="450"/>
                    </a:lnTo>
                    <a:lnTo>
                      <a:pt x="53" y="450"/>
                    </a:lnTo>
                    <a:lnTo>
                      <a:pt x="53" y="449"/>
                    </a:lnTo>
                    <a:lnTo>
                      <a:pt x="53" y="447"/>
                    </a:lnTo>
                    <a:lnTo>
                      <a:pt x="52" y="447"/>
                    </a:lnTo>
                    <a:lnTo>
                      <a:pt x="52" y="446"/>
                    </a:lnTo>
                    <a:lnTo>
                      <a:pt x="52" y="445"/>
                    </a:lnTo>
                    <a:lnTo>
                      <a:pt x="52" y="443"/>
                    </a:lnTo>
                    <a:lnTo>
                      <a:pt x="53" y="443"/>
                    </a:lnTo>
                    <a:lnTo>
                      <a:pt x="53" y="442"/>
                    </a:lnTo>
                    <a:lnTo>
                      <a:pt x="55" y="442"/>
                    </a:lnTo>
                    <a:lnTo>
                      <a:pt x="56" y="441"/>
                    </a:lnTo>
                    <a:lnTo>
                      <a:pt x="56" y="439"/>
                    </a:lnTo>
                    <a:lnTo>
                      <a:pt x="57" y="439"/>
                    </a:lnTo>
                    <a:lnTo>
                      <a:pt x="57" y="438"/>
                    </a:lnTo>
                    <a:lnTo>
                      <a:pt x="57" y="437"/>
                    </a:lnTo>
                    <a:lnTo>
                      <a:pt x="57" y="435"/>
                    </a:lnTo>
                    <a:lnTo>
                      <a:pt x="59" y="435"/>
                    </a:lnTo>
                    <a:lnTo>
                      <a:pt x="59" y="434"/>
                    </a:lnTo>
                    <a:lnTo>
                      <a:pt x="60" y="434"/>
                    </a:lnTo>
                    <a:lnTo>
                      <a:pt x="60" y="433"/>
                    </a:lnTo>
                    <a:lnTo>
                      <a:pt x="60" y="432"/>
                    </a:lnTo>
                    <a:lnTo>
                      <a:pt x="60" y="430"/>
                    </a:lnTo>
                    <a:lnTo>
                      <a:pt x="61" y="430"/>
                    </a:lnTo>
                    <a:lnTo>
                      <a:pt x="61" y="429"/>
                    </a:lnTo>
                    <a:lnTo>
                      <a:pt x="63" y="429"/>
                    </a:lnTo>
                    <a:lnTo>
                      <a:pt x="63" y="428"/>
                    </a:lnTo>
                    <a:lnTo>
                      <a:pt x="63" y="426"/>
                    </a:lnTo>
                    <a:lnTo>
                      <a:pt x="63" y="425"/>
                    </a:lnTo>
                    <a:lnTo>
                      <a:pt x="64" y="425"/>
                    </a:lnTo>
                    <a:lnTo>
                      <a:pt x="64" y="424"/>
                    </a:lnTo>
                    <a:lnTo>
                      <a:pt x="65" y="424"/>
                    </a:lnTo>
                    <a:lnTo>
                      <a:pt x="66" y="422"/>
                    </a:lnTo>
                    <a:lnTo>
                      <a:pt x="68" y="422"/>
                    </a:lnTo>
                    <a:lnTo>
                      <a:pt x="69" y="421"/>
                    </a:lnTo>
                    <a:lnTo>
                      <a:pt x="70" y="421"/>
                    </a:lnTo>
                    <a:lnTo>
                      <a:pt x="72" y="421"/>
                    </a:lnTo>
                    <a:lnTo>
                      <a:pt x="72" y="420"/>
                    </a:lnTo>
                    <a:lnTo>
                      <a:pt x="73" y="420"/>
                    </a:lnTo>
                    <a:lnTo>
                      <a:pt x="73" y="418"/>
                    </a:lnTo>
                    <a:lnTo>
                      <a:pt x="73" y="417"/>
                    </a:lnTo>
                    <a:lnTo>
                      <a:pt x="74" y="417"/>
                    </a:lnTo>
                    <a:lnTo>
                      <a:pt x="74" y="416"/>
                    </a:lnTo>
                    <a:lnTo>
                      <a:pt x="73" y="415"/>
                    </a:lnTo>
                    <a:lnTo>
                      <a:pt x="73" y="413"/>
                    </a:lnTo>
                    <a:lnTo>
                      <a:pt x="72" y="412"/>
                    </a:lnTo>
                    <a:lnTo>
                      <a:pt x="72" y="411"/>
                    </a:lnTo>
                    <a:lnTo>
                      <a:pt x="70" y="411"/>
                    </a:lnTo>
                    <a:lnTo>
                      <a:pt x="70" y="409"/>
                    </a:lnTo>
                    <a:lnTo>
                      <a:pt x="69" y="409"/>
                    </a:lnTo>
                    <a:lnTo>
                      <a:pt x="69" y="408"/>
                    </a:lnTo>
                    <a:lnTo>
                      <a:pt x="68" y="408"/>
                    </a:lnTo>
                    <a:lnTo>
                      <a:pt x="66" y="407"/>
                    </a:lnTo>
                    <a:lnTo>
                      <a:pt x="66" y="405"/>
                    </a:lnTo>
                    <a:lnTo>
                      <a:pt x="65" y="405"/>
                    </a:lnTo>
                    <a:lnTo>
                      <a:pt x="65" y="404"/>
                    </a:lnTo>
                    <a:lnTo>
                      <a:pt x="65" y="403"/>
                    </a:lnTo>
                    <a:lnTo>
                      <a:pt x="64" y="403"/>
                    </a:lnTo>
                    <a:lnTo>
                      <a:pt x="64" y="401"/>
                    </a:lnTo>
                    <a:lnTo>
                      <a:pt x="64" y="400"/>
                    </a:lnTo>
                    <a:lnTo>
                      <a:pt x="63" y="400"/>
                    </a:lnTo>
                    <a:lnTo>
                      <a:pt x="63" y="399"/>
                    </a:lnTo>
                    <a:lnTo>
                      <a:pt x="63" y="398"/>
                    </a:lnTo>
                    <a:lnTo>
                      <a:pt x="61" y="398"/>
                    </a:lnTo>
                    <a:lnTo>
                      <a:pt x="61" y="396"/>
                    </a:lnTo>
                    <a:lnTo>
                      <a:pt x="61" y="395"/>
                    </a:lnTo>
                    <a:lnTo>
                      <a:pt x="61" y="394"/>
                    </a:lnTo>
                    <a:lnTo>
                      <a:pt x="61" y="392"/>
                    </a:lnTo>
                    <a:lnTo>
                      <a:pt x="63" y="392"/>
                    </a:lnTo>
                    <a:lnTo>
                      <a:pt x="63" y="391"/>
                    </a:lnTo>
                    <a:lnTo>
                      <a:pt x="61" y="391"/>
                    </a:lnTo>
                    <a:lnTo>
                      <a:pt x="61" y="390"/>
                    </a:lnTo>
                    <a:lnTo>
                      <a:pt x="61" y="388"/>
                    </a:lnTo>
                    <a:lnTo>
                      <a:pt x="61" y="387"/>
                    </a:lnTo>
                    <a:lnTo>
                      <a:pt x="61" y="386"/>
                    </a:lnTo>
                    <a:lnTo>
                      <a:pt x="61" y="384"/>
                    </a:lnTo>
                    <a:lnTo>
                      <a:pt x="63" y="384"/>
                    </a:lnTo>
                    <a:lnTo>
                      <a:pt x="63" y="383"/>
                    </a:lnTo>
                    <a:lnTo>
                      <a:pt x="63" y="382"/>
                    </a:lnTo>
                    <a:lnTo>
                      <a:pt x="64" y="380"/>
                    </a:lnTo>
                    <a:lnTo>
                      <a:pt x="64" y="379"/>
                    </a:lnTo>
                    <a:lnTo>
                      <a:pt x="64" y="378"/>
                    </a:lnTo>
                    <a:lnTo>
                      <a:pt x="65" y="378"/>
                    </a:lnTo>
                    <a:lnTo>
                      <a:pt x="65" y="377"/>
                    </a:lnTo>
                    <a:lnTo>
                      <a:pt x="66" y="377"/>
                    </a:lnTo>
                    <a:lnTo>
                      <a:pt x="66" y="375"/>
                    </a:lnTo>
                    <a:lnTo>
                      <a:pt x="68" y="375"/>
                    </a:lnTo>
                    <a:lnTo>
                      <a:pt x="68" y="374"/>
                    </a:lnTo>
                    <a:lnTo>
                      <a:pt x="68" y="373"/>
                    </a:lnTo>
                    <a:lnTo>
                      <a:pt x="68" y="371"/>
                    </a:lnTo>
                    <a:lnTo>
                      <a:pt x="68" y="370"/>
                    </a:lnTo>
                    <a:lnTo>
                      <a:pt x="68" y="369"/>
                    </a:lnTo>
                    <a:lnTo>
                      <a:pt x="68" y="367"/>
                    </a:lnTo>
                    <a:lnTo>
                      <a:pt x="66" y="367"/>
                    </a:lnTo>
                    <a:lnTo>
                      <a:pt x="66" y="366"/>
                    </a:lnTo>
                    <a:lnTo>
                      <a:pt x="66" y="365"/>
                    </a:lnTo>
                    <a:lnTo>
                      <a:pt x="66" y="363"/>
                    </a:lnTo>
                    <a:lnTo>
                      <a:pt x="65" y="363"/>
                    </a:lnTo>
                    <a:lnTo>
                      <a:pt x="65" y="362"/>
                    </a:lnTo>
                    <a:lnTo>
                      <a:pt x="64" y="362"/>
                    </a:lnTo>
                    <a:lnTo>
                      <a:pt x="64" y="361"/>
                    </a:lnTo>
                    <a:lnTo>
                      <a:pt x="63" y="361"/>
                    </a:lnTo>
                    <a:lnTo>
                      <a:pt x="63" y="360"/>
                    </a:lnTo>
                    <a:lnTo>
                      <a:pt x="61" y="360"/>
                    </a:lnTo>
                    <a:lnTo>
                      <a:pt x="61" y="358"/>
                    </a:lnTo>
                    <a:lnTo>
                      <a:pt x="60" y="358"/>
                    </a:lnTo>
                    <a:lnTo>
                      <a:pt x="60" y="357"/>
                    </a:lnTo>
                    <a:lnTo>
                      <a:pt x="59" y="356"/>
                    </a:lnTo>
                    <a:lnTo>
                      <a:pt x="59" y="354"/>
                    </a:lnTo>
                    <a:lnTo>
                      <a:pt x="57" y="354"/>
                    </a:lnTo>
                    <a:lnTo>
                      <a:pt x="57" y="353"/>
                    </a:lnTo>
                    <a:lnTo>
                      <a:pt x="57" y="352"/>
                    </a:lnTo>
                    <a:lnTo>
                      <a:pt x="57" y="350"/>
                    </a:lnTo>
                    <a:lnTo>
                      <a:pt x="56" y="350"/>
                    </a:lnTo>
                    <a:lnTo>
                      <a:pt x="56" y="349"/>
                    </a:lnTo>
                    <a:lnTo>
                      <a:pt x="56" y="348"/>
                    </a:lnTo>
                    <a:lnTo>
                      <a:pt x="55" y="348"/>
                    </a:lnTo>
                    <a:lnTo>
                      <a:pt x="55" y="346"/>
                    </a:lnTo>
                    <a:lnTo>
                      <a:pt x="55" y="345"/>
                    </a:lnTo>
                    <a:lnTo>
                      <a:pt x="55" y="344"/>
                    </a:lnTo>
                    <a:lnTo>
                      <a:pt x="55" y="343"/>
                    </a:lnTo>
                    <a:lnTo>
                      <a:pt x="55" y="341"/>
                    </a:lnTo>
                    <a:lnTo>
                      <a:pt x="55" y="340"/>
                    </a:lnTo>
                    <a:lnTo>
                      <a:pt x="53" y="340"/>
                    </a:lnTo>
                    <a:lnTo>
                      <a:pt x="53" y="339"/>
                    </a:lnTo>
                    <a:lnTo>
                      <a:pt x="53" y="337"/>
                    </a:lnTo>
                    <a:lnTo>
                      <a:pt x="52" y="336"/>
                    </a:lnTo>
                    <a:lnTo>
                      <a:pt x="52" y="335"/>
                    </a:lnTo>
                    <a:lnTo>
                      <a:pt x="52" y="333"/>
                    </a:lnTo>
                    <a:lnTo>
                      <a:pt x="52" y="332"/>
                    </a:lnTo>
                    <a:lnTo>
                      <a:pt x="52" y="331"/>
                    </a:lnTo>
                    <a:lnTo>
                      <a:pt x="52" y="329"/>
                    </a:lnTo>
                    <a:lnTo>
                      <a:pt x="52" y="328"/>
                    </a:lnTo>
                    <a:lnTo>
                      <a:pt x="52" y="327"/>
                    </a:lnTo>
                    <a:lnTo>
                      <a:pt x="52" y="326"/>
                    </a:lnTo>
                    <a:lnTo>
                      <a:pt x="53" y="326"/>
                    </a:lnTo>
                    <a:lnTo>
                      <a:pt x="53" y="324"/>
                    </a:lnTo>
                    <a:lnTo>
                      <a:pt x="52" y="324"/>
                    </a:lnTo>
                    <a:lnTo>
                      <a:pt x="52" y="323"/>
                    </a:lnTo>
                    <a:lnTo>
                      <a:pt x="52" y="322"/>
                    </a:lnTo>
                    <a:lnTo>
                      <a:pt x="52" y="320"/>
                    </a:lnTo>
                    <a:lnTo>
                      <a:pt x="51" y="320"/>
                    </a:lnTo>
                    <a:lnTo>
                      <a:pt x="52" y="320"/>
                    </a:lnTo>
                    <a:lnTo>
                      <a:pt x="52" y="319"/>
                    </a:lnTo>
                    <a:lnTo>
                      <a:pt x="51" y="319"/>
                    </a:lnTo>
                    <a:lnTo>
                      <a:pt x="52" y="319"/>
                    </a:lnTo>
                    <a:lnTo>
                      <a:pt x="51" y="319"/>
                    </a:lnTo>
                    <a:lnTo>
                      <a:pt x="51" y="318"/>
                    </a:lnTo>
                    <a:lnTo>
                      <a:pt x="51" y="316"/>
                    </a:lnTo>
                    <a:lnTo>
                      <a:pt x="51" y="315"/>
                    </a:lnTo>
                    <a:lnTo>
                      <a:pt x="51" y="314"/>
                    </a:lnTo>
                    <a:lnTo>
                      <a:pt x="51" y="312"/>
                    </a:lnTo>
                    <a:lnTo>
                      <a:pt x="52" y="312"/>
                    </a:lnTo>
                    <a:lnTo>
                      <a:pt x="52" y="311"/>
                    </a:lnTo>
                    <a:lnTo>
                      <a:pt x="52" y="310"/>
                    </a:lnTo>
                    <a:lnTo>
                      <a:pt x="53" y="310"/>
                    </a:lnTo>
                    <a:lnTo>
                      <a:pt x="53" y="309"/>
                    </a:lnTo>
                    <a:lnTo>
                      <a:pt x="53" y="307"/>
                    </a:lnTo>
                    <a:lnTo>
                      <a:pt x="52" y="307"/>
                    </a:lnTo>
                    <a:lnTo>
                      <a:pt x="52" y="306"/>
                    </a:lnTo>
                    <a:lnTo>
                      <a:pt x="52" y="305"/>
                    </a:lnTo>
                    <a:lnTo>
                      <a:pt x="52" y="303"/>
                    </a:lnTo>
                    <a:lnTo>
                      <a:pt x="52" y="302"/>
                    </a:lnTo>
                    <a:lnTo>
                      <a:pt x="52" y="301"/>
                    </a:lnTo>
                    <a:lnTo>
                      <a:pt x="52" y="299"/>
                    </a:lnTo>
                    <a:lnTo>
                      <a:pt x="51" y="299"/>
                    </a:lnTo>
                    <a:lnTo>
                      <a:pt x="51" y="298"/>
                    </a:lnTo>
                    <a:lnTo>
                      <a:pt x="51" y="297"/>
                    </a:lnTo>
                    <a:lnTo>
                      <a:pt x="51" y="295"/>
                    </a:lnTo>
                    <a:lnTo>
                      <a:pt x="51" y="294"/>
                    </a:lnTo>
                    <a:lnTo>
                      <a:pt x="49" y="294"/>
                    </a:lnTo>
                    <a:lnTo>
                      <a:pt x="49" y="293"/>
                    </a:lnTo>
                    <a:lnTo>
                      <a:pt x="49" y="291"/>
                    </a:lnTo>
                    <a:lnTo>
                      <a:pt x="49" y="290"/>
                    </a:lnTo>
                    <a:lnTo>
                      <a:pt x="49" y="289"/>
                    </a:lnTo>
                    <a:lnTo>
                      <a:pt x="51" y="289"/>
                    </a:lnTo>
                    <a:lnTo>
                      <a:pt x="51" y="288"/>
                    </a:lnTo>
                    <a:lnTo>
                      <a:pt x="52" y="288"/>
                    </a:lnTo>
                    <a:lnTo>
                      <a:pt x="52" y="286"/>
                    </a:lnTo>
                    <a:lnTo>
                      <a:pt x="53" y="286"/>
                    </a:lnTo>
                    <a:lnTo>
                      <a:pt x="53" y="285"/>
                    </a:lnTo>
                    <a:lnTo>
                      <a:pt x="55" y="285"/>
                    </a:lnTo>
                    <a:lnTo>
                      <a:pt x="56" y="285"/>
                    </a:lnTo>
                    <a:lnTo>
                      <a:pt x="56" y="284"/>
                    </a:lnTo>
                    <a:lnTo>
                      <a:pt x="57" y="284"/>
                    </a:lnTo>
                    <a:lnTo>
                      <a:pt x="59" y="282"/>
                    </a:lnTo>
                    <a:lnTo>
                      <a:pt x="60" y="282"/>
                    </a:lnTo>
                    <a:lnTo>
                      <a:pt x="60" y="281"/>
                    </a:lnTo>
                    <a:lnTo>
                      <a:pt x="61" y="281"/>
                    </a:lnTo>
                    <a:lnTo>
                      <a:pt x="61" y="280"/>
                    </a:lnTo>
                    <a:lnTo>
                      <a:pt x="63" y="280"/>
                    </a:lnTo>
                    <a:lnTo>
                      <a:pt x="63" y="278"/>
                    </a:lnTo>
                    <a:lnTo>
                      <a:pt x="63" y="277"/>
                    </a:lnTo>
                    <a:lnTo>
                      <a:pt x="64" y="277"/>
                    </a:lnTo>
                    <a:lnTo>
                      <a:pt x="64" y="276"/>
                    </a:lnTo>
                    <a:lnTo>
                      <a:pt x="64" y="274"/>
                    </a:lnTo>
                    <a:lnTo>
                      <a:pt x="64" y="273"/>
                    </a:lnTo>
                    <a:lnTo>
                      <a:pt x="64" y="272"/>
                    </a:lnTo>
                    <a:lnTo>
                      <a:pt x="64" y="271"/>
                    </a:lnTo>
                    <a:lnTo>
                      <a:pt x="63" y="268"/>
                    </a:lnTo>
                    <a:lnTo>
                      <a:pt x="63" y="267"/>
                    </a:lnTo>
                    <a:lnTo>
                      <a:pt x="61" y="267"/>
                    </a:lnTo>
                    <a:lnTo>
                      <a:pt x="61" y="265"/>
                    </a:lnTo>
                    <a:lnTo>
                      <a:pt x="60" y="265"/>
                    </a:lnTo>
                    <a:lnTo>
                      <a:pt x="59" y="265"/>
                    </a:lnTo>
                    <a:lnTo>
                      <a:pt x="59" y="264"/>
                    </a:lnTo>
                    <a:lnTo>
                      <a:pt x="56" y="264"/>
                    </a:lnTo>
                    <a:lnTo>
                      <a:pt x="55" y="263"/>
                    </a:lnTo>
                    <a:lnTo>
                      <a:pt x="53" y="263"/>
                    </a:lnTo>
                    <a:lnTo>
                      <a:pt x="52" y="263"/>
                    </a:lnTo>
                    <a:lnTo>
                      <a:pt x="51" y="263"/>
                    </a:lnTo>
                    <a:lnTo>
                      <a:pt x="49" y="263"/>
                    </a:lnTo>
                    <a:lnTo>
                      <a:pt x="49" y="261"/>
                    </a:lnTo>
                    <a:lnTo>
                      <a:pt x="48" y="261"/>
                    </a:lnTo>
                    <a:lnTo>
                      <a:pt x="47" y="261"/>
                    </a:lnTo>
                    <a:lnTo>
                      <a:pt x="47" y="260"/>
                    </a:lnTo>
                    <a:lnTo>
                      <a:pt x="45" y="260"/>
                    </a:lnTo>
                    <a:lnTo>
                      <a:pt x="44" y="259"/>
                    </a:lnTo>
                    <a:lnTo>
                      <a:pt x="43" y="259"/>
                    </a:lnTo>
                    <a:lnTo>
                      <a:pt x="43" y="257"/>
                    </a:lnTo>
                    <a:lnTo>
                      <a:pt x="42" y="257"/>
                    </a:lnTo>
                    <a:lnTo>
                      <a:pt x="40" y="257"/>
                    </a:lnTo>
                    <a:lnTo>
                      <a:pt x="40" y="256"/>
                    </a:lnTo>
                    <a:lnTo>
                      <a:pt x="39" y="256"/>
                    </a:lnTo>
                    <a:lnTo>
                      <a:pt x="38" y="255"/>
                    </a:lnTo>
                    <a:lnTo>
                      <a:pt x="36" y="255"/>
                    </a:lnTo>
                    <a:lnTo>
                      <a:pt x="36" y="254"/>
                    </a:lnTo>
                    <a:lnTo>
                      <a:pt x="35" y="254"/>
                    </a:lnTo>
                    <a:lnTo>
                      <a:pt x="35" y="252"/>
                    </a:lnTo>
                    <a:lnTo>
                      <a:pt x="34" y="252"/>
                    </a:lnTo>
                    <a:lnTo>
                      <a:pt x="34" y="251"/>
                    </a:lnTo>
                    <a:lnTo>
                      <a:pt x="34" y="250"/>
                    </a:lnTo>
                    <a:lnTo>
                      <a:pt x="32" y="250"/>
                    </a:lnTo>
                    <a:lnTo>
                      <a:pt x="32" y="248"/>
                    </a:lnTo>
                    <a:lnTo>
                      <a:pt x="31" y="248"/>
                    </a:lnTo>
                    <a:lnTo>
                      <a:pt x="31" y="247"/>
                    </a:lnTo>
                    <a:lnTo>
                      <a:pt x="31" y="246"/>
                    </a:lnTo>
                    <a:lnTo>
                      <a:pt x="31" y="244"/>
                    </a:lnTo>
                    <a:lnTo>
                      <a:pt x="32" y="244"/>
                    </a:lnTo>
                    <a:lnTo>
                      <a:pt x="32" y="243"/>
                    </a:lnTo>
                    <a:lnTo>
                      <a:pt x="32" y="242"/>
                    </a:lnTo>
                    <a:lnTo>
                      <a:pt x="34" y="242"/>
                    </a:lnTo>
                    <a:lnTo>
                      <a:pt x="34" y="240"/>
                    </a:lnTo>
                    <a:lnTo>
                      <a:pt x="34" y="239"/>
                    </a:lnTo>
                    <a:lnTo>
                      <a:pt x="34" y="238"/>
                    </a:lnTo>
                    <a:lnTo>
                      <a:pt x="34" y="237"/>
                    </a:lnTo>
                    <a:lnTo>
                      <a:pt x="34" y="235"/>
                    </a:lnTo>
                    <a:lnTo>
                      <a:pt x="34" y="234"/>
                    </a:lnTo>
                    <a:lnTo>
                      <a:pt x="34" y="233"/>
                    </a:lnTo>
                    <a:lnTo>
                      <a:pt x="34" y="231"/>
                    </a:lnTo>
                    <a:lnTo>
                      <a:pt x="35" y="231"/>
                    </a:lnTo>
                    <a:lnTo>
                      <a:pt x="35" y="230"/>
                    </a:lnTo>
                    <a:lnTo>
                      <a:pt x="35" y="229"/>
                    </a:lnTo>
                    <a:lnTo>
                      <a:pt x="36" y="229"/>
                    </a:lnTo>
                    <a:lnTo>
                      <a:pt x="36" y="227"/>
                    </a:lnTo>
                    <a:lnTo>
                      <a:pt x="36" y="226"/>
                    </a:lnTo>
                    <a:lnTo>
                      <a:pt x="36" y="225"/>
                    </a:lnTo>
                    <a:lnTo>
                      <a:pt x="38" y="225"/>
                    </a:lnTo>
                    <a:lnTo>
                      <a:pt x="38" y="223"/>
                    </a:lnTo>
                    <a:lnTo>
                      <a:pt x="39" y="223"/>
                    </a:lnTo>
                    <a:lnTo>
                      <a:pt x="39" y="222"/>
                    </a:lnTo>
                    <a:lnTo>
                      <a:pt x="40" y="222"/>
                    </a:lnTo>
                    <a:lnTo>
                      <a:pt x="40" y="221"/>
                    </a:lnTo>
                    <a:lnTo>
                      <a:pt x="42" y="221"/>
                    </a:lnTo>
                    <a:lnTo>
                      <a:pt x="43" y="221"/>
                    </a:lnTo>
                    <a:lnTo>
                      <a:pt x="43" y="219"/>
                    </a:lnTo>
                    <a:lnTo>
                      <a:pt x="44" y="219"/>
                    </a:lnTo>
                    <a:lnTo>
                      <a:pt x="45" y="219"/>
                    </a:lnTo>
                    <a:lnTo>
                      <a:pt x="47" y="219"/>
                    </a:lnTo>
                    <a:lnTo>
                      <a:pt x="48" y="221"/>
                    </a:lnTo>
                    <a:lnTo>
                      <a:pt x="49" y="221"/>
                    </a:lnTo>
                    <a:lnTo>
                      <a:pt x="49" y="219"/>
                    </a:lnTo>
                    <a:lnTo>
                      <a:pt x="51" y="219"/>
                    </a:lnTo>
                    <a:lnTo>
                      <a:pt x="51" y="218"/>
                    </a:lnTo>
                    <a:lnTo>
                      <a:pt x="52" y="218"/>
                    </a:lnTo>
                    <a:lnTo>
                      <a:pt x="53" y="218"/>
                    </a:lnTo>
                    <a:lnTo>
                      <a:pt x="53" y="217"/>
                    </a:lnTo>
                    <a:lnTo>
                      <a:pt x="55" y="217"/>
                    </a:lnTo>
                    <a:lnTo>
                      <a:pt x="56" y="217"/>
                    </a:lnTo>
                    <a:lnTo>
                      <a:pt x="56" y="216"/>
                    </a:lnTo>
                    <a:lnTo>
                      <a:pt x="57" y="216"/>
                    </a:lnTo>
                    <a:lnTo>
                      <a:pt x="57" y="214"/>
                    </a:lnTo>
                    <a:lnTo>
                      <a:pt x="57" y="213"/>
                    </a:lnTo>
                    <a:lnTo>
                      <a:pt x="57" y="212"/>
                    </a:lnTo>
                    <a:lnTo>
                      <a:pt x="59" y="212"/>
                    </a:lnTo>
                    <a:lnTo>
                      <a:pt x="57" y="212"/>
                    </a:lnTo>
                    <a:lnTo>
                      <a:pt x="57" y="210"/>
                    </a:lnTo>
                    <a:lnTo>
                      <a:pt x="56" y="210"/>
                    </a:lnTo>
                    <a:lnTo>
                      <a:pt x="55" y="210"/>
                    </a:lnTo>
                    <a:lnTo>
                      <a:pt x="53" y="210"/>
                    </a:lnTo>
                    <a:lnTo>
                      <a:pt x="52" y="210"/>
                    </a:lnTo>
                    <a:lnTo>
                      <a:pt x="51" y="210"/>
                    </a:lnTo>
                    <a:lnTo>
                      <a:pt x="49" y="209"/>
                    </a:lnTo>
                    <a:lnTo>
                      <a:pt x="48" y="209"/>
                    </a:lnTo>
                    <a:lnTo>
                      <a:pt x="47" y="209"/>
                    </a:lnTo>
                    <a:lnTo>
                      <a:pt x="45" y="209"/>
                    </a:lnTo>
                    <a:lnTo>
                      <a:pt x="44" y="209"/>
                    </a:lnTo>
                    <a:lnTo>
                      <a:pt x="44" y="208"/>
                    </a:lnTo>
                    <a:lnTo>
                      <a:pt x="43" y="208"/>
                    </a:lnTo>
                    <a:lnTo>
                      <a:pt x="42" y="208"/>
                    </a:lnTo>
                    <a:lnTo>
                      <a:pt x="40" y="208"/>
                    </a:lnTo>
                    <a:lnTo>
                      <a:pt x="39" y="208"/>
                    </a:lnTo>
                    <a:lnTo>
                      <a:pt x="39" y="206"/>
                    </a:lnTo>
                    <a:lnTo>
                      <a:pt x="38" y="206"/>
                    </a:lnTo>
                    <a:lnTo>
                      <a:pt x="36" y="206"/>
                    </a:lnTo>
                    <a:lnTo>
                      <a:pt x="36" y="205"/>
                    </a:lnTo>
                    <a:lnTo>
                      <a:pt x="35" y="205"/>
                    </a:lnTo>
                    <a:lnTo>
                      <a:pt x="34" y="205"/>
                    </a:lnTo>
                    <a:lnTo>
                      <a:pt x="34" y="204"/>
                    </a:lnTo>
                    <a:lnTo>
                      <a:pt x="32" y="204"/>
                    </a:lnTo>
                    <a:lnTo>
                      <a:pt x="31" y="204"/>
                    </a:lnTo>
                    <a:lnTo>
                      <a:pt x="31" y="202"/>
                    </a:lnTo>
                    <a:lnTo>
                      <a:pt x="30" y="202"/>
                    </a:lnTo>
                    <a:lnTo>
                      <a:pt x="30" y="201"/>
                    </a:lnTo>
                    <a:lnTo>
                      <a:pt x="28" y="201"/>
                    </a:lnTo>
                    <a:lnTo>
                      <a:pt x="27" y="201"/>
                    </a:lnTo>
                    <a:lnTo>
                      <a:pt x="27" y="200"/>
                    </a:lnTo>
                    <a:lnTo>
                      <a:pt x="26" y="200"/>
                    </a:lnTo>
                    <a:lnTo>
                      <a:pt x="26" y="199"/>
                    </a:lnTo>
                    <a:lnTo>
                      <a:pt x="26" y="197"/>
                    </a:lnTo>
                    <a:lnTo>
                      <a:pt x="25" y="197"/>
                    </a:lnTo>
                    <a:lnTo>
                      <a:pt x="25" y="196"/>
                    </a:lnTo>
                    <a:lnTo>
                      <a:pt x="25" y="195"/>
                    </a:lnTo>
                    <a:lnTo>
                      <a:pt x="25" y="193"/>
                    </a:lnTo>
                    <a:lnTo>
                      <a:pt x="25" y="192"/>
                    </a:lnTo>
                    <a:lnTo>
                      <a:pt x="25" y="191"/>
                    </a:lnTo>
                    <a:lnTo>
                      <a:pt x="23" y="191"/>
                    </a:lnTo>
                    <a:lnTo>
                      <a:pt x="23" y="189"/>
                    </a:lnTo>
                    <a:lnTo>
                      <a:pt x="23" y="188"/>
                    </a:lnTo>
                    <a:lnTo>
                      <a:pt x="23" y="187"/>
                    </a:lnTo>
                    <a:lnTo>
                      <a:pt x="22" y="187"/>
                    </a:lnTo>
                    <a:lnTo>
                      <a:pt x="22" y="185"/>
                    </a:lnTo>
                    <a:lnTo>
                      <a:pt x="21" y="185"/>
                    </a:lnTo>
                    <a:lnTo>
                      <a:pt x="21" y="184"/>
                    </a:lnTo>
                    <a:lnTo>
                      <a:pt x="21" y="185"/>
                    </a:lnTo>
                    <a:lnTo>
                      <a:pt x="21" y="184"/>
                    </a:lnTo>
                    <a:lnTo>
                      <a:pt x="19" y="184"/>
                    </a:lnTo>
                    <a:lnTo>
                      <a:pt x="19" y="183"/>
                    </a:lnTo>
                    <a:lnTo>
                      <a:pt x="18" y="183"/>
                    </a:lnTo>
                    <a:lnTo>
                      <a:pt x="18" y="182"/>
                    </a:lnTo>
                    <a:lnTo>
                      <a:pt x="17" y="182"/>
                    </a:lnTo>
                    <a:lnTo>
                      <a:pt x="17" y="180"/>
                    </a:lnTo>
                    <a:lnTo>
                      <a:pt x="15" y="180"/>
                    </a:lnTo>
                    <a:lnTo>
                      <a:pt x="15" y="179"/>
                    </a:lnTo>
                    <a:lnTo>
                      <a:pt x="15" y="178"/>
                    </a:lnTo>
                    <a:lnTo>
                      <a:pt x="14" y="178"/>
                    </a:lnTo>
                    <a:lnTo>
                      <a:pt x="14" y="176"/>
                    </a:lnTo>
                    <a:lnTo>
                      <a:pt x="14" y="175"/>
                    </a:lnTo>
                    <a:lnTo>
                      <a:pt x="14" y="174"/>
                    </a:lnTo>
                    <a:lnTo>
                      <a:pt x="15" y="174"/>
                    </a:lnTo>
                    <a:lnTo>
                      <a:pt x="15" y="172"/>
                    </a:lnTo>
                    <a:lnTo>
                      <a:pt x="15" y="171"/>
                    </a:lnTo>
                    <a:lnTo>
                      <a:pt x="15" y="170"/>
                    </a:lnTo>
                    <a:lnTo>
                      <a:pt x="14" y="170"/>
                    </a:lnTo>
                    <a:lnTo>
                      <a:pt x="14" y="168"/>
                    </a:lnTo>
                    <a:lnTo>
                      <a:pt x="14" y="167"/>
                    </a:lnTo>
                    <a:lnTo>
                      <a:pt x="13" y="167"/>
                    </a:lnTo>
                    <a:lnTo>
                      <a:pt x="13" y="166"/>
                    </a:lnTo>
                    <a:lnTo>
                      <a:pt x="13" y="165"/>
                    </a:lnTo>
                    <a:lnTo>
                      <a:pt x="11" y="165"/>
                    </a:lnTo>
                    <a:lnTo>
                      <a:pt x="11" y="163"/>
                    </a:lnTo>
                    <a:lnTo>
                      <a:pt x="10" y="163"/>
                    </a:lnTo>
                    <a:lnTo>
                      <a:pt x="10" y="162"/>
                    </a:lnTo>
                    <a:lnTo>
                      <a:pt x="10" y="161"/>
                    </a:lnTo>
                    <a:lnTo>
                      <a:pt x="10" y="159"/>
                    </a:lnTo>
                    <a:lnTo>
                      <a:pt x="9" y="159"/>
                    </a:lnTo>
                    <a:lnTo>
                      <a:pt x="9" y="158"/>
                    </a:lnTo>
                    <a:lnTo>
                      <a:pt x="9" y="157"/>
                    </a:lnTo>
                    <a:lnTo>
                      <a:pt x="8" y="157"/>
                    </a:lnTo>
                    <a:lnTo>
                      <a:pt x="8" y="155"/>
                    </a:lnTo>
                    <a:lnTo>
                      <a:pt x="6" y="155"/>
                    </a:lnTo>
                    <a:lnTo>
                      <a:pt x="6" y="154"/>
                    </a:lnTo>
                    <a:lnTo>
                      <a:pt x="6" y="153"/>
                    </a:lnTo>
                    <a:lnTo>
                      <a:pt x="6" y="151"/>
                    </a:lnTo>
                    <a:lnTo>
                      <a:pt x="5" y="151"/>
                    </a:lnTo>
                    <a:lnTo>
                      <a:pt x="5" y="150"/>
                    </a:lnTo>
                    <a:lnTo>
                      <a:pt x="4" y="150"/>
                    </a:lnTo>
                    <a:lnTo>
                      <a:pt x="2" y="149"/>
                    </a:lnTo>
                    <a:lnTo>
                      <a:pt x="2" y="147"/>
                    </a:lnTo>
                    <a:lnTo>
                      <a:pt x="1" y="147"/>
                    </a:lnTo>
                    <a:lnTo>
                      <a:pt x="1" y="146"/>
                    </a:lnTo>
                    <a:lnTo>
                      <a:pt x="0" y="145"/>
                    </a:lnTo>
                    <a:lnTo>
                      <a:pt x="1" y="145"/>
                    </a:lnTo>
                    <a:lnTo>
                      <a:pt x="1" y="144"/>
                    </a:lnTo>
                    <a:lnTo>
                      <a:pt x="1" y="142"/>
                    </a:lnTo>
                    <a:lnTo>
                      <a:pt x="1" y="141"/>
                    </a:lnTo>
                    <a:lnTo>
                      <a:pt x="0" y="141"/>
                    </a:lnTo>
                    <a:lnTo>
                      <a:pt x="0" y="140"/>
                    </a:lnTo>
                    <a:lnTo>
                      <a:pt x="0" y="138"/>
                    </a:lnTo>
                    <a:lnTo>
                      <a:pt x="1" y="138"/>
                    </a:lnTo>
                    <a:lnTo>
                      <a:pt x="1" y="137"/>
                    </a:lnTo>
                    <a:lnTo>
                      <a:pt x="1" y="136"/>
                    </a:lnTo>
                    <a:lnTo>
                      <a:pt x="2" y="136"/>
                    </a:lnTo>
                    <a:lnTo>
                      <a:pt x="2" y="134"/>
                    </a:lnTo>
                    <a:lnTo>
                      <a:pt x="4" y="133"/>
                    </a:lnTo>
                    <a:lnTo>
                      <a:pt x="4" y="132"/>
                    </a:lnTo>
                    <a:lnTo>
                      <a:pt x="5" y="132"/>
                    </a:lnTo>
                    <a:lnTo>
                      <a:pt x="6" y="132"/>
                    </a:lnTo>
                    <a:lnTo>
                      <a:pt x="6" y="130"/>
                    </a:lnTo>
                    <a:lnTo>
                      <a:pt x="8" y="130"/>
                    </a:lnTo>
                    <a:lnTo>
                      <a:pt x="9" y="129"/>
                    </a:lnTo>
                    <a:lnTo>
                      <a:pt x="9" y="128"/>
                    </a:lnTo>
                    <a:lnTo>
                      <a:pt x="10" y="128"/>
                    </a:lnTo>
                    <a:lnTo>
                      <a:pt x="10" y="127"/>
                    </a:lnTo>
                    <a:lnTo>
                      <a:pt x="10" y="125"/>
                    </a:lnTo>
                    <a:lnTo>
                      <a:pt x="10" y="124"/>
                    </a:lnTo>
                    <a:lnTo>
                      <a:pt x="11" y="124"/>
                    </a:lnTo>
                    <a:lnTo>
                      <a:pt x="11" y="123"/>
                    </a:lnTo>
                    <a:lnTo>
                      <a:pt x="13" y="121"/>
                    </a:lnTo>
                    <a:lnTo>
                      <a:pt x="13" y="120"/>
                    </a:lnTo>
                    <a:lnTo>
                      <a:pt x="13" y="119"/>
                    </a:lnTo>
                    <a:lnTo>
                      <a:pt x="11" y="119"/>
                    </a:lnTo>
                    <a:lnTo>
                      <a:pt x="11" y="117"/>
                    </a:lnTo>
                    <a:lnTo>
                      <a:pt x="11" y="116"/>
                    </a:lnTo>
                    <a:lnTo>
                      <a:pt x="10" y="116"/>
                    </a:lnTo>
                    <a:lnTo>
                      <a:pt x="9" y="116"/>
                    </a:lnTo>
                    <a:lnTo>
                      <a:pt x="9" y="115"/>
                    </a:lnTo>
                    <a:lnTo>
                      <a:pt x="8" y="115"/>
                    </a:lnTo>
                    <a:lnTo>
                      <a:pt x="6" y="115"/>
                    </a:lnTo>
                    <a:lnTo>
                      <a:pt x="5" y="115"/>
                    </a:lnTo>
                    <a:lnTo>
                      <a:pt x="4" y="115"/>
                    </a:lnTo>
                    <a:lnTo>
                      <a:pt x="2" y="113"/>
                    </a:lnTo>
                    <a:lnTo>
                      <a:pt x="1" y="113"/>
                    </a:lnTo>
                    <a:lnTo>
                      <a:pt x="1" y="112"/>
                    </a:lnTo>
                    <a:lnTo>
                      <a:pt x="1" y="111"/>
                    </a:lnTo>
                    <a:lnTo>
                      <a:pt x="1" y="110"/>
                    </a:lnTo>
                    <a:lnTo>
                      <a:pt x="1" y="108"/>
                    </a:lnTo>
                    <a:lnTo>
                      <a:pt x="2" y="108"/>
                    </a:lnTo>
                    <a:lnTo>
                      <a:pt x="2" y="107"/>
                    </a:lnTo>
                    <a:lnTo>
                      <a:pt x="4" y="107"/>
                    </a:lnTo>
                    <a:lnTo>
                      <a:pt x="5" y="107"/>
                    </a:lnTo>
                    <a:lnTo>
                      <a:pt x="5" y="106"/>
                    </a:lnTo>
                    <a:lnTo>
                      <a:pt x="6" y="106"/>
                    </a:lnTo>
                    <a:lnTo>
                      <a:pt x="8" y="104"/>
                    </a:lnTo>
                    <a:lnTo>
                      <a:pt x="8" y="103"/>
                    </a:lnTo>
                    <a:lnTo>
                      <a:pt x="9" y="103"/>
                    </a:lnTo>
                    <a:lnTo>
                      <a:pt x="9" y="102"/>
                    </a:lnTo>
                    <a:lnTo>
                      <a:pt x="10" y="102"/>
                    </a:lnTo>
                    <a:lnTo>
                      <a:pt x="10" y="100"/>
                    </a:lnTo>
                    <a:lnTo>
                      <a:pt x="11" y="100"/>
                    </a:lnTo>
                    <a:lnTo>
                      <a:pt x="11" y="99"/>
                    </a:lnTo>
                    <a:lnTo>
                      <a:pt x="13" y="99"/>
                    </a:lnTo>
                    <a:lnTo>
                      <a:pt x="13" y="98"/>
                    </a:lnTo>
                    <a:lnTo>
                      <a:pt x="14" y="98"/>
                    </a:lnTo>
                    <a:lnTo>
                      <a:pt x="14" y="96"/>
                    </a:lnTo>
                    <a:lnTo>
                      <a:pt x="15" y="95"/>
                    </a:lnTo>
                    <a:lnTo>
                      <a:pt x="15" y="94"/>
                    </a:lnTo>
                    <a:lnTo>
                      <a:pt x="17" y="94"/>
                    </a:lnTo>
                    <a:lnTo>
                      <a:pt x="17" y="93"/>
                    </a:lnTo>
                    <a:lnTo>
                      <a:pt x="17" y="91"/>
                    </a:lnTo>
                    <a:lnTo>
                      <a:pt x="17" y="90"/>
                    </a:lnTo>
                    <a:lnTo>
                      <a:pt x="17" y="89"/>
                    </a:lnTo>
                    <a:lnTo>
                      <a:pt x="18" y="89"/>
                    </a:lnTo>
                    <a:lnTo>
                      <a:pt x="18" y="87"/>
                    </a:lnTo>
                    <a:lnTo>
                      <a:pt x="18" y="86"/>
                    </a:lnTo>
                    <a:lnTo>
                      <a:pt x="19" y="85"/>
                    </a:lnTo>
                    <a:lnTo>
                      <a:pt x="19" y="83"/>
                    </a:lnTo>
                    <a:lnTo>
                      <a:pt x="21" y="82"/>
                    </a:lnTo>
                    <a:lnTo>
                      <a:pt x="21" y="81"/>
                    </a:lnTo>
                    <a:lnTo>
                      <a:pt x="21" y="79"/>
                    </a:lnTo>
                    <a:lnTo>
                      <a:pt x="21" y="78"/>
                    </a:lnTo>
                    <a:lnTo>
                      <a:pt x="22" y="78"/>
                    </a:lnTo>
                    <a:lnTo>
                      <a:pt x="22" y="77"/>
                    </a:lnTo>
                    <a:lnTo>
                      <a:pt x="21" y="76"/>
                    </a:lnTo>
                    <a:lnTo>
                      <a:pt x="21" y="74"/>
                    </a:lnTo>
                    <a:lnTo>
                      <a:pt x="22" y="74"/>
                    </a:lnTo>
                    <a:lnTo>
                      <a:pt x="22" y="73"/>
                    </a:lnTo>
                    <a:lnTo>
                      <a:pt x="21" y="73"/>
                    </a:lnTo>
                    <a:lnTo>
                      <a:pt x="21" y="72"/>
                    </a:lnTo>
                    <a:lnTo>
                      <a:pt x="22" y="72"/>
                    </a:lnTo>
                    <a:lnTo>
                      <a:pt x="22" y="70"/>
                    </a:lnTo>
                    <a:lnTo>
                      <a:pt x="22" y="69"/>
                    </a:lnTo>
                    <a:lnTo>
                      <a:pt x="23" y="69"/>
                    </a:lnTo>
                    <a:lnTo>
                      <a:pt x="23" y="68"/>
                    </a:lnTo>
                    <a:lnTo>
                      <a:pt x="25" y="66"/>
                    </a:lnTo>
                    <a:lnTo>
                      <a:pt x="26" y="65"/>
                    </a:lnTo>
                    <a:lnTo>
                      <a:pt x="26" y="64"/>
                    </a:lnTo>
                    <a:lnTo>
                      <a:pt x="27" y="62"/>
                    </a:lnTo>
                    <a:lnTo>
                      <a:pt x="27" y="61"/>
                    </a:lnTo>
                    <a:lnTo>
                      <a:pt x="27" y="60"/>
                    </a:lnTo>
                    <a:lnTo>
                      <a:pt x="27" y="58"/>
                    </a:lnTo>
                    <a:lnTo>
                      <a:pt x="26" y="57"/>
                    </a:lnTo>
                    <a:lnTo>
                      <a:pt x="26" y="56"/>
                    </a:lnTo>
                    <a:lnTo>
                      <a:pt x="26" y="55"/>
                    </a:lnTo>
                    <a:lnTo>
                      <a:pt x="26" y="53"/>
                    </a:lnTo>
                    <a:lnTo>
                      <a:pt x="26" y="52"/>
                    </a:lnTo>
                    <a:lnTo>
                      <a:pt x="27" y="52"/>
                    </a:lnTo>
                    <a:lnTo>
                      <a:pt x="27" y="51"/>
                    </a:lnTo>
                    <a:lnTo>
                      <a:pt x="28" y="51"/>
                    </a:lnTo>
                    <a:lnTo>
                      <a:pt x="30" y="51"/>
                    </a:lnTo>
                    <a:lnTo>
                      <a:pt x="31" y="51"/>
                    </a:lnTo>
                    <a:lnTo>
                      <a:pt x="32" y="51"/>
                    </a:lnTo>
                    <a:lnTo>
                      <a:pt x="34" y="51"/>
                    </a:lnTo>
                    <a:lnTo>
                      <a:pt x="35" y="51"/>
                    </a:lnTo>
                    <a:lnTo>
                      <a:pt x="36" y="49"/>
                    </a:lnTo>
                    <a:lnTo>
                      <a:pt x="38" y="48"/>
                    </a:lnTo>
                    <a:lnTo>
                      <a:pt x="38" y="47"/>
                    </a:lnTo>
                    <a:lnTo>
                      <a:pt x="39" y="47"/>
                    </a:lnTo>
                    <a:lnTo>
                      <a:pt x="39" y="45"/>
                    </a:lnTo>
                    <a:lnTo>
                      <a:pt x="39" y="44"/>
                    </a:lnTo>
                    <a:lnTo>
                      <a:pt x="40" y="44"/>
                    </a:lnTo>
                    <a:lnTo>
                      <a:pt x="40" y="43"/>
                    </a:lnTo>
                    <a:lnTo>
                      <a:pt x="42" y="43"/>
                    </a:lnTo>
                    <a:lnTo>
                      <a:pt x="42" y="41"/>
                    </a:lnTo>
                    <a:lnTo>
                      <a:pt x="42" y="40"/>
                    </a:lnTo>
                    <a:lnTo>
                      <a:pt x="43" y="40"/>
                    </a:lnTo>
                    <a:lnTo>
                      <a:pt x="43" y="39"/>
                    </a:lnTo>
                    <a:lnTo>
                      <a:pt x="43" y="38"/>
                    </a:lnTo>
                    <a:lnTo>
                      <a:pt x="43" y="36"/>
                    </a:lnTo>
                    <a:lnTo>
                      <a:pt x="43" y="35"/>
                    </a:lnTo>
                    <a:lnTo>
                      <a:pt x="43" y="34"/>
                    </a:lnTo>
                    <a:lnTo>
                      <a:pt x="42" y="34"/>
                    </a:lnTo>
                    <a:lnTo>
                      <a:pt x="42" y="32"/>
                    </a:lnTo>
                    <a:lnTo>
                      <a:pt x="42" y="31"/>
                    </a:lnTo>
                    <a:lnTo>
                      <a:pt x="40" y="31"/>
                    </a:lnTo>
                    <a:lnTo>
                      <a:pt x="40" y="30"/>
                    </a:lnTo>
                    <a:lnTo>
                      <a:pt x="39" y="30"/>
                    </a:lnTo>
                    <a:lnTo>
                      <a:pt x="39" y="28"/>
                    </a:lnTo>
                    <a:lnTo>
                      <a:pt x="38" y="28"/>
                    </a:lnTo>
                    <a:lnTo>
                      <a:pt x="36" y="27"/>
                    </a:lnTo>
                    <a:lnTo>
                      <a:pt x="35" y="27"/>
                    </a:lnTo>
                    <a:lnTo>
                      <a:pt x="35" y="26"/>
                    </a:lnTo>
                    <a:lnTo>
                      <a:pt x="35" y="24"/>
                    </a:lnTo>
                    <a:lnTo>
                      <a:pt x="35" y="23"/>
                    </a:lnTo>
                    <a:lnTo>
                      <a:pt x="35" y="22"/>
                    </a:lnTo>
                    <a:lnTo>
                      <a:pt x="35" y="21"/>
                    </a:lnTo>
                    <a:lnTo>
                      <a:pt x="36" y="21"/>
                    </a:lnTo>
                    <a:lnTo>
                      <a:pt x="36" y="19"/>
                    </a:lnTo>
                    <a:lnTo>
                      <a:pt x="36" y="18"/>
                    </a:lnTo>
                    <a:lnTo>
                      <a:pt x="36" y="17"/>
                    </a:lnTo>
                    <a:lnTo>
                      <a:pt x="36" y="15"/>
                    </a:lnTo>
                    <a:lnTo>
                      <a:pt x="36" y="14"/>
                    </a:lnTo>
                    <a:lnTo>
                      <a:pt x="36" y="13"/>
                    </a:lnTo>
                    <a:lnTo>
                      <a:pt x="38" y="11"/>
                    </a:lnTo>
                    <a:lnTo>
                      <a:pt x="39" y="11"/>
                    </a:lnTo>
                    <a:lnTo>
                      <a:pt x="43" y="11"/>
                    </a:lnTo>
                    <a:lnTo>
                      <a:pt x="44" y="11"/>
                    </a:lnTo>
                    <a:lnTo>
                      <a:pt x="47" y="11"/>
                    </a:lnTo>
                    <a:lnTo>
                      <a:pt x="53" y="11"/>
                    </a:lnTo>
                    <a:lnTo>
                      <a:pt x="55" y="11"/>
                    </a:lnTo>
                    <a:lnTo>
                      <a:pt x="56" y="11"/>
                    </a:lnTo>
                    <a:lnTo>
                      <a:pt x="59" y="11"/>
                    </a:lnTo>
                    <a:lnTo>
                      <a:pt x="60" y="11"/>
                    </a:lnTo>
                    <a:lnTo>
                      <a:pt x="60" y="10"/>
                    </a:lnTo>
                    <a:lnTo>
                      <a:pt x="60" y="9"/>
                    </a:lnTo>
                    <a:lnTo>
                      <a:pt x="61" y="9"/>
                    </a:lnTo>
                    <a:lnTo>
                      <a:pt x="61" y="7"/>
                    </a:lnTo>
                    <a:lnTo>
                      <a:pt x="63" y="7"/>
                    </a:lnTo>
                    <a:lnTo>
                      <a:pt x="63" y="6"/>
                    </a:lnTo>
                    <a:lnTo>
                      <a:pt x="64" y="6"/>
                    </a:lnTo>
                    <a:lnTo>
                      <a:pt x="65" y="6"/>
                    </a:lnTo>
                    <a:lnTo>
                      <a:pt x="69" y="6"/>
                    </a:lnTo>
                    <a:lnTo>
                      <a:pt x="74" y="6"/>
                    </a:lnTo>
                    <a:lnTo>
                      <a:pt x="89" y="6"/>
                    </a:lnTo>
                    <a:lnTo>
                      <a:pt x="90" y="6"/>
                    </a:lnTo>
                    <a:lnTo>
                      <a:pt x="99" y="6"/>
                    </a:lnTo>
                    <a:lnTo>
                      <a:pt x="104" y="6"/>
                    </a:lnTo>
                    <a:lnTo>
                      <a:pt x="106" y="6"/>
                    </a:lnTo>
                    <a:lnTo>
                      <a:pt x="108" y="6"/>
                    </a:lnTo>
                    <a:lnTo>
                      <a:pt x="110" y="6"/>
                    </a:lnTo>
                    <a:lnTo>
                      <a:pt x="111" y="6"/>
                    </a:lnTo>
                    <a:lnTo>
                      <a:pt x="123" y="6"/>
                    </a:lnTo>
                    <a:lnTo>
                      <a:pt x="133" y="7"/>
                    </a:lnTo>
                    <a:lnTo>
                      <a:pt x="138" y="7"/>
                    </a:lnTo>
                    <a:lnTo>
                      <a:pt x="153" y="7"/>
                    </a:lnTo>
                    <a:lnTo>
                      <a:pt x="169" y="5"/>
                    </a:lnTo>
                    <a:lnTo>
                      <a:pt x="183" y="7"/>
                    </a:lnTo>
                    <a:lnTo>
                      <a:pt x="193" y="10"/>
                    </a:lnTo>
                    <a:lnTo>
                      <a:pt x="200" y="10"/>
                    </a:lnTo>
                    <a:lnTo>
                      <a:pt x="204" y="10"/>
                    </a:lnTo>
                    <a:lnTo>
                      <a:pt x="208" y="10"/>
                    </a:lnTo>
                    <a:lnTo>
                      <a:pt x="216" y="10"/>
                    </a:lnTo>
                    <a:lnTo>
                      <a:pt x="221" y="9"/>
                    </a:lnTo>
                    <a:lnTo>
                      <a:pt x="230" y="7"/>
                    </a:lnTo>
                    <a:lnTo>
                      <a:pt x="238" y="7"/>
                    </a:lnTo>
                    <a:lnTo>
                      <a:pt x="248" y="6"/>
                    </a:lnTo>
                    <a:lnTo>
                      <a:pt x="260" y="6"/>
                    </a:lnTo>
                    <a:lnTo>
                      <a:pt x="264" y="6"/>
                    </a:lnTo>
                    <a:lnTo>
                      <a:pt x="282" y="9"/>
                    </a:lnTo>
                    <a:lnTo>
                      <a:pt x="296" y="9"/>
                    </a:lnTo>
                    <a:lnTo>
                      <a:pt x="303" y="7"/>
                    </a:lnTo>
                    <a:lnTo>
                      <a:pt x="311" y="9"/>
                    </a:lnTo>
                    <a:lnTo>
                      <a:pt x="322" y="11"/>
                    </a:lnTo>
                    <a:lnTo>
                      <a:pt x="373" y="11"/>
                    </a:lnTo>
                    <a:lnTo>
                      <a:pt x="412" y="10"/>
                    </a:lnTo>
                    <a:lnTo>
                      <a:pt x="412" y="0"/>
                    </a:lnTo>
                    <a:lnTo>
                      <a:pt x="480" y="0"/>
                    </a:lnTo>
                    <a:lnTo>
                      <a:pt x="480" y="10"/>
                    </a:lnTo>
                    <a:lnTo>
                      <a:pt x="521" y="9"/>
                    </a:lnTo>
                    <a:lnTo>
                      <a:pt x="521" y="11"/>
                    </a:lnTo>
                    <a:lnTo>
                      <a:pt x="521" y="13"/>
                    </a:lnTo>
                    <a:lnTo>
                      <a:pt x="521" y="14"/>
                    </a:lnTo>
                    <a:lnTo>
                      <a:pt x="519" y="14"/>
                    </a:lnTo>
                    <a:lnTo>
                      <a:pt x="519" y="15"/>
                    </a:lnTo>
                    <a:lnTo>
                      <a:pt x="518" y="15"/>
                    </a:lnTo>
                    <a:lnTo>
                      <a:pt x="518" y="17"/>
                    </a:lnTo>
                    <a:lnTo>
                      <a:pt x="517" y="17"/>
                    </a:lnTo>
                    <a:lnTo>
                      <a:pt x="517" y="18"/>
                    </a:lnTo>
                    <a:lnTo>
                      <a:pt x="515" y="18"/>
                    </a:lnTo>
                    <a:lnTo>
                      <a:pt x="515" y="19"/>
                    </a:lnTo>
                    <a:lnTo>
                      <a:pt x="515" y="21"/>
                    </a:lnTo>
                    <a:lnTo>
                      <a:pt x="515" y="22"/>
                    </a:lnTo>
                    <a:lnTo>
                      <a:pt x="514" y="22"/>
                    </a:lnTo>
                    <a:lnTo>
                      <a:pt x="514" y="23"/>
                    </a:lnTo>
                    <a:lnTo>
                      <a:pt x="514" y="24"/>
                    </a:lnTo>
                    <a:lnTo>
                      <a:pt x="514" y="26"/>
                    </a:lnTo>
                    <a:lnTo>
                      <a:pt x="514" y="27"/>
                    </a:lnTo>
                    <a:lnTo>
                      <a:pt x="514" y="28"/>
                    </a:lnTo>
                    <a:lnTo>
                      <a:pt x="514" y="30"/>
                    </a:lnTo>
                    <a:lnTo>
                      <a:pt x="515" y="30"/>
                    </a:lnTo>
                    <a:lnTo>
                      <a:pt x="514" y="30"/>
                    </a:lnTo>
                    <a:lnTo>
                      <a:pt x="514" y="31"/>
                    </a:lnTo>
                    <a:lnTo>
                      <a:pt x="514" y="32"/>
                    </a:lnTo>
                    <a:lnTo>
                      <a:pt x="514" y="34"/>
                    </a:lnTo>
                    <a:lnTo>
                      <a:pt x="514" y="35"/>
                    </a:lnTo>
                    <a:lnTo>
                      <a:pt x="514" y="36"/>
                    </a:lnTo>
                    <a:lnTo>
                      <a:pt x="513" y="38"/>
                    </a:lnTo>
                    <a:lnTo>
                      <a:pt x="513" y="39"/>
                    </a:lnTo>
                    <a:lnTo>
                      <a:pt x="513" y="40"/>
                    </a:lnTo>
                    <a:lnTo>
                      <a:pt x="512" y="40"/>
                    </a:lnTo>
                    <a:lnTo>
                      <a:pt x="512" y="41"/>
                    </a:lnTo>
                    <a:lnTo>
                      <a:pt x="512" y="43"/>
                    </a:lnTo>
                    <a:lnTo>
                      <a:pt x="510" y="43"/>
                    </a:lnTo>
                    <a:lnTo>
                      <a:pt x="510" y="44"/>
                    </a:lnTo>
                    <a:lnTo>
                      <a:pt x="512" y="44"/>
                    </a:lnTo>
                    <a:lnTo>
                      <a:pt x="513" y="45"/>
                    </a:lnTo>
                    <a:lnTo>
                      <a:pt x="512" y="45"/>
                    </a:lnTo>
                    <a:lnTo>
                      <a:pt x="512" y="47"/>
                    </a:lnTo>
                    <a:lnTo>
                      <a:pt x="512" y="48"/>
                    </a:lnTo>
                    <a:lnTo>
                      <a:pt x="512" y="49"/>
                    </a:lnTo>
                    <a:lnTo>
                      <a:pt x="512" y="51"/>
                    </a:lnTo>
                    <a:lnTo>
                      <a:pt x="512" y="52"/>
                    </a:lnTo>
                    <a:lnTo>
                      <a:pt x="512" y="53"/>
                    </a:lnTo>
                    <a:lnTo>
                      <a:pt x="510" y="55"/>
                    </a:lnTo>
                    <a:lnTo>
                      <a:pt x="510" y="56"/>
                    </a:lnTo>
                    <a:lnTo>
                      <a:pt x="512" y="56"/>
                    </a:lnTo>
                    <a:lnTo>
                      <a:pt x="512" y="57"/>
                    </a:lnTo>
                    <a:lnTo>
                      <a:pt x="512" y="58"/>
                    </a:lnTo>
                    <a:lnTo>
                      <a:pt x="512" y="60"/>
                    </a:lnTo>
                    <a:lnTo>
                      <a:pt x="510" y="60"/>
                    </a:lnTo>
                    <a:lnTo>
                      <a:pt x="510" y="61"/>
                    </a:lnTo>
                    <a:lnTo>
                      <a:pt x="510" y="62"/>
                    </a:lnTo>
                    <a:lnTo>
                      <a:pt x="510" y="64"/>
                    </a:lnTo>
                    <a:lnTo>
                      <a:pt x="510" y="65"/>
                    </a:lnTo>
                    <a:lnTo>
                      <a:pt x="509" y="65"/>
                    </a:lnTo>
                    <a:lnTo>
                      <a:pt x="510" y="65"/>
                    </a:lnTo>
                    <a:lnTo>
                      <a:pt x="509" y="65"/>
                    </a:lnTo>
                    <a:lnTo>
                      <a:pt x="508" y="65"/>
                    </a:lnTo>
                    <a:lnTo>
                      <a:pt x="509" y="65"/>
                    </a:lnTo>
                    <a:lnTo>
                      <a:pt x="509" y="66"/>
                    </a:lnTo>
                    <a:lnTo>
                      <a:pt x="508" y="66"/>
                    </a:lnTo>
                    <a:lnTo>
                      <a:pt x="506" y="66"/>
                    </a:lnTo>
                    <a:lnTo>
                      <a:pt x="505" y="66"/>
                    </a:lnTo>
                    <a:lnTo>
                      <a:pt x="505" y="68"/>
                    </a:lnTo>
                    <a:lnTo>
                      <a:pt x="504" y="68"/>
                    </a:lnTo>
                    <a:lnTo>
                      <a:pt x="504" y="69"/>
                    </a:lnTo>
                    <a:lnTo>
                      <a:pt x="504" y="70"/>
                    </a:lnTo>
                    <a:lnTo>
                      <a:pt x="504" y="72"/>
                    </a:lnTo>
                    <a:lnTo>
                      <a:pt x="502" y="72"/>
                    </a:lnTo>
                    <a:lnTo>
                      <a:pt x="501" y="72"/>
                    </a:lnTo>
                    <a:lnTo>
                      <a:pt x="500" y="72"/>
                    </a:lnTo>
                    <a:lnTo>
                      <a:pt x="500" y="70"/>
                    </a:lnTo>
                    <a:lnTo>
                      <a:pt x="498" y="70"/>
                    </a:lnTo>
                    <a:lnTo>
                      <a:pt x="498" y="72"/>
                    </a:lnTo>
                    <a:lnTo>
                      <a:pt x="497" y="72"/>
                    </a:lnTo>
                    <a:lnTo>
                      <a:pt x="497" y="73"/>
                    </a:lnTo>
                    <a:lnTo>
                      <a:pt x="498" y="73"/>
                    </a:lnTo>
                    <a:lnTo>
                      <a:pt x="497" y="73"/>
                    </a:lnTo>
                    <a:lnTo>
                      <a:pt x="497" y="74"/>
                    </a:lnTo>
                    <a:lnTo>
                      <a:pt x="496" y="74"/>
                    </a:lnTo>
                    <a:lnTo>
                      <a:pt x="496" y="76"/>
                    </a:lnTo>
                    <a:lnTo>
                      <a:pt x="496" y="77"/>
                    </a:lnTo>
                    <a:lnTo>
                      <a:pt x="496" y="78"/>
                    </a:lnTo>
                    <a:lnTo>
                      <a:pt x="497" y="78"/>
                    </a:lnTo>
                    <a:lnTo>
                      <a:pt x="497" y="79"/>
                    </a:lnTo>
                    <a:lnTo>
                      <a:pt x="498" y="79"/>
                    </a:lnTo>
                    <a:lnTo>
                      <a:pt x="498" y="81"/>
                    </a:lnTo>
                    <a:lnTo>
                      <a:pt x="498" y="82"/>
                    </a:lnTo>
                    <a:lnTo>
                      <a:pt x="498" y="83"/>
                    </a:lnTo>
                    <a:lnTo>
                      <a:pt x="497" y="83"/>
                    </a:lnTo>
                    <a:lnTo>
                      <a:pt x="497" y="85"/>
                    </a:lnTo>
                    <a:lnTo>
                      <a:pt x="497" y="86"/>
                    </a:lnTo>
                    <a:lnTo>
                      <a:pt x="497" y="87"/>
                    </a:lnTo>
                    <a:lnTo>
                      <a:pt x="496" y="87"/>
                    </a:lnTo>
                    <a:lnTo>
                      <a:pt x="496" y="89"/>
                    </a:lnTo>
                    <a:lnTo>
                      <a:pt x="495" y="89"/>
                    </a:lnTo>
                    <a:lnTo>
                      <a:pt x="493" y="90"/>
                    </a:lnTo>
                    <a:lnTo>
                      <a:pt x="493" y="89"/>
                    </a:lnTo>
                    <a:lnTo>
                      <a:pt x="492" y="89"/>
                    </a:lnTo>
                    <a:lnTo>
                      <a:pt x="492" y="90"/>
                    </a:lnTo>
                    <a:lnTo>
                      <a:pt x="491" y="90"/>
                    </a:lnTo>
                    <a:lnTo>
                      <a:pt x="489" y="90"/>
                    </a:lnTo>
                    <a:lnTo>
                      <a:pt x="488" y="90"/>
                    </a:lnTo>
                    <a:lnTo>
                      <a:pt x="487" y="90"/>
                    </a:lnTo>
                    <a:lnTo>
                      <a:pt x="487" y="91"/>
                    </a:lnTo>
                    <a:lnTo>
                      <a:pt x="487" y="93"/>
                    </a:lnTo>
                    <a:lnTo>
                      <a:pt x="487" y="94"/>
                    </a:lnTo>
                    <a:lnTo>
                      <a:pt x="485" y="94"/>
                    </a:lnTo>
                    <a:lnTo>
                      <a:pt x="487" y="95"/>
                    </a:lnTo>
                    <a:lnTo>
                      <a:pt x="487" y="96"/>
                    </a:lnTo>
                    <a:lnTo>
                      <a:pt x="485" y="96"/>
                    </a:lnTo>
                    <a:lnTo>
                      <a:pt x="485" y="98"/>
                    </a:lnTo>
                    <a:lnTo>
                      <a:pt x="485" y="99"/>
                    </a:lnTo>
                    <a:lnTo>
                      <a:pt x="484" y="99"/>
                    </a:lnTo>
                    <a:lnTo>
                      <a:pt x="484" y="100"/>
                    </a:lnTo>
                    <a:lnTo>
                      <a:pt x="483" y="100"/>
                    </a:lnTo>
                    <a:lnTo>
                      <a:pt x="483" y="99"/>
                    </a:lnTo>
                    <a:lnTo>
                      <a:pt x="481" y="99"/>
                    </a:lnTo>
                    <a:lnTo>
                      <a:pt x="480" y="99"/>
                    </a:lnTo>
                    <a:lnTo>
                      <a:pt x="479" y="99"/>
                    </a:lnTo>
                    <a:lnTo>
                      <a:pt x="478" y="99"/>
                    </a:lnTo>
                    <a:lnTo>
                      <a:pt x="478" y="100"/>
                    </a:lnTo>
                    <a:lnTo>
                      <a:pt x="476" y="100"/>
                    </a:lnTo>
                    <a:lnTo>
                      <a:pt x="476" y="102"/>
                    </a:lnTo>
                    <a:lnTo>
                      <a:pt x="475" y="102"/>
                    </a:lnTo>
                    <a:lnTo>
                      <a:pt x="475" y="103"/>
                    </a:lnTo>
                    <a:lnTo>
                      <a:pt x="475" y="104"/>
                    </a:lnTo>
                    <a:lnTo>
                      <a:pt x="475" y="106"/>
                    </a:lnTo>
                    <a:lnTo>
                      <a:pt x="475" y="107"/>
                    </a:lnTo>
                    <a:lnTo>
                      <a:pt x="474" y="107"/>
                    </a:lnTo>
                    <a:lnTo>
                      <a:pt x="474" y="108"/>
                    </a:lnTo>
                    <a:lnTo>
                      <a:pt x="472" y="108"/>
                    </a:lnTo>
                    <a:lnTo>
                      <a:pt x="472" y="110"/>
                    </a:lnTo>
                    <a:lnTo>
                      <a:pt x="472" y="111"/>
                    </a:lnTo>
                    <a:lnTo>
                      <a:pt x="472" y="112"/>
                    </a:lnTo>
                    <a:lnTo>
                      <a:pt x="472" y="113"/>
                    </a:lnTo>
                    <a:lnTo>
                      <a:pt x="472" y="115"/>
                    </a:lnTo>
                    <a:lnTo>
                      <a:pt x="472" y="116"/>
                    </a:lnTo>
                    <a:lnTo>
                      <a:pt x="472" y="117"/>
                    </a:lnTo>
                    <a:lnTo>
                      <a:pt x="472" y="119"/>
                    </a:lnTo>
                    <a:lnTo>
                      <a:pt x="471" y="119"/>
                    </a:lnTo>
                    <a:lnTo>
                      <a:pt x="471" y="120"/>
                    </a:lnTo>
                    <a:lnTo>
                      <a:pt x="471" y="121"/>
                    </a:lnTo>
                    <a:lnTo>
                      <a:pt x="471" y="123"/>
                    </a:lnTo>
                    <a:lnTo>
                      <a:pt x="471" y="124"/>
                    </a:lnTo>
                    <a:lnTo>
                      <a:pt x="471" y="125"/>
                    </a:lnTo>
                    <a:lnTo>
                      <a:pt x="471" y="127"/>
                    </a:lnTo>
                    <a:lnTo>
                      <a:pt x="471" y="128"/>
                    </a:lnTo>
                    <a:lnTo>
                      <a:pt x="471" y="129"/>
                    </a:lnTo>
                    <a:lnTo>
                      <a:pt x="471" y="130"/>
                    </a:lnTo>
                    <a:lnTo>
                      <a:pt x="471" y="132"/>
                    </a:lnTo>
                    <a:lnTo>
                      <a:pt x="471" y="133"/>
                    </a:lnTo>
                    <a:lnTo>
                      <a:pt x="472" y="133"/>
                    </a:lnTo>
                    <a:lnTo>
                      <a:pt x="472" y="134"/>
                    </a:lnTo>
                    <a:lnTo>
                      <a:pt x="472" y="136"/>
                    </a:lnTo>
                    <a:lnTo>
                      <a:pt x="472" y="137"/>
                    </a:lnTo>
                    <a:lnTo>
                      <a:pt x="472" y="138"/>
                    </a:lnTo>
                    <a:lnTo>
                      <a:pt x="472" y="140"/>
                    </a:lnTo>
                    <a:lnTo>
                      <a:pt x="472" y="141"/>
                    </a:lnTo>
                    <a:lnTo>
                      <a:pt x="472" y="142"/>
                    </a:lnTo>
                    <a:lnTo>
                      <a:pt x="474" y="142"/>
                    </a:lnTo>
                    <a:lnTo>
                      <a:pt x="474" y="144"/>
                    </a:lnTo>
                    <a:lnTo>
                      <a:pt x="472" y="144"/>
                    </a:lnTo>
                    <a:lnTo>
                      <a:pt x="474" y="144"/>
                    </a:lnTo>
                    <a:lnTo>
                      <a:pt x="474" y="145"/>
                    </a:lnTo>
                    <a:lnTo>
                      <a:pt x="472" y="145"/>
                    </a:lnTo>
                    <a:lnTo>
                      <a:pt x="474" y="146"/>
                    </a:lnTo>
                    <a:lnTo>
                      <a:pt x="474" y="147"/>
                    </a:lnTo>
                    <a:lnTo>
                      <a:pt x="472" y="147"/>
                    </a:lnTo>
                    <a:lnTo>
                      <a:pt x="472" y="149"/>
                    </a:lnTo>
                    <a:lnTo>
                      <a:pt x="472" y="150"/>
                    </a:lnTo>
                    <a:lnTo>
                      <a:pt x="472" y="151"/>
                    </a:lnTo>
                    <a:lnTo>
                      <a:pt x="474" y="151"/>
                    </a:lnTo>
                    <a:lnTo>
                      <a:pt x="475" y="151"/>
                    </a:lnTo>
                    <a:lnTo>
                      <a:pt x="475" y="153"/>
                    </a:lnTo>
                    <a:lnTo>
                      <a:pt x="476" y="153"/>
                    </a:lnTo>
                    <a:lnTo>
                      <a:pt x="476" y="154"/>
                    </a:lnTo>
                    <a:lnTo>
                      <a:pt x="476" y="155"/>
                    </a:lnTo>
                    <a:lnTo>
                      <a:pt x="478" y="155"/>
                    </a:lnTo>
                    <a:lnTo>
                      <a:pt x="479" y="155"/>
                    </a:lnTo>
                    <a:lnTo>
                      <a:pt x="480" y="155"/>
                    </a:lnTo>
                    <a:lnTo>
                      <a:pt x="481" y="155"/>
                    </a:lnTo>
                    <a:lnTo>
                      <a:pt x="483" y="155"/>
                    </a:lnTo>
                    <a:lnTo>
                      <a:pt x="484" y="155"/>
                    </a:lnTo>
                    <a:lnTo>
                      <a:pt x="484" y="154"/>
                    </a:lnTo>
                    <a:lnTo>
                      <a:pt x="485" y="154"/>
                    </a:lnTo>
                    <a:lnTo>
                      <a:pt x="487" y="154"/>
                    </a:lnTo>
                    <a:lnTo>
                      <a:pt x="487" y="155"/>
                    </a:lnTo>
                    <a:lnTo>
                      <a:pt x="488" y="155"/>
                    </a:lnTo>
                    <a:lnTo>
                      <a:pt x="488" y="157"/>
                    </a:lnTo>
                    <a:lnTo>
                      <a:pt x="489" y="157"/>
                    </a:lnTo>
                    <a:lnTo>
                      <a:pt x="489" y="158"/>
                    </a:lnTo>
                    <a:lnTo>
                      <a:pt x="491" y="158"/>
                    </a:lnTo>
                    <a:lnTo>
                      <a:pt x="491" y="159"/>
                    </a:lnTo>
                    <a:lnTo>
                      <a:pt x="489" y="159"/>
                    </a:lnTo>
                    <a:lnTo>
                      <a:pt x="489" y="161"/>
                    </a:lnTo>
                    <a:lnTo>
                      <a:pt x="489" y="162"/>
                    </a:lnTo>
                    <a:lnTo>
                      <a:pt x="489" y="163"/>
                    </a:lnTo>
                    <a:lnTo>
                      <a:pt x="491" y="165"/>
                    </a:lnTo>
                    <a:lnTo>
                      <a:pt x="492" y="165"/>
                    </a:lnTo>
                    <a:lnTo>
                      <a:pt x="493" y="165"/>
                    </a:lnTo>
                    <a:lnTo>
                      <a:pt x="495" y="165"/>
                    </a:lnTo>
                    <a:lnTo>
                      <a:pt x="495" y="166"/>
                    </a:lnTo>
                    <a:lnTo>
                      <a:pt x="496" y="166"/>
                    </a:lnTo>
                    <a:lnTo>
                      <a:pt x="496" y="167"/>
                    </a:lnTo>
                    <a:lnTo>
                      <a:pt x="497" y="167"/>
                    </a:lnTo>
                    <a:lnTo>
                      <a:pt x="498" y="167"/>
                    </a:lnTo>
                    <a:lnTo>
                      <a:pt x="498" y="168"/>
                    </a:lnTo>
                    <a:lnTo>
                      <a:pt x="500" y="168"/>
                    </a:lnTo>
                    <a:lnTo>
                      <a:pt x="500" y="170"/>
                    </a:lnTo>
                    <a:lnTo>
                      <a:pt x="500" y="171"/>
                    </a:lnTo>
                    <a:lnTo>
                      <a:pt x="500" y="172"/>
                    </a:lnTo>
                    <a:lnTo>
                      <a:pt x="501" y="172"/>
                    </a:lnTo>
                    <a:lnTo>
                      <a:pt x="502" y="172"/>
                    </a:lnTo>
                    <a:lnTo>
                      <a:pt x="504" y="172"/>
                    </a:lnTo>
                    <a:lnTo>
                      <a:pt x="505" y="172"/>
                    </a:lnTo>
                    <a:lnTo>
                      <a:pt x="506" y="172"/>
                    </a:lnTo>
                    <a:lnTo>
                      <a:pt x="508" y="172"/>
                    </a:lnTo>
                    <a:lnTo>
                      <a:pt x="509" y="172"/>
                    </a:lnTo>
                    <a:lnTo>
                      <a:pt x="509" y="174"/>
                    </a:lnTo>
                    <a:lnTo>
                      <a:pt x="510" y="174"/>
                    </a:lnTo>
                    <a:lnTo>
                      <a:pt x="510" y="175"/>
                    </a:lnTo>
                    <a:lnTo>
                      <a:pt x="512" y="175"/>
                    </a:lnTo>
                    <a:lnTo>
                      <a:pt x="512" y="176"/>
                    </a:lnTo>
                    <a:lnTo>
                      <a:pt x="513" y="176"/>
                    </a:lnTo>
                    <a:lnTo>
                      <a:pt x="513" y="178"/>
                    </a:lnTo>
                    <a:lnTo>
                      <a:pt x="513" y="179"/>
                    </a:lnTo>
                    <a:lnTo>
                      <a:pt x="513" y="180"/>
                    </a:lnTo>
                    <a:lnTo>
                      <a:pt x="512" y="180"/>
                    </a:lnTo>
                    <a:lnTo>
                      <a:pt x="512" y="182"/>
                    </a:lnTo>
                    <a:lnTo>
                      <a:pt x="510" y="182"/>
                    </a:lnTo>
                    <a:lnTo>
                      <a:pt x="509" y="182"/>
                    </a:lnTo>
                    <a:lnTo>
                      <a:pt x="508" y="183"/>
                    </a:lnTo>
                    <a:lnTo>
                      <a:pt x="509" y="183"/>
                    </a:lnTo>
                    <a:lnTo>
                      <a:pt x="509" y="184"/>
                    </a:lnTo>
                    <a:lnTo>
                      <a:pt x="509" y="185"/>
                    </a:lnTo>
                    <a:lnTo>
                      <a:pt x="510" y="185"/>
                    </a:lnTo>
                    <a:lnTo>
                      <a:pt x="509" y="185"/>
                    </a:lnTo>
                    <a:lnTo>
                      <a:pt x="509" y="187"/>
                    </a:lnTo>
                    <a:lnTo>
                      <a:pt x="508" y="188"/>
                    </a:lnTo>
                    <a:lnTo>
                      <a:pt x="508" y="189"/>
                    </a:lnTo>
                    <a:lnTo>
                      <a:pt x="506" y="189"/>
                    </a:lnTo>
                    <a:lnTo>
                      <a:pt x="508" y="189"/>
                    </a:lnTo>
                    <a:lnTo>
                      <a:pt x="508" y="191"/>
                    </a:lnTo>
                    <a:lnTo>
                      <a:pt x="509" y="191"/>
                    </a:lnTo>
                    <a:lnTo>
                      <a:pt x="509" y="192"/>
                    </a:lnTo>
                    <a:lnTo>
                      <a:pt x="510" y="192"/>
                    </a:lnTo>
                    <a:lnTo>
                      <a:pt x="512" y="192"/>
                    </a:lnTo>
                    <a:lnTo>
                      <a:pt x="513" y="192"/>
                    </a:lnTo>
                    <a:lnTo>
                      <a:pt x="513" y="193"/>
                    </a:lnTo>
                    <a:lnTo>
                      <a:pt x="514" y="193"/>
                    </a:lnTo>
                    <a:lnTo>
                      <a:pt x="514" y="195"/>
                    </a:lnTo>
                    <a:lnTo>
                      <a:pt x="514" y="196"/>
                    </a:lnTo>
                    <a:lnTo>
                      <a:pt x="515" y="196"/>
                    </a:lnTo>
                    <a:lnTo>
                      <a:pt x="517" y="196"/>
                    </a:lnTo>
                    <a:lnTo>
                      <a:pt x="518" y="196"/>
                    </a:lnTo>
                    <a:lnTo>
                      <a:pt x="517" y="197"/>
                    </a:lnTo>
                    <a:lnTo>
                      <a:pt x="515" y="197"/>
                    </a:lnTo>
                    <a:lnTo>
                      <a:pt x="515" y="199"/>
                    </a:lnTo>
                    <a:lnTo>
                      <a:pt x="514" y="199"/>
                    </a:lnTo>
                    <a:lnTo>
                      <a:pt x="514" y="200"/>
                    </a:lnTo>
                    <a:lnTo>
                      <a:pt x="513" y="200"/>
                    </a:lnTo>
                    <a:lnTo>
                      <a:pt x="513" y="201"/>
                    </a:lnTo>
                    <a:lnTo>
                      <a:pt x="512" y="201"/>
                    </a:lnTo>
                    <a:lnTo>
                      <a:pt x="510" y="201"/>
                    </a:lnTo>
                    <a:lnTo>
                      <a:pt x="510" y="202"/>
                    </a:lnTo>
                    <a:lnTo>
                      <a:pt x="509" y="202"/>
                    </a:lnTo>
                    <a:lnTo>
                      <a:pt x="509" y="204"/>
                    </a:lnTo>
                    <a:lnTo>
                      <a:pt x="508" y="204"/>
                    </a:lnTo>
                    <a:lnTo>
                      <a:pt x="508" y="205"/>
                    </a:lnTo>
                    <a:lnTo>
                      <a:pt x="506" y="205"/>
                    </a:lnTo>
                    <a:lnTo>
                      <a:pt x="505" y="205"/>
                    </a:lnTo>
                    <a:lnTo>
                      <a:pt x="505" y="206"/>
                    </a:lnTo>
                    <a:lnTo>
                      <a:pt x="505" y="208"/>
                    </a:lnTo>
                    <a:lnTo>
                      <a:pt x="504" y="208"/>
                    </a:lnTo>
                    <a:lnTo>
                      <a:pt x="502" y="209"/>
                    </a:lnTo>
                    <a:lnTo>
                      <a:pt x="498" y="212"/>
                    </a:lnTo>
                    <a:lnTo>
                      <a:pt x="493" y="214"/>
                    </a:lnTo>
                    <a:lnTo>
                      <a:pt x="492" y="216"/>
                    </a:lnTo>
                    <a:lnTo>
                      <a:pt x="489" y="217"/>
                    </a:lnTo>
                    <a:lnTo>
                      <a:pt x="487" y="219"/>
                    </a:lnTo>
                    <a:lnTo>
                      <a:pt x="484" y="222"/>
                    </a:lnTo>
                    <a:lnTo>
                      <a:pt x="480" y="226"/>
                    </a:lnTo>
                    <a:lnTo>
                      <a:pt x="479" y="227"/>
                    </a:lnTo>
                    <a:lnTo>
                      <a:pt x="478" y="229"/>
                    </a:lnTo>
                    <a:lnTo>
                      <a:pt x="475" y="231"/>
                    </a:lnTo>
                    <a:lnTo>
                      <a:pt x="474" y="233"/>
                    </a:lnTo>
                    <a:lnTo>
                      <a:pt x="471" y="235"/>
                    </a:lnTo>
                    <a:lnTo>
                      <a:pt x="470" y="238"/>
                    </a:lnTo>
                    <a:lnTo>
                      <a:pt x="459" y="256"/>
                    </a:lnTo>
                    <a:lnTo>
                      <a:pt x="454" y="264"/>
                    </a:lnTo>
                    <a:lnTo>
                      <a:pt x="453" y="269"/>
                    </a:lnTo>
                    <a:lnTo>
                      <a:pt x="449" y="276"/>
                    </a:lnTo>
                    <a:lnTo>
                      <a:pt x="447" y="278"/>
                    </a:lnTo>
                    <a:lnTo>
                      <a:pt x="446" y="281"/>
                    </a:lnTo>
                    <a:lnTo>
                      <a:pt x="446" y="282"/>
                    </a:lnTo>
                    <a:lnTo>
                      <a:pt x="445" y="282"/>
                    </a:lnTo>
                    <a:lnTo>
                      <a:pt x="445" y="284"/>
                    </a:lnTo>
                    <a:lnTo>
                      <a:pt x="445" y="285"/>
                    </a:lnTo>
                    <a:lnTo>
                      <a:pt x="445" y="286"/>
                    </a:lnTo>
                    <a:lnTo>
                      <a:pt x="443" y="286"/>
                    </a:lnTo>
                    <a:lnTo>
                      <a:pt x="443" y="288"/>
                    </a:lnTo>
                    <a:lnTo>
                      <a:pt x="445" y="288"/>
                    </a:lnTo>
                    <a:lnTo>
                      <a:pt x="443" y="288"/>
                    </a:lnTo>
                    <a:lnTo>
                      <a:pt x="443" y="289"/>
                    </a:lnTo>
                    <a:lnTo>
                      <a:pt x="442" y="289"/>
                    </a:lnTo>
                    <a:lnTo>
                      <a:pt x="442" y="29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25" name="Freeform 52">
                <a:extLst>
                  <a:ext uri="{FF2B5EF4-FFF2-40B4-BE49-F238E27FC236}">
                    <a16:creationId xmlns:a16="http://schemas.microsoft.com/office/drawing/2014/main" id="{94AA3869-EB52-D7C1-2668-AB4738BE9852}"/>
                  </a:ext>
                </a:extLst>
              </p:cNvPr>
              <p:cNvSpPr>
                <a:spLocks/>
              </p:cNvSpPr>
              <p:nvPr/>
            </p:nvSpPr>
            <p:spPr bwMode="auto">
              <a:xfrm>
                <a:off x="2993" y="763"/>
                <a:ext cx="312" cy="153"/>
              </a:xfrm>
              <a:custGeom>
                <a:avLst/>
                <a:gdLst>
                  <a:gd name="T0" fmla="*/ 286 w 312"/>
                  <a:gd name="T1" fmla="*/ 4 h 153"/>
                  <a:gd name="T2" fmla="*/ 286 w 312"/>
                  <a:gd name="T3" fmla="*/ 8 h 153"/>
                  <a:gd name="T4" fmla="*/ 288 w 312"/>
                  <a:gd name="T5" fmla="*/ 12 h 153"/>
                  <a:gd name="T6" fmla="*/ 293 w 312"/>
                  <a:gd name="T7" fmla="*/ 13 h 153"/>
                  <a:gd name="T8" fmla="*/ 296 w 312"/>
                  <a:gd name="T9" fmla="*/ 17 h 153"/>
                  <a:gd name="T10" fmla="*/ 300 w 312"/>
                  <a:gd name="T11" fmla="*/ 21 h 153"/>
                  <a:gd name="T12" fmla="*/ 306 w 312"/>
                  <a:gd name="T13" fmla="*/ 21 h 153"/>
                  <a:gd name="T14" fmla="*/ 309 w 312"/>
                  <a:gd name="T15" fmla="*/ 26 h 153"/>
                  <a:gd name="T16" fmla="*/ 310 w 312"/>
                  <a:gd name="T17" fmla="*/ 30 h 153"/>
                  <a:gd name="T18" fmla="*/ 310 w 312"/>
                  <a:gd name="T19" fmla="*/ 34 h 153"/>
                  <a:gd name="T20" fmla="*/ 312 w 312"/>
                  <a:gd name="T21" fmla="*/ 37 h 153"/>
                  <a:gd name="T22" fmla="*/ 309 w 312"/>
                  <a:gd name="T23" fmla="*/ 41 h 153"/>
                  <a:gd name="T24" fmla="*/ 304 w 312"/>
                  <a:gd name="T25" fmla="*/ 42 h 153"/>
                  <a:gd name="T26" fmla="*/ 300 w 312"/>
                  <a:gd name="T27" fmla="*/ 42 h 153"/>
                  <a:gd name="T28" fmla="*/ 296 w 312"/>
                  <a:gd name="T29" fmla="*/ 39 h 153"/>
                  <a:gd name="T30" fmla="*/ 291 w 312"/>
                  <a:gd name="T31" fmla="*/ 41 h 153"/>
                  <a:gd name="T32" fmla="*/ 291 w 312"/>
                  <a:gd name="T33" fmla="*/ 45 h 153"/>
                  <a:gd name="T34" fmla="*/ 296 w 312"/>
                  <a:gd name="T35" fmla="*/ 49 h 153"/>
                  <a:gd name="T36" fmla="*/ 296 w 312"/>
                  <a:gd name="T37" fmla="*/ 53 h 153"/>
                  <a:gd name="T38" fmla="*/ 289 w 312"/>
                  <a:gd name="T39" fmla="*/ 53 h 153"/>
                  <a:gd name="T40" fmla="*/ 284 w 312"/>
                  <a:gd name="T41" fmla="*/ 51 h 153"/>
                  <a:gd name="T42" fmla="*/ 283 w 312"/>
                  <a:gd name="T43" fmla="*/ 58 h 153"/>
                  <a:gd name="T44" fmla="*/ 278 w 312"/>
                  <a:gd name="T45" fmla="*/ 54 h 153"/>
                  <a:gd name="T46" fmla="*/ 275 w 312"/>
                  <a:gd name="T47" fmla="*/ 58 h 153"/>
                  <a:gd name="T48" fmla="*/ 272 w 312"/>
                  <a:gd name="T49" fmla="*/ 59 h 153"/>
                  <a:gd name="T50" fmla="*/ 269 w 312"/>
                  <a:gd name="T51" fmla="*/ 63 h 153"/>
                  <a:gd name="T52" fmla="*/ 267 w 312"/>
                  <a:gd name="T53" fmla="*/ 66 h 153"/>
                  <a:gd name="T54" fmla="*/ 267 w 312"/>
                  <a:gd name="T55" fmla="*/ 70 h 153"/>
                  <a:gd name="T56" fmla="*/ 269 w 312"/>
                  <a:gd name="T57" fmla="*/ 75 h 153"/>
                  <a:gd name="T58" fmla="*/ 270 w 312"/>
                  <a:gd name="T59" fmla="*/ 80 h 153"/>
                  <a:gd name="T60" fmla="*/ 270 w 312"/>
                  <a:gd name="T61" fmla="*/ 84 h 153"/>
                  <a:gd name="T62" fmla="*/ 267 w 312"/>
                  <a:gd name="T63" fmla="*/ 87 h 153"/>
                  <a:gd name="T64" fmla="*/ 269 w 312"/>
                  <a:gd name="T65" fmla="*/ 92 h 153"/>
                  <a:gd name="T66" fmla="*/ 271 w 312"/>
                  <a:gd name="T67" fmla="*/ 97 h 153"/>
                  <a:gd name="T68" fmla="*/ 271 w 312"/>
                  <a:gd name="T69" fmla="*/ 101 h 153"/>
                  <a:gd name="T70" fmla="*/ 274 w 312"/>
                  <a:gd name="T71" fmla="*/ 104 h 153"/>
                  <a:gd name="T72" fmla="*/ 274 w 312"/>
                  <a:gd name="T73" fmla="*/ 110 h 153"/>
                  <a:gd name="T74" fmla="*/ 272 w 312"/>
                  <a:gd name="T75" fmla="*/ 119 h 153"/>
                  <a:gd name="T76" fmla="*/ 269 w 312"/>
                  <a:gd name="T77" fmla="*/ 128 h 153"/>
                  <a:gd name="T78" fmla="*/ 255 w 312"/>
                  <a:gd name="T79" fmla="*/ 128 h 153"/>
                  <a:gd name="T80" fmla="*/ 231 w 312"/>
                  <a:gd name="T81" fmla="*/ 128 h 153"/>
                  <a:gd name="T82" fmla="*/ 208 w 312"/>
                  <a:gd name="T83" fmla="*/ 127 h 153"/>
                  <a:gd name="T84" fmla="*/ 174 w 312"/>
                  <a:gd name="T85" fmla="*/ 127 h 153"/>
                  <a:gd name="T86" fmla="*/ 168 w 312"/>
                  <a:gd name="T87" fmla="*/ 130 h 153"/>
                  <a:gd name="T88" fmla="*/ 164 w 312"/>
                  <a:gd name="T89" fmla="*/ 136 h 153"/>
                  <a:gd name="T90" fmla="*/ 159 w 312"/>
                  <a:gd name="T91" fmla="*/ 142 h 153"/>
                  <a:gd name="T92" fmla="*/ 152 w 312"/>
                  <a:gd name="T93" fmla="*/ 143 h 153"/>
                  <a:gd name="T94" fmla="*/ 140 w 312"/>
                  <a:gd name="T95" fmla="*/ 140 h 153"/>
                  <a:gd name="T96" fmla="*/ 131 w 312"/>
                  <a:gd name="T97" fmla="*/ 131 h 153"/>
                  <a:gd name="T98" fmla="*/ 105 w 312"/>
                  <a:gd name="T99" fmla="*/ 135 h 153"/>
                  <a:gd name="T100" fmla="*/ 54 w 312"/>
                  <a:gd name="T101" fmla="*/ 142 h 153"/>
                  <a:gd name="T102" fmla="*/ 25 w 312"/>
                  <a:gd name="T103" fmla="*/ 145 h 153"/>
                  <a:gd name="T104" fmla="*/ 5 w 312"/>
                  <a:gd name="T105" fmla="*/ 15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2" h="153">
                    <a:moveTo>
                      <a:pt x="288" y="0"/>
                    </a:moveTo>
                    <a:lnTo>
                      <a:pt x="287" y="0"/>
                    </a:lnTo>
                    <a:lnTo>
                      <a:pt x="287" y="1"/>
                    </a:lnTo>
                    <a:lnTo>
                      <a:pt x="286" y="3"/>
                    </a:lnTo>
                    <a:lnTo>
                      <a:pt x="286" y="4"/>
                    </a:lnTo>
                    <a:lnTo>
                      <a:pt x="287" y="4"/>
                    </a:lnTo>
                    <a:lnTo>
                      <a:pt x="287" y="5"/>
                    </a:lnTo>
                    <a:lnTo>
                      <a:pt x="287" y="7"/>
                    </a:lnTo>
                    <a:lnTo>
                      <a:pt x="286" y="7"/>
                    </a:lnTo>
                    <a:lnTo>
                      <a:pt x="286" y="8"/>
                    </a:lnTo>
                    <a:lnTo>
                      <a:pt x="287" y="8"/>
                    </a:lnTo>
                    <a:lnTo>
                      <a:pt x="287" y="9"/>
                    </a:lnTo>
                    <a:lnTo>
                      <a:pt x="287" y="11"/>
                    </a:lnTo>
                    <a:lnTo>
                      <a:pt x="288" y="11"/>
                    </a:lnTo>
                    <a:lnTo>
                      <a:pt x="288" y="12"/>
                    </a:lnTo>
                    <a:lnTo>
                      <a:pt x="289" y="12"/>
                    </a:lnTo>
                    <a:lnTo>
                      <a:pt x="291" y="12"/>
                    </a:lnTo>
                    <a:lnTo>
                      <a:pt x="292" y="12"/>
                    </a:lnTo>
                    <a:lnTo>
                      <a:pt x="292" y="13"/>
                    </a:lnTo>
                    <a:lnTo>
                      <a:pt x="293" y="13"/>
                    </a:lnTo>
                    <a:lnTo>
                      <a:pt x="295" y="13"/>
                    </a:lnTo>
                    <a:lnTo>
                      <a:pt x="295" y="15"/>
                    </a:lnTo>
                    <a:lnTo>
                      <a:pt x="296" y="15"/>
                    </a:lnTo>
                    <a:lnTo>
                      <a:pt x="296" y="16"/>
                    </a:lnTo>
                    <a:lnTo>
                      <a:pt x="296" y="17"/>
                    </a:lnTo>
                    <a:lnTo>
                      <a:pt x="297" y="17"/>
                    </a:lnTo>
                    <a:lnTo>
                      <a:pt x="297" y="19"/>
                    </a:lnTo>
                    <a:lnTo>
                      <a:pt x="299" y="19"/>
                    </a:lnTo>
                    <a:lnTo>
                      <a:pt x="299" y="20"/>
                    </a:lnTo>
                    <a:lnTo>
                      <a:pt x="300" y="21"/>
                    </a:lnTo>
                    <a:lnTo>
                      <a:pt x="301" y="21"/>
                    </a:lnTo>
                    <a:lnTo>
                      <a:pt x="303" y="21"/>
                    </a:lnTo>
                    <a:lnTo>
                      <a:pt x="304" y="21"/>
                    </a:lnTo>
                    <a:lnTo>
                      <a:pt x="305" y="21"/>
                    </a:lnTo>
                    <a:lnTo>
                      <a:pt x="306" y="21"/>
                    </a:lnTo>
                    <a:lnTo>
                      <a:pt x="308" y="22"/>
                    </a:lnTo>
                    <a:lnTo>
                      <a:pt x="308" y="24"/>
                    </a:lnTo>
                    <a:lnTo>
                      <a:pt x="308" y="25"/>
                    </a:lnTo>
                    <a:lnTo>
                      <a:pt x="308" y="26"/>
                    </a:lnTo>
                    <a:lnTo>
                      <a:pt x="309" y="26"/>
                    </a:lnTo>
                    <a:lnTo>
                      <a:pt x="310" y="28"/>
                    </a:lnTo>
                    <a:lnTo>
                      <a:pt x="309" y="28"/>
                    </a:lnTo>
                    <a:lnTo>
                      <a:pt x="309" y="29"/>
                    </a:lnTo>
                    <a:lnTo>
                      <a:pt x="309" y="30"/>
                    </a:lnTo>
                    <a:lnTo>
                      <a:pt x="310" y="30"/>
                    </a:lnTo>
                    <a:lnTo>
                      <a:pt x="310" y="32"/>
                    </a:lnTo>
                    <a:lnTo>
                      <a:pt x="312" y="32"/>
                    </a:lnTo>
                    <a:lnTo>
                      <a:pt x="312" y="33"/>
                    </a:lnTo>
                    <a:lnTo>
                      <a:pt x="312" y="34"/>
                    </a:lnTo>
                    <a:lnTo>
                      <a:pt x="310" y="34"/>
                    </a:lnTo>
                    <a:lnTo>
                      <a:pt x="312" y="34"/>
                    </a:lnTo>
                    <a:lnTo>
                      <a:pt x="310" y="34"/>
                    </a:lnTo>
                    <a:lnTo>
                      <a:pt x="310" y="36"/>
                    </a:lnTo>
                    <a:lnTo>
                      <a:pt x="310" y="37"/>
                    </a:lnTo>
                    <a:lnTo>
                      <a:pt x="312" y="37"/>
                    </a:lnTo>
                    <a:lnTo>
                      <a:pt x="312" y="38"/>
                    </a:lnTo>
                    <a:lnTo>
                      <a:pt x="312" y="39"/>
                    </a:lnTo>
                    <a:lnTo>
                      <a:pt x="312" y="41"/>
                    </a:lnTo>
                    <a:lnTo>
                      <a:pt x="310" y="41"/>
                    </a:lnTo>
                    <a:lnTo>
                      <a:pt x="309" y="41"/>
                    </a:lnTo>
                    <a:lnTo>
                      <a:pt x="308" y="41"/>
                    </a:lnTo>
                    <a:lnTo>
                      <a:pt x="308" y="42"/>
                    </a:lnTo>
                    <a:lnTo>
                      <a:pt x="306" y="42"/>
                    </a:lnTo>
                    <a:lnTo>
                      <a:pt x="305" y="42"/>
                    </a:lnTo>
                    <a:lnTo>
                      <a:pt x="304" y="42"/>
                    </a:lnTo>
                    <a:lnTo>
                      <a:pt x="304" y="43"/>
                    </a:lnTo>
                    <a:lnTo>
                      <a:pt x="303" y="43"/>
                    </a:lnTo>
                    <a:lnTo>
                      <a:pt x="301" y="43"/>
                    </a:lnTo>
                    <a:lnTo>
                      <a:pt x="300" y="43"/>
                    </a:lnTo>
                    <a:lnTo>
                      <a:pt x="300" y="42"/>
                    </a:lnTo>
                    <a:lnTo>
                      <a:pt x="299" y="42"/>
                    </a:lnTo>
                    <a:lnTo>
                      <a:pt x="299" y="41"/>
                    </a:lnTo>
                    <a:lnTo>
                      <a:pt x="299" y="39"/>
                    </a:lnTo>
                    <a:lnTo>
                      <a:pt x="297" y="39"/>
                    </a:lnTo>
                    <a:lnTo>
                      <a:pt x="296" y="39"/>
                    </a:lnTo>
                    <a:lnTo>
                      <a:pt x="295" y="39"/>
                    </a:lnTo>
                    <a:lnTo>
                      <a:pt x="295" y="41"/>
                    </a:lnTo>
                    <a:lnTo>
                      <a:pt x="293" y="41"/>
                    </a:lnTo>
                    <a:lnTo>
                      <a:pt x="292" y="41"/>
                    </a:lnTo>
                    <a:lnTo>
                      <a:pt x="291" y="41"/>
                    </a:lnTo>
                    <a:lnTo>
                      <a:pt x="289" y="41"/>
                    </a:lnTo>
                    <a:lnTo>
                      <a:pt x="288" y="41"/>
                    </a:lnTo>
                    <a:lnTo>
                      <a:pt x="288" y="42"/>
                    </a:lnTo>
                    <a:lnTo>
                      <a:pt x="289" y="43"/>
                    </a:lnTo>
                    <a:lnTo>
                      <a:pt x="291" y="45"/>
                    </a:lnTo>
                    <a:lnTo>
                      <a:pt x="292" y="46"/>
                    </a:lnTo>
                    <a:lnTo>
                      <a:pt x="293" y="47"/>
                    </a:lnTo>
                    <a:lnTo>
                      <a:pt x="295" y="47"/>
                    </a:lnTo>
                    <a:lnTo>
                      <a:pt x="295" y="49"/>
                    </a:lnTo>
                    <a:lnTo>
                      <a:pt x="296" y="49"/>
                    </a:lnTo>
                    <a:lnTo>
                      <a:pt x="297" y="49"/>
                    </a:lnTo>
                    <a:lnTo>
                      <a:pt x="297" y="50"/>
                    </a:lnTo>
                    <a:lnTo>
                      <a:pt x="296" y="50"/>
                    </a:lnTo>
                    <a:lnTo>
                      <a:pt x="296" y="51"/>
                    </a:lnTo>
                    <a:lnTo>
                      <a:pt x="296" y="53"/>
                    </a:lnTo>
                    <a:lnTo>
                      <a:pt x="295" y="53"/>
                    </a:lnTo>
                    <a:lnTo>
                      <a:pt x="293" y="54"/>
                    </a:lnTo>
                    <a:lnTo>
                      <a:pt x="292" y="54"/>
                    </a:lnTo>
                    <a:lnTo>
                      <a:pt x="291" y="54"/>
                    </a:lnTo>
                    <a:lnTo>
                      <a:pt x="289" y="53"/>
                    </a:lnTo>
                    <a:lnTo>
                      <a:pt x="288" y="53"/>
                    </a:lnTo>
                    <a:lnTo>
                      <a:pt x="287" y="53"/>
                    </a:lnTo>
                    <a:lnTo>
                      <a:pt x="287" y="51"/>
                    </a:lnTo>
                    <a:lnTo>
                      <a:pt x="286" y="51"/>
                    </a:lnTo>
                    <a:lnTo>
                      <a:pt x="284" y="51"/>
                    </a:lnTo>
                    <a:lnTo>
                      <a:pt x="284" y="53"/>
                    </a:lnTo>
                    <a:lnTo>
                      <a:pt x="284" y="54"/>
                    </a:lnTo>
                    <a:lnTo>
                      <a:pt x="284" y="55"/>
                    </a:lnTo>
                    <a:lnTo>
                      <a:pt x="283" y="56"/>
                    </a:lnTo>
                    <a:lnTo>
                      <a:pt x="283" y="58"/>
                    </a:lnTo>
                    <a:lnTo>
                      <a:pt x="282" y="58"/>
                    </a:lnTo>
                    <a:lnTo>
                      <a:pt x="280" y="58"/>
                    </a:lnTo>
                    <a:lnTo>
                      <a:pt x="280" y="56"/>
                    </a:lnTo>
                    <a:lnTo>
                      <a:pt x="279" y="55"/>
                    </a:lnTo>
                    <a:lnTo>
                      <a:pt x="278" y="54"/>
                    </a:lnTo>
                    <a:lnTo>
                      <a:pt x="276" y="54"/>
                    </a:lnTo>
                    <a:lnTo>
                      <a:pt x="276" y="55"/>
                    </a:lnTo>
                    <a:lnTo>
                      <a:pt x="275" y="55"/>
                    </a:lnTo>
                    <a:lnTo>
                      <a:pt x="275" y="56"/>
                    </a:lnTo>
                    <a:lnTo>
                      <a:pt x="275" y="58"/>
                    </a:lnTo>
                    <a:lnTo>
                      <a:pt x="275" y="59"/>
                    </a:lnTo>
                    <a:lnTo>
                      <a:pt x="274" y="59"/>
                    </a:lnTo>
                    <a:lnTo>
                      <a:pt x="274" y="58"/>
                    </a:lnTo>
                    <a:lnTo>
                      <a:pt x="274" y="59"/>
                    </a:lnTo>
                    <a:lnTo>
                      <a:pt x="272" y="59"/>
                    </a:lnTo>
                    <a:lnTo>
                      <a:pt x="272" y="60"/>
                    </a:lnTo>
                    <a:lnTo>
                      <a:pt x="272" y="62"/>
                    </a:lnTo>
                    <a:lnTo>
                      <a:pt x="271" y="63"/>
                    </a:lnTo>
                    <a:lnTo>
                      <a:pt x="270" y="63"/>
                    </a:lnTo>
                    <a:lnTo>
                      <a:pt x="269" y="63"/>
                    </a:lnTo>
                    <a:lnTo>
                      <a:pt x="269" y="62"/>
                    </a:lnTo>
                    <a:lnTo>
                      <a:pt x="269" y="63"/>
                    </a:lnTo>
                    <a:lnTo>
                      <a:pt x="267" y="63"/>
                    </a:lnTo>
                    <a:lnTo>
                      <a:pt x="267" y="64"/>
                    </a:lnTo>
                    <a:lnTo>
                      <a:pt x="267" y="66"/>
                    </a:lnTo>
                    <a:lnTo>
                      <a:pt x="267" y="67"/>
                    </a:lnTo>
                    <a:lnTo>
                      <a:pt x="266" y="67"/>
                    </a:lnTo>
                    <a:lnTo>
                      <a:pt x="266" y="68"/>
                    </a:lnTo>
                    <a:lnTo>
                      <a:pt x="267" y="68"/>
                    </a:lnTo>
                    <a:lnTo>
                      <a:pt x="267" y="70"/>
                    </a:lnTo>
                    <a:lnTo>
                      <a:pt x="267" y="71"/>
                    </a:lnTo>
                    <a:lnTo>
                      <a:pt x="269" y="71"/>
                    </a:lnTo>
                    <a:lnTo>
                      <a:pt x="269" y="72"/>
                    </a:lnTo>
                    <a:lnTo>
                      <a:pt x="270" y="73"/>
                    </a:lnTo>
                    <a:lnTo>
                      <a:pt x="269" y="75"/>
                    </a:lnTo>
                    <a:lnTo>
                      <a:pt x="269" y="76"/>
                    </a:lnTo>
                    <a:lnTo>
                      <a:pt x="269" y="77"/>
                    </a:lnTo>
                    <a:lnTo>
                      <a:pt x="270" y="77"/>
                    </a:lnTo>
                    <a:lnTo>
                      <a:pt x="270" y="79"/>
                    </a:lnTo>
                    <a:lnTo>
                      <a:pt x="270" y="80"/>
                    </a:lnTo>
                    <a:lnTo>
                      <a:pt x="269" y="80"/>
                    </a:lnTo>
                    <a:lnTo>
                      <a:pt x="269" y="81"/>
                    </a:lnTo>
                    <a:lnTo>
                      <a:pt x="270" y="81"/>
                    </a:lnTo>
                    <a:lnTo>
                      <a:pt x="270" y="83"/>
                    </a:lnTo>
                    <a:lnTo>
                      <a:pt x="270" y="84"/>
                    </a:lnTo>
                    <a:lnTo>
                      <a:pt x="270" y="85"/>
                    </a:lnTo>
                    <a:lnTo>
                      <a:pt x="271" y="85"/>
                    </a:lnTo>
                    <a:lnTo>
                      <a:pt x="270" y="87"/>
                    </a:lnTo>
                    <a:lnTo>
                      <a:pt x="269" y="87"/>
                    </a:lnTo>
                    <a:lnTo>
                      <a:pt x="267" y="87"/>
                    </a:lnTo>
                    <a:lnTo>
                      <a:pt x="267" y="88"/>
                    </a:lnTo>
                    <a:lnTo>
                      <a:pt x="267" y="89"/>
                    </a:lnTo>
                    <a:lnTo>
                      <a:pt x="269" y="89"/>
                    </a:lnTo>
                    <a:lnTo>
                      <a:pt x="269" y="90"/>
                    </a:lnTo>
                    <a:lnTo>
                      <a:pt x="269" y="92"/>
                    </a:lnTo>
                    <a:lnTo>
                      <a:pt x="270" y="92"/>
                    </a:lnTo>
                    <a:lnTo>
                      <a:pt x="271" y="93"/>
                    </a:lnTo>
                    <a:lnTo>
                      <a:pt x="271" y="94"/>
                    </a:lnTo>
                    <a:lnTo>
                      <a:pt x="271" y="96"/>
                    </a:lnTo>
                    <a:lnTo>
                      <a:pt x="271" y="97"/>
                    </a:lnTo>
                    <a:lnTo>
                      <a:pt x="271" y="98"/>
                    </a:lnTo>
                    <a:lnTo>
                      <a:pt x="271" y="100"/>
                    </a:lnTo>
                    <a:lnTo>
                      <a:pt x="270" y="100"/>
                    </a:lnTo>
                    <a:lnTo>
                      <a:pt x="271" y="100"/>
                    </a:lnTo>
                    <a:lnTo>
                      <a:pt x="271" y="101"/>
                    </a:lnTo>
                    <a:lnTo>
                      <a:pt x="270" y="101"/>
                    </a:lnTo>
                    <a:lnTo>
                      <a:pt x="271" y="102"/>
                    </a:lnTo>
                    <a:lnTo>
                      <a:pt x="272" y="102"/>
                    </a:lnTo>
                    <a:lnTo>
                      <a:pt x="272" y="104"/>
                    </a:lnTo>
                    <a:lnTo>
                      <a:pt x="274" y="104"/>
                    </a:lnTo>
                    <a:lnTo>
                      <a:pt x="274" y="105"/>
                    </a:lnTo>
                    <a:lnTo>
                      <a:pt x="274" y="106"/>
                    </a:lnTo>
                    <a:lnTo>
                      <a:pt x="274" y="108"/>
                    </a:lnTo>
                    <a:lnTo>
                      <a:pt x="274" y="109"/>
                    </a:lnTo>
                    <a:lnTo>
                      <a:pt x="274" y="110"/>
                    </a:lnTo>
                    <a:lnTo>
                      <a:pt x="274" y="111"/>
                    </a:lnTo>
                    <a:lnTo>
                      <a:pt x="274" y="113"/>
                    </a:lnTo>
                    <a:lnTo>
                      <a:pt x="272" y="115"/>
                    </a:lnTo>
                    <a:lnTo>
                      <a:pt x="272" y="118"/>
                    </a:lnTo>
                    <a:lnTo>
                      <a:pt x="272" y="119"/>
                    </a:lnTo>
                    <a:lnTo>
                      <a:pt x="272" y="122"/>
                    </a:lnTo>
                    <a:lnTo>
                      <a:pt x="271" y="127"/>
                    </a:lnTo>
                    <a:lnTo>
                      <a:pt x="270" y="127"/>
                    </a:lnTo>
                    <a:lnTo>
                      <a:pt x="270" y="128"/>
                    </a:lnTo>
                    <a:lnTo>
                      <a:pt x="269" y="128"/>
                    </a:lnTo>
                    <a:lnTo>
                      <a:pt x="266" y="128"/>
                    </a:lnTo>
                    <a:lnTo>
                      <a:pt x="265" y="128"/>
                    </a:lnTo>
                    <a:lnTo>
                      <a:pt x="262" y="128"/>
                    </a:lnTo>
                    <a:lnTo>
                      <a:pt x="258" y="128"/>
                    </a:lnTo>
                    <a:lnTo>
                      <a:pt x="255" y="128"/>
                    </a:lnTo>
                    <a:lnTo>
                      <a:pt x="250" y="128"/>
                    </a:lnTo>
                    <a:lnTo>
                      <a:pt x="244" y="128"/>
                    </a:lnTo>
                    <a:lnTo>
                      <a:pt x="241" y="128"/>
                    </a:lnTo>
                    <a:lnTo>
                      <a:pt x="236" y="128"/>
                    </a:lnTo>
                    <a:lnTo>
                      <a:pt x="231" y="128"/>
                    </a:lnTo>
                    <a:lnTo>
                      <a:pt x="228" y="128"/>
                    </a:lnTo>
                    <a:lnTo>
                      <a:pt x="225" y="128"/>
                    </a:lnTo>
                    <a:lnTo>
                      <a:pt x="221" y="128"/>
                    </a:lnTo>
                    <a:lnTo>
                      <a:pt x="212" y="127"/>
                    </a:lnTo>
                    <a:lnTo>
                      <a:pt x="208" y="127"/>
                    </a:lnTo>
                    <a:lnTo>
                      <a:pt x="204" y="127"/>
                    </a:lnTo>
                    <a:lnTo>
                      <a:pt x="190" y="127"/>
                    </a:lnTo>
                    <a:lnTo>
                      <a:pt x="186" y="127"/>
                    </a:lnTo>
                    <a:lnTo>
                      <a:pt x="182" y="127"/>
                    </a:lnTo>
                    <a:lnTo>
                      <a:pt x="174" y="127"/>
                    </a:lnTo>
                    <a:lnTo>
                      <a:pt x="173" y="127"/>
                    </a:lnTo>
                    <a:lnTo>
                      <a:pt x="169" y="127"/>
                    </a:lnTo>
                    <a:lnTo>
                      <a:pt x="169" y="128"/>
                    </a:lnTo>
                    <a:lnTo>
                      <a:pt x="168" y="128"/>
                    </a:lnTo>
                    <a:lnTo>
                      <a:pt x="168" y="130"/>
                    </a:lnTo>
                    <a:lnTo>
                      <a:pt x="166" y="131"/>
                    </a:lnTo>
                    <a:lnTo>
                      <a:pt x="166" y="132"/>
                    </a:lnTo>
                    <a:lnTo>
                      <a:pt x="165" y="134"/>
                    </a:lnTo>
                    <a:lnTo>
                      <a:pt x="165" y="135"/>
                    </a:lnTo>
                    <a:lnTo>
                      <a:pt x="164" y="136"/>
                    </a:lnTo>
                    <a:lnTo>
                      <a:pt x="164" y="138"/>
                    </a:lnTo>
                    <a:lnTo>
                      <a:pt x="162" y="139"/>
                    </a:lnTo>
                    <a:lnTo>
                      <a:pt x="161" y="140"/>
                    </a:lnTo>
                    <a:lnTo>
                      <a:pt x="160" y="142"/>
                    </a:lnTo>
                    <a:lnTo>
                      <a:pt x="159" y="142"/>
                    </a:lnTo>
                    <a:lnTo>
                      <a:pt x="157" y="142"/>
                    </a:lnTo>
                    <a:lnTo>
                      <a:pt x="156" y="142"/>
                    </a:lnTo>
                    <a:lnTo>
                      <a:pt x="155" y="143"/>
                    </a:lnTo>
                    <a:lnTo>
                      <a:pt x="153" y="143"/>
                    </a:lnTo>
                    <a:lnTo>
                      <a:pt x="152" y="143"/>
                    </a:lnTo>
                    <a:lnTo>
                      <a:pt x="149" y="142"/>
                    </a:lnTo>
                    <a:lnTo>
                      <a:pt x="148" y="142"/>
                    </a:lnTo>
                    <a:lnTo>
                      <a:pt x="145" y="142"/>
                    </a:lnTo>
                    <a:lnTo>
                      <a:pt x="142" y="142"/>
                    </a:lnTo>
                    <a:lnTo>
                      <a:pt x="140" y="140"/>
                    </a:lnTo>
                    <a:lnTo>
                      <a:pt x="139" y="139"/>
                    </a:lnTo>
                    <a:lnTo>
                      <a:pt x="138" y="132"/>
                    </a:lnTo>
                    <a:lnTo>
                      <a:pt x="136" y="131"/>
                    </a:lnTo>
                    <a:lnTo>
                      <a:pt x="134" y="131"/>
                    </a:lnTo>
                    <a:lnTo>
                      <a:pt x="131" y="131"/>
                    </a:lnTo>
                    <a:lnTo>
                      <a:pt x="130" y="131"/>
                    </a:lnTo>
                    <a:lnTo>
                      <a:pt x="122" y="132"/>
                    </a:lnTo>
                    <a:lnTo>
                      <a:pt x="114" y="134"/>
                    </a:lnTo>
                    <a:lnTo>
                      <a:pt x="109" y="135"/>
                    </a:lnTo>
                    <a:lnTo>
                      <a:pt x="105" y="135"/>
                    </a:lnTo>
                    <a:lnTo>
                      <a:pt x="90" y="138"/>
                    </a:lnTo>
                    <a:lnTo>
                      <a:pt x="87" y="138"/>
                    </a:lnTo>
                    <a:lnTo>
                      <a:pt x="76" y="139"/>
                    </a:lnTo>
                    <a:lnTo>
                      <a:pt x="58" y="142"/>
                    </a:lnTo>
                    <a:lnTo>
                      <a:pt x="54" y="142"/>
                    </a:lnTo>
                    <a:lnTo>
                      <a:pt x="50" y="142"/>
                    </a:lnTo>
                    <a:lnTo>
                      <a:pt x="45" y="143"/>
                    </a:lnTo>
                    <a:lnTo>
                      <a:pt x="37" y="143"/>
                    </a:lnTo>
                    <a:lnTo>
                      <a:pt x="32" y="144"/>
                    </a:lnTo>
                    <a:lnTo>
                      <a:pt x="25" y="145"/>
                    </a:lnTo>
                    <a:lnTo>
                      <a:pt x="24" y="145"/>
                    </a:lnTo>
                    <a:lnTo>
                      <a:pt x="17" y="148"/>
                    </a:lnTo>
                    <a:lnTo>
                      <a:pt x="15" y="148"/>
                    </a:lnTo>
                    <a:lnTo>
                      <a:pt x="8" y="151"/>
                    </a:lnTo>
                    <a:lnTo>
                      <a:pt x="5" y="151"/>
                    </a:lnTo>
                    <a:lnTo>
                      <a:pt x="3" y="152"/>
                    </a:lnTo>
                    <a:lnTo>
                      <a:pt x="0" y="152"/>
                    </a:lnTo>
                    <a:lnTo>
                      <a:pt x="0" y="15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26" name="Freeform 53">
                <a:extLst>
                  <a:ext uri="{FF2B5EF4-FFF2-40B4-BE49-F238E27FC236}">
                    <a16:creationId xmlns:a16="http://schemas.microsoft.com/office/drawing/2014/main" id="{2C539B9D-E197-466C-76F8-7D1619719366}"/>
                  </a:ext>
                </a:extLst>
              </p:cNvPr>
              <p:cNvSpPr>
                <a:spLocks/>
              </p:cNvSpPr>
              <p:nvPr/>
            </p:nvSpPr>
            <p:spPr bwMode="auto">
              <a:xfrm>
                <a:off x="3882" y="1784"/>
                <a:ext cx="381" cy="502"/>
              </a:xfrm>
              <a:custGeom>
                <a:avLst/>
                <a:gdLst>
                  <a:gd name="T0" fmla="*/ 179 w 381"/>
                  <a:gd name="T1" fmla="*/ 46 h 502"/>
                  <a:gd name="T2" fmla="*/ 175 w 381"/>
                  <a:gd name="T3" fmla="*/ 68 h 502"/>
                  <a:gd name="T4" fmla="*/ 161 w 381"/>
                  <a:gd name="T5" fmla="*/ 79 h 502"/>
                  <a:gd name="T6" fmla="*/ 149 w 381"/>
                  <a:gd name="T7" fmla="*/ 92 h 502"/>
                  <a:gd name="T8" fmla="*/ 162 w 381"/>
                  <a:gd name="T9" fmla="*/ 105 h 502"/>
                  <a:gd name="T10" fmla="*/ 153 w 381"/>
                  <a:gd name="T11" fmla="*/ 126 h 502"/>
                  <a:gd name="T12" fmla="*/ 157 w 381"/>
                  <a:gd name="T13" fmla="*/ 134 h 502"/>
                  <a:gd name="T14" fmla="*/ 166 w 381"/>
                  <a:gd name="T15" fmla="*/ 143 h 502"/>
                  <a:gd name="T16" fmla="*/ 162 w 381"/>
                  <a:gd name="T17" fmla="*/ 152 h 502"/>
                  <a:gd name="T18" fmla="*/ 175 w 381"/>
                  <a:gd name="T19" fmla="*/ 163 h 502"/>
                  <a:gd name="T20" fmla="*/ 187 w 381"/>
                  <a:gd name="T21" fmla="*/ 165 h 502"/>
                  <a:gd name="T22" fmla="*/ 190 w 381"/>
                  <a:gd name="T23" fmla="*/ 177 h 502"/>
                  <a:gd name="T24" fmla="*/ 190 w 381"/>
                  <a:gd name="T25" fmla="*/ 190 h 502"/>
                  <a:gd name="T26" fmla="*/ 189 w 381"/>
                  <a:gd name="T27" fmla="*/ 200 h 502"/>
                  <a:gd name="T28" fmla="*/ 192 w 381"/>
                  <a:gd name="T29" fmla="*/ 210 h 502"/>
                  <a:gd name="T30" fmla="*/ 217 w 381"/>
                  <a:gd name="T31" fmla="*/ 217 h 502"/>
                  <a:gd name="T32" fmla="*/ 220 w 381"/>
                  <a:gd name="T33" fmla="*/ 254 h 502"/>
                  <a:gd name="T34" fmla="*/ 271 w 381"/>
                  <a:gd name="T35" fmla="*/ 297 h 502"/>
                  <a:gd name="T36" fmla="*/ 314 w 381"/>
                  <a:gd name="T37" fmla="*/ 310 h 502"/>
                  <a:gd name="T38" fmla="*/ 319 w 381"/>
                  <a:gd name="T39" fmla="*/ 330 h 502"/>
                  <a:gd name="T40" fmla="*/ 331 w 381"/>
                  <a:gd name="T41" fmla="*/ 341 h 502"/>
                  <a:gd name="T42" fmla="*/ 339 w 381"/>
                  <a:gd name="T43" fmla="*/ 356 h 502"/>
                  <a:gd name="T44" fmla="*/ 380 w 381"/>
                  <a:gd name="T45" fmla="*/ 368 h 502"/>
                  <a:gd name="T46" fmla="*/ 316 w 381"/>
                  <a:gd name="T47" fmla="*/ 437 h 502"/>
                  <a:gd name="T48" fmla="*/ 310 w 381"/>
                  <a:gd name="T49" fmla="*/ 461 h 502"/>
                  <a:gd name="T50" fmla="*/ 300 w 381"/>
                  <a:gd name="T51" fmla="*/ 483 h 502"/>
                  <a:gd name="T52" fmla="*/ 283 w 381"/>
                  <a:gd name="T53" fmla="*/ 495 h 502"/>
                  <a:gd name="T54" fmla="*/ 261 w 381"/>
                  <a:gd name="T55" fmla="*/ 498 h 502"/>
                  <a:gd name="T56" fmla="*/ 213 w 381"/>
                  <a:gd name="T57" fmla="*/ 500 h 502"/>
                  <a:gd name="T58" fmla="*/ 200 w 381"/>
                  <a:gd name="T59" fmla="*/ 498 h 502"/>
                  <a:gd name="T60" fmla="*/ 192 w 381"/>
                  <a:gd name="T61" fmla="*/ 487 h 502"/>
                  <a:gd name="T62" fmla="*/ 181 w 381"/>
                  <a:gd name="T63" fmla="*/ 474 h 502"/>
                  <a:gd name="T64" fmla="*/ 179 w 381"/>
                  <a:gd name="T65" fmla="*/ 464 h 502"/>
                  <a:gd name="T66" fmla="*/ 169 w 381"/>
                  <a:gd name="T67" fmla="*/ 450 h 502"/>
                  <a:gd name="T68" fmla="*/ 162 w 381"/>
                  <a:gd name="T69" fmla="*/ 441 h 502"/>
                  <a:gd name="T70" fmla="*/ 155 w 381"/>
                  <a:gd name="T71" fmla="*/ 437 h 502"/>
                  <a:gd name="T72" fmla="*/ 144 w 381"/>
                  <a:gd name="T73" fmla="*/ 426 h 502"/>
                  <a:gd name="T74" fmla="*/ 135 w 381"/>
                  <a:gd name="T75" fmla="*/ 427 h 502"/>
                  <a:gd name="T76" fmla="*/ 120 w 381"/>
                  <a:gd name="T77" fmla="*/ 424 h 502"/>
                  <a:gd name="T78" fmla="*/ 105 w 381"/>
                  <a:gd name="T79" fmla="*/ 433 h 502"/>
                  <a:gd name="T80" fmla="*/ 89 w 381"/>
                  <a:gd name="T81" fmla="*/ 430 h 502"/>
                  <a:gd name="T82" fmla="*/ 85 w 381"/>
                  <a:gd name="T83" fmla="*/ 414 h 502"/>
                  <a:gd name="T84" fmla="*/ 77 w 381"/>
                  <a:gd name="T85" fmla="*/ 402 h 502"/>
                  <a:gd name="T86" fmla="*/ 64 w 381"/>
                  <a:gd name="T87" fmla="*/ 392 h 502"/>
                  <a:gd name="T88" fmla="*/ 48 w 381"/>
                  <a:gd name="T89" fmla="*/ 384 h 502"/>
                  <a:gd name="T90" fmla="*/ 26 w 381"/>
                  <a:gd name="T91" fmla="*/ 385 h 502"/>
                  <a:gd name="T92" fmla="*/ 13 w 381"/>
                  <a:gd name="T93" fmla="*/ 380 h 502"/>
                  <a:gd name="T94" fmla="*/ 0 w 381"/>
                  <a:gd name="T95" fmla="*/ 368 h 502"/>
                  <a:gd name="T96" fmla="*/ 11 w 381"/>
                  <a:gd name="T97" fmla="*/ 338 h 502"/>
                  <a:gd name="T98" fmla="*/ 22 w 381"/>
                  <a:gd name="T99" fmla="*/ 318 h 502"/>
                  <a:gd name="T100" fmla="*/ 26 w 381"/>
                  <a:gd name="T101" fmla="*/ 308 h 502"/>
                  <a:gd name="T102" fmla="*/ 35 w 381"/>
                  <a:gd name="T103" fmla="*/ 301 h 502"/>
                  <a:gd name="T104" fmla="*/ 42 w 381"/>
                  <a:gd name="T105" fmla="*/ 291 h 502"/>
                  <a:gd name="T106" fmla="*/ 34 w 381"/>
                  <a:gd name="T107" fmla="*/ 278 h 502"/>
                  <a:gd name="T108" fmla="*/ 33 w 381"/>
                  <a:gd name="T109" fmla="*/ 255 h 502"/>
                  <a:gd name="T110" fmla="*/ 33 w 381"/>
                  <a:gd name="T111" fmla="*/ 240 h 502"/>
                  <a:gd name="T112" fmla="*/ 30 w 381"/>
                  <a:gd name="T113" fmla="*/ 227 h 502"/>
                  <a:gd name="T114" fmla="*/ 21 w 381"/>
                  <a:gd name="T115" fmla="*/ 187 h 502"/>
                  <a:gd name="T116" fmla="*/ 28 w 381"/>
                  <a:gd name="T117" fmla="*/ 101 h 502"/>
                  <a:gd name="T118" fmla="*/ 71 w 381"/>
                  <a:gd name="T119" fmla="*/ 43 h 502"/>
                  <a:gd name="T120" fmla="*/ 85 w 381"/>
                  <a:gd name="T121" fmla="*/ 33 h 502"/>
                  <a:gd name="T122" fmla="*/ 109 w 381"/>
                  <a:gd name="T123" fmla="*/ 28 h 502"/>
                  <a:gd name="T124" fmla="*/ 151 w 381"/>
                  <a:gd name="T125" fmla="*/ 38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 h="502">
                    <a:moveTo>
                      <a:pt x="173" y="33"/>
                    </a:moveTo>
                    <a:lnTo>
                      <a:pt x="173" y="34"/>
                    </a:lnTo>
                    <a:lnTo>
                      <a:pt x="173" y="37"/>
                    </a:lnTo>
                    <a:lnTo>
                      <a:pt x="172" y="37"/>
                    </a:lnTo>
                    <a:lnTo>
                      <a:pt x="172" y="38"/>
                    </a:lnTo>
                    <a:lnTo>
                      <a:pt x="173" y="38"/>
                    </a:lnTo>
                    <a:lnTo>
                      <a:pt x="174" y="38"/>
                    </a:lnTo>
                    <a:lnTo>
                      <a:pt x="175" y="38"/>
                    </a:lnTo>
                    <a:lnTo>
                      <a:pt x="175" y="39"/>
                    </a:lnTo>
                    <a:lnTo>
                      <a:pt x="177" y="39"/>
                    </a:lnTo>
                    <a:lnTo>
                      <a:pt x="177" y="41"/>
                    </a:lnTo>
                    <a:lnTo>
                      <a:pt x="178" y="41"/>
                    </a:lnTo>
                    <a:lnTo>
                      <a:pt x="179" y="41"/>
                    </a:lnTo>
                    <a:lnTo>
                      <a:pt x="179" y="42"/>
                    </a:lnTo>
                    <a:lnTo>
                      <a:pt x="179" y="43"/>
                    </a:lnTo>
                    <a:lnTo>
                      <a:pt x="178" y="43"/>
                    </a:lnTo>
                    <a:lnTo>
                      <a:pt x="179" y="43"/>
                    </a:lnTo>
                    <a:lnTo>
                      <a:pt x="179" y="45"/>
                    </a:lnTo>
                    <a:lnTo>
                      <a:pt x="179" y="46"/>
                    </a:lnTo>
                    <a:lnTo>
                      <a:pt x="178" y="47"/>
                    </a:lnTo>
                    <a:lnTo>
                      <a:pt x="178" y="49"/>
                    </a:lnTo>
                    <a:lnTo>
                      <a:pt x="178" y="50"/>
                    </a:lnTo>
                    <a:lnTo>
                      <a:pt x="177" y="50"/>
                    </a:lnTo>
                    <a:lnTo>
                      <a:pt x="177" y="51"/>
                    </a:lnTo>
                    <a:lnTo>
                      <a:pt x="175" y="53"/>
                    </a:lnTo>
                    <a:lnTo>
                      <a:pt x="175" y="54"/>
                    </a:lnTo>
                    <a:lnTo>
                      <a:pt x="174" y="55"/>
                    </a:lnTo>
                    <a:lnTo>
                      <a:pt x="174" y="56"/>
                    </a:lnTo>
                    <a:lnTo>
                      <a:pt x="173" y="56"/>
                    </a:lnTo>
                    <a:lnTo>
                      <a:pt x="174" y="58"/>
                    </a:lnTo>
                    <a:lnTo>
                      <a:pt x="174" y="60"/>
                    </a:lnTo>
                    <a:lnTo>
                      <a:pt x="175" y="63"/>
                    </a:lnTo>
                    <a:lnTo>
                      <a:pt x="175" y="64"/>
                    </a:lnTo>
                    <a:lnTo>
                      <a:pt x="175" y="66"/>
                    </a:lnTo>
                    <a:lnTo>
                      <a:pt x="175" y="67"/>
                    </a:lnTo>
                    <a:lnTo>
                      <a:pt x="174" y="67"/>
                    </a:lnTo>
                    <a:lnTo>
                      <a:pt x="175" y="67"/>
                    </a:lnTo>
                    <a:lnTo>
                      <a:pt x="175" y="68"/>
                    </a:lnTo>
                    <a:lnTo>
                      <a:pt x="175" y="70"/>
                    </a:lnTo>
                    <a:lnTo>
                      <a:pt x="175" y="71"/>
                    </a:lnTo>
                    <a:lnTo>
                      <a:pt x="174" y="71"/>
                    </a:lnTo>
                    <a:lnTo>
                      <a:pt x="174" y="72"/>
                    </a:lnTo>
                    <a:lnTo>
                      <a:pt x="173" y="72"/>
                    </a:lnTo>
                    <a:lnTo>
                      <a:pt x="173" y="74"/>
                    </a:lnTo>
                    <a:lnTo>
                      <a:pt x="173" y="75"/>
                    </a:lnTo>
                    <a:lnTo>
                      <a:pt x="173" y="76"/>
                    </a:lnTo>
                    <a:lnTo>
                      <a:pt x="172" y="76"/>
                    </a:lnTo>
                    <a:lnTo>
                      <a:pt x="170" y="76"/>
                    </a:lnTo>
                    <a:lnTo>
                      <a:pt x="169" y="76"/>
                    </a:lnTo>
                    <a:lnTo>
                      <a:pt x="169" y="77"/>
                    </a:lnTo>
                    <a:lnTo>
                      <a:pt x="168" y="77"/>
                    </a:lnTo>
                    <a:lnTo>
                      <a:pt x="166" y="79"/>
                    </a:lnTo>
                    <a:lnTo>
                      <a:pt x="166" y="77"/>
                    </a:lnTo>
                    <a:lnTo>
                      <a:pt x="165" y="77"/>
                    </a:lnTo>
                    <a:lnTo>
                      <a:pt x="164" y="77"/>
                    </a:lnTo>
                    <a:lnTo>
                      <a:pt x="162" y="77"/>
                    </a:lnTo>
                    <a:lnTo>
                      <a:pt x="161" y="79"/>
                    </a:lnTo>
                    <a:lnTo>
                      <a:pt x="160" y="79"/>
                    </a:lnTo>
                    <a:lnTo>
                      <a:pt x="158" y="79"/>
                    </a:lnTo>
                    <a:lnTo>
                      <a:pt x="157" y="79"/>
                    </a:lnTo>
                    <a:lnTo>
                      <a:pt x="156" y="80"/>
                    </a:lnTo>
                    <a:lnTo>
                      <a:pt x="155" y="80"/>
                    </a:lnTo>
                    <a:lnTo>
                      <a:pt x="153" y="81"/>
                    </a:lnTo>
                    <a:lnTo>
                      <a:pt x="153" y="83"/>
                    </a:lnTo>
                    <a:lnTo>
                      <a:pt x="152" y="84"/>
                    </a:lnTo>
                    <a:lnTo>
                      <a:pt x="152" y="85"/>
                    </a:lnTo>
                    <a:lnTo>
                      <a:pt x="151" y="85"/>
                    </a:lnTo>
                    <a:lnTo>
                      <a:pt x="149" y="87"/>
                    </a:lnTo>
                    <a:lnTo>
                      <a:pt x="148" y="87"/>
                    </a:lnTo>
                    <a:lnTo>
                      <a:pt x="148" y="88"/>
                    </a:lnTo>
                    <a:lnTo>
                      <a:pt x="148" y="89"/>
                    </a:lnTo>
                    <a:lnTo>
                      <a:pt x="149" y="89"/>
                    </a:lnTo>
                    <a:lnTo>
                      <a:pt x="149" y="91"/>
                    </a:lnTo>
                    <a:lnTo>
                      <a:pt x="148" y="91"/>
                    </a:lnTo>
                    <a:lnTo>
                      <a:pt x="148" y="92"/>
                    </a:lnTo>
                    <a:lnTo>
                      <a:pt x="149" y="92"/>
                    </a:lnTo>
                    <a:lnTo>
                      <a:pt x="149" y="93"/>
                    </a:lnTo>
                    <a:lnTo>
                      <a:pt x="148" y="94"/>
                    </a:lnTo>
                    <a:lnTo>
                      <a:pt x="148" y="96"/>
                    </a:lnTo>
                    <a:lnTo>
                      <a:pt x="149" y="97"/>
                    </a:lnTo>
                    <a:lnTo>
                      <a:pt x="151" y="97"/>
                    </a:lnTo>
                    <a:lnTo>
                      <a:pt x="152" y="98"/>
                    </a:lnTo>
                    <a:lnTo>
                      <a:pt x="153" y="98"/>
                    </a:lnTo>
                    <a:lnTo>
                      <a:pt x="155" y="98"/>
                    </a:lnTo>
                    <a:lnTo>
                      <a:pt x="156" y="100"/>
                    </a:lnTo>
                    <a:lnTo>
                      <a:pt x="156" y="98"/>
                    </a:lnTo>
                    <a:lnTo>
                      <a:pt x="157" y="98"/>
                    </a:lnTo>
                    <a:lnTo>
                      <a:pt x="157" y="100"/>
                    </a:lnTo>
                    <a:lnTo>
                      <a:pt x="157" y="101"/>
                    </a:lnTo>
                    <a:lnTo>
                      <a:pt x="158" y="101"/>
                    </a:lnTo>
                    <a:lnTo>
                      <a:pt x="160" y="101"/>
                    </a:lnTo>
                    <a:lnTo>
                      <a:pt x="161" y="101"/>
                    </a:lnTo>
                    <a:lnTo>
                      <a:pt x="161" y="102"/>
                    </a:lnTo>
                    <a:lnTo>
                      <a:pt x="162" y="104"/>
                    </a:lnTo>
                    <a:lnTo>
                      <a:pt x="162" y="105"/>
                    </a:lnTo>
                    <a:lnTo>
                      <a:pt x="162" y="106"/>
                    </a:lnTo>
                    <a:lnTo>
                      <a:pt x="161" y="108"/>
                    </a:lnTo>
                    <a:lnTo>
                      <a:pt x="161" y="109"/>
                    </a:lnTo>
                    <a:lnTo>
                      <a:pt x="161" y="110"/>
                    </a:lnTo>
                    <a:lnTo>
                      <a:pt x="161" y="111"/>
                    </a:lnTo>
                    <a:lnTo>
                      <a:pt x="161" y="113"/>
                    </a:lnTo>
                    <a:lnTo>
                      <a:pt x="160" y="114"/>
                    </a:lnTo>
                    <a:lnTo>
                      <a:pt x="160" y="115"/>
                    </a:lnTo>
                    <a:lnTo>
                      <a:pt x="160" y="117"/>
                    </a:lnTo>
                    <a:lnTo>
                      <a:pt x="157" y="118"/>
                    </a:lnTo>
                    <a:lnTo>
                      <a:pt x="156" y="118"/>
                    </a:lnTo>
                    <a:lnTo>
                      <a:pt x="155" y="118"/>
                    </a:lnTo>
                    <a:lnTo>
                      <a:pt x="153" y="119"/>
                    </a:lnTo>
                    <a:lnTo>
                      <a:pt x="152" y="119"/>
                    </a:lnTo>
                    <a:lnTo>
                      <a:pt x="152" y="121"/>
                    </a:lnTo>
                    <a:lnTo>
                      <a:pt x="153" y="121"/>
                    </a:lnTo>
                    <a:lnTo>
                      <a:pt x="155" y="123"/>
                    </a:lnTo>
                    <a:lnTo>
                      <a:pt x="155" y="125"/>
                    </a:lnTo>
                    <a:lnTo>
                      <a:pt x="153" y="126"/>
                    </a:lnTo>
                    <a:lnTo>
                      <a:pt x="152" y="126"/>
                    </a:lnTo>
                    <a:lnTo>
                      <a:pt x="151" y="126"/>
                    </a:lnTo>
                    <a:lnTo>
                      <a:pt x="151" y="127"/>
                    </a:lnTo>
                    <a:lnTo>
                      <a:pt x="151" y="128"/>
                    </a:lnTo>
                    <a:lnTo>
                      <a:pt x="151" y="130"/>
                    </a:lnTo>
                    <a:lnTo>
                      <a:pt x="151" y="131"/>
                    </a:lnTo>
                    <a:lnTo>
                      <a:pt x="151" y="134"/>
                    </a:lnTo>
                    <a:lnTo>
                      <a:pt x="152" y="134"/>
                    </a:lnTo>
                    <a:lnTo>
                      <a:pt x="152" y="135"/>
                    </a:lnTo>
                    <a:lnTo>
                      <a:pt x="152" y="136"/>
                    </a:lnTo>
                    <a:lnTo>
                      <a:pt x="151" y="136"/>
                    </a:lnTo>
                    <a:lnTo>
                      <a:pt x="152" y="136"/>
                    </a:lnTo>
                    <a:lnTo>
                      <a:pt x="153" y="136"/>
                    </a:lnTo>
                    <a:lnTo>
                      <a:pt x="153" y="138"/>
                    </a:lnTo>
                    <a:lnTo>
                      <a:pt x="155" y="136"/>
                    </a:lnTo>
                    <a:lnTo>
                      <a:pt x="156" y="136"/>
                    </a:lnTo>
                    <a:lnTo>
                      <a:pt x="156" y="135"/>
                    </a:lnTo>
                    <a:lnTo>
                      <a:pt x="156" y="134"/>
                    </a:lnTo>
                    <a:lnTo>
                      <a:pt x="157" y="134"/>
                    </a:lnTo>
                    <a:lnTo>
                      <a:pt x="157" y="135"/>
                    </a:lnTo>
                    <a:lnTo>
                      <a:pt x="158" y="135"/>
                    </a:lnTo>
                    <a:lnTo>
                      <a:pt x="158" y="136"/>
                    </a:lnTo>
                    <a:lnTo>
                      <a:pt x="160" y="136"/>
                    </a:lnTo>
                    <a:lnTo>
                      <a:pt x="161" y="136"/>
                    </a:lnTo>
                    <a:lnTo>
                      <a:pt x="161" y="138"/>
                    </a:lnTo>
                    <a:lnTo>
                      <a:pt x="162" y="138"/>
                    </a:lnTo>
                    <a:lnTo>
                      <a:pt x="162" y="139"/>
                    </a:lnTo>
                    <a:lnTo>
                      <a:pt x="164" y="139"/>
                    </a:lnTo>
                    <a:lnTo>
                      <a:pt x="164" y="138"/>
                    </a:lnTo>
                    <a:lnTo>
                      <a:pt x="164" y="139"/>
                    </a:lnTo>
                    <a:lnTo>
                      <a:pt x="162" y="139"/>
                    </a:lnTo>
                    <a:lnTo>
                      <a:pt x="162" y="140"/>
                    </a:lnTo>
                    <a:lnTo>
                      <a:pt x="164" y="142"/>
                    </a:lnTo>
                    <a:lnTo>
                      <a:pt x="165" y="142"/>
                    </a:lnTo>
                    <a:lnTo>
                      <a:pt x="164" y="142"/>
                    </a:lnTo>
                    <a:lnTo>
                      <a:pt x="164" y="143"/>
                    </a:lnTo>
                    <a:lnTo>
                      <a:pt x="165" y="143"/>
                    </a:lnTo>
                    <a:lnTo>
                      <a:pt x="166" y="143"/>
                    </a:lnTo>
                    <a:lnTo>
                      <a:pt x="168" y="143"/>
                    </a:lnTo>
                    <a:lnTo>
                      <a:pt x="168" y="144"/>
                    </a:lnTo>
                    <a:lnTo>
                      <a:pt x="166" y="144"/>
                    </a:lnTo>
                    <a:lnTo>
                      <a:pt x="166" y="145"/>
                    </a:lnTo>
                    <a:lnTo>
                      <a:pt x="166" y="147"/>
                    </a:lnTo>
                    <a:lnTo>
                      <a:pt x="166" y="145"/>
                    </a:lnTo>
                    <a:lnTo>
                      <a:pt x="165" y="145"/>
                    </a:lnTo>
                    <a:lnTo>
                      <a:pt x="164" y="145"/>
                    </a:lnTo>
                    <a:lnTo>
                      <a:pt x="164" y="147"/>
                    </a:lnTo>
                    <a:lnTo>
                      <a:pt x="165" y="147"/>
                    </a:lnTo>
                    <a:lnTo>
                      <a:pt x="164" y="147"/>
                    </a:lnTo>
                    <a:lnTo>
                      <a:pt x="164" y="148"/>
                    </a:lnTo>
                    <a:lnTo>
                      <a:pt x="164" y="147"/>
                    </a:lnTo>
                    <a:lnTo>
                      <a:pt x="164" y="148"/>
                    </a:lnTo>
                    <a:lnTo>
                      <a:pt x="164" y="149"/>
                    </a:lnTo>
                    <a:lnTo>
                      <a:pt x="162" y="149"/>
                    </a:lnTo>
                    <a:lnTo>
                      <a:pt x="164" y="151"/>
                    </a:lnTo>
                    <a:lnTo>
                      <a:pt x="164" y="152"/>
                    </a:lnTo>
                    <a:lnTo>
                      <a:pt x="162" y="152"/>
                    </a:lnTo>
                    <a:lnTo>
                      <a:pt x="164" y="152"/>
                    </a:lnTo>
                    <a:lnTo>
                      <a:pt x="165" y="153"/>
                    </a:lnTo>
                    <a:lnTo>
                      <a:pt x="166" y="153"/>
                    </a:lnTo>
                    <a:lnTo>
                      <a:pt x="166" y="155"/>
                    </a:lnTo>
                    <a:lnTo>
                      <a:pt x="165" y="155"/>
                    </a:lnTo>
                    <a:lnTo>
                      <a:pt x="165" y="156"/>
                    </a:lnTo>
                    <a:lnTo>
                      <a:pt x="166" y="156"/>
                    </a:lnTo>
                    <a:lnTo>
                      <a:pt x="166" y="157"/>
                    </a:lnTo>
                    <a:lnTo>
                      <a:pt x="168" y="157"/>
                    </a:lnTo>
                    <a:lnTo>
                      <a:pt x="168" y="159"/>
                    </a:lnTo>
                    <a:lnTo>
                      <a:pt x="169" y="159"/>
                    </a:lnTo>
                    <a:lnTo>
                      <a:pt x="170" y="159"/>
                    </a:lnTo>
                    <a:lnTo>
                      <a:pt x="170" y="160"/>
                    </a:lnTo>
                    <a:lnTo>
                      <a:pt x="172" y="160"/>
                    </a:lnTo>
                    <a:lnTo>
                      <a:pt x="173" y="160"/>
                    </a:lnTo>
                    <a:lnTo>
                      <a:pt x="173" y="161"/>
                    </a:lnTo>
                    <a:lnTo>
                      <a:pt x="174" y="161"/>
                    </a:lnTo>
                    <a:lnTo>
                      <a:pt x="175" y="161"/>
                    </a:lnTo>
                    <a:lnTo>
                      <a:pt x="175" y="163"/>
                    </a:lnTo>
                    <a:lnTo>
                      <a:pt x="177" y="163"/>
                    </a:lnTo>
                    <a:lnTo>
                      <a:pt x="177" y="164"/>
                    </a:lnTo>
                    <a:lnTo>
                      <a:pt x="178" y="164"/>
                    </a:lnTo>
                    <a:lnTo>
                      <a:pt x="178" y="163"/>
                    </a:lnTo>
                    <a:lnTo>
                      <a:pt x="178" y="164"/>
                    </a:lnTo>
                    <a:lnTo>
                      <a:pt x="178" y="163"/>
                    </a:lnTo>
                    <a:lnTo>
                      <a:pt x="179" y="163"/>
                    </a:lnTo>
                    <a:lnTo>
                      <a:pt x="181" y="163"/>
                    </a:lnTo>
                    <a:lnTo>
                      <a:pt x="181" y="161"/>
                    </a:lnTo>
                    <a:lnTo>
                      <a:pt x="181" y="163"/>
                    </a:lnTo>
                    <a:lnTo>
                      <a:pt x="181" y="161"/>
                    </a:lnTo>
                    <a:lnTo>
                      <a:pt x="181" y="163"/>
                    </a:lnTo>
                    <a:lnTo>
                      <a:pt x="182" y="163"/>
                    </a:lnTo>
                    <a:lnTo>
                      <a:pt x="182" y="164"/>
                    </a:lnTo>
                    <a:lnTo>
                      <a:pt x="183" y="164"/>
                    </a:lnTo>
                    <a:lnTo>
                      <a:pt x="185" y="164"/>
                    </a:lnTo>
                    <a:lnTo>
                      <a:pt x="186" y="164"/>
                    </a:lnTo>
                    <a:lnTo>
                      <a:pt x="187" y="164"/>
                    </a:lnTo>
                    <a:lnTo>
                      <a:pt x="187" y="165"/>
                    </a:lnTo>
                    <a:lnTo>
                      <a:pt x="189" y="165"/>
                    </a:lnTo>
                    <a:lnTo>
                      <a:pt x="190" y="165"/>
                    </a:lnTo>
                    <a:lnTo>
                      <a:pt x="190" y="166"/>
                    </a:lnTo>
                    <a:lnTo>
                      <a:pt x="191" y="166"/>
                    </a:lnTo>
                    <a:lnTo>
                      <a:pt x="191" y="168"/>
                    </a:lnTo>
                    <a:lnTo>
                      <a:pt x="192" y="168"/>
                    </a:lnTo>
                    <a:lnTo>
                      <a:pt x="191" y="168"/>
                    </a:lnTo>
                    <a:lnTo>
                      <a:pt x="192" y="168"/>
                    </a:lnTo>
                    <a:lnTo>
                      <a:pt x="191" y="168"/>
                    </a:lnTo>
                    <a:lnTo>
                      <a:pt x="191" y="169"/>
                    </a:lnTo>
                    <a:lnTo>
                      <a:pt x="190" y="169"/>
                    </a:lnTo>
                    <a:lnTo>
                      <a:pt x="190" y="170"/>
                    </a:lnTo>
                    <a:lnTo>
                      <a:pt x="190" y="172"/>
                    </a:lnTo>
                    <a:lnTo>
                      <a:pt x="190" y="173"/>
                    </a:lnTo>
                    <a:lnTo>
                      <a:pt x="190" y="174"/>
                    </a:lnTo>
                    <a:lnTo>
                      <a:pt x="191" y="174"/>
                    </a:lnTo>
                    <a:lnTo>
                      <a:pt x="191" y="176"/>
                    </a:lnTo>
                    <a:lnTo>
                      <a:pt x="191" y="177"/>
                    </a:lnTo>
                    <a:lnTo>
                      <a:pt x="190" y="177"/>
                    </a:lnTo>
                    <a:lnTo>
                      <a:pt x="191" y="177"/>
                    </a:lnTo>
                    <a:lnTo>
                      <a:pt x="191" y="178"/>
                    </a:lnTo>
                    <a:lnTo>
                      <a:pt x="191" y="180"/>
                    </a:lnTo>
                    <a:lnTo>
                      <a:pt x="190" y="180"/>
                    </a:lnTo>
                    <a:lnTo>
                      <a:pt x="190" y="181"/>
                    </a:lnTo>
                    <a:lnTo>
                      <a:pt x="190" y="182"/>
                    </a:lnTo>
                    <a:lnTo>
                      <a:pt x="190" y="183"/>
                    </a:lnTo>
                    <a:lnTo>
                      <a:pt x="190" y="185"/>
                    </a:lnTo>
                    <a:lnTo>
                      <a:pt x="190" y="186"/>
                    </a:lnTo>
                    <a:lnTo>
                      <a:pt x="190" y="187"/>
                    </a:lnTo>
                    <a:lnTo>
                      <a:pt x="189" y="187"/>
                    </a:lnTo>
                    <a:lnTo>
                      <a:pt x="190" y="187"/>
                    </a:lnTo>
                    <a:lnTo>
                      <a:pt x="190" y="189"/>
                    </a:lnTo>
                    <a:lnTo>
                      <a:pt x="189" y="189"/>
                    </a:lnTo>
                    <a:lnTo>
                      <a:pt x="190" y="189"/>
                    </a:lnTo>
                    <a:lnTo>
                      <a:pt x="189" y="189"/>
                    </a:lnTo>
                    <a:lnTo>
                      <a:pt x="190" y="190"/>
                    </a:lnTo>
                    <a:lnTo>
                      <a:pt x="189" y="190"/>
                    </a:lnTo>
                    <a:lnTo>
                      <a:pt x="190" y="190"/>
                    </a:lnTo>
                    <a:lnTo>
                      <a:pt x="190" y="191"/>
                    </a:lnTo>
                    <a:lnTo>
                      <a:pt x="189" y="191"/>
                    </a:lnTo>
                    <a:lnTo>
                      <a:pt x="190" y="191"/>
                    </a:lnTo>
                    <a:lnTo>
                      <a:pt x="190" y="193"/>
                    </a:lnTo>
                    <a:lnTo>
                      <a:pt x="189" y="193"/>
                    </a:lnTo>
                    <a:lnTo>
                      <a:pt x="189" y="194"/>
                    </a:lnTo>
                    <a:lnTo>
                      <a:pt x="189" y="195"/>
                    </a:lnTo>
                    <a:lnTo>
                      <a:pt x="189" y="197"/>
                    </a:lnTo>
                    <a:lnTo>
                      <a:pt x="187" y="197"/>
                    </a:lnTo>
                    <a:lnTo>
                      <a:pt x="189" y="197"/>
                    </a:lnTo>
                    <a:lnTo>
                      <a:pt x="187" y="197"/>
                    </a:lnTo>
                    <a:lnTo>
                      <a:pt x="187" y="198"/>
                    </a:lnTo>
                    <a:lnTo>
                      <a:pt x="189" y="198"/>
                    </a:lnTo>
                    <a:lnTo>
                      <a:pt x="187" y="198"/>
                    </a:lnTo>
                    <a:lnTo>
                      <a:pt x="187" y="199"/>
                    </a:lnTo>
                    <a:lnTo>
                      <a:pt x="187" y="200"/>
                    </a:lnTo>
                    <a:lnTo>
                      <a:pt x="186" y="200"/>
                    </a:lnTo>
                    <a:lnTo>
                      <a:pt x="187" y="200"/>
                    </a:lnTo>
                    <a:lnTo>
                      <a:pt x="189" y="200"/>
                    </a:lnTo>
                    <a:lnTo>
                      <a:pt x="189" y="202"/>
                    </a:lnTo>
                    <a:lnTo>
                      <a:pt x="187" y="202"/>
                    </a:lnTo>
                    <a:lnTo>
                      <a:pt x="187" y="203"/>
                    </a:lnTo>
                    <a:lnTo>
                      <a:pt x="187" y="204"/>
                    </a:lnTo>
                    <a:lnTo>
                      <a:pt x="189" y="204"/>
                    </a:lnTo>
                    <a:lnTo>
                      <a:pt x="189" y="203"/>
                    </a:lnTo>
                    <a:lnTo>
                      <a:pt x="190" y="203"/>
                    </a:lnTo>
                    <a:lnTo>
                      <a:pt x="190" y="204"/>
                    </a:lnTo>
                    <a:lnTo>
                      <a:pt x="191" y="204"/>
                    </a:lnTo>
                    <a:lnTo>
                      <a:pt x="191" y="206"/>
                    </a:lnTo>
                    <a:lnTo>
                      <a:pt x="190" y="206"/>
                    </a:lnTo>
                    <a:lnTo>
                      <a:pt x="191" y="206"/>
                    </a:lnTo>
                    <a:lnTo>
                      <a:pt x="190" y="206"/>
                    </a:lnTo>
                    <a:lnTo>
                      <a:pt x="191" y="206"/>
                    </a:lnTo>
                    <a:lnTo>
                      <a:pt x="191" y="207"/>
                    </a:lnTo>
                    <a:lnTo>
                      <a:pt x="191" y="208"/>
                    </a:lnTo>
                    <a:lnTo>
                      <a:pt x="192" y="207"/>
                    </a:lnTo>
                    <a:lnTo>
                      <a:pt x="192" y="208"/>
                    </a:lnTo>
                    <a:lnTo>
                      <a:pt x="192" y="210"/>
                    </a:lnTo>
                    <a:lnTo>
                      <a:pt x="192" y="211"/>
                    </a:lnTo>
                    <a:lnTo>
                      <a:pt x="194" y="211"/>
                    </a:lnTo>
                    <a:lnTo>
                      <a:pt x="194" y="212"/>
                    </a:lnTo>
                    <a:lnTo>
                      <a:pt x="195" y="212"/>
                    </a:lnTo>
                    <a:lnTo>
                      <a:pt x="196" y="212"/>
                    </a:lnTo>
                    <a:lnTo>
                      <a:pt x="198" y="212"/>
                    </a:lnTo>
                    <a:lnTo>
                      <a:pt x="199" y="212"/>
                    </a:lnTo>
                    <a:lnTo>
                      <a:pt x="199" y="211"/>
                    </a:lnTo>
                    <a:lnTo>
                      <a:pt x="199" y="210"/>
                    </a:lnTo>
                    <a:lnTo>
                      <a:pt x="200" y="211"/>
                    </a:lnTo>
                    <a:lnTo>
                      <a:pt x="202" y="211"/>
                    </a:lnTo>
                    <a:lnTo>
                      <a:pt x="203" y="212"/>
                    </a:lnTo>
                    <a:lnTo>
                      <a:pt x="204" y="214"/>
                    </a:lnTo>
                    <a:lnTo>
                      <a:pt x="206" y="215"/>
                    </a:lnTo>
                    <a:lnTo>
                      <a:pt x="206" y="216"/>
                    </a:lnTo>
                    <a:lnTo>
                      <a:pt x="206" y="217"/>
                    </a:lnTo>
                    <a:lnTo>
                      <a:pt x="208" y="219"/>
                    </a:lnTo>
                    <a:lnTo>
                      <a:pt x="213" y="220"/>
                    </a:lnTo>
                    <a:lnTo>
                      <a:pt x="217" y="217"/>
                    </a:lnTo>
                    <a:lnTo>
                      <a:pt x="220" y="217"/>
                    </a:lnTo>
                    <a:lnTo>
                      <a:pt x="224" y="219"/>
                    </a:lnTo>
                    <a:lnTo>
                      <a:pt x="225" y="223"/>
                    </a:lnTo>
                    <a:lnTo>
                      <a:pt x="225" y="224"/>
                    </a:lnTo>
                    <a:lnTo>
                      <a:pt x="225" y="225"/>
                    </a:lnTo>
                    <a:lnTo>
                      <a:pt x="225" y="227"/>
                    </a:lnTo>
                    <a:lnTo>
                      <a:pt x="225" y="228"/>
                    </a:lnTo>
                    <a:lnTo>
                      <a:pt x="223" y="231"/>
                    </a:lnTo>
                    <a:lnTo>
                      <a:pt x="219" y="235"/>
                    </a:lnTo>
                    <a:lnTo>
                      <a:pt x="216" y="237"/>
                    </a:lnTo>
                    <a:lnTo>
                      <a:pt x="215" y="240"/>
                    </a:lnTo>
                    <a:lnTo>
                      <a:pt x="215" y="241"/>
                    </a:lnTo>
                    <a:lnTo>
                      <a:pt x="215" y="245"/>
                    </a:lnTo>
                    <a:lnTo>
                      <a:pt x="216" y="246"/>
                    </a:lnTo>
                    <a:lnTo>
                      <a:pt x="216" y="249"/>
                    </a:lnTo>
                    <a:lnTo>
                      <a:pt x="217" y="249"/>
                    </a:lnTo>
                    <a:lnTo>
                      <a:pt x="217" y="250"/>
                    </a:lnTo>
                    <a:lnTo>
                      <a:pt x="219" y="252"/>
                    </a:lnTo>
                    <a:lnTo>
                      <a:pt x="220" y="254"/>
                    </a:lnTo>
                    <a:lnTo>
                      <a:pt x="225" y="254"/>
                    </a:lnTo>
                    <a:lnTo>
                      <a:pt x="224" y="263"/>
                    </a:lnTo>
                    <a:lnTo>
                      <a:pt x="225" y="267"/>
                    </a:lnTo>
                    <a:lnTo>
                      <a:pt x="228" y="267"/>
                    </a:lnTo>
                    <a:lnTo>
                      <a:pt x="229" y="269"/>
                    </a:lnTo>
                    <a:lnTo>
                      <a:pt x="234" y="270"/>
                    </a:lnTo>
                    <a:lnTo>
                      <a:pt x="237" y="271"/>
                    </a:lnTo>
                    <a:lnTo>
                      <a:pt x="240" y="279"/>
                    </a:lnTo>
                    <a:lnTo>
                      <a:pt x="244" y="280"/>
                    </a:lnTo>
                    <a:lnTo>
                      <a:pt x="249" y="282"/>
                    </a:lnTo>
                    <a:lnTo>
                      <a:pt x="253" y="282"/>
                    </a:lnTo>
                    <a:lnTo>
                      <a:pt x="257" y="284"/>
                    </a:lnTo>
                    <a:lnTo>
                      <a:pt x="262" y="289"/>
                    </a:lnTo>
                    <a:lnTo>
                      <a:pt x="264" y="291"/>
                    </a:lnTo>
                    <a:lnTo>
                      <a:pt x="266" y="292"/>
                    </a:lnTo>
                    <a:lnTo>
                      <a:pt x="268" y="295"/>
                    </a:lnTo>
                    <a:lnTo>
                      <a:pt x="270" y="296"/>
                    </a:lnTo>
                    <a:lnTo>
                      <a:pt x="270" y="297"/>
                    </a:lnTo>
                    <a:lnTo>
                      <a:pt x="271" y="297"/>
                    </a:lnTo>
                    <a:lnTo>
                      <a:pt x="271" y="299"/>
                    </a:lnTo>
                    <a:lnTo>
                      <a:pt x="272" y="299"/>
                    </a:lnTo>
                    <a:lnTo>
                      <a:pt x="272" y="300"/>
                    </a:lnTo>
                    <a:lnTo>
                      <a:pt x="274" y="300"/>
                    </a:lnTo>
                    <a:lnTo>
                      <a:pt x="274" y="301"/>
                    </a:lnTo>
                    <a:lnTo>
                      <a:pt x="274" y="303"/>
                    </a:lnTo>
                    <a:lnTo>
                      <a:pt x="275" y="304"/>
                    </a:lnTo>
                    <a:lnTo>
                      <a:pt x="275" y="305"/>
                    </a:lnTo>
                    <a:lnTo>
                      <a:pt x="280" y="305"/>
                    </a:lnTo>
                    <a:lnTo>
                      <a:pt x="285" y="305"/>
                    </a:lnTo>
                    <a:lnTo>
                      <a:pt x="291" y="305"/>
                    </a:lnTo>
                    <a:lnTo>
                      <a:pt x="296" y="305"/>
                    </a:lnTo>
                    <a:lnTo>
                      <a:pt x="300" y="305"/>
                    </a:lnTo>
                    <a:lnTo>
                      <a:pt x="313" y="305"/>
                    </a:lnTo>
                    <a:lnTo>
                      <a:pt x="313" y="307"/>
                    </a:lnTo>
                    <a:lnTo>
                      <a:pt x="314" y="307"/>
                    </a:lnTo>
                    <a:lnTo>
                      <a:pt x="314" y="308"/>
                    </a:lnTo>
                    <a:lnTo>
                      <a:pt x="314" y="309"/>
                    </a:lnTo>
                    <a:lnTo>
                      <a:pt x="314" y="310"/>
                    </a:lnTo>
                    <a:lnTo>
                      <a:pt x="314" y="313"/>
                    </a:lnTo>
                    <a:lnTo>
                      <a:pt x="314" y="314"/>
                    </a:lnTo>
                    <a:lnTo>
                      <a:pt x="314" y="316"/>
                    </a:lnTo>
                    <a:lnTo>
                      <a:pt x="314" y="317"/>
                    </a:lnTo>
                    <a:lnTo>
                      <a:pt x="314" y="318"/>
                    </a:lnTo>
                    <a:lnTo>
                      <a:pt x="314" y="320"/>
                    </a:lnTo>
                    <a:lnTo>
                      <a:pt x="316" y="321"/>
                    </a:lnTo>
                    <a:lnTo>
                      <a:pt x="317" y="321"/>
                    </a:lnTo>
                    <a:lnTo>
                      <a:pt x="317" y="322"/>
                    </a:lnTo>
                    <a:lnTo>
                      <a:pt x="318" y="322"/>
                    </a:lnTo>
                    <a:lnTo>
                      <a:pt x="317" y="322"/>
                    </a:lnTo>
                    <a:lnTo>
                      <a:pt x="317" y="324"/>
                    </a:lnTo>
                    <a:lnTo>
                      <a:pt x="318" y="324"/>
                    </a:lnTo>
                    <a:lnTo>
                      <a:pt x="317" y="325"/>
                    </a:lnTo>
                    <a:lnTo>
                      <a:pt x="318" y="325"/>
                    </a:lnTo>
                    <a:lnTo>
                      <a:pt x="318" y="326"/>
                    </a:lnTo>
                    <a:lnTo>
                      <a:pt x="318" y="327"/>
                    </a:lnTo>
                    <a:lnTo>
                      <a:pt x="318" y="329"/>
                    </a:lnTo>
                    <a:lnTo>
                      <a:pt x="319" y="330"/>
                    </a:lnTo>
                    <a:lnTo>
                      <a:pt x="319" y="331"/>
                    </a:lnTo>
                    <a:lnTo>
                      <a:pt x="319" y="333"/>
                    </a:lnTo>
                    <a:lnTo>
                      <a:pt x="321" y="333"/>
                    </a:lnTo>
                    <a:lnTo>
                      <a:pt x="321" y="334"/>
                    </a:lnTo>
                    <a:lnTo>
                      <a:pt x="322" y="334"/>
                    </a:lnTo>
                    <a:lnTo>
                      <a:pt x="321" y="334"/>
                    </a:lnTo>
                    <a:lnTo>
                      <a:pt x="322" y="334"/>
                    </a:lnTo>
                    <a:lnTo>
                      <a:pt x="322" y="335"/>
                    </a:lnTo>
                    <a:lnTo>
                      <a:pt x="323" y="335"/>
                    </a:lnTo>
                    <a:lnTo>
                      <a:pt x="323" y="337"/>
                    </a:lnTo>
                    <a:lnTo>
                      <a:pt x="323" y="338"/>
                    </a:lnTo>
                    <a:lnTo>
                      <a:pt x="325" y="338"/>
                    </a:lnTo>
                    <a:lnTo>
                      <a:pt x="325" y="339"/>
                    </a:lnTo>
                    <a:lnTo>
                      <a:pt x="326" y="339"/>
                    </a:lnTo>
                    <a:lnTo>
                      <a:pt x="327" y="339"/>
                    </a:lnTo>
                    <a:lnTo>
                      <a:pt x="327" y="341"/>
                    </a:lnTo>
                    <a:lnTo>
                      <a:pt x="329" y="341"/>
                    </a:lnTo>
                    <a:lnTo>
                      <a:pt x="330" y="341"/>
                    </a:lnTo>
                    <a:lnTo>
                      <a:pt x="331" y="341"/>
                    </a:lnTo>
                    <a:lnTo>
                      <a:pt x="331" y="342"/>
                    </a:lnTo>
                    <a:lnTo>
                      <a:pt x="333" y="342"/>
                    </a:lnTo>
                    <a:lnTo>
                      <a:pt x="333" y="343"/>
                    </a:lnTo>
                    <a:lnTo>
                      <a:pt x="334" y="343"/>
                    </a:lnTo>
                    <a:lnTo>
                      <a:pt x="334" y="344"/>
                    </a:lnTo>
                    <a:lnTo>
                      <a:pt x="334" y="346"/>
                    </a:lnTo>
                    <a:lnTo>
                      <a:pt x="335" y="346"/>
                    </a:lnTo>
                    <a:lnTo>
                      <a:pt x="335" y="347"/>
                    </a:lnTo>
                    <a:lnTo>
                      <a:pt x="335" y="348"/>
                    </a:lnTo>
                    <a:lnTo>
                      <a:pt x="335" y="350"/>
                    </a:lnTo>
                    <a:lnTo>
                      <a:pt x="336" y="350"/>
                    </a:lnTo>
                    <a:lnTo>
                      <a:pt x="336" y="352"/>
                    </a:lnTo>
                    <a:lnTo>
                      <a:pt x="338" y="352"/>
                    </a:lnTo>
                    <a:lnTo>
                      <a:pt x="338" y="354"/>
                    </a:lnTo>
                    <a:lnTo>
                      <a:pt x="336" y="354"/>
                    </a:lnTo>
                    <a:lnTo>
                      <a:pt x="336" y="355"/>
                    </a:lnTo>
                    <a:lnTo>
                      <a:pt x="338" y="355"/>
                    </a:lnTo>
                    <a:lnTo>
                      <a:pt x="338" y="356"/>
                    </a:lnTo>
                    <a:lnTo>
                      <a:pt x="339" y="356"/>
                    </a:lnTo>
                    <a:lnTo>
                      <a:pt x="339" y="358"/>
                    </a:lnTo>
                    <a:lnTo>
                      <a:pt x="340" y="358"/>
                    </a:lnTo>
                    <a:lnTo>
                      <a:pt x="340" y="359"/>
                    </a:lnTo>
                    <a:lnTo>
                      <a:pt x="339" y="359"/>
                    </a:lnTo>
                    <a:lnTo>
                      <a:pt x="339" y="360"/>
                    </a:lnTo>
                    <a:lnTo>
                      <a:pt x="339" y="359"/>
                    </a:lnTo>
                    <a:lnTo>
                      <a:pt x="339" y="358"/>
                    </a:lnTo>
                    <a:lnTo>
                      <a:pt x="338" y="358"/>
                    </a:lnTo>
                    <a:lnTo>
                      <a:pt x="338" y="359"/>
                    </a:lnTo>
                    <a:lnTo>
                      <a:pt x="338" y="360"/>
                    </a:lnTo>
                    <a:lnTo>
                      <a:pt x="339" y="360"/>
                    </a:lnTo>
                    <a:lnTo>
                      <a:pt x="339" y="361"/>
                    </a:lnTo>
                    <a:lnTo>
                      <a:pt x="340" y="363"/>
                    </a:lnTo>
                    <a:lnTo>
                      <a:pt x="342" y="363"/>
                    </a:lnTo>
                    <a:lnTo>
                      <a:pt x="356" y="363"/>
                    </a:lnTo>
                    <a:lnTo>
                      <a:pt x="368" y="363"/>
                    </a:lnTo>
                    <a:lnTo>
                      <a:pt x="374" y="363"/>
                    </a:lnTo>
                    <a:lnTo>
                      <a:pt x="381" y="363"/>
                    </a:lnTo>
                    <a:lnTo>
                      <a:pt x="380" y="368"/>
                    </a:lnTo>
                    <a:lnTo>
                      <a:pt x="381" y="373"/>
                    </a:lnTo>
                    <a:lnTo>
                      <a:pt x="381" y="376"/>
                    </a:lnTo>
                    <a:lnTo>
                      <a:pt x="381" y="382"/>
                    </a:lnTo>
                    <a:lnTo>
                      <a:pt x="376" y="385"/>
                    </a:lnTo>
                    <a:lnTo>
                      <a:pt x="365" y="389"/>
                    </a:lnTo>
                    <a:lnTo>
                      <a:pt x="355" y="394"/>
                    </a:lnTo>
                    <a:lnTo>
                      <a:pt x="348" y="399"/>
                    </a:lnTo>
                    <a:lnTo>
                      <a:pt x="340" y="405"/>
                    </a:lnTo>
                    <a:lnTo>
                      <a:pt x="334" y="411"/>
                    </a:lnTo>
                    <a:lnTo>
                      <a:pt x="326" y="422"/>
                    </a:lnTo>
                    <a:lnTo>
                      <a:pt x="323" y="427"/>
                    </a:lnTo>
                    <a:lnTo>
                      <a:pt x="322" y="428"/>
                    </a:lnTo>
                    <a:lnTo>
                      <a:pt x="321" y="430"/>
                    </a:lnTo>
                    <a:lnTo>
                      <a:pt x="321" y="431"/>
                    </a:lnTo>
                    <a:lnTo>
                      <a:pt x="319" y="432"/>
                    </a:lnTo>
                    <a:lnTo>
                      <a:pt x="318" y="433"/>
                    </a:lnTo>
                    <a:lnTo>
                      <a:pt x="318" y="435"/>
                    </a:lnTo>
                    <a:lnTo>
                      <a:pt x="317" y="435"/>
                    </a:lnTo>
                    <a:lnTo>
                      <a:pt x="316" y="437"/>
                    </a:lnTo>
                    <a:lnTo>
                      <a:pt x="316" y="439"/>
                    </a:lnTo>
                    <a:lnTo>
                      <a:pt x="314" y="439"/>
                    </a:lnTo>
                    <a:lnTo>
                      <a:pt x="314" y="440"/>
                    </a:lnTo>
                    <a:lnTo>
                      <a:pt x="314" y="441"/>
                    </a:lnTo>
                    <a:lnTo>
                      <a:pt x="313" y="441"/>
                    </a:lnTo>
                    <a:lnTo>
                      <a:pt x="313" y="443"/>
                    </a:lnTo>
                    <a:lnTo>
                      <a:pt x="312" y="443"/>
                    </a:lnTo>
                    <a:lnTo>
                      <a:pt x="312" y="444"/>
                    </a:lnTo>
                    <a:lnTo>
                      <a:pt x="312" y="445"/>
                    </a:lnTo>
                    <a:lnTo>
                      <a:pt x="310" y="447"/>
                    </a:lnTo>
                    <a:lnTo>
                      <a:pt x="310" y="448"/>
                    </a:lnTo>
                    <a:lnTo>
                      <a:pt x="309" y="449"/>
                    </a:lnTo>
                    <a:lnTo>
                      <a:pt x="309" y="450"/>
                    </a:lnTo>
                    <a:lnTo>
                      <a:pt x="309" y="452"/>
                    </a:lnTo>
                    <a:lnTo>
                      <a:pt x="309" y="453"/>
                    </a:lnTo>
                    <a:lnTo>
                      <a:pt x="310" y="457"/>
                    </a:lnTo>
                    <a:lnTo>
                      <a:pt x="310" y="458"/>
                    </a:lnTo>
                    <a:lnTo>
                      <a:pt x="310" y="460"/>
                    </a:lnTo>
                    <a:lnTo>
                      <a:pt x="310" y="461"/>
                    </a:lnTo>
                    <a:lnTo>
                      <a:pt x="310" y="462"/>
                    </a:lnTo>
                    <a:lnTo>
                      <a:pt x="310" y="464"/>
                    </a:lnTo>
                    <a:lnTo>
                      <a:pt x="309" y="464"/>
                    </a:lnTo>
                    <a:lnTo>
                      <a:pt x="309" y="465"/>
                    </a:lnTo>
                    <a:lnTo>
                      <a:pt x="309" y="466"/>
                    </a:lnTo>
                    <a:lnTo>
                      <a:pt x="309" y="468"/>
                    </a:lnTo>
                    <a:lnTo>
                      <a:pt x="308" y="469"/>
                    </a:lnTo>
                    <a:lnTo>
                      <a:pt x="308" y="470"/>
                    </a:lnTo>
                    <a:lnTo>
                      <a:pt x="308" y="471"/>
                    </a:lnTo>
                    <a:lnTo>
                      <a:pt x="308" y="473"/>
                    </a:lnTo>
                    <a:lnTo>
                      <a:pt x="306" y="473"/>
                    </a:lnTo>
                    <a:lnTo>
                      <a:pt x="306" y="475"/>
                    </a:lnTo>
                    <a:lnTo>
                      <a:pt x="305" y="475"/>
                    </a:lnTo>
                    <a:lnTo>
                      <a:pt x="305" y="477"/>
                    </a:lnTo>
                    <a:lnTo>
                      <a:pt x="304" y="478"/>
                    </a:lnTo>
                    <a:lnTo>
                      <a:pt x="302" y="479"/>
                    </a:lnTo>
                    <a:lnTo>
                      <a:pt x="302" y="481"/>
                    </a:lnTo>
                    <a:lnTo>
                      <a:pt x="301" y="482"/>
                    </a:lnTo>
                    <a:lnTo>
                      <a:pt x="300" y="483"/>
                    </a:lnTo>
                    <a:lnTo>
                      <a:pt x="299" y="483"/>
                    </a:lnTo>
                    <a:lnTo>
                      <a:pt x="299" y="485"/>
                    </a:lnTo>
                    <a:lnTo>
                      <a:pt x="297" y="486"/>
                    </a:lnTo>
                    <a:lnTo>
                      <a:pt x="296" y="487"/>
                    </a:lnTo>
                    <a:lnTo>
                      <a:pt x="295" y="487"/>
                    </a:lnTo>
                    <a:lnTo>
                      <a:pt x="295" y="488"/>
                    </a:lnTo>
                    <a:lnTo>
                      <a:pt x="293" y="488"/>
                    </a:lnTo>
                    <a:lnTo>
                      <a:pt x="293" y="490"/>
                    </a:lnTo>
                    <a:lnTo>
                      <a:pt x="292" y="490"/>
                    </a:lnTo>
                    <a:lnTo>
                      <a:pt x="292" y="491"/>
                    </a:lnTo>
                    <a:lnTo>
                      <a:pt x="291" y="491"/>
                    </a:lnTo>
                    <a:lnTo>
                      <a:pt x="291" y="492"/>
                    </a:lnTo>
                    <a:lnTo>
                      <a:pt x="289" y="492"/>
                    </a:lnTo>
                    <a:lnTo>
                      <a:pt x="288" y="494"/>
                    </a:lnTo>
                    <a:lnTo>
                      <a:pt x="287" y="494"/>
                    </a:lnTo>
                    <a:lnTo>
                      <a:pt x="285" y="494"/>
                    </a:lnTo>
                    <a:lnTo>
                      <a:pt x="285" y="495"/>
                    </a:lnTo>
                    <a:lnTo>
                      <a:pt x="284" y="495"/>
                    </a:lnTo>
                    <a:lnTo>
                      <a:pt x="283" y="495"/>
                    </a:lnTo>
                    <a:lnTo>
                      <a:pt x="282" y="495"/>
                    </a:lnTo>
                    <a:lnTo>
                      <a:pt x="280" y="495"/>
                    </a:lnTo>
                    <a:lnTo>
                      <a:pt x="279" y="495"/>
                    </a:lnTo>
                    <a:lnTo>
                      <a:pt x="278" y="495"/>
                    </a:lnTo>
                    <a:lnTo>
                      <a:pt x="278" y="496"/>
                    </a:lnTo>
                    <a:lnTo>
                      <a:pt x="276" y="496"/>
                    </a:lnTo>
                    <a:lnTo>
                      <a:pt x="275" y="496"/>
                    </a:lnTo>
                    <a:lnTo>
                      <a:pt x="274" y="496"/>
                    </a:lnTo>
                    <a:lnTo>
                      <a:pt x="272" y="496"/>
                    </a:lnTo>
                    <a:lnTo>
                      <a:pt x="271" y="496"/>
                    </a:lnTo>
                    <a:lnTo>
                      <a:pt x="270" y="496"/>
                    </a:lnTo>
                    <a:lnTo>
                      <a:pt x="268" y="496"/>
                    </a:lnTo>
                    <a:lnTo>
                      <a:pt x="267" y="496"/>
                    </a:lnTo>
                    <a:lnTo>
                      <a:pt x="266" y="496"/>
                    </a:lnTo>
                    <a:lnTo>
                      <a:pt x="266" y="498"/>
                    </a:lnTo>
                    <a:lnTo>
                      <a:pt x="264" y="498"/>
                    </a:lnTo>
                    <a:lnTo>
                      <a:pt x="263" y="498"/>
                    </a:lnTo>
                    <a:lnTo>
                      <a:pt x="262" y="498"/>
                    </a:lnTo>
                    <a:lnTo>
                      <a:pt x="261" y="498"/>
                    </a:lnTo>
                    <a:lnTo>
                      <a:pt x="259" y="498"/>
                    </a:lnTo>
                    <a:lnTo>
                      <a:pt x="258" y="498"/>
                    </a:lnTo>
                    <a:lnTo>
                      <a:pt x="257" y="498"/>
                    </a:lnTo>
                    <a:lnTo>
                      <a:pt x="255" y="498"/>
                    </a:lnTo>
                    <a:lnTo>
                      <a:pt x="254" y="498"/>
                    </a:lnTo>
                    <a:lnTo>
                      <a:pt x="253" y="498"/>
                    </a:lnTo>
                    <a:lnTo>
                      <a:pt x="253" y="499"/>
                    </a:lnTo>
                    <a:lnTo>
                      <a:pt x="253" y="498"/>
                    </a:lnTo>
                    <a:lnTo>
                      <a:pt x="253" y="499"/>
                    </a:lnTo>
                    <a:lnTo>
                      <a:pt x="249" y="500"/>
                    </a:lnTo>
                    <a:lnTo>
                      <a:pt x="240" y="500"/>
                    </a:lnTo>
                    <a:lnTo>
                      <a:pt x="233" y="500"/>
                    </a:lnTo>
                    <a:lnTo>
                      <a:pt x="224" y="499"/>
                    </a:lnTo>
                    <a:lnTo>
                      <a:pt x="221" y="499"/>
                    </a:lnTo>
                    <a:lnTo>
                      <a:pt x="220" y="499"/>
                    </a:lnTo>
                    <a:lnTo>
                      <a:pt x="219" y="500"/>
                    </a:lnTo>
                    <a:lnTo>
                      <a:pt x="216" y="500"/>
                    </a:lnTo>
                    <a:lnTo>
                      <a:pt x="215" y="500"/>
                    </a:lnTo>
                    <a:lnTo>
                      <a:pt x="213" y="500"/>
                    </a:lnTo>
                    <a:lnTo>
                      <a:pt x="212" y="500"/>
                    </a:lnTo>
                    <a:lnTo>
                      <a:pt x="213" y="500"/>
                    </a:lnTo>
                    <a:lnTo>
                      <a:pt x="215" y="499"/>
                    </a:lnTo>
                    <a:lnTo>
                      <a:pt x="213" y="499"/>
                    </a:lnTo>
                    <a:lnTo>
                      <a:pt x="212" y="499"/>
                    </a:lnTo>
                    <a:lnTo>
                      <a:pt x="211" y="499"/>
                    </a:lnTo>
                    <a:lnTo>
                      <a:pt x="211" y="500"/>
                    </a:lnTo>
                    <a:lnTo>
                      <a:pt x="209" y="500"/>
                    </a:lnTo>
                    <a:lnTo>
                      <a:pt x="208" y="500"/>
                    </a:lnTo>
                    <a:lnTo>
                      <a:pt x="207" y="500"/>
                    </a:lnTo>
                    <a:lnTo>
                      <a:pt x="207" y="502"/>
                    </a:lnTo>
                    <a:lnTo>
                      <a:pt x="206" y="500"/>
                    </a:lnTo>
                    <a:lnTo>
                      <a:pt x="204" y="500"/>
                    </a:lnTo>
                    <a:lnTo>
                      <a:pt x="204" y="499"/>
                    </a:lnTo>
                    <a:lnTo>
                      <a:pt x="203" y="499"/>
                    </a:lnTo>
                    <a:lnTo>
                      <a:pt x="202" y="500"/>
                    </a:lnTo>
                    <a:lnTo>
                      <a:pt x="202" y="499"/>
                    </a:lnTo>
                    <a:lnTo>
                      <a:pt x="200" y="499"/>
                    </a:lnTo>
                    <a:lnTo>
                      <a:pt x="200" y="498"/>
                    </a:lnTo>
                    <a:lnTo>
                      <a:pt x="202" y="498"/>
                    </a:lnTo>
                    <a:lnTo>
                      <a:pt x="203" y="498"/>
                    </a:lnTo>
                    <a:lnTo>
                      <a:pt x="203" y="499"/>
                    </a:lnTo>
                    <a:lnTo>
                      <a:pt x="203" y="498"/>
                    </a:lnTo>
                    <a:lnTo>
                      <a:pt x="203" y="499"/>
                    </a:lnTo>
                    <a:lnTo>
                      <a:pt x="204" y="499"/>
                    </a:lnTo>
                    <a:lnTo>
                      <a:pt x="204" y="498"/>
                    </a:lnTo>
                    <a:lnTo>
                      <a:pt x="204" y="496"/>
                    </a:lnTo>
                    <a:lnTo>
                      <a:pt x="204" y="495"/>
                    </a:lnTo>
                    <a:lnTo>
                      <a:pt x="203" y="495"/>
                    </a:lnTo>
                    <a:lnTo>
                      <a:pt x="203" y="494"/>
                    </a:lnTo>
                    <a:lnTo>
                      <a:pt x="203" y="492"/>
                    </a:lnTo>
                    <a:lnTo>
                      <a:pt x="202" y="492"/>
                    </a:lnTo>
                    <a:lnTo>
                      <a:pt x="202" y="491"/>
                    </a:lnTo>
                    <a:lnTo>
                      <a:pt x="200" y="491"/>
                    </a:lnTo>
                    <a:lnTo>
                      <a:pt x="199" y="491"/>
                    </a:lnTo>
                    <a:lnTo>
                      <a:pt x="199" y="490"/>
                    </a:lnTo>
                    <a:lnTo>
                      <a:pt x="192" y="488"/>
                    </a:lnTo>
                    <a:lnTo>
                      <a:pt x="192" y="487"/>
                    </a:lnTo>
                    <a:lnTo>
                      <a:pt x="192" y="482"/>
                    </a:lnTo>
                    <a:lnTo>
                      <a:pt x="194" y="482"/>
                    </a:lnTo>
                    <a:lnTo>
                      <a:pt x="194" y="481"/>
                    </a:lnTo>
                    <a:lnTo>
                      <a:pt x="192" y="481"/>
                    </a:lnTo>
                    <a:lnTo>
                      <a:pt x="194" y="481"/>
                    </a:lnTo>
                    <a:lnTo>
                      <a:pt x="192" y="481"/>
                    </a:lnTo>
                    <a:lnTo>
                      <a:pt x="192" y="479"/>
                    </a:lnTo>
                    <a:lnTo>
                      <a:pt x="192" y="478"/>
                    </a:lnTo>
                    <a:lnTo>
                      <a:pt x="191" y="478"/>
                    </a:lnTo>
                    <a:lnTo>
                      <a:pt x="191" y="477"/>
                    </a:lnTo>
                    <a:lnTo>
                      <a:pt x="190" y="477"/>
                    </a:lnTo>
                    <a:lnTo>
                      <a:pt x="190" y="475"/>
                    </a:lnTo>
                    <a:lnTo>
                      <a:pt x="189" y="475"/>
                    </a:lnTo>
                    <a:lnTo>
                      <a:pt x="185" y="477"/>
                    </a:lnTo>
                    <a:lnTo>
                      <a:pt x="182" y="478"/>
                    </a:lnTo>
                    <a:lnTo>
                      <a:pt x="182" y="477"/>
                    </a:lnTo>
                    <a:lnTo>
                      <a:pt x="182" y="475"/>
                    </a:lnTo>
                    <a:lnTo>
                      <a:pt x="181" y="475"/>
                    </a:lnTo>
                    <a:lnTo>
                      <a:pt x="181" y="474"/>
                    </a:lnTo>
                    <a:lnTo>
                      <a:pt x="181" y="473"/>
                    </a:lnTo>
                    <a:lnTo>
                      <a:pt x="181" y="471"/>
                    </a:lnTo>
                    <a:lnTo>
                      <a:pt x="182" y="470"/>
                    </a:lnTo>
                    <a:lnTo>
                      <a:pt x="182" y="469"/>
                    </a:lnTo>
                    <a:lnTo>
                      <a:pt x="183" y="469"/>
                    </a:lnTo>
                    <a:lnTo>
                      <a:pt x="183" y="468"/>
                    </a:lnTo>
                    <a:lnTo>
                      <a:pt x="185" y="468"/>
                    </a:lnTo>
                    <a:lnTo>
                      <a:pt x="186" y="468"/>
                    </a:lnTo>
                    <a:lnTo>
                      <a:pt x="186" y="466"/>
                    </a:lnTo>
                    <a:lnTo>
                      <a:pt x="185" y="466"/>
                    </a:lnTo>
                    <a:lnTo>
                      <a:pt x="183" y="466"/>
                    </a:lnTo>
                    <a:lnTo>
                      <a:pt x="182" y="468"/>
                    </a:lnTo>
                    <a:lnTo>
                      <a:pt x="181" y="468"/>
                    </a:lnTo>
                    <a:lnTo>
                      <a:pt x="179" y="468"/>
                    </a:lnTo>
                    <a:lnTo>
                      <a:pt x="179" y="466"/>
                    </a:lnTo>
                    <a:lnTo>
                      <a:pt x="179" y="465"/>
                    </a:lnTo>
                    <a:lnTo>
                      <a:pt x="178" y="465"/>
                    </a:lnTo>
                    <a:lnTo>
                      <a:pt x="179" y="465"/>
                    </a:lnTo>
                    <a:lnTo>
                      <a:pt x="179" y="464"/>
                    </a:lnTo>
                    <a:lnTo>
                      <a:pt x="181" y="464"/>
                    </a:lnTo>
                    <a:lnTo>
                      <a:pt x="179" y="464"/>
                    </a:lnTo>
                    <a:lnTo>
                      <a:pt x="178" y="464"/>
                    </a:lnTo>
                    <a:lnTo>
                      <a:pt x="177" y="464"/>
                    </a:lnTo>
                    <a:lnTo>
                      <a:pt x="177" y="462"/>
                    </a:lnTo>
                    <a:lnTo>
                      <a:pt x="177" y="461"/>
                    </a:lnTo>
                    <a:lnTo>
                      <a:pt x="175" y="461"/>
                    </a:lnTo>
                    <a:lnTo>
                      <a:pt x="175" y="460"/>
                    </a:lnTo>
                    <a:lnTo>
                      <a:pt x="174" y="458"/>
                    </a:lnTo>
                    <a:lnTo>
                      <a:pt x="173" y="458"/>
                    </a:lnTo>
                    <a:lnTo>
                      <a:pt x="169" y="457"/>
                    </a:lnTo>
                    <a:lnTo>
                      <a:pt x="166" y="456"/>
                    </a:lnTo>
                    <a:lnTo>
                      <a:pt x="166" y="454"/>
                    </a:lnTo>
                    <a:lnTo>
                      <a:pt x="166" y="453"/>
                    </a:lnTo>
                    <a:lnTo>
                      <a:pt x="168" y="453"/>
                    </a:lnTo>
                    <a:lnTo>
                      <a:pt x="166" y="453"/>
                    </a:lnTo>
                    <a:lnTo>
                      <a:pt x="168" y="452"/>
                    </a:lnTo>
                    <a:lnTo>
                      <a:pt x="169" y="452"/>
                    </a:lnTo>
                    <a:lnTo>
                      <a:pt x="169" y="450"/>
                    </a:lnTo>
                    <a:lnTo>
                      <a:pt x="170" y="450"/>
                    </a:lnTo>
                    <a:lnTo>
                      <a:pt x="170" y="449"/>
                    </a:lnTo>
                    <a:lnTo>
                      <a:pt x="169" y="449"/>
                    </a:lnTo>
                    <a:lnTo>
                      <a:pt x="170" y="449"/>
                    </a:lnTo>
                    <a:lnTo>
                      <a:pt x="170" y="448"/>
                    </a:lnTo>
                    <a:lnTo>
                      <a:pt x="169" y="448"/>
                    </a:lnTo>
                    <a:lnTo>
                      <a:pt x="169" y="447"/>
                    </a:lnTo>
                    <a:lnTo>
                      <a:pt x="169" y="445"/>
                    </a:lnTo>
                    <a:lnTo>
                      <a:pt x="168" y="445"/>
                    </a:lnTo>
                    <a:lnTo>
                      <a:pt x="166" y="445"/>
                    </a:lnTo>
                    <a:lnTo>
                      <a:pt x="166" y="444"/>
                    </a:lnTo>
                    <a:lnTo>
                      <a:pt x="165" y="444"/>
                    </a:lnTo>
                    <a:lnTo>
                      <a:pt x="165" y="445"/>
                    </a:lnTo>
                    <a:lnTo>
                      <a:pt x="164" y="444"/>
                    </a:lnTo>
                    <a:lnTo>
                      <a:pt x="165" y="444"/>
                    </a:lnTo>
                    <a:lnTo>
                      <a:pt x="164" y="444"/>
                    </a:lnTo>
                    <a:lnTo>
                      <a:pt x="164" y="443"/>
                    </a:lnTo>
                    <a:lnTo>
                      <a:pt x="162" y="443"/>
                    </a:lnTo>
                    <a:lnTo>
                      <a:pt x="162" y="441"/>
                    </a:lnTo>
                    <a:lnTo>
                      <a:pt x="161" y="441"/>
                    </a:lnTo>
                    <a:lnTo>
                      <a:pt x="160" y="443"/>
                    </a:lnTo>
                    <a:lnTo>
                      <a:pt x="160" y="444"/>
                    </a:lnTo>
                    <a:lnTo>
                      <a:pt x="160" y="445"/>
                    </a:lnTo>
                    <a:lnTo>
                      <a:pt x="158" y="445"/>
                    </a:lnTo>
                    <a:lnTo>
                      <a:pt x="158" y="447"/>
                    </a:lnTo>
                    <a:lnTo>
                      <a:pt x="158" y="448"/>
                    </a:lnTo>
                    <a:lnTo>
                      <a:pt x="157" y="448"/>
                    </a:lnTo>
                    <a:lnTo>
                      <a:pt x="157" y="447"/>
                    </a:lnTo>
                    <a:lnTo>
                      <a:pt x="157" y="445"/>
                    </a:lnTo>
                    <a:lnTo>
                      <a:pt x="158" y="445"/>
                    </a:lnTo>
                    <a:lnTo>
                      <a:pt x="157" y="445"/>
                    </a:lnTo>
                    <a:lnTo>
                      <a:pt x="157" y="444"/>
                    </a:lnTo>
                    <a:lnTo>
                      <a:pt x="157" y="443"/>
                    </a:lnTo>
                    <a:lnTo>
                      <a:pt x="156" y="443"/>
                    </a:lnTo>
                    <a:lnTo>
                      <a:pt x="156" y="441"/>
                    </a:lnTo>
                    <a:lnTo>
                      <a:pt x="156" y="440"/>
                    </a:lnTo>
                    <a:lnTo>
                      <a:pt x="155" y="439"/>
                    </a:lnTo>
                    <a:lnTo>
                      <a:pt x="155" y="437"/>
                    </a:lnTo>
                    <a:lnTo>
                      <a:pt x="153" y="437"/>
                    </a:lnTo>
                    <a:lnTo>
                      <a:pt x="152" y="437"/>
                    </a:lnTo>
                    <a:lnTo>
                      <a:pt x="151" y="437"/>
                    </a:lnTo>
                    <a:lnTo>
                      <a:pt x="149" y="437"/>
                    </a:lnTo>
                    <a:lnTo>
                      <a:pt x="149" y="436"/>
                    </a:lnTo>
                    <a:lnTo>
                      <a:pt x="148" y="436"/>
                    </a:lnTo>
                    <a:lnTo>
                      <a:pt x="148" y="435"/>
                    </a:lnTo>
                    <a:lnTo>
                      <a:pt x="148" y="433"/>
                    </a:lnTo>
                    <a:lnTo>
                      <a:pt x="148" y="432"/>
                    </a:lnTo>
                    <a:lnTo>
                      <a:pt x="148" y="431"/>
                    </a:lnTo>
                    <a:lnTo>
                      <a:pt x="149" y="431"/>
                    </a:lnTo>
                    <a:lnTo>
                      <a:pt x="149" y="430"/>
                    </a:lnTo>
                    <a:lnTo>
                      <a:pt x="149" y="428"/>
                    </a:lnTo>
                    <a:lnTo>
                      <a:pt x="148" y="428"/>
                    </a:lnTo>
                    <a:lnTo>
                      <a:pt x="148" y="427"/>
                    </a:lnTo>
                    <a:lnTo>
                      <a:pt x="147" y="427"/>
                    </a:lnTo>
                    <a:lnTo>
                      <a:pt x="145" y="427"/>
                    </a:lnTo>
                    <a:lnTo>
                      <a:pt x="144" y="427"/>
                    </a:lnTo>
                    <a:lnTo>
                      <a:pt x="144" y="426"/>
                    </a:lnTo>
                    <a:lnTo>
                      <a:pt x="143" y="426"/>
                    </a:lnTo>
                    <a:lnTo>
                      <a:pt x="143" y="424"/>
                    </a:lnTo>
                    <a:lnTo>
                      <a:pt x="141" y="424"/>
                    </a:lnTo>
                    <a:lnTo>
                      <a:pt x="140" y="424"/>
                    </a:lnTo>
                    <a:lnTo>
                      <a:pt x="139" y="424"/>
                    </a:lnTo>
                    <a:lnTo>
                      <a:pt x="139" y="423"/>
                    </a:lnTo>
                    <a:lnTo>
                      <a:pt x="137" y="423"/>
                    </a:lnTo>
                    <a:lnTo>
                      <a:pt x="136" y="423"/>
                    </a:lnTo>
                    <a:lnTo>
                      <a:pt x="137" y="423"/>
                    </a:lnTo>
                    <a:lnTo>
                      <a:pt x="137" y="424"/>
                    </a:lnTo>
                    <a:lnTo>
                      <a:pt x="137" y="426"/>
                    </a:lnTo>
                    <a:lnTo>
                      <a:pt x="136" y="426"/>
                    </a:lnTo>
                    <a:lnTo>
                      <a:pt x="136" y="427"/>
                    </a:lnTo>
                    <a:lnTo>
                      <a:pt x="137" y="427"/>
                    </a:lnTo>
                    <a:lnTo>
                      <a:pt x="137" y="428"/>
                    </a:lnTo>
                    <a:lnTo>
                      <a:pt x="136" y="428"/>
                    </a:lnTo>
                    <a:lnTo>
                      <a:pt x="135" y="430"/>
                    </a:lnTo>
                    <a:lnTo>
                      <a:pt x="135" y="428"/>
                    </a:lnTo>
                    <a:lnTo>
                      <a:pt x="135" y="427"/>
                    </a:lnTo>
                    <a:lnTo>
                      <a:pt x="135" y="426"/>
                    </a:lnTo>
                    <a:lnTo>
                      <a:pt x="135" y="424"/>
                    </a:lnTo>
                    <a:lnTo>
                      <a:pt x="135" y="423"/>
                    </a:lnTo>
                    <a:lnTo>
                      <a:pt x="134" y="423"/>
                    </a:lnTo>
                    <a:lnTo>
                      <a:pt x="134" y="424"/>
                    </a:lnTo>
                    <a:lnTo>
                      <a:pt x="134" y="423"/>
                    </a:lnTo>
                    <a:lnTo>
                      <a:pt x="132" y="423"/>
                    </a:lnTo>
                    <a:lnTo>
                      <a:pt x="128" y="422"/>
                    </a:lnTo>
                    <a:lnTo>
                      <a:pt x="126" y="422"/>
                    </a:lnTo>
                    <a:lnTo>
                      <a:pt x="126" y="420"/>
                    </a:lnTo>
                    <a:lnTo>
                      <a:pt x="124" y="420"/>
                    </a:lnTo>
                    <a:lnTo>
                      <a:pt x="123" y="420"/>
                    </a:lnTo>
                    <a:lnTo>
                      <a:pt x="122" y="420"/>
                    </a:lnTo>
                    <a:lnTo>
                      <a:pt x="122" y="422"/>
                    </a:lnTo>
                    <a:lnTo>
                      <a:pt x="120" y="422"/>
                    </a:lnTo>
                    <a:lnTo>
                      <a:pt x="120" y="423"/>
                    </a:lnTo>
                    <a:lnTo>
                      <a:pt x="119" y="423"/>
                    </a:lnTo>
                    <a:lnTo>
                      <a:pt x="119" y="424"/>
                    </a:lnTo>
                    <a:lnTo>
                      <a:pt x="120" y="424"/>
                    </a:lnTo>
                    <a:lnTo>
                      <a:pt x="120" y="426"/>
                    </a:lnTo>
                    <a:lnTo>
                      <a:pt x="119" y="426"/>
                    </a:lnTo>
                    <a:lnTo>
                      <a:pt x="120" y="427"/>
                    </a:lnTo>
                    <a:lnTo>
                      <a:pt x="119" y="427"/>
                    </a:lnTo>
                    <a:lnTo>
                      <a:pt x="118" y="428"/>
                    </a:lnTo>
                    <a:lnTo>
                      <a:pt x="118" y="430"/>
                    </a:lnTo>
                    <a:lnTo>
                      <a:pt x="117" y="430"/>
                    </a:lnTo>
                    <a:lnTo>
                      <a:pt x="115" y="430"/>
                    </a:lnTo>
                    <a:lnTo>
                      <a:pt x="115" y="431"/>
                    </a:lnTo>
                    <a:lnTo>
                      <a:pt x="114" y="431"/>
                    </a:lnTo>
                    <a:lnTo>
                      <a:pt x="113" y="431"/>
                    </a:lnTo>
                    <a:lnTo>
                      <a:pt x="111" y="431"/>
                    </a:lnTo>
                    <a:lnTo>
                      <a:pt x="111" y="432"/>
                    </a:lnTo>
                    <a:lnTo>
                      <a:pt x="110" y="432"/>
                    </a:lnTo>
                    <a:lnTo>
                      <a:pt x="109" y="432"/>
                    </a:lnTo>
                    <a:lnTo>
                      <a:pt x="107" y="432"/>
                    </a:lnTo>
                    <a:lnTo>
                      <a:pt x="107" y="433"/>
                    </a:lnTo>
                    <a:lnTo>
                      <a:pt x="106" y="433"/>
                    </a:lnTo>
                    <a:lnTo>
                      <a:pt x="105" y="433"/>
                    </a:lnTo>
                    <a:lnTo>
                      <a:pt x="105" y="435"/>
                    </a:lnTo>
                    <a:lnTo>
                      <a:pt x="103" y="435"/>
                    </a:lnTo>
                    <a:lnTo>
                      <a:pt x="102" y="435"/>
                    </a:lnTo>
                    <a:lnTo>
                      <a:pt x="101" y="435"/>
                    </a:lnTo>
                    <a:lnTo>
                      <a:pt x="101" y="433"/>
                    </a:lnTo>
                    <a:lnTo>
                      <a:pt x="98" y="435"/>
                    </a:lnTo>
                    <a:lnTo>
                      <a:pt x="97" y="435"/>
                    </a:lnTo>
                    <a:lnTo>
                      <a:pt x="96" y="435"/>
                    </a:lnTo>
                    <a:lnTo>
                      <a:pt x="94" y="435"/>
                    </a:lnTo>
                    <a:lnTo>
                      <a:pt x="93" y="435"/>
                    </a:lnTo>
                    <a:lnTo>
                      <a:pt x="90" y="436"/>
                    </a:lnTo>
                    <a:lnTo>
                      <a:pt x="89" y="436"/>
                    </a:lnTo>
                    <a:lnTo>
                      <a:pt x="88" y="436"/>
                    </a:lnTo>
                    <a:lnTo>
                      <a:pt x="86" y="436"/>
                    </a:lnTo>
                    <a:lnTo>
                      <a:pt x="88" y="435"/>
                    </a:lnTo>
                    <a:lnTo>
                      <a:pt x="88" y="433"/>
                    </a:lnTo>
                    <a:lnTo>
                      <a:pt x="88" y="432"/>
                    </a:lnTo>
                    <a:lnTo>
                      <a:pt x="88" y="431"/>
                    </a:lnTo>
                    <a:lnTo>
                      <a:pt x="89" y="430"/>
                    </a:lnTo>
                    <a:lnTo>
                      <a:pt x="89" y="428"/>
                    </a:lnTo>
                    <a:lnTo>
                      <a:pt x="89" y="427"/>
                    </a:lnTo>
                    <a:lnTo>
                      <a:pt x="89" y="426"/>
                    </a:lnTo>
                    <a:lnTo>
                      <a:pt x="89" y="424"/>
                    </a:lnTo>
                    <a:lnTo>
                      <a:pt x="88" y="424"/>
                    </a:lnTo>
                    <a:lnTo>
                      <a:pt x="86" y="424"/>
                    </a:lnTo>
                    <a:lnTo>
                      <a:pt x="85" y="424"/>
                    </a:lnTo>
                    <a:lnTo>
                      <a:pt x="84" y="424"/>
                    </a:lnTo>
                    <a:lnTo>
                      <a:pt x="84" y="423"/>
                    </a:lnTo>
                    <a:lnTo>
                      <a:pt x="83" y="423"/>
                    </a:lnTo>
                    <a:lnTo>
                      <a:pt x="81" y="423"/>
                    </a:lnTo>
                    <a:lnTo>
                      <a:pt x="81" y="422"/>
                    </a:lnTo>
                    <a:lnTo>
                      <a:pt x="83" y="420"/>
                    </a:lnTo>
                    <a:lnTo>
                      <a:pt x="83" y="419"/>
                    </a:lnTo>
                    <a:lnTo>
                      <a:pt x="83" y="418"/>
                    </a:lnTo>
                    <a:lnTo>
                      <a:pt x="84" y="416"/>
                    </a:lnTo>
                    <a:lnTo>
                      <a:pt x="84" y="415"/>
                    </a:lnTo>
                    <a:lnTo>
                      <a:pt x="85" y="415"/>
                    </a:lnTo>
                    <a:lnTo>
                      <a:pt x="85" y="414"/>
                    </a:lnTo>
                    <a:lnTo>
                      <a:pt x="86" y="414"/>
                    </a:lnTo>
                    <a:lnTo>
                      <a:pt x="88" y="414"/>
                    </a:lnTo>
                    <a:lnTo>
                      <a:pt x="88" y="413"/>
                    </a:lnTo>
                    <a:lnTo>
                      <a:pt x="86" y="413"/>
                    </a:lnTo>
                    <a:lnTo>
                      <a:pt x="86" y="411"/>
                    </a:lnTo>
                    <a:lnTo>
                      <a:pt x="85" y="411"/>
                    </a:lnTo>
                    <a:lnTo>
                      <a:pt x="84" y="410"/>
                    </a:lnTo>
                    <a:lnTo>
                      <a:pt x="83" y="410"/>
                    </a:lnTo>
                    <a:lnTo>
                      <a:pt x="83" y="409"/>
                    </a:lnTo>
                    <a:lnTo>
                      <a:pt x="83" y="407"/>
                    </a:lnTo>
                    <a:lnTo>
                      <a:pt x="84" y="407"/>
                    </a:lnTo>
                    <a:lnTo>
                      <a:pt x="84" y="406"/>
                    </a:lnTo>
                    <a:lnTo>
                      <a:pt x="84" y="405"/>
                    </a:lnTo>
                    <a:lnTo>
                      <a:pt x="83" y="405"/>
                    </a:lnTo>
                    <a:lnTo>
                      <a:pt x="83" y="403"/>
                    </a:lnTo>
                    <a:lnTo>
                      <a:pt x="81" y="403"/>
                    </a:lnTo>
                    <a:lnTo>
                      <a:pt x="80" y="403"/>
                    </a:lnTo>
                    <a:lnTo>
                      <a:pt x="79" y="402"/>
                    </a:lnTo>
                    <a:lnTo>
                      <a:pt x="77" y="402"/>
                    </a:lnTo>
                    <a:lnTo>
                      <a:pt x="76" y="402"/>
                    </a:lnTo>
                    <a:lnTo>
                      <a:pt x="75" y="402"/>
                    </a:lnTo>
                    <a:lnTo>
                      <a:pt x="73" y="402"/>
                    </a:lnTo>
                    <a:lnTo>
                      <a:pt x="72" y="402"/>
                    </a:lnTo>
                    <a:lnTo>
                      <a:pt x="71" y="402"/>
                    </a:lnTo>
                    <a:lnTo>
                      <a:pt x="71" y="401"/>
                    </a:lnTo>
                    <a:lnTo>
                      <a:pt x="69" y="401"/>
                    </a:lnTo>
                    <a:lnTo>
                      <a:pt x="68" y="399"/>
                    </a:lnTo>
                    <a:lnTo>
                      <a:pt x="68" y="398"/>
                    </a:lnTo>
                    <a:lnTo>
                      <a:pt x="68" y="397"/>
                    </a:lnTo>
                    <a:lnTo>
                      <a:pt x="67" y="397"/>
                    </a:lnTo>
                    <a:lnTo>
                      <a:pt x="68" y="397"/>
                    </a:lnTo>
                    <a:lnTo>
                      <a:pt x="67" y="397"/>
                    </a:lnTo>
                    <a:lnTo>
                      <a:pt x="67" y="396"/>
                    </a:lnTo>
                    <a:lnTo>
                      <a:pt x="67" y="394"/>
                    </a:lnTo>
                    <a:lnTo>
                      <a:pt x="67" y="393"/>
                    </a:lnTo>
                    <a:lnTo>
                      <a:pt x="65" y="393"/>
                    </a:lnTo>
                    <a:lnTo>
                      <a:pt x="65" y="392"/>
                    </a:lnTo>
                    <a:lnTo>
                      <a:pt x="64" y="392"/>
                    </a:lnTo>
                    <a:lnTo>
                      <a:pt x="63" y="390"/>
                    </a:lnTo>
                    <a:lnTo>
                      <a:pt x="60" y="389"/>
                    </a:lnTo>
                    <a:lnTo>
                      <a:pt x="60" y="388"/>
                    </a:lnTo>
                    <a:lnTo>
                      <a:pt x="60" y="389"/>
                    </a:lnTo>
                    <a:lnTo>
                      <a:pt x="60" y="388"/>
                    </a:lnTo>
                    <a:lnTo>
                      <a:pt x="59" y="388"/>
                    </a:lnTo>
                    <a:lnTo>
                      <a:pt x="58" y="388"/>
                    </a:lnTo>
                    <a:lnTo>
                      <a:pt x="56" y="386"/>
                    </a:lnTo>
                    <a:lnTo>
                      <a:pt x="55" y="386"/>
                    </a:lnTo>
                    <a:lnTo>
                      <a:pt x="54" y="385"/>
                    </a:lnTo>
                    <a:lnTo>
                      <a:pt x="51" y="384"/>
                    </a:lnTo>
                    <a:lnTo>
                      <a:pt x="50" y="384"/>
                    </a:lnTo>
                    <a:lnTo>
                      <a:pt x="48" y="384"/>
                    </a:lnTo>
                    <a:lnTo>
                      <a:pt x="48" y="382"/>
                    </a:lnTo>
                    <a:lnTo>
                      <a:pt x="47" y="382"/>
                    </a:lnTo>
                    <a:lnTo>
                      <a:pt x="47" y="384"/>
                    </a:lnTo>
                    <a:lnTo>
                      <a:pt x="47" y="382"/>
                    </a:lnTo>
                    <a:lnTo>
                      <a:pt x="47" y="384"/>
                    </a:lnTo>
                    <a:lnTo>
                      <a:pt x="48" y="384"/>
                    </a:lnTo>
                    <a:lnTo>
                      <a:pt x="47" y="384"/>
                    </a:lnTo>
                    <a:lnTo>
                      <a:pt x="46" y="385"/>
                    </a:lnTo>
                    <a:lnTo>
                      <a:pt x="45" y="385"/>
                    </a:lnTo>
                    <a:lnTo>
                      <a:pt x="43" y="385"/>
                    </a:lnTo>
                    <a:lnTo>
                      <a:pt x="42" y="385"/>
                    </a:lnTo>
                    <a:lnTo>
                      <a:pt x="41" y="385"/>
                    </a:lnTo>
                    <a:lnTo>
                      <a:pt x="39" y="385"/>
                    </a:lnTo>
                    <a:lnTo>
                      <a:pt x="38" y="385"/>
                    </a:lnTo>
                    <a:lnTo>
                      <a:pt x="38" y="386"/>
                    </a:lnTo>
                    <a:lnTo>
                      <a:pt x="35" y="388"/>
                    </a:lnTo>
                    <a:lnTo>
                      <a:pt x="34" y="388"/>
                    </a:lnTo>
                    <a:lnTo>
                      <a:pt x="33" y="388"/>
                    </a:lnTo>
                    <a:lnTo>
                      <a:pt x="31" y="388"/>
                    </a:lnTo>
                    <a:lnTo>
                      <a:pt x="31" y="386"/>
                    </a:lnTo>
                    <a:lnTo>
                      <a:pt x="30" y="386"/>
                    </a:lnTo>
                    <a:lnTo>
                      <a:pt x="29" y="386"/>
                    </a:lnTo>
                    <a:lnTo>
                      <a:pt x="28" y="386"/>
                    </a:lnTo>
                    <a:lnTo>
                      <a:pt x="26" y="386"/>
                    </a:lnTo>
                    <a:lnTo>
                      <a:pt x="26" y="385"/>
                    </a:lnTo>
                    <a:lnTo>
                      <a:pt x="25" y="385"/>
                    </a:lnTo>
                    <a:lnTo>
                      <a:pt x="24" y="385"/>
                    </a:lnTo>
                    <a:lnTo>
                      <a:pt x="22" y="385"/>
                    </a:lnTo>
                    <a:lnTo>
                      <a:pt x="22" y="384"/>
                    </a:lnTo>
                    <a:lnTo>
                      <a:pt x="21" y="384"/>
                    </a:lnTo>
                    <a:lnTo>
                      <a:pt x="20" y="384"/>
                    </a:lnTo>
                    <a:lnTo>
                      <a:pt x="18" y="384"/>
                    </a:lnTo>
                    <a:lnTo>
                      <a:pt x="18" y="382"/>
                    </a:lnTo>
                    <a:lnTo>
                      <a:pt x="17" y="382"/>
                    </a:lnTo>
                    <a:lnTo>
                      <a:pt x="17" y="384"/>
                    </a:lnTo>
                    <a:lnTo>
                      <a:pt x="17" y="382"/>
                    </a:lnTo>
                    <a:lnTo>
                      <a:pt x="17" y="384"/>
                    </a:lnTo>
                    <a:lnTo>
                      <a:pt x="17" y="382"/>
                    </a:lnTo>
                    <a:lnTo>
                      <a:pt x="16" y="382"/>
                    </a:lnTo>
                    <a:lnTo>
                      <a:pt x="17" y="382"/>
                    </a:lnTo>
                    <a:lnTo>
                      <a:pt x="16" y="382"/>
                    </a:lnTo>
                    <a:lnTo>
                      <a:pt x="16" y="381"/>
                    </a:lnTo>
                    <a:lnTo>
                      <a:pt x="14" y="381"/>
                    </a:lnTo>
                    <a:lnTo>
                      <a:pt x="13" y="380"/>
                    </a:lnTo>
                    <a:lnTo>
                      <a:pt x="13" y="378"/>
                    </a:lnTo>
                    <a:lnTo>
                      <a:pt x="12" y="378"/>
                    </a:lnTo>
                    <a:lnTo>
                      <a:pt x="12" y="377"/>
                    </a:lnTo>
                    <a:lnTo>
                      <a:pt x="11" y="377"/>
                    </a:lnTo>
                    <a:lnTo>
                      <a:pt x="11" y="376"/>
                    </a:lnTo>
                    <a:lnTo>
                      <a:pt x="9" y="376"/>
                    </a:lnTo>
                    <a:lnTo>
                      <a:pt x="9" y="375"/>
                    </a:lnTo>
                    <a:lnTo>
                      <a:pt x="9" y="373"/>
                    </a:lnTo>
                    <a:lnTo>
                      <a:pt x="8" y="373"/>
                    </a:lnTo>
                    <a:lnTo>
                      <a:pt x="7" y="373"/>
                    </a:lnTo>
                    <a:lnTo>
                      <a:pt x="5" y="373"/>
                    </a:lnTo>
                    <a:lnTo>
                      <a:pt x="4" y="373"/>
                    </a:lnTo>
                    <a:lnTo>
                      <a:pt x="4" y="372"/>
                    </a:lnTo>
                    <a:lnTo>
                      <a:pt x="3" y="372"/>
                    </a:lnTo>
                    <a:lnTo>
                      <a:pt x="3" y="371"/>
                    </a:lnTo>
                    <a:lnTo>
                      <a:pt x="1" y="371"/>
                    </a:lnTo>
                    <a:lnTo>
                      <a:pt x="1" y="369"/>
                    </a:lnTo>
                    <a:lnTo>
                      <a:pt x="1" y="368"/>
                    </a:lnTo>
                    <a:lnTo>
                      <a:pt x="0" y="368"/>
                    </a:lnTo>
                    <a:lnTo>
                      <a:pt x="0" y="367"/>
                    </a:lnTo>
                    <a:lnTo>
                      <a:pt x="0" y="365"/>
                    </a:lnTo>
                    <a:lnTo>
                      <a:pt x="0" y="364"/>
                    </a:lnTo>
                    <a:lnTo>
                      <a:pt x="0" y="363"/>
                    </a:lnTo>
                    <a:lnTo>
                      <a:pt x="1" y="363"/>
                    </a:lnTo>
                    <a:lnTo>
                      <a:pt x="1" y="361"/>
                    </a:lnTo>
                    <a:lnTo>
                      <a:pt x="1" y="360"/>
                    </a:lnTo>
                    <a:lnTo>
                      <a:pt x="1" y="359"/>
                    </a:lnTo>
                    <a:lnTo>
                      <a:pt x="3" y="359"/>
                    </a:lnTo>
                    <a:lnTo>
                      <a:pt x="4" y="359"/>
                    </a:lnTo>
                    <a:lnTo>
                      <a:pt x="4" y="358"/>
                    </a:lnTo>
                    <a:lnTo>
                      <a:pt x="4" y="356"/>
                    </a:lnTo>
                    <a:lnTo>
                      <a:pt x="7" y="350"/>
                    </a:lnTo>
                    <a:lnTo>
                      <a:pt x="9" y="346"/>
                    </a:lnTo>
                    <a:lnTo>
                      <a:pt x="9" y="344"/>
                    </a:lnTo>
                    <a:lnTo>
                      <a:pt x="9" y="343"/>
                    </a:lnTo>
                    <a:lnTo>
                      <a:pt x="11" y="341"/>
                    </a:lnTo>
                    <a:lnTo>
                      <a:pt x="11" y="339"/>
                    </a:lnTo>
                    <a:lnTo>
                      <a:pt x="11" y="338"/>
                    </a:lnTo>
                    <a:lnTo>
                      <a:pt x="12" y="337"/>
                    </a:lnTo>
                    <a:lnTo>
                      <a:pt x="12" y="335"/>
                    </a:lnTo>
                    <a:lnTo>
                      <a:pt x="12" y="333"/>
                    </a:lnTo>
                    <a:lnTo>
                      <a:pt x="13" y="333"/>
                    </a:lnTo>
                    <a:lnTo>
                      <a:pt x="14" y="331"/>
                    </a:lnTo>
                    <a:lnTo>
                      <a:pt x="14" y="330"/>
                    </a:lnTo>
                    <a:lnTo>
                      <a:pt x="16" y="330"/>
                    </a:lnTo>
                    <a:lnTo>
                      <a:pt x="14" y="330"/>
                    </a:lnTo>
                    <a:lnTo>
                      <a:pt x="16" y="330"/>
                    </a:lnTo>
                    <a:lnTo>
                      <a:pt x="18" y="325"/>
                    </a:lnTo>
                    <a:lnTo>
                      <a:pt x="20" y="324"/>
                    </a:lnTo>
                    <a:lnTo>
                      <a:pt x="22" y="322"/>
                    </a:lnTo>
                    <a:lnTo>
                      <a:pt x="22" y="321"/>
                    </a:lnTo>
                    <a:lnTo>
                      <a:pt x="21" y="321"/>
                    </a:lnTo>
                    <a:lnTo>
                      <a:pt x="22" y="321"/>
                    </a:lnTo>
                    <a:lnTo>
                      <a:pt x="22" y="320"/>
                    </a:lnTo>
                    <a:lnTo>
                      <a:pt x="21" y="320"/>
                    </a:lnTo>
                    <a:lnTo>
                      <a:pt x="22" y="320"/>
                    </a:lnTo>
                    <a:lnTo>
                      <a:pt x="22" y="318"/>
                    </a:lnTo>
                    <a:lnTo>
                      <a:pt x="24" y="318"/>
                    </a:lnTo>
                    <a:lnTo>
                      <a:pt x="24" y="317"/>
                    </a:lnTo>
                    <a:lnTo>
                      <a:pt x="25" y="317"/>
                    </a:lnTo>
                    <a:lnTo>
                      <a:pt x="26" y="317"/>
                    </a:lnTo>
                    <a:lnTo>
                      <a:pt x="28" y="317"/>
                    </a:lnTo>
                    <a:lnTo>
                      <a:pt x="29" y="317"/>
                    </a:lnTo>
                    <a:lnTo>
                      <a:pt x="29" y="316"/>
                    </a:lnTo>
                    <a:lnTo>
                      <a:pt x="29" y="314"/>
                    </a:lnTo>
                    <a:lnTo>
                      <a:pt x="28" y="314"/>
                    </a:lnTo>
                    <a:lnTo>
                      <a:pt x="26" y="314"/>
                    </a:lnTo>
                    <a:lnTo>
                      <a:pt x="26" y="313"/>
                    </a:lnTo>
                    <a:lnTo>
                      <a:pt x="26" y="312"/>
                    </a:lnTo>
                    <a:lnTo>
                      <a:pt x="28" y="312"/>
                    </a:lnTo>
                    <a:lnTo>
                      <a:pt x="26" y="312"/>
                    </a:lnTo>
                    <a:lnTo>
                      <a:pt x="26" y="310"/>
                    </a:lnTo>
                    <a:lnTo>
                      <a:pt x="28" y="310"/>
                    </a:lnTo>
                    <a:lnTo>
                      <a:pt x="28" y="309"/>
                    </a:lnTo>
                    <a:lnTo>
                      <a:pt x="26" y="309"/>
                    </a:lnTo>
                    <a:lnTo>
                      <a:pt x="26" y="308"/>
                    </a:lnTo>
                    <a:lnTo>
                      <a:pt x="28" y="308"/>
                    </a:lnTo>
                    <a:lnTo>
                      <a:pt x="29" y="307"/>
                    </a:lnTo>
                    <a:lnTo>
                      <a:pt x="28" y="307"/>
                    </a:lnTo>
                    <a:lnTo>
                      <a:pt x="29" y="307"/>
                    </a:lnTo>
                    <a:lnTo>
                      <a:pt x="30" y="307"/>
                    </a:lnTo>
                    <a:lnTo>
                      <a:pt x="30" y="305"/>
                    </a:lnTo>
                    <a:lnTo>
                      <a:pt x="29" y="305"/>
                    </a:lnTo>
                    <a:lnTo>
                      <a:pt x="30" y="305"/>
                    </a:lnTo>
                    <a:lnTo>
                      <a:pt x="29" y="305"/>
                    </a:lnTo>
                    <a:lnTo>
                      <a:pt x="30" y="305"/>
                    </a:lnTo>
                    <a:lnTo>
                      <a:pt x="30" y="304"/>
                    </a:lnTo>
                    <a:lnTo>
                      <a:pt x="31" y="304"/>
                    </a:lnTo>
                    <a:lnTo>
                      <a:pt x="33" y="304"/>
                    </a:lnTo>
                    <a:lnTo>
                      <a:pt x="31" y="304"/>
                    </a:lnTo>
                    <a:lnTo>
                      <a:pt x="31" y="303"/>
                    </a:lnTo>
                    <a:lnTo>
                      <a:pt x="33" y="303"/>
                    </a:lnTo>
                    <a:lnTo>
                      <a:pt x="34" y="303"/>
                    </a:lnTo>
                    <a:lnTo>
                      <a:pt x="34" y="301"/>
                    </a:lnTo>
                    <a:lnTo>
                      <a:pt x="35" y="301"/>
                    </a:lnTo>
                    <a:lnTo>
                      <a:pt x="34" y="300"/>
                    </a:lnTo>
                    <a:lnTo>
                      <a:pt x="35" y="300"/>
                    </a:lnTo>
                    <a:lnTo>
                      <a:pt x="35" y="299"/>
                    </a:lnTo>
                    <a:lnTo>
                      <a:pt x="37" y="299"/>
                    </a:lnTo>
                    <a:lnTo>
                      <a:pt x="37" y="300"/>
                    </a:lnTo>
                    <a:lnTo>
                      <a:pt x="38" y="299"/>
                    </a:lnTo>
                    <a:lnTo>
                      <a:pt x="37" y="299"/>
                    </a:lnTo>
                    <a:lnTo>
                      <a:pt x="38" y="299"/>
                    </a:lnTo>
                    <a:lnTo>
                      <a:pt x="38" y="297"/>
                    </a:lnTo>
                    <a:lnTo>
                      <a:pt x="38" y="296"/>
                    </a:lnTo>
                    <a:lnTo>
                      <a:pt x="38" y="295"/>
                    </a:lnTo>
                    <a:lnTo>
                      <a:pt x="37" y="295"/>
                    </a:lnTo>
                    <a:lnTo>
                      <a:pt x="37" y="293"/>
                    </a:lnTo>
                    <a:lnTo>
                      <a:pt x="38" y="293"/>
                    </a:lnTo>
                    <a:lnTo>
                      <a:pt x="39" y="293"/>
                    </a:lnTo>
                    <a:lnTo>
                      <a:pt x="39" y="292"/>
                    </a:lnTo>
                    <a:lnTo>
                      <a:pt x="39" y="291"/>
                    </a:lnTo>
                    <a:lnTo>
                      <a:pt x="41" y="291"/>
                    </a:lnTo>
                    <a:lnTo>
                      <a:pt x="42" y="291"/>
                    </a:lnTo>
                    <a:lnTo>
                      <a:pt x="42" y="289"/>
                    </a:lnTo>
                    <a:lnTo>
                      <a:pt x="42" y="288"/>
                    </a:lnTo>
                    <a:lnTo>
                      <a:pt x="43" y="288"/>
                    </a:lnTo>
                    <a:lnTo>
                      <a:pt x="42" y="288"/>
                    </a:lnTo>
                    <a:lnTo>
                      <a:pt x="43" y="288"/>
                    </a:lnTo>
                    <a:lnTo>
                      <a:pt x="43" y="287"/>
                    </a:lnTo>
                    <a:lnTo>
                      <a:pt x="42" y="287"/>
                    </a:lnTo>
                    <a:lnTo>
                      <a:pt x="41" y="286"/>
                    </a:lnTo>
                    <a:lnTo>
                      <a:pt x="41" y="284"/>
                    </a:lnTo>
                    <a:lnTo>
                      <a:pt x="41" y="283"/>
                    </a:lnTo>
                    <a:lnTo>
                      <a:pt x="39" y="283"/>
                    </a:lnTo>
                    <a:lnTo>
                      <a:pt x="39" y="282"/>
                    </a:lnTo>
                    <a:lnTo>
                      <a:pt x="38" y="282"/>
                    </a:lnTo>
                    <a:lnTo>
                      <a:pt x="38" y="280"/>
                    </a:lnTo>
                    <a:lnTo>
                      <a:pt x="37" y="280"/>
                    </a:lnTo>
                    <a:lnTo>
                      <a:pt x="37" y="279"/>
                    </a:lnTo>
                    <a:lnTo>
                      <a:pt x="35" y="279"/>
                    </a:lnTo>
                    <a:lnTo>
                      <a:pt x="34" y="279"/>
                    </a:lnTo>
                    <a:lnTo>
                      <a:pt x="34" y="278"/>
                    </a:lnTo>
                    <a:lnTo>
                      <a:pt x="33" y="278"/>
                    </a:lnTo>
                    <a:lnTo>
                      <a:pt x="29" y="275"/>
                    </a:lnTo>
                    <a:lnTo>
                      <a:pt x="30" y="275"/>
                    </a:lnTo>
                    <a:lnTo>
                      <a:pt x="30" y="274"/>
                    </a:lnTo>
                    <a:lnTo>
                      <a:pt x="30" y="272"/>
                    </a:lnTo>
                    <a:lnTo>
                      <a:pt x="31" y="272"/>
                    </a:lnTo>
                    <a:lnTo>
                      <a:pt x="31" y="271"/>
                    </a:lnTo>
                    <a:lnTo>
                      <a:pt x="31" y="270"/>
                    </a:lnTo>
                    <a:lnTo>
                      <a:pt x="33" y="270"/>
                    </a:lnTo>
                    <a:lnTo>
                      <a:pt x="33" y="269"/>
                    </a:lnTo>
                    <a:lnTo>
                      <a:pt x="31" y="267"/>
                    </a:lnTo>
                    <a:lnTo>
                      <a:pt x="31" y="263"/>
                    </a:lnTo>
                    <a:lnTo>
                      <a:pt x="31" y="262"/>
                    </a:lnTo>
                    <a:lnTo>
                      <a:pt x="31" y="261"/>
                    </a:lnTo>
                    <a:lnTo>
                      <a:pt x="31" y="259"/>
                    </a:lnTo>
                    <a:lnTo>
                      <a:pt x="33" y="259"/>
                    </a:lnTo>
                    <a:lnTo>
                      <a:pt x="33" y="258"/>
                    </a:lnTo>
                    <a:lnTo>
                      <a:pt x="33" y="257"/>
                    </a:lnTo>
                    <a:lnTo>
                      <a:pt x="33" y="255"/>
                    </a:lnTo>
                    <a:lnTo>
                      <a:pt x="33" y="254"/>
                    </a:lnTo>
                    <a:lnTo>
                      <a:pt x="31" y="254"/>
                    </a:lnTo>
                    <a:lnTo>
                      <a:pt x="30" y="254"/>
                    </a:lnTo>
                    <a:lnTo>
                      <a:pt x="30" y="253"/>
                    </a:lnTo>
                    <a:lnTo>
                      <a:pt x="30" y="252"/>
                    </a:lnTo>
                    <a:lnTo>
                      <a:pt x="31" y="250"/>
                    </a:lnTo>
                    <a:lnTo>
                      <a:pt x="30" y="250"/>
                    </a:lnTo>
                    <a:lnTo>
                      <a:pt x="30" y="249"/>
                    </a:lnTo>
                    <a:lnTo>
                      <a:pt x="30" y="248"/>
                    </a:lnTo>
                    <a:lnTo>
                      <a:pt x="29" y="248"/>
                    </a:lnTo>
                    <a:lnTo>
                      <a:pt x="30" y="246"/>
                    </a:lnTo>
                    <a:lnTo>
                      <a:pt x="30" y="245"/>
                    </a:lnTo>
                    <a:lnTo>
                      <a:pt x="29" y="245"/>
                    </a:lnTo>
                    <a:lnTo>
                      <a:pt x="30" y="245"/>
                    </a:lnTo>
                    <a:lnTo>
                      <a:pt x="30" y="244"/>
                    </a:lnTo>
                    <a:lnTo>
                      <a:pt x="30" y="242"/>
                    </a:lnTo>
                    <a:lnTo>
                      <a:pt x="31" y="242"/>
                    </a:lnTo>
                    <a:lnTo>
                      <a:pt x="31" y="241"/>
                    </a:lnTo>
                    <a:lnTo>
                      <a:pt x="33" y="240"/>
                    </a:lnTo>
                    <a:lnTo>
                      <a:pt x="34" y="238"/>
                    </a:lnTo>
                    <a:lnTo>
                      <a:pt x="34" y="237"/>
                    </a:lnTo>
                    <a:lnTo>
                      <a:pt x="35" y="237"/>
                    </a:lnTo>
                    <a:lnTo>
                      <a:pt x="35" y="236"/>
                    </a:lnTo>
                    <a:lnTo>
                      <a:pt x="35" y="235"/>
                    </a:lnTo>
                    <a:lnTo>
                      <a:pt x="37" y="235"/>
                    </a:lnTo>
                    <a:lnTo>
                      <a:pt x="37" y="233"/>
                    </a:lnTo>
                    <a:lnTo>
                      <a:pt x="37" y="232"/>
                    </a:lnTo>
                    <a:lnTo>
                      <a:pt x="37" y="231"/>
                    </a:lnTo>
                    <a:lnTo>
                      <a:pt x="35" y="231"/>
                    </a:lnTo>
                    <a:lnTo>
                      <a:pt x="35" y="229"/>
                    </a:lnTo>
                    <a:lnTo>
                      <a:pt x="35" y="228"/>
                    </a:lnTo>
                    <a:lnTo>
                      <a:pt x="35" y="227"/>
                    </a:lnTo>
                    <a:lnTo>
                      <a:pt x="34" y="227"/>
                    </a:lnTo>
                    <a:lnTo>
                      <a:pt x="33" y="227"/>
                    </a:lnTo>
                    <a:lnTo>
                      <a:pt x="33" y="225"/>
                    </a:lnTo>
                    <a:lnTo>
                      <a:pt x="31" y="225"/>
                    </a:lnTo>
                    <a:lnTo>
                      <a:pt x="31" y="227"/>
                    </a:lnTo>
                    <a:lnTo>
                      <a:pt x="30" y="227"/>
                    </a:lnTo>
                    <a:lnTo>
                      <a:pt x="30" y="225"/>
                    </a:lnTo>
                    <a:lnTo>
                      <a:pt x="29" y="225"/>
                    </a:lnTo>
                    <a:lnTo>
                      <a:pt x="28" y="225"/>
                    </a:lnTo>
                    <a:lnTo>
                      <a:pt x="26" y="225"/>
                    </a:lnTo>
                    <a:lnTo>
                      <a:pt x="25" y="225"/>
                    </a:lnTo>
                    <a:lnTo>
                      <a:pt x="24" y="224"/>
                    </a:lnTo>
                    <a:lnTo>
                      <a:pt x="22" y="224"/>
                    </a:lnTo>
                    <a:lnTo>
                      <a:pt x="22" y="223"/>
                    </a:lnTo>
                    <a:lnTo>
                      <a:pt x="21" y="223"/>
                    </a:lnTo>
                    <a:lnTo>
                      <a:pt x="16" y="223"/>
                    </a:lnTo>
                    <a:lnTo>
                      <a:pt x="12" y="223"/>
                    </a:lnTo>
                    <a:lnTo>
                      <a:pt x="4" y="225"/>
                    </a:lnTo>
                    <a:lnTo>
                      <a:pt x="4" y="221"/>
                    </a:lnTo>
                    <a:lnTo>
                      <a:pt x="7" y="208"/>
                    </a:lnTo>
                    <a:lnTo>
                      <a:pt x="8" y="199"/>
                    </a:lnTo>
                    <a:lnTo>
                      <a:pt x="11" y="191"/>
                    </a:lnTo>
                    <a:lnTo>
                      <a:pt x="13" y="190"/>
                    </a:lnTo>
                    <a:lnTo>
                      <a:pt x="17" y="189"/>
                    </a:lnTo>
                    <a:lnTo>
                      <a:pt x="21" y="187"/>
                    </a:lnTo>
                    <a:lnTo>
                      <a:pt x="24" y="186"/>
                    </a:lnTo>
                    <a:lnTo>
                      <a:pt x="26" y="183"/>
                    </a:lnTo>
                    <a:lnTo>
                      <a:pt x="30" y="183"/>
                    </a:lnTo>
                    <a:lnTo>
                      <a:pt x="37" y="181"/>
                    </a:lnTo>
                    <a:lnTo>
                      <a:pt x="38" y="180"/>
                    </a:lnTo>
                    <a:lnTo>
                      <a:pt x="39" y="165"/>
                    </a:lnTo>
                    <a:lnTo>
                      <a:pt x="39" y="160"/>
                    </a:lnTo>
                    <a:lnTo>
                      <a:pt x="37" y="153"/>
                    </a:lnTo>
                    <a:lnTo>
                      <a:pt x="34" y="149"/>
                    </a:lnTo>
                    <a:lnTo>
                      <a:pt x="26" y="144"/>
                    </a:lnTo>
                    <a:lnTo>
                      <a:pt x="22" y="140"/>
                    </a:lnTo>
                    <a:lnTo>
                      <a:pt x="18" y="139"/>
                    </a:lnTo>
                    <a:lnTo>
                      <a:pt x="14" y="136"/>
                    </a:lnTo>
                    <a:lnTo>
                      <a:pt x="11" y="131"/>
                    </a:lnTo>
                    <a:lnTo>
                      <a:pt x="9" y="122"/>
                    </a:lnTo>
                    <a:lnTo>
                      <a:pt x="11" y="115"/>
                    </a:lnTo>
                    <a:lnTo>
                      <a:pt x="14" y="108"/>
                    </a:lnTo>
                    <a:lnTo>
                      <a:pt x="20" y="104"/>
                    </a:lnTo>
                    <a:lnTo>
                      <a:pt x="28" y="101"/>
                    </a:lnTo>
                    <a:lnTo>
                      <a:pt x="35" y="98"/>
                    </a:lnTo>
                    <a:lnTo>
                      <a:pt x="39" y="97"/>
                    </a:lnTo>
                    <a:lnTo>
                      <a:pt x="41" y="94"/>
                    </a:lnTo>
                    <a:lnTo>
                      <a:pt x="42" y="93"/>
                    </a:lnTo>
                    <a:lnTo>
                      <a:pt x="46" y="87"/>
                    </a:lnTo>
                    <a:lnTo>
                      <a:pt x="46" y="84"/>
                    </a:lnTo>
                    <a:lnTo>
                      <a:pt x="46" y="79"/>
                    </a:lnTo>
                    <a:lnTo>
                      <a:pt x="45" y="75"/>
                    </a:lnTo>
                    <a:lnTo>
                      <a:pt x="41" y="67"/>
                    </a:lnTo>
                    <a:lnTo>
                      <a:pt x="37" y="59"/>
                    </a:lnTo>
                    <a:lnTo>
                      <a:pt x="37" y="56"/>
                    </a:lnTo>
                    <a:lnTo>
                      <a:pt x="35" y="54"/>
                    </a:lnTo>
                    <a:lnTo>
                      <a:pt x="38" y="50"/>
                    </a:lnTo>
                    <a:lnTo>
                      <a:pt x="42" y="45"/>
                    </a:lnTo>
                    <a:lnTo>
                      <a:pt x="46" y="43"/>
                    </a:lnTo>
                    <a:lnTo>
                      <a:pt x="60" y="43"/>
                    </a:lnTo>
                    <a:lnTo>
                      <a:pt x="62" y="43"/>
                    </a:lnTo>
                    <a:lnTo>
                      <a:pt x="64" y="43"/>
                    </a:lnTo>
                    <a:lnTo>
                      <a:pt x="71" y="43"/>
                    </a:lnTo>
                    <a:lnTo>
                      <a:pt x="72" y="43"/>
                    </a:lnTo>
                    <a:lnTo>
                      <a:pt x="73" y="43"/>
                    </a:lnTo>
                    <a:lnTo>
                      <a:pt x="75" y="45"/>
                    </a:lnTo>
                    <a:lnTo>
                      <a:pt x="77" y="45"/>
                    </a:lnTo>
                    <a:lnTo>
                      <a:pt x="79" y="45"/>
                    </a:lnTo>
                    <a:lnTo>
                      <a:pt x="80" y="46"/>
                    </a:lnTo>
                    <a:lnTo>
                      <a:pt x="81" y="46"/>
                    </a:lnTo>
                    <a:lnTo>
                      <a:pt x="81" y="45"/>
                    </a:lnTo>
                    <a:lnTo>
                      <a:pt x="81" y="43"/>
                    </a:lnTo>
                    <a:lnTo>
                      <a:pt x="83" y="43"/>
                    </a:lnTo>
                    <a:lnTo>
                      <a:pt x="83" y="42"/>
                    </a:lnTo>
                    <a:lnTo>
                      <a:pt x="83" y="41"/>
                    </a:lnTo>
                    <a:lnTo>
                      <a:pt x="83" y="39"/>
                    </a:lnTo>
                    <a:lnTo>
                      <a:pt x="84" y="38"/>
                    </a:lnTo>
                    <a:lnTo>
                      <a:pt x="85" y="37"/>
                    </a:lnTo>
                    <a:lnTo>
                      <a:pt x="85" y="36"/>
                    </a:lnTo>
                    <a:lnTo>
                      <a:pt x="85" y="34"/>
                    </a:lnTo>
                    <a:lnTo>
                      <a:pt x="84" y="34"/>
                    </a:lnTo>
                    <a:lnTo>
                      <a:pt x="85" y="33"/>
                    </a:lnTo>
                    <a:lnTo>
                      <a:pt x="85" y="32"/>
                    </a:lnTo>
                    <a:lnTo>
                      <a:pt x="85" y="33"/>
                    </a:lnTo>
                    <a:lnTo>
                      <a:pt x="88" y="34"/>
                    </a:lnTo>
                    <a:lnTo>
                      <a:pt x="89" y="34"/>
                    </a:lnTo>
                    <a:lnTo>
                      <a:pt x="92" y="32"/>
                    </a:lnTo>
                    <a:lnTo>
                      <a:pt x="93" y="28"/>
                    </a:lnTo>
                    <a:lnTo>
                      <a:pt x="94" y="28"/>
                    </a:lnTo>
                    <a:lnTo>
                      <a:pt x="94" y="26"/>
                    </a:lnTo>
                    <a:lnTo>
                      <a:pt x="94" y="25"/>
                    </a:lnTo>
                    <a:lnTo>
                      <a:pt x="96" y="25"/>
                    </a:lnTo>
                    <a:lnTo>
                      <a:pt x="96" y="24"/>
                    </a:lnTo>
                    <a:lnTo>
                      <a:pt x="98" y="15"/>
                    </a:lnTo>
                    <a:lnTo>
                      <a:pt x="102" y="0"/>
                    </a:lnTo>
                    <a:lnTo>
                      <a:pt x="103" y="4"/>
                    </a:lnTo>
                    <a:lnTo>
                      <a:pt x="103" y="11"/>
                    </a:lnTo>
                    <a:lnTo>
                      <a:pt x="105" y="29"/>
                    </a:lnTo>
                    <a:lnTo>
                      <a:pt x="105" y="30"/>
                    </a:lnTo>
                    <a:lnTo>
                      <a:pt x="107" y="29"/>
                    </a:lnTo>
                    <a:lnTo>
                      <a:pt x="109" y="28"/>
                    </a:lnTo>
                    <a:lnTo>
                      <a:pt x="107" y="21"/>
                    </a:lnTo>
                    <a:lnTo>
                      <a:pt x="111" y="24"/>
                    </a:lnTo>
                    <a:lnTo>
                      <a:pt x="114" y="22"/>
                    </a:lnTo>
                    <a:lnTo>
                      <a:pt x="115" y="21"/>
                    </a:lnTo>
                    <a:lnTo>
                      <a:pt x="118" y="19"/>
                    </a:lnTo>
                    <a:lnTo>
                      <a:pt x="122" y="19"/>
                    </a:lnTo>
                    <a:lnTo>
                      <a:pt x="126" y="16"/>
                    </a:lnTo>
                    <a:lnTo>
                      <a:pt x="131" y="15"/>
                    </a:lnTo>
                    <a:lnTo>
                      <a:pt x="132" y="13"/>
                    </a:lnTo>
                    <a:lnTo>
                      <a:pt x="134" y="12"/>
                    </a:lnTo>
                    <a:lnTo>
                      <a:pt x="134" y="15"/>
                    </a:lnTo>
                    <a:lnTo>
                      <a:pt x="136" y="17"/>
                    </a:lnTo>
                    <a:lnTo>
                      <a:pt x="136" y="20"/>
                    </a:lnTo>
                    <a:lnTo>
                      <a:pt x="140" y="17"/>
                    </a:lnTo>
                    <a:lnTo>
                      <a:pt x="147" y="21"/>
                    </a:lnTo>
                    <a:lnTo>
                      <a:pt x="147" y="24"/>
                    </a:lnTo>
                    <a:lnTo>
                      <a:pt x="148" y="24"/>
                    </a:lnTo>
                    <a:lnTo>
                      <a:pt x="152" y="24"/>
                    </a:lnTo>
                    <a:lnTo>
                      <a:pt x="151" y="38"/>
                    </a:lnTo>
                    <a:lnTo>
                      <a:pt x="157" y="36"/>
                    </a:lnTo>
                    <a:lnTo>
                      <a:pt x="157" y="34"/>
                    </a:lnTo>
                    <a:lnTo>
                      <a:pt x="156" y="34"/>
                    </a:lnTo>
                    <a:lnTo>
                      <a:pt x="157" y="33"/>
                    </a:lnTo>
                    <a:lnTo>
                      <a:pt x="158" y="33"/>
                    </a:lnTo>
                    <a:lnTo>
                      <a:pt x="160" y="33"/>
                    </a:lnTo>
                    <a:lnTo>
                      <a:pt x="160" y="34"/>
                    </a:lnTo>
                    <a:lnTo>
                      <a:pt x="169" y="36"/>
                    </a:lnTo>
                    <a:lnTo>
                      <a:pt x="169" y="34"/>
                    </a:lnTo>
                    <a:lnTo>
                      <a:pt x="170" y="33"/>
                    </a:lnTo>
                    <a:lnTo>
                      <a:pt x="172" y="33"/>
                    </a:lnTo>
                    <a:lnTo>
                      <a:pt x="173" y="33"/>
                    </a:lnTo>
                    <a:close/>
                  </a:path>
                </a:pathLst>
              </a:custGeom>
              <a:solidFill>
                <a:srgbClr val="DBD0E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27" name="Freeform 54">
                <a:extLst>
                  <a:ext uri="{FF2B5EF4-FFF2-40B4-BE49-F238E27FC236}">
                    <a16:creationId xmlns:a16="http://schemas.microsoft.com/office/drawing/2014/main" id="{C541EBC2-C122-7D2B-B92C-196F8A27D116}"/>
                  </a:ext>
                </a:extLst>
              </p:cNvPr>
              <p:cNvSpPr>
                <a:spLocks/>
              </p:cNvSpPr>
              <p:nvPr/>
            </p:nvSpPr>
            <p:spPr bwMode="auto">
              <a:xfrm>
                <a:off x="3882" y="1817"/>
                <a:ext cx="381" cy="469"/>
              </a:xfrm>
              <a:custGeom>
                <a:avLst/>
                <a:gdLst>
                  <a:gd name="T0" fmla="*/ 179 w 381"/>
                  <a:gd name="T1" fmla="*/ 10 h 469"/>
                  <a:gd name="T2" fmla="*/ 175 w 381"/>
                  <a:gd name="T3" fmla="*/ 33 h 469"/>
                  <a:gd name="T4" fmla="*/ 168 w 381"/>
                  <a:gd name="T5" fmla="*/ 44 h 469"/>
                  <a:gd name="T6" fmla="*/ 149 w 381"/>
                  <a:gd name="T7" fmla="*/ 54 h 469"/>
                  <a:gd name="T8" fmla="*/ 156 w 381"/>
                  <a:gd name="T9" fmla="*/ 67 h 469"/>
                  <a:gd name="T10" fmla="*/ 160 w 381"/>
                  <a:gd name="T11" fmla="*/ 81 h 469"/>
                  <a:gd name="T12" fmla="*/ 151 w 381"/>
                  <a:gd name="T13" fmla="*/ 97 h 469"/>
                  <a:gd name="T14" fmla="*/ 158 w 381"/>
                  <a:gd name="T15" fmla="*/ 103 h 469"/>
                  <a:gd name="T16" fmla="*/ 168 w 381"/>
                  <a:gd name="T17" fmla="*/ 110 h 469"/>
                  <a:gd name="T18" fmla="*/ 164 w 381"/>
                  <a:gd name="T19" fmla="*/ 119 h 469"/>
                  <a:gd name="T20" fmla="*/ 173 w 381"/>
                  <a:gd name="T21" fmla="*/ 128 h 469"/>
                  <a:gd name="T22" fmla="*/ 182 w 381"/>
                  <a:gd name="T23" fmla="*/ 131 h 469"/>
                  <a:gd name="T24" fmla="*/ 190 w 381"/>
                  <a:gd name="T25" fmla="*/ 137 h 469"/>
                  <a:gd name="T26" fmla="*/ 190 w 381"/>
                  <a:gd name="T27" fmla="*/ 154 h 469"/>
                  <a:gd name="T28" fmla="*/ 189 w 381"/>
                  <a:gd name="T29" fmla="*/ 164 h 469"/>
                  <a:gd name="T30" fmla="*/ 189 w 381"/>
                  <a:gd name="T31" fmla="*/ 170 h 469"/>
                  <a:gd name="T32" fmla="*/ 195 w 381"/>
                  <a:gd name="T33" fmla="*/ 179 h 469"/>
                  <a:gd name="T34" fmla="*/ 224 w 381"/>
                  <a:gd name="T35" fmla="*/ 186 h 469"/>
                  <a:gd name="T36" fmla="*/ 220 w 381"/>
                  <a:gd name="T37" fmla="*/ 221 h 469"/>
                  <a:gd name="T38" fmla="*/ 270 w 381"/>
                  <a:gd name="T39" fmla="*/ 263 h 469"/>
                  <a:gd name="T40" fmla="*/ 313 w 381"/>
                  <a:gd name="T41" fmla="*/ 274 h 469"/>
                  <a:gd name="T42" fmla="*/ 318 w 381"/>
                  <a:gd name="T43" fmla="*/ 291 h 469"/>
                  <a:gd name="T44" fmla="*/ 323 w 381"/>
                  <a:gd name="T45" fmla="*/ 305 h 469"/>
                  <a:gd name="T46" fmla="*/ 335 w 381"/>
                  <a:gd name="T47" fmla="*/ 315 h 469"/>
                  <a:gd name="T48" fmla="*/ 339 w 381"/>
                  <a:gd name="T49" fmla="*/ 325 h 469"/>
                  <a:gd name="T50" fmla="*/ 365 w 381"/>
                  <a:gd name="T51" fmla="*/ 356 h 469"/>
                  <a:gd name="T52" fmla="*/ 314 w 381"/>
                  <a:gd name="T53" fmla="*/ 407 h 469"/>
                  <a:gd name="T54" fmla="*/ 310 w 381"/>
                  <a:gd name="T55" fmla="*/ 429 h 469"/>
                  <a:gd name="T56" fmla="*/ 301 w 381"/>
                  <a:gd name="T57" fmla="*/ 449 h 469"/>
                  <a:gd name="T58" fmla="*/ 285 w 381"/>
                  <a:gd name="T59" fmla="*/ 461 h 469"/>
                  <a:gd name="T60" fmla="*/ 266 w 381"/>
                  <a:gd name="T61" fmla="*/ 463 h 469"/>
                  <a:gd name="T62" fmla="*/ 233 w 381"/>
                  <a:gd name="T63" fmla="*/ 467 h 469"/>
                  <a:gd name="T64" fmla="*/ 207 w 381"/>
                  <a:gd name="T65" fmla="*/ 467 h 469"/>
                  <a:gd name="T66" fmla="*/ 204 w 381"/>
                  <a:gd name="T67" fmla="*/ 463 h 469"/>
                  <a:gd name="T68" fmla="*/ 192 w 381"/>
                  <a:gd name="T69" fmla="*/ 448 h 469"/>
                  <a:gd name="T70" fmla="*/ 182 w 381"/>
                  <a:gd name="T71" fmla="*/ 436 h 469"/>
                  <a:gd name="T72" fmla="*/ 179 w 381"/>
                  <a:gd name="T73" fmla="*/ 431 h 469"/>
                  <a:gd name="T74" fmla="*/ 169 w 381"/>
                  <a:gd name="T75" fmla="*/ 417 h 469"/>
                  <a:gd name="T76" fmla="*/ 164 w 381"/>
                  <a:gd name="T77" fmla="*/ 410 h 469"/>
                  <a:gd name="T78" fmla="*/ 156 w 381"/>
                  <a:gd name="T79" fmla="*/ 410 h 469"/>
                  <a:gd name="T80" fmla="*/ 149 w 381"/>
                  <a:gd name="T81" fmla="*/ 395 h 469"/>
                  <a:gd name="T82" fmla="*/ 137 w 381"/>
                  <a:gd name="T83" fmla="*/ 393 h 469"/>
                  <a:gd name="T84" fmla="*/ 126 w 381"/>
                  <a:gd name="T85" fmla="*/ 389 h 469"/>
                  <a:gd name="T86" fmla="*/ 117 w 381"/>
                  <a:gd name="T87" fmla="*/ 397 h 469"/>
                  <a:gd name="T88" fmla="*/ 101 w 381"/>
                  <a:gd name="T89" fmla="*/ 400 h 469"/>
                  <a:gd name="T90" fmla="*/ 89 w 381"/>
                  <a:gd name="T91" fmla="*/ 393 h 469"/>
                  <a:gd name="T92" fmla="*/ 86 w 381"/>
                  <a:gd name="T93" fmla="*/ 381 h 469"/>
                  <a:gd name="T94" fmla="*/ 79 w 381"/>
                  <a:gd name="T95" fmla="*/ 369 h 469"/>
                  <a:gd name="T96" fmla="*/ 67 w 381"/>
                  <a:gd name="T97" fmla="*/ 360 h 469"/>
                  <a:gd name="T98" fmla="*/ 48 w 381"/>
                  <a:gd name="T99" fmla="*/ 349 h 469"/>
                  <a:gd name="T100" fmla="*/ 33 w 381"/>
                  <a:gd name="T101" fmla="*/ 355 h 469"/>
                  <a:gd name="T102" fmla="*/ 17 w 381"/>
                  <a:gd name="T103" fmla="*/ 351 h 469"/>
                  <a:gd name="T104" fmla="*/ 9 w 381"/>
                  <a:gd name="T105" fmla="*/ 340 h 469"/>
                  <a:gd name="T106" fmla="*/ 1 w 381"/>
                  <a:gd name="T107" fmla="*/ 328 h 469"/>
                  <a:gd name="T108" fmla="*/ 13 w 381"/>
                  <a:gd name="T109" fmla="*/ 300 h 469"/>
                  <a:gd name="T110" fmla="*/ 24 w 381"/>
                  <a:gd name="T111" fmla="*/ 284 h 469"/>
                  <a:gd name="T112" fmla="*/ 26 w 381"/>
                  <a:gd name="T113" fmla="*/ 275 h 469"/>
                  <a:gd name="T114" fmla="*/ 34 w 381"/>
                  <a:gd name="T115" fmla="*/ 270 h 469"/>
                  <a:gd name="T116" fmla="*/ 39 w 381"/>
                  <a:gd name="T117" fmla="*/ 260 h 469"/>
                  <a:gd name="T118" fmla="*/ 38 w 381"/>
                  <a:gd name="T119" fmla="*/ 24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1" h="469">
                    <a:moveTo>
                      <a:pt x="173" y="0"/>
                    </a:moveTo>
                    <a:lnTo>
                      <a:pt x="173" y="1"/>
                    </a:lnTo>
                    <a:lnTo>
                      <a:pt x="173" y="4"/>
                    </a:lnTo>
                    <a:lnTo>
                      <a:pt x="172" y="4"/>
                    </a:lnTo>
                    <a:lnTo>
                      <a:pt x="172" y="5"/>
                    </a:lnTo>
                    <a:lnTo>
                      <a:pt x="173" y="5"/>
                    </a:lnTo>
                    <a:lnTo>
                      <a:pt x="174" y="5"/>
                    </a:lnTo>
                    <a:lnTo>
                      <a:pt x="175" y="5"/>
                    </a:lnTo>
                    <a:lnTo>
                      <a:pt x="175" y="6"/>
                    </a:lnTo>
                    <a:lnTo>
                      <a:pt x="177" y="6"/>
                    </a:lnTo>
                    <a:lnTo>
                      <a:pt x="177" y="8"/>
                    </a:lnTo>
                    <a:lnTo>
                      <a:pt x="178" y="8"/>
                    </a:lnTo>
                    <a:lnTo>
                      <a:pt x="179" y="8"/>
                    </a:lnTo>
                    <a:lnTo>
                      <a:pt x="179" y="9"/>
                    </a:lnTo>
                    <a:lnTo>
                      <a:pt x="179" y="10"/>
                    </a:lnTo>
                    <a:lnTo>
                      <a:pt x="178" y="10"/>
                    </a:lnTo>
                    <a:lnTo>
                      <a:pt x="179" y="10"/>
                    </a:lnTo>
                    <a:lnTo>
                      <a:pt x="179" y="12"/>
                    </a:lnTo>
                    <a:lnTo>
                      <a:pt x="179" y="13"/>
                    </a:lnTo>
                    <a:lnTo>
                      <a:pt x="178" y="14"/>
                    </a:lnTo>
                    <a:lnTo>
                      <a:pt x="178" y="16"/>
                    </a:lnTo>
                    <a:lnTo>
                      <a:pt x="178" y="17"/>
                    </a:lnTo>
                    <a:lnTo>
                      <a:pt x="177" y="17"/>
                    </a:lnTo>
                    <a:lnTo>
                      <a:pt x="177" y="18"/>
                    </a:lnTo>
                    <a:lnTo>
                      <a:pt x="175" y="20"/>
                    </a:lnTo>
                    <a:lnTo>
                      <a:pt x="175" y="21"/>
                    </a:lnTo>
                    <a:lnTo>
                      <a:pt x="174" y="22"/>
                    </a:lnTo>
                    <a:lnTo>
                      <a:pt x="174" y="23"/>
                    </a:lnTo>
                    <a:lnTo>
                      <a:pt x="173" y="23"/>
                    </a:lnTo>
                    <a:lnTo>
                      <a:pt x="174" y="25"/>
                    </a:lnTo>
                    <a:lnTo>
                      <a:pt x="174" y="27"/>
                    </a:lnTo>
                    <a:lnTo>
                      <a:pt x="175" y="30"/>
                    </a:lnTo>
                    <a:lnTo>
                      <a:pt x="175" y="31"/>
                    </a:lnTo>
                    <a:lnTo>
                      <a:pt x="175" y="33"/>
                    </a:lnTo>
                    <a:lnTo>
                      <a:pt x="175" y="34"/>
                    </a:lnTo>
                    <a:lnTo>
                      <a:pt x="174" y="34"/>
                    </a:lnTo>
                    <a:lnTo>
                      <a:pt x="175" y="34"/>
                    </a:lnTo>
                    <a:lnTo>
                      <a:pt x="175" y="35"/>
                    </a:lnTo>
                    <a:lnTo>
                      <a:pt x="175" y="37"/>
                    </a:lnTo>
                    <a:lnTo>
                      <a:pt x="175" y="38"/>
                    </a:lnTo>
                    <a:lnTo>
                      <a:pt x="174" y="38"/>
                    </a:lnTo>
                    <a:lnTo>
                      <a:pt x="174" y="39"/>
                    </a:lnTo>
                    <a:lnTo>
                      <a:pt x="173" y="39"/>
                    </a:lnTo>
                    <a:lnTo>
                      <a:pt x="173" y="41"/>
                    </a:lnTo>
                    <a:lnTo>
                      <a:pt x="173" y="42"/>
                    </a:lnTo>
                    <a:lnTo>
                      <a:pt x="173" y="43"/>
                    </a:lnTo>
                    <a:lnTo>
                      <a:pt x="172" y="43"/>
                    </a:lnTo>
                    <a:lnTo>
                      <a:pt x="170" y="43"/>
                    </a:lnTo>
                    <a:lnTo>
                      <a:pt x="169" y="43"/>
                    </a:lnTo>
                    <a:lnTo>
                      <a:pt x="169" y="44"/>
                    </a:lnTo>
                    <a:lnTo>
                      <a:pt x="168" y="44"/>
                    </a:lnTo>
                    <a:lnTo>
                      <a:pt x="166" y="46"/>
                    </a:lnTo>
                    <a:lnTo>
                      <a:pt x="166" y="44"/>
                    </a:lnTo>
                    <a:lnTo>
                      <a:pt x="165" y="44"/>
                    </a:lnTo>
                    <a:lnTo>
                      <a:pt x="164" y="44"/>
                    </a:lnTo>
                    <a:lnTo>
                      <a:pt x="162" y="44"/>
                    </a:lnTo>
                    <a:lnTo>
                      <a:pt x="161" y="46"/>
                    </a:lnTo>
                    <a:lnTo>
                      <a:pt x="160" y="46"/>
                    </a:lnTo>
                    <a:lnTo>
                      <a:pt x="158" y="46"/>
                    </a:lnTo>
                    <a:lnTo>
                      <a:pt x="157" y="46"/>
                    </a:lnTo>
                    <a:lnTo>
                      <a:pt x="156" y="47"/>
                    </a:lnTo>
                    <a:lnTo>
                      <a:pt x="155" y="47"/>
                    </a:lnTo>
                    <a:lnTo>
                      <a:pt x="153" y="48"/>
                    </a:lnTo>
                    <a:lnTo>
                      <a:pt x="153" y="50"/>
                    </a:lnTo>
                    <a:lnTo>
                      <a:pt x="152" y="51"/>
                    </a:lnTo>
                    <a:lnTo>
                      <a:pt x="152" y="52"/>
                    </a:lnTo>
                    <a:lnTo>
                      <a:pt x="151" y="52"/>
                    </a:lnTo>
                    <a:lnTo>
                      <a:pt x="149" y="54"/>
                    </a:lnTo>
                    <a:lnTo>
                      <a:pt x="148" y="54"/>
                    </a:lnTo>
                    <a:lnTo>
                      <a:pt x="148" y="55"/>
                    </a:lnTo>
                    <a:lnTo>
                      <a:pt x="148" y="56"/>
                    </a:lnTo>
                    <a:lnTo>
                      <a:pt x="149" y="56"/>
                    </a:lnTo>
                    <a:lnTo>
                      <a:pt x="149" y="58"/>
                    </a:lnTo>
                    <a:lnTo>
                      <a:pt x="148" y="58"/>
                    </a:lnTo>
                    <a:lnTo>
                      <a:pt x="148" y="59"/>
                    </a:lnTo>
                    <a:lnTo>
                      <a:pt x="149" y="59"/>
                    </a:lnTo>
                    <a:lnTo>
                      <a:pt x="149" y="60"/>
                    </a:lnTo>
                    <a:lnTo>
                      <a:pt x="148" y="61"/>
                    </a:lnTo>
                    <a:lnTo>
                      <a:pt x="148" y="63"/>
                    </a:lnTo>
                    <a:lnTo>
                      <a:pt x="149" y="64"/>
                    </a:lnTo>
                    <a:lnTo>
                      <a:pt x="151" y="64"/>
                    </a:lnTo>
                    <a:lnTo>
                      <a:pt x="152" y="65"/>
                    </a:lnTo>
                    <a:lnTo>
                      <a:pt x="153" y="65"/>
                    </a:lnTo>
                    <a:lnTo>
                      <a:pt x="155" y="65"/>
                    </a:lnTo>
                    <a:lnTo>
                      <a:pt x="156" y="67"/>
                    </a:lnTo>
                    <a:lnTo>
                      <a:pt x="156" y="65"/>
                    </a:lnTo>
                    <a:lnTo>
                      <a:pt x="157" y="65"/>
                    </a:lnTo>
                    <a:lnTo>
                      <a:pt x="157" y="67"/>
                    </a:lnTo>
                    <a:lnTo>
                      <a:pt x="157" y="68"/>
                    </a:lnTo>
                    <a:lnTo>
                      <a:pt x="158" y="68"/>
                    </a:lnTo>
                    <a:lnTo>
                      <a:pt x="160" y="68"/>
                    </a:lnTo>
                    <a:lnTo>
                      <a:pt x="161" y="68"/>
                    </a:lnTo>
                    <a:lnTo>
                      <a:pt x="161" y="69"/>
                    </a:lnTo>
                    <a:lnTo>
                      <a:pt x="162" y="71"/>
                    </a:lnTo>
                    <a:lnTo>
                      <a:pt x="162" y="72"/>
                    </a:lnTo>
                    <a:lnTo>
                      <a:pt x="162" y="73"/>
                    </a:lnTo>
                    <a:lnTo>
                      <a:pt x="161" y="75"/>
                    </a:lnTo>
                    <a:lnTo>
                      <a:pt x="161" y="76"/>
                    </a:lnTo>
                    <a:lnTo>
                      <a:pt x="161" y="77"/>
                    </a:lnTo>
                    <a:lnTo>
                      <a:pt x="161" y="78"/>
                    </a:lnTo>
                    <a:lnTo>
                      <a:pt x="161" y="80"/>
                    </a:lnTo>
                    <a:lnTo>
                      <a:pt x="160" y="81"/>
                    </a:lnTo>
                    <a:lnTo>
                      <a:pt x="160" y="82"/>
                    </a:lnTo>
                    <a:lnTo>
                      <a:pt x="160" y="84"/>
                    </a:lnTo>
                    <a:lnTo>
                      <a:pt x="157" y="85"/>
                    </a:lnTo>
                    <a:lnTo>
                      <a:pt x="156" y="85"/>
                    </a:lnTo>
                    <a:lnTo>
                      <a:pt x="155" y="85"/>
                    </a:lnTo>
                    <a:lnTo>
                      <a:pt x="153" y="86"/>
                    </a:lnTo>
                    <a:lnTo>
                      <a:pt x="152" y="86"/>
                    </a:lnTo>
                    <a:lnTo>
                      <a:pt x="152" y="88"/>
                    </a:lnTo>
                    <a:lnTo>
                      <a:pt x="153" y="88"/>
                    </a:lnTo>
                    <a:lnTo>
                      <a:pt x="155" y="90"/>
                    </a:lnTo>
                    <a:lnTo>
                      <a:pt x="155" y="92"/>
                    </a:lnTo>
                    <a:lnTo>
                      <a:pt x="153" y="93"/>
                    </a:lnTo>
                    <a:lnTo>
                      <a:pt x="152" y="93"/>
                    </a:lnTo>
                    <a:lnTo>
                      <a:pt x="151" y="93"/>
                    </a:lnTo>
                    <a:lnTo>
                      <a:pt x="151" y="94"/>
                    </a:lnTo>
                    <a:lnTo>
                      <a:pt x="151" y="95"/>
                    </a:lnTo>
                    <a:lnTo>
                      <a:pt x="151" y="97"/>
                    </a:lnTo>
                    <a:lnTo>
                      <a:pt x="151" y="98"/>
                    </a:lnTo>
                    <a:lnTo>
                      <a:pt x="151" y="101"/>
                    </a:lnTo>
                    <a:lnTo>
                      <a:pt x="152" y="101"/>
                    </a:lnTo>
                    <a:lnTo>
                      <a:pt x="152" y="102"/>
                    </a:lnTo>
                    <a:lnTo>
                      <a:pt x="152" y="103"/>
                    </a:lnTo>
                    <a:lnTo>
                      <a:pt x="151" y="103"/>
                    </a:lnTo>
                    <a:lnTo>
                      <a:pt x="152" y="103"/>
                    </a:lnTo>
                    <a:lnTo>
                      <a:pt x="153" y="103"/>
                    </a:lnTo>
                    <a:lnTo>
                      <a:pt x="153" y="105"/>
                    </a:lnTo>
                    <a:lnTo>
                      <a:pt x="155" y="103"/>
                    </a:lnTo>
                    <a:lnTo>
                      <a:pt x="156" y="103"/>
                    </a:lnTo>
                    <a:lnTo>
                      <a:pt x="156" y="102"/>
                    </a:lnTo>
                    <a:lnTo>
                      <a:pt x="156" y="101"/>
                    </a:lnTo>
                    <a:lnTo>
                      <a:pt x="157" y="101"/>
                    </a:lnTo>
                    <a:lnTo>
                      <a:pt x="157" y="102"/>
                    </a:lnTo>
                    <a:lnTo>
                      <a:pt x="158" y="102"/>
                    </a:lnTo>
                    <a:lnTo>
                      <a:pt x="158" y="103"/>
                    </a:lnTo>
                    <a:lnTo>
                      <a:pt x="160" y="103"/>
                    </a:lnTo>
                    <a:lnTo>
                      <a:pt x="161" y="103"/>
                    </a:lnTo>
                    <a:lnTo>
                      <a:pt x="161" y="105"/>
                    </a:lnTo>
                    <a:lnTo>
                      <a:pt x="162" y="105"/>
                    </a:lnTo>
                    <a:lnTo>
                      <a:pt x="162" y="106"/>
                    </a:lnTo>
                    <a:lnTo>
                      <a:pt x="164" y="106"/>
                    </a:lnTo>
                    <a:lnTo>
                      <a:pt x="164" y="105"/>
                    </a:lnTo>
                    <a:lnTo>
                      <a:pt x="164" y="106"/>
                    </a:lnTo>
                    <a:lnTo>
                      <a:pt x="162" y="106"/>
                    </a:lnTo>
                    <a:lnTo>
                      <a:pt x="162" y="107"/>
                    </a:lnTo>
                    <a:lnTo>
                      <a:pt x="164" y="109"/>
                    </a:lnTo>
                    <a:lnTo>
                      <a:pt x="165" y="109"/>
                    </a:lnTo>
                    <a:lnTo>
                      <a:pt x="164" y="109"/>
                    </a:lnTo>
                    <a:lnTo>
                      <a:pt x="164" y="110"/>
                    </a:lnTo>
                    <a:lnTo>
                      <a:pt x="165" y="110"/>
                    </a:lnTo>
                    <a:lnTo>
                      <a:pt x="166" y="110"/>
                    </a:lnTo>
                    <a:lnTo>
                      <a:pt x="168" y="110"/>
                    </a:lnTo>
                    <a:lnTo>
                      <a:pt x="168" y="111"/>
                    </a:lnTo>
                    <a:lnTo>
                      <a:pt x="166" y="111"/>
                    </a:lnTo>
                    <a:lnTo>
                      <a:pt x="166" y="112"/>
                    </a:lnTo>
                    <a:lnTo>
                      <a:pt x="166" y="114"/>
                    </a:lnTo>
                    <a:lnTo>
                      <a:pt x="166" y="112"/>
                    </a:lnTo>
                    <a:lnTo>
                      <a:pt x="165" y="112"/>
                    </a:lnTo>
                    <a:lnTo>
                      <a:pt x="164" y="112"/>
                    </a:lnTo>
                    <a:lnTo>
                      <a:pt x="164" y="114"/>
                    </a:lnTo>
                    <a:lnTo>
                      <a:pt x="165" y="114"/>
                    </a:lnTo>
                    <a:lnTo>
                      <a:pt x="164" y="114"/>
                    </a:lnTo>
                    <a:lnTo>
                      <a:pt x="164" y="115"/>
                    </a:lnTo>
                    <a:lnTo>
                      <a:pt x="164" y="114"/>
                    </a:lnTo>
                    <a:lnTo>
                      <a:pt x="164" y="115"/>
                    </a:lnTo>
                    <a:lnTo>
                      <a:pt x="164" y="116"/>
                    </a:lnTo>
                    <a:lnTo>
                      <a:pt x="162" y="116"/>
                    </a:lnTo>
                    <a:lnTo>
                      <a:pt x="164" y="118"/>
                    </a:lnTo>
                    <a:lnTo>
                      <a:pt x="164" y="119"/>
                    </a:lnTo>
                    <a:lnTo>
                      <a:pt x="162" y="119"/>
                    </a:lnTo>
                    <a:lnTo>
                      <a:pt x="164" y="119"/>
                    </a:lnTo>
                    <a:lnTo>
                      <a:pt x="165" y="120"/>
                    </a:lnTo>
                    <a:lnTo>
                      <a:pt x="166" y="120"/>
                    </a:lnTo>
                    <a:lnTo>
                      <a:pt x="166" y="122"/>
                    </a:lnTo>
                    <a:lnTo>
                      <a:pt x="165" y="122"/>
                    </a:lnTo>
                    <a:lnTo>
                      <a:pt x="165" y="123"/>
                    </a:lnTo>
                    <a:lnTo>
                      <a:pt x="166" y="123"/>
                    </a:lnTo>
                    <a:lnTo>
                      <a:pt x="166" y="124"/>
                    </a:lnTo>
                    <a:lnTo>
                      <a:pt x="168" y="124"/>
                    </a:lnTo>
                    <a:lnTo>
                      <a:pt x="168" y="126"/>
                    </a:lnTo>
                    <a:lnTo>
                      <a:pt x="169" y="126"/>
                    </a:lnTo>
                    <a:lnTo>
                      <a:pt x="170" y="126"/>
                    </a:lnTo>
                    <a:lnTo>
                      <a:pt x="170" y="127"/>
                    </a:lnTo>
                    <a:lnTo>
                      <a:pt x="172" y="127"/>
                    </a:lnTo>
                    <a:lnTo>
                      <a:pt x="173" y="127"/>
                    </a:lnTo>
                    <a:lnTo>
                      <a:pt x="173" y="128"/>
                    </a:lnTo>
                    <a:lnTo>
                      <a:pt x="174" y="128"/>
                    </a:lnTo>
                    <a:lnTo>
                      <a:pt x="175" y="128"/>
                    </a:lnTo>
                    <a:lnTo>
                      <a:pt x="175" y="130"/>
                    </a:lnTo>
                    <a:lnTo>
                      <a:pt x="177" y="130"/>
                    </a:lnTo>
                    <a:lnTo>
                      <a:pt x="177" y="131"/>
                    </a:lnTo>
                    <a:lnTo>
                      <a:pt x="178" y="131"/>
                    </a:lnTo>
                    <a:lnTo>
                      <a:pt x="178" y="130"/>
                    </a:lnTo>
                    <a:lnTo>
                      <a:pt x="178" y="131"/>
                    </a:lnTo>
                    <a:lnTo>
                      <a:pt x="178" y="130"/>
                    </a:lnTo>
                    <a:lnTo>
                      <a:pt x="179" y="130"/>
                    </a:lnTo>
                    <a:lnTo>
                      <a:pt x="181" y="130"/>
                    </a:lnTo>
                    <a:lnTo>
                      <a:pt x="181" y="128"/>
                    </a:lnTo>
                    <a:lnTo>
                      <a:pt x="181" y="130"/>
                    </a:lnTo>
                    <a:lnTo>
                      <a:pt x="181" y="128"/>
                    </a:lnTo>
                    <a:lnTo>
                      <a:pt x="181" y="130"/>
                    </a:lnTo>
                    <a:lnTo>
                      <a:pt x="182" y="130"/>
                    </a:lnTo>
                    <a:lnTo>
                      <a:pt x="182" y="131"/>
                    </a:lnTo>
                    <a:lnTo>
                      <a:pt x="183" y="131"/>
                    </a:lnTo>
                    <a:lnTo>
                      <a:pt x="185" y="131"/>
                    </a:lnTo>
                    <a:lnTo>
                      <a:pt x="186" y="131"/>
                    </a:lnTo>
                    <a:lnTo>
                      <a:pt x="187" y="131"/>
                    </a:lnTo>
                    <a:lnTo>
                      <a:pt x="187" y="132"/>
                    </a:lnTo>
                    <a:lnTo>
                      <a:pt x="189" y="132"/>
                    </a:lnTo>
                    <a:lnTo>
                      <a:pt x="190" y="132"/>
                    </a:lnTo>
                    <a:lnTo>
                      <a:pt x="190" y="133"/>
                    </a:lnTo>
                    <a:lnTo>
                      <a:pt x="191" y="133"/>
                    </a:lnTo>
                    <a:lnTo>
                      <a:pt x="191" y="135"/>
                    </a:lnTo>
                    <a:lnTo>
                      <a:pt x="192" y="135"/>
                    </a:lnTo>
                    <a:lnTo>
                      <a:pt x="191" y="135"/>
                    </a:lnTo>
                    <a:lnTo>
                      <a:pt x="192" y="135"/>
                    </a:lnTo>
                    <a:lnTo>
                      <a:pt x="191" y="135"/>
                    </a:lnTo>
                    <a:lnTo>
                      <a:pt x="191" y="136"/>
                    </a:lnTo>
                    <a:lnTo>
                      <a:pt x="190" y="136"/>
                    </a:lnTo>
                    <a:lnTo>
                      <a:pt x="190" y="137"/>
                    </a:lnTo>
                    <a:lnTo>
                      <a:pt x="190" y="139"/>
                    </a:lnTo>
                    <a:lnTo>
                      <a:pt x="190" y="140"/>
                    </a:lnTo>
                    <a:lnTo>
                      <a:pt x="190" y="141"/>
                    </a:lnTo>
                    <a:lnTo>
                      <a:pt x="191" y="141"/>
                    </a:lnTo>
                    <a:lnTo>
                      <a:pt x="191" y="143"/>
                    </a:lnTo>
                    <a:lnTo>
                      <a:pt x="191" y="144"/>
                    </a:lnTo>
                    <a:lnTo>
                      <a:pt x="190" y="144"/>
                    </a:lnTo>
                    <a:lnTo>
                      <a:pt x="191" y="144"/>
                    </a:lnTo>
                    <a:lnTo>
                      <a:pt x="191" y="145"/>
                    </a:lnTo>
                    <a:lnTo>
                      <a:pt x="191" y="147"/>
                    </a:lnTo>
                    <a:lnTo>
                      <a:pt x="190" y="147"/>
                    </a:lnTo>
                    <a:lnTo>
                      <a:pt x="190" y="148"/>
                    </a:lnTo>
                    <a:lnTo>
                      <a:pt x="190" y="149"/>
                    </a:lnTo>
                    <a:lnTo>
                      <a:pt x="190" y="150"/>
                    </a:lnTo>
                    <a:lnTo>
                      <a:pt x="190" y="152"/>
                    </a:lnTo>
                    <a:lnTo>
                      <a:pt x="190" y="153"/>
                    </a:lnTo>
                    <a:lnTo>
                      <a:pt x="190" y="154"/>
                    </a:lnTo>
                    <a:lnTo>
                      <a:pt x="189" y="154"/>
                    </a:lnTo>
                    <a:lnTo>
                      <a:pt x="190" y="154"/>
                    </a:lnTo>
                    <a:lnTo>
                      <a:pt x="190" y="156"/>
                    </a:lnTo>
                    <a:lnTo>
                      <a:pt x="189" y="156"/>
                    </a:lnTo>
                    <a:lnTo>
                      <a:pt x="190" y="156"/>
                    </a:lnTo>
                    <a:lnTo>
                      <a:pt x="189" y="156"/>
                    </a:lnTo>
                    <a:lnTo>
                      <a:pt x="190" y="157"/>
                    </a:lnTo>
                    <a:lnTo>
                      <a:pt x="189" y="157"/>
                    </a:lnTo>
                    <a:lnTo>
                      <a:pt x="190" y="157"/>
                    </a:lnTo>
                    <a:lnTo>
                      <a:pt x="190" y="158"/>
                    </a:lnTo>
                    <a:lnTo>
                      <a:pt x="189" y="158"/>
                    </a:lnTo>
                    <a:lnTo>
                      <a:pt x="190" y="158"/>
                    </a:lnTo>
                    <a:lnTo>
                      <a:pt x="190" y="160"/>
                    </a:lnTo>
                    <a:lnTo>
                      <a:pt x="189" y="160"/>
                    </a:lnTo>
                    <a:lnTo>
                      <a:pt x="189" y="161"/>
                    </a:lnTo>
                    <a:lnTo>
                      <a:pt x="189" y="162"/>
                    </a:lnTo>
                    <a:lnTo>
                      <a:pt x="189" y="164"/>
                    </a:lnTo>
                    <a:lnTo>
                      <a:pt x="187" y="164"/>
                    </a:lnTo>
                    <a:lnTo>
                      <a:pt x="189" y="164"/>
                    </a:lnTo>
                    <a:lnTo>
                      <a:pt x="187" y="164"/>
                    </a:lnTo>
                    <a:lnTo>
                      <a:pt x="187" y="165"/>
                    </a:lnTo>
                    <a:lnTo>
                      <a:pt x="189" y="165"/>
                    </a:lnTo>
                    <a:lnTo>
                      <a:pt x="187" y="165"/>
                    </a:lnTo>
                    <a:lnTo>
                      <a:pt x="187" y="166"/>
                    </a:lnTo>
                    <a:lnTo>
                      <a:pt x="187" y="167"/>
                    </a:lnTo>
                    <a:lnTo>
                      <a:pt x="186" y="167"/>
                    </a:lnTo>
                    <a:lnTo>
                      <a:pt x="187" y="167"/>
                    </a:lnTo>
                    <a:lnTo>
                      <a:pt x="189" y="167"/>
                    </a:lnTo>
                    <a:lnTo>
                      <a:pt x="189" y="169"/>
                    </a:lnTo>
                    <a:lnTo>
                      <a:pt x="187" y="169"/>
                    </a:lnTo>
                    <a:lnTo>
                      <a:pt x="187" y="170"/>
                    </a:lnTo>
                    <a:lnTo>
                      <a:pt x="187" y="171"/>
                    </a:lnTo>
                    <a:lnTo>
                      <a:pt x="189" y="171"/>
                    </a:lnTo>
                    <a:lnTo>
                      <a:pt x="189" y="170"/>
                    </a:lnTo>
                    <a:lnTo>
                      <a:pt x="190" y="170"/>
                    </a:lnTo>
                    <a:lnTo>
                      <a:pt x="190" y="171"/>
                    </a:lnTo>
                    <a:lnTo>
                      <a:pt x="191" y="171"/>
                    </a:lnTo>
                    <a:lnTo>
                      <a:pt x="191" y="173"/>
                    </a:lnTo>
                    <a:lnTo>
                      <a:pt x="190" y="173"/>
                    </a:lnTo>
                    <a:lnTo>
                      <a:pt x="191" y="173"/>
                    </a:lnTo>
                    <a:lnTo>
                      <a:pt x="190" y="173"/>
                    </a:lnTo>
                    <a:lnTo>
                      <a:pt x="191" y="173"/>
                    </a:lnTo>
                    <a:lnTo>
                      <a:pt x="191" y="174"/>
                    </a:lnTo>
                    <a:lnTo>
                      <a:pt x="191" y="175"/>
                    </a:lnTo>
                    <a:lnTo>
                      <a:pt x="192" y="174"/>
                    </a:lnTo>
                    <a:lnTo>
                      <a:pt x="192" y="175"/>
                    </a:lnTo>
                    <a:lnTo>
                      <a:pt x="192" y="177"/>
                    </a:lnTo>
                    <a:lnTo>
                      <a:pt x="192" y="178"/>
                    </a:lnTo>
                    <a:lnTo>
                      <a:pt x="194" y="178"/>
                    </a:lnTo>
                    <a:lnTo>
                      <a:pt x="194" y="179"/>
                    </a:lnTo>
                    <a:lnTo>
                      <a:pt x="195" y="179"/>
                    </a:lnTo>
                    <a:lnTo>
                      <a:pt x="196" y="179"/>
                    </a:lnTo>
                    <a:lnTo>
                      <a:pt x="198" y="179"/>
                    </a:lnTo>
                    <a:lnTo>
                      <a:pt x="199" y="179"/>
                    </a:lnTo>
                    <a:lnTo>
                      <a:pt x="199" y="178"/>
                    </a:lnTo>
                    <a:lnTo>
                      <a:pt x="199" y="177"/>
                    </a:lnTo>
                    <a:lnTo>
                      <a:pt x="200" y="178"/>
                    </a:lnTo>
                    <a:lnTo>
                      <a:pt x="202" y="178"/>
                    </a:lnTo>
                    <a:lnTo>
                      <a:pt x="203" y="179"/>
                    </a:lnTo>
                    <a:lnTo>
                      <a:pt x="204" y="181"/>
                    </a:lnTo>
                    <a:lnTo>
                      <a:pt x="206" y="182"/>
                    </a:lnTo>
                    <a:lnTo>
                      <a:pt x="206" y="183"/>
                    </a:lnTo>
                    <a:lnTo>
                      <a:pt x="206" y="184"/>
                    </a:lnTo>
                    <a:lnTo>
                      <a:pt x="208" y="186"/>
                    </a:lnTo>
                    <a:lnTo>
                      <a:pt x="213" y="187"/>
                    </a:lnTo>
                    <a:lnTo>
                      <a:pt x="217" y="184"/>
                    </a:lnTo>
                    <a:lnTo>
                      <a:pt x="220" y="184"/>
                    </a:lnTo>
                    <a:lnTo>
                      <a:pt x="224" y="186"/>
                    </a:lnTo>
                    <a:lnTo>
                      <a:pt x="225" y="190"/>
                    </a:lnTo>
                    <a:lnTo>
                      <a:pt x="225" y="191"/>
                    </a:lnTo>
                    <a:lnTo>
                      <a:pt x="225" y="192"/>
                    </a:lnTo>
                    <a:lnTo>
                      <a:pt x="225" y="194"/>
                    </a:lnTo>
                    <a:lnTo>
                      <a:pt x="225" y="195"/>
                    </a:lnTo>
                    <a:lnTo>
                      <a:pt x="223" y="198"/>
                    </a:lnTo>
                    <a:lnTo>
                      <a:pt x="219" y="202"/>
                    </a:lnTo>
                    <a:lnTo>
                      <a:pt x="216" y="204"/>
                    </a:lnTo>
                    <a:lnTo>
                      <a:pt x="215" y="207"/>
                    </a:lnTo>
                    <a:lnTo>
                      <a:pt x="215" y="208"/>
                    </a:lnTo>
                    <a:lnTo>
                      <a:pt x="215" y="212"/>
                    </a:lnTo>
                    <a:lnTo>
                      <a:pt x="216" y="213"/>
                    </a:lnTo>
                    <a:lnTo>
                      <a:pt x="216" y="216"/>
                    </a:lnTo>
                    <a:lnTo>
                      <a:pt x="217" y="216"/>
                    </a:lnTo>
                    <a:lnTo>
                      <a:pt x="217" y="217"/>
                    </a:lnTo>
                    <a:lnTo>
                      <a:pt x="219" y="219"/>
                    </a:lnTo>
                    <a:lnTo>
                      <a:pt x="220" y="221"/>
                    </a:lnTo>
                    <a:lnTo>
                      <a:pt x="225" y="221"/>
                    </a:lnTo>
                    <a:lnTo>
                      <a:pt x="224" y="230"/>
                    </a:lnTo>
                    <a:lnTo>
                      <a:pt x="225" y="234"/>
                    </a:lnTo>
                    <a:lnTo>
                      <a:pt x="228" y="234"/>
                    </a:lnTo>
                    <a:lnTo>
                      <a:pt x="229" y="236"/>
                    </a:lnTo>
                    <a:lnTo>
                      <a:pt x="234" y="237"/>
                    </a:lnTo>
                    <a:lnTo>
                      <a:pt x="237" y="238"/>
                    </a:lnTo>
                    <a:lnTo>
                      <a:pt x="240" y="246"/>
                    </a:lnTo>
                    <a:lnTo>
                      <a:pt x="244" y="247"/>
                    </a:lnTo>
                    <a:lnTo>
                      <a:pt x="249" y="249"/>
                    </a:lnTo>
                    <a:lnTo>
                      <a:pt x="253" y="249"/>
                    </a:lnTo>
                    <a:lnTo>
                      <a:pt x="257" y="251"/>
                    </a:lnTo>
                    <a:lnTo>
                      <a:pt x="262" y="256"/>
                    </a:lnTo>
                    <a:lnTo>
                      <a:pt x="264" y="258"/>
                    </a:lnTo>
                    <a:lnTo>
                      <a:pt x="266" y="259"/>
                    </a:lnTo>
                    <a:lnTo>
                      <a:pt x="268" y="262"/>
                    </a:lnTo>
                    <a:lnTo>
                      <a:pt x="270" y="263"/>
                    </a:lnTo>
                    <a:lnTo>
                      <a:pt x="270" y="264"/>
                    </a:lnTo>
                    <a:lnTo>
                      <a:pt x="271" y="264"/>
                    </a:lnTo>
                    <a:lnTo>
                      <a:pt x="271" y="266"/>
                    </a:lnTo>
                    <a:lnTo>
                      <a:pt x="272" y="266"/>
                    </a:lnTo>
                    <a:lnTo>
                      <a:pt x="272" y="267"/>
                    </a:lnTo>
                    <a:lnTo>
                      <a:pt x="274" y="267"/>
                    </a:lnTo>
                    <a:lnTo>
                      <a:pt x="274" y="268"/>
                    </a:lnTo>
                    <a:lnTo>
                      <a:pt x="274" y="270"/>
                    </a:lnTo>
                    <a:lnTo>
                      <a:pt x="275" y="271"/>
                    </a:lnTo>
                    <a:lnTo>
                      <a:pt x="275" y="272"/>
                    </a:lnTo>
                    <a:lnTo>
                      <a:pt x="280" y="272"/>
                    </a:lnTo>
                    <a:lnTo>
                      <a:pt x="285" y="272"/>
                    </a:lnTo>
                    <a:lnTo>
                      <a:pt x="291" y="272"/>
                    </a:lnTo>
                    <a:lnTo>
                      <a:pt x="296" y="272"/>
                    </a:lnTo>
                    <a:lnTo>
                      <a:pt x="300" y="272"/>
                    </a:lnTo>
                    <a:lnTo>
                      <a:pt x="313" y="272"/>
                    </a:lnTo>
                    <a:lnTo>
                      <a:pt x="313" y="274"/>
                    </a:lnTo>
                    <a:lnTo>
                      <a:pt x="314" y="274"/>
                    </a:lnTo>
                    <a:lnTo>
                      <a:pt x="314" y="275"/>
                    </a:lnTo>
                    <a:lnTo>
                      <a:pt x="314" y="276"/>
                    </a:lnTo>
                    <a:lnTo>
                      <a:pt x="314" y="277"/>
                    </a:lnTo>
                    <a:lnTo>
                      <a:pt x="314" y="280"/>
                    </a:lnTo>
                    <a:lnTo>
                      <a:pt x="314" y="281"/>
                    </a:lnTo>
                    <a:lnTo>
                      <a:pt x="314" y="283"/>
                    </a:lnTo>
                    <a:lnTo>
                      <a:pt x="314" y="284"/>
                    </a:lnTo>
                    <a:lnTo>
                      <a:pt x="314" y="285"/>
                    </a:lnTo>
                    <a:lnTo>
                      <a:pt x="314" y="287"/>
                    </a:lnTo>
                    <a:lnTo>
                      <a:pt x="316" y="288"/>
                    </a:lnTo>
                    <a:lnTo>
                      <a:pt x="317" y="288"/>
                    </a:lnTo>
                    <a:lnTo>
                      <a:pt x="317" y="289"/>
                    </a:lnTo>
                    <a:lnTo>
                      <a:pt x="318" y="289"/>
                    </a:lnTo>
                    <a:lnTo>
                      <a:pt x="317" y="289"/>
                    </a:lnTo>
                    <a:lnTo>
                      <a:pt x="317" y="291"/>
                    </a:lnTo>
                    <a:lnTo>
                      <a:pt x="318" y="291"/>
                    </a:lnTo>
                    <a:lnTo>
                      <a:pt x="317" y="292"/>
                    </a:lnTo>
                    <a:lnTo>
                      <a:pt x="318" y="292"/>
                    </a:lnTo>
                    <a:lnTo>
                      <a:pt x="318" y="293"/>
                    </a:lnTo>
                    <a:lnTo>
                      <a:pt x="318" y="294"/>
                    </a:lnTo>
                    <a:lnTo>
                      <a:pt x="318" y="296"/>
                    </a:lnTo>
                    <a:lnTo>
                      <a:pt x="319" y="297"/>
                    </a:lnTo>
                    <a:lnTo>
                      <a:pt x="319" y="298"/>
                    </a:lnTo>
                    <a:lnTo>
                      <a:pt x="319" y="300"/>
                    </a:lnTo>
                    <a:lnTo>
                      <a:pt x="321" y="300"/>
                    </a:lnTo>
                    <a:lnTo>
                      <a:pt x="321" y="301"/>
                    </a:lnTo>
                    <a:lnTo>
                      <a:pt x="322" y="301"/>
                    </a:lnTo>
                    <a:lnTo>
                      <a:pt x="321" y="301"/>
                    </a:lnTo>
                    <a:lnTo>
                      <a:pt x="322" y="301"/>
                    </a:lnTo>
                    <a:lnTo>
                      <a:pt x="322" y="302"/>
                    </a:lnTo>
                    <a:lnTo>
                      <a:pt x="323" y="302"/>
                    </a:lnTo>
                    <a:lnTo>
                      <a:pt x="323" y="304"/>
                    </a:lnTo>
                    <a:lnTo>
                      <a:pt x="323" y="305"/>
                    </a:lnTo>
                    <a:lnTo>
                      <a:pt x="325" y="305"/>
                    </a:lnTo>
                    <a:lnTo>
                      <a:pt x="325" y="306"/>
                    </a:lnTo>
                    <a:lnTo>
                      <a:pt x="326" y="306"/>
                    </a:lnTo>
                    <a:lnTo>
                      <a:pt x="327" y="306"/>
                    </a:lnTo>
                    <a:lnTo>
                      <a:pt x="327" y="308"/>
                    </a:lnTo>
                    <a:lnTo>
                      <a:pt x="329" y="308"/>
                    </a:lnTo>
                    <a:lnTo>
                      <a:pt x="330" y="308"/>
                    </a:lnTo>
                    <a:lnTo>
                      <a:pt x="331" y="308"/>
                    </a:lnTo>
                    <a:lnTo>
                      <a:pt x="331" y="309"/>
                    </a:lnTo>
                    <a:lnTo>
                      <a:pt x="333" y="309"/>
                    </a:lnTo>
                    <a:lnTo>
                      <a:pt x="333" y="310"/>
                    </a:lnTo>
                    <a:lnTo>
                      <a:pt x="334" y="310"/>
                    </a:lnTo>
                    <a:lnTo>
                      <a:pt x="334" y="311"/>
                    </a:lnTo>
                    <a:lnTo>
                      <a:pt x="334" y="313"/>
                    </a:lnTo>
                    <a:lnTo>
                      <a:pt x="335" y="313"/>
                    </a:lnTo>
                    <a:lnTo>
                      <a:pt x="335" y="314"/>
                    </a:lnTo>
                    <a:lnTo>
                      <a:pt x="335" y="315"/>
                    </a:lnTo>
                    <a:lnTo>
                      <a:pt x="335" y="317"/>
                    </a:lnTo>
                    <a:lnTo>
                      <a:pt x="336" y="317"/>
                    </a:lnTo>
                    <a:lnTo>
                      <a:pt x="336" y="319"/>
                    </a:lnTo>
                    <a:lnTo>
                      <a:pt x="338" y="319"/>
                    </a:lnTo>
                    <a:lnTo>
                      <a:pt x="338" y="321"/>
                    </a:lnTo>
                    <a:lnTo>
                      <a:pt x="336" y="321"/>
                    </a:lnTo>
                    <a:lnTo>
                      <a:pt x="336" y="322"/>
                    </a:lnTo>
                    <a:lnTo>
                      <a:pt x="338" y="322"/>
                    </a:lnTo>
                    <a:lnTo>
                      <a:pt x="338" y="323"/>
                    </a:lnTo>
                    <a:lnTo>
                      <a:pt x="339" y="323"/>
                    </a:lnTo>
                    <a:lnTo>
                      <a:pt x="339" y="325"/>
                    </a:lnTo>
                    <a:lnTo>
                      <a:pt x="340" y="325"/>
                    </a:lnTo>
                    <a:lnTo>
                      <a:pt x="340" y="326"/>
                    </a:lnTo>
                    <a:lnTo>
                      <a:pt x="339" y="326"/>
                    </a:lnTo>
                    <a:lnTo>
                      <a:pt x="339" y="327"/>
                    </a:lnTo>
                    <a:lnTo>
                      <a:pt x="339" y="326"/>
                    </a:lnTo>
                    <a:lnTo>
                      <a:pt x="339" y="325"/>
                    </a:lnTo>
                    <a:lnTo>
                      <a:pt x="338" y="325"/>
                    </a:lnTo>
                    <a:lnTo>
                      <a:pt x="338" y="326"/>
                    </a:lnTo>
                    <a:lnTo>
                      <a:pt x="338" y="327"/>
                    </a:lnTo>
                    <a:lnTo>
                      <a:pt x="339" y="327"/>
                    </a:lnTo>
                    <a:lnTo>
                      <a:pt x="339" y="328"/>
                    </a:lnTo>
                    <a:lnTo>
                      <a:pt x="340" y="330"/>
                    </a:lnTo>
                    <a:lnTo>
                      <a:pt x="342" y="330"/>
                    </a:lnTo>
                    <a:lnTo>
                      <a:pt x="356" y="330"/>
                    </a:lnTo>
                    <a:lnTo>
                      <a:pt x="368" y="330"/>
                    </a:lnTo>
                    <a:lnTo>
                      <a:pt x="374" y="330"/>
                    </a:lnTo>
                    <a:lnTo>
                      <a:pt x="381" y="330"/>
                    </a:lnTo>
                    <a:lnTo>
                      <a:pt x="380" y="335"/>
                    </a:lnTo>
                    <a:lnTo>
                      <a:pt x="381" y="340"/>
                    </a:lnTo>
                    <a:lnTo>
                      <a:pt x="381" y="343"/>
                    </a:lnTo>
                    <a:lnTo>
                      <a:pt x="381" y="349"/>
                    </a:lnTo>
                    <a:lnTo>
                      <a:pt x="376" y="352"/>
                    </a:lnTo>
                    <a:lnTo>
                      <a:pt x="365" y="356"/>
                    </a:lnTo>
                    <a:lnTo>
                      <a:pt x="355" y="361"/>
                    </a:lnTo>
                    <a:lnTo>
                      <a:pt x="348" y="366"/>
                    </a:lnTo>
                    <a:lnTo>
                      <a:pt x="340" y="372"/>
                    </a:lnTo>
                    <a:lnTo>
                      <a:pt x="334" y="378"/>
                    </a:lnTo>
                    <a:lnTo>
                      <a:pt x="326" y="389"/>
                    </a:lnTo>
                    <a:lnTo>
                      <a:pt x="323" y="394"/>
                    </a:lnTo>
                    <a:lnTo>
                      <a:pt x="322" y="395"/>
                    </a:lnTo>
                    <a:lnTo>
                      <a:pt x="321" y="397"/>
                    </a:lnTo>
                    <a:lnTo>
                      <a:pt x="321" y="398"/>
                    </a:lnTo>
                    <a:lnTo>
                      <a:pt x="319" y="399"/>
                    </a:lnTo>
                    <a:lnTo>
                      <a:pt x="318" y="400"/>
                    </a:lnTo>
                    <a:lnTo>
                      <a:pt x="318" y="402"/>
                    </a:lnTo>
                    <a:lnTo>
                      <a:pt x="317" y="402"/>
                    </a:lnTo>
                    <a:lnTo>
                      <a:pt x="316" y="404"/>
                    </a:lnTo>
                    <a:lnTo>
                      <a:pt x="316" y="406"/>
                    </a:lnTo>
                    <a:lnTo>
                      <a:pt x="314" y="406"/>
                    </a:lnTo>
                    <a:lnTo>
                      <a:pt x="314" y="407"/>
                    </a:lnTo>
                    <a:lnTo>
                      <a:pt x="314" y="408"/>
                    </a:lnTo>
                    <a:lnTo>
                      <a:pt x="313" y="408"/>
                    </a:lnTo>
                    <a:lnTo>
                      <a:pt x="313" y="410"/>
                    </a:lnTo>
                    <a:lnTo>
                      <a:pt x="312" y="410"/>
                    </a:lnTo>
                    <a:lnTo>
                      <a:pt x="312" y="411"/>
                    </a:lnTo>
                    <a:lnTo>
                      <a:pt x="312" y="412"/>
                    </a:lnTo>
                    <a:lnTo>
                      <a:pt x="310" y="414"/>
                    </a:lnTo>
                    <a:lnTo>
                      <a:pt x="310" y="415"/>
                    </a:lnTo>
                    <a:lnTo>
                      <a:pt x="309" y="416"/>
                    </a:lnTo>
                    <a:lnTo>
                      <a:pt x="309" y="417"/>
                    </a:lnTo>
                    <a:lnTo>
                      <a:pt x="309" y="419"/>
                    </a:lnTo>
                    <a:lnTo>
                      <a:pt x="309" y="420"/>
                    </a:lnTo>
                    <a:lnTo>
                      <a:pt x="310" y="424"/>
                    </a:lnTo>
                    <a:lnTo>
                      <a:pt x="310" y="425"/>
                    </a:lnTo>
                    <a:lnTo>
                      <a:pt x="310" y="427"/>
                    </a:lnTo>
                    <a:lnTo>
                      <a:pt x="310" y="428"/>
                    </a:lnTo>
                    <a:lnTo>
                      <a:pt x="310" y="429"/>
                    </a:lnTo>
                    <a:lnTo>
                      <a:pt x="310" y="431"/>
                    </a:lnTo>
                    <a:lnTo>
                      <a:pt x="309" y="431"/>
                    </a:lnTo>
                    <a:lnTo>
                      <a:pt x="309" y="432"/>
                    </a:lnTo>
                    <a:lnTo>
                      <a:pt x="309" y="433"/>
                    </a:lnTo>
                    <a:lnTo>
                      <a:pt x="309" y="435"/>
                    </a:lnTo>
                    <a:lnTo>
                      <a:pt x="308" y="436"/>
                    </a:lnTo>
                    <a:lnTo>
                      <a:pt x="308" y="437"/>
                    </a:lnTo>
                    <a:lnTo>
                      <a:pt x="308" y="438"/>
                    </a:lnTo>
                    <a:lnTo>
                      <a:pt x="308" y="440"/>
                    </a:lnTo>
                    <a:lnTo>
                      <a:pt x="306" y="440"/>
                    </a:lnTo>
                    <a:lnTo>
                      <a:pt x="306" y="442"/>
                    </a:lnTo>
                    <a:lnTo>
                      <a:pt x="305" y="442"/>
                    </a:lnTo>
                    <a:lnTo>
                      <a:pt x="305" y="444"/>
                    </a:lnTo>
                    <a:lnTo>
                      <a:pt x="304" y="445"/>
                    </a:lnTo>
                    <a:lnTo>
                      <a:pt x="302" y="446"/>
                    </a:lnTo>
                    <a:lnTo>
                      <a:pt x="302" y="448"/>
                    </a:lnTo>
                    <a:lnTo>
                      <a:pt x="301" y="449"/>
                    </a:lnTo>
                    <a:lnTo>
                      <a:pt x="300" y="450"/>
                    </a:lnTo>
                    <a:lnTo>
                      <a:pt x="299" y="450"/>
                    </a:lnTo>
                    <a:lnTo>
                      <a:pt x="299" y="452"/>
                    </a:lnTo>
                    <a:lnTo>
                      <a:pt x="297" y="453"/>
                    </a:lnTo>
                    <a:lnTo>
                      <a:pt x="296" y="454"/>
                    </a:lnTo>
                    <a:lnTo>
                      <a:pt x="295" y="454"/>
                    </a:lnTo>
                    <a:lnTo>
                      <a:pt x="295" y="455"/>
                    </a:lnTo>
                    <a:lnTo>
                      <a:pt x="293" y="455"/>
                    </a:lnTo>
                    <a:lnTo>
                      <a:pt x="293" y="457"/>
                    </a:lnTo>
                    <a:lnTo>
                      <a:pt x="292" y="457"/>
                    </a:lnTo>
                    <a:lnTo>
                      <a:pt x="292" y="458"/>
                    </a:lnTo>
                    <a:lnTo>
                      <a:pt x="291" y="458"/>
                    </a:lnTo>
                    <a:lnTo>
                      <a:pt x="291" y="459"/>
                    </a:lnTo>
                    <a:lnTo>
                      <a:pt x="289" y="459"/>
                    </a:lnTo>
                    <a:lnTo>
                      <a:pt x="288" y="461"/>
                    </a:lnTo>
                    <a:lnTo>
                      <a:pt x="287" y="461"/>
                    </a:lnTo>
                    <a:lnTo>
                      <a:pt x="285" y="461"/>
                    </a:lnTo>
                    <a:lnTo>
                      <a:pt x="285" y="462"/>
                    </a:lnTo>
                    <a:lnTo>
                      <a:pt x="284" y="462"/>
                    </a:lnTo>
                    <a:lnTo>
                      <a:pt x="283" y="462"/>
                    </a:lnTo>
                    <a:lnTo>
                      <a:pt x="282" y="462"/>
                    </a:lnTo>
                    <a:lnTo>
                      <a:pt x="280" y="462"/>
                    </a:lnTo>
                    <a:lnTo>
                      <a:pt x="279" y="462"/>
                    </a:lnTo>
                    <a:lnTo>
                      <a:pt x="278" y="462"/>
                    </a:lnTo>
                    <a:lnTo>
                      <a:pt x="278" y="463"/>
                    </a:lnTo>
                    <a:lnTo>
                      <a:pt x="276" y="463"/>
                    </a:lnTo>
                    <a:lnTo>
                      <a:pt x="275" y="463"/>
                    </a:lnTo>
                    <a:lnTo>
                      <a:pt x="274" y="463"/>
                    </a:lnTo>
                    <a:lnTo>
                      <a:pt x="272" y="463"/>
                    </a:lnTo>
                    <a:lnTo>
                      <a:pt x="271" y="463"/>
                    </a:lnTo>
                    <a:lnTo>
                      <a:pt x="270" y="463"/>
                    </a:lnTo>
                    <a:lnTo>
                      <a:pt x="268" y="463"/>
                    </a:lnTo>
                    <a:lnTo>
                      <a:pt x="267" y="463"/>
                    </a:lnTo>
                    <a:lnTo>
                      <a:pt x="266" y="463"/>
                    </a:lnTo>
                    <a:lnTo>
                      <a:pt x="266" y="465"/>
                    </a:lnTo>
                    <a:lnTo>
                      <a:pt x="264" y="465"/>
                    </a:lnTo>
                    <a:lnTo>
                      <a:pt x="263" y="465"/>
                    </a:lnTo>
                    <a:lnTo>
                      <a:pt x="262" y="465"/>
                    </a:lnTo>
                    <a:lnTo>
                      <a:pt x="261" y="465"/>
                    </a:lnTo>
                    <a:lnTo>
                      <a:pt x="259" y="465"/>
                    </a:lnTo>
                    <a:lnTo>
                      <a:pt x="258" y="465"/>
                    </a:lnTo>
                    <a:lnTo>
                      <a:pt x="257" y="465"/>
                    </a:lnTo>
                    <a:lnTo>
                      <a:pt x="255" y="465"/>
                    </a:lnTo>
                    <a:lnTo>
                      <a:pt x="254" y="465"/>
                    </a:lnTo>
                    <a:lnTo>
                      <a:pt x="253" y="465"/>
                    </a:lnTo>
                    <a:lnTo>
                      <a:pt x="253" y="466"/>
                    </a:lnTo>
                    <a:lnTo>
                      <a:pt x="253" y="465"/>
                    </a:lnTo>
                    <a:lnTo>
                      <a:pt x="253" y="466"/>
                    </a:lnTo>
                    <a:lnTo>
                      <a:pt x="249" y="467"/>
                    </a:lnTo>
                    <a:lnTo>
                      <a:pt x="240" y="467"/>
                    </a:lnTo>
                    <a:lnTo>
                      <a:pt x="233" y="467"/>
                    </a:lnTo>
                    <a:lnTo>
                      <a:pt x="224" y="466"/>
                    </a:lnTo>
                    <a:lnTo>
                      <a:pt x="221" y="466"/>
                    </a:lnTo>
                    <a:lnTo>
                      <a:pt x="220" y="466"/>
                    </a:lnTo>
                    <a:lnTo>
                      <a:pt x="219" y="467"/>
                    </a:lnTo>
                    <a:lnTo>
                      <a:pt x="216" y="467"/>
                    </a:lnTo>
                    <a:lnTo>
                      <a:pt x="215" y="467"/>
                    </a:lnTo>
                    <a:lnTo>
                      <a:pt x="213" y="467"/>
                    </a:lnTo>
                    <a:lnTo>
                      <a:pt x="212" y="467"/>
                    </a:lnTo>
                    <a:lnTo>
                      <a:pt x="213" y="467"/>
                    </a:lnTo>
                    <a:lnTo>
                      <a:pt x="215" y="466"/>
                    </a:lnTo>
                    <a:lnTo>
                      <a:pt x="213" y="466"/>
                    </a:lnTo>
                    <a:lnTo>
                      <a:pt x="212" y="466"/>
                    </a:lnTo>
                    <a:lnTo>
                      <a:pt x="211" y="466"/>
                    </a:lnTo>
                    <a:lnTo>
                      <a:pt x="211" y="467"/>
                    </a:lnTo>
                    <a:lnTo>
                      <a:pt x="209" y="467"/>
                    </a:lnTo>
                    <a:lnTo>
                      <a:pt x="208" y="467"/>
                    </a:lnTo>
                    <a:lnTo>
                      <a:pt x="207" y="467"/>
                    </a:lnTo>
                    <a:lnTo>
                      <a:pt x="207" y="469"/>
                    </a:lnTo>
                    <a:lnTo>
                      <a:pt x="206" y="467"/>
                    </a:lnTo>
                    <a:lnTo>
                      <a:pt x="204" y="467"/>
                    </a:lnTo>
                    <a:lnTo>
                      <a:pt x="204" y="466"/>
                    </a:lnTo>
                    <a:lnTo>
                      <a:pt x="203" y="466"/>
                    </a:lnTo>
                    <a:lnTo>
                      <a:pt x="202" y="467"/>
                    </a:lnTo>
                    <a:lnTo>
                      <a:pt x="202" y="466"/>
                    </a:lnTo>
                    <a:lnTo>
                      <a:pt x="200" y="466"/>
                    </a:lnTo>
                    <a:lnTo>
                      <a:pt x="200" y="465"/>
                    </a:lnTo>
                    <a:lnTo>
                      <a:pt x="202" y="465"/>
                    </a:lnTo>
                    <a:lnTo>
                      <a:pt x="203" y="465"/>
                    </a:lnTo>
                    <a:lnTo>
                      <a:pt x="203" y="466"/>
                    </a:lnTo>
                    <a:lnTo>
                      <a:pt x="203" y="465"/>
                    </a:lnTo>
                    <a:lnTo>
                      <a:pt x="203" y="466"/>
                    </a:lnTo>
                    <a:lnTo>
                      <a:pt x="204" y="466"/>
                    </a:lnTo>
                    <a:lnTo>
                      <a:pt x="204" y="465"/>
                    </a:lnTo>
                    <a:lnTo>
                      <a:pt x="204" y="463"/>
                    </a:lnTo>
                    <a:lnTo>
                      <a:pt x="204" y="462"/>
                    </a:lnTo>
                    <a:lnTo>
                      <a:pt x="203" y="462"/>
                    </a:lnTo>
                    <a:lnTo>
                      <a:pt x="203" y="461"/>
                    </a:lnTo>
                    <a:lnTo>
                      <a:pt x="203" y="459"/>
                    </a:lnTo>
                    <a:lnTo>
                      <a:pt x="202" y="459"/>
                    </a:lnTo>
                    <a:lnTo>
                      <a:pt x="202" y="458"/>
                    </a:lnTo>
                    <a:lnTo>
                      <a:pt x="200" y="458"/>
                    </a:lnTo>
                    <a:lnTo>
                      <a:pt x="199" y="458"/>
                    </a:lnTo>
                    <a:lnTo>
                      <a:pt x="199" y="457"/>
                    </a:lnTo>
                    <a:lnTo>
                      <a:pt x="192" y="455"/>
                    </a:lnTo>
                    <a:lnTo>
                      <a:pt x="192" y="454"/>
                    </a:lnTo>
                    <a:lnTo>
                      <a:pt x="192" y="449"/>
                    </a:lnTo>
                    <a:lnTo>
                      <a:pt x="194" y="449"/>
                    </a:lnTo>
                    <a:lnTo>
                      <a:pt x="194" y="448"/>
                    </a:lnTo>
                    <a:lnTo>
                      <a:pt x="192" y="448"/>
                    </a:lnTo>
                    <a:lnTo>
                      <a:pt x="194" y="448"/>
                    </a:lnTo>
                    <a:lnTo>
                      <a:pt x="192" y="448"/>
                    </a:lnTo>
                    <a:lnTo>
                      <a:pt x="192" y="446"/>
                    </a:lnTo>
                    <a:lnTo>
                      <a:pt x="192" y="445"/>
                    </a:lnTo>
                    <a:lnTo>
                      <a:pt x="191" y="445"/>
                    </a:lnTo>
                    <a:lnTo>
                      <a:pt x="191" y="444"/>
                    </a:lnTo>
                    <a:lnTo>
                      <a:pt x="190" y="444"/>
                    </a:lnTo>
                    <a:lnTo>
                      <a:pt x="190" y="442"/>
                    </a:lnTo>
                    <a:lnTo>
                      <a:pt x="189" y="442"/>
                    </a:lnTo>
                    <a:lnTo>
                      <a:pt x="185" y="444"/>
                    </a:lnTo>
                    <a:lnTo>
                      <a:pt x="182" y="445"/>
                    </a:lnTo>
                    <a:lnTo>
                      <a:pt x="182" y="444"/>
                    </a:lnTo>
                    <a:lnTo>
                      <a:pt x="182" y="442"/>
                    </a:lnTo>
                    <a:lnTo>
                      <a:pt x="181" y="442"/>
                    </a:lnTo>
                    <a:lnTo>
                      <a:pt x="181" y="441"/>
                    </a:lnTo>
                    <a:lnTo>
                      <a:pt x="181" y="440"/>
                    </a:lnTo>
                    <a:lnTo>
                      <a:pt x="181" y="438"/>
                    </a:lnTo>
                    <a:lnTo>
                      <a:pt x="182" y="437"/>
                    </a:lnTo>
                    <a:lnTo>
                      <a:pt x="182" y="436"/>
                    </a:lnTo>
                    <a:lnTo>
                      <a:pt x="183" y="436"/>
                    </a:lnTo>
                    <a:lnTo>
                      <a:pt x="183" y="435"/>
                    </a:lnTo>
                    <a:lnTo>
                      <a:pt x="185" y="435"/>
                    </a:lnTo>
                    <a:lnTo>
                      <a:pt x="186" y="435"/>
                    </a:lnTo>
                    <a:lnTo>
                      <a:pt x="186" y="433"/>
                    </a:lnTo>
                    <a:lnTo>
                      <a:pt x="185" y="433"/>
                    </a:lnTo>
                    <a:lnTo>
                      <a:pt x="183" y="433"/>
                    </a:lnTo>
                    <a:lnTo>
                      <a:pt x="182" y="435"/>
                    </a:lnTo>
                    <a:lnTo>
                      <a:pt x="181" y="435"/>
                    </a:lnTo>
                    <a:lnTo>
                      <a:pt x="179" y="435"/>
                    </a:lnTo>
                    <a:lnTo>
                      <a:pt x="179" y="433"/>
                    </a:lnTo>
                    <a:lnTo>
                      <a:pt x="179" y="432"/>
                    </a:lnTo>
                    <a:lnTo>
                      <a:pt x="178" y="432"/>
                    </a:lnTo>
                    <a:lnTo>
                      <a:pt x="179" y="432"/>
                    </a:lnTo>
                    <a:lnTo>
                      <a:pt x="179" y="431"/>
                    </a:lnTo>
                    <a:lnTo>
                      <a:pt x="181" y="431"/>
                    </a:lnTo>
                    <a:lnTo>
                      <a:pt x="179" y="431"/>
                    </a:lnTo>
                    <a:lnTo>
                      <a:pt x="178" y="431"/>
                    </a:lnTo>
                    <a:lnTo>
                      <a:pt x="177" y="431"/>
                    </a:lnTo>
                    <a:lnTo>
                      <a:pt x="177" y="429"/>
                    </a:lnTo>
                    <a:lnTo>
                      <a:pt x="177" y="428"/>
                    </a:lnTo>
                    <a:lnTo>
                      <a:pt x="175" y="428"/>
                    </a:lnTo>
                    <a:lnTo>
                      <a:pt x="175" y="427"/>
                    </a:lnTo>
                    <a:lnTo>
                      <a:pt x="174" y="425"/>
                    </a:lnTo>
                    <a:lnTo>
                      <a:pt x="173" y="425"/>
                    </a:lnTo>
                    <a:lnTo>
                      <a:pt x="169" y="424"/>
                    </a:lnTo>
                    <a:lnTo>
                      <a:pt x="166" y="423"/>
                    </a:lnTo>
                    <a:lnTo>
                      <a:pt x="166" y="421"/>
                    </a:lnTo>
                    <a:lnTo>
                      <a:pt x="166" y="420"/>
                    </a:lnTo>
                    <a:lnTo>
                      <a:pt x="168" y="420"/>
                    </a:lnTo>
                    <a:lnTo>
                      <a:pt x="166" y="420"/>
                    </a:lnTo>
                    <a:lnTo>
                      <a:pt x="168" y="419"/>
                    </a:lnTo>
                    <a:lnTo>
                      <a:pt x="169" y="419"/>
                    </a:lnTo>
                    <a:lnTo>
                      <a:pt x="169" y="417"/>
                    </a:lnTo>
                    <a:lnTo>
                      <a:pt x="170" y="417"/>
                    </a:lnTo>
                    <a:lnTo>
                      <a:pt x="170" y="416"/>
                    </a:lnTo>
                    <a:lnTo>
                      <a:pt x="169" y="416"/>
                    </a:lnTo>
                    <a:lnTo>
                      <a:pt x="170" y="416"/>
                    </a:lnTo>
                    <a:lnTo>
                      <a:pt x="170" y="415"/>
                    </a:lnTo>
                    <a:lnTo>
                      <a:pt x="169" y="415"/>
                    </a:lnTo>
                    <a:lnTo>
                      <a:pt x="169" y="414"/>
                    </a:lnTo>
                    <a:lnTo>
                      <a:pt x="169" y="412"/>
                    </a:lnTo>
                    <a:lnTo>
                      <a:pt x="168" y="412"/>
                    </a:lnTo>
                    <a:lnTo>
                      <a:pt x="166" y="412"/>
                    </a:lnTo>
                    <a:lnTo>
                      <a:pt x="166" y="411"/>
                    </a:lnTo>
                    <a:lnTo>
                      <a:pt x="165" y="411"/>
                    </a:lnTo>
                    <a:lnTo>
                      <a:pt x="165" y="412"/>
                    </a:lnTo>
                    <a:lnTo>
                      <a:pt x="164" y="411"/>
                    </a:lnTo>
                    <a:lnTo>
                      <a:pt x="165" y="411"/>
                    </a:lnTo>
                    <a:lnTo>
                      <a:pt x="164" y="411"/>
                    </a:lnTo>
                    <a:lnTo>
                      <a:pt x="164" y="410"/>
                    </a:lnTo>
                    <a:lnTo>
                      <a:pt x="162" y="410"/>
                    </a:lnTo>
                    <a:lnTo>
                      <a:pt x="162" y="408"/>
                    </a:lnTo>
                    <a:lnTo>
                      <a:pt x="161" y="408"/>
                    </a:lnTo>
                    <a:lnTo>
                      <a:pt x="160" y="410"/>
                    </a:lnTo>
                    <a:lnTo>
                      <a:pt x="160" y="411"/>
                    </a:lnTo>
                    <a:lnTo>
                      <a:pt x="160" y="412"/>
                    </a:lnTo>
                    <a:lnTo>
                      <a:pt x="158" y="412"/>
                    </a:lnTo>
                    <a:lnTo>
                      <a:pt x="158" y="414"/>
                    </a:lnTo>
                    <a:lnTo>
                      <a:pt x="158" y="415"/>
                    </a:lnTo>
                    <a:lnTo>
                      <a:pt x="157" y="415"/>
                    </a:lnTo>
                    <a:lnTo>
                      <a:pt x="157" y="414"/>
                    </a:lnTo>
                    <a:lnTo>
                      <a:pt x="157" y="412"/>
                    </a:lnTo>
                    <a:lnTo>
                      <a:pt x="158" y="412"/>
                    </a:lnTo>
                    <a:lnTo>
                      <a:pt x="157" y="412"/>
                    </a:lnTo>
                    <a:lnTo>
                      <a:pt x="157" y="411"/>
                    </a:lnTo>
                    <a:lnTo>
                      <a:pt x="157" y="410"/>
                    </a:lnTo>
                    <a:lnTo>
                      <a:pt x="156" y="410"/>
                    </a:lnTo>
                    <a:lnTo>
                      <a:pt x="156" y="408"/>
                    </a:lnTo>
                    <a:lnTo>
                      <a:pt x="156" y="407"/>
                    </a:lnTo>
                    <a:lnTo>
                      <a:pt x="155" y="406"/>
                    </a:lnTo>
                    <a:lnTo>
                      <a:pt x="155" y="404"/>
                    </a:lnTo>
                    <a:lnTo>
                      <a:pt x="153" y="404"/>
                    </a:lnTo>
                    <a:lnTo>
                      <a:pt x="152" y="404"/>
                    </a:lnTo>
                    <a:lnTo>
                      <a:pt x="151" y="404"/>
                    </a:lnTo>
                    <a:lnTo>
                      <a:pt x="149" y="404"/>
                    </a:lnTo>
                    <a:lnTo>
                      <a:pt x="149" y="403"/>
                    </a:lnTo>
                    <a:lnTo>
                      <a:pt x="148" y="403"/>
                    </a:lnTo>
                    <a:lnTo>
                      <a:pt x="148" y="402"/>
                    </a:lnTo>
                    <a:lnTo>
                      <a:pt x="148" y="400"/>
                    </a:lnTo>
                    <a:lnTo>
                      <a:pt x="148" y="399"/>
                    </a:lnTo>
                    <a:lnTo>
                      <a:pt x="148" y="398"/>
                    </a:lnTo>
                    <a:lnTo>
                      <a:pt x="149" y="398"/>
                    </a:lnTo>
                    <a:lnTo>
                      <a:pt x="149" y="397"/>
                    </a:lnTo>
                    <a:lnTo>
                      <a:pt x="149" y="395"/>
                    </a:lnTo>
                    <a:lnTo>
                      <a:pt x="148" y="395"/>
                    </a:lnTo>
                    <a:lnTo>
                      <a:pt x="148" y="394"/>
                    </a:lnTo>
                    <a:lnTo>
                      <a:pt x="147" y="394"/>
                    </a:lnTo>
                    <a:lnTo>
                      <a:pt x="145" y="394"/>
                    </a:lnTo>
                    <a:lnTo>
                      <a:pt x="144" y="394"/>
                    </a:lnTo>
                    <a:lnTo>
                      <a:pt x="144" y="393"/>
                    </a:lnTo>
                    <a:lnTo>
                      <a:pt x="143" y="393"/>
                    </a:lnTo>
                    <a:lnTo>
                      <a:pt x="143" y="391"/>
                    </a:lnTo>
                    <a:lnTo>
                      <a:pt x="141" y="391"/>
                    </a:lnTo>
                    <a:lnTo>
                      <a:pt x="140" y="391"/>
                    </a:lnTo>
                    <a:lnTo>
                      <a:pt x="139" y="391"/>
                    </a:lnTo>
                    <a:lnTo>
                      <a:pt x="139" y="390"/>
                    </a:lnTo>
                    <a:lnTo>
                      <a:pt x="137" y="390"/>
                    </a:lnTo>
                    <a:lnTo>
                      <a:pt x="136" y="390"/>
                    </a:lnTo>
                    <a:lnTo>
                      <a:pt x="137" y="390"/>
                    </a:lnTo>
                    <a:lnTo>
                      <a:pt x="137" y="391"/>
                    </a:lnTo>
                    <a:lnTo>
                      <a:pt x="137" y="393"/>
                    </a:lnTo>
                    <a:lnTo>
                      <a:pt x="136" y="393"/>
                    </a:lnTo>
                    <a:lnTo>
                      <a:pt x="136" y="394"/>
                    </a:lnTo>
                    <a:lnTo>
                      <a:pt x="137" y="394"/>
                    </a:lnTo>
                    <a:lnTo>
                      <a:pt x="137" y="395"/>
                    </a:lnTo>
                    <a:lnTo>
                      <a:pt x="136" y="395"/>
                    </a:lnTo>
                    <a:lnTo>
                      <a:pt x="135" y="397"/>
                    </a:lnTo>
                    <a:lnTo>
                      <a:pt x="135" y="395"/>
                    </a:lnTo>
                    <a:lnTo>
                      <a:pt x="135" y="394"/>
                    </a:lnTo>
                    <a:lnTo>
                      <a:pt x="135" y="393"/>
                    </a:lnTo>
                    <a:lnTo>
                      <a:pt x="135" y="391"/>
                    </a:lnTo>
                    <a:lnTo>
                      <a:pt x="135" y="390"/>
                    </a:lnTo>
                    <a:lnTo>
                      <a:pt x="134" y="390"/>
                    </a:lnTo>
                    <a:lnTo>
                      <a:pt x="134" y="391"/>
                    </a:lnTo>
                    <a:lnTo>
                      <a:pt x="134" y="390"/>
                    </a:lnTo>
                    <a:lnTo>
                      <a:pt x="132" y="390"/>
                    </a:lnTo>
                    <a:lnTo>
                      <a:pt x="128" y="389"/>
                    </a:lnTo>
                    <a:lnTo>
                      <a:pt x="126" y="389"/>
                    </a:lnTo>
                    <a:lnTo>
                      <a:pt x="126" y="387"/>
                    </a:lnTo>
                    <a:lnTo>
                      <a:pt x="124" y="387"/>
                    </a:lnTo>
                    <a:lnTo>
                      <a:pt x="123" y="387"/>
                    </a:lnTo>
                    <a:lnTo>
                      <a:pt x="122" y="387"/>
                    </a:lnTo>
                    <a:lnTo>
                      <a:pt x="122" y="389"/>
                    </a:lnTo>
                    <a:lnTo>
                      <a:pt x="120" y="389"/>
                    </a:lnTo>
                    <a:lnTo>
                      <a:pt x="120" y="390"/>
                    </a:lnTo>
                    <a:lnTo>
                      <a:pt x="119" y="390"/>
                    </a:lnTo>
                    <a:lnTo>
                      <a:pt x="119" y="391"/>
                    </a:lnTo>
                    <a:lnTo>
                      <a:pt x="120" y="391"/>
                    </a:lnTo>
                    <a:lnTo>
                      <a:pt x="120" y="393"/>
                    </a:lnTo>
                    <a:lnTo>
                      <a:pt x="119" y="393"/>
                    </a:lnTo>
                    <a:lnTo>
                      <a:pt x="120" y="394"/>
                    </a:lnTo>
                    <a:lnTo>
                      <a:pt x="119" y="394"/>
                    </a:lnTo>
                    <a:lnTo>
                      <a:pt x="118" y="395"/>
                    </a:lnTo>
                    <a:lnTo>
                      <a:pt x="118" y="397"/>
                    </a:lnTo>
                    <a:lnTo>
                      <a:pt x="117" y="397"/>
                    </a:lnTo>
                    <a:lnTo>
                      <a:pt x="115" y="397"/>
                    </a:lnTo>
                    <a:lnTo>
                      <a:pt x="115" y="398"/>
                    </a:lnTo>
                    <a:lnTo>
                      <a:pt x="114" y="398"/>
                    </a:lnTo>
                    <a:lnTo>
                      <a:pt x="113" y="398"/>
                    </a:lnTo>
                    <a:lnTo>
                      <a:pt x="111" y="398"/>
                    </a:lnTo>
                    <a:lnTo>
                      <a:pt x="111" y="399"/>
                    </a:lnTo>
                    <a:lnTo>
                      <a:pt x="110" y="399"/>
                    </a:lnTo>
                    <a:lnTo>
                      <a:pt x="109" y="399"/>
                    </a:lnTo>
                    <a:lnTo>
                      <a:pt x="107" y="399"/>
                    </a:lnTo>
                    <a:lnTo>
                      <a:pt x="107" y="400"/>
                    </a:lnTo>
                    <a:lnTo>
                      <a:pt x="106" y="400"/>
                    </a:lnTo>
                    <a:lnTo>
                      <a:pt x="105" y="400"/>
                    </a:lnTo>
                    <a:lnTo>
                      <a:pt x="105" y="402"/>
                    </a:lnTo>
                    <a:lnTo>
                      <a:pt x="103" y="402"/>
                    </a:lnTo>
                    <a:lnTo>
                      <a:pt x="102" y="402"/>
                    </a:lnTo>
                    <a:lnTo>
                      <a:pt x="101" y="402"/>
                    </a:lnTo>
                    <a:lnTo>
                      <a:pt x="101" y="400"/>
                    </a:lnTo>
                    <a:lnTo>
                      <a:pt x="98" y="402"/>
                    </a:lnTo>
                    <a:lnTo>
                      <a:pt x="97" y="402"/>
                    </a:lnTo>
                    <a:lnTo>
                      <a:pt x="96" y="402"/>
                    </a:lnTo>
                    <a:lnTo>
                      <a:pt x="94" y="402"/>
                    </a:lnTo>
                    <a:lnTo>
                      <a:pt x="93" y="402"/>
                    </a:lnTo>
                    <a:lnTo>
                      <a:pt x="90" y="403"/>
                    </a:lnTo>
                    <a:lnTo>
                      <a:pt x="89" y="403"/>
                    </a:lnTo>
                    <a:lnTo>
                      <a:pt x="88" y="403"/>
                    </a:lnTo>
                    <a:lnTo>
                      <a:pt x="86" y="403"/>
                    </a:lnTo>
                    <a:lnTo>
                      <a:pt x="88" y="402"/>
                    </a:lnTo>
                    <a:lnTo>
                      <a:pt x="88" y="400"/>
                    </a:lnTo>
                    <a:lnTo>
                      <a:pt x="88" y="399"/>
                    </a:lnTo>
                    <a:lnTo>
                      <a:pt x="88" y="398"/>
                    </a:lnTo>
                    <a:lnTo>
                      <a:pt x="89" y="397"/>
                    </a:lnTo>
                    <a:lnTo>
                      <a:pt x="89" y="395"/>
                    </a:lnTo>
                    <a:lnTo>
                      <a:pt x="89" y="394"/>
                    </a:lnTo>
                    <a:lnTo>
                      <a:pt x="89" y="393"/>
                    </a:lnTo>
                    <a:lnTo>
                      <a:pt x="89" y="391"/>
                    </a:lnTo>
                    <a:lnTo>
                      <a:pt x="88" y="391"/>
                    </a:lnTo>
                    <a:lnTo>
                      <a:pt x="86" y="391"/>
                    </a:lnTo>
                    <a:lnTo>
                      <a:pt x="85" y="391"/>
                    </a:lnTo>
                    <a:lnTo>
                      <a:pt x="84" y="391"/>
                    </a:lnTo>
                    <a:lnTo>
                      <a:pt x="84" y="390"/>
                    </a:lnTo>
                    <a:lnTo>
                      <a:pt x="83" y="390"/>
                    </a:lnTo>
                    <a:lnTo>
                      <a:pt x="81" y="390"/>
                    </a:lnTo>
                    <a:lnTo>
                      <a:pt x="81" y="389"/>
                    </a:lnTo>
                    <a:lnTo>
                      <a:pt x="83" y="387"/>
                    </a:lnTo>
                    <a:lnTo>
                      <a:pt x="83" y="386"/>
                    </a:lnTo>
                    <a:lnTo>
                      <a:pt x="83" y="385"/>
                    </a:lnTo>
                    <a:lnTo>
                      <a:pt x="84" y="383"/>
                    </a:lnTo>
                    <a:lnTo>
                      <a:pt x="84" y="382"/>
                    </a:lnTo>
                    <a:lnTo>
                      <a:pt x="85" y="382"/>
                    </a:lnTo>
                    <a:lnTo>
                      <a:pt x="85" y="381"/>
                    </a:lnTo>
                    <a:lnTo>
                      <a:pt x="86" y="381"/>
                    </a:lnTo>
                    <a:lnTo>
                      <a:pt x="88" y="381"/>
                    </a:lnTo>
                    <a:lnTo>
                      <a:pt x="88" y="380"/>
                    </a:lnTo>
                    <a:lnTo>
                      <a:pt x="86" y="380"/>
                    </a:lnTo>
                    <a:lnTo>
                      <a:pt x="86" y="378"/>
                    </a:lnTo>
                    <a:lnTo>
                      <a:pt x="85" y="378"/>
                    </a:lnTo>
                    <a:lnTo>
                      <a:pt x="84" y="377"/>
                    </a:lnTo>
                    <a:lnTo>
                      <a:pt x="83" y="377"/>
                    </a:lnTo>
                    <a:lnTo>
                      <a:pt x="83" y="376"/>
                    </a:lnTo>
                    <a:lnTo>
                      <a:pt x="83" y="374"/>
                    </a:lnTo>
                    <a:lnTo>
                      <a:pt x="84" y="374"/>
                    </a:lnTo>
                    <a:lnTo>
                      <a:pt x="84" y="373"/>
                    </a:lnTo>
                    <a:lnTo>
                      <a:pt x="84" y="372"/>
                    </a:lnTo>
                    <a:lnTo>
                      <a:pt x="83" y="372"/>
                    </a:lnTo>
                    <a:lnTo>
                      <a:pt x="83" y="370"/>
                    </a:lnTo>
                    <a:lnTo>
                      <a:pt x="81" y="370"/>
                    </a:lnTo>
                    <a:lnTo>
                      <a:pt x="80" y="370"/>
                    </a:lnTo>
                    <a:lnTo>
                      <a:pt x="79" y="369"/>
                    </a:lnTo>
                    <a:lnTo>
                      <a:pt x="77" y="369"/>
                    </a:lnTo>
                    <a:lnTo>
                      <a:pt x="76" y="369"/>
                    </a:lnTo>
                    <a:lnTo>
                      <a:pt x="75" y="369"/>
                    </a:lnTo>
                    <a:lnTo>
                      <a:pt x="73" y="369"/>
                    </a:lnTo>
                    <a:lnTo>
                      <a:pt x="72" y="369"/>
                    </a:lnTo>
                    <a:lnTo>
                      <a:pt x="71" y="369"/>
                    </a:lnTo>
                    <a:lnTo>
                      <a:pt x="71" y="368"/>
                    </a:lnTo>
                    <a:lnTo>
                      <a:pt x="69" y="368"/>
                    </a:lnTo>
                    <a:lnTo>
                      <a:pt x="68" y="366"/>
                    </a:lnTo>
                    <a:lnTo>
                      <a:pt x="68" y="365"/>
                    </a:lnTo>
                    <a:lnTo>
                      <a:pt x="68" y="364"/>
                    </a:lnTo>
                    <a:lnTo>
                      <a:pt x="67" y="364"/>
                    </a:lnTo>
                    <a:lnTo>
                      <a:pt x="68" y="364"/>
                    </a:lnTo>
                    <a:lnTo>
                      <a:pt x="67" y="364"/>
                    </a:lnTo>
                    <a:lnTo>
                      <a:pt x="67" y="363"/>
                    </a:lnTo>
                    <a:lnTo>
                      <a:pt x="67" y="361"/>
                    </a:lnTo>
                    <a:lnTo>
                      <a:pt x="67" y="360"/>
                    </a:lnTo>
                    <a:lnTo>
                      <a:pt x="65" y="360"/>
                    </a:lnTo>
                    <a:lnTo>
                      <a:pt x="65" y="359"/>
                    </a:lnTo>
                    <a:lnTo>
                      <a:pt x="64" y="359"/>
                    </a:lnTo>
                    <a:lnTo>
                      <a:pt x="63" y="357"/>
                    </a:lnTo>
                    <a:lnTo>
                      <a:pt x="60" y="356"/>
                    </a:lnTo>
                    <a:lnTo>
                      <a:pt x="60" y="355"/>
                    </a:lnTo>
                    <a:lnTo>
                      <a:pt x="60" y="356"/>
                    </a:lnTo>
                    <a:lnTo>
                      <a:pt x="60" y="355"/>
                    </a:lnTo>
                    <a:lnTo>
                      <a:pt x="59" y="355"/>
                    </a:lnTo>
                    <a:lnTo>
                      <a:pt x="58" y="355"/>
                    </a:lnTo>
                    <a:lnTo>
                      <a:pt x="56" y="353"/>
                    </a:lnTo>
                    <a:lnTo>
                      <a:pt x="55" y="353"/>
                    </a:lnTo>
                    <a:lnTo>
                      <a:pt x="54" y="352"/>
                    </a:lnTo>
                    <a:lnTo>
                      <a:pt x="51" y="351"/>
                    </a:lnTo>
                    <a:lnTo>
                      <a:pt x="50" y="351"/>
                    </a:lnTo>
                    <a:lnTo>
                      <a:pt x="48" y="351"/>
                    </a:lnTo>
                    <a:lnTo>
                      <a:pt x="48" y="349"/>
                    </a:lnTo>
                    <a:lnTo>
                      <a:pt x="47" y="349"/>
                    </a:lnTo>
                    <a:lnTo>
                      <a:pt x="47" y="351"/>
                    </a:lnTo>
                    <a:lnTo>
                      <a:pt x="47" y="349"/>
                    </a:lnTo>
                    <a:lnTo>
                      <a:pt x="47" y="351"/>
                    </a:lnTo>
                    <a:lnTo>
                      <a:pt x="48" y="351"/>
                    </a:lnTo>
                    <a:lnTo>
                      <a:pt x="47" y="351"/>
                    </a:lnTo>
                    <a:lnTo>
                      <a:pt x="46" y="352"/>
                    </a:lnTo>
                    <a:lnTo>
                      <a:pt x="45" y="352"/>
                    </a:lnTo>
                    <a:lnTo>
                      <a:pt x="43" y="352"/>
                    </a:lnTo>
                    <a:lnTo>
                      <a:pt x="42" y="352"/>
                    </a:lnTo>
                    <a:lnTo>
                      <a:pt x="41" y="352"/>
                    </a:lnTo>
                    <a:lnTo>
                      <a:pt x="39" y="352"/>
                    </a:lnTo>
                    <a:lnTo>
                      <a:pt x="38" y="352"/>
                    </a:lnTo>
                    <a:lnTo>
                      <a:pt x="38" y="353"/>
                    </a:lnTo>
                    <a:lnTo>
                      <a:pt x="35" y="355"/>
                    </a:lnTo>
                    <a:lnTo>
                      <a:pt x="34" y="355"/>
                    </a:lnTo>
                    <a:lnTo>
                      <a:pt x="33" y="355"/>
                    </a:lnTo>
                    <a:lnTo>
                      <a:pt x="31" y="355"/>
                    </a:lnTo>
                    <a:lnTo>
                      <a:pt x="31" y="353"/>
                    </a:lnTo>
                    <a:lnTo>
                      <a:pt x="30" y="353"/>
                    </a:lnTo>
                    <a:lnTo>
                      <a:pt x="29" y="353"/>
                    </a:lnTo>
                    <a:lnTo>
                      <a:pt x="28" y="353"/>
                    </a:lnTo>
                    <a:lnTo>
                      <a:pt x="26" y="353"/>
                    </a:lnTo>
                    <a:lnTo>
                      <a:pt x="26" y="352"/>
                    </a:lnTo>
                    <a:lnTo>
                      <a:pt x="25" y="352"/>
                    </a:lnTo>
                    <a:lnTo>
                      <a:pt x="24" y="352"/>
                    </a:lnTo>
                    <a:lnTo>
                      <a:pt x="22" y="352"/>
                    </a:lnTo>
                    <a:lnTo>
                      <a:pt x="22" y="351"/>
                    </a:lnTo>
                    <a:lnTo>
                      <a:pt x="21" y="351"/>
                    </a:lnTo>
                    <a:lnTo>
                      <a:pt x="20" y="351"/>
                    </a:lnTo>
                    <a:lnTo>
                      <a:pt x="18" y="351"/>
                    </a:lnTo>
                    <a:lnTo>
                      <a:pt x="18" y="349"/>
                    </a:lnTo>
                    <a:lnTo>
                      <a:pt x="17" y="349"/>
                    </a:lnTo>
                    <a:lnTo>
                      <a:pt x="17" y="351"/>
                    </a:lnTo>
                    <a:lnTo>
                      <a:pt x="17" y="349"/>
                    </a:lnTo>
                    <a:lnTo>
                      <a:pt x="17" y="351"/>
                    </a:lnTo>
                    <a:lnTo>
                      <a:pt x="17" y="349"/>
                    </a:lnTo>
                    <a:lnTo>
                      <a:pt x="16" y="349"/>
                    </a:lnTo>
                    <a:lnTo>
                      <a:pt x="17" y="349"/>
                    </a:lnTo>
                    <a:lnTo>
                      <a:pt x="16" y="349"/>
                    </a:lnTo>
                    <a:lnTo>
                      <a:pt x="16" y="348"/>
                    </a:lnTo>
                    <a:lnTo>
                      <a:pt x="14" y="348"/>
                    </a:lnTo>
                    <a:lnTo>
                      <a:pt x="13" y="347"/>
                    </a:lnTo>
                    <a:lnTo>
                      <a:pt x="13" y="345"/>
                    </a:lnTo>
                    <a:lnTo>
                      <a:pt x="12" y="345"/>
                    </a:lnTo>
                    <a:lnTo>
                      <a:pt x="12" y="344"/>
                    </a:lnTo>
                    <a:lnTo>
                      <a:pt x="11" y="344"/>
                    </a:lnTo>
                    <a:lnTo>
                      <a:pt x="11" y="343"/>
                    </a:lnTo>
                    <a:lnTo>
                      <a:pt x="9" y="343"/>
                    </a:lnTo>
                    <a:lnTo>
                      <a:pt x="9" y="342"/>
                    </a:lnTo>
                    <a:lnTo>
                      <a:pt x="9" y="340"/>
                    </a:lnTo>
                    <a:lnTo>
                      <a:pt x="8" y="340"/>
                    </a:lnTo>
                    <a:lnTo>
                      <a:pt x="7" y="340"/>
                    </a:lnTo>
                    <a:lnTo>
                      <a:pt x="5" y="340"/>
                    </a:lnTo>
                    <a:lnTo>
                      <a:pt x="4" y="340"/>
                    </a:lnTo>
                    <a:lnTo>
                      <a:pt x="4" y="339"/>
                    </a:lnTo>
                    <a:lnTo>
                      <a:pt x="3" y="339"/>
                    </a:lnTo>
                    <a:lnTo>
                      <a:pt x="3" y="338"/>
                    </a:lnTo>
                    <a:lnTo>
                      <a:pt x="1" y="338"/>
                    </a:lnTo>
                    <a:lnTo>
                      <a:pt x="1" y="336"/>
                    </a:lnTo>
                    <a:lnTo>
                      <a:pt x="1" y="335"/>
                    </a:lnTo>
                    <a:lnTo>
                      <a:pt x="0" y="335"/>
                    </a:lnTo>
                    <a:lnTo>
                      <a:pt x="0" y="334"/>
                    </a:lnTo>
                    <a:lnTo>
                      <a:pt x="0" y="332"/>
                    </a:lnTo>
                    <a:lnTo>
                      <a:pt x="0" y="331"/>
                    </a:lnTo>
                    <a:lnTo>
                      <a:pt x="0" y="330"/>
                    </a:lnTo>
                    <a:lnTo>
                      <a:pt x="1" y="330"/>
                    </a:lnTo>
                    <a:lnTo>
                      <a:pt x="1" y="328"/>
                    </a:lnTo>
                    <a:lnTo>
                      <a:pt x="1" y="327"/>
                    </a:lnTo>
                    <a:lnTo>
                      <a:pt x="1" y="326"/>
                    </a:lnTo>
                    <a:lnTo>
                      <a:pt x="3" y="326"/>
                    </a:lnTo>
                    <a:lnTo>
                      <a:pt x="4" y="326"/>
                    </a:lnTo>
                    <a:lnTo>
                      <a:pt x="4" y="325"/>
                    </a:lnTo>
                    <a:lnTo>
                      <a:pt x="4" y="323"/>
                    </a:lnTo>
                    <a:lnTo>
                      <a:pt x="7" y="317"/>
                    </a:lnTo>
                    <a:lnTo>
                      <a:pt x="9" y="313"/>
                    </a:lnTo>
                    <a:lnTo>
                      <a:pt x="9" y="311"/>
                    </a:lnTo>
                    <a:lnTo>
                      <a:pt x="9" y="310"/>
                    </a:lnTo>
                    <a:lnTo>
                      <a:pt x="11" y="308"/>
                    </a:lnTo>
                    <a:lnTo>
                      <a:pt x="11" y="306"/>
                    </a:lnTo>
                    <a:lnTo>
                      <a:pt x="11" y="305"/>
                    </a:lnTo>
                    <a:lnTo>
                      <a:pt x="12" y="304"/>
                    </a:lnTo>
                    <a:lnTo>
                      <a:pt x="12" y="302"/>
                    </a:lnTo>
                    <a:lnTo>
                      <a:pt x="12" y="300"/>
                    </a:lnTo>
                    <a:lnTo>
                      <a:pt x="13" y="300"/>
                    </a:lnTo>
                    <a:lnTo>
                      <a:pt x="14" y="298"/>
                    </a:lnTo>
                    <a:lnTo>
                      <a:pt x="14" y="297"/>
                    </a:lnTo>
                    <a:lnTo>
                      <a:pt x="16" y="297"/>
                    </a:lnTo>
                    <a:lnTo>
                      <a:pt x="14" y="297"/>
                    </a:lnTo>
                    <a:lnTo>
                      <a:pt x="16" y="297"/>
                    </a:lnTo>
                    <a:lnTo>
                      <a:pt x="18" y="292"/>
                    </a:lnTo>
                    <a:lnTo>
                      <a:pt x="20" y="291"/>
                    </a:lnTo>
                    <a:lnTo>
                      <a:pt x="22" y="289"/>
                    </a:lnTo>
                    <a:lnTo>
                      <a:pt x="22" y="288"/>
                    </a:lnTo>
                    <a:lnTo>
                      <a:pt x="21" y="288"/>
                    </a:lnTo>
                    <a:lnTo>
                      <a:pt x="22" y="288"/>
                    </a:lnTo>
                    <a:lnTo>
                      <a:pt x="22" y="287"/>
                    </a:lnTo>
                    <a:lnTo>
                      <a:pt x="21" y="287"/>
                    </a:lnTo>
                    <a:lnTo>
                      <a:pt x="22" y="287"/>
                    </a:lnTo>
                    <a:lnTo>
                      <a:pt x="22" y="285"/>
                    </a:lnTo>
                    <a:lnTo>
                      <a:pt x="24" y="285"/>
                    </a:lnTo>
                    <a:lnTo>
                      <a:pt x="24" y="284"/>
                    </a:lnTo>
                    <a:lnTo>
                      <a:pt x="25" y="284"/>
                    </a:lnTo>
                    <a:lnTo>
                      <a:pt x="26" y="284"/>
                    </a:lnTo>
                    <a:lnTo>
                      <a:pt x="28" y="284"/>
                    </a:lnTo>
                    <a:lnTo>
                      <a:pt x="29" y="284"/>
                    </a:lnTo>
                    <a:lnTo>
                      <a:pt x="29" y="283"/>
                    </a:lnTo>
                    <a:lnTo>
                      <a:pt x="29" y="281"/>
                    </a:lnTo>
                    <a:lnTo>
                      <a:pt x="28" y="281"/>
                    </a:lnTo>
                    <a:lnTo>
                      <a:pt x="26" y="281"/>
                    </a:lnTo>
                    <a:lnTo>
                      <a:pt x="26" y="280"/>
                    </a:lnTo>
                    <a:lnTo>
                      <a:pt x="26" y="279"/>
                    </a:lnTo>
                    <a:lnTo>
                      <a:pt x="28" y="279"/>
                    </a:lnTo>
                    <a:lnTo>
                      <a:pt x="26" y="279"/>
                    </a:lnTo>
                    <a:lnTo>
                      <a:pt x="26" y="277"/>
                    </a:lnTo>
                    <a:lnTo>
                      <a:pt x="28" y="277"/>
                    </a:lnTo>
                    <a:lnTo>
                      <a:pt x="28" y="276"/>
                    </a:lnTo>
                    <a:lnTo>
                      <a:pt x="26" y="276"/>
                    </a:lnTo>
                    <a:lnTo>
                      <a:pt x="26" y="275"/>
                    </a:lnTo>
                    <a:lnTo>
                      <a:pt x="28" y="275"/>
                    </a:lnTo>
                    <a:lnTo>
                      <a:pt x="29" y="274"/>
                    </a:lnTo>
                    <a:lnTo>
                      <a:pt x="28" y="274"/>
                    </a:lnTo>
                    <a:lnTo>
                      <a:pt x="29" y="274"/>
                    </a:lnTo>
                    <a:lnTo>
                      <a:pt x="30" y="274"/>
                    </a:lnTo>
                    <a:lnTo>
                      <a:pt x="30" y="272"/>
                    </a:lnTo>
                    <a:lnTo>
                      <a:pt x="29" y="272"/>
                    </a:lnTo>
                    <a:lnTo>
                      <a:pt x="30" y="272"/>
                    </a:lnTo>
                    <a:lnTo>
                      <a:pt x="29" y="272"/>
                    </a:lnTo>
                    <a:lnTo>
                      <a:pt x="30" y="272"/>
                    </a:lnTo>
                    <a:lnTo>
                      <a:pt x="30" y="271"/>
                    </a:lnTo>
                    <a:lnTo>
                      <a:pt x="31" y="271"/>
                    </a:lnTo>
                    <a:lnTo>
                      <a:pt x="33" y="271"/>
                    </a:lnTo>
                    <a:lnTo>
                      <a:pt x="31" y="271"/>
                    </a:lnTo>
                    <a:lnTo>
                      <a:pt x="31" y="270"/>
                    </a:lnTo>
                    <a:lnTo>
                      <a:pt x="33" y="270"/>
                    </a:lnTo>
                    <a:lnTo>
                      <a:pt x="34" y="270"/>
                    </a:lnTo>
                    <a:lnTo>
                      <a:pt x="34" y="268"/>
                    </a:lnTo>
                    <a:lnTo>
                      <a:pt x="35" y="268"/>
                    </a:lnTo>
                    <a:lnTo>
                      <a:pt x="34" y="267"/>
                    </a:lnTo>
                    <a:lnTo>
                      <a:pt x="35" y="267"/>
                    </a:lnTo>
                    <a:lnTo>
                      <a:pt x="35" y="266"/>
                    </a:lnTo>
                    <a:lnTo>
                      <a:pt x="37" y="266"/>
                    </a:lnTo>
                    <a:lnTo>
                      <a:pt x="37" y="267"/>
                    </a:lnTo>
                    <a:lnTo>
                      <a:pt x="38" y="266"/>
                    </a:lnTo>
                    <a:lnTo>
                      <a:pt x="37" y="266"/>
                    </a:lnTo>
                    <a:lnTo>
                      <a:pt x="38" y="266"/>
                    </a:lnTo>
                    <a:lnTo>
                      <a:pt x="38" y="264"/>
                    </a:lnTo>
                    <a:lnTo>
                      <a:pt x="38" y="263"/>
                    </a:lnTo>
                    <a:lnTo>
                      <a:pt x="38" y="262"/>
                    </a:lnTo>
                    <a:lnTo>
                      <a:pt x="37" y="262"/>
                    </a:lnTo>
                    <a:lnTo>
                      <a:pt x="37" y="260"/>
                    </a:lnTo>
                    <a:lnTo>
                      <a:pt x="38" y="260"/>
                    </a:lnTo>
                    <a:lnTo>
                      <a:pt x="39" y="260"/>
                    </a:lnTo>
                    <a:lnTo>
                      <a:pt x="39" y="259"/>
                    </a:lnTo>
                    <a:lnTo>
                      <a:pt x="39" y="258"/>
                    </a:lnTo>
                    <a:lnTo>
                      <a:pt x="41" y="258"/>
                    </a:lnTo>
                    <a:lnTo>
                      <a:pt x="42" y="258"/>
                    </a:lnTo>
                    <a:lnTo>
                      <a:pt x="42" y="256"/>
                    </a:lnTo>
                    <a:lnTo>
                      <a:pt x="42" y="255"/>
                    </a:lnTo>
                    <a:lnTo>
                      <a:pt x="43" y="255"/>
                    </a:lnTo>
                    <a:lnTo>
                      <a:pt x="42" y="255"/>
                    </a:lnTo>
                    <a:lnTo>
                      <a:pt x="43" y="255"/>
                    </a:lnTo>
                    <a:lnTo>
                      <a:pt x="43" y="254"/>
                    </a:lnTo>
                    <a:lnTo>
                      <a:pt x="42" y="254"/>
                    </a:lnTo>
                    <a:lnTo>
                      <a:pt x="41" y="253"/>
                    </a:lnTo>
                    <a:lnTo>
                      <a:pt x="41" y="251"/>
                    </a:lnTo>
                    <a:lnTo>
                      <a:pt x="41" y="250"/>
                    </a:lnTo>
                    <a:lnTo>
                      <a:pt x="39" y="250"/>
                    </a:lnTo>
                    <a:lnTo>
                      <a:pt x="39" y="249"/>
                    </a:lnTo>
                    <a:lnTo>
                      <a:pt x="38" y="249"/>
                    </a:lnTo>
                    <a:lnTo>
                      <a:pt x="38" y="247"/>
                    </a:lnTo>
                    <a:lnTo>
                      <a:pt x="37" y="247"/>
                    </a:lnTo>
                    <a:lnTo>
                      <a:pt x="37" y="246"/>
                    </a:lnTo>
                    <a:lnTo>
                      <a:pt x="35" y="24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28" name="Freeform 56">
                <a:extLst>
                  <a:ext uri="{FF2B5EF4-FFF2-40B4-BE49-F238E27FC236}">
                    <a16:creationId xmlns:a16="http://schemas.microsoft.com/office/drawing/2014/main" id="{A4EC65AA-2AC6-5C42-80A3-4211463685AD}"/>
                  </a:ext>
                </a:extLst>
              </p:cNvPr>
              <p:cNvSpPr>
                <a:spLocks/>
              </p:cNvSpPr>
              <p:nvPr/>
            </p:nvSpPr>
            <p:spPr bwMode="auto">
              <a:xfrm>
                <a:off x="2781" y="2153"/>
                <a:ext cx="588" cy="486"/>
              </a:xfrm>
              <a:custGeom>
                <a:avLst/>
                <a:gdLst>
                  <a:gd name="T0" fmla="*/ 475 w 588"/>
                  <a:gd name="T1" fmla="*/ 421 h 486"/>
                  <a:gd name="T2" fmla="*/ 460 w 588"/>
                  <a:gd name="T3" fmla="*/ 439 h 486"/>
                  <a:gd name="T4" fmla="*/ 437 w 588"/>
                  <a:gd name="T5" fmla="*/ 448 h 486"/>
                  <a:gd name="T6" fmla="*/ 411 w 588"/>
                  <a:gd name="T7" fmla="*/ 457 h 486"/>
                  <a:gd name="T8" fmla="*/ 392 w 588"/>
                  <a:gd name="T9" fmla="*/ 476 h 486"/>
                  <a:gd name="T10" fmla="*/ 368 w 588"/>
                  <a:gd name="T11" fmla="*/ 479 h 486"/>
                  <a:gd name="T12" fmla="*/ 351 w 588"/>
                  <a:gd name="T13" fmla="*/ 485 h 486"/>
                  <a:gd name="T14" fmla="*/ 344 w 588"/>
                  <a:gd name="T15" fmla="*/ 470 h 486"/>
                  <a:gd name="T16" fmla="*/ 322 w 588"/>
                  <a:gd name="T17" fmla="*/ 461 h 486"/>
                  <a:gd name="T18" fmla="*/ 295 w 588"/>
                  <a:gd name="T19" fmla="*/ 435 h 486"/>
                  <a:gd name="T20" fmla="*/ 263 w 588"/>
                  <a:gd name="T21" fmla="*/ 421 h 486"/>
                  <a:gd name="T22" fmla="*/ 234 w 588"/>
                  <a:gd name="T23" fmla="*/ 411 h 486"/>
                  <a:gd name="T24" fmla="*/ 190 w 588"/>
                  <a:gd name="T25" fmla="*/ 400 h 486"/>
                  <a:gd name="T26" fmla="*/ 13 w 588"/>
                  <a:gd name="T27" fmla="*/ 367 h 486"/>
                  <a:gd name="T28" fmla="*/ 17 w 588"/>
                  <a:gd name="T29" fmla="*/ 355 h 486"/>
                  <a:gd name="T30" fmla="*/ 43 w 588"/>
                  <a:gd name="T31" fmla="*/ 363 h 486"/>
                  <a:gd name="T32" fmla="*/ 62 w 588"/>
                  <a:gd name="T33" fmla="*/ 360 h 486"/>
                  <a:gd name="T34" fmla="*/ 77 w 588"/>
                  <a:gd name="T35" fmla="*/ 352 h 486"/>
                  <a:gd name="T36" fmla="*/ 98 w 588"/>
                  <a:gd name="T37" fmla="*/ 358 h 486"/>
                  <a:gd name="T38" fmla="*/ 114 w 588"/>
                  <a:gd name="T39" fmla="*/ 358 h 486"/>
                  <a:gd name="T40" fmla="*/ 131 w 588"/>
                  <a:gd name="T41" fmla="*/ 350 h 486"/>
                  <a:gd name="T42" fmla="*/ 124 w 588"/>
                  <a:gd name="T43" fmla="*/ 330 h 486"/>
                  <a:gd name="T44" fmla="*/ 121 w 588"/>
                  <a:gd name="T45" fmla="*/ 309 h 486"/>
                  <a:gd name="T46" fmla="*/ 111 w 588"/>
                  <a:gd name="T47" fmla="*/ 296 h 486"/>
                  <a:gd name="T48" fmla="*/ 117 w 588"/>
                  <a:gd name="T49" fmla="*/ 274 h 486"/>
                  <a:gd name="T50" fmla="*/ 145 w 588"/>
                  <a:gd name="T51" fmla="*/ 275 h 486"/>
                  <a:gd name="T52" fmla="*/ 172 w 588"/>
                  <a:gd name="T53" fmla="*/ 245 h 486"/>
                  <a:gd name="T54" fmla="*/ 182 w 588"/>
                  <a:gd name="T55" fmla="*/ 220 h 486"/>
                  <a:gd name="T56" fmla="*/ 186 w 588"/>
                  <a:gd name="T57" fmla="*/ 206 h 486"/>
                  <a:gd name="T58" fmla="*/ 182 w 588"/>
                  <a:gd name="T59" fmla="*/ 181 h 486"/>
                  <a:gd name="T60" fmla="*/ 185 w 588"/>
                  <a:gd name="T61" fmla="*/ 168 h 486"/>
                  <a:gd name="T62" fmla="*/ 191 w 588"/>
                  <a:gd name="T63" fmla="*/ 153 h 486"/>
                  <a:gd name="T64" fmla="*/ 177 w 588"/>
                  <a:gd name="T65" fmla="*/ 138 h 486"/>
                  <a:gd name="T66" fmla="*/ 189 w 588"/>
                  <a:gd name="T67" fmla="*/ 119 h 486"/>
                  <a:gd name="T68" fmla="*/ 211 w 588"/>
                  <a:gd name="T69" fmla="*/ 122 h 486"/>
                  <a:gd name="T70" fmla="*/ 203 w 588"/>
                  <a:gd name="T71" fmla="*/ 109 h 486"/>
                  <a:gd name="T72" fmla="*/ 210 w 588"/>
                  <a:gd name="T73" fmla="*/ 80 h 486"/>
                  <a:gd name="T74" fmla="*/ 194 w 588"/>
                  <a:gd name="T75" fmla="*/ 53 h 486"/>
                  <a:gd name="T76" fmla="*/ 210 w 588"/>
                  <a:gd name="T77" fmla="*/ 28 h 486"/>
                  <a:gd name="T78" fmla="*/ 228 w 588"/>
                  <a:gd name="T79" fmla="*/ 13 h 486"/>
                  <a:gd name="T80" fmla="*/ 253 w 588"/>
                  <a:gd name="T81" fmla="*/ 23 h 486"/>
                  <a:gd name="T82" fmla="*/ 280 w 588"/>
                  <a:gd name="T83" fmla="*/ 16 h 486"/>
                  <a:gd name="T84" fmla="*/ 304 w 588"/>
                  <a:gd name="T85" fmla="*/ 0 h 486"/>
                  <a:gd name="T86" fmla="*/ 327 w 588"/>
                  <a:gd name="T87" fmla="*/ 13 h 486"/>
                  <a:gd name="T88" fmla="*/ 374 w 588"/>
                  <a:gd name="T89" fmla="*/ 40 h 486"/>
                  <a:gd name="T90" fmla="*/ 403 w 588"/>
                  <a:gd name="T91" fmla="*/ 68 h 486"/>
                  <a:gd name="T92" fmla="*/ 428 w 588"/>
                  <a:gd name="T93" fmla="*/ 92 h 486"/>
                  <a:gd name="T94" fmla="*/ 443 w 588"/>
                  <a:gd name="T95" fmla="*/ 105 h 486"/>
                  <a:gd name="T96" fmla="*/ 440 w 588"/>
                  <a:gd name="T97" fmla="*/ 123 h 486"/>
                  <a:gd name="T98" fmla="*/ 444 w 588"/>
                  <a:gd name="T99" fmla="*/ 146 h 486"/>
                  <a:gd name="T100" fmla="*/ 444 w 588"/>
                  <a:gd name="T101" fmla="*/ 169 h 486"/>
                  <a:gd name="T102" fmla="*/ 481 w 588"/>
                  <a:gd name="T103" fmla="*/ 177 h 486"/>
                  <a:gd name="T104" fmla="*/ 501 w 588"/>
                  <a:gd name="T105" fmla="*/ 184 h 486"/>
                  <a:gd name="T106" fmla="*/ 522 w 588"/>
                  <a:gd name="T107" fmla="*/ 203 h 486"/>
                  <a:gd name="T108" fmla="*/ 515 w 588"/>
                  <a:gd name="T109" fmla="*/ 228 h 486"/>
                  <a:gd name="T110" fmla="*/ 511 w 588"/>
                  <a:gd name="T111" fmla="*/ 252 h 486"/>
                  <a:gd name="T112" fmla="*/ 533 w 588"/>
                  <a:gd name="T113" fmla="*/ 254 h 486"/>
                  <a:gd name="T114" fmla="*/ 562 w 588"/>
                  <a:gd name="T115" fmla="*/ 263 h 486"/>
                  <a:gd name="T116" fmla="*/ 579 w 588"/>
                  <a:gd name="T117" fmla="*/ 296 h 486"/>
                  <a:gd name="T118" fmla="*/ 559 w 588"/>
                  <a:gd name="T119" fmla="*/ 324 h 486"/>
                  <a:gd name="T120" fmla="*/ 545 w 588"/>
                  <a:gd name="T121" fmla="*/ 337 h 486"/>
                  <a:gd name="T122" fmla="*/ 526 w 588"/>
                  <a:gd name="T123" fmla="*/ 384 h 486"/>
                  <a:gd name="T124" fmla="*/ 507 w 588"/>
                  <a:gd name="T125" fmla="*/ 40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88" h="486">
                    <a:moveTo>
                      <a:pt x="494" y="407"/>
                    </a:moveTo>
                    <a:lnTo>
                      <a:pt x="492" y="407"/>
                    </a:lnTo>
                    <a:lnTo>
                      <a:pt x="491" y="407"/>
                    </a:lnTo>
                    <a:lnTo>
                      <a:pt x="490" y="407"/>
                    </a:lnTo>
                    <a:lnTo>
                      <a:pt x="490" y="409"/>
                    </a:lnTo>
                    <a:lnTo>
                      <a:pt x="490" y="407"/>
                    </a:lnTo>
                    <a:lnTo>
                      <a:pt x="490" y="409"/>
                    </a:lnTo>
                    <a:lnTo>
                      <a:pt x="488" y="409"/>
                    </a:lnTo>
                    <a:lnTo>
                      <a:pt x="487" y="409"/>
                    </a:lnTo>
                    <a:lnTo>
                      <a:pt x="487" y="410"/>
                    </a:lnTo>
                    <a:lnTo>
                      <a:pt x="486" y="410"/>
                    </a:lnTo>
                    <a:lnTo>
                      <a:pt x="484" y="410"/>
                    </a:lnTo>
                    <a:lnTo>
                      <a:pt x="484" y="411"/>
                    </a:lnTo>
                    <a:lnTo>
                      <a:pt x="483" y="411"/>
                    </a:lnTo>
                    <a:lnTo>
                      <a:pt x="483" y="413"/>
                    </a:lnTo>
                    <a:lnTo>
                      <a:pt x="483" y="414"/>
                    </a:lnTo>
                    <a:lnTo>
                      <a:pt x="484" y="414"/>
                    </a:lnTo>
                    <a:lnTo>
                      <a:pt x="483" y="414"/>
                    </a:lnTo>
                    <a:lnTo>
                      <a:pt x="482" y="414"/>
                    </a:lnTo>
                    <a:lnTo>
                      <a:pt x="482" y="415"/>
                    </a:lnTo>
                    <a:lnTo>
                      <a:pt x="482" y="417"/>
                    </a:lnTo>
                    <a:lnTo>
                      <a:pt x="483" y="417"/>
                    </a:lnTo>
                    <a:lnTo>
                      <a:pt x="483" y="418"/>
                    </a:lnTo>
                    <a:lnTo>
                      <a:pt x="482" y="418"/>
                    </a:lnTo>
                    <a:lnTo>
                      <a:pt x="481" y="419"/>
                    </a:lnTo>
                    <a:lnTo>
                      <a:pt x="479" y="419"/>
                    </a:lnTo>
                    <a:lnTo>
                      <a:pt x="478" y="419"/>
                    </a:lnTo>
                    <a:lnTo>
                      <a:pt x="477" y="421"/>
                    </a:lnTo>
                    <a:lnTo>
                      <a:pt x="475" y="421"/>
                    </a:lnTo>
                    <a:lnTo>
                      <a:pt x="475" y="422"/>
                    </a:lnTo>
                    <a:lnTo>
                      <a:pt x="474" y="422"/>
                    </a:lnTo>
                    <a:lnTo>
                      <a:pt x="473" y="422"/>
                    </a:lnTo>
                    <a:lnTo>
                      <a:pt x="473" y="423"/>
                    </a:lnTo>
                    <a:lnTo>
                      <a:pt x="471" y="423"/>
                    </a:lnTo>
                    <a:lnTo>
                      <a:pt x="471" y="424"/>
                    </a:lnTo>
                    <a:lnTo>
                      <a:pt x="470" y="424"/>
                    </a:lnTo>
                    <a:lnTo>
                      <a:pt x="470" y="426"/>
                    </a:lnTo>
                    <a:lnTo>
                      <a:pt x="470" y="427"/>
                    </a:lnTo>
                    <a:lnTo>
                      <a:pt x="470" y="428"/>
                    </a:lnTo>
                    <a:lnTo>
                      <a:pt x="469" y="428"/>
                    </a:lnTo>
                    <a:lnTo>
                      <a:pt x="469" y="430"/>
                    </a:lnTo>
                    <a:lnTo>
                      <a:pt x="469" y="431"/>
                    </a:lnTo>
                    <a:lnTo>
                      <a:pt x="469" y="432"/>
                    </a:lnTo>
                    <a:lnTo>
                      <a:pt x="470" y="432"/>
                    </a:lnTo>
                    <a:lnTo>
                      <a:pt x="470" y="434"/>
                    </a:lnTo>
                    <a:lnTo>
                      <a:pt x="473" y="435"/>
                    </a:lnTo>
                    <a:lnTo>
                      <a:pt x="474" y="434"/>
                    </a:lnTo>
                    <a:lnTo>
                      <a:pt x="474" y="435"/>
                    </a:lnTo>
                    <a:lnTo>
                      <a:pt x="473" y="436"/>
                    </a:lnTo>
                    <a:lnTo>
                      <a:pt x="471" y="436"/>
                    </a:lnTo>
                    <a:lnTo>
                      <a:pt x="469" y="436"/>
                    </a:lnTo>
                    <a:lnTo>
                      <a:pt x="467" y="438"/>
                    </a:lnTo>
                    <a:lnTo>
                      <a:pt x="466" y="438"/>
                    </a:lnTo>
                    <a:lnTo>
                      <a:pt x="465" y="438"/>
                    </a:lnTo>
                    <a:lnTo>
                      <a:pt x="464" y="438"/>
                    </a:lnTo>
                    <a:lnTo>
                      <a:pt x="462" y="438"/>
                    </a:lnTo>
                    <a:lnTo>
                      <a:pt x="462" y="439"/>
                    </a:lnTo>
                    <a:lnTo>
                      <a:pt x="460" y="439"/>
                    </a:lnTo>
                    <a:lnTo>
                      <a:pt x="458" y="439"/>
                    </a:lnTo>
                    <a:lnTo>
                      <a:pt x="457" y="439"/>
                    </a:lnTo>
                    <a:lnTo>
                      <a:pt x="456" y="439"/>
                    </a:lnTo>
                    <a:lnTo>
                      <a:pt x="454" y="439"/>
                    </a:lnTo>
                    <a:lnTo>
                      <a:pt x="453" y="439"/>
                    </a:lnTo>
                    <a:lnTo>
                      <a:pt x="453" y="440"/>
                    </a:lnTo>
                    <a:lnTo>
                      <a:pt x="452" y="440"/>
                    </a:lnTo>
                    <a:lnTo>
                      <a:pt x="452" y="439"/>
                    </a:lnTo>
                    <a:lnTo>
                      <a:pt x="450" y="439"/>
                    </a:lnTo>
                    <a:lnTo>
                      <a:pt x="449" y="439"/>
                    </a:lnTo>
                    <a:lnTo>
                      <a:pt x="448" y="439"/>
                    </a:lnTo>
                    <a:lnTo>
                      <a:pt x="446" y="439"/>
                    </a:lnTo>
                    <a:lnTo>
                      <a:pt x="446" y="440"/>
                    </a:lnTo>
                    <a:lnTo>
                      <a:pt x="445" y="440"/>
                    </a:lnTo>
                    <a:lnTo>
                      <a:pt x="445" y="441"/>
                    </a:lnTo>
                    <a:lnTo>
                      <a:pt x="446" y="441"/>
                    </a:lnTo>
                    <a:lnTo>
                      <a:pt x="445" y="441"/>
                    </a:lnTo>
                    <a:lnTo>
                      <a:pt x="444" y="441"/>
                    </a:lnTo>
                    <a:lnTo>
                      <a:pt x="443" y="441"/>
                    </a:lnTo>
                    <a:lnTo>
                      <a:pt x="441" y="443"/>
                    </a:lnTo>
                    <a:lnTo>
                      <a:pt x="440" y="443"/>
                    </a:lnTo>
                    <a:lnTo>
                      <a:pt x="440" y="444"/>
                    </a:lnTo>
                    <a:lnTo>
                      <a:pt x="439" y="444"/>
                    </a:lnTo>
                    <a:lnTo>
                      <a:pt x="439" y="445"/>
                    </a:lnTo>
                    <a:lnTo>
                      <a:pt x="437" y="445"/>
                    </a:lnTo>
                    <a:lnTo>
                      <a:pt x="437" y="447"/>
                    </a:lnTo>
                    <a:lnTo>
                      <a:pt x="439" y="447"/>
                    </a:lnTo>
                    <a:lnTo>
                      <a:pt x="437" y="447"/>
                    </a:lnTo>
                    <a:lnTo>
                      <a:pt x="437" y="448"/>
                    </a:lnTo>
                    <a:lnTo>
                      <a:pt x="436" y="448"/>
                    </a:lnTo>
                    <a:lnTo>
                      <a:pt x="435" y="448"/>
                    </a:lnTo>
                    <a:lnTo>
                      <a:pt x="433" y="448"/>
                    </a:lnTo>
                    <a:lnTo>
                      <a:pt x="432" y="448"/>
                    </a:lnTo>
                    <a:lnTo>
                      <a:pt x="431" y="448"/>
                    </a:lnTo>
                    <a:lnTo>
                      <a:pt x="429" y="448"/>
                    </a:lnTo>
                    <a:lnTo>
                      <a:pt x="429" y="449"/>
                    </a:lnTo>
                    <a:lnTo>
                      <a:pt x="428" y="449"/>
                    </a:lnTo>
                    <a:lnTo>
                      <a:pt x="427" y="449"/>
                    </a:lnTo>
                    <a:lnTo>
                      <a:pt x="426" y="449"/>
                    </a:lnTo>
                    <a:lnTo>
                      <a:pt x="426" y="451"/>
                    </a:lnTo>
                    <a:lnTo>
                      <a:pt x="424" y="451"/>
                    </a:lnTo>
                    <a:lnTo>
                      <a:pt x="423" y="451"/>
                    </a:lnTo>
                    <a:lnTo>
                      <a:pt x="423" y="452"/>
                    </a:lnTo>
                    <a:lnTo>
                      <a:pt x="422" y="452"/>
                    </a:lnTo>
                    <a:lnTo>
                      <a:pt x="422" y="453"/>
                    </a:lnTo>
                    <a:lnTo>
                      <a:pt x="420" y="453"/>
                    </a:lnTo>
                    <a:lnTo>
                      <a:pt x="420" y="455"/>
                    </a:lnTo>
                    <a:lnTo>
                      <a:pt x="419" y="455"/>
                    </a:lnTo>
                    <a:lnTo>
                      <a:pt x="418" y="455"/>
                    </a:lnTo>
                    <a:lnTo>
                      <a:pt x="416" y="455"/>
                    </a:lnTo>
                    <a:lnTo>
                      <a:pt x="415" y="455"/>
                    </a:lnTo>
                    <a:lnTo>
                      <a:pt x="414" y="455"/>
                    </a:lnTo>
                    <a:lnTo>
                      <a:pt x="412" y="455"/>
                    </a:lnTo>
                    <a:lnTo>
                      <a:pt x="412" y="456"/>
                    </a:lnTo>
                    <a:lnTo>
                      <a:pt x="411" y="456"/>
                    </a:lnTo>
                    <a:lnTo>
                      <a:pt x="411" y="457"/>
                    </a:lnTo>
                    <a:lnTo>
                      <a:pt x="410" y="457"/>
                    </a:lnTo>
                    <a:lnTo>
                      <a:pt x="411" y="457"/>
                    </a:lnTo>
                    <a:lnTo>
                      <a:pt x="411" y="458"/>
                    </a:lnTo>
                    <a:lnTo>
                      <a:pt x="411" y="460"/>
                    </a:lnTo>
                    <a:lnTo>
                      <a:pt x="410" y="460"/>
                    </a:lnTo>
                    <a:lnTo>
                      <a:pt x="409" y="460"/>
                    </a:lnTo>
                    <a:lnTo>
                      <a:pt x="407" y="460"/>
                    </a:lnTo>
                    <a:lnTo>
                      <a:pt x="406" y="460"/>
                    </a:lnTo>
                    <a:lnTo>
                      <a:pt x="406" y="461"/>
                    </a:lnTo>
                    <a:lnTo>
                      <a:pt x="405" y="461"/>
                    </a:lnTo>
                    <a:lnTo>
                      <a:pt x="403" y="461"/>
                    </a:lnTo>
                    <a:lnTo>
                      <a:pt x="403" y="462"/>
                    </a:lnTo>
                    <a:lnTo>
                      <a:pt x="403" y="464"/>
                    </a:lnTo>
                    <a:lnTo>
                      <a:pt x="403" y="465"/>
                    </a:lnTo>
                    <a:lnTo>
                      <a:pt x="402" y="465"/>
                    </a:lnTo>
                    <a:lnTo>
                      <a:pt x="402" y="466"/>
                    </a:lnTo>
                    <a:lnTo>
                      <a:pt x="401" y="466"/>
                    </a:lnTo>
                    <a:lnTo>
                      <a:pt x="399" y="466"/>
                    </a:lnTo>
                    <a:lnTo>
                      <a:pt x="399" y="468"/>
                    </a:lnTo>
                    <a:lnTo>
                      <a:pt x="399" y="469"/>
                    </a:lnTo>
                    <a:lnTo>
                      <a:pt x="398" y="469"/>
                    </a:lnTo>
                    <a:lnTo>
                      <a:pt x="398" y="470"/>
                    </a:lnTo>
                    <a:lnTo>
                      <a:pt x="397" y="470"/>
                    </a:lnTo>
                    <a:lnTo>
                      <a:pt x="395" y="470"/>
                    </a:lnTo>
                    <a:lnTo>
                      <a:pt x="397" y="472"/>
                    </a:lnTo>
                    <a:lnTo>
                      <a:pt x="395" y="472"/>
                    </a:lnTo>
                    <a:lnTo>
                      <a:pt x="394" y="473"/>
                    </a:lnTo>
                    <a:lnTo>
                      <a:pt x="393" y="473"/>
                    </a:lnTo>
                    <a:lnTo>
                      <a:pt x="393" y="474"/>
                    </a:lnTo>
                    <a:lnTo>
                      <a:pt x="392" y="474"/>
                    </a:lnTo>
                    <a:lnTo>
                      <a:pt x="392" y="476"/>
                    </a:lnTo>
                    <a:lnTo>
                      <a:pt x="392" y="477"/>
                    </a:lnTo>
                    <a:lnTo>
                      <a:pt x="390" y="477"/>
                    </a:lnTo>
                    <a:lnTo>
                      <a:pt x="392" y="477"/>
                    </a:lnTo>
                    <a:lnTo>
                      <a:pt x="392" y="478"/>
                    </a:lnTo>
                    <a:lnTo>
                      <a:pt x="390" y="478"/>
                    </a:lnTo>
                    <a:lnTo>
                      <a:pt x="392" y="478"/>
                    </a:lnTo>
                    <a:lnTo>
                      <a:pt x="390" y="478"/>
                    </a:lnTo>
                    <a:lnTo>
                      <a:pt x="390" y="479"/>
                    </a:lnTo>
                    <a:lnTo>
                      <a:pt x="389" y="478"/>
                    </a:lnTo>
                    <a:lnTo>
                      <a:pt x="389" y="479"/>
                    </a:lnTo>
                    <a:lnTo>
                      <a:pt x="388" y="479"/>
                    </a:lnTo>
                    <a:lnTo>
                      <a:pt x="386" y="479"/>
                    </a:lnTo>
                    <a:lnTo>
                      <a:pt x="386" y="478"/>
                    </a:lnTo>
                    <a:lnTo>
                      <a:pt x="385" y="478"/>
                    </a:lnTo>
                    <a:lnTo>
                      <a:pt x="384" y="478"/>
                    </a:lnTo>
                    <a:lnTo>
                      <a:pt x="382" y="478"/>
                    </a:lnTo>
                    <a:lnTo>
                      <a:pt x="380" y="478"/>
                    </a:lnTo>
                    <a:lnTo>
                      <a:pt x="378" y="478"/>
                    </a:lnTo>
                    <a:lnTo>
                      <a:pt x="378" y="479"/>
                    </a:lnTo>
                    <a:lnTo>
                      <a:pt x="377" y="479"/>
                    </a:lnTo>
                    <a:lnTo>
                      <a:pt x="376" y="479"/>
                    </a:lnTo>
                    <a:lnTo>
                      <a:pt x="374" y="479"/>
                    </a:lnTo>
                    <a:lnTo>
                      <a:pt x="373" y="479"/>
                    </a:lnTo>
                    <a:lnTo>
                      <a:pt x="372" y="479"/>
                    </a:lnTo>
                    <a:lnTo>
                      <a:pt x="371" y="479"/>
                    </a:lnTo>
                    <a:lnTo>
                      <a:pt x="371" y="481"/>
                    </a:lnTo>
                    <a:lnTo>
                      <a:pt x="369" y="481"/>
                    </a:lnTo>
                    <a:lnTo>
                      <a:pt x="369" y="479"/>
                    </a:lnTo>
                    <a:lnTo>
                      <a:pt x="368" y="479"/>
                    </a:lnTo>
                    <a:lnTo>
                      <a:pt x="368" y="481"/>
                    </a:lnTo>
                    <a:lnTo>
                      <a:pt x="367" y="481"/>
                    </a:lnTo>
                    <a:lnTo>
                      <a:pt x="365" y="481"/>
                    </a:lnTo>
                    <a:lnTo>
                      <a:pt x="367" y="481"/>
                    </a:lnTo>
                    <a:lnTo>
                      <a:pt x="365" y="481"/>
                    </a:lnTo>
                    <a:lnTo>
                      <a:pt x="365" y="482"/>
                    </a:lnTo>
                    <a:lnTo>
                      <a:pt x="364" y="482"/>
                    </a:lnTo>
                    <a:lnTo>
                      <a:pt x="364" y="483"/>
                    </a:lnTo>
                    <a:lnTo>
                      <a:pt x="364" y="482"/>
                    </a:lnTo>
                    <a:lnTo>
                      <a:pt x="364" y="483"/>
                    </a:lnTo>
                    <a:lnTo>
                      <a:pt x="363" y="483"/>
                    </a:lnTo>
                    <a:lnTo>
                      <a:pt x="363" y="485"/>
                    </a:lnTo>
                    <a:lnTo>
                      <a:pt x="363" y="483"/>
                    </a:lnTo>
                    <a:lnTo>
                      <a:pt x="361" y="483"/>
                    </a:lnTo>
                    <a:lnTo>
                      <a:pt x="360" y="483"/>
                    </a:lnTo>
                    <a:lnTo>
                      <a:pt x="360" y="482"/>
                    </a:lnTo>
                    <a:lnTo>
                      <a:pt x="359" y="482"/>
                    </a:lnTo>
                    <a:lnTo>
                      <a:pt x="359" y="483"/>
                    </a:lnTo>
                    <a:lnTo>
                      <a:pt x="357" y="483"/>
                    </a:lnTo>
                    <a:lnTo>
                      <a:pt x="357" y="482"/>
                    </a:lnTo>
                    <a:lnTo>
                      <a:pt x="357" y="483"/>
                    </a:lnTo>
                    <a:lnTo>
                      <a:pt x="357" y="482"/>
                    </a:lnTo>
                    <a:lnTo>
                      <a:pt x="356" y="482"/>
                    </a:lnTo>
                    <a:lnTo>
                      <a:pt x="355" y="482"/>
                    </a:lnTo>
                    <a:lnTo>
                      <a:pt x="354" y="482"/>
                    </a:lnTo>
                    <a:lnTo>
                      <a:pt x="352" y="482"/>
                    </a:lnTo>
                    <a:lnTo>
                      <a:pt x="352" y="483"/>
                    </a:lnTo>
                    <a:lnTo>
                      <a:pt x="351" y="483"/>
                    </a:lnTo>
                    <a:lnTo>
                      <a:pt x="351" y="485"/>
                    </a:lnTo>
                    <a:lnTo>
                      <a:pt x="350" y="485"/>
                    </a:lnTo>
                    <a:lnTo>
                      <a:pt x="350" y="486"/>
                    </a:lnTo>
                    <a:lnTo>
                      <a:pt x="350" y="485"/>
                    </a:lnTo>
                    <a:lnTo>
                      <a:pt x="350" y="483"/>
                    </a:lnTo>
                    <a:lnTo>
                      <a:pt x="351" y="483"/>
                    </a:lnTo>
                    <a:lnTo>
                      <a:pt x="350" y="483"/>
                    </a:lnTo>
                    <a:lnTo>
                      <a:pt x="350" y="482"/>
                    </a:lnTo>
                    <a:lnTo>
                      <a:pt x="347" y="481"/>
                    </a:lnTo>
                    <a:lnTo>
                      <a:pt x="346" y="481"/>
                    </a:lnTo>
                    <a:lnTo>
                      <a:pt x="344" y="481"/>
                    </a:lnTo>
                    <a:lnTo>
                      <a:pt x="344" y="479"/>
                    </a:lnTo>
                    <a:lnTo>
                      <a:pt x="344" y="481"/>
                    </a:lnTo>
                    <a:lnTo>
                      <a:pt x="344" y="479"/>
                    </a:lnTo>
                    <a:lnTo>
                      <a:pt x="343" y="479"/>
                    </a:lnTo>
                    <a:lnTo>
                      <a:pt x="344" y="479"/>
                    </a:lnTo>
                    <a:lnTo>
                      <a:pt x="343" y="478"/>
                    </a:lnTo>
                    <a:lnTo>
                      <a:pt x="344" y="478"/>
                    </a:lnTo>
                    <a:lnTo>
                      <a:pt x="343" y="478"/>
                    </a:lnTo>
                    <a:lnTo>
                      <a:pt x="343" y="477"/>
                    </a:lnTo>
                    <a:lnTo>
                      <a:pt x="344" y="477"/>
                    </a:lnTo>
                    <a:lnTo>
                      <a:pt x="343" y="477"/>
                    </a:lnTo>
                    <a:lnTo>
                      <a:pt x="343" y="476"/>
                    </a:lnTo>
                    <a:lnTo>
                      <a:pt x="344" y="476"/>
                    </a:lnTo>
                    <a:lnTo>
                      <a:pt x="344" y="474"/>
                    </a:lnTo>
                    <a:lnTo>
                      <a:pt x="346" y="474"/>
                    </a:lnTo>
                    <a:lnTo>
                      <a:pt x="346" y="473"/>
                    </a:lnTo>
                    <a:lnTo>
                      <a:pt x="346" y="472"/>
                    </a:lnTo>
                    <a:lnTo>
                      <a:pt x="344" y="472"/>
                    </a:lnTo>
                    <a:lnTo>
                      <a:pt x="344" y="470"/>
                    </a:lnTo>
                    <a:lnTo>
                      <a:pt x="343" y="470"/>
                    </a:lnTo>
                    <a:lnTo>
                      <a:pt x="342" y="469"/>
                    </a:lnTo>
                    <a:lnTo>
                      <a:pt x="340" y="469"/>
                    </a:lnTo>
                    <a:lnTo>
                      <a:pt x="340" y="468"/>
                    </a:lnTo>
                    <a:lnTo>
                      <a:pt x="339" y="468"/>
                    </a:lnTo>
                    <a:lnTo>
                      <a:pt x="338" y="468"/>
                    </a:lnTo>
                    <a:lnTo>
                      <a:pt x="337" y="468"/>
                    </a:lnTo>
                    <a:lnTo>
                      <a:pt x="335" y="468"/>
                    </a:lnTo>
                    <a:lnTo>
                      <a:pt x="335" y="466"/>
                    </a:lnTo>
                    <a:lnTo>
                      <a:pt x="334" y="466"/>
                    </a:lnTo>
                    <a:lnTo>
                      <a:pt x="333" y="466"/>
                    </a:lnTo>
                    <a:lnTo>
                      <a:pt x="331" y="466"/>
                    </a:lnTo>
                    <a:lnTo>
                      <a:pt x="331" y="465"/>
                    </a:lnTo>
                    <a:lnTo>
                      <a:pt x="330" y="465"/>
                    </a:lnTo>
                    <a:lnTo>
                      <a:pt x="329" y="465"/>
                    </a:lnTo>
                    <a:lnTo>
                      <a:pt x="327" y="465"/>
                    </a:lnTo>
                    <a:lnTo>
                      <a:pt x="326" y="465"/>
                    </a:lnTo>
                    <a:lnTo>
                      <a:pt x="325" y="465"/>
                    </a:lnTo>
                    <a:lnTo>
                      <a:pt x="325" y="466"/>
                    </a:lnTo>
                    <a:lnTo>
                      <a:pt x="323" y="466"/>
                    </a:lnTo>
                    <a:lnTo>
                      <a:pt x="323" y="468"/>
                    </a:lnTo>
                    <a:lnTo>
                      <a:pt x="323" y="466"/>
                    </a:lnTo>
                    <a:lnTo>
                      <a:pt x="323" y="465"/>
                    </a:lnTo>
                    <a:lnTo>
                      <a:pt x="323" y="464"/>
                    </a:lnTo>
                    <a:lnTo>
                      <a:pt x="322" y="464"/>
                    </a:lnTo>
                    <a:lnTo>
                      <a:pt x="322" y="462"/>
                    </a:lnTo>
                    <a:lnTo>
                      <a:pt x="323" y="462"/>
                    </a:lnTo>
                    <a:lnTo>
                      <a:pt x="323" y="461"/>
                    </a:lnTo>
                    <a:lnTo>
                      <a:pt x="322" y="461"/>
                    </a:lnTo>
                    <a:lnTo>
                      <a:pt x="322" y="460"/>
                    </a:lnTo>
                    <a:lnTo>
                      <a:pt x="320" y="458"/>
                    </a:lnTo>
                    <a:lnTo>
                      <a:pt x="318" y="458"/>
                    </a:lnTo>
                    <a:lnTo>
                      <a:pt x="313" y="457"/>
                    </a:lnTo>
                    <a:lnTo>
                      <a:pt x="312" y="457"/>
                    </a:lnTo>
                    <a:lnTo>
                      <a:pt x="312" y="456"/>
                    </a:lnTo>
                    <a:lnTo>
                      <a:pt x="312" y="455"/>
                    </a:lnTo>
                    <a:lnTo>
                      <a:pt x="312" y="453"/>
                    </a:lnTo>
                    <a:lnTo>
                      <a:pt x="310" y="453"/>
                    </a:lnTo>
                    <a:lnTo>
                      <a:pt x="310" y="452"/>
                    </a:lnTo>
                    <a:lnTo>
                      <a:pt x="309" y="451"/>
                    </a:lnTo>
                    <a:lnTo>
                      <a:pt x="308" y="451"/>
                    </a:lnTo>
                    <a:lnTo>
                      <a:pt x="305" y="449"/>
                    </a:lnTo>
                    <a:lnTo>
                      <a:pt x="304" y="448"/>
                    </a:lnTo>
                    <a:lnTo>
                      <a:pt x="302" y="448"/>
                    </a:lnTo>
                    <a:lnTo>
                      <a:pt x="301" y="447"/>
                    </a:lnTo>
                    <a:lnTo>
                      <a:pt x="299" y="447"/>
                    </a:lnTo>
                    <a:lnTo>
                      <a:pt x="299" y="445"/>
                    </a:lnTo>
                    <a:lnTo>
                      <a:pt x="297" y="445"/>
                    </a:lnTo>
                    <a:lnTo>
                      <a:pt x="297" y="444"/>
                    </a:lnTo>
                    <a:lnTo>
                      <a:pt x="299" y="444"/>
                    </a:lnTo>
                    <a:lnTo>
                      <a:pt x="299" y="443"/>
                    </a:lnTo>
                    <a:lnTo>
                      <a:pt x="297" y="440"/>
                    </a:lnTo>
                    <a:lnTo>
                      <a:pt x="297" y="439"/>
                    </a:lnTo>
                    <a:lnTo>
                      <a:pt x="296" y="439"/>
                    </a:lnTo>
                    <a:lnTo>
                      <a:pt x="297" y="438"/>
                    </a:lnTo>
                    <a:lnTo>
                      <a:pt x="296" y="436"/>
                    </a:lnTo>
                    <a:lnTo>
                      <a:pt x="296" y="435"/>
                    </a:lnTo>
                    <a:lnTo>
                      <a:pt x="295" y="435"/>
                    </a:lnTo>
                    <a:lnTo>
                      <a:pt x="293" y="434"/>
                    </a:lnTo>
                    <a:lnTo>
                      <a:pt x="292" y="434"/>
                    </a:lnTo>
                    <a:lnTo>
                      <a:pt x="289" y="432"/>
                    </a:lnTo>
                    <a:lnTo>
                      <a:pt x="289" y="431"/>
                    </a:lnTo>
                    <a:lnTo>
                      <a:pt x="289" y="430"/>
                    </a:lnTo>
                    <a:lnTo>
                      <a:pt x="288" y="430"/>
                    </a:lnTo>
                    <a:lnTo>
                      <a:pt x="287" y="430"/>
                    </a:lnTo>
                    <a:lnTo>
                      <a:pt x="285" y="428"/>
                    </a:lnTo>
                    <a:lnTo>
                      <a:pt x="284" y="428"/>
                    </a:lnTo>
                    <a:lnTo>
                      <a:pt x="283" y="427"/>
                    </a:lnTo>
                    <a:lnTo>
                      <a:pt x="282" y="427"/>
                    </a:lnTo>
                    <a:lnTo>
                      <a:pt x="280" y="427"/>
                    </a:lnTo>
                    <a:lnTo>
                      <a:pt x="280" y="426"/>
                    </a:lnTo>
                    <a:lnTo>
                      <a:pt x="279" y="426"/>
                    </a:lnTo>
                    <a:lnTo>
                      <a:pt x="278" y="426"/>
                    </a:lnTo>
                    <a:lnTo>
                      <a:pt x="276" y="426"/>
                    </a:lnTo>
                    <a:lnTo>
                      <a:pt x="276" y="424"/>
                    </a:lnTo>
                    <a:lnTo>
                      <a:pt x="275" y="424"/>
                    </a:lnTo>
                    <a:lnTo>
                      <a:pt x="274" y="424"/>
                    </a:lnTo>
                    <a:lnTo>
                      <a:pt x="274" y="423"/>
                    </a:lnTo>
                    <a:lnTo>
                      <a:pt x="272" y="423"/>
                    </a:lnTo>
                    <a:lnTo>
                      <a:pt x="271" y="423"/>
                    </a:lnTo>
                    <a:lnTo>
                      <a:pt x="270" y="422"/>
                    </a:lnTo>
                    <a:lnTo>
                      <a:pt x="268" y="422"/>
                    </a:lnTo>
                    <a:lnTo>
                      <a:pt x="267" y="422"/>
                    </a:lnTo>
                    <a:lnTo>
                      <a:pt x="267" y="421"/>
                    </a:lnTo>
                    <a:lnTo>
                      <a:pt x="266" y="421"/>
                    </a:lnTo>
                    <a:lnTo>
                      <a:pt x="265" y="421"/>
                    </a:lnTo>
                    <a:lnTo>
                      <a:pt x="263" y="421"/>
                    </a:lnTo>
                    <a:lnTo>
                      <a:pt x="263" y="419"/>
                    </a:lnTo>
                    <a:lnTo>
                      <a:pt x="262" y="419"/>
                    </a:lnTo>
                    <a:lnTo>
                      <a:pt x="261" y="419"/>
                    </a:lnTo>
                    <a:lnTo>
                      <a:pt x="259" y="419"/>
                    </a:lnTo>
                    <a:lnTo>
                      <a:pt x="259" y="418"/>
                    </a:lnTo>
                    <a:lnTo>
                      <a:pt x="258" y="418"/>
                    </a:lnTo>
                    <a:lnTo>
                      <a:pt x="257" y="418"/>
                    </a:lnTo>
                    <a:lnTo>
                      <a:pt x="255" y="418"/>
                    </a:lnTo>
                    <a:lnTo>
                      <a:pt x="255" y="417"/>
                    </a:lnTo>
                    <a:lnTo>
                      <a:pt x="254" y="417"/>
                    </a:lnTo>
                    <a:lnTo>
                      <a:pt x="253" y="417"/>
                    </a:lnTo>
                    <a:lnTo>
                      <a:pt x="251" y="417"/>
                    </a:lnTo>
                    <a:lnTo>
                      <a:pt x="251" y="415"/>
                    </a:lnTo>
                    <a:lnTo>
                      <a:pt x="250" y="415"/>
                    </a:lnTo>
                    <a:lnTo>
                      <a:pt x="249" y="415"/>
                    </a:lnTo>
                    <a:lnTo>
                      <a:pt x="248" y="415"/>
                    </a:lnTo>
                    <a:lnTo>
                      <a:pt x="246" y="415"/>
                    </a:lnTo>
                    <a:lnTo>
                      <a:pt x="246" y="414"/>
                    </a:lnTo>
                    <a:lnTo>
                      <a:pt x="245" y="414"/>
                    </a:lnTo>
                    <a:lnTo>
                      <a:pt x="244" y="414"/>
                    </a:lnTo>
                    <a:lnTo>
                      <a:pt x="242" y="414"/>
                    </a:lnTo>
                    <a:lnTo>
                      <a:pt x="241" y="414"/>
                    </a:lnTo>
                    <a:lnTo>
                      <a:pt x="241" y="413"/>
                    </a:lnTo>
                    <a:lnTo>
                      <a:pt x="240" y="413"/>
                    </a:lnTo>
                    <a:lnTo>
                      <a:pt x="238" y="413"/>
                    </a:lnTo>
                    <a:lnTo>
                      <a:pt x="237" y="413"/>
                    </a:lnTo>
                    <a:lnTo>
                      <a:pt x="236" y="413"/>
                    </a:lnTo>
                    <a:lnTo>
                      <a:pt x="236" y="411"/>
                    </a:lnTo>
                    <a:lnTo>
                      <a:pt x="234" y="411"/>
                    </a:lnTo>
                    <a:lnTo>
                      <a:pt x="233" y="411"/>
                    </a:lnTo>
                    <a:lnTo>
                      <a:pt x="232" y="411"/>
                    </a:lnTo>
                    <a:lnTo>
                      <a:pt x="230" y="411"/>
                    </a:lnTo>
                    <a:lnTo>
                      <a:pt x="229" y="410"/>
                    </a:lnTo>
                    <a:lnTo>
                      <a:pt x="228" y="410"/>
                    </a:lnTo>
                    <a:lnTo>
                      <a:pt x="227" y="410"/>
                    </a:lnTo>
                    <a:lnTo>
                      <a:pt x="225" y="410"/>
                    </a:lnTo>
                    <a:lnTo>
                      <a:pt x="224" y="410"/>
                    </a:lnTo>
                    <a:lnTo>
                      <a:pt x="224" y="409"/>
                    </a:lnTo>
                    <a:lnTo>
                      <a:pt x="223" y="409"/>
                    </a:lnTo>
                    <a:lnTo>
                      <a:pt x="221" y="409"/>
                    </a:lnTo>
                    <a:lnTo>
                      <a:pt x="220" y="409"/>
                    </a:lnTo>
                    <a:lnTo>
                      <a:pt x="219" y="409"/>
                    </a:lnTo>
                    <a:lnTo>
                      <a:pt x="217" y="409"/>
                    </a:lnTo>
                    <a:lnTo>
                      <a:pt x="217" y="407"/>
                    </a:lnTo>
                    <a:lnTo>
                      <a:pt x="216" y="407"/>
                    </a:lnTo>
                    <a:lnTo>
                      <a:pt x="215" y="407"/>
                    </a:lnTo>
                    <a:lnTo>
                      <a:pt x="213" y="407"/>
                    </a:lnTo>
                    <a:lnTo>
                      <a:pt x="212" y="407"/>
                    </a:lnTo>
                    <a:lnTo>
                      <a:pt x="211" y="407"/>
                    </a:lnTo>
                    <a:lnTo>
                      <a:pt x="211" y="406"/>
                    </a:lnTo>
                    <a:lnTo>
                      <a:pt x="210" y="406"/>
                    </a:lnTo>
                    <a:lnTo>
                      <a:pt x="206" y="406"/>
                    </a:lnTo>
                    <a:lnTo>
                      <a:pt x="202" y="405"/>
                    </a:lnTo>
                    <a:lnTo>
                      <a:pt x="198" y="404"/>
                    </a:lnTo>
                    <a:lnTo>
                      <a:pt x="194" y="402"/>
                    </a:lnTo>
                    <a:lnTo>
                      <a:pt x="191" y="402"/>
                    </a:lnTo>
                    <a:lnTo>
                      <a:pt x="191" y="401"/>
                    </a:lnTo>
                    <a:lnTo>
                      <a:pt x="190" y="400"/>
                    </a:lnTo>
                    <a:lnTo>
                      <a:pt x="189" y="401"/>
                    </a:lnTo>
                    <a:lnTo>
                      <a:pt x="187" y="404"/>
                    </a:lnTo>
                    <a:lnTo>
                      <a:pt x="174" y="404"/>
                    </a:lnTo>
                    <a:lnTo>
                      <a:pt x="164" y="402"/>
                    </a:lnTo>
                    <a:lnTo>
                      <a:pt x="156" y="398"/>
                    </a:lnTo>
                    <a:lnTo>
                      <a:pt x="151" y="396"/>
                    </a:lnTo>
                    <a:lnTo>
                      <a:pt x="141" y="394"/>
                    </a:lnTo>
                    <a:lnTo>
                      <a:pt x="128" y="393"/>
                    </a:lnTo>
                    <a:lnTo>
                      <a:pt x="117" y="389"/>
                    </a:lnTo>
                    <a:lnTo>
                      <a:pt x="106" y="386"/>
                    </a:lnTo>
                    <a:lnTo>
                      <a:pt x="96" y="385"/>
                    </a:lnTo>
                    <a:lnTo>
                      <a:pt x="83" y="383"/>
                    </a:lnTo>
                    <a:lnTo>
                      <a:pt x="69" y="379"/>
                    </a:lnTo>
                    <a:lnTo>
                      <a:pt x="59" y="377"/>
                    </a:lnTo>
                    <a:lnTo>
                      <a:pt x="50" y="376"/>
                    </a:lnTo>
                    <a:lnTo>
                      <a:pt x="39" y="373"/>
                    </a:lnTo>
                    <a:lnTo>
                      <a:pt x="34" y="372"/>
                    </a:lnTo>
                    <a:lnTo>
                      <a:pt x="26" y="369"/>
                    </a:lnTo>
                    <a:lnTo>
                      <a:pt x="24" y="369"/>
                    </a:lnTo>
                    <a:lnTo>
                      <a:pt x="24" y="368"/>
                    </a:lnTo>
                    <a:lnTo>
                      <a:pt x="22" y="368"/>
                    </a:lnTo>
                    <a:lnTo>
                      <a:pt x="21" y="368"/>
                    </a:lnTo>
                    <a:lnTo>
                      <a:pt x="20" y="368"/>
                    </a:lnTo>
                    <a:lnTo>
                      <a:pt x="18" y="368"/>
                    </a:lnTo>
                    <a:lnTo>
                      <a:pt x="17" y="368"/>
                    </a:lnTo>
                    <a:lnTo>
                      <a:pt x="17" y="367"/>
                    </a:lnTo>
                    <a:lnTo>
                      <a:pt x="16" y="367"/>
                    </a:lnTo>
                    <a:lnTo>
                      <a:pt x="14" y="367"/>
                    </a:lnTo>
                    <a:lnTo>
                      <a:pt x="13" y="367"/>
                    </a:lnTo>
                    <a:lnTo>
                      <a:pt x="12" y="367"/>
                    </a:lnTo>
                    <a:lnTo>
                      <a:pt x="11" y="367"/>
                    </a:lnTo>
                    <a:lnTo>
                      <a:pt x="11" y="366"/>
                    </a:lnTo>
                    <a:lnTo>
                      <a:pt x="9" y="366"/>
                    </a:lnTo>
                    <a:lnTo>
                      <a:pt x="8" y="366"/>
                    </a:lnTo>
                    <a:lnTo>
                      <a:pt x="7" y="366"/>
                    </a:lnTo>
                    <a:lnTo>
                      <a:pt x="5" y="366"/>
                    </a:lnTo>
                    <a:lnTo>
                      <a:pt x="4" y="366"/>
                    </a:lnTo>
                    <a:lnTo>
                      <a:pt x="4" y="364"/>
                    </a:lnTo>
                    <a:lnTo>
                      <a:pt x="3" y="364"/>
                    </a:lnTo>
                    <a:lnTo>
                      <a:pt x="0" y="364"/>
                    </a:lnTo>
                    <a:lnTo>
                      <a:pt x="0" y="363"/>
                    </a:lnTo>
                    <a:lnTo>
                      <a:pt x="0" y="355"/>
                    </a:lnTo>
                    <a:lnTo>
                      <a:pt x="1" y="356"/>
                    </a:lnTo>
                    <a:lnTo>
                      <a:pt x="3" y="356"/>
                    </a:lnTo>
                    <a:lnTo>
                      <a:pt x="4" y="356"/>
                    </a:lnTo>
                    <a:lnTo>
                      <a:pt x="5" y="356"/>
                    </a:lnTo>
                    <a:lnTo>
                      <a:pt x="7" y="356"/>
                    </a:lnTo>
                    <a:lnTo>
                      <a:pt x="8" y="356"/>
                    </a:lnTo>
                    <a:lnTo>
                      <a:pt x="9" y="358"/>
                    </a:lnTo>
                    <a:lnTo>
                      <a:pt x="9" y="356"/>
                    </a:lnTo>
                    <a:lnTo>
                      <a:pt x="12" y="356"/>
                    </a:lnTo>
                    <a:lnTo>
                      <a:pt x="13" y="356"/>
                    </a:lnTo>
                    <a:lnTo>
                      <a:pt x="13" y="355"/>
                    </a:lnTo>
                    <a:lnTo>
                      <a:pt x="13" y="354"/>
                    </a:lnTo>
                    <a:lnTo>
                      <a:pt x="14" y="354"/>
                    </a:lnTo>
                    <a:lnTo>
                      <a:pt x="16" y="354"/>
                    </a:lnTo>
                    <a:lnTo>
                      <a:pt x="17" y="354"/>
                    </a:lnTo>
                    <a:lnTo>
                      <a:pt x="17" y="355"/>
                    </a:lnTo>
                    <a:lnTo>
                      <a:pt x="18" y="355"/>
                    </a:lnTo>
                    <a:lnTo>
                      <a:pt x="20" y="355"/>
                    </a:lnTo>
                    <a:lnTo>
                      <a:pt x="21" y="355"/>
                    </a:lnTo>
                    <a:lnTo>
                      <a:pt x="21" y="354"/>
                    </a:lnTo>
                    <a:lnTo>
                      <a:pt x="22" y="354"/>
                    </a:lnTo>
                    <a:lnTo>
                      <a:pt x="22" y="355"/>
                    </a:lnTo>
                    <a:lnTo>
                      <a:pt x="24" y="355"/>
                    </a:lnTo>
                    <a:lnTo>
                      <a:pt x="25" y="355"/>
                    </a:lnTo>
                    <a:lnTo>
                      <a:pt x="26" y="355"/>
                    </a:lnTo>
                    <a:lnTo>
                      <a:pt x="28" y="355"/>
                    </a:lnTo>
                    <a:lnTo>
                      <a:pt x="29" y="355"/>
                    </a:lnTo>
                    <a:lnTo>
                      <a:pt x="30" y="355"/>
                    </a:lnTo>
                    <a:lnTo>
                      <a:pt x="30" y="354"/>
                    </a:lnTo>
                    <a:lnTo>
                      <a:pt x="30" y="355"/>
                    </a:lnTo>
                    <a:lnTo>
                      <a:pt x="31" y="355"/>
                    </a:lnTo>
                    <a:lnTo>
                      <a:pt x="33" y="356"/>
                    </a:lnTo>
                    <a:lnTo>
                      <a:pt x="34" y="356"/>
                    </a:lnTo>
                    <a:lnTo>
                      <a:pt x="35" y="356"/>
                    </a:lnTo>
                    <a:lnTo>
                      <a:pt x="37" y="356"/>
                    </a:lnTo>
                    <a:lnTo>
                      <a:pt x="37" y="358"/>
                    </a:lnTo>
                    <a:lnTo>
                      <a:pt x="38" y="358"/>
                    </a:lnTo>
                    <a:lnTo>
                      <a:pt x="38" y="359"/>
                    </a:lnTo>
                    <a:lnTo>
                      <a:pt x="39" y="359"/>
                    </a:lnTo>
                    <a:lnTo>
                      <a:pt x="39" y="360"/>
                    </a:lnTo>
                    <a:lnTo>
                      <a:pt x="41" y="360"/>
                    </a:lnTo>
                    <a:lnTo>
                      <a:pt x="41" y="362"/>
                    </a:lnTo>
                    <a:lnTo>
                      <a:pt x="42" y="362"/>
                    </a:lnTo>
                    <a:lnTo>
                      <a:pt x="42" y="363"/>
                    </a:lnTo>
                    <a:lnTo>
                      <a:pt x="43" y="363"/>
                    </a:lnTo>
                    <a:lnTo>
                      <a:pt x="43" y="364"/>
                    </a:lnTo>
                    <a:lnTo>
                      <a:pt x="45" y="364"/>
                    </a:lnTo>
                    <a:lnTo>
                      <a:pt x="45" y="366"/>
                    </a:lnTo>
                    <a:lnTo>
                      <a:pt x="46" y="366"/>
                    </a:lnTo>
                    <a:lnTo>
                      <a:pt x="47" y="366"/>
                    </a:lnTo>
                    <a:lnTo>
                      <a:pt x="49" y="366"/>
                    </a:lnTo>
                    <a:lnTo>
                      <a:pt x="50" y="366"/>
                    </a:lnTo>
                    <a:lnTo>
                      <a:pt x="51" y="366"/>
                    </a:lnTo>
                    <a:lnTo>
                      <a:pt x="52" y="366"/>
                    </a:lnTo>
                    <a:lnTo>
                      <a:pt x="54" y="367"/>
                    </a:lnTo>
                    <a:lnTo>
                      <a:pt x="55" y="367"/>
                    </a:lnTo>
                    <a:lnTo>
                      <a:pt x="55" y="366"/>
                    </a:lnTo>
                    <a:lnTo>
                      <a:pt x="56" y="366"/>
                    </a:lnTo>
                    <a:lnTo>
                      <a:pt x="56" y="364"/>
                    </a:lnTo>
                    <a:lnTo>
                      <a:pt x="58" y="364"/>
                    </a:lnTo>
                    <a:lnTo>
                      <a:pt x="58" y="363"/>
                    </a:lnTo>
                    <a:lnTo>
                      <a:pt x="59" y="363"/>
                    </a:lnTo>
                    <a:lnTo>
                      <a:pt x="60" y="363"/>
                    </a:lnTo>
                    <a:lnTo>
                      <a:pt x="62" y="363"/>
                    </a:lnTo>
                    <a:lnTo>
                      <a:pt x="62" y="362"/>
                    </a:lnTo>
                    <a:lnTo>
                      <a:pt x="62" y="363"/>
                    </a:lnTo>
                    <a:lnTo>
                      <a:pt x="62" y="362"/>
                    </a:lnTo>
                    <a:lnTo>
                      <a:pt x="63" y="362"/>
                    </a:lnTo>
                    <a:lnTo>
                      <a:pt x="62" y="362"/>
                    </a:lnTo>
                    <a:lnTo>
                      <a:pt x="62" y="360"/>
                    </a:lnTo>
                    <a:lnTo>
                      <a:pt x="62" y="362"/>
                    </a:lnTo>
                    <a:lnTo>
                      <a:pt x="62" y="360"/>
                    </a:lnTo>
                    <a:lnTo>
                      <a:pt x="60" y="360"/>
                    </a:lnTo>
                    <a:lnTo>
                      <a:pt x="62" y="360"/>
                    </a:lnTo>
                    <a:lnTo>
                      <a:pt x="62" y="359"/>
                    </a:lnTo>
                    <a:lnTo>
                      <a:pt x="60" y="359"/>
                    </a:lnTo>
                    <a:lnTo>
                      <a:pt x="60" y="358"/>
                    </a:lnTo>
                    <a:lnTo>
                      <a:pt x="59" y="358"/>
                    </a:lnTo>
                    <a:lnTo>
                      <a:pt x="58" y="358"/>
                    </a:lnTo>
                    <a:lnTo>
                      <a:pt x="58" y="356"/>
                    </a:lnTo>
                    <a:lnTo>
                      <a:pt x="58" y="355"/>
                    </a:lnTo>
                    <a:lnTo>
                      <a:pt x="59" y="354"/>
                    </a:lnTo>
                    <a:lnTo>
                      <a:pt x="59" y="352"/>
                    </a:lnTo>
                    <a:lnTo>
                      <a:pt x="60" y="352"/>
                    </a:lnTo>
                    <a:lnTo>
                      <a:pt x="60" y="354"/>
                    </a:lnTo>
                    <a:lnTo>
                      <a:pt x="62" y="354"/>
                    </a:lnTo>
                    <a:lnTo>
                      <a:pt x="63" y="354"/>
                    </a:lnTo>
                    <a:lnTo>
                      <a:pt x="64" y="354"/>
                    </a:lnTo>
                    <a:lnTo>
                      <a:pt x="66" y="354"/>
                    </a:lnTo>
                    <a:lnTo>
                      <a:pt x="67" y="354"/>
                    </a:lnTo>
                    <a:lnTo>
                      <a:pt x="68" y="354"/>
                    </a:lnTo>
                    <a:lnTo>
                      <a:pt x="69" y="354"/>
                    </a:lnTo>
                    <a:lnTo>
                      <a:pt x="71" y="354"/>
                    </a:lnTo>
                    <a:lnTo>
                      <a:pt x="72" y="354"/>
                    </a:lnTo>
                    <a:lnTo>
                      <a:pt x="73" y="354"/>
                    </a:lnTo>
                    <a:lnTo>
                      <a:pt x="75" y="354"/>
                    </a:lnTo>
                    <a:lnTo>
                      <a:pt x="75" y="355"/>
                    </a:lnTo>
                    <a:lnTo>
                      <a:pt x="75" y="354"/>
                    </a:lnTo>
                    <a:lnTo>
                      <a:pt x="76" y="354"/>
                    </a:lnTo>
                    <a:lnTo>
                      <a:pt x="76" y="352"/>
                    </a:lnTo>
                    <a:lnTo>
                      <a:pt x="75" y="352"/>
                    </a:lnTo>
                    <a:lnTo>
                      <a:pt x="76" y="352"/>
                    </a:lnTo>
                    <a:lnTo>
                      <a:pt x="77" y="352"/>
                    </a:lnTo>
                    <a:lnTo>
                      <a:pt x="79" y="352"/>
                    </a:lnTo>
                    <a:lnTo>
                      <a:pt x="80" y="351"/>
                    </a:lnTo>
                    <a:lnTo>
                      <a:pt x="81" y="351"/>
                    </a:lnTo>
                    <a:lnTo>
                      <a:pt x="81" y="352"/>
                    </a:lnTo>
                    <a:lnTo>
                      <a:pt x="83" y="352"/>
                    </a:lnTo>
                    <a:lnTo>
                      <a:pt x="83" y="354"/>
                    </a:lnTo>
                    <a:lnTo>
                      <a:pt x="84" y="354"/>
                    </a:lnTo>
                    <a:lnTo>
                      <a:pt x="85" y="354"/>
                    </a:lnTo>
                    <a:lnTo>
                      <a:pt x="86" y="355"/>
                    </a:lnTo>
                    <a:lnTo>
                      <a:pt x="86" y="356"/>
                    </a:lnTo>
                    <a:lnTo>
                      <a:pt x="88" y="355"/>
                    </a:lnTo>
                    <a:lnTo>
                      <a:pt x="88" y="356"/>
                    </a:lnTo>
                    <a:lnTo>
                      <a:pt x="88" y="358"/>
                    </a:lnTo>
                    <a:lnTo>
                      <a:pt x="89" y="358"/>
                    </a:lnTo>
                    <a:lnTo>
                      <a:pt x="90" y="358"/>
                    </a:lnTo>
                    <a:lnTo>
                      <a:pt x="90" y="359"/>
                    </a:lnTo>
                    <a:lnTo>
                      <a:pt x="92" y="359"/>
                    </a:lnTo>
                    <a:lnTo>
                      <a:pt x="93" y="359"/>
                    </a:lnTo>
                    <a:lnTo>
                      <a:pt x="93" y="358"/>
                    </a:lnTo>
                    <a:lnTo>
                      <a:pt x="93" y="356"/>
                    </a:lnTo>
                    <a:lnTo>
                      <a:pt x="94" y="356"/>
                    </a:lnTo>
                    <a:lnTo>
                      <a:pt x="94" y="355"/>
                    </a:lnTo>
                    <a:lnTo>
                      <a:pt x="94" y="354"/>
                    </a:lnTo>
                    <a:lnTo>
                      <a:pt x="96" y="354"/>
                    </a:lnTo>
                    <a:lnTo>
                      <a:pt x="97" y="354"/>
                    </a:lnTo>
                    <a:lnTo>
                      <a:pt x="97" y="355"/>
                    </a:lnTo>
                    <a:lnTo>
                      <a:pt x="98" y="355"/>
                    </a:lnTo>
                    <a:lnTo>
                      <a:pt x="98" y="356"/>
                    </a:lnTo>
                    <a:lnTo>
                      <a:pt x="98" y="358"/>
                    </a:lnTo>
                    <a:lnTo>
                      <a:pt x="100" y="358"/>
                    </a:lnTo>
                    <a:lnTo>
                      <a:pt x="101" y="358"/>
                    </a:lnTo>
                    <a:lnTo>
                      <a:pt x="101" y="359"/>
                    </a:lnTo>
                    <a:lnTo>
                      <a:pt x="102" y="359"/>
                    </a:lnTo>
                    <a:lnTo>
                      <a:pt x="101" y="358"/>
                    </a:lnTo>
                    <a:lnTo>
                      <a:pt x="101" y="356"/>
                    </a:lnTo>
                    <a:lnTo>
                      <a:pt x="102" y="356"/>
                    </a:lnTo>
                    <a:lnTo>
                      <a:pt x="102" y="358"/>
                    </a:lnTo>
                    <a:lnTo>
                      <a:pt x="102" y="359"/>
                    </a:lnTo>
                    <a:lnTo>
                      <a:pt x="103" y="359"/>
                    </a:lnTo>
                    <a:lnTo>
                      <a:pt x="105" y="359"/>
                    </a:lnTo>
                    <a:lnTo>
                      <a:pt x="105" y="358"/>
                    </a:lnTo>
                    <a:lnTo>
                      <a:pt x="106" y="358"/>
                    </a:lnTo>
                    <a:lnTo>
                      <a:pt x="106" y="359"/>
                    </a:lnTo>
                    <a:lnTo>
                      <a:pt x="107" y="359"/>
                    </a:lnTo>
                    <a:lnTo>
                      <a:pt x="109" y="359"/>
                    </a:lnTo>
                    <a:lnTo>
                      <a:pt x="110" y="359"/>
                    </a:lnTo>
                    <a:lnTo>
                      <a:pt x="110" y="358"/>
                    </a:lnTo>
                    <a:lnTo>
                      <a:pt x="111" y="358"/>
                    </a:lnTo>
                    <a:lnTo>
                      <a:pt x="111" y="356"/>
                    </a:lnTo>
                    <a:lnTo>
                      <a:pt x="111" y="355"/>
                    </a:lnTo>
                    <a:lnTo>
                      <a:pt x="113" y="355"/>
                    </a:lnTo>
                    <a:lnTo>
                      <a:pt x="113" y="356"/>
                    </a:lnTo>
                    <a:lnTo>
                      <a:pt x="111" y="356"/>
                    </a:lnTo>
                    <a:lnTo>
                      <a:pt x="111" y="358"/>
                    </a:lnTo>
                    <a:lnTo>
                      <a:pt x="113" y="358"/>
                    </a:lnTo>
                    <a:lnTo>
                      <a:pt x="113" y="356"/>
                    </a:lnTo>
                    <a:lnTo>
                      <a:pt x="114" y="356"/>
                    </a:lnTo>
                    <a:lnTo>
                      <a:pt x="114" y="358"/>
                    </a:lnTo>
                    <a:lnTo>
                      <a:pt x="115" y="358"/>
                    </a:lnTo>
                    <a:lnTo>
                      <a:pt x="117" y="358"/>
                    </a:lnTo>
                    <a:lnTo>
                      <a:pt x="118" y="358"/>
                    </a:lnTo>
                    <a:lnTo>
                      <a:pt x="118" y="359"/>
                    </a:lnTo>
                    <a:lnTo>
                      <a:pt x="119" y="359"/>
                    </a:lnTo>
                    <a:lnTo>
                      <a:pt x="119" y="360"/>
                    </a:lnTo>
                    <a:lnTo>
                      <a:pt x="121" y="360"/>
                    </a:lnTo>
                    <a:lnTo>
                      <a:pt x="121" y="362"/>
                    </a:lnTo>
                    <a:lnTo>
                      <a:pt x="122" y="362"/>
                    </a:lnTo>
                    <a:lnTo>
                      <a:pt x="122" y="360"/>
                    </a:lnTo>
                    <a:lnTo>
                      <a:pt x="122" y="359"/>
                    </a:lnTo>
                    <a:lnTo>
                      <a:pt x="122" y="358"/>
                    </a:lnTo>
                    <a:lnTo>
                      <a:pt x="122" y="356"/>
                    </a:lnTo>
                    <a:lnTo>
                      <a:pt x="123" y="355"/>
                    </a:lnTo>
                    <a:lnTo>
                      <a:pt x="123" y="356"/>
                    </a:lnTo>
                    <a:lnTo>
                      <a:pt x="124" y="356"/>
                    </a:lnTo>
                    <a:lnTo>
                      <a:pt x="124" y="355"/>
                    </a:lnTo>
                    <a:lnTo>
                      <a:pt x="126" y="355"/>
                    </a:lnTo>
                    <a:lnTo>
                      <a:pt x="126" y="356"/>
                    </a:lnTo>
                    <a:lnTo>
                      <a:pt x="127" y="356"/>
                    </a:lnTo>
                    <a:lnTo>
                      <a:pt x="127" y="355"/>
                    </a:lnTo>
                    <a:lnTo>
                      <a:pt x="128" y="355"/>
                    </a:lnTo>
                    <a:lnTo>
                      <a:pt x="127" y="354"/>
                    </a:lnTo>
                    <a:lnTo>
                      <a:pt x="127" y="352"/>
                    </a:lnTo>
                    <a:lnTo>
                      <a:pt x="128" y="352"/>
                    </a:lnTo>
                    <a:lnTo>
                      <a:pt x="128" y="351"/>
                    </a:lnTo>
                    <a:lnTo>
                      <a:pt x="130" y="351"/>
                    </a:lnTo>
                    <a:lnTo>
                      <a:pt x="130" y="350"/>
                    </a:lnTo>
                    <a:lnTo>
                      <a:pt x="131" y="350"/>
                    </a:lnTo>
                    <a:lnTo>
                      <a:pt x="131" y="349"/>
                    </a:lnTo>
                    <a:lnTo>
                      <a:pt x="132" y="349"/>
                    </a:lnTo>
                    <a:lnTo>
                      <a:pt x="132" y="347"/>
                    </a:lnTo>
                    <a:lnTo>
                      <a:pt x="132" y="346"/>
                    </a:lnTo>
                    <a:lnTo>
                      <a:pt x="131" y="345"/>
                    </a:lnTo>
                    <a:lnTo>
                      <a:pt x="131" y="343"/>
                    </a:lnTo>
                    <a:lnTo>
                      <a:pt x="130" y="343"/>
                    </a:lnTo>
                    <a:lnTo>
                      <a:pt x="130" y="345"/>
                    </a:lnTo>
                    <a:lnTo>
                      <a:pt x="128" y="345"/>
                    </a:lnTo>
                    <a:lnTo>
                      <a:pt x="128" y="343"/>
                    </a:lnTo>
                    <a:lnTo>
                      <a:pt x="127" y="343"/>
                    </a:lnTo>
                    <a:lnTo>
                      <a:pt x="127" y="342"/>
                    </a:lnTo>
                    <a:lnTo>
                      <a:pt x="127" y="341"/>
                    </a:lnTo>
                    <a:lnTo>
                      <a:pt x="128" y="341"/>
                    </a:lnTo>
                    <a:lnTo>
                      <a:pt x="128" y="339"/>
                    </a:lnTo>
                    <a:lnTo>
                      <a:pt x="128" y="341"/>
                    </a:lnTo>
                    <a:lnTo>
                      <a:pt x="127" y="341"/>
                    </a:lnTo>
                    <a:lnTo>
                      <a:pt x="127" y="339"/>
                    </a:lnTo>
                    <a:lnTo>
                      <a:pt x="126" y="339"/>
                    </a:lnTo>
                    <a:lnTo>
                      <a:pt x="126" y="338"/>
                    </a:lnTo>
                    <a:lnTo>
                      <a:pt x="126" y="337"/>
                    </a:lnTo>
                    <a:lnTo>
                      <a:pt x="127" y="337"/>
                    </a:lnTo>
                    <a:lnTo>
                      <a:pt x="127" y="335"/>
                    </a:lnTo>
                    <a:lnTo>
                      <a:pt x="127" y="334"/>
                    </a:lnTo>
                    <a:lnTo>
                      <a:pt x="127" y="333"/>
                    </a:lnTo>
                    <a:lnTo>
                      <a:pt x="126" y="333"/>
                    </a:lnTo>
                    <a:lnTo>
                      <a:pt x="126" y="332"/>
                    </a:lnTo>
                    <a:lnTo>
                      <a:pt x="126" y="330"/>
                    </a:lnTo>
                    <a:lnTo>
                      <a:pt x="124" y="330"/>
                    </a:lnTo>
                    <a:lnTo>
                      <a:pt x="124" y="329"/>
                    </a:lnTo>
                    <a:lnTo>
                      <a:pt x="124" y="328"/>
                    </a:lnTo>
                    <a:lnTo>
                      <a:pt x="124" y="326"/>
                    </a:lnTo>
                    <a:lnTo>
                      <a:pt x="123" y="326"/>
                    </a:lnTo>
                    <a:lnTo>
                      <a:pt x="122" y="326"/>
                    </a:lnTo>
                    <a:lnTo>
                      <a:pt x="121" y="325"/>
                    </a:lnTo>
                    <a:lnTo>
                      <a:pt x="121" y="324"/>
                    </a:lnTo>
                    <a:lnTo>
                      <a:pt x="121" y="322"/>
                    </a:lnTo>
                    <a:lnTo>
                      <a:pt x="119" y="322"/>
                    </a:lnTo>
                    <a:lnTo>
                      <a:pt x="119" y="321"/>
                    </a:lnTo>
                    <a:lnTo>
                      <a:pt x="121" y="321"/>
                    </a:lnTo>
                    <a:lnTo>
                      <a:pt x="122" y="321"/>
                    </a:lnTo>
                    <a:lnTo>
                      <a:pt x="122" y="320"/>
                    </a:lnTo>
                    <a:lnTo>
                      <a:pt x="121" y="320"/>
                    </a:lnTo>
                    <a:lnTo>
                      <a:pt x="122" y="318"/>
                    </a:lnTo>
                    <a:lnTo>
                      <a:pt x="121" y="317"/>
                    </a:lnTo>
                    <a:lnTo>
                      <a:pt x="121" y="316"/>
                    </a:lnTo>
                    <a:lnTo>
                      <a:pt x="122" y="316"/>
                    </a:lnTo>
                    <a:lnTo>
                      <a:pt x="122" y="314"/>
                    </a:lnTo>
                    <a:lnTo>
                      <a:pt x="121" y="314"/>
                    </a:lnTo>
                    <a:lnTo>
                      <a:pt x="119" y="314"/>
                    </a:lnTo>
                    <a:lnTo>
                      <a:pt x="118" y="314"/>
                    </a:lnTo>
                    <a:lnTo>
                      <a:pt x="119" y="313"/>
                    </a:lnTo>
                    <a:lnTo>
                      <a:pt x="119" y="312"/>
                    </a:lnTo>
                    <a:lnTo>
                      <a:pt x="119" y="311"/>
                    </a:lnTo>
                    <a:lnTo>
                      <a:pt x="121" y="311"/>
                    </a:lnTo>
                    <a:lnTo>
                      <a:pt x="121" y="312"/>
                    </a:lnTo>
                    <a:lnTo>
                      <a:pt x="122" y="312"/>
                    </a:lnTo>
                    <a:lnTo>
                      <a:pt x="121" y="309"/>
                    </a:lnTo>
                    <a:lnTo>
                      <a:pt x="122" y="309"/>
                    </a:lnTo>
                    <a:lnTo>
                      <a:pt x="122" y="311"/>
                    </a:lnTo>
                    <a:lnTo>
                      <a:pt x="123" y="311"/>
                    </a:lnTo>
                    <a:lnTo>
                      <a:pt x="122" y="308"/>
                    </a:lnTo>
                    <a:lnTo>
                      <a:pt x="121" y="308"/>
                    </a:lnTo>
                    <a:lnTo>
                      <a:pt x="119" y="308"/>
                    </a:lnTo>
                    <a:lnTo>
                      <a:pt x="119" y="307"/>
                    </a:lnTo>
                    <a:lnTo>
                      <a:pt x="118" y="307"/>
                    </a:lnTo>
                    <a:lnTo>
                      <a:pt x="117" y="307"/>
                    </a:lnTo>
                    <a:lnTo>
                      <a:pt x="115" y="307"/>
                    </a:lnTo>
                    <a:lnTo>
                      <a:pt x="115" y="305"/>
                    </a:lnTo>
                    <a:lnTo>
                      <a:pt x="115" y="304"/>
                    </a:lnTo>
                    <a:lnTo>
                      <a:pt x="115" y="305"/>
                    </a:lnTo>
                    <a:lnTo>
                      <a:pt x="114" y="305"/>
                    </a:lnTo>
                    <a:lnTo>
                      <a:pt x="114" y="304"/>
                    </a:lnTo>
                    <a:lnTo>
                      <a:pt x="115" y="304"/>
                    </a:lnTo>
                    <a:lnTo>
                      <a:pt x="117" y="304"/>
                    </a:lnTo>
                    <a:lnTo>
                      <a:pt x="118" y="304"/>
                    </a:lnTo>
                    <a:lnTo>
                      <a:pt x="118" y="303"/>
                    </a:lnTo>
                    <a:lnTo>
                      <a:pt x="117" y="303"/>
                    </a:lnTo>
                    <a:lnTo>
                      <a:pt x="115" y="303"/>
                    </a:lnTo>
                    <a:lnTo>
                      <a:pt x="115" y="301"/>
                    </a:lnTo>
                    <a:lnTo>
                      <a:pt x="114" y="301"/>
                    </a:lnTo>
                    <a:lnTo>
                      <a:pt x="114" y="300"/>
                    </a:lnTo>
                    <a:lnTo>
                      <a:pt x="113" y="300"/>
                    </a:lnTo>
                    <a:lnTo>
                      <a:pt x="113" y="299"/>
                    </a:lnTo>
                    <a:lnTo>
                      <a:pt x="113" y="297"/>
                    </a:lnTo>
                    <a:lnTo>
                      <a:pt x="111" y="297"/>
                    </a:lnTo>
                    <a:lnTo>
                      <a:pt x="111" y="296"/>
                    </a:lnTo>
                    <a:lnTo>
                      <a:pt x="113" y="295"/>
                    </a:lnTo>
                    <a:lnTo>
                      <a:pt x="114" y="294"/>
                    </a:lnTo>
                    <a:lnTo>
                      <a:pt x="114" y="295"/>
                    </a:lnTo>
                    <a:lnTo>
                      <a:pt x="115" y="295"/>
                    </a:lnTo>
                    <a:lnTo>
                      <a:pt x="117" y="295"/>
                    </a:lnTo>
                    <a:lnTo>
                      <a:pt x="118" y="294"/>
                    </a:lnTo>
                    <a:lnTo>
                      <a:pt x="117" y="294"/>
                    </a:lnTo>
                    <a:lnTo>
                      <a:pt x="118" y="294"/>
                    </a:lnTo>
                    <a:lnTo>
                      <a:pt x="118" y="292"/>
                    </a:lnTo>
                    <a:lnTo>
                      <a:pt x="118" y="291"/>
                    </a:lnTo>
                    <a:lnTo>
                      <a:pt x="118" y="290"/>
                    </a:lnTo>
                    <a:lnTo>
                      <a:pt x="118" y="288"/>
                    </a:lnTo>
                    <a:lnTo>
                      <a:pt x="118" y="287"/>
                    </a:lnTo>
                    <a:lnTo>
                      <a:pt x="118" y="286"/>
                    </a:lnTo>
                    <a:lnTo>
                      <a:pt x="117" y="286"/>
                    </a:lnTo>
                    <a:lnTo>
                      <a:pt x="117" y="284"/>
                    </a:lnTo>
                    <a:lnTo>
                      <a:pt x="117" y="283"/>
                    </a:lnTo>
                    <a:lnTo>
                      <a:pt x="117" y="282"/>
                    </a:lnTo>
                    <a:lnTo>
                      <a:pt x="115" y="282"/>
                    </a:lnTo>
                    <a:lnTo>
                      <a:pt x="114" y="282"/>
                    </a:lnTo>
                    <a:lnTo>
                      <a:pt x="115" y="282"/>
                    </a:lnTo>
                    <a:lnTo>
                      <a:pt x="115" y="280"/>
                    </a:lnTo>
                    <a:lnTo>
                      <a:pt x="117" y="280"/>
                    </a:lnTo>
                    <a:lnTo>
                      <a:pt x="117" y="279"/>
                    </a:lnTo>
                    <a:lnTo>
                      <a:pt x="115" y="278"/>
                    </a:lnTo>
                    <a:lnTo>
                      <a:pt x="115" y="277"/>
                    </a:lnTo>
                    <a:lnTo>
                      <a:pt x="115" y="275"/>
                    </a:lnTo>
                    <a:lnTo>
                      <a:pt x="117" y="275"/>
                    </a:lnTo>
                    <a:lnTo>
                      <a:pt x="117" y="274"/>
                    </a:lnTo>
                    <a:lnTo>
                      <a:pt x="118" y="273"/>
                    </a:lnTo>
                    <a:lnTo>
                      <a:pt x="119" y="273"/>
                    </a:lnTo>
                    <a:lnTo>
                      <a:pt x="119" y="274"/>
                    </a:lnTo>
                    <a:lnTo>
                      <a:pt x="121" y="274"/>
                    </a:lnTo>
                    <a:lnTo>
                      <a:pt x="121" y="275"/>
                    </a:lnTo>
                    <a:lnTo>
                      <a:pt x="122" y="277"/>
                    </a:lnTo>
                    <a:lnTo>
                      <a:pt x="122" y="278"/>
                    </a:lnTo>
                    <a:lnTo>
                      <a:pt x="123" y="277"/>
                    </a:lnTo>
                    <a:lnTo>
                      <a:pt x="124" y="277"/>
                    </a:lnTo>
                    <a:lnTo>
                      <a:pt x="126" y="277"/>
                    </a:lnTo>
                    <a:lnTo>
                      <a:pt x="127" y="277"/>
                    </a:lnTo>
                    <a:lnTo>
                      <a:pt x="128" y="277"/>
                    </a:lnTo>
                    <a:lnTo>
                      <a:pt x="128" y="278"/>
                    </a:lnTo>
                    <a:lnTo>
                      <a:pt x="130" y="278"/>
                    </a:lnTo>
                    <a:lnTo>
                      <a:pt x="131" y="278"/>
                    </a:lnTo>
                    <a:lnTo>
                      <a:pt x="132" y="278"/>
                    </a:lnTo>
                    <a:lnTo>
                      <a:pt x="134" y="277"/>
                    </a:lnTo>
                    <a:lnTo>
                      <a:pt x="135" y="277"/>
                    </a:lnTo>
                    <a:lnTo>
                      <a:pt x="136" y="275"/>
                    </a:lnTo>
                    <a:lnTo>
                      <a:pt x="138" y="277"/>
                    </a:lnTo>
                    <a:lnTo>
                      <a:pt x="139" y="277"/>
                    </a:lnTo>
                    <a:lnTo>
                      <a:pt x="140" y="277"/>
                    </a:lnTo>
                    <a:lnTo>
                      <a:pt x="140" y="278"/>
                    </a:lnTo>
                    <a:lnTo>
                      <a:pt x="141" y="278"/>
                    </a:lnTo>
                    <a:lnTo>
                      <a:pt x="143" y="278"/>
                    </a:lnTo>
                    <a:lnTo>
                      <a:pt x="143" y="277"/>
                    </a:lnTo>
                    <a:lnTo>
                      <a:pt x="143" y="275"/>
                    </a:lnTo>
                    <a:lnTo>
                      <a:pt x="144" y="275"/>
                    </a:lnTo>
                    <a:lnTo>
                      <a:pt x="145" y="275"/>
                    </a:lnTo>
                    <a:lnTo>
                      <a:pt x="148" y="274"/>
                    </a:lnTo>
                    <a:lnTo>
                      <a:pt x="148" y="273"/>
                    </a:lnTo>
                    <a:lnTo>
                      <a:pt x="149" y="273"/>
                    </a:lnTo>
                    <a:lnTo>
                      <a:pt x="151" y="271"/>
                    </a:lnTo>
                    <a:lnTo>
                      <a:pt x="151" y="270"/>
                    </a:lnTo>
                    <a:lnTo>
                      <a:pt x="151" y="269"/>
                    </a:lnTo>
                    <a:lnTo>
                      <a:pt x="152" y="269"/>
                    </a:lnTo>
                    <a:lnTo>
                      <a:pt x="153" y="267"/>
                    </a:lnTo>
                    <a:lnTo>
                      <a:pt x="155" y="267"/>
                    </a:lnTo>
                    <a:lnTo>
                      <a:pt x="156" y="267"/>
                    </a:lnTo>
                    <a:lnTo>
                      <a:pt x="157" y="266"/>
                    </a:lnTo>
                    <a:lnTo>
                      <a:pt x="158" y="265"/>
                    </a:lnTo>
                    <a:lnTo>
                      <a:pt x="160" y="263"/>
                    </a:lnTo>
                    <a:lnTo>
                      <a:pt x="160" y="262"/>
                    </a:lnTo>
                    <a:lnTo>
                      <a:pt x="161" y="262"/>
                    </a:lnTo>
                    <a:lnTo>
                      <a:pt x="162" y="261"/>
                    </a:lnTo>
                    <a:lnTo>
                      <a:pt x="164" y="260"/>
                    </a:lnTo>
                    <a:lnTo>
                      <a:pt x="165" y="257"/>
                    </a:lnTo>
                    <a:lnTo>
                      <a:pt x="166" y="257"/>
                    </a:lnTo>
                    <a:lnTo>
                      <a:pt x="168" y="256"/>
                    </a:lnTo>
                    <a:lnTo>
                      <a:pt x="169" y="256"/>
                    </a:lnTo>
                    <a:lnTo>
                      <a:pt x="169" y="254"/>
                    </a:lnTo>
                    <a:lnTo>
                      <a:pt x="169" y="253"/>
                    </a:lnTo>
                    <a:lnTo>
                      <a:pt x="169" y="252"/>
                    </a:lnTo>
                    <a:lnTo>
                      <a:pt x="169" y="249"/>
                    </a:lnTo>
                    <a:lnTo>
                      <a:pt x="170" y="249"/>
                    </a:lnTo>
                    <a:lnTo>
                      <a:pt x="172" y="248"/>
                    </a:lnTo>
                    <a:lnTo>
                      <a:pt x="172" y="246"/>
                    </a:lnTo>
                    <a:lnTo>
                      <a:pt x="172" y="245"/>
                    </a:lnTo>
                    <a:lnTo>
                      <a:pt x="172" y="244"/>
                    </a:lnTo>
                    <a:lnTo>
                      <a:pt x="172" y="243"/>
                    </a:lnTo>
                    <a:lnTo>
                      <a:pt x="172" y="241"/>
                    </a:lnTo>
                    <a:lnTo>
                      <a:pt x="174" y="241"/>
                    </a:lnTo>
                    <a:lnTo>
                      <a:pt x="174" y="240"/>
                    </a:lnTo>
                    <a:lnTo>
                      <a:pt x="175" y="240"/>
                    </a:lnTo>
                    <a:lnTo>
                      <a:pt x="175" y="239"/>
                    </a:lnTo>
                    <a:lnTo>
                      <a:pt x="174" y="237"/>
                    </a:lnTo>
                    <a:lnTo>
                      <a:pt x="174" y="236"/>
                    </a:lnTo>
                    <a:lnTo>
                      <a:pt x="175" y="236"/>
                    </a:lnTo>
                    <a:lnTo>
                      <a:pt x="177" y="236"/>
                    </a:lnTo>
                    <a:lnTo>
                      <a:pt x="178" y="236"/>
                    </a:lnTo>
                    <a:lnTo>
                      <a:pt x="178" y="235"/>
                    </a:lnTo>
                    <a:lnTo>
                      <a:pt x="177" y="235"/>
                    </a:lnTo>
                    <a:lnTo>
                      <a:pt x="175" y="235"/>
                    </a:lnTo>
                    <a:lnTo>
                      <a:pt x="175" y="233"/>
                    </a:lnTo>
                    <a:lnTo>
                      <a:pt x="175" y="231"/>
                    </a:lnTo>
                    <a:lnTo>
                      <a:pt x="177" y="229"/>
                    </a:lnTo>
                    <a:lnTo>
                      <a:pt x="177" y="228"/>
                    </a:lnTo>
                    <a:lnTo>
                      <a:pt x="178" y="228"/>
                    </a:lnTo>
                    <a:lnTo>
                      <a:pt x="178" y="229"/>
                    </a:lnTo>
                    <a:lnTo>
                      <a:pt x="181" y="228"/>
                    </a:lnTo>
                    <a:lnTo>
                      <a:pt x="182" y="229"/>
                    </a:lnTo>
                    <a:lnTo>
                      <a:pt x="182" y="228"/>
                    </a:lnTo>
                    <a:lnTo>
                      <a:pt x="182" y="227"/>
                    </a:lnTo>
                    <a:lnTo>
                      <a:pt x="181" y="224"/>
                    </a:lnTo>
                    <a:lnTo>
                      <a:pt x="181" y="223"/>
                    </a:lnTo>
                    <a:lnTo>
                      <a:pt x="182" y="222"/>
                    </a:lnTo>
                    <a:lnTo>
                      <a:pt x="182" y="220"/>
                    </a:lnTo>
                    <a:lnTo>
                      <a:pt x="183" y="219"/>
                    </a:lnTo>
                    <a:lnTo>
                      <a:pt x="182" y="218"/>
                    </a:lnTo>
                    <a:lnTo>
                      <a:pt x="179" y="218"/>
                    </a:lnTo>
                    <a:lnTo>
                      <a:pt x="178" y="218"/>
                    </a:lnTo>
                    <a:lnTo>
                      <a:pt x="177" y="219"/>
                    </a:lnTo>
                    <a:lnTo>
                      <a:pt x="175" y="219"/>
                    </a:lnTo>
                    <a:lnTo>
                      <a:pt x="175" y="218"/>
                    </a:lnTo>
                    <a:lnTo>
                      <a:pt x="174" y="216"/>
                    </a:lnTo>
                    <a:lnTo>
                      <a:pt x="174" y="215"/>
                    </a:lnTo>
                    <a:lnTo>
                      <a:pt x="175" y="215"/>
                    </a:lnTo>
                    <a:lnTo>
                      <a:pt x="177" y="215"/>
                    </a:lnTo>
                    <a:lnTo>
                      <a:pt x="177" y="214"/>
                    </a:lnTo>
                    <a:lnTo>
                      <a:pt x="177" y="212"/>
                    </a:lnTo>
                    <a:lnTo>
                      <a:pt x="175" y="212"/>
                    </a:lnTo>
                    <a:lnTo>
                      <a:pt x="175" y="211"/>
                    </a:lnTo>
                    <a:lnTo>
                      <a:pt x="177" y="211"/>
                    </a:lnTo>
                    <a:lnTo>
                      <a:pt x="177" y="210"/>
                    </a:lnTo>
                    <a:lnTo>
                      <a:pt x="178" y="210"/>
                    </a:lnTo>
                    <a:lnTo>
                      <a:pt x="178" y="208"/>
                    </a:lnTo>
                    <a:lnTo>
                      <a:pt x="178" y="207"/>
                    </a:lnTo>
                    <a:lnTo>
                      <a:pt x="179" y="207"/>
                    </a:lnTo>
                    <a:lnTo>
                      <a:pt x="181" y="207"/>
                    </a:lnTo>
                    <a:lnTo>
                      <a:pt x="182" y="207"/>
                    </a:lnTo>
                    <a:lnTo>
                      <a:pt x="182" y="208"/>
                    </a:lnTo>
                    <a:lnTo>
                      <a:pt x="183" y="208"/>
                    </a:lnTo>
                    <a:lnTo>
                      <a:pt x="183" y="210"/>
                    </a:lnTo>
                    <a:lnTo>
                      <a:pt x="185" y="210"/>
                    </a:lnTo>
                    <a:lnTo>
                      <a:pt x="185" y="208"/>
                    </a:lnTo>
                    <a:lnTo>
                      <a:pt x="186" y="206"/>
                    </a:lnTo>
                    <a:lnTo>
                      <a:pt x="186" y="205"/>
                    </a:lnTo>
                    <a:lnTo>
                      <a:pt x="185" y="205"/>
                    </a:lnTo>
                    <a:lnTo>
                      <a:pt x="185" y="203"/>
                    </a:lnTo>
                    <a:lnTo>
                      <a:pt x="183" y="203"/>
                    </a:lnTo>
                    <a:lnTo>
                      <a:pt x="183" y="202"/>
                    </a:lnTo>
                    <a:lnTo>
                      <a:pt x="185" y="202"/>
                    </a:lnTo>
                    <a:lnTo>
                      <a:pt x="185" y="203"/>
                    </a:lnTo>
                    <a:lnTo>
                      <a:pt x="186" y="203"/>
                    </a:lnTo>
                    <a:lnTo>
                      <a:pt x="186" y="202"/>
                    </a:lnTo>
                    <a:lnTo>
                      <a:pt x="186" y="201"/>
                    </a:lnTo>
                    <a:lnTo>
                      <a:pt x="187" y="201"/>
                    </a:lnTo>
                    <a:lnTo>
                      <a:pt x="187" y="198"/>
                    </a:lnTo>
                    <a:lnTo>
                      <a:pt x="187" y="197"/>
                    </a:lnTo>
                    <a:lnTo>
                      <a:pt x="187" y="195"/>
                    </a:lnTo>
                    <a:lnTo>
                      <a:pt x="189" y="197"/>
                    </a:lnTo>
                    <a:lnTo>
                      <a:pt x="190" y="195"/>
                    </a:lnTo>
                    <a:lnTo>
                      <a:pt x="189" y="194"/>
                    </a:lnTo>
                    <a:lnTo>
                      <a:pt x="189" y="193"/>
                    </a:lnTo>
                    <a:lnTo>
                      <a:pt x="186" y="194"/>
                    </a:lnTo>
                    <a:lnTo>
                      <a:pt x="185" y="193"/>
                    </a:lnTo>
                    <a:lnTo>
                      <a:pt x="186" y="191"/>
                    </a:lnTo>
                    <a:lnTo>
                      <a:pt x="187" y="190"/>
                    </a:lnTo>
                    <a:lnTo>
                      <a:pt x="187" y="189"/>
                    </a:lnTo>
                    <a:lnTo>
                      <a:pt x="186" y="188"/>
                    </a:lnTo>
                    <a:lnTo>
                      <a:pt x="186" y="186"/>
                    </a:lnTo>
                    <a:lnTo>
                      <a:pt x="186" y="185"/>
                    </a:lnTo>
                    <a:lnTo>
                      <a:pt x="183" y="184"/>
                    </a:lnTo>
                    <a:lnTo>
                      <a:pt x="182" y="182"/>
                    </a:lnTo>
                    <a:lnTo>
                      <a:pt x="182" y="181"/>
                    </a:lnTo>
                    <a:lnTo>
                      <a:pt x="182" y="180"/>
                    </a:lnTo>
                    <a:lnTo>
                      <a:pt x="183" y="180"/>
                    </a:lnTo>
                    <a:lnTo>
                      <a:pt x="183" y="181"/>
                    </a:lnTo>
                    <a:lnTo>
                      <a:pt x="185" y="181"/>
                    </a:lnTo>
                    <a:lnTo>
                      <a:pt x="185" y="180"/>
                    </a:lnTo>
                    <a:lnTo>
                      <a:pt x="185" y="178"/>
                    </a:lnTo>
                    <a:lnTo>
                      <a:pt x="185" y="177"/>
                    </a:lnTo>
                    <a:lnTo>
                      <a:pt x="183" y="174"/>
                    </a:lnTo>
                    <a:lnTo>
                      <a:pt x="185" y="174"/>
                    </a:lnTo>
                    <a:lnTo>
                      <a:pt x="185" y="173"/>
                    </a:lnTo>
                    <a:lnTo>
                      <a:pt x="186" y="173"/>
                    </a:lnTo>
                    <a:lnTo>
                      <a:pt x="187" y="173"/>
                    </a:lnTo>
                    <a:lnTo>
                      <a:pt x="189" y="174"/>
                    </a:lnTo>
                    <a:lnTo>
                      <a:pt x="190" y="174"/>
                    </a:lnTo>
                    <a:lnTo>
                      <a:pt x="191" y="174"/>
                    </a:lnTo>
                    <a:lnTo>
                      <a:pt x="191" y="173"/>
                    </a:lnTo>
                    <a:lnTo>
                      <a:pt x="191" y="172"/>
                    </a:lnTo>
                    <a:lnTo>
                      <a:pt x="190" y="172"/>
                    </a:lnTo>
                    <a:lnTo>
                      <a:pt x="190" y="171"/>
                    </a:lnTo>
                    <a:lnTo>
                      <a:pt x="190" y="169"/>
                    </a:lnTo>
                    <a:lnTo>
                      <a:pt x="190" y="168"/>
                    </a:lnTo>
                    <a:lnTo>
                      <a:pt x="189" y="168"/>
                    </a:lnTo>
                    <a:lnTo>
                      <a:pt x="187" y="168"/>
                    </a:lnTo>
                    <a:lnTo>
                      <a:pt x="185" y="169"/>
                    </a:lnTo>
                    <a:lnTo>
                      <a:pt x="183" y="169"/>
                    </a:lnTo>
                    <a:lnTo>
                      <a:pt x="182" y="169"/>
                    </a:lnTo>
                    <a:lnTo>
                      <a:pt x="182" y="168"/>
                    </a:lnTo>
                    <a:lnTo>
                      <a:pt x="182" y="167"/>
                    </a:lnTo>
                    <a:lnTo>
                      <a:pt x="185" y="168"/>
                    </a:lnTo>
                    <a:lnTo>
                      <a:pt x="185" y="167"/>
                    </a:lnTo>
                    <a:lnTo>
                      <a:pt x="183" y="165"/>
                    </a:lnTo>
                    <a:lnTo>
                      <a:pt x="183" y="164"/>
                    </a:lnTo>
                    <a:lnTo>
                      <a:pt x="185" y="164"/>
                    </a:lnTo>
                    <a:lnTo>
                      <a:pt x="185" y="163"/>
                    </a:lnTo>
                    <a:lnTo>
                      <a:pt x="186" y="163"/>
                    </a:lnTo>
                    <a:lnTo>
                      <a:pt x="186" y="164"/>
                    </a:lnTo>
                    <a:lnTo>
                      <a:pt x="187" y="164"/>
                    </a:lnTo>
                    <a:lnTo>
                      <a:pt x="189" y="163"/>
                    </a:lnTo>
                    <a:lnTo>
                      <a:pt x="187" y="163"/>
                    </a:lnTo>
                    <a:lnTo>
                      <a:pt x="187" y="161"/>
                    </a:lnTo>
                    <a:lnTo>
                      <a:pt x="186" y="161"/>
                    </a:lnTo>
                    <a:lnTo>
                      <a:pt x="185" y="163"/>
                    </a:lnTo>
                    <a:lnTo>
                      <a:pt x="185" y="161"/>
                    </a:lnTo>
                    <a:lnTo>
                      <a:pt x="185" y="160"/>
                    </a:lnTo>
                    <a:lnTo>
                      <a:pt x="185" y="159"/>
                    </a:lnTo>
                    <a:lnTo>
                      <a:pt x="186" y="157"/>
                    </a:lnTo>
                    <a:lnTo>
                      <a:pt x="186" y="159"/>
                    </a:lnTo>
                    <a:lnTo>
                      <a:pt x="186" y="160"/>
                    </a:lnTo>
                    <a:lnTo>
                      <a:pt x="189" y="160"/>
                    </a:lnTo>
                    <a:lnTo>
                      <a:pt x="190" y="160"/>
                    </a:lnTo>
                    <a:lnTo>
                      <a:pt x="191" y="160"/>
                    </a:lnTo>
                    <a:lnTo>
                      <a:pt x="193" y="159"/>
                    </a:lnTo>
                    <a:lnTo>
                      <a:pt x="191" y="157"/>
                    </a:lnTo>
                    <a:lnTo>
                      <a:pt x="191" y="156"/>
                    </a:lnTo>
                    <a:lnTo>
                      <a:pt x="190" y="156"/>
                    </a:lnTo>
                    <a:lnTo>
                      <a:pt x="190" y="155"/>
                    </a:lnTo>
                    <a:lnTo>
                      <a:pt x="190" y="153"/>
                    </a:lnTo>
                    <a:lnTo>
                      <a:pt x="191" y="153"/>
                    </a:lnTo>
                    <a:lnTo>
                      <a:pt x="190" y="152"/>
                    </a:lnTo>
                    <a:lnTo>
                      <a:pt x="189" y="152"/>
                    </a:lnTo>
                    <a:lnTo>
                      <a:pt x="187" y="152"/>
                    </a:lnTo>
                    <a:lnTo>
                      <a:pt x="186" y="151"/>
                    </a:lnTo>
                    <a:lnTo>
                      <a:pt x="186" y="148"/>
                    </a:lnTo>
                    <a:lnTo>
                      <a:pt x="187" y="147"/>
                    </a:lnTo>
                    <a:lnTo>
                      <a:pt x="186" y="146"/>
                    </a:lnTo>
                    <a:lnTo>
                      <a:pt x="186" y="144"/>
                    </a:lnTo>
                    <a:lnTo>
                      <a:pt x="185" y="144"/>
                    </a:lnTo>
                    <a:lnTo>
                      <a:pt x="185" y="143"/>
                    </a:lnTo>
                    <a:lnTo>
                      <a:pt x="183" y="143"/>
                    </a:lnTo>
                    <a:lnTo>
                      <a:pt x="182" y="140"/>
                    </a:lnTo>
                    <a:lnTo>
                      <a:pt x="181" y="140"/>
                    </a:lnTo>
                    <a:lnTo>
                      <a:pt x="179" y="142"/>
                    </a:lnTo>
                    <a:lnTo>
                      <a:pt x="179" y="140"/>
                    </a:lnTo>
                    <a:lnTo>
                      <a:pt x="178" y="140"/>
                    </a:lnTo>
                    <a:lnTo>
                      <a:pt x="178" y="142"/>
                    </a:lnTo>
                    <a:lnTo>
                      <a:pt x="178" y="143"/>
                    </a:lnTo>
                    <a:lnTo>
                      <a:pt x="177" y="143"/>
                    </a:lnTo>
                    <a:lnTo>
                      <a:pt x="175" y="143"/>
                    </a:lnTo>
                    <a:lnTo>
                      <a:pt x="174" y="143"/>
                    </a:lnTo>
                    <a:lnTo>
                      <a:pt x="173" y="143"/>
                    </a:lnTo>
                    <a:lnTo>
                      <a:pt x="173" y="142"/>
                    </a:lnTo>
                    <a:lnTo>
                      <a:pt x="174" y="142"/>
                    </a:lnTo>
                    <a:lnTo>
                      <a:pt x="175" y="140"/>
                    </a:lnTo>
                    <a:lnTo>
                      <a:pt x="175" y="139"/>
                    </a:lnTo>
                    <a:lnTo>
                      <a:pt x="177" y="138"/>
                    </a:lnTo>
                    <a:lnTo>
                      <a:pt x="177" y="136"/>
                    </a:lnTo>
                    <a:lnTo>
                      <a:pt x="177" y="138"/>
                    </a:lnTo>
                    <a:lnTo>
                      <a:pt x="178" y="138"/>
                    </a:lnTo>
                    <a:lnTo>
                      <a:pt x="178" y="136"/>
                    </a:lnTo>
                    <a:lnTo>
                      <a:pt x="177" y="136"/>
                    </a:lnTo>
                    <a:lnTo>
                      <a:pt x="178" y="136"/>
                    </a:lnTo>
                    <a:lnTo>
                      <a:pt x="179" y="135"/>
                    </a:lnTo>
                    <a:lnTo>
                      <a:pt x="181" y="135"/>
                    </a:lnTo>
                    <a:lnTo>
                      <a:pt x="182" y="134"/>
                    </a:lnTo>
                    <a:lnTo>
                      <a:pt x="183" y="134"/>
                    </a:lnTo>
                    <a:lnTo>
                      <a:pt x="185" y="133"/>
                    </a:lnTo>
                    <a:lnTo>
                      <a:pt x="186" y="131"/>
                    </a:lnTo>
                    <a:lnTo>
                      <a:pt x="185" y="130"/>
                    </a:lnTo>
                    <a:lnTo>
                      <a:pt x="185" y="129"/>
                    </a:lnTo>
                    <a:lnTo>
                      <a:pt x="183" y="127"/>
                    </a:lnTo>
                    <a:lnTo>
                      <a:pt x="183" y="126"/>
                    </a:lnTo>
                    <a:lnTo>
                      <a:pt x="183" y="125"/>
                    </a:lnTo>
                    <a:lnTo>
                      <a:pt x="185" y="125"/>
                    </a:lnTo>
                    <a:lnTo>
                      <a:pt x="185" y="123"/>
                    </a:lnTo>
                    <a:lnTo>
                      <a:pt x="183" y="122"/>
                    </a:lnTo>
                    <a:lnTo>
                      <a:pt x="182" y="123"/>
                    </a:lnTo>
                    <a:lnTo>
                      <a:pt x="182" y="122"/>
                    </a:lnTo>
                    <a:lnTo>
                      <a:pt x="182" y="121"/>
                    </a:lnTo>
                    <a:lnTo>
                      <a:pt x="182" y="119"/>
                    </a:lnTo>
                    <a:lnTo>
                      <a:pt x="182" y="118"/>
                    </a:lnTo>
                    <a:lnTo>
                      <a:pt x="183" y="118"/>
                    </a:lnTo>
                    <a:lnTo>
                      <a:pt x="185" y="118"/>
                    </a:lnTo>
                    <a:lnTo>
                      <a:pt x="186" y="118"/>
                    </a:lnTo>
                    <a:lnTo>
                      <a:pt x="186" y="117"/>
                    </a:lnTo>
                    <a:lnTo>
                      <a:pt x="187" y="118"/>
                    </a:lnTo>
                    <a:lnTo>
                      <a:pt x="189" y="119"/>
                    </a:lnTo>
                    <a:lnTo>
                      <a:pt x="189" y="121"/>
                    </a:lnTo>
                    <a:lnTo>
                      <a:pt x="190" y="122"/>
                    </a:lnTo>
                    <a:lnTo>
                      <a:pt x="193" y="123"/>
                    </a:lnTo>
                    <a:lnTo>
                      <a:pt x="194" y="122"/>
                    </a:lnTo>
                    <a:lnTo>
                      <a:pt x="195" y="122"/>
                    </a:lnTo>
                    <a:lnTo>
                      <a:pt x="196" y="122"/>
                    </a:lnTo>
                    <a:lnTo>
                      <a:pt x="198" y="122"/>
                    </a:lnTo>
                    <a:lnTo>
                      <a:pt x="199" y="122"/>
                    </a:lnTo>
                    <a:lnTo>
                      <a:pt x="202" y="122"/>
                    </a:lnTo>
                    <a:lnTo>
                      <a:pt x="200" y="123"/>
                    </a:lnTo>
                    <a:lnTo>
                      <a:pt x="199" y="126"/>
                    </a:lnTo>
                    <a:lnTo>
                      <a:pt x="200" y="126"/>
                    </a:lnTo>
                    <a:lnTo>
                      <a:pt x="202" y="126"/>
                    </a:lnTo>
                    <a:lnTo>
                      <a:pt x="203" y="126"/>
                    </a:lnTo>
                    <a:lnTo>
                      <a:pt x="203" y="127"/>
                    </a:lnTo>
                    <a:lnTo>
                      <a:pt x="204" y="127"/>
                    </a:lnTo>
                    <a:lnTo>
                      <a:pt x="206" y="129"/>
                    </a:lnTo>
                    <a:lnTo>
                      <a:pt x="207" y="129"/>
                    </a:lnTo>
                    <a:lnTo>
                      <a:pt x="207" y="127"/>
                    </a:lnTo>
                    <a:lnTo>
                      <a:pt x="208" y="126"/>
                    </a:lnTo>
                    <a:lnTo>
                      <a:pt x="210" y="126"/>
                    </a:lnTo>
                    <a:lnTo>
                      <a:pt x="211" y="126"/>
                    </a:lnTo>
                    <a:lnTo>
                      <a:pt x="211" y="125"/>
                    </a:lnTo>
                    <a:lnTo>
                      <a:pt x="211" y="123"/>
                    </a:lnTo>
                    <a:lnTo>
                      <a:pt x="210" y="123"/>
                    </a:lnTo>
                    <a:lnTo>
                      <a:pt x="208" y="123"/>
                    </a:lnTo>
                    <a:lnTo>
                      <a:pt x="208" y="122"/>
                    </a:lnTo>
                    <a:lnTo>
                      <a:pt x="210" y="122"/>
                    </a:lnTo>
                    <a:lnTo>
                      <a:pt x="211" y="122"/>
                    </a:lnTo>
                    <a:lnTo>
                      <a:pt x="211" y="121"/>
                    </a:lnTo>
                    <a:lnTo>
                      <a:pt x="210" y="121"/>
                    </a:lnTo>
                    <a:lnTo>
                      <a:pt x="210" y="119"/>
                    </a:lnTo>
                    <a:lnTo>
                      <a:pt x="208" y="118"/>
                    </a:lnTo>
                    <a:lnTo>
                      <a:pt x="210" y="117"/>
                    </a:lnTo>
                    <a:lnTo>
                      <a:pt x="211" y="117"/>
                    </a:lnTo>
                    <a:lnTo>
                      <a:pt x="211" y="119"/>
                    </a:lnTo>
                    <a:lnTo>
                      <a:pt x="212" y="121"/>
                    </a:lnTo>
                    <a:lnTo>
                      <a:pt x="213" y="121"/>
                    </a:lnTo>
                    <a:lnTo>
                      <a:pt x="216" y="119"/>
                    </a:lnTo>
                    <a:lnTo>
                      <a:pt x="215" y="118"/>
                    </a:lnTo>
                    <a:lnTo>
                      <a:pt x="215" y="117"/>
                    </a:lnTo>
                    <a:lnTo>
                      <a:pt x="215" y="116"/>
                    </a:lnTo>
                    <a:lnTo>
                      <a:pt x="215" y="114"/>
                    </a:lnTo>
                    <a:lnTo>
                      <a:pt x="215" y="113"/>
                    </a:lnTo>
                    <a:lnTo>
                      <a:pt x="215" y="112"/>
                    </a:lnTo>
                    <a:lnTo>
                      <a:pt x="213" y="113"/>
                    </a:lnTo>
                    <a:lnTo>
                      <a:pt x="212" y="113"/>
                    </a:lnTo>
                    <a:lnTo>
                      <a:pt x="211" y="113"/>
                    </a:lnTo>
                    <a:lnTo>
                      <a:pt x="210" y="112"/>
                    </a:lnTo>
                    <a:lnTo>
                      <a:pt x="208" y="112"/>
                    </a:lnTo>
                    <a:lnTo>
                      <a:pt x="207" y="113"/>
                    </a:lnTo>
                    <a:lnTo>
                      <a:pt x="204" y="112"/>
                    </a:lnTo>
                    <a:lnTo>
                      <a:pt x="203" y="110"/>
                    </a:lnTo>
                    <a:lnTo>
                      <a:pt x="204" y="110"/>
                    </a:lnTo>
                    <a:lnTo>
                      <a:pt x="206" y="110"/>
                    </a:lnTo>
                    <a:lnTo>
                      <a:pt x="206" y="109"/>
                    </a:lnTo>
                    <a:lnTo>
                      <a:pt x="204" y="109"/>
                    </a:lnTo>
                    <a:lnTo>
                      <a:pt x="203" y="109"/>
                    </a:lnTo>
                    <a:lnTo>
                      <a:pt x="203" y="106"/>
                    </a:lnTo>
                    <a:lnTo>
                      <a:pt x="203" y="102"/>
                    </a:lnTo>
                    <a:lnTo>
                      <a:pt x="204" y="102"/>
                    </a:lnTo>
                    <a:lnTo>
                      <a:pt x="204" y="100"/>
                    </a:lnTo>
                    <a:lnTo>
                      <a:pt x="206" y="99"/>
                    </a:lnTo>
                    <a:lnTo>
                      <a:pt x="207" y="99"/>
                    </a:lnTo>
                    <a:lnTo>
                      <a:pt x="208" y="99"/>
                    </a:lnTo>
                    <a:lnTo>
                      <a:pt x="208" y="97"/>
                    </a:lnTo>
                    <a:lnTo>
                      <a:pt x="208" y="96"/>
                    </a:lnTo>
                    <a:lnTo>
                      <a:pt x="210" y="96"/>
                    </a:lnTo>
                    <a:lnTo>
                      <a:pt x="211" y="97"/>
                    </a:lnTo>
                    <a:lnTo>
                      <a:pt x="213" y="97"/>
                    </a:lnTo>
                    <a:lnTo>
                      <a:pt x="215" y="96"/>
                    </a:lnTo>
                    <a:lnTo>
                      <a:pt x="213" y="95"/>
                    </a:lnTo>
                    <a:lnTo>
                      <a:pt x="212" y="93"/>
                    </a:lnTo>
                    <a:lnTo>
                      <a:pt x="211" y="91"/>
                    </a:lnTo>
                    <a:lnTo>
                      <a:pt x="211" y="89"/>
                    </a:lnTo>
                    <a:lnTo>
                      <a:pt x="211" y="88"/>
                    </a:lnTo>
                    <a:lnTo>
                      <a:pt x="210" y="87"/>
                    </a:lnTo>
                    <a:lnTo>
                      <a:pt x="208" y="87"/>
                    </a:lnTo>
                    <a:lnTo>
                      <a:pt x="207" y="87"/>
                    </a:lnTo>
                    <a:lnTo>
                      <a:pt x="207" y="85"/>
                    </a:lnTo>
                    <a:lnTo>
                      <a:pt x="207" y="84"/>
                    </a:lnTo>
                    <a:lnTo>
                      <a:pt x="207" y="83"/>
                    </a:lnTo>
                    <a:lnTo>
                      <a:pt x="207" y="81"/>
                    </a:lnTo>
                    <a:lnTo>
                      <a:pt x="208" y="81"/>
                    </a:lnTo>
                    <a:lnTo>
                      <a:pt x="211" y="81"/>
                    </a:lnTo>
                    <a:lnTo>
                      <a:pt x="211" y="80"/>
                    </a:lnTo>
                    <a:lnTo>
                      <a:pt x="210" y="80"/>
                    </a:lnTo>
                    <a:lnTo>
                      <a:pt x="208" y="79"/>
                    </a:lnTo>
                    <a:lnTo>
                      <a:pt x="210" y="78"/>
                    </a:lnTo>
                    <a:lnTo>
                      <a:pt x="208" y="76"/>
                    </a:lnTo>
                    <a:lnTo>
                      <a:pt x="208" y="74"/>
                    </a:lnTo>
                    <a:lnTo>
                      <a:pt x="207" y="72"/>
                    </a:lnTo>
                    <a:lnTo>
                      <a:pt x="206" y="70"/>
                    </a:lnTo>
                    <a:lnTo>
                      <a:pt x="207" y="68"/>
                    </a:lnTo>
                    <a:lnTo>
                      <a:pt x="204" y="67"/>
                    </a:lnTo>
                    <a:lnTo>
                      <a:pt x="204" y="64"/>
                    </a:lnTo>
                    <a:lnTo>
                      <a:pt x="204" y="63"/>
                    </a:lnTo>
                    <a:lnTo>
                      <a:pt x="202" y="63"/>
                    </a:lnTo>
                    <a:lnTo>
                      <a:pt x="202" y="62"/>
                    </a:lnTo>
                    <a:lnTo>
                      <a:pt x="199" y="62"/>
                    </a:lnTo>
                    <a:lnTo>
                      <a:pt x="198" y="63"/>
                    </a:lnTo>
                    <a:lnTo>
                      <a:pt x="198" y="62"/>
                    </a:lnTo>
                    <a:lnTo>
                      <a:pt x="196" y="61"/>
                    </a:lnTo>
                    <a:lnTo>
                      <a:pt x="196" y="59"/>
                    </a:lnTo>
                    <a:lnTo>
                      <a:pt x="195" y="59"/>
                    </a:lnTo>
                    <a:lnTo>
                      <a:pt x="194" y="59"/>
                    </a:lnTo>
                    <a:lnTo>
                      <a:pt x="193" y="58"/>
                    </a:lnTo>
                    <a:lnTo>
                      <a:pt x="190" y="59"/>
                    </a:lnTo>
                    <a:lnTo>
                      <a:pt x="190" y="58"/>
                    </a:lnTo>
                    <a:lnTo>
                      <a:pt x="190" y="57"/>
                    </a:lnTo>
                    <a:lnTo>
                      <a:pt x="191" y="57"/>
                    </a:lnTo>
                    <a:lnTo>
                      <a:pt x="193" y="57"/>
                    </a:lnTo>
                    <a:lnTo>
                      <a:pt x="193" y="55"/>
                    </a:lnTo>
                    <a:lnTo>
                      <a:pt x="193" y="54"/>
                    </a:lnTo>
                    <a:lnTo>
                      <a:pt x="194" y="54"/>
                    </a:lnTo>
                    <a:lnTo>
                      <a:pt x="194" y="53"/>
                    </a:lnTo>
                    <a:lnTo>
                      <a:pt x="195" y="53"/>
                    </a:lnTo>
                    <a:lnTo>
                      <a:pt x="195" y="51"/>
                    </a:lnTo>
                    <a:lnTo>
                      <a:pt x="196" y="51"/>
                    </a:lnTo>
                    <a:lnTo>
                      <a:pt x="196" y="50"/>
                    </a:lnTo>
                    <a:lnTo>
                      <a:pt x="198" y="50"/>
                    </a:lnTo>
                    <a:lnTo>
                      <a:pt x="198" y="49"/>
                    </a:lnTo>
                    <a:lnTo>
                      <a:pt x="199" y="49"/>
                    </a:lnTo>
                    <a:lnTo>
                      <a:pt x="199" y="47"/>
                    </a:lnTo>
                    <a:lnTo>
                      <a:pt x="200" y="45"/>
                    </a:lnTo>
                    <a:lnTo>
                      <a:pt x="203" y="41"/>
                    </a:lnTo>
                    <a:lnTo>
                      <a:pt x="206" y="38"/>
                    </a:lnTo>
                    <a:lnTo>
                      <a:pt x="206" y="37"/>
                    </a:lnTo>
                    <a:lnTo>
                      <a:pt x="207" y="36"/>
                    </a:lnTo>
                    <a:lnTo>
                      <a:pt x="207" y="37"/>
                    </a:lnTo>
                    <a:lnTo>
                      <a:pt x="207" y="36"/>
                    </a:lnTo>
                    <a:lnTo>
                      <a:pt x="208" y="36"/>
                    </a:lnTo>
                    <a:lnTo>
                      <a:pt x="208" y="34"/>
                    </a:lnTo>
                    <a:lnTo>
                      <a:pt x="208" y="33"/>
                    </a:lnTo>
                    <a:lnTo>
                      <a:pt x="210" y="33"/>
                    </a:lnTo>
                    <a:lnTo>
                      <a:pt x="210" y="32"/>
                    </a:lnTo>
                    <a:lnTo>
                      <a:pt x="211" y="32"/>
                    </a:lnTo>
                    <a:lnTo>
                      <a:pt x="212" y="32"/>
                    </a:lnTo>
                    <a:lnTo>
                      <a:pt x="212" y="30"/>
                    </a:lnTo>
                    <a:lnTo>
                      <a:pt x="212" y="29"/>
                    </a:lnTo>
                    <a:lnTo>
                      <a:pt x="213" y="29"/>
                    </a:lnTo>
                    <a:lnTo>
                      <a:pt x="212" y="29"/>
                    </a:lnTo>
                    <a:lnTo>
                      <a:pt x="212" y="28"/>
                    </a:lnTo>
                    <a:lnTo>
                      <a:pt x="211" y="28"/>
                    </a:lnTo>
                    <a:lnTo>
                      <a:pt x="210" y="28"/>
                    </a:lnTo>
                    <a:lnTo>
                      <a:pt x="208" y="28"/>
                    </a:lnTo>
                    <a:lnTo>
                      <a:pt x="208" y="27"/>
                    </a:lnTo>
                    <a:lnTo>
                      <a:pt x="207" y="27"/>
                    </a:lnTo>
                    <a:lnTo>
                      <a:pt x="208" y="25"/>
                    </a:lnTo>
                    <a:lnTo>
                      <a:pt x="207" y="25"/>
                    </a:lnTo>
                    <a:lnTo>
                      <a:pt x="207" y="24"/>
                    </a:lnTo>
                    <a:lnTo>
                      <a:pt x="211" y="20"/>
                    </a:lnTo>
                    <a:lnTo>
                      <a:pt x="212" y="20"/>
                    </a:lnTo>
                    <a:lnTo>
                      <a:pt x="213" y="20"/>
                    </a:lnTo>
                    <a:lnTo>
                      <a:pt x="215" y="20"/>
                    </a:lnTo>
                    <a:lnTo>
                      <a:pt x="215" y="19"/>
                    </a:lnTo>
                    <a:lnTo>
                      <a:pt x="216" y="19"/>
                    </a:lnTo>
                    <a:lnTo>
                      <a:pt x="216" y="17"/>
                    </a:lnTo>
                    <a:lnTo>
                      <a:pt x="217" y="16"/>
                    </a:lnTo>
                    <a:lnTo>
                      <a:pt x="217" y="15"/>
                    </a:lnTo>
                    <a:lnTo>
                      <a:pt x="219" y="15"/>
                    </a:lnTo>
                    <a:lnTo>
                      <a:pt x="220" y="15"/>
                    </a:lnTo>
                    <a:lnTo>
                      <a:pt x="221" y="15"/>
                    </a:lnTo>
                    <a:lnTo>
                      <a:pt x="221" y="13"/>
                    </a:lnTo>
                    <a:lnTo>
                      <a:pt x="223" y="13"/>
                    </a:lnTo>
                    <a:lnTo>
                      <a:pt x="224" y="15"/>
                    </a:lnTo>
                    <a:lnTo>
                      <a:pt x="225" y="15"/>
                    </a:lnTo>
                    <a:lnTo>
                      <a:pt x="225" y="16"/>
                    </a:lnTo>
                    <a:lnTo>
                      <a:pt x="227" y="17"/>
                    </a:lnTo>
                    <a:lnTo>
                      <a:pt x="228" y="17"/>
                    </a:lnTo>
                    <a:lnTo>
                      <a:pt x="228" y="16"/>
                    </a:lnTo>
                    <a:lnTo>
                      <a:pt x="227" y="15"/>
                    </a:lnTo>
                    <a:lnTo>
                      <a:pt x="228" y="15"/>
                    </a:lnTo>
                    <a:lnTo>
                      <a:pt x="228" y="13"/>
                    </a:lnTo>
                    <a:lnTo>
                      <a:pt x="229" y="12"/>
                    </a:lnTo>
                    <a:lnTo>
                      <a:pt x="230" y="11"/>
                    </a:lnTo>
                    <a:lnTo>
                      <a:pt x="233" y="12"/>
                    </a:lnTo>
                    <a:lnTo>
                      <a:pt x="233" y="13"/>
                    </a:lnTo>
                    <a:lnTo>
                      <a:pt x="233" y="15"/>
                    </a:lnTo>
                    <a:lnTo>
                      <a:pt x="233" y="16"/>
                    </a:lnTo>
                    <a:lnTo>
                      <a:pt x="234" y="16"/>
                    </a:lnTo>
                    <a:lnTo>
                      <a:pt x="234" y="17"/>
                    </a:lnTo>
                    <a:lnTo>
                      <a:pt x="236" y="17"/>
                    </a:lnTo>
                    <a:lnTo>
                      <a:pt x="237" y="17"/>
                    </a:lnTo>
                    <a:lnTo>
                      <a:pt x="237" y="19"/>
                    </a:lnTo>
                    <a:lnTo>
                      <a:pt x="238" y="19"/>
                    </a:lnTo>
                    <a:lnTo>
                      <a:pt x="238" y="20"/>
                    </a:lnTo>
                    <a:lnTo>
                      <a:pt x="240" y="21"/>
                    </a:lnTo>
                    <a:lnTo>
                      <a:pt x="241" y="21"/>
                    </a:lnTo>
                    <a:lnTo>
                      <a:pt x="242" y="21"/>
                    </a:lnTo>
                    <a:lnTo>
                      <a:pt x="244" y="21"/>
                    </a:lnTo>
                    <a:lnTo>
                      <a:pt x="245" y="21"/>
                    </a:lnTo>
                    <a:lnTo>
                      <a:pt x="246" y="21"/>
                    </a:lnTo>
                    <a:lnTo>
                      <a:pt x="246" y="23"/>
                    </a:lnTo>
                    <a:lnTo>
                      <a:pt x="248" y="23"/>
                    </a:lnTo>
                    <a:lnTo>
                      <a:pt x="249" y="23"/>
                    </a:lnTo>
                    <a:lnTo>
                      <a:pt x="250" y="23"/>
                    </a:lnTo>
                    <a:lnTo>
                      <a:pt x="250" y="24"/>
                    </a:lnTo>
                    <a:lnTo>
                      <a:pt x="251" y="24"/>
                    </a:lnTo>
                    <a:lnTo>
                      <a:pt x="251" y="23"/>
                    </a:lnTo>
                    <a:lnTo>
                      <a:pt x="251" y="24"/>
                    </a:lnTo>
                    <a:lnTo>
                      <a:pt x="253" y="24"/>
                    </a:lnTo>
                    <a:lnTo>
                      <a:pt x="253" y="23"/>
                    </a:lnTo>
                    <a:lnTo>
                      <a:pt x="254" y="23"/>
                    </a:lnTo>
                    <a:lnTo>
                      <a:pt x="254" y="21"/>
                    </a:lnTo>
                    <a:lnTo>
                      <a:pt x="254" y="20"/>
                    </a:lnTo>
                    <a:lnTo>
                      <a:pt x="254" y="19"/>
                    </a:lnTo>
                    <a:lnTo>
                      <a:pt x="255" y="19"/>
                    </a:lnTo>
                    <a:lnTo>
                      <a:pt x="255" y="17"/>
                    </a:lnTo>
                    <a:lnTo>
                      <a:pt x="257" y="17"/>
                    </a:lnTo>
                    <a:lnTo>
                      <a:pt x="258" y="17"/>
                    </a:lnTo>
                    <a:lnTo>
                      <a:pt x="259" y="17"/>
                    </a:lnTo>
                    <a:lnTo>
                      <a:pt x="259" y="16"/>
                    </a:lnTo>
                    <a:lnTo>
                      <a:pt x="261" y="16"/>
                    </a:lnTo>
                    <a:lnTo>
                      <a:pt x="262" y="16"/>
                    </a:lnTo>
                    <a:lnTo>
                      <a:pt x="263" y="16"/>
                    </a:lnTo>
                    <a:lnTo>
                      <a:pt x="265" y="16"/>
                    </a:lnTo>
                    <a:lnTo>
                      <a:pt x="266" y="16"/>
                    </a:lnTo>
                    <a:lnTo>
                      <a:pt x="266" y="17"/>
                    </a:lnTo>
                    <a:lnTo>
                      <a:pt x="267" y="17"/>
                    </a:lnTo>
                    <a:lnTo>
                      <a:pt x="268" y="17"/>
                    </a:lnTo>
                    <a:lnTo>
                      <a:pt x="270" y="17"/>
                    </a:lnTo>
                    <a:lnTo>
                      <a:pt x="271" y="17"/>
                    </a:lnTo>
                    <a:lnTo>
                      <a:pt x="271" y="19"/>
                    </a:lnTo>
                    <a:lnTo>
                      <a:pt x="272" y="19"/>
                    </a:lnTo>
                    <a:lnTo>
                      <a:pt x="274" y="19"/>
                    </a:lnTo>
                    <a:lnTo>
                      <a:pt x="275" y="19"/>
                    </a:lnTo>
                    <a:lnTo>
                      <a:pt x="276" y="19"/>
                    </a:lnTo>
                    <a:lnTo>
                      <a:pt x="278" y="19"/>
                    </a:lnTo>
                    <a:lnTo>
                      <a:pt x="279" y="17"/>
                    </a:lnTo>
                    <a:lnTo>
                      <a:pt x="280" y="17"/>
                    </a:lnTo>
                    <a:lnTo>
                      <a:pt x="280" y="16"/>
                    </a:lnTo>
                    <a:lnTo>
                      <a:pt x="282" y="16"/>
                    </a:lnTo>
                    <a:lnTo>
                      <a:pt x="283" y="16"/>
                    </a:lnTo>
                    <a:lnTo>
                      <a:pt x="284" y="16"/>
                    </a:lnTo>
                    <a:lnTo>
                      <a:pt x="284" y="17"/>
                    </a:lnTo>
                    <a:lnTo>
                      <a:pt x="284" y="16"/>
                    </a:lnTo>
                    <a:lnTo>
                      <a:pt x="285" y="15"/>
                    </a:lnTo>
                    <a:lnTo>
                      <a:pt x="287" y="12"/>
                    </a:lnTo>
                    <a:lnTo>
                      <a:pt x="288" y="12"/>
                    </a:lnTo>
                    <a:lnTo>
                      <a:pt x="288" y="9"/>
                    </a:lnTo>
                    <a:lnTo>
                      <a:pt x="289" y="9"/>
                    </a:lnTo>
                    <a:lnTo>
                      <a:pt x="289" y="11"/>
                    </a:lnTo>
                    <a:lnTo>
                      <a:pt x="292" y="11"/>
                    </a:lnTo>
                    <a:lnTo>
                      <a:pt x="293" y="11"/>
                    </a:lnTo>
                    <a:lnTo>
                      <a:pt x="293" y="9"/>
                    </a:lnTo>
                    <a:lnTo>
                      <a:pt x="293" y="8"/>
                    </a:lnTo>
                    <a:lnTo>
                      <a:pt x="295" y="8"/>
                    </a:lnTo>
                    <a:lnTo>
                      <a:pt x="295" y="7"/>
                    </a:lnTo>
                    <a:lnTo>
                      <a:pt x="293" y="6"/>
                    </a:lnTo>
                    <a:lnTo>
                      <a:pt x="295" y="6"/>
                    </a:lnTo>
                    <a:lnTo>
                      <a:pt x="295" y="4"/>
                    </a:lnTo>
                    <a:lnTo>
                      <a:pt x="296" y="4"/>
                    </a:lnTo>
                    <a:lnTo>
                      <a:pt x="297" y="4"/>
                    </a:lnTo>
                    <a:lnTo>
                      <a:pt x="299" y="3"/>
                    </a:lnTo>
                    <a:lnTo>
                      <a:pt x="300" y="3"/>
                    </a:lnTo>
                    <a:lnTo>
                      <a:pt x="300" y="2"/>
                    </a:lnTo>
                    <a:lnTo>
                      <a:pt x="301" y="2"/>
                    </a:lnTo>
                    <a:lnTo>
                      <a:pt x="301" y="0"/>
                    </a:lnTo>
                    <a:lnTo>
                      <a:pt x="302" y="0"/>
                    </a:lnTo>
                    <a:lnTo>
                      <a:pt x="304" y="0"/>
                    </a:lnTo>
                    <a:lnTo>
                      <a:pt x="304" y="2"/>
                    </a:lnTo>
                    <a:lnTo>
                      <a:pt x="305" y="2"/>
                    </a:lnTo>
                    <a:lnTo>
                      <a:pt x="306" y="2"/>
                    </a:lnTo>
                    <a:lnTo>
                      <a:pt x="306" y="3"/>
                    </a:lnTo>
                    <a:lnTo>
                      <a:pt x="308" y="3"/>
                    </a:lnTo>
                    <a:lnTo>
                      <a:pt x="309" y="3"/>
                    </a:lnTo>
                    <a:lnTo>
                      <a:pt x="310" y="3"/>
                    </a:lnTo>
                    <a:lnTo>
                      <a:pt x="310" y="2"/>
                    </a:lnTo>
                    <a:lnTo>
                      <a:pt x="312" y="2"/>
                    </a:lnTo>
                    <a:lnTo>
                      <a:pt x="312" y="3"/>
                    </a:lnTo>
                    <a:lnTo>
                      <a:pt x="312" y="2"/>
                    </a:lnTo>
                    <a:lnTo>
                      <a:pt x="313" y="2"/>
                    </a:lnTo>
                    <a:lnTo>
                      <a:pt x="314" y="2"/>
                    </a:lnTo>
                    <a:lnTo>
                      <a:pt x="316" y="2"/>
                    </a:lnTo>
                    <a:lnTo>
                      <a:pt x="317" y="2"/>
                    </a:lnTo>
                    <a:lnTo>
                      <a:pt x="317" y="3"/>
                    </a:lnTo>
                    <a:lnTo>
                      <a:pt x="320" y="8"/>
                    </a:lnTo>
                    <a:lnTo>
                      <a:pt x="320" y="9"/>
                    </a:lnTo>
                    <a:lnTo>
                      <a:pt x="320" y="11"/>
                    </a:lnTo>
                    <a:lnTo>
                      <a:pt x="321" y="11"/>
                    </a:lnTo>
                    <a:lnTo>
                      <a:pt x="322" y="11"/>
                    </a:lnTo>
                    <a:lnTo>
                      <a:pt x="322" y="9"/>
                    </a:lnTo>
                    <a:lnTo>
                      <a:pt x="323" y="9"/>
                    </a:lnTo>
                    <a:lnTo>
                      <a:pt x="325" y="9"/>
                    </a:lnTo>
                    <a:lnTo>
                      <a:pt x="325" y="11"/>
                    </a:lnTo>
                    <a:lnTo>
                      <a:pt x="326" y="11"/>
                    </a:lnTo>
                    <a:lnTo>
                      <a:pt x="326" y="12"/>
                    </a:lnTo>
                    <a:lnTo>
                      <a:pt x="326" y="13"/>
                    </a:lnTo>
                    <a:lnTo>
                      <a:pt x="327" y="13"/>
                    </a:lnTo>
                    <a:lnTo>
                      <a:pt x="327" y="15"/>
                    </a:lnTo>
                    <a:lnTo>
                      <a:pt x="329" y="15"/>
                    </a:lnTo>
                    <a:lnTo>
                      <a:pt x="329" y="16"/>
                    </a:lnTo>
                    <a:lnTo>
                      <a:pt x="330" y="16"/>
                    </a:lnTo>
                    <a:lnTo>
                      <a:pt x="331" y="16"/>
                    </a:lnTo>
                    <a:lnTo>
                      <a:pt x="331" y="17"/>
                    </a:lnTo>
                    <a:lnTo>
                      <a:pt x="333" y="17"/>
                    </a:lnTo>
                    <a:lnTo>
                      <a:pt x="333" y="19"/>
                    </a:lnTo>
                    <a:lnTo>
                      <a:pt x="333" y="20"/>
                    </a:lnTo>
                    <a:lnTo>
                      <a:pt x="334" y="20"/>
                    </a:lnTo>
                    <a:lnTo>
                      <a:pt x="335" y="20"/>
                    </a:lnTo>
                    <a:lnTo>
                      <a:pt x="337" y="20"/>
                    </a:lnTo>
                    <a:lnTo>
                      <a:pt x="346" y="23"/>
                    </a:lnTo>
                    <a:lnTo>
                      <a:pt x="347" y="23"/>
                    </a:lnTo>
                    <a:lnTo>
                      <a:pt x="355" y="25"/>
                    </a:lnTo>
                    <a:lnTo>
                      <a:pt x="357" y="25"/>
                    </a:lnTo>
                    <a:lnTo>
                      <a:pt x="361" y="28"/>
                    </a:lnTo>
                    <a:lnTo>
                      <a:pt x="364" y="30"/>
                    </a:lnTo>
                    <a:lnTo>
                      <a:pt x="365" y="32"/>
                    </a:lnTo>
                    <a:lnTo>
                      <a:pt x="365" y="33"/>
                    </a:lnTo>
                    <a:lnTo>
                      <a:pt x="364" y="34"/>
                    </a:lnTo>
                    <a:lnTo>
                      <a:pt x="365" y="34"/>
                    </a:lnTo>
                    <a:lnTo>
                      <a:pt x="367" y="36"/>
                    </a:lnTo>
                    <a:lnTo>
                      <a:pt x="368" y="36"/>
                    </a:lnTo>
                    <a:lnTo>
                      <a:pt x="369" y="36"/>
                    </a:lnTo>
                    <a:lnTo>
                      <a:pt x="371" y="37"/>
                    </a:lnTo>
                    <a:lnTo>
                      <a:pt x="372" y="37"/>
                    </a:lnTo>
                    <a:lnTo>
                      <a:pt x="373" y="38"/>
                    </a:lnTo>
                    <a:lnTo>
                      <a:pt x="374" y="40"/>
                    </a:lnTo>
                    <a:lnTo>
                      <a:pt x="376" y="42"/>
                    </a:lnTo>
                    <a:lnTo>
                      <a:pt x="378" y="44"/>
                    </a:lnTo>
                    <a:lnTo>
                      <a:pt x="381" y="44"/>
                    </a:lnTo>
                    <a:lnTo>
                      <a:pt x="385" y="45"/>
                    </a:lnTo>
                    <a:lnTo>
                      <a:pt x="386" y="46"/>
                    </a:lnTo>
                    <a:lnTo>
                      <a:pt x="388" y="47"/>
                    </a:lnTo>
                    <a:lnTo>
                      <a:pt x="388" y="49"/>
                    </a:lnTo>
                    <a:lnTo>
                      <a:pt x="389" y="49"/>
                    </a:lnTo>
                    <a:lnTo>
                      <a:pt x="390" y="50"/>
                    </a:lnTo>
                    <a:lnTo>
                      <a:pt x="392" y="51"/>
                    </a:lnTo>
                    <a:lnTo>
                      <a:pt x="393" y="51"/>
                    </a:lnTo>
                    <a:lnTo>
                      <a:pt x="393" y="53"/>
                    </a:lnTo>
                    <a:lnTo>
                      <a:pt x="394" y="53"/>
                    </a:lnTo>
                    <a:lnTo>
                      <a:pt x="394" y="54"/>
                    </a:lnTo>
                    <a:lnTo>
                      <a:pt x="395" y="54"/>
                    </a:lnTo>
                    <a:lnTo>
                      <a:pt x="397" y="55"/>
                    </a:lnTo>
                    <a:lnTo>
                      <a:pt x="397" y="57"/>
                    </a:lnTo>
                    <a:lnTo>
                      <a:pt x="398" y="57"/>
                    </a:lnTo>
                    <a:lnTo>
                      <a:pt x="398" y="58"/>
                    </a:lnTo>
                    <a:lnTo>
                      <a:pt x="399" y="58"/>
                    </a:lnTo>
                    <a:lnTo>
                      <a:pt x="401" y="58"/>
                    </a:lnTo>
                    <a:lnTo>
                      <a:pt x="401" y="59"/>
                    </a:lnTo>
                    <a:lnTo>
                      <a:pt x="402" y="62"/>
                    </a:lnTo>
                    <a:lnTo>
                      <a:pt x="402" y="63"/>
                    </a:lnTo>
                    <a:lnTo>
                      <a:pt x="403" y="64"/>
                    </a:lnTo>
                    <a:lnTo>
                      <a:pt x="402" y="66"/>
                    </a:lnTo>
                    <a:lnTo>
                      <a:pt x="402" y="67"/>
                    </a:lnTo>
                    <a:lnTo>
                      <a:pt x="403" y="67"/>
                    </a:lnTo>
                    <a:lnTo>
                      <a:pt x="403" y="68"/>
                    </a:lnTo>
                    <a:lnTo>
                      <a:pt x="405" y="68"/>
                    </a:lnTo>
                    <a:lnTo>
                      <a:pt x="405" y="70"/>
                    </a:lnTo>
                    <a:lnTo>
                      <a:pt x="406" y="70"/>
                    </a:lnTo>
                    <a:lnTo>
                      <a:pt x="406" y="71"/>
                    </a:lnTo>
                    <a:lnTo>
                      <a:pt x="409" y="72"/>
                    </a:lnTo>
                    <a:lnTo>
                      <a:pt x="412" y="74"/>
                    </a:lnTo>
                    <a:lnTo>
                      <a:pt x="412" y="75"/>
                    </a:lnTo>
                    <a:lnTo>
                      <a:pt x="412" y="76"/>
                    </a:lnTo>
                    <a:lnTo>
                      <a:pt x="414" y="79"/>
                    </a:lnTo>
                    <a:lnTo>
                      <a:pt x="415" y="79"/>
                    </a:lnTo>
                    <a:lnTo>
                      <a:pt x="415" y="80"/>
                    </a:lnTo>
                    <a:lnTo>
                      <a:pt x="416" y="80"/>
                    </a:lnTo>
                    <a:lnTo>
                      <a:pt x="418" y="80"/>
                    </a:lnTo>
                    <a:lnTo>
                      <a:pt x="419" y="80"/>
                    </a:lnTo>
                    <a:lnTo>
                      <a:pt x="419" y="81"/>
                    </a:lnTo>
                    <a:lnTo>
                      <a:pt x="419" y="83"/>
                    </a:lnTo>
                    <a:lnTo>
                      <a:pt x="420" y="83"/>
                    </a:lnTo>
                    <a:lnTo>
                      <a:pt x="420" y="84"/>
                    </a:lnTo>
                    <a:lnTo>
                      <a:pt x="420" y="85"/>
                    </a:lnTo>
                    <a:lnTo>
                      <a:pt x="420" y="87"/>
                    </a:lnTo>
                    <a:lnTo>
                      <a:pt x="420" y="88"/>
                    </a:lnTo>
                    <a:lnTo>
                      <a:pt x="422" y="88"/>
                    </a:lnTo>
                    <a:lnTo>
                      <a:pt x="422" y="89"/>
                    </a:lnTo>
                    <a:lnTo>
                      <a:pt x="423" y="89"/>
                    </a:lnTo>
                    <a:lnTo>
                      <a:pt x="424" y="91"/>
                    </a:lnTo>
                    <a:lnTo>
                      <a:pt x="426" y="91"/>
                    </a:lnTo>
                    <a:lnTo>
                      <a:pt x="426" y="92"/>
                    </a:lnTo>
                    <a:lnTo>
                      <a:pt x="427" y="92"/>
                    </a:lnTo>
                    <a:lnTo>
                      <a:pt x="428" y="92"/>
                    </a:lnTo>
                    <a:lnTo>
                      <a:pt x="428" y="91"/>
                    </a:lnTo>
                    <a:lnTo>
                      <a:pt x="429" y="91"/>
                    </a:lnTo>
                    <a:lnTo>
                      <a:pt x="431" y="91"/>
                    </a:lnTo>
                    <a:lnTo>
                      <a:pt x="431" y="89"/>
                    </a:lnTo>
                    <a:lnTo>
                      <a:pt x="432" y="89"/>
                    </a:lnTo>
                    <a:lnTo>
                      <a:pt x="432" y="88"/>
                    </a:lnTo>
                    <a:lnTo>
                      <a:pt x="433" y="87"/>
                    </a:lnTo>
                    <a:lnTo>
                      <a:pt x="435" y="87"/>
                    </a:lnTo>
                    <a:lnTo>
                      <a:pt x="436" y="85"/>
                    </a:lnTo>
                    <a:lnTo>
                      <a:pt x="437" y="87"/>
                    </a:lnTo>
                    <a:lnTo>
                      <a:pt x="437" y="88"/>
                    </a:lnTo>
                    <a:lnTo>
                      <a:pt x="440" y="88"/>
                    </a:lnTo>
                    <a:lnTo>
                      <a:pt x="440" y="87"/>
                    </a:lnTo>
                    <a:lnTo>
                      <a:pt x="441" y="87"/>
                    </a:lnTo>
                    <a:lnTo>
                      <a:pt x="443" y="87"/>
                    </a:lnTo>
                    <a:lnTo>
                      <a:pt x="443" y="88"/>
                    </a:lnTo>
                    <a:lnTo>
                      <a:pt x="444" y="88"/>
                    </a:lnTo>
                    <a:lnTo>
                      <a:pt x="445" y="89"/>
                    </a:lnTo>
                    <a:lnTo>
                      <a:pt x="445" y="92"/>
                    </a:lnTo>
                    <a:lnTo>
                      <a:pt x="445" y="93"/>
                    </a:lnTo>
                    <a:lnTo>
                      <a:pt x="445" y="95"/>
                    </a:lnTo>
                    <a:lnTo>
                      <a:pt x="445" y="96"/>
                    </a:lnTo>
                    <a:lnTo>
                      <a:pt x="445" y="97"/>
                    </a:lnTo>
                    <a:lnTo>
                      <a:pt x="445" y="99"/>
                    </a:lnTo>
                    <a:lnTo>
                      <a:pt x="444" y="100"/>
                    </a:lnTo>
                    <a:lnTo>
                      <a:pt x="444" y="101"/>
                    </a:lnTo>
                    <a:lnTo>
                      <a:pt x="443" y="102"/>
                    </a:lnTo>
                    <a:lnTo>
                      <a:pt x="443" y="104"/>
                    </a:lnTo>
                    <a:lnTo>
                      <a:pt x="443" y="105"/>
                    </a:lnTo>
                    <a:lnTo>
                      <a:pt x="441" y="105"/>
                    </a:lnTo>
                    <a:lnTo>
                      <a:pt x="441" y="106"/>
                    </a:lnTo>
                    <a:lnTo>
                      <a:pt x="441" y="108"/>
                    </a:lnTo>
                    <a:lnTo>
                      <a:pt x="441" y="109"/>
                    </a:lnTo>
                    <a:lnTo>
                      <a:pt x="440" y="109"/>
                    </a:lnTo>
                    <a:lnTo>
                      <a:pt x="440" y="110"/>
                    </a:lnTo>
                    <a:lnTo>
                      <a:pt x="440" y="112"/>
                    </a:lnTo>
                    <a:lnTo>
                      <a:pt x="439" y="112"/>
                    </a:lnTo>
                    <a:lnTo>
                      <a:pt x="440" y="112"/>
                    </a:lnTo>
                    <a:lnTo>
                      <a:pt x="440" y="113"/>
                    </a:lnTo>
                    <a:lnTo>
                      <a:pt x="439" y="114"/>
                    </a:lnTo>
                    <a:lnTo>
                      <a:pt x="439" y="116"/>
                    </a:lnTo>
                    <a:lnTo>
                      <a:pt x="437" y="116"/>
                    </a:lnTo>
                    <a:lnTo>
                      <a:pt x="437" y="117"/>
                    </a:lnTo>
                    <a:lnTo>
                      <a:pt x="436" y="117"/>
                    </a:lnTo>
                    <a:lnTo>
                      <a:pt x="437" y="117"/>
                    </a:lnTo>
                    <a:lnTo>
                      <a:pt x="437" y="118"/>
                    </a:lnTo>
                    <a:lnTo>
                      <a:pt x="436" y="119"/>
                    </a:lnTo>
                    <a:lnTo>
                      <a:pt x="436" y="118"/>
                    </a:lnTo>
                    <a:lnTo>
                      <a:pt x="435" y="118"/>
                    </a:lnTo>
                    <a:lnTo>
                      <a:pt x="435" y="119"/>
                    </a:lnTo>
                    <a:lnTo>
                      <a:pt x="436" y="119"/>
                    </a:lnTo>
                    <a:lnTo>
                      <a:pt x="436" y="121"/>
                    </a:lnTo>
                    <a:lnTo>
                      <a:pt x="437" y="121"/>
                    </a:lnTo>
                    <a:lnTo>
                      <a:pt x="437" y="122"/>
                    </a:lnTo>
                    <a:lnTo>
                      <a:pt x="437" y="123"/>
                    </a:lnTo>
                    <a:lnTo>
                      <a:pt x="439" y="123"/>
                    </a:lnTo>
                    <a:lnTo>
                      <a:pt x="439" y="122"/>
                    </a:lnTo>
                    <a:lnTo>
                      <a:pt x="440" y="123"/>
                    </a:lnTo>
                    <a:lnTo>
                      <a:pt x="440" y="125"/>
                    </a:lnTo>
                    <a:lnTo>
                      <a:pt x="440" y="126"/>
                    </a:lnTo>
                    <a:lnTo>
                      <a:pt x="439" y="126"/>
                    </a:lnTo>
                    <a:lnTo>
                      <a:pt x="437" y="127"/>
                    </a:lnTo>
                    <a:lnTo>
                      <a:pt x="436" y="127"/>
                    </a:lnTo>
                    <a:lnTo>
                      <a:pt x="436" y="129"/>
                    </a:lnTo>
                    <a:lnTo>
                      <a:pt x="433" y="131"/>
                    </a:lnTo>
                    <a:lnTo>
                      <a:pt x="433" y="133"/>
                    </a:lnTo>
                    <a:lnTo>
                      <a:pt x="435" y="133"/>
                    </a:lnTo>
                    <a:lnTo>
                      <a:pt x="440" y="134"/>
                    </a:lnTo>
                    <a:lnTo>
                      <a:pt x="441" y="134"/>
                    </a:lnTo>
                    <a:lnTo>
                      <a:pt x="446" y="134"/>
                    </a:lnTo>
                    <a:lnTo>
                      <a:pt x="449" y="136"/>
                    </a:lnTo>
                    <a:lnTo>
                      <a:pt x="450" y="138"/>
                    </a:lnTo>
                    <a:lnTo>
                      <a:pt x="450" y="139"/>
                    </a:lnTo>
                    <a:lnTo>
                      <a:pt x="450" y="140"/>
                    </a:lnTo>
                    <a:lnTo>
                      <a:pt x="449" y="140"/>
                    </a:lnTo>
                    <a:lnTo>
                      <a:pt x="448" y="140"/>
                    </a:lnTo>
                    <a:lnTo>
                      <a:pt x="448" y="142"/>
                    </a:lnTo>
                    <a:lnTo>
                      <a:pt x="446" y="142"/>
                    </a:lnTo>
                    <a:lnTo>
                      <a:pt x="446" y="143"/>
                    </a:lnTo>
                    <a:lnTo>
                      <a:pt x="446" y="142"/>
                    </a:lnTo>
                    <a:lnTo>
                      <a:pt x="445" y="142"/>
                    </a:lnTo>
                    <a:lnTo>
                      <a:pt x="445" y="143"/>
                    </a:lnTo>
                    <a:lnTo>
                      <a:pt x="446" y="143"/>
                    </a:lnTo>
                    <a:lnTo>
                      <a:pt x="446" y="144"/>
                    </a:lnTo>
                    <a:lnTo>
                      <a:pt x="445" y="144"/>
                    </a:lnTo>
                    <a:lnTo>
                      <a:pt x="445" y="146"/>
                    </a:lnTo>
                    <a:lnTo>
                      <a:pt x="444" y="146"/>
                    </a:lnTo>
                    <a:lnTo>
                      <a:pt x="445" y="147"/>
                    </a:lnTo>
                    <a:lnTo>
                      <a:pt x="445" y="146"/>
                    </a:lnTo>
                    <a:lnTo>
                      <a:pt x="446" y="146"/>
                    </a:lnTo>
                    <a:lnTo>
                      <a:pt x="448" y="146"/>
                    </a:lnTo>
                    <a:lnTo>
                      <a:pt x="449" y="146"/>
                    </a:lnTo>
                    <a:lnTo>
                      <a:pt x="450" y="144"/>
                    </a:lnTo>
                    <a:lnTo>
                      <a:pt x="452" y="144"/>
                    </a:lnTo>
                    <a:lnTo>
                      <a:pt x="453" y="144"/>
                    </a:lnTo>
                    <a:lnTo>
                      <a:pt x="454" y="144"/>
                    </a:lnTo>
                    <a:lnTo>
                      <a:pt x="456" y="144"/>
                    </a:lnTo>
                    <a:lnTo>
                      <a:pt x="456" y="146"/>
                    </a:lnTo>
                    <a:lnTo>
                      <a:pt x="456" y="147"/>
                    </a:lnTo>
                    <a:lnTo>
                      <a:pt x="456" y="148"/>
                    </a:lnTo>
                    <a:lnTo>
                      <a:pt x="454" y="150"/>
                    </a:lnTo>
                    <a:lnTo>
                      <a:pt x="454" y="151"/>
                    </a:lnTo>
                    <a:lnTo>
                      <a:pt x="453" y="152"/>
                    </a:lnTo>
                    <a:lnTo>
                      <a:pt x="453" y="153"/>
                    </a:lnTo>
                    <a:lnTo>
                      <a:pt x="454" y="155"/>
                    </a:lnTo>
                    <a:lnTo>
                      <a:pt x="453" y="156"/>
                    </a:lnTo>
                    <a:lnTo>
                      <a:pt x="452" y="157"/>
                    </a:lnTo>
                    <a:lnTo>
                      <a:pt x="452" y="159"/>
                    </a:lnTo>
                    <a:lnTo>
                      <a:pt x="450" y="159"/>
                    </a:lnTo>
                    <a:lnTo>
                      <a:pt x="449" y="159"/>
                    </a:lnTo>
                    <a:lnTo>
                      <a:pt x="449" y="160"/>
                    </a:lnTo>
                    <a:lnTo>
                      <a:pt x="448" y="161"/>
                    </a:lnTo>
                    <a:lnTo>
                      <a:pt x="448" y="163"/>
                    </a:lnTo>
                    <a:lnTo>
                      <a:pt x="446" y="163"/>
                    </a:lnTo>
                    <a:lnTo>
                      <a:pt x="444" y="164"/>
                    </a:lnTo>
                    <a:lnTo>
                      <a:pt x="444" y="169"/>
                    </a:lnTo>
                    <a:lnTo>
                      <a:pt x="443" y="174"/>
                    </a:lnTo>
                    <a:lnTo>
                      <a:pt x="443" y="178"/>
                    </a:lnTo>
                    <a:lnTo>
                      <a:pt x="441" y="181"/>
                    </a:lnTo>
                    <a:lnTo>
                      <a:pt x="441" y="184"/>
                    </a:lnTo>
                    <a:lnTo>
                      <a:pt x="440" y="188"/>
                    </a:lnTo>
                    <a:lnTo>
                      <a:pt x="440" y="191"/>
                    </a:lnTo>
                    <a:lnTo>
                      <a:pt x="443" y="191"/>
                    </a:lnTo>
                    <a:lnTo>
                      <a:pt x="445" y="190"/>
                    </a:lnTo>
                    <a:lnTo>
                      <a:pt x="446" y="190"/>
                    </a:lnTo>
                    <a:lnTo>
                      <a:pt x="448" y="189"/>
                    </a:lnTo>
                    <a:lnTo>
                      <a:pt x="449" y="188"/>
                    </a:lnTo>
                    <a:lnTo>
                      <a:pt x="453" y="186"/>
                    </a:lnTo>
                    <a:lnTo>
                      <a:pt x="456" y="185"/>
                    </a:lnTo>
                    <a:lnTo>
                      <a:pt x="458" y="185"/>
                    </a:lnTo>
                    <a:lnTo>
                      <a:pt x="461" y="184"/>
                    </a:lnTo>
                    <a:lnTo>
                      <a:pt x="464" y="182"/>
                    </a:lnTo>
                    <a:lnTo>
                      <a:pt x="467" y="180"/>
                    </a:lnTo>
                    <a:lnTo>
                      <a:pt x="469" y="180"/>
                    </a:lnTo>
                    <a:lnTo>
                      <a:pt x="469" y="181"/>
                    </a:lnTo>
                    <a:lnTo>
                      <a:pt x="471" y="181"/>
                    </a:lnTo>
                    <a:lnTo>
                      <a:pt x="473" y="181"/>
                    </a:lnTo>
                    <a:lnTo>
                      <a:pt x="474" y="180"/>
                    </a:lnTo>
                    <a:lnTo>
                      <a:pt x="475" y="180"/>
                    </a:lnTo>
                    <a:lnTo>
                      <a:pt x="477" y="180"/>
                    </a:lnTo>
                    <a:lnTo>
                      <a:pt x="478" y="180"/>
                    </a:lnTo>
                    <a:lnTo>
                      <a:pt x="478" y="178"/>
                    </a:lnTo>
                    <a:lnTo>
                      <a:pt x="479" y="178"/>
                    </a:lnTo>
                    <a:lnTo>
                      <a:pt x="479" y="177"/>
                    </a:lnTo>
                    <a:lnTo>
                      <a:pt x="481" y="177"/>
                    </a:lnTo>
                    <a:lnTo>
                      <a:pt x="482" y="177"/>
                    </a:lnTo>
                    <a:lnTo>
                      <a:pt x="483" y="177"/>
                    </a:lnTo>
                    <a:lnTo>
                      <a:pt x="483" y="176"/>
                    </a:lnTo>
                    <a:lnTo>
                      <a:pt x="484" y="176"/>
                    </a:lnTo>
                    <a:lnTo>
                      <a:pt x="486" y="176"/>
                    </a:lnTo>
                    <a:lnTo>
                      <a:pt x="487" y="176"/>
                    </a:lnTo>
                    <a:lnTo>
                      <a:pt x="487" y="174"/>
                    </a:lnTo>
                    <a:lnTo>
                      <a:pt x="490" y="174"/>
                    </a:lnTo>
                    <a:lnTo>
                      <a:pt x="490" y="176"/>
                    </a:lnTo>
                    <a:lnTo>
                      <a:pt x="491" y="176"/>
                    </a:lnTo>
                    <a:lnTo>
                      <a:pt x="491" y="177"/>
                    </a:lnTo>
                    <a:lnTo>
                      <a:pt x="492" y="177"/>
                    </a:lnTo>
                    <a:lnTo>
                      <a:pt x="492" y="178"/>
                    </a:lnTo>
                    <a:lnTo>
                      <a:pt x="492" y="180"/>
                    </a:lnTo>
                    <a:lnTo>
                      <a:pt x="494" y="181"/>
                    </a:lnTo>
                    <a:lnTo>
                      <a:pt x="494" y="182"/>
                    </a:lnTo>
                    <a:lnTo>
                      <a:pt x="494" y="184"/>
                    </a:lnTo>
                    <a:lnTo>
                      <a:pt x="494" y="185"/>
                    </a:lnTo>
                    <a:lnTo>
                      <a:pt x="494" y="186"/>
                    </a:lnTo>
                    <a:lnTo>
                      <a:pt x="495" y="186"/>
                    </a:lnTo>
                    <a:lnTo>
                      <a:pt x="496" y="186"/>
                    </a:lnTo>
                    <a:lnTo>
                      <a:pt x="496" y="185"/>
                    </a:lnTo>
                    <a:lnTo>
                      <a:pt x="498" y="185"/>
                    </a:lnTo>
                    <a:lnTo>
                      <a:pt x="498" y="184"/>
                    </a:lnTo>
                    <a:lnTo>
                      <a:pt x="499" y="184"/>
                    </a:lnTo>
                    <a:lnTo>
                      <a:pt x="500" y="184"/>
                    </a:lnTo>
                    <a:lnTo>
                      <a:pt x="500" y="182"/>
                    </a:lnTo>
                    <a:lnTo>
                      <a:pt x="500" y="184"/>
                    </a:lnTo>
                    <a:lnTo>
                      <a:pt x="501" y="184"/>
                    </a:lnTo>
                    <a:lnTo>
                      <a:pt x="503" y="184"/>
                    </a:lnTo>
                    <a:lnTo>
                      <a:pt x="504" y="184"/>
                    </a:lnTo>
                    <a:lnTo>
                      <a:pt x="505" y="184"/>
                    </a:lnTo>
                    <a:lnTo>
                      <a:pt x="507" y="185"/>
                    </a:lnTo>
                    <a:lnTo>
                      <a:pt x="508" y="186"/>
                    </a:lnTo>
                    <a:lnTo>
                      <a:pt x="509" y="186"/>
                    </a:lnTo>
                    <a:lnTo>
                      <a:pt x="509" y="188"/>
                    </a:lnTo>
                    <a:lnTo>
                      <a:pt x="509" y="189"/>
                    </a:lnTo>
                    <a:lnTo>
                      <a:pt x="511" y="189"/>
                    </a:lnTo>
                    <a:lnTo>
                      <a:pt x="512" y="190"/>
                    </a:lnTo>
                    <a:lnTo>
                      <a:pt x="512" y="191"/>
                    </a:lnTo>
                    <a:lnTo>
                      <a:pt x="513" y="191"/>
                    </a:lnTo>
                    <a:lnTo>
                      <a:pt x="513" y="193"/>
                    </a:lnTo>
                    <a:lnTo>
                      <a:pt x="513" y="194"/>
                    </a:lnTo>
                    <a:lnTo>
                      <a:pt x="515" y="197"/>
                    </a:lnTo>
                    <a:lnTo>
                      <a:pt x="516" y="197"/>
                    </a:lnTo>
                    <a:lnTo>
                      <a:pt x="516" y="198"/>
                    </a:lnTo>
                    <a:lnTo>
                      <a:pt x="516" y="199"/>
                    </a:lnTo>
                    <a:lnTo>
                      <a:pt x="517" y="201"/>
                    </a:lnTo>
                    <a:lnTo>
                      <a:pt x="516" y="202"/>
                    </a:lnTo>
                    <a:lnTo>
                      <a:pt x="517" y="202"/>
                    </a:lnTo>
                    <a:lnTo>
                      <a:pt x="517" y="201"/>
                    </a:lnTo>
                    <a:lnTo>
                      <a:pt x="520" y="201"/>
                    </a:lnTo>
                    <a:lnTo>
                      <a:pt x="520" y="202"/>
                    </a:lnTo>
                    <a:lnTo>
                      <a:pt x="521" y="202"/>
                    </a:lnTo>
                    <a:lnTo>
                      <a:pt x="522" y="202"/>
                    </a:lnTo>
                    <a:lnTo>
                      <a:pt x="521" y="202"/>
                    </a:lnTo>
                    <a:lnTo>
                      <a:pt x="521" y="203"/>
                    </a:lnTo>
                    <a:lnTo>
                      <a:pt x="522" y="203"/>
                    </a:lnTo>
                    <a:lnTo>
                      <a:pt x="522" y="205"/>
                    </a:lnTo>
                    <a:lnTo>
                      <a:pt x="521" y="205"/>
                    </a:lnTo>
                    <a:lnTo>
                      <a:pt x="522" y="205"/>
                    </a:lnTo>
                    <a:lnTo>
                      <a:pt x="522" y="207"/>
                    </a:lnTo>
                    <a:lnTo>
                      <a:pt x="521" y="208"/>
                    </a:lnTo>
                    <a:lnTo>
                      <a:pt x="521" y="210"/>
                    </a:lnTo>
                    <a:lnTo>
                      <a:pt x="521" y="211"/>
                    </a:lnTo>
                    <a:lnTo>
                      <a:pt x="521" y="212"/>
                    </a:lnTo>
                    <a:lnTo>
                      <a:pt x="521" y="214"/>
                    </a:lnTo>
                    <a:lnTo>
                      <a:pt x="520" y="214"/>
                    </a:lnTo>
                    <a:lnTo>
                      <a:pt x="518" y="212"/>
                    </a:lnTo>
                    <a:lnTo>
                      <a:pt x="517" y="212"/>
                    </a:lnTo>
                    <a:lnTo>
                      <a:pt x="516" y="212"/>
                    </a:lnTo>
                    <a:lnTo>
                      <a:pt x="516" y="214"/>
                    </a:lnTo>
                    <a:lnTo>
                      <a:pt x="515" y="215"/>
                    </a:lnTo>
                    <a:lnTo>
                      <a:pt x="515" y="216"/>
                    </a:lnTo>
                    <a:lnTo>
                      <a:pt x="513" y="216"/>
                    </a:lnTo>
                    <a:lnTo>
                      <a:pt x="513" y="218"/>
                    </a:lnTo>
                    <a:lnTo>
                      <a:pt x="515" y="218"/>
                    </a:lnTo>
                    <a:lnTo>
                      <a:pt x="515" y="219"/>
                    </a:lnTo>
                    <a:lnTo>
                      <a:pt x="513" y="220"/>
                    </a:lnTo>
                    <a:lnTo>
                      <a:pt x="513" y="223"/>
                    </a:lnTo>
                    <a:lnTo>
                      <a:pt x="513" y="224"/>
                    </a:lnTo>
                    <a:lnTo>
                      <a:pt x="513" y="225"/>
                    </a:lnTo>
                    <a:lnTo>
                      <a:pt x="515" y="225"/>
                    </a:lnTo>
                    <a:lnTo>
                      <a:pt x="513" y="225"/>
                    </a:lnTo>
                    <a:lnTo>
                      <a:pt x="515" y="225"/>
                    </a:lnTo>
                    <a:lnTo>
                      <a:pt x="515" y="227"/>
                    </a:lnTo>
                    <a:lnTo>
                      <a:pt x="515" y="228"/>
                    </a:lnTo>
                    <a:lnTo>
                      <a:pt x="515" y="229"/>
                    </a:lnTo>
                    <a:lnTo>
                      <a:pt x="515" y="231"/>
                    </a:lnTo>
                    <a:lnTo>
                      <a:pt x="515" y="232"/>
                    </a:lnTo>
                    <a:lnTo>
                      <a:pt x="515" y="233"/>
                    </a:lnTo>
                    <a:lnTo>
                      <a:pt x="515" y="235"/>
                    </a:lnTo>
                    <a:lnTo>
                      <a:pt x="515" y="236"/>
                    </a:lnTo>
                    <a:lnTo>
                      <a:pt x="516" y="236"/>
                    </a:lnTo>
                    <a:lnTo>
                      <a:pt x="516" y="237"/>
                    </a:lnTo>
                    <a:lnTo>
                      <a:pt x="517" y="239"/>
                    </a:lnTo>
                    <a:lnTo>
                      <a:pt x="518" y="239"/>
                    </a:lnTo>
                    <a:lnTo>
                      <a:pt x="518" y="240"/>
                    </a:lnTo>
                    <a:lnTo>
                      <a:pt x="518" y="241"/>
                    </a:lnTo>
                    <a:lnTo>
                      <a:pt x="517" y="241"/>
                    </a:lnTo>
                    <a:lnTo>
                      <a:pt x="517" y="243"/>
                    </a:lnTo>
                    <a:lnTo>
                      <a:pt x="516" y="243"/>
                    </a:lnTo>
                    <a:lnTo>
                      <a:pt x="515" y="243"/>
                    </a:lnTo>
                    <a:lnTo>
                      <a:pt x="513" y="243"/>
                    </a:lnTo>
                    <a:lnTo>
                      <a:pt x="513" y="244"/>
                    </a:lnTo>
                    <a:lnTo>
                      <a:pt x="512" y="244"/>
                    </a:lnTo>
                    <a:lnTo>
                      <a:pt x="511" y="245"/>
                    </a:lnTo>
                    <a:lnTo>
                      <a:pt x="511" y="246"/>
                    </a:lnTo>
                    <a:lnTo>
                      <a:pt x="509" y="246"/>
                    </a:lnTo>
                    <a:lnTo>
                      <a:pt x="509" y="248"/>
                    </a:lnTo>
                    <a:lnTo>
                      <a:pt x="509" y="249"/>
                    </a:lnTo>
                    <a:lnTo>
                      <a:pt x="509" y="250"/>
                    </a:lnTo>
                    <a:lnTo>
                      <a:pt x="511" y="250"/>
                    </a:lnTo>
                    <a:lnTo>
                      <a:pt x="511" y="252"/>
                    </a:lnTo>
                    <a:lnTo>
                      <a:pt x="511" y="250"/>
                    </a:lnTo>
                    <a:lnTo>
                      <a:pt x="511" y="252"/>
                    </a:lnTo>
                    <a:lnTo>
                      <a:pt x="512" y="252"/>
                    </a:lnTo>
                    <a:lnTo>
                      <a:pt x="512" y="250"/>
                    </a:lnTo>
                    <a:lnTo>
                      <a:pt x="511" y="250"/>
                    </a:lnTo>
                    <a:lnTo>
                      <a:pt x="512" y="250"/>
                    </a:lnTo>
                    <a:lnTo>
                      <a:pt x="512" y="249"/>
                    </a:lnTo>
                    <a:lnTo>
                      <a:pt x="513" y="249"/>
                    </a:lnTo>
                    <a:lnTo>
                      <a:pt x="513" y="250"/>
                    </a:lnTo>
                    <a:lnTo>
                      <a:pt x="515" y="250"/>
                    </a:lnTo>
                    <a:lnTo>
                      <a:pt x="516" y="250"/>
                    </a:lnTo>
                    <a:lnTo>
                      <a:pt x="517" y="250"/>
                    </a:lnTo>
                    <a:lnTo>
                      <a:pt x="518" y="250"/>
                    </a:lnTo>
                    <a:lnTo>
                      <a:pt x="517" y="250"/>
                    </a:lnTo>
                    <a:lnTo>
                      <a:pt x="517" y="252"/>
                    </a:lnTo>
                    <a:lnTo>
                      <a:pt x="517" y="253"/>
                    </a:lnTo>
                    <a:lnTo>
                      <a:pt x="518" y="253"/>
                    </a:lnTo>
                    <a:lnTo>
                      <a:pt x="518" y="254"/>
                    </a:lnTo>
                    <a:lnTo>
                      <a:pt x="520" y="254"/>
                    </a:lnTo>
                    <a:lnTo>
                      <a:pt x="521" y="254"/>
                    </a:lnTo>
                    <a:lnTo>
                      <a:pt x="522" y="254"/>
                    </a:lnTo>
                    <a:lnTo>
                      <a:pt x="524" y="254"/>
                    </a:lnTo>
                    <a:lnTo>
                      <a:pt x="525" y="254"/>
                    </a:lnTo>
                    <a:lnTo>
                      <a:pt x="526" y="254"/>
                    </a:lnTo>
                    <a:lnTo>
                      <a:pt x="528" y="254"/>
                    </a:lnTo>
                    <a:lnTo>
                      <a:pt x="529" y="254"/>
                    </a:lnTo>
                    <a:lnTo>
                      <a:pt x="529" y="253"/>
                    </a:lnTo>
                    <a:lnTo>
                      <a:pt x="530" y="253"/>
                    </a:lnTo>
                    <a:lnTo>
                      <a:pt x="532" y="253"/>
                    </a:lnTo>
                    <a:lnTo>
                      <a:pt x="533" y="253"/>
                    </a:lnTo>
                    <a:lnTo>
                      <a:pt x="533" y="254"/>
                    </a:lnTo>
                    <a:lnTo>
                      <a:pt x="534" y="254"/>
                    </a:lnTo>
                    <a:lnTo>
                      <a:pt x="536" y="254"/>
                    </a:lnTo>
                    <a:lnTo>
                      <a:pt x="536" y="256"/>
                    </a:lnTo>
                    <a:lnTo>
                      <a:pt x="537" y="256"/>
                    </a:lnTo>
                    <a:lnTo>
                      <a:pt x="538" y="256"/>
                    </a:lnTo>
                    <a:lnTo>
                      <a:pt x="539" y="256"/>
                    </a:lnTo>
                    <a:lnTo>
                      <a:pt x="541" y="256"/>
                    </a:lnTo>
                    <a:lnTo>
                      <a:pt x="541" y="257"/>
                    </a:lnTo>
                    <a:lnTo>
                      <a:pt x="542" y="257"/>
                    </a:lnTo>
                    <a:lnTo>
                      <a:pt x="543" y="257"/>
                    </a:lnTo>
                    <a:lnTo>
                      <a:pt x="545" y="257"/>
                    </a:lnTo>
                    <a:lnTo>
                      <a:pt x="546" y="258"/>
                    </a:lnTo>
                    <a:lnTo>
                      <a:pt x="546" y="260"/>
                    </a:lnTo>
                    <a:lnTo>
                      <a:pt x="547" y="258"/>
                    </a:lnTo>
                    <a:lnTo>
                      <a:pt x="547" y="260"/>
                    </a:lnTo>
                    <a:lnTo>
                      <a:pt x="547" y="261"/>
                    </a:lnTo>
                    <a:lnTo>
                      <a:pt x="549" y="261"/>
                    </a:lnTo>
                    <a:lnTo>
                      <a:pt x="550" y="260"/>
                    </a:lnTo>
                    <a:lnTo>
                      <a:pt x="551" y="258"/>
                    </a:lnTo>
                    <a:lnTo>
                      <a:pt x="553" y="258"/>
                    </a:lnTo>
                    <a:lnTo>
                      <a:pt x="554" y="258"/>
                    </a:lnTo>
                    <a:lnTo>
                      <a:pt x="555" y="258"/>
                    </a:lnTo>
                    <a:lnTo>
                      <a:pt x="556" y="258"/>
                    </a:lnTo>
                    <a:lnTo>
                      <a:pt x="558" y="258"/>
                    </a:lnTo>
                    <a:lnTo>
                      <a:pt x="559" y="260"/>
                    </a:lnTo>
                    <a:lnTo>
                      <a:pt x="559" y="261"/>
                    </a:lnTo>
                    <a:lnTo>
                      <a:pt x="560" y="261"/>
                    </a:lnTo>
                    <a:lnTo>
                      <a:pt x="560" y="262"/>
                    </a:lnTo>
                    <a:lnTo>
                      <a:pt x="562" y="263"/>
                    </a:lnTo>
                    <a:lnTo>
                      <a:pt x="562" y="266"/>
                    </a:lnTo>
                    <a:lnTo>
                      <a:pt x="563" y="266"/>
                    </a:lnTo>
                    <a:lnTo>
                      <a:pt x="564" y="265"/>
                    </a:lnTo>
                    <a:lnTo>
                      <a:pt x="567" y="265"/>
                    </a:lnTo>
                    <a:lnTo>
                      <a:pt x="567" y="266"/>
                    </a:lnTo>
                    <a:lnTo>
                      <a:pt x="567" y="267"/>
                    </a:lnTo>
                    <a:lnTo>
                      <a:pt x="567" y="269"/>
                    </a:lnTo>
                    <a:lnTo>
                      <a:pt x="568" y="270"/>
                    </a:lnTo>
                    <a:lnTo>
                      <a:pt x="568" y="271"/>
                    </a:lnTo>
                    <a:lnTo>
                      <a:pt x="568" y="273"/>
                    </a:lnTo>
                    <a:lnTo>
                      <a:pt x="568" y="277"/>
                    </a:lnTo>
                    <a:lnTo>
                      <a:pt x="570" y="277"/>
                    </a:lnTo>
                    <a:lnTo>
                      <a:pt x="571" y="278"/>
                    </a:lnTo>
                    <a:lnTo>
                      <a:pt x="572" y="279"/>
                    </a:lnTo>
                    <a:lnTo>
                      <a:pt x="573" y="279"/>
                    </a:lnTo>
                    <a:lnTo>
                      <a:pt x="575" y="279"/>
                    </a:lnTo>
                    <a:lnTo>
                      <a:pt x="577" y="282"/>
                    </a:lnTo>
                    <a:lnTo>
                      <a:pt x="579" y="283"/>
                    </a:lnTo>
                    <a:lnTo>
                      <a:pt x="580" y="283"/>
                    </a:lnTo>
                    <a:lnTo>
                      <a:pt x="581" y="284"/>
                    </a:lnTo>
                    <a:lnTo>
                      <a:pt x="583" y="286"/>
                    </a:lnTo>
                    <a:lnTo>
                      <a:pt x="585" y="288"/>
                    </a:lnTo>
                    <a:lnTo>
                      <a:pt x="587" y="291"/>
                    </a:lnTo>
                    <a:lnTo>
                      <a:pt x="588" y="294"/>
                    </a:lnTo>
                    <a:lnTo>
                      <a:pt x="585" y="294"/>
                    </a:lnTo>
                    <a:lnTo>
                      <a:pt x="583" y="295"/>
                    </a:lnTo>
                    <a:lnTo>
                      <a:pt x="580" y="295"/>
                    </a:lnTo>
                    <a:lnTo>
                      <a:pt x="580" y="296"/>
                    </a:lnTo>
                    <a:lnTo>
                      <a:pt x="579" y="296"/>
                    </a:lnTo>
                    <a:lnTo>
                      <a:pt x="577" y="299"/>
                    </a:lnTo>
                    <a:lnTo>
                      <a:pt x="576" y="301"/>
                    </a:lnTo>
                    <a:lnTo>
                      <a:pt x="576" y="304"/>
                    </a:lnTo>
                    <a:lnTo>
                      <a:pt x="573" y="304"/>
                    </a:lnTo>
                    <a:lnTo>
                      <a:pt x="572" y="305"/>
                    </a:lnTo>
                    <a:lnTo>
                      <a:pt x="572" y="307"/>
                    </a:lnTo>
                    <a:lnTo>
                      <a:pt x="572" y="311"/>
                    </a:lnTo>
                    <a:lnTo>
                      <a:pt x="571" y="313"/>
                    </a:lnTo>
                    <a:lnTo>
                      <a:pt x="572" y="314"/>
                    </a:lnTo>
                    <a:lnTo>
                      <a:pt x="571" y="317"/>
                    </a:lnTo>
                    <a:lnTo>
                      <a:pt x="571" y="318"/>
                    </a:lnTo>
                    <a:lnTo>
                      <a:pt x="572" y="318"/>
                    </a:lnTo>
                    <a:lnTo>
                      <a:pt x="572" y="320"/>
                    </a:lnTo>
                    <a:lnTo>
                      <a:pt x="572" y="321"/>
                    </a:lnTo>
                    <a:lnTo>
                      <a:pt x="572" y="322"/>
                    </a:lnTo>
                    <a:lnTo>
                      <a:pt x="572" y="324"/>
                    </a:lnTo>
                    <a:lnTo>
                      <a:pt x="571" y="324"/>
                    </a:lnTo>
                    <a:lnTo>
                      <a:pt x="570" y="322"/>
                    </a:lnTo>
                    <a:lnTo>
                      <a:pt x="570" y="324"/>
                    </a:lnTo>
                    <a:lnTo>
                      <a:pt x="568" y="324"/>
                    </a:lnTo>
                    <a:lnTo>
                      <a:pt x="567" y="324"/>
                    </a:lnTo>
                    <a:lnTo>
                      <a:pt x="567" y="325"/>
                    </a:lnTo>
                    <a:lnTo>
                      <a:pt x="567" y="324"/>
                    </a:lnTo>
                    <a:lnTo>
                      <a:pt x="566" y="324"/>
                    </a:lnTo>
                    <a:lnTo>
                      <a:pt x="564" y="324"/>
                    </a:lnTo>
                    <a:lnTo>
                      <a:pt x="563" y="324"/>
                    </a:lnTo>
                    <a:lnTo>
                      <a:pt x="562" y="324"/>
                    </a:lnTo>
                    <a:lnTo>
                      <a:pt x="560" y="324"/>
                    </a:lnTo>
                    <a:lnTo>
                      <a:pt x="559" y="324"/>
                    </a:lnTo>
                    <a:lnTo>
                      <a:pt x="558" y="324"/>
                    </a:lnTo>
                    <a:lnTo>
                      <a:pt x="558" y="325"/>
                    </a:lnTo>
                    <a:lnTo>
                      <a:pt x="556" y="325"/>
                    </a:lnTo>
                    <a:lnTo>
                      <a:pt x="556" y="324"/>
                    </a:lnTo>
                    <a:lnTo>
                      <a:pt x="556" y="325"/>
                    </a:lnTo>
                    <a:lnTo>
                      <a:pt x="555" y="325"/>
                    </a:lnTo>
                    <a:lnTo>
                      <a:pt x="554" y="325"/>
                    </a:lnTo>
                    <a:lnTo>
                      <a:pt x="553" y="325"/>
                    </a:lnTo>
                    <a:lnTo>
                      <a:pt x="551" y="325"/>
                    </a:lnTo>
                    <a:lnTo>
                      <a:pt x="551" y="324"/>
                    </a:lnTo>
                    <a:lnTo>
                      <a:pt x="550" y="324"/>
                    </a:lnTo>
                    <a:lnTo>
                      <a:pt x="550" y="325"/>
                    </a:lnTo>
                    <a:lnTo>
                      <a:pt x="549" y="325"/>
                    </a:lnTo>
                    <a:lnTo>
                      <a:pt x="547" y="325"/>
                    </a:lnTo>
                    <a:lnTo>
                      <a:pt x="547" y="326"/>
                    </a:lnTo>
                    <a:lnTo>
                      <a:pt x="546" y="326"/>
                    </a:lnTo>
                    <a:lnTo>
                      <a:pt x="546" y="328"/>
                    </a:lnTo>
                    <a:lnTo>
                      <a:pt x="546" y="329"/>
                    </a:lnTo>
                    <a:lnTo>
                      <a:pt x="545" y="329"/>
                    </a:lnTo>
                    <a:lnTo>
                      <a:pt x="545" y="330"/>
                    </a:lnTo>
                    <a:lnTo>
                      <a:pt x="546" y="330"/>
                    </a:lnTo>
                    <a:lnTo>
                      <a:pt x="546" y="332"/>
                    </a:lnTo>
                    <a:lnTo>
                      <a:pt x="545" y="332"/>
                    </a:lnTo>
                    <a:lnTo>
                      <a:pt x="546" y="332"/>
                    </a:lnTo>
                    <a:lnTo>
                      <a:pt x="546" y="333"/>
                    </a:lnTo>
                    <a:lnTo>
                      <a:pt x="546" y="334"/>
                    </a:lnTo>
                    <a:lnTo>
                      <a:pt x="545" y="334"/>
                    </a:lnTo>
                    <a:lnTo>
                      <a:pt x="545" y="335"/>
                    </a:lnTo>
                    <a:lnTo>
                      <a:pt x="545" y="337"/>
                    </a:lnTo>
                    <a:lnTo>
                      <a:pt x="543" y="337"/>
                    </a:lnTo>
                    <a:lnTo>
                      <a:pt x="542" y="335"/>
                    </a:lnTo>
                    <a:lnTo>
                      <a:pt x="542" y="337"/>
                    </a:lnTo>
                    <a:lnTo>
                      <a:pt x="541" y="337"/>
                    </a:lnTo>
                    <a:lnTo>
                      <a:pt x="542" y="338"/>
                    </a:lnTo>
                    <a:lnTo>
                      <a:pt x="541" y="338"/>
                    </a:lnTo>
                    <a:lnTo>
                      <a:pt x="541" y="339"/>
                    </a:lnTo>
                    <a:lnTo>
                      <a:pt x="539" y="339"/>
                    </a:lnTo>
                    <a:lnTo>
                      <a:pt x="538" y="339"/>
                    </a:lnTo>
                    <a:lnTo>
                      <a:pt x="537" y="341"/>
                    </a:lnTo>
                    <a:lnTo>
                      <a:pt x="536" y="341"/>
                    </a:lnTo>
                    <a:lnTo>
                      <a:pt x="534" y="341"/>
                    </a:lnTo>
                    <a:lnTo>
                      <a:pt x="533" y="341"/>
                    </a:lnTo>
                    <a:lnTo>
                      <a:pt x="532" y="341"/>
                    </a:lnTo>
                    <a:lnTo>
                      <a:pt x="530" y="341"/>
                    </a:lnTo>
                    <a:lnTo>
                      <a:pt x="530" y="339"/>
                    </a:lnTo>
                    <a:lnTo>
                      <a:pt x="530" y="341"/>
                    </a:lnTo>
                    <a:lnTo>
                      <a:pt x="529" y="341"/>
                    </a:lnTo>
                    <a:lnTo>
                      <a:pt x="526" y="341"/>
                    </a:lnTo>
                    <a:lnTo>
                      <a:pt x="525" y="342"/>
                    </a:lnTo>
                    <a:lnTo>
                      <a:pt x="526" y="347"/>
                    </a:lnTo>
                    <a:lnTo>
                      <a:pt x="526" y="352"/>
                    </a:lnTo>
                    <a:lnTo>
                      <a:pt x="526" y="356"/>
                    </a:lnTo>
                    <a:lnTo>
                      <a:pt x="525" y="360"/>
                    </a:lnTo>
                    <a:lnTo>
                      <a:pt x="525" y="362"/>
                    </a:lnTo>
                    <a:lnTo>
                      <a:pt x="526" y="364"/>
                    </a:lnTo>
                    <a:lnTo>
                      <a:pt x="526" y="373"/>
                    </a:lnTo>
                    <a:lnTo>
                      <a:pt x="526" y="380"/>
                    </a:lnTo>
                    <a:lnTo>
                      <a:pt x="526" y="384"/>
                    </a:lnTo>
                    <a:lnTo>
                      <a:pt x="525" y="384"/>
                    </a:lnTo>
                    <a:lnTo>
                      <a:pt x="524" y="384"/>
                    </a:lnTo>
                    <a:lnTo>
                      <a:pt x="522" y="385"/>
                    </a:lnTo>
                    <a:lnTo>
                      <a:pt x="521" y="385"/>
                    </a:lnTo>
                    <a:lnTo>
                      <a:pt x="520" y="385"/>
                    </a:lnTo>
                    <a:lnTo>
                      <a:pt x="518" y="385"/>
                    </a:lnTo>
                    <a:lnTo>
                      <a:pt x="517" y="385"/>
                    </a:lnTo>
                    <a:lnTo>
                      <a:pt x="517" y="386"/>
                    </a:lnTo>
                    <a:lnTo>
                      <a:pt x="516" y="386"/>
                    </a:lnTo>
                    <a:lnTo>
                      <a:pt x="515" y="386"/>
                    </a:lnTo>
                    <a:lnTo>
                      <a:pt x="515" y="388"/>
                    </a:lnTo>
                    <a:lnTo>
                      <a:pt x="513" y="388"/>
                    </a:lnTo>
                    <a:lnTo>
                      <a:pt x="512" y="388"/>
                    </a:lnTo>
                    <a:lnTo>
                      <a:pt x="512" y="389"/>
                    </a:lnTo>
                    <a:lnTo>
                      <a:pt x="511" y="389"/>
                    </a:lnTo>
                    <a:lnTo>
                      <a:pt x="511" y="390"/>
                    </a:lnTo>
                    <a:lnTo>
                      <a:pt x="509" y="390"/>
                    </a:lnTo>
                    <a:lnTo>
                      <a:pt x="509" y="392"/>
                    </a:lnTo>
                    <a:lnTo>
                      <a:pt x="509" y="393"/>
                    </a:lnTo>
                    <a:lnTo>
                      <a:pt x="509" y="394"/>
                    </a:lnTo>
                    <a:lnTo>
                      <a:pt x="508" y="394"/>
                    </a:lnTo>
                    <a:lnTo>
                      <a:pt x="508" y="396"/>
                    </a:lnTo>
                    <a:lnTo>
                      <a:pt x="508" y="397"/>
                    </a:lnTo>
                    <a:lnTo>
                      <a:pt x="508" y="398"/>
                    </a:lnTo>
                    <a:lnTo>
                      <a:pt x="508" y="400"/>
                    </a:lnTo>
                    <a:lnTo>
                      <a:pt x="507" y="400"/>
                    </a:lnTo>
                    <a:lnTo>
                      <a:pt x="507" y="401"/>
                    </a:lnTo>
                    <a:lnTo>
                      <a:pt x="508" y="401"/>
                    </a:lnTo>
                    <a:lnTo>
                      <a:pt x="507" y="401"/>
                    </a:lnTo>
                    <a:lnTo>
                      <a:pt x="507" y="402"/>
                    </a:lnTo>
                    <a:lnTo>
                      <a:pt x="505" y="402"/>
                    </a:lnTo>
                    <a:lnTo>
                      <a:pt x="505" y="404"/>
                    </a:lnTo>
                    <a:lnTo>
                      <a:pt x="504" y="404"/>
                    </a:lnTo>
                    <a:lnTo>
                      <a:pt x="504" y="405"/>
                    </a:lnTo>
                    <a:lnTo>
                      <a:pt x="504" y="406"/>
                    </a:lnTo>
                    <a:lnTo>
                      <a:pt x="503" y="406"/>
                    </a:lnTo>
                    <a:lnTo>
                      <a:pt x="501" y="406"/>
                    </a:lnTo>
                    <a:lnTo>
                      <a:pt x="500" y="406"/>
                    </a:lnTo>
                    <a:lnTo>
                      <a:pt x="499" y="406"/>
                    </a:lnTo>
                    <a:lnTo>
                      <a:pt x="498" y="406"/>
                    </a:lnTo>
                    <a:lnTo>
                      <a:pt x="498" y="407"/>
                    </a:lnTo>
                    <a:lnTo>
                      <a:pt x="496" y="407"/>
                    </a:lnTo>
                    <a:lnTo>
                      <a:pt x="495" y="407"/>
                    </a:lnTo>
                    <a:lnTo>
                      <a:pt x="494" y="407"/>
                    </a:lnTo>
                    <a:close/>
                  </a:path>
                </a:pathLst>
              </a:custGeom>
              <a:solidFill>
                <a:srgbClr val="6F38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29" name="Freeform 59">
                <a:extLst>
                  <a:ext uri="{FF2B5EF4-FFF2-40B4-BE49-F238E27FC236}">
                    <a16:creationId xmlns:a16="http://schemas.microsoft.com/office/drawing/2014/main" id="{FEF00083-8074-6232-0B02-C84DEA676A1F}"/>
                  </a:ext>
                </a:extLst>
              </p:cNvPr>
              <p:cNvSpPr>
                <a:spLocks/>
              </p:cNvSpPr>
              <p:nvPr/>
            </p:nvSpPr>
            <p:spPr bwMode="auto">
              <a:xfrm>
                <a:off x="2729" y="1859"/>
                <a:ext cx="408" cy="572"/>
              </a:xfrm>
              <a:custGeom>
                <a:avLst/>
                <a:gdLst>
                  <a:gd name="T0" fmla="*/ 259 w 408"/>
                  <a:gd name="T1" fmla="*/ 378 h 572"/>
                  <a:gd name="T2" fmla="*/ 258 w 408"/>
                  <a:gd name="T3" fmla="*/ 403 h 572"/>
                  <a:gd name="T4" fmla="*/ 262 w 408"/>
                  <a:gd name="T5" fmla="*/ 415 h 572"/>
                  <a:gd name="T6" fmla="*/ 248 w 408"/>
                  <a:gd name="T7" fmla="*/ 416 h 572"/>
                  <a:gd name="T8" fmla="*/ 238 w 408"/>
                  <a:gd name="T9" fmla="*/ 425 h 572"/>
                  <a:gd name="T10" fmla="*/ 231 w 408"/>
                  <a:gd name="T11" fmla="*/ 436 h 572"/>
                  <a:gd name="T12" fmla="*/ 238 w 408"/>
                  <a:gd name="T13" fmla="*/ 453 h 572"/>
                  <a:gd name="T14" fmla="*/ 241 w 408"/>
                  <a:gd name="T15" fmla="*/ 462 h 572"/>
                  <a:gd name="T16" fmla="*/ 238 w 408"/>
                  <a:gd name="T17" fmla="*/ 479 h 572"/>
                  <a:gd name="T18" fmla="*/ 238 w 408"/>
                  <a:gd name="T19" fmla="*/ 499 h 572"/>
                  <a:gd name="T20" fmla="*/ 229 w 408"/>
                  <a:gd name="T21" fmla="*/ 513 h 572"/>
                  <a:gd name="T22" fmla="*/ 226 w 408"/>
                  <a:gd name="T23" fmla="*/ 530 h 572"/>
                  <a:gd name="T24" fmla="*/ 212 w 408"/>
                  <a:gd name="T25" fmla="*/ 557 h 572"/>
                  <a:gd name="T26" fmla="*/ 186 w 408"/>
                  <a:gd name="T27" fmla="*/ 571 h 572"/>
                  <a:gd name="T28" fmla="*/ 167 w 408"/>
                  <a:gd name="T29" fmla="*/ 482 h 572"/>
                  <a:gd name="T30" fmla="*/ 157 w 408"/>
                  <a:gd name="T31" fmla="*/ 478 h 572"/>
                  <a:gd name="T32" fmla="*/ 140 w 408"/>
                  <a:gd name="T33" fmla="*/ 466 h 572"/>
                  <a:gd name="T34" fmla="*/ 123 w 408"/>
                  <a:gd name="T35" fmla="*/ 474 h 572"/>
                  <a:gd name="T36" fmla="*/ 106 w 408"/>
                  <a:gd name="T37" fmla="*/ 444 h 572"/>
                  <a:gd name="T38" fmla="*/ 56 w 408"/>
                  <a:gd name="T39" fmla="*/ 301 h 572"/>
                  <a:gd name="T40" fmla="*/ 30 w 408"/>
                  <a:gd name="T41" fmla="*/ 241 h 572"/>
                  <a:gd name="T42" fmla="*/ 1 w 408"/>
                  <a:gd name="T43" fmla="*/ 129 h 572"/>
                  <a:gd name="T44" fmla="*/ 11 w 408"/>
                  <a:gd name="T45" fmla="*/ 107 h 572"/>
                  <a:gd name="T46" fmla="*/ 15 w 408"/>
                  <a:gd name="T47" fmla="*/ 88 h 572"/>
                  <a:gd name="T48" fmla="*/ 11 w 408"/>
                  <a:gd name="T49" fmla="*/ 68 h 572"/>
                  <a:gd name="T50" fmla="*/ 57 w 408"/>
                  <a:gd name="T51" fmla="*/ 8 h 572"/>
                  <a:gd name="T52" fmla="*/ 78 w 408"/>
                  <a:gd name="T53" fmla="*/ 26 h 572"/>
                  <a:gd name="T54" fmla="*/ 99 w 408"/>
                  <a:gd name="T55" fmla="*/ 23 h 572"/>
                  <a:gd name="T56" fmla="*/ 121 w 408"/>
                  <a:gd name="T57" fmla="*/ 34 h 572"/>
                  <a:gd name="T58" fmla="*/ 136 w 408"/>
                  <a:gd name="T59" fmla="*/ 52 h 572"/>
                  <a:gd name="T60" fmla="*/ 144 w 408"/>
                  <a:gd name="T61" fmla="*/ 69 h 572"/>
                  <a:gd name="T62" fmla="*/ 144 w 408"/>
                  <a:gd name="T63" fmla="*/ 84 h 572"/>
                  <a:gd name="T64" fmla="*/ 138 w 408"/>
                  <a:gd name="T65" fmla="*/ 97 h 572"/>
                  <a:gd name="T66" fmla="*/ 140 w 408"/>
                  <a:gd name="T67" fmla="*/ 111 h 572"/>
                  <a:gd name="T68" fmla="*/ 138 w 408"/>
                  <a:gd name="T69" fmla="*/ 119 h 572"/>
                  <a:gd name="T70" fmla="*/ 142 w 408"/>
                  <a:gd name="T71" fmla="*/ 125 h 572"/>
                  <a:gd name="T72" fmla="*/ 158 w 408"/>
                  <a:gd name="T73" fmla="*/ 137 h 572"/>
                  <a:gd name="T74" fmla="*/ 170 w 408"/>
                  <a:gd name="T75" fmla="*/ 145 h 572"/>
                  <a:gd name="T76" fmla="*/ 201 w 408"/>
                  <a:gd name="T77" fmla="*/ 165 h 572"/>
                  <a:gd name="T78" fmla="*/ 237 w 408"/>
                  <a:gd name="T79" fmla="*/ 179 h 572"/>
                  <a:gd name="T80" fmla="*/ 246 w 408"/>
                  <a:gd name="T81" fmla="*/ 195 h 572"/>
                  <a:gd name="T82" fmla="*/ 268 w 408"/>
                  <a:gd name="T83" fmla="*/ 207 h 572"/>
                  <a:gd name="T84" fmla="*/ 284 w 408"/>
                  <a:gd name="T85" fmla="*/ 222 h 572"/>
                  <a:gd name="T86" fmla="*/ 302 w 408"/>
                  <a:gd name="T87" fmla="*/ 226 h 572"/>
                  <a:gd name="T88" fmla="*/ 315 w 408"/>
                  <a:gd name="T89" fmla="*/ 200 h 572"/>
                  <a:gd name="T90" fmla="*/ 313 w 408"/>
                  <a:gd name="T91" fmla="*/ 180 h 572"/>
                  <a:gd name="T92" fmla="*/ 337 w 408"/>
                  <a:gd name="T93" fmla="*/ 178 h 572"/>
                  <a:gd name="T94" fmla="*/ 354 w 408"/>
                  <a:gd name="T95" fmla="*/ 191 h 572"/>
                  <a:gd name="T96" fmla="*/ 358 w 408"/>
                  <a:gd name="T97" fmla="*/ 216 h 572"/>
                  <a:gd name="T98" fmla="*/ 357 w 408"/>
                  <a:gd name="T99" fmla="*/ 233 h 572"/>
                  <a:gd name="T100" fmla="*/ 375 w 408"/>
                  <a:gd name="T101" fmla="*/ 221 h 572"/>
                  <a:gd name="T102" fmla="*/ 390 w 408"/>
                  <a:gd name="T103" fmla="*/ 235 h 572"/>
                  <a:gd name="T104" fmla="*/ 407 w 408"/>
                  <a:gd name="T105" fmla="*/ 245 h 572"/>
                  <a:gd name="T106" fmla="*/ 395 w 408"/>
                  <a:gd name="T107" fmla="*/ 262 h 572"/>
                  <a:gd name="T108" fmla="*/ 373 w 408"/>
                  <a:gd name="T109" fmla="*/ 272 h 572"/>
                  <a:gd name="T110" fmla="*/ 357 w 408"/>
                  <a:gd name="T111" fmla="*/ 296 h 572"/>
                  <a:gd name="T112" fmla="*/ 337 w 408"/>
                  <a:gd name="T113" fmla="*/ 309 h 572"/>
                  <a:gd name="T114" fmla="*/ 311 w 408"/>
                  <a:gd name="T115" fmla="*/ 310 h 572"/>
                  <a:gd name="T116" fmla="*/ 292 w 408"/>
                  <a:gd name="T117" fmla="*/ 315 h 572"/>
                  <a:gd name="T118" fmla="*/ 273 w 408"/>
                  <a:gd name="T119" fmla="*/ 309 h 572"/>
                  <a:gd name="T120" fmla="*/ 264 w 408"/>
                  <a:gd name="T121" fmla="*/ 326 h 572"/>
                  <a:gd name="T122" fmla="*/ 245 w 408"/>
                  <a:gd name="T123" fmla="*/ 349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8" h="572">
                    <a:moveTo>
                      <a:pt x="247" y="353"/>
                    </a:moveTo>
                    <a:lnTo>
                      <a:pt x="248" y="353"/>
                    </a:lnTo>
                    <a:lnTo>
                      <a:pt x="248" y="355"/>
                    </a:lnTo>
                    <a:lnTo>
                      <a:pt x="250" y="356"/>
                    </a:lnTo>
                    <a:lnTo>
                      <a:pt x="250" y="357"/>
                    </a:lnTo>
                    <a:lnTo>
                      <a:pt x="251" y="356"/>
                    </a:lnTo>
                    <a:lnTo>
                      <a:pt x="254" y="356"/>
                    </a:lnTo>
                    <a:lnTo>
                      <a:pt x="254" y="357"/>
                    </a:lnTo>
                    <a:lnTo>
                      <a:pt x="256" y="357"/>
                    </a:lnTo>
                    <a:lnTo>
                      <a:pt x="256" y="358"/>
                    </a:lnTo>
                    <a:lnTo>
                      <a:pt x="256" y="361"/>
                    </a:lnTo>
                    <a:lnTo>
                      <a:pt x="259" y="362"/>
                    </a:lnTo>
                    <a:lnTo>
                      <a:pt x="258" y="364"/>
                    </a:lnTo>
                    <a:lnTo>
                      <a:pt x="259" y="366"/>
                    </a:lnTo>
                    <a:lnTo>
                      <a:pt x="260" y="368"/>
                    </a:lnTo>
                    <a:lnTo>
                      <a:pt x="260" y="370"/>
                    </a:lnTo>
                    <a:lnTo>
                      <a:pt x="262" y="372"/>
                    </a:lnTo>
                    <a:lnTo>
                      <a:pt x="260" y="373"/>
                    </a:lnTo>
                    <a:lnTo>
                      <a:pt x="262" y="374"/>
                    </a:lnTo>
                    <a:lnTo>
                      <a:pt x="263" y="374"/>
                    </a:lnTo>
                    <a:lnTo>
                      <a:pt x="263" y="375"/>
                    </a:lnTo>
                    <a:lnTo>
                      <a:pt x="260" y="375"/>
                    </a:lnTo>
                    <a:lnTo>
                      <a:pt x="259" y="375"/>
                    </a:lnTo>
                    <a:lnTo>
                      <a:pt x="259" y="377"/>
                    </a:lnTo>
                    <a:lnTo>
                      <a:pt x="259" y="378"/>
                    </a:lnTo>
                    <a:lnTo>
                      <a:pt x="259" y="379"/>
                    </a:lnTo>
                    <a:lnTo>
                      <a:pt x="259" y="381"/>
                    </a:lnTo>
                    <a:lnTo>
                      <a:pt x="260" y="381"/>
                    </a:lnTo>
                    <a:lnTo>
                      <a:pt x="262" y="381"/>
                    </a:lnTo>
                    <a:lnTo>
                      <a:pt x="263" y="382"/>
                    </a:lnTo>
                    <a:lnTo>
                      <a:pt x="263" y="383"/>
                    </a:lnTo>
                    <a:lnTo>
                      <a:pt x="263" y="385"/>
                    </a:lnTo>
                    <a:lnTo>
                      <a:pt x="264" y="387"/>
                    </a:lnTo>
                    <a:lnTo>
                      <a:pt x="265" y="389"/>
                    </a:lnTo>
                    <a:lnTo>
                      <a:pt x="267" y="390"/>
                    </a:lnTo>
                    <a:lnTo>
                      <a:pt x="265" y="391"/>
                    </a:lnTo>
                    <a:lnTo>
                      <a:pt x="263" y="391"/>
                    </a:lnTo>
                    <a:lnTo>
                      <a:pt x="262" y="390"/>
                    </a:lnTo>
                    <a:lnTo>
                      <a:pt x="260" y="390"/>
                    </a:lnTo>
                    <a:lnTo>
                      <a:pt x="260" y="391"/>
                    </a:lnTo>
                    <a:lnTo>
                      <a:pt x="260" y="393"/>
                    </a:lnTo>
                    <a:lnTo>
                      <a:pt x="259" y="393"/>
                    </a:lnTo>
                    <a:lnTo>
                      <a:pt x="258" y="393"/>
                    </a:lnTo>
                    <a:lnTo>
                      <a:pt x="256" y="394"/>
                    </a:lnTo>
                    <a:lnTo>
                      <a:pt x="256" y="396"/>
                    </a:lnTo>
                    <a:lnTo>
                      <a:pt x="255" y="396"/>
                    </a:lnTo>
                    <a:lnTo>
                      <a:pt x="255" y="400"/>
                    </a:lnTo>
                    <a:lnTo>
                      <a:pt x="255" y="403"/>
                    </a:lnTo>
                    <a:lnTo>
                      <a:pt x="256" y="403"/>
                    </a:lnTo>
                    <a:lnTo>
                      <a:pt x="258" y="403"/>
                    </a:lnTo>
                    <a:lnTo>
                      <a:pt x="258" y="404"/>
                    </a:lnTo>
                    <a:lnTo>
                      <a:pt x="256" y="404"/>
                    </a:lnTo>
                    <a:lnTo>
                      <a:pt x="255" y="404"/>
                    </a:lnTo>
                    <a:lnTo>
                      <a:pt x="256" y="406"/>
                    </a:lnTo>
                    <a:lnTo>
                      <a:pt x="259" y="407"/>
                    </a:lnTo>
                    <a:lnTo>
                      <a:pt x="260" y="406"/>
                    </a:lnTo>
                    <a:lnTo>
                      <a:pt x="262" y="406"/>
                    </a:lnTo>
                    <a:lnTo>
                      <a:pt x="263" y="407"/>
                    </a:lnTo>
                    <a:lnTo>
                      <a:pt x="264" y="407"/>
                    </a:lnTo>
                    <a:lnTo>
                      <a:pt x="265" y="407"/>
                    </a:lnTo>
                    <a:lnTo>
                      <a:pt x="267" y="406"/>
                    </a:lnTo>
                    <a:lnTo>
                      <a:pt x="267" y="407"/>
                    </a:lnTo>
                    <a:lnTo>
                      <a:pt x="267" y="408"/>
                    </a:lnTo>
                    <a:lnTo>
                      <a:pt x="267" y="410"/>
                    </a:lnTo>
                    <a:lnTo>
                      <a:pt x="267" y="411"/>
                    </a:lnTo>
                    <a:lnTo>
                      <a:pt x="267" y="412"/>
                    </a:lnTo>
                    <a:lnTo>
                      <a:pt x="268" y="413"/>
                    </a:lnTo>
                    <a:lnTo>
                      <a:pt x="265" y="415"/>
                    </a:lnTo>
                    <a:lnTo>
                      <a:pt x="264" y="415"/>
                    </a:lnTo>
                    <a:lnTo>
                      <a:pt x="263" y="413"/>
                    </a:lnTo>
                    <a:lnTo>
                      <a:pt x="263" y="411"/>
                    </a:lnTo>
                    <a:lnTo>
                      <a:pt x="262" y="411"/>
                    </a:lnTo>
                    <a:lnTo>
                      <a:pt x="260" y="412"/>
                    </a:lnTo>
                    <a:lnTo>
                      <a:pt x="262" y="413"/>
                    </a:lnTo>
                    <a:lnTo>
                      <a:pt x="262" y="415"/>
                    </a:lnTo>
                    <a:lnTo>
                      <a:pt x="263" y="415"/>
                    </a:lnTo>
                    <a:lnTo>
                      <a:pt x="263" y="416"/>
                    </a:lnTo>
                    <a:lnTo>
                      <a:pt x="262" y="416"/>
                    </a:lnTo>
                    <a:lnTo>
                      <a:pt x="260" y="416"/>
                    </a:lnTo>
                    <a:lnTo>
                      <a:pt x="260" y="417"/>
                    </a:lnTo>
                    <a:lnTo>
                      <a:pt x="262" y="417"/>
                    </a:lnTo>
                    <a:lnTo>
                      <a:pt x="263" y="417"/>
                    </a:lnTo>
                    <a:lnTo>
                      <a:pt x="263" y="419"/>
                    </a:lnTo>
                    <a:lnTo>
                      <a:pt x="263" y="420"/>
                    </a:lnTo>
                    <a:lnTo>
                      <a:pt x="262" y="420"/>
                    </a:lnTo>
                    <a:lnTo>
                      <a:pt x="260" y="420"/>
                    </a:lnTo>
                    <a:lnTo>
                      <a:pt x="259" y="421"/>
                    </a:lnTo>
                    <a:lnTo>
                      <a:pt x="259" y="423"/>
                    </a:lnTo>
                    <a:lnTo>
                      <a:pt x="258" y="423"/>
                    </a:lnTo>
                    <a:lnTo>
                      <a:pt x="256" y="421"/>
                    </a:lnTo>
                    <a:lnTo>
                      <a:pt x="255" y="421"/>
                    </a:lnTo>
                    <a:lnTo>
                      <a:pt x="255" y="420"/>
                    </a:lnTo>
                    <a:lnTo>
                      <a:pt x="254" y="420"/>
                    </a:lnTo>
                    <a:lnTo>
                      <a:pt x="252" y="420"/>
                    </a:lnTo>
                    <a:lnTo>
                      <a:pt x="251" y="420"/>
                    </a:lnTo>
                    <a:lnTo>
                      <a:pt x="252" y="417"/>
                    </a:lnTo>
                    <a:lnTo>
                      <a:pt x="254" y="416"/>
                    </a:lnTo>
                    <a:lnTo>
                      <a:pt x="251" y="416"/>
                    </a:lnTo>
                    <a:lnTo>
                      <a:pt x="250" y="416"/>
                    </a:lnTo>
                    <a:lnTo>
                      <a:pt x="248" y="416"/>
                    </a:lnTo>
                    <a:lnTo>
                      <a:pt x="247" y="416"/>
                    </a:lnTo>
                    <a:lnTo>
                      <a:pt x="246" y="416"/>
                    </a:lnTo>
                    <a:lnTo>
                      <a:pt x="245" y="417"/>
                    </a:lnTo>
                    <a:lnTo>
                      <a:pt x="242" y="416"/>
                    </a:lnTo>
                    <a:lnTo>
                      <a:pt x="241" y="415"/>
                    </a:lnTo>
                    <a:lnTo>
                      <a:pt x="241" y="413"/>
                    </a:lnTo>
                    <a:lnTo>
                      <a:pt x="239" y="412"/>
                    </a:lnTo>
                    <a:lnTo>
                      <a:pt x="238" y="411"/>
                    </a:lnTo>
                    <a:lnTo>
                      <a:pt x="238" y="412"/>
                    </a:lnTo>
                    <a:lnTo>
                      <a:pt x="237" y="412"/>
                    </a:lnTo>
                    <a:lnTo>
                      <a:pt x="235" y="412"/>
                    </a:lnTo>
                    <a:lnTo>
                      <a:pt x="234" y="412"/>
                    </a:lnTo>
                    <a:lnTo>
                      <a:pt x="234" y="413"/>
                    </a:lnTo>
                    <a:lnTo>
                      <a:pt x="234" y="415"/>
                    </a:lnTo>
                    <a:lnTo>
                      <a:pt x="234" y="416"/>
                    </a:lnTo>
                    <a:lnTo>
                      <a:pt x="234" y="417"/>
                    </a:lnTo>
                    <a:lnTo>
                      <a:pt x="235" y="416"/>
                    </a:lnTo>
                    <a:lnTo>
                      <a:pt x="237" y="417"/>
                    </a:lnTo>
                    <a:lnTo>
                      <a:pt x="237" y="419"/>
                    </a:lnTo>
                    <a:lnTo>
                      <a:pt x="235" y="419"/>
                    </a:lnTo>
                    <a:lnTo>
                      <a:pt x="235" y="420"/>
                    </a:lnTo>
                    <a:lnTo>
                      <a:pt x="235" y="421"/>
                    </a:lnTo>
                    <a:lnTo>
                      <a:pt x="237" y="423"/>
                    </a:lnTo>
                    <a:lnTo>
                      <a:pt x="237" y="424"/>
                    </a:lnTo>
                    <a:lnTo>
                      <a:pt x="238" y="425"/>
                    </a:lnTo>
                    <a:lnTo>
                      <a:pt x="237" y="427"/>
                    </a:lnTo>
                    <a:lnTo>
                      <a:pt x="235" y="428"/>
                    </a:lnTo>
                    <a:lnTo>
                      <a:pt x="234" y="428"/>
                    </a:lnTo>
                    <a:lnTo>
                      <a:pt x="233" y="429"/>
                    </a:lnTo>
                    <a:lnTo>
                      <a:pt x="231" y="429"/>
                    </a:lnTo>
                    <a:lnTo>
                      <a:pt x="230" y="430"/>
                    </a:lnTo>
                    <a:lnTo>
                      <a:pt x="229" y="430"/>
                    </a:lnTo>
                    <a:lnTo>
                      <a:pt x="230" y="430"/>
                    </a:lnTo>
                    <a:lnTo>
                      <a:pt x="230" y="432"/>
                    </a:lnTo>
                    <a:lnTo>
                      <a:pt x="229" y="432"/>
                    </a:lnTo>
                    <a:lnTo>
                      <a:pt x="229" y="430"/>
                    </a:lnTo>
                    <a:lnTo>
                      <a:pt x="229" y="432"/>
                    </a:lnTo>
                    <a:lnTo>
                      <a:pt x="227" y="433"/>
                    </a:lnTo>
                    <a:lnTo>
                      <a:pt x="227" y="434"/>
                    </a:lnTo>
                    <a:lnTo>
                      <a:pt x="226" y="436"/>
                    </a:lnTo>
                    <a:lnTo>
                      <a:pt x="225" y="436"/>
                    </a:lnTo>
                    <a:lnTo>
                      <a:pt x="225" y="437"/>
                    </a:lnTo>
                    <a:lnTo>
                      <a:pt x="226" y="437"/>
                    </a:lnTo>
                    <a:lnTo>
                      <a:pt x="227" y="437"/>
                    </a:lnTo>
                    <a:lnTo>
                      <a:pt x="229" y="437"/>
                    </a:lnTo>
                    <a:lnTo>
                      <a:pt x="230" y="437"/>
                    </a:lnTo>
                    <a:lnTo>
                      <a:pt x="230" y="436"/>
                    </a:lnTo>
                    <a:lnTo>
                      <a:pt x="230" y="434"/>
                    </a:lnTo>
                    <a:lnTo>
                      <a:pt x="231" y="434"/>
                    </a:lnTo>
                    <a:lnTo>
                      <a:pt x="231" y="436"/>
                    </a:lnTo>
                    <a:lnTo>
                      <a:pt x="233" y="434"/>
                    </a:lnTo>
                    <a:lnTo>
                      <a:pt x="234" y="434"/>
                    </a:lnTo>
                    <a:lnTo>
                      <a:pt x="235" y="437"/>
                    </a:lnTo>
                    <a:lnTo>
                      <a:pt x="237" y="437"/>
                    </a:lnTo>
                    <a:lnTo>
                      <a:pt x="237" y="438"/>
                    </a:lnTo>
                    <a:lnTo>
                      <a:pt x="238" y="438"/>
                    </a:lnTo>
                    <a:lnTo>
                      <a:pt x="238" y="440"/>
                    </a:lnTo>
                    <a:lnTo>
                      <a:pt x="239" y="441"/>
                    </a:lnTo>
                    <a:lnTo>
                      <a:pt x="238" y="442"/>
                    </a:lnTo>
                    <a:lnTo>
                      <a:pt x="238" y="445"/>
                    </a:lnTo>
                    <a:lnTo>
                      <a:pt x="239" y="446"/>
                    </a:lnTo>
                    <a:lnTo>
                      <a:pt x="241" y="446"/>
                    </a:lnTo>
                    <a:lnTo>
                      <a:pt x="242" y="446"/>
                    </a:lnTo>
                    <a:lnTo>
                      <a:pt x="243" y="447"/>
                    </a:lnTo>
                    <a:lnTo>
                      <a:pt x="242" y="447"/>
                    </a:lnTo>
                    <a:lnTo>
                      <a:pt x="242" y="449"/>
                    </a:lnTo>
                    <a:lnTo>
                      <a:pt x="242" y="450"/>
                    </a:lnTo>
                    <a:lnTo>
                      <a:pt x="243" y="450"/>
                    </a:lnTo>
                    <a:lnTo>
                      <a:pt x="243" y="451"/>
                    </a:lnTo>
                    <a:lnTo>
                      <a:pt x="245" y="453"/>
                    </a:lnTo>
                    <a:lnTo>
                      <a:pt x="243" y="454"/>
                    </a:lnTo>
                    <a:lnTo>
                      <a:pt x="242" y="454"/>
                    </a:lnTo>
                    <a:lnTo>
                      <a:pt x="241" y="454"/>
                    </a:lnTo>
                    <a:lnTo>
                      <a:pt x="238" y="454"/>
                    </a:lnTo>
                    <a:lnTo>
                      <a:pt x="238" y="453"/>
                    </a:lnTo>
                    <a:lnTo>
                      <a:pt x="238" y="451"/>
                    </a:lnTo>
                    <a:lnTo>
                      <a:pt x="237" y="453"/>
                    </a:lnTo>
                    <a:lnTo>
                      <a:pt x="237" y="454"/>
                    </a:lnTo>
                    <a:lnTo>
                      <a:pt x="237" y="455"/>
                    </a:lnTo>
                    <a:lnTo>
                      <a:pt x="237" y="457"/>
                    </a:lnTo>
                    <a:lnTo>
                      <a:pt x="238" y="455"/>
                    </a:lnTo>
                    <a:lnTo>
                      <a:pt x="239" y="455"/>
                    </a:lnTo>
                    <a:lnTo>
                      <a:pt x="239" y="457"/>
                    </a:lnTo>
                    <a:lnTo>
                      <a:pt x="241" y="457"/>
                    </a:lnTo>
                    <a:lnTo>
                      <a:pt x="239" y="458"/>
                    </a:lnTo>
                    <a:lnTo>
                      <a:pt x="238" y="458"/>
                    </a:lnTo>
                    <a:lnTo>
                      <a:pt x="238" y="457"/>
                    </a:lnTo>
                    <a:lnTo>
                      <a:pt x="237" y="457"/>
                    </a:lnTo>
                    <a:lnTo>
                      <a:pt x="237" y="458"/>
                    </a:lnTo>
                    <a:lnTo>
                      <a:pt x="235" y="458"/>
                    </a:lnTo>
                    <a:lnTo>
                      <a:pt x="235" y="459"/>
                    </a:lnTo>
                    <a:lnTo>
                      <a:pt x="237" y="461"/>
                    </a:lnTo>
                    <a:lnTo>
                      <a:pt x="237" y="462"/>
                    </a:lnTo>
                    <a:lnTo>
                      <a:pt x="234" y="461"/>
                    </a:lnTo>
                    <a:lnTo>
                      <a:pt x="234" y="462"/>
                    </a:lnTo>
                    <a:lnTo>
                      <a:pt x="234" y="463"/>
                    </a:lnTo>
                    <a:lnTo>
                      <a:pt x="235" y="463"/>
                    </a:lnTo>
                    <a:lnTo>
                      <a:pt x="237" y="463"/>
                    </a:lnTo>
                    <a:lnTo>
                      <a:pt x="239" y="462"/>
                    </a:lnTo>
                    <a:lnTo>
                      <a:pt x="241" y="462"/>
                    </a:lnTo>
                    <a:lnTo>
                      <a:pt x="242" y="462"/>
                    </a:lnTo>
                    <a:lnTo>
                      <a:pt x="242" y="463"/>
                    </a:lnTo>
                    <a:lnTo>
                      <a:pt x="242" y="465"/>
                    </a:lnTo>
                    <a:lnTo>
                      <a:pt x="242" y="466"/>
                    </a:lnTo>
                    <a:lnTo>
                      <a:pt x="243" y="466"/>
                    </a:lnTo>
                    <a:lnTo>
                      <a:pt x="243" y="467"/>
                    </a:lnTo>
                    <a:lnTo>
                      <a:pt x="243" y="468"/>
                    </a:lnTo>
                    <a:lnTo>
                      <a:pt x="242" y="468"/>
                    </a:lnTo>
                    <a:lnTo>
                      <a:pt x="241" y="468"/>
                    </a:lnTo>
                    <a:lnTo>
                      <a:pt x="239" y="467"/>
                    </a:lnTo>
                    <a:lnTo>
                      <a:pt x="238" y="467"/>
                    </a:lnTo>
                    <a:lnTo>
                      <a:pt x="237" y="467"/>
                    </a:lnTo>
                    <a:lnTo>
                      <a:pt x="237" y="468"/>
                    </a:lnTo>
                    <a:lnTo>
                      <a:pt x="235" y="468"/>
                    </a:lnTo>
                    <a:lnTo>
                      <a:pt x="237" y="471"/>
                    </a:lnTo>
                    <a:lnTo>
                      <a:pt x="237" y="472"/>
                    </a:lnTo>
                    <a:lnTo>
                      <a:pt x="237" y="474"/>
                    </a:lnTo>
                    <a:lnTo>
                      <a:pt x="237" y="475"/>
                    </a:lnTo>
                    <a:lnTo>
                      <a:pt x="235" y="475"/>
                    </a:lnTo>
                    <a:lnTo>
                      <a:pt x="235" y="474"/>
                    </a:lnTo>
                    <a:lnTo>
                      <a:pt x="234" y="474"/>
                    </a:lnTo>
                    <a:lnTo>
                      <a:pt x="234" y="475"/>
                    </a:lnTo>
                    <a:lnTo>
                      <a:pt x="234" y="476"/>
                    </a:lnTo>
                    <a:lnTo>
                      <a:pt x="235" y="478"/>
                    </a:lnTo>
                    <a:lnTo>
                      <a:pt x="238" y="479"/>
                    </a:lnTo>
                    <a:lnTo>
                      <a:pt x="238" y="480"/>
                    </a:lnTo>
                    <a:lnTo>
                      <a:pt x="238" y="482"/>
                    </a:lnTo>
                    <a:lnTo>
                      <a:pt x="239" y="483"/>
                    </a:lnTo>
                    <a:lnTo>
                      <a:pt x="239" y="484"/>
                    </a:lnTo>
                    <a:lnTo>
                      <a:pt x="238" y="485"/>
                    </a:lnTo>
                    <a:lnTo>
                      <a:pt x="237" y="487"/>
                    </a:lnTo>
                    <a:lnTo>
                      <a:pt x="238" y="488"/>
                    </a:lnTo>
                    <a:lnTo>
                      <a:pt x="241" y="487"/>
                    </a:lnTo>
                    <a:lnTo>
                      <a:pt x="241" y="488"/>
                    </a:lnTo>
                    <a:lnTo>
                      <a:pt x="242" y="489"/>
                    </a:lnTo>
                    <a:lnTo>
                      <a:pt x="241" y="491"/>
                    </a:lnTo>
                    <a:lnTo>
                      <a:pt x="239" y="489"/>
                    </a:lnTo>
                    <a:lnTo>
                      <a:pt x="239" y="491"/>
                    </a:lnTo>
                    <a:lnTo>
                      <a:pt x="239" y="492"/>
                    </a:lnTo>
                    <a:lnTo>
                      <a:pt x="239" y="495"/>
                    </a:lnTo>
                    <a:lnTo>
                      <a:pt x="238" y="495"/>
                    </a:lnTo>
                    <a:lnTo>
                      <a:pt x="238" y="496"/>
                    </a:lnTo>
                    <a:lnTo>
                      <a:pt x="238" y="497"/>
                    </a:lnTo>
                    <a:lnTo>
                      <a:pt x="237" y="497"/>
                    </a:lnTo>
                    <a:lnTo>
                      <a:pt x="237" y="496"/>
                    </a:lnTo>
                    <a:lnTo>
                      <a:pt x="235" y="496"/>
                    </a:lnTo>
                    <a:lnTo>
                      <a:pt x="235" y="497"/>
                    </a:lnTo>
                    <a:lnTo>
                      <a:pt x="237" y="497"/>
                    </a:lnTo>
                    <a:lnTo>
                      <a:pt x="237" y="499"/>
                    </a:lnTo>
                    <a:lnTo>
                      <a:pt x="238" y="499"/>
                    </a:lnTo>
                    <a:lnTo>
                      <a:pt x="238" y="500"/>
                    </a:lnTo>
                    <a:lnTo>
                      <a:pt x="237" y="502"/>
                    </a:lnTo>
                    <a:lnTo>
                      <a:pt x="237" y="504"/>
                    </a:lnTo>
                    <a:lnTo>
                      <a:pt x="235" y="504"/>
                    </a:lnTo>
                    <a:lnTo>
                      <a:pt x="235" y="502"/>
                    </a:lnTo>
                    <a:lnTo>
                      <a:pt x="234" y="502"/>
                    </a:lnTo>
                    <a:lnTo>
                      <a:pt x="234" y="501"/>
                    </a:lnTo>
                    <a:lnTo>
                      <a:pt x="233" y="501"/>
                    </a:lnTo>
                    <a:lnTo>
                      <a:pt x="231" y="501"/>
                    </a:lnTo>
                    <a:lnTo>
                      <a:pt x="230" y="501"/>
                    </a:lnTo>
                    <a:lnTo>
                      <a:pt x="230" y="502"/>
                    </a:lnTo>
                    <a:lnTo>
                      <a:pt x="230" y="504"/>
                    </a:lnTo>
                    <a:lnTo>
                      <a:pt x="229" y="504"/>
                    </a:lnTo>
                    <a:lnTo>
                      <a:pt x="229" y="505"/>
                    </a:lnTo>
                    <a:lnTo>
                      <a:pt x="227" y="505"/>
                    </a:lnTo>
                    <a:lnTo>
                      <a:pt x="227" y="506"/>
                    </a:lnTo>
                    <a:lnTo>
                      <a:pt x="229" y="506"/>
                    </a:lnTo>
                    <a:lnTo>
                      <a:pt x="229" y="508"/>
                    </a:lnTo>
                    <a:lnTo>
                      <a:pt x="229" y="509"/>
                    </a:lnTo>
                    <a:lnTo>
                      <a:pt x="227" y="509"/>
                    </a:lnTo>
                    <a:lnTo>
                      <a:pt x="226" y="509"/>
                    </a:lnTo>
                    <a:lnTo>
                      <a:pt x="226" y="510"/>
                    </a:lnTo>
                    <a:lnTo>
                      <a:pt x="227" y="512"/>
                    </a:lnTo>
                    <a:lnTo>
                      <a:pt x="227" y="513"/>
                    </a:lnTo>
                    <a:lnTo>
                      <a:pt x="229" y="513"/>
                    </a:lnTo>
                    <a:lnTo>
                      <a:pt x="230" y="512"/>
                    </a:lnTo>
                    <a:lnTo>
                      <a:pt x="231" y="512"/>
                    </a:lnTo>
                    <a:lnTo>
                      <a:pt x="234" y="512"/>
                    </a:lnTo>
                    <a:lnTo>
                      <a:pt x="235" y="513"/>
                    </a:lnTo>
                    <a:lnTo>
                      <a:pt x="234" y="514"/>
                    </a:lnTo>
                    <a:lnTo>
                      <a:pt x="234" y="516"/>
                    </a:lnTo>
                    <a:lnTo>
                      <a:pt x="233" y="517"/>
                    </a:lnTo>
                    <a:lnTo>
                      <a:pt x="233" y="518"/>
                    </a:lnTo>
                    <a:lnTo>
                      <a:pt x="234" y="521"/>
                    </a:lnTo>
                    <a:lnTo>
                      <a:pt x="234" y="522"/>
                    </a:lnTo>
                    <a:lnTo>
                      <a:pt x="234" y="523"/>
                    </a:lnTo>
                    <a:lnTo>
                      <a:pt x="233" y="522"/>
                    </a:lnTo>
                    <a:lnTo>
                      <a:pt x="230" y="523"/>
                    </a:lnTo>
                    <a:lnTo>
                      <a:pt x="230" y="522"/>
                    </a:lnTo>
                    <a:lnTo>
                      <a:pt x="229" y="522"/>
                    </a:lnTo>
                    <a:lnTo>
                      <a:pt x="229" y="523"/>
                    </a:lnTo>
                    <a:lnTo>
                      <a:pt x="227" y="525"/>
                    </a:lnTo>
                    <a:lnTo>
                      <a:pt x="227" y="527"/>
                    </a:lnTo>
                    <a:lnTo>
                      <a:pt x="227" y="529"/>
                    </a:lnTo>
                    <a:lnTo>
                      <a:pt x="229" y="529"/>
                    </a:lnTo>
                    <a:lnTo>
                      <a:pt x="230" y="529"/>
                    </a:lnTo>
                    <a:lnTo>
                      <a:pt x="230" y="530"/>
                    </a:lnTo>
                    <a:lnTo>
                      <a:pt x="229" y="530"/>
                    </a:lnTo>
                    <a:lnTo>
                      <a:pt x="227" y="530"/>
                    </a:lnTo>
                    <a:lnTo>
                      <a:pt x="226" y="530"/>
                    </a:lnTo>
                    <a:lnTo>
                      <a:pt x="226" y="531"/>
                    </a:lnTo>
                    <a:lnTo>
                      <a:pt x="227" y="533"/>
                    </a:lnTo>
                    <a:lnTo>
                      <a:pt x="227" y="534"/>
                    </a:lnTo>
                    <a:lnTo>
                      <a:pt x="226" y="534"/>
                    </a:lnTo>
                    <a:lnTo>
                      <a:pt x="226" y="535"/>
                    </a:lnTo>
                    <a:lnTo>
                      <a:pt x="224" y="535"/>
                    </a:lnTo>
                    <a:lnTo>
                      <a:pt x="224" y="537"/>
                    </a:lnTo>
                    <a:lnTo>
                      <a:pt x="224" y="538"/>
                    </a:lnTo>
                    <a:lnTo>
                      <a:pt x="224" y="539"/>
                    </a:lnTo>
                    <a:lnTo>
                      <a:pt x="224" y="540"/>
                    </a:lnTo>
                    <a:lnTo>
                      <a:pt x="224" y="542"/>
                    </a:lnTo>
                    <a:lnTo>
                      <a:pt x="222" y="543"/>
                    </a:lnTo>
                    <a:lnTo>
                      <a:pt x="221" y="543"/>
                    </a:lnTo>
                    <a:lnTo>
                      <a:pt x="221" y="546"/>
                    </a:lnTo>
                    <a:lnTo>
                      <a:pt x="221" y="547"/>
                    </a:lnTo>
                    <a:lnTo>
                      <a:pt x="221" y="548"/>
                    </a:lnTo>
                    <a:lnTo>
                      <a:pt x="221" y="550"/>
                    </a:lnTo>
                    <a:lnTo>
                      <a:pt x="220" y="550"/>
                    </a:lnTo>
                    <a:lnTo>
                      <a:pt x="218" y="551"/>
                    </a:lnTo>
                    <a:lnTo>
                      <a:pt x="217" y="551"/>
                    </a:lnTo>
                    <a:lnTo>
                      <a:pt x="216" y="554"/>
                    </a:lnTo>
                    <a:lnTo>
                      <a:pt x="214" y="555"/>
                    </a:lnTo>
                    <a:lnTo>
                      <a:pt x="213" y="556"/>
                    </a:lnTo>
                    <a:lnTo>
                      <a:pt x="212" y="556"/>
                    </a:lnTo>
                    <a:lnTo>
                      <a:pt x="212" y="557"/>
                    </a:lnTo>
                    <a:lnTo>
                      <a:pt x="210" y="559"/>
                    </a:lnTo>
                    <a:lnTo>
                      <a:pt x="209" y="560"/>
                    </a:lnTo>
                    <a:lnTo>
                      <a:pt x="208" y="561"/>
                    </a:lnTo>
                    <a:lnTo>
                      <a:pt x="207" y="561"/>
                    </a:lnTo>
                    <a:lnTo>
                      <a:pt x="205" y="561"/>
                    </a:lnTo>
                    <a:lnTo>
                      <a:pt x="204" y="563"/>
                    </a:lnTo>
                    <a:lnTo>
                      <a:pt x="203" y="563"/>
                    </a:lnTo>
                    <a:lnTo>
                      <a:pt x="203" y="564"/>
                    </a:lnTo>
                    <a:lnTo>
                      <a:pt x="203" y="565"/>
                    </a:lnTo>
                    <a:lnTo>
                      <a:pt x="201" y="567"/>
                    </a:lnTo>
                    <a:lnTo>
                      <a:pt x="200" y="567"/>
                    </a:lnTo>
                    <a:lnTo>
                      <a:pt x="200" y="568"/>
                    </a:lnTo>
                    <a:lnTo>
                      <a:pt x="197" y="569"/>
                    </a:lnTo>
                    <a:lnTo>
                      <a:pt x="196" y="569"/>
                    </a:lnTo>
                    <a:lnTo>
                      <a:pt x="195" y="569"/>
                    </a:lnTo>
                    <a:lnTo>
                      <a:pt x="195" y="571"/>
                    </a:lnTo>
                    <a:lnTo>
                      <a:pt x="195" y="572"/>
                    </a:lnTo>
                    <a:lnTo>
                      <a:pt x="193" y="572"/>
                    </a:lnTo>
                    <a:lnTo>
                      <a:pt x="192" y="572"/>
                    </a:lnTo>
                    <a:lnTo>
                      <a:pt x="192" y="571"/>
                    </a:lnTo>
                    <a:lnTo>
                      <a:pt x="191" y="571"/>
                    </a:lnTo>
                    <a:lnTo>
                      <a:pt x="190" y="571"/>
                    </a:lnTo>
                    <a:lnTo>
                      <a:pt x="188" y="569"/>
                    </a:lnTo>
                    <a:lnTo>
                      <a:pt x="187" y="571"/>
                    </a:lnTo>
                    <a:lnTo>
                      <a:pt x="186" y="571"/>
                    </a:lnTo>
                    <a:lnTo>
                      <a:pt x="184" y="567"/>
                    </a:lnTo>
                    <a:lnTo>
                      <a:pt x="184" y="560"/>
                    </a:lnTo>
                    <a:lnTo>
                      <a:pt x="184" y="556"/>
                    </a:lnTo>
                    <a:lnTo>
                      <a:pt x="182" y="551"/>
                    </a:lnTo>
                    <a:lnTo>
                      <a:pt x="179" y="546"/>
                    </a:lnTo>
                    <a:lnTo>
                      <a:pt x="178" y="540"/>
                    </a:lnTo>
                    <a:lnTo>
                      <a:pt x="176" y="539"/>
                    </a:lnTo>
                    <a:lnTo>
                      <a:pt x="175" y="533"/>
                    </a:lnTo>
                    <a:lnTo>
                      <a:pt x="175" y="529"/>
                    </a:lnTo>
                    <a:lnTo>
                      <a:pt x="174" y="526"/>
                    </a:lnTo>
                    <a:lnTo>
                      <a:pt x="174" y="519"/>
                    </a:lnTo>
                    <a:lnTo>
                      <a:pt x="173" y="513"/>
                    </a:lnTo>
                    <a:lnTo>
                      <a:pt x="171" y="509"/>
                    </a:lnTo>
                    <a:lnTo>
                      <a:pt x="170" y="502"/>
                    </a:lnTo>
                    <a:lnTo>
                      <a:pt x="170" y="499"/>
                    </a:lnTo>
                    <a:lnTo>
                      <a:pt x="170" y="493"/>
                    </a:lnTo>
                    <a:lnTo>
                      <a:pt x="171" y="489"/>
                    </a:lnTo>
                    <a:lnTo>
                      <a:pt x="171" y="485"/>
                    </a:lnTo>
                    <a:lnTo>
                      <a:pt x="173" y="484"/>
                    </a:lnTo>
                    <a:lnTo>
                      <a:pt x="171" y="483"/>
                    </a:lnTo>
                    <a:lnTo>
                      <a:pt x="170" y="482"/>
                    </a:lnTo>
                    <a:lnTo>
                      <a:pt x="170" y="483"/>
                    </a:lnTo>
                    <a:lnTo>
                      <a:pt x="169" y="483"/>
                    </a:lnTo>
                    <a:lnTo>
                      <a:pt x="169" y="482"/>
                    </a:lnTo>
                    <a:lnTo>
                      <a:pt x="167" y="482"/>
                    </a:lnTo>
                    <a:lnTo>
                      <a:pt x="167" y="483"/>
                    </a:lnTo>
                    <a:lnTo>
                      <a:pt x="167" y="482"/>
                    </a:lnTo>
                    <a:lnTo>
                      <a:pt x="166" y="482"/>
                    </a:lnTo>
                    <a:lnTo>
                      <a:pt x="166" y="480"/>
                    </a:lnTo>
                    <a:lnTo>
                      <a:pt x="167" y="480"/>
                    </a:lnTo>
                    <a:lnTo>
                      <a:pt x="167" y="479"/>
                    </a:lnTo>
                    <a:lnTo>
                      <a:pt x="167" y="478"/>
                    </a:lnTo>
                    <a:lnTo>
                      <a:pt x="166" y="478"/>
                    </a:lnTo>
                    <a:lnTo>
                      <a:pt x="166" y="479"/>
                    </a:lnTo>
                    <a:lnTo>
                      <a:pt x="165" y="479"/>
                    </a:lnTo>
                    <a:lnTo>
                      <a:pt x="163" y="479"/>
                    </a:lnTo>
                    <a:lnTo>
                      <a:pt x="163" y="478"/>
                    </a:lnTo>
                    <a:lnTo>
                      <a:pt x="165" y="476"/>
                    </a:lnTo>
                    <a:lnTo>
                      <a:pt x="163" y="476"/>
                    </a:lnTo>
                    <a:lnTo>
                      <a:pt x="163" y="475"/>
                    </a:lnTo>
                    <a:lnTo>
                      <a:pt x="162" y="475"/>
                    </a:lnTo>
                    <a:lnTo>
                      <a:pt x="162" y="474"/>
                    </a:lnTo>
                    <a:lnTo>
                      <a:pt x="161" y="474"/>
                    </a:lnTo>
                    <a:lnTo>
                      <a:pt x="161" y="475"/>
                    </a:lnTo>
                    <a:lnTo>
                      <a:pt x="161" y="476"/>
                    </a:lnTo>
                    <a:lnTo>
                      <a:pt x="161" y="475"/>
                    </a:lnTo>
                    <a:lnTo>
                      <a:pt x="159" y="475"/>
                    </a:lnTo>
                    <a:lnTo>
                      <a:pt x="158" y="476"/>
                    </a:lnTo>
                    <a:lnTo>
                      <a:pt x="158" y="478"/>
                    </a:lnTo>
                    <a:lnTo>
                      <a:pt x="157" y="478"/>
                    </a:lnTo>
                    <a:lnTo>
                      <a:pt x="157" y="476"/>
                    </a:lnTo>
                    <a:lnTo>
                      <a:pt x="157" y="478"/>
                    </a:lnTo>
                    <a:lnTo>
                      <a:pt x="157" y="476"/>
                    </a:lnTo>
                    <a:lnTo>
                      <a:pt x="157" y="475"/>
                    </a:lnTo>
                    <a:lnTo>
                      <a:pt x="155" y="475"/>
                    </a:lnTo>
                    <a:lnTo>
                      <a:pt x="155" y="474"/>
                    </a:lnTo>
                    <a:lnTo>
                      <a:pt x="154" y="474"/>
                    </a:lnTo>
                    <a:lnTo>
                      <a:pt x="153" y="474"/>
                    </a:lnTo>
                    <a:lnTo>
                      <a:pt x="153" y="475"/>
                    </a:lnTo>
                    <a:lnTo>
                      <a:pt x="153" y="474"/>
                    </a:lnTo>
                    <a:lnTo>
                      <a:pt x="152" y="474"/>
                    </a:lnTo>
                    <a:lnTo>
                      <a:pt x="150" y="474"/>
                    </a:lnTo>
                    <a:lnTo>
                      <a:pt x="150" y="472"/>
                    </a:lnTo>
                    <a:lnTo>
                      <a:pt x="149" y="472"/>
                    </a:lnTo>
                    <a:lnTo>
                      <a:pt x="149" y="471"/>
                    </a:lnTo>
                    <a:lnTo>
                      <a:pt x="148" y="471"/>
                    </a:lnTo>
                    <a:lnTo>
                      <a:pt x="146" y="471"/>
                    </a:lnTo>
                    <a:lnTo>
                      <a:pt x="146" y="470"/>
                    </a:lnTo>
                    <a:lnTo>
                      <a:pt x="145" y="470"/>
                    </a:lnTo>
                    <a:lnTo>
                      <a:pt x="144" y="468"/>
                    </a:lnTo>
                    <a:lnTo>
                      <a:pt x="142" y="468"/>
                    </a:lnTo>
                    <a:lnTo>
                      <a:pt x="142" y="467"/>
                    </a:lnTo>
                    <a:lnTo>
                      <a:pt x="141" y="467"/>
                    </a:lnTo>
                    <a:lnTo>
                      <a:pt x="140" y="467"/>
                    </a:lnTo>
                    <a:lnTo>
                      <a:pt x="140" y="466"/>
                    </a:lnTo>
                    <a:lnTo>
                      <a:pt x="138" y="466"/>
                    </a:lnTo>
                    <a:lnTo>
                      <a:pt x="140" y="466"/>
                    </a:lnTo>
                    <a:lnTo>
                      <a:pt x="140" y="465"/>
                    </a:lnTo>
                    <a:lnTo>
                      <a:pt x="138" y="465"/>
                    </a:lnTo>
                    <a:lnTo>
                      <a:pt x="138" y="463"/>
                    </a:lnTo>
                    <a:lnTo>
                      <a:pt x="138" y="465"/>
                    </a:lnTo>
                    <a:lnTo>
                      <a:pt x="137" y="466"/>
                    </a:lnTo>
                    <a:lnTo>
                      <a:pt x="136" y="466"/>
                    </a:lnTo>
                    <a:lnTo>
                      <a:pt x="136" y="467"/>
                    </a:lnTo>
                    <a:lnTo>
                      <a:pt x="135" y="468"/>
                    </a:lnTo>
                    <a:lnTo>
                      <a:pt x="135" y="467"/>
                    </a:lnTo>
                    <a:lnTo>
                      <a:pt x="135" y="468"/>
                    </a:lnTo>
                    <a:lnTo>
                      <a:pt x="133" y="468"/>
                    </a:lnTo>
                    <a:lnTo>
                      <a:pt x="132" y="468"/>
                    </a:lnTo>
                    <a:lnTo>
                      <a:pt x="133" y="468"/>
                    </a:lnTo>
                    <a:lnTo>
                      <a:pt x="132" y="470"/>
                    </a:lnTo>
                    <a:lnTo>
                      <a:pt x="131" y="470"/>
                    </a:lnTo>
                    <a:lnTo>
                      <a:pt x="129" y="470"/>
                    </a:lnTo>
                    <a:lnTo>
                      <a:pt x="129" y="471"/>
                    </a:lnTo>
                    <a:lnTo>
                      <a:pt x="128" y="471"/>
                    </a:lnTo>
                    <a:lnTo>
                      <a:pt x="127" y="472"/>
                    </a:lnTo>
                    <a:lnTo>
                      <a:pt x="125" y="472"/>
                    </a:lnTo>
                    <a:lnTo>
                      <a:pt x="124" y="474"/>
                    </a:lnTo>
                    <a:lnTo>
                      <a:pt x="123" y="472"/>
                    </a:lnTo>
                    <a:lnTo>
                      <a:pt x="123" y="474"/>
                    </a:lnTo>
                    <a:lnTo>
                      <a:pt x="121" y="472"/>
                    </a:lnTo>
                    <a:lnTo>
                      <a:pt x="121" y="474"/>
                    </a:lnTo>
                    <a:lnTo>
                      <a:pt x="120" y="474"/>
                    </a:lnTo>
                    <a:lnTo>
                      <a:pt x="119" y="474"/>
                    </a:lnTo>
                    <a:lnTo>
                      <a:pt x="118" y="474"/>
                    </a:lnTo>
                    <a:lnTo>
                      <a:pt x="116" y="475"/>
                    </a:lnTo>
                    <a:lnTo>
                      <a:pt x="116" y="476"/>
                    </a:lnTo>
                    <a:lnTo>
                      <a:pt x="115" y="476"/>
                    </a:lnTo>
                    <a:lnTo>
                      <a:pt x="114" y="476"/>
                    </a:lnTo>
                    <a:lnTo>
                      <a:pt x="112" y="476"/>
                    </a:lnTo>
                    <a:lnTo>
                      <a:pt x="112" y="475"/>
                    </a:lnTo>
                    <a:lnTo>
                      <a:pt x="111" y="475"/>
                    </a:lnTo>
                    <a:lnTo>
                      <a:pt x="111" y="474"/>
                    </a:lnTo>
                    <a:lnTo>
                      <a:pt x="110" y="474"/>
                    </a:lnTo>
                    <a:lnTo>
                      <a:pt x="110" y="472"/>
                    </a:lnTo>
                    <a:lnTo>
                      <a:pt x="108" y="471"/>
                    </a:lnTo>
                    <a:lnTo>
                      <a:pt x="107" y="471"/>
                    </a:lnTo>
                    <a:lnTo>
                      <a:pt x="106" y="471"/>
                    </a:lnTo>
                    <a:lnTo>
                      <a:pt x="104" y="471"/>
                    </a:lnTo>
                    <a:lnTo>
                      <a:pt x="103" y="470"/>
                    </a:lnTo>
                    <a:lnTo>
                      <a:pt x="102" y="470"/>
                    </a:lnTo>
                    <a:lnTo>
                      <a:pt x="103" y="459"/>
                    </a:lnTo>
                    <a:lnTo>
                      <a:pt x="106" y="458"/>
                    </a:lnTo>
                    <a:lnTo>
                      <a:pt x="106" y="449"/>
                    </a:lnTo>
                    <a:lnTo>
                      <a:pt x="106" y="444"/>
                    </a:lnTo>
                    <a:lnTo>
                      <a:pt x="101" y="444"/>
                    </a:lnTo>
                    <a:lnTo>
                      <a:pt x="97" y="445"/>
                    </a:lnTo>
                    <a:lnTo>
                      <a:pt x="93" y="445"/>
                    </a:lnTo>
                    <a:lnTo>
                      <a:pt x="86" y="445"/>
                    </a:lnTo>
                    <a:lnTo>
                      <a:pt x="81" y="446"/>
                    </a:lnTo>
                    <a:lnTo>
                      <a:pt x="81" y="437"/>
                    </a:lnTo>
                    <a:lnTo>
                      <a:pt x="81" y="430"/>
                    </a:lnTo>
                    <a:lnTo>
                      <a:pt x="82" y="424"/>
                    </a:lnTo>
                    <a:lnTo>
                      <a:pt x="82" y="416"/>
                    </a:lnTo>
                    <a:lnTo>
                      <a:pt x="82" y="404"/>
                    </a:lnTo>
                    <a:lnTo>
                      <a:pt x="83" y="395"/>
                    </a:lnTo>
                    <a:lnTo>
                      <a:pt x="81" y="390"/>
                    </a:lnTo>
                    <a:lnTo>
                      <a:pt x="78" y="382"/>
                    </a:lnTo>
                    <a:lnTo>
                      <a:pt x="74" y="375"/>
                    </a:lnTo>
                    <a:lnTo>
                      <a:pt x="70" y="364"/>
                    </a:lnTo>
                    <a:lnTo>
                      <a:pt x="66" y="356"/>
                    </a:lnTo>
                    <a:lnTo>
                      <a:pt x="65" y="352"/>
                    </a:lnTo>
                    <a:lnTo>
                      <a:pt x="65" y="351"/>
                    </a:lnTo>
                    <a:lnTo>
                      <a:pt x="63" y="339"/>
                    </a:lnTo>
                    <a:lnTo>
                      <a:pt x="61" y="332"/>
                    </a:lnTo>
                    <a:lnTo>
                      <a:pt x="60" y="322"/>
                    </a:lnTo>
                    <a:lnTo>
                      <a:pt x="59" y="315"/>
                    </a:lnTo>
                    <a:lnTo>
                      <a:pt x="57" y="310"/>
                    </a:lnTo>
                    <a:lnTo>
                      <a:pt x="57" y="306"/>
                    </a:lnTo>
                    <a:lnTo>
                      <a:pt x="56" y="301"/>
                    </a:lnTo>
                    <a:lnTo>
                      <a:pt x="55" y="296"/>
                    </a:lnTo>
                    <a:lnTo>
                      <a:pt x="55" y="293"/>
                    </a:lnTo>
                    <a:lnTo>
                      <a:pt x="53" y="289"/>
                    </a:lnTo>
                    <a:lnTo>
                      <a:pt x="51" y="284"/>
                    </a:lnTo>
                    <a:lnTo>
                      <a:pt x="48" y="280"/>
                    </a:lnTo>
                    <a:lnTo>
                      <a:pt x="46" y="275"/>
                    </a:lnTo>
                    <a:lnTo>
                      <a:pt x="43" y="272"/>
                    </a:lnTo>
                    <a:lnTo>
                      <a:pt x="42" y="268"/>
                    </a:lnTo>
                    <a:lnTo>
                      <a:pt x="39" y="264"/>
                    </a:lnTo>
                    <a:lnTo>
                      <a:pt x="36" y="259"/>
                    </a:lnTo>
                    <a:lnTo>
                      <a:pt x="30" y="259"/>
                    </a:lnTo>
                    <a:lnTo>
                      <a:pt x="30" y="258"/>
                    </a:lnTo>
                    <a:lnTo>
                      <a:pt x="30" y="256"/>
                    </a:lnTo>
                    <a:lnTo>
                      <a:pt x="31" y="255"/>
                    </a:lnTo>
                    <a:lnTo>
                      <a:pt x="31" y="252"/>
                    </a:lnTo>
                    <a:lnTo>
                      <a:pt x="31" y="251"/>
                    </a:lnTo>
                    <a:lnTo>
                      <a:pt x="31" y="250"/>
                    </a:lnTo>
                    <a:lnTo>
                      <a:pt x="31" y="249"/>
                    </a:lnTo>
                    <a:lnTo>
                      <a:pt x="31" y="247"/>
                    </a:lnTo>
                    <a:lnTo>
                      <a:pt x="31" y="246"/>
                    </a:lnTo>
                    <a:lnTo>
                      <a:pt x="31" y="245"/>
                    </a:lnTo>
                    <a:lnTo>
                      <a:pt x="31" y="243"/>
                    </a:lnTo>
                    <a:lnTo>
                      <a:pt x="31" y="242"/>
                    </a:lnTo>
                    <a:lnTo>
                      <a:pt x="30" y="242"/>
                    </a:lnTo>
                    <a:lnTo>
                      <a:pt x="30" y="241"/>
                    </a:lnTo>
                    <a:lnTo>
                      <a:pt x="30" y="239"/>
                    </a:lnTo>
                    <a:lnTo>
                      <a:pt x="29" y="238"/>
                    </a:lnTo>
                    <a:lnTo>
                      <a:pt x="27" y="237"/>
                    </a:lnTo>
                    <a:lnTo>
                      <a:pt x="26" y="234"/>
                    </a:lnTo>
                    <a:lnTo>
                      <a:pt x="26" y="228"/>
                    </a:lnTo>
                    <a:lnTo>
                      <a:pt x="25" y="226"/>
                    </a:lnTo>
                    <a:lnTo>
                      <a:pt x="23" y="222"/>
                    </a:lnTo>
                    <a:lnTo>
                      <a:pt x="22" y="214"/>
                    </a:lnTo>
                    <a:lnTo>
                      <a:pt x="18" y="200"/>
                    </a:lnTo>
                    <a:lnTo>
                      <a:pt x="15" y="187"/>
                    </a:lnTo>
                    <a:lnTo>
                      <a:pt x="11" y="171"/>
                    </a:lnTo>
                    <a:lnTo>
                      <a:pt x="9" y="161"/>
                    </a:lnTo>
                    <a:lnTo>
                      <a:pt x="9" y="157"/>
                    </a:lnTo>
                    <a:lnTo>
                      <a:pt x="9" y="141"/>
                    </a:lnTo>
                    <a:lnTo>
                      <a:pt x="6" y="140"/>
                    </a:lnTo>
                    <a:lnTo>
                      <a:pt x="6" y="139"/>
                    </a:lnTo>
                    <a:lnTo>
                      <a:pt x="2" y="136"/>
                    </a:lnTo>
                    <a:lnTo>
                      <a:pt x="2" y="135"/>
                    </a:lnTo>
                    <a:lnTo>
                      <a:pt x="1" y="133"/>
                    </a:lnTo>
                    <a:lnTo>
                      <a:pt x="0" y="133"/>
                    </a:lnTo>
                    <a:lnTo>
                      <a:pt x="1" y="132"/>
                    </a:lnTo>
                    <a:lnTo>
                      <a:pt x="0" y="132"/>
                    </a:lnTo>
                    <a:lnTo>
                      <a:pt x="1" y="132"/>
                    </a:lnTo>
                    <a:lnTo>
                      <a:pt x="1" y="131"/>
                    </a:lnTo>
                    <a:lnTo>
                      <a:pt x="1" y="129"/>
                    </a:lnTo>
                    <a:lnTo>
                      <a:pt x="1" y="128"/>
                    </a:lnTo>
                    <a:lnTo>
                      <a:pt x="2" y="127"/>
                    </a:lnTo>
                    <a:lnTo>
                      <a:pt x="2" y="125"/>
                    </a:lnTo>
                    <a:lnTo>
                      <a:pt x="2" y="124"/>
                    </a:lnTo>
                    <a:lnTo>
                      <a:pt x="2" y="123"/>
                    </a:lnTo>
                    <a:lnTo>
                      <a:pt x="4" y="123"/>
                    </a:lnTo>
                    <a:lnTo>
                      <a:pt x="2" y="123"/>
                    </a:lnTo>
                    <a:lnTo>
                      <a:pt x="4" y="123"/>
                    </a:lnTo>
                    <a:lnTo>
                      <a:pt x="4" y="122"/>
                    </a:lnTo>
                    <a:lnTo>
                      <a:pt x="4" y="120"/>
                    </a:lnTo>
                    <a:lnTo>
                      <a:pt x="5" y="120"/>
                    </a:lnTo>
                    <a:lnTo>
                      <a:pt x="5" y="119"/>
                    </a:lnTo>
                    <a:lnTo>
                      <a:pt x="6" y="118"/>
                    </a:lnTo>
                    <a:lnTo>
                      <a:pt x="6" y="116"/>
                    </a:lnTo>
                    <a:lnTo>
                      <a:pt x="8" y="116"/>
                    </a:lnTo>
                    <a:lnTo>
                      <a:pt x="9" y="116"/>
                    </a:lnTo>
                    <a:lnTo>
                      <a:pt x="9" y="115"/>
                    </a:lnTo>
                    <a:lnTo>
                      <a:pt x="9" y="114"/>
                    </a:lnTo>
                    <a:lnTo>
                      <a:pt x="9" y="112"/>
                    </a:lnTo>
                    <a:lnTo>
                      <a:pt x="10" y="112"/>
                    </a:lnTo>
                    <a:lnTo>
                      <a:pt x="10" y="111"/>
                    </a:lnTo>
                    <a:lnTo>
                      <a:pt x="10" y="110"/>
                    </a:lnTo>
                    <a:lnTo>
                      <a:pt x="11" y="110"/>
                    </a:lnTo>
                    <a:lnTo>
                      <a:pt x="11" y="108"/>
                    </a:lnTo>
                    <a:lnTo>
                      <a:pt x="11" y="107"/>
                    </a:lnTo>
                    <a:lnTo>
                      <a:pt x="10" y="107"/>
                    </a:lnTo>
                    <a:lnTo>
                      <a:pt x="10" y="106"/>
                    </a:lnTo>
                    <a:lnTo>
                      <a:pt x="11" y="106"/>
                    </a:lnTo>
                    <a:lnTo>
                      <a:pt x="10" y="105"/>
                    </a:lnTo>
                    <a:lnTo>
                      <a:pt x="10" y="106"/>
                    </a:lnTo>
                    <a:lnTo>
                      <a:pt x="10" y="105"/>
                    </a:lnTo>
                    <a:lnTo>
                      <a:pt x="11" y="105"/>
                    </a:lnTo>
                    <a:lnTo>
                      <a:pt x="11" y="103"/>
                    </a:lnTo>
                    <a:lnTo>
                      <a:pt x="13" y="103"/>
                    </a:lnTo>
                    <a:lnTo>
                      <a:pt x="14" y="103"/>
                    </a:lnTo>
                    <a:lnTo>
                      <a:pt x="14" y="102"/>
                    </a:lnTo>
                    <a:lnTo>
                      <a:pt x="15" y="101"/>
                    </a:lnTo>
                    <a:lnTo>
                      <a:pt x="15" y="99"/>
                    </a:lnTo>
                    <a:lnTo>
                      <a:pt x="15" y="98"/>
                    </a:lnTo>
                    <a:lnTo>
                      <a:pt x="17" y="98"/>
                    </a:lnTo>
                    <a:lnTo>
                      <a:pt x="17" y="97"/>
                    </a:lnTo>
                    <a:lnTo>
                      <a:pt x="18" y="95"/>
                    </a:lnTo>
                    <a:lnTo>
                      <a:pt x="18" y="94"/>
                    </a:lnTo>
                    <a:lnTo>
                      <a:pt x="18" y="93"/>
                    </a:lnTo>
                    <a:lnTo>
                      <a:pt x="17" y="93"/>
                    </a:lnTo>
                    <a:lnTo>
                      <a:pt x="17" y="91"/>
                    </a:lnTo>
                    <a:lnTo>
                      <a:pt x="17" y="90"/>
                    </a:lnTo>
                    <a:lnTo>
                      <a:pt x="15" y="90"/>
                    </a:lnTo>
                    <a:lnTo>
                      <a:pt x="15" y="89"/>
                    </a:lnTo>
                    <a:lnTo>
                      <a:pt x="15" y="88"/>
                    </a:lnTo>
                    <a:lnTo>
                      <a:pt x="17" y="88"/>
                    </a:lnTo>
                    <a:lnTo>
                      <a:pt x="17" y="86"/>
                    </a:lnTo>
                    <a:lnTo>
                      <a:pt x="17" y="85"/>
                    </a:lnTo>
                    <a:lnTo>
                      <a:pt x="15" y="85"/>
                    </a:lnTo>
                    <a:lnTo>
                      <a:pt x="15" y="84"/>
                    </a:lnTo>
                    <a:lnTo>
                      <a:pt x="15" y="85"/>
                    </a:lnTo>
                    <a:lnTo>
                      <a:pt x="15" y="84"/>
                    </a:lnTo>
                    <a:lnTo>
                      <a:pt x="15" y="85"/>
                    </a:lnTo>
                    <a:lnTo>
                      <a:pt x="15" y="84"/>
                    </a:lnTo>
                    <a:lnTo>
                      <a:pt x="14" y="84"/>
                    </a:lnTo>
                    <a:lnTo>
                      <a:pt x="13" y="84"/>
                    </a:lnTo>
                    <a:lnTo>
                      <a:pt x="13" y="82"/>
                    </a:lnTo>
                    <a:lnTo>
                      <a:pt x="11" y="82"/>
                    </a:lnTo>
                    <a:lnTo>
                      <a:pt x="11" y="81"/>
                    </a:lnTo>
                    <a:lnTo>
                      <a:pt x="11" y="80"/>
                    </a:lnTo>
                    <a:lnTo>
                      <a:pt x="10" y="78"/>
                    </a:lnTo>
                    <a:lnTo>
                      <a:pt x="10" y="77"/>
                    </a:lnTo>
                    <a:lnTo>
                      <a:pt x="10" y="76"/>
                    </a:lnTo>
                    <a:lnTo>
                      <a:pt x="10" y="74"/>
                    </a:lnTo>
                    <a:lnTo>
                      <a:pt x="10" y="73"/>
                    </a:lnTo>
                    <a:lnTo>
                      <a:pt x="10" y="72"/>
                    </a:lnTo>
                    <a:lnTo>
                      <a:pt x="10" y="70"/>
                    </a:lnTo>
                    <a:lnTo>
                      <a:pt x="10" y="69"/>
                    </a:lnTo>
                    <a:lnTo>
                      <a:pt x="10" y="68"/>
                    </a:lnTo>
                    <a:lnTo>
                      <a:pt x="11" y="68"/>
                    </a:lnTo>
                    <a:lnTo>
                      <a:pt x="10" y="67"/>
                    </a:lnTo>
                    <a:lnTo>
                      <a:pt x="10" y="65"/>
                    </a:lnTo>
                    <a:lnTo>
                      <a:pt x="10" y="64"/>
                    </a:lnTo>
                    <a:lnTo>
                      <a:pt x="10" y="63"/>
                    </a:lnTo>
                    <a:lnTo>
                      <a:pt x="11" y="63"/>
                    </a:lnTo>
                    <a:lnTo>
                      <a:pt x="13" y="63"/>
                    </a:lnTo>
                    <a:lnTo>
                      <a:pt x="36" y="22"/>
                    </a:lnTo>
                    <a:lnTo>
                      <a:pt x="40" y="17"/>
                    </a:lnTo>
                    <a:lnTo>
                      <a:pt x="40" y="16"/>
                    </a:lnTo>
                    <a:lnTo>
                      <a:pt x="42" y="14"/>
                    </a:lnTo>
                    <a:lnTo>
                      <a:pt x="44" y="10"/>
                    </a:lnTo>
                    <a:lnTo>
                      <a:pt x="46" y="8"/>
                    </a:lnTo>
                    <a:lnTo>
                      <a:pt x="49" y="0"/>
                    </a:lnTo>
                    <a:lnTo>
                      <a:pt x="51" y="0"/>
                    </a:lnTo>
                    <a:lnTo>
                      <a:pt x="51" y="1"/>
                    </a:lnTo>
                    <a:lnTo>
                      <a:pt x="52" y="1"/>
                    </a:lnTo>
                    <a:lnTo>
                      <a:pt x="52" y="2"/>
                    </a:lnTo>
                    <a:lnTo>
                      <a:pt x="53" y="2"/>
                    </a:lnTo>
                    <a:lnTo>
                      <a:pt x="55" y="2"/>
                    </a:lnTo>
                    <a:lnTo>
                      <a:pt x="55" y="4"/>
                    </a:lnTo>
                    <a:lnTo>
                      <a:pt x="56" y="4"/>
                    </a:lnTo>
                    <a:lnTo>
                      <a:pt x="56" y="5"/>
                    </a:lnTo>
                    <a:lnTo>
                      <a:pt x="57" y="5"/>
                    </a:lnTo>
                    <a:lnTo>
                      <a:pt x="57" y="6"/>
                    </a:lnTo>
                    <a:lnTo>
                      <a:pt x="57" y="8"/>
                    </a:lnTo>
                    <a:lnTo>
                      <a:pt x="57" y="9"/>
                    </a:lnTo>
                    <a:lnTo>
                      <a:pt x="59" y="9"/>
                    </a:lnTo>
                    <a:lnTo>
                      <a:pt x="60" y="9"/>
                    </a:lnTo>
                    <a:lnTo>
                      <a:pt x="60" y="10"/>
                    </a:lnTo>
                    <a:lnTo>
                      <a:pt x="61" y="10"/>
                    </a:lnTo>
                    <a:lnTo>
                      <a:pt x="63" y="10"/>
                    </a:lnTo>
                    <a:lnTo>
                      <a:pt x="63" y="12"/>
                    </a:lnTo>
                    <a:lnTo>
                      <a:pt x="64" y="12"/>
                    </a:lnTo>
                    <a:lnTo>
                      <a:pt x="64" y="13"/>
                    </a:lnTo>
                    <a:lnTo>
                      <a:pt x="65" y="14"/>
                    </a:lnTo>
                    <a:lnTo>
                      <a:pt x="65" y="16"/>
                    </a:lnTo>
                    <a:lnTo>
                      <a:pt x="65" y="17"/>
                    </a:lnTo>
                    <a:lnTo>
                      <a:pt x="65" y="18"/>
                    </a:lnTo>
                    <a:lnTo>
                      <a:pt x="65" y="19"/>
                    </a:lnTo>
                    <a:lnTo>
                      <a:pt x="65" y="21"/>
                    </a:lnTo>
                    <a:lnTo>
                      <a:pt x="65" y="22"/>
                    </a:lnTo>
                    <a:lnTo>
                      <a:pt x="68" y="23"/>
                    </a:lnTo>
                    <a:lnTo>
                      <a:pt x="69" y="23"/>
                    </a:lnTo>
                    <a:lnTo>
                      <a:pt x="70" y="23"/>
                    </a:lnTo>
                    <a:lnTo>
                      <a:pt x="72" y="23"/>
                    </a:lnTo>
                    <a:lnTo>
                      <a:pt x="73" y="23"/>
                    </a:lnTo>
                    <a:lnTo>
                      <a:pt x="74" y="23"/>
                    </a:lnTo>
                    <a:lnTo>
                      <a:pt x="76" y="25"/>
                    </a:lnTo>
                    <a:lnTo>
                      <a:pt x="77" y="26"/>
                    </a:lnTo>
                    <a:lnTo>
                      <a:pt x="78" y="26"/>
                    </a:lnTo>
                    <a:lnTo>
                      <a:pt x="78" y="27"/>
                    </a:lnTo>
                    <a:lnTo>
                      <a:pt x="80" y="27"/>
                    </a:lnTo>
                    <a:lnTo>
                      <a:pt x="81" y="27"/>
                    </a:lnTo>
                    <a:lnTo>
                      <a:pt x="80" y="27"/>
                    </a:lnTo>
                    <a:lnTo>
                      <a:pt x="81" y="27"/>
                    </a:lnTo>
                    <a:lnTo>
                      <a:pt x="82" y="26"/>
                    </a:lnTo>
                    <a:lnTo>
                      <a:pt x="83" y="26"/>
                    </a:lnTo>
                    <a:lnTo>
                      <a:pt x="85" y="26"/>
                    </a:lnTo>
                    <a:lnTo>
                      <a:pt x="85" y="25"/>
                    </a:lnTo>
                    <a:lnTo>
                      <a:pt x="85" y="23"/>
                    </a:lnTo>
                    <a:lnTo>
                      <a:pt x="86" y="23"/>
                    </a:lnTo>
                    <a:lnTo>
                      <a:pt x="87" y="23"/>
                    </a:lnTo>
                    <a:lnTo>
                      <a:pt x="89" y="23"/>
                    </a:lnTo>
                    <a:lnTo>
                      <a:pt x="89" y="22"/>
                    </a:lnTo>
                    <a:lnTo>
                      <a:pt x="90" y="22"/>
                    </a:lnTo>
                    <a:lnTo>
                      <a:pt x="91" y="22"/>
                    </a:lnTo>
                    <a:lnTo>
                      <a:pt x="93" y="22"/>
                    </a:lnTo>
                    <a:lnTo>
                      <a:pt x="93" y="21"/>
                    </a:lnTo>
                    <a:lnTo>
                      <a:pt x="94" y="21"/>
                    </a:lnTo>
                    <a:lnTo>
                      <a:pt x="95" y="21"/>
                    </a:lnTo>
                    <a:lnTo>
                      <a:pt x="97" y="21"/>
                    </a:lnTo>
                    <a:lnTo>
                      <a:pt x="97" y="22"/>
                    </a:lnTo>
                    <a:lnTo>
                      <a:pt x="98" y="22"/>
                    </a:lnTo>
                    <a:lnTo>
                      <a:pt x="99" y="22"/>
                    </a:lnTo>
                    <a:lnTo>
                      <a:pt x="99" y="23"/>
                    </a:lnTo>
                    <a:lnTo>
                      <a:pt x="101" y="23"/>
                    </a:lnTo>
                    <a:lnTo>
                      <a:pt x="102" y="23"/>
                    </a:lnTo>
                    <a:lnTo>
                      <a:pt x="103" y="23"/>
                    </a:lnTo>
                    <a:lnTo>
                      <a:pt x="104" y="23"/>
                    </a:lnTo>
                    <a:lnTo>
                      <a:pt x="106" y="23"/>
                    </a:lnTo>
                    <a:lnTo>
                      <a:pt x="106" y="22"/>
                    </a:lnTo>
                    <a:lnTo>
                      <a:pt x="107" y="22"/>
                    </a:lnTo>
                    <a:lnTo>
                      <a:pt x="108" y="22"/>
                    </a:lnTo>
                    <a:lnTo>
                      <a:pt x="110" y="22"/>
                    </a:lnTo>
                    <a:lnTo>
                      <a:pt x="111" y="22"/>
                    </a:lnTo>
                    <a:lnTo>
                      <a:pt x="112" y="23"/>
                    </a:lnTo>
                    <a:lnTo>
                      <a:pt x="114" y="25"/>
                    </a:lnTo>
                    <a:lnTo>
                      <a:pt x="114" y="26"/>
                    </a:lnTo>
                    <a:lnTo>
                      <a:pt x="115" y="26"/>
                    </a:lnTo>
                    <a:lnTo>
                      <a:pt x="115" y="27"/>
                    </a:lnTo>
                    <a:lnTo>
                      <a:pt x="116" y="27"/>
                    </a:lnTo>
                    <a:lnTo>
                      <a:pt x="118" y="27"/>
                    </a:lnTo>
                    <a:lnTo>
                      <a:pt x="118" y="29"/>
                    </a:lnTo>
                    <a:lnTo>
                      <a:pt x="118" y="30"/>
                    </a:lnTo>
                    <a:lnTo>
                      <a:pt x="119" y="30"/>
                    </a:lnTo>
                    <a:lnTo>
                      <a:pt x="119" y="31"/>
                    </a:lnTo>
                    <a:lnTo>
                      <a:pt x="120" y="31"/>
                    </a:lnTo>
                    <a:lnTo>
                      <a:pt x="120" y="33"/>
                    </a:lnTo>
                    <a:lnTo>
                      <a:pt x="121" y="33"/>
                    </a:lnTo>
                    <a:lnTo>
                      <a:pt x="121" y="34"/>
                    </a:lnTo>
                    <a:lnTo>
                      <a:pt x="123" y="34"/>
                    </a:lnTo>
                    <a:lnTo>
                      <a:pt x="123" y="35"/>
                    </a:lnTo>
                    <a:lnTo>
                      <a:pt x="123" y="36"/>
                    </a:lnTo>
                    <a:lnTo>
                      <a:pt x="124" y="36"/>
                    </a:lnTo>
                    <a:lnTo>
                      <a:pt x="124" y="38"/>
                    </a:lnTo>
                    <a:lnTo>
                      <a:pt x="125" y="38"/>
                    </a:lnTo>
                    <a:lnTo>
                      <a:pt x="125" y="39"/>
                    </a:lnTo>
                    <a:lnTo>
                      <a:pt x="125" y="40"/>
                    </a:lnTo>
                    <a:lnTo>
                      <a:pt x="127" y="40"/>
                    </a:lnTo>
                    <a:lnTo>
                      <a:pt x="127" y="42"/>
                    </a:lnTo>
                    <a:lnTo>
                      <a:pt x="127" y="43"/>
                    </a:lnTo>
                    <a:lnTo>
                      <a:pt x="128" y="43"/>
                    </a:lnTo>
                    <a:lnTo>
                      <a:pt x="129" y="43"/>
                    </a:lnTo>
                    <a:lnTo>
                      <a:pt x="129" y="44"/>
                    </a:lnTo>
                    <a:lnTo>
                      <a:pt x="129" y="46"/>
                    </a:lnTo>
                    <a:lnTo>
                      <a:pt x="131" y="46"/>
                    </a:lnTo>
                    <a:lnTo>
                      <a:pt x="131" y="47"/>
                    </a:lnTo>
                    <a:lnTo>
                      <a:pt x="132" y="47"/>
                    </a:lnTo>
                    <a:lnTo>
                      <a:pt x="132" y="48"/>
                    </a:lnTo>
                    <a:lnTo>
                      <a:pt x="133" y="50"/>
                    </a:lnTo>
                    <a:lnTo>
                      <a:pt x="133" y="51"/>
                    </a:lnTo>
                    <a:lnTo>
                      <a:pt x="133" y="52"/>
                    </a:lnTo>
                    <a:lnTo>
                      <a:pt x="135" y="52"/>
                    </a:lnTo>
                    <a:lnTo>
                      <a:pt x="136" y="53"/>
                    </a:lnTo>
                    <a:lnTo>
                      <a:pt x="136" y="52"/>
                    </a:lnTo>
                    <a:lnTo>
                      <a:pt x="136" y="53"/>
                    </a:lnTo>
                    <a:lnTo>
                      <a:pt x="137" y="53"/>
                    </a:lnTo>
                    <a:lnTo>
                      <a:pt x="137" y="55"/>
                    </a:lnTo>
                    <a:lnTo>
                      <a:pt x="137" y="56"/>
                    </a:lnTo>
                    <a:lnTo>
                      <a:pt x="138" y="56"/>
                    </a:lnTo>
                    <a:lnTo>
                      <a:pt x="138" y="57"/>
                    </a:lnTo>
                    <a:lnTo>
                      <a:pt x="140" y="57"/>
                    </a:lnTo>
                    <a:lnTo>
                      <a:pt x="138" y="57"/>
                    </a:lnTo>
                    <a:lnTo>
                      <a:pt x="140" y="57"/>
                    </a:lnTo>
                    <a:lnTo>
                      <a:pt x="140" y="59"/>
                    </a:lnTo>
                    <a:lnTo>
                      <a:pt x="140" y="60"/>
                    </a:lnTo>
                    <a:lnTo>
                      <a:pt x="140" y="61"/>
                    </a:lnTo>
                    <a:lnTo>
                      <a:pt x="138" y="61"/>
                    </a:lnTo>
                    <a:lnTo>
                      <a:pt x="138" y="63"/>
                    </a:lnTo>
                    <a:lnTo>
                      <a:pt x="138" y="64"/>
                    </a:lnTo>
                    <a:lnTo>
                      <a:pt x="140" y="64"/>
                    </a:lnTo>
                    <a:lnTo>
                      <a:pt x="140" y="65"/>
                    </a:lnTo>
                    <a:lnTo>
                      <a:pt x="141" y="65"/>
                    </a:lnTo>
                    <a:lnTo>
                      <a:pt x="141" y="64"/>
                    </a:lnTo>
                    <a:lnTo>
                      <a:pt x="141" y="65"/>
                    </a:lnTo>
                    <a:lnTo>
                      <a:pt x="142" y="65"/>
                    </a:lnTo>
                    <a:lnTo>
                      <a:pt x="142" y="67"/>
                    </a:lnTo>
                    <a:lnTo>
                      <a:pt x="142" y="68"/>
                    </a:lnTo>
                    <a:lnTo>
                      <a:pt x="144" y="68"/>
                    </a:lnTo>
                    <a:lnTo>
                      <a:pt x="144" y="69"/>
                    </a:lnTo>
                    <a:lnTo>
                      <a:pt x="142" y="69"/>
                    </a:lnTo>
                    <a:lnTo>
                      <a:pt x="142" y="70"/>
                    </a:lnTo>
                    <a:lnTo>
                      <a:pt x="142" y="72"/>
                    </a:lnTo>
                    <a:lnTo>
                      <a:pt x="144" y="72"/>
                    </a:lnTo>
                    <a:lnTo>
                      <a:pt x="145" y="72"/>
                    </a:lnTo>
                    <a:lnTo>
                      <a:pt x="145" y="73"/>
                    </a:lnTo>
                    <a:lnTo>
                      <a:pt x="145" y="74"/>
                    </a:lnTo>
                    <a:lnTo>
                      <a:pt x="146" y="74"/>
                    </a:lnTo>
                    <a:lnTo>
                      <a:pt x="146" y="76"/>
                    </a:lnTo>
                    <a:lnTo>
                      <a:pt x="145" y="76"/>
                    </a:lnTo>
                    <a:lnTo>
                      <a:pt x="144" y="77"/>
                    </a:lnTo>
                    <a:lnTo>
                      <a:pt x="144" y="78"/>
                    </a:lnTo>
                    <a:lnTo>
                      <a:pt x="144" y="80"/>
                    </a:lnTo>
                    <a:lnTo>
                      <a:pt x="142" y="80"/>
                    </a:lnTo>
                    <a:lnTo>
                      <a:pt x="141" y="80"/>
                    </a:lnTo>
                    <a:lnTo>
                      <a:pt x="141" y="81"/>
                    </a:lnTo>
                    <a:lnTo>
                      <a:pt x="142" y="81"/>
                    </a:lnTo>
                    <a:lnTo>
                      <a:pt x="141" y="81"/>
                    </a:lnTo>
                    <a:lnTo>
                      <a:pt x="142" y="81"/>
                    </a:lnTo>
                    <a:lnTo>
                      <a:pt x="142" y="82"/>
                    </a:lnTo>
                    <a:lnTo>
                      <a:pt x="144" y="82"/>
                    </a:lnTo>
                    <a:lnTo>
                      <a:pt x="144" y="84"/>
                    </a:lnTo>
                    <a:lnTo>
                      <a:pt x="144" y="82"/>
                    </a:lnTo>
                    <a:lnTo>
                      <a:pt x="142" y="84"/>
                    </a:lnTo>
                    <a:lnTo>
                      <a:pt x="144" y="84"/>
                    </a:lnTo>
                    <a:lnTo>
                      <a:pt x="144" y="85"/>
                    </a:lnTo>
                    <a:lnTo>
                      <a:pt x="145" y="85"/>
                    </a:lnTo>
                    <a:lnTo>
                      <a:pt x="144" y="85"/>
                    </a:lnTo>
                    <a:lnTo>
                      <a:pt x="145" y="85"/>
                    </a:lnTo>
                    <a:lnTo>
                      <a:pt x="145" y="86"/>
                    </a:lnTo>
                    <a:lnTo>
                      <a:pt x="145" y="88"/>
                    </a:lnTo>
                    <a:lnTo>
                      <a:pt x="144" y="88"/>
                    </a:lnTo>
                    <a:lnTo>
                      <a:pt x="144" y="89"/>
                    </a:lnTo>
                    <a:lnTo>
                      <a:pt x="142" y="89"/>
                    </a:lnTo>
                    <a:lnTo>
                      <a:pt x="144" y="90"/>
                    </a:lnTo>
                    <a:lnTo>
                      <a:pt x="142" y="90"/>
                    </a:lnTo>
                    <a:lnTo>
                      <a:pt x="144" y="90"/>
                    </a:lnTo>
                    <a:lnTo>
                      <a:pt x="144" y="91"/>
                    </a:lnTo>
                    <a:lnTo>
                      <a:pt x="142" y="91"/>
                    </a:lnTo>
                    <a:lnTo>
                      <a:pt x="141" y="91"/>
                    </a:lnTo>
                    <a:lnTo>
                      <a:pt x="141" y="93"/>
                    </a:lnTo>
                    <a:lnTo>
                      <a:pt x="140" y="93"/>
                    </a:lnTo>
                    <a:lnTo>
                      <a:pt x="140" y="94"/>
                    </a:lnTo>
                    <a:lnTo>
                      <a:pt x="140" y="93"/>
                    </a:lnTo>
                    <a:lnTo>
                      <a:pt x="140" y="94"/>
                    </a:lnTo>
                    <a:lnTo>
                      <a:pt x="138" y="94"/>
                    </a:lnTo>
                    <a:lnTo>
                      <a:pt x="140" y="94"/>
                    </a:lnTo>
                    <a:lnTo>
                      <a:pt x="138" y="94"/>
                    </a:lnTo>
                    <a:lnTo>
                      <a:pt x="138" y="95"/>
                    </a:lnTo>
                    <a:lnTo>
                      <a:pt x="138" y="97"/>
                    </a:lnTo>
                    <a:lnTo>
                      <a:pt x="137" y="97"/>
                    </a:lnTo>
                    <a:lnTo>
                      <a:pt x="137" y="98"/>
                    </a:lnTo>
                    <a:lnTo>
                      <a:pt x="136" y="98"/>
                    </a:lnTo>
                    <a:lnTo>
                      <a:pt x="136" y="99"/>
                    </a:lnTo>
                    <a:lnTo>
                      <a:pt x="136" y="101"/>
                    </a:lnTo>
                    <a:lnTo>
                      <a:pt x="137" y="101"/>
                    </a:lnTo>
                    <a:lnTo>
                      <a:pt x="136" y="101"/>
                    </a:lnTo>
                    <a:lnTo>
                      <a:pt x="137" y="101"/>
                    </a:lnTo>
                    <a:lnTo>
                      <a:pt x="138" y="101"/>
                    </a:lnTo>
                    <a:lnTo>
                      <a:pt x="138" y="102"/>
                    </a:lnTo>
                    <a:lnTo>
                      <a:pt x="137" y="102"/>
                    </a:lnTo>
                    <a:lnTo>
                      <a:pt x="138" y="102"/>
                    </a:lnTo>
                    <a:lnTo>
                      <a:pt x="137" y="102"/>
                    </a:lnTo>
                    <a:lnTo>
                      <a:pt x="137" y="103"/>
                    </a:lnTo>
                    <a:lnTo>
                      <a:pt x="137" y="105"/>
                    </a:lnTo>
                    <a:lnTo>
                      <a:pt x="138" y="105"/>
                    </a:lnTo>
                    <a:lnTo>
                      <a:pt x="138" y="106"/>
                    </a:lnTo>
                    <a:lnTo>
                      <a:pt x="137" y="106"/>
                    </a:lnTo>
                    <a:lnTo>
                      <a:pt x="137" y="107"/>
                    </a:lnTo>
                    <a:lnTo>
                      <a:pt x="137" y="108"/>
                    </a:lnTo>
                    <a:lnTo>
                      <a:pt x="138" y="108"/>
                    </a:lnTo>
                    <a:lnTo>
                      <a:pt x="138" y="110"/>
                    </a:lnTo>
                    <a:lnTo>
                      <a:pt x="138" y="108"/>
                    </a:lnTo>
                    <a:lnTo>
                      <a:pt x="138" y="110"/>
                    </a:lnTo>
                    <a:lnTo>
                      <a:pt x="140" y="111"/>
                    </a:lnTo>
                    <a:lnTo>
                      <a:pt x="140" y="110"/>
                    </a:lnTo>
                    <a:lnTo>
                      <a:pt x="140" y="111"/>
                    </a:lnTo>
                    <a:lnTo>
                      <a:pt x="140" y="112"/>
                    </a:lnTo>
                    <a:lnTo>
                      <a:pt x="140" y="111"/>
                    </a:lnTo>
                    <a:lnTo>
                      <a:pt x="140" y="112"/>
                    </a:lnTo>
                    <a:lnTo>
                      <a:pt x="141" y="112"/>
                    </a:lnTo>
                    <a:lnTo>
                      <a:pt x="142" y="112"/>
                    </a:lnTo>
                    <a:lnTo>
                      <a:pt x="142" y="114"/>
                    </a:lnTo>
                    <a:lnTo>
                      <a:pt x="141" y="114"/>
                    </a:lnTo>
                    <a:lnTo>
                      <a:pt x="141" y="112"/>
                    </a:lnTo>
                    <a:lnTo>
                      <a:pt x="141" y="114"/>
                    </a:lnTo>
                    <a:lnTo>
                      <a:pt x="142" y="114"/>
                    </a:lnTo>
                    <a:lnTo>
                      <a:pt x="141" y="114"/>
                    </a:lnTo>
                    <a:lnTo>
                      <a:pt x="142" y="114"/>
                    </a:lnTo>
                    <a:lnTo>
                      <a:pt x="141" y="114"/>
                    </a:lnTo>
                    <a:lnTo>
                      <a:pt x="142" y="114"/>
                    </a:lnTo>
                    <a:lnTo>
                      <a:pt x="142" y="115"/>
                    </a:lnTo>
                    <a:lnTo>
                      <a:pt x="142" y="116"/>
                    </a:lnTo>
                    <a:lnTo>
                      <a:pt x="141" y="116"/>
                    </a:lnTo>
                    <a:lnTo>
                      <a:pt x="141" y="118"/>
                    </a:lnTo>
                    <a:lnTo>
                      <a:pt x="141" y="116"/>
                    </a:lnTo>
                    <a:lnTo>
                      <a:pt x="141" y="118"/>
                    </a:lnTo>
                    <a:lnTo>
                      <a:pt x="140" y="118"/>
                    </a:lnTo>
                    <a:lnTo>
                      <a:pt x="140" y="119"/>
                    </a:lnTo>
                    <a:lnTo>
                      <a:pt x="138" y="119"/>
                    </a:lnTo>
                    <a:lnTo>
                      <a:pt x="137" y="119"/>
                    </a:lnTo>
                    <a:lnTo>
                      <a:pt x="136" y="119"/>
                    </a:lnTo>
                    <a:lnTo>
                      <a:pt x="135" y="119"/>
                    </a:lnTo>
                    <a:lnTo>
                      <a:pt x="135" y="120"/>
                    </a:lnTo>
                    <a:lnTo>
                      <a:pt x="133" y="120"/>
                    </a:lnTo>
                    <a:lnTo>
                      <a:pt x="132" y="122"/>
                    </a:lnTo>
                    <a:lnTo>
                      <a:pt x="133" y="122"/>
                    </a:lnTo>
                    <a:lnTo>
                      <a:pt x="135" y="122"/>
                    </a:lnTo>
                    <a:lnTo>
                      <a:pt x="133" y="122"/>
                    </a:lnTo>
                    <a:lnTo>
                      <a:pt x="135" y="122"/>
                    </a:lnTo>
                    <a:lnTo>
                      <a:pt x="136" y="122"/>
                    </a:lnTo>
                    <a:lnTo>
                      <a:pt x="136" y="123"/>
                    </a:lnTo>
                    <a:lnTo>
                      <a:pt x="135" y="123"/>
                    </a:lnTo>
                    <a:lnTo>
                      <a:pt x="135" y="124"/>
                    </a:lnTo>
                    <a:lnTo>
                      <a:pt x="135" y="125"/>
                    </a:lnTo>
                    <a:lnTo>
                      <a:pt x="135" y="127"/>
                    </a:lnTo>
                    <a:lnTo>
                      <a:pt x="136" y="127"/>
                    </a:lnTo>
                    <a:lnTo>
                      <a:pt x="136" y="125"/>
                    </a:lnTo>
                    <a:lnTo>
                      <a:pt x="137" y="125"/>
                    </a:lnTo>
                    <a:lnTo>
                      <a:pt x="138" y="125"/>
                    </a:lnTo>
                    <a:lnTo>
                      <a:pt x="140" y="125"/>
                    </a:lnTo>
                    <a:lnTo>
                      <a:pt x="141" y="125"/>
                    </a:lnTo>
                    <a:lnTo>
                      <a:pt x="141" y="124"/>
                    </a:lnTo>
                    <a:lnTo>
                      <a:pt x="141" y="125"/>
                    </a:lnTo>
                    <a:lnTo>
                      <a:pt x="142" y="125"/>
                    </a:lnTo>
                    <a:lnTo>
                      <a:pt x="142" y="127"/>
                    </a:lnTo>
                    <a:lnTo>
                      <a:pt x="144" y="127"/>
                    </a:lnTo>
                    <a:lnTo>
                      <a:pt x="145" y="127"/>
                    </a:lnTo>
                    <a:lnTo>
                      <a:pt x="145" y="128"/>
                    </a:lnTo>
                    <a:lnTo>
                      <a:pt x="146" y="128"/>
                    </a:lnTo>
                    <a:lnTo>
                      <a:pt x="148" y="128"/>
                    </a:lnTo>
                    <a:lnTo>
                      <a:pt x="148" y="129"/>
                    </a:lnTo>
                    <a:lnTo>
                      <a:pt x="148" y="131"/>
                    </a:lnTo>
                    <a:lnTo>
                      <a:pt x="149" y="131"/>
                    </a:lnTo>
                    <a:lnTo>
                      <a:pt x="150" y="131"/>
                    </a:lnTo>
                    <a:lnTo>
                      <a:pt x="150" y="132"/>
                    </a:lnTo>
                    <a:lnTo>
                      <a:pt x="152" y="132"/>
                    </a:lnTo>
                    <a:lnTo>
                      <a:pt x="152" y="133"/>
                    </a:lnTo>
                    <a:lnTo>
                      <a:pt x="153" y="133"/>
                    </a:lnTo>
                    <a:lnTo>
                      <a:pt x="154" y="133"/>
                    </a:lnTo>
                    <a:lnTo>
                      <a:pt x="155" y="133"/>
                    </a:lnTo>
                    <a:lnTo>
                      <a:pt x="155" y="135"/>
                    </a:lnTo>
                    <a:lnTo>
                      <a:pt x="155" y="133"/>
                    </a:lnTo>
                    <a:lnTo>
                      <a:pt x="155" y="135"/>
                    </a:lnTo>
                    <a:lnTo>
                      <a:pt x="157" y="135"/>
                    </a:lnTo>
                    <a:lnTo>
                      <a:pt x="157" y="133"/>
                    </a:lnTo>
                    <a:lnTo>
                      <a:pt x="157" y="135"/>
                    </a:lnTo>
                    <a:lnTo>
                      <a:pt x="158" y="135"/>
                    </a:lnTo>
                    <a:lnTo>
                      <a:pt x="158" y="136"/>
                    </a:lnTo>
                    <a:lnTo>
                      <a:pt x="158" y="137"/>
                    </a:lnTo>
                    <a:lnTo>
                      <a:pt x="159" y="137"/>
                    </a:lnTo>
                    <a:lnTo>
                      <a:pt x="159" y="139"/>
                    </a:lnTo>
                    <a:lnTo>
                      <a:pt x="161" y="139"/>
                    </a:lnTo>
                    <a:lnTo>
                      <a:pt x="162" y="139"/>
                    </a:lnTo>
                    <a:lnTo>
                      <a:pt x="162" y="140"/>
                    </a:lnTo>
                    <a:lnTo>
                      <a:pt x="163" y="140"/>
                    </a:lnTo>
                    <a:lnTo>
                      <a:pt x="163" y="141"/>
                    </a:lnTo>
                    <a:lnTo>
                      <a:pt x="165" y="141"/>
                    </a:lnTo>
                    <a:lnTo>
                      <a:pt x="163" y="141"/>
                    </a:lnTo>
                    <a:lnTo>
                      <a:pt x="163" y="142"/>
                    </a:lnTo>
                    <a:lnTo>
                      <a:pt x="165" y="142"/>
                    </a:lnTo>
                    <a:lnTo>
                      <a:pt x="165" y="144"/>
                    </a:lnTo>
                    <a:lnTo>
                      <a:pt x="165" y="145"/>
                    </a:lnTo>
                    <a:lnTo>
                      <a:pt x="165" y="144"/>
                    </a:lnTo>
                    <a:lnTo>
                      <a:pt x="165" y="145"/>
                    </a:lnTo>
                    <a:lnTo>
                      <a:pt x="166" y="145"/>
                    </a:lnTo>
                    <a:lnTo>
                      <a:pt x="166" y="146"/>
                    </a:lnTo>
                    <a:lnTo>
                      <a:pt x="165" y="146"/>
                    </a:lnTo>
                    <a:lnTo>
                      <a:pt x="165" y="148"/>
                    </a:lnTo>
                    <a:lnTo>
                      <a:pt x="166" y="148"/>
                    </a:lnTo>
                    <a:lnTo>
                      <a:pt x="167" y="148"/>
                    </a:lnTo>
                    <a:lnTo>
                      <a:pt x="169" y="148"/>
                    </a:lnTo>
                    <a:lnTo>
                      <a:pt x="169" y="146"/>
                    </a:lnTo>
                    <a:lnTo>
                      <a:pt x="170" y="146"/>
                    </a:lnTo>
                    <a:lnTo>
                      <a:pt x="170" y="145"/>
                    </a:lnTo>
                    <a:lnTo>
                      <a:pt x="171" y="145"/>
                    </a:lnTo>
                    <a:lnTo>
                      <a:pt x="173" y="145"/>
                    </a:lnTo>
                    <a:lnTo>
                      <a:pt x="174" y="145"/>
                    </a:lnTo>
                    <a:lnTo>
                      <a:pt x="175" y="145"/>
                    </a:lnTo>
                    <a:lnTo>
                      <a:pt x="176" y="146"/>
                    </a:lnTo>
                    <a:lnTo>
                      <a:pt x="179" y="145"/>
                    </a:lnTo>
                    <a:lnTo>
                      <a:pt x="180" y="145"/>
                    </a:lnTo>
                    <a:lnTo>
                      <a:pt x="182" y="144"/>
                    </a:lnTo>
                    <a:lnTo>
                      <a:pt x="184" y="144"/>
                    </a:lnTo>
                    <a:lnTo>
                      <a:pt x="187" y="144"/>
                    </a:lnTo>
                    <a:lnTo>
                      <a:pt x="188" y="144"/>
                    </a:lnTo>
                    <a:lnTo>
                      <a:pt x="191" y="144"/>
                    </a:lnTo>
                    <a:lnTo>
                      <a:pt x="192" y="145"/>
                    </a:lnTo>
                    <a:lnTo>
                      <a:pt x="193" y="145"/>
                    </a:lnTo>
                    <a:lnTo>
                      <a:pt x="195" y="146"/>
                    </a:lnTo>
                    <a:lnTo>
                      <a:pt x="195" y="148"/>
                    </a:lnTo>
                    <a:lnTo>
                      <a:pt x="196" y="148"/>
                    </a:lnTo>
                    <a:lnTo>
                      <a:pt x="197" y="149"/>
                    </a:lnTo>
                    <a:lnTo>
                      <a:pt x="200" y="149"/>
                    </a:lnTo>
                    <a:lnTo>
                      <a:pt x="200" y="150"/>
                    </a:lnTo>
                    <a:lnTo>
                      <a:pt x="200" y="152"/>
                    </a:lnTo>
                    <a:lnTo>
                      <a:pt x="200" y="158"/>
                    </a:lnTo>
                    <a:lnTo>
                      <a:pt x="201" y="160"/>
                    </a:lnTo>
                    <a:lnTo>
                      <a:pt x="201" y="163"/>
                    </a:lnTo>
                    <a:lnTo>
                      <a:pt x="201" y="165"/>
                    </a:lnTo>
                    <a:lnTo>
                      <a:pt x="201" y="166"/>
                    </a:lnTo>
                    <a:lnTo>
                      <a:pt x="201" y="167"/>
                    </a:lnTo>
                    <a:lnTo>
                      <a:pt x="201" y="169"/>
                    </a:lnTo>
                    <a:lnTo>
                      <a:pt x="203" y="169"/>
                    </a:lnTo>
                    <a:lnTo>
                      <a:pt x="203" y="170"/>
                    </a:lnTo>
                    <a:lnTo>
                      <a:pt x="204" y="170"/>
                    </a:lnTo>
                    <a:lnTo>
                      <a:pt x="204" y="167"/>
                    </a:lnTo>
                    <a:lnTo>
                      <a:pt x="205" y="167"/>
                    </a:lnTo>
                    <a:lnTo>
                      <a:pt x="205" y="165"/>
                    </a:lnTo>
                    <a:lnTo>
                      <a:pt x="208" y="163"/>
                    </a:lnTo>
                    <a:lnTo>
                      <a:pt x="210" y="165"/>
                    </a:lnTo>
                    <a:lnTo>
                      <a:pt x="212" y="163"/>
                    </a:lnTo>
                    <a:lnTo>
                      <a:pt x="214" y="165"/>
                    </a:lnTo>
                    <a:lnTo>
                      <a:pt x="216" y="163"/>
                    </a:lnTo>
                    <a:lnTo>
                      <a:pt x="221" y="165"/>
                    </a:lnTo>
                    <a:lnTo>
                      <a:pt x="222" y="166"/>
                    </a:lnTo>
                    <a:lnTo>
                      <a:pt x="225" y="167"/>
                    </a:lnTo>
                    <a:lnTo>
                      <a:pt x="227" y="170"/>
                    </a:lnTo>
                    <a:lnTo>
                      <a:pt x="229" y="171"/>
                    </a:lnTo>
                    <a:lnTo>
                      <a:pt x="230" y="173"/>
                    </a:lnTo>
                    <a:lnTo>
                      <a:pt x="231" y="177"/>
                    </a:lnTo>
                    <a:lnTo>
                      <a:pt x="233" y="178"/>
                    </a:lnTo>
                    <a:lnTo>
                      <a:pt x="234" y="178"/>
                    </a:lnTo>
                    <a:lnTo>
                      <a:pt x="235" y="178"/>
                    </a:lnTo>
                    <a:lnTo>
                      <a:pt x="237" y="179"/>
                    </a:lnTo>
                    <a:lnTo>
                      <a:pt x="238" y="179"/>
                    </a:lnTo>
                    <a:lnTo>
                      <a:pt x="238" y="180"/>
                    </a:lnTo>
                    <a:lnTo>
                      <a:pt x="239" y="180"/>
                    </a:lnTo>
                    <a:lnTo>
                      <a:pt x="241" y="180"/>
                    </a:lnTo>
                    <a:lnTo>
                      <a:pt x="241" y="182"/>
                    </a:lnTo>
                    <a:lnTo>
                      <a:pt x="242" y="182"/>
                    </a:lnTo>
                    <a:lnTo>
                      <a:pt x="243" y="182"/>
                    </a:lnTo>
                    <a:lnTo>
                      <a:pt x="243" y="183"/>
                    </a:lnTo>
                    <a:lnTo>
                      <a:pt x="245" y="184"/>
                    </a:lnTo>
                    <a:lnTo>
                      <a:pt x="246" y="186"/>
                    </a:lnTo>
                    <a:lnTo>
                      <a:pt x="247" y="187"/>
                    </a:lnTo>
                    <a:lnTo>
                      <a:pt x="248" y="187"/>
                    </a:lnTo>
                    <a:lnTo>
                      <a:pt x="250" y="187"/>
                    </a:lnTo>
                    <a:lnTo>
                      <a:pt x="251" y="188"/>
                    </a:lnTo>
                    <a:lnTo>
                      <a:pt x="252" y="187"/>
                    </a:lnTo>
                    <a:lnTo>
                      <a:pt x="252" y="188"/>
                    </a:lnTo>
                    <a:lnTo>
                      <a:pt x="252" y="190"/>
                    </a:lnTo>
                    <a:lnTo>
                      <a:pt x="251" y="191"/>
                    </a:lnTo>
                    <a:lnTo>
                      <a:pt x="250" y="191"/>
                    </a:lnTo>
                    <a:lnTo>
                      <a:pt x="248" y="191"/>
                    </a:lnTo>
                    <a:lnTo>
                      <a:pt x="248" y="192"/>
                    </a:lnTo>
                    <a:lnTo>
                      <a:pt x="247" y="192"/>
                    </a:lnTo>
                    <a:lnTo>
                      <a:pt x="247" y="194"/>
                    </a:lnTo>
                    <a:lnTo>
                      <a:pt x="246" y="194"/>
                    </a:lnTo>
                    <a:lnTo>
                      <a:pt x="246" y="195"/>
                    </a:lnTo>
                    <a:lnTo>
                      <a:pt x="245" y="195"/>
                    </a:lnTo>
                    <a:lnTo>
                      <a:pt x="243" y="197"/>
                    </a:lnTo>
                    <a:lnTo>
                      <a:pt x="242" y="197"/>
                    </a:lnTo>
                    <a:lnTo>
                      <a:pt x="242" y="199"/>
                    </a:lnTo>
                    <a:lnTo>
                      <a:pt x="242" y="201"/>
                    </a:lnTo>
                    <a:lnTo>
                      <a:pt x="243" y="201"/>
                    </a:lnTo>
                    <a:lnTo>
                      <a:pt x="245" y="203"/>
                    </a:lnTo>
                    <a:lnTo>
                      <a:pt x="245" y="204"/>
                    </a:lnTo>
                    <a:lnTo>
                      <a:pt x="246" y="205"/>
                    </a:lnTo>
                    <a:lnTo>
                      <a:pt x="246" y="207"/>
                    </a:lnTo>
                    <a:lnTo>
                      <a:pt x="246" y="208"/>
                    </a:lnTo>
                    <a:lnTo>
                      <a:pt x="251" y="207"/>
                    </a:lnTo>
                    <a:lnTo>
                      <a:pt x="254" y="205"/>
                    </a:lnTo>
                    <a:lnTo>
                      <a:pt x="256" y="204"/>
                    </a:lnTo>
                    <a:lnTo>
                      <a:pt x="258" y="204"/>
                    </a:lnTo>
                    <a:lnTo>
                      <a:pt x="259" y="203"/>
                    </a:lnTo>
                    <a:lnTo>
                      <a:pt x="260" y="203"/>
                    </a:lnTo>
                    <a:lnTo>
                      <a:pt x="262" y="204"/>
                    </a:lnTo>
                    <a:lnTo>
                      <a:pt x="263" y="204"/>
                    </a:lnTo>
                    <a:lnTo>
                      <a:pt x="263" y="205"/>
                    </a:lnTo>
                    <a:lnTo>
                      <a:pt x="264" y="205"/>
                    </a:lnTo>
                    <a:lnTo>
                      <a:pt x="265" y="205"/>
                    </a:lnTo>
                    <a:lnTo>
                      <a:pt x="267" y="205"/>
                    </a:lnTo>
                    <a:lnTo>
                      <a:pt x="267" y="207"/>
                    </a:lnTo>
                    <a:lnTo>
                      <a:pt x="268" y="207"/>
                    </a:lnTo>
                    <a:lnTo>
                      <a:pt x="269" y="207"/>
                    </a:lnTo>
                    <a:lnTo>
                      <a:pt x="269" y="208"/>
                    </a:lnTo>
                    <a:lnTo>
                      <a:pt x="271" y="208"/>
                    </a:lnTo>
                    <a:lnTo>
                      <a:pt x="271" y="209"/>
                    </a:lnTo>
                    <a:lnTo>
                      <a:pt x="272" y="209"/>
                    </a:lnTo>
                    <a:lnTo>
                      <a:pt x="272" y="211"/>
                    </a:lnTo>
                    <a:lnTo>
                      <a:pt x="272" y="212"/>
                    </a:lnTo>
                    <a:lnTo>
                      <a:pt x="272" y="213"/>
                    </a:lnTo>
                    <a:lnTo>
                      <a:pt x="272" y="214"/>
                    </a:lnTo>
                    <a:lnTo>
                      <a:pt x="273" y="214"/>
                    </a:lnTo>
                    <a:lnTo>
                      <a:pt x="272" y="214"/>
                    </a:lnTo>
                    <a:lnTo>
                      <a:pt x="273" y="216"/>
                    </a:lnTo>
                    <a:lnTo>
                      <a:pt x="275" y="216"/>
                    </a:lnTo>
                    <a:lnTo>
                      <a:pt x="276" y="216"/>
                    </a:lnTo>
                    <a:lnTo>
                      <a:pt x="277" y="216"/>
                    </a:lnTo>
                    <a:lnTo>
                      <a:pt x="277" y="217"/>
                    </a:lnTo>
                    <a:lnTo>
                      <a:pt x="279" y="217"/>
                    </a:lnTo>
                    <a:lnTo>
                      <a:pt x="279" y="218"/>
                    </a:lnTo>
                    <a:lnTo>
                      <a:pt x="280" y="218"/>
                    </a:lnTo>
                    <a:lnTo>
                      <a:pt x="280" y="220"/>
                    </a:lnTo>
                    <a:lnTo>
                      <a:pt x="281" y="220"/>
                    </a:lnTo>
                    <a:lnTo>
                      <a:pt x="281" y="221"/>
                    </a:lnTo>
                    <a:lnTo>
                      <a:pt x="282" y="221"/>
                    </a:lnTo>
                    <a:lnTo>
                      <a:pt x="282" y="222"/>
                    </a:lnTo>
                    <a:lnTo>
                      <a:pt x="284" y="222"/>
                    </a:lnTo>
                    <a:lnTo>
                      <a:pt x="284" y="224"/>
                    </a:lnTo>
                    <a:lnTo>
                      <a:pt x="285" y="224"/>
                    </a:lnTo>
                    <a:lnTo>
                      <a:pt x="286" y="224"/>
                    </a:lnTo>
                    <a:lnTo>
                      <a:pt x="286" y="225"/>
                    </a:lnTo>
                    <a:lnTo>
                      <a:pt x="286" y="226"/>
                    </a:lnTo>
                    <a:lnTo>
                      <a:pt x="288" y="226"/>
                    </a:lnTo>
                    <a:lnTo>
                      <a:pt x="289" y="226"/>
                    </a:lnTo>
                    <a:lnTo>
                      <a:pt x="290" y="226"/>
                    </a:lnTo>
                    <a:lnTo>
                      <a:pt x="292" y="226"/>
                    </a:lnTo>
                    <a:lnTo>
                      <a:pt x="293" y="226"/>
                    </a:lnTo>
                    <a:lnTo>
                      <a:pt x="293" y="225"/>
                    </a:lnTo>
                    <a:lnTo>
                      <a:pt x="296" y="225"/>
                    </a:lnTo>
                    <a:lnTo>
                      <a:pt x="297" y="225"/>
                    </a:lnTo>
                    <a:lnTo>
                      <a:pt x="297" y="229"/>
                    </a:lnTo>
                    <a:lnTo>
                      <a:pt x="298" y="229"/>
                    </a:lnTo>
                    <a:lnTo>
                      <a:pt x="298" y="230"/>
                    </a:lnTo>
                    <a:lnTo>
                      <a:pt x="300" y="232"/>
                    </a:lnTo>
                    <a:lnTo>
                      <a:pt x="300" y="230"/>
                    </a:lnTo>
                    <a:lnTo>
                      <a:pt x="300" y="229"/>
                    </a:lnTo>
                    <a:lnTo>
                      <a:pt x="300" y="228"/>
                    </a:lnTo>
                    <a:lnTo>
                      <a:pt x="300" y="226"/>
                    </a:lnTo>
                    <a:lnTo>
                      <a:pt x="301" y="226"/>
                    </a:lnTo>
                    <a:lnTo>
                      <a:pt x="301" y="225"/>
                    </a:lnTo>
                    <a:lnTo>
                      <a:pt x="302" y="225"/>
                    </a:lnTo>
                    <a:lnTo>
                      <a:pt x="302" y="226"/>
                    </a:lnTo>
                    <a:lnTo>
                      <a:pt x="303" y="226"/>
                    </a:lnTo>
                    <a:lnTo>
                      <a:pt x="303" y="225"/>
                    </a:lnTo>
                    <a:lnTo>
                      <a:pt x="303" y="224"/>
                    </a:lnTo>
                    <a:lnTo>
                      <a:pt x="305" y="224"/>
                    </a:lnTo>
                    <a:lnTo>
                      <a:pt x="305" y="222"/>
                    </a:lnTo>
                    <a:lnTo>
                      <a:pt x="306" y="222"/>
                    </a:lnTo>
                    <a:lnTo>
                      <a:pt x="306" y="221"/>
                    </a:lnTo>
                    <a:lnTo>
                      <a:pt x="306" y="220"/>
                    </a:lnTo>
                    <a:lnTo>
                      <a:pt x="307" y="220"/>
                    </a:lnTo>
                    <a:lnTo>
                      <a:pt x="307" y="218"/>
                    </a:lnTo>
                    <a:lnTo>
                      <a:pt x="307" y="217"/>
                    </a:lnTo>
                    <a:lnTo>
                      <a:pt x="309" y="216"/>
                    </a:lnTo>
                    <a:lnTo>
                      <a:pt x="309" y="214"/>
                    </a:lnTo>
                    <a:lnTo>
                      <a:pt x="309" y="213"/>
                    </a:lnTo>
                    <a:lnTo>
                      <a:pt x="310" y="213"/>
                    </a:lnTo>
                    <a:lnTo>
                      <a:pt x="311" y="213"/>
                    </a:lnTo>
                    <a:lnTo>
                      <a:pt x="311" y="212"/>
                    </a:lnTo>
                    <a:lnTo>
                      <a:pt x="311" y="211"/>
                    </a:lnTo>
                    <a:lnTo>
                      <a:pt x="313" y="211"/>
                    </a:lnTo>
                    <a:lnTo>
                      <a:pt x="314" y="208"/>
                    </a:lnTo>
                    <a:lnTo>
                      <a:pt x="314" y="205"/>
                    </a:lnTo>
                    <a:lnTo>
                      <a:pt x="314" y="204"/>
                    </a:lnTo>
                    <a:lnTo>
                      <a:pt x="314" y="203"/>
                    </a:lnTo>
                    <a:lnTo>
                      <a:pt x="315" y="201"/>
                    </a:lnTo>
                    <a:lnTo>
                      <a:pt x="315" y="200"/>
                    </a:lnTo>
                    <a:lnTo>
                      <a:pt x="315" y="199"/>
                    </a:lnTo>
                    <a:lnTo>
                      <a:pt x="315" y="197"/>
                    </a:lnTo>
                    <a:lnTo>
                      <a:pt x="315" y="196"/>
                    </a:lnTo>
                    <a:lnTo>
                      <a:pt x="314" y="196"/>
                    </a:lnTo>
                    <a:lnTo>
                      <a:pt x="314" y="195"/>
                    </a:lnTo>
                    <a:lnTo>
                      <a:pt x="314" y="194"/>
                    </a:lnTo>
                    <a:lnTo>
                      <a:pt x="314" y="195"/>
                    </a:lnTo>
                    <a:lnTo>
                      <a:pt x="313" y="195"/>
                    </a:lnTo>
                    <a:lnTo>
                      <a:pt x="313" y="194"/>
                    </a:lnTo>
                    <a:lnTo>
                      <a:pt x="313" y="192"/>
                    </a:lnTo>
                    <a:lnTo>
                      <a:pt x="311" y="192"/>
                    </a:lnTo>
                    <a:lnTo>
                      <a:pt x="311" y="191"/>
                    </a:lnTo>
                    <a:lnTo>
                      <a:pt x="313" y="191"/>
                    </a:lnTo>
                    <a:lnTo>
                      <a:pt x="313" y="190"/>
                    </a:lnTo>
                    <a:lnTo>
                      <a:pt x="314" y="190"/>
                    </a:lnTo>
                    <a:lnTo>
                      <a:pt x="314" y="187"/>
                    </a:lnTo>
                    <a:lnTo>
                      <a:pt x="313" y="187"/>
                    </a:lnTo>
                    <a:lnTo>
                      <a:pt x="313" y="186"/>
                    </a:lnTo>
                    <a:lnTo>
                      <a:pt x="313" y="184"/>
                    </a:lnTo>
                    <a:lnTo>
                      <a:pt x="311" y="184"/>
                    </a:lnTo>
                    <a:lnTo>
                      <a:pt x="310" y="184"/>
                    </a:lnTo>
                    <a:lnTo>
                      <a:pt x="310" y="183"/>
                    </a:lnTo>
                    <a:lnTo>
                      <a:pt x="310" y="182"/>
                    </a:lnTo>
                    <a:lnTo>
                      <a:pt x="311" y="180"/>
                    </a:lnTo>
                    <a:lnTo>
                      <a:pt x="313" y="180"/>
                    </a:lnTo>
                    <a:lnTo>
                      <a:pt x="313" y="179"/>
                    </a:lnTo>
                    <a:lnTo>
                      <a:pt x="314" y="179"/>
                    </a:lnTo>
                    <a:lnTo>
                      <a:pt x="314" y="180"/>
                    </a:lnTo>
                    <a:lnTo>
                      <a:pt x="315" y="180"/>
                    </a:lnTo>
                    <a:lnTo>
                      <a:pt x="315" y="179"/>
                    </a:lnTo>
                    <a:lnTo>
                      <a:pt x="317" y="179"/>
                    </a:lnTo>
                    <a:lnTo>
                      <a:pt x="317" y="178"/>
                    </a:lnTo>
                    <a:lnTo>
                      <a:pt x="318" y="178"/>
                    </a:lnTo>
                    <a:lnTo>
                      <a:pt x="318" y="177"/>
                    </a:lnTo>
                    <a:lnTo>
                      <a:pt x="322" y="178"/>
                    </a:lnTo>
                    <a:lnTo>
                      <a:pt x="323" y="177"/>
                    </a:lnTo>
                    <a:lnTo>
                      <a:pt x="324" y="178"/>
                    </a:lnTo>
                    <a:lnTo>
                      <a:pt x="326" y="178"/>
                    </a:lnTo>
                    <a:lnTo>
                      <a:pt x="327" y="178"/>
                    </a:lnTo>
                    <a:lnTo>
                      <a:pt x="328" y="179"/>
                    </a:lnTo>
                    <a:lnTo>
                      <a:pt x="330" y="179"/>
                    </a:lnTo>
                    <a:lnTo>
                      <a:pt x="331" y="179"/>
                    </a:lnTo>
                    <a:lnTo>
                      <a:pt x="331" y="178"/>
                    </a:lnTo>
                    <a:lnTo>
                      <a:pt x="332" y="178"/>
                    </a:lnTo>
                    <a:lnTo>
                      <a:pt x="332" y="177"/>
                    </a:lnTo>
                    <a:lnTo>
                      <a:pt x="334" y="177"/>
                    </a:lnTo>
                    <a:lnTo>
                      <a:pt x="335" y="177"/>
                    </a:lnTo>
                    <a:lnTo>
                      <a:pt x="335" y="178"/>
                    </a:lnTo>
                    <a:lnTo>
                      <a:pt x="336" y="178"/>
                    </a:lnTo>
                    <a:lnTo>
                      <a:pt x="337" y="178"/>
                    </a:lnTo>
                    <a:lnTo>
                      <a:pt x="339" y="178"/>
                    </a:lnTo>
                    <a:lnTo>
                      <a:pt x="340" y="178"/>
                    </a:lnTo>
                    <a:lnTo>
                      <a:pt x="341" y="178"/>
                    </a:lnTo>
                    <a:lnTo>
                      <a:pt x="343" y="178"/>
                    </a:lnTo>
                    <a:lnTo>
                      <a:pt x="343" y="177"/>
                    </a:lnTo>
                    <a:lnTo>
                      <a:pt x="344" y="177"/>
                    </a:lnTo>
                    <a:lnTo>
                      <a:pt x="344" y="178"/>
                    </a:lnTo>
                    <a:lnTo>
                      <a:pt x="345" y="178"/>
                    </a:lnTo>
                    <a:lnTo>
                      <a:pt x="345" y="179"/>
                    </a:lnTo>
                    <a:lnTo>
                      <a:pt x="347" y="179"/>
                    </a:lnTo>
                    <a:lnTo>
                      <a:pt x="347" y="180"/>
                    </a:lnTo>
                    <a:lnTo>
                      <a:pt x="348" y="180"/>
                    </a:lnTo>
                    <a:lnTo>
                      <a:pt x="348" y="182"/>
                    </a:lnTo>
                    <a:lnTo>
                      <a:pt x="349" y="182"/>
                    </a:lnTo>
                    <a:lnTo>
                      <a:pt x="349" y="183"/>
                    </a:lnTo>
                    <a:lnTo>
                      <a:pt x="351" y="183"/>
                    </a:lnTo>
                    <a:lnTo>
                      <a:pt x="352" y="183"/>
                    </a:lnTo>
                    <a:lnTo>
                      <a:pt x="351" y="184"/>
                    </a:lnTo>
                    <a:lnTo>
                      <a:pt x="352" y="184"/>
                    </a:lnTo>
                    <a:lnTo>
                      <a:pt x="352" y="186"/>
                    </a:lnTo>
                    <a:lnTo>
                      <a:pt x="352" y="187"/>
                    </a:lnTo>
                    <a:lnTo>
                      <a:pt x="353" y="187"/>
                    </a:lnTo>
                    <a:lnTo>
                      <a:pt x="353" y="188"/>
                    </a:lnTo>
                    <a:lnTo>
                      <a:pt x="353" y="190"/>
                    </a:lnTo>
                    <a:lnTo>
                      <a:pt x="354" y="191"/>
                    </a:lnTo>
                    <a:lnTo>
                      <a:pt x="354" y="192"/>
                    </a:lnTo>
                    <a:lnTo>
                      <a:pt x="354" y="194"/>
                    </a:lnTo>
                    <a:lnTo>
                      <a:pt x="354" y="195"/>
                    </a:lnTo>
                    <a:lnTo>
                      <a:pt x="354" y="196"/>
                    </a:lnTo>
                    <a:lnTo>
                      <a:pt x="356" y="196"/>
                    </a:lnTo>
                    <a:lnTo>
                      <a:pt x="354" y="197"/>
                    </a:lnTo>
                    <a:lnTo>
                      <a:pt x="354" y="199"/>
                    </a:lnTo>
                    <a:lnTo>
                      <a:pt x="354" y="200"/>
                    </a:lnTo>
                    <a:lnTo>
                      <a:pt x="354" y="201"/>
                    </a:lnTo>
                    <a:lnTo>
                      <a:pt x="356" y="201"/>
                    </a:lnTo>
                    <a:lnTo>
                      <a:pt x="356" y="203"/>
                    </a:lnTo>
                    <a:lnTo>
                      <a:pt x="356" y="204"/>
                    </a:lnTo>
                    <a:lnTo>
                      <a:pt x="356" y="205"/>
                    </a:lnTo>
                    <a:lnTo>
                      <a:pt x="356" y="207"/>
                    </a:lnTo>
                    <a:lnTo>
                      <a:pt x="357" y="207"/>
                    </a:lnTo>
                    <a:lnTo>
                      <a:pt x="357" y="208"/>
                    </a:lnTo>
                    <a:lnTo>
                      <a:pt x="357" y="209"/>
                    </a:lnTo>
                    <a:lnTo>
                      <a:pt x="357" y="211"/>
                    </a:lnTo>
                    <a:lnTo>
                      <a:pt x="357" y="212"/>
                    </a:lnTo>
                    <a:lnTo>
                      <a:pt x="357" y="213"/>
                    </a:lnTo>
                    <a:lnTo>
                      <a:pt x="357" y="214"/>
                    </a:lnTo>
                    <a:lnTo>
                      <a:pt x="358" y="214"/>
                    </a:lnTo>
                    <a:lnTo>
                      <a:pt x="357" y="214"/>
                    </a:lnTo>
                    <a:lnTo>
                      <a:pt x="358" y="214"/>
                    </a:lnTo>
                    <a:lnTo>
                      <a:pt x="358" y="216"/>
                    </a:lnTo>
                    <a:lnTo>
                      <a:pt x="358" y="217"/>
                    </a:lnTo>
                    <a:lnTo>
                      <a:pt x="360" y="217"/>
                    </a:lnTo>
                    <a:lnTo>
                      <a:pt x="360" y="218"/>
                    </a:lnTo>
                    <a:lnTo>
                      <a:pt x="360" y="220"/>
                    </a:lnTo>
                    <a:lnTo>
                      <a:pt x="360" y="221"/>
                    </a:lnTo>
                    <a:lnTo>
                      <a:pt x="360" y="222"/>
                    </a:lnTo>
                    <a:lnTo>
                      <a:pt x="360" y="224"/>
                    </a:lnTo>
                    <a:lnTo>
                      <a:pt x="358" y="225"/>
                    </a:lnTo>
                    <a:lnTo>
                      <a:pt x="358" y="226"/>
                    </a:lnTo>
                    <a:lnTo>
                      <a:pt x="360" y="226"/>
                    </a:lnTo>
                    <a:lnTo>
                      <a:pt x="360" y="228"/>
                    </a:lnTo>
                    <a:lnTo>
                      <a:pt x="358" y="228"/>
                    </a:lnTo>
                    <a:lnTo>
                      <a:pt x="358" y="229"/>
                    </a:lnTo>
                    <a:lnTo>
                      <a:pt x="357" y="229"/>
                    </a:lnTo>
                    <a:lnTo>
                      <a:pt x="357" y="230"/>
                    </a:lnTo>
                    <a:lnTo>
                      <a:pt x="357" y="232"/>
                    </a:lnTo>
                    <a:lnTo>
                      <a:pt x="356" y="232"/>
                    </a:lnTo>
                    <a:lnTo>
                      <a:pt x="356" y="233"/>
                    </a:lnTo>
                    <a:lnTo>
                      <a:pt x="356" y="234"/>
                    </a:lnTo>
                    <a:lnTo>
                      <a:pt x="357" y="234"/>
                    </a:lnTo>
                    <a:lnTo>
                      <a:pt x="356" y="234"/>
                    </a:lnTo>
                    <a:lnTo>
                      <a:pt x="356" y="235"/>
                    </a:lnTo>
                    <a:lnTo>
                      <a:pt x="357" y="235"/>
                    </a:lnTo>
                    <a:lnTo>
                      <a:pt x="357" y="234"/>
                    </a:lnTo>
                    <a:lnTo>
                      <a:pt x="357" y="233"/>
                    </a:lnTo>
                    <a:lnTo>
                      <a:pt x="358" y="233"/>
                    </a:lnTo>
                    <a:lnTo>
                      <a:pt x="358" y="232"/>
                    </a:lnTo>
                    <a:lnTo>
                      <a:pt x="360" y="232"/>
                    </a:lnTo>
                    <a:lnTo>
                      <a:pt x="360" y="230"/>
                    </a:lnTo>
                    <a:lnTo>
                      <a:pt x="361" y="230"/>
                    </a:lnTo>
                    <a:lnTo>
                      <a:pt x="361" y="229"/>
                    </a:lnTo>
                    <a:lnTo>
                      <a:pt x="362" y="229"/>
                    </a:lnTo>
                    <a:lnTo>
                      <a:pt x="361" y="229"/>
                    </a:lnTo>
                    <a:lnTo>
                      <a:pt x="362" y="229"/>
                    </a:lnTo>
                    <a:lnTo>
                      <a:pt x="362" y="228"/>
                    </a:lnTo>
                    <a:lnTo>
                      <a:pt x="364" y="228"/>
                    </a:lnTo>
                    <a:lnTo>
                      <a:pt x="364" y="226"/>
                    </a:lnTo>
                    <a:lnTo>
                      <a:pt x="364" y="225"/>
                    </a:lnTo>
                    <a:lnTo>
                      <a:pt x="365" y="225"/>
                    </a:lnTo>
                    <a:lnTo>
                      <a:pt x="365" y="224"/>
                    </a:lnTo>
                    <a:lnTo>
                      <a:pt x="366" y="224"/>
                    </a:lnTo>
                    <a:lnTo>
                      <a:pt x="368" y="224"/>
                    </a:lnTo>
                    <a:lnTo>
                      <a:pt x="368" y="222"/>
                    </a:lnTo>
                    <a:lnTo>
                      <a:pt x="369" y="222"/>
                    </a:lnTo>
                    <a:lnTo>
                      <a:pt x="370" y="222"/>
                    </a:lnTo>
                    <a:lnTo>
                      <a:pt x="372" y="222"/>
                    </a:lnTo>
                    <a:lnTo>
                      <a:pt x="372" y="221"/>
                    </a:lnTo>
                    <a:lnTo>
                      <a:pt x="373" y="221"/>
                    </a:lnTo>
                    <a:lnTo>
                      <a:pt x="374" y="221"/>
                    </a:lnTo>
                    <a:lnTo>
                      <a:pt x="375" y="221"/>
                    </a:lnTo>
                    <a:lnTo>
                      <a:pt x="377" y="221"/>
                    </a:lnTo>
                    <a:lnTo>
                      <a:pt x="377" y="222"/>
                    </a:lnTo>
                    <a:lnTo>
                      <a:pt x="378" y="222"/>
                    </a:lnTo>
                    <a:lnTo>
                      <a:pt x="378" y="224"/>
                    </a:lnTo>
                    <a:lnTo>
                      <a:pt x="379" y="224"/>
                    </a:lnTo>
                    <a:lnTo>
                      <a:pt x="381" y="224"/>
                    </a:lnTo>
                    <a:lnTo>
                      <a:pt x="382" y="224"/>
                    </a:lnTo>
                    <a:lnTo>
                      <a:pt x="382" y="225"/>
                    </a:lnTo>
                    <a:lnTo>
                      <a:pt x="382" y="226"/>
                    </a:lnTo>
                    <a:lnTo>
                      <a:pt x="383" y="226"/>
                    </a:lnTo>
                    <a:lnTo>
                      <a:pt x="385" y="226"/>
                    </a:lnTo>
                    <a:lnTo>
                      <a:pt x="386" y="226"/>
                    </a:lnTo>
                    <a:lnTo>
                      <a:pt x="387" y="226"/>
                    </a:lnTo>
                    <a:lnTo>
                      <a:pt x="387" y="228"/>
                    </a:lnTo>
                    <a:lnTo>
                      <a:pt x="389" y="228"/>
                    </a:lnTo>
                    <a:lnTo>
                      <a:pt x="390" y="228"/>
                    </a:lnTo>
                    <a:lnTo>
                      <a:pt x="390" y="229"/>
                    </a:lnTo>
                    <a:lnTo>
                      <a:pt x="391" y="230"/>
                    </a:lnTo>
                    <a:lnTo>
                      <a:pt x="391" y="232"/>
                    </a:lnTo>
                    <a:lnTo>
                      <a:pt x="391" y="233"/>
                    </a:lnTo>
                    <a:lnTo>
                      <a:pt x="392" y="233"/>
                    </a:lnTo>
                    <a:lnTo>
                      <a:pt x="391" y="233"/>
                    </a:lnTo>
                    <a:lnTo>
                      <a:pt x="391" y="234"/>
                    </a:lnTo>
                    <a:lnTo>
                      <a:pt x="391" y="235"/>
                    </a:lnTo>
                    <a:lnTo>
                      <a:pt x="390" y="235"/>
                    </a:lnTo>
                    <a:lnTo>
                      <a:pt x="390" y="237"/>
                    </a:lnTo>
                    <a:lnTo>
                      <a:pt x="390" y="238"/>
                    </a:lnTo>
                    <a:lnTo>
                      <a:pt x="391" y="238"/>
                    </a:lnTo>
                    <a:lnTo>
                      <a:pt x="391" y="239"/>
                    </a:lnTo>
                    <a:lnTo>
                      <a:pt x="391" y="241"/>
                    </a:lnTo>
                    <a:lnTo>
                      <a:pt x="391" y="242"/>
                    </a:lnTo>
                    <a:lnTo>
                      <a:pt x="391" y="241"/>
                    </a:lnTo>
                    <a:lnTo>
                      <a:pt x="392" y="241"/>
                    </a:lnTo>
                    <a:lnTo>
                      <a:pt x="392" y="239"/>
                    </a:lnTo>
                    <a:lnTo>
                      <a:pt x="394" y="239"/>
                    </a:lnTo>
                    <a:lnTo>
                      <a:pt x="395" y="241"/>
                    </a:lnTo>
                    <a:lnTo>
                      <a:pt x="395" y="239"/>
                    </a:lnTo>
                    <a:lnTo>
                      <a:pt x="396" y="239"/>
                    </a:lnTo>
                    <a:lnTo>
                      <a:pt x="398" y="239"/>
                    </a:lnTo>
                    <a:lnTo>
                      <a:pt x="399" y="239"/>
                    </a:lnTo>
                    <a:lnTo>
                      <a:pt x="400" y="239"/>
                    </a:lnTo>
                    <a:lnTo>
                      <a:pt x="402" y="239"/>
                    </a:lnTo>
                    <a:lnTo>
                      <a:pt x="402" y="241"/>
                    </a:lnTo>
                    <a:lnTo>
                      <a:pt x="403" y="241"/>
                    </a:lnTo>
                    <a:lnTo>
                      <a:pt x="403" y="242"/>
                    </a:lnTo>
                    <a:lnTo>
                      <a:pt x="404" y="242"/>
                    </a:lnTo>
                    <a:lnTo>
                      <a:pt x="404" y="243"/>
                    </a:lnTo>
                    <a:lnTo>
                      <a:pt x="406" y="243"/>
                    </a:lnTo>
                    <a:lnTo>
                      <a:pt x="407" y="243"/>
                    </a:lnTo>
                    <a:lnTo>
                      <a:pt x="407" y="245"/>
                    </a:lnTo>
                    <a:lnTo>
                      <a:pt x="408" y="245"/>
                    </a:lnTo>
                    <a:lnTo>
                      <a:pt x="408" y="246"/>
                    </a:lnTo>
                    <a:lnTo>
                      <a:pt x="407" y="246"/>
                    </a:lnTo>
                    <a:lnTo>
                      <a:pt x="407" y="247"/>
                    </a:lnTo>
                    <a:lnTo>
                      <a:pt x="407" y="249"/>
                    </a:lnTo>
                    <a:lnTo>
                      <a:pt x="407" y="250"/>
                    </a:lnTo>
                    <a:lnTo>
                      <a:pt x="407" y="251"/>
                    </a:lnTo>
                    <a:lnTo>
                      <a:pt x="406" y="251"/>
                    </a:lnTo>
                    <a:lnTo>
                      <a:pt x="406" y="252"/>
                    </a:lnTo>
                    <a:lnTo>
                      <a:pt x="404" y="254"/>
                    </a:lnTo>
                    <a:lnTo>
                      <a:pt x="404" y="255"/>
                    </a:lnTo>
                    <a:lnTo>
                      <a:pt x="404" y="256"/>
                    </a:lnTo>
                    <a:lnTo>
                      <a:pt x="403" y="256"/>
                    </a:lnTo>
                    <a:lnTo>
                      <a:pt x="403" y="258"/>
                    </a:lnTo>
                    <a:lnTo>
                      <a:pt x="403" y="259"/>
                    </a:lnTo>
                    <a:lnTo>
                      <a:pt x="402" y="259"/>
                    </a:lnTo>
                    <a:lnTo>
                      <a:pt x="402" y="260"/>
                    </a:lnTo>
                    <a:lnTo>
                      <a:pt x="400" y="260"/>
                    </a:lnTo>
                    <a:lnTo>
                      <a:pt x="400" y="262"/>
                    </a:lnTo>
                    <a:lnTo>
                      <a:pt x="400" y="263"/>
                    </a:lnTo>
                    <a:lnTo>
                      <a:pt x="399" y="263"/>
                    </a:lnTo>
                    <a:lnTo>
                      <a:pt x="398" y="263"/>
                    </a:lnTo>
                    <a:lnTo>
                      <a:pt x="398" y="262"/>
                    </a:lnTo>
                    <a:lnTo>
                      <a:pt x="396" y="262"/>
                    </a:lnTo>
                    <a:lnTo>
                      <a:pt x="395" y="262"/>
                    </a:lnTo>
                    <a:lnTo>
                      <a:pt x="395" y="260"/>
                    </a:lnTo>
                    <a:lnTo>
                      <a:pt x="394" y="260"/>
                    </a:lnTo>
                    <a:lnTo>
                      <a:pt x="392" y="260"/>
                    </a:lnTo>
                    <a:lnTo>
                      <a:pt x="391" y="260"/>
                    </a:lnTo>
                    <a:lnTo>
                      <a:pt x="390" y="260"/>
                    </a:lnTo>
                    <a:lnTo>
                      <a:pt x="390" y="259"/>
                    </a:lnTo>
                    <a:lnTo>
                      <a:pt x="389" y="259"/>
                    </a:lnTo>
                    <a:lnTo>
                      <a:pt x="389" y="258"/>
                    </a:lnTo>
                    <a:lnTo>
                      <a:pt x="389" y="256"/>
                    </a:lnTo>
                    <a:lnTo>
                      <a:pt x="389" y="258"/>
                    </a:lnTo>
                    <a:lnTo>
                      <a:pt x="387" y="258"/>
                    </a:lnTo>
                    <a:lnTo>
                      <a:pt x="386" y="259"/>
                    </a:lnTo>
                    <a:lnTo>
                      <a:pt x="386" y="260"/>
                    </a:lnTo>
                    <a:lnTo>
                      <a:pt x="385" y="260"/>
                    </a:lnTo>
                    <a:lnTo>
                      <a:pt x="385" y="262"/>
                    </a:lnTo>
                    <a:lnTo>
                      <a:pt x="383" y="262"/>
                    </a:lnTo>
                    <a:lnTo>
                      <a:pt x="383" y="263"/>
                    </a:lnTo>
                    <a:lnTo>
                      <a:pt x="383" y="264"/>
                    </a:lnTo>
                    <a:lnTo>
                      <a:pt x="382" y="264"/>
                    </a:lnTo>
                    <a:lnTo>
                      <a:pt x="381" y="264"/>
                    </a:lnTo>
                    <a:lnTo>
                      <a:pt x="381" y="266"/>
                    </a:lnTo>
                    <a:lnTo>
                      <a:pt x="378" y="267"/>
                    </a:lnTo>
                    <a:lnTo>
                      <a:pt x="375" y="269"/>
                    </a:lnTo>
                    <a:lnTo>
                      <a:pt x="375" y="271"/>
                    </a:lnTo>
                    <a:lnTo>
                      <a:pt x="373" y="272"/>
                    </a:lnTo>
                    <a:lnTo>
                      <a:pt x="368" y="276"/>
                    </a:lnTo>
                    <a:lnTo>
                      <a:pt x="366" y="276"/>
                    </a:lnTo>
                    <a:lnTo>
                      <a:pt x="366" y="277"/>
                    </a:lnTo>
                    <a:lnTo>
                      <a:pt x="365" y="277"/>
                    </a:lnTo>
                    <a:lnTo>
                      <a:pt x="364" y="277"/>
                    </a:lnTo>
                    <a:lnTo>
                      <a:pt x="362" y="277"/>
                    </a:lnTo>
                    <a:lnTo>
                      <a:pt x="365" y="283"/>
                    </a:lnTo>
                    <a:lnTo>
                      <a:pt x="365" y="284"/>
                    </a:lnTo>
                    <a:lnTo>
                      <a:pt x="366" y="286"/>
                    </a:lnTo>
                    <a:lnTo>
                      <a:pt x="368" y="289"/>
                    </a:lnTo>
                    <a:lnTo>
                      <a:pt x="368" y="292"/>
                    </a:lnTo>
                    <a:lnTo>
                      <a:pt x="369" y="296"/>
                    </a:lnTo>
                    <a:lnTo>
                      <a:pt x="368" y="296"/>
                    </a:lnTo>
                    <a:lnTo>
                      <a:pt x="366" y="296"/>
                    </a:lnTo>
                    <a:lnTo>
                      <a:pt x="365" y="296"/>
                    </a:lnTo>
                    <a:lnTo>
                      <a:pt x="364" y="296"/>
                    </a:lnTo>
                    <a:lnTo>
                      <a:pt x="364" y="297"/>
                    </a:lnTo>
                    <a:lnTo>
                      <a:pt x="364" y="296"/>
                    </a:lnTo>
                    <a:lnTo>
                      <a:pt x="362" y="296"/>
                    </a:lnTo>
                    <a:lnTo>
                      <a:pt x="362" y="297"/>
                    </a:lnTo>
                    <a:lnTo>
                      <a:pt x="361" y="297"/>
                    </a:lnTo>
                    <a:lnTo>
                      <a:pt x="360" y="297"/>
                    </a:lnTo>
                    <a:lnTo>
                      <a:pt x="358" y="297"/>
                    </a:lnTo>
                    <a:lnTo>
                      <a:pt x="358" y="296"/>
                    </a:lnTo>
                    <a:lnTo>
                      <a:pt x="357" y="296"/>
                    </a:lnTo>
                    <a:lnTo>
                      <a:pt x="356" y="296"/>
                    </a:lnTo>
                    <a:lnTo>
                      <a:pt x="356" y="294"/>
                    </a:lnTo>
                    <a:lnTo>
                      <a:pt x="354" y="294"/>
                    </a:lnTo>
                    <a:lnTo>
                      <a:pt x="353" y="294"/>
                    </a:lnTo>
                    <a:lnTo>
                      <a:pt x="353" y="296"/>
                    </a:lnTo>
                    <a:lnTo>
                      <a:pt x="352" y="296"/>
                    </a:lnTo>
                    <a:lnTo>
                      <a:pt x="352" y="297"/>
                    </a:lnTo>
                    <a:lnTo>
                      <a:pt x="351" y="297"/>
                    </a:lnTo>
                    <a:lnTo>
                      <a:pt x="349" y="298"/>
                    </a:lnTo>
                    <a:lnTo>
                      <a:pt x="348" y="298"/>
                    </a:lnTo>
                    <a:lnTo>
                      <a:pt x="347" y="298"/>
                    </a:lnTo>
                    <a:lnTo>
                      <a:pt x="347" y="300"/>
                    </a:lnTo>
                    <a:lnTo>
                      <a:pt x="345" y="300"/>
                    </a:lnTo>
                    <a:lnTo>
                      <a:pt x="347" y="301"/>
                    </a:lnTo>
                    <a:lnTo>
                      <a:pt x="347" y="302"/>
                    </a:lnTo>
                    <a:lnTo>
                      <a:pt x="345" y="302"/>
                    </a:lnTo>
                    <a:lnTo>
                      <a:pt x="345" y="303"/>
                    </a:lnTo>
                    <a:lnTo>
                      <a:pt x="345" y="305"/>
                    </a:lnTo>
                    <a:lnTo>
                      <a:pt x="344" y="305"/>
                    </a:lnTo>
                    <a:lnTo>
                      <a:pt x="341" y="305"/>
                    </a:lnTo>
                    <a:lnTo>
                      <a:pt x="341" y="303"/>
                    </a:lnTo>
                    <a:lnTo>
                      <a:pt x="340" y="303"/>
                    </a:lnTo>
                    <a:lnTo>
                      <a:pt x="340" y="306"/>
                    </a:lnTo>
                    <a:lnTo>
                      <a:pt x="339" y="306"/>
                    </a:lnTo>
                    <a:lnTo>
                      <a:pt x="337" y="309"/>
                    </a:lnTo>
                    <a:lnTo>
                      <a:pt x="336" y="310"/>
                    </a:lnTo>
                    <a:lnTo>
                      <a:pt x="336" y="311"/>
                    </a:lnTo>
                    <a:lnTo>
                      <a:pt x="336" y="310"/>
                    </a:lnTo>
                    <a:lnTo>
                      <a:pt x="335" y="310"/>
                    </a:lnTo>
                    <a:lnTo>
                      <a:pt x="334" y="310"/>
                    </a:lnTo>
                    <a:lnTo>
                      <a:pt x="332" y="310"/>
                    </a:lnTo>
                    <a:lnTo>
                      <a:pt x="332" y="311"/>
                    </a:lnTo>
                    <a:lnTo>
                      <a:pt x="331" y="311"/>
                    </a:lnTo>
                    <a:lnTo>
                      <a:pt x="330" y="313"/>
                    </a:lnTo>
                    <a:lnTo>
                      <a:pt x="328" y="313"/>
                    </a:lnTo>
                    <a:lnTo>
                      <a:pt x="327" y="313"/>
                    </a:lnTo>
                    <a:lnTo>
                      <a:pt x="326" y="313"/>
                    </a:lnTo>
                    <a:lnTo>
                      <a:pt x="324" y="313"/>
                    </a:lnTo>
                    <a:lnTo>
                      <a:pt x="323" y="313"/>
                    </a:lnTo>
                    <a:lnTo>
                      <a:pt x="323" y="311"/>
                    </a:lnTo>
                    <a:lnTo>
                      <a:pt x="322" y="311"/>
                    </a:lnTo>
                    <a:lnTo>
                      <a:pt x="320" y="311"/>
                    </a:lnTo>
                    <a:lnTo>
                      <a:pt x="319" y="311"/>
                    </a:lnTo>
                    <a:lnTo>
                      <a:pt x="318" y="311"/>
                    </a:lnTo>
                    <a:lnTo>
                      <a:pt x="318" y="310"/>
                    </a:lnTo>
                    <a:lnTo>
                      <a:pt x="317" y="310"/>
                    </a:lnTo>
                    <a:lnTo>
                      <a:pt x="315" y="310"/>
                    </a:lnTo>
                    <a:lnTo>
                      <a:pt x="314" y="310"/>
                    </a:lnTo>
                    <a:lnTo>
                      <a:pt x="313" y="310"/>
                    </a:lnTo>
                    <a:lnTo>
                      <a:pt x="311" y="310"/>
                    </a:lnTo>
                    <a:lnTo>
                      <a:pt x="311" y="311"/>
                    </a:lnTo>
                    <a:lnTo>
                      <a:pt x="310" y="311"/>
                    </a:lnTo>
                    <a:lnTo>
                      <a:pt x="309" y="311"/>
                    </a:lnTo>
                    <a:lnTo>
                      <a:pt x="307" y="311"/>
                    </a:lnTo>
                    <a:lnTo>
                      <a:pt x="307" y="313"/>
                    </a:lnTo>
                    <a:lnTo>
                      <a:pt x="306" y="313"/>
                    </a:lnTo>
                    <a:lnTo>
                      <a:pt x="306" y="314"/>
                    </a:lnTo>
                    <a:lnTo>
                      <a:pt x="306" y="315"/>
                    </a:lnTo>
                    <a:lnTo>
                      <a:pt x="306" y="317"/>
                    </a:lnTo>
                    <a:lnTo>
                      <a:pt x="305" y="317"/>
                    </a:lnTo>
                    <a:lnTo>
                      <a:pt x="305" y="318"/>
                    </a:lnTo>
                    <a:lnTo>
                      <a:pt x="303" y="318"/>
                    </a:lnTo>
                    <a:lnTo>
                      <a:pt x="303" y="317"/>
                    </a:lnTo>
                    <a:lnTo>
                      <a:pt x="303" y="318"/>
                    </a:lnTo>
                    <a:lnTo>
                      <a:pt x="302" y="318"/>
                    </a:lnTo>
                    <a:lnTo>
                      <a:pt x="302" y="317"/>
                    </a:lnTo>
                    <a:lnTo>
                      <a:pt x="301" y="317"/>
                    </a:lnTo>
                    <a:lnTo>
                      <a:pt x="300" y="317"/>
                    </a:lnTo>
                    <a:lnTo>
                      <a:pt x="298" y="317"/>
                    </a:lnTo>
                    <a:lnTo>
                      <a:pt x="298" y="315"/>
                    </a:lnTo>
                    <a:lnTo>
                      <a:pt x="297" y="315"/>
                    </a:lnTo>
                    <a:lnTo>
                      <a:pt x="296" y="315"/>
                    </a:lnTo>
                    <a:lnTo>
                      <a:pt x="294" y="315"/>
                    </a:lnTo>
                    <a:lnTo>
                      <a:pt x="293" y="315"/>
                    </a:lnTo>
                    <a:lnTo>
                      <a:pt x="292" y="315"/>
                    </a:lnTo>
                    <a:lnTo>
                      <a:pt x="290" y="314"/>
                    </a:lnTo>
                    <a:lnTo>
                      <a:pt x="290" y="313"/>
                    </a:lnTo>
                    <a:lnTo>
                      <a:pt x="289" y="313"/>
                    </a:lnTo>
                    <a:lnTo>
                      <a:pt x="289" y="311"/>
                    </a:lnTo>
                    <a:lnTo>
                      <a:pt x="288" y="311"/>
                    </a:lnTo>
                    <a:lnTo>
                      <a:pt x="286" y="311"/>
                    </a:lnTo>
                    <a:lnTo>
                      <a:pt x="286" y="310"/>
                    </a:lnTo>
                    <a:lnTo>
                      <a:pt x="285" y="310"/>
                    </a:lnTo>
                    <a:lnTo>
                      <a:pt x="285" y="309"/>
                    </a:lnTo>
                    <a:lnTo>
                      <a:pt x="285" y="307"/>
                    </a:lnTo>
                    <a:lnTo>
                      <a:pt x="285" y="306"/>
                    </a:lnTo>
                    <a:lnTo>
                      <a:pt x="282" y="305"/>
                    </a:lnTo>
                    <a:lnTo>
                      <a:pt x="281" y="306"/>
                    </a:lnTo>
                    <a:lnTo>
                      <a:pt x="280" y="307"/>
                    </a:lnTo>
                    <a:lnTo>
                      <a:pt x="280" y="309"/>
                    </a:lnTo>
                    <a:lnTo>
                      <a:pt x="279" y="309"/>
                    </a:lnTo>
                    <a:lnTo>
                      <a:pt x="280" y="310"/>
                    </a:lnTo>
                    <a:lnTo>
                      <a:pt x="280" y="311"/>
                    </a:lnTo>
                    <a:lnTo>
                      <a:pt x="279" y="311"/>
                    </a:lnTo>
                    <a:lnTo>
                      <a:pt x="277" y="310"/>
                    </a:lnTo>
                    <a:lnTo>
                      <a:pt x="277" y="309"/>
                    </a:lnTo>
                    <a:lnTo>
                      <a:pt x="276" y="309"/>
                    </a:lnTo>
                    <a:lnTo>
                      <a:pt x="275" y="307"/>
                    </a:lnTo>
                    <a:lnTo>
                      <a:pt x="273" y="307"/>
                    </a:lnTo>
                    <a:lnTo>
                      <a:pt x="273" y="309"/>
                    </a:lnTo>
                    <a:lnTo>
                      <a:pt x="272" y="309"/>
                    </a:lnTo>
                    <a:lnTo>
                      <a:pt x="271" y="309"/>
                    </a:lnTo>
                    <a:lnTo>
                      <a:pt x="269" y="309"/>
                    </a:lnTo>
                    <a:lnTo>
                      <a:pt x="269" y="310"/>
                    </a:lnTo>
                    <a:lnTo>
                      <a:pt x="268" y="311"/>
                    </a:lnTo>
                    <a:lnTo>
                      <a:pt x="268" y="313"/>
                    </a:lnTo>
                    <a:lnTo>
                      <a:pt x="267" y="313"/>
                    </a:lnTo>
                    <a:lnTo>
                      <a:pt x="267" y="314"/>
                    </a:lnTo>
                    <a:lnTo>
                      <a:pt x="265" y="314"/>
                    </a:lnTo>
                    <a:lnTo>
                      <a:pt x="264" y="314"/>
                    </a:lnTo>
                    <a:lnTo>
                      <a:pt x="263" y="314"/>
                    </a:lnTo>
                    <a:lnTo>
                      <a:pt x="259" y="318"/>
                    </a:lnTo>
                    <a:lnTo>
                      <a:pt x="259" y="319"/>
                    </a:lnTo>
                    <a:lnTo>
                      <a:pt x="260" y="319"/>
                    </a:lnTo>
                    <a:lnTo>
                      <a:pt x="259" y="321"/>
                    </a:lnTo>
                    <a:lnTo>
                      <a:pt x="260" y="321"/>
                    </a:lnTo>
                    <a:lnTo>
                      <a:pt x="260" y="322"/>
                    </a:lnTo>
                    <a:lnTo>
                      <a:pt x="262" y="322"/>
                    </a:lnTo>
                    <a:lnTo>
                      <a:pt x="263" y="322"/>
                    </a:lnTo>
                    <a:lnTo>
                      <a:pt x="264" y="322"/>
                    </a:lnTo>
                    <a:lnTo>
                      <a:pt x="264" y="323"/>
                    </a:lnTo>
                    <a:lnTo>
                      <a:pt x="265" y="323"/>
                    </a:lnTo>
                    <a:lnTo>
                      <a:pt x="264" y="323"/>
                    </a:lnTo>
                    <a:lnTo>
                      <a:pt x="264" y="324"/>
                    </a:lnTo>
                    <a:lnTo>
                      <a:pt x="264" y="326"/>
                    </a:lnTo>
                    <a:lnTo>
                      <a:pt x="263" y="326"/>
                    </a:lnTo>
                    <a:lnTo>
                      <a:pt x="262" y="326"/>
                    </a:lnTo>
                    <a:lnTo>
                      <a:pt x="262" y="327"/>
                    </a:lnTo>
                    <a:lnTo>
                      <a:pt x="260" y="327"/>
                    </a:lnTo>
                    <a:lnTo>
                      <a:pt x="260" y="328"/>
                    </a:lnTo>
                    <a:lnTo>
                      <a:pt x="260" y="330"/>
                    </a:lnTo>
                    <a:lnTo>
                      <a:pt x="259" y="330"/>
                    </a:lnTo>
                    <a:lnTo>
                      <a:pt x="259" y="331"/>
                    </a:lnTo>
                    <a:lnTo>
                      <a:pt x="259" y="330"/>
                    </a:lnTo>
                    <a:lnTo>
                      <a:pt x="258" y="331"/>
                    </a:lnTo>
                    <a:lnTo>
                      <a:pt x="258" y="332"/>
                    </a:lnTo>
                    <a:lnTo>
                      <a:pt x="255" y="335"/>
                    </a:lnTo>
                    <a:lnTo>
                      <a:pt x="252" y="339"/>
                    </a:lnTo>
                    <a:lnTo>
                      <a:pt x="251" y="341"/>
                    </a:lnTo>
                    <a:lnTo>
                      <a:pt x="251" y="343"/>
                    </a:lnTo>
                    <a:lnTo>
                      <a:pt x="250" y="343"/>
                    </a:lnTo>
                    <a:lnTo>
                      <a:pt x="250" y="344"/>
                    </a:lnTo>
                    <a:lnTo>
                      <a:pt x="248" y="344"/>
                    </a:lnTo>
                    <a:lnTo>
                      <a:pt x="248" y="345"/>
                    </a:lnTo>
                    <a:lnTo>
                      <a:pt x="247" y="345"/>
                    </a:lnTo>
                    <a:lnTo>
                      <a:pt x="247" y="347"/>
                    </a:lnTo>
                    <a:lnTo>
                      <a:pt x="246" y="347"/>
                    </a:lnTo>
                    <a:lnTo>
                      <a:pt x="246" y="348"/>
                    </a:lnTo>
                    <a:lnTo>
                      <a:pt x="245" y="348"/>
                    </a:lnTo>
                    <a:lnTo>
                      <a:pt x="245" y="349"/>
                    </a:lnTo>
                    <a:lnTo>
                      <a:pt x="245" y="351"/>
                    </a:lnTo>
                    <a:lnTo>
                      <a:pt x="243" y="351"/>
                    </a:lnTo>
                    <a:lnTo>
                      <a:pt x="242" y="351"/>
                    </a:lnTo>
                    <a:lnTo>
                      <a:pt x="242" y="352"/>
                    </a:lnTo>
                    <a:lnTo>
                      <a:pt x="242" y="353"/>
                    </a:lnTo>
                    <a:lnTo>
                      <a:pt x="245" y="352"/>
                    </a:lnTo>
                    <a:lnTo>
                      <a:pt x="246" y="353"/>
                    </a:lnTo>
                    <a:lnTo>
                      <a:pt x="247" y="353"/>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sp>
          <p:nvSpPr>
            <p:cNvPr id="6" name="TextBox 5">
              <a:extLst>
                <a:ext uri="{FF2B5EF4-FFF2-40B4-BE49-F238E27FC236}">
                  <a16:creationId xmlns:a16="http://schemas.microsoft.com/office/drawing/2014/main" id="{66E6C32F-FA0C-EE76-AEBB-3EE3DEC768A8}"/>
                </a:ext>
              </a:extLst>
            </p:cNvPr>
            <p:cNvSpPr txBox="1"/>
            <p:nvPr/>
          </p:nvSpPr>
          <p:spPr>
            <a:xfrm>
              <a:off x="2977561" y="6054673"/>
              <a:ext cx="1759649" cy="487826"/>
            </a:xfrm>
            <a:prstGeom prst="rect">
              <a:avLst/>
            </a:prstGeom>
          </p:spPr>
          <p:txBody>
            <a:bodyPr vert="horz" wrap="square" lIns="91440" tIns="45720" rIns="91440" bIns="45720" rtlCol="0" anchor="ctr">
              <a:noAutofit/>
            </a:bodyPr>
            <a:lstStyle/>
            <a:p>
              <a:pPr algn="ctr"/>
              <a:r>
                <a:rPr lang="en-US" dirty="0">
                  <a:solidFill>
                    <a:schemeClr val="bg1"/>
                  </a:solidFill>
                  <a:latin typeface="Source Sans Pro" panose="020B0503030403020204" pitchFamily="34" charset="0"/>
                  <a:ea typeface="Source Sans Pro" panose="020B0503030403020204" pitchFamily="34" charset="0"/>
                </a:rPr>
                <a:t>Western</a:t>
              </a:r>
            </a:p>
            <a:p>
              <a:pPr algn="ctr"/>
              <a:r>
                <a:rPr lang="en-US" dirty="0">
                  <a:solidFill>
                    <a:schemeClr val="bg1"/>
                  </a:solidFill>
                  <a:latin typeface="Source Sans Pro" panose="020B0503030403020204" pitchFamily="34" charset="0"/>
                  <a:ea typeface="Source Sans Pro" panose="020B0503030403020204" pitchFamily="34" charset="0"/>
                </a:rPr>
                <a:t>64%</a:t>
              </a:r>
            </a:p>
          </p:txBody>
        </p:sp>
        <p:sp>
          <p:nvSpPr>
            <p:cNvPr id="7" name="TextBox 6">
              <a:extLst>
                <a:ext uri="{FF2B5EF4-FFF2-40B4-BE49-F238E27FC236}">
                  <a16:creationId xmlns:a16="http://schemas.microsoft.com/office/drawing/2014/main" id="{85F2D63B-651B-BD9B-851D-64484854D549}"/>
                </a:ext>
              </a:extLst>
            </p:cNvPr>
            <p:cNvSpPr txBox="1"/>
            <p:nvPr/>
          </p:nvSpPr>
          <p:spPr>
            <a:xfrm>
              <a:off x="6018462" y="1058215"/>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Upper East</a:t>
              </a:r>
            </a:p>
            <a:p>
              <a:pPr algn="ctr"/>
              <a:r>
                <a:rPr lang="en-US" dirty="0">
                  <a:latin typeface="Source Sans Pro" panose="020B0503030403020204" pitchFamily="34" charset="0"/>
                  <a:ea typeface="Source Sans Pro" panose="020B0503030403020204" pitchFamily="34" charset="0"/>
                </a:rPr>
                <a:t>80%</a:t>
              </a:r>
            </a:p>
          </p:txBody>
        </p:sp>
        <p:sp>
          <p:nvSpPr>
            <p:cNvPr id="8" name="TextBox 7">
              <a:extLst>
                <a:ext uri="{FF2B5EF4-FFF2-40B4-BE49-F238E27FC236}">
                  <a16:creationId xmlns:a16="http://schemas.microsoft.com/office/drawing/2014/main" id="{257A195E-D8C2-ADDE-F767-1E52BBA6274E}"/>
                </a:ext>
              </a:extLst>
            </p:cNvPr>
            <p:cNvSpPr txBox="1"/>
            <p:nvPr/>
          </p:nvSpPr>
          <p:spPr>
            <a:xfrm>
              <a:off x="1567776" y="4379961"/>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Ahafo</a:t>
              </a:r>
            </a:p>
            <a:p>
              <a:pPr algn="ctr"/>
              <a:r>
                <a:rPr lang="en-US" dirty="0">
                  <a:latin typeface="Source Sans Pro" panose="020B0503030403020204" pitchFamily="34" charset="0"/>
                  <a:ea typeface="Source Sans Pro" panose="020B0503030403020204" pitchFamily="34" charset="0"/>
                </a:rPr>
                <a:t>80%</a:t>
              </a:r>
            </a:p>
          </p:txBody>
        </p:sp>
        <p:sp>
          <p:nvSpPr>
            <p:cNvPr id="9" name="TextBox 8">
              <a:extLst>
                <a:ext uri="{FF2B5EF4-FFF2-40B4-BE49-F238E27FC236}">
                  <a16:creationId xmlns:a16="http://schemas.microsoft.com/office/drawing/2014/main" id="{FB6A1EA4-67D6-A079-55CC-A1A929DCAF0B}"/>
                </a:ext>
              </a:extLst>
            </p:cNvPr>
            <p:cNvSpPr txBox="1"/>
            <p:nvPr/>
          </p:nvSpPr>
          <p:spPr>
            <a:xfrm>
              <a:off x="5500883" y="6184535"/>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Greater Accra</a:t>
              </a:r>
            </a:p>
            <a:p>
              <a:pPr algn="ctr"/>
              <a:r>
                <a:rPr lang="en-US" dirty="0">
                  <a:latin typeface="Source Sans Pro" panose="020B0503030403020204" pitchFamily="34" charset="0"/>
                  <a:ea typeface="Source Sans Pro" panose="020B0503030403020204" pitchFamily="34" charset="0"/>
                </a:rPr>
                <a:t>49%</a:t>
              </a:r>
            </a:p>
          </p:txBody>
        </p:sp>
        <p:sp>
          <p:nvSpPr>
            <p:cNvPr id="10" name="TextBox 9">
              <a:extLst>
                <a:ext uri="{FF2B5EF4-FFF2-40B4-BE49-F238E27FC236}">
                  <a16:creationId xmlns:a16="http://schemas.microsoft.com/office/drawing/2014/main" id="{78246D46-E40B-1880-EFDD-6BC6467EE202}"/>
                </a:ext>
              </a:extLst>
            </p:cNvPr>
            <p:cNvSpPr txBox="1"/>
            <p:nvPr/>
          </p:nvSpPr>
          <p:spPr>
            <a:xfrm>
              <a:off x="1226420" y="5452418"/>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Western North</a:t>
              </a:r>
            </a:p>
            <a:p>
              <a:pPr algn="ctr"/>
              <a:r>
                <a:rPr lang="en-US" dirty="0">
                  <a:latin typeface="Source Sans Pro" panose="020B0503030403020204" pitchFamily="34" charset="0"/>
                  <a:ea typeface="Source Sans Pro" panose="020B0503030403020204" pitchFamily="34" charset="0"/>
                </a:rPr>
                <a:t>77%</a:t>
              </a:r>
            </a:p>
            <a:p>
              <a:pPr algn="ctr"/>
              <a:endParaRPr lang="en-US" dirty="0">
                <a:latin typeface="Source Sans Pro" panose="020B0503030403020204" pitchFamily="34" charset="0"/>
                <a:ea typeface="Source Sans Pro" panose="020B0503030403020204" pitchFamily="34" charset="0"/>
              </a:endParaRPr>
            </a:p>
          </p:txBody>
        </p:sp>
        <p:cxnSp>
          <p:nvCxnSpPr>
            <p:cNvPr id="11" name="Straight Connector 10">
              <a:extLst>
                <a:ext uri="{FF2B5EF4-FFF2-40B4-BE49-F238E27FC236}">
                  <a16:creationId xmlns:a16="http://schemas.microsoft.com/office/drawing/2014/main" id="{1EDD7836-960F-C572-BBEE-1DE2B6ED54AE}"/>
                </a:ext>
              </a:extLst>
            </p:cNvPr>
            <p:cNvCxnSpPr>
              <a:cxnSpLocks/>
            </p:cNvCxnSpPr>
            <p:nvPr/>
          </p:nvCxnSpPr>
          <p:spPr>
            <a:xfrm>
              <a:off x="5596603" y="1233012"/>
              <a:ext cx="672625" cy="34130"/>
            </a:xfrm>
            <a:prstGeom prst="line">
              <a:avLst/>
            </a:prstGeom>
          </p:spPr>
          <p:style>
            <a:lnRef idx="1">
              <a:schemeClr val="dk1"/>
            </a:lnRef>
            <a:fillRef idx="0">
              <a:schemeClr val="dk1"/>
            </a:fillRef>
            <a:effectRef idx="0">
              <a:schemeClr val="dk1"/>
            </a:effectRef>
            <a:fontRef idx="minor">
              <a:schemeClr val="tx1"/>
            </a:fontRef>
          </p:style>
        </p:cxnSp>
        <p:grpSp>
          <p:nvGrpSpPr>
            <p:cNvPr id="12" name="Group 11">
              <a:extLst>
                <a:ext uri="{FF2B5EF4-FFF2-40B4-BE49-F238E27FC236}">
                  <a16:creationId xmlns:a16="http://schemas.microsoft.com/office/drawing/2014/main" id="{29722731-0F1C-668B-3640-2A9A1BC7C528}"/>
                </a:ext>
              </a:extLst>
            </p:cNvPr>
            <p:cNvGrpSpPr/>
            <p:nvPr/>
          </p:nvGrpSpPr>
          <p:grpSpPr>
            <a:xfrm>
              <a:off x="2580360" y="1454359"/>
              <a:ext cx="5278727" cy="4913708"/>
              <a:chOff x="2580360" y="1454359"/>
              <a:chExt cx="5278727" cy="4913708"/>
            </a:xfrm>
          </p:grpSpPr>
          <p:sp>
            <p:nvSpPr>
              <p:cNvPr id="13" name="TextBox 12">
                <a:extLst>
                  <a:ext uri="{FF2B5EF4-FFF2-40B4-BE49-F238E27FC236}">
                    <a16:creationId xmlns:a16="http://schemas.microsoft.com/office/drawing/2014/main" id="{BBD703E5-58A5-FFBD-043E-C0FD89C99517}"/>
                  </a:ext>
                </a:extLst>
              </p:cNvPr>
              <p:cNvSpPr txBox="1"/>
              <p:nvPr/>
            </p:nvSpPr>
            <p:spPr>
              <a:xfrm>
                <a:off x="6034198" y="1774270"/>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North East</a:t>
                </a:r>
              </a:p>
              <a:p>
                <a:pPr algn="ctr"/>
                <a:r>
                  <a:rPr lang="en-US" dirty="0">
                    <a:latin typeface="Source Sans Pro" panose="020B0503030403020204" pitchFamily="34" charset="0"/>
                    <a:ea typeface="Source Sans Pro" panose="020B0503030403020204" pitchFamily="34" charset="0"/>
                  </a:rPr>
                  <a:t>63%</a:t>
                </a:r>
              </a:p>
            </p:txBody>
          </p:sp>
          <p:sp>
            <p:nvSpPr>
              <p:cNvPr id="14" name="TextBox 13">
                <a:extLst>
                  <a:ext uri="{FF2B5EF4-FFF2-40B4-BE49-F238E27FC236}">
                    <a16:creationId xmlns:a16="http://schemas.microsoft.com/office/drawing/2014/main" id="{F8A07E96-08E0-FCD9-FDB2-DB94ABE6B34B}"/>
                  </a:ext>
                </a:extLst>
              </p:cNvPr>
              <p:cNvSpPr txBox="1"/>
              <p:nvPr/>
            </p:nvSpPr>
            <p:spPr>
              <a:xfrm>
                <a:off x="2638826" y="3867206"/>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Bono</a:t>
                </a:r>
              </a:p>
              <a:p>
                <a:pPr algn="ctr"/>
                <a:r>
                  <a:rPr lang="en-US" dirty="0">
                    <a:latin typeface="Source Sans Pro" panose="020B0503030403020204" pitchFamily="34" charset="0"/>
                    <a:ea typeface="Source Sans Pro" panose="020B0503030403020204" pitchFamily="34" charset="0"/>
                  </a:rPr>
                  <a:t>73%</a:t>
                </a:r>
              </a:p>
            </p:txBody>
          </p:sp>
          <p:sp>
            <p:nvSpPr>
              <p:cNvPr id="15" name="TextBox 14">
                <a:extLst>
                  <a:ext uri="{FF2B5EF4-FFF2-40B4-BE49-F238E27FC236}">
                    <a16:creationId xmlns:a16="http://schemas.microsoft.com/office/drawing/2014/main" id="{B3A3D235-4096-C45B-F5BC-46A3EDE763AE}"/>
                  </a:ext>
                </a:extLst>
              </p:cNvPr>
              <p:cNvSpPr txBox="1"/>
              <p:nvPr/>
            </p:nvSpPr>
            <p:spPr>
              <a:xfrm>
                <a:off x="2889591" y="1454359"/>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Upper West</a:t>
                </a:r>
              </a:p>
              <a:p>
                <a:pPr algn="ctr"/>
                <a:r>
                  <a:rPr lang="en-US" dirty="0">
                    <a:latin typeface="Source Sans Pro" panose="020B0503030403020204" pitchFamily="34" charset="0"/>
                    <a:ea typeface="Source Sans Pro" panose="020B0503030403020204" pitchFamily="34" charset="0"/>
                  </a:rPr>
                  <a:t>70%</a:t>
                </a:r>
              </a:p>
            </p:txBody>
          </p:sp>
          <p:cxnSp>
            <p:nvCxnSpPr>
              <p:cNvPr id="16" name="Straight Connector 15">
                <a:extLst>
                  <a:ext uri="{FF2B5EF4-FFF2-40B4-BE49-F238E27FC236}">
                    <a16:creationId xmlns:a16="http://schemas.microsoft.com/office/drawing/2014/main" id="{37A7E391-6B7A-F3BD-04F5-C6E4F3A4D0A7}"/>
                  </a:ext>
                </a:extLst>
              </p:cNvPr>
              <p:cNvCxnSpPr>
                <a:cxnSpLocks/>
                <a:stCxn id="29" idx="20"/>
              </p:cNvCxnSpPr>
              <p:nvPr/>
            </p:nvCxnSpPr>
            <p:spPr>
              <a:xfrm flipH="1" flipV="1">
                <a:off x="2753258" y="4623874"/>
                <a:ext cx="567605" cy="293694"/>
              </a:xfrm>
              <a:prstGeom prst="line">
                <a:avLst/>
              </a:prstGeom>
            </p:spPr>
            <p:style>
              <a:lnRef idx="1">
                <a:schemeClr val="dk1"/>
              </a:lnRef>
              <a:fillRef idx="0">
                <a:schemeClr val="dk1"/>
              </a:fillRef>
              <a:effectRef idx="0">
                <a:schemeClr val="dk1"/>
              </a:effectRef>
              <a:fontRef idx="minor">
                <a:schemeClr val="tx1"/>
              </a:fontRef>
            </p:style>
          </p:cxnSp>
          <p:sp>
            <p:nvSpPr>
              <p:cNvPr id="17" name="TextBox 16">
                <a:extLst>
                  <a:ext uri="{FF2B5EF4-FFF2-40B4-BE49-F238E27FC236}">
                    <a16:creationId xmlns:a16="http://schemas.microsoft.com/office/drawing/2014/main" id="{7823FD12-14BE-CE60-30CB-A8661A12D808}"/>
                  </a:ext>
                </a:extLst>
              </p:cNvPr>
              <p:cNvSpPr txBox="1"/>
              <p:nvPr/>
            </p:nvSpPr>
            <p:spPr>
              <a:xfrm>
                <a:off x="3524240" y="4773320"/>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Ashanti</a:t>
                </a:r>
              </a:p>
              <a:p>
                <a:pPr algn="ctr"/>
                <a:r>
                  <a:rPr lang="en-US" dirty="0">
                    <a:latin typeface="Source Sans Pro" panose="020B0503030403020204" pitchFamily="34" charset="0"/>
                    <a:ea typeface="Source Sans Pro" panose="020B0503030403020204" pitchFamily="34" charset="0"/>
                  </a:rPr>
                  <a:t>66%</a:t>
                </a:r>
              </a:p>
            </p:txBody>
          </p:sp>
          <p:sp>
            <p:nvSpPr>
              <p:cNvPr id="18" name="TextBox 17">
                <a:extLst>
                  <a:ext uri="{FF2B5EF4-FFF2-40B4-BE49-F238E27FC236}">
                    <a16:creationId xmlns:a16="http://schemas.microsoft.com/office/drawing/2014/main" id="{8A6A1265-4B7B-2BF2-8DAD-DE3D6FF1AC96}"/>
                  </a:ext>
                </a:extLst>
              </p:cNvPr>
              <p:cNvSpPr txBox="1"/>
              <p:nvPr/>
            </p:nvSpPr>
            <p:spPr>
              <a:xfrm>
                <a:off x="4582911" y="2144549"/>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Northern</a:t>
                </a:r>
              </a:p>
              <a:p>
                <a:pPr algn="ctr"/>
                <a:r>
                  <a:rPr lang="en-US" dirty="0">
                    <a:latin typeface="Source Sans Pro" panose="020B0503030403020204" pitchFamily="34" charset="0"/>
                    <a:ea typeface="Source Sans Pro" panose="020B0503030403020204" pitchFamily="34" charset="0"/>
                  </a:rPr>
                  <a:t>68%</a:t>
                </a:r>
              </a:p>
            </p:txBody>
          </p:sp>
          <p:sp>
            <p:nvSpPr>
              <p:cNvPr id="19" name="TextBox 18">
                <a:extLst>
                  <a:ext uri="{FF2B5EF4-FFF2-40B4-BE49-F238E27FC236}">
                    <a16:creationId xmlns:a16="http://schemas.microsoft.com/office/drawing/2014/main" id="{D5FD62EA-9518-4730-0D79-871FAE97FE91}"/>
                  </a:ext>
                </a:extLst>
              </p:cNvPr>
              <p:cNvSpPr txBox="1"/>
              <p:nvPr/>
            </p:nvSpPr>
            <p:spPr>
              <a:xfrm>
                <a:off x="3209337" y="2625178"/>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Savannah</a:t>
                </a:r>
              </a:p>
              <a:p>
                <a:pPr algn="ctr"/>
                <a:r>
                  <a:rPr lang="en-US" dirty="0">
                    <a:latin typeface="Source Sans Pro" panose="020B0503030403020204" pitchFamily="34" charset="0"/>
                    <a:ea typeface="Source Sans Pro" panose="020B0503030403020204" pitchFamily="34" charset="0"/>
                  </a:rPr>
                  <a:t>79%</a:t>
                </a:r>
              </a:p>
            </p:txBody>
          </p:sp>
          <p:sp>
            <p:nvSpPr>
              <p:cNvPr id="20" name="TextBox 19">
                <a:extLst>
                  <a:ext uri="{FF2B5EF4-FFF2-40B4-BE49-F238E27FC236}">
                    <a16:creationId xmlns:a16="http://schemas.microsoft.com/office/drawing/2014/main" id="{8A9535E3-7F2B-D66F-496E-9C60BF8D91BE}"/>
                  </a:ext>
                </a:extLst>
              </p:cNvPr>
              <p:cNvSpPr txBox="1"/>
              <p:nvPr/>
            </p:nvSpPr>
            <p:spPr>
              <a:xfrm>
                <a:off x="3936215" y="3791576"/>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Bono East</a:t>
                </a:r>
              </a:p>
              <a:p>
                <a:pPr algn="ctr"/>
                <a:r>
                  <a:rPr lang="en-US" dirty="0">
                    <a:latin typeface="Source Sans Pro" panose="020B0503030403020204" pitchFamily="34" charset="0"/>
                    <a:ea typeface="Source Sans Pro" panose="020B0503030403020204" pitchFamily="34" charset="0"/>
                  </a:rPr>
                  <a:t>75%</a:t>
                </a:r>
              </a:p>
            </p:txBody>
          </p:sp>
          <p:sp>
            <p:nvSpPr>
              <p:cNvPr id="21" name="TextBox 20">
                <a:extLst>
                  <a:ext uri="{FF2B5EF4-FFF2-40B4-BE49-F238E27FC236}">
                    <a16:creationId xmlns:a16="http://schemas.microsoft.com/office/drawing/2014/main" id="{1B0E8A51-2B48-7591-60B4-63DF17B968C0}"/>
                  </a:ext>
                </a:extLst>
              </p:cNvPr>
              <p:cNvSpPr txBox="1"/>
              <p:nvPr/>
            </p:nvSpPr>
            <p:spPr>
              <a:xfrm>
                <a:off x="5146475" y="3675260"/>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Oti</a:t>
                </a:r>
              </a:p>
              <a:p>
                <a:pPr algn="ctr"/>
                <a:r>
                  <a:rPr lang="en-US" dirty="0">
                    <a:latin typeface="Source Sans Pro" panose="020B0503030403020204" pitchFamily="34" charset="0"/>
                    <a:ea typeface="Source Sans Pro" panose="020B0503030403020204" pitchFamily="34" charset="0"/>
                  </a:rPr>
                  <a:t>85%</a:t>
                </a:r>
              </a:p>
            </p:txBody>
          </p:sp>
          <p:sp>
            <p:nvSpPr>
              <p:cNvPr id="22" name="TextBox 21">
                <a:extLst>
                  <a:ext uri="{FF2B5EF4-FFF2-40B4-BE49-F238E27FC236}">
                    <a16:creationId xmlns:a16="http://schemas.microsoft.com/office/drawing/2014/main" id="{5A6D87B6-2FEA-CCEF-75CB-93DFD6DB0CC7}"/>
                  </a:ext>
                </a:extLst>
              </p:cNvPr>
              <p:cNvSpPr txBox="1"/>
              <p:nvPr/>
            </p:nvSpPr>
            <p:spPr>
              <a:xfrm>
                <a:off x="4546747" y="4966103"/>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Eastern</a:t>
                </a:r>
              </a:p>
              <a:p>
                <a:pPr algn="ctr"/>
                <a:r>
                  <a:rPr lang="en-US" dirty="0">
                    <a:latin typeface="Source Sans Pro" panose="020B0503030403020204" pitchFamily="34" charset="0"/>
                    <a:ea typeface="Source Sans Pro" panose="020B0503030403020204" pitchFamily="34" charset="0"/>
                  </a:rPr>
                  <a:t>70%</a:t>
                </a:r>
              </a:p>
            </p:txBody>
          </p:sp>
          <p:sp>
            <p:nvSpPr>
              <p:cNvPr id="23" name="TextBox 22">
                <a:extLst>
                  <a:ext uri="{FF2B5EF4-FFF2-40B4-BE49-F238E27FC236}">
                    <a16:creationId xmlns:a16="http://schemas.microsoft.com/office/drawing/2014/main" id="{222EA297-1DA3-3477-5101-F0429F517580}"/>
                  </a:ext>
                </a:extLst>
              </p:cNvPr>
              <p:cNvSpPr txBox="1"/>
              <p:nvPr/>
            </p:nvSpPr>
            <p:spPr>
              <a:xfrm>
                <a:off x="6099438" y="4765387"/>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Volta</a:t>
                </a:r>
              </a:p>
              <a:p>
                <a:pPr algn="ctr"/>
                <a:r>
                  <a:rPr lang="en-US" dirty="0">
                    <a:latin typeface="Source Sans Pro" panose="020B0503030403020204" pitchFamily="34" charset="0"/>
                    <a:ea typeface="Source Sans Pro" panose="020B0503030403020204" pitchFamily="34" charset="0"/>
                  </a:rPr>
                  <a:t>82%</a:t>
                </a:r>
              </a:p>
            </p:txBody>
          </p:sp>
          <p:cxnSp>
            <p:nvCxnSpPr>
              <p:cNvPr id="24" name="Straight Connector 23">
                <a:extLst>
                  <a:ext uri="{FF2B5EF4-FFF2-40B4-BE49-F238E27FC236}">
                    <a16:creationId xmlns:a16="http://schemas.microsoft.com/office/drawing/2014/main" id="{808B9AD2-4F77-56A0-F0F8-C8C3B8EFDA8D}"/>
                  </a:ext>
                </a:extLst>
              </p:cNvPr>
              <p:cNvCxnSpPr>
                <a:cxnSpLocks/>
                <a:endCxn id="41" idx="54"/>
              </p:cNvCxnSpPr>
              <p:nvPr/>
            </p:nvCxnSpPr>
            <p:spPr>
              <a:xfrm flipH="1" flipV="1">
                <a:off x="5885244" y="5882512"/>
                <a:ext cx="30881" cy="263826"/>
              </a:xfrm>
              <a:prstGeom prst="line">
                <a:avLst/>
              </a:prstGeom>
            </p:spPr>
            <p:style>
              <a:lnRef idx="1">
                <a:schemeClr val="dk1"/>
              </a:lnRef>
              <a:fillRef idx="0">
                <a:schemeClr val="dk1"/>
              </a:fillRef>
              <a:effectRef idx="0">
                <a:schemeClr val="dk1"/>
              </a:effectRef>
              <a:fontRef idx="minor">
                <a:schemeClr val="tx1"/>
              </a:fontRef>
            </p:style>
          </p:cxnSp>
          <p:sp>
            <p:nvSpPr>
              <p:cNvPr id="25" name="TextBox 24">
                <a:extLst>
                  <a:ext uri="{FF2B5EF4-FFF2-40B4-BE49-F238E27FC236}">
                    <a16:creationId xmlns:a16="http://schemas.microsoft.com/office/drawing/2014/main" id="{923F6002-F482-6EED-482C-70DA109E5B61}"/>
                  </a:ext>
                </a:extLst>
              </p:cNvPr>
              <p:cNvSpPr txBox="1"/>
              <p:nvPr/>
            </p:nvSpPr>
            <p:spPr>
              <a:xfrm>
                <a:off x="3876136" y="5880241"/>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Central</a:t>
                </a:r>
              </a:p>
              <a:p>
                <a:pPr algn="ctr"/>
                <a:r>
                  <a:rPr lang="en-US" dirty="0">
                    <a:latin typeface="Source Sans Pro" panose="020B0503030403020204" pitchFamily="34" charset="0"/>
                    <a:ea typeface="Source Sans Pro" panose="020B0503030403020204" pitchFamily="34" charset="0"/>
                  </a:rPr>
                  <a:t>67%</a:t>
                </a:r>
              </a:p>
            </p:txBody>
          </p:sp>
          <p:cxnSp>
            <p:nvCxnSpPr>
              <p:cNvPr id="26" name="Straight Connector 25">
                <a:extLst>
                  <a:ext uri="{FF2B5EF4-FFF2-40B4-BE49-F238E27FC236}">
                    <a16:creationId xmlns:a16="http://schemas.microsoft.com/office/drawing/2014/main" id="{255C3350-941F-730C-AE2E-E769F117040B}"/>
                  </a:ext>
                </a:extLst>
              </p:cNvPr>
              <p:cNvCxnSpPr>
                <a:cxnSpLocks/>
              </p:cNvCxnSpPr>
              <p:nvPr/>
            </p:nvCxnSpPr>
            <p:spPr>
              <a:xfrm>
                <a:off x="5832844" y="1697770"/>
                <a:ext cx="436384" cy="211045"/>
              </a:xfrm>
              <a:prstGeom prst="line">
                <a:avLst/>
              </a:prstGeom>
            </p:spPr>
            <p:style>
              <a:lnRef idx="1">
                <a:schemeClr val="dk1"/>
              </a:lnRef>
              <a:fillRef idx="0">
                <a:schemeClr val="dk1"/>
              </a:fillRef>
              <a:effectRef idx="0">
                <a:schemeClr val="dk1"/>
              </a:effectRef>
              <a:fontRef idx="minor">
                <a:schemeClr val="tx1"/>
              </a:fontRef>
            </p:style>
          </p:cxnSp>
          <p:cxnSp>
            <p:nvCxnSpPr>
              <p:cNvPr id="27" name="Straight Connector 26">
                <a:extLst>
                  <a:ext uri="{FF2B5EF4-FFF2-40B4-BE49-F238E27FC236}">
                    <a16:creationId xmlns:a16="http://schemas.microsoft.com/office/drawing/2014/main" id="{925E3DF8-31C2-F197-48E6-88A54E72E00D}"/>
                  </a:ext>
                </a:extLst>
              </p:cNvPr>
              <p:cNvCxnSpPr>
                <a:cxnSpLocks/>
                <a:endCxn id="1029" idx="19"/>
              </p:cNvCxnSpPr>
              <p:nvPr/>
            </p:nvCxnSpPr>
            <p:spPr>
              <a:xfrm flipV="1">
                <a:off x="2580360" y="5524650"/>
                <a:ext cx="381907" cy="149095"/>
              </a:xfrm>
              <a:prstGeom prst="line">
                <a:avLst/>
              </a:prstGeom>
            </p:spPr>
            <p:style>
              <a:lnRef idx="1">
                <a:schemeClr val="dk1"/>
              </a:lnRef>
              <a:fillRef idx="0">
                <a:schemeClr val="dk1"/>
              </a:fillRef>
              <a:effectRef idx="0">
                <a:schemeClr val="dk1"/>
              </a:effectRef>
              <a:fontRef idx="minor">
                <a:schemeClr val="tx1"/>
              </a:fontRef>
            </p:style>
          </p:cxnSp>
        </p:grpSp>
      </p:grpSp>
      <p:cxnSp>
        <p:nvCxnSpPr>
          <p:cNvPr id="1030" name="Straight Connector 1029">
            <a:extLst>
              <a:ext uri="{FF2B5EF4-FFF2-40B4-BE49-F238E27FC236}">
                <a16:creationId xmlns:a16="http://schemas.microsoft.com/office/drawing/2014/main" id="{B858AF46-768E-A55A-355B-C9A3F843808A}"/>
              </a:ext>
            </a:extLst>
          </p:cNvPr>
          <p:cNvCxnSpPr>
            <a:cxnSpLocks/>
          </p:cNvCxnSpPr>
          <p:nvPr/>
        </p:nvCxnSpPr>
        <p:spPr>
          <a:xfrm flipV="1">
            <a:off x="6035549" y="5085914"/>
            <a:ext cx="175257" cy="267712"/>
          </a:xfrm>
          <a:prstGeom prst="line">
            <a:avLst/>
          </a:prstGeom>
        </p:spPr>
        <p:style>
          <a:lnRef idx="1">
            <a:schemeClr val="dk1"/>
          </a:lnRef>
          <a:fillRef idx="0">
            <a:schemeClr val="dk1"/>
          </a:fillRef>
          <a:effectRef idx="0">
            <a:schemeClr val="dk1"/>
          </a:effectRef>
          <a:fontRef idx="minor">
            <a:schemeClr val="tx1"/>
          </a:fontRef>
        </p:style>
      </p:cxnSp>
      <p:sp>
        <p:nvSpPr>
          <p:cNvPr id="1031" name="TextBox 1030">
            <a:extLst>
              <a:ext uri="{FF2B5EF4-FFF2-40B4-BE49-F238E27FC236}">
                <a16:creationId xmlns:a16="http://schemas.microsoft.com/office/drawing/2014/main" id="{9FAF2126-8659-84F5-E6BA-5325231A19C6}"/>
              </a:ext>
            </a:extLst>
          </p:cNvPr>
          <p:cNvSpPr txBox="1"/>
          <p:nvPr/>
        </p:nvSpPr>
        <p:spPr>
          <a:xfrm>
            <a:off x="656132" y="2322078"/>
            <a:ext cx="1750452" cy="1251872"/>
          </a:xfrm>
          <a:prstGeom prst="rect">
            <a:avLst/>
          </a:prstGeom>
        </p:spPr>
        <p:txBody>
          <a:bodyPr vert="horz" wrap="square" lIns="91440" tIns="45720" rIns="91440" bIns="45720" rtlCol="0" anchor="ctr">
            <a:normAutofit/>
          </a:bodyPr>
          <a:lstStyle/>
          <a:p>
            <a:pPr algn="ctr"/>
            <a:r>
              <a:rPr lang="en-US" sz="2400" b="1" dirty="0">
                <a:latin typeface="Source Sans Pro" panose="020B0503030403020204" pitchFamily="34" charset="0"/>
                <a:ea typeface="Source Sans Pro" panose="020B0503030403020204" pitchFamily="34" charset="0"/>
              </a:rPr>
              <a:t>Ghana</a:t>
            </a:r>
          </a:p>
          <a:p>
            <a:pPr algn="ctr"/>
            <a:r>
              <a:rPr lang="en-US" sz="2400" b="1" dirty="0">
                <a:latin typeface="Source Sans Pro" panose="020B0503030403020204" pitchFamily="34" charset="0"/>
                <a:ea typeface="Source Sans Pro" panose="020B0503030403020204" pitchFamily="34" charset="0"/>
              </a:rPr>
              <a:t>67%</a:t>
            </a:r>
          </a:p>
        </p:txBody>
      </p:sp>
    </p:spTree>
    <p:extLst>
      <p:ext uri="{BB962C8B-B14F-4D97-AF65-F5344CB8AC3E}">
        <p14:creationId xmlns:p14="http://schemas.microsoft.com/office/powerpoint/2010/main" val="27818947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3000835638"/>
              </p:ext>
            </p:extLst>
          </p:nvPr>
        </p:nvGraphicFramePr>
        <p:xfrm>
          <a:off x="400085" y="1295400"/>
          <a:ext cx="8166971" cy="5365515"/>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6A7203FF-0C11-AE49-30BF-07E5B296DD00}"/>
              </a:ext>
            </a:extLst>
          </p:cNvPr>
          <p:cNvSpPr txBox="1">
            <a:spLocks/>
          </p:cNvSpPr>
          <p:nvPr/>
        </p:nvSpPr>
        <p:spPr>
          <a:xfrm>
            <a:off x="530518" y="244772"/>
            <a:ext cx="8082959" cy="82756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r>
              <a:rPr lang="en-US" sz="3200" dirty="0"/>
              <a:t>Full Household Coverage of ITNs</a:t>
            </a:r>
          </a:p>
        </p:txBody>
      </p:sp>
      <p:sp>
        <p:nvSpPr>
          <p:cNvPr id="3" name="Content Placeholder 2">
            <a:extLst>
              <a:ext uri="{FF2B5EF4-FFF2-40B4-BE49-F238E27FC236}">
                <a16:creationId xmlns:a16="http://schemas.microsoft.com/office/drawing/2014/main" id="{5C7F6FEE-E7F0-F5D9-E9B3-3F78253EF8F9}"/>
              </a:ext>
            </a:extLst>
          </p:cNvPr>
          <p:cNvSpPr txBox="1">
            <a:spLocks/>
          </p:cNvSpPr>
          <p:nvPr/>
        </p:nvSpPr>
        <p:spPr>
          <a:xfrm>
            <a:off x="530518" y="1066800"/>
            <a:ext cx="7886700" cy="45720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Percent distribution of households</a:t>
            </a:r>
          </a:p>
        </p:txBody>
      </p:sp>
    </p:spTree>
    <p:extLst>
      <p:ext uri="{BB962C8B-B14F-4D97-AF65-F5344CB8AC3E}">
        <p14:creationId xmlns:p14="http://schemas.microsoft.com/office/powerpoint/2010/main" val="33320053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526472" y="263527"/>
            <a:ext cx="8193662" cy="723900"/>
          </a:xfrm>
        </p:spPr>
        <p:txBody>
          <a:bodyPr>
            <a:noAutofit/>
          </a:bodyPr>
          <a:lstStyle/>
          <a:p>
            <a:r>
              <a:rPr lang="en-US" sz="3200" dirty="0"/>
              <a:t>ITN Access and Use by Residence</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068775001"/>
              </p:ext>
            </p:extLst>
          </p:nvPr>
        </p:nvGraphicFramePr>
        <p:xfrm>
          <a:off x="261257" y="1839686"/>
          <a:ext cx="8621486" cy="4653187"/>
        </p:xfrm>
        <a:graphic>
          <a:graphicData uri="http://schemas.openxmlformats.org/drawingml/2006/chart">
            <c:chart xmlns:c="http://schemas.openxmlformats.org/drawingml/2006/chart" xmlns:r="http://schemas.openxmlformats.org/officeDocument/2006/relationships" r:id="rId3"/>
          </a:graphicData>
        </a:graphic>
      </p:graphicFrame>
      <p:sp>
        <p:nvSpPr>
          <p:cNvPr id="10" name="Content Placeholder 2">
            <a:extLst>
              <a:ext uri="{FF2B5EF4-FFF2-40B4-BE49-F238E27FC236}">
                <a16:creationId xmlns:a16="http://schemas.microsoft.com/office/drawing/2014/main" id="{BD513B15-3CE4-217F-F037-B4E51CD9A610}"/>
              </a:ext>
            </a:extLst>
          </p:cNvPr>
          <p:cNvSpPr>
            <a:spLocks noGrp="1"/>
          </p:cNvSpPr>
          <p:nvPr>
            <p:ph idx="1"/>
          </p:nvPr>
        </p:nvSpPr>
        <p:spPr>
          <a:xfrm>
            <a:off x="526472" y="1197428"/>
            <a:ext cx="8378769" cy="642258"/>
          </a:xfrm>
        </p:spPr>
        <p:txBody>
          <a:bodyPr>
            <a:normAutofit/>
          </a:bodyPr>
          <a:lstStyle/>
          <a:p>
            <a:pPr rtl="0">
              <a:defRPr sz="1800" b="0" i="1" u="none" strike="noStrike" kern="1200" baseline="0">
                <a:solidFill>
                  <a:sysClr val="windowText" lastClr="000000"/>
                </a:solidFill>
                <a:latin typeface="Arial" panose="020B0604020202020204" pitchFamily="34" charset="0"/>
                <a:ea typeface="+mn-ea"/>
                <a:cs typeface="Arial" panose="020B0604020202020204" pitchFamily="34" charset="0"/>
              </a:defRPr>
            </a:pPr>
            <a:r>
              <a:rPr lang="en-US" sz="1800" b="0" i="1" dirty="0">
                <a:solidFill>
                  <a:schemeClr val="tx1"/>
                </a:solidFill>
                <a:latin typeface="+mn-lt"/>
                <a:cs typeface="Arial" panose="020B0604020202020204" pitchFamily="34" charset="0"/>
              </a:rPr>
              <a:t>Percent of household population with access to an ITN and </a:t>
            </a:r>
            <a:r>
              <a:rPr lang="en-US" dirty="0">
                <a:latin typeface="+mn-lt"/>
                <a:cs typeface="Arial" panose="020B0604020202020204" pitchFamily="34" charset="0"/>
              </a:rPr>
              <a:t>percent who slept under an ITN the night before the survey</a:t>
            </a:r>
            <a:endParaRPr lang="en-US" sz="1800" b="0" i="1" dirty="0">
              <a:solidFill>
                <a:schemeClr val="tx1"/>
              </a:solidFill>
              <a:latin typeface="+mn-lt"/>
              <a:cs typeface="Arial" panose="020B0604020202020204" pitchFamily="34" charset="0"/>
            </a:endParaRPr>
          </a:p>
        </p:txBody>
      </p:sp>
    </p:spTree>
    <p:extLst>
      <p:ext uri="{BB962C8B-B14F-4D97-AF65-F5344CB8AC3E}">
        <p14:creationId xmlns:p14="http://schemas.microsoft.com/office/powerpoint/2010/main" val="19251325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1403119651"/>
              </p:ext>
            </p:extLst>
          </p:nvPr>
        </p:nvGraphicFramePr>
        <p:xfrm>
          <a:off x="628650" y="1700095"/>
          <a:ext cx="7886700" cy="4417675"/>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a:extLst>
              <a:ext uri="{FF2B5EF4-FFF2-40B4-BE49-F238E27FC236}">
                <a16:creationId xmlns:a16="http://schemas.microsoft.com/office/drawing/2014/main" id="{3862842A-EAC4-C115-2F36-83D77BEE1E0E}"/>
              </a:ext>
            </a:extLst>
          </p:cNvPr>
          <p:cNvSpPr txBox="1"/>
          <p:nvPr/>
        </p:nvSpPr>
        <p:spPr>
          <a:xfrm>
            <a:off x="4241103" y="2260615"/>
            <a:ext cx="1860020" cy="649518"/>
          </a:xfrm>
          <a:prstGeom prst="rect">
            <a:avLst/>
          </a:prstGeom>
        </p:spPr>
        <p:txBody>
          <a:bodyPr vert="horz" wrap="square" lIns="91440" tIns="45720" rIns="91440" bIns="45720" rtlCol="0" anchor="ctr">
            <a:normAutofit/>
          </a:bodyPr>
          <a:lstStyle/>
          <a:p>
            <a:pPr algn="l"/>
            <a:r>
              <a:rPr lang="en-US" b="1" dirty="0">
                <a:solidFill>
                  <a:schemeClr val="accent6"/>
                </a:solidFill>
                <a:latin typeface="Source Sans Pro" panose="020B0503030403020204" pitchFamily="34" charset="0"/>
                <a:ea typeface="Source Sans Pro" panose="020B0503030403020204" pitchFamily="34" charset="0"/>
              </a:rPr>
              <a:t>Access to an ITN</a:t>
            </a:r>
            <a:endParaRPr lang="en-US" sz="1800" b="1" dirty="0">
              <a:solidFill>
                <a:schemeClr val="accent6"/>
              </a:solidFill>
              <a:latin typeface="Source Sans Pro" panose="020B0503030403020204" pitchFamily="34" charset="0"/>
              <a:ea typeface="Source Sans Pro" panose="020B0503030403020204" pitchFamily="34" charset="0"/>
            </a:endParaRPr>
          </a:p>
        </p:txBody>
      </p:sp>
      <p:sp>
        <p:nvSpPr>
          <p:cNvPr id="17" name="TextBox 16">
            <a:extLst>
              <a:ext uri="{FF2B5EF4-FFF2-40B4-BE49-F238E27FC236}">
                <a16:creationId xmlns:a16="http://schemas.microsoft.com/office/drawing/2014/main" id="{B5138D57-81A7-9062-3037-7FA0E56333ED}"/>
              </a:ext>
            </a:extLst>
          </p:cNvPr>
          <p:cNvSpPr txBox="1"/>
          <p:nvPr/>
        </p:nvSpPr>
        <p:spPr>
          <a:xfrm>
            <a:off x="4373434" y="4251293"/>
            <a:ext cx="2157995" cy="752931"/>
          </a:xfrm>
          <a:prstGeom prst="rect">
            <a:avLst/>
          </a:prstGeom>
        </p:spPr>
        <p:txBody>
          <a:bodyPr vert="horz" wrap="square" lIns="91440" tIns="45720" rIns="91440" bIns="45720" rtlCol="0" anchor="ctr">
            <a:normAutofit/>
          </a:bodyPr>
          <a:lstStyle/>
          <a:p>
            <a:pPr algn="l"/>
            <a:r>
              <a:rPr lang="en-US" sz="1800" b="1" dirty="0">
                <a:solidFill>
                  <a:schemeClr val="accent2"/>
                </a:solidFill>
                <a:latin typeface="Source Sans Pro" panose="020B0503030403020204" pitchFamily="34" charset="0"/>
                <a:ea typeface="Source Sans Pro" panose="020B0503030403020204" pitchFamily="34" charset="0"/>
              </a:rPr>
              <a:t>Slept under an ITN</a:t>
            </a:r>
          </a:p>
        </p:txBody>
      </p:sp>
      <p:sp>
        <p:nvSpPr>
          <p:cNvPr id="6" name="Content Placeholder 2">
            <a:extLst>
              <a:ext uri="{FF2B5EF4-FFF2-40B4-BE49-F238E27FC236}">
                <a16:creationId xmlns:a16="http://schemas.microsoft.com/office/drawing/2014/main" id="{D7655AFE-B313-2B11-D4F3-3CF4195BE833}"/>
              </a:ext>
            </a:extLst>
          </p:cNvPr>
          <p:cNvSpPr txBox="1">
            <a:spLocks/>
          </p:cNvSpPr>
          <p:nvPr/>
        </p:nvSpPr>
        <p:spPr>
          <a:xfrm>
            <a:off x="203200" y="6253953"/>
            <a:ext cx="8851900" cy="57638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latin typeface="+mn-lt"/>
                <a:cs typeface="Arial" panose="020B0604020202020204" pitchFamily="34" charset="0"/>
              </a:rPr>
              <a:t>Note: An insecticide-treated net (ITN) is a factory-treated net that does not require any further treatment. In the 2008 GDHS, 2014 GDHS, and 2016 GMIS, this was known as a long-lasting insecticidal net (LLIN).</a:t>
            </a:r>
          </a:p>
        </p:txBody>
      </p:sp>
      <p:sp>
        <p:nvSpPr>
          <p:cNvPr id="3" name="Title 1">
            <a:extLst>
              <a:ext uri="{FF2B5EF4-FFF2-40B4-BE49-F238E27FC236}">
                <a16:creationId xmlns:a16="http://schemas.microsoft.com/office/drawing/2014/main" id="{57ECB3FC-A09B-720E-100F-9FF6259135EA}"/>
              </a:ext>
            </a:extLst>
          </p:cNvPr>
          <p:cNvSpPr txBox="1">
            <a:spLocks/>
          </p:cNvSpPr>
          <p:nvPr/>
        </p:nvSpPr>
        <p:spPr>
          <a:xfrm>
            <a:off x="530518" y="244772"/>
            <a:ext cx="8082959" cy="82756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r>
              <a:rPr lang="en-US" sz="3200" dirty="0"/>
              <a:t>Trends in ITN Access and Use</a:t>
            </a:r>
          </a:p>
        </p:txBody>
      </p:sp>
      <p:sp>
        <p:nvSpPr>
          <p:cNvPr id="4" name="Content Placeholder 2">
            <a:extLst>
              <a:ext uri="{FF2B5EF4-FFF2-40B4-BE49-F238E27FC236}">
                <a16:creationId xmlns:a16="http://schemas.microsoft.com/office/drawing/2014/main" id="{B21B72BF-72E1-82D9-6E1D-11CBA0F0EA27}"/>
              </a:ext>
            </a:extLst>
          </p:cNvPr>
          <p:cNvSpPr txBox="1">
            <a:spLocks/>
          </p:cNvSpPr>
          <p:nvPr/>
        </p:nvSpPr>
        <p:spPr>
          <a:xfrm>
            <a:off x="530518" y="1175658"/>
            <a:ext cx="7886700" cy="4572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Percent of household population with access to an ITN and percent who slept under an ITN the night before the survey</a:t>
            </a:r>
          </a:p>
        </p:txBody>
      </p:sp>
    </p:spTree>
    <p:extLst>
      <p:ext uri="{BB962C8B-B14F-4D97-AF65-F5344CB8AC3E}">
        <p14:creationId xmlns:p14="http://schemas.microsoft.com/office/powerpoint/2010/main" val="4165731788"/>
      </p:ext>
    </p:extLst>
  </p:cSld>
  <p:clrMapOvr>
    <a:masterClrMapping/>
  </p:clrMapOvr>
</p:sld>
</file>

<file path=ppt/theme/theme1.xml><?xml version="1.0" encoding="utf-8"?>
<a:theme xmlns:a="http://schemas.openxmlformats.org/drawingml/2006/main" name="4_Custom Design">
  <a:themeElements>
    <a:clrScheme name="Ghana maps">
      <a:dk1>
        <a:sysClr val="windowText" lastClr="000000"/>
      </a:dk1>
      <a:lt1>
        <a:sysClr val="window" lastClr="FFFFFF"/>
      </a:lt1>
      <a:dk2>
        <a:srgbClr val="44546A"/>
      </a:dk2>
      <a:lt2>
        <a:srgbClr val="E7E6E6"/>
      </a:lt2>
      <a:accent1>
        <a:srgbClr val="6F3882"/>
      </a:accent1>
      <a:accent2>
        <a:srgbClr val="A789B1"/>
      </a:accent2>
      <a:accent3>
        <a:srgbClr val="DBD0E0"/>
      </a:accent3>
      <a:accent4>
        <a:srgbClr val="048C45"/>
      </a:accent4>
      <a:accent5>
        <a:srgbClr val="F26E24"/>
      </a:accent5>
      <a:accent6>
        <a:srgbClr val="00BF98"/>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Ghana">
      <a:dk1>
        <a:sysClr val="windowText" lastClr="000000"/>
      </a:dk1>
      <a:lt1>
        <a:sysClr val="window" lastClr="FFFFFF"/>
      </a:lt1>
      <a:dk2>
        <a:srgbClr val="44546A"/>
      </a:dk2>
      <a:lt2>
        <a:srgbClr val="E7E6E6"/>
      </a:lt2>
      <a:accent1>
        <a:srgbClr val="F1A41F"/>
      </a:accent1>
      <a:accent2>
        <a:srgbClr val="084F8E"/>
      </a:accent2>
      <a:accent3>
        <a:srgbClr val="F2E208"/>
      </a:accent3>
      <a:accent4>
        <a:srgbClr val="EE2332"/>
      </a:accent4>
      <a:accent5>
        <a:srgbClr val="048C45"/>
      </a:accent5>
      <a:accent6>
        <a:srgbClr val="6F3882"/>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Custom Design">
  <a:themeElements>
    <a:clrScheme name="Ghana maps">
      <a:dk1>
        <a:sysClr val="windowText" lastClr="000000"/>
      </a:dk1>
      <a:lt1>
        <a:sysClr val="window" lastClr="FFFFFF"/>
      </a:lt1>
      <a:dk2>
        <a:srgbClr val="44546A"/>
      </a:dk2>
      <a:lt2>
        <a:srgbClr val="E7E6E6"/>
      </a:lt2>
      <a:accent1>
        <a:srgbClr val="6F3882"/>
      </a:accent1>
      <a:accent2>
        <a:srgbClr val="A789B1"/>
      </a:accent2>
      <a:accent3>
        <a:srgbClr val="DBD0E0"/>
      </a:accent3>
      <a:accent4>
        <a:srgbClr val="048C45"/>
      </a:accent4>
      <a:accent5>
        <a:srgbClr val="F26E24"/>
      </a:accent5>
      <a:accent6>
        <a:srgbClr val="00BF98"/>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VMX3MACP777Z-1177381151-34400</_dlc_DocId>
    <_dlc_DocIdUrl xmlns="d16efad5-0601-4cf0-b7c2-89968258c777">
      <Url>https://icfonline.sharepoint.com/sites/ihd-dhs/Dissemination/_layouts/15/DocIdRedir.aspx?ID=VMX3MACP777Z-1177381151-34400</Url>
      <Description>VMX3MACP777Z-1177381151-34400</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8" ma:contentTypeDescription="Create a new document." ma:contentTypeScope="" ma:versionID="407a0541d8a021195d99f355a11b3ffe">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675b4c1f723f8e7a10427ffd3b38563e"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2.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3.xml><?xml version="1.0" encoding="utf-8"?>
<ds:datastoreItem xmlns:ds="http://schemas.openxmlformats.org/officeDocument/2006/customXml" ds:itemID="{9981E3BE-0910-4E81-BE17-3B9CCC885C4D}">
  <ds:schemaRefs>
    <ds:schemaRef ds:uri="http://schemas.microsoft.com/office/2006/documentManagement/types"/>
    <ds:schemaRef ds:uri="http://purl.org/dc/terms/"/>
    <ds:schemaRef ds:uri="http://schemas.openxmlformats.org/package/2006/metadata/core-properties"/>
    <ds:schemaRef ds:uri="83c4e5ee-5eea-4e8c-8b50-726738bccb6e"/>
    <ds:schemaRef ds:uri="http://purl.org/dc/dcmitype/"/>
    <ds:schemaRef ds:uri="http://www.w3.org/XML/1998/namespace"/>
    <ds:schemaRef ds:uri="http://schemas.microsoft.com/office/infopath/2007/PartnerControls"/>
    <ds:schemaRef ds:uri="http://purl.org/dc/elements/1.1/"/>
    <ds:schemaRef ds:uri="fa6a9aea-fb0f-4ddd-aff8-712634b7d5fe"/>
    <ds:schemaRef ds:uri="d16efad5-0601-4cf0-b7c2-89968258c777"/>
    <ds:schemaRef ds:uri="http://schemas.microsoft.com/office/2006/metadata/properties"/>
  </ds:schemaRefs>
</ds:datastoreItem>
</file>

<file path=customXml/itemProps4.xml><?xml version="1.0" encoding="utf-8"?>
<ds:datastoreItem xmlns:ds="http://schemas.openxmlformats.org/officeDocument/2006/customXml" ds:itemID="{EC75337E-A2ED-47D4-BAB6-FA373332100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7674</TotalTime>
  <Words>2631</Words>
  <Application>Microsoft Office PowerPoint</Application>
  <PresentationFormat>On-screen Show (4:3)</PresentationFormat>
  <Paragraphs>324</Paragraphs>
  <Slides>30</Slides>
  <Notes>23</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30</vt:i4>
      </vt:variant>
    </vt:vector>
  </HeadingPairs>
  <TitlesOfParts>
    <vt:vector size="37" baseType="lpstr">
      <vt:lpstr>Arial</vt:lpstr>
      <vt:lpstr>Calibri</vt:lpstr>
      <vt:lpstr>Source Sans Pro</vt:lpstr>
      <vt:lpstr>Source Sans Pro SemiBold</vt:lpstr>
      <vt:lpstr>4_Custom Design</vt:lpstr>
      <vt:lpstr>2_Custom Design</vt:lpstr>
      <vt:lpstr>3_Custom Design</vt:lpstr>
      <vt:lpstr>PowerPoint Presentation</vt:lpstr>
      <vt:lpstr>PowerPoint Presentation</vt:lpstr>
      <vt:lpstr>PowerPoint Presentation</vt:lpstr>
      <vt:lpstr>Ownership of Mosquito Nets by Residence</vt:lpstr>
      <vt:lpstr>PowerPoint Presentation</vt:lpstr>
      <vt:lpstr>PowerPoint Presentation</vt:lpstr>
      <vt:lpstr>PowerPoint Presentation</vt:lpstr>
      <vt:lpstr>ITN Access and Use by Residence</vt:lpstr>
      <vt:lpstr>PowerPoint Presentation</vt:lpstr>
      <vt:lpstr>PowerPoint Presentation</vt:lpstr>
      <vt:lpstr>PowerPoint Presentation</vt:lpstr>
      <vt:lpstr>ITN Use among Children by Region</vt:lpstr>
      <vt:lpstr>PowerPoint Presentation</vt:lpstr>
      <vt:lpstr>Intermittent Preventive Treatment during Pregnancy (IPTp)</vt:lpstr>
      <vt:lpstr>Trends in IPTp</vt:lpstr>
      <vt:lpstr>PowerPoint Presentation</vt:lpstr>
      <vt:lpstr>Fever in Children</vt:lpstr>
      <vt:lpstr>Type of Antimalarial Drugs Used</vt:lpstr>
      <vt:lpstr>PowerPoint Presentation</vt:lpstr>
      <vt:lpstr>Testing Coverage Rates</vt:lpstr>
      <vt:lpstr>Trends in Prevalence of Low Haemoglobin</vt:lpstr>
      <vt:lpstr>Prevalence of Low Haemoglobin by Age</vt:lpstr>
      <vt:lpstr>Prevalence of Low Haemoglobin by Wealth</vt:lpstr>
      <vt:lpstr>Rapid Diagnostic Test vs. Microscopy</vt:lpstr>
      <vt:lpstr>Malaria Prevalence by Age</vt:lpstr>
      <vt:lpstr>Trends in Malaria Prevalence by Microscopy</vt:lpstr>
      <vt:lpstr>Malaria Prevalence by Residence</vt:lpstr>
      <vt:lpstr>PowerPoint Presentation</vt:lpstr>
      <vt:lpstr>PowerPoint Presentation</vt:lpstr>
      <vt:lpstr>Key Findings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Twesigye, Gloria</cp:lastModifiedBy>
  <cp:revision>2</cp:revision>
  <dcterms:created xsi:type="dcterms:W3CDTF">2022-12-05T19:39:34Z</dcterms:created>
  <dcterms:modified xsi:type="dcterms:W3CDTF">2023-12-15T20:46:45Z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99d1820b-5483-4fe5-b85e-b51f5f2bd5c5</vt:lpwstr>
  </property>
  <property fmtid="{D5CDD505-2E9C-101B-9397-08002B2CF9AE}" pid="4" name="MediaServiceImageTags">
    <vt:lpwstr/>
  </property>
</Properties>
</file>